
<file path=[Content_Types].xml><?xml version="1.0" encoding="utf-8"?>
<Types xmlns="http://schemas.openxmlformats.org/package/2006/content-types">
  <Default Extension="fntdata" ContentType="application/x-fontdata"/>
  <Default Extension="gif" ContentType="image/gif"/>
  <Default Extension="jpeg" ContentType="image/jpeg"/>
  <Default Extension="m4a" ContentType="audio/mp4"/>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media/audio3.wav" ContentType="audio/x-wav"/>
  <Override PartName="/ppt/media/audio4.wav" ContentType="audio/x-wav"/>
  <Override PartName="/ppt/media/audio5.wav" ContentType="audio/x-wav"/>
  <Override PartName="/ppt/media/audio7.wav" ContentType="audio/x-wav"/>
  <Override PartName="/ppt/media/audio8.wav" ContentType="audio/x-wav"/>
  <Override PartName="/ppt/media/audio9.wav" ContentType="audio/x-wav"/>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ags/tag8.xml" ContentType="application/vnd.openxmlformats-officedocument.presentationml.tags+xml"/>
  <Override PartName="/ppt/media/audio16.wav" ContentType="audio/x-wav"/>
  <Override PartName="/ppt/media/audio17.wav" ContentType="audio/x-wav"/>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tags/tag16.xml" ContentType="application/vnd.openxmlformats-officedocument.presentationml.tags+xml"/>
  <Override PartName="/ppt/notesSlides/notesSlide2.xml" ContentType="application/vnd.openxmlformats-officedocument.presentationml.notesSlide+xml"/>
  <Override PartName="/ppt/media/audio22.wav" ContentType="audio/x-wav"/>
  <Override PartName="/ppt/notesSlides/notesSlide3.xml" ContentType="application/vnd.openxmlformats-officedocument.presentationml.notesSlide+xml"/>
  <Override PartName="/ppt/media/audio23.wav" ContentType="audio/x-wav"/>
  <Override PartName="/ppt/media/audio24.wav" ContentType="audio/x-wav"/>
  <Override PartName="/ppt/tags/tag17.xml" ContentType="application/vnd.openxmlformats-officedocument.presentationml.tags+xml"/>
  <Override PartName="/ppt/notesSlides/notesSlide4.xml" ContentType="application/vnd.openxmlformats-officedocument.presentationml.notesSlide+xml"/>
  <Override PartName="/ppt/tags/tag18.xml" ContentType="application/vnd.openxmlformats-officedocument.presentationml.tags+xml"/>
  <Override PartName="/ppt/notesSlides/notesSlide5.xml" ContentType="application/vnd.openxmlformats-officedocument.presentationml.notesSlide+xml"/>
  <Override PartName="/ppt/tags/tag19.xml" ContentType="application/vnd.openxmlformats-officedocument.presentationml.tags+xml"/>
  <Override PartName="/ppt/notesSlides/notesSlide6.xml" ContentType="application/vnd.openxmlformats-officedocument.presentationml.notesSlide+xml"/>
  <Override PartName="/ppt/tags/tag20.xml" ContentType="application/vnd.openxmlformats-officedocument.presentationml.tags+xml"/>
  <Override PartName="/ppt/notesSlides/notesSlide7.xml" ContentType="application/vnd.openxmlformats-officedocument.presentationml.notesSlide+xml"/>
  <Override PartName="/ppt/tags/tag21.xml" ContentType="application/vnd.openxmlformats-officedocument.presentationml.tags+xml"/>
  <Override PartName="/ppt/notesSlides/notesSlide8.xml" ContentType="application/vnd.openxmlformats-officedocument.presentationml.notesSlide+xml"/>
  <Override PartName="/ppt/tags/tag22.xml" ContentType="application/vnd.openxmlformats-officedocument.presentationml.tags+xml"/>
  <Override PartName="/ppt/notesSlides/notesSlide9.xml" ContentType="application/vnd.openxmlformats-officedocument.presentationml.notesSlide+xml"/>
  <Override PartName="/ppt/tags/tag23.xml" ContentType="application/vnd.openxmlformats-officedocument.presentationml.tags+xml"/>
  <Override PartName="/ppt/notesSlides/notesSlide10.xml" ContentType="application/vnd.openxmlformats-officedocument.presentationml.notesSlide+xml"/>
  <Override PartName="/ppt/tags/tag24.xml" ContentType="application/vnd.openxmlformats-officedocument.presentationml.tags+xml"/>
  <Override PartName="/ppt/notesSlides/notesSlide11.xml" ContentType="application/vnd.openxmlformats-officedocument.presentationml.notesSlide+xml"/>
  <Override PartName="/ppt/tags/tag25.xml" ContentType="application/vnd.openxmlformats-officedocument.presentationml.tags+xml"/>
  <Override PartName="/ppt/notesSlides/notesSlide12.xml" ContentType="application/vnd.openxmlformats-officedocument.presentationml.notesSlide+xml"/>
  <Override PartName="/ppt/tags/tag26.xml" ContentType="application/vnd.openxmlformats-officedocument.presentationml.tags+xml"/>
  <Override PartName="/ppt/notesSlides/notesSlide13.xml" ContentType="application/vnd.openxmlformats-officedocument.presentationml.notesSlide+xml"/>
  <Override PartName="/ppt/tags/tag27.xml" ContentType="application/vnd.openxmlformats-officedocument.presentationml.tags+xml"/>
  <Override PartName="/ppt/notesSlides/notesSlide14.xml" ContentType="application/vnd.openxmlformats-officedocument.presentationml.notesSlide+xml"/>
  <Override PartName="/ppt/tags/tag28.xml" ContentType="application/vnd.openxmlformats-officedocument.presentationml.tags+xml"/>
  <Override PartName="/ppt/notesSlides/notesSlide15.xml" ContentType="application/vnd.openxmlformats-officedocument.presentationml.notesSlide+xml"/>
  <Override PartName="/ppt/tags/tag29.xml" ContentType="application/vnd.openxmlformats-officedocument.presentationml.tags+xml"/>
  <Override PartName="/ppt/notesSlides/notesSlide16.xml" ContentType="application/vnd.openxmlformats-officedocument.presentationml.notesSlide+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notesSlides/notesSlide18.xml" ContentType="application/vnd.openxmlformats-officedocument.presentationml.notesSlide+xml"/>
  <Override PartName="/ppt/tags/tag32.xml" ContentType="application/vnd.openxmlformats-officedocument.presentationml.tags+xml"/>
  <Override PartName="/ppt/notesSlides/notesSlide19.xml" ContentType="application/vnd.openxmlformats-officedocument.presentationml.notesSlide+xml"/>
  <Override PartName="/ppt/tags/tag33.xml" ContentType="application/vnd.openxmlformats-officedocument.presentationml.tags+xml"/>
  <Override PartName="/ppt/notesSlides/notesSlide20.xml" ContentType="application/vnd.openxmlformats-officedocument.presentationml.notesSlide+xml"/>
  <Override PartName="/ppt/tags/tag34.xml" ContentType="application/vnd.openxmlformats-officedocument.presentationml.tags+xml"/>
  <Override PartName="/ppt/notesSlides/notesSlide21.xml" ContentType="application/vnd.openxmlformats-officedocument.presentationml.notesSlide+xml"/>
  <Override PartName="/ppt/tags/tag35.xml" ContentType="application/vnd.openxmlformats-officedocument.presentationml.tags+xml"/>
  <Override PartName="/ppt/notesSlides/notesSlide22.xml" ContentType="application/vnd.openxmlformats-officedocument.presentationml.notesSlide+xml"/>
  <Override PartName="/ppt/tags/tag36.xml" ContentType="application/vnd.openxmlformats-officedocument.presentationml.tags+xml"/>
  <Override PartName="/ppt/notesSlides/notesSlide23.xml" ContentType="application/vnd.openxmlformats-officedocument.presentationml.notesSlide+xml"/>
  <Override PartName="/ppt/tags/tag37.xml" ContentType="application/vnd.openxmlformats-officedocument.presentationml.tags+xml"/>
  <Override PartName="/ppt/notesSlides/notesSlide24.xml" ContentType="application/vnd.openxmlformats-officedocument.presentationml.notesSlide+xml"/>
  <Override PartName="/ppt/tags/tag38.xml" ContentType="application/vnd.openxmlformats-officedocument.presentationml.tags+xml"/>
  <Override PartName="/ppt/notesSlides/notesSlide25.xml" ContentType="application/vnd.openxmlformats-officedocument.presentationml.notesSlide+xml"/>
  <Override PartName="/ppt/tags/tag39.xml" ContentType="application/vnd.openxmlformats-officedocument.presentationml.tags+xml"/>
  <Override PartName="/ppt/notesSlides/notesSlide26.xml" ContentType="application/vnd.openxmlformats-officedocument.presentationml.notesSlide+xml"/>
  <Override PartName="/ppt/tags/tag40.xml" ContentType="application/vnd.openxmlformats-officedocument.presentationml.tags+xml"/>
  <Override PartName="/ppt/notesSlides/notesSlide27.xml" ContentType="application/vnd.openxmlformats-officedocument.presentationml.notesSlide+xml"/>
  <Override PartName="/ppt/tags/tag41.xml" ContentType="application/vnd.openxmlformats-officedocument.presentationml.tags+xml"/>
  <Override PartName="/ppt/notesSlides/notesSlide28.xml" ContentType="application/vnd.openxmlformats-officedocument.presentationml.notesSlide+xml"/>
  <Override PartName="/ppt/tags/tag42.xml" ContentType="application/vnd.openxmlformats-officedocument.presentationml.tags+xml"/>
  <Override PartName="/ppt/notesSlides/notesSlide29.xml" ContentType="application/vnd.openxmlformats-officedocument.presentationml.notesSlide+xml"/>
  <Override PartName="/ppt/tags/tag43.xml" ContentType="application/vnd.openxmlformats-officedocument.presentationml.tags+xml"/>
  <Override PartName="/ppt/notesSlides/notesSlide30.xml" ContentType="application/vnd.openxmlformats-officedocument.presentationml.notesSlide+xml"/>
  <Override PartName="/ppt/tags/tag44.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45.xml" ContentType="application/vnd.openxmlformats-officedocument.presentationml.tags+xml"/>
  <Override PartName="/ppt/notesSlides/notesSlide36.xml" ContentType="application/vnd.openxmlformats-officedocument.presentationml.notesSlide+xml"/>
  <Override PartName="/ppt/media/audio25.wav" ContentType="audio/x-wav"/>
  <Override PartName="/ppt/tags/tag46.xml" ContentType="application/vnd.openxmlformats-officedocument.presentationml.tags+xml"/>
  <Override PartName="/ppt/notesSlides/notesSlide37.xml" ContentType="application/vnd.openxmlformats-officedocument.presentationml.notesSlide+xml"/>
  <Override PartName="/ppt/media/audio26.wav" ContentType="audio/x-wav"/>
  <Override PartName="/ppt/media/audio27.wav" ContentType="audio/x-wav"/>
  <Override PartName="/ppt/media/audio28.wav" ContentType="audio/x-wav"/>
  <Override PartName="/ppt/tags/tag47.xml" ContentType="application/vnd.openxmlformats-officedocument.presentationml.tags+xml"/>
  <Override PartName="/ppt/notesSlides/notesSlide38.xml" ContentType="application/vnd.openxmlformats-officedocument.presentationml.notesSlide+xml"/>
  <Override PartName="/ppt/media/audio29.wav" ContentType="audio/x-wav"/>
  <Override PartName="/ppt/tags/tag48.xml" ContentType="application/vnd.openxmlformats-officedocument.presentationml.tags+xml"/>
  <Override PartName="/ppt/notesSlides/notesSlide39.xml" ContentType="application/vnd.openxmlformats-officedocument.presentationml.notesSlide+xml"/>
  <Override PartName="/ppt/tags/tag49.xml" ContentType="application/vnd.openxmlformats-officedocument.presentationml.tags+xml"/>
  <Override PartName="/ppt/notesSlides/notesSlide40.xml" ContentType="application/vnd.openxmlformats-officedocument.presentationml.notesSlide+xml"/>
  <Override PartName="/ppt/tags/tag50.xml" ContentType="application/vnd.openxmlformats-officedocument.presentationml.tags+xml"/>
  <Override PartName="/ppt/notesSlides/notesSlide41.xml" ContentType="application/vnd.openxmlformats-officedocument.presentationml.notesSlide+xml"/>
  <Override PartName="/ppt/tags/tag51.xml" ContentType="application/vnd.openxmlformats-officedocument.presentationml.tags+xml"/>
  <Override PartName="/ppt/notesSlides/notesSlide42.xml" ContentType="application/vnd.openxmlformats-officedocument.presentationml.notesSlide+xml"/>
  <Override PartName="/ppt/tags/tag52.xml" ContentType="application/vnd.openxmlformats-officedocument.presentationml.tags+xml"/>
  <Override PartName="/ppt/notesSlides/notesSlide43.xml" ContentType="application/vnd.openxmlformats-officedocument.presentationml.notesSlide+xml"/>
  <Override PartName="/ppt/tags/tag53.xml" ContentType="application/vnd.openxmlformats-officedocument.presentationml.tags+xml"/>
  <Override PartName="/ppt/notesSlides/notesSlide44.xml" ContentType="application/vnd.openxmlformats-officedocument.presentationml.notesSlide+xml"/>
  <Override PartName="/ppt/tags/tag54.xml" ContentType="application/vnd.openxmlformats-officedocument.presentationml.tags+xml"/>
  <Override PartName="/ppt/notesSlides/notesSlide45.xml" ContentType="application/vnd.openxmlformats-officedocument.presentationml.notesSlide+xml"/>
  <Override PartName="/ppt/tags/tag55.xml" ContentType="application/vnd.openxmlformats-officedocument.presentationml.tags+xml"/>
  <Override PartName="/ppt/notesSlides/notesSlide46.xml" ContentType="application/vnd.openxmlformats-officedocument.presentationml.notesSlide+xml"/>
  <Override PartName="/ppt/tags/tag56.xml" ContentType="application/vnd.openxmlformats-officedocument.presentationml.tags+xml"/>
  <Override PartName="/ppt/notesSlides/notesSlide47.xml" ContentType="application/vnd.openxmlformats-officedocument.presentationml.notesSlide+xml"/>
  <Override PartName="/ppt/tags/tag57.xml" ContentType="application/vnd.openxmlformats-officedocument.presentationml.tags+xml"/>
  <Override PartName="/ppt/notesSlides/notesSlide48.xml" ContentType="application/vnd.openxmlformats-officedocument.presentationml.notesSlide+xml"/>
  <Override PartName="/ppt/tags/tag58.xml" ContentType="application/vnd.openxmlformats-officedocument.presentationml.tags+xml"/>
  <Override PartName="/ppt/notesSlides/notesSlide49.xml" ContentType="application/vnd.openxmlformats-officedocument.presentationml.notesSlide+xml"/>
  <Override PartName="/ppt/media/audio32.wav" ContentType="audio/x-wav"/>
  <Override PartName="/ppt/media/audio33.wav" ContentType="audio/x-wav"/>
  <Override PartName="/ppt/tags/tag59.xml" ContentType="application/vnd.openxmlformats-officedocument.presentationml.tags+xml"/>
  <Override PartName="/ppt/notesSlides/notesSlide50.xml" ContentType="application/vnd.openxmlformats-officedocument.presentationml.notesSlide+xml"/>
  <Override PartName="/ppt/tags/tag60.xml" ContentType="application/vnd.openxmlformats-officedocument.presentationml.tags+xml"/>
  <Override PartName="/ppt/notesSlides/notesSlide51.xml" ContentType="application/vnd.openxmlformats-officedocument.presentationml.notesSlide+xml"/>
  <Override PartName="/ppt/tags/tag61.xml" ContentType="application/vnd.openxmlformats-officedocument.presentationml.tags+xml"/>
  <Override PartName="/ppt/notesSlides/notesSlide52.xml" ContentType="application/vnd.openxmlformats-officedocument.presentationml.notesSlide+xml"/>
  <Override PartName="/ppt/tags/tag62.xml" ContentType="application/vnd.openxmlformats-officedocument.presentationml.tags+xml"/>
  <Override PartName="/ppt/notesSlides/notesSlide53.xml" ContentType="application/vnd.openxmlformats-officedocument.presentationml.notesSlide+xml"/>
  <Override PartName="/ppt/tags/tag63.xml" ContentType="application/vnd.openxmlformats-officedocument.presentationml.tags+xml"/>
  <Override PartName="/ppt/notesSlides/notesSlide54.xml" ContentType="application/vnd.openxmlformats-officedocument.presentationml.notesSlide+xml"/>
  <Override PartName="/ppt/media/audio34.wav" ContentType="audio/x-wav"/>
  <Override PartName="/ppt/tags/tag64.xml" ContentType="application/vnd.openxmlformats-officedocument.presentationml.tags+xml"/>
  <Override PartName="/ppt/media/audio35.wav" ContentType="audio/x-wav"/>
  <Override PartName="/ppt/tags/tag65.xml" ContentType="application/vnd.openxmlformats-officedocument.presentationml.tags+xml"/>
  <Override PartName="/ppt/tags/tag66.xml" ContentType="application/vnd.openxmlformats-officedocument.presentationml.tags+xml"/>
  <Override PartName="/ppt/media/audio36.wav" ContentType="audio/x-wav"/>
  <Override PartName="/ppt/tags/tag67.xml" ContentType="application/vnd.openxmlformats-officedocument.presentationml.tags+xml"/>
  <Override PartName="/ppt/notesSlides/notesSlide55.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notesSlides/notesSlide56.xml" ContentType="application/vnd.openxmlformats-officedocument.presentationml.notesSlide+xml"/>
  <Override PartName="/ppt/tags/tag70.xml" ContentType="application/vnd.openxmlformats-officedocument.presentationml.tags+xml"/>
  <Override PartName="/ppt/notesSlides/notesSlide57.xml" ContentType="application/vnd.openxmlformats-officedocument.presentationml.notesSlide+xml"/>
  <Override PartName="/ppt/media/audio37.wav" ContentType="audio/x-wav"/>
  <Override PartName="/ppt/notesSlides/notesSlide58.xml" ContentType="application/vnd.openxmlformats-officedocument.presentationml.notesSlide+xml"/>
  <Override PartName="/ppt/media/audio38.wav" ContentType="audio/x-wav"/>
  <Override PartName="/ppt/tags/tag71.xml" ContentType="application/vnd.openxmlformats-officedocument.presentationml.tags+xml"/>
  <Override PartName="/ppt/tags/tag72.xml" ContentType="application/vnd.openxmlformats-officedocument.presentationml.tags+xml"/>
  <Override PartName="/ppt/notesSlides/notesSlide59.xml" ContentType="application/vnd.openxmlformats-officedocument.presentationml.notesSlide+xml"/>
  <Override PartName="/ppt/media/audio39.wav" ContentType="audio/x-wav"/>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notesSlides/notesSlide60.xml" ContentType="application/vnd.openxmlformats-officedocument.presentationml.notesSlide+xml"/>
  <Override PartName="/ppt/tags/tag76.xml" ContentType="application/vnd.openxmlformats-officedocument.presentationml.tags+xml"/>
  <Override PartName="/ppt/notesSlides/notesSlide61.xml" ContentType="application/vnd.openxmlformats-officedocument.presentationml.notesSlide+xml"/>
  <Override PartName="/ppt/media/audio40.wav" ContentType="audio/x-wav"/>
  <Override PartName="/ppt/media/audio42.wav" ContentType="audio/x-wav"/>
  <Override PartName="/ppt/tags/tag77.xml" ContentType="application/vnd.openxmlformats-officedocument.presentationml.tags+xml"/>
  <Override PartName="/ppt/notesSlides/notesSlide62.xml" ContentType="application/vnd.openxmlformats-officedocument.presentationml.notesSlide+xml"/>
  <Override PartName="/ppt/tags/tag78.xml" ContentType="application/vnd.openxmlformats-officedocument.presentationml.tags+xml"/>
  <Override PartName="/ppt/notesSlides/notesSlide63.xml" ContentType="application/vnd.openxmlformats-officedocument.presentationml.notesSlide+xml"/>
  <Override PartName="/ppt/tags/tag79.xml" ContentType="application/vnd.openxmlformats-officedocument.presentationml.tags+xml"/>
  <Override PartName="/ppt/notesSlides/notesSlide64.xml" ContentType="application/vnd.openxmlformats-officedocument.presentationml.notesSlide+xml"/>
  <Override PartName="/ppt/media/audio43.wav" ContentType="audio/x-wav"/>
  <Override PartName="/ppt/tags/tag80.xml" ContentType="application/vnd.openxmlformats-officedocument.presentationml.tags+xml"/>
  <Override PartName="/ppt/notesSlides/notesSlide65.xml" ContentType="application/vnd.openxmlformats-officedocument.presentationml.notesSlide+xml"/>
  <Override PartName="/ppt/media/audio45.wav" ContentType="audio/x-wav"/>
  <Override PartName="/ppt/notesSlides/notesSlide66.xml" ContentType="application/vnd.openxmlformats-officedocument.presentationml.notesSlide+xml"/>
  <Override PartName="/ppt/tags/tag81.xml" ContentType="application/vnd.openxmlformats-officedocument.presentationml.tags+xml"/>
  <Override PartName="/ppt/notesSlides/notesSlide67.xml" ContentType="application/vnd.openxmlformats-officedocument.presentationml.notesSlide+xml"/>
  <Override PartName="/ppt/media/audio46.wav" ContentType="audio/x-wav"/>
  <Override PartName="/ppt/media/audio47.wav" ContentType="audio/x-wav"/>
  <Override PartName="/ppt/tags/tag82.xml" ContentType="application/vnd.openxmlformats-officedocument.presentationml.tags+xml"/>
  <Override PartName="/ppt/notesSlides/notesSlide68.xml" ContentType="application/vnd.openxmlformats-officedocument.presentationml.notesSlide+xml"/>
  <Override PartName="/ppt/media/audio49.wav" ContentType="audio/x-wav"/>
  <Override PartName="/ppt/tags/tag83.xml" ContentType="application/vnd.openxmlformats-officedocument.presentationml.tags+xml"/>
  <Override PartName="/ppt/notesSlides/notesSlide69.xml" ContentType="application/vnd.openxmlformats-officedocument.presentationml.notesSlide+xml"/>
  <Override PartName="/ppt/tags/tag84.xml" ContentType="application/vnd.openxmlformats-officedocument.presentationml.tags+xml"/>
  <Override PartName="/ppt/notesSlides/notesSlide70.xml" ContentType="application/vnd.openxmlformats-officedocument.presentationml.notesSlide+xml"/>
  <Override PartName="/ppt/tags/tag85.xml" ContentType="application/vnd.openxmlformats-officedocument.presentationml.tags+xml"/>
  <Override PartName="/ppt/notesSlides/notesSlide71.xml" ContentType="application/vnd.openxmlformats-officedocument.presentationml.notesSlide+xml"/>
  <Override PartName="/ppt/tags/tag86.xml" ContentType="application/vnd.openxmlformats-officedocument.presentationml.tags+xml"/>
  <Override PartName="/ppt/notesSlides/notesSlide72.xml" ContentType="application/vnd.openxmlformats-officedocument.presentationml.notesSlide+xml"/>
  <Override PartName="/ppt/tags/tag87.xml" ContentType="application/vnd.openxmlformats-officedocument.presentationml.tags+xml"/>
  <Override PartName="/ppt/notesSlides/notesSlide73.xml" ContentType="application/vnd.openxmlformats-officedocument.presentationml.notesSlide+xml"/>
  <Override PartName="/ppt/tags/tag88.xml" ContentType="application/vnd.openxmlformats-officedocument.presentationml.tags+xml"/>
  <Override PartName="/ppt/notesSlides/notesSlide74.xml" ContentType="application/vnd.openxmlformats-officedocument.presentationml.notesSlide+xml"/>
  <Override PartName="/ppt/tags/tag89.xml" ContentType="application/vnd.openxmlformats-officedocument.presentationml.tags+xml"/>
  <Override PartName="/ppt/notesSlides/notesSlide75.xml" ContentType="application/vnd.openxmlformats-officedocument.presentationml.notesSlide+xml"/>
  <Override PartName="/ppt/tags/tag90.xml" ContentType="application/vnd.openxmlformats-officedocument.presentationml.tags+xml"/>
  <Override PartName="/ppt/notesSlides/notesSlide76.xml" ContentType="application/vnd.openxmlformats-officedocument.presentationml.notesSlide+xml"/>
  <Override PartName="/ppt/tags/tag91.xml" ContentType="application/vnd.openxmlformats-officedocument.presentationml.tags+xml"/>
  <Override PartName="/ppt/notesSlides/notesSlide77.xml" ContentType="application/vnd.openxmlformats-officedocument.presentationml.notesSlide+xml"/>
  <Override PartName="/ppt/tags/tag92.xml" ContentType="application/vnd.openxmlformats-officedocument.presentationml.tags+xml"/>
  <Override PartName="/ppt/notesSlides/notesSlide78.xml" ContentType="application/vnd.openxmlformats-officedocument.presentationml.notesSlide+xml"/>
  <Override PartName="/ppt/tags/tag93.xml" ContentType="application/vnd.openxmlformats-officedocument.presentationml.tags+xml"/>
  <Override PartName="/ppt/notesSlides/notesSlide79.xml" ContentType="application/vnd.openxmlformats-officedocument.presentationml.notesSlide+xml"/>
  <Override PartName="/ppt/tags/tag94.xml" ContentType="application/vnd.openxmlformats-officedocument.presentationml.tags+xml"/>
  <Override PartName="/ppt/notesSlides/notesSlide80.xml" ContentType="application/vnd.openxmlformats-officedocument.presentationml.notesSlide+xml"/>
  <Override PartName="/ppt/tags/tag95.xml" ContentType="application/vnd.openxmlformats-officedocument.presentationml.tags+xml"/>
  <Override PartName="/ppt/notesSlides/notesSlide81.xml" ContentType="application/vnd.openxmlformats-officedocument.presentationml.notesSlide+xml"/>
  <Override PartName="/ppt/tags/tag96.xml" ContentType="application/vnd.openxmlformats-officedocument.presentationml.tags+xml"/>
  <Override PartName="/ppt/notesSlides/notesSlide82.xml" ContentType="application/vnd.openxmlformats-officedocument.presentationml.notesSlide+xml"/>
  <Override PartName="/ppt/tags/tag97.xml" ContentType="application/vnd.openxmlformats-officedocument.presentationml.tags+xml"/>
  <Override PartName="/ppt/notesSlides/notesSlide83.xml" ContentType="application/vnd.openxmlformats-officedocument.presentationml.notesSlide+xml"/>
  <Override PartName="/ppt/tags/tag98.xml" ContentType="application/vnd.openxmlformats-officedocument.presentationml.tags+xml"/>
  <Override PartName="/ppt/notesSlides/notesSlide84.xml" ContentType="application/vnd.openxmlformats-officedocument.presentationml.notesSlide+xml"/>
  <Override PartName="/ppt/tags/tag99.xml" ContentType="application/vnd.openxmlformats-officedocument.presentationml.tags+xml"/>
  <Override PartName="/ppt/notesSlides/notesSlide85.xml" ContentType="application/vnd.openxmlformats-officedocument.presentationml.notesSlide+xml"/>
  <Override PartName="/ppt/tags/tag100.xml" ContentType="application/vnd.openxmlformats-officedocument.presentationml.tags+xml"/>
  <Override PartName="/ppt/notesSlides/notesSlide86.xml" ContentType="application/vnd.openxmlformats-officedocument.presentationml.notesSlide+xml"/>
  <Override PartName="/ppt/tags/tag101.xml" ContentType="application/vnd.openxmlformats-officedocument.presentationml.tags+xml"/>
  <Override PartName="/ppt/notesSlides/notesSlide87.xml" ContentType="application/vnd.openxmlformats-officedocument.presentationml.notesSlide+xml"/>
  <Override PartName="/ppt/tags/tag102.xml" ContentType="application/vnd.openxmlformats-officedocument.presentationml.tags+xml"/>
  <Override PartName="/ppt/notesSlides/notesSlide88.xml" ContentType="application/vnd.openxmlformats-officedocument.presentationml.notesSlide+xml"/>
  <Override PartName="/ppt/tags/tag103.xml" ContentType="application/vnd.openxmlformats-officedocument.presentationml.tags+xml"/>
  <Override PartName="/ppt/notesSlides/notesSlide89.xml" ContentType="application/vnd.openxmlformats-officedocument.presentationml.notesSlide+xml"/>
  <Override PartName="/ppt/tags/tag104.xml" ContentType="application/vnd.openxmlformats-officedocument.presentationml.tags+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embedTrueTypeFonts="1" autoCompressPictures="0">
  <p:sldMasterIdLst>
    <p:sldMasterId id="2147483679" r:id="rId1"/>
    <p:sldMasterId id="2147483670" r:id="rId2"/>
    <p:sldMasterId id="2147483687" r:id="rId3"/>
  </p:sldMasterIdLst>
  <p:notesMasterIdLst>
    <p:notesMasterId r:id="rId112"/>
  </p:notesMasterIdLst>
  <p:handoutMasterIdLst>
    <p:handoutMasterId r:id="rId113"/>
  </p:handoutMasterIdLst>
  <p:sldIdLst>
    <p:sldId id="838" r:id="rId4"/>
    <p:sldId id="634" r:id="rId5"/>
    <p:sldId id="843" r:id="rId6"/>
    <p:sldId id="845" r:id="rId7"/>
    <p:sldId id="812" r:id="rId8"/>
    <p:sldId id="554" r:id="rId9"/>
    <p:sldId id="581" r:id="rId10"/>
    <p:sldId id="582" r:id="rId11"/>
    <p:sldId id="583" r:id="rId12"/>
    <p:sldId id="584" r:id="rId13"/>
    <p:sldId id="585" r:id="rId14"/>
    <p:sldId id="586" r:id="rId15"/>
    <p:sldId id="587" r:id="rId16"/>
    <p:sldId id="588" r:id="rId17"/>
    <p:sldId id="589" r:id="rId18"/>
    <p:sldId id="590" r:id="rId19"/>
    <p:sldId id="591" r:id="rId20"/>
    <p:sldId id="592" r:id="rId21"/>
    <p:sldId id="593" r:id="rId22"/>
    <p:sldId id="594" r:id="rId23"/>
    <p:sldId id="595" r:id="rId24"/>
    <p:sldId id="596" r:id="rId25"/>
    <p:sldId id="597" r:id="rId26"/>
    <p:sldId id="598" r:id="rId27"/>
    <p:sldId id="599" r:id="rId28"/>
    <p:sldId id="600" r:id="rId29"/>
    <p:sldId id="601" r:id="rId30"/>
    <p:sldId id="602" r:id="rId31"/>
    <p:sldId id="603" r:id="rId32"/>
    <p:sldId id="604" r:id="rId33"/>
    <p:sldId id="605" r:id="rId34"/>
    <p:sldId id="530" r:id="rId35"/>
    <p:sldId id="525" r:id="rId36"/>
    <p:sldId id="839" r:id="rId37"/>
    <p:sldId id="840" r:id="rId38"/>
    <p:sldId id="842" r:id="rId39"/>
    <p:sldId id="841" r:id="rId40"/>
    <p:sldId id="269" r:id="rId41"/>
    <p:sldId id="870" r:id="rId42"/>
    <p:sldId id="871" r:id="rId43"/>
    <p:sldId id="872" r:id="rId44"/>
    <p:sldId id="681" r:id="rId45"/>
    <p:sldId id="689" r:id="rId46"/>
    <p:sldId id="696" r:id="rId47"/>
    <p:sldId id="702" r:id="rId48"/>
    <p:sldId id="708" r:id="rId49"/>
    <p:sldId id="686" r:id="rId50"/>
    <p:sldId id="691" r:id="rId51"/>
    <p:sldId id="698" r:id="rId52"/>
    <p:sldId id="704" r:id="rId53"/>
    <p:sldId id="710" r:id="rId54"/>
    <p:sldId id="687" r:id="rId55"/>
    <p:sldId id="694" r:id="rId56"/>
    <p:sldId id="700" r:id="rId57"/>
    <p:sldId id="706" r:id="rId58"/>
    <p:sldId id="712" r:id="rId59"/>
    <p:sldId id="813" r:id="rId60"/>
    <p:sldId id="824" r:id="rId61"/>
    <p:sldId id="816" r:id="rId62"/>
    <p:sldId id="817" r:id="rId63"/>
    <p:sldId id="819" r:id="rId64"/>
    <p:sldId id="867" r:id="rId65"/>
    <p:sldId id="821" r:id="rId66"/>
    <p:sldId id="860" r:id="rId67"/>
    <p:sldId id="827" r:id="rId68"/>
    <p:sldId id="828" r:id="rId69"/>
    <p:sldId id="858" r:id="rId70"/>
    <p:sldId id="826" r:id="rId71"/>
    <p:sldId id="853" r:id="rId72"/>
    <p:sldId id="855" r:id="rId73"/>
    <p:sldId id="859" r:id="rId74"/>
    <p:sldId id="831" r:id="rId75"/>
    <p:sldId id="832" r:id="rId76"/>
    <p:sldId id="270" r:id="rId77"/>
    <p:sldId id="868" r:id="rId78"/>
    <p:sldId id="275" r:id="rId79"/>
    <p:sldId id="265" r:id="rId80"/>
    <p:sldId id="679" r:id="rId81"/>
    <p:sldId id="846" r:id="rId82"/>
    <p:sldId id="849" r:id="rId83"/>
    <p:sldId id="850" r:id="rId84"/>
    <p:sldId id="851" r:id="rId85"/>
    <p:sldId id="852" r:id="rId86"/>
    <p:sldId id="799" r:id="rId87"/>
    <p:sldId id="847" r:id="rId88"/>
    <p:sldId id="386" r:id="rId89"/>
    <p:sldId id="405" r:id="rId90"/>
    <p:sldId id="406" r:id="rId91"/>
    <p:sldId id="407" r:id="rId92"/>
    <p:sldId id="408" r:id="rId93"/>
    <p:sldId id="394" r:id="rId94"/>
    <p:sldId id="388" r:id="rId95"/>
    <p:sldId id="748" r:id="rId96"/>
    <p:sldId id="403" r:id="rId97"/>
    <p:sldId id="873" r:id="rId98"/>
    <p:sldId id="395" r:id="rId99"/>
    <p:sldId id="861" r:id="rId100"/>
    <p:sldId id="862" r:id="rId101"/>
    <p:sldId id="865" r:id="rId102"/>
    <p:sldId id="866" r:id="rId103"/>
    <p:sldId id="643" r:id="rId104"/>
    <p:sldId id="713" r:id="rId105"/>
    <p:sldId id="714" r:id="rId106"/>
    <p:sldId id="533" r:id="rId107"/>
    <p:sldId id="869" r:id="rId108"/>
    <p:sldId id="535" r:id="rId109"/>
    <p:sldId id="536" r:id="rId110"/>
    <p:sldId id="716" r:id="rId111"/>
  </p:sldIdLst>
  <p:sldSz cx="12192000" cy="6858000"/>
  <p:notesSz cx="6858000" cy="9144000"/>
  <p:embeddedFontLst>
    <p:embeddedFont>
      <p:font typeface="Berlin Sans FB Demi" panose="020E0802020502020306" pitchFamily="34" charset="0"/>
      <p:bold r:id="rId114"/>
    </p:embeddedFont>
    <p:embeddedFont>
      <p:font typeface="BM JUA" panose="02020603020101020101" pitchFamily="18" charset="-127"/>
      <p:regular r:id="rId115"/>
    </p:embeddedFont>
    <p:embeddedFont>
      <p:font typeface="Super Mario Bros Alphabet" pitchFamily="2" charset="0"/>
      <p:regular r:id="rId116"/>
    </p:embeddedFont>
  </p:embeddedFontLst>
  <p:custShowLst>
    <p:custShow name="LM - Lose all points" id="0">
      <p:sldLst>
        <p:sld r:id="rId60"/>
        <p:sld r:id="rId61"/>
        <p:sld r:id="rId62"/>
        <p:sld r:id="rId63"/>
        <p:sld r:id="rId64"/>
      </p:sldLst>
    </p:custShow>
    <p:custShow name="LM - All Teams Lose Points" id="1">
      <p:sldLst>
        <p:sld r:id="rId65"/>
        <p:sld r:id="rId61"/>
        <p:sld r:id="rId62"/>
        <p:sld r:id="rId66"/>
      </p:sldLst>
    </p:custShow>
    <p:custShow name="A" id="2">
      <p:sldLst>
        <p:sld r:id="rId9"/>
      </p:sldLst>
    </p:custShow>
    <p:custShow name="B" id="3">
      <p:sldLst>
        <p:sld r:id="rId10"/>
      </p:sldLst>
    </p:custShow>
    <p:custShow name="C" id="4">
      <p:sldLst>
        <p:sld r:id="rId11"/>
      </p:sldLst>
    </p:custShow>
    <p:custShow name="D" id="5">
      <p:sldLst>
        <p:sld r:id="rId12"/>
      </p:sldLst>
    </p:custShow>
    <p:custShow name="E" id="6">
      <p:sldLst>
        <p:sld r:id="rId13"/>
      </p:sldLst>
    </p:custShow>
    <p:custShow name="F" id="7">
      <p:sldLst>
        <p:sld r:id="rId14"/>
      </p:sldLst>
    </p:custShow>
    <p:custShow name="G" id="8">
      <p:sldLst>
        <p:sld r:id="rId15"/>
      </p:sldLst>
    </p:custShow>
    <p:custShow name="H" id="9">
      <p:sldLst>
        <p:sld r:id="rId16"/>
      </p:sldLst>
    </p:custShow>
    <p:custShow name="I" id="10">
      <p:sldLst>
        <p:sld r:id="rId17"/>
      </p:sldLst>
    </p:custShow>
    <p:custShow name="J" id="11">
      <p:sldLst>
        <p:sld r:id="rId18"/>
      </p:sldLst>
    </p:custShow>
    <p:custShow name="K" id="12">
      <p:sldLst>
        <p:sld r:id="rId19"/>
      </p:sldLst>
    </p:custShow>
    <p:custShow name="L" id="13">
      <p:sldLst>
        <p:sld r:id="rId20"/>
      </p:sldLst>
    </p:custShow>
    <p:custShow name="M" id="14">
      <p:sldLst>
        <p:sld r:id="rId21"/>
      </p:sldLst>
    </p:custShow>
    <p:custShow name="N" id="15">
      <p:sldLst>
        <p:sld r:id="rId22"/>
      </p:sldLst>
    </p:custShow>
    <p:custShow name="O" id="16">
      <p:sldLst>
        <p:sld r:id="rId23"/>
      </p:sldLst>
    </p:custShow>
    <p:custShow name="P" id="17">
      <p:sldLst>
        <p:sld r:id="rId24"/>
      </p:sldLst>
    </p:custShow>
    <p:custShow name="Q" id="18">
      <p:sldLst>
        <p:sld r:id="rId25"/>
      </p:sldLst>
    </p:custShow>
    <p:custShow name="R" id="19">
      <p:sldLst>
        <p:sld r:id="rId26"/>
      </p:sldLst>
    </p:custShow>
    <p:custShow name="S" id="20">
      <p:sldLst>
        <p:sld r:id="rId27"/>
      </p:sldLst>
    </p:custShow>
    <p:custShow name="T" id="21">
      <p:sldLst>
        <p:sld r:id="rId28"/>
      </p:sldLst>
    </p:custShow>
    <p:custShow name="U" id="22">
      <p:sldLst>
        <p:sld r:id="rId29"/>
      </p:sldLst>
    </p:custShow>
    <p:custShow name="V" id="23">
      <p:sldLst>
        <p:sld r:id="rId30"/>
      </p:sldLst>
    </p:custShow>
    <p:custShow name="W" id="24">
      <p:sldLst>
        <p:sld r:id="rId31"/>
      </p:sldLst>
    </p:custShow>
    <p:custShow name="X" id="25">
      <p:sldLst>
        <p:sld r:id="rId32"/>
      </p:sldLst>
    </p:custShow>
    <p:custShow name="Y" id="26">
      <p:sldLst>
        <p:sld r:id="rId33"/>
      </p:sldLst>
    </p:custShow>
    <p:custShow name="Z" id="27">
      <p:sldLst>
        <p:sld r:id="rId34"/>
      </p:sldLst>
    </p:custShow>
    <p:custShow name="6 Teams" id="28">
      <p:sldLst>
        <p:sld r:id="rId5"/>
        <p:sld r:id="rId6"/>
        <p:sld r:id="rId7"/>
        <p:sld r:id="rId8"/>
        <p:sld r:id="rId35"/>
        <p:sld r:id="rId36"/>
      </p:sldLst>
    </p:custShow>
    <p:custShow name="5 Teams" id="29">
      <p:sldLst>
        <p:sld r:id="rId5"/>
        <p:sld r:id="rId6"/>
        <p:sld r:id="rId7"/>
        <p:sld r:id="rId8"/>
        <p:sld r:id="rId35"/>
        <p:sld r:id="rId37"/>
      </p:sldLst>
    </p:custShow>
    <p:custShow name="4 Teams" id="30">
      <p:sldLst>
        <p:sld r:id="rId5"/>
        <p:sld r:id="rId6"/>
        <p:sld r:id="rId7"/>
        <p:sld r:id="rId8"/>
        <p:sld r:id="rId35"/>
        <p:sld r:id="rId38"/>
      </p:sldLst>
    </p:custShow>
    <p:custShow name="3 Teams" id="31">
      <p:sldLst>
        <p:sld r:id="rId5"/>
        <p:sld r:id="rId6"/>
        <p:sld r:id="rId7"/>
        <p:sld r:id="rId8"/>
        <p:sld r:id="rId35"/>
        <p:sld r:id="rId39"/>
      </p:sldLst>
    </p:custShow>
    <p:custShow name="2 Teams" id="32">
      <p:sldLst>
        <p:sld r:id="rId5"/>
        <p:sld r:id="rId6"/>
        <p:sld r:id="rId7"/>
        <p:sld r:id="rId8"/>
        <p:sld r:id="rId35"/>
        <p:sld r:id="rId40"/>
      </p:sldLst>
    </p:custShow>
    <p:custShow name="LM - Star Coin" id="33">
      <p:sldLst>
        <p:sld r:id="rId67"/>
        <p:sld r:id="rId61"/>
        <p:sld r:id="rId68"/>
        <p:sld r:id="rId69"/>
      </p:sldLst>
    </p:custShow>
    <p:custShow name="LM - Books" id="34">
      <p:sldLst>
        <p:sld r:id="rId74"/>
        <p:sld r:id="rId62"/>
        <p:sld r:id="rId75"/>
        <p:sld r:id="rId76"/>
      </p:sldLst>
    </p:custShow>
    <p:custShow name="LM-Steal 3" id="35">
      <p:sldLst>
        <p:sld r:id="rId70"/>
        <p:sld r:id="rId61"/>
        <p:sld r:id="rId71"/>
        <p:sld r:id="rId72"/>
        <p:sld r:id="rId73"/>
      </p:sldLst>
    </p:custShow>
    <p:custShow name="Gold" id="36">
      <p:sldLst>
        <p:sld r:id="rId77"/>
      </p:sldLst>
    </p:custShow>
    <p:custShow name="Silver" id="37">
      <p:sldLst>
        <p:sld r:id="rId79"/>
      </p:sldLst>
    </p:custShow>
    <p:custShow name="Black" id="38">
      <p:sldLst>
        <p:sld r:id="rId80"/>
      </p:sldLst>
    </p:custShow>
    <p:custShow name="Banzai" id="39">
      <p:sldLst>
        <p:sld r:id="rId81"/>
      </p:sldLst>
    </p:custShow>
    <p:custShow name="Dr. Luigi" id="40">
      <p:sldLst>
        <p:sld r:id="rId41"/>
      </p:sldLst>
    </p:custShow>
    <p:custShow name="Ending" id="41">
      <p:sldLst>
        <p:sld r:id="rId82"/>
        <p:sld r:id="rId83"/>
        <p:sld r:id="rId84"/>
        <p:sld r:id="rId85"/>
        <p:sld r:id="rId86"/>
        <p:sld r:id="rId87"/>
        <p:sld r:id="rId88"/>
      </p:sldLst>
    </p:custShow>
    <p:custShow name="Star Coin Bullet" id="42">
      <p:sldLst>
        <p:sld r:id="rId78"/>
      </p:sldLst>
    </p:custShow>
  </p:custShowLst>
  <p:custDataLst>
    <p:tags r:id="rId11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ory Slides" id="{A15E3A5C-1B1D-4290-9D82-B6A56AD6ABBB}">
          <p14:sldIdLst>
            <p14:sldId id="838"/>
            <p14:sldId id="634"/>
            <p14:sldId id="843"/>
            <p14:sldId id="845"/>
            <p14:sldId id="812"/>
          </p14:sldIdLst>
        </p14:section>
        <p14:section name="Questions" id="{355AC283-0B45-4904-B4F8-82F694FDB7B0}">
          <p14:sldIdLst>
            <p14:sldId id="554"/>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Lst>
        </p14:section>
        <p14:section name="Question Boxes" id="{A955C446-C638-4F42-98DB-6F52E3A43A36}">
          <p14:sldIdLst>
            <p14:sldId id="530"/>
          </p14:sldIdLst>
        </p14:section>
        <p14:section name="ScoreBoard" id="{E545E765-D8C6-45CB-96C1-292D91954B8E}">
          <p14:sldIdLst>
            <p14:sldId id="525"/>
            <p14:sldId id="839"/>
            <p14:sldId id="840"/>
            <p14:sldId id="842"/>
            <p14:sldId id="841"/>
          </p14:sldIdLst>
        </p14:section>
        <p14:section name="Special" id="{F83BB4E9-D7F7-44D5-8D7E-38DBBC499333}">
          <p14:sldIdLst>
            <p14:sldId id="269"/>
            <p14:sldId id="870"/>
            <p14:sldId id="871"/>
            <p14:sldId id="872"/>
          </p14:sldIdLst>
        </p14:section>
        <p14:section name="Switch Points A" id="{A6E5C0FA-ECCD-44F8-8849-D0F3182E6EFB}">
          <p14:sldIdLst>
            <p14:sldId id="681"/>
            <p14:sldId id="689"/>
            <p14:sldId id="696"/>
            <p14:sldId id="702"/>
            <p14:sldId id="708"/>
          </p14:sldIdLst>
        </p14:section>
        <p14:section name="Switch Points B" id="{555CABE8-5BC6-4F90-AA4C-87A68F7B6E1A}">
          <p14:sldIdLst>
            <p14:sldId id="686"/>
            <p14:sldId id="691"/>
            <p14:sldId id="698"/>
            <p14:sldId id="704"/>
            <p14:sldId id="710"/>
          </p14:sldIdLst>
        </p14:section>
        <p14:section name="Switch Points C" id="{1C5752B7-F7BD-40A5-93BC-584C943A6D9F}">
          <p14:sldIdLst>
            <p14:sldId id="687"/>
            <p14:sldId id="694"/>
            <p14:sldId id="700"/>
            <p14:sldId id="706"/>
            <p14:sldId id="712"/>
          </p14:sldIdLst>
        </p14:section>
        <p14:section name="Luigi's Mansion" id="{A62F9634-FEC4-4A7D-AB67-52AAC4E6FAA5}">
          <p14:sldIdLst>
            <p14:sldId id="813"/>
            <p14:sldId id="824"/>
            <p14:sldId id="816"/>
          </p14:sldIdLst>
        </p14:section>
        <p14:section name="LM - Lose All Points" id="{7C400D4B-86B3-4C79-813C-5A36E1312E11}">
          <p14:sldIdLst>
            <p14:sldId id="817"/>
            <p14:sldId id="819"/>
          </p14:sldIdLst>
        </p14:section>
        <p14:section name="LM- All Teams Lose Points" id="{D9D4D218-10A7-447C-9DC6-0E32F276B65F}">
          <p14:sldIdLst>
            <p14:sldId id="867"/>
            <p14:sldId id="821"/>
          </p14:sldIdLst>
        </p14:section>
        <p14:section name="LM - Find Star Coin" id="{9C28F3D5-34D4-46E2-AB98-6367310C0BB8}">
          <p14:sldIdLst>
            <p14:sldId id="860"/>
            <p14:sldId id="827"/>
            <p14:sldId id="828"/>
          </p14:sldIdLst>
        </p14:section>
        <p14:section name="LM - Steal Points" id="{3F4F6CCD-00B0-48B0-B52D-DC73D0F36DD2}">
          <p14:sldIdLst>
            <p14:sldId id="858"/>
            <p14:sldId id="826"/>
            <p14:sldId id="853"/>
            <p14:sldId id="855"/>
          </p14:sldIdLst>
        </p14:section>
        <p14:section name="LM - Books" id="{8B029D9F-923D-4417-ACA2-7BBCD4916702}">
          <p14:sldIdLst>
            <p14:sldId id="859"/>
            <p14:sldId id="831"/>
            <p14:sldId id="832"/>
          </p14:sldIdLst>
        </p14:section>
        <p14:section name="Keep or Give" id="{4B8EAF09-F0F7-43D2-AE63-3BA8ECF15050}">
          <p14:sldIdLst>
            <p14:sldId id="270"/>
            <p14:sldId id="868"/>
            <p14:sldId id="275"/>
            <p14:sldId id="265"/>
            <p14:sldId id="679"/>
          </p14:sldIdLst>
        </p14:section>
        <p14:section name="Ending" id="{5EE8C82F-EE1B-416E-902B-6D313927E9CE}">
          <p14:sldIdLst>
            <p14:sldId id="846"/>
            <p14:sldId id="849"/>
            <p14:sldId id="850"/>
            <p14:sldId id="851"/>
            <p14:sldId id="852"/>
            <p14:sldId id="799"/>
            <p14:sldId id="847"/>
          </p14:sldIdLst>
        </p14:section>
        <p14:section name="Mario Points" id="{FE8E65C5-B713-4F4D-9359-89F9431AE833}">
          <p14:sldIdLst>
            <p14:sldId id="386"/>
            <p14:sldId id="405"/>
            <p14:sldId id="406"/>
            <p14:sldId id="407"/>
            <p14:sldId id="408"/>
          </p14:sldIdLst>
        </p14:section>
        <p14:section name="Special Prizes" id="{C2C8271F-F283-4CE0-BB75-96CC01CC734F}">
          <p14:sldIdLst>
            <p14:sldId id="394"/>
            <p14:sldId id="388"/>
            <p14:sldId id="748"/>
            <p14:sldId id="403"/>
            <p14:sldId id="873"/>
          </p14:sldIdLst>
        </p14:section>
        <p14:section name="Luigi's Mansion" id="{5B3C7520-1E2E-4481-A1D9-1894B9E302BF}">
          <p14:sldIdLst>
            <p14:sldId id="395"/>
            <p14:sldId id="861"/>
            <p14:sldId id="862"/>
            <p14:sldId id="865"/>
            <p14:sldId id="866"/>
          </p14:sldIdLst>
        </p14:section>
        <p14:section name="Change Points" id="{3CC4E638-B955-4D4B-BFF1-B331501BEC4D}">
          <p14:sldIdLst>
            <p14:sldId id="643"/>
            <p14:sldId id="713"/>
            <p14:sldId id="714"/>
          </p14:sldIdLst>
        </p14:section>
        <p14:section name="Keep or Give" id="{108737B6-5C00-456C-B62A-24B239A024A1}">
          <p14:sldIdLst>
            <p14:sldId id="533"/>
            <p14:sldId id="869"/>
            <p14:sldId id="535"/>
            <p14:sldId id="536"/>
            <p14:sldId id="716"/>
          </p14:sldIdLst>
        </p14:section>
      </p14:sectionLst>
    </p:ext>
    <p:ext uri="{EFAFB233-063F-42B5-8137-9DF3F51BA10A}">
      <p15:sldGuideLst xmlns:p15="http://schemas.microsoft.com/office/powerpoint/2012/main">
        <p15:guide id="1" orient="horz" pos="2546" userDrawn="1">
          <p15:clr>
            <a:srgbClr val="A4A3A4"/>
          </p15:clr>
        </p15:guide>
        <p15:guide id="2" pos="3984" userDrawn="1">
          <p15:clr>
            <a:srgbClr val="A4A3A4"/>
          </p15:clr>
        </p15:guide>
        <p15:guide id="3" pos="1536" userDrawn="1">
          <p15:clr>
            <a:srgbClr val="A4A3A4"/>
          </p15:clr>
        </p15:guide>
        <p15:guide id="4" pos="6144" userDrawn="1">
          <p15:clr>
            <a:srgbClr val="A4A3A4"/>
          </p15:clr>
        </p15:guide>
        <p15:guide id="6" pos="2304" userDrawn="1">
          <p15:clr>
            <a:srgbClr val="A4A3A4"/>
          </p15:clr>
        </p15:guide>
        <p15:guide id="7" pos="4632" userDrawn="1">
          <p15:clr>
            <a:srgbClr val="A4A3A4"/>
          </p15:clr>
        </p15:guide>
        <p15:guide id="8" pos="3072" userDrawn="1">
          <p15:clr>
            <a:srgbClr val="A4A3A4"/>
          </p15:clr>
        </p15:guide>
        <p15:guide id="10" pos="6936" userDrawn="1">
          <p15:clr>
            <a:srgbClr val="A4A3A4"/>
          </p15:clr>
        </p15:guide>
        <p15:guide id="11" pos="3940"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E31"/>
    <a:srgbClr val="F439C1"/>
    <a:srgbClr val="F667DB"/>
    <a:srgbClr val="C1C6CB"/>
    <a:srgbClr val="8A8F99"/>
    <a:srgbClr val="FFFD00"/>
    <a:srgbClr val="2E2017"/>
    <a:srgbClr val="FCFCFD"/>
    <a:srgbClr val="AEA488"/>
    <a:srgbClr val="99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629" autoAdjust="0"/>
    <p:restoredTop sz="66199" autoAdjust="0"/>
  </p:normalViewPr>
  <p:slideViewPr>
    <p:cSldViewPr snapToGrid="0">
      <p:cViewPr varScale="1">
        <p:scale>
          <a:sx n="74" d="100"/>
          <a:sy n="74" d="100"/>
        </p:scale>
        <p:origin x="34" y="381"/>
      </p:cViewPr>
      <p:guideLst>
        <p:guide orient="horz" pos="2546"/>
        <p:guide pos="3984"/>
        <p:guide pos="1536"/>
        <p:guide pos="6144"/>
        <p:guide pos="2304"/>
        <p:guide pos="4632"/>
        <p:guide pos="3072"/>
        <p:guide pos="6936"/>
        <p:guide pos="394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22327"/>
    </p:cViewPr>
  </p:sorterViewPr>
  <p:notesViewPr>
    <p:cSldViewPr snapToGrid="0" showGuides="1">
      <p:cViewPr varScale="1">
        <p:scale>
          <a:sx n="49" d="100"/>
          <a:sy n="49" d="100"/>
        </p:scale>
        <p:origin x="2740" y="3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tags" Target="tags/tag1.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notesMaster" Target="notesMasters/notesMaster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handoutMaster" Target="handoutMasters/handoutMaster1.xml"/><Relationship Id="rId118" Type="http://schemas.openxmlformats.org/officeDocument/2006/relationships/presProps" Target="presProps.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font" Target="fonts/font1.fntdata"/><Relationship Id="rId119" Type="http://schemas.openxmlformats.org/officeDocument/2006/relationships/viewProps" Target="viewProps.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font" Target="fonts/font2.fntdata"/><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font" Target="fonts/font3.fntdata"/><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ko-KR" altLang="en-US" dirty="0">
              <a:latin typeface="BM JUA" panose="02020603020101020101" pitchFamily="18" charset="-127"/>
              <a:ea typeface="BM JUA" panose="02020603020101020101" pitchFamily="18" charset="-127"/>
            </a:endParaRPr>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D983C31-B323-48F5-BE18-7B8DD02BD764}" type="datetimeFigureOut">
              <a:rPr lang="ko-KR" altLang="en-US" smtClean="0">
                <a:latin typeface="BM JUA" panose="02020603020101020101" pitchFamily="18" charset="-127"/>
                <a:ea typeface="BM JUA" panose="02020603020101020101" pitchFamily="18" charset="-127"/>
              </a:rPr>
              <a:t>2019-01-07</a:t>
            </a:fld>
            <a:endParaRPr lang="ko-KR" altLang="en-US" dirty="0">
              <a:latin typeface="BM JUA" panose="02020603020101020101" pitchFamily="18" charset="-127"/>
              <a:ea typeface="BM JUA" panose="02020603020101020101" pitchFamily="18" charset="-127"/>
            </a:endParaRPr>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ko-KR" altLang="en-US" dirty="0">
              <a:latin typeface="BM JUA" panose="02020603020101020101" pitchFamily="18" charset="-127"/>
              <a:ea typeface="BM JUA" panose="02020603020101020101" pitchFamily="18" charset="-127"/>
            </a:endParaRPr>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E78648E-D6B9-4C27-A815-C5796A0551C1}" type="slidenum">
              <a:rPr lang="ko-KR" altLang="en-US" smtClean="0">
                <a:latin typeface="BM JUA" panose="02020603020101020101" pitchFamily="18" charset="-127"/>
                <a:ea typeface="BM JUA" panose="02020603020101020101" pitchFamily="18" charset="-127"/>
              </a:rPr>
              <a:t>‹#›</a:t>
            </a:fld>
            <a:endParaRPr lang="ko-KR" altLang="en-US" dirty="0">
              <a:latin typeface="BM JUA" panose="02020603020101020101" pitchFamily="18" charset="-127"/>
              <a:ea typeface="BM JUA" panose="02020603020101020101" pitchFamily="18" charset="-127"/>
            </a:endParaRPr>
          </a:p>
        </p:txBody>
      </p:sp>
    </p:spTree>
    <p:extLst>
      <p:ext uri="{BB962C8B-B14F-4D97-AF65-F5344CB8AC3E}">
        <p14:creationId xmlns:p14="http://schemas.microsoft.com/office/powerpoint/2010/main" val="376195878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460E3AA7-45D5-490A-BAB0-9F92ABCB7AF9}" type="datetimeFigureOut">
              <a:rPr lang="en-US" smtClean="0"/>
              <a:pPr/>
              <a:t>1/7/2019</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07C40EBE-0FEA-4948-B564-C5702D508CAF}" type="slidenum">
              <a:rPr lang="en-US" smtClean="0"/>
              <a:pPr/>
              <a:t>‹#›</a:t>
            </a:fld>
            <a:endParaRPr lang="en-US" dirty="0"/>
          </a:p>
        </p:txBody>
      </p:sp>
    </p:spTree>
    <p:extLst>
      <p:ext uri="{BB962C8B-B14F-4D97-AF65-F5344CB8AC3E}">
        <p14:creationId xmlns:p14="http://schemas.microsoft.com/office/powerpoint/2010/main" val="40065170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anose="020B0604020202020204" pitchFamily="34" charset="0"/>
        <a:ea typeface="+mn-ea"/>
        <a:cs typeface="+mn-cs"/>
      </a:defRPr>
    </a:lvl1pPr>
    <a:lvl2pPr marL="457200" algn="l" defTabSz="914400" rtl="0" eaLnBrk="1" latinLnBrk="0" hangingPunct="1">
      <a:defRPr sz="1200" kern="1200">
        <a:solidFill>
          <a:schemeClr val="tx1"/>
        </a:solidFill>
        <a:latin typeface="Arial" panose="020B0604020202020204" pitchFamily="34" charset="0"/>
        <a:ea typeface="+mn-ea"/>
        <a:cs typeface="+mn-cs"/>
      </a:defRPr>
    </a:lvl2pPr>
    <a:lvl3pPr marL="914400" algn="l" defTabSz="914400" rtl="0" eaLnBrk="1" latinLnBrk="0" hangingPunct="1">
      <a:defRPr sz="1200" kern="1200">
        <a:solidFill>
          <a:schemeClr val="tx1"/>
        </a:solidFill>
        <a:latin typeface="Arial" panose="020B0604020202020204" pitchFamily="34" charset="0"/>
        <a:ea typeface="+mn-ea"/>
        <a:cs typeface="+mn-cs"/>
      </a:defRPr>
    </a:lvl3pPr>
    <a:lvl4pPr marL="1371600" algn="l" defTabSz="914400" rtl="0" eaLnBrk="1" latinLnBrk="0" hangingPunct="1">
      <a:defRPr sz="1200" kern="1200">
        <a:solidFill>
          <a:schemeClr val="tx1"/>
        </a:solidFill>
        <a:latin typeface="Arial" panose="020B0604020202020204" pitchFamily="34" charset="0"/>
        <a:ea typeface="+mn-ea"/>
        <a:cs typeface="+mn-cs"/>
      </a:defRPr>
    </a:lvl4pPr>
    <a:lvl5pPr marL="1828800" algn="l" defTabSz="914400" rtl="0" eaLnBrk="1" latinLnBrk="0" hangingPunct="1">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r>
              <a:rPr lang="en-US" b="1" dirty="0"/>
              <a:t>Press F5 to play the game.</a:t>
            </a:r>
            <a:r>
              <a:rPr lang="en-US" dirty="0"/>
              <a:t> </a:t>
            </a:r>
          </a:p>
          <a:p>
            <a:pPr marL="685800" lvl="1" indent="-228600">
              <a:buFont typeface="Arial" panose="020B0604020202020204" pitchFamily="34" charset="0"/>
              <a:buChar char="•"/>
            </a:pPr>
            <a:r>
              <a:rPr lang="en-US" dirty="0"/>
              <a:t>You must start from this slide or else the game will not work.</a:t>
            </a:r>
          </a:p>
          <a:p>
            <a:pPr marL="228600" indent="-228600">
              <a:buFont typeface="+mj-lt"/>
              <a:buAutoNum type="arabicPeriod"/>
            </a:pPr>
            <a:r>
              <a:rPr lang="en-US" dirty="0"/>
              <a:t>Click</a:t>
            </a:r>
            <a:r>
              <a:rPr lang="en-US" baseline="0" dirty="0"/>
              <a:t> the number of teams that will play the game. </a:t>
            </a:r>
          </a:p>
          <a:p>
            <a:pPr marL="685800" lvl="1" indent="-228600">
              <a:buFont typeface="Arial" panose="020B0604020202020204" pitchFamily="34" charset="0"/>
              <a:buChar char="•"/>
            </a:pPr>
            <a:r>
              <a:rPr lang="en-US" baseline="0" dirty="0"/>
              <a:t>Whenever you see cards like this during the game, please click the card with the number of teams you are playing with.</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a:t>
            </a:fld>
            <a:endParaRPr lang="en-US"/>
          </a:p>
        </p:txBody>
      </p:sp>
    </p:spTree>
    <p:extLst>
      <p:ext uri="{BB962C8B-B14F-4D97-AF65-F5344CB8AC3E}">
        <p14:creationId xmlns:p14="http://schemas.microsoft.com/office/powerpoint/2010/main" val="39116068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12</a:t>
            </a:fld>
            <a:endParaRPr lang="en-US"/>
          </a:p>
        </p:txBody>
      </p:sp>
    </p:spTree>
    <p:extLst>
      <p:ext uri="{BB962C8B-B14F-4D97-AF65-F5344CB8AC3E}">
        <p14:creationId xmlns:p14="http://schemas.microsoft.com/office/powerpoint/2010/main" val="18310483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13</a:t>
            </a:fld>
            <a:endParaRPr lang="en-US"/>
          </a:p>
        </p:txBody>
      </p:sp>
    </p:spTree>
    <p:extLst>
      <p:ext uri="{BB962C8B-B14F-4D97-AF65-F5344CB8AC3E}">
        <p14:creationId xmlns:p14="http://schemas.microsoft.com/office/powerpoint/2010/main" val="2880979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14</a:t>
            </a:fld>
            <a:endParaRPr lang="en-US"/>
          </a:p>
        </p:txBody>
      </p:sp>
    </p:spTree>
    <p:extLst>
      <p:ext uri="{BB962C8B-B14F-4D97-AF65-F5344CB8AC3E}">
        <p14:creationId xmlns:p14="http://schemas.microsoft.com/office/powerpoint/2010/main" val="19135174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15</a:t>
            </a:fld>
            <a:endParaRPr lang="en-US"/>
          </a:p>
        </p:txBody>
      </p:sp>
    </p:spTree>
    <p:extLst>
      <p:ext uri="{BB962C8B-B14F-4D97-AF65-F5344CB8AC3E}">
        <p14:creationId xmlns:p14="http://schemas.microsoft.com/office/powerpoint/2010/main" val="25849445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16</a:t>
            </a:fld>
            <a:endParaRPr lang="en-US"/>
          </a:p>
        </p:txBody>
      </p:sp>
    </p:spTree>
    <p:extLst>
      <p:ext uri="{BB962C8B-B14F-4D97-AF65-F5344CB8AC3E}">
        <p14:creationId xmlns:p14="http://schemas.microsoft.com/office/powerpoint/2010/main" val="1348451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17</a:t>
            </a:fld>
            <a:endParaRPr lang="en-US"/>
          </a:p>
        </p:txBody>
      </p:sp>
    </p:spTree>
    <p:extLst>
      <p:ext uri="{BB962C8B-B14F-4D97-AF65-F5344CB8AC3E}">
        <p14:creationId xmlns:p14="http://schemas.microsoft.com/office/powerpoint/2010/main" val="35691924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18</a:t>
            </a:fld>
            <a:endParaRPr lang="en-US"/>
          </a:p>
        </p:txBody>
      </p:sp>
    </p:spTree>
    <p:extLst>
      <p:ext uri="{BB962C8B-B14F-4D97-AF65-F5344CB8AC3E}">
        <p14:creationId xmlns:p14="http://schemas.microsoft.com/office/powerpoint/2010/main" val="38227754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19</a:t>
            </a:fld>
            <a:endParaRPr lang="en-US"/>
          </a:p>
        </p:txBody>
      </p:sp>
    </p:spTree>
    <p:extLst>
      <p:ext uri="{BB962C8B-B14F-4D97-AF65-F5344CB8AC3E}">
        <p14:creationId xmlns:p14="http://schemas.microsoft.com/office/powerpoint/2010/main" val="5405716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20</a:t>
            </a:fld>
            <a:endParaRPr lang="en-US"/>
          </a:p>
        </p:txBody>
      </p:sp>
    </p:spTree>
    <p:extLst>
      <p:ext uri="{BB962C8B-B14F-4D97-AF65-F5344CB8AC3E}">
        <p14:creationId xmlns:p14="http://schemas.microsoft.com/office/powerpoint/2010/main" val="5040372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21</a:t>
            </a:fld>
            <a:endParaRPr lang="en-US"/>
          </a:p>
        </p:txBody>
      </p:sp>
    </p:spTree>
    <p:extLst>
      <p:ext uri="{BB962C8B-B14F-4D97-AF65-F5344CB8AC3E}">
        <p14:creationId xmlns:p14="http://schemas.microsoft.com/office/powerpoint/2010/main" val="32824442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sz="1200" b="1" dirty="0">
                <a:ea typeface="BM JUA" panose="02020603020101020101" pitchFamily="18" charset="-127"/>
              </a:rPr>
              <a:t>Super Luigi Quiz Game</a:t>
            </a:r>
          </a:p>
          <a:p>
            <a:r>
              <a:rPr lang="en-US" altLang="ko-KR" sz="1200" b="1" baseline="0" dirty="0">
                <a:ea typeface="BM JUA" panose="02020603020101020101" pitchFamily="18" charset="-127"/>
              </a:rPr>
              <a:t>Dawson Powell | </a:t>
            </a:r>
            <a:r>
              <a:rPr lang="en-US" altLang="ko-KR" sz="1200" baseline="0" dirty="0">
                <a:ea typeface="BM JUA" panose="02020603020101020101" pitchFamily="18" charset="-127"/>
              </a:rPr>
              <a:t>January 2019</a:t>
            </a:r>
          </a:p>
          <a:p>
            <a:pPr rtl="0" eaLnBrk="1" latinLnBrk="0" hangingPunct="1"/>
            <a:endParaRPr lang="en-US" dirty="0">
              <a:effectLst/>
            </a:endParaRPr>
          </a:p>
          <a:p>
            <a:pPr rtl="0" eaLnBrk="1" latinLnBrk="0" hangingPunct="1"/>
            <a:r>
              <a:rPr lang="en-US" sz="1200" kern="1200" dirty="0">
                <a:solidFill>
                  <a:schemeClr val="tx1"/>
                </a:solidFill>
                <a:effectLst/>
                <a:latin typeface="Arial" panose="020B0604020202020204" pitchFamily="34" charset="0"/>
                <a:ea typeface="+mn-ea"/>
                <a:cs typeface="+mn-cs"/>
              </a:rPr>
              <a:t>For instructional videos about using these games and other PowerPoint tips and tricks visit my social media pages. If you are interested in making your own PowerPoint games and would like some advice, feel free to send me any questions you may have.</a:t>
            </a:r>
            <a:endParaRPr lang="en-US" dirty="0">
              <a:effectLst/>
            </a:endParaRPr>
          </a:p>
          <a:p>
            <a:pPr rtl="0" eaLnBrk="1" latinLnBrk="0" hangingPunct="1"/>
            <a:endParaRPr lang="en-US" sz="1200" kern="1200" dirty="0">
              <a:solidFill>
                <a:schemeClr val="tx1"/>
              </a:solidFill>
              <a:effectLst/>
              <a:latin typeface="Arial" panose="020B0604020202020204" pitchFamily="34" charset="0"/>
              <a:ea typeface="+mn-ea"/>
              <a:cs typeface="+mn-cs"/>
            </a:endParaRPr>
          </a:p>
          <a:p>
            <a:pPr marL="171450" indent="-171450" rtl="0" eaLnBrk="1" latinLnBrk="0" hangingPunct="1">
              <a:buFont typeface="Arial" panose="020B0604020202020204" pitchFamily="34" charset="0"/>
              <a:buChar char="•"/>
            </a:pPr>
            <a:r>
              <a:rPr lang="en-US" sz="1200" kern="1200" dirty="0">
                <a:solidFill>
                  <a:schemeClr val="tx1"/>
                </a:solidFill>
                <a:effectLst/>
                <a:latin typeface="Arial" panose="020B0604020202020204" pitchFamily="34" charset="0"/>
                <a:ea typeface="+mn-ea"/>
                <a:cs typeface="+mn-cs"/>
              </a:rPr>
              <a:t>Facebook - www.facebook.com/PPTSlideMaster</a:t>
            </a:r>
            <a:endParaRPr lang="en-US" dirty="0">
              <a:effectLst/>
            </a:endParaRPr>
          </a:p>
          <a:p>
            <a:pPr marL="171450" indent="-171450" rtl="0" eaLnBrk="1" latinLnBrk="0" hangingPunct="1">
              <a:buFont typeface="Arial" panose="020B0604020202020204" pitchFamily="34" charset="0"/>
              <a:buChar char="•"/>
            </a:pPr>
            <a:endParaRPr lang="en-US" sz="1200" kern="1200" dirty="0">
              <a:solidFill>
                <a:schemeClr val="tx1"/>
              </a:solidFill>
              <a:effectLst/>
              <a:latin typeface="Arial" panose="020B0604020202020204" pitchFamily="34" charset="0"/>
              <a:ea typeface="+mn-ea"/>
              <a:cs typeface="+mn-cs"/>
            </a:endParaRPr>
          </a:p>
          <a:p>
            <a:pPr marL="171450" indent="-171450" rtl="0" eaLnBrk="1" latinLnBrk="0" hangingPunct="1">
              <a:buFont typeface="Arial" panose="020B0604020202020204" pitchFamily="34" charset="0"/>
              <a:buChar char="•"/>
            </a:pPr>
            <a:r>
              <a:rPr lang="en-US" sz="1200" kern="1200" dirty="0">
                <a:solidFill>
                  <a:schemeClr val="tx1"/>
                </a:solidFill>
                <a:effectLst/>
                <a:latin typeface="Arial" panose="020B0604020202020204" pitchFamily="34" charset="0"/>
                <a:ea typeface="+mn-ea"/>
                <a:cs typeface="+mn-cs"/>
              </a:rPr>
              <a:t>WordPress - www.pptgamedesign.wordpress.com</a:t>
            </a:r>
            <a:endParaRPr lang="en-US" dirty="0">
              <a:effectLst/>
            </a:endParaRPr>
          </a:p>
          <a:p>
            <a:endParaRPr lang="en-US" altLang="ko-KR" b="1" baseline="0" dirty="0"/>
          </a:p>
          <a:p>
            <a:r>
              <a:rPr lang="en-US" altLang="ko-KR" b="1" baseline="0" dirty="0"/>
              <a:t>Features</a:t>
            </a:r>
          </a:p>
          <a:p>
            <a:pPr marL="171450" lvl="0" indent="-171450">
              <a:buFont typeface="Arial" panose="020B0604020202020204" pitchFamily="34" charset="0"/>
              <a:buChar char="•"/>
            </a:pPr>
            <a:r>
              <a:rPr lang="en-US" altLang="ko-KR" b="0" baseline="0" dirty="0"/>
              <a:t>Randomly choose prizes.</a:t>
            </a:r>
          </a:p>
          <a:p>
            <a:pPr marL="171450" lvl="0" indent="-171450">
              <a:buFont typeface="Arial" panose="020B0604020202020204" pitchFamily="34" charset="0"/>
              <a:buChar char="•"/>
            </a:pPr>
            <a:r>
              <a:rPr lang="en-US" altLang="ko-KR" b="0" baseline="0" dirty="0"/>
              <a:t>Scoreboards for between two and six teams.</a:t>
            </a:r>
          </a:p>
          <a:p>
            <a:pPr marL="171450" lvl="0" indent="-171450">
              <a:buFont typeface="Arial" panose="020B0604020202020204" pitchFamily="34" charset="0"/>
              <a:buChar char="•"/>
            </a:pPr>
            <a:r>
              <a:rPr lang="en-US" altLang="ko-KR" b="0" baseline="0" dirty="0"/>
              <a:t>Embedded fonts</a:t>
            </a:r>
          </a:p>
          <a:p>
            <a:pPr marL="628650" lvl="1" indent="-171450">
              <a:buFont typeface="Arial" panose="020B0604020202020204" pitchFamily="34" charset="0"/>
              <a:buChar char="•"/>
            </a:pPr>
            <a:r>
              <a:rPr lang="en-US" altLang="ko-KR" b="0" baseline="0" dirty="0"/>
              <a:t>Works on all PCs. </a:t>
            </a:r>
          </a:p>
          <a:p>
            <a:pPr marL="628650" lvl="1" indent="-171450">
              <a:buFont typeface="Arial" panose="020B0604020202020204" pitchFamily="34" charset="0"/>
              <a:buChar char="•"/>
            </a:pPr>
            <a:r>
              <a:rPr lang="en-US" altLang="ko-KR" b="0" baseline="0" dirty="0"/>
              <a:t>No need to install fonts.</a:t>
            </a:r>
            <a:endParaRPr lang="en-US" altLang="ko-KR" baseline="0" dirty="0"/>
          </a:p>
          <a:p>
            <a:endParaRPr lang="en-US" altLang="ko-KR" sz="1200" baseline="0" dirty="0">
              <a:ea typeface="BM JUA" panose="02020603020101020101" pitchFamily="18" charset="-127"/>
            </a:endParaRPr>
          </a:p>
          <a:p>
            <a:r>
              <a:rPr lang="en-US" altLang="ko-KR" sz="1200" b="1" baseline="0" dirty="0">
                <a:ea typeface="BM JUA" panose="02020603020101020101" pitchFamily="18" charset="-127"/>
              </a:rPr>
              <a:t>Compatibility</a:t>
            </a:r>
            <a:endParaRPr lang="en-US" altLang="ko-KR" sz="1200" baseline="0" dirty="0">
              <a:ea typeface="BM JUA" panose="02020603020101020101" pitchFamily="18" charset="-127"/>
            </a:endParaRPr>
          </a:p>
          <a:p>
            <a:r>
              <a:rPr lang="en-US" altLang="ko-KR" b="0" baseline="0" dirty="0"/>
              <a:t>This game works in PowerPoint 2010 and newer. </a:t>
            </a:r>
          </a:p>
          <a:p>
            <a:r>
              <a:rPr lang="en-US" altLang="ko-KR" baseline="0" dirty="0"/>
              <a:t>This game will not work in PowerPoint 2007. It is perfectly fine to edit the game in PowerPoint 2007 and play it in a newer version of PowerPoint.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baseline="0" dirty="0"/>
              <a:t>If you are using PowerPoint 2007 you can download PowerPoint Viewer.</a:t>
            </a:r>
          </a:p>
          <a:p>
            <a:endParaRPr lang="en-US" baseline="0"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sz="1200" kern="1200" baseline="0" dirty="0">
                <a:solidFill>
                  <a:schemeClr val="tx1"/>
                </a:solidFill>
                <a:effectLst/>
                <a:latin typeface="BM JUA" panose="02020603020101020101" pitchFamily="18" charset="-127"/>
                <a:ea typeface="BM JUA" panose="02020603020101020101" pitchFamily="18" charset="-127"/>
                <a:cs typeface="+mn-cs"/>
              </a:rPr>
              <a:t>https://download.cnet.com/PowerPoint-Viewer/3000-2075_4-75450958.html</a:t>
            </a:r>
          </a:p>
          <a:p>
            <a:endParaRPr lang="en-US" baseline="0" dirty="0"/>
          </a:p>
          <a:p>
            <a:r>
              <a:rPr lang="en-US" altLang="ko-KR" sz="1200" b="1" baseline="0" dirty="0">
                <a:ea typeface="BM JUA" panose="02020603020101020101" pitchFamily="18" charset="-127"/>
              </a:rPr>
              <a:t>Credits</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aseline="0" dirty="0">
                <a:ea typeface="BM JUA" panose="02020603020101020101" pitchFamily="18" charset="-127"/>
              </a:rPr>
              <a:t>All characters are copyright of Nintendo. Images created by Nintendo were found at Super Mario Wiki: http://www.mariowiki.com/Main_Page</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1" baseline="0" dirty="0">
                <a:ea typeface="BM JUA" panose="02020603020101020101" pitchFamily="18" charset="-127"/>
              </a:rPr>
              <a:t>This game is for educational use only.</a:t>
            </a:r>
          </a:p>
          <a:p>
            <a:endParaRPr lang="en-US" altLang="ko-KR" sz="1200" baseline="0" dirty="0">
              <a:ea typeface="BM JUA" panose="02020603020101020101" pitchFamily="18" charset="-127"/>
            </a:endParaRPr>
          </a:p>
          <a:p>
            <a:r>
              <a:rPr lang="en-US" altLang="ko-KR" sz="1200" baseline="0" dirty="0" err="1">
                <a:ea typeface="BM JUA" panose="02020603020101020101" pitchFamily="18" charset="-127"/>
              </a:rPr>
              <a:t>Nabbit</a:t>
            </a:r>
            <a:r>
              <a:rPr lang="en-US" altLang="ko-KR" sz="1200" baseline="0" dirty="0">
                <a:ea typeface="BM JUA" panose="02020603020101020101" pitchFamily="18" charset="-127"/>
              </a:rPr>
              <a:t> sprites created by The </a:t>
            </a:r>
            <a:r>
              <a:rPr lang="en-US" altLang="ko-KR" sz="1200" baseline="0" dirty="0" err="1">
                <a:ea typeface="BM JUA" panose="02020603020101020101" pitchFamily="18" charset="-127"/>
              </a:rPr>
              <a:t>Spriter’s</a:t>
            </a:r>
            <a:r>
              <a:rPr lang="en-US" altLang="ko-KR" sz="1200" baseline="0" dirty="0">
                <a:ea typeface="BM JUA" panose="02020603020101020101" pitchFamily="18" charset="-127"/>
              </a:rPr>
              <a:t> Resource user </a:t>
            </a:r>
            <a:r>
              <a:rPr lang="en-US" altLang="ko-KR" sz="1200" baseline="0" dirty="0" err="1">
                <a:ea typeface="BM JUA" panose="02020603020101020101" pitchFamily="18" charset="-127"/>
              </a:rPr>
              <a:t>Neweegee</a:t>
            </a:r>
            <a:r>
              <a:rPr lang="en-US" altLang="ko-KR" sz="1200" baseline="0" dirty="0">
                <a:ea typeface="BM JUA" panose="02020603020101020101" pitchFamily="18" charset="-127"/>
              </a:rPr>
              <a:t> : http://www.spriters-resource.com/custom_edited/mario/sheet/61403/</a:t>
            </a:r>
          </a:p>
          <a:p>
            <a:endParaRPr lang="en-US" altLang="ko-KR" sz="1200" baseline="0" dirty="0">
              <a:ea typeface="BM JUA" panose="02020603020101020101" pitchFamily="18" charset="-127"/>
            </a:endParaRPr>
          </a:p>
          <a:p>
            <a:r>
              <a:rPr lang="en-US" altLang="ko-KR" sz="1200" baseline="0" dirty="0">
                <a:ea typeface="BM JUA" panose="02020603020101020101" pitchFamily="18" charset="-127"/>
              </a:rPr>
              <a:t>Spooky Squiggles Font created by </a:t>
            </a:r>
            <a:r>
              <a:rPr lang="en-US" altLang="ko-KR" sz="1200" baseline="0" dirty="0" err="1">
                <a:ea typeface="BM JUA" panose="02020603020101020101" pitchFamily="18" charset="-127"/>
              </a:rPr>
              <a:t>Fontspace</a:t>
            </a:r>
            <a:r>
              <a:rPr lang="en-US" altLang="ko-KR" sz="1200" baseline="0" dirty="0">
                <a:ea typeface="BM JUA" panose="02020603020101020101" pitchFamily="18" charset="-127"/>
              </a:rPr>
              <a:t> user </a:t>
            </a:r>
            <a:r>
              <a:rPr lang="en-US" altLang="ko-KR" sz="1200" baseline="0" dirty="0" err="1">
                <a:ea typeface="BM JUA" panose="02020603020101020101" pitchFamily="18" charset="-127"/>
              </a:rPr>
              <a:t>Chequered</a:t>
            </a:r>
            <a:r>
              <a:rPr lang="en-US" altLang="ko-KR" sz="1200" baseline="0" dirty="0">
                <a:ea typeface="BM JUA" panose="02020603020101020101" pitchFamily="18" charset="-127"/>
              </a:rPr>
              <a:t> Ink: http://www.fontspace.com/chequered-ink/spooky-squiggles</a:t>
            </a:r>
          </a:p>
          <a:p>
            <a:endParaRPr lang="en-US" altLang="ko-KR" sz="1200" baseline="0" dirty="0">
              <a:ea typeface="BM JUA" panose="02020603020101020101" pitchFamily="18" charset="-127"/>
            </a:endParaRPr>
          </a:p>
          <a:p>
            <a:r>
              <a:rPr lang="en-US" altLang="ko-KR" sz="1200" baseline="0" dirty="0">
                <a:ea typeface="BM JUA" panose="02020603020101020101" pitchFamily="18" charset="-127"/>
              </a:rPr>
              <a:t>Super Mario Bros. Wii Font created by Clay Cooper : http://www.claycooperdesign.com/blog/super-mario-bros-wii-typeface-font-is-here/</a:t>
            </a:r>
            <a:endParaRPr lang="en-US" altLang="ko-KR" sz="1200" dirty="0">
              <a:ea typeface="BM JUA" panose="02020603020101020101" pitchFamily="18" charset="-127"/>
            </a:endParaRPr>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2</a:t>
            </a:fld>
            <a:endParaRPr lang="en-US"/>
          </a:p>
        </p:txBody>
      </p:sp>
    </p:spTree>
    <p:extLst>
      <p:ext uri="{BB962C8B-B14F-4D97-AF65-F5344CB8AC3E}">
        <p14:creationId xmlns:p14="http://schemas.microsoft.com/office/powerpoint/2010/main" val="211106969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22</a:t>
            </a:fld>
            <a:endParaRPr lang="en-US"/>
          </a:p>
        </p:txBody>
      </p:sp>
    </p:spTree>
    <p:extLst>
      <p:ext uri="{BB962C8B-B14F-4D97-AF65-F5344CB8AC3E}">
        <p14:creationId xmlns:p14="http://schemas.microsoft.com/office/powerpoint/2010/main" val="2363292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23</a:t>
            </a:fld>
            <a:endParaRPr lang="en-US"/>
          </a:p>
        </p:txBody>
      </p:sp>
    </p:spTree>
    <p:extLst>
      <p:ext uri="{BB962C8B-B14F-4D97-AF65-F5344CB8AC3E}">
        <p14:creationId xmlns:p14="http://schemas.microsoft.com/office/powerpoint/2010/main" val="42207280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24</a:t>
            </a:fld>
            <a:endParaRPr lang="en-US"/>
          </a:p>
        </p:txBody>
      </p:sp>
    </p:spTree>
    <p:extLst>
      <p:ext uri="{BB962C8B-B14F-4D97-AF65-F5344CB8AC3E}">
        <p14:creationId xmlns:p14="http://schemas.microsoft.com/office/powerpoint/2010/main" val="4194352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25</a:t>
            </a:fld>
            <a:endParaRPr lang="en-US"/>
          </a:p>
        </p:txBody>
      </p:sp>
    </p:spTree>
    <p:extLst>
      <p:ext uri="{BB962C8B-B14F-4D97-AF65-F5344CB8AC3E}">
        <p14:creationId xmlns:p14="http://schemas.microsoft.com/office/powerpoint/2010/main" val="33653286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26</a:t>
            </a:fld>
            <a:endParaRPr lang="en-US"/>
          </a:p>
        </p:txBody>
      </p:sp>
    </p:spTree>
    <p:extLst>
      <p:ext uri="{BB962C8B-B14F-4D97-AF65-F5344CB8AC3E}">
        <p14:creationId xmlns:p14="http://schemas.microsoft.com/office/powerpoint/2010/main" val="59043889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27</a:t>
            </a:fld>
            <a:endParaRPr lang="en-US"/>
          </a:p>
        </p:txBody>
      </p:sp>
    </p:spTree>
    <p:extLst>
      <p:ext uri="{BB962C8B-B14F-4D97-AF65-F5344CB8AC3E}">
        <p14:creationId xmlns:p14="http://schemas.microsoft.com/office/powerpoint/2010/main" val="35689045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28</a:t>
            </a:fld>
            <a:endParaRPr lang="en-US"/>
          </a:p>
        </p:txBody>
      </p:sp>
    </p:spTree>
    <p:extLst>
      <p:ext uri="{BB962C8B-B14F-4D97-AF65-F5344CB8AC3E}">
        <p14:creationId xmlns:p14="http://schemas.microsoft.com/office/powerpoint/2010/main" val="25388777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29</a:t>
            </a:fld>
            <a:endParaRPr lang="en-US"/>
          </a:p>
        </p:txBody>
      </p:sp>
    </p:spTree>
    <p:extLst>
      <p:ext uri="{BB962C8B-B14F-4D97-AF65-F5344CB8AC3E}">
        <p14:creationId xmlns:p14="http://schemas.microsoft.com/office/powerpoint/2010/main" val="389417938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30</a:t>
            </a:fld>
            <a:endParaRPr lang="en-US"/>
          </a:p>
        </p:txBody>
      </p:sp>
    </p:spTree>
    <p:extLst>
      <p:ext uri="{BB962C8B-B14F-4D97-AF65-F5344CB8AC3E}">
        <p14:creationId xmlns:p14="http://schemas.microsoft.com/office/powerpoint/2010/main" val="115536949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31</a:t>
            </a:fld>
            <a:endParaRPr lang="en-US"/>
          </a:p>
        </p:txBody>
      </p:sp>
    </p:spTree>
    <p:extLst>
      <p:ext uri="{BB962C8B-B14F-4D97-AF65-F5344CB8AC3E}">
        <p14:creationId xmlns:p14="http://schemas.microsoft.com/office/powerpoint/2010/main" val="36233077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a:t>
            </a:fld>
            <a:endParaRPr lang="en-US"/>
          </a:p>
        </p:txBody>
      </p:sp>
    </p:spTree>
    <p:extLst>
      <p:ext uri="{BB962C8B-B14F-4D97-AF65-F5344CB8AC3E}">
        <p14:creationId xmlns:p14="http://schemas.microsoft.com/office/powerpoint/2010/main" val="21092013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Question</a:t>
            </a:r>
            <a:r>
              <a:rPr lang="en-US" b="1" baseline="0" dirty="0"/>
              <a:t> Selection</a:t>
            </a:r>
            <a:endParaRPr lang="en-US" b="1" dirty="0"/>
          </a:p>
          <a:p>
            <a:pPr marL="228600" indent="-228600">
              <a:buFont typeface="+mj-lt"/>
              <a:buAutoNum type="arabicPeriod"/>
            </a:pPr>
            <a:r>
              <a:rPr lang="en-US" dirty="0"/>
              <a:t>Click</a:t>
            </a:r>
            <a:r>
              <a:rPr lang="en-US" baseline="0" dirty="0"/>
              <a:t> the box that the team chooses.</a:t>
            </a:r>
          </a:p>
          <a:p>
            <a:pPr marL="685800" lvl="1" indent="-228600">
              <a:buFont typeface="Arial" panose="020B0604020202020204" pitchFamily="34" charset="0"/>
              <a:buChar char="•"/>
            </a:pPr>
            <a:r>
              <a:rPr lang="en-US" baseline="0" dirty="0"/>
              <a:t>If you happen to click the wrong letter, click the brown box to have it return</a:t>
            </a:r>
          </a:p>
          <a:p>
            <a:pPr marL="171450" indent="-171450">
              <a:buFont typeface="Arial" panose="020B0604020202020204" pitchFamily="34" charset="0"/>
              <a:buChar char="•"/>
            </a:pPr>
            <a:r>
              <a:rPr lang="en-US" baseline="0" dirty="0"/>
              <a:t>Click the music note box to start or stop background music.</a:t>
            </a:r>
          </a:p>
          <a:p>
            <a:r>
              <a:rPr lang="en-US" baseline="0" dirty="0"/>
              <a:t>Click the </a:t>
            </a:r>
            <a:r>
              <a:rPr lang="en-US" b="1" baseline="0" dirty="0"/>
              <a:t>Rainbow !</a:t>
            </a:r>
            <a:r>
              <a:rPr lang="en-US" baseline="0" dirty="0"/>
              <a:t> block to go to the </a:t>
            </a:r>
            <a:r>
              <a:rPr lang="en-US" baseline="0" dirty="0" err="1"/>
              <a:t>ScoreBoard</a:t>
            </a:r>
            <a:r>
              <a:rPr lang="en-US" baseline="0" dirty="0"/>
              <a:t>.</a:t>
            </a:r>
          </a:p>
          <a:p>
            <a:r>
              <a:rPr lang="en-US" baseline="0" dirty="0"/>
              <a:t>The </a:t>
            </a:r>
            <a:r>
              <a:rPr lang="en-US" b="1" baseline="0" dirty="0"/>
              <a:t>P-Switch</a:t>
            </a:r>
            <a:r>
              <a:rPr lang="en-US" baseline="0" dirty="0"/>
              <a:t> is a timer to force a team to pick a box faster. Clicking Luigi will cancel the timer.</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32</a:t>
            </a:fld>
            <a:endParaRPr lang="en-US"/>
          </a:p>
        </p:txBody>
      </p:sp>
    </p:spTree>
    <p:extLst>
      <p:ext uri="{BB962C8B-B14F-4D97-AF65-F5344CB8AC3E}">
        <p14:creationId xmlns:p14="http://schemas.microsoft.com/office/powerpoint/2010/main" val="18561897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Scoreboard</a:t>
            </a:r>
          </a:p>
          <a:p>
            <a:r>
              <a:rPr lang="en-US" altLang="ko-KR" dirty="0">
                <a:ea typeface="BM JUA" panose="02020603020101020101" pitchFamily="18" charset="-127"/>
              </a:rPr>
              <a:t>This slide is to help keep score. There are many animations, so it may take</a:t>
            </a:r>
            <a:r>
              <a:rPr lang="en-US" altLang="ko-KR" baseline="0" dirty="0">
                <a:ea typeface="BM JUA" panose="02020603020101020101" pitchFamily="18" charset="-127"/>
              </a:rPr>
              <a:t> a few seconds for your computer to load this slide the first time.</a:t>
            </a:r>
            <a:endParaRPr lang="en-US" altLang="ko-KR" dirty="0">
              <a:ea typeface="BM JUA" panose="02020603020101020101" pitchFamily="18" charset="-127"/>
            </a:endParaRPr>
          </a:p>
          <a:p>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 the top half of a number to add one point.</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a:t>
            </a:r>
            <a:r>
              <a:rPr lang="en-US" altLang="ko-KR" baseline="0" dirty="0">
                <a:ea typeface="BM JUA" panose="02020603020101020101" pitchFamily="18" charset="-127"/>
              </a:rPr>
              <a:t> the bottom half of a number to subtract one point.</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Click elsewhere on the box to erase all of that team’s points.</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Teams are color coded: R-O-Y-G-B-P. Click</a:t>
            </a:r>
            <a:r>
              <a:rPr lang="en-US" altLang="ko-KR" baseline="0" dirty="0">
                <a:ea typeface="BM JUA" panose="02020603020101020101" pitchFamily="18" charset="-127"/>
              </a:rPr>
              <a:t> the Rainbow ! Box on the Question Selection slide to return to this slide.</a:t>
            </a:r>
            <a:endParaRPr lang="en-US" altLang="ko-KR" dirty="0">
              <a:ea typeface="BM JUA" panose="02020603020101020101" pitchFamily="18" charset="-127"/>
            </a:endParaRP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Clicking</a:t>
            </a:r>
            <a:r>
              <a:rPr lang="en-US" altLang="ko-KR" baseline="0" dirty="0">
                <a:ea typeface="BM JUA" panose="02020603020101020101" pitchFamily="18" charset="-127"/>
              </a:rPr>
              <a:t> the Bowser flag will erase all the teams points</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The L flag will take you to the question selection page.</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The Pill and Ice Ball icons help you remember who cannot</a:t>
            </a:r>
            <a:r>
              <a:rPr lang="en-US" altLang="ko-KR" baseline="0" dirty="0">
                <a:ea typeface="BM JUA" panose="02020603020101020101" pitchFamily="18" charset="-127"/>
              </a:rPr>
              <a:t> lose or gain points.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It doesn’t stop points from being added or erased though.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The Bowser icon will still erase all the teams’ points.</a:t>
            </a:r>
            <a:endParaRPr lang="en-US" altLang="ko-KR" dirty="0">
              <a:ea typeface="BM JUA" panose="02020603020101020101" pitchFamily="18" charset="-127"/>
            </a:endParaRPr>
          </a:p>
          <a:p>
            <a:pPr marL="628650" lvl="1" indent="-171450">
              <a:buFont typeface="Arial" panose="020B0604020202020204" pitchFamily="34" charset="0"/>
              <a:buChar char="•"/>
            </a:pPr>
            <a:r>
              <a:rPr lang="en-US" altLang="ko-KR" baseline="0" dirty="0">
                <a:ea typeface="BM JUA" panose="02020603020101020101" pitchFamily="18" charset="-127"/>
              </a:rPr>
              <a:t>Click the icons to activate them and once more to deactivate. </a:t>
            </a:r>
          </a:p>
          <a:p>
            <a:endParaRPr lang="en-US" altLang="ko-KR" baseline="0" dirty="0">
              <a:ea typeface="BM JUA" panose="02020603020101020101" pitchFamily="18" charset="-127"/>
            </a:endParaRPr>
          </a:p>
          <a:p>
            <a:r>
              <a:rPr lang="en-US" altLang="ko-KR" baseline="0" dirty="0">
                <a:ea typeface="BM JUA" panose="02020603020101020101" pitchFamily="18" charset="-127"/>
              </a:rPr>
              <a:t>After determining the winner click the moving gate to go to the finale page.</a:t>
            </a:r>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33</a:t>
            </a:fld>
            <a:endParaRPr lang="en-US"/>
          </a:p>
        </p:txBody>
      </p:sp>
    </p:spTree>
    <p:extLst>
      <p:ext uri="{BB962C8B-B14F-4D97-AF65-F5344CB8AC3E}">
        <p14:creationId xmlns:p14="http://schemas.microsoft.com/office/powerpoint/2010/main" val="139754556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Scoreboard</a:t>
            </a:r>
          </a:p>
          <a:p>
            <a:r>
              <a:rPr lang="en-US" altLang="ko-KR" dirty="0">
                <a:ea typeface="BM JUA" panose="02020603020101020101" pitchFamily="18" charset="-127"/>
              </a:rPr>
              <a:t>This slide is to help keep score. There are many animations, so it may take</a:t>
            </a:r>
            <a:r>
              <a:rPr lang="en-US" altLang="ko-KR" baseline="0" dirty="0">
                <a:ea typeface="BM JUA" panose="02020603020101020101" pitchFamily="18" charset="-127"/>
              </a:rPr>
              <a:t> a few seconds for your computer to load this slide the first time.</a:t>
            </a:r>
            <a:endParaRPr lang="en-US" altLang="ko-KR" dirty="0">
              <a:ea typeface="BM JUA" panose="02020603020101020101" pitchFamily="18" charset="-127"/>
            </a:endParaRPr>
          </a:p>
          <a:p>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 the top half of a number to add one point.</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a:t>
            </a:r>
            <a:r>
              <a:rPr lang="en-US" altLang="ko-KR" baseline="0" dirty="0">
                <a:ea typeface="BM JUA" panose="02020603020101020101" pitchFamily="18" charset="-127"/>
              </a:rPr>
              <a:t> the bottom half of a number to subtract one point.</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Click elsewhere on the box to erase all of that team’s points.</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Teams are color coded: R-O-Y-G-B-P. Click</a:t>
            </a:r>
            <a:r>
              <a:rPr lang="en-US" altLang="ko-KR" baseline="0" dirty="0">
                <a:ea typeface="BM JUA" panose="02020603020101020101" pitchFamily="18" charset="-127"/>
              </a:rPr>
              <a:t> the Rainbow ! Box on the Question Selection slide to return to this slide.</a:t>
            </a:r>
            <a:endParaRPr lang="en-US" altLang="ko-KR" dirty="0">
              <a:ea typeface="BM JUA" panose="02020603020101020101" pitchFamily="18" charset="-127"/>
            </a:endParaRP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Clicking</a:t>
            </a:r>
            <a:r>
              <a:rPr lang="en-US" altLang="ko-KR" baseline="0" dirty="0">
                <a:ea typeface="BM JUA" panose="02020603020101020101" pitchFamily="18" charset="-127"/>
              </a:rPr>
              <a:t> the Bowser flag will erase all the teams points</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The L flag will take you to the question selection page.</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The Pill and Ice Ball icons help you remember who cannot</a:t>
            </a:r>
            <a:r>
              <a:rPr lang="en-US" altLang="ko-KR" baseline="0" dirty="0">
                <a:ea typeface="BM JUA" panose="02020603020101020101" pitchFamily="18" charset="-127"/>
              </a:rPr>
              <a:t> lose or gain points.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It doesn’t stop points from being added or erased though.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The Bowser icon will still erase all the teams’ points.</a:t>
            </a:r>
            <a:endParaRPr lang="en-US" altLang="ko-KR" dirty="0">
              <a:ea typeface="BM JUA" panose="02020603020101020101" pitchFamily="18" charset="-127"/>
            </a:endParaRPr>
          </a:p>
          <a:p>
            <a:pPr marL="628650" lvl="1" indent="-171450">
              <a:buFont typeface="Arial" panose="020B0604020202020204" pitchFamily="34" charset="0"/>
              <a:buChar char="•"/>
            </a:pPr>
            <a:r>
              <a:rPr lang="en-US" altLang="ko-KR" baseline="0" dirty="0">
                <a:ea typeface="BM JUA" panose="02020603020101020101" pitchFamily="18" charset="-127"/>
              </a:rPr>
              <a:t>Click the icons to activate them and once more to deactivate. </a:t>
            </a:r>
          </a:p>
          <a:p>
            <a:endParaRPr lang="en-US" altLang="ko-KR" baseline="0" dirty="0">
              <a:ea typeface="BM JUA" panose="02020603020101020101" pitchFamily="18" charset="-127"/>
            </a:endParaRPr>
          </a:p>
          <a:p>
            <a:r>
              <a:rPr lang="en-US" altLang="ko-KR" baseline="0" dirty="0">
                <a:ea typeface="BM JUA" panose="02020603020101020101" pitchFamily="18" charset="-127"/>
              </a:rPr>
              <a:t>After determining the winner click the moving gate to go to the finale page.</a:t>
            </a:r>
            <a:endParaRPr lang="en-US" altLang="ko-KR" dirty="0">
              <a:ea typeface="BM JUA" panose="02020603020101020101" pitchFamily="18" charset="-127"/>
            </a:endParaRPr>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34</a:t>
            </a:fld>
            <a:endParaRPr lang="en-US"/>
          </a:p>
        </p:txBody>
      </p:sp>
    </p:spTree>
    <p:extLst>
      <p:ext uri="{BB962C8B-B14F-4D97-AF65-F5344CB8AC3E}">
        <p14:creationId xmlns:p14="http://schemas.microsoft.com/office/powerpoint/2010/main" val="8812445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Scoreboard</a:t>
            </a:r>
          </a:p>
          <a:p>
            <a:r>
              <a:rPr lang="en-US" altLang="ko-KR" dirty="0">
                <a:ea typeface="BM JUA" panose="02020603020101020101" pitchFamily="18" charset="-127"/>
              </a:rPr>
              <a:t>This slide is to help keep score. There are many animations, so it may take</a:t>
            </a:r>
            <a:r>
              <a:rPr lang="en-US" altLang="ko-KR" baseline="0" dirty="0">
                <a:ea typeface="BM JUA" panose="02020603020101020101" pitchFamily="18" charset="-127"/>
              </a:rPr>
              <a:t> a few seconds for your computer to load this slide the first time.</a:t>
            </a:r>
            <a:endParaRPr lang="en-US" altLang="ko-KR" dirty="0">
              <a:ea typeface="BM JUA" panose="02020603020101020101" pitchFamily="18" charset="-127"/>
            </a:endParaRPr>
          </a:p>
          <a:p>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 the top half of a number to add one point.</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a:t>
            </a:r>
            <a:r>
              <a:rPr lang="en-US" altLang="ko-KR" baseline="0" dirty="0">
                <a:ea typeface="BM JUA" panose="02020603020101020101" pitchFamily="18" charset="-127"/>
              </a:rPr>
              <a:t> the bottom half of a number to subtract one point.</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Click elsewhere on the box to erase all of that team’s points.</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Teams are color coded: R-O-Y-G-B-P. Click</a:t>
            </a:r>
            <a:r>
              <a:rPr lang="en-US" altLang="ko-KR" baseline="0" dirty="0">
                <a:ea typeface="BM JUA" panose="02020603020101020101" pitchFamily="18" charset="-127"/>
              </a:rPr>
              <a:t> the Rainbow ! Box on the Question Selection slide to return to this slide.</a:t>
            </a:r>
            <a:endParaRPr lang="en-US" altLang="ko-KR" dirty="0">
              <a:ea typeface="BM JUA" panose="02020603020101020101" pitchFamily="18" charset="-127"/>
            </a:endParaRP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Clicking</a:t>
            </a:r>
            <a:r>
              <a:rPr lang="en-US" altLang="ko-KR" baseline="0" dirty="0">
                <a:ea typeface="BM JUA" panose="02020603020101020101" pitchFamily="18" charset="-127"/>
              </a:rPr>
              <a:t> the Bowser flag will erase all the teams points</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The L flag will take you to the question selection page.</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The Pill and Ice Ball icons help you remember who cannot</a:t>
            </a:r>
            <a:r>
              <a:rPr lang="en-US" altLang="ko-KR" baseline="0" dirty="0">
                <a:ea typeface="BM JUA" panose="02020603020101020101" pitchFamily="18" charset="-127"/>
              </a:rPr>
              <a:t> lose or gain points.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It doesn’t stop points from being added or erased though.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The Bowser icon will still erase all the teams’ points.</a:t>
            </a:r>
            <a:endParaRPr lang="en-US" altLang="ko-KR" dirty="0">
              <a:ea typeface="BM JUA" panose="02020603020101020101" pitchFamily="18" charset="-127"/>
            </a:endParaRPr>
          </a:p>
          <a:p>
            <a:pPr marL="628650" lvl="1" indent="-171450">
              <a:buFont typeface="Arial" panose="020B0604020202020204" pitchFamily="34" charset="0"/>
              <a:buChar char="•"/>
            </a:pPr>
            <a:r>
              <a:rPr lang="en-US" altLang="ko-KR" baseline="0" dirty="0">
                <a:ea typeface="BM JUA" panose="02020603020101020101" pitchFamily="18" charset="-127"/>
              </a:rPr>
              <a:t>Click the icons to activate them and once more to deactivate. </a:t>
            </a:r>
          </a:p>
          <a:p>
            <a:endParaRPr lang="en-US" altLang="ko-KR" baseline="0" dirty="0">
              <a:ea typeface="BM JUA" panose="02020603020101020101" pitchFamily="18" charset="-127"/>
            </a:endParaRPr>
          </a:p>
          <a:p>
            <a:r>
              <a:rPr lang="en-US" altLang="ko-KR" baseline="0" dirty="0">
                <a:ea typeface="BM JUA" panose="02020603020101020101" pitchFamily="18" charset="-127"/>
              </a:rPr>
              <a:t>After determining the winner click the moving gate to go to the finale page.</a:t>
            </a:r>
            <a:endParaRPr lang="en-US" altLang="ko-KR" dirty="0">
              <a:ea typeface="BM JUA" panose="02020603020101020101" pitchFamily="18" charset="-127"/>
            </a:endParaRPr>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35</a:t>
            </a:fld>
            <a:endParaRPr lang="en-US"/>
          </a:p>
        </p:txBody>
      </p:sp>
    </p:spTree>
    <p:extLst>
      <p:ext uri="{BB962C8B-B14F-4D97-AF65-F5344CB8AC3E}">
        <p14:creationId xmlns:p14="http://schemas.microsoft.com/office/powerpoint/2010/main" val="5040821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Scoreboard</a:t>
            </a:r>
          </a:p>
          <a:p>
            <a:r>
              <a:rPr lang="en-US" altLang="ko-KR" dirty="0">
                <a:ea typeface="BM JUA" panose="02020603020101020101" pitchFamily="18" charset="-127"/>
              </a:rPr>
              <a:t>This slide is to help keep score. There are many animations, so it may take</a:t>
            </a:r>
            <a:r>
              <a:rPr lang="en-US" altLang="ko-KR" baseline="0" dirty="0">
                <a:ea typeface="BM JUA" panose="02020603020101020101" pitchFamily="18" charset="-127"/>
              </a:rPr>
              <a:t> a few seconds for your computer to load this slide the first time.</a:t>
            </a:r>
            <a:endParaRPr lang="en-US" altLang="ko-KR" dirty="0">
              <a:ea typeface="BM JUA" panose="02020603020101020101" pitchFamily="18" charset="-127"/>
            </a:endParaRPr>
          </a:p>
          <a:p>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 the top half of a number to add one point.</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a:t>
            </a:r>
            <a:r>
              <a:rPr lang="en-US" altLang="ko-KR" baseline="0" dirty="0">
                <a:ea typeface="BM JUA" panose="02020603020101020101" pitchFamily="18" charset="-127"/>
              </a:rPr>
              <a:t> the bottom half of a number to subtract one point.</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Click elsewhere on the box to erase all of that team’s points.</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Teams are color coded: R-O-Y-G-B-P. Click</a:t>
            </a:r>
            <a:r>
              <a:rPr lang="en-US" altLang="ko-KR" baseline="0" dirty="0">
                <a:ea typeface="BM JUA" panose="02020603020101020101" pitchFamily="18" charset="-127"/>
              </a:rPr>
              <a:t> the Rainbow ! Box on the Question Selection slide to return to this slide.</a:t>
            </a:r>
            <a:endParaRPr lang="en-US" altLang="ko-KR" dirty="0">
              <a:ea typeface="BM JUA" panose="02020603020101020101" pitchFamily="18" charset="-127"/>
            </a:endParaRP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Clicking</a:t>
            </a:r>
            <a:r>
              <a:rPr lang="en-US" altLang="ko-KR" baseline="0" dirty="0">
                <a:ea typeface="BM JUA" panose="02020603020101020101" pitchFamily="18" charset="-127"/>
              </a:rPr>
              <a:t> the Bowser flag will erase all the teams points</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The L flag will take you to the question selection page.</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The Pill and Ice Ball icons help you remember who cannot</a:t>
            </a:r>
            <a:r>
              <a:rPr lang="en-US" altLang="ko-KR" baseline="0" dirty="0">
                <a:ea typeface="BM JUA" panose="02020603020101020101" pitchFamily="18" charset="-127"/>
              </a:rPr>
              <a:t> lose or gain points.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It doesn’t stop points from being added or erased though.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The Bowser icon will still erase all the teams’ points.</a:t>
            </a:r>
            <a:endParaRPr lang="en-US" altLang="ko-KR" dirty="0">
              <a:ea typeface="BM JUA" panose="02020603020101020101" pitchFamily="18" charset="-127"/>
            </a:endParaRPr>
          </a:p>
          <a:p>
            <a:pPr marL="628650" lvl="1" indent="-171450">
              <a:buFont typeface="Arial" panose="020B0604020202020204" pitchFamily="34" charset="0"/>
              <a:buChar char="•"/>
            </a:pPr>
            <a:r>
              <a:rPr lang="en-US" altLang="ko-KR" baseline="0" dirty="0">
                <a:ea typeface="BM JUA" panose="02020603020101020101" pitchFamily="18" charset="-127"/>
              </a:rPr>
              <a:t>Click the icons to activate them and once more to deactivate. </a:t>
            </a:r>
          </a:p>
          <a:p>
            <a:endParaRPr lang="en-US" altLang="ko-KR" baseline="0" dirty="0">
              <a:ea typeface="BM JUA" panose="02020603020101020101" pitchFamily="18" charset="-127"/>
            </a:endParaRPr>
          </a:p>
          <a:p>
            <a:r>
              <a:rPr lang="en-US" altLang="ko-KR" baseline="0" dirty="0">
                <a:ea typeface="BM JUA" panose="02020603020101020101" pitchFamily="18" charset="-127"/>
              </a:rPr>
              <a:t>After determining the winner click the moving gate to go to the finale page.</a:t>
            </a:r>
            <a:endParaRPr lang="en-US" altLang="ko-KR" dirty="0">
              <a:ea typeface="BM JUA" panose="02020603020101020101" pitchFamily="18" charset="-127"/>
            </a:endParaRPr>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36</a:t>
            </a:fld>
            <a:endParaRPr lang="en-US"/>
          </a:p>
        </p:txBody>
      </p:sp>
    </p:spTree>
    <p:extLst>
      <p:ext uri="{BB962C8B-B14F-4D97-AF65-F5344CB8AC3E}">
        <p14:creationId xmlns:p14="http://schemas.microsoft.com/office/powerpoint/2010/main" val="32040928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Scoreboard</a:t>
            </a:r>
          </a:p>
          <a:p>
            <a:r>
              <a:rPr lang="en-US" altLang="ko-KR" dirty="0">
                <a:ea typeface="BM JUA" panose="02020603020101020101" pitchFamily="18" charset="-127"/>
              </a:rPr>
              <a:t>This slide is to help keep score. There are many animations, so it may take</a:t>
            </a:r>
            <a:r>
              <a:rPr lang="en-US" altLang="ko-KR" baseline="0" dirty="0">
                <a:ea typeface="BM JUA" panose="02020603020101020101" pitchFamily="18" charset="-127"/>
              </a:rPr>
              <a:t> a few seconds for your computer to load this slide the first time.</a:t>
            </a:r>
            <a:endParaRPr lang="en-US" altLang="ko-KR" dirty="0">
              <a:ea typeface="BM JUA" panose="02020603020101020101" pitchFamily="18" charset="-127"/>
            </a:endParaRPr>
          </a:p>
          <a:p>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 the top half of a number to add one point.</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a:t>
            </a:r>
            <a:r>
              <a:rPr lang="en-US" altLang="ko-KR" baseline="0" dirty="0">
                <a:ea typeface="BM JUA" panose="02020603020101020101" pitchFamily="18" charset="-127"/>
              </a:rPr>
              <a:t> the bottom half of a number to subtract one point.</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Click elsewhere on the box to erase all of that team’s points.</a:t>
            </a: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Teams are color coded: R-O-Y-G-B-P. Click</a:t>
            </a:r>
            <a:r>
              <a:rPr lang="en-US" altLang="ko-KR" baseline="0" dirty="0">
                <a:ea typeface="BM JUA" panose="02020603020101020101" pitchFamily="18" charset="-127"/>
              </a:rPr>
              <a:t> the Rainbow ! Box on the Question Selection slide to return to this slide.</a:t>
            </a:r>
            <a:endParaRPr lang="en-US" altLang="ko-KR" dirty="0">
              <a:ea typeface="BM JUA" panose="02020603020101020101" pitchFamily="18" charset="-127"/>
            </a:endParaRPr>
          </a:p>
          <a:p>
            <a:pPr marL="171450" indent="-171450">
              <a:buFont typeface="Arial" panose="020B0604020202020204" pitchFamily="34" charset="0"/>
              <a:buChar char="•"/>
            </a:pPr>
            <a:endParaRPr lang="en-US" altLang="ko-KR"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Clicking</a:t>
            </a:r>
            <a:r>
              <a:rPr lang="en-US" altLang="ko-KR" baseline="0" dirty="0">
                <a:ea typeface="BM JUA" panose="02020603020101020101" pitchFamily="18" charset="-127"/>
              </a:rPr>
              <a:t> the Bowser flag will erase all the teams points</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baseline="0" dirty="0">
                <a:ea typeface="BM JUA" panose="02020603020101020101" pitchFamily="18" charset="-127"/>
              </a:rPr>
              <a:t>The L flag will take you to the question selection page.</a:t>
            </a:r>
          </a:p>
          <a:p>
            <a:pPr marL="171450" indent="-171450">
              <a:buFont typeface="Arial" panose="020B0604020202020204" pitchFamily="34" charset="0"/>
              <a:buChar char="•"/>
            </a:pPr>
            <a:endParaRPr lang="en-US" altLang="ko-KR" baseline="0" dirty="0">
              <a:ea typeface="BM JUA" panose="02020603020101020101" pitchFamily="18" charset="-127"/>
            </a:endParaRPr>
          </a:p>
          <a:p>
            <a:pPr marL="171450" indent="-171450">
              <a:buFont typeface="Arial" panose="020B0604020202020204" pitchFamily="34" charset="0"/>
              <a:buChar char="•"/>
            </a:pPr>
            <a:r>
              <a:rPr lang="en-US" altLang="ko-KR" dirty="0">
                <a:ea typeface="BM JUA" panose="02020603020101020101" pitchFamily="18" charset="-127"/>
              </a:rPr>
              <a:t>The Pill and Ice Ball icons help you remember who cannot</a:t>
            </a:r>
            <a:r>
              <a:rPr lang="en-US" altLang="ko-KR" baseline="0" dirty="0">
                <a:ea typeface="BM JUA" panose="02020603020101020101" pitchFamily="18" charset="-127"/>
              </a:rPr>
              <a:t> lose or gain points.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It doesn’t stop points from being added or erased though.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ko-KR" baseline="0" dirty="0">
                <a:ea typeface="BM JUA" panose="02020603020101020101" pitchFamily="18" charset="-127"/>
              </a:rPr>
              <a:t>The Bowser icon will still erase all the teams’ points.</a:t>
            </a:r>
            <a:endParaRPr lang="en-US" altLang="ko-KR" dirty="0">
              <a:ea typeface="BM JUA" panose="02020603020101020101" pitchFamily="18" charset="-127"/>
            </a:endParaRPr>
          </a:p>
          <a:p>
            <a:pPr marL="628650" lvl="1" indent="-171450">
              <a:buFont typeface="Arial" panose="020B0604020202020204" pitchFamily="34" charset="0"/>
              <a:buChar char="•"/>
            </a:pPr>
            <a:r>
              <a:rPr lang="en-US" altLang="ko-KR" baseline="0" dirty="0">
                <a:ea typeface="BM JUA" panose="02020603020101020101" pitchFamily="18" charset="-127"/>
              </a:rPr>
              <a:t>Click the icons to activate them and once more to deactivate. </a:t>
            </a:r>
          </a:p>
          <a:p>
            <a:endParaRPr lang="en-US" altLang="ko-KR" baseline="0" dirty="0">
              <a:ea typeface="BM JUA" panose="02020603020101020101" pitchFamily="18" charset="-127"/>
            </a:endParaRPr>
          </a:p>
          <a:p>
            <a:r>
              <a:rPr lang="en-US" altLang="ko-KR" baseline="0" dirty="0">
                <a:ea typeface="BM JUA" panose="02020603020101020101" pitchFamily="18" charset="-127"/>
              </a:rPr>
              <a:t>After determining the winner click the moving gate to go to the finale page.</a:t>
            </a:r>
            <a:endParaRPr lang="en-US" altLang="ko-KR" dirty="0">
              <a:ea typeface="BM JUA" panose="02020603020101020101" pitchFamily="18" charset="-127"/>
            </a:endParaRPr>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37</a:t>
            </a:fld>
            <a:endParaRPr lang="en-US"/>
          </a:p>
        </p:txBody>
      </p:sp>
    </p:spTree>
    <p:extLst>
      <p:ext uri="{BB962C8B-B14F-4D97-AF65-F5344CB8AC3E}">
        <p14:creationId xmlns:p14="http://schemas.microsoft.com/office/powerpoint/2010/main" val="39574382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Dr. Luigi</a:t>
            </a:r>
          </a:p>
          <a:p>
            <a:r>
              <a:rPr lang="en-US" b="1" dirty="0"/>
              <a:t>Blue and yellow </a:t>
            </a:r>
            <a:r>
              <a:rPr lang="en-US" dirty="0"/>
              <a:t>– Protect your</a:t>
            </a:r>
            <a:r>
              <a:rPr lang="en-US" baseline="0" dirty="0"/>
              <a:t> team!</a:t>
            </a:r>
            <a:endParaRPr lang="en-US" dirty="0"/>
          </a:p>
          <a:p>
            <a:pPr marL="171450" indent="-171450">
              <a:buFont typeface="Arial" panose="020B0604020202020204" pitchFamily="34" charset="0"/>
              <a:buChar char="•"/>
            </a:pPr>
            <a:r>
              <a:rPr lang="en-US" dirty="0"/>
              <a:t>Protects the team from losing points for one round. (Replaces the star from Super Mario English Game)</a:t>
            </a:r>
          </a:p>
          <a:p>
            <a:pPr marL="628650" lvl="1" indent="-171450">
              <a:buFont typeface="Arial" panose="020B0604020202020204" pitchFamily="34" charset="0"/>
              <a:buChar char="•"/>
            </a:pPr>
            <a:r>
              <a:rPr lang="en-US" dirty="0"/>
              <a:t>Click the pill above that team’s </a:t>
            </a:r>
            <a:r>
              <a:rPr lang="en-US" dirty="0" err="1"/>
              <a:t>ScoreCube</a:t>
            </a:r>
            <a:r>
              <a:rPr lang="en-US" baseline="0" dirty="0"/>
              <a:t> on the scoreboard to remind you.</a:t>
            </a:r>
          </a:p>
          <a:p>
            <a:pPr marL="628650" lvl="1" indent="-171450">
              <a:buFont typeface="Arial" panose="020B0604020202020204" pitchFamily="34" charset="0"/>
              <a:buChar char="•"/>
            </a:pPr>
            <a:r>
              <a:rPr lang="en-US" baseline="0" dirty="0"/>
              <a:t>Click it again when the round is over.</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38</a:t>
            </a:fld>
            <a:endParaRPr lang="en-US"/>
          </a:p>
        </p:txBody>
      </p:sp>
    </p:spTree>
    <p:extLst>
      <p:ext uri="{BB962C8B-B14F-4D97-AF65-F5344CB8AC3E}">
        <p14:creationId xmlns:p14="http://schemas.microsoft.com/office/powerpoint/2010/main" val="4453740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err="1"/>
              <a:t>Nabbit</a:t>
            </a:r>
            <a:r>
              <a:rPr lang="en-US" b="1" dirty="0"/>
              <a:t> </a:t>
            </a:r>
            <a:r>
              <a:rPr lang="en-US" b="1" dirty="0" err="1"/>
              <a:t>Nabber</a:t>
            </a:r>
            <a:endParaRPr lang="en-US" b="1" dirty="0"/>
          </a:p>
          <a:p>
            <a:r>
              <a:rPr lang="en-US" dirty="0"/>
              <a:t>The team that gets this gets all the points </a:t>
            </a:r>
            <a:r>
              <a:rPr lang="en-US" dirty="0" err="1"/>
              <a:t>Nabbit</a:t>
            </a:r>
            <a:r>
              <a:rPr lang="en-US" dirty="0"/>
              <a:t> has stolen from the class for wrong answers during the game.</a:t>
            </a:r>
          </a:p>
          <a:p>
            <a:r>
              <a:rPr lang="en-US" dirty="0"/>
              <a:t>That is a maximum of ten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39</a:t>
            </a:fld>
            <a:endParaRPr lang="en-US"/>
          </a:p>
        </p:txBody>
      </p:sp>
    </p:spTree>
    <p:extLst>
      <p:ext uri="{BB962C8B-B14F-4D97-AF65-F5344CB8AC3E}">
        <p14:creationId xmlns:p14="http://schemas.microsoft.com/office/powerpoint/2010/main" val="14951039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Ice Flower </a:t>
            </a:r>
          </a:p>
          <a:p>
            <a:r>
              <a:rPr lang="en-US" altLang="ko-KR" dirty="0">
                <a:ea typeface="BM JUA" panose="02020603020101020101" pitchFamily="18" charset="-127"/>
              </a:rPr>
              <a:t>The team that gets this must </a:t>
            </a:r>
            <a:r>
              <a:rPr lang="en-US" altLang="ko-KR" baseline="0" dirty="0">
                <a:ea typeface="BM JUA" panose="02020603020101020101" pitchFamily="18" charset="-127"/>
              </a:rPr>
              <a:t>choose a team to skip a round.</a:t>
            </a:r>
          </a:p>
          <a:p>
            <a:r>
              <a:rPr lang="en-US" altLang="ko-KR" baseline="0" dirty="0">
                <a:ea typeface="BM JUA" panose="02020603020101020101" pitchFamily="18" charset="-127"/>
              </a:rPr>
              <a:t>During that round the team chosen cannot answer a question, receive points, or lose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40</a:t>
            </a:fld>
            <a:endParaRPr lang="en-US" dirty="0"/>
          </a:p>
        </p:txBody>
      </p:sp>
    </p:spTree>
    <p:extLst>
      <p:ext uri="{BB962C8B-B14F-4D97-AF65-F5344CB8AC3E}">
        <p14:creationId xmlns:p14="http://schemas.microsoft.com/office/powerpoint/2010/main" val="33050200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6A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42</a:t>
            </a:fld>
            <a:endParaRPr lang="en-US"/>
          </a:p>
        </p:txBody>
      </p:sp>
    </p:spTree>
    <p:extLst>
      <p:ext uri="{BB962C8B-B14F-4D97-AF65-F5344CB8AC3E}">
        <p14:creationId xmlns:p14="http://schemas.microsoft.com/office/powerpoint/2010/main" val="23253023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sz="1200" b="1" kern="1200" dirty="0">
                <a:solidFill>
                  <a:schemeClr val="tx1"/>
                </a:solidFill>
                <a:ea typeface="BM JUA" panose="02020603020101020101" pitchFamily="18" charset="-127"/>
                <a:cs typeface="+mn-cs"/>
              </a:rPr>
              <a:t>Editing</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Click the textboxes and start typing to add your question and answer.</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Click the icons in the placeholder box to add a picture or video.</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You can also copy and paste pictures into the place holder.</a:t>
            </a:r>
          </a:p>
          <a:p>
            <a:pPr marL="685800" lvl="1" indent="-228600">
              <a:buFont typeface="Arial" panose="020B0604020202020204" pitchFamily="34" charset="0"/>
              <a:buChar char="•"/>
            </a:pPr>
            <a:r>
              <a:rPr lang="en-US" altLang="ko-KR" sz="1200" b="0" kern="1200" dirty="0">
                <a:solidFill>
                  <a:schemeClr val="tx1"/>
                </a:solidFill>
                <a:ea typeface="BM JUA" panose="02020603020101020101" pitchFamily="18" charset="-127"/>
                <a:cs typeface="+mn-cs"/>
              </a:rPr>
              <a:t>Right click an image in your web browser or an image file on your computer.</a:t>
            </a:r>
          </a:p>
          <a:p>
            <a:pPr marL="685800" lvl="1" indent="-228600">
              <a:buFont typeface="Arial" panose="020B0604020202020204" pitchFamily="34" charset="0"/>
              <a:buChar char="•"/>
            </a:pPr>
            <a:r>
              <a:rPr lang="en-US" altLang="ko-KR" sz="1200" b="0" kern="1200" dirty="0">
                <a:solidFill>
                  <a:schemeClr val="tx1"/>
                </a:solidFill>
                <a:ea typeface="BM JUA" panose="02020603020101020101" pitchFamily="18" charset="-127"/>
                <a:cs typeface="+mn-cs"/>
              </a:rPr>
              <a:t>Click “Copy Image”</a:t>
            </a:r>
          </a:p>
          <a:p>
            <a:pPr marL="685800" lvl="1" indent="-228600">
              <a:buFont typeface="Arial" panose="020B0604020202020204" pitchFamily="34" charset="0"/>
              <a:buChar char="•"/>
            </a:pPr>
            <a:r>
              <a:rPr lang="en-US" altLang="ko-KR" sz="1200" b="0" kern="1200" dirty="0">
                <a:solidFill>
                  <a:schemeClr val="tx1"/>
                </a:solidFill>
                <a:ea typeface="BM JUA" panose="02020603020101020101" pitchFamily="18" charset="-127"/>
                <a:cs typeface="+mn-cs"/>
              </a:rPr>
              <a:t>Right click the placeholder and click “Paste”</a:t>
            </a:r>
          </a:p>
          <a:p>
            <a:pPr marL="1143000" lvl="2" indent="-228600">
              <a:buFont typeface="Arial" panose="020B0604020202020204" pitchFamily="34" charset="0"/>
              <a:buChar char="•"/>
            </a:pPr>
            <a:r>
              <a:rPr lang="en-US" altLang="ko-KR" sz="1200" b="0" kern="1200" dirty="0">
                <a:solidFill>
                  <a:schemeClr val="tx1"/>
                </a:solidFill>
                <a:ea typeface="BM JUA" panose="02020603020101020101" pitchFamily="18" charset="-127"/>
                <a:cs typeface="+mn-cs"/>
              </a:rPr>
              <a:t>You can also click the placeholder and press Ctrl + V</a:t>
            </a:r>
          </a:p>
          <a:p>
            <a:pPr marL="0" lvl="0" indent="0">
              <a:buFont typeface="Arial" panose="020B0604020202020204" pitchFamily="34" charset="0"/>
              <a:buNone/>
            </a:pPr>
            <a:endParaRPr lang="en-US" altLang="ko-KR" sz="1200" b="0" kern="1200" dirty="0">
              <a:solidFill>
                <a:schemeClr val="tx1"/>
              </a:solidFill>
              <a:ea typeface="BM JUA" panose="02020603020101020101" pitchFamily="18" charset="-127"/>
              <a:cs typeface="+mn-cs"/>
            </a:endParaRPr>
          </a:p>
          <a:p>
            <a:pPr marL="0" lvl="0" indent="0">
              <a:buFont typeface="Arial" panose="020B0604020202020204" pitchFamily="34" charset="0"/>
              <a:buNone/>
            </a:pPr>
            <a:r>
              <a:rPr lang="en-US" altLang="ko-KR" sz="1200" b="1" kern="1200" dirty="0">
                <a:solidFill>
                  <a:schemeClr val="tx1"/>
                </a:solidFill>
                <a:ea typeface="BM JUA" panose="02020603020101020101" pitchFamily="18" charset="-127"/>
                <a:cs typeface="+mn-cs"/>
              </a:rPr>
              <a:t>Playing</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The picture and question will show automatically.</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altLang="ko-KR" baseline="0" dirty="0">
                <a:ea typeface="BM JUA" panose="02020603020101020101" pitchFamily="18" charset="-127"/>
              </a:rPr>
              <a:t>Click the Light Box to have all of the students show their answer.</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Click once or press the spacebar to show the answer.</a:t>
            </a:r>
          </a:p>
          <a:p>
            <a:pPr marL="228600" indent="-228600">
              <a:buFont typeface="+mj-lt"/>
              <a:buAutoNum type="arabicPeriod"/>
            </a:pPr>
            <a:r>
              <a:rPr lang="en-US" altLang="ko-KR" sz="1200" b="0" kern="1200" dirty="0">
                <a:solidFill>
                  <a:schemeClr val="tx1"/>
                </a:solidFill>
                <a:ea typeface="BM JUA" panose="02020603020101020101" pitchFamily="18" charset="-127"/>
                <a:cs typeface="+mn-cs"/>
              </a:rPr>
              <a:t>Click the Question Mark in the lower right hand corner to go to an Item Box Page should the team get the correct answer.</a:t>
            </a:r>
          </a:p>
          <a:p>
            <a:pPr marL="0" indent="0">
              <a:buFont typeface="+mj-lt"/>
              <a:buNone/>
            </a:pPr>
            <a:r>
              <a:rPr lang="en-US" altLang="ko-KR" sz="1200" b="0" kern="1200" dirty="0">
                <a:solidFill>
                  <a:schemeClr val="tx1"/>
                </a:solidFill>
                <a:ea typeface="BM JUA" panose="02020603020101020101" pitchFamily="18" charset="-127"/>
                <a:cs typeface="+mn-cs"/>
              </a:rPr>
              <a:t>or</a:t>
            </a:r>
          </a:p>
          <a:p>
            <a:pPr marL="228600" indent="-228600">
              <a:buFont typeface="+mj-lt"/>
              <a:buAutoNum type="arabicPeriod" startAt="4"/>
            </a:pPr>
            <a:r>
              <a:rPr lang="en-US" altLang="ko-KR" sz="1200" b="0" kern="1200" dirty="0">
                <a:solidFill>
                  <a:schemeClr val="tx1"/>
                </a:solidFill>
                <a:ea typeface="BM JUA" panose="02020603020101020101" pitchFamily="18" charset="-127"/>
                <a:cs typeface="+mn-cs"/>
              </a:rPr>
              <a:t>Click the Skull in the left hand corner to go back to the question selection slide should the team fail to get the correct answer. </a:t>
            </a:r>
          </a:p>
          <a:p>
            <a:r>
              <a:rPr lang="en-US" altLang="ko-KR" sz="1200" b="1" kern="1200" dirty="0">
                <a:solidFill>
                  <a:schemeClr val="tx1"/>
                </a:solidFill>
                <a:ea typeface="BM JUA" panose="02020603020101020101" pitchFamily="18" charset="-127"/>
                <a:cs typeface="+mn-cs"/>
              </a:rPr>
              <a:t>Extras</a:t>
            </a:r>
          </a:p>
          <a:p>
            <a:pPr marL="171450" indent="-171450">
              <a:buFont typeface="Arial" panose="020B0604020202020204" pitchFamily="34" charset="0"/>
              <a:buChar char="•"/>
            </a:pPr>
            <a:r>
              <a:rPr lang="en-US" dirty="0"/>
              <a:t>Countdown</a:t>
            </a:r>
          </a:p>
          <a:p>
            <a:pPr marL="628650" lvl="1" indent="-171450">
              <a:buFont typeface="Arial" panose="020B0604020202020204" pitchFamily="34" charset="0"/>
              <a:buChar char="•"/>
            </a:pPr>
            <a:r>
              <a:rPr lang="en-US" dirty="0"/>
              <a:t>Click the P-Switch</a:t>
            </a:r>
            <a:r>
              <a:rPr lang="en-US" baseline="0" dirty="0"/>
              <a:t> to start a timer to force your students to answer faster.</a:t>
            </a:r>
          </a:p>
          <a:p>
            <a:pPr marL="171450" indent="-171450">
              <a:buFont typeface="Arial" panose="020B0604020202020204" pitchFamily="34" charset="0"/>
              <a:buChar char="•"/>
            </a:pPr>
            <a:r>
              <a:rPr lang="en-US" baseline="0" dirty="0" err="1"/>
              <a:t>Nabbit</a:t>
            </a:r>
            <a:endParaRPr lang="en-US" baseline="0" dirty="0"/>
          </a:p>
          <a:p>
            <a:pPr marL="628650" lvl="1" indent="-171450">
              <a:buFont typeface="Arial" panose="020B0604020202020204" pitchFamily="34" charset="0"/>
              <a:buChar char="•"/>
            </a:pPr>
            <a:r>
              <a:rPr lang="en-US" baseline="0" dirty="0"/>
              <a:t>Click </a:t>
            </a:r>
            <a:r>
              <a:rPr lang="en-US" baseline="0" dirty="0" err="1"/>
              <a:t>Nabbit</a:t>
            </a:r>
            <a:r>
              <a:rPr lang="en-US" baseline="0" dirty="0"/>
              <a:t> to have him steal a point from any team that answers incorrectly.</a:t>
            </a:r>
          </a:p>
          <a:p>
            <a:pPr marL="1085850" lvl="2" indent="-171450">
              <a:buFont typeface="Arial" panose="020B0604020202020204" pitchFamily="34" charset="0"/>
              <a:buChar char="•"/>
            </a:pPr>
            <a:r>
              <a:rPr lang="en-US" baseline="0" dirty="0"/>
              <a:t>I have every team answer every question, even if it’s not their turn.</a:t>
            </a:r>
          </a:p>
          <a:p>
            <a:pPr marL="1085850" lvl="2" indent="-171450">
              <a:buFont typeface="Arial" panose="020B0604020202020204" pitchFamily="34" charset="0"/>
              <a:buChar char="•"/>
            </a:pPr>
            <a:r>
              <a:rPr lang="en-US" baseline="0" dirty="0"/>
              <a:t>If a team gets that question right, they get a point.</a:t>
            </a:r>
          </a:p>
          <a:p>
            <a:pPr marL="1085850" lvl="2" indent="-171450">
              <a:buFont typeface="Arial" panose="020B0604020202020204" pitchFamily="34" charset="0"/>
              <a:buChar char="•"/>
            </a:pPr>
            <a:r>
              <a:rPr lang="en-US" baseline="0" dirty="0"/>
              <a:t>If they get it wrong, </a:t>
            </a:r>
            <a:r>
              <a:rPr lang="en-US" baseline="0" dirty="0" err="1"/>
              <a:t>Nabbit</a:t>
            </a:r>
            <a:r>
              <a:rPr lang="en-US" baseline="0" dirty="0"/>
              <a:t> gets that point instead.</a:t>
            </a:r>
          </a:p>
          <a:p>
            <a:pPr marL="628650" lvl="1" indent="-171450">
              <a:buFont typeface="Arial" panose="020B0604020202020204" pitchFamily="34" charset="0"/>
              <a:buChar char="•"/>
            </a:pPr>
            <a:r>
              <a:rPr lang="en-US" baseline="0" dirty="0"/>
              <a:t>Give </a:t>
            </a:r>
            <a:r>
              <a:rPr lang="en-US" baseline="0" dirty="0" err="1"/>
              <a:t>Nabbit</a:t>
            </a:r>
            <a:r>
              <a:rPr lang="en-US" baseline="0" dirty="0"/>
              <a:t> stolen points on the Scoreboard slide.</a:t>
            </a:r>
          </a:p>
          <a:p>
            <a:pPr marL="628650" lvl="1" indent="-171450">
              <a:buFont typeface="Arial" panose="020B0604020202020204" pitchFamily="34" charset="0"/>
              <a:buChar char="•"/>
            </a:pPr>
            <a:r>
              <a:rPr lang="en-US" baseline="0" dirty="0"/>
              <a:t>Don’t worry about the “</a:t>
            </a:r>
            <a:r>
              <a:rPr lang="en-US" baseline="0" dirty="0" err="1"/>
              <a:t>Nabbit</a:t>
            </a:r>
            <a:r>
              <a:rPr lang="en-US" baseline="0" dirty="0"/>
              <a:t> stole a point!” text; it won’t show during the presentation until it is needed.</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6</a:t>
            </a:fld>
            <a:endParaRPr lang="en-US"/>
          </a:p>
        </p:txBody>
      </p:sp>
    </p:spTree>
    <p:extLst>
      <p:ext uri="{BB962C8B-B14F-4D97-AF65-F5344CB8AC3E}">
        <p14:creationId xmlns:p14="http://schemas.microsoft.com/office/powerpoint/2010/main" val="14002579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5A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43</a:t>
            </a:fld>
            <a:endParaRPr lang="en-US"/>
          </a:p>
        </p:txBody>
      </p:sp>
    </p:spTree>
    <p:extLst>
      <p:ext uri="{BB962C8B-B14F-4D97-AF65-F5344CB8AC3E}">
        <p14:creationId xmlns:p14="http://schemas.microsoft.com/office/powerpoint/2010/main" val="1666676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4A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44</a:t>
            </a:fld>
            <a:endParaRPr lang="en-US" dirty="0"/>
          </a:p>
        </p:txBody>
      </p:sp>
    </p:spTree>
    <p:extLst>
      <p:ext uri="{BB962C8B-B14F-4D97-AF65-F5344CB8AC3E}">
        <p14:creationId xmlns:p14="http://schemas.microsoft.com/office/powerpoint/2010/main" val="315558399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3A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45</a:t>
            </a:fld>
            <a:endParaRPr lang="en-US" dirty="0"/>
          </a:p>
        </p:txBody>
      </p:sp>
    </p:spTree>
    <p:extLst>
      <p:ext uri="{BB962C8B-B14F-4D97-AF65-F5344CB8AC3E}">
        <p14:creationId xmlns:p14="http://schemas.microsoft.com/office/powerpoint/2010/main" val="307914176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3A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46</a:t>
            </a:fld>
            <a:endParaRPr lang="en-US" dirty="0"/>
          </a:p>
        </p:txBody>
      </p:sp>
    </p:spTree>
    <p:extLst>
      <p:ext uri="{BB962C8B-B14F-4D97-AF65-F5344CB8AC3E}">
        <p14:creationId xmlns:p14="http://schemas.microsoft.com/office/powerpoint/2010/main" val="72777890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6A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47</a:t>
            </a:fld>
            <a:endParaRPr lang="en-US" dirty="0"/>
          </a:p>
        </p:txBody>
      </p:sp>
    </p:spTree>
    <p:extLst>
      <p:ext uri="{BB962C8B-B14F-4D97-AF65-F5344CB8AC3E}">
        <p14:creationId xmlns:p14="http://schemas.microsoft.com/office/powerpoint/2010/main" val="33666287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6A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48</a:t>
            </a:fld>
            <a:endParaRPr lang="en-US" dirty="0"/>
          </a:p>
        </p:txBody>
      </p:sp>
    </p:spTree>
    <p:extLst>
      <p:ext uri="{BB962C8B-B14F-4D97-AF65-F5344CB8AC3E}">
        <p14:creationId xmlns:p14="http://schemas.microsoft.com/office/powerpoint/2010/main" val="2988081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4B</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49</a:t>
            </a:fld>
            <a:endParaRPr lang="en-US" dirty="0"/>
          </a:p>
        </p:txBody>
      </p:sp>
    </p:spTree>
    <p:extLst>
      <p:ext uri="{BB962C8B-B14F-4D97-AF65-F5344CB8AC3E}">
        <p14:creationId xmlns:p14="http://schemas.microsoft.com/office/powerpoint/2010/main" val="24426186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3B</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50</a:t>
            </a:fld>
            <a:endParaRPr lang="en-US" dirty="0"/>
          </a:p>
        </p:txBody>
      </p:sp>
    </p:spTree>
    <p:extLst>
      <p:ext uri="{BB962C8B-B14F-4D97-AF65-F5344CB8AC3E}">
        <p14:creationId xmlns:p14="http://schemas.microsoft.com/office/powerpoint/2010/main" val="27380539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2C</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51</a:t>
            </a:fld>
            <a:endParaRPr lang="en-US" dirty="0"/>
          </a:p>
        </p:txBody>
      </p:sp>
    </p:spTree>
    <p:extLst>
      <p:ext uri="{BB962C8B-B14F-4D97-AF65-F5344CB8AC3E}">
        <p14:creationId xmlns:p14="http://schemas.microsoft.com/office/powerpoint/2010/main" val="381880013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6A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52</a:t>
            </a:fld>
            <a:endParaRPr lang="en-US" dirty="0"/>
          </a:p>
        </p:txBody>
      </p:sp>
    </p:spTree>
    <p:extLst>
      <p:ext uri="{BB962C8B-B14F-4D97-AF65-F5344CB8AC3E}">
        <p14:creationId xmlns:p14="http://schemas.microsoft.com/office/powerpoint/2010/main" val="14849058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7</a:t>
            </a:fld>
            <a:endParaRPr lang="en-US"/>
          </a:p>
        </p:txBody>
      </p:sp>
    </p:spTree>
    <p:extLst>
      <p:ext uri="{BB962C8B-B14F-4D97-AF65-F5344CB8AC3E}">
        <p14:creationId xmlns:p14="http://schemas.microsoft.com/office/powerpoint/2010/main" val="39100146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6A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53</a:t>
            </a:fld>
            <a:endParaRPr lang="en-US" dirty="0"/>
          </a:p>
        </p:txBody>
      </p:sp>
    </p:spTree>
    <p:extLst>
      <p:ext uri="{BB962C8B-B14F-4D97-AF65-F5344CB8AC3E}">
        <p14:creationId xmlns:p14="http://schemas.microsoft.com/office/powerpoint/2010/main" val="10875439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4C</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54</a:t>
            </a:fld>
            <a:endParaRPr lang="en-US" dirty="0"/>
          </a:p>
        </p:txBody>
      </p:sp>
    </p:spTree>
    <p:extLst>
      <p:ext uri="{BB962C8B-B14F-4D97-AF65-F5344CB8AC3E}">
        <p14:creationId xmlns:p14="http://schemas.microsoft.com/office/powerpoint/2010/main" val="29689469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a:t>
            </a:r>
            <a:r>
              <a:rPr lang="en-US" baseline="0" dirty="0"/>
              <a:t> – Switch Points 3C</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55</a:t>
            </a:fld>
            <a:endParaRPr lang="en-US" dirty="0"/>
          </a:p>
        </p:txBody>
      </p:sp>
    </p:spTree>
    <p:extLst>
      <p:ext uri="{BB962C8B-B14F-4D97-AF65-F5344CB8AC3E}">
        <p14:creationId xmlns:p14="http://schemas.microsoft.com/office/powerpoint/2010/main" val="87334935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Propeller</a:t>
            </a:r>
            <a:r>
              <a:rPr lang="en-US" b="1" baseline="0" dirty="0"/>
              <a:t> Mushroom </a:t>
            </a:r>
            <a:r>
              <a:rPr lang="en-US" baseline="0" dirty="0"/>
              <a:t>– Switch Points 3A</a:t>
            </a:r>
          </a:p>
          <a:p>
            <a:pPr marL="228600" indent="-228600">
              <a:buFont typeface="+mj-lt"/>
              <a:buAutoNum type="arabicPeriod"/>
            </a:pPr>
            <a:r>
              <a:rPr lang="en-US" baseline="0" dirty="0"/>
              <a:t>The team that gets this power-up chooses a color card. </a:t>
            </a:r>
          </a:p>
          <a:p>
            <a:pPr marL="228600" indent="-228600">
              <a:buFont typeface="+mj-lt"/>
              <a:buAutoNum type="arabicPeriod"/>
            </a:pPr>
            <a:r>
              <a:rPr lang="en-US" baseline="0" dirty="0"/>
              <a:t>The number on the back indicates which team they will switch points with, even if that team has fewer points. </a:t>
            </a:r>
          </a:p>
          <a:p>
            <a:pPr marL="685800" lvl="1" indent="-228600">
              <a:buFont typeface="Arial" panose="020B0604020202020204" pitchFamily="34" charset="0"/>
              <a:buChar char="•"/>
            </a:pPr>
            <a:r>
              <a:rPr lang="en-US" baseline="0" dirty="0"/>
              <a:t>If the team picks their own team number, they do not have to switch.</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56</a:t>
            </a:fld>
            <a:endParaRPr lang="en-US" dirty="0"/>
          </a:p>
        </p:txBody>
      </p:sp>
    </p:spTree>
    <p:extLst>
      <p:ext uri="{BB962C8B-B14F-4D97-AF65-F5344CB8AC3E}">
        <p14:creationId xmlns:p14="http://schemas.microsoft.com/office/powerpoint/2010/main" val="207626740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ea typeface="BM JUA" panose="02020603020101020101" pitchFamily="18" charset="-127"/>
            </a:endParaRPr>
          </a:p>
        </p:txBody>
      </p:sp>
      <p:sp>
        <p:nvSpPr>
          <p:cNvPr id="4" name="슬라이드 번호 개체 틀 3"/>
          <p:cNvSpPr>
            <a:spLocks noGrp="1"/>
          </p:cNvSpPr>
          <p:nvPr>
            <p:ph type="sldNum" sz="quarter" idx="10"/>
          </p:nvPr>
        </p:nvSpPr>
        <p:spPr/>
        <p:txBody>
          <a:bodyPr/>
          <a:lstStyle/>
          <a:p>
            <a:fld id="{07C40EBE-0FEA-4948-B564-C5702D508CAF}" type="slidenum">
              <a:rPr lang="en-US" smtClean="0"/>
              <a:pPr/>
              <a:t>57</a:t>
            </a:fld>
            <a:endParaRPr lang="en-US"/>
          </a:p>
        </p:txBody>
      </p:sp>
    </p:spTree>
    <p:extLst>
      <p:ext uri="{BB962C8B-B14F-4D97-AF65-F5344CB8AC3E}">
        <p14:creationId xmlns:p14="http://schemas.microsoft.com/office/powerpoint/2010/main" val="181744244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dirty="0">
                <a:ea typeface="BM JUA" panose="02020603020101020101" pitchFamily="18" charset="-127"/>
              </a:rPr>
              <a:t>This team loses all of</a:t>
            </a:r>
            <a:r>
              <a:rPr lang="en-US" altLang="ko-KR" baseline="0" dirty="0">
                <a:ea typeface="BM JUA" panose="02020603020101020101" pitchFamily="18" charset="-127"/>
              </a:rPr>
              <a:t> their points.</a:t>
            </a:r>
            <a:endParaRPr lang="ko-KR" altLang="en-US"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61</a:t>
            </a:fld>
            <a:endParaRPr lang="en-US"/>
          </a:p>
        </p:txBody>
      </p:sp>
    </p:spTree>
    <p:extLst>
      <p:ext uri="{BB962C8B-B14F-4D97-AF65-F5344CB8AC3E}">
        <p14:creationId xmlns:p14="http://schemas.microsoft.com/office/powerpoint/2010/main" val="104705940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King</a:t>
            </a:r>
            <a:r>
              <a:rPr lang="en-US" b="1" baseline="0" dirty="0"/>
              <a:t> Boo</a:t>
            </a:r>
            <a:endParaRPr lang="en-US" b="1" dirty="0"/>
          </a:p>
          <a:p>
            <a:r>
              <a:rPr lang="en-US" dirty="0"/>
              <a:t>All teams</a:t>
            </a:r>
            <a:r>
              <a:rPr lang="en-US" baseline="0" dirty="0"/>
              <a:t> lose all of their points</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63</a:t>
            </a:fld>
            <a:endParaRPr lang="en-US"/>
          </a:p>
        </p:txBody>
      </p:sp>
    </p:spTree>
    <p:extLst>
      <p:ext uri="{BB962C8B-B14F-4D97-AF65-F5344CB8AC3E}">
        <p14:creationId xmlns:p14="http://schemas.microsoft.com/office/powerpoint/2010/main" val="25043520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ko-KR" altLang="en-US"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65</a:t>
            </a:fld>
            <a:endParaRPr lang="en-US"/>
          </a:p>
        </p:txBody>
      </p:sp>
    </p:spTree>
    <p:extLst>
      <p:ext uri="{BB962C8B-B14F-4D97-AF65-F5344CB8AC3E}">
        <p14:creationId xmlns:p14="http://schemas.microsoft.com/office/powerpoint/2010/main" val="62317666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Star Coin</a:t>
            </a:r>
          </a:p>
          <a:p>
            <a:r>
              <a:rPr lang="en-US" altLang="ko-KR" dirty="0">
                <a:ea typeface="BM JUA" panose="02020603020101020101" pitchFamily="18" charset="-127"/>
              </a:rPr>
              <a:t>This team gets ten</a:t>
            </a:r>
            <a:r>
              <a:rPr lang="en-US" altLang="ko-KR" baseline="0" dirty="0">
                <a:ea typeface="BM JUA" panose="02020603020101020101" pitchFamily="18" charset="-127"/>
              </a:rPr>
              <a:t> points.</a:t>
            </a:r>
          </a:p>
          <a:p>
            <a:r>
              <a:rPr lang="en-US" altLang="ko-KR" baseline="0" dirty="0">
                <a:ea typeface="BM JUA" panose="02020603020101020101" pitchFamily="18" charset="-127"/>
              </a:rPr>
              <a:t>Click the Star Coin on the Scoreboard</a:t>
            </a:r>
            <a:endParaRPr lang="ko-KR" altLang="en-US"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66</a:t>
            </a:fld>
            <a:endParaRPr lang="en-US"/>
          </a:p>
        </p:txBody>
      </p:sp>
    </p:spTree>
    <p:extLst>
      <p:ext uri="{BB962C8B-B14F-4D97-AF65-F5344CB8AC3E}">
        <p14:creationId xmlns:p14="http://schemas.microsoft.com/office/powerpoint/2010/main" val="239718864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ko-KR" b="1" dirty="0" err="1">
                <a:ea typeface="BM JUA" panose="02020603020101020101" pitchFamily="18" charset="-127"/>
              </a:rPr>
              <a:t>Poltergust</a:t>
            </a:r>
            <a:r>
              <a:rPr lang="en-US" altLang="ko-KR" b="1" baseline="0" dirty="0">
                <a:ea typeface="BM JUA" panose="02020603020101020101" pitchFamily="18" charset="-127"/>
              </a:rPr>
              <a:t> 5000</a:t>
            </a:r>
            <a:endParaRPr lang="en-US" altLang="ko-KR" b="1" dirty="0">
              <a:ea typeface="BM JUA" panose="02020603020101020101" pitchFamily="18" charset="-127"/>
            </a:endParaRPr>
          </a:p>
          <a:p>
            <a:pPr marL="228600" indent="-228600">
              <a:buFont typeface="+mj-lt"/>
              <a:buAutoNum type="arabicPeriod"/>
            </a:pPr>
            <a:r>
              <a:rPr lang="en-US" altLang="ko-KR" dirty="0">
                <a:ea typeface="BM JUA" panose="02020603020101020101" pitchFamily="18" charset="-127"/>
              </a:rPr>
              <a:t>The team</a:t>
            </a:r>
            <a:r>
              <a:rPr lang="en-US" altLang="ko-KR" baseline="0" dirty="0">
                <a:ea typeface="BM JUA" panose="02020603020101020101" pitchFamily="18" charset="-127"/>
              </a:rPr>
              <a:t> must first decide which teams to steal points from.</a:t>
            </a:r>
          </a:p>
          <a:p>
            <a:pPr marL="228600" indent="-228600">
              <a:buFont typeface="+mj-lt"/>
              <a:buAutoNum type="arabicPeriod"/>
            </a:pPr>
            <a:r>
              <a:rPr lang="en-US" altLang="ko-KR" baseline="0" dirty="0">
                <a:ea typeface="BM JUA" panose="02020603020101020101" pitchFamily="18" charset="-127"/>
              </a:rPr>
              <a:t>Then you can click the dice to see how many points they can steal.</a:t>
            </a:r>
          </a:p>
          <a:p>
            <a:pPr marL="228600" indent="-228600">
              <a:buFont typeface="+mj-lt"/>
              <a:buAutoNum type="arabicPeriod"/>
            </a:pPr>
            <a:r>
              <a:rPr lang="en-US" altLang="ko-KR" baseline="0" dirty="0">
                <a:ea typeface="BM JUA" panose="02020603020101020101" pitchFamily="18" charset="-127"/>
              </a:rPr>
              <a:t>Click anywhere else to return.</a:t>
            </a:r>
          </a:p>
        </p:txBody>
      </p:sp>
      <p:sp>
        <p:nvSpPr>
          <p:cNvPr id="4" name="Slide Number Placeholder 3"/>
          <p:cNvSpPr>
            <a:spLocks noGrp="1"/>
          </p:cNvSpPr>
          <p:nvPr>
            <p:ph type="sldNum" sz="quarter" idx="10"/>
          </p:nvPr>
        </p:nvSpPr>
        <p:spPr/>
        <p:txBody>
          <a:bodyPr/>
          <a:lstStyle/>
          <a:p>
            <a:fld id="{07C40EBE-0FEA-4948-B564-C5702D508CAF}" type="slidenum">
              <a:rPr lang="en-US" smtClean="0"/>
              <a:pPr/>
              <a:t>70</a:t>
            </a:fld>
            <a:endParaRPr lang="en-US"/>
          </a:p>
        </p:txBody>
      </p:sp>
    </p:spTree>
    <p:extLst>
      <p:ext uri="{BB962C8B-B14F-4D97-AF65-F5344CB8AC3E}">
        <p14:creationId xmlns:p14="http://schemas.microsoft.com/office/powerpoint/2010/main" val="34103374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8</a:t>
            </a:fld>
            <a:endParaRPr lang="en-US"/>
          </a:p>
        </p:txBody>
      </p:sp>
    </p:spTree>
    <p:extLst>
      <p:ext uri="{BB962C8B-B14F-4D97-AF65-F5344CB8AC3E}">
        <p14:creationId xmlns:p14="http://schemas.microsoft.com/office/powerpoint/2010/main" val="2117564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all of the student</a:t>
            </a:r>
            <a:r>
              <a:rPr lang="en-US" baseline="0" dirty="0"/>
              <a:t>s in that group brought </a:t>
            </a:r>
            <a:r>
              <a:rPr lang="en-US" baseline="0"/>
              <a:t>their books</a:t>
            </a:r>
            <a:r>
              <a:rPr lang="en-US" baseline="0" dirty="0"/>
              <a:t>, they get eight points. If they did not, minus five points.</a:t>
            </a:r>
            <a:endParaRPr lang="en-US" dirty="0"/>
          </a:p>
        </p:txBody>
      </p:sp>
      <p:sp>
        <p:nvSpPr>
          <p:cNvPr id="4" name="Slide Number Placeholder 3"/>
          <p:cNvSpPr>
            <a:spLocks noGrp="1"/>
          </p:cNvSpPr>
          <p:nvPr>
            <p:ph type="sldNum" sz="quarter" idx="10"/>
          </p:nvPr>
        </p:nvSpPr>
        <p:spPr/>
        <p:txBody>
          <a:bodyPr/>
          <a:lstStyle/>
          <a:p>
            <a:fld id="{D3FF94AD-639F-465F-A323-F7D079E5135A}" type="slidenum">
              <a:rPr lang="en-US" smtClean="0"/>
              <a:t>73</a:t>
            </a:fld>
            <a:endParaRPr lang="en-US"/>
          </a:p>
        </p:txBody>
      </p:sp>
    </p:spTree>
    <p:extLst>
      <p:ext uri="{BB962C8B-B14F-4D97-AF65-F5344CB8AC3E}">
        <p14:creationId xmlns:p14="http://schemas.microsoft.com/office/powerpoint/2010/main" val="13422548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Gold Bullet</a:t>
            </a:r>
          </a:p>
          <a:p>
            <a:r>
              <a:rPr lang="en-US" dirty="0"/>
              <a:t>The team that gets this slide</a:t>
            </a:r>
            <a:r>
              <a:rPr lang="en-US" baseline="0" dirty="0"/>
              <a:t> must decide whether to keep it or give it to another team.</a:t>
            </a:r>
          </a:p>
          <a:p>
            <a:r>
              <a:rPr lang="en-US" baseline="0" dirty="0"/>
              <a:t>Gold Bullet Bill equals 5 points for that team.</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74</a:t>
            </a:fld>
            <a:endParaRPr lang="en-US"/>
          </a:p>
        </p:txBody>
      </p:sp>
    </p:spTree>
    <p:extLst>
      <p:ext uri="{BB962C8B-B14F-4D97-AF65-F5344CB8AC3E}">
        <p14:creationId xmlns:p14="http://schemas.microsoft.com/office/powerpoint/2010/main" val="33930302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Star Coin</a:t>
            </a:r>
          </a:p>
          <a:p>
            <a:r>
              <a:rPr lang="en-US" dirty="0"/>
              <a:t>The team that gets this slide</a:t>
            </a:r>
            <a:r>
              <a:rPr lang="en-US" baseline="0" dirty="0"/>
              <a:t> must decide whether to keep it or give it to another team.</a:t>
            </a:r>
          </a:p>
          <a:p>
            <a:r>
              <a:rPr lang="en-US" baseline="0" dirty="0"/>
              <a:t>Gold Bullet Bill equals 10 points for that team.</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75</a:t>
            </a:fld>
            <a:endParaRPr lang="en-US"/>
          </a:p>
        </p:txBody>
      </p:sp>
    </p:spTree>
    <p:extLst>
      <p:ext uri="{BB962C8B-B14F-4D97-AF65-F5344CB8AC3E}">
        <p14:creationId xmlns:p14="http://schemas.microsoft.com/office/powerpoint/2010/main" val="39902859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Silver Bullet</a:t>
            </a:r>
            <a:endParaRPr lang="en-US" dirty="0"/>
          </a:p>
          <a:p>
            <a:r>
              <a:rPr lang="en-US" dirty="0"/>
              <a:t>The team that gets this slide</a:t>
            </a:r>
            <a:r>
              <a:rPr lang="en-US" baseline="0" dirty="0"/>
              <a:t> must decide whether to keep it or give it to another team.</a:t>
            </a:r>
          </a:p>
          <a:p>
            <a:r>
              <a:rPr lang="en-US" baseline="0" dirty="0"/>
              <a:t>Silver Bullet Bill equals 3 points for that team.</a:t>
            </a:r>
            <a:endParaRPr lang="en-US" dirty="0"/>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76</a:t>
            </a:fld>
            <a:endParaRPr lang="en-US"/>
          </a:p>
        </p:txBody>
      </p:sp>
    </p:spTree>
    <p:extLst>
      <p:ext uri="{BB962C8B-B14F-4D97-AF65-F5344CB8AC3E}">
        <p14:creationId xmlns:p14="http://schemas.microsoft.com/office/powerpoint/2010/main" val="35737496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altLang="ko-KR" b="1" dirty="0">
                <a:ea typeface="BM JUA" panose="02020603020101020101" pitchFamily="18" charset="-127"/>
              </a:rPr>
              <a:t>Bullet Bill</a:t>
            </a:r>
            <a:endParaRPr lang="en-US" dirty="0"/>
          </a:p>
          <a:p>
            <a:r>
              <a:rPr lang="en-US" dirty="0"/>
              <a:t>The team that gets this slide</a:t>
            </a:r>
            <a:r>
              <a:rPr lang="en-US" baseline="0" dirty="0"/>
              <a:t> must decide whether to keep it or give it to another team.</a:t>
            </a:r>
          </a:p>
          <a:p>
            <a:r>
              <a:rPr lang="en-US" baseline="0" dirty="0"/>
              <a:t>Bullet Bill equals negative 5 points for that team.</a:t>
            </a:r>
            <a:endParaRPr lang="en-US" dirty="0"/>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77</a:t>
            </a:fld>
            <a:endParaRPr lang="en-US"/>
          </a:p>
        </p:txBody>
      </p:sp>
    </p:spTree>
    <p:extLst>
      <p:ext uri="{BB962C8B-B14F-4D97-AF65-F5344CB8AC3E}">
        <p14:creationId xmlns:p14="http://schemas.microsoft.com/office/powerpoint/2010/main" val="122972962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a:t>Banzai Bill</a:t>
            </a:r>
          </a:p>
          <a:p>
            <a:r>
              <a:rPr lang="en-US" dirty="0"/>
              <a:t>The team that gets this slide</a:t>
            </a:r>
            <a:r>
              <a:rPr lang="en-US" baseline="0" dirty="0"/>
              <a:t> must decide whether to keep it or give it to another team.</a:t>
            </a:r>
          </a:p>
          <a:p>
            <a:r>
              <a:rPr lang="en-US" baseline="0" dirty="0"/>
              <a:t>Banzai Bill means that team changes points with another team.</a:t>
            </a:r>
            <a:endParaRPr lang="en-US" dirty="0"/>
          </a:p>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78</a:t>
            </a:fld>
            <a:endParaRPr lang="en-US"/>
          </a:p>
        </p:txBody>
      </p:sp>
    </p:spTree>
    <p:extLst>
      <p:ext uri="{BB962C8B-B14F-4D97-AF65-F5344CB8AC3E}">
        <p14:creationId xmlns:p14="http://schemas.microsoft.com/office/powerpoint/2010/main" val="149937480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ko-KR" altLang="en-US"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79</a:t>
            </a:fld>
            <a:endParaRPr lang="en-US"/>
          </a:p>
        </p:txBody>
      </p:sp>
    </p:spTree>
    <p:extLst>
      <p:ext uri="{BB962C8B-B14F-4D97-AF65-F5344CB8AC3E}">
        <p14:creationId xmlns:p14="http://schemas.microsoft.com/office/powerpoint/2010/main" val="20179244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84</a:t>
            </a:fld>
            <a:endParaRPr lang="en-US"/>
          </a:p>
        </p:txBody>
      </p:sp>
    </p:spTree>
    <p:extLst>
      <p:ext uri="{BB962C8B-B14F-4D97-AF65-F5344CB8AC3E}">
        <p14:creationId xmlns:p14="http://schemas.microsoft.com/office/powerpoint/2010/main" val="425565969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1-point</a:t>
            </a:r>
          </a:p>
          <a:p>
            <a:r>
              <a:rPr lang="en-US" dirty="0"/>
              <a:t>The</a:t>
            </a:r>
            <a:r>
              <a:rPr lang="en-US" baseline="0" dirty="0"/>
              <a:t> team that picks this gets 1 point.</a:t>
            </a:r>
          </a:p>
          <a:p>
            <a:endParaRPr lang="en-US" dirty="0"/>
          </a:p>
          <a:p>
            <a:r>
              <a:rPr lang="en-US" dirty="0"/>
              <a:t>You can copy and paste these</a:t>
            </a:r>
            <a:r>
              <a:rPr lang="en-US" baseline="0" dirty="0"/>
              <a:t> onto the Power-ups slides as you wish to add more variety to the game.</a:t>
            </a:r>
          </a:p>
          <a:p>
            <a:r>
              <a:rPr lang="en-US" baseline="0" dirty="0"/>
              <a:t>Be sure to copy the Mario picture underneath the box as well.</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86</a:t>
            </a:fld>
            <a:endParaRPr lang="en-US" dirty="0"/>
          </a:p>
        </p:txBody>
      </p:sp>
    </p:spTree>
    <p:extLst>
      <p:ext uri="{BB962C8B-B14F-4D97-AF65-F5344CB8AC3E}">
        <p14:creationId xmlns:p14="http://schemas.microsoft.com/office/powerpoint/2010/main" val="377395453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2-points</a:t>
            </a:r>
          </a:p>
          <a:p>
            <a:r>
              <a:rPr lang="en-US" dirty="0"/>
              <a:t>The</a:t>
            </a:r>
            <a:r>
              <a:rPr lang="en-US" baseline="0" dirty="0"/>
              <a:t> team that picks this gets 2 points.</a:t>
            </a:r>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87</a:t>
            </a:fld>
            <a:endParaRPr lang="en-US" dirty="0"/>
          </a:p>
        </p:txBody>
      </p:sp>
    </p:spTree>
    <p:extLst>
      <p:ext uri="{BB962C8B-B14F-4D97-AF65-F5344CB8AC3E}">
        <p14:creationId xmlns:p14="http://schemas.microsoft.com/office/powerpoint/2010/main" val="20325860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9</a:t>
            </a:fld>
            <a:endParaRPr lang="en-US"/>
          </a:p>
        </p:txBody>
      </p:sp>
    </p:spTree>
    <p:extLst>
      <p:ext uri="{BB962C8B-B14F-4D97-AF65-F5344CB8AC3E}">
        <p14:creationId xmlns:p14="http://schemas.microsoft.com/office/powerpoint/2010/main" val="125422487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3-points</a:t>
            </a:r>
          </a:p>
          <a:p>
            <a:r>
              <a:rPr lang="en-US" dirty="0"/>
              <a:t>The</a:t>
            </a:r>
            <a:r>
              <a:rPr lang="en-US" baseline="0" dirty="0"/>
              <a:t> team that picks this gets 3 points.</a:t>
            </a:r>
            <a:endParaRPr lang="en-US" dirty="0"/>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88</a:t>
            </a:fld>
            <a:endParaRPr lang="en-US" dirty="0"/>
          </a:p>
        </p:txBody>
      </p:sp>
    </p:spTree>
    <p:extLst>
      <p:ext uri="{BB962C8B-B14F-4D97-AF65-F5344CB8AC3E}">
        <p14:creationId xmlns:p14="http://schemas.microsoft.com/office/powerpoint/2010/main" val="333858322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4-points</a:t>
            </a:r>
          </a:p>
          <a:p>
            <a:r>
              <a:rPr lang="en-US" dirty="0"/>
              <a:t>The</a:t>
            </a:r>
            <a:r>
              <a:rPr lang="en-US" baseline="0" dirty="0"/>
              <a:t> team that picks this gets 4 points.</a:t>
            </a:r>
            <a:endParaRPr lang="en-US" dirty="0"/>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89</a:t>
            </a:fld>
            <a:endParaRPr lang="en-US" dirty="0"/>
          </a:p>
        </p:txBody>
      </p:sp>
    </p:spTree>
    <p:extLst>
      <p:ext uri="{BB962C8B-B14F-4D97-AF65-F5344CB8AC3E}">
        <p14:creationId xmlns:p14="http://schemas.microsoft.com/office/powerpoint/2010/main" val="172159117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5-points</a:t>
            </a:r>
          </a:p>
          <a:p>
            <a:r>
              <a:rPr lang="en-US" dirty="0"/>
              <a:t>The</a:t>
            </a:r>
            <a:r>
              <a:rPr lang="en-US" baseline="0" dirty="0"/>
              <a:t> team that picks this gets 5 points.</a:t>
            </a:r>
            <a:endParaRPr lang="en-US" dirty="0"/>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90</a:t>
            </a:fld>
            <a:endParaRPr lang="en-US" dirty="0"/>
          </a:p>
        </p:txBody>
      </p:sp>
    </p:spTree>
    <p:extLst>
      <p:ext uri="{BB962C8B-B14F-4D97-AF65-F5344CB8AC3E}">
        <p14:creationId xmlns:p14="http://schemas.microsoft.com/office/powerpoint/2010/main" val="39067280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normAutofit/>
          </a:bodyPr>
          <a:lstStyle/>
          <a:p>
            <a:r>
              <a:rPr lang="en-US" altLang="ko-KR" dirty="0">
                <a:ea typeface="BM JUA" panose="02020603020101020101" pitchFamily="18" charset="-127"/>
              </a:rPr>
              <a:t>Ice</a:t>
            </a:r>
            <a:r>
              <a:rPr lang="en-US" altLang="ko-KR" baseline="0" dirty="0">
                <a:ea typeface="BM JUA" panose="02020603020101020101" pitchFamily="18" charset="-127"/>
              </a:rPr>
              <a:t> Flower</a:t>
            </a:r>
            <a:endParaRPr lang="en-US" altLang="ko-KR" dirty="0">
              <a:ea typeface="BM JUA" panose="02020603020101020101" pitchFamily="18" charset="-127"/>
            </a:endParaRPr>
          </a:p>
          <a:p>
            <a:r>
              <a:rPr lang="en-US" altLang="ko-KR" dirty="0">
                <a:ea typeface="BM JUA" panose="02020603020101020101" pitchFamily="18" charset="-127"/>
              </a:rPr>
              <a:t>Freezes</a:t>
            </a:r>
            <a:r>
              <a:rPr lang="en-US" altLang="ko-KR" baseline="0" dirty="0">
                <a:ea typeface="BM JUA" panose="02020603020101020101" pitchFamily="18" charset="-127"/>
              </a:rPr>
              <a:t> another team. That team cannot play their next turn, but also cannot lose or gain points until their next turn.</a:t>
            </a:r>
            <a:endParaRPr lang="en-US" altLang="ko-KR" dirty="0">
              <a:ea typeface="BM JUA" panose="02020603020101020101" pitchFamily="18" charset="-127"/>
            </a:endParaRPr>
          </a:p>
          <a:p>
            <a:endParaRPr lang="en-US" dirty="0"/>
          </a:p>
          <a:p>
            <a:r>
              <a:rPr lang="en-US" dirty="0"/>
              <a:t>You can copy and paste these</a:t>
            </a:r>
            <a:r>
              <a:rPr lang="en-US" baseline="0" dirty="0"/>
              <a:t> onto the Power-ups slides as you wish to add more variety to the game.</a:t>
            </a:r>
            <a:endParaRPr lang="en-US" dirty="0"/>
          </a:p>
          <a:p>
            <a:r>
              <a:rPr lang="en-US" altLang="ko-KR" dirty="0">
                <a:ea typeface="BM JUA" panose="02020603020101020101" pitchFamily="18" charset="-127"/>
              </a:rPr>
              <a:t> </a:t>
            </a:r>
            <a:endParaRPr lang="ko-KR" altLang="en-US" dirty="0">
              <a:ea typeface="BM JUA" panose="02020603020101020101" pitchFamily="18" charset="-127"/>
            </a:endParaRPr>
          </a:p>
        </p:txBody>
      </p:sp>
      <p:sp>
        <p:nvSpPr>
          <p:cNvPr id="4" name="슬라이드 번호 개체 틀 3"/>
          <p:cNvSpPr>
            <a:spLocks noGrp="1"/>
          </p:cNvSpPr>
          <p:nvPr>
            <p:ph type="sldNum" sz="quarter" idx="10"/>
          </p:nvPr>
        </p:nvSpPr>
        <p:spPr/>
        <p:txBody>
          <a:bodyPr/>
          <a:lstStyle/>
          <a:p>
            <a:fld id="{07C40EBE-0FEA-4948-B564-C5702D508CAF}" type="slidenum">
              <a:rPr lang="en-US" smtClean="0"/>
              <a:pPr/>
              <a:t>91</a:t>
            </a:fld>
            <a:endParaRPr lang="en-US" dirty="0"/>
          </a:p>
        </p:txBody>
      </p:sp>
    </p:spTree>
    <p:extLst>
      <p:ext uri="{BB962C8B-B14F-4D97-AF65-F5344CB8AC3E}">
        <p14:creationId xmlns:p14="http://schemas.microsoft.com/office/powerpoint/2010/main" val="18771467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5 Points</a:t>
            </a:r>
            <a:r>
              <a:rPr lang="en-US" baseline="0" dirty="0"/>
              <a:t> and </a:t>
            </a:r>
            <a:r>
              <a:rPr lang="en-US" dirty="0"/>
              <a:t>Protect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This team will get five points and</a:t>
            </a:r>
            <a:r>
              <a:rPr lang="en-US" baseline="0" dirty="0"/>
              <a:t> be immune from losing points for until their next turn.</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92</a:t>
            </a:fld>
            <a:endParaRPr lang="en-US" dirty="0"/>
          </a:p>
        </p:txBody>
      </p:sp>
    </p:spTree>
    <p:extLst>
      <p:ext uri="{BB962C8B-B14F-4D97-AF65-F5344CB8AC3E}">
        <p14:creationId xmlns:p14="http://schemas.microsoft.com/office/powerpoint/2010/main" val="245748698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Star Coin</a:t>
            </a:r>
          </a:p>
          <a:p>
            <a:r>
              <a:rPr lang="en-US" dirty="0"/>
              <a:t>A Star Coin is worth 10 points. These are extremely rare in this game. There should be exactly three per game</a:t>
            </a:r>
            <a:r>
              <a:rPr lang="en-US" baseline="0" dirty="0"/>
              <a:t>. </a:t>
            </a:r>
            <a:r>
              <a:rPr lang="en-US" altLang="ko-KR" dirty="0">
                <a:ea typeface="BM JUA" panose="02020603020101020101" pitchFamily="18" charset="-127"/>
              </a:rPr>
              <a:t>If the class can collect all 3</a:t>
            </a:r>
            <a:r>
              <a:rPr lang="en-US" altLang="ko-KR" baseline="0" dirty="0">
                <a:ea typeface="BM JUA" panose="02020603020101020101" pitchFamily="18" charset="-127"/>
              </a:rPr>
              <a:t> star coins during the game, they can get a special prize.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93</a:t>
            </a:fld>
            <a:endParaRPr lang="en-US" dirty="0"/>
          </a:p>
        </p:txBody>
      </p:sp>
    </p:spTree>
    <p:extLst>
      <p:ext uri="{BB962C8B-B14F-4D97-AF65-F5344CB8AC3E}">
        <p14:creationId xmlns:p14="http://schemas.microsoft.com/office/powerpoint/2010/main" val="384934503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Blue Pipe – Double</a:t>
            </a:r>
            <a:r>
              <a:rPr lang="en-US" baseline="0" dirty="0"/>
              <a:t> Points</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94</a:t>
            </a:fld>
            <a:endParaRPr lang="en-US"/>
          </a:p>
        </p:txBody>
      </p:sp>
    </p:spTree>
    <p:extLst>
      <p:ext uri="{BB962C8B-B14F-4D97-AF65-F5344CB8AC3E}">
        <p14:creationId xmlns:p14="http://schemas.microsoft.com/office/powerpoint/2010/main" val="29263012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Change Points</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This team must</a:t>
            </a:r>
            <a:r>
              <a:rPr lang="en-US" baseline="0" dirty="0"/>
              <a:t> change points with another team, even if they have the most points.</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95</a:t>
            </a:fld>
            <a:endParaRPr lang="en-US" dirty="0"/>
          </a:p>
        </p:txBody>
      </p:sp>
    </p:spTree>
    <p:extLst>
      <p:ext uri="{BB962C8B-B14F-4D97-AF65-F5344CB8AC3E}">
        <p14:creationId xmlns:p14="http://schemas.microsoft.com/office/powerpoint/2010/main" val="28846809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Luigi’s Mansion – Minus 5 Points</a:t>
            </a:r>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96</a:t>
            </a:fld>
            <a:endParaRPr lang="en-US"/>
          </a:p>
        </p:txBody>
      </p:sp>
    </p:spTree>
    <p:extLst>
      <p:ext uri="{BB962C8B-B14F-4D97-AF65-F5344CB8AC3E}">
        <p14:creationId xmlns:p14="http://schemas.microsoft.com/office/powerpoint/2010/main" val="424945163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Luigi’s Mansion – All teams</a:t>
            </a:r>
            <a:r>
              <a:rPr lang="en-US" baseline="0" dirty="0"/>
              <a:t> </a:t>
            </a:r>
            <a:r>
              <a:rPr lang="en-US" dirty="0"/>
              <a:t>Lose all Points</a:t>
            </a:r>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97</a:t>
            </a:fld>
            <a:endParaRPr lang="en-US"/>
          </a:p>
        </p:txBody>
      </p:sp>
    </p:spTree>
    <p:extLst>
      <p:ext uri="{BB962C8B-B14F-4D97-AF65-F5344CB8AC3E}">
        <p14:creationId xmlns:p14="http://schemas.microsoft.com/office/powerpoint/2010/main" val="4960225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10</a:t>
            </a:fld>
            <a:endParaRPr lang="en-US"/>
          </a:p>
        </p:txBody>
      </p:sp>
    </p:spTree>
    <p:extLst>
      <p:ext uri="{BB962C8B-B14F-4D97-AF65-F5344CB8AC3E}">
        <p14:creationId xmlns:p14="http://schemas.microsoft.com/office/powerpoint/2010/main" val="365085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Luigi’s Mansion – Star</a:t>
            </a:r>
            <a:r>
              <a:rPr lang="en-US" baseline="0" dirty="0"/>
              <a:t> Coin</a:t>
            </a:r>
            <a:endParaRPr lang="en-US" dirty="0"/>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98</a:t>
            </a:fld>
            <a:endParaRPr lang="en-US"/>
          </a:p>
        </p:txBody>
      </p:sp>
    </p:spTree>
    <p:extLst>
      <p:ext uri="{BB962C8B-B14F-4D97-AF65-F5344CB8AC3E}">
        <p14:creationId xmlns:p14="http://schemas.microsoft.com/office/powerpoint/2010/main" val="199207132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Luigi’s Mansion – Steal from three teams</a:t>
            </a:r>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99</a:t>
            </a:fld>
            <a:endParaRPr lang="en-US"/>
          </a:p>
        </p:txBody>
      </p:sp>
    </p:spTree>
    <p:extLst>
      <p:ext uri="{BB962C8B-B14F-4D97-AF65-F5344CB8AC3E}">
        <p14:creationId xmlns:p14="http://schemas.microsoft.com/office/powerpoint/2010/main" val="28096586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Luigi’s Mansion – Bring</a:t>
            </a:r>
            <a:r>
              <a:rPr lang="en-US" baseline="0" dirty="0"/>
              <a:t> your books</a:t>
            </a:r>
            <a:endParaRPr lang="en-US" dirty="0"/>
          </a:p>
          <a:p>
            <a:endParaRPr lang="en-US" dirty="0"/>
          </a:p>
          <a:p>
            <a:r>
              <a:rPr lang="en-US" dirty="0"/>
              <a:t>You can copy and paste these</a:t>
            </a:r>
            <a:r>
              <a:rPr lang="en-US" baseline="0" dirty="0"/>
              <a:t> onto the Power-ups slides as you wish to add more variety to the game.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100</a:t>
            </a:fld>
            <a:endParaRPr lang="en-US"/>
          </a:p>
        </p:txBody>
      </p:sp>
    </p:spTree>
    <p:extLst>
      <p:ext uri="{BB962C8B-B14F-4D97-AF65-F5344CB8AC3E}">
        <p14:creationId xmlns:p14="http://schemas.microsoft.com/office/powerpoint/2010/main" val="139350429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Propeller</a:t>
            </a:r>
            <a:r>
              <a:rPr lang="en-US" baseline="0" dirty="0"/>
              <a:t> Mushroom</a:t>
            </a:r>
            <a:endParaRPr lang="en-US" dirty="0"/>
          </a:p>
          <a:p>
            <a:r>
              <a:rPr lang="en-US" dirty="0"/>
              <a:t>Switch Points – A</a:t>
            </a:r>
          </a:p>
          <a:p>
            <a:r>
              <a:rPr lang="en-US" dirty="0"/>
              <a:t>The</a:t>
            </a:r>
            <a:r>
              <a:rPr lang="en-US" baseline="0" dirty="0"/>
              <a:t> team that gets this randomly selects a team with which to switch points. </a:t>
            </a:r>
          </a:p>
          <a:p>
            <a:r>
              <a:rPr lang="en-US" baseline="0" dirty="0"/>
              <a:t>If the team selects the card with their own team’s number they do not switch points.</a:t>
            </a:r>
          </a:p>
          <a:p>
            <a:r>
              <a:rPr lang="en-US" baseline="0" dirty="0"/>
              <a:t>Click the card with the number of teams that are playing to go to the appropriate page.</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101</a:t>
            </a:fld>
            <a:endParaRPr lang="en-US"/>
          </a:p>
        </p:txBody>
      </p:sp>
    </p:spTree>
    <p:extLst>
      <p:ext uri="{BB962C8B-B14F-4D97-AF65-F5344CB8AC3E}">
        <p14:creationId xmlns:p14="http://schemas.microsoft.com/office/powerpoint/2010/main" val="103834697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Propeller</a:t>
            </a:r>
            <a:r>
              <a:rPr lang="en-US" baseline="0" dirty="0"/>
              <a:t> Mushroom</a:t>
            </a:r>
            <a:endParaRPr lang="en-US" dirty="0"/>
          </a:p>
          <a:p>
            <a:r>
              <a:rPr lang="en-US" dirty="0"/>
              <a:t>Switch Points – B</a:t>
            </a:r>
          </a:p>
          <a:p>
            <a:r>
              <a:rPr lang="en-US" dirty="0"/>
              <a:t>The</a:t>
            </a:r>
            <a:r>
              <a:rPr lang="en-US" baseline="0" dirty="0"/>
              <a:t> team that gets this randomly selects a team with which to switch points. </a:t>
            </a:r>
          </a:p>
          <a:p>
            <a:r>
              <a:rPr lang="en-US" baseline="0" dirty="0"/>
              <a:t>If the team selects the card with their own team’s number they do not switch points.</a:t>
            </a:r>
          </a:p>
          <a:p>
            <a:r>
              <a:rPr lang="en-US" baseline="0" dirty="0"/>
              <a:t>Click the card with the number of teams that are playing to go to the appropriate page.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102</a:t>
            </a:fld>
            <a:endParaRPr lang="en-US"/>
          </a:p>
        </p:txBody>
      </p:sp>
    </p:spTree>
    <p:extLst>
      <p:ext uri="{BB962C8B-B14F-4D97-AF65-F5344CB8AC3E}">
        <p14:creationId xmlns:p14="http://schemas.microsoft.com/office/powerpoint/2010/main" val="4404991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Propeller</a:t>
            </a:r>
            <a:r>
              <a:rPr lang="en-US" baseline="0" dirty="0"/>
              <a:t> Mushroom</a:t>
            </a:r>
            <a:endParaRPr lang="en-US" dirty="0"/>
          </a:p>
          <a:p>
            <a:r>
              <a:rPr lang="en-US" dirty="0"/>
              <a:t>Switch Points – C</a:t>
            </a:r>
          </a:p>
          <a:p>
            <a:r>
              <a:rPr lang="en-US" dirty="0"/>
              <a:t>The</a:t>
            </a:r>
            <a:r>
              <a:rPr lang="en-US" baseline="0" dirty="0"/>
              <a:t> team that gets this randomly selects a team with which to switch points. </a:t>
            </a:r>
          </a:p>
          <a:p>
            <a:r>
              <a:rPr lang="en-US" baseline="0" dirty="0"/>
              <a:t>If the team selects the card with their own team’s number they do not switch points.</a:t>
            </a:r>
          </a:p>
          <a:p>
            <a:r>
              <a:rPr lang="en-US" baseline="0" dirty="0"/>
              <a:t>Click the card with the number of teams that are playing to go to the appropriate page.</a:t>
            </a:r>
            <a:endParaRPr lang="en-US"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103</a:t>
            </a:fld>
            <a:endParaRPr lang="en-US"/>
          </a:p>
        </p:txBody>
      </p:sp>
    </p:spTree>
    <p:extLst>
      <p:ext uri="{BB962C8B-B14F-4D97-AF65-F5344CB8AC3E}">
        <p14:creationId xmlns:p14="http://schemas.microsoft.com/office/powerpoint/2010/main" val="139653035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Golden Bullet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The</a:t>
            </a:r>
            <a:r>
              <a:rPr lang="en-US" baseline="0" dirty="0"/>
              <a:t> team that picks this decides whether to keep it for themselves or give it to another team.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Whichever team has it gets 5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104</a:t>
            </a:fld>
            <a:endParaRPr lang="en-US"/>
          </a:p>
        </p:txBody>
      </p:sp>
    </p:spTree>
    <p:extLst>
      <p:ext uri="{BB962C8B-B14F-4D97-AF65-F5344CB8AC3E}">
        <p14:creationId xmlns:p14="http://schemas.microsoft.com/office/powerpoint/2010/main" val="124706857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Star Coin</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The</a:t>
            </a:r>
            <a:r>
              <a:rPr lang="en-US" baseline="0" dirty="0"/>
              <a:t> team that picks this decides whether to keep it for themselves or give it to another team.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Whichever team has it gets 10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105</a:t>
            </a:fld>
            <a:endParaRPr lang="en-US"/>
          </a:p>
        </p:txBody>
      </p:sp>
    </p:spTree>
    <p:extLst>
      <p:ext uri="{BB962C8B-B14F-4D97-AF65-F5344CB8AC3E}">
        <p14:creationId xmlns:p14="http://schemas.microsoft.com/office/powerpoint/2010/main" val="130274913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Silver Bullet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The</a:t>
            </a:r>
            <a:r>
              <a:rPr lang="en-US" baseline="0" dirty="0"/>
              <a:t> team that picks this decides whether to keep it for themselves or give it to another team.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Whichever team has it gets 3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106</a:t>
            </a:fld>
            <a:endParaRPr lang="en-US"/>
          </a:p>
        </p:txBody>
      </p:sp>
    </p:spTree>
    <p:extLst>
      <p:ext uri="{BB962C8B-B14F-4D97-AF65-F5344CB8AC3E}">
        <p14:creationId xmlns:p14="http://schemas.microsoft.com/office/powerpoint/2010/main" val="15144665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Bullet Bill</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The</a:t>
            </a:r>
            <a:r>
              <a:rPr lang="en-US" baseline="0" dirty="0"/>
              <a:t> team that picks this decides whether to keep it for themselves or give it to another team.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Whichever team has it loses 3 points.</a:t>
            </a:r>
          </a:p>
        </p:txBody>
      </p:sp>
      <p:sp>
        <p:nvSpPr>
          <p:cNvPr id="4" name="Slide Number Placeholder 3"/>
          <p:cNvSpPr>
            <a:spLocks noGrp="1"/>
          </p:cNvSpPr>
          <p:nvPr>
            <p:ph type="sldNum" sz="quarter" idx="10"/>
          </p:nvPr>
        </p:nvSpPr>
        <p:spPr/>
        <p:txBody>
          <a:bodyPr/>
          <a:lstStyle/>
          <a:p>
            <a:fld id="{07C40EBE-0FEA-4948-B564-C5702D508CAF}" type="slidenum">
              <a:rPr lang="en-US" smtClean="0"/>
              <a:pPr/>
              <a:t>107</a:t>
            </a:fld>
            <a:endParaRPr lang="en-US"/>
          </a:p>
        </p:txBody>
      </p:sp>
    </p:spTree>
    <p:extLst>
      <p:ext uri="{BB962C8B-B14F-4D97-AF65-F5344CB8AC3E}">
        <p14:creationId xmlns:p14="http://schemas.microsoft.com/office/powerpoint/2010/main" val="30975985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ko-KR" dirty="0">
              <a:ea typeface="BM JUA" panose="02020603020101020101" pitchFamily="18" charset="-127"/>
            </a:endParaRPr>
          </a:p>
        </p:txBody>
      </p:sp>
      <p:sp>
        <p:nvSpPr>
          <p:cNvPr id="4" name="Slide Number Placeholder 3"/>
          <p:cNvSpPr>
            <a:spLocks noGrp="1"/>
          </p:cNvSpPr>
          <p:nvPr>
            <p:ph type="sldNum" sz="quarter" idx="10"/>
          </p:nvPr>
        </p:nvSpPr>
        <p:spPr/>
        <p:txBody>
          <a:bodyPr/>
          <a:lstStyle/>
          <a:p>
            <a:fld id="{07C40EBE-0FEA-4948-B564-C5702D508CAF}" type="slidenum">
              <a:rPr lang="en-US" smtClean="0"/>
              <a:pPr/>
              <a:t>11</a:t>
            </a:fld>
            <a:endParaRPr lang="en-US"/>
          </a:p>
        </p:txBody>
      </p:sp>
    </p:spTree>
    <p:extLst>
      <p:ext uri="{BB962C8B-B14F-4D97-AF65-F5344CB8AC3E}">
        <p14:creationId xmlns:p14="http://schemas.microsoft.com/office/powerpoint/2010/main" val="311405463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Banzai Bill</a:t>
            </a:r>
          </a:p>
          <a:p>
            <a:r>
              <a:rPr lang="en-US" dirty="0"/>
              <a:t>The</a:t>
            </a:r>
            <a:r>
              <a:rPr lang="en-US" baseline="0" dirty="0"/>
              <a:t> team that picks this decides whether to keep it for themselves or give it to another team.</a:t>
            </a:r>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Whichever team has it changes points with another team.</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baseline="0" dirty="0"/>
          </a:p>
        </p:txBody>
      </p:sp>
      <p:sp>
        <p:nvSpPr>
          <p:cNvPr id="4" name="Slide Number Placeholder 3"/>
          <p:cNvSpPr>
            <a:spLocks noGrp="1"/>
          </p:cNvSpPr>
          <p:nvPr>
            <p:ph type="sldNum" sz="quarter" idx="10"/>
          </p:nvPr>
        </p:nvSpPr>
        <p:spPr/>
        <p:txBody>
          <a:bodyPr/>
          <a:lstStyle/>
          <a:p>
            <a:fld id="{07C40EBE-0FEA-4948-B564-C5702D508CAF}" type="slidenum">
              <a:rPr lang="en-US" smtClean="0"/>
              <a:pPr/>
              <a:t>108</a:t>
            </a:fld>
            <a:endParaRPr lang="en-US"/>
          </a:p>
        </p:txBody>
      </p:sp>
    </p:spTree>
    <p:extLst>
      <p:ext uri="{BB962C8B-B14F-4D97-AF65-F5344CB8AC3E}">
        <p14:creationId xmlns:p14="http://schemas.microsoft.com/office/powerpoint/2010/main" val="1737172401"/>
      </p:ext>
    </p:extLst>
  </p:cSld>
  <p:clrMapOvr>
    <a:masterClrMapping/>
  </p:clrMapOvr>
</p:notes>
</file>

<file path=ppt/slideLayouts/_rels/slideLayout1.xml.rels><?xml version="1.0" encoding="UTF-8" standalone="yes"?>
<Relationships xmlns="http://schemas.openxmlformats.org/package/2006/relationships"><Relationship Id="rId13" Type="http://schemas.openxmlformats.org/officeDocument/2006/relationships/audio" Target="../media/audio4.wav"/><Relationship Id="rId18" Type="http://schemas.openxmlformats.org/officeDocument/2006/relationships/audio" Target="../media/audio9.wav"/><Relationship Id="rId26" Type="http://schemas.openxmlformats.org/officeDocument/2006/relationships/image" Target="../media/image8.png"/><Relationship Id="rId39" Type="http://schemas.openxmlformats.org/officeDocument/2006/relationships/image" Target="../media/image21.png"/><Relationship Id="rId21" Type="http://schemas.openxmlformats.org/officeDocument/2006/relationships/image" Target="../media/image3.gif"/><Relationship Id="rId34" Type="http://schemas.openxmlformats.org/officeDocument/2006/relationships/image" Target="../media/image16.gif"/><Relationship Id="rId42" Type="http://schemas.openxmlformats.org/officeDocument/2006/relationships/image" Target="../media/image24.png"/><Relationship Id="rId47" Type="http://schemas.openxmlformats.org/officeDocument/2006/relationships/audio" Target="../media/audio13.wav"/><Relationship Id="rId50" Type="http://schemas.openxmlformats.org/officeDocument/2006/relationships/slide" Target="../slides/slide86.xml"/><Relationship Id="rId7" Type="http://schemas.openxmlformats.org/officeDocument/2006/relationships/audio" Target="../media/media3.m4a"/><Relationship Id="rId2" Type="http://schemas.microsoft.com/office/2007/relationships/media" Target="../media/media1.m4a"/><Relationship Id="rId16" Type="http://schemas.openxmlformats.org/officeDocument/2006/relationships/audio" Target="../media/audio7.wav"/><Relationship Id="rId29" Type="http://schemas.openxmlformats.org/officeDocument/2006/relationships/image" Target="../media/image11.png"/><Relationship Id="rId11" Type="http://schemas.openxmlformats.org/officeDocument/2006/relationships/audio" Target="../media/audio2.wav"/><Relationship Id="rId24" Type="http://schemas.openxmlformats.org/officeDocument/2006/relationships/image" Target="../media/image6.png"/><Relationship Id="rId32" Type="http://schemas.openxmlformats.org/officeDocument/2006/relationships/image" Target="../media/image14.gif"/><Relationship Id="rId37" Type="http://schemas.openxmlformats.org/officeDocument/2006/relationships/image" Target="../media/image19.gif"/><Relationship Id="rId40" Type="http://schemas.openxmlformats.org/officeDocument/2006/relationships/image" Target="../media/image22.png"/><Relationship Id="rId45" Type="http://schemas.openxmlformats.org/officeDocument/2006/relationships/image" Target="../media/image25.png"/><Relationship Id="rId53" Type="http://schemas.openxmlformats.org/officeDocument/2006/relationships/slide" Target="../slides/slide90.xml"/><Relationship Id="rId5" Type="http://schemas.openxmlformats.org/officeDocument/2006/relationships/audio" Target="../media/media2.m4a"/><Relationship Id="rId10" Type="http://schemas.openxmlformats.org/officeDocument/2006/relationships/audio" Target="../media/audio1.wav"/><Relationship Id="rId19" Type="http://schemas.openxmlformats.org/officeDocument/2006/relationships/slideMaster" Target="../slideMasters/slideMaster1.xml"/><Relationship Id="rId31" Type="http://schemas.openxmlformats.org/officeDocument/2006/relationships/image" Target="../media/image13.gif"/><Relationship Id="rId44" Type="http://schemas.openxmlformats.org/officeDocument/2006/relationships/audio" Target="../media/audio11.wav"/><Relationship Id="rId52" Type="http://schemas.openxmlformats.org/officeDocument/2006/relationships/slide" Target="../slides/slide87.xml"/><Relationship Id="rId4" Type="http://schemas.microsoft.com/office/2007/relationships/media" Target="../media/media2.m4a"/><Relationship Id="rId9" Type="http://schemas.openxmlformats.org/officeDocument/2006/relationships/audio" Target="../media/media4.m4a"/><Relationship Id="rId14" Type="http://schemas.openxmlformats.org/officeDocument/2006/relationships/audio" Target="../media/audio5.wav"/><Relationship Id="rId22" Type="http://schemas.openxmlformats.org/officeDocument/2006/relationships/image" Target="../media/image4.gif"/><Relationship Id="rId27" Type="http://schemas.openxmlformats.org/officeDocument/2006/relationships/image" Target="../media/image9.png"/><Relationship Id="rId30" Type="http://schemas.openxmlformats.org/officeDocument/2006/relationships/image" Target="../media/image12.png"/><Relationship Id="rId35" Type="http://schemas.openxmlformats.org/officeDocument/2006/relationships/image" Target="../media/image17.gif"/><Relationship Id="rId43" Type="http://schemas.openxmlformats.org/officeDocument/2006/relationships/audio" Target="../media/audio10.wav"/><Relationship Id="rId48" Type="http://schemas.openxmlformats.org/officeDocument/2006/relationships/image" Target="../media/image26.png"/><Relationship Id="rId8" Type="http://schemas.microsoft.com/office/2007/relationships/media" Target="../media/media4.m4a"/><Relationship Id="rId51" Type="http://schemas.openxmlformats.org/officeDocument/2006/relationships/slide" Target="../slides/slide89.xml"/><Relationship Id="rId3" Type="http://schemas.openxmlformats.org/officeDocument/2006/relationships/audio" Target="../media/media1.m4a"/><Relationship Id="rId12" Type="http://schemas.openxmlformats.org/officeDocument/2006/relationships/audio" Target="../media/audio3.wav"/><Relationship Id="rId17" Type="http://schemas.openxmlformats.org/officeDocument/2006/relationships/audio" Target="../media/audio8.wav"/><Relationship Id="rId25" Type="http://schemas.openxmlformats.org/officeDocument/2006/relationships/image" Target="../media/image7.png"/><Relationship Id="rId33" Type="http://schemas.openxmlformats.org/officeDocument/2006/relationships/image" Target="../media/image15.png"/><Relationship Id="rId38" Type="http://schemas.openxmlformats.org/officeDocument/2006/relationships/image" Target="../media/image20.gif"/><Relationship Id="rId46" Type="http://schemas.openxmlformats.org/officeDocument/2006/relationships/audio" Target="../media/audio12.wav"/><Relationship Id="rId20" Type="http://schemas.openxmlformats.org/officeDocument/2006/relationships/image" Target="../media/image2.gif"/><Relationship Id="rId41" Type="http://schemas.openxmlformats.org/officeDocument/2006/relationships/image" Target="../media/image23.png"/><Relationship Id="rId1" Type="http://schemas.openxmlformats.org/officeDocument/2006/relationships/tags" Target="../tags/tag3.xml"/><Relationship Id="rId6" Type="http://schemas.microsoft.com/office/2007/relationships/media" Target="../media/media3.m4a"/><Relationship Id="rId15" Type="http://schemas.openxmlformats.org/officeDocument/2006/relationships/audio" Target="../media/audio6.wav"/><Relationship Id="rId23" Type="http://schemas.openxmlformats.org/officeDocument/2006/relationships/image" Target="../media/image5.png"/><Relationship Id="rId28" Type="http://schemas.openxmlformats.org/officeDocument/2006/relationships/image" Target="../media/image10.png"/><Relationship Id="rId36" Type="http://schemas.openxmlformats.org/officeDocument/2006/relationships/image" Target="../media/image18.gif"/><Relationship Id="rId49" Type="http://schemas.openxmlformats.org/officeDocument/2006/relationships/slide" Target="../slides/slide88.xml"/></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1.png"/><Relationship Id="rId3" Type="http://schemas.openxmlformats.org/officeDocument/2006/relationships/audio" Target="../media/audio14.wav"/><Relationship Id="rId7" Type="http://schemas.openxmlformats.org/officeDocument/2006/relationships/image" Target="../media/image11.png"/><Relationship Id="rId12" Type="http://schemas.openxmlformats.org/officeDocument/2006/relationships/image" Target="../media/image40.png"/><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slideMaster" Target="../slideMasters/slideMaster2.xml"/><Relationship Id="rId11" Type="http://schemas.openxmlformats.org/officeDocument/2006/relationships/image" Target="../media/image39.png"/><Relationship Id="rId5" Type="http://schemas.openxmlformats.org/officeDocument/2006/relationships/audio" Target="../media/audio17.wav"/><Relationship Id="rId10" Type="http://schemas.openxmlformats.org/officeDocument/2006/relationships/image" Target="../media/image42.png"/><Relationship Id="rId4" Type="http://schemas.openxmlformats.org/officeDocument/2006/relationships/audio" Target="../media/audio16.wav"/><Relationship Id="rId9" Type="http://schemas.openxmlformats.org/officeDocument/2006/relationships/image" Target="../media/image36.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Master" Target="../slideMasters/slideMaster3.xml"/><Relationship Id="rId1" Type="http://schemas.openxmlformats.org/officeDocument/2006/relationships/tags" Target="../tags/tag10.xml"/></Relationships>
</file>

<file path=ppt/slideLayouts/_rels/slideLayout12.xml.rels><?xml version="1.0" encoding="UTF-8" standalone="yes"?>
<Relationships xmlns="http://schemas.openxmlformats.org/package/2006/relationships"><Relationship Id="rId3" Type="http://schemas.openxmlformats.org/officeDocument/2006/relationships/audio" Target="../media/media13.m4a"/><Relationship Id="rId2" Type="http://schemas.microsoft.com/office/2007/relationships/media" Target="../media/media13.m4a"/><Relationship Id="rId1" Type="http://schemas.openxmlformats.org/officeDocument/2006/relationships/tags" Target="../tags/tag11.xml"/><Relationship Id="rId6" Type="http://schemas.openxmlformats.org/officeDocument/2006/relationships/image" Target="../media/image44.png"/><Relationship Id="rId5" Type="http://schemas.openxmlformats.org/officeDocument/2006/relationships/image" Target="../media/image28.png"/><Relationship Id="rId4"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3" Type="http://schemas.openxmlformats.org/officeDocument/2006/relationships/image" Target="../media/image47.png"/><Relationship Id="rId18" Type="http://schemas.openxmlformats.org/officeDocument/2006/relationships/image" Target="../media/image52.png"/><Relationship Id="rId26" Type="http://schemas.openxmlformats.org/officeDocument/2006/relationships/image" Target="../media/image60.png"/><Relationship Id="rId39" Type="http://schemas.openxmlformats.org/officeDocument/2006/relationships/image" Target="../media/image7.png"/><Relationship Id="rId21" Type="http://schemas.openxmlformats.org/officeDocument/2006/relationships/image" Target="../media/image55.png"/><Relationship Id="rId34" Type="http://schemas.openxmlformats.org/officeDocument/2006/relationships/image" Target="../media/image68.png"/><Relationship Id="rId42" Type="http://schemas.openxmlformats.org/officeDocument/2006/relationships/image" Target="../media/image10.png"/><Relationship Id="rId7" Type="http://schemas.openxmlformats.org/officeDocument/2006/relationships/audio" Target="../media/audio4.wav"/><Relationship Id="rId2" Type="http://schemas.microsoft.com/office/2007/relationships/media" Target="../media/media1.m4a"/><Relationship Id="rId16" Type="http://schemas.openxmlformats.org/officeDocument/2006/relationships/image" Target="../media/image50.png"/><Relationship Id="rId29" Type="http://schemas.openxmlformats.org/officeDocument/2006/relationships/image" Target="../media/image63.png"/><Relationship Id="rId1" Type="http://schemas.openxmlformats.org/officeDocument/2006/relationships/tags" Target="../tags/tag12.xml"/><Relationship Id="rId6" Type="http://schemas.openxmlformats.org/officeDocument/2006/relationships/audio" Target="../media/audio3.wav"/><Relationship Id="rId11" Type="http://schemas.openxmlformats.org/officeDocument/2006/relationships/image" Target="../media/image28.png"/><Relationship Id="rId24" Type="http://schemas.openxmlformats.org/officeDocument/2006/relationships/image" Target="../media/image58.png"/><Relationship Id="rId32" Type="http://schemas.openxmlformats.org/officeDocument/2006/relationships/image" Target="../media/image66.png"/><Relationship Id="rId37" Type="http://schemas.openxmlformats.org/officeDocument/2006/relationships/image" Target="../media/image71.png"/><Relationship Id="rId40" Type="http://schemas.openxmlformats.org/officeDocument/2006/relationships/image" Target="../media/image8.png"/><Relationship Id="rId45" Type="http://schemas.openxmlformats.org/officeDocument/2006/relationships/image" Target="../media/image75.png"/><Relationship Id="rId5" Type="http://schemas.openxmlformats.org/officeDocument/2006/relationships/audio" Target="../media/media14.m4a"/><Relationship Id="rId15" Type="http://schemas.openxmlformats.org/officeDocument/2006/relationships/image" Target="../media/image49.png"/><Relationship Id="rId23" Type="http://schemas.openxmlformats.org/officeDocument/2006/relationships/image" Target="../media/image57.png"/><Relationship Id="rId28" Type="http://schemas.openxmlformats.org/officeDocument/2006/relationships/image" Target="../media/image62.png"/><Relationship Id="rId36" Type="http://schemas.openxmlformats.org/officeDocument/2006/relationships/image" Target="../media/image70.png"/><Relationship Id="rId10" Type="http://schemas.openxmlformats.org/officeDocument/2006/relationships/image" Target="../media/image45.png"/><Relationship Id="rId19" Type="http://schemas.openxmlformats.org/officeDocument/2006/relationships/image" Target="../media/image53.png"/><Relationship Id="rId31" Type="http://schemas.openxmlformats.org/officeDocument/2006/relationships/image" Target="../media/image65.png"/><Relationship Id="rId44" Type="http://schemas.openxmlformats.org/officeDocument/2006/relationships/image" Target="../media/image74.png"/><Relationship Id="rId4" Type="http://schemas.microsoft.com/office/2007/relationships/media" Target="../media/media14.m4a"/><Relationship Id="rId9" Type="http://schemas.openxmlformats.org/officeDocument/2006/relationships/slideMaster" Target="../slideMasters/slideMaster3.xml"/><Relationship Id="rId14" Type="http://schemas.openxmlformats.org/officeDocument/2006/relationships/image" Target="../media/image48.png"/><Relationship Id="rId22" Type="http://schemas.openxmlformats.org/officeDocument/2006/relationships/image" Target="../media/image56.png"/><Relationship Id="rId27" Type="http://schemas.openxmlformats.org/officeDocument/2006/relationships/image" Target="../media/image61.png"/><Relationship Id="rId30" Type="http://schemas.openxmlformats.org/officeDocument/2006/relationships/image" Target="../media/image64.png"/><Relationship Id="rId35" Type="http://schemas.openxmlformats.org/officeDocument/2006/relationships/image" Target="../media/image69.png"/><Relationship Id="rId43" Type="http://schemas.openxmlformats.org/officeDocument/2006/relationships/image" Target="../media/image11.png"/><Relationship Id="rId8" Type="http://schemas.openxmlformats.org/officeDocument/2006/relationships/audio" Target="../media/audio18.wav"/><Relationship Id="rId3" Type="http://schemas.openxmlformats.org/officeDocument/2006/relationships/audio" Target="../media/media1.m4a"/><Relationship Id="rId12" Type="http://schemas.openxmlformats.org/officeDocument/2006/relationships/image" Target="../media/image46.png"/><Relationship Id="rId17" Type="http://schemas.openxmlformats.org/officeDocument/2006/relationships/image" Target="../media/image51.png"/><Relationship Id="rId25" Type="http://schemas.openxmlformats.org/officeDocument/2006/relationships/image" Target="../media/image59.png"/><Relationship Id="rId33" Type="http://schemas.openxmlformats.org/officeDocument/2006/relationships/image" Target="../media/image67.png"/><Relationship Id="rId38" Type="http://schemas.openxmlformats.org/officeDocument/2006/relationships/image" Target="../media/image72.png"/><Relationship Id="rId20" Type="http://schemas.openxmlformats.org/officeDocument/2006/relationships/image" Target="../media/image54.png"/><Relationship Id="rId41" Type="http://schemas.openxmlformats.org/officeDocument/2006/relationships/image" Target="../media/image73.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audio" Target="../media/media15.m4a"/><Relationship Id="rId7" Type="http://schemas.openxmlformats.org/officeDocument/2006/relationships/image" Target="../media/image76.png"/><Relationship Id="rId2" Type="http://schemas.microsoft.com/office/2007/relationships/media" Target="../media/media15.m4a"/><Relationship Id="rId1" Type="http://schemas.openxmlformats.org/officeDocument/2006/relationships/tags" Target="../tags/tag13.xml"/><Relationship Id="rId6" Type="http://schemas.openxmlformats.org/officeDocument/2006/relationships/slideMaster" Target="../slideMasters/slideMaster3.xml"/><Relationship Id="rId5" Type="http://schemas.openxmlformats.org/officeDocument/2006/relationships/audio" Target="../media/media16.m4a"/><Relationship Id="rId4" Type="http://schemas.microsoft.com/office/2007/relationships/media" Target="../media/media16.m4a"/><Relationship Id="rId9" Type="http://schemas.openxmlformats.org/officeDocument/2006/relationships/image" Target="../media/image28.png"/></Relationships>
</file>

<file path=ppt/slideLayouts/_rels/slideLayout1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4.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5.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3" Type="http://schemas.openxmlformats.org/officeDocument/2006/relationships/audio" Target="../media/audio4.wav"/><Relationship Id="rId18" Type="http://schemas.openxmlformats.org/officeDocument/2006/relationships/audio" Target="../media/audio9.wav"/><Relationship Id="rId26" Type="http://schemas.openxmlformats.org/officeDocument/2006/relationships/image" Target="../media/image8.png"/><Relationship Id="rId39" Type="http://schemas.openxmlformats.org/officeDocument/2006/relationships/image" Target="../media/image21.png"/><Relationship Id="rId21" Type="http://schemas.openxmlformats.org/officeDocument/2006/relationships/image" Target="../media/image3.gif"/><Relationship Id="rId34" Type="http://schemas.openxmlformats.org/officeDocument/2006/relationships/image" Target="../media/image16.gif"/><Relationship Id="rId42" Type="http://schemas.openxmlformats.org/officeDocument/2006/relationships/image" Target="../media/image24.png"/><Relationship Id="rId47" Type="http://schemas.openxmlformats.org/officeDocument/2006/relationships/audio" Target="../media/audio13.wav"/><Relationship Id="rId50" Type="http://schemas.openxmlformats.org/officeDocument/2006/relationships/slide" Target="../slides/slide104.xml"/><Relationship Id="rId7" Type="http://schemas.openxmlformats.org/officeDocument/2006/relationships/audio" Target="../media/media3.m4a"/><Relationship Id="rId2" Type="http://schemas.microsoft.com/office/2007/relationships/media" Target="../media/media1.m4a"/><Relationship Id="rId16" Type="http://schemas.openxmlformats.org/officeDocument/2006/relationships/audio" Target="../media/audio7.wav"/><Relationship Id="rId29" Type="http://schemas.openxmlformats.org/officeDocument/2006/relationships/image" Target="../media/image11.png"/><Relationship Id="rId11" Type="http://schemas.openxmlformats.org/officeDocument/2006/relationships/audio" Target="../media/audio2.wav"/><Relationship Id="rId24" Type="http://schemas.openxmlformats.org/officeDocument/2006/relationships/image" Target="../media/image6.png"/><Relationship Id="rId32" Type="http://schemas.openxmlformats.org/officeDocument/2006/relationships/image" Target="../media/image14.gif"/><Relationship Id="rId37" Type="http://schemas.openxmlformats.org/officeDocument/2006/relationships/image" Target="../media/image19.gif"/><Relationship Id="rId40" Type="http://schemas.openxmlformats.org/officeDocument/2006/relationships/image" Target="../media/image22.png"/><Relationship Id="rId45" Type="http://schemas.openxmlformats.org/officeDocument/2006/relationships/image" Target="../media/image25.png"/><Relationship Id="rId53" Type="http://schemas.openxmlformats.org/officeDocument/2006/relationships/slide" Target="../slides/slide107.xml"/><Relationship Id="rId5" Type="http://schemas.openxmlformats.org/officeDocument/2006/relationships/audio" Target="../media/media5.m4a"/><Relationship Id="rId10" Type="http://schemas.openxmlformats.org/officeDocument/2006/relationships/audio" Target="../media/audio1.wav"/><Relationship Id="rId19" Type="http://schemas.openxmlformats.org/officeDocument/2006/relationships/slideMaster" Target="../slideMasters/slideMaster1.xml"/><Relationship Id="rId31" Type="http://schemas.openxmlformats.org/officeDocument/2006/relationships/image" Target="../media/image13.gif"/><Relationship Id="rId44" Type="http://schemas.openxmlformats.org/officeDocument/2006/relationships/audio" Target="../media/audio11.wav"/><Relationship Id="rId52" Type="http://schemas.openxmlformats.org/officeDocument/2006/relationships/slide" Target="../slides/slide105.xml"/><Relationship Id="rId4" Type="http://schemas.microsoft.com/office/2007/relationships/media" Target="../media/media5.m4a"/><Relationship Id="rId9" Type="http://schemas.openxmlformats.org/officeDocument/2006/relationships/audio" Target="../media/media4.m4a"/><Relationship Id="rId14" Type="http://schemas.openxmlformats.org/officeDocument/2006/relationships/audio" Target="../media/audio5.wav"/><Relationship Id="rId22" Type="http://schemas.openxmlformats.org/officeDocument/2006/relationships/image" Target="../media/image4.gif"/><Relationship Id="rId27" Type="http://schemas.openxmlformats.org/officeDocument/2006/relationships/image" Target="../media/image9.png"/><Relationship Id="rId30" Type="http://schemas.openxmlformats.org/officeDocument/2006/relationships/image" Target="../media/image12.png"/><Relationship Id="rId35" Type="http://schemas.openxmlformats.org/officeDocument/2006/relationships/image" Target="../media/image17.gif"/><Relationship Id="rId43" Type="http://schemas.openxmlformats.org/officeDocument/2006/relationships/audio" Target="../media/audio10.wav"/><Relationship Id="rId48" Type="http://schemas.openxmlformats.org/officeDocument/2006/relationships/image" Target="../media/image26.png"/><Relationship Id="rId8" Type="http://schemas.microsoft.com/office/2007/relationships/media" Target="../media/media4.m4a"/><Relationship Id="rId51" Type="http://schemas.openxmlformats.org/officeDocument/2006/relationships/slide" Target="../slides/slide108.xml"/><Relationship Id="rId3" Type="http://schemas.openxmlformats.org/officeDocument/2006/relationships/audio" Target="../media/media1.m4a"/><Relationship Id="rId12" Type="http://schemas.openxmlformats.org/officeDocument/2006/relationships/audio" Target="../media/audio3.wav"/><Relationship Id="rId17" Type="http://schemas.openxmlformats.org/officeDocument/2006/relationships/audio" Target="../media/audio8.wav"/><Relationship Id="rId25" Type="http://schemas.openxmlformats.org/officeDocument/2006/relationships/image" Target="../media/image7.png"/><Relationship Id="rId33" Type="http://schemas.openxmlformats.org/officeDocument/2006/relationships/image" Target="../media/image15.png"/><Relationship Id="rId38" Type="http://schemas.openxmlformats.org/officeDocument/2006/relationships/image" Target="../media/image20.gif"/><Relationship Id="rId46" Type="http://schemas.openxmlformats.org/officeDocument/2006/relationships/audio" Target="../media/audio12.wav"/><Relationship Id="rId20" Type="http://schemas.openxmlformats.org/officeDocument/2006/relationships/image" Target="../media/image2.gif"/><Relationship Id="rId41" Type="http://schemas.openxmlformats.org/officeDocument/2006/relationships/image" Target="../media/image23.png"/><Relationship Id="rId1" Type="http://schemas.openxmlformats.org/officeDocument/2006/relationships/tags" Target="../tags/tag4.xml"/><Relationship Id="rId6" Type="http://schemas.microsoft.com/office/2007/relationships/media" Target="../media/media3.m4a"/><Relationship Id="rId15" Type="http://schemas.openxmlformats.org/officeDocument/2006/relationships/audio" Target="../media/audio6.wav"/><Relationship Id="rId23" Type="http://schemas.openxmlformats.org/officeDocument/2006/relationships/image" Target="../media/image5.png"/><Relationship Id="rId28" Type="http://schemas.openxmlformats.org/officeDocument/2006/relationships/image" Target="../media/image10.png"/><Relationship Id="rId36" Type="http://schemas.openxmlformats.org/officeDocument/2006/relationships/image" Target="../media/image18.gif"/><Relationship Id="rId49" Type="http://schemas.openxmlformats.org/officeDocument/2006/relationships/slide" Target="../slides/slide106.xml"/></Relationships>
</file>

<file path=ppt/slideLayouts/_rels/slideLayout3.xml.rels><?xml version="1.0" encoding="UTF-8" standalone="yes"?>
<Relationships xmlns="http://schemas.openxmlformats.org/package/2006/relationships"><Relationship Id="rId13" Type="http://schemas.openxmlformats.org/officeDocument/2006/relationships/audio" Target="../media/audio4.wav"/><Relationship Id="rId18" Type="http://schemas.openxmlformats.org/officeDocument/2006/relationships/audio" Target="../media/audio9.wav"/><Relationship Id="rId26" Type="http://schemas.openxmlformats.org/officeDocument/2006/relationships/image" Target="../media/image8.png"/><Relationship Id="rId39" Type="http://schemas.openxmlformats.org/officeDocument/2006/relationships/image" Target="../media/image21.png"/><Relationship Id="rId21" Type="http://schemas.openxmlformats.org/officeDocument/2006/relationships/image" Target="../media/image3.gif"/><Relationship Id="rId34" Type="http://schemas.openxmlformats.org/officeDocument/2006/relationships/image" Target="../media/image16.gif"/><Relationship Id="rId42" Type="http://schemas.openxmlformats.org/officeDocument/2006/relationships/image" Target="../media/image24.png"/><Relationship Id="rId47" Type="http://schemas.openxmlformats.org/officeDocument/2006/relationships/audio" Target="../media/audio13.wav"/><Relationship Id="rId50" Type="http://schemas.openxmlformats.org/officeDocument/2006/relationships/slide" Target="../slides/slide91.xml"/><Relationship Id="rId7" Type="http://schemas.openxmlformats.org/officeDocument/2006/relationships/audio" Target="../media/media3.m4a"/><Relationship Id="rId2" Type="http://schemas.microsoft.com/office/2007/relationships/media" Target="../media/media1.m4a"/><Relationship Id="rId16" Type="http://schemas.openxmlformats.org/officeDocument/2006/relationships/audio" Target="../media/audio7.wav"/><Relationship Id="rId29" Type="http://schemas.openxmlformats.org/officeDocument/2006/relationships/image" Target="../media/image11.png"/><Relationship Id="rId11" Type="http://schemas.openxmlformats.org/officeDocument/2006/relationships/audio" Target="../media/audio2.wav"/><Relationship Id="rId24" Type="http://schemas.openxmlformats.org/officeDocument/2006/relationships/image" Target="../media/image6.png"/><Relationship Id="rId32" Type="http://schemas.openxmlformats.org/officeDocument/2006/relationships/image" Target="../media/image14.gif"/><Relationship Id="rId37" Type="http://schemas.openxmlformats.org/officeDocument/2006/relationships/image" Target="../media/image19.gif"/><Relationship Id="rId40" Type="http://schemas.openxmlformats.org/officeDocument/2006/relationships/image" Target="../media/image22.png"/><Relationship Id="rId45" Type="http://schemas.openxmlformats.org/officeDocument/2006/relationships/image" Target="../media/image25.png"/><Relationship Id="rId53" Type="http://schemas.openxmlformats.org/officeDocument/2006/relationships/slide" Target="../slides/slide93.xml"/><Relationship Id="rId5" Type="http://schemas.openxmlformats.org/officeDocument/2006/relationships/audio" Target="../media/media6.m4a"/><Relationship Id="rId10" Type="http://schemas.openxmlformats.org/officeDocument/2006/relationships/audio" Target="../media/audio1.wav"/><Relationship Id="rId19" Type="http://schemas.openxmlformats.org/officeDocument/2006/relationships/slideMaster" Target="../slideMasters/slideMaster1.xml"/><Relationship Id="rId31" Type="http://schemas.openxmlformats.org/officeDocument/2006/relationships/image" Target="../media/image13.gif"/><Relationship Id="rId44" Type="http://schemas.openxmlformats.org/officeDocument/2006/relationships/audio" Target="../media/audio11.wav"/><Relationship Id="rId52" Type="http://schemas.openxmlformats.org/officeDocument/2006/relationships/slide" Target="../slides/slide92.xml"/><Relationship Id="rId4" Type="http://schemas.microsoft.com/office/2007/relationships/media" Target="../media/media6.m4a"/><Relationship Id="rId9" Type="http://schemas.openxmlformats.org/officeDocument/2006/relationships/audio" Target="../media/media4.m4a"/><Relationship Id="rId14" Type="http://schemas.openxmlformats.org/officeDocument/2006/relationships/audio" Target="../media/audio5.wav"/><Relationship Id="rId22" Type="http://schemas.openxmlformats.org/officeDocument/2006/relationships/image" Target="../media/image4.gif"/><Relationship Id="rId27" Type="http://schemas.openxmlformats.org/officeDocument/2006/relationships/image" Target="../media/image9.png"/><Relationship Id="rId30" Type="http://schemas.openxmlformats.org/officeDocument/2006/relationships/image" Target="../media/image12.png"/><Relationship Id="rId35" Type="http://schemas.openxmlformats.org/officeDocument/2006/relationships/image" Target="../media/image17.gif"/><Relationship Id="rId43" Type="http://schemas.openxmlformats.org/officeDocument/2006/relationships/audio" Target="../media/audio10.wav"/><Relationship Id="rId48" Type="http://schemas.openxmlformats.org/officeDocument/2006/relationships/image" Target="../media/image26.png"/><Relationship Id="rId8" Type="http://schemas.microsoft.com/office/2007/relationships/media" Target="../media/media4.m4a"/><Relationship Id="rId51" Type="http://schemas.openxmlformats.org/officeDocument/2006/relationships/slide" Target="../slides/slide94.xml"/><Relationship Id="rId3" Type="http://schemas.openxmlformats.org/officeDocument/2006/relationships/audio" Target="../media/media1.m4a"/><Relationship Id="rId12" Type="http://schemas.openxmlformats.org/officeDocument/2006/relationships/audio" Target="../media/audio3.wav"/><Relationship Id="rId17" Type="http://schemas.openxmlformats.org/officeDocument/2006/relationships/audio" Target="../media/audio8.wav"/><Relationship Id="rId25" Type="http://schemas.openxmlformats.org/officeDocument/2006/relationships/image" Target="../media/image7.png"/><Relationship Id="rId33" Type="http://schemas.openxmlformats.org/officeDocument/2006/relationships/image" Target="../media/image15.png"/><Relationship Id="rId38" Type="http://schemas.openxmlformats.org/officeDocument/2006/relationships/image" Target="../media/image20.gif"/><Relationship Id="rId46" Type="http://schemas.openxmlformats.org/officeDocument/2006/relationships/audio" Target="../media/audio12.wav"/><Relationship Id="rId20" Type="http://schemas.openxmlformats.org/officeDocument/2006/relationships/image" Target="../media/image2.gif"/><Relationship Id="rId41" Type="http://schemas.openxmlformats.org/officeDocument/2006/relationships/image" Target="../media/image23.png"/><Relationship Id="rId1" Type="http://schemas.openxmlformats.org/officeDocument/2006/relationships/tags" Target="../tags/tag5.xml"/><Relationship Id="rId6" Type="http://schemas.microsoft.com/office/2007/relationships/media" Target="../media/media3.m4a"/><Relationship Id="rId15" Type="http://schemas.openxmlformats.org/officeDocument/2006/relationships/audio" Target="../media/audio6.wav"/><Relationship Id="rId23" Type="http://schemas.openxmlformats.org/officeDocument/2006/relationships/image" Target="../media/image5.png"/><Relationship Id="rId28" Type="http://schemas.openxmlformats.org/officeDocument/2006/relationships/image" Target="../media/image10.png"/><Relationship Id="rId36" Type="http://schemas.openxmlformats.org/officeDocument/2006/relationships/image" Target="../media/image18.gif"/><Relationship Id="rId49" Type="http://schemas.openxmlformats.org/officeDocument/2006/relationships/slide" Target="../slides/slide95.xml"/></Relationships>
</file>

<file path=ppt/slideLayouts/_rels/slideLayout4.xml.rels><?xml version="1.0" encoding="UTF-8" standalone="yes"?>
<Relationships xmlns="http://schemas.openxmlformats.org/package/2006/relationships"><Relationship Id="rId13" Type="http://schemas.openxmlformats.org/officeDocument/2006/relationships/audio" Target="../media/audio4.wav"/><Relationship Id="rId18" Type="http://schemas.openxmlformats.org/officeDocument/2006/relationships/audio" Target="../media/audio9.wav"/><Relationship Id="rId26" Type="http://schemas.openxmlformats.org/officeDocument/2006/relationships/image" Target="../media/image8.png"/><Relationship Id="rId39" Type="http://schemas.openxmlformats.org/officeDocument/2006/relationships/image" Target="../media/image21.png"/><Relationship Id="rId21" Type="http://schemas.openxmlformats.org/officeDocument/2006/relationships/image" Target="../media/image3.gif"/><Relationship Id="rId34" Type="http://schemas.openxmlformats.org/officeDocument/2006/relationships/image" Target="../media/image16.gif"/><Relationship Id="rId42" Type="http://schemas.openxmlformats.org/officeDocument/2006/relationships/image" Target="../media/image24.png"/><Relationship Id="rId47" Type="http://schemas.openxmlformats.org/officeDocument/2006/relationships/audio" Target="../media/audio13.wav"/><Relationship Id="rId50" Type="http://schemas.openxmlformats.org/officeDocument/2006/relationships/slide" Target="../slides/slide96.xml"/><Relationship Id="rId7" Type="http://schemas.openxmlformats.org/officeDocument/2006/relationships/audio" Target="../media/media3.m4a"/><Relationship Id="rId2" Type="http://schemas.microsoft.com/office/2007/relationships/media" Target="../media/media1.m4a"/><Relationship Id="rId16" Type="http://schemas.openxmlformats.org/officeDocument/2006/relationships/audio" Target="../media/audio7.wav"/><Relationship Id="rId29" Type="http://schemas.openxmlformats.org/officeDocument/2006/relationships/image" Target="../media/image11.png"/><Relationship Id="rId11" Type="http://schemas.openxmlformats.org/officeDocument/2006/relationships/audio" Target="../media/audio2.wav"/><Relationship Id="rId24" Type="http://schemas.openxmlformats.org/officeDocument/2006/relationships/image" Target="../media/image6.png"/><Relationship Id="rId32" Type="http://schemas.openxmlformats.org/officeDocument/2006/relationships/image" Target="../media/image14.gif"/><Relationship Id="rId37" Type="http://schemas.openxmlformats.org/officeDocument/2006/relationships/image" Target="../media/image19.gif"/><Relationship Id="rId40" Type="http://schemas.openxmlformats.org/officeDocument/2006/relationships/image" Target="../media/image22.png"/><Relationship Id="rId45" Type="http://schemas.openxmlformats.org/officeDocument/2006/relationships/image" Target="../media/image25.png"/><Relationship Id="rId53" Type="http://schemas.openxmlformats.org/officeDocument/2006/relationships/slide" Target="../slides/slide98.xml"/><Relationship Id="rId5" Type="http://schemas.openxmlformats.org/officeDocument/2006/relationships/audio" Target="../media/media7.m4a"/><Relationship Id="rId10" Type="http://schemas.openxmlformats.org/officeDocument/2006/relationships/audio" Target="../media/audio1.wav"/><Relationship Id="rId19" Type="http://schemas.openxmlformats.org/officeDocument/2006/relationships/slideMaster" Target="../slideMasters/slideMaster1.xml"/><Relationship Id="rId31" Type="http://schemas.openxmlformats.org/officeDocument/2006/relationships/image" Target="../media/image13.gif"/><Relationship Id="rId44" Type="http://schemas.openxmlformats.org/officeDocument/2006/relationships/audio" Target="../media/audio11.wav"/><Relationship Id="rId52" Type="http://schemas.openxmlformats.org/officeDocument/2006/relationships/slide" Target="../slides/slide99.xml"/><Relationship Id="rId4" Type="http://schemas.microsoft.com/office/2007/relationships/media" Target="../media/media7.m4a"/><Relationship Id="rId9" Type="http://schemas.openxmlformats.org/officeDocument/2006/relationships/audio" Target="../media/media4.m4a"/><Relationship Id="rId14" Type="http://schemas.openxmlformats.org/officeDocument/2006/relationships/audio" Target="../media/audio5.wav"/><Relationship Id="rId22" Type="http://schemas.openxmlformats.org/officeDocument/2006/relationships/image" Target="../media/image4.gif"/><Relationship Id="rId27" Type="http://schemas.openxmlformats.org/officeDocument/2006/relationships/image" Target="../media/image9.png"/><Relationship Id="rId30" Type="http://schemas.openxmlformats.org/officeDocument/2006/relationships/image" Target="../media/image12.png"/><Relationship Id="rId35" Type="http://schemas.openxmlformats.org/officeDocument/2006/relationships/image" Target="../media/image17.gif"/><Relationship Id="rId43" Type="http://schemas.openxmlformats.org/officeDocument/2006/relationships/audio" Target="../media/audio10.wav"/><Relationship Id="rId48" Type="http://schemas.openxmlformats.org/officeDocument/2006/relationships/image" Target="../media/image26.png"/><Relationship Id="rId8" Type="http://schemas.microsoft.com/office/2007/relationships/media" Target="../media/media4.m4a"/><Relationship Id="rId51" Type="http://schemas.openxmlformats.org/officeDocument/2006/relationships/slide" Target="../slides/slide100.xml"/><Relationship Id="rId3" Type="http://schemas.openxmlformats.org/officeDocument/2006/relationships/audio" Target="../media/media1.m4a"/><Relationship Id="rId12" Type="http://schemas.openxmlformats.org/officeDocument/2006/relationships/audio" Target="../media/audio3.wav"/><Relationship Id="rId17" Type="http://schemas.openxmlformats.org/officeDocument/2006/relationships/audio" Target="../media/audio8.wav"/><Relationship Id="rId25" Type="http://schemas.openxmlformats.org/officeDocument/2006/relationships/image" Target="../media/image7.png"/><Relationship Id="rId33" Type="http://schemas.openxmlformats.org/officeDocument/2006/relationships/image" Target="../media/image15.png"/><Relationship Id="rId38" Type="http://schemas.openxmlformats.org/officeDocument/2006/relationships/image" Target="../media/image20.gif"/><Relationship Id="rId46" Type="http://schemas.openxmlformats.org/officeDocument/2006/relationships/audio" Target="../media/audio12.wav"/><Relationship Id="rId20" Type="http://schemas.openxmlformats.org/officeDocument/2006/relationships/image" Target="../media/image2.gif"/><Relationship Id="rId41" Type="http://schemas.openxmlformats.org/officeDocument/2006/relationships/image" Target="../media/image23.png"/><Relationship Id="rId1" Type="http://schemas.openxmlformats.org/officeDocument/2006/relationships/tags" Target="../tags/tag6.xml"/><Relationship Id="rId6" Type="http://schemas.microsoft.com/office/2007/relationships/media" Target="../media/media3.m4a"/><Relationship Id="rId15" Type="http://schemas.openxmlformats.org/officeDocument/2006/relationships/audio" Target="../media/audio6.wav"/><Relationship Id="rId23" Type="http://schemas.openxmlformats.org/officeDocument/2006/relationships/image" Target="../media/image5.png"/><Relationship Id="rId28" Type="http://schemas.openxmlformats.org/officeDocument/2006/relationships/image" Target="../media/image10.png"/><Relationship Id="rId36" Type="http://schemas.openxmlformats.org/officeDocument/2006/relationships/image" Target="../media/image18.gif"/><Relationship Id="rId49" Type="http://schemas.openxmlformats.org/officeDocument/2006/relationships/slide" Target="../slides/slide97.xml"/></Relationships>
</file>

<file path=ppt/slideLayouts/_rels/slideLayout5.xml.rels><?xml version="1.0" encoding="UTF-8" standalone="yes"?>
<Relationships xmlns="http://schemas.openxmlformats.org/package/2006/relationships"><Relationship Id="rId13" Type="http://schemas.openxmlformats.org/officeDocument/2006/relationships/audio" Target="../media/audio4.wav"/><Relationship Id="rId18" Type="http://schemas.openxmlformats.org/officeDocument/2006/relationships/audio" Target="../media/audio9.wav"/><Relationship Id="rId26" Type="http://schemas.openxmlformats.org/officeDocument/2006/relationships/image" Target="../media/image8.png"/><Relationship Id="rId39" Type="http://schemas.openxmlformats.org/officeDocument/2006/relationships/image" Target="../media/image21.png"/><Relationship Id="rId21" Type="http://schemas.openxmlformats.org/officeDocument/2006/relationships/image" Target="../media/image3.gif"/><Relationship Id="rId34" Type="http://schemas.openxmlformats.org/officeDocument/2006/relationships/image" Target="../media/image16.gif"/><Relationship Id="rId42" Type="http://schemas.openxmlformats.org/officeDocument/2006/relationships/image" Target="../media/image24.png"/><Relationship Id="rId47" Type="http://schemas.openxmlformats.org/officeDocument/2006/relationships/audio" Target="../media/audio13.wav"/><Relationship Id="rId50" Type="http://schemas.openxmlformats.org/officeDocument/2006/relationships/slide" Target="../slides/slide103.xml"/><Relationship Id="rId7" Type="http://schemas.openxmlformats.org/officeDocument/2006/relationships/audio" Target="../media/media3.m4a"/><Relationship Id="rId2" Type="http://schemas.microsoft.com/office/2007/relationships/media" Target="../media/media1.m4a"/><Relationship Id="rId16" Type="http://schemas.openxmlformats.org/officeDocument/2006/relationships/audio" Target="../media/audio7.wav"/><Relationship Id="rId29" Type="http://schemas.openxmlformats.org/officeDocument/2006/relationships/image" Target="../media/image11.png"/><Relationship Id="rId11" Type="http://schemas.openxmlformats.org/officeDocument/2006/relationships/audio" Target="../media/audio2.wav"/><Relationship Id="rId24" Type="http://schemas.openxmlformats.org/officeDocument/2006/relationships/image" Target="../media/image6.png"/><Relationship Id="rId32" Type="http://schemas.openxmlformats.org/officeDocument/2006/relationships/image" Target="../media/image14.gif"/><Relationship Id="rId37" Type="http://schemas.openxmlformats.org/officeDocument/2006/relationships/image" Target="../media/image19.gif"/><Relationship Id="rId40" Type="http://schemas.openxmlformats.org/officeDocument/2006/relationships/image" Target="../media/image22.png"/><Relationship Id="rId45" Type="http://schemas.openxmlformats.org/officeDocument/2006/relationships/image" Target="../media/image25.png"/><Relationship Id="rId5" Type="http://schemas.openxmlformats.org/officeDocument/2006/relationships/audio" Target="../media/media8.m4a"/><Relationship Id="rId15" Type="http://schemas.openxmlformats.org/officeDocument/2006/relationships/audio" Target="../media/audio6.wav"/><Relationship Id="rId23" Type="http://schemas.openxmlformats.org/officeDocument/2006/relationships/image" Target="../media/image5.png"/><Relationship Id="rId28" Type="http://schemas.openxmlformats.org/officeDocument/2006/relationships/image" Target="../media/image10.png"/><Relationship Id="rId36" Type="http://schemas.openxmlformats.org/officeDocument/2006/relationships/image" Target="../media/image18.gif"/><Relationship Id="rId49" Type="http://schemas.openxmlformats.org/officeDocument/2006/relationships/slide" Target="../slides/slide101.xml"/><Relationship Id="rId10" Type="http://schemas.openxmlformats.org/officeDocument/2006/relationships/audio" Target="../media/audio1.wav"/><Relationship Id="rId19" Type="http://schemas.openxmlformats.org/officeDocument/2006/relationships/slideMaster" Target="../slideMasters/slideMaster1.xml"/><Relationship Id="rId31" Type="http://schemas.openxmlformats.org/officeDocument/2006/relationships/image" Target="../media/image13.gif"/><Relationship Id="rId44" Type="http://schemas.openxmlformats.org/officeDocument/2006/relationships/audio" Target="../media/audio11.wav"/><Relationship Id="rId4" Type="http://schemas.microsoft.com/office/2007/relationships/media" Target="../media/media8.m4a"/><Relationship Id="rId9" Type="http://schemas.openxmlformats.org/officeDocument/2006/relationships/audio" Target="../media/media4.m4a"/><Relationship Id="rId14" Type="http://schemas.openxmlformats.org/officeDocument/2006/relationships/audio" Target="../media/audio5.wav"/><Relationship Id="rId22" Type="http://schemas.openxmlformats.org/officeDocument/2006/relationships/image" Target="../media/image4.gif"/><Relationship Id="rId27" Type="http://schemas.openxmlformats.org/officeDocument/2006/relationships/image" Target="../media/image9.png"/><Relationship Id="rId30" Type="http://schemas.openxmlformats.org/officeDocument/2006/relationships/image" Target="../media/image12.png"/><Relationship Id="rId35" Type="http://schemas.openxmlformats.org/officeDocument/2006/relationships/image" Target="../media/image17.gif"/><Relationship Id="rId43" Type="http://schemas.openxmlformats.org/officeDocument/2006/relationships/audio" Target="../media/audio10.wav"/><Relationship Id="rId48" Type="http://schemas.openxmlformats.org/officeDocument/2006/relationships/image" Target="../media/image26.png"/><Relationship Id="rId8" Type="http://schemas.microsoft.com/office/2007/relationships/media" Target="../media/media4.m4a"/><Relationship Id="rId51" Type="http://schemas.openxmlformats.org/officeDocument/2006/relationships/slide" Target="../slides/slide102.xml"/><Relationship Id="rId3" Type="http://schemas.openxmlformats.org/officeDocument/2006/relationships/audio" Target="../media/media1.m4a"/><Relationship Id="rId12" Type="http://schemas.openxmlformats.org/officeDocument/2006/relationships/audio" Target="../media/audio3.wav"/><Relationship Id="rId17" Type="http://schemas.openxmlformats.org/officeDocument/2006/relationships/audio" Target="../media/audio8.wav"/><Relationship Id="rId25" Type="http://schemas.openxmlformats.org/officeDocument/2006/relationships/image" Target="../media/image7.png"/><Relationship Id="rId33" Type="http://schemas.openxmlformats.org/officeDocument/2006/relationships/image" Target="../media/image15.png"/><Relationship Id="rId38" Type="http://schemas.openxmlformats.org/officeDocument/2006/relationships/image" Target="../media/image20.gif"/><Relationship Id="rId46" Type="http://schemas.openxmlformats.org/officeDocument/2006/relationships/audio" Target="../media/audio12.wav"/><Relationship Id="rId20" Type="http://schemas.openxmlformats.org/officeDocument/2006/relationships/image" Target="../media/image2.gif"/><Relationship Id="rId41" Type="http://schemas.openxmlformats.org/officeDocument/2006/relationships/image" Target="../media/image23.png"/><Relationship Id="rId1" Type="http://schemas.openxmlformats.org/officeDocument/2006/relationships/tags" Target="../tags/tag7.xml"/><Relationship Id="rId6" Type="http://schemas.microsoft.com/office/2007/relationships/media" Target="../media/media3.m4a"/></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40.png"/><Relationship Id="rId3" Type="http://schemas.openxmlformats.org/officeDocument/2006/relationships/audio" Target="../media/audio14.wav"/><Relationship Id="rId7" Type="http://schemas.openxmlformats.org/officeDocument/2006/relationships/image" Target="../media/image34.png"/><Relationship Id="rId12" Type="http://schemas.openxmlformats.org/officeDocument/2006/relationships/image" Target="../media/image39.png"/><Relationship Id="rId2" Type="http://schemas.openxmlformats.org/officeDocument/2006/relationships/audio" Target="../media/media12.m4a"/><Relationship Id="rId16" Type="http://schemas.openxmlformats.org/officeDocument/2006/relationships/image" Target="../media/image11.png"/><Relationship Id="rId1" Type="http://schemas.microsoft.com/office/2007/relationships/media" Target="../media/media12.m4a"/><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slideMaster" Target="../slideMasters/slideMaster2.xml"/><Relationship Id="rId15" Type="http://schemas.openxmlformats.org/officeDocument/2006/relationships/image" Target="../media/image42.png"/><Relationship Id="rId10" Type="http://schemas.openxmlformats.org/officeDocument/2006/relationships/image" Target="../media/image37.png"/><Relationship Id="rId4" Type="http://schemas.openxmlformats.org/officeDocument/2006/relationships/audio" Target="../media/audio15.wav"/><Relationship Id="rId9" Type="http://schemas.openxmlformats.org/officeDocument/2006/relationships/image" Target="../media/image36.png"/><Relationship Id="rId14" Type="http://schemas.openxmlformats.org/officeDocument/2006/relationships/image" Target="../media/image41.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9.png"/><Relationship Id="rId3" Type="http://schemas.openxmlformats.org/officeDocument/2006/relationships/audio" Target="../media/audio14.wav"/><Relationship Id="rId7" Type="http://schemas.openxmlformats.org/officeDocument/2006/relationships/image" Target="../media/image11.png"/><Relationship Id="rId12" Type="http://schemas.openxmlformats.org/officeDocument/2006/relationships/image" Target="../media/image38.png"/><Relationship Id="rId2" Type="http://schemas.openxmlformats.org/officeDocument/2006/relationships/audio" Target="../media/media12.m4a"/><Relationship Id="rId16" Type="http://schemas.openxmlformats.org/officeDocument/2006/relationships/image" Target="../media/image41.png"/><Relationship Id="rId1" Type="http://schemas.microsoft.com/office/2007/relationships/media" Target="../media/media12.m4a"/><Relationship Id="rId6" Type="http://schemas.openxmlformats.org/officeDocument/2006/relationships/slideMaster" Target="../slideMasters/slideMaster2.xml"/><Relationship Id="rId11" Type="http://schemas.openxmlformats.org/officeDocument/2006/relationships/image" Target="../media/image36.png"/><Relationship Id="rId5" Type="http://schemas.openxmlformats.org/officeDocument/2006/relationships/audio" Target="../media/audio17.wav"/><Relationship Id="rId15" Type="http://schemas.openxmlformats.org/officeDocument/2006/relationships/image" Target="../media/image42.png"/><Relationship Id="rId10" Type="http://schemas.openxmlformats.org/officeDocument/2006/relationships/image" Target="../media/image35.png"/><Relationship Id="rId4" Type="http://schemas.openxmlformats.org/officeDocument/2006/relationships/audio" Target="../media/audio16.wav"/><Relationship Id="rId9" Type="http://schemas.openxmlformats.org/officeDocument/2006/relationships/image" Target="../media/image34.png"/><Relationship Id="rId14" Type="http://schemas.openxmlformats.org/officeDocument/2006/relationships/image" Target="../media/image40.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40.png"/><Relationship Id="rId3" Type="http://schemas.openxmlformats.org/officeDocument/2006/relationships/audio" Target="../media/audio14.wav"/><Relationship Id="rId7" Type="http://schemas.openxmlformats.org/officeDocument/2006/relationships/image" Target="../media/image11.png"/><Relationship Id="rId12" Type="http://schemas.openxmlformats.org/officeDocument/2006/relationships/image" Target="../media/image39.png"/><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slideMaster" Target="../slideMasters/slideMaster2.xml"/><Relationship Id="rId11" Type="http://schemas.openxmlformats.org/officeDocument/2006/relationships/image" Target="../media/image38.png"/><Relationship Id="rId5" Type="http://schemas.openxmlformats.org/officeDocument/2006/relationships/audio" Target="../media/audio17.wav"/><Relationship Id="rId15" Type="http://schemas.openxmlformats.org/officeDocument/2006/relationships/image" Target="../media/image41.png"/><Relationship Id="rId10" Type="http://schemas.openxmlformats.org/officeDocument/2006/relationships/image" Target="../media/image35.png"/><Relationship Id="rId4" Type="http://schemas.openxmlformats.org/officeDocument/2006/relationships/audio" Target="../media/audio16.wav"/><Relationship Id="rId9" Type="http://schemas.openxmlformats.org/officeDocument/2006/relationships/image" Target="../media/image34.png"/><Relationship Id="rId14" Type="http://schemas.openxmlformats.org/officeDocument/2006/relationships/image" Target="../media/image42.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42.png"/><Relationship Id="rId3" Type="http://schemas.openxmlformats.org/officeDocument/2006/relationships/audio" Target="../media/audio14.wav"/><Relationship Id="rId7" Type="http://schemas.openxmlformats.org/officeDocument/2006/relationships/image" Target="../media/image11.png"/><Relationship Id="rId12" Type="http://schemas.openxmlformats.org/officeDocument/2006/relationships/image" Target="../media/image40.png"/><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slideMaster" Target="../slideMasters/slideMaster2.xml"/><Relationship Id="rId11" Type="http://schemas.openxmlformats.org/officeDocument/2006/relationships/image" Target="../media/image39.png"/><Relationship Id="rId5" Type="http://schemas.openxmlformats.org/officeDocument/2006/relationships/audio" Target="../media/audio17.wav"/><Relationship Id="rId10" Type="http://schemas.openxmlformats.org/officeDocument/2006/relationships/image" Target="../media/image38.png"/><Relationship Id="rId4" Type="http://schemas.openxmlformats.org/officeDocument/2006/relationships/audio" Target="../media/audio16.wav"/><Relationship Id="rId9" Type="http://schemas.openxmlformats.org/officeDocument/2006/relationships/image" Target="../media/image34.png"/><Relationship Id="rId14" Type="http://schemas.openxmlformats.org/officeDocument/2006/relationships/image" Target="../media/image4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Random Points">
    <p:spTree>
      <p:nvGrpSpPr>
        <p:cNvPr id="1" name=""/>
        <p:cNvGrpSpPr/>
        <p:nvPr/>
      </p:nvGrpSpPr>
      <p:grpSpPr>
        <a:xfrm>
          <a:off x="0" y="0"/>
          <a:ext cx="0" cy="0"/>
          <a:chOff x="0" y="0"/>
          <a:chExt cx="0" cy="0"/>
        </a:xfrm>
      </p:grpSpPr>
      <p:pic>
        <p:nvPicPr>
          <p:cNvPr id="28" name="Picture 27"/>
          <p:cNvPicPr>
            <a:picLocks noChangeAspect="1"/>
          </p:cNvPicPr>
          <p:nvPr userDrawn="1"/>
        </p:nvPicPr>
        <p:blipFill>
          <a:blip r:embed="rId20">
            <a:extLst>
              <a:ext uri="{28A0092B-C50C-407E-A947-70E740481C1C}">
                <a14:useLocalDpi xmlns:a14="http://schemas.microsoft.com/office/drawing/2010/main"/>
              </a:ext>
            </a:extLst>
          </a:blip>
          <a:stretch>
            <a:fillRect/>
          </a:stretch>
        </p:blipFill>
        <p:spPr>
          <a:xfrm>
            <a:off x="4788101" y="5120869"/>
            <a:ext cx="1136808" cy="1430179"/>
          </a:xfrm>
          <a:prstGeom prst="rect">
            <a:avLst/>
          </a:prstGeom>
        </p:spPr>
      </p:pic>
      <p:pic>
        <p:nvPicPr>
          <p:cNvPr id="31" name="Picture 30"/>
          <p:cNvPicPr>
            <a:picLocks noChangeAspect="1"/>
          </p:cNvPicPr>
          <p:nvPr userDrawn="1"/>
        </p:nvPicPr>
        <p:blipFill>
          <a:blip r:embed="rId21">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32" name="Picture 31"/>
          <p:cNvPicPr>
            <a:picLocks noChangeAspect="1"/>
          </p:cNvPicPr>
          <p:nvPr userDrawn="1"/>
        </p:nvPicPr>
        <p:blipFill>
          <a:blip r:embed="rId22">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20" name="Picture 19"/>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flipH="1">
            <a:off x="10501979" y="3012091"/>
            <a:ext cx="1455422" cy="2993422"/>
          </a:xfrm>
          <a:prstGeom prst="rect">
            <a:avLst/>
          </a:prstGeom>
        </p:spPr>
      </p:pic>
      <p:pic>
        <p:nvPicPr>
          <p:cNvPr id="21" name="Light"/>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flipH="1">
            <a:off x="10360594" y="1650885"/>
            <a:ext cx="1554540" cy="1254082"/>
          </a:xfrm>
          <a:prstGeom prst="rect">
            <a:avLst/>
          </a:prstGeom>
        </p:spPr>
      </p:pic>
      <p:sp>
        <p:nvSpPr>
          <p:cNvPr id="22" name="Red Light"/>
          <p:cNvSpPr/>
          <p:nvPr userDrawn="1"/>
        </p:nvSpPr>
        <p:spPr>
          <a:xfrm rot="21298503" flipH="1">
            <a:off x="10501977" y="2004183"/>
            <a:ext cx="629695" cy="799035"/>
          </a:xfrm>
          <a:prstGeom prst="ellipse">
            <a:avLst/>
          </a:prstGeom>
          <a:solidFill>
            <a:schemeClr val="accent1">
              <a:alpha val="25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ko-KR" altLang="en-US" dirty="0">
              <a:solidFill>
                <a:srgbClr val="FF0000"/>
              </a:solidFill>
              <a:effectLst>
                <a:glow rad="228600">
                  <a:schemeClr val="accent1">
                    <a:satMod val="175000"/>
                    <a:alpha val="40000"/>
                  </a:schemeClr>
                </a:glow>
              </a:effectLst>
              <a:latin typeface="Arial" panose="020B0604020202020204" pitchFamily="34" charset="0"/>
              <a:ea typeface="BM JUA" panose="02020603020101020101" pitchFamily="18" charset="-127"/>
            </a:endParaRPr>
          </a:p>
        </p:txBody>
      </p:sp>
      <p:sp>
        <p:nvSpPr>
          <p:cNvPr id="23" name="Yellow Light"/>
          <p:cNvSpPr/>
          <p:nvPr userDrawn="1"/>
        </p:nvSpPr>
        <p:spPr>
          <a:xfrm flipH="1">
            <a:off x="10501979" y="1978141"/>
            <a:ext cx="668007" cy="825211"/>
          </a:xfrm>
          <a:prstGeom prst="ellipse">
            <a:avLst/>
          </a:prstGeom>
          <a:solidFill>
            <a:srgbClr val="FFFF00">
              <a:alpha val="25000"/>
            </a:srgbClr>
          </a:solidFill>
          <a:ln>
            <a:noFill/>
          </a:ln>
          <a:effectLst>
            <a:glow rad="228600">
              <a:srgbClr val="FF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sp>
        <p:nvSpPr>
          <p:cNvPr id="24" name="Green Light"/>
          <p:cNvSpPr/>
          <p:nvPr userDrawn="1"/>
        </p:nvSpPr>
        <p:spPr>
          <a:xfrm flipH="1">
            <a:off x="10501978" y="1978141"/>
            <a:ext cx="663478" cy="851119"/>
          </a:xfrm>
          <a:prstGeom prst="ellipse">
            <a:avLst/>
          </a:prstGeom>
          <a:solidFill>
            <a:srgbClr val="009900">
              <a:alpha val="25000"/>
            </a:srgbClr>
          </a:solidFill>
          <a:ln>
            <a:noFill/>
          </a:ln>
          <a:effectLst>
            <a:glow rad="228600">
              <a:srgbClr val="0099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pic>
        <p:nvPicPr>
          <p:cNvPr id="13" name="P-Switch On"/>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4" name="P-Switch"/>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5" name="Ground Pound Mario"/>
          <p:cNvPicPr>
            <a:picLocks noChangeAspect="1"/>
          </p:cNvPicPr>
          <p:nvPr userDrawn="1"/>
        </p:nvPicPr>
        <p:blipFill rotWithShape="1">
          <a:blip r:embed="rId27" cstate="email">
            <a:extLst>
              <a:ext uri="{28A0092B-C50C-407E-A947-70E740481C1C}">
                <a14:useLocalDpi xmlns:a14="http://schemas.microsoft.com/office/drawing/2010/main"/>
              </a:ext>
            </a:extLst>
          </a:blip>
          <a:srcRect/>
          <a:stretch/>
        </p:blipFill>
        <p:spPr>
          <a:xfrm flipH="1">
            <a:off x="10422661" y="2841387"/>
            <a:ext cx="1303676" cy="1828800"/>
          </a:xfrm>
          <a:prstGeom prst="rect">
            <a:avLst/>
          </a:prstGeom>
        </p:spPr>
      </p:pic>
      <p:pic>
        <p:nvPicPr>
          <p:cNvPr id="25" name="Dust"/>
          <p:cNvPicPr>
            <a:picLocks noChangeAspect="1"/>
          </p:cNvPicPr>
          <p:nvPr userDrawn="1"/>
        </p:nvPicPr>
        <p:blipFill rotWithShape="1">
          <a:blip r:embed="rId28"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26" name="P-Switch Timer">
            <a:hlinkClick r:id="" action="ppaction://media"/>
          </p:cNvPr>
          <p:cNvPicPr>
            <a:picLocks noChangeAspect="1"/>
          </p:cNvPicPr>
          <p:nvPr userDrawn="1">
            <a:audioFile r:link="rId3"/>
            <p:extLst>
              <p:ext uri="{DAA4B4D4-6D71-4841-9C94-3DE7FCFB9230}">
                <p14:media xmlns:p14="http://schemas.microsoft.com/office/powerpoint/2010/main" r:embed="rId2"/>
              </p:ext>
            </p:extLst>
          </p:nvPr>
        </p:nvPicPr>
        <p:blipFill>
          <a:blip r:embed="rId29" cstate="print"/>
          <a:stretch>
            <a:fillRect/>
          </a:stretch>
        </p:blipFill>
        <p:spPr>
          <a:xfrm>
            <a:off x="11582400" y="-731927"/>
            <a:ext cx="609600" cy="609600"/>
          </a:xfrm>
          <a:prstGeom prst="rect">
            <a:avLst/>
          </a:prstGeom>
        </p:spPr>
      </p:pic>
      <p:pic>
        <p:nvPicPr>
          <p:cNvPr id="3" name="4-12 - Underground BGM">
            <a:hlinkClick r:id="" action="ppaction://media"/>
          </p:cNvPr>
          <p:cNvPicPr>
            <a:picLocks noChangeAspect="1"/>
          </p:cNvPicPr>
          <p:nvPr userDrawn="1">
            <a:audioFile r:link="rId5"/>
            <p:extLst>
              <p:ext uri="{DAA4B4D4-6D71-4841-9C94-3DE7FCFB9230}">
                <p14:media xmlns:p14="http://schemas.microsoft.com/office/powerpoint/2010/main" r:embed="rId4"/>
              </p:ext>
            </p:extLst>
          </p:nvPr>
        </p:nvPicPr>
        <p:blipFill>
          <a:blip r:embed="rId29" cstate="print"/>
          <a:stretch>
            <a:fillRect/>
          </a:stretch>
        </p:blipFill>
        <p:spPr>
          <a:xfrm>
            <a:off x="0" y="-731927"/>
            <a:ext cx="609600" cy="609600"/>
          </a:xfrm>
          <a:prstGeom prst="rect">
            <a:avLst/>
          </a:prstGeom>
        </p:spPr>
      </p:pic>
      <p:pic>
        <p:nvPicPr>
          <p:cNvPr id="2" name="Bag"/>
          <p:cNvPicPr>
            <a:picLocks noChangeAspect="1"/>
          </p:cNvPicPr>
          <p:nvPr userDrawn="1"/>
        </p:nvPicPr>
        <p:blipFill>
          <a:blip r:embed="rId30">
            <a:extLst>
              <a:ext uri="{28A0092B-C50C-407E-A947-70E740481C1C}">
                <a14:useLocalDpi xmlns:a14="http://schemas.microsoft.com/office/drawing/2010/main"/>
              </a:ext>
            </a:extLst>
          </a:blip>
          <a:stretch>
            <a:fillRect/>
          </a:stretch>
        </p:blipFill>
        <p:spPr>
          <a:xfrm flipH="1">
            <a:off x="5198007" y="5483265"/>
            <a:ext cx="1094239" cy="1061078"/>
          </a:xfrm>
          <a:prstGeom prst="rect">
            <a:avLst/>
          </a:prstGeom>
        </p:spPr>
      </p:pic>
      <p:pic>
        <p:nvPicPr>
          <p:cNvPr id="5" name="Picture 4"/>
          <p:cNvPicPr>
            <a:picLocks noChangeAspect="1"/>
          </p:cNvPicPr>
          <p:nvPr userDrawn="1"/>
        </p:nvPicPr>
        <p:blipFill>
          <a:blip r:embed="rId31">
            <a:extLst>
              <a:ext uri="{28A0092B-C50C-407E-A947-70E740481C1C}">
                <a14:useLocalDpi xmlns:a14="http://schemas.microsoft.com/office/drawing/2010/main"/>
              </a:ext>
            </a:extLst>
          </a:blip>
          <a:stretch>
            <a:fillRect/>
          </a:stretch>
        </p:blipFill>
        <p:spPr>
          <a:xfrm>
            <a:off x="5344275" y="5119340"/>
            <a:ext cx="1320165" cy="1466850"/>
          </a:xfrm>
          <a:prstGeom prst="rect">
            <a:avLst/>
          </a:prstGeom>
        </p:spPr>
      </p:pic>
      <p:pic>
        <p:nvPicPr>
          <p:cNvPr id="4" name="Picture 3"/>
          <p:cNvPicPr>
            <a:picLocks noChangeAspect="1"/>
          </p:cNvPicPr>
          <p:nvPr userDrawn="1"/>
        </p:nvPicPr>
        <p:blipFill>
          <a:blip r:embed="rId32">
            <a:extLst>
              <a:ext uri="{28A0092B-C50C-407E-A947-70E740481C1C}">
                <a14:useLocalDpi xmlns:a14="http://schemas.microsoft.com/office/drawing/2010/main"/>
              </a:ext>
            </a:extLst>
          </a:blip>
          <a:stretch>
            <a:fillRect/>
          </a:stretch>
        </p:blipFill>
        <p:spPr>
          <a:xfrm>
            <a:off x="-1376346" y="5120869"/>
            <a:ext cx="1210151" cy="1430179"/>
          </a:xfrm>
          <a:prstGeom prst="rect">
            <a:avLst/>
          </a:prstGeom>
        </p:spPr>
      </p:pic>
      <p:grpSp>
        <p:nvGrpSpPr>
          <p:cNvPr id="30" name="Group 29"/>
          <p:cNvGrpSpPr/>
          <p:nvPr userDrawn="1"/>
        </p:nvGrpSpPr>
        <p:grpSpPr>
          <a:xfrm>
            <a:off x="5180123" y="5127633"/>
            <a:ext cx="1257144" cy="1447620"/>
            <a:chOff x="1951148" y="1184283"/>
            <a:chExt cx="1257144" cy="1447620"/>
          </a:xfrm>
        </p:grpSpPr>
        <p:pic>
          <p:nvPicPr>
            <p:cNvPr id="29" name="Picture 28"/>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1976437" y="1250576"/>
              <a:ext cx="1230476" cy="977142"/>
            </a:xfrm>
            <a:prstGeom prst="rect">
              <a:avLst/>
            </a:prstGeom>
          </p:spPr>
        </p:pic>
        <p:pic>
          <p:nvPicPr>
            <p:cNvPr id="12" name="Picture 11"/>
            <p:cNvPicPr>
              <a:picLocks noChangeAspect="1"/>
            </p:cNvPicPr>
            <p:nvPr userDrawn="1"/>
          </p:nvPicPr>
          <p:blipFill>
            <a:blip r:embed="rId34">
              <a:extLst>
                <a:ext uri="{28A0092B-C50C-407E-A947-70E740481C1C}">
                  <a14:useLocalDpi xmlns:a14="http://schemas.microsoft.com/office/drawing/2010/main"/>
                </a:ext>
              </a:extLst>
            </a:blip>
            <a:stretch>
              <a:fillRect/>
            </a:stretch>
          </p:blipFill>
          <p:spPr>
            <a:xfrm>
              <a:off x="1951148" y="1184283"/>
              <a:ext cx="1257144" cy="1447620"/>
            </a:xfrm>
            <a:prstGeom prst="rect">
              <a:avLst/>
            </a:prstGeom>
          </p:spPr>
        </p:pic>
      </p:grpSp>
      <p:grpSp>
        <p:nvGrpSpPr>
          <p:cNvPr id="18" name="Group 17"/>
          <p:cNvGrpSpPr/>
          <p:nvPr userDrawn="1"/>
        </p:nvGrpSpPr>
        <p:grpSpPr>
          <a:xfrm>
            <a:off x="8982075" y="5055814"/>
            <a:ext cx="1339107" cy="1527607"/>
            <a:chOff x="6232701" y="4590221"/>
            <a:chExt cx="1339107" cy="1527607"/>
          </a:xfrm>
        </p:grpSpPr>
        <p:pic>
          <p:nvPicPr>
            <p:cNvPr id="16" name="Picture 15"/>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6232701" y="4590221"/>
              <a:ext cx="1230476" cy="977142"/>
            </a:xfrm>
            <a:prstGeom prst="rect">
              <a:avLst/>
            </a:prstGeom>
          </p:spPr>
        </p:pic>
        <p:pic>
          <p:nvPicPr>
            <p:cNvPr id="17" name="Picture 16"/>
            <p:cNvPicPr>
              <a:picLocks noChangeAspect="1"/>
            </p:cNvPicPr>
            <p:nvPr userDrawn="1"/>
          </p:nvPicPr>
          <p:blipFill>
            <a:blip r:embed="rId35">
              <a:extLst>
                <a:ext uri="{28A0092B-C50C-407E-A947-70E740481C1C}">
                  <a14:useLocalDpi xmlns:a14="http://schemas.microsoft.com/office/drawing/2010/main"/>
                </a:ext>
              </a:extLst>
            </a:blip>
            <a:stretch>
              <a:fillRect/>
            </a:stretch>
          </p:blipFill>
          <p:spPr>
            <a:xfrm>
              <a:off x="6288314" y="4687649"/>
              <a:ext cx="1283494" cy="1430179"/>
            </a:xfrm>
            <a:prstGeom prst="rect">
              <a:avLst/>
            </a:prstGeom>
          </p:spPr>
        </p:pic>
      </p:grpSp>
      <p:pic>
        <p:nvPicPr>
          <p:cNvPr id="27" name="Picture 26"/>
          <p:cNvPicPr>
            <a:picLocks noChangeAspect="1"/>
          </p:cNvPicPr>
          <p:nvPr userDrawn="1"/>
        </p:nvPicPr>
        <p:blipFill>
          <a:blip r:embed="rId36">
            <a:extLst>
              <a:ext uri="{28A0092B-C50C-407E-A947-70E740481C1C}">
                <a14:useLocalDpi xmlns:a14="http://schemas.microsoft.com/office/drawing/2010/main"/>
              </a:ext>
            </a:extLst>
          </a:blip>
          <a:stretch>
            <a:fillRect/>
          </a:stretch>
        </p:blipFill>
        <p:spPr>
          <a:xfrm>
            <a:off x="1594068" y="5119340"/>
            <a:ext cx="1136809" cy="1393508"/>
          </a:xfrm>
          <a:prstGeom prst="rect">
            <a:avLst/>
          </a:prstGeom>
        </p:spPr>
      </p:pic>
      <p:pic>
        <p:nvPicPr>
          <p:cNvPr id="8" name="Picture 7"/>
          <p:cNvPicPr>
            <a:picLocks noChangeAspect="1"/>
          </p:cNvPicPr>
          <p:nvPr userDrawn="1"/>
        </p:nvPicPr>
        <p:blipFill>
          <a:blip r:embed="rId37">
            <a:extLst>
              <a:ext uri="{28A0092B-C50C-407E-A947-70E740481C1C}">
                <a14:useLocalDpi xmlns:a14="http://schemas.microsoft.com/office/drawing/2010/main"/>
              </a:ext>
            </a:extLst>
          </a:blip>
          <a:stretch>
            <a:fillRect/>
          </a:stretch>
        </p:blipFill>
        <p:spPr>
          <a:xfrm>
            <a:off x="2714706" y="5212546"/>
            <a:ext cx="1246823" cy="1246823"/>
          </a:xfrm>
          <a:prstGeom prst="rect">
            <a:avLst/>
          </a:prstGeom>
        </p:spPr>
      </p:pic>
      <p:pic>
        <p:nvPicPr>
          <p:cNvPr id="7" name="Picture 6"/>
          <p:cNvPicPr>
            <a:picLocks noChangeAspect="1"/>
          </p:cNvPicPr>
          <p:nvPr userDrawn="1"/>
        </p:nvPicPr>
        <p:blipFill>
          <a:blip r:embed="rId38">
            <a:extLst>
              <a:ext uri="{28A0092B-C50C-407E-A947-70E740481C1C}">
                <a14:useLocalDpi xmlns:a14="http://schemas.microsoft.com/office/drawing/2010/main"/>
              </a:ext>
            </a:extLst>
          </a:blip>
          <a:stretch>
            <a:fillRect/>
          </a:stretch>
        </p:blipFill>
        <p:spPr>
          <a:xfrm>
            <a:off x="2668292" y="5164131"/>
            <a:ext cx="1257144" cy="1295238"/>
          </a:xfrm>
          <a:prstGeom prst="rect">
            <a:avLst/>
          </a:prstGeom>
        </p:spPr>
      </p:pic>
      <p:sp>
        <p:nvSpPr>
          <p:cNvPr id="44" name="Text Placeholder 3"/>
          <p:cNvSpPr>
            <a:spLocks noGrp="1"/>
          </p:cNvSpPr>
          <p:nvPr>
            <p:ph type="body" sz="quarter" idx="14" hasCustomPrompt="1"/>
          </p:nvPr>
        </p:nvSpPr>
        <p:spPr>
          <a:xfrm>
            <a:off x="191055" y="311987"/>
            <a:ext cx="11809890" cy="1098762"/>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t"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None/>
              <a:defRPr lang="en-US" sz="66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question here.</a:t>
            </a:r>
          </a:p>
        </p:txBody>
      </p:sp>
      <p:sp>
        <p:nvSpPr>
          <p:cNvPr id="9" name="Content Placeholder 8"/>
          <p:cNvSpPr>
            <a:spLocks noGrp="1"/>
          </p:cNvSpPr>
          <p:nvPr>
            <p:ph sz="quarter" idx="10" hasCustomPrompt="1"/>
          </p:nvPr>
        </p:nvSpPr>
        <p:spPr>
          <a:xfrm>
            <a:off x="1488839" y="1457217"/>
            <a:ext cx="9214319" cy="4896767"/>
          </a:xfrm>
          <a:prstGeom prst="rect">
            <a:avLst/>
          </a:prstGeom>
        </p:spPr>
        <p:txBody>
          <a:bodyPr/>
          <a:lstStyle>
            <a:lvl1pPr algn="ctr">
              <a:defRPr baseline="0">
                <a:solidFill>
                  <a:schemeClr val="tx1"/>
                </a:solidFill>
                <a:latin typeface="Berlin Sans FB Demi" panose="020E0802020502020306" pitchFamily="34" charset="0"/>
              </a:defRPr>
            </a:lvl1pPr>
          </a:lstStyle>
          <a:p>
            <a:pPr lvl="0"/>
            <a:r>
              <a:rPr lang="en-US" dirty="0"/>
              <a:t>Drag and Drop or Copy and Paste a picture here.</a:t>
            </a:r>
          </a:p>
        </p:txBody>
      </p:sp>
      <p:sp>
        <p:nvSpPr>
          <p:cNvPr id="36" name="TextBox 35"/>
          <p:cNvSpPr txBox="1"/>
          <p:nvPr userDrawn="1"/>
        </p:nvSpPr>
        <p:spPr>
          <a:xfrm>
            <a:off x="2624477" y="2287865"/>
            <a:ext cx="6710024" cy="2474151"/>
          </a:xfrm>
          <a:prstGeom prst="rect">
            <a:avLst/>
          </a:prstGeom>
          <a:blipFill>
            <a:blip r:embed="rId40"/>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lgn="ctr"/>
            <a:endParaRPr lang="en-US" sz="11000" dirty="0">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latin typeface="Arial" panose="020B0604020202020204" pitchFamily="34" charset="0"/>
            </a:endParaRPr>
          </a:p>
        </p:txBody>
      </p:sp>
      <p:pic>
        <p:nvPicPr>
          <p:cNvPr id="35" name="Nabbit Trigger"/>
          <p:cNvPicPr>
            <a:picLocks noChangeAspect="1"/>
          </p:cNvPicPr>
          <p:nvPr userDrawn="1"/>
        </p:nvPicPr>
        <p:blipFill>
          <a:blip r:embed="rId41"/>
          <a:stretch>
            <a:fillRect/>
          </a:stretch>
        </p:blipFill>
        <p:spPr>
          <a:xfrm rot="5400000" flipV="1">
            <a:off x="10668095" y="3518513"/>
            <a:ext cx="1637179" cy="1435304"/>
          </a:xfrm>
          <a:prstGeom prst="rect">
            <a:avLst/>
          </a:prstGeom>
        </p:spPr>
      </p:pic>
      <p:pic>
        <p:nvPicPr>
          <p:cNvPr id="6" name="General_Answer_Appears">
            <a:hlinkClick r:id="" action="ppaction://media"/>
          </p:cNvPr>
          <p:cNvPicPr>
            <a:picLocks noChangeAspect="1"/>
          </p:cNvPicPr>
          <p:nvPr userDrawn="1">
            <a:audioFile r:link="rId7"/>
            <p:extLst>
              <p:ext uri="{DAA4B4D4-6D71-4841-9C94-3DE7FCFB9230}">
                <p14:media xmlns:p14="http://schemas.microsoft.com/office/powerpoint/2010/main" r:embed="rId6"/>
              </p:ext>
            </p:extLst>
          </p:nvPr>
        </p:nvPicPr>
        <p:blipFill>
          <a:blip r:embed="rId42"/>
          <a:stretch>
            <a:fillRect/>
          </a:stretch>
        </p:blipFill>
        <p:spPr>
          <a:xfrm>
            <a:off x="10555856" y="-706555"/>
            <a:ext cx="609600" cy="609600"/>
          </a:xfrm>
          <a:prstGeom prst="rect">
            <a:avLst/>
          </a:prstGeom>
        </p:spPr>
      </p:pic>
      <p:pic>
        <p:nvPicPr>
          <p:cNvPr id="10" name="General_Question_Appears">
            <a:hlinkClick r:id="" action="ppaction://media"/>
          </p:cNvPr>
          <p:cNvPicPr>
            <a:picLocks noChangeAspect="1"/>
          </p:cNvPicPr>
          <p:nvPr userDrawn="1">
            <a:audioFile r:link="rId9"/>
            <p:extLst>
              <p:ext uri="{DAA4B4D4-6D71-4841-9C94-3DE7FCFB9230}">
                <p14:media xmlns:p14="http://schemas.microsoft.com/office/powerpoint/2010/main" r:embed="rId8"/>
              </p:ext>
            </p:extLst>
          </p:nvPr>
        </p:nvPicPr>
        <p:blipFill>
          <a:blip r:embed="rId42"/>
          <a:stretch>
            <a:fillRect/>
          </a:stretch>
        </p:blipFill>
        <p:spPr>
          <a:xfrm>
            <a:off x="9813061" y="-706555"/>
            <a:ext cx="609600" cy="609600"/>
          </a:xfrm>
          <a:prstGeom prst="rect">
            <a:avLst/>
          </a:prstGeom>
        </p:spPr>
      </p:pic>
      <p:sp>
        <p:nvSpPr>
          <p:cNvPr id="37" name="Text Placeholder 3"/>
          <p:cNvSpPr>
            <a:spLocks noGrp="1"/>
          </p:cNvSpPr>
          <p:nvPr>
            <p:ph type="body" sz="quarter" idx="13" hasCustomPrompt="1"/>
          </p:nvPr>
        </p:nvSpPr>
        <p:spPr>
          <a:xfrm>
            <a:off x="1488841" y="5356161"/>
            <a:ext cx="9214318" cy="1015663"/>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b"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Font typeface="Arial" panose="020B0604020202020204" pitchFamily="34" charset="0"/>
              <a:buNone/>
              <a:defRPr lang="en-US" sz="60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answer here.</a:t>
            </a:r>
          </a:p>
        </p:txBody>
      </p:sp>
      <p:grpSp>
        <p:nvGrpSpPr>
          <p:cNvPr id="38" name="Answer"/>
          <p:cNvGrpSpPr/>
          <p:nvPr userDrawn="1"/>
        </p:nvGrpSpPr>
        <p:grpSpPr>
          <a:xfrm>
            <a:off x="236249" y="5328322"/>
            <a:ext cx="11701865" cy="1043502"/>
            <a:chOff x="72527" y="2988297"/>
            <a:chExt cx="11701865" cy="1043502"/>
          </a:xfrm>
        </p:grpSpPr>
        <p:pic>
          <p:nvPicPr>
            <p:cNvPr id="39" name="Picture 38">
              <a:hlinkClick r:id="" action="ppaction://noaction">
                <a:snd r:embed="rId43" name="smw_message_block.wav"/>
              </a:hlinkClick>
              <a:hlinkHover r:id="" action="ppaction://noaction">
                <a:snd r:embed="rId44" name="smw_pause.wav"/>
              </a:hlinkHover>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10754555" y="2988297"/>
              <a:ext cx="1019837" cy="1025663"/>
            </a:xfrm>
            <a:prstGeom prst="rect">
              <a:avLst/>
            </a:prstGeom>
            <a:effectLst/>
          </p:spPr>
        </p:pic>
        <p:pic>
          <p:nvPicPr>
            <p:cNvPr id="40" name="Picture 39">
              <a:hlinkClick r:id="" action="ppaction://hlinkshowjump?jump=endshow">
                <a:snd r:embed="rId46" name="invalid.WAV"/>
              </a:hlinkClick>
              <a:hlinkHover r:id="" action="ppaction://noaction">
                <a:snd r:embed="rId47" name="smw_lemmy_wendy_incorrect.wav"/>
              </a:hlinkHover>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2527" y="2993469"/>
              <a:ext cx="1026597" cy="1038330"/>
            </a:xfrm>
            <a:prstGeom prst="rect">
              <a:avLst/>
            </a:prstGeom>
            <a:effectLst>
              <a:outerShdw blurRad="50800" dist="38100" algn="l" rotWithShape="0">
                <a:prstClr val="black">
                  <a:alpha val="40000"/>
                </a:prstClr>
              </a:outerShdw>
            </a:effectLst>
          </p:spPr>
        </p:pic>
      </p:grpSp>
      <p:grpSp>
        <p:nvGrpSpPr>
          <p:cNvPr id="58" name="Group 57"/>
          <p:cNvGrpSpPr/>
          <p:nvPr userDrawn="1"/>
        </p:nvGrpSpPr>
        <p:grpSpPr>
          <a:xfrm>
            <a:off x="10233278" y="1820503"/>
            <a:ext cx="8970258" cy="8970258"/>
            <a:chOff x="9455580" y="2261245"/>
            <a:chExt cx="4608058" cy="4511640"/>
          </a:xfrm>
          <a:solidFill>
            <a:schemeClr val="accent2">
              <a:lumMod val="75000"/>
              <a:alpha val="0"/>
            </a:schemeClr>
          </a:solidFill>
        </p:grpSpPr>
        <p:sp>
          <p:nvSpPr>
            <p:cNvPr id="59" name="Freeform 58">
              <a:hlinkClick r:id="rId49" action="ppaction://hlinksldjump">
                <a:snd r:embed="rId43" name="smw_message_block.wav"/>
              </a:hlinkClick>
            </p:cNvPr>
            <p:cNvSpPr/>
            <p:nvPr userDrawn="1"/>
          </p:nvSpPr>
          <p:spPr>
            <a:xfrm rot="8640000">
              <a:off x="10754447" y="2392968"/>
              <a:ext cx="1179339" cy="1036784"/>
            </a:xfrm>
            <a:custGeom>
              <a:avLst/>
              <a:gdLst>
                <a:gd name="connsiteX0" fmla="*/ 0 w 1179339"/>
                <a:gd name="connsiteY0" fmla="*/ 653745 h 1036784"/>
                <a:gd name="connsiteX1" fmla="*/ 474975 w 1179339"/>
                <a:gd name="connsiteY1" fmla="*/ 0 h 1036784"/>
                <a:gd name="connsiteX2" fmla="*/ 567466 w 1179339"/>
                <a:gd name="connsiteY2" fmla="*/ 60315 h 1036784"/>
                <a:gd name="connsiteX3" fmla="*/ 1153335 w 1179339"/>
                <a:gd name="connsiteY3" fmla="*/ 229125 h 1036784"/>
                <a:gd name="connsiteX4" fmla="*/ 1179339 w 1179339"/>
                <a:gd name="connsiteY4" fmla="*/ 228768 h 1036784"/>
                <a:gd name="connsiteX5" fmla="*/ 1179338 w 1179339"/>
                <a:gd name="connsiteY5" fmla="*/ 1036036 h 1036784"/>
                <a:gd name="connsiteX6" fmla="*/ 1124995 w 1179339"/>
                <a:gd name="connsiteY6" fmla="*/ 1036784 h 1036784"/>
                <a:gd name="connsiteX7" fmla="*/ 161786 w 1179339"/>
                <a:gd name="connsiteY7" fmla="*/ 759249 h 1036784"/>
                <a:gd name="connsiteX8" fmla="*/ 0 w 1179339"/>
                <a:gd name="connsiteY8" fmla="*/ 653745 h 103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4">
                  <a:moveTo>
                    <a:pt x="0" y="653745"/>
                  </a:moveTo>
                  <a:lnTo>
                    <a:pt x="474975" y="0"/>
                  </a:lnTo>
                  <a:lnTo>
                    <a:pt x="567466" y="60315"/>
                  </a:lnTo>
                  <a:cubicBezTo>
                    <a:pt x="750666" y="166945"/>
                    <a:pt x="952073" y="222246"/>
                    <a:pt x="1153335" y="229125"/>
                  </a:cubicBezTo>
                  <a:lnTo>
                    <a:pt x="1179339" y="228768"/>
                  </a:lnTo>
                  <a:lnTo>
                    <a:pt x="1179338" y="1036036"/>
                  </a:lnTo>
                  <a:lnTo>
                    <a:pt x="1124995" y="1036784"/>
                  </a:lnTo>
                  <a:cubicBezTo>
                    <a:pt x="794105" y="1025474"/>
                    <a:pt x="462978" y="934556"/>
                    <a:pt x="161786" y="759249"/>
                  </a:cubicBezTo>
                  <a:lnTo>
                    <a:pt x="0" y="65374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0" name="Freeform 59">
              <a:hlinkClick r:id="rId50" action="ppaction://hlinksldjump">
                <a:snd r:embed="rId43" name="smw_message_block.wav"/>
              </a:hlinkClick>
            </p:cNvPr>
            <p:cNvSpPr/>
            <p:nvPr userDrawn="1"/>
          </p:nvSpPr>
          <p:spPr>
            <a:xfrm rot="8640000">
              <a:off x="11646702" y="2261245"/>
              <a:ext cx="1202990" cy="1252943"/>
            </a:xfrm>
            <a:custGeom>
              <a:avLst/>
              <a:gdLst>
                <a:gd name="connsiteX0" fmla="*/ 728016 w 1202990"/>
                <a:gd name="connsiteY0" fmla="*/ 1252943 h 1252943"/>
                <a:gd name="connsiteX1" fmla="*/ 577681 w 1202990"/>
                <a:gd name="connsiteY1" fmla="*/ 1131678 h 1252943"/>
                <a:gd name="connsiteX2" fmla="*/ 16082 w 1202990"/>
                <a:gd name="connsiteY2" fmla="*/ 301375 h 1252943"/>
                <a:gd name="connsiteX3" fmla="*/ 0 w 1202990"/>
                <a:gd name="connsiteY3" fmla="*/ 249461 h 1252943"/>
                <a:gd name="connsiteX4" fmla="*/ 767758 w 1202990"/>
                <a:gd name="connsiteY4" fmla="*/ 0 h 1252943"/>
                <a:gd name="connsiteX5" fmla="*/ 775454 w 1202990"/>
                <a:gd name="connsiteY5" fmla="*/ 24842 h 1252943"/>
                <a:gd name="connsiteX6" fmla="*/ 1117045 w 1202990"/>
                <a:gd name="connsiteY6" fmla="*/ 529871 h 1252943"/>
                <a:gd name="connsiteX7" fmla="*/ 1202990 w 1202990"/>
                <a:gd name="connsiteY7" fmla="*/ 599197 h 1252943"/>
                <a:gd name="connsiteX8" fmla="*/ 728016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728016" y="1252943"/>
                  </a:moveTo>
                  <a:lnTo>
                    <a:pt x="577681" y="1131678"/>
                  </a:lnTo>
                  <a:cubicBezTo>
                    <a:pt x="317881" y="899400"/>
                    <a:pt x="129089" y="612575"/>
                    <a:pt x="16082" y="301375"/>
                  </a:cubicBezTo>
                  <a:lnTo>
                    <a:pt x="0" y="249461"/>
                  </a:lnTo>
                  <a:lnTo>
                    <a:pt x="767758" y="0"/>
                  </a:lnTo>
                  <a:lnTo>
                    <a:pt x="775454" y="24842"/>
                  </a:lnTo>
                  <a:cubicBezTo>
                    <a:pt x="844189" y="214128"/>
                    <a:pt x="959022" y="388589"/>
                    <a:pt x="1117045" y="529871"/>
                  </a:cubicBezTo>
                  <a:lnTo>
                    <a:pt x="1202990" y="599197"/>
                  </a:lnTo>
                  <a:lnTo>
                    <a:pt x="728016"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1" name="Freeform 60">
              <a:hlinkClick r:id="rId51" action="ppaction://hlinksldjump">
                <a:snd r:embed="rId43" name="smw_message_block.wav"/>
              </a:hlinkClick>
            </p:cNvPr>
            <p:cNvSpPr/>
            <p:nvPr userDrawn="1"/>
          </p:nvSpPr>
          <p:spPr>
            <a:xfrm rot="8640000">
              <a:off x="9771756" y="3108394"/>
              <a:ext cx="1179168" cy="1035604"/>
            </a:xfrm>
            <a:custGeom>
              <a:avLst/>
              <a:gdLst>
                <a:gd name="connsiteX0" fmla="*/ 1 w 1179168"/>
                <a:gd name="connsiteY0" fmla="*/ 1035604 h 1035604"/>
                <a:gd name="connsiteX1" fmla="*/ 0 w 1179168"/>
                <a:gd name="connsiteY1" fmla="*/ 228336 h 1035604"/>
                <a:gd name="connsiteX2" fmla="*/ 58592 w 1179168"/>
                <a:gd name="connsiteY2" fmla="*/ 227530 h 1035604"/>
                <a:gd name="connsiteX3" fmla="*/ 630209 w 1179168"/>
                <a:gd name="connsiteY3" fmla="*/ 49793 h 1035604"/>
                <a:gd name="connsiteX4" fmla="*/ 704319 w 1179168"/>
                <a:gd name="connsiteY4" fmla="*/ 0 h 1035604"/>
                <a:gd name="connsiteX5" fmla="*/ 1179168 w 1179168"/>
                <a:gd name="connsiteY5" fmla="*/ 653575 h 1035604"/>
                <a:gd name="connsiteX6" fmla="*/ 1047699 w 1179168"/>
                <a:gd name="connsiteY6" fmla="*/ 741909 h 1035604"/>
                <a:gd name="connsiteX7" fmla="*/ 107922 w 1179168"/>
                <a:gd name="connsiteY7" fmla="*/ 1034119 h 1035604"/>
                <a:gd name="connsiteX8" fmla="*/ 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1" y="1035604"/>
                  </a:moveTo>
                  <a:lnTo>
                    <a:pt x="0" y="228336"/>
                  </a:lnTo>
                  <a:lnTo>
                    <a:pt x="58592" y="227530"/>
                  </a:lnTo>
                  <a:cubicBezTo>
                    <a:pt x="259063" y="215155"/>
                    <a:pt x="455720" y="154942"/>
                    <a:pt x="630209" y="49793"/>
                  </a:cubicBezTo>
                  <a:lnTo>
                    <a:pt x="704319" y="0"/>
                  </a:lnTo>
                  <a:lnTo>
                    <a:pt x="1179168" y="653575"/>
                  </a:lnTo>
                  <a:lnTo>
                    <a:pt x="1047699" y="741909"/>
                  </a:lnTo>
                  <a:cubicBezTo>
                    <a:pt x="760826" y="914780"/>
                    <a:pt x="437510" y="1013776"/>
                    <a:pt x="107922" y="1034119"/>
                  </a:cubicBezTo>
                  <a:lnTo>
                    <a:pt x="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2" name="Freeform 61">
              <a:hlinkClick r:id="rId52" action="ppaction://hlinksldjump">
                <a:snd r:embed="rId43" name="smw_message_block.wav"/>
              </a:hlinkClick>
            </p:cNvPr>
            <p:cNvSpPr/>
            <p:nvPr userDrawn="1"/>
          </p:nvSpPr>
          <p:spPr>
            <a:xfrm rot="8640000">
              <a:off x="12645756" y="2939290"/>
              <a:ext cx="865490" cy="1239509"/>
            </a:xfrm>
            <a:custGeom>
              <a:avLst/>
              <a:gdLst>
                <a:gd name="connsiteX0" fmla="*/ 97731 w 865490"/>
                <a:gd name="connsiteY0" fmla="*/ 1239509 h 1239509"/>
                <a:gd name="connsiteX1" fmla="*/ 65795 w 865490"/>
                <a:gd name="connsiteY1" fmla="*/ 1136410 h 1239509"/>
                <a:gd name="connsiteX2" fmla="*/ 53296 w 865490"/>
                <a:gd name="connsiteY2" fmla="*/ 152331 h 1239509"/>
                <a:gd name="connsiteX3" fmla="*/ 96681 w 865490"/>
                <a:gd name="connsiteY3" fmla="*/ 0 h 1239509"/>
                <a:gd name="connsiteX4" fmla="*/ 865004 w 865490"/>
                <a:gd name="connsiteY4" fmla="*/ 249643 h 1239509"/>
                <a:gd name="connsiteX5" fmla="*/ 840549 w 865490"/>
                <a:gd name="connsiteY5" fmla="*/ 335512 h 1239509"/>
                <a:gd name="connsiteX6" fmla="*/ 848150 w 865490"/>
                <a:gd name="connsiteY6" fmla="*/ 934076 h 1239509"/>
                <a:gd name="connsiteX7" fmla="*/ 865490 w 865490"/>
                <a:gd name="connsiteY7" fmla="*/ 990049 h 1239509"/>
                <a:gd name="connsiteX8" fmla="*/ 97731 w 865490"/>
                <a:gd name="connsiteY8" fmla="*/ 1239509 h 123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9">
                  <a:moveTo>
                    <a:pt x="97731" y="1239509"/>
                  </a:moveTo>
                  <a:lnTo>
                    <a:pt x="65795" y="1136410"/>
                  </a:lnTo>
                  <a:cubicBezTo>
                    <a:pt x="-16706" y="816667"/>
                    <a:pt x="-22466" y="478584"/>
                    <a:pt x="53296" y="152331"/>
                  </a:cubicBezTo>
                  <a:lnTo>
                    <a:pt x="96681" y="0"/>
                  </a:lnTo>
                  <a:lnTo>
                    <a:pt x="865004" y="249643"/>
                  </a:lnTo>
                  <a:lnTo>
                    <a:pt x="840549" y="335512"/>
                  </a:lnTo>
                  <a:cubicBezTo>
                    <a:pt x="794466" y="533954"/>
                    <a:pt x="797970" y="739593"/>
                    <a:pt x="848150" y="934076"/>
                  </a:cubicBezTo>
                  <a:lnTo>
                    <a:pt x="865490" y="990049"/>
                  </a:lnTo>
                  <a:lnTo>
                    <a:pt x="97731" y="123950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3" name="Freeform 62">
              <a:hlinkClick r:id="rId53" action="ppaction://hlinksldjump">
                <a:snd r:embed="rId43" name="smw_message_block.wav"/>
              </a:hlinkClick>
            </p:cNvPr>
            <p:cNvSpPr/>
            <p:nvPr userDrawn="1"/>
          </p:nvSpPr>
          <p:spPr>
            <a:xfrm rot="8640000">
              <a:off x="9455580" y="3851760"/>
              <a:ext cx="1204244" cy="1253443"/>
            </a:xfrm>
            <a:custGeom>
              <a:avLst/>
              <a:gdLst>
                <a:gd name="connsiteX0" fmla="*/ 474999 w 1204244"/>
                <a:gd name="connsiteY0" fmla="*/ 1253443 h 1253443"/>
                <a:gd name="connsiteX1" fmla="*/ 0 w 1204244"/>
                <a:gd name="connsiteY1" fmla="*/ 599662 h 1253443"/>
                <a:gd name="connsiteX2" fmla="*/ 93711 w 1204244"/>
                <a:gd name="connsiteY2" fmla="*/ 522192 h 1253443"/>
                <a:gd name="connsiteX3" fmla="*/ 262957 w 1204244"/>
                <a:gd name="connsiteY3" fmla="*/ 332611 h 1253443"/>
                <a:gd name="connsiteX4" fmla="*/ 390959 w 1204244"/>
                <a:gd name="connsiteY4" fmla="*/ 113065 h 1253443"/>
                <a:gd name="connsiteX5" fmla="*/ 435680 w 1204244"/>
                <a:gd name="connsiteY5" fmla="*/ 0 h 1253443"/>
                <a:gd name="connsiteX6" fmla="*/ 1204244 w 1204244"/>
                <a:gd name="connsiteY6" fmla="*/ 249722 h 1253443"/>
                <a:gd name="connsiteX7" fmla="*/ 1202218 w 1204244"/>
                <a:gd name="connsiteY7" fmla="*/ 256834 h 1253443"/>
                <a:gd name="connsiteX8" fmla="*/ 916702 w 1204244"/>
                <a:gd name="connsiteY8" fmla="*/ 807585 h 1253443"/>
                <a:gd name="connsiteX9" fmla="*/ 481136 w 1204244"/>
                <a:gd name="connsiteY9" fmla="*/ 1249319 h 1253443"/>
                <a:gd name="connsiteX10" fmla="*/ 474999 w 1204244"/>
                <a:gd name="connsiteY10" fmla="*/ 1253443 h 125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4" h="1253443">
                  <a:moveTo>
                    <a:pt x="474999" y="1253443"/>
                  </a:moveTo>
                  <a:lnTo>
                    <a:pt x="0" y="599662"/>
                  </a:lnTo>
                  <a:lnTo>
                    <a:pt x="93711" y="522192"/>
                  </a:lnTo>
                  <a:cubicBezTo>
                    <a:pt x="155239" y="465940"/>
                    <a:pt x="212046" y="402684"/>
                    <a:pt x="262957" y="332611"/>
                  </a:cubicBezTo>
                  <a:cubicBezTo>
                    <a:pt x="313868" y="262538"/>
                    <a:pt x="356473" y="188965"/>
                    <a:pt x="390959" y="113065"/>
                  </a:cubicBezTo>
                  <a:lnTo>
                    <a:pt x="435680" y="0"/>
                  </a:lnTo>
                  <a:lnTo>
                    <a:pt x="1204244" y="249722"/>
                  </a:lnTo>
                  <a:lnTo>
                    <a:pt x="1202218" y="256834"/>
                  </a:lnTo>
                  <a:cubicBezTo>
                    <a:pt x="1137082" y="449022"/>
                    <a:pt x="1042254" y="634778"/>
                    <a:pt x="916702" y="807585"/>
                  </a:cubicBezTo>
                  <a:cubicBezTo>
                    <a:pt x="791151" y="980393"/>
                    <a:pt x="643790" y="1127981"/>
                    <a:pt x="481136" y="1249319"/>
                  </a:cubicBezTo>
                  <a:lnTo>
                    <a:pt x="474999" y="12534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4" name="Freeform 63">
              <a:hlinkClick r:id="rId49" action="ppaction://hlinksldjump">
                <a:snd r:embed="rId43" name="smw_message_block.wav"/>
              </a:hlinkClick>
            </p:cNvPr>
            <p:cNvSpPr/>
            <p:nvPr userDrawn="1"/>
          </p:nvSpPr>
          <p:spPr>
            <a:xfrm rot="8640000">
              <a:off x="12859393" y="3928928"/>
              <a:ext cx="1204245" cy="1253441"/>
            </a:xfrm>
            <a:custGeom>
              <a:avLst/>
              <a:gdLst>
                <a:gd name="connsiteX0" fmla="*/ 0 w 1204245"/>
                <a:gd name="connsiteY0" fmla="*/ 1003719 h 1253441"/>
                <a:gd name="connsiteX1" fmla="*/ 2026 w 1204245"/>
                <a:gd name="connsiteY1" fmla="*/ 996608 h 1253441"/>
                <a:gd name="connsiteX2" fmla="*/ 287542 w 1204245"/>
                <a:gd name="connsiteY2" fmla="*/ 445857 h 1253441"/>
                <a:gd name="connsiteX3" fmla="*/ 723108 w 1204245"/>
                <a:gd name="connsiteY3" fmla="*/ 4124 h 1253441"/>
                <a:gd name="connsiteX4" fmla="*/ 729246 w 1204245"/>
                <a:gd name="connsiteY4" fmla="*/ 0 h 1253441"/>
                <a:gd name="connsiteX5" fmla="*/ 1204245 w 1204245"/>
                <a:gd name="connsiteY5" fmla="*/ 653779 h 1253441"/>
                <a:gd name="connsiteX6" fmla="*/ 1110533 w 1204245"/>
                <a:gd name="connsiteY6" fmla="*/ 731250 h 1253441"/>
                <a:gd name="connsiteX7" fmla="*/ 941287 w 1204245"/>
                <a:gd name="connsiteY7" fmla="*/ 920831 h 1253441"/>
                <a:gd name="connsiteX8" fmla="*/ 813285 w 1204245"/>
                <a:gd name="connsiteY8" fmla="*/ 1140377 h 1253441"/>
                <a:gd name="connsiteX9" fmla="*/ 768565 w 1204245"/>
                <a:gd name="connsiteY9" fmla="*/ 1253441 h 1253441"/>
                <a:gd name="connsiteX10" fmla="*/ 0 w 1204245"/>
                <a:gd name="connsiteY10" fmla="*/ 1003719 h 12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5" h="1253441">
                  <a:moveTo>
                    <a:pt x="0" y="1003719"/>
                  </a:moveTo>
                  <a:lnTo>
                    <a:pt x="2026" y="996608"/>
                  </a:lnTo>
                  <a:cubicBezTo>
                    <a:pt x="67162" y="804420"/>
                    <a:pt x="161990" y="618664"/>
                    <a:pt x="287542" y="445857"/>
                  </a:cubicBezTo>
                  <a:cubicBezTo>
                    <a:pt x="413093" y="273050"/>
                    <a:pt x="560454" y="125461"/>
                    <a:pt x="723108" y="4124"/>
                  </a:cubicBezTo>
                  <a:lnTo>
                    <a:pt x="729246" y="0"/>
                  </a:lnTo>
                  <a:lnTo>
                    <a:pt x="1204245" y="653779"/>
                  </a:lnTo>
                  <a:lnTo>
                    <a:pt x="1110533" y="731250"/>
                  </a:lnTo>
                  <a:cubicBezTo>
                    <a:pt x="1049005" y="787502"/>
                    <a:pt x="992198" y="850758"/>
                    <a:pt x="941287" y="920831"/>
                  </a:cubicBezTo>
                  <a:cubicBezTo>
                    <a:pt x="890376" y="990904"/>
                    <a:pt x="847771" y="1064478"/>
                    <a:pt x="813285" y="1140377"/>
                  </a:cubicBezTo>
                  <a:lnTo>
                    <a:pt x="768565" y="1253441"/>
                  </a:lnTo>
                  <a:lnTo>
                    <a:pt x="0" y="10037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Freeform 64">
              <a:hlinkClick r:id="rId51" action="ppaction://hlinksldjump">
                <a:snd r:embed="rId43" name="smw_message_block.wav"/>
              </a:hlinkClick>
            </p:cNvPr>
            <p:cNvSpPr/>
            <p:nvPr userDrawn="1"/>
          </p:nvSpPr>
          <p:spPr>
            <a:xfrm rot="8640000">
              <a:off x="10007971" y="4855332"/>
              <a:ext cx="865490" cy="1239507"/>
            </a:xfrm>
            <a:custGeom>
              <a:avLst/>
              <a:gdLst>
                <a:gd name="connsiteX0" fmla="*/ 486 w 865490"/>
                <a:gd name="connsiteY0" fmla="*/ 989864 h 1239507"/>
                <a:gd name="connsiteX1" fmla="*/ 24941 w 865490"/>
                <a:gd name="connsiteY1" fmla="*/ 903996 h 1239507"/>
                <a:gd name="connsiteX2" fmla="*/ 17340 w 865490"/>
                <a:gd name="connsiteY2" fmla="*/ 305432 h 1239507"/>
                <a:gd name="connsiteX3" fmla="*/ 0 w 865490"/>
                <a:gd name="connsiteY3" fmla="*/ 249459 h 1239507"/>
                <a:gd name="connsiteX4" fmla="*/ 767759 w 865490"/>
                <a:gd name="connsiteY4" fmla="*/ 0 h 1239507"/>
                <a:gd name="connsiteX5" fmla="*/ 799695 w 865490"/>
                <a:gd name="connsiteY5" fmla="*/ 103098 h 1239507"/>
                <a:gd name="connsiteX6" fmla="*/ 812194 w 865490"/>
                <a:gd name="connsiteY6" fmla="*/ 1087177 h 1239507"/>
                <a:gd name="connsiteX7" fmla="*/ 768810 w 865490"/>
                <a:gd name="connsiteY7" fmla="*/ 1239507 h 1239507"/>
                <a:gd name="connsiteX8" fmla="*/ 486 w 865490"/>
                <a:gd name="connsiteY8" fmla="*/ 989864 h 123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7">
                  <a:moveTo>
                    <a:pt x="486" y="989864"/>
                  </a:moveTo>
                  <a:lnTo>
                    <a:pt x="24941" y="903996"/>
                  </a:lnTo>
                  <a:cubicBezTo>
                    <a:pt x="71024" y="705554"/>
                    <a:pt x="67520" y="499915"/>
                    <a:pt x="17340" y="305432"/>
                  </a:cubicBezTo>
                  <a:lnTo>
                    <a:pt x="0" y="249459"/>
                  </a:lnTo>
                  <a:lnTo>
                    <a:pt x="767759" y="0"/>
                  </a:lnTo>
                  <a:lnTo>
                    <a:pt x="799695" y="103098"/>
                  </a:lnTo>
                  <a:cubicBezTo>
                    <a:pt x="882197" y="422841"/>
                    <a:pt x="887956" y="760924"/>
                    <a:pt x="812194" y="1087177"/>
                  </a:cubicBezTo>
                  <a:lnTo>
                    <a:pt x="768810" y="1239507"/>
                  </a:lnTo>
                  <a:lnTo>
                    <a:pt x="486" y="9898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6" name="Freeform 65">
              <a:hlinkClick r:id="rId51" action="ppaction://hlinksldjump">
                <a:snd r:embed="rId43" name="smw_message_block.wav"/>
              </a:hlinkClick>
            </p:cNvPr>
            <p:cNvSpPr/>
            <p:nvPr userDrawn="1"/>
          </p:nvSpPr>
          <p:spPr>
            <a:xfrm rot="8640000">
              <a:off x="12568293" y="4890132"/>
              <a:ext cx="1179168" cy="1035604"/>
            </a:xfrm>
            <a:custGeom>
              <a:avLst/>
              <a:gdLst>
                <a:gd name="connsiteX0" fmla="*/ 474851 w 1179168"/>
                <a:gd name="connsiteY0" fmla="*/ 1035604 h 1035604"/>
                <a:gd name="connsiteX1" fmla="*/ 0 w 1179168"/>
                <a:gd name="connsiteY1" fmla="*/ 382029 h 1035604"/>
                <a:gd name="connsiteX2" fmla="*/ 131469 w 1179168"/>
                <a:gd name="connsiteY2" fmla="*/ 293695 h 1035604"/>
                <a:gd name="connsiteX3" fmla="*/ 1071246 w 1179168"/>
                <a:gd name="connsiteY3" fmla="*/ 1485 h 1035604"/>
                <a:gd name="connsiteX4" fmla="*/ 1179167 w 1179168"/>
                <a:gd name="connsiteY4" fmla="*/ 0 h 1035604"/>
                <a:gd name="connsiteX5" fmla="*/ 1179168 w 1179168"/>
                <a:gd name="connsiteY5" fmla="*/ 807269 h 1035604"/>
                <a:gd name="connsiteX6" fmla="*/ 1120576 w 1179168"/>
                <a:gd name="connsiteY6" fmla="*/ 808075 h 1035604"/>
                <a:gd name="connsiteX7" fmla="*/ 548959 w 1179168"/>
                <a:gd name="connsiteY7" fmla="*/ 985811 h 1035604"/>
                <a:gd name="connsiteX8" fmla="*/ 47485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474851" y="1035604"/>
                  </a:moveTo>
                  <a:lnTo>
                    <a:pt x="0" y="382029"/>
                  </a:lnTo>
                  <a:lnTo>
                    <a:pt x="131469" y="293695"/>
                  </a:lnTo>
                  <a:cubicBezTo>
                    <a:pt x="418342" y="120824"/>
                    <a:pt x="741658" y="21828"/>
                    <a:pt x="1071246" y="1485"/>
                  </a:cubicBezTo>
                  <a:lnTo>
                    <a:pt x="1179167" y="0"/>
                  </a:lnTo>
                  <a:lnTo>
                    <a:pt x="1179168" y="807269"/>
                  </a:lnTo>
                  <a:lnTo>
                    <a:pt x="1120576" y="808075"/>
                  </a:lnTo>
                  <a:cubicBezTo>
                    <a:pt x="920105" y="820449"/>
                    <a:pt x="723448" y="880662"/>
                    <a:pt x="548959" y="985811"/>
                  </a:cubicBezTo>
                  <a:lnTo>
                    <a:pt x="47485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7" name="Freeform 66">
              <a:hlinkClick r:id="rId49" action="ppaction://hlinksldjump">
                <a:snd r:embed="rId43" name="smw_message_block.wav"/>
              </a:hlinkClick>
            </p:cNvPr>
            <p:cNvSpPr/>
            <p:nvPr userDrawn="1"/>
          </p:nvSpPr>
          <p:spPr>
            <a:xfrm rot="8640000">
              <a:off x="10669526" y="5519942"/>
              <a:ext cx="1202990" cy="1252943"/>
            </a:xfrm>
            <a:custGeom>
              <a:avLst/>
              <a:gdLst>
                <a:gd name="connsiteX0" fmla="*/ 435232 w 1202990"/>
                <a:gd name="connsiteY0" fmla="*/ 1252943 h 1252943"/>
                <a:gd name="connsiteX1" fmla="*/ 427536 w 1202990"/>
                <a:gd name="connsiteY1" fmla="*/ 1228102 h 1252943"/>
                <a:gd name="connsiteX2" fmla="*/ 85945 w 1202990"/>
                <a:gd name="connsiteY2" fmla="*/ 723072 h 1252943"/>
                <a:gd name="connsiteX3" fmla="*/ 0 w 1202990"/>
                <a:gd name="connsiteY3" fmla="*/ 653746 h 1252943"/>
                <a:gd name="connsiteX4" fmla="*/ 474974 w 1202990"/>
                <a:gd name="connsiteY4" fmla="*/ 0 h 1252943"/>
                <a:gd name="connsiteX5" fmla="*/ 625309 w 1202990"/>
                <a:gd name="connsiteY5" fmla="*/ 121265 h 1252943"/>
                <a:gd name="connsiteX6" fmla="*/ 1186908 w 1202990"/>
                <a:gd name="connsiteY6" fmla="*/ 951568 h 1252943"/>
                <a:gd name="connsiteX7" fmla="*/ 1202990 w 1202990"/>
                <a:gd name="connsiteY7" fmla="*/ 1003483 h 1252943"/>
                <a:gd name="connsiteX8" fmla="*/ 435232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435232" y="1252943"/>
                  </a:moveTo>
                  <a:lnTo>
                    <a:pt x="427536" y="1228102"/>
                  </a:lnTo>
                  <a:cubicBezTo>
                    <a:pt x="358801" y="1038815"/>
                    <a:pt x="243968" y="864355"/>
                    <a:pt x="85945" y="723072"/>
                  </a:cubicBezTo>
                  <a:lnTo>
                    <a:pt x="0" y="653746"/>
                  </a:lnTo>
                  <a:lnTo>
                    <a:pt x="474974" y="0"/>
                  </a:lnTo>
                  <a:lnTo>
                    <a:pt x="625309" y="121265"/>
                  </a:lnTo>
                  <a:cubicBezTo>
                    <a:pt x="885109" y="353543"/>
                    <a:pt x="1073901" y="640368"/>
                    <a:pt x="1186908" y="951568"/>
                  </a:cubicBezTo>
                  <a:lnTo>
                    <a:pt x="1202990" y="1003483"/>
                  </a:lnTo>
                  <a:lnTo>
                    <a:pt x="435232"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8" name="Freeform 67">
              <a:hlinkClick r:id="rId53" action="ppaction://hlinksldjump">
                <a:snd r:embed="rId43" name="smw_message_block.wav"/>
              </a:hlinkClick>
            </p:cNvPr>
            <p:cNvSpPr/>
            <p:nvPr userDrawn="1"/>
          </p:nvSpPr>
          <p:spPr>
            <a:xfrm rot="8640000">
              <a:off x="11585433" y="5604377"/>
              <a:ext cx="1179339" cy="1036785"/>
            </a:xfrm>
            <a:custGeom>
              <a:avLst/>
              <a:gdLst>
                <a:gd name="connsiteX0" fmla="*/ 0 w 1179339"/>
                <a:gd name="connsiteY0" fmla="*/ 808017 h 1036785"/>
                <a:gd name="connsiteX1" fmla="*/ 1 w 1179339"/>
                <a:gd name="connsiteY1" fmla="*/ 748 h 1036785"/>
                <a:gd name="connsiteX2" fmla="*/ 54344 w 1179339"/>
                <a:gd name="connsiteY2" fmla="*/ 0 h 1036785"/>
                <a:gd name="connsiteX3" fmla="*/ 1017553 w 1179339"/>
                <a:gd name="connsiteY3" fmla="*/ 277535 h 1036785"/>
                <a:gd name="connsiteX4" fmla="*/ 1179339 w 1179339"/>
                <a:gd name="connsiteY4" fmla="*/ 383039 h 1036785"/>
                <a:gd name="connsiteX5" fmla="*/ 704364 w 1179339"/>
                <a:gd name="connsiteY5" fmla="*/ 1036785 h 1036785"/>
                <a:gd name="connsiteX6" fmla="*/ 611873 w 1179339"/>
                <a:gd name="connsiteY6" fmla="*/ 976469 h 1036785"/>
                <a:gd name="connsiteX7" fmla="*/ 26004 w 1179339"/>
                <a:gd name="connsiteY7" fmla="*/ 807659 h 1036785"/>
                <a:gd name="connsiteX8" fmla="*/ 0 w 1179339"/>
                <a:gd name="connsiteY8" fmla="*/ 808017 h 103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5">
                  <a:moveTo>
                    <a:pt x="0" y="808017"/>
                  </a:moveTo>
                  <a:lnTo>
                    <a:pt x="1" y="748"/>
                  </a:lnTo>
                  <a:lnTo>
                    <a:pt x="54344" y="0"/>
                  </a:lnTo>
                  <a:cubicBezTo>
                    <a:pt x="385234" y="11310"/>
                    <a:pt x="716361" y="102229"/>
                    <a:pt x="1017553" y="277535"/>
                  </a:cubicBezTo>
                  <a:lnTo>
                    <a:pt x="1179339" y="383039"/>
                  </a:lnTo>
                  <a:lnTo>
                    <a:pt x="704364" y="1036785"/>
                  </a:lnTo>
                  <a:lnTo>
                    <a:pt x="611873" y="976469"/>
                  </a:lnTo>
                  <a:cubicBezTo>
                    <a:pt x="428673" y="869839"/>
                    <a:pt x="227266" y="814538"/>
                    <a:pt x="26004" y="807659"/>
                  </a:cubicBezTo>
                  <a:lnTo>
                    <a:pt x="0" y="8080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69" name="Freeform 68"/>
          <p:cNvSpPr/>
          <p:nvPr userDrawn="1"/>
        </p:nvSpPr>
        <p:spPr>
          <a:xfrm>
            <a:off x="10603607" y="2202056"/>
            <a:ext cx="8229600" cy="8229600"/>
          </a:xfrm>
          <a:custGeom>
            <a:avLst/>
            <a:gdLst>
              <a:gd name="connsiteX0" fmla="*/ 674464 w 6798114"/>
              <a:gd name="connsiteY0" fmla="*/ 2543748 h 6798114"/>
              <a:gd name="connsiteX1" fmla="*/ 225285 w 6798114"/>
              <a:gd name="connsiteY1" fmla="*/ 2992927 h 6798114"/>
              <a:gd name="connsiteX2" fmla="*/ 674464 w 6798114"/>
              <a:gd name="connsiteY2" fmla="*/ 3442106 h 6798114"/>
              <a:gd name="connsiteX3" fmla="*/ 1123643 w 6798114"/>
              <a:gd name="connsiteY3" fmla="*/ 2992927 h 6798114"/>
              <a:gd name="connsiteX4" fmla="*/ 674464 w 6798114"/>
              <a:gd name="connsiteY4" fmla="*/ 2543748 h 6798114"/>
              <a:gd name="connsiteX5" fmla="*/ 3399057 w 6798114"/>
              <a:gd name="connsiteY5" fmla="*/ 0 h 6798114"/>
              <a:gd name="connsiteX6" fmla="*/ 6798114 w 6798114"/>
              <a:gd name="connsiteY6" fmla="*/ 3399057 h 6798114"/>
              <a:gd name="connsiteX7" fmla="*/ 3399057 w 6798114"/>
              <a:gd name="connsiteY7" fmla="*/ 6798114 h 6798114"/>
              <a:gd name="connsiteX8" fmla="*/ 0 w 6798114"/>
              <a:gd name="connsiteY8" fmla="*/ 3399057 h 6798114"/>
              <a:gd name="connsiteX9" fmla="*/ 3399057 w 6798114"/>
              <a:gd name="connsiteY9" fmla="*/ 0 h 679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114" h="6798114">
                <a:moveTo>
                  <a:pt x="674464" y="2543748"/>
                </a:moveTo>
                <a:cubicBezTo>
                  <a:pt x="426389" y="2543748"/>
                  <a:pt x="225285" y="2744852"/>
                  <a:pt x="225285" y="2992927"/>
                </a:cubicBezTo>
                <a:cubicBezTo>
                  <a:pt x="225285" y="3241002"/>
                  <a:pt x="426389" y="3442106"/>
                  <a:pt x="674464" y="3442106"/>
                </a:cubicBezTo>
                <a:cubicBezTo>
                  <a:pt x="922539" y="3442106"/>
                  <a:pt x="1123643" y="3241002"/>
                  <a:pt x="1123643" y="2992927"/>
                </a:cubicBezTo>
                <a:cubicBezTo>
                  <a:pt x="1123643" y="2744852"/>
                  <a:pt x="922539" y="2543748"/>
                  <a:pt x="674464" y="2543748"/>
                </a:cubicBezTo>
                <a:close/>
                <a:moveTo>
                  <a:pt x="3399057" y="0"/>
                </a:moveTo>
                <a:cubicBezTo>
                  <a:pt x="5276304" y="0"/>
                  <a:pt x="6798114" y="1521810"/>
                  <a:pt x="6798114" y="3399057"/>
                </a:cubicBezTo>
                <a:cubicBezTo>
                  <a:pt x="6798114" y="5276304"/>
                  <a:pt x="5276304" y="6798114"/>
                  <a:pt x="3399057" y="6798114"/>
                </a:cubicBezTo>
                <a:cubicBezTo>
                  <a:pt x="1521810" y="6798114"/>
                  <a:pt x="0" y="5276304"/>
                  <a:pt x="0" y="3399057"/>
                </a:cubicBezTo>
                <a:cubicBezTo>
                  <a:pt x="0" y="1521810"/>
                  <a:pt x="1521810" y="0"/>
                  <a:pt x="3399057" y="0"/>
                </a:cubicBez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Tree>
    <p:custDataLst>
      <p:tags r:id="rId1"/>
    </p:custDataLst>
    <p:extLst>
      <p:ext uri="{BB962C8B-B14F-4D97-AF65-F5344CB8AC3E}">
        <p14:creationId xmlns:p14="http://schemas.microsoft.com/office/powerpoint/2010/main" val="2108125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521" fill="hold"/>
                                        <p:tgtEl>
                                          <p:spTgt spid="3"/>
                                        </p:tgtEl>
                                      </p:cBhvr>
                                    </p:cmd>
                                  </p:childTnLst>
                                </p:cTn>
                              </p:par>
                              <p:par>
                                <p:cTn id="7" presetID="1" presetClass="mediacall" presetSubtype="0" fill="hold" nodeType="withEffect">
                                  <p:stCondLst>
                                    <p:cond delay="0"/>
                                  </p:stCondLst>
                                  <p:childTnLst>
                                    <p:cmd type="call" cmd="playFrom(0.0)">
                                      <p:cBhvr>
                                        <p:cTn id="8" dur="695" fill="hold"/>
                                        <p:tgtEl>
                                          <p:spTgt spid="10"/>
                                        </p:tgtEl>
                                      </p:cBhvr>
                                    </p:cmd>
                                  </p:childTnLst>
                                </p:cTn>
                              </p:par>
                              <p:par>
                                <p:cTn id="9" presetID="8" presetClass="emph" presetSubtype="0" repeatCount="indefinite" fill="hold" nodeType="withEffect">
                                  <p:stCondLst>
                                    <p:cond delay="0"/>
                                  </p:stCondLst>
                                  <p:childTnLst>
                                    <p:animRot by="21600000">
                                      <p:cBhvr>
                                        <p:cTn id="10" dur="8000" fill="hold"/>
                                        <p:tgtEl>
                                          <p:spTgt spid="58"/>
                                        </p:tgtEl>
                                        <p:attrNameLst>
                                          <p:attrName>r</p:attrName>
                                        </p:attrNameLst>
                                      </p:cBhvr>
                                    </p:animRot>
                                  </p:childTnLst>
                                </p:cTn>
                              </p:par>
                              <p:par>
                                <p:cTn id="11" presetID="1" presetClass="exit" presetSubtype="0" fill="hold" nodeType="withEffect">
                                  <p:stCondLst>
                                    <p:cond delay="0"/>
                                  </p:stCondLst>
                                  <p:childTnLst>
                                    <p:set>
                                      <p:cBhvr>
                                        <p:cTn id="12" dur="1" fill="hold">
                                          <p:stCondLst>
                                            <p:cond delay="0"/>
                                          </p:stCondLst>
                                        </p:cTn>
                                        <p:tgtEl>
                                          <p:spTgt spid="58"/>
                                        </p:tgtEl>
                                        <p:attrNameLst>
                                          <p:attrName>style.visibility</p:attrName>
                                        </p:attrNameLst>
                                      </p:cBhvr>
                                      <p:to>
                                        <p:strVal val="hidden"/>
                                      </p:to>
                                    </p:set>
                                  </p:childTnLst>
                                </p:cTn>
                              </p:par>
                              <p:par>
                                <p:cTn id="13" presetID="42"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anim calcmode="lin" valueType="num">
                                      <p:cBhvr>
                                        <p:cTn id="16" dur="1000" fill="hold"/>
                                        <p:tgtEl>
                                          <p:spTgt spid="44"/>
                                        </p:tgtEl>
                                        <p:attrNameLst>
                                          <p:attrName>ppt_x</p:attrName>
                                        </p:attrNameLst>
                                      </p:cBhvr>
                                      <p:tavLst>
                                        <p:tav tm="0">
                                          <p:val>
                                            <p:strVal val="#ppt_x"/>
                                          </p:val>
                                        </p:tav>
                                        <p:tav tm="100000">
                                          <p:val>
                                            <p:strVal val="#ppt_x"/>
                                          </p:val>
                                        </p:tav>
                                      </p:tavLst>
                                    </p:anim>
                                    <p:anim calcmode="lin" valueType="num">
                                      <p:cBhvr>
                                        <p:cTn id="17"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10" name="General_Question_Appears.wav"/>
                                        </p:tgtEl>
                                      </p:cMediaNode>
                                    </p:audio>
                                  </p:sub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anim calcmode="lin" valueType="num">
                                      <p:cBhvr>
                                        <p:cTn id="28" dur="1000" fill="hold"/>
                                        <p:tgtEl>
                                          <p:spTgt spid="37"/>
                                        </p:tgtEl>
                                        <p:attrNameLst>
                                          <p:attrName>ppt_x</p:attrName>
                                        </p:attrNameLst>
                                      </p:cBhvr>
                                      <p:tavLst>
                                        <p:tav tm="0">
                                          <p:val>
                                            <p:strVal val="#ppt_x"/>
                                          </p:val>
                                        </p:tav>
                                        <p:tav tm="100000">
                                          <p:val>
                                            <p:strVal val="#ppt_x"/>
                                          </p:val>
                                        </p:tav>
                                      </p:tavLst>
                                    </p:anim>
                                    <p:anim calcmode="lin" valueType="num">
                                      <p:cBhvr>
                                        <p:cTn id="29"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0" name="General_Question_Appears.wav"/>
                                        </p:tgtEl>
                                      </p:cMediaNode>
                                    </p:audio>
                                  </p:subTnLst>
                                </p:cTn>
                              </p:par>
                              <p:par>
                                <p:cTn id="30" presetID="42"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11" name="General_Answer_Appears.wav"/>
                                        </p:tgtEl>
                                      </p:cMediaNode>
                                    </p:audio>
                                  </p:sub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0" presetClass="exit" presetSubtype="0" fill="hold"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 presetClass="mediacall" presetSubtype="0" fill="hold" nodeType="withEffect">
                                  <p:stCondLst>
                                    <p:cond delay="0"/>
                                  </p:stCondLst>
                                  <p:childTnLst>
                                    <p:cmd type="call" cmd="playFrom(0.0)">
                                      <p:cBhvr>
                                        <p:cTn id="43" dur="19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14"/>
                    </p:tgtEl>
                  </p:cond>
                </p:stCondLst>
                <p:endSync evt="end" delay="0">
                  <p:rtn val="all"/>
                </p:endSync>
                <p:childTnLst>
                  <p:par>
                    <p:cTn id="45" fill="hold">
                      <p:stCondLst>
                        <p:cond delay="0"/>
                      </p:stCondLst>
                      <p:childTnLst>
                        <p:par>
                          <p:cTn id="46" fill="hold">
                            <p:stCondLst>
                              <p:cond delay="0"/>
                            </p:stCondLst>
                            <p:childTnLst>
                              <p:par>
                                <p:cTn id="47" presetID="2" presetClass="exit" presetSubtype="2" fill="hold" nodeType="clickEffect">
                                  <p:stCondLst>
                                    <p:cond delay="0"/>
                                  </p:stCondLst>
                                  <p:childTnLst>
                                    <p:anim calcmode="lin" valueType="num">
                                      <p:cBhvr additive="base">
                                        <p:cTn id="48" dur="100"/>
                                        <p:tgtEl>
                                          <p:spTgt spid="35"/>
                                        </p:tgtEl>
                                        <p:attrNameLst>
                                          <p:attrName>ppt_x</p:attrName>
                                        </p:attrNameLst>
                                      </p:cBhvr>
                                      <p:tavLst>
                                        <p:tav tm="0">
                                          <p:val>
                                            <p:strVal val="ppt_x"/>
                                          </p:val>
                                        </p:tav>
                                        <p:tav tm="100000">
                                          <p:val>
                                            <p:strVal val="1+ppt_w/2"/>
                                          </p:val>
                                        </p:tav>
                                      </p:tavLst>
                                    </p:anim>
                                    <p:anim calcmode="lin" valueType="num">
                                      <p:cBhvr additive="base">
                                        <p:cTn id="49" dur="100"/>
                                        <p:tgtEl>
                                          <p:spTgt spid="35"/>
                                        </p:tgtEl>
                                        <p:attrNameLst>
                                          <p:attrName>ppt_y</p:attrName>
                                        </p:attrNameLst>
                                      </p:cBhvr>
                                      <p:tavLst>
                                        <p:tav tm="0">
                                          <p:val>
                                            <p:strVal val="ppt_y"/>
                                          </p:val>
                                        </p:tav>
                                        <p:tav tm="100000">
                                          <p:val>
                                            <p:strVal val="ppt_y"/>
                                          </p:val>
                                        </p:tav>
                                      </p:tavLst>
                                    </p:anim>
                                    <p:set>
                                      <p:cBhvr>
                                        <p:cTn id="50" dur="1" fill="hold">
                                          <p:stCondLst>
                                            <p:cond delay="99"/>
                                          </p:stCondLst>
                                        </p:cTn>
                                        <p:tgtEl>
                                          <p:spTgt spid="3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8" presetClass="emph" presetSubtype="0" fill="hold" nodeType="withEffect">
                                  <p:stCondLst>
                                    <p:cond delay="0"/>
                                  </p:stCondLst>
                                  <p:childTnLst>
                                    <p:animRot by="-21600000">
                                      <p:cBhvr>
                                        <p:cTn id="55" dur="750" fill="hold"/>
                                        <p:tgtEl>
                                          <p:spTgt spid="15"/>
                                        </p:tgtEl>
                                        <p:attrNameLst>
                                          <p:attrName>r</p:attrName>
                                        </p:attrNameLst>
                                      </p:cBhvr>
                                    </p:animRot>
                                  </p:childTnLst>
                                  <p:subTnLst>
                                    <p:audio>
                                      <p:cMediaNode>
                                        <p:cTn display="0" masterRel="sameClick">
                                          <p:stCondLst>
                                            <p:cond evt="begin" delay="0">
                                              <p:tn val="54"/>
                                            </p:cond>
                                          </p:stCondLst>
                                          <p:endCondLst>
                                            <p:cond evt="onStopAudio" delay="0">
                                              <p:tgtEl>
                                                <p:sldTgt/>
                                              </p:tgtEl>
                                            </p:cond>
                                          </p:endCondLst>
                                        </p:cTn>
                                        <p:tgtEl>
                                          <p:sndTgt r:embed="rId12" name="Ground_Pound_Spin.wav"/>
                                        </p:tgtEl>
                                      </p:cMediaNode>
                                    </p:audio>
                                  </p:subTnLst>
                                </p:cTn>
                              </p:par>
                              <p:par>
                                <p:cTn id="56" presetID="42" presetClass="path" presetSubtype="0" accel="50000" decel="50000" fill="hold" nodeType="withEffect">
                                  <p:stCondLst>
                                    <p:cond delay="750"/>
                                  </p:stCondLst>
                                  <p:childTnLst>
                                    <p:animMotion origin="layout" path="M -3.33333E-6 4.81481E-6 L -3.33333E-6 0.26319 " pathEditMode="relative" rAng="0" ptsTypes="AA">
                                      <p:cBhvr>
                                        <p:cTn id="57" dur="500" fill="hold"/>
                                        <p:tgtEl>
                                          <p:spTgt spid="15"/>
                                        </p:tgtEl>
                                        <p:attrNameLst>
                                          <p:attrName>ppt_x</p:attrName>
                                          <p:attrName>ppt_y</p:attrName>
                                        </p:attrNameLst>
                                      </p:cBhvr>
                                      <p:rCtr x="0" y="13148"/>
                                    </p:animMotion>
                                  </p:childTnLst>
                                </p:cTn>
                              </p:par>
                              <p:par>
                                <p:cTn id="58" presetID="1" presetClass="exit" presetSubtype="0" fill="hold" nodeType="withEffect">
                                  <p:stCondLst>
                                    <p:cond delay="1000"/>
                                  </p:stCondLst>
                                  <p:childTnLst>
                                    <p:set>
                                      <p:cBhvr>
                                        <p:cTn id="59" dur="1" fill="hold">
                                          <p:stCondLst>
                                            <p:cond delay="0"/>
                                          </p:stCondLst>
                                        </p:cTn>
                                        <p:tgtEl>
                                          <p:spTgt spid="14"/>
                                        </p:tgtEl>
                                        <p:attrNameLst>
                                          <p:attrName>style.visibility</p:attrName>
                                        </p:attrNameLst>
                                      </p:cBhvr>
                                      <p:to>
                                        <p:strVal val="hidden"/>
                                      </p:to>
                                    </p:set>
                                  </p:childTnLst>
                                </p:cTn>
                              </p:par>
                              <p:par>
                                <p:cTn id="60" presetID="1" presetClass="entr" presetSubtype="0" fill="hold" nodeType="withEffect">
                                  <p:stCondLst>
                                    <p:cond delay="1000"/>
                                  </p:stCondLst>
                                  <p:childTnLst>
                                    <p:set>
                                      <p:cBhvr>
                                        <p:cTn id="61" dur="1" fill="hold">
                                          <p:stCondLst>
                                            <p:cond delay="0"/>
                                          </p:stCondLst>
                                        </p:cTn>
                                        <p:tgtEl>
                                          <p:spTgt spid="13"/>
                                        </p:tgtEl>
                                        <p:attrNameLst>
                                          <p:attrName>style.visibility</p:attrName>
                                        </p:attrNameLst>
                                      </p:cBhvr>
                                      <p:to>
                                        <p:strVal val="visible"/>
                                      </p:to>
                                    </p:set>
                                  </p:childTnLst>
                                </p:cTn>
                              </p:par>
                              <p:par>
                                <p:cTn id="62" presetID="3" presetClass="mediacall" presetSubtype="0" fill="hold" nodeType="withEffect">
                                  <p:stCondLst>
                                    <p:cond delay="1000"/>
                                  </p:stCondLst>
                                  <p:childTnLst>
                                    <p:cmd type="call" cmd="stop">
                                      <p:cBhvr>
                                        <p:cTn id="63" dur="1" fill="hold"/>
                                        <p:tgtEl>
                                          <p:spTgt spid="3"/>
                                        </p:tgtEl>
                                      </p:cBhvr>
                                    </p:cmd>
                                  </p:childTnLst>
                                </p:cTn>
                              </p:par>
                              <p:par>
                                <p:cTn id="64" presetID="10" presetClass="entr" presetSubtype="0" fill="hold" nodeType="withEffect">
                                  <p:stCondLst>
                                    <p:cond delay="100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subTnLst>
                                    <p:audio>
                                      <p:cMediaNode>
                                        <p:cTn display="0" masterRel="sameClick">
                                          <p:stCondLst>
                                            <p:cond evt="begin" delay="0">
                                              <p:tn val="64"/>
                                            </p:cond>
                                          </p:stCondLst>
                                          <p:endCondLst>
                                            <p:cond evt="onStopAudio" delay="0">
                                              <p:tgtEl>
                                                <p:sldTgt/>
                                              </p:tgtEl>
                                            </p:cond>
                                          </p:endCondLst>
                                        </p:cTn>
                                        <p:tgtEl>
                                          <p:sndTgt r:embed="rId13" name="GroundPound_64_isolated.wav"/>
                                        </p:tgtEl>
                                      </p:cMediaNode>
                                    </p:audio>
                                  </p:subTnLst>
                                </p:cTn>
                              </p:par>
                              <p:par>
                                <p:cTn id="67" presetID="6" presetClass="emph" presetSubtype="0" fill="hold" nodeType="withEffect">
                                  <p:stCondLst>
                                    <p:cond delay="1250"/>
                                  </p:stCondLst>
                                  <p:childTnLst>
                                    <p:animScale>
                                      <p:cBhvr>
                                        <p:cTn id="68" dur="500" fill="hold"/>
                                        <p:tgtEl>
                                          <p:spTgt spid="25"/>
                                        </p:tgtEl>
                                      </p:cBhvr>
                                      <p:by x="150000" y="150000"/>
                                    </p:animScale>
                                  </p:childTnLst>
                                </p:cTn>
                              </p:par>
                              <p:par>
                                <p:cTn id="69" presetID="10" presetClass="exit" presetSubtype="0" fill="hold" nodeType="withEffect">
                                  <p:stCondLst>
                                    <p:cond delay="1500"/>
                                  </p:stCondLst>
                                  <p:childTnLst>
                                    <p:animEffect transition="out" filter="fade">
                                      <p:cBhvr>
                                        <p:cTn id="70" dur="500"/>
                                        <p:tgtEl>
                                          <p:spTgt spid="25"/>
                                        </p:tgtEl>
                                      </p:cBhvr>
                                    </p:animEffect>
                                    <p:set>
                                      <p:cBhvr>
                                        <p:cTn id="71" dur="1" fill="hold">
                                          <p:stCondLst>
                                            <p:cond delay="499"/>
                                          </p:stCondLst>
                                        </p:cTn>
                                        <p:tgtEl>
                                          <p:spTgt spid="25"/>
                                        </p:tgtEl>
                                        <p:attrNameLst>
                                          <p:attrName>style.visibility</p:attrName>
                                        </p:attrNameLst>
                                      </p:cBhvr>
                                      <p:to>
                                        <p:strVal val="hidden"/>
                                      </p:to>
                                    </p:set>
                                  </p:childTnLst>
                                </p:cTn>
                              </p:par>
                              <p:par>
                                <p:cTn id="72" presetID="1" presetClass="mediacall" presetSubtype="0" fill="hold" nodeType="withEffect">
                                  <p:stCondLst>
                                    <p:cond delay="1500"/>
                                  </p:stCondLst>
                                  <p:childTnLst>
                                    <p:cmd type="call" cmd="playFrom(0.0)">
                                      <p:cBhvr>
                                        <p:cTn id="73" dur="18668" fill="hold"/>
                                        <p:tgtEl>
                                          <p:spTgt spid="26"/>
                                        </p:tgtEl>
                                      </p:cBhvr>
                                    </p:cmd>
                                  </p:childTnLst>
                                </p:cTn>
                              </p:par>
                              <p:par>
                                <p:cTn id="74" presetID="42" presetClass="path" presetSubtype="0" accel="50000" decel="50000" fill="hold" nodeType="withEffect">
                                  <p:stCondLst>
                                    <p:cond delay="17500"/>
                                  </p:stCondLst>
                                  <p:childTnLst>
                                    <p:animMotion origin="layout" path="M -3.33333E-6 4.81481E-6 L -3.33333E-6 0.25 " pathEditMode="relative" rAng="0" ptsTypes="AA">
                                      <p:cBhvr>
                                        <p:cTn id="75" dur="1000" spd="-100000" fill="hold"/>
                                        <p:tgtEl>
                                          <p:spTgt spid="15"/>
                                        </p:tgtEl>
                                        <p:attrNameLst>
                                          <p:attrName>ppt_x</p:attrName>
                                          <p:attrName>ppt_y</p:attrName>
                                        </p:attrNameLst>
                                      </p:cBhvr>
                                      <p:rCtr x="0" y="12500"/>
                                    </p:animMotion>
                                  </p:childTnLst>
                                </p:cTn>
                              </p:par>
                              <p:par>
                                <p:cTn id="76" presetID="32" presetClass="emph" presetSubtype="0" fill="hold" nodeType="withEffect">
                                  <p:stCondLst>
                                    <p:cond delay="17500"/>
                                  </p:stCondLst>
                                  <p:childTnLst>
                                    <p:animRot by="120000">
                                      <p:cBhvr>
                                        <p:cTn id="77" dur="100" fill="hold">
                                          <p:stCondLst>
                                            <p:cond delay="0"/>
                                          </p:stCondLst>
                                        </p:cTn>
                                        <p:tgtEl>
                                          <p:spTgt spid="15"/>
                                        </p:tgtEl>
                                        <p:attrNameLst>
                                          <p:attrName>r</p:attrName>
                                        </p:attrNameLst>
                                      </p:cBhvr>
                                    </p:animRot>
                                    <p:animRot by="-240000">
                                      <p:cBhvr>
                                        <p:cTn id="78" dur="200" fill="hold">
                                          <p:stCondLst>
                                            <p:cond delay="200"/>
                                          </p:stCondLst>
                                        </p:cTn>
                                        <p:tgtEl>
                                          <p:spTgt spid="15"/>
                                        </p:tgtEl>
                                        <p:attrNameLst>
                                          <p:attrName>r</p:attrName>
                                        </p:attrNameLst>
                                      </p:cBhvr>
                                    </p:animRot>
                                    <p:animRot by="240000">
                                      <p:cBhvr>
                                        <p:cTn id="79" dur="200" fill="hold">
                                          <p:stCondLst>
                                            <p:cond delay="400"/>
                                          </p:stCondLst>
                                        </p:cTn>
                                        <p:tgtEl>
                                          <p:spTgt spid="15"/>
                                        </p:tgtEl>
                                        <p:attrNameLst>
                                          <p:attrName>r</p:attrName>
                                        </p:attrNameLst>
                                      </p:cBhvr>
                                    </p:animRot>
                                    <p:animRot by="-240000">
                                      <p:cBhvr>
                                        <p:cTn id="80" dur="200" fill="hold">
                                          <p:stCondLst>
                                            <p:cond delay="600"/>
                                          </p:stCondLst>
                                        </p:cTn>
                                        <p:tgtEl>
                                          <p:spTgt spid="15"/>
                                        </p:tgtEl>
                                        <p:attrNameLst>
                                          <p:attrName>r</p:attrName>
                                        </p:attrNameLst>
                                      </p:cBhvr>
                                    </p:animRot>
                                    <p:animRot by="120000">
                                      <p:cBhvr>
                                        <p:cTn id="81" dur="200" fill="hold">
                                          <p:stCondLst>
                                            <p:cond delay="800"/>
                                          </p:stCondLst>
                                        </p:cTn>
                                        <p:tgtEl>
                                          <p:spTgt spid="15"/>
                                        </p:tgtEl>
                                        <p:attrNameLst>
                                          <p:attrName>r</p:attrName>
                                        </p:attrNameLst>
                                      </p:cBhvr>
                                    </p:animRot>
                                  </p:childTnLst>
                                </p:cTn>
                              </p:par>
                              <p:par>
                                <p:cTn id="82" presetID="32" presetClass="emph" presetSubtype="0" fill="hold" nodeType="withEffect">
                                  <p:stCondLst>
                                    <p:cond delay="18500"/>
                                  </p:stCondLst>
                                  <p:childTnLst>
                                    <p:animRot by="120000">
                                      <p:cBhvr>
                                        <p:cTn id="83" dur="100" fill="hold">
                                          <p:stCondLst>
                                            <p:cond delay="0"/>
                                          </p:stCondLst>
                                        </p:cTn>
                                        <p:tgtEl>
                                          <p:spTgt spid="15"/>
                                        </p:tgtEl>
                                        <p:attrNameLst>
                                          <p:attrName>r</p:attrName>
                                        </p:attrNameLst>
                                      </p:cBhvr>
                                    </p:animRot>
                                    <p:animRot by="-240000">
                                      <p:cBhvr>
                                        <p:cTn id="84" dur="200" fill="hold">
                                          <p:stCondLst>
                                            <p:cond delay="200"/>
                                          </p:stCondLst>
                                        </p:cTn>
                                        <p:tgtEl>
                                          <p:spTgt spid="15"/>
                                        </p:tgtEl>
                                        <p:attrNameLst>
                                          <p:attrName>r</p:attrName>
                                        </p:attrNameLst>
                                      </p:cBhvr>
                                    </p:animRot>
                                    <p:animRot by="240000">
                                      <p:cBhvr>
                                        <p:cTn id="85" dur="200" fill="hold">
                                          <p:stCondLst>
                                            <p:cond delay="400"/>
                                          </p:stCondLst>
                                        </p:cTn>
                                        <p:tgtEl>
                                          <p:spTgt spid="15"/>
                                        </p:tgtEl>
                                        <p:attrNameLst>
                                          <p:attrName>r</p:attrName>
                                        </p:attrNameLst>
                                      </p:cBhvr>
                                    </p:animRot>
                                    <p:animRot by="-240000">
                                      <p:cBhvr>
                                        <p:cTn id="86" dur="200" fill="hold">
                                          <p:stCondLst>
                                            <p:cond delay="600"/>
                                          </p:stCondLst>
                                        </p:cTn>
                                        <p:tgtEl>
                                          <p:spTgt spid="15"/>
                                        </p:tgtEl>
                                        <p:attrNameLst>
                                          <p:attrName>r</p:attrName>
                                        </p:attrNameLst>
                                      </p:cBhvr>
                                    </p:animRot>
                                    <p:animRot by="120000">
                                      <p:cBhvr>
                                        <p:cTn id="87" dur="200" fill="hold">
                                          <p:stCondLst>
                                            <p:cond delay="800"/>
                                          </p:stCondLst>
                                        </p:cTn>
                                        <p:tgtEl>
                                          <p:spTgt spid="15"/>
                                        </p:tgtEl>
                                        <p:attrNameLst>
                                          <p:attrName>r</p:attrName>
                                        </p:attrNameLst>
                                      </p:cBhvr>
                                    </p:animRot>
                                  </p:childTnLst>
                                </p:cTn>
                              </p:par>
                              <p:par>
                                <p:cTn id="88" presetID="32" presetClass="emph" presetSubtype="0" fill="hold" nodeType="withEffect">
                                  <p:stCondLst>
                                    <p:cond delay="19250"/>
                                  </p:stCondLst>
                                  <p:childTnLst>
                                    <p:animRot by="120000">
                                      <p:cBhvr>
                                        <p:cTn id="89" dur="100" fill="hold">
                                          <p:stCondLst>
                                            <p:cond delay="0"/>
                                          </p:stCondLst>
                                        </p:cTn>
                                        <p:tgtEl>
                                          <p:spTgt spid="15"/>
                                        </p:tgtEl>
                                        <p:attrNameLst>
                                          <p:attrName>r</p:attrName>
                                        </p:attrNameLst>
                                      </p:cBhvr>
                                    </p:animRot>
                                    <p:animRot by="-240000">
                                      <p:cBhvr>
                                        <p:cTn id="90" dur="200" fill="hold">
                                          <p:stCondLst>
                                            <p:cond delay="200"/>
                                          </p:stCondLst>
                                        </p:cTn>
                                        <p:tgtEl>
                                          <p:spTgt spid="15"/>
                                        </p:tgtEl>
                                        <p:attrNameLst>
                                          <p:attrName>r</p:attrName>
                                        </p:attrNameLst>
                                      </p:cBhvr>
                                    </p:animRot>
                                    <p:animRot by="240000">
                                      <p:cBhvr>
                                        <p:cTn id="91" dur="200" fill="hold">
                                          <p:stCondLst>
                                            <p:cond delay="400"/>
                                          </p:stCondLst>
                                        </p:cTn>
                                        <p:tgtEl>
                                          <p:spTgt spid="15"/>
                                        </p:tgtEl>
                                        <p:attrNameLst>
                                          <p:attrName>r</p:attrName>
                                        </p:attrNameLst>
                                      </p:cBhvr>
                                    </p:animRot>
                                    <p:animRot by="-240000">
                                      <p:cBhvr>
                                        <p:cTn id="92" dur="200" fill="hold">
                                          <p:stCondLst>
                                            <p:cond delay="600"/>
                                          </p:stCondLst>
                                        </p:cTn>
                                        <p:tgtEl>
                                          <p:spTgt spid="15"/>
                                        </p:tgtEl>
                                        <p:attrNameLst>
                                          <p:attrName>r</p:attrName>
                                        </p:attrNameLst>
                                      </p:cBhvr>
                                    </p:animRot>
                                    <p:animRot by="120000">
                                      <p:cBhvr>
                                        <p:cTn id="93" dur="200" fill="hold">
                                          <p:stCondLst>
                                            <p:cond delay="800"/>
                                          </p:stCondLst>
                                        </p:cTn>
                                        <p:tgtEl>
                                          <p:spTgt spid="15"/>
                                        </p:tgtEl>
                                        <p:attrNameLst>
                                          <p:attrName>r</p:attrName>
                                        </p:attrNameLst>
                                      </p:cBhvr>
                                    </p:animRot>
                                  </p:childTnLst>
                                </p:cTn>
                              </p:par>
                              <p:par>
                                <p:cTn id="94" presetID="42" presetClass="path" presetSubtype="0" accel="50000" decel="50000" fill="hold" nodeType="withEffect">
                                  <p:stCondLst>
                                    <p:cond delay="18500"/>
                                  </p:stCondLst>
                                  <p:childTnLst>
                                    <p:animMotion origin="layout" path="M -3.33333E-6 4.81481E-6 L -3.33333E-6 0.58564 " pathEditMode="relative" rAng="0" ptsTypes="AA">
                                      <p:cBhvr>
                                        <p:cTn id="95" dur="1700" fill="hold"/>
                                        <p:tgtEl>
                                          <p:spTgt spid="15"/>
                                        </p:tgtEl>
                                        <p:attrNameLst>
                                          <p:attrName>ppt_x</p:attrName>
                                          <p:attrName>ppt_y</p:attrName>
                                        </p:attrNameLst>
                                      </p:cBhvr>
                                      <p:rCtr x="0" y="29282"/>
                                    </p:animMotion>
                                  </p:childTnLst>
                                </p:cTn>
                              </p:par>
                              <p:par>
                                <p:cTn id="96" presetID="1" presetClass="exit" presetSubtype="0" fill="hold" nodeType="withEffect">
                                  <p:stCondLst>
                                    <p:cond delay="21000"/>
                                  </p:stCondLst>
                                  <p:childTnLst>
                                    <p:set>
                                      <p:cBhvr>
                                        <p:cTn id="97" dur="1" fill="hold">
                                          <p:stCondLst>
                                            <p:cond delay="0"/>
                                          </p:stCondLst>
                                        </p:cTn>
                                        <p:tgtEl>
                                          <p:spTgt spid="15"/>
                                        </p:tgtEl>
                                        <p:attrNameLst>
                                          <p:attrName>style.visibility</p:attrName>
                                        </p:attrNameLst>
                                      </p:cBhvr>
                                      <p:to>
                                        <p:strVal val="hidden"/>
                                      </p:to>
                                    </p:set>
                                  </p:childTnLst>
                                </p:cTn>
                              </p:par>
                              <p:par>
                                <p:cTn id="98" presetID="10" presetClass="exit" presetSubtype="0" fill="hold" nodeType="withEffect">
                                  <p:stCondLst>
                                    <p:cond delay="21000"/>
                                  </p:stCondLst>
                                  <p:childTnLst>
                                    <p:animEffect transition="out" filter="fade">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1" presetClass="mediacall" presetSubtype="0" fill="hold" nodeType="withEffect">
                                  <p:stCondLst>
                                    <p:cond delay="21000"/>
                                  </p:stCondLst>
                                  <p:childTnLst>
                                    <p:cmd type="call" cmd="playFrom(0.0)">
                                      <p:cBhvr>
                                        <p:cTn id="102" dur="8521" fill="hold"/>
                                        <p:tgtEl>
                                          <p:spTgt spid="3"/>
                                        </p:tgtEl>
                                      </p:cBhvr>
                                    </p:cmd>
                                  </p:childTnLst>
                                </p:cTn>
                              </p:par>
                              <p:par>
                                <p:cTn id="103" presetID="2" presetClass="entr" presetSubtype="2" fill="hold" nodeType="withEffect">
                                  <p:stCondLst>
                                    <p:cond delay="2100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par>
                                <p:cTn id="107" presetID="1" presetClass="entr" presetSubtype="0" fill="hold" nodeType="withEffect">
                                  <p:stCondLst>
                                    <p:cond delay="21000"/>
                                  </p:stCondLst>
                                  <p:childTnLst>
                                    <p:set>
                                      <p:cBhvr>
                                        <p:cTn id="108" dur="1" fill="hold">
                                          <p:stCondLst>
                                            <p:cond delay="0"/>
                                          </p:stCondLst>
                                        </p:cTn>
                                        <p:tgtEl>
                                          <p:spTgt spid="1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09" restart="whenNotActive" fill="hold" evtFilter="cancelBubble" nodeType="interactiveSeq">
                <p:stCondLst>
                  <p:cond evt="onClick" delay="0">
                    <p:tgtEl>
                      <p:spTgt spid="15"/>
                    </p:tgtEl>
                  </p:cond>
                </p:stCondLst>
                <p:endSync evt="end" delay="0">
                  <p:rtn val="all"/>
                </p:endSync>
                <p:childTnLst>
                  <p:par>
                    <p:cTn id="110" fill="hold">
                      <p:stCondLst>
                        <p:cond delay="0"/>
                      </p:stCondLst>
                      <p:childTnLst>
                        <p:par>
                          <p:cTn id="111" fill="hold">
                            <p:stCondLst>
                              <p:cond delay="0"/>
                            </p:stCondLst>
                            <p:childTnLst>
                              <p:par>
                                <p:cTn id="112" presetID="10" presetClass="exit" presetSubtype="0" fill="hold"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ntr" presetSubtype="0" fill="hold" nodeType="withEffect">
                                  <p:stCondLst>
                                    <p:cond delay="0"/>
                                  </p:stCondLst>
                                  <p:childTnLst>
                                    <p:set>
                                      <p:cBhvr>
                                        <p:cTn id="119" dur="1" fill="hold">
                                          <p:stCondLst>
                                            <p:cond delay="0"/>
                                          </p:stCondLst>
                                        </p:cTn>
                                        <p:tgtEl>
                                          <p:spTgt spid="14"/>
                                        </p:tgtEl>
                                        <p:attrNameLst>
                                          <p:attrName>style.visibility</p:attrName>
                                        </p:attrNameLst>
                                      </p:cBhvr>
                                      <p:to>
                                        <p:strVal val="visible"/>
                                      </p:to>
                                    </p:set>
                                    <p:animEffect transition="in" filter="fade">
                                      <p:cBhvr>
                                        <p:cTn id="120" dur="500"/>
                                        <p:tgtEl>
                                          <p:spTgt spid="14"/>
                                        </p:tgtEl>
                                      </p:cBhvr>
                                    </p:animEffect>
                                  </p:childTnLst>
                                </p:cTn>
                              </p:par>
                              <p:par>
                                <p:cTn id="121" presetID="3" presetClass="mediacall" presetSubtype="0" fill="hold" nodeType="withEffect">
                                  <p:stCondLst>
                                    <p:cond delay="0"/>
                                  </p:stCondLst>
                                  <p:childTnLst>
                                    <p:cmd type="call" cmd="stop">
                                      <p:cBhvr>
                                        <p:cTn id="122" dur="1" fill="hold"/>
                                        <p:tgtEl>
                                          <p:spTgt spid="26"/>
                                        </p:tgtEl>
                                      </p:cBhvr>
                                    </p:cmd>
                                  </p:childTnLst>
                                </p:cTn>
                              </p:par>
                              <p:par>
                                <p:cTn id="123" presetID="1" presetClass="mediacall" presetSubtype="0" fill="hold" nodeType="withEffect">
                                  <p:stCondLst>
                                    <p:cond delay="0"/>
                                  </p:stCondLst>
                                  <p:childTnLst>
                                    <p:cmd type="call" cmd="playFrom(0.0)">
                                      <p:cBhvr>
                                        <p:cTn id="124" dur="8521" fill="hold"/>
                                        <p:tgtEl>
                                          <p:spTgt spid="3"/>
                                        </p:tgtEl>
                                      </p:cBhvr>
                                    </p:cmd>
                                  </p:childTnLst>
                                </p:cTn>
                              </p:par>
                            </p:childTnLst>
                          </p:cTn>
                        </p:par>
                      </p:childTnLst>
                    </p:cTn>
                  </p:par>
                </p:childTnLst>
              </p:cTn>
              <p:nextCondLst>
                <p:cond evt="onClick" delay="0">
                  <p:tgtEl>
                    <p:spTgt spid="15"/>
                  </p:tgtEl>
                </p:cond>
              </p:nextCondLst>
            </p:seq>
            <p:audio>
              <p:cMediaNode vol="80000">
                <p:cTn id="125" fill="hold" display="0">
                  <p:stCondLst>
                    <p:cond delay="indefinite"/>
                  </p:stCondLst>
                  <p:endCondLst>
                    <p:cond evt="onStopAudio" delay="0">
                      <p:tgtEl>
                        <p:sldTgt/>
                      </p:tgtEl>
                    </p:cond>
                  </p:endCondLst>
                </p:cTn>
                <p:tgtEl>
                  <p:spTgt spid="26"/>
                </p:tgtEl>
              </p:cMediaNode>
            </p:audio>
            <p:audio>
              <p:cMediaNode vol="80000" showWhenStopped="0">
                <p:cTn id="126" repeatCount="indefinite" fill="hold" display="0">
                  <p:stCondLst>
                    <p:cond delay="indefinite"/>
                  </p:stCondLst>
                  <p:endCondLst>
                    <p:cond evt="onStopAudio" delay="0">
                      <p:tgtEl>
                        <p:sldTgt/>
                      </p:tgtEl>
                    </p:cond>
                  </p:endCondLst>
                </p:cTn>
                <p:tgtEl>
                  <p:spTgt spid="3"/>
                </p:tgtEl>
              </p:cMediaNode>
            </p:audio>
            <p:seq concurrent="1" nextAc="seek">
              <p:cTn id="127" restart="whenNotActive" fill="hold" evtFilter="cancelBubble" nodeType="interactiveSeq">
                <p:stCondLst>
                  <p:cond evt="onClick" delay="0">
                    <p:tgtEl>
                      <p:spTgt spid="21"/>
                    </p:tgtEl>
                  </p:cond>
                </p:stCondLst>
                <p:endSync evt="end" delay="0">
                  <p:rtn val="all"/>
                </p:endSync>
                <p:childTnLst>
                  <p:par>
                    <p:cTn id="128" fill="hold">
                      <p:stCondLst>
                        <p:cond delay="0"/>
                      </p:stCondLst>
                      <p:childTnLst>
                        <p:par>
                          <p:cTn id="129" fill="hold">
                            <p:stCondLst>
                              <p:cond delay="0"/>
                            </p:stCondLst>
                            <p:childTnLst>
                              <p:par>
                                <p:cTn id="130" presetID="2" presetClass="exit" presetSubtype="2" fill="hold" nodeType="clickEffect">
                                  <p:stCondLst>
                                    <p:cond delay="0"/>
                                  </p:stCondLst>
                                  <p:childTnLst>
                                    <p:anim calcmode="lin" valueType="num">
                                      <p:cBhvr additive="base">
                                        <p:cTn id="131" dur="100"/>
                                        <p:tgtEl>
                                          <p:spTgt spid="35"/>
                                        </p:tgtEl>
                                        <p:attrNameLst>
                                          <p:attrName>ppt_x</p:attrName>
                                        </p:attrNameLst>
                                      </p:cBhvr>
                                      <p:tavLst>
                                        <p:tav tm="0">
                                          <p:val>
                                            <p:strVal val="ppt_x"/>
                                          </p:val>
                                        </p:tav>
                                        <p:tav tm="100000">
                                          <p:val>
                                            <p:strVal val="1+ppt_w/2"/>
                                          </p:val>
                                        </p:tav>
                                      </p:tavLst>
                                    </p:anim>
                                    <p:anim calcmode="lin" valueType="num">
                                      <p:cBhvr additive="base">
                                        <p:cTn id="132" dur="100"/>
                                        <p:tgtEl>
                                          <p:spTgt spid="35"/>
                                        </p:tgtEl>
                                        <p:attrNameLst>
                                          <p:attrName>ppt_y</p:attrName>
                                        </p:attrNameLst>
                                      </p:cBhvr>
                                      <p:tavLst>
                                        <p:tav tm="0">
                                          <p:val>
                                            <p:strVal val="ppt_y"/>
                                          </p:val>
                                        </p:tav>
                                        <p:tav tm="100000">
                                          <p:val>
                                            <p:strVal val="ppt_y"/>
                                          </p:val>
                                        </p:tav>
                                      </p:tavLst>
                                    </p:anim>
                                    <p:set>
                                      <p:cBhvr>
                                        <p:cTn id="133" dur="1" fill="hold">
                                          <p:stCondLst>
                                            <p:cond delay="99"/>
                                          </p:stCondLst>
                                        </p:cTn>
                                        <p:tgtEl>
                                          <p:spTgt spid="35"/>
                                        </p:tgtEl>
                                        <p:attrNameLst>
                                          <p:attrName>style.visibility</p:attrName>
                                        </p:attrNameLst>
                                      </p:cBhvr>
                                      <p:to>
                                        <p:strVal val="hidden"/>
                                      </p:to>
                                    </p:set>
                                  </p:childTnLst>
                                </p:cTn>
                              </p:par>
                              <p:par>
                                <p:cTn id="134" presetID="1" presetClass="entr" presetSubtype="0" fill="hold" nodeType="withEffect">
                                  <p:stCondLst>
                                    <p:cond delay="0"/>
                                  </p:stCondLst>
                                  <p:childTnLst>
                                    <p:set>
                                      <p:cBhvr>
                                        <p:cTn id="135"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14" name="nsmbwiiJump.wav"/>
                                        </p:tgtEl>
                                      </p:cMediaNode>
                                    </p:audio>
                                  </p:subTnLst>
                                </p:cTn>
                              </p:par>
                              <p:par>
                                <p:cTn id="136" presetID="64" presetClass="path" presetSubtype="0" fill="hold" nodeType="withEffect">
                                  <p:stCondLst>
                                    <p:cond delay="0"/>
                                  </p:stCondLst>
                                  <p:childTnLst>
                                    <p:animMotion origin="layout" path="M -3.54167E-6 2.59259E-6 L -3.54167E-6 -0.09746 " pathEditMode="relative" rAng="0" ptsTypes="AA">
                                      <p:cBhvr>
                                        <p:cTn id="137" dur="350" fill="hold"/>
                                        <p:tgtEl>
                                          <p:spTgt spid="20"/>
                                        </p:tgtEl>
                                        <p:attrNameLst>
                                          <p:attrName>ppt_x</p:attrName>
                                          <p:attrName>ppt_y</p:attrName>
                                        </p:attrNameLst>
                                      </p:cBhvr>
                                      <p:rCtr x="0" y="-4884"/>
                                    </p:animMotion>
                                  </p:childTnLst>
                                </p:cTn>
                              </p:par>
                            </p:childTnLst>
                          </p:cTn>
                        </p:par>
                        <p:par>
                          <p:cTn id="138" fill="hold">
                            <p:stCondLst>
                              <p:cond delay="350"/>
                            </p:stCondLst>
                            <p:childTnLst>
                              <p:par>
                                <p:cTn id="139" presetID="32" presetClass="emph" presetSubtype="0" fill="hold" nodeType="afterEffect">
                                  <p:stCondLst>
                                    <p:cond delay="0"/>
                                  </p:stCondLst>
                                  <p:childTnLst>
                                    <p:animRot by="120000">
                                      <p:cBhvr>
                                        <p:cTn id="140" dur="25" fill="hold">
                                          <p:stCondLst>
                                            <p:cond delay="0"/>
                                          </p:stCondLst>
                                        </p:cTn>
                                        <p:tgtEl>
                                          <p:spTgt spid="21"/>
                                        </p:tgtEl>
                                        <p:attrNameLst>
                                          <p:attrName>r</p:attrName>
                                        </p:attrNameLst>
                                      </p:cBhvr>
                                    </p:animRot>
                                    <p:animRot by="-240000">
                                      <p:cBhvr>
                                        <p:cTn id="141" dur="50" fill="hold">
                                          <p:stCondLst>
                                            <p:cond delay="50"/>
                                          </p:stCondLst>
                                        </p:cTn>
                                        <p:tgtEl>
                                          <p:spTgt spid="21"/>
                                        </p:tgtEl>
                                        <p:attrNameLst>
                                          <p:attrName>r</p:attrName>
                                        </p:attrNameLst>
                                      </p:cBhvr>
                                    </p:animRot>
                                    <p:animRot by="240000">
                                      <p:cBhvr>
                                        <p:cTn id="142" dur="50" fill="hold">
                                          <p:stCondLst>
                                            <p:cond delay="100"/>
                                          </p:stCondLst>
                                        </p:cTn>
                                        <p:tgtEl>
                                          <p:spTgt spid="21"/>
                                        </p:tgtEl>
                                        <p:attrNameLst>
                                          <p:attrName>r</p:attrName>
                                        </p:attrNameLst>
                                      </p:cBhvr>
                                    </p:animRot>
                                    <p:animRot by="-240000">
                                      <p:cBhvr>
                                        <p:cTn id="143" dur="50" fill="hold">
                                          <p:stCondLst>
                                            <p:cond delay="150"/>
                                          </p:stCondLst>
                                        </p:cTn>
                                        <p:tgtEl>
                                          <p:spTgt spid="21"/>
                                        </p:tgtEl>
                                        <p:attrNameLst>
                                          <p:attrName>r</p:attrName>
                                        </p:attrNameLst>
                                      </p:cBhvr>
                                    </p:animRot>
                                    <p:animRot by="120000">
                                      <p:cBhvr>
                                        <p:cTn id="144" dur="50" fill="hold">
                                          <p:stCondLst>
                                            <p:cond delay="200"/>
                                          </p:stCondLst>
                                        </p:cTn>
                                        <p:tgtEl>
                                          <p:spTgt spid="21"/>
                                        </p:tgtEl>
                                        <p:attrNameLst>
                                          <p:attrName>r</p:attrName>
                                        </p:attrNameLst>
                                      </p:cBhvr>
                                    </p:animRot>
                                  </p:childTnLst>
                                </p:cTn>
                              </p:par>
                              <p:par>
                                <p:cTn id="145" presetID="10" presetClass="exit" presetSubtype="0" fill="hold" nodeType="withEffect">
                                  <p:stCondLst>
                                    <p:cond delay="0"/>
                                  </p:stCondLst>
                                  <p:childTnLst>
                                    <p:animEffect transition="out" filter="fade">
                                      <p:cBhvr>
                                        <p:cTn id="146" dur="500"/>
                                        <p:tgtEl>
                                          <p:spTgt spid="20"/>
                                        </p:tgtEl>
                                      </p:cBhvr>
                                    </p:animEffect>
                                    <p:set>
                                      <p:cBhvr>
                                        <p:cTn id="147" dur="1" fill="hold">
                                          <p:stCondLst>
                                            <p:cond delay="499"/>
                                          </p:stCondLst>
                                        </p:cTn>
                                        <p:tgtEl>
                                          <p:spTgt spid="20"/>
                                        </p:tgtEl>
                                        <p:attrNameLst>
                                          <p:attrName>style.visibility</p:attrName>
                                        </p:attrNameLst>
                                      </p:cBhvr>
                                      <p:to>
                                        <p:strVal val="hidden"/>
                                      </p:to>
                                    </p:set>
                                  </p:childTnLst>
                                </p:cTn>
                              </p:par>
                              <p:par>
                                <p:cTn id="148" presetID="42" presetClass="path" presetSubtype="0" fill="hold" nodeType="withEffect">
                                  <p:stCondLst>
                                    <p:cond delay="0"/>
                                  </p:stCondLst>
                                  <p:childTnLst>
                                    <p:animMotion origin="layout" path="M -3.54167E-6 -0.09746 L -3.54167E-6 2.59259E-6 " pathEditMode="relative" rAng="0" ptsTypes="AA">
                                      <p:cBhvr>
                                        <p:cTn id="149" dur="500" fill="hold"/>
                                        <p:tgtEl>
                                          <p:spTgt spid="20"/>
                                        </p:tgtEl>
                                        <p:attrNameLst>
                                          <p:attrName>ppt_x</p:attrName>
                                          <p:attrName>ppt_y</p:attrName>
                                        </p:attrNameLst>
                                      </p:cBhvr>
                                      <p:rCtr x="0" y="4861"/>
                                    </p:animMotion>
                                  </p:childTnLst>
                                </p:cTn>
                              </p:par>
                              <p:par>
                                <p:cTn id="150" presetID="3" presetClass="mediacall" presetSubtype="0" fill="hold" nodeType="withEffect">
                                  <p:stCondLst>
                                    <p:cond delay="0"/>
                                  </p:stCondLst>
                                  <p:childTnLst>
                                    <p:cmd type="call" cmd="stop">
                                      <p:cBhvr>
                                        <p:cTn id="151" dur="1" fill="hold"/>
                                        <p:tgtEl>
                                          <p:spTgt spid="3"/>
                                        </p:tgtEl>
                                      </p:cBhvr>
                                    </p:cmd>
                                  </p:childTnLst>
                                </p:cTn>
                              </p:par>
                              <p:par>
                                <p:cTn id="152" presetID="10" presetClass="entr" presetSubtype="0" fill="hold" grpId="0" nodeType="withEffect">
                                  <p:stCondLst>
                                    <p:cond delay="0"/>
                                  </p:stCondLst>
                                  <p:childTnLst>
                                    <p:set>
                                      <p:cBhvr>
                                        <p:cTn id="153" dur="1" fill="hold">
                                          <p:stCondLst>
                                            <p:cond delay="0"/>
                                          </p:stCondLst>
                                        </p:cTn>
                                        <p:tgtEl>
                                          <p:spTgt spid="22"/>
                                        </p:tgtEl>
                                        <p:attrNameLst>
                                          <p:attrName>style.visibility</p:attrName>
                                        </p:attrNameLst>
                                      </p:cBhvr>
                                      <p:to>
                                        <p:strVal val="visible"/>
                                      </p:to>
                                    </p:set>
                                    <p:animEffect transition="in" filter="fade">
                                      <p:cBhvr>
                                        <p:cTn id="154" dur="500"/>
                                        <p:tgtEl>
                                          <p:spTgt spid="22"/>
                                        </p:tgtEl>
                                      </p:cBhvr>
                                    </p:animEffect>
                                  </p:childTnLst>
                                  <p:subTnLst>
                                    <p:audio>
                                      <p:cMediaNode>
                                        <p:cTn display="0" masterRel="sameClick">
                                          <p:stCondLst>
                                            <p:cond evt="begin" delay="0">
                                              <p:tn val="152"/>
                                            </p:cond>
                                          </p:stCondLst>
                                          <p:endCondLst>
                                            <p:cond evt="onStopAudio" delay="0">
                                              <p:tgtEl>
                                                <p:sldTgt/>
                                              </p:tgtEl>
                                            </p:cond>
                                          </p:endCondLst>
                                        </p:cTn>
                                        <p:tgtEl>
                                          <p:sndTgt r:embed="rId15" name="mk64_countdown.wav"/>
                                        </p:tgtEl>
                                      </p:cMediaNode>
                                    </p:audio>
                                  </p:subTnLst>
                                </p:cTn>
                              </p:par>
                            </p:childTnLst>
                          </p:cTn>
                        </p:par>
                        <p:par>
                          <p:cTn id="155" fill="hold">
                            <p:stCondLst>
                              <p:cond delay="850"/>
                            </p:stCondLst>
                            <p:childTnLst>
                              <p:par>
                                <p:cTn id="156" presetID="10" presetClass="exit" presetSubtype="0" fill="hold" grpId="1" nodeType="afterEffect">
                                  <p:stCondLst>
                                    <p:cond delay="0"/>
                                  </p:stCondLst>
                                  <p:childTnLst>
                                    <p:animEffect transition="out" filter="fade">
                                      <p:cBhvr>
                                        <p:cTn id="157" dur="500"/>
                                        <p:tgtEl>
                                          <p:spTgt spid="22"/>
                                        </p:tgtEl>
                                      </p:cBhvr>
                                    </p:animEffect>
                                    <p:set>
                                      <p:cBhvr>
                                        <p:cTn id="158" dur="1" fill="hold">
                                          <p:stCondLst>
                                            <p:cond delay="499"/>
                                          </p:stCondLst>
                                        </p:cTn>
                                        <p:tgtEl>
                                          <p:spTgt spid="22"/>
                                        </p:tgtEl>
                                        <p:attrNameLst>
                                          <p:attrName>style.visibility</p:attrName>
                                        </p:attrNameLst>
                                      </p:cBhvr>
                                      <p:to>
                                        <p:strVal val="hidden"/>
                                      </p:to>
                                    </p:set>
                                  </p:childTnLst>
                                </p:cTn>
                              </p:par>
                            </p:childTnLst>
                          </p:cTn>
                        </p:par>
                        <p:par>
                          <p:cTn id="159" fill="hold">
                            <p:stCondLst>
                              <p:cond delay="1350"/>
                            </p:stCondLst>
                            <p:childTnLst>
                              <p:par>
                                <p:cTn id="160" presetID="10" presetClass="entr" presetSubtype="0" fill="hold" grpId="0" nodeType="afterEffect">
                                  <p:stCondLst>
                                    <p:cond delay="0"/>
                                  </p:stCondLst>
                                  <p:childTnLst>
                                    <p:set>
                                      <p:cBhvr>
                                        <p:cTn id="161" dur="1" fill="hold">
                                          <p:stCondLst>
                                            <p:cond delay="0"/>
                                          </p:stCondLst>
                                        </p:cTn>
                                        <p:tgtEl>
                                          <p:spTgt spid="23"/>
                                        </p:tgtEl>
                                        <p:attrNameLst>
                                          <p:attrName>style.visibility</p:attrName>
                                        </p:attrNameLst>
                                      </p:cBhvr>
                                      <p:to>
                                        <p:strVal val="visible"/>
                                      </p:to>
                                    </p:set>
                                    <p:animEffect transition="in" filter="fade">
                                      <p:cBhvr>
                                        <p:cTn id="162" dur="500"/>
                                        <p:tgtEl>
                                          <p:spTgt spid="23"/>
                                        </p:tgtEl>
                                      </p:cBhvr>
                                    </p:animEffect>
                                  </p:childTnLst>
                                </p:cTn>
                              </p:par>
                            </p:childTnLst>
                          </p:cTn>
                        </p:par>
                        <p:par>
                          <p:cTn id="163" fill="hold">
                            <p:stCondLst>
                              <p:cond delay="1850"/>
                            </p:stCondLst>
                            <p:childTnLst>
                              <p:par>
                                <p:cTn id="164" presetID="10" presetClass="exit" presetSubtype="0" fill="hold" grpId="1" nodeType="afterEffect">
                                  <p:stCondLst>
                                    <p:cond delay="0"/>
                                  </p:stCondLst>
                                  <p:childTnLst>
                                    <p:animEffect transition="out" filter="fade">
                                      <p:cBhvr>
                                        <p:cTn id="165" dur="500"/>
                                        <p:tgtEl>
                                          <p:spTgt spid="23"/>
                                        </p:tgtEl>
                                      </p:cBhvr>
                                    </p:animEffect>
                                    <p:set>
                                      <p:cBhvr>
                                        <p:cTn id="166" dur="1" fill="hold">
                                          <p:stCondLst>
                                            <p:cond delay="499"/>
                                          </p:stCondLst>
                                        </p:cTn>
                                        <p:tgtEl>
                                          <p:spTgt spid="23"/>
                                        </p:tgtEl>
                                        <p:attrNameLst>
                                          <p:attrName>style.visibility</p:attrName>
                                        </p:attrNameLst>
                                      </p:cBhvr>
                                      <p:to>
                                        <p:strVal val="hidden"/>
                                      </p:to>
                                    </p:set>
                                  </p:childTnLst>
                                </p:cTn>
                              </p:par>
                            </p:childTnLst>
                          </p:cTn>
                        </p:par>
                        <p:par>
                          <p:cTn id="167" fill="hold">
                            <p:stCondLst>
                              <p:cond delay="2350"/>
                            </p:stCondLst>
                            <p:childTnLst>
                              <p:par>
                                <p:cTn id="168" presetID="10" presetClass="entr" presetSubtype="0" fill="hold" grpId="0" nodeType="afterEffect">
                                  <p:stCondLst>
                                    <p:cond delay="0"/>
                                  </p:stCondLst>
                                  <p:childTnLst>
                                    <p:set>
                                      <p:cBhvr>
                                        <p:cTn id="169" dur="1" fill="hold">
                                          <p:stCondLst>
                                            <p:cond delay="0"/>
                                          </p:stCondLst>
                                        </p:cTn>
                                        <p:tgtEl>
                                          <p:spTgt spid="24"/>
                                        </p:tgtEl>
                                        <p:attrNameLst>
                                          <p:attrName>style.visibility</p:attrName>
                                        </p:attrNameLst>
                                      </p:cBhvr>
                                      <p:to>
                                        <p:strVal val="visible"/>
                                      </p:to>
                                    </p:set>
                                    <p:animEffect transition="in" filter="fade">
                                      <p:cBhvr>
                                        <p:cTn id="170" dur="500"/>
                                        <p:tgtEl>
                                          <p:spTgt spid="24"/>
                                        </p:tgtEl>
                                      </p:cBhvr>
                                    </p:animEffect>
                                  </p:childTnLst>
                                </p:cTn>
                              </p:par>
                            </p:childTnLst>
                          </p:cTn>
                        </p:par>
                        <p:par>
                          <p:cTn id="171" fill="hold">
                            <p:stCondLst>
                              <p:cond delay="2850"/>
                            </p:stCondLst>
                            <p:childTnLst>
                              <p:par>
                                <p:cTn id="172" presetID="2" presetClass="entr" presetSubtype="2" fill="hold" nodeType="afterEffect">
                                  <p:stCondLst>
                                    <p:cond delay="0"/>
                                  </p:stCondLst>
                                  <p:childTnLst>
                                    <p:set>
                                      <p:cBhvr>
                                        <p:cTn id="173" dur="1" fill="hold">
                                          <p:stCondLst>
                                            <p:cond delay="0"/>
                                          </p:stCondLst>
                                        </p:cTn>
                                        <p:tgtEl>
                                          <p:spTgt spid="35"/>
                                        </p:tgtEl>
                                        <p:attrNameLst>
                                          <p:attrName>style.visibility</p:attrName>
                                        </p:attrNameLst>
                                      </p:cBhvr>
                                      <p:to>
                                        <p:strVal val="visible"/>
                                      </p:to>
                                    </p:set>
                                    <p:anim calcmode="lin" valueType="num">
                                      <p:cBhvr additive="base">
                                        <p:cTn id="174" dur="500" fill="hold"/>
                                        <p:tgtEl>
                                          <p:spTgt spid="35"/>
                                        </p:tgtEl>
                                        <p:attrNameLst>
                                          <p:attrName>ppt_x</p:attrName>
                                        </p:attrNameLst>
                                      </p:cBhvr>
                                      <p:tavLst>
                                        <p:tav tm="0">
                                          <p:val>
                                            <p:strVal val="1+#ppt_w/2"/>
                                          </p:val>
                                        </p:tav>
                                        <p:tav tm="100000">
                                          <p:val>
                                            <p:strVal val="#ppt_x"/>
                                          </p:val>
                                        </p:tav>
                                      </p:tavLst>
                                    </p:anim>
                                    <p:anim calcmode="lin" valueType="num">
                                      <p:cBhvr additive="base">
                                        <p:cTn id="175"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nextCondLst>
                <p:cond evt="onClick" delay="0">
                  <p:tgtEl>
                    <p:spTgt spid="21"/>
                  </p:tgtEl>
                </p:cond>
              </p:nextCondLst>
            </p:seq>
            <p:seq concurrent="1" nextAc="seek">
              <p:cTn id="176" restart="whenNotActive" fill="hold" evtFilter="cancelBubble" nodeType="interactiveSeq">
                <p:stCondLst>
                  <p:cond evt="onClick" delay="0">
                    <p:tgtEl>
                      <p:spTgt spid="35"/>
                    </p:tgtEl>
                  </p:cond>
                </p:stCondLst>
                <p:endSync evt="end" delay="0">
                  <p:rtn val="all"/>
                </p:endSync>
                <p:childTnLst>
                  <p:par>
                    <p:cTn id="177" fill="hold">
                      <p:stCondLst>
                        <p:cond delay="0"/>
                      </p:stCondLst>
                      <p:childTnLst>
                        <p:par>
                          <p:cTn id="178" fill="hold">
                            <p:stCondLst>
                              <p:cond delay="0"/>
                            </p:stCondLst>
                            <p:childTnLst>
                              <p:par>
                                <p:cTn id="179" presetID="2" presetClass="exit" presetSubtype="2" fill="hold" nodeType="afterEffect">
                                  <p:stCondLst>
                                    <p:cond delay="0"/>
                                  </p:stCondLst>
                                  <p:childTnLst>
                                    <p:anim calcmode="lin" valueType="num">
                                      <p:cBhvr additive="base">
                                        <p:cTn id="180" dur="500"/>
                                        <p:tgtEl>
                                          <p:spTgt spid="35"/>
                                        </p:tgtEl>
                                        <p:attrNameLst>
                                          <p:attrName>ppt_x</p:attrName>
                                        </p:attrNameLst>
                                      </p:cBhvr>
                                      <p:tavLst>
                                        <p:tav tm="0">
                                          <p:val>
                                            <p:strVal val="ppt_x"/>
                                          </p:val>
                                        </p:tav>
                                        <p:tav tm="100000">
                                          <p:val>
                                            <p:strVal val="1+ppt_w/2"/>
                                          </p:val>
                                        </p:tav>
                                      </p:tavLst>
                                    </p:anim>
                                    <p:anim calcmode="lin" valueType="num">
                                      <p:cBhvr additive="base">
                                        <p:cTn id="181" dur="500"/>
                                        <p:tgtEl>
                                          <p:spTgt spid="35"/>
                                        </p:tgtEl>
                                        <p:attrNameLst>
                                          <p:attrName>ppt_y</p:attrName>
                                        </p:attrNameLst>
                                      </p:cBhvr>
                                      <p:tavLst>
                                        <p:tav tm="0">
                                          <p:val>
                                            <p:strVal val="ppt_y"/>
                                          </p:val>
                                        </p:tav>
                                        <p:tav tm="100000">
                                          <p:val>
                                            <p:strVal val="ppt_y"/>
                                          </p:val>
                                        </p:tav>
                                      </p:tavLst>
                                    </p:anim>
                                    <p:set>
                                      <p:cBhvr>
                                        <p:cTn id="182" dur="1" fill="hold">
                                          <p:stCondLst>
                                            <p:cond delay="499"/>
                                          </p:stCondLst>
                                        </p:cTn>
                                        <p:tgtEl>
                                          <p:spTgt spid="35"/>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500"/>
                                        <p:tgtEl>
                                          <p:spTgt spid="9">
                                            <p:txEl>
                                              <p:pRg st="0" end="0"/>
                                            </p:txEl>
                                          </p:spTgt>
                                        </p:tgtEl>
                                      </p:cBhvr>
                                    </p:animEffect>
                                    <p:set>
                                      <p:cBhvr>
                                        <p:cTn id="185" dur="1" fill="hold">
                                          <p:stCondLst>
                                            <p:cond delay="499"/>
                                          </p:stCondLst>
                                        </p:cTn>
                                        <p:tgtEl>
                                          <p:spTgt spid="9">
                                            <p:txEl>
                                              <p:pRg st="0" end="0"/>
                                            </p:txEl>
                                          </p:spTgt>
                                        </p:tgtEl>
                                        <p:attrNameLst>
                                          <p:attrName>style.visibility</p:attrName>
                                        </p:attrNameLst>
                                      </p:cBhvr>
                                      <p:to>
                                        <p:strVal val="hidden"/>
                                      </p:to>
                                    </p:set>
                                  </p:childTnLst>
                                </p:cTn>
                              </p:par>
                              <p:par>
                                <p:cTn id="186" presetID="63" presetClass="path" presetSubtype="0" fill="hold" nodeType="withEffect">
                                  <p:stCondLst>
                                    <p:cond delay="0"/>
                                  </p:stCondLst>
                                  <p:childTnLst>
                                    <p:animMotion origin="layout" path="M 1.25E-6 4.07407E-6 L 0.24844 4.07407E-6 " pathEditMode="relative" rAng="0" ptsTypes="AA">
                                      <p:cBhvr>
                                        <p:cTn id="187" dur="1000" fill="hold"/>
                                        <p:tgtEl>
                                          <p:spTgt spid="4"/>
                                        </p:tgtEl>
                                        <p:attrNameLst>
                                          <p:attrName>ppt_x</p:attrName>
                                          <p:attrName>ppt_y</p:attrName>
                                        </p:attrNameLst>
                                      </p:cBhvr>
                                      <p:rCtr x="12422" y="0"/>
                                    </p:animMotion>
                                  </p:childTnLst>
                                  <p:subTnLst>
                                    <p:audio>
                                      <p:cMediaNode>
                                        <p:cTn display="0" masterRel="sameClick">
                                          <p:stCondLst>
                                            <p:cond evt="begin" delay="0">
                                              <p:tn val="186"/>
                                            </p:cond>
                                          </p:stCondLst>
                                          <p:endCondLst>
                                            <p:cond evt="onStopAudio" delay="0">
                                              <p:tgtEl>
                                                <p:sldTgt/>
                                              </p:tgtEl>
                                            </p:cond>
                                          </p:endCondLst>
                                        </p:cTn>
                                        <p:tgtEl>
                                          <p:sndTgt r:embed="rId16" name="Nabbit_Footsteps Mixdown 1.wav"/>
                                        </p:tgtEl>
                                      </p:cMediaNode>
                                    </p:audio>
                                  </p:subTnLst>
                                </p:cTn>
                              </p:par>
                            </p:childTnLst>
                          </p:cTn>
                        </p:par>
                        <p:par>
                          <p:cTn id="188" fill="hold">
                            <p:stCondLst>
                              <p:cond delay="1000"/>
                            </p:stCondLst>
                            <p:childTnLst>
                              <p:par>
                                <p:cTn id="189" presetID="1" presetClass="entr" presetSubtype="0" fill="hold" nodeType="afterEffect">
                                  <p:stCondLst>
                                    <p:cond delay="0"/>
                                  </p:stCondLst>
                                  <p:childTnLst>
                                    <p:set>
                                      <p:cBhvr>
                                        <p:cTn id="190" dur="1" fill="hold">
                                          <p:stCondLst>
                                            <p:cond delay="0"/>
                                          </p:stCondLst>
                                        </p:cTn>
                                        <p:tgtEl>
                                          <p:spTgt spid="27"/>
                                        </p:tgtEl>
                                        <p:attrNameLst>
                                          <p:attrName>style.visibility</p:attrName>
                                        </p:attrNameLst>
                                      </p:cBhvr>
                                      <p:to>
                                        <p:strVal val="visible"/>
                                      </p:to>
                                    </p:set>
                                  </p:childTnLst>
                                </p:cTn>
                              </p:par>
                              <p:par>
                                <p:cTn id="191" presetID="1" presetClass="exit" presetSubtype="0" fill="hold" nodeType="withEffect">
                                  <p:stCondLst>
                                    <p:cond delay="0"/>
                                  </p:stCondLst>
                                  <p:childTnLst>
                                    <p:set>
                                      <p:cBhvr>
                                        <p:cTn id="192" dur="1" fill="hold">
                                          <p:stCondLst>
                                            <p:cond delay="0"/>
                                          </p:stCondLst>
                                        </p:cTn>
                                        <p:tgtEl>
                                          <p:spTgt spid="4"/>
                                        </p:tgtEl>
                                        <p:attrNameLst>
                                          <p:attrName>style.visibility</p:attrName>
                                        </p:attrNameLst>
                                      </p:cBhvr>
                                      <p:to>
                                        <p:strVal val="hidden"/>
                                      </p:to>
                                    </p:set>
                                  </p:childTnLst>
                                </p:cTn>
                              </p:par>
                              <p:par>
                                <p:cTn id="193" presetID="63" presetClass="path" presetSubtype="0" fill="hold" nodeType="withEffect">
                                  <p:stCondLst>
                                    <p:cond delay="0"/>
                                  </p:stCondLst>
                                  <p:childTnLst>
                                    <p:animMotion origin="layout" path="M -3.75E-6 1.85185E-6 L 0.09636 1.85185E-6 " pathEditMode="relative" rAng="0" ptsTypes="AA">
                                      <p:cBhvr>
                                        <p:cTn id="194" dur="1000" fill="hold"/>
                                        <p:tgtEl>
                                          <p:spTgt spid="27"/>
                                        </p:tgtEl>
                                        <p:attrNameLst>
                                          <p:attrName>ppt_x</p:attrName>
                                          <p:attrName>ppt_y</p:attrName>
                                        </p:attrNameLst>
                                      </p:cBhvr>
                                      <p:rCtr x="4818" y="0"/>
                                    </p:animMotion>
                                  </p:childTnLst>
                                  <p:subTnLst>
                                    <p:audio>
                                      <p:cMediaNode>
                                        <p:cTn display="0" masterRel="sameClick">
                                          <p:stCondLst>
                                            <p:cond evt="begin" delay="0">
                                              <p:tn val="193"/>
                                            </p:cond>
                                          </p:stCondLst>
                                          <p:endCondLst>
                                            <p:cond evt="onStopAudio" delay="0">
                                              <p:tgtEl>
                                                <p:sldTgt/>
                                              </p:tgtEl>
                                            </p:cond>
                                          </p:endCondLst>
                                        </p:cTn>
                                        <p:tgtEl>
                                          <p:sndTgt r:embed="rId17" name="nsmbwiiSlide2.wav"/>
                                        </p:tgtEl>
                                      </p:cMediaNode>
                                    </p:audio>
                                  </p:subTnLst>
                                </p:cTn>
                              </p:par>
                            </p:childTnLst>
                          </p:cTn>
                        </p:par>
                        <p:par>
                          <p:cTn id="195" fill="hold">
                            <p:stCondLst>
                              <p:cond delay="2000"/>
                            </p:stCondLst>
                            <p:childTnLst>
                              <p:par>
                                <p:cTn id="196" presetID="1" presetClass="exit" presetSubtype="0" fill="hold" nodeType="afterEffect">
                                  <p:stCondLst>
                                    <p:cond delay="0"/>
                                  </p:stCondLst>
                                  <p:childTnLst>
                                    <p:set>
                                      <p:cBhvr>
                                        <p:cTn id="197" dur="1" fill="hold">
                                          <p:stCondLst>
                                            <p:cond delay="0"/>
                                          </p:stCondLst>
                                        </p:cTn>
                                        <p:tgtEl>
                                          <p:spTgt spid="27"/>
                                        </p:tgtEl>
                                        <p:attrNameLst>
                                          <p:attrName>style.visibility</p:attrName>
                                        </p:attrNameLst>
                                      </p:cBhvr>
                                      <p:to>
                                        <p:strVal val="hidden"/>
                                      </p:to>
                                    </p:set>
                                  </p:childTnLst>
                                </p:cTn>
                              </p:par>
                              <p:par>
                                <p:cTn id="198" presetID="1" presetClass="entr" presetSubtype="0" fill="hold" nodeType="withEffect">
                                  <p:stCondLst>
                                    <p:cond delay="0"/>
                                  </p:stCondLst>
                                  <p:childTnLst>
                                    <p:set>
                                      <p:cBhvr>
                                        <p:cTn id="199" dur="1" fill="hold">
                                          <p:stCondLst>
                                            <p:cond delay="0"/>
                                          </p:stCondLst>
                                        </p:cTn>
                                        <p:tgtEl>
                                          <p:spTgt spid="8"/>
                                        </p:tgtEl>
                                        <p:attrNameLst>
                                          <p:attrName>style.visibility</p:attrName>
                                        </p:attrNameLst>
                                      </p:cBhvr>
                                      <p:to>
                                        <p:strVal val="visible"/>
                                      </p:to>
                                    </p:set>
                                  </p:childTnLst>
                                </p:cTn>
                              </p:par>
                            </p:childTnLst>
                          </p:cTn>
                        </p:par>
                        <p:par>
                          <p:cTn id="200" fill="hold">
                            <p:stCondLst>
                              <p:cond delay="2000"/>
                            </p:stCondLst>
                            <p:childTnLst>
                              <p:par>
                                <p:cTn id="201" presetID="64" presetClass="path" presetSubtype="0" accel="50000" decel="50000" fill="hold" nodeType="afterEffect">
                                  <p:stCondLst>
                                    <p:cond delay="0"/>
                                  </p:stCondLst>
                                  <p:childTnLst>
                                    <p:animMotion origin="layout" path="M 2.08333E-6 4.07407E-6 L 2.08333E-6 -0.07686 " pathEditMode="relative" rAng="0" ptsTypes="AA">
                                      <p:cBhvr>
                                        <p:cTn id="202" dur="500" fill="hold"/>
                                        <p:tgtEl>
                                          <p:spTgt spid="8"/>
                                        </p:tgtEl>
                                        <p:attrNameLst>
                                          <p:attrName>ppt_x</p:attrName>
                                          <p:attrName>ppt_y</p:attrName>
                                        </p:attrNameLst>
                                      </p:cBhvr>
                                      <p:rCtr x="0" y="-3843"/>
                                    </p:animMotion>
                                  </p:childTnLst>
                                  <p:subTnLst>
                                    <p:audio>
                                      <p:cMediaNode>
                                        <p:cTn display="0" masterRel="sameClick">
                                          <p:stCondLst>
                                            <p:cond evt="begin" delay="0">
                                              <p:tn val="201"/>
                                            </p:cond>
                                          </p:stCondLst>
                                          <p:endCondLst>
                                            <p:cond evt="onStopAudio" delay="0">
                                              <p:tgtEl>
                                                <p:sldTgt/>
                                              </p:tgtEl>
                                            </p:cond>
                                          </p:endCondLst>
                                        </p:cTn>
                                        <p:tgtEl>
                                          <p:sndTgt r:embed="rId14" name="nsmbwiiJump.wav"/>
                                        </p:tgtEl>
                                      </p:cMediaNode>
                                    </p:audio>
                                  </p:subTnLst>
                                </p:cTn>
                              </p:par>
                            </p:childTnLst>
                          </p:cTn>
                        </p:par>
                        <p:par>
                          <p:cTn id="203" fill="hold">
                            <p:stCondLst>
                              <p:cond delay="2500"/>
                            </p:stCondLst>
                            <p:childTnLst>
                              <p:par>
                                <p:cTn id="204" presetID="42" presetClass="path" presetSubtype="0" accel="50000" decel="50000" fill="hold" nodeType="afterEffect">
                                  <p:stCondLst>
                                    <p:cond delay="0"/>
                                  </p:stCondLst>
                                  <p:childTnLst>
                                    <p:animMotion origin="layout" path="M 8.33333E-7 1.48148E-6 L -0.00013 -0.07524 " pathEditMode="relative" rAng="0" ptsTypes="AA">
                                      <p:cBhvr>
                                        <p:cTn id="205" dur="500" spd="-100000" fill="hold"/>
                                        <p:tgtEl>
                                          <p:spTgt spid="8"/>
                                        </p:tgtEl>
                                        <p:attrNameLst>
                                          <p:attrName>ppt_x</p:attrName>
                                          <p:attrName>ppt_y</p:attrName>
                                        </p:attrNameLst>
                                      </p:cBhvr>
                                      <p:rCtr x="-52" y="-4653"/>
                                    </p:animMotion>
                                  </p:childTnLst>
                                  <p:subTnLst>
                                    <p:set>
                                      <p:cBhvr override="childStyle">
                                        <p:cTn dur="1" fill="hold" display="0" masterRel="sameClick" afterEffect="1">
                                          <p:stCondLst>
                                            <p:cond evt="end" delay="0">
                                              <p:tn val="204"/>
                                            </p:cond>
                                          </p:stCondLst>
                                        </p:cTn>
                                        <p:tgtEl>
                                          <p:spTgt spid="8"/>
                                        </p:tgtEl>
                                        <p:attrNameLst>
                                          <p:attrName>style.visibility</p:attrName>
                                        </p:attrNameLst>
                                      </p:cBhvr>
                                      <p:to>
                                        <p:strVal val="hidden"/>
                                      </p:to>
                                    </p:set>
                                  </p:subTnLst>
                                </p:cTn>
                              </p:par>
                            </p:childTnLst>
                          </p:cTn>
                        </p:par>
                        <p:par>
                          <p:cTn id="206" fill="hold">
                            <p:stCondLst>
                              <p:cond delay="3000"/>
                            </p:stCondLst>
                            <p:childTnLst>
                              <p:par>
                                <p:cTn id="207" presetID="1" presetClass="exit" presetSubtype="0" fill="hold" nodeType="afterEffect">
                                  <p:stCondLst>
                                    <p:cond delay="0"/>
                                  </p:stCondLst>
                                  <p:childTnLst>
                                    <p:set>
                                      <p:cBhvr>
                                        <p:cTn id="208" dur="1" fill="hold">
                                          <p:stCondLst>
                                            <p:cond delay="0"/>
                                          </p:stCondLst>
                                        </p:cTn>
                                        <p:tgtEl>
                                          <p:spTgt spid="8"/>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7"/>
                                        </p:tgtEl>
                                        <p:attrNameLst>
                                          <p:attrName>style.visibility</p:attrName>
                                        </p:attrNameLst>
                                      </p:cBhvr>
                                      <p:to>
                                        <p:strVal val="visible"/>
                                      </p:to>
                                    </p:set>
                                  </p:childTnLst>
                                </p:cTn>
                              </p:par>
                              <p:par>
                                <p:cTn id="211" presetID="44" presetClass="path" presetSubtype="0" fill="hold" nodeType="withEffect">
                                  <p:stCondLst>
                                    <p:cond delay="0"/>
                                  </p:stCondLst>
                                  <p:childTnLst>
                                    <p:animMotion origin="layout" path="M -1.45833E-6 2.22222E-6 C 0.02656 -0.01389 0.04922 -0.05509 0.0836 -0.05324 C 0.1181 -0.05162 0.14857 -0.03241 0.17136 0.01389 " pathEditMode="relative" rAng="0" ptsTypes="AAA">
                                      <p:cBhvr>
                                        <p:cTn id="212" dur="1000" fill="hold"/>
                                        <p:tgtEl>
                                          <p:spTgt spid="7"/>
                                        </p:tgtEl>
                                        <p:attrNameLst>
                                          <p:attrName>ppt_x</p:attrName>
                                          <p:attrName>ppt_y</p:attrName>
                                        </p:attrNameLst>
                                      </p:cBhvr>
                                      <p:rCtr x="8568" y="-1991"/>
                                    </p:animMotion>
                                  </p:childTnLst>
                                  <p:subTnLst>
                                    <p:audio>
                                      <p:cMediaNode>
                                        <p:cTn display="0" masterRel="sameClick">
                                          <p:stCondLst>
                                            <p:cond evt="begin" delay="0">
                                              <p:tn val="211"/>
                                            </p:cond>
                                          </p:stCondLst>
                                          <p:endCondLst>
                                            <p:cond evt="onStopAudio" delay="0">
                                              <p:tgtEl>
                                                <p:sldTgt/>
                                              </p:tgtEl>
                                            </p:cond>
                                          </p:endCondLst>
                                        </p:cTn>
                                        <p:tgtEl>
                                          <p:sndTgt r:embed="rId14" name="nsmbwiiJump.wav"/>
                                        </p:tgtEl>
                                      </p:cMediaNode>
                                    </p:audio>
                                  </p:subTnLst>
                                </p:cTn>
                              </p:par>
                            </p:childTnLst>
                          </p:cTn>
                        </p:par>
                        <p:par>
                          <p:cTn id="213" fill="hold">
                            <p:stCondLst>
                              <p:cond delay="4000"/>
                            </p:stCondLst>
                            <p:childTnLst>
                              <p:par>
                                <p:cTn id="214" presetID="1" presetClass="exit" presetSubtype="0" fill="hold" nodeType="afterEffect">
                                  <p:stCondLst>
                                    <p:cond delay="0"/>
                                  </p:stCondLst>
                                  <p:childTnLst>
                                    <p:set>
                                      <p:cBhvr>
                                        <p:cTn id="215" dur="1" fill="hold">
                                          <p:stCondLst>
                                            <p:cond delay="0"/>
                                          </p:stCondLst>
                                        </p:cTn>
                                        <p:tgtEl>
                                          <p:spTgt spid="7"/>
                                        </p:tgtEl>
                                        <p:attrNameLst>
                                          <p:attrName>style.visibility</p:attrName>
                                        </p:attrNameLst>
                                      </p:cBhvr>
                                      <p:to>
                                        <p:strVal val="hidden"/>
                                      </p:to>
                                    </p:set>
                                  </p:childTnLst>
                                </p:cTn>
                              </p:par>
                            </p:childTnLst>
                          </p:cTn>
                        </p:par>
                        <p:par>
                          <p:cTn id="216" fill="hold">
                            <p:stCondLst>
                              <p:cond delay="4000"/>
                            </p:stCondLst>
                            <p:childTnLst>
                              <p:par>
                                <p:cTn id="217" presetID="1" presetClass="entr" presetSubtype="0" fill="hold" nodeType="afterEffect">
                                  <p:stCondLst>
                                    <p:cond delay="0"/>
                                  </p:stCondLst>
                                  <p:childTnLst>
                                    <p:set>
                                      <p:cBhvr>
                                        <p:cTn id="218" dur="1" fill="hold">
                                          <p:stCondLst>
                                            <p:cond delay="0"/>
                                          </p:stCondLst>
                                        </p:cTn>
                                        <p:tgtEl>
                                          <p:spTgt spid="31"/>
                                        </p:tgtEl>
                                        <p:attrNameLst>
                                          <p:attrName>style.visibility</p:attrName>
                                        </p:attrNameLst>
                                      </p:cBhvr>
                                      <p:to>
                                        <p:strVal val="visible"/>
                                      </p:to>
                                    </p:set>
                                  </p:childTnLst>
                                </p:cTn>
                              </p:par>
                              <p:par>
                                <p:cTn id="219" presetID="1" presetClass="exit" presetSubtype="0" fill="hold" nodeType="withEffect">
                                  <p:stCondLst>
                                    <p:cond delay="500"/>
                                  </p:stCondLst>
                                  <p:childTnLst>
                                    <p:set>
                                      <p:cBhvr>
                                        <p:cTn id="220" dur="1" fill="hold">
                                          <p:stCondLst>
                                            <p:cond delay="0"/>
                                          </p:stCondLst>
                                        </p:cTn>
                                        <p:tgtEl>
                                          <p:spTgt spid="31"/>
                                        </p:tgtEl>
                                        <p:attrNameLst>
                                          <p:attrName>style.visibility</p:attrName>
                                        </p:attrNameLst>
                                      </p:cBhvr>
                                      <p:to>
                                        <p:strVal val="hidden"/>
                                      </p:to>
                                    </p:set>
                                  </p:childTnLst>
                                </p:cTn>
                              </p:par>
                            </p:childTnLst>
                          </p:cTn>
                        </p:par>
                        <p:par>
                          <p:cTn id="221" fill="hold">
                            <p:stCondLst>
                              <p:cond delay="4500"/>
                            </p:stCondLst>
                            <p:childTnLst>
                              <p:par>
                                <p:cTn id="222" presetID="1" presetClass="entr" presetSubtype="0" fill="hold" nodeType="afterEffect">
                                  <p:stCondLst>
                                    <p:cond delay="0"/>
                                  </p:stCondLst>
                                  <p:childTnLst>
                                    <p:set>
                                      <p:cBhvr>
                                        <p:cTn id="223" dur="1" fill="hold">
                                          <p:stCondLst>
                                            <p:cond delay="0"/>
                                          </p:stCondLst>
                                        </p:cTn>
                                        <p:tgtEl>
                                          <p:spTgt spid="32"/>
                                        </p:tgtEl>
                                        <p:attrNameLst>
                                          <p:attrName>style.visibility</p:attrName>
                                        </p:attrNameLst>
                                      </p:cBhvr>
                                      <p:to>
                                        <p:strVal val="visible"/>
                                      </p:to>
                                    </p:set>
                                  </p:childTnLst>
                                </p:cTn>
                              </p:par>
                              <p:par>
                                <p:cTn id="224" presetID="1" presetClass="exit" presetSubtype="0" fill="hold" nodeType="withEffect">
                                  <p:stCondLst>
                                    <p:cond delay="500"/>
                                  </p:stCondLst>
                                  <p:childTnLst>
                                    <p:set>
                                      <p:cBhvr>
                                        <p:cTn id="225" dur="1" fill="hold">
                                          <p:stCondLst>
                                            <p:cond delay="0"/>
                                          </p:stCondLst>
                                        </p:cTn>
                                        <p:tgtEl>
                                          <p:spTgt spid="32"/>
                                        </p:tgtEl>
                                        <p:attrNameLst>
                                          <p:attrName>style.visibility</p:attrName>
                                        </p:attrNameLst>
                                      </p:cBhvr>
                                      <p:to>
                                        <p:strVal val="hidden"/>
                                      </p:to>
                                    </p:set>
                                  </p:childTnLst>
                                </p:cTn>
                              </p:par>
                            </p:childTnLst>
                          </p:cTn>
                        </p:par>
                        <p:par>
                          <p:cTn id="226" fill="hold">
                            <p:stCondLst>
                              <p:cond delay="5000"/>
                            </p:stCondLst>
                            <p:childTnLst>
                              <p:par>
                                <p:cTn id="227" presetID="1" presetClass="entr" presetSubtype="0" fill="hold" nodeType="afterEffect">
                                  <p:stCondLst>
                                    <p:cond delay="0"/>
                                  </p:stCondLst>
                                  <p:childTnLst>
                                    <p:set>
                                      <p:cBhvr>
                                        <p:cTn id="228" dur="1" fill="hold">
                                          <p:stCondLst>
                                            <p:cond delay="0"/>
                                          </p:stCondLst>
                                        </p:cTn>
                                        <p:tgtEl>
                                          <p:spTgt spid="28"/>
                                        </p:tgtEl>
                                        <p:attrNameLst>
                                          <p:attrName>style.visibility</p:attrName>
                                        </p:attrNameLst>
                                      </p:cBhvr>
                                      <p:to>
                                        <p:strVal val="visible"/>
                                      </p:to>
                                    </p:set>
                                  </p:childTnLst>
                                </p:cTn>
                              </p:par>
                              <p:par>
                                <p:cTn id="229" presetID="1" presetClass="exit" presetSubtype="0" fill="hold" nodeType="withEffect">
                                  <p:stCondLst>
                                    <p:cond delay="1500"/>
                                  </p:stCondLst>
                                  <p:childTnLst>
                                    <p:set>
                                      <p:cBhvr>
                                        <p:cTn id="230" dur="1" fill="hold">
                                          <p:stCondLst>
                                            <p:cond delay="0"/>
                                          </p:stCondLst>
                                        </p:cTn>
                                        <p:tgtEl>
                                          <p:spTgt spid="28"/>
                                        </p:tgtEl>
                                        <p:attrNameLst>
                                          <p:attrName>style.visibility</p:attrName>
                                        </p:attrNameLst>
                                      </p:cBhvr>
                                      <p:to>
                                        <p:strVal val="hidden"/>
                                      </p:to>
                                    </p:set>
                                  </p:childTnLst>
                                </p:cTn>
                              </p:par>
                              <p:par>
                                <p:cTn id="231" presetID="1" presetClass="exit" presetSubtype="0" fill="hold" nodeType="withEffect">
                                  <p:stCondLst>
                                    <p:cond delay="1500"/>
                                  </p:stCondLst>
                                  <p:childTnLst>
                                    <p:set>
                                      <p:cBhvr>
                                        <p:cTn id="232" dur="1" fill="hold">
                                          <p:stCondLst>
                                            <p:cond delay="0"/>
                                          </p:stCondLst>
                                        </p:cTn>
                                        <p:tgtEl>
                                          <p:spTgt spid="2"/>
                                        </p:tgtEl>
                                        <p:attrNameLst>
                                          <p:attrName>style.visibility</p:attrName>
                                        </p:attrNameLst>
                                      </p:cBhvr>
                                      <p:to>
                                        <p:strVal val="hidden"/>
                                      </p:to>
                                    </p:set>
                                  </p:childTnLst>
                                </p:cTn>
                              </p:par>
                            </p:childTnLst>
                          </p:cTn>
                        </p:par>
                        <p:par>
                          <p:cTn id="233" fill="hold">
                            <p:stCondLst>
                              <p:cond delay="6500"/>
                            </p:stCondLst>
                            <p:childTnLst>
                              <p:par>
                                <p:cTn id="234" presetID="1" presetClass="entr" presetSubtype="0" fill="hold" nodeType="afterEffect">
                                  <p:stCondLst>
                                    <p:cond delay="0"/>
                                  </p:stCondLst>
                                  <p:childTnLst>
                                    <p:set>
                                      <p:cBhvr>
                                        <p:cTn id="235"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18" name="smb2_pickup.wav"/>
                                        </p:tgtEl>
                                      </p:cMediaNode>
                                    </p:audio>
                                  </p:subTnLst>
                                </p:cTn>
                              </p:par>
                            </p:childTnLst>
                          </p:cTn>
                        </p:par>
                        <p:par>
                          <p:cTn id="236" fill="hold">
                            <p:stCondLst>
                              <p:cond delay="6500"/>
                            </p:stCondLst>
                            <p:childTnLst>
                              <p:par>
                                <p:cTn id="237" presetID="1" presetClass="exit" presetSubtype="0" fill="hold" nodeType="afterEffect">
                                  <p:stCondLst>
                                    <p:cond delay="500"/>
                                  </p:stCondLst>
                                  <p:childTnLst>
                                    <p:set>
                                      <p:cBhvr>
                                        <p:cTn id="238" dur="1" fill="hold">
                                          <p:stCondLst>
                                            <p:cond delay="0"/>
                                          </p:stCondLst>
                                        </p:cTn>
                                        <p:tgtEl>
                                          <p:spTgt spid="30"/>
                                        </p:tgtEl>
                                        <p:attrNameLst>
                                          <p:attrName>style.visibility</p:attrName>
                                        </p:attrNameLst>
                                      </p:cBhvr>
                                      <p:to>
                                        <p:strVal val="hidden"/>
                                      </p:to>
                                    </p:set>
                                  </p:childTnLst>
                                </p:cTn>
                              </p:par>
                            </p:childTnLst>
                          </p:cTn>
                        </p:par>
                        <p:par>
                          <p:cTn id="239" fill="hold">
                            <p:stCondLst>
                              <p:cond delay="7000"/>
                            </p:stCondLst>
                            <p:childTnLst>
                              <p:par>
                                <p:cTn id="240" presetID="1" presetClass="entr" presetSubtype="0" fill="hold" nodeType="afterEffect">
                                  <p:stCondLst>
                                    <p:cond delay="0"/>
                                  </p:stCondLst>
                                  <p:childTnLst>
                                    <p:set>
                                      <p:cBhvr>
                                        <p:cTn id="241" dur="1" fill="hold">
                                          <p:stCondLst>
                                            <p:cond delay="0"/>
                                          </p:stCondLst>
                                        </p:cTn>
                                        <p:tgtEl>
                                          <p:spTgt spid="5"/>
                                        </p:tgtEl>
                                        <p:attrNameLst>
                                          <p:attrName>style.visibility</p:attrName>
                                        </p:attrNameLst>
                                      </p:cBhvr>
                                      <p:to>
                                        <p:strVal val="visible"/>
                                      </p:to>
                                    </p:set>
                                  </p:childTnLst>
                                </p:cTn>
                              </p:par>
                              <p:par>
                                <p:cTn id="242" presetID="63" presetClass="path" presetSubtype="0" fill="hold" nodeType="withEffect">
                                  <p:stCondLst>
                                    <p:cond delay="0"/>
                                  </p:stCondLst>
                                  <p:childTnLst>
                                    <p:animMotion origin="layout" path="M 2.08333E-6 -2.22222E-6 L 0.29622 -2.22222E-6 " pathEditMode="relative" rAng="0" ptsTypes="AA">
                                      <p:cBhvr>
                                        <p:cTn id="243" dur="1000" fill="hold"/>
                                        <p:tgtEl>
                                          <p:spTgt spid="5"/>
                                        </p:tgtEl>
                                        <p:attrNameLst>
                                          <p:attrName>ppt_x</p:attrName>
                                          <p:attrName>ppt_y</p:attrName>
                                        </p:attrNameLst>
                                      </p:cBhvr>
                                      <p:rCtr x="14805" y="0"/>
                                    </p:animMotion>
                                  </p:childTnLst>
                                  <p:subTnLst>
                                    <p:audio>
                                      <p:cMediaNode>
                                        <p:cTn display="0" masterRel="sameClick">
                                          <p:stCondLst>
                                            <p:cond evt="begin" delay="0">
                                              <p:tn val="242"/>
                                            </p:cond>
                                          </p:stCondLst>
                                          <p:endCondLst>
                                            <p:cond evt="onStopAudio" delay="0">
                                              <p:tgtEl>
                                                <p:sldTgt/>
                                              </p:tgtEl>
                                            </p:cond>
                                          </p:endCondLst>
                                        </p:cTn>
                                        <p:tgtEl>
                                          <p:sndTgt r:embed="rId16" name="Nabbit_Footsteps Mixdown 1.wav"/>
                                        </p:tgtEl>
                                      </p:cMediaNode>
                                    </p:audio>
                                  </p:subTnLst>
                                </p:cTn>
                              </p:par>
                            </p:childTnLst>
                          </p:cTn>
                        </p:par>
                        <p:par>
                          <p:cTn id="244" fill="hold">
                            <p:stCondLst>
                              <p:cond delay="8000"/>
                            </p:stCondLst>
                            <p:childTnLst>
                              <p:par>
                                <p:cTn id="245" presetID="1" presetClass="entr" presetSubtype="0" fill="hold" nodeType="afterEffect">
                                  <p:stCondLst>
                                    <p:cond delay="0"/>
                                  </p:stCondLst>
                                  <p:childTnLst>
                                    <p:set>
                                      <p:cBhvr>
                                        <p:cTn id="246" dur="1" fill="hold">
                                          <p:stCondLst>
                                            <p:cond delay="0"/>
                                          </p:stCondLst>
                                        </p:cTn>
                                        <p:tgtEl>
                                          <p:spTgt spid="18"/>
                                        </p:tgtEl>
                                        <p:attrNameLst>
                                          <p:attrName>style.visibility</p:attrName>
                                        </p:attrNameLst>
                                      </p:cBhvr>
                                      <p:to>
                                        <p:strVal val="visible"/>
                                      </p:to>
                                    </p:set>
                                  </p:childTnLst>
                                </p:cTn>
                              </p:par>
                              <p:par>
                                <p:cTn id="247" presetID="44" presetClass="path" presetSubtype="0" fill="hold" nodeType="withEffect">
                                  <p:stCondLst>
                                    <p:cond delay="0"/>
                                  </p:stCondLst>
                                  <p:childTnLst>
                                    <p:animMotion origin="layout" path="M -0.00299 0.00486 L 0.06406 -0.10764 C 0.078 -0.1331 0.09896 -0.14653 0.12097 -0.14653 C 0.14597 -0.14653 0.16602 -0.1331 0.17995 -0.10764 L 0.24701 0.00486 " pathEditMode="relative" rAng="0" ptsTypes="AAAAA">
                                      <p:cBhvr>
                                        <p:cTn id="248" dur="1000" fill="hold"/>
                                        <p:tgtEl>
                                          <p:spTgt spid="18"/>
                                        </p:tgtEl>
                                        <p:attrNameLst>
                                          <p:attrName>ppt_x</p:attrName>
                                          <p:attrName>ppt_y</p:attrName>
                                        </p:attrNameLst>
                                      </p:cBhvr>
                                      <p:rCtr x="12500" y="-7569"/>
                                    </p:animMotion>
                                  </p:childTnLst>
                                  <p:subTnLst>
                                    <p:audio>
                                      <p:cMediaNode>
                                        <p:cTn display="0" masterRel="sameClick">
                                          <p:stCondLst>
                                            <p:cond evt="begin" delay="0">
                                              <p:tn val="247"/>
                                            </p:cond>
                                          </p:stCondLst>
                                          <p:endCondLst>
                                            <p:cond evt="onStopAudio" delay="0">
                                              <p:tgtEl>
                                                <p:sldTgt/>
                                              </p:tgtEl>
                                            </p:cond>
                                          </p:endCondLst>
                                        </p:cTn>
                                        <p:tgtEl>
                                          <p:sndTgt r:embed="rId14" name="nsmbwiiJump.wav"/>
                                        </p:tgtEl>
                                      </p:cMediaNode>
                                    </p:audio>
                                  </p:subTnLst>
                                </p:cTn>
                              </p:par>
                              <p:par>
                                <p:cTn id="249" presetID="1" presetClass="exit" presetSubtype="0" fill="hold" nodeType="withEffect">
                                  <p:stCondLst>
                                    <p:cond delay="0"/>
                                  </p:stCondLst>
                                  <p:childTnLst>
                                    <p:set>
                                      <p:cBhvr>
                                        <p:cTn id="250" dur="1" fill="hold">
                                          <p:stCondLst>
                                            <p:cond delay="0"/>
                                          </p:stCondLst>
                                        </p:cTn>
                                        <p:tgtEl>
                                          <p:spTgt spid="5"/>
                                        </p:tgtEl>
                                        <p:attrNameLst>
                                          <p:attrName>style.visibility</p:attrName>
                                        </p:attrNameLst>
                                      </p:cBhvr>
                                      <p:to>
                                        <p:strVal val="hidden"/>
                                      </p:to>
                                    </p:set>
                                  </p:childTnLst>
                                </p:cTn>
                              </p:par>
                            </p:childTnLst>
                          </p:cTn>
                        </p:par>
                        <p:par>
                          <p:cTn id="251" fill="hold">
                            <p:stCondLst>
                              <p:cond delay="9000"/>
                            </p:stCondLst>
                            <p:childTnLst>
                              <p:par>
                                <p:cTn id="252" presetID="63" presetClass="path" presetSubtype="0" accel="50000" decel="50000" fill="hold" nodeType="afterEffect">
                                  <p:stCondLst>
                                    <p:cond delay="0"/>
                                  </p:stCondLst>
                                  <p:childTnLst>
                                    <p:animMotion origin="layout" path="M 0.34765 -1.11111E-6 L 0.25 -1.11111E-6 " pathEditMode="relative" rAng="0" ptsTypes="AA">
                                      <p:cBhvr>
                                        <p:cTn id="253" dur="1250" spd="-100000" fill="hold"/>
                                        <p:tgtEl>
                                          <p:spTgt spid="18"/>
                                        </p:tgtEl>
                                        <p:attrNameLst>
                                          <p:attrName>ppt_x</p:attrName>
                                          <p:attrName>ppt_y</p:attrName>
                                        </p:attrNameLst>
                                      </p:cBhvr>
                                      <p:rCtr x="-4883" y="0"/>
                                    </p:animMotion>
                                  </p:childTnLst>
                                  <p:subTnLst>
                                    <p:audio>
                                      <p:cMediaNode>
                                        <p:cTn display="0" masterRel="sameClick">
                                          <p:stCondLst>
                                            <p:cond evt="begin" delay="0">
                                              <p:tn val="252"/>
                                            </p:cond>
                                          </p:stCondLst>
                                          <p:endCondLst>
                                            <p:cond evt="onStopAudio" delay="0">
                                              <p:tgtEl>
                                                <p:sldTgt/>
                                              </p:tgtEl>
                                            </p:cond>
                                          </p:endCondLst>
                                        </p:cTn>
                                        <p:tgtEl>
                                          <p:sndTgt r:embed="rId16" name="Nabbit_Footsteps Mixdown 1.wav"/>
                                        </p:tgtEl>
                                      </p:cMediaNode>
                                    </p:audio>
                                  </p:subTnLst>
                                </p:cTn>
                              </p:par>
                              <p:par>
                                <p:cTn id="254" presetID="10" presetClass="entr" presetSubtype="0" fill="hold" grpId="0" nodeType="withEffect">
                                  <p:stCondLst>
                                    <p:cond delay="0"/>
                                  </p:stCondLst>
                                  <p:childTnLst>
                                    <p:set>
                                      <p:cBhvr>
                                        <p:cTn id="255" dur="1" fill="hold">
                                          <p:stCondLst>
                                            <p:cond delay="0"/>
                                          </p:stCondLst>
                                        </p:cTn>
                                        <p:tgtEl>
                                          <p:spTgt spid="36"/>
                                        </p:tgtEl>
                                        <p:attrNameLst>
                                          <p:attrName>style.visibility</p:attrName>
                                        </p:attrNameLst>
                                      </p:cBhvr>
                                      <p:to>
                                        <p:strVal val="visible"/>
                                      </p:to>
                                    </p:set>
                                    <p:animEffect transition="in" filter="fade">
                                      <p:cBhvr>
                                        <p:cTn id="256" dur="500"/>
                                        <p:tgtEl>
                                          <p:spTgt spid="36"/>
                                        </p:tgtEl>
                                      </p:cBhvr>
                                    </p:animEffect>
                                  </p:childTnLst>
                                </p:cTn>
                              </p:par>
                            </p:childTnLst>
                          </p:cTn>
                        </p:par>
                        <p:par>
                          <p:cTn id="257" fill="hold">
                            <p:stCondLst>
                              <p:cond delay="10250"/>
                            </p:stCondLst>
                            <p:childTnLst>
                              <p:par>
                                <p:cTn id="258" presetID="10" presetClass="exit" presetSubtype="0" fill="hold" grpId="1" nodeType="afterEffect">
                                  <p:stCondLst>
                                    <p:cond delay="500"/>
                                  </p:stCondLst>
                                  <p:childTnLst>
                                    <p:animEffect transition="out" filter="fade">
                                      <p:cBhvr>
                                        <p:cTn id="259" dur="500"/>
                                        <p:tgtEl>
                                          <p:spTgt spid="36"/>
                                        </p:tgtEl>
                                      </p:cBhvr>
                                    </p:animEffect>
                                    <p:set>
                                      <p:cBhvr>
                                        <p:cTn id="260" dur="1" fill="hold">
                                          <p:stCondLst>
                                            <p:cond delay="499"/>
                                          </p:stCondLst>
                                        </p:cTn>
                                        <p:tgtEl>
                                          <p:spTgt spid="36"/>
                                        </p:tgtEl>
                                        <p:attrNameLst>
                                          <p:attrName>style.visibility</p:attrName>
                                        </p:attrNameLst>
                                      </p:cBhvr>
                                      <p:to>
                                        <p:strVal val="hidden"/>
                                      </p:to>
                                    </p:set>
                                  </p:childTnLst>
                                </p:cTn>
                              </p:par>
                              <p:par>
                                <p:cTn id="261" presetID="10" presetClass="entr" presetSubtype="0" fill="hold" grpId="2" nodeType="withEffect">
                                  <p:stCondLst>
                                    <p:cond delay="500"/>
                                  </p:stCondLst>
                                  <p:childTnLst>
                                    <p:set>
                                      <p:cBhvr>
                                        <p:cTn id="262" dur="1" fill="hold">
                                          <p:stCondLst>
                                            <p:cond delay="0"/>
                                          </p:stCondLst>
                                        </p:cTn>
                                        <p:tgtEl>
                                          <p:spTgt spid="9">
                                            <p:txEl>
                                              <p:pRg st="0" end="0"/>
                                            </p:txEl>
                                          </p:spTgt>
                                        </p:tgtEl>
                                        <p:attrNameLst>
                                          <p:attrName>style.visibility</p:attrName>
                                        </p:attrNameLst>
                                      </p:cBhvr>
                                      <p:to>
                                        <p:strVal val="visible"/>
                                      </p:to>
                                    </p:set>
                                    <p:animEffect transition="in" filter="fade">
                                      <p:cBhvr>
                                        <p:cTn id="263" dur="500"/>
                                        <p:tgtEl>
                                          <p:spTgt spid="9">
                                            <p:txEl>
                                              <p:pRg st="0" end="0"/>
                                            </p:txEl>
                                          </p:spTgt>
                                        </p:tgtEl>
                                      </p:cBhvr>
                                    </p:animEffect>
                                  </p:childTnLst>
                                </p:cTn>
                              </p:par>
                              <p:par>
                                <p:cTn id="264" presetID="2" presetClass="entr" presetSubtype="2" fill="hold" nodeType="withEffect">
                                  <p:stCondLst>
                                    <p:cond delay="500"/>
                                  </p:stCondLst>
                                  <p:childTnLst>
                                    <p:set>
                                      <p:cBhvr>
                                        <p:cTn id="265" dur="1" fill="hold">
                                          <p:stCondLst>
                                            <p:cond delay="0"/>
                                          </p:stCondLst>
                                        </p:cTn>
                                        <p:tgtEl>
                                          <p:spTgt spid="35"/>
                                        </p:tgtEl>
                                        <p:attrNameLst>
                                          <p:attrName>style.visibility</p:attrName>
                                        </p:attrNameLst>
                                      </p:cBhvr>
                                      <p:to>
                                        <p:strVal val="visible"/>
                                      </p:to>
                                    </p:set>
                                    <p:anim calcmode="lin" valueType="num">
                                      <p:cBhvr additive="base">
                                        <p:cTn id="266" dur="500" fill="hold"/>
                                        <p:tgtEl>
                                          <p:spTgt spid="35"/>
                                        </p:tgtEl>
                                        <p:attrNameLst>
                                          <p:attrName>ppt_x</p:attrName>
                                        </p:attrNameLst>
                                      </p:cBhvr>
                                      <p:tavLst>
                                        <p:tav tm="0">
                                          <p:val>
                                            <p:strVal val="1+#ppt_w/2"/>
                                          </p:val>
                                        </p:tav>
                                        <p:tav tm="100000">
                                          <p:val>
                                            <p:strVal val="#ppt_x"/>
                                          </p:val>
                                        </p:tav>
                                      </p:tavLst>
                                    </p:anim>
                                    <p:anim calcmode="lin" valueType="num">
                                      <p:cBhvr additive="base">
                                        <p:cTn id="267" dur="500" fill="hold"/>
                                        <p:tgtEl>
                                          <p:spTgt spid="35"/>
                                        </p:tgtEl>
                                        <p:attrNameLst>
                                          <p:attrName>ppt_y</p:attrName>
                                        </p:attrNameLst>
                                      </p:cBhvr>
                                      <p:tavLst>
                                        <p:tav tm="0">
                                          <p:val>
                                            <p:strVal val="#ppt_y"/>
                                          </p:val>
                                        </p:tav>
                                        <p:tav tm="100000">
                                          <p:val>
                                            <p:strVal val="#ppt_y"/>
                                          </p:val>
                                        </p:tav>
                                      </p:tavLst>
                                    </p:anim>
                                  </p:childTnLst>
                                </p:cTn>
                              </p:par>
                              <p:par>
                                <p:cTn id="268" presetID="10" presetClass="entr" presetSubtype="0" fill="hold" nodeType="withEffect">
                                  <p:stCondLst>
                                    <p:cond delay="500"/>
                                  </p:stCondLst>
                                  <p:childTnLst>
                                    <p:set>
                                      <p:cBhvr>
                                        <p:cTn id="269" dur="1" fill="hold">
                                          <p:stCondLst>
                                            <p:cond delay="0"/>
                                          </p:stCondLst>
                                        </p:cTn>
                                        <p:tgtEl>
                                          <p:spTgt spid="2"/>
                                        </p:tgtEl>
                                        <p:attrNameLst>
                                          <p:attrName>style.visibility</p:attrName>
                                        </p:attrNameLst>
                                      </p:cBhvr>
                                      <p:to>
                                        <p:strVal val="visible"/>
                                      </p:to>
                                    </p:set>
                                    <p:animEffect transition="in" filter="fade">
                                      <p:cBhvr>
                                        <p:cTn id="270" dur="500"/>
                                        <p:tgtEl>
                                          <p:spTgt spid="2"/>
                                        </p:tgtEl>
                                      </p:cBhvr>
                                    </p:animEffect>
                                  </p:childTnLst>
                                </p:cTn>
                              </p:par>
                            </p:childTnLst>
                          </p:cTn>
                        </p:par>
                      </p:childTnLst>
                    </p:cTn>
                  </p:par>
                </p:childTnLst>
              </p:cTn>
              <p:nextCondLst>
                <p:cond evt="onClick" delay="0">
                  <p:tgtEl>
                    <p:spTgt spid="35"/>
                  </p:tgtEl>
                </p:cond>
              </p:nextCondLst>
            </p:seq>
            <p:audio>
              <p:cMediaNode vol="80000">
                <p:cTn id="271" fill="hold" display="0">
                  <p:stCondLst>
                    <p:cond delay="indefinite"/>
                  </p:stCondLst>
                  <p:endCondLst>
                    <p:cond evt="onStopAudio" delay="0">
                      <p:tgtEl>
                        <p:sldTgt/>
                      </p:tgtEl>
                    </p:cond>
                  </p:endCondLst>
                </p:cTn>
                <p:tgtEl>
                  <p:spTgt spid="6"/>
                </p:tgtEl>
              </p:cMediaNode>
            </p:audio>
            <p:audio>
              <p:cMediaNode vol="80000">
                <p:cTn id="272" fill="hold" display="0">
                  <p:stCondLst>
                    <p:cond delay="indefinite"/>
                  </p:stCondLst>
                  <p:endCondLst>
                    <p:cond evt="onStopAudio" delay="0">
                      <p:tgtEl>
                        <p:sldTgt/>
                      </p:tgtEl>
                    </p:cond>
                  </p:endCondLst>
                </p:cTn>
                <p:tgtEl>
                  <p:spTgt spid="10"/>
                </p:tgtEl>
              </p:cMediaNode>
            </p:audio>
          </p:childTnLst>
        </p:cTn>
      </p:par>
    </p:tnLst>
    <p:bldLst>
      <p:bldP spid="22" grpId="0" animBg="1"/>
      <p:bldP spid="22" grpId="1" animBg="1"/>
      <p:bldP spid="23" grpId="0" animBg="1"/>
      <p:bldP spid="23" grpId="1" animBg="1"/>
      <p:bldP spid="24" grpId="0" animBg="1"/>
      <p:bldP spid="44" grpId="0" animBg="1">
        <p:tmplLst>
          <p:tmpl>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delay="0"/>
                          </p:stCondLst>
                          <p:endCondLst>
                            <p:cond evt="onStopAudio" delay="0">
                              <p:tgtEl>
                                <p:sldTgt/>
                              </p:tgtEl>
                            </p:cond>
                          </p:endCondLst>
                        </p:cTn>
                        <p:tgtEl>
                          <p:sndTgt r:embed="rId10" name="General_Question_Appears.wav"/>
                        </p:tgtEl>
                      </p:cMediaNode>
                    </p:audio>
                  </p:subTnLst>
                </p:cTn>
              </p:par>
            </p:tnLst>
          </p:tmpl>
          <p:tmpl lvl="1">
            <p:tnLst>
              <p:par>
                <p:cTn presetID="42" presetClass="entr" presetSubtype="0" fill="hold" nodeType="click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2">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3">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4">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5">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Lst>
      </p:bldP>
      <p:bldP spid="9" grpId="1" build="p">
        <p:tmplLst>
          <p:tmpl lvl="1">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2">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3">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4">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5">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Lst>
      </p:bldP>
      <p:bldP spid="9" grpId="2" build="p">
        <p:tmplLst>
          <p:tmpl lvl="1">
            <p:tnLst>
              <p:par>
                <p:cTn presetID="10" presetClass="entr" presetSubtype="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2">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3">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4">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5">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36" grpId="0" animBg="1"/>
      <p:bldP spid="36" grpId="1" animBg="1"/>
      <p:bldP spid="37" grpId="0" animBg="1">
        <p:tmplLst>
          <p:tmpl>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Lst>
      </p:bldP>
      <p:bldP spid="69"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 Teams">
    <p:spTree>
      <p:nvGrpSpPr>
        <p:cNvPr id="1" name=""/>
        <p:cNvGrpSpPr/>
        <p:nvPr/>
      </p:nvGrpSpPr>
      <p:grpSpPr>
        <a:xfrm>
          <a:off x="0" y="0"/>
          <a:ext cx="0" cy="0"/>
          <a:chOff x="0" y="0"/>
          <a:chExt cx="0" cy="0"/>
        </a:xfrm>
      </p:grpSpPr>
      <p:pic>
        <p:nvPicPr>
          <p:cNvPr id="401" name="Bowser Laugh">
            <a:hlinkClick r:id="" action="ppaction://media"/>
          </p:cNvPr>
          <p:cNvPicPr>
            <a:picLocks noChangeAspect="1"/>
          </p:cNvPicPr>
          <p:nvPr userDrawn="1">
            <a:audioFile r:link="rId2"/>
            <p:extLst>
              <p:ext uri="{DAA4B4D4-6D71-4841-9C94-3DE7FCFB9230}">
                <p14:media xmlns:p14="http://schemas.microsoft.com/office/powerpoint/2010/main" r:embed="rId1"/>
              </p:ext>
            </p:extLst>
          </p:nvPr>
        </p:nvPicPr>
        <p:blipFill>
          <a:blip r:embed="rId7" cstate="print"/>
          <a:stretch>
            <a:fillRect/>
          </a:stretch>
        </p:blipFill>
        <p:spPr>
          <a:xfrm>
            <a:off x="12666125" y="5926342"/>
            <a:ext cx="609600" cy="609600"/>
          </a:xfrm>
          <a:prstGeom prst="rect">
            <a:avLst/>
          </a:prstGeom>
        </p:spPr>
      </p:pic>
      <p:pic>
        <p:nvPicPr>
          <p:cNvPr id="203" name="Picture 6"/>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3098313" y="2350210"/>
            <a:ext cx="2472690"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4" name="Picture 7"/>
          <p:cNvPicPr>
            <a:picLocks noChangeAspect="1" noChangeArrowheads="1"/>
          </p:cNvPicPr>
          <p:nvPr userDrawn="1"/>
        </p:nvPicPr>
        <p:blipFill>
          <a:blip r:embed="rId9" cstate="print">
            <a:extLst>
              <a:ext uri="{28A0092B-C50C-407E-A947-70E740481C1C}">
                <a14:useLocalDpi xmlns:a14="http://schemas.microsoft.com/office/drawing/2010/main" val="0"/>
              </a:ext>
            </a:extLst>
          </a:blip>
          <a:stretch>
            <a:fillRect/>
          </a:stretch>
        </p:blipFill>
        <p:spPr bwMode="auto">
          <a:xfrm>
            <a:off x="6352976" y="2350210"/>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 name="0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206" name="01"/>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207" name="-00"/>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08" name="02"/>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209" name="-01"/>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10" name="03"/>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211" name="-02"/>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12" name="04"/>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213" name="-03"/>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14" name="05"/>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215" name="-04"/>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16" name="06"/>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217" name="-05"/>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18" name="07"/>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219" name="-06"/>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20" name="08"/>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221" name="-07"/>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22" name="09"/>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223" name="-08"/>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24" name="1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225" name="-09"/>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26" name="11"/>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227" name="-10"/>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28" name="12"/>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229" name="-11"/>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30" name="13"/>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231" name="-12"/>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32" name="14"/>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233" name="-13"/>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34" name="15"/>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235" name="-14"/>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36" name="16"/>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237" name="-15"/>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38" name="17"/>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239" name="-16"/>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40" name="18"/>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241" name="-17"/>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42" name="19"/>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243" name="-18"/>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44" name="2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245" name="-19"/>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46" name="21"/>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247" name="-20"/>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48" name="22"/>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249" name="-21"/>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50" name="23"/>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251" name="-22"/>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52" name="24"/>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253" name="-23"/>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54" name="25"/>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255" name="-24"/>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56" name="26"/>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257" name="-25"/>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58" name="27"/>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259" name="-26"/>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60" name="28"/>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261" name="-27"/>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62" name="29"/>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263" name="-28"/>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64" name="3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265" name="-29"/>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66" name="31"/>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267" name="-30"/>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68" name="32"/>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269" name="-31"/>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70" name="33"/>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271" name="-32"/>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72" name="34"/>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273" name="-33"/>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74" name="35"/>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275" name="-34"/>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76" name="36"/>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277" name="-35"/>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78" name="37"/>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279" name="-36"/>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80" name="38"/>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281" name="-37"/>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82" name="39"/>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283" name="-38"/>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84" name="4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285" name="-39"/>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86" name="41"/>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287" name="-40"/>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88" name="42"/>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289" name="-41"/>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90" name="43"/>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291" name="-42"/>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92" name="44"/>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293" name="-43"/>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94" name="45"/>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295" name="-44"/>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96" name="46"/>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297" name="-45"/>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298" name="47"/>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299" name="-46"/>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00" name="48"/>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301" name="-47"/>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02" name="49"/>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303" name="-48"/>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04" name="50"/>
          <p:cNvSpPr/>
          <p:nvPr userDrawn="1"/>
        </p:nvSpPr>
        <p:spPr>
          <a:xfrm>
            <a:off x="4273642"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305" name="-49"/>
          <p:cNvSpPr/>
          <p:nvPr userDrawn="1"/>
        </p:nvSpPr>
        <p:spPr>
          <a:xfrm>
            <a:off x="4273642"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06" name="0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307" name="01"/>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308" name="-00"/>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09" name="02"/>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310" name="-01"/>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11" name="03"/>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312" name="-02"/>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13" name="04"/>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314" name="-03"/>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15" name="05"/>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316" name="-04"/>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17" name="06"/>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318" name="-05"/>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19" name="07"/>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320" name="-06"/>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21" name="08"/>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322" name="-07"/>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23" name="09"/>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324" name="-08"/>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25" name="1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326" name="-09"/>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27" name="11"/>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328" name="-10"/>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29" name="12"/>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330" name="-11"/>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31" name="13"/>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332" name="-12"/>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33" name="14"/>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334" name="-13"/>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35" name="15"/>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336" name="-14"/>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37" name="16"/>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338" name="-15"/>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39" name="17"/>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340" name="-16"/>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41" name="18"/>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342" name="-17"/>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43" name="19"/>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344" name="-18"/>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45" name="2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346" name="-19"/>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47" name="21"/>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348" name="-20"/>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49" name="22"/>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350" name="-21"/>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51" name="23"/>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352" name="-22"/>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53" name="24"/>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354" name="-23"/>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55" name="25"/>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356" name="-24"/>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57" name="26"/>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358" name="-25"/>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59" name="27"/>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360" name="-26"/>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61" name="28"/>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362" name="-27"/>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63" name="29"/>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364" name="-28"/>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65" name="3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366" name="-29"/>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67" name="31"/>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368" name="-30"/>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69" name="32"/>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370" name="-31"/>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71" name="33"/>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372" name="-32"/>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73" name="34"/>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374" name="-33"/>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75" name="35"/>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376" name="-34"/>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77" name="36"/>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378" name="-35"/>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79" name="37"/>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380" name="-36"/>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81" name="38"/>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382" name="-37"/>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83" name="39"/>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384" name="-38"/>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85" name="4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386" name="-39"/>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87" name="41"/>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388" name="-40"/>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89" name="42"/>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390" name="-41"/>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91" name="43"/>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392" name="-42"/>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93" name="44"/>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394" name="-43"/>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95" name="45"/>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396" name="-44"/>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97" name="46"/>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398" name="-45"/>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399" name="47"/>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400" name="-46"/>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02" name="48"/>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403" name="-47"/>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06" name="49"/>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407" name="-48"/>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08" name="50"/>
          <p:cNvSpPr/>
          <p:nvPr userDrawn="1"/>
        </p:nvSpPr>
        <p:spPr>
          <a:xfrm>
            <a:off x="7483168" y="27591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409" name="-49"/>
          <p:cNvSpPr/>
          <p:nvPr userDrawn="1"/>
        </p:nvSpPr>
        <p:spPr>
          <a:xfrm>
            <a:off x="7483168" y="34791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pic>
        <p:nvPicPr>
          <p:cNvPr id="410" name="Lose all points"/>
          <p:cNvPicPr>
            <a:picLocks noChangeAspect="1" noChangeArrowheads="1"/>
          </p:cNvPicPr>
          <p:nvPr userDrawn="1"/>
        </p:nvPicPr>
        <p:blipFill>
          <a:blip r:embed="rId10">
            <a:extLst>
              <a:ext uri="{28A0092B-C50C-407E-A947-70E740481C1C}">
                <a14:useLocalDpi xmlns:a14="http://schemas.microsoft.com/office/drawing/2010/main" val="0"/>
              </a:ext>
            </a:extLst>
          </a:blip>
          <a:stretch>
            <a:fillRect/>
          </a:stretch>
        </p:blipFill>
        <p:spPr bwMode="auto">
          <a:xfrm>
            <a:off x="11199796" y="5143500"/>
            <a:ext cx="89535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1" name="Picture 410"/>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3615332" y="1872559"/>
            <a:ext cx="1087747" cy="854124"/>
          </a:xfrm>
          <a:prstGeom prst="rect">
            <a:avLst/>
          </a:prstGeom>
          <a:effectLst>
            <a:glow rad="63500">
              <a:schemeClr val="accent5">
                <a:satMod val="175000"/>
                <a:alpha val="20000"/>
              </a:schemeClr>
            </a:glow>
          </a:effectLst>
        </p:spPr>
      </p:pic>
      <p:pic>
        <p:nvPicPr>
          <p:cNvPr id="414" name="Picture 413"/>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3615332" y="1872559"/>
            <a:ext cx="1087747" cy="854124"/>
          </a:xfrm>
          <a:prstGeom prst="rect">
            <a:avLst/>
          </a:prstGeom>
        </p:spPr>
      </p:pic>
      <p:pic>
        <p:nvPicPr>
          <p:cNvPr id="417" name="Picture 416"/>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6895293" y="1872559"/>
            <a:ext cx="1087747" cy="854124"/>
          </a:xfrm>
          <a:prstGeom prst="rect">
            <a:avLst/>
          </a:prstGeom>
          <a:effectLst>
            <a:glow rad="63500">
              <a:schemeClr val="accent5">
                <a:satMod val="175000"/>
                <a:alpha val="20000"/>
              </a:schemeClr>
            </a:glow>
          </a:effectLst>
        </p:spPr>
      </p:pic>
      <p:pic>
        <p:nvPicPr>
          <p:cNvPr id="422" name="Picture 421"/>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895293" y="1872559"/>
            <a:ext cx="1087747" cy="854124"/>
          </a:xfrm>
          <a:prstGeom prst="rect">
            <a:avLst/>
          </a:prstGeom>
        </p:spPr>
      </p:pic>
      <p:pic>
        <p:nvPicPr>
          <p:cNvPr id="415" name="Picture 414"/>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3072302" y="30042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416" name="Picture 415"/>
          <p:cNvPicPr>
            <a:picLocks noChangeAspect="1"/>
          </p:cNvPicPr>
          <p:nvPr userDrawn="1"/>
        </p:nvPicPr>
        <p:blipFill>
          <a:blip r:embed="rId1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3072302" y="30042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423" name="Picture 422"/>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6352263" y="30042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424" name="Picture 423"/>
          <p:cNvPicPr>
            <a:picLocks noChangeAspect="1"/>
          </p:cNvPicPr>
          <p:nvPr userDrawn="1"/>
        </p:nvPicPr>
        <p:blipFill>
          <a:blip r:embed="rId1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6352263" y="30042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spTree>
    <p:extLst>
      <p:ext uri="{BB962C8B-B14F-4D97-AF65-F5344CB8AC3E}">
        <p14:creationId xmlns:p14="http://schemas.microsoft.com/office/powerpoint/2010/main" val="1097929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401"/>
                </p:tgtEl>
              </p:cMediaNode>
            </p:audio>
            <p:seq concurrent="1" nextAc="seek">
              <p:cTn id="3" restart="whenNotActive" fill="hold" evtFilter="cancelBubble" nodeType="interactiveSeq">
                <p:stCondLst>
                  <p:cond evt="onClick" delay="0">
                    <p:tgtEl>
                      <p:spTgt spid="205"/>
                    </p:tgtEl>
                  </p:cond>
                </p:stCondLst>
                <p:endSync evt="end" delay="0">
                  <p:rtn val="all"/>
                </p:endSync>
                <p:childTnLst>
                  <p:par>
                    <p:cTn id="4" fill="hold">
                      <p:stCondLst>
                        <p:cond delay="0"/>
                      </p:stCondLst>
                      <p:childTnLst>
                        <p:par>
                          <p:cTn id="5" fill="hold">
                            <p:stCondLst>
                              <p:cond delay="0"/>
                            </p:stCondLst>
                            <p:childTnLst>
                              <p:par>
                                <p:cTn id="6" presetID="1" presetClass="exit" presetSubtype="0" fill="hold" grpId="0" nodeType="withEffect">
                                  <p:stCondLst>
                                    <p:cond delay="0"/>
                                  </p:stCondLst>
                                  <p:childTnLst>
                                    <p:set>
                                      <p:cBhvr>
                                        <p:cTn id="7" dur="1" fill="hold">
                                          <p:stCondLst>
                                            <p:cond delay="0"/>
                                          </p:stCondLst>
                                        </p:cTn>
                                        <p:tgtEl>
                                          <p:spTgt spid="205"/>
                                        </p:tgtEl>
                                        <p:attrNameLst>
                                          <p:attrName>style.visibility</p:attrName>
                                        </p:attrNameLst>
                                      </p:cBhvr>
                                      <p:to>
                                        <p:strVal val="hidden"/>
                                      </p:to>
                                    </p:set>
                                  </p:childTnLst>
                                </p:cTn>
                              </p:par>
                              <p:par>
                                <p:cTn id="8" presetID="1" presetClass="entr" presetSubtype="0" fill="hold" grpId="0" nodeType="withEffect">
                                  <p:stCondLst>
                                    <p:cond delay="0"/>
                                  </p:stCondLst>
                                  <p:childTnLst>
                                    <p:set>
                                      <p:cBhvr>
                                        <p:cTn id="9" dur="1" fill="hold">
                                          <p:stCondLst>
                                            <p:cond delay="0"/>
                                          </p:stCondLst>
                                        </p:cTn>
                                        <p:tgtEl>
                                          <p:spTgt spid="20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07"/>
                                        </p:tgtEl>
                                        <p:attrNameLst>
                                          <p:attrName>style.visibility</p:attrName>
                                        </p:attrNameLst>
                                      </p:cBhvr>
                                      <p:to>
                                        <p:strVal val="visible"/>
                                      </p:to>
                                    </p:set>
                                  </p:childTnLst>
                                </p:cTn>
                              </p:par>
                            </p:childTnLst>
                          </p:cTn>
                        </p:par>
                      </p:childTnLst>
                    </p:cTn>
                  </p:par>
                </p:childTnLst>
              </p:cTn>
              <p:nextCondLst>
                <p:cond evt="onClick" delay="0">
                  <p:tgtEl>
                    <p:spTgt spid="205"/>
                  </p:tgtEl>
                </p:cond>
              </p:nextCondLst>
            </p:seq>
            <p:seq concurrent="1" nextAc="seek">
              <p:cTn id="12" restart="whenNotActive" fill="hold" evtFilter="cancelBubble" nodeType="interactiveSeq">
                <p:stCondLst>
                  <p:cond evt="onClick" delay="0">
                    <p:tgtEl>
                      <p:spTgt spid="207"/>
                    </p:tgtEl>
                  </p:cond>
                </p:stCondLst>
                <p:endSync evt="end" delay="0">
                  <p:rtn val="all"/>
                </p:endSync>
                <p:childTnLst>
                  <p:par>
                    <p:cTn id="13" fill="hold">
                      <p:stCondLst>
                        <p:cond delay="0"/>
                      </p:stCondLst>
                      <p:childTnLst>
                        <p:par>
                          <p:cTn id="14" fill="hold">
                            <p:stCondLst>
                              <p:cond delay="0"/>
                            </p:stCondLst>
                            <p:childTnLst>
                              <p:par>
                                <p:cTn id="15" presetID="1" presetClass="exit" presetSubtype="0" fill="hold" grpId="1" nodeType="withEffect">
                                  <p:stCondLst>
                                    <p:cond delay="0"/>
                                  </p:stCondLst>
                                  <p:childTnLst>
                                    <p:set>
                                      <p:cBhvr>
                                        <p:cTn id="16" dur="1" fill="hold">
                                          <p:stCondLst>
                                            <p:cond delay="0"/>
                                          </p:stCondLst>
                                        </p:cTn>
                                        <p:tgtEl>
                                          <p:spTgt spid="206"/>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207"/>
                                        </p:tgtEl>
                                        <p:attrNameLst>
                                          <p:attrName>style.visibility</p:attrName>
                                        </p:attrNameLst>
                                      </p:cBhvr>
                                      <p:to>
                                        <p:strVal val="hidden"/>
                                      </p:to>
                                    </p:set>
                                  </p:childTnLst>
                                </p:cTn>
                              </p:par>
                              <p:par>
                                <p:cTn id="19" presetID="1" presetClass="entr" presetSubtype="0" fill="hold" grpId="1" nodeType="withEffect">
                                  <p:stCondLst>
                                    <p:cond delay="0"/>
                                  </p:stCondLst>
                                  <p:childTnLst>
                                    <p:set>
                                      <p:cBhvr>
                                        <p:cTn id="20" dur="1" fill="hold">
                                          <p:stCondLst>
                                            <p:cond delay="0"/>
                                          </p:stCondLst>
                                        </p:cTn>
                                        <p:tgtEl>
                                          <p:spTgt spid="205"/>
                                        </p:tgtEl>
                                        <p:attrNameLst>
                                          <p:attrName>style.visibility</p:attrName>
                                        </p:attrNameLst>
                                      </p:cBhvr>
                                      <p:to>
                                        <p:strVal val="visible"/>
                                      </p:to>
                                    </p:set>
                                  </p:childTnLst>
                                </p:cTn>
                              </p:par>
                            </p:childTnLst>
                          </p:cTn>
                        </p:par>
                      </p:childTnLst>
                    </p:cTn>
                  </p:par>
                </p:childTnLst>
              </p:cTn>
              <p:nextCondLst>
                <p:cond evt="onClick" delay="0">
                  <p:tgtEl>
                    <p:spTgt spid="207"/>
                  </p:tgtEl>
                </p:cond>
              </p:nextCondLst>
            </p:seq>
            <p:seq concurrent="1" nextAc="seek">
              <p:cTn id="21" restart="whenNotActive" fill="hold" evtFilter="cancelBubble" nodeType="interactiveSeq">
                <p:stCondLst>
                  <p:cond evt="onClick" delay="0">
                    <p:tgtEl>
                      <p:spTgt spid="206"/>
                    </p:tgtEl>
                  </p:cond>
                </p:stCondLst>
                <p:endSync evt="end" delay="0">
                  <p:rtn val="all"/>
                </p:endSync>
                <p:childTnLst>
                  <p:par>
                    <p:cTn id="22" fill="hold">
                      <p:stCondLst>
                        <p:cond delay="0"/>
                      </p:stCondLst>
                      <p:childTnLst>
                        <p:par>
                          <p:cTn id="23" fill="hold">
                            <p:stCondLst>
                              <p:cond delay="0"/>
                            </p:stCondLst>
                            <p:childTnLst>
                              <p:par>
                                <p:cTn id="24" presetID="1" presetClass="exit" presetSubtype="0" fill="hold" grpId="2" nodeType="withEffect">
                                  <p:stCondLst>
                                    <p:cond delay="0"/>
                                  </p:stCondLst>
                                  <p:childTnLst>
                                    <p:set>
                                      <p:cBhvr>
                                        <p:cTn id="25" dur="1" fill="hold">
                                          <p:stCondLst>
                                            <p:cond delay="0"/>
                                          </p:stCondLst>
                                        </p:cTn>
                                        <p:tgtEl>
                                          <p:spTgt spid="206"/>
                                        </p:tgtEl>
                                        <p:attrNameLst>
                                          <p:attrName>style.visibility</p:attrName>
                                        </p:attrNameLst>
                                      </p:cBhvr>
                                      <p:to>
                                        <p:strVal val="hidden"/>
                                      </p:to>
                                    </p:set>
                                  </p:childTnLst>
                                </p:cTn>
                              </p:par>
                              <p:par>
                                <p:cTn id="26" presetID="1" presetClass="exit" presetSubtype="0" fill="hold" grpId="3" nodeType="withEffect">
                                  <p:stCondLst>
                                    <p:cond delay="0"/>
                                  </p:stCondLst>
                                  <p:childTnLst>
                                    <p:set>
                                      <p:cBhvr>
                                        <p:cTn id="27" dur="1" fill="hold">
                                          <p:stCondLst>
                                            <p:cond delay="0"/>
                                          </p:stCondLst>
                                        </p:cTn>
                                        <p:tgtEl>
                                          <p:spTgt spid="207"/>
                                        </p:tgtEl>
                                        <p:attrNameLst>
                                          <p:attrName>style.visibility</p:attrName>
                                        </p:attrNameLst>
                                      </p:cBhvr>
                                      <p:to>
                                        <p:strVal val="hidden"/>
                                      </p:to>
                                    </p:set>
                                  </p:childTnLst>
                                </p:cTn>
                              </p:par>
                              <p:par>
                                <p:cTn id="28" presetID="1" presetClass="entr" presetSubtype="0" fill="hold" grpId="0" nodeType="withEffect">
                                  <p:stCondLst>
                                    <p:cond delay="0"/>
                                  </p:stCondLst>
                                  <p:childTnLst>
                                    <p:set>
                                      <p:cBhvr>
                                        <p:cTn id="29" dur="1" fill="hold">
                                          <p:stCondLst>
                                            <p:cond delay="0"/>
                                          </p:stCondLst>
                                        </p:cTn>
                                        <p:tgtEl>
                                          <p:spTgt spid="209"/>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08"/>
                                        </p:tgtEl>
                                        <p:attrNameLst>
                                          <p:attrName>style.visibility</p:attrName>
                                        </p:attrNameLst>
                                      </p:cBhvr>
                                      <p:to>
                                        <p:strVal val="visible"/>
                                      </p:to>
                                    </p:set>
                                  </p:childTnLst>
                                </p:cTn>
                              </p:par>
                            </p:childTnLst>
                          </p:cTn>
                        </p:par>
                      </p:childTnLst>
                    </p:cTn>
                  </p:par>
                </p:childTnLst>
              </p:cTn>
              <p:nextCondLst>
                <p:cond evt="onClick" delay="0">
                  <p:tgtEl>
                    <p:spTgt spid="206"/>
                  </p:tgtEl>
                </p:cond>
              </p:nextCondLst>
            </p:seq>
            <p:seq concurrent="1" nextAc="seek">
              <p:cTn id="32" restart="whenNotActive" fill="hold" evtFilter="cancelBubble" nodeType="interactiveSeq">
                <p:stCondLst>
                  <p:cond evt="onClick" delay="0">
                    <p:tgtEl>
                      <p:spTgt spid="209"/>
                    </p:tgtEl>
                  </p:cond>
                </p:stCondLst>
                <p:endSync evt="end" delay="0">
                  <p:rtn val="all"/>
                </p:endSync>
                <p:childTnLst>
                  <p:par>
                    <p:cTn id="33" fill="hold">
                      <p:stCondLst>
                        <p:cond delay="0"/>
                      </p:stCondLst>
                      <p:childTnLst>
                        <p:par>
                          <p:cTn id="34" fill="hold">
                            <p:stCondLst>
                              <p:cond delay="0"/>
                            </p:stCondLst>
                            <p:childTnLst>
                              <p:par>
                                <p:cTn id="35" presetID="1" presetClass="exit" presetSubtype="0" fill="hold" grpId="1" nodeType="withEffect">
                                  <p:stCondLst>
                                    <p:cond delay="0"/>
                                  </p:stCondLst>
                                  <p:childTnLst>
                                    <p:set>
                                      <p:cBhvr>
                                        <p:cTn id="36" dur="1" fill="hold">
                                          <p:stCondLst>
                                            <p:cond delay="0"/>
                                          </p:stCondLst>
                                        </p:cTn>
                                        <p:tgtEl>
                                          <p:spTgt spid="209"/>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208"/>
                                        </p:tgtEl>
                                        <p:attrNameLst>
                                          <p:attrName>style.visibility</p:attrName>
                                        </p:attrNameLst>
                                      </p:cBhvr>
                                      <p:to>
                                        <p:strVal val="hidden"/>
                                      </p:to>
                                    </p:set>
                                  </p:childTnLst>
                                </p:cTn>
                              </p:par>
                              <p:par>
                                <p:cTn id="39" presetID="1" presetClass="entr" presetSubtype="0" fill="hold" grpId="3" nodeType="withEffect">
                                  <p:stCondLst>
                                    <p:cond delay="0"/>
                                  </p:stCondLst>
                                  <p:childTnLst>
                                    <p:set>
                                      <p:cBhvr>
                                        <p:cTn id="40" dur="1" fill="hold">
                                          <p:stCondLst>
                                            <p:cond delay="0"/>
                                          </p:stCondLst>
                                        </p:cTn>
                                        <p:tgtEl>
                                          <p:spTgt spid="206"/>
                                        </p:tgtEl>
                                        <p:attrNameLst>
                                          <p:attrName>style.visibility</p:attrName>
                                        </p:attrNameLst>
                                      </p:cBhvr>
                                      <p:to>
                                        <p:strVal val="visible"/>
                                      </p:to>
                                    </p:set>
                                  </p:childTnLst>
                                </p:cTn>
                              </p:par>
                              <p:par>
                                <p:cTn id="41" presetID="1" presetClass="entr" presetSubtype="0" fill="hold" grpId="2" nodeType="withEffect">
                                  <p:stCondLst>
                                    <p:cond delay="0"/>
                                  </p:stCondLst>
                                  <p:childTnLst>
                                    <p:set>
                                      <p:cBhvr>
                                        <p:cTn id="42" dur="1" fill="hold">
                                          <p:stCondLst>
                                            <p:cond delay="0"/>
                                          </p:stCondLst>
                                        </p:cTn>
                                        <p:tgtEl>
                                          <p:spTgt spid="207"/>
                                        </p:tgtEl>
                                        <p:attrNameLst>
                                          <p:attrName>style.visibility</p:attrName>
                                        </p:attrNameLst>
                                      </p:cBhvr>
                                      <p:to>
                                        <p:strVal val="visible"/>
                                      </p:to>
                                    </p:set>
                                  </p:childTnLst>
                                </p:cTn>
                              </p:par>
                            </p:childTnLst>
                          </p:cTn>
                        </p:par>
                      </p:childTnLst>
                    </p:cTn>
                  </p:par>
                </p:childTnLst>
              </p:cTn>
              <p:nextCondLst>
                <p:cond evt="onClick" delay="0">
                  <p:tgtEl>
                    <p:spTgt spid="209"/>
                  </p:tgtEl>
                </p:cond>
              </p:nextCondLst>
            </p:seq>
            <p:seq concurrent="1" nextAc="seek">
              <p:cTn id="43" restart="whenNotActive" fill="hold" evtFilter="cancelBubble" nodeType="interactiveSeq">
                <p:stCondLst>
                  <p:cond evt="onClick" delay="0">
                    <p:tgtEl>
                      <p:spTgt spid="208"/>
                    </p:tgtEl>
                  </p:cond>
                </p:stCondLst>
                <p:endSync evt="end" delay="0">
                  <p:rtn val="all"/>
                </p:endSync>
                <p:childTnLst>
                  <p:par>
                    <p:cTn id="44" fill="hold">
                      <p:stCondLst>
                        <p:cond delay="0"/>
                      </p:stCondLst>
                      <p:childTnLst>
                        <p:par>
                          <p:cTn id="45" fill="hold">
                            <p:stCondLst>
                              <p:cond delay="0"/>
                            </p:stCondLst>
                            <p:childTnLst>
                              <p:par>
                                <p:cTn id="46" presetID="1" presetClass="exit" presetSubtype="0" fill="hold" grpId="2" nodeType="withEffect">
                                  <p:stCondLst>
                                    <p:cond delay="0"/>
                                  </p:stCondLst>
                                  <p:childTnLst>
                                    <p:set>
                                      <p:cBhvr>
                                        <p:cTn id="47" dur="1" fill="hold">
                                          <p:stCondLst>
                                            <p:cond delay="0"/>
                                          </p:stCondLst>
                                        </p:cTn>
                                        <p:tgtEl>
                                          <p:spTgt spid="208"/>
                                        </p:tgtEl>
                                        <p:attrNameLst>
                                          <p:attrName>style.visibility</p:attrName>
                                        </p:attrNameLst>
                                      </p:cBhvr>
                                      <p:to>
                                        <p:strVal val="hidden"/>
                                      </p:to>
                                    </p:set>
                                  </p:childTnLst>
                                </p:cTn>
                              </p:par>
                              <p:par>
                                <p:cTn id="48" presetID="1" presetClass="exit" presetSubtype="0" fill="hold" grpId="2" nodeType="withEffect">
                                  <p:stCondLst>
                                    <p:cond delay="0"/>
                                  </p:stCondLst>
                                  <p:childTnLst>
                                    <p:set>
                                      <p:cBhvr>
                                        <p:cTn id="49" dur="1" fill="hold">
                                          <p:stCondLst>
                                            <p:cond delay="0"/>
                                          </p:stCondLst>
                                        </p:cTn>
                                        <p:tgtEl>
                                          <p:spTgt spid="209"/>
                                        </p:tgtEl>
                                        <p:attrNameLst>
                                          <p:attrName>style.visibility</p:attrName>
                                        </p:attrNameLst>
                                      </p:cBhvr>
                                      <p:to>
                                        <p:strVal val="hidden"/>
                                      </p:to>
                                    </p:set>
                                  </p:childTnLst>
                                </p:cTn>
                              </p:par>
                              <p:par>
                                <p:cTn id="50" presetID="1" presetClass="entr" presetSubtype="0" fill="hold" grpId="3" nodeType="withEffect">
                                  <p:stCondLst>
                                    <p:cond delay="0"/>
                                  </p:stCondLst>
                                  <p:childTnLst>
                                    <p:set>
                                      <p:cBhvr>
                                        <p:cTn id="51" dur="1" fill="hold">
                                          <p:stCondLst>
                                            <p:cond delay="0"/>
                                          </p:stCondLst>
                                        </p:cTn>
                                        <p:tgtEl>
                                          <p:spTgt spid="211"/>
                                        </p:tgtEl>
                                        <p:attrNameLst>
                                          <p:attrName>style.visibility</p:attrName>
                                        </p:attrNameLst>
                                      </p:cBhvr>
                                      <p:to>
                                        <p:strVal val="visible"/>
                                      </p:to>
                                    </p:set>
                                  </p:childTnLst>
                                </p:cTn>
                              </p:par>
                              <p:par>
                                <p:cTn id="52" presetID="1" presetClass="entr" presetSubtype="0" fill="hold" grpId="3" nodeType="withEffect">
                                  <p:stCondLst>
                                    <p:cond delay="0"/>
                                  </p:stCondLst>
                                  <p:childTnLst>
                                    <p:set>
                                      <p:cBhvr>
                                        <p:cTn id="53" dur="1" fill="hold">
                                          <p:stCondLst>
                                            <p:cond delay="0"/>
                                          </p:stCondLst>
                                        </p:cTn>
                                        <p:tgtEl>
                                          <p:spTgt spid="210"/>
                                        </p:tgtEl>
                                        <p:attrNameLst>
                                          <p:attrName>style.visibility</p:attrName>
                                        </p:attrNameLst>
                                      </p:cBhvr>
                                      <p:to>
                                        <p:strVal val="visible"/>
                                      </p:to>
                                    </p:set>
                                  </p:childTnLst>
                                </p:cTn>
                              </p:par>
                            </p:childTnLst>
                          </p:cTn>
                        </p:par>
                      </p:childTnLst>
                    </p:cTn>
                  </p:par>
                </p:childTnLst>
              </p:cTn>
              <p:nextCondLst>
                <p:cond evt="onClick" delay="0">
                  <p:tgtEl>
                    <p:spTgt spid="208"/>
                  </p:tgtEl>
                </p:cond>
              </p:nextCondLst>
            </p:seq>
            <p:seq concurrent="1" nextAc="seek">
              <p:cTn id="54" restart="whenNotActive" fill="hold" evtFilter="cancelBubble" nodeType="interactiveSeq">
                <p:stCondLst>
                  <p:cond evt="onClick" delay="0">
                    <p:tgtEl>
                      <p:spTgt spid="211"/>
                    </p:tgtEl>
                  </p:cond>
                </p:stCondLst>
                <p:endSync evt="end" delay="0">
                  <p:rtn val="all"/>
                </p:endSync>
                <p:childTnLst>
                  <p:par>
                    <p:cTn id="55" fill="hold">
                      <p:stCondLst>
                        <p:cond delay="0"/>
                      </p:stCondLst>
                      <p:childTnLst>
                        <p:par>
                          <p:cTn id="56" fill="hold">
                            <p:stCondLst>
                              <p:cond delay="0"/>
                            </p:stCondLst>
                            <p:childTnLst>
                              <p:par>
                                <p:cTn id="57" presetID="1" presetClass="exit" presetSubtype="0" fill="hold" grpId="1" nodeType="withEffect">
                                  <p:stCondLst>
                                    <p:cond delay="0"/>
                                  </p:stCondLst>
                                  <p:childTnLst>
                                    <p:set>
                                      <p:cBhvr>
                                        <p:cTn id="58" dur="1" fill="hold">
                                          <p:stCondLst>
                                            <p:cond delay="0"/>
                                          </p:stCondLst>
                                        </p:cTn>
                                        <p:tgtEl>
                                          <p:spTgt spid="211"/>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210"/>
                                        </p:tgtEl>
                                        <p:attrNameLst>
                                          <p:attrName>style.visibility</p:attrName>
                                        </p:attrNameLst>
                                      </p:cBhvr>
                                      <p:to>
                                        <p:strVal val="hidden"/>
                                      </p:to>
                                    </p:set>
                                  </p:childTnLst>
                                </p:cTn>
                              </p:par>
                              <p:par>
                                <p:cTn id="61" presetID="1" presetClass="entr" presetSubtype="0" fill="hold" grpId="3" nodeType="withEffect">
                                  <p:stCondLst>
                                    <p:cond delay="0"/>
                                  </p:stCondLst>
                                  <p:childTnLst>
                                    <p:set>
                                      <p:cBhvr>
                                        <p:cTn id="62" dur="1" fill="hold">
                                          <p:stCondLst>
                                            <p:cond delay="0"/>
                                          </p:stCondLst>
                                        </p:cTn>
                                        <p:tgtEl>
                                          <p:spTgt spid="209"/>
                                        </p:tgtEl>
                                        <p:attrNameLst>
                                          <p:attrName>style.visibility</p:attrName>
                                        </p:attrNameLst>
                                      </p:cBhvr>
                                      <p:to>
                                        <p:strVal val="visible"/>
                                      </p:to>
                                    </p:set>
                                  </p:childTnLst>
                                </p:cTn>
                              </p:par>
                              <p:par>
                                <p:cTn id="63" presetID="1" presetClass="entr" presetSubtype="0" fill="hold" grpId="3" nodeType="withEffect">
                                  <p:stCondLst>
                                    <p:cond delay="0"/>
                                  </p:stCondLst>
                                  <p:childTnLst>
                                    <p:set>
                                      <p:cBhvr>
                                        <p:cTn id="64" dur="1" fill="hold">
                                          <p:stCondLst>
                                            <p:cond delay="0"/>
                                          </p:stCondLst>
                                        </p:cTn>
                                        <p:tgtEl>
                                          <p:spTgt spid="208"/>
                                        </p:tgtEl>
                                        <p:attrNameLst>
                                          <p:attrName>style.visibility</p:attrName>
                                        </p:attrNameLst>
                                      </p:cBhvr>
                                      <p:to>
                                        <p:strVal val="visible"/>
                                      </p:to>
                                    </p:set>
                                  </p:childTnLst>
                                </p:cTn>
                              </p:par>
                            </p:childTnLst>
                          </p:cTn>
                        </p:par>
                      </p:childTnLst>
                    </p:cTn>
                  </p:par>
                </p:childTnLst>
              </p:cTn>
              <p:nextCondLst>
                <p:cond evt="onClick" delay="0">
                  <p:tgtEl>
                    <p:spTgt spid="211"/>
                  </p:tgtEl>
                </p:cond>
              </p:nextCondLst>
            </p:seq>
            <p:seq concurrent="1" nextAc="seek">
              <p:cTn id="65" restart="whenNotActive" fill="hold" evtFilter="cancelBubble" nodeType="interactiveSeq">
                <p:stCondLst>
                  <p:cond evt="onClick" delay="0">
                    <p:tgtEl>
                      <p:spTgt spid="210"/>
                    </p:tgtEl>
                  </p:cond>
                </p:stCondLst>
                <p:endSync evt="end" delay="0">
                  <p:rtn val="all"/>
                </p:endSync>
                <p:childTnLst>
                  <p:par>
                    <p:cTn id="66" fill="hold">
                      <p:stCondLst>
                        <p:cond delay="0"/>
                      </p:stCondLst>
                      <p:childTnLst>
                        <p:par>
                          <p:cTn id="67" fill="hold">
                            <p:stCondLst>
                              <p:cond delay="0"/>
                            </p:stCondLst>
                            <p:childTnLst>
                              <p:par>
                                <p:cTn id="68" presetID="1" presetClass="exit" presetSubtype="0" fill="hold" grpId="2" nodeType="withEffect">
                                  <p:stCondLst>
                                    <p:cond delay="0"/>
                                  </p:stCondLst>
                                  <p:childTnLst>
                                    <p:set>
                                      <p:cBhvr>
                                        <p:cTn id="69" dur="1" fill="hold">
                                          <p:stCondLst>
                                            <p:cond delay="0"/>
                                          </p:stCondLst>
                                        </p:cTn>
                                        <p:tgtEl>
                                          <p:spTgt spid="210"/>
                                        </p:tgtEl>
                                        <p:attrNameLst>
                                          <p:attrName>style.visibility</p:attrName>
                                        </p:attrNameLst>
                                      </p:cBhvr>
                                      <p:to>
                                        <p:strVal val="hidden"/>
                                      </p:to>
                                    </p:set>
                                  </p:childTnLst>
                                </p:cTn>
                              </p:par>
                              <p:par>
                                <p:cTn id="70" presetID="1" presetClass="exit" presetSubtype="0" fill="hold" grpId="2" nodeType="withEffect">
                                  <p:stCondLst>
                                    <p:cond delay="0"/>
                                  </p:stCondLst>
                                  <p:childTnLst>
                                    <p:set>
                                      <p:cBhvr>
                                        <p:cTn id="71" dur="1" fill="hold">
                                          <p:stCondLst>
                                            <p:cond delay="0"/>
                                          </p:stCondLst>
                                        </p:cTn>
                                        <p:tgtEl>
                                          <p:spTgt spid="211"/>
                                        </p:tgtEl>
                                        <p:attrNameLst>
                                          <p:attrName>style.visibility</p:attrName>
                                        </p:attrNameLst>
                                      </p:cBhvr>
                                      <p:to>
                                        <p:strVal val="hidden"/>
                                      </p:to>
                                    </p:set>
                                  </p:childTnLst>
                                </p:cTn>
                              </p:par>
                              <p:par>
                                <p:cTn id="72" presetID="1" presetClass="entr" presetSubtype="0" fill="hold" grpId="3" nodeType="withEffect">
                                  <p:stCondLst>
                                    <p:cond delay="0"/>
                                  </p:stCondLst>
                                  <p:childTnLst>
                                    <p:set>
                                      <p:cBhvr>
                                        <p:cTn id="73" dur="1" fill="hold">
                                          <p:stCondLst>
                                            <p:cond delay="0"/>
                                          </p:stCondLst>
                                        </p:cTn>
                                        <p:tgtEl>
                                          <p:spTgt spid="213"/>
                                        </p:tgtEl>
                                        <p:attrNameLst>
                                          <p:attrName>style.visibility</p:attrName>
                                        </p:attrNameLst>
                                      </p:cBhvr>
                                      <p:to>
                                        <p:strVal val="visible"/>
                                      </p:to>
                                    </p:set>
                                  </p:childTnLst>
                                </p:cTn>
                              </p:par>
                              <p:par>
                                <p:cTn id="74" presetID="1" presetClass="entr" presetSubtype="0" fill="hold" grpId="3" nodeType="withEffect">
                                  <p:stCondLst>
                                    <p:cond delay="0"/>
                                  </p:stCondLst>
                                  <p:childTnLst>
                                    <p:set>
                                      <p:cBhvr>
                                        <p:cTn id="75" dur="1" fill="hold">
                                          <p:stCondLst>
                                            <p:cond delay="0"/>
                                          </p:stCondLst>
                                        </p:cTn>
                                        <p:tgtEl>
                                          <p:spTgt spid="212"/>
                                        </p:tgtEl>
                                        <p:attrNameLst>
                                          <p:attrName>style.visibility</p:attrName>
                                        </p:attrNameLst>
                                      </p:cBhvr>
                                      <p:to>
                                        <p:strVal val="visible"/>
                                      </p:to>
                                    </p:set>
                                  </p:childTnLst>
                                </p:cTn>
                              </p:par>
                            </p:childTnLst>
                          </p:cTn>
                        </p:par>
                      </p:childTnLst>
                    </p:cTn>
                  </p:par>
                </p:childTnLst>
              </p:cTn>
              <p:nextCondLst>
                <p:cond evt="onClick" delay="0">
                  <p:tgtEl>
                    <p:spTgt spid="210"/>
                  </p:tgtEl>
                </p:cond>
              </p:nextCondLst>
            </p:seq>
            <p:seq concurrent="1" nextAc="seek">
              <p:cTn id="76" restart="whenNotActive" fill="hold" evtFilter="cancelBubble" nodeType="interactiveSeq">
                <p:stCondLst>
                  <p:cond evt="onClick" delay="0">
                    <p:tgtEl>
                      <p:spTgt spid="213"/>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withEffect">
                                  <p:stCondLst>
                                    <p:cond delay="0"/>
                                  </p:stCondLst>
                                  <p:childTnLst>
                                    <p:set>
                                      <p:cBhvr>
                                        <p:cTn id="80" dur="1" fill="hold">
                                          <p:stCondLst>
                                            <p:cond delay="0"/>
                                          </p:stCondLst>
                                        </p:cTn>
                                        <p:tgtEl>
                                          <p:spTgt spid="213"/>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212"/>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211"/>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10"/>
                                        </p:tgtEl>
                                        <p:attrNameLst>
                                          <p:attrName>style.visibility</p:attrName>
                                        </p:attrNameLst>
                                      </p:cBhvr>
                                      <p:to>
                                        <p:strVal val="visible"/>
                                      </p:to>
                                    </p:set>
                                  </p:childTnLst>
                                </p:cTn>
                              </p:par>
                            </p:childTnLst>
                          </p:cTn>
                        </p:par>
                      </p:childTnLst>
                    </p:cTn>
                  </p:par>
                </p:childTnLst>
              </p:cTn>
              <p:nextCondLst>
                <p:cond evt="onClick" delay="0">
                  <p:tgtEl>
                    <p:spTgt spid="213"/>
                  </p:tgtEl>
                </p:cond>
              </p:nextCondLst>
            </p:seq>
            <p:seq concurrent="1" nextAc="seek">
              <p:cTn id="87" restart="whenNotActive" fill="hold" evtFilter="cancelBubble" nodeType="interactiveSeq">
                <p:stCondLst>
                  <p:cond evt="onClick" delay="0">
                    <p:tgtEl>
                      <p:spTgt spid="212"/>
                    </p:tgtEl>
                  </p:cond>
                </p:stCondLst>
                <p:endSync evt="end" delay="0">
                  <p:rtn val="all"/>
                </p:endSync>
                <p:childTnLst>
                  <p:par>
                    <p:cTn id="88" fill="hold">
                      <p:stCondLst>
                        <p:cond delay="0"/>
                      </p:stCondLst>
                      <p:childTnLst>
                        <p:par>
                          <p:cTn id="89" fill="hold">
                            <p:stCondLst>
                              <p:cond delay="0"/>
                            </p:stCondLst>
                            <p:childTnLst>
                              <p:par>
                                <p:cTn id="90" presetID="1" presetClass="exit" presetSubtype="0" fill="hold" grpId="2" nodeType="withEffect">
                                  <p:stCondLst>
                                    <p:cond delay="0"/>
                                  </p:stCondLst>
                                  <p:childTnLst>
                                    <p:set>
                                      <p:cBhvr>
                                        <p:cTn id="91" dur="1" fill="hold">
                                          <p:stCondLst>
                                            <p:cond delay="0"/>
                                          </p:stCondLst>
                                        </p:cTn>
                                        <p:tgtEl>
                                          <p:spTgt spid="212"/>
                                        </p:tgtEl>
                                        <p:attrNameLst>
                                          <p:attrName>style.visibility</p:attrName>
                                        </p:attrNameLst>
                                      </p:cBhvr>
                                      <p:to>
                                        <p:strVal val="hidden"/>
                                      </p:to>
                                    </p:set>
                                  </p:childTnLst>
                                </p:cTn>
                              </p:par>
                              <p:par>
                                <p:cTn id="92" presetID="1" presetClass="exit" presetSubtype="0" fill="hold" grpId="2" nodeType="withEffect">
                                  <p:stCondLst>
                                    <p:cond delay="0"/>
                                  </p:stCondLst>
                                  <p:childTnLst>
                                    <p:set>
                                      <p:cBhvr>
                                        <p:cTn id="93" dur="1" fill="hold">
                                          <p:stCondLst>
                                            <p:cond delay="0"/>
                                          </p:stCondLst>
                                        </p:cTn>
                                        <p:tgtEl>
                                          <p:spTgt spid="213"/>
                                        </p:tgtEl>
                                        <p:attrNameLst>
                                          <p:attrName>style.visibility</p:attrName>
                                        </p:attrNameLst>
                                      </p:cBhvr>
                                      <p:to>
                                        <p:strVal val="hidden"/>
                                      </p:to>
                                    </p:set>
                                  </p:childTnLst>
                                </p:cTn>
                              </p:par>
                              <p:par>
                                <p:cTn id="94" presetID="1" presetClass="entr" presetSubtype="0" fill="hold" grpId="0" nodeType="withEffect">
                                  <p:stCondLst>
                                    <p:cond delay="0"/>
                                  </p:stCondLst>
                                  <p:childTnLst>
                                    <p:set>
                                      <p:cBhvr>
                                        <p:cTn id="95" dur="1" fill="hold">
                                          <p:stCondLst>
                                            <p:cond delay="0"/>
                                          </p:stCondLst>
                                        </p:cTn>
                                        <p:tgtEl>
                                          <p:spTgt spid="215"/>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214"/>
                                        </p:tgtEl>
                                        <p:attrNameLst>
                                          <p:attrName>style.visibility</p:attrName>
                                        </p:attrNameLst>
                                      </p:cBhvr>
                                      <p:to>
                                        <p:strVal val="visible"/>
                                      </p:to>
                                    </p:set>
                                  </p:childTnLst>
                                </p:cTn>
                              </p:par>
                            </p:childTnLst>
                          </p:cTn>
                        </p:par>
                      </p:childTnLst>
                    </p:cTn>
                  </p:par>
                </p:childTnLst>
              </p:cTn>
              <p:nextCondLst>
                <p:cond evt="onClick" delay="0">
                  <p:tgtEl>
                    <p:spTgt spid="212"/>
                  </p:tgtEl>
                </p:cond>
              </p:nextCondLst>
            </p:seq>
            <p:seq concurrent="1" nextAc="seek">
              <p:cTn id="98" restart="whenNotActive" fill="hold" evtFilter="cancelBubble" nodeType="interactiveSeq">
                <p:stCondLst>
                  <p:cond evt="onClick" delay="0">
                    <p:tgtEl>
                      <p:spTgt spid="215"/>
                    </p:tgtEl>
                  </p:cond>
                </p:stCondLst>
                <p:endSync evt="end" delay="0">
                  <p:rtn val="all"/>
                </p:endSync>
                <p:childTnLst>
                  <p:par>
                    <p:cTn id="99" fill="hold">
                      <p:stCondLst>
                        <p:cond delay="0"/>
                      </p:stCondLst>
                      <p:childTnLst>
                        <p:par>
                          <p:cTn id="100" fill="hold">
                            <p:stCondLst>
                              <p:cond delay="0"/>
                            </p:stCondLst>
                            <p:childTnLst>
                              <p:par>
                                <p:cTn id="101" presetID="1" presetClass="exit" presetSubtype="0" fill="hold" grpId="1" nodeType="withEffect">
                                  <p:stCondLst>
                                    <p:cond delay="0"/>
                                  </p:stCondLst>
                                  <p:childTnLst>
                                    <p:set>
                                      <p:cBhvr>
                                        <p:cTn id="102" dur="1" fill="hold">
                                          <p:stCondLst>
                                            <p:cond delay="0"/>
                                          </p:stCondLst>
                                        </p:cTn>
                                        <p:tgtEl>
                                          <p:spTgt spid="215"/>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214"/>
                                        </p:tgtEl>
                                        <p:attrNameLst>
                                          <p:attrName>style.visibility</p:attrName>
                                        </p:attrNameLst>
                                      </p:cBhvr>
                                      <p:to>
                                        <p:strVal val="hidden"/>
                                      </p:to>
                                    </p:set>
                                  </p:childTnLst>
                                </p:cTn>
                              </p:par>
                              <p:par>
                                <p:cTn id="105" presetID="1" presetClass="entr" presetSubtype="0" fill="hold" grpId="0" nodeType="withEffect">
                                  <p:stCondLst>
                                    <p:cond delay="0"/>
                                  </p:stCondLst>
                                  <p:childTnLst>
                                    <p:set>
                                      <p:cBhvr>
                                        <p:cTn id="106" dur="1" fill="hold">
                                          <p:stCondLst>
                                            <p:cond delay="0"/>
                                          </p:stCondLst>
                                        </p:cTn>
                                        <p:tgtEl>
                                          <p:spTgt spid="213"/>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212"/>
                                        </p:tgtEl>
                                        <p:attrNameLst>
                                          <p:attrName>style.visibility</p:attrName>
                                        </p:attrNameLst>
                                      </p:cBhvr>
                                      <p:to>
                                        <p:strVal val="visible"/>
                                      </p:to>
                                    </p:set>
                                  </p:childTnLst>
                                </p:cTn>
                              </p:par>
                            </p:childTnLst>
                          </p:cTn>
                        </p:par>
                      </p:childTnLst>
                    </p:cTn>
                  </p:par>
                </p:childTnLst>
              </p:cTn>
              <p:nextCondLst>
                <p:cond evt="onClick" delay="0">
                  <p:tgtEl>
                    <p:spTgt spid="215"/>
                  </p:tgtEl>
                </p:cond>
              </p:nextCondLst>
            </p:seq>
            <p:seq concurrent="1" nextAc="seek">
              <p:cTn id="109" restart="whenNotActive" fill="hold" evtFilter="cancelBubble" nodeType="interactiveSeq">
                <p:stCondLst>
                  <p:cond evt="onClick" delay="0">
                    <p:tgtEl>
                      <p:spTgt spid="214"/>
                    </p:tgtEl>
                  </p:cond>
                </p:stCondLst>
                <p:endSync evt="end" delay="0">
                  <p:rtn val="all"/>
                </p:endSync>
                <p:childTnLst>
                  <p:par>
                    <p:cTn id="110" fill="hold">
                      <p:stCondLst>
                        <p:cond delay="0"/>
                      </p:stCondLst>
                      <p:childTnLst>
                        <p:par>
                          <p:cTn id="111" fill="hold">
                            <p:stCondLst>
                              <p:cond delay="0"/>
                            </p:stCondLst>
                            <p:childTnLst>
                              <p:par>
                                <p:cTn id="112" presetID="1" presetClass="exit" presetSubtype="0" fill="hold" grpId="2" nodeType="withEffect">
                                  <p:stCondLst>
                                    <p:cond delay="0"/>
                                  </p:stCondLst>
                                  <p:childTnLst>
                                    <p:set>
                                      <p:cBhvr>
                                        <p:cTn id="113" dur="1" fill="hold">
                                          <p:stCondLst>
                                            <p:cond delay="0"/>
                                          </p:stCondLst>
                                        </p:cTn>
                                        <p:tgtEl>
                                          <p:spTgt spid="214"/>
                                        </p:tgtEl>
                                        <p:attrNameLst>
                                          <p:attrName>style.visibility</p:attrName>
                                        </p:attrNameLst>
                                      </p:cBhvr>
                                      <p:to>
                                        <p:strVal val="hidden"/>
                                      </p:to>
                                    </p:set>
                                  </p:childTnLst>
                                </p:cTn>
                              </p:par>
                              <p:par>
                                <p:cTn id="114" presetID="1" presetClass="exit" presetSubtype="0" fill="hold" grpId="2" nodeType="withEffect">
                                  <p:stCondLst>
                                    <p:cond delay="0"/>
                                  </p:stCondLst>
                                  <p:childTnLst>
                                    <p:set>
                                      <p:cBhvr>
                                        <p:cTn id="115" dur="1" fill="hold">
                                          <p:stCondLst>
                                            <p:cond delay="0"/>
                                          </p:stCondLst>
                                        </p:cTn>
                                        <p:tgtEl>
                                          <p:spTgt spid="215"/>
                                        </p:tgtEl>
                                        <p:attrNameLst>
                                          <p:attrName>style.visibility</p:attrName>
                                        </p:attrNameLst>
                                      </p:cBhvr>
                                      <p:to>
                                        <p:strVal val="hidden"/>
                                      </p:to>
                                    </p:set>
                                  </p:childTnLst>
                                </p:cTn>
                              </p:par>
                              <p:par>
                                <p:cTn id="116" presetID="1" presetClass="entr" presetSubtype="0" fill="hold" grpId="3" nodeType="withEffect">
                                  <p:stCondLst>
                                    <p:cond delay="0"/>
                                  </p:stCondLst>
                                  <p:childTnLst>
                                    <p:set>
                                      <p:cBhvr>
                                        <p:cTn id="117" dur="1" fill="hold">
                                          <p:stCondLst>
                                            <p:cond delay="0"/>
                                          </p:stCondLst>
                                        </p:cTn>
                                        <p:tgtEl>
                                          <p:spTgt spid="217"/>
                                        </p:tgtEl>
                                        <p:attrNameLst>
                                          <p:attrName>style.visibility</p:attrName>
                                        </p:attrNameLst>
                                      </p:cBhvr>
                                      <p:to>
                                        <p:strVal val="visible"/>
                                      </p:to>
                                    </p:set>
                                  </p:childTnLst>
                                </p:cTn>
                              </p:par>
                              <p:par>
                                <p:cTn id="118" presetID="1" presetClass="entr" presetSubtype="0" fill="hold" grpId="3" nodeType="withEffect">
                                  <p:stCondLst>
                                    <p:cond delay="0"/>
                                  </p:stCondLst>
                                  <p:childTnLst>
                                    <p:set>
                                      <p:cBhvr>
                                        <p:cTn id="119" dur="1" fill="hold">
                                          <p:stCondLst>
                                            <p:cond delay="0"/>
                                          </p:stCondLst>
                                        </p:cTn>
                                        <p:tgtEl>
                                          <p:spTgt spid="216"/>
                                        </p:tgtEl>
                                        <p:attrNameLst>
                                          <p:attrName>style.visibility</p:attrName>
                                        </p:attrNameLst>
                                      </p:cBhvr>
                                      <p:to>
                                        <p:strVal val="visible"/>
                                      </p:to>
                                    </p:set>
                                  </p:childTnLst>
                                </p:cTn>
                              </p:par>
                            </p:childTnLst>
                          </p:cTn>
                        </p:par>
                      </p:childTnLst>
                    </p:cTn>
                  </p:par>
                </p:childTnLst>
              </p:cTn>
              <p:nextCondLst>
                <p:cond evt="onClick" delay="0">
                  <p:tgtEl>
                    <p:spTgt spid="214"/>
                  </p:tgtEl>
                </p:cond>
              </p:nextCondLst>
            </p:seq>
            <p:seq concurrent="1" nextAc="seek">
              <p:cTn id="120" restart="whenNotActive" fill="hold" evtFilter="cancelBubble" nodeType="interactiveSeq">
                <p:stCondLst>
                  <p:cond evt="onClick" delay="0">
                    <p:tgtEl>
                      <p:spTgt spid="217"/>
                    </p:tgtEl>
                  </p:cond>
                </p:stCondLst>
                <p:endSync evt="end" delay="0">
                  <p:rtn val="all"/>
                </p:endSync>
                <p:childTnLst>
                  <p:par>
                    <p:cTn id="121" fill="hold">
                      <p:stCondLst>
                        <p:cond delay="0"/>
                      </p:stCondLst>
                      <p:childTnLst>
                        <p:par>
                          <p:cTn id="122" fill="hold">
                            <p:stCondLst>
                              <p:cond delay="0"/>
                            </p:stCondLst>
                            <p:childTnLst>
                              <p:par>
                                <p:cTn id="123" presetID="1" presetClass="exit" presetSubtype="0" fill="hold" grpId="1" nodeType="withEffect">
                                  <p:stCondLst>
                                    <p:cond delay="0"/>
                                  </p:stCondLst>
                                  <p:childTnLst>
                                    <p:set>
                                      <p:cBhvr>
                                        <p:cTn id="124" dur="1" fill="hold">
                                          <p:stCondLst>
                                            <p:cond delay="0"/>
                                          </p:stCondLst>
                                        </p:cTn>
                                        <p:tgtEl>
                                          <p:spTgt spid="217"/>
                                        </p:tgtEl>
                                        <p:attrNameLst>
                                          <p:attrName>style.visibility</p:attrName>
                                        </p:attrNameLst>
                                      </p:cBhvr>
                                      <p:to>
                                        <p:strVal val="hidden"/>
                                      </p:to>
                                    </p:set>
                                  </p:childTnLst>
                                </p:cTn>
                              </p:par>
                              <p:par>
                                <p:cTn id="125" presetID="1" presetClass="exit"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hidden"/>
                                      </p:to>
                                    </p:set>
                                  </p:childTnLst>
                                </p:cTn>
                              </p:par>
                              <p:par>
                                <p:cTn id="127" presetID="1" presetClass="entr" presetSubtype="0" fill="hold" grpId="3" nodeType="withEffect">
                                  <p:stCondLst>
                                    <p:cond delay="0"/>
                                  </p:stCondLst>
                                  <p:childTnLst>
                                    <p:set>
                                      <p:cBhvr>
                                        <p:cTn id="128" dur="1" fill="hold">
                                          <p:stCondLst>
                                            <p:cond delay="0"/>
                                          </p:stCondLst>
                                        </p:cTn>
                                        <p:tgtEl>
                                          <p:spTgt spid="215"/>
                                        </p:tgtEl>
                                        <p:attrNameLst>
                                          <p:attrName>style.visibility</p:attrName>
                                        </p:attrNameLst>
                                      </p:cBhvr>
                                      <p:to>
                                        <p:strVal val="visible"/>
                                      </p:to>
                                    </p:set>
                                  </p:childTnLst>
                                </p:cTn>
                              </p:par>
                              <p:par>
                                <p:cTn id="129" presetID="1" presetClass="entr" presetSubtype="0" fill="hold" grpId="3" nodeType="withEffect">
                                  <p:stCondLst>
                                    <p:cond delay="0"/>
                                  </p:stCondLst>
                                  <p:childTnLst>
                                    <p:set>
                                      <p:cBhvr>
                                        <p:cTn id="130" dur="1" fill="hold">
                                          <p:stCondLst>
                                            <p:cond delay="0"/>
                                          </p:stCondLst>
                                        </p:cTn>
                                        <p:tgtEl>
                                          <p:spTgt spid="214"/>
                                        </p:tgtEl>
                                        <p:attrNameLst>
                                          <p:attrName>style.visibility</p:attrName>
                                        </p:attrNameLst>
                                      </p:cBhvr>
                                      <p:to>
                                        <p:strVal val="visible"/>
                                      </p:to>
                                    </p:set>
                                  </p:childTnLst>
                                </p:cTn>
                              </p:par>
                            </p:childTnLst>
                          </p:cTn>
                        </p:par>
                      </p:childTnLst>
                    </p:cTn>
                  </p:par>
                </p:childTnLst>
              </p:cTn>
              <p:nextCondLst>
                <p:cond evt="onClick" delay="0">
                  <p:tgtEl>
                    <p:spTgt spid="217"/>
                  </p:tgtEl>
                </p:cond>
              </p:nextCondLst>
            </p:seq>
            <p:seq concurrent="1" nextAc="seek">
              <p:cTn id="131" restart="whenNotActive" fill="hold" evtFilter="cancelBubble" nodeType="interactiveSeq">
                <p:stCondLst>
                  <p:cond evt="onClick" delay="0">
                    <p:tgtEl>
                      <p:spTgt spid="216"/>
                    </p:tgtEl>
                  </p:cond>
                </p:stCondLst>
                <p:endSync evt="end" delay="0">
                  <p:rtn val="all"/>
                </p:endSync>
                <p:childTnLst>
                  <p:par>
                    <p:cTn id="132" fill="hold">
                      <p:stCondLst>
                        <p:cond delay="0"/>
                      </p:stCondLst>
                      <p:childTnLst>
                        <p:par>
                          <p:cTn id="133" fill="hold">
                            <p:stCondLst>
                              <p:cond delay="0"/>
                            </p:stCondLst>
                            <p:childTnLst>
                              <p:par>
                                <p:cTn id="134" presetID="1" presetClass="exit" presetSubtype="0" fill="hold" grpId="2" nodeType="withEffect">
                                  <p:stCondLst>
                                    <p:cond delay="0"/>
                                  </p:stCondLst>
                                  <p:childTnLst>
                                    <p:set>
                                      <p:cBhvr>
                                        <p:cTn id="135" dur="1" fill="hold">
                                          <p:stCondLst>
                                            <p:cond delay="0"/>
                                          </p:stCondLst>
                                        </p:cTn>
                                        <p:tgtEl>
                                          <p:spTgt spid="216"/>
                                        </p:tgtEl>
                                        <p:attrNameLst>
                                          <p:attrName>style.visibility</p:attrName>
                                        </p:attrNameLst>
                                      </p:cBhvr>
                                      <p:to>
                                        <p:strVal val="hidden"/>
                                      </p:to>
                                    </p:set>
                                  </p:childTnLst>
                                </p:cTn>
                              </p:par>
                              <p:par>
                                <p:cTn id="136" presetID="1" presetClass="exit" presetSubtype="0" fill="hold" grpId="2" nodeType="withEffect">
                                  <p:stCondLst>
                                    <p:cond delay="0"/>
                                  </p:stCondLst>
                                  <p:childTnLst>
                                    <p:set>
                                      <p:cBhvr>
                                        <p:cTn id="137" dur="1" fill="hold">
                                          <p:stCondLst>
                                            <p:cond delay="0"/>
                                          </p:stCondLst>
                                        </p:cTn>
                                        <p:tgtEl>
                                          <p:spTgt spid="217"/>
                                        </p:tgtEl>
                                        <p:attrNameLst>
                                          <p:attrName>style.visibility</p:attrName>
                                        </p:attrNameLst>
                                      </p:cBhvr>
                                      <p:to>
                                        <p:strVal val="hidden"/>
                                      </p:to>
                                    </p:set>
                                  </p:childTnLst>
                                </p:cTn>
                              </p:par>
                              <p:par>
                                <p:cTn id="138" presetID="1" presetClass="entr" presetSubtype="0" fill="hold" grpId="0" nodeType="withEffect">
                                  <p:stCondLst>
                                    <p:cond delay="0"/>
                                  </p:stCondLst>
                                  <p:childTnLst>
                                    <p:set>
                                      <p:cBhvr>
                                        <p:cTn id="139" dur="1" fill="hold">
                                          <p:stCondLst>
                                            <p:cond delay="0"/>
                                          </p:stCondLst>
                                        </p:cTn>
                                        <p:tgtEl>
                                          <p:spTgt spid="219"/>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218"/>
                                        </p:tgtEl>
                                        <p:attrNameLst>
                                          <p:attrName>style.visibility</p:attrName>
                                        </p:attrNameLst>
                                      </p:cBhvr>
                                      <p:to>
                                        <p:strVal val="visible"/>
                                      </p:to>
                                    </p:set>
                                  </p:childTnLst>
                                </p:cTn>
                              </p:par>
                            </p:childTnLst>
                          </p:cTn>
                        </p:par>
                      </p:childTnLst>
                    </p:cTn>
                  </p:par>
                </p:childTnLst>
              </p:cTn>
              <p:nextCondLst>
                <p:cond evt="onClick" delay="0">
                  <p:tgtEl>
                    <p:spTgt spid="216"/>
                  </p:tgtEl>
                </p:cond>
              </p:nextCondLst>
            </p:seq>
            <p:seq concurrent="1" nextAc="seek">
              <p:cTn id="142" restart="whenNotActive" fill="hold" evtFilter="cancelBubble" nodeType="interactiveSeq">
                <p:stCondLst>
                  <p:cond evt="onClick" delay="0">
                    <p:tgtEl>
                      <p:spTgt spid="219"/>
                    </p:tgtEl>
                  </p:cond>
                </p:stCondLst>
                <p:endSync evt="end" delay="0">
                  <p:rtn val="all"/>
                </p:endSync>
                <p:childTnLst>
                  <p:par>
                    <p:cTn id="143" fill="hold">
                      <p:stCondLst>
                        <p:cond delay="0"/>
                      </p:stCondLst>
                      <p:childTnLst>
                        <p:par>
                          <p:cTn id="144" fill="hold">
                            <p:stCondLst>
                              <p:cond delay="0"/>
                            </p:stCondLst>
                            <p:childTnLst>
                              <p:par>
                                <p:cTn id="145" presetID="1" presetClass="exit" presetSubtype="0" fill="hold" grpId="1" nodeType="withEffect">
                                  <p:stCondLst>
                                    <p:cond delay="0"/>
                                  </p:stCondLst>
                                  <p:childTnLst>
                                    <p:set>
                                      <p:cBhvr>
                                        <p:cTn id="146" dur="1" fill="hold">
                                          <p:stCondLst>
                                            <p:cond delay="0"/>
                                          </p:stCondLst>
                                        </p:cTn>
                                        <p:tgtEl>
                                          <p:spTgt spid="219"/>
                                        </p:tgtEl>
                                        <p:attrNameLst>
                                          <p:attrName>style.visibility</p:attrName>
                                        </p:attrNameLst>
                                      </p:cBhvr>
                                      <p:to>
                                        <p:strVal val="hidden"/>
                                      </p:to>
                                    </p:set>
                                  </p:childTnLst>
                                </p:cTn>
                              </p:par>
                              <p:par>
                                <p:cTn id="147" presetID="1" presetClass="exit" presetSubtype="0" fill="hold" grpId="1" nodeType="withEffect">
                                  <p:stCondLst>
                                    <p:cond delay="0"/>
                                  </p:stCondLst>
                                  <p:childTnLst>
                                    <p:set>
                                      <p:cBhvr>
                                        <p:cTn id="148" dur="1" fill="hold">
                                          <p:stCondLst>
                                            <p:cond delay="0"/>
                                          </p:stCondLst>
                                        </p:cTn>
                                        <p:tgtEl>
                                          <p:spTgt spid="218"/>
                                        </p:tgtEl>
                                        <p:attrNameLst>
                                          <p:attrName>style.visibility</p:attrName>
                                        </p:attrNameLst>
                                      </p:cBhvr>
                                      <p:to>
                                        <p:strVal val="hidden"/>
                                      </p:to>
                                    </p:set>
                                  </p:childTnLst>
                                </p:cTn>
                              </p:par>
                              <p:par>
                                <p:cTn id="149" presetID="1" presetClass="entr" presetSubtype="0" fill="hold" grpId="0" nodeType="withEffect">
                                  <p:stCondLst>
                                    <p:cond delay="0"/>
                                  </p:stCondLst>
                                  <p:childTnLst>
                                    <p:set>
                                      <p:cBhvr>
                                        <p:cTn id="150" dur="1" fill="hold">
                                          <p:stCondLst>
                                            <p:cond delay="0"/>
                                          </p:stCondLst>
                                        </p:cTn>
                                        <p:tgtEl>
                                          <p:spTgt spid="217"/>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216"/>
                                        </p:tgtEl>
                                        <p:attrNameLst>
                                          <p:attrName>style.visibility</p:attrName>
                                        </p:attrNameLst>
                                      </p:cBhvr>
                                      <p:to>
                                        <p:strVal val="visible"/>
                                      </p:to>
                                    </p:set>
                                  </p:childTnLst>
                                </p:cTn>
                              </p:par>
                            </p:childTnLst>
                          </p:cTn>
                        </p:par>
                      </p:childTnLst>
                    </p:cTn>
                  </p:par>
                </p:childTnLst>
              </p:cTn>
              <p:nextCondLst>
                <p:cond evt="onClick" delay="0">
                  <p:tgtEl>
                    <p:spTgt spid="219"/>
                  </p:tgtEl>
                </p:cond>
              </p:nextCondLst>
            </p:seq>
            <p:seq concurrent="1" nextAc="seek">
              <p:cTn id="153" restart="whenNotActive" fill="hold" evtFilter="cancelBubble" nodeType="interactiveSeq">
                <p:stCondLst>
                  <p:cond evt="onClick" delay="0">
                    <p:tgtEl>
                      <p:spTgt spid="218"/>
                    </p:tgtEl>
                  </p:cond>
                </p:stCondLst>
                <p:endSync evt="end" delay="0">
                  <p:rtn val="all"/>
                </p:endSync>
                <p:childTnLst>
                  <p:par>
                    <p:cTn id="154" fill="hold">
                      <p:stCondLst>
                        <p:cond delay="0"/>
                      </p:stCondLst>
                      <p:childTnLst>
                        <p:par>
                          <p:cTn id="155" fill="hold">
                            <p:stCondLst>
                              <p:cond delay="0"/>
                            </p:stCondLst>
                            <p:childTnLst>
                              <p:par>
                                <p:cTn id="156" presetID="1" presetClass="exit" presetSubtype="0" fill="hold" grpId="2" nodeType="withEffect">
                                  <p:stCondLst>
                                    <p:cond delay="0"/>
                                  </p:stCondLst>
                                  <p:childTnLst>
                                    <p:set>
                                      <p:cBhvr>
                                        <p:cTn id="157" dur="1" fill="hold">
                                          <p:stCondLst>
                                            <p:cond delay="0"/>
                                          </p:stCondLst>
                                        </p:cTn>
                                        <p:tgtEl>
                                          <p:spTgt spid="218"/>
                                        </p:tgtEl>
                                        <p:attrNameLst>
                                          <p:attrName>style.visibility</p:attrName>
                                        </p:attrNameLst>
                                      </p:cBhvr>
                                      <p:to>
                                        <p:strVal val="hidden"/>
                                      </p:to>
                                    </p:set>
                                  </p:childTnLst>
                                </p:cTn>
                              </p:par>
                              <p:par>
                                <p:cTn id="158" presetID="1" presetClass="exit" presetSubtype="0" fill="hold" grpId="2" nodeType="withEffect">
                                  <p:stCondLst>
                                    <p:cond delay="0"/>
                                  </p:stCondLst>
                                  <p:childTnLst>
                                    <p:set>
                                      <p:cBhvr>
                                        <p:cTn id="159" dur="1" fill="hold">
                                          <p:stCondLst>
                                            <p:cond delay="0"/>
                                          </p:stCondLst>
                                        </p:cTn>
                                        <p:tgtEl>
                                          <p:spTgt spid="219"/>
                                        </p:tgtEl>
                                        <p:attrNameLst>
                                          <p:attrName>style.visibility</p:attrName>
                                        </p:attrNameLst>
                                      </p:cBhvr>
                                      <p:to>
                                        <p:strVal val="hidden"/>
                                      </p:to>
                                    </p:set>
                                  </p:childTnLst>
                                </p:cTn>
                              </p:par>
                              <p:par>
                                <p:cTn id="160" presetID="1" presetClass="entr" presetSubtype="0" fill="hold" grpId="3" nodeType="withEffect">
                                  <p:stCondLst>
                                    <p:cond delay="0"/>
                                  </p:stCondLst>
                                  <p:childTnLst>
                                    <p:set>
                                      <p:cBhvr>
                                        <p:cTn id="161" dur="1" fill="hold">
                                          <p:stCondLst>
                                            <p:cond delay="0"/>
                                          </p:stCondLst>
                                        </p:cTn>
                                        <p:tgtEl>
                                          <p:spTgt spid="221"/>
                                        </p:tgtEl>
                                        <p:attrNameLst>
                                          <p:attrName>style.visibility</p:attrName>
                                        </p:attrNameLst>
                                      </p:cBhvr>
                                      <p:to>
                                        <p:strVal val="visible"/>
                                      </p:to>
                                    </p:set>
                                  </p:childTnLst>
                                </p:cTn>
                              </p:par>
                              <p:par>
                                <p:cTn id="162" presetID="1" presetClass="entr" presetSubtype="0" fill="hold" grpId="3" nodeType="withEffect">
                                  <p:stCondLst>
                                    <p:cond delay="0"/>
                                  </p:stCondLst>
                                  <p:childTnLst>
                                    <p:set>
                                      <p:cBhvr>
                                        <p:cTn id="163" dur="1" fill="hold">
                                          <p:stCondLst>
                                            <p:cond delay="0"/>
                                          </p:stCondLst>
                                        </p:cTn>
                                        <p:tgtEl>
                                          <p:spTgt spid="220"/>
                                        </p:tgtEl>
                                        <p:attrNameLst>
                                          <p:attrName>style.visibility</p:attrName>
                                        </p:attrNameLst>
                                      </p:cBhvr>
                                      <p:to>
                                        <p:strVal val="visible"/>
                                      </p:to>
                                    </p:set>
                                  </p:childTnLst>
                                </p:cTn>
                              </p:par>
                            </p:childTnLst>
                          </p:cTn>
                        </p:par>
                      </p:childTnLst>
                    </p:cTn>
                  </p:par>
                </p:childTnLst>
              </p:cTn>
              <p:nextCondLst>
                <p:cond evt="onClick" delay="0">
                  <p:tgtEl>
                    <p:spTgt spid="218"/>
                  </p:tgtEl>
                </p:cond>
              </p:nextCondLst>
            </p:seq>
            <p:seq concurrent="1" nextAc="seek">
              <p:cTn id="164" restart="whenNotActive" fill="hold" evtFilter="cancelBubble" nodeType="interactiveSeq">
                <p:stCondLst>
                  <p:cond evt="onClick" delay="0">
                    <p:tgtEl>
                      <p:spTgt spid="221"/>
                    </p:tgtEl>
                  </p:cond>
                </p:stCondLst>
                <p:endSync evt="end" delay="0">
                  <p:rtn val="all"/>
                </p:endSync>
                <p:childTnLst>
                  <p:par>
                    <p:cTn id="165" fill="hold">
                      <p:stCondLst>
                        <p:cond delay="0"/>
                      </p:stCondLst>
                      <p:childTnLst>
                        <p:par>
                          <p:cTn id="166" fill="hold">
                            <p:stCondLst>
                              <p:cond delay="0"/>
                            </p:stCondLst>
                            <p:childTnLst>
                              <p:par>
                                <p:cTn id="167" presetID="1" presetClass="exit" presetSubtype="0" fill="hold" grpId="1" nodeType="withEffect">
                                  <p:stCondLst>
                                    <p:cond delay="0"/>
                                  </p:stCondLst>
                                  <p:childTnLst>
                                    <p:set>
                                      <p:cBhvr>
                                        <p:cTn id="168" dur="1" fill="hold">
                                          <p:stCondLst>
                                            <p:cond delay="0"/>
                                          </p:stCondLst>
                                        </p:cTn>
                                        <p:tgtEl>
                                          <p:spTgt spid="221"/>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220"/>
                                        </p:tgtEl>
                                        <p:attrNameLst>
                                          <p:attrName>style.visibility</p:attrName>
                                        </p:attrNameLst>
                                      </p:cBhvr>
                                      <p:to>
                                        <p:strVal val="hidden"/>
                                      </p:to>
                                    </p:set>
                                  </p:childTnLst>
                                </p:cTn>
                              </p:par>
                              <p:par>
                                <p:cTn id="171" presetID="1" presetClass="entr" presetSubtype="0" fill="hold" grpId="3" nodeType="withEffect">
                                  <p:stCondLst>
                                    <p:cond delay="0"/>
                                  </p:stCondLst>
                                  <p:childTnLst>
                                    <p:set>
                                      <p:cBhvr>
                                        <p:cTn id="172" dur="1" fill="hold">
                                          <p:stCondLst>
                                            <p:cond delay="0"/>
                                          </p:stCondLst>
                                        </p:cTn>
                                        <p:tgtEl>
                                          <p:spTgt spid="219"/>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18"/>
                                        </p:tgtEl>
                                        <p:attrNameLst>
                                          <p:attrName>style.visibility</p:attrName>
                                        </p:attrNameLst>
                                      </p:cBhvr>
                                      <p:to>
                                        <p:strVal val="visible"/>
                                      </p:to>
                                    </p:set>
                                  </p:childTnLst>
                                </p:cTn>
                              </p:par>
                            </p:childTnLst>
                          </p:cTn>
                        </p:par>
                      </p:childTnLst>
                    </p:cTn>
                  </p:par>
                </p:childTnLst>
              </p:cTn>
              <p:nextCondLst>
                <p:cond evt="onClick" delay="0">
                  <p:tgtEl>
                    <p:spTgt spid="221"/>
                  </p:tgtEl>
                </p:cond>
              </p:nextCondLst>
            </p:seq>
            <p:seq concurrent="1" nextAc="seek">
              <p:cTn id="175" restart="whenNotActive" fill="hold" evtFilter="cancelBubble" nodeType="interactiveSeq">
                <p:stCondLst>
                  <p:cond evt="onClick" delay="0">
                    <p:tgtEl>
                      <p:spTgt spid="220"/>
                    </p:tgtEl>
                  </p:cond>
                </p:stCondLst>
                <p:endSync evt="end" delay="0">
                  <p:rtn val="all"/>
                </p:endSync>
                <p:childTnLst>
                  <p:par>
                    <p:cTn id="176" fill="hold">
                      <p:stCondLst>
                        <p:cond delay="0"/>
                      </p:stCondLst>
                      <p:childTnLst>
                        <p:par>
                          <p:cTn id="177" fill="hold">
                            <p:stCondLst>
                              <p:cond delay="0"/>
                            </p:stCondLst>
                            <p:childTnLst>
                              <p:par>
                                <p:cTn id="178" presetID="1" presetClass="exit" presetSubtype="0" fill="hold" grpId="2" nodeType="withEffect">
                                  <p:stCondLst>
                                    <p:cond delay="0"/>
                                  </p:stCondLst>
                                  <p:childTnLst>
                                    <p:set>
                                      <p:cBhvr>
                                        <p:cTn id="179" dur="1" fill="hold">
                                          <p:stCondLst>
                                            <p:cond delay="0"/>
                                          </p:stCondLst>
                                        </p:cTn>
                                        <p:tgtEl>
                                          <p:spTgt spid="220"/>
                                        </p:tgtEl>
                                        <p:attrNameLst>
                                          <p:attrName>style.visibility</p:attrName>
                                        </p:attrNameLst>
                                      </p:cBhvr>
                                      <p:to>
                                        <p:strVal val="hidden"/>
                                      </p:to>
                                    </p:set>
                                  </p:childTnLst>
                                </p:cTn>
                              </p:par>
                              <p:par>
                                <p:cTn id="180" presetID="1" presetClass="exit" presetSubtype="0" fill="hold" grpId="2" nodeType="withEffect">
                                  <p:stCondLst>
                                    <p:cond delay="0"/>
                                  </p:stCondLst>
                                  <p:childTnLst>
                                    <p:set>
                                      <p:cBhvr>
                                        <p:cTn id="181" dur="1" fill="hold">
                                          <p:stCondLst>
                                            <p:cond delay="0"/>
                                          </p:stCondLst>
                                        </p:cTn>
                                        <p:tgtEl>
                                          <p:spTgt spid="221"/>
                                        </p:tgtEl>
                                        <p:attrNameLst>
                                          <p:attrName>style.visibility</p:attrName>
                                        </p:attrNameLst>
                                      </p:cBhvr>
                                      <p:to>
                                        <p:strVal val="hidden"/>
                                      </p:to>
                                    </p:set>
                                  </p:childTnLst>
                                </p:cTn>
                              </p:par>
                              <p:par>
                                <p:cTn id="182" presetID="1" presetClass="entr" presetSubtype="0" fill="hold" grpId="0" nodeType="withEffect">
                                  <p:stCondLst>
                                    <p:cond delay="0"/>
                                  </p:stCondLst>
                                  <p:childTnLst>
                                    <p:set>
                                      <p:cBhvr>
                                        <p:cTn id="183" dur="1" fill="hold">
                                          <p:stCondLst>
                                            <p:cond delay="0"/>
                                          </p:stCondLst>
                                        </p:cTn>
                                        <p:tgtEl>
                                          <p:spTgt spid="223"/>
                                        </p:tgtEl>
                                        <p:attrNameLst>
                                          <p:attrName>style.visibility</p:attrName>
                                        </p:attrNameLst>
                                      </p:cBhvr>
                                      <p:to>
                                        <p:strVal val="visible"/>
                                      </p:to>
                                    </p:set>
                                  </p:childTnLst>
                                </p:cTn>
                              </p:par>
                              <p:par>
                                <p:cTn id="184" presetID="1" presetClass="entr" presetSubtype="0" fill="hold" grpId="0" nodeType="withEffect">
                                  <p:stCondLst>
                                    <p:cond delay="0"/>
                                  </p:stCondLst>
                                  <p:childTnLst>
                                    <p:set>
                                      <p:cBhvr>
                                        <p:cTn id="185" dur="1" fill="hold">
                                          <p:stCondLst>
                                            <p:cond delay="0"/>
                                          </p:stCondLst>
                                        </p:cTn>
                                        <p:tgtEl>
                                          <p:spTgt spid="222"/>
                                        </p:tgtEl>
                                        <p:attrNameLst>
                                          <p:attrName>style.visibility</p:attrName>
                                        </p:attrNameLst>
                                      </p:cBhvr>
                                      <p:to>
                                        <p:strVal val="visible"/>
                                      </p:to>
                                    </p:set>
                                  </p:childTnLst>
                                </p:cTn>
                              </p:par>
                            </p:childTnLst>
                          </p:cTn>
                        </p:par>
                      </p:childTnLst>
                    </p:cTn>
                  </p:par>
                </p:childTnLst>
              </p:cTn>
              <p:nextCondLst>
                <p:cond evt="onClick" delay="0">
                  <p:tgtEl>
                    <p:spTgt spid="220"/>
                  </p:tgtEl>
                </p:cond>
              </p:nextCondLst>
            </p:seq>
            <p:seq concurrent="1" nextAc="seek">
              <p:cTn id="186" restart="whenNotActive" fill="hold" evtFilter="cancelBubble" nodeType="interactiveSeq">
                <p:stCondLst>
                  <p:cond evt="onClick" delay="0">
                    <p:tgtEl>
                      <p:spTgt spid="223"/>
                    </p:tgtEl>
                  </p:cond>
                </p:stCondLst>
                <p:endSync evt="end" delay="0">
                  <p:rtn val="all"/>
                </p:endSync>
                <p:childTnLst>
                  <p:par>
                    <p:cTn id="187" fill="hold">
                      <p:stCondLst>
                        <p:cond delay="0"/>
                      </p:stCondLst>
                      <p:childTnLst>
                        <p:par>
                          <p:cTn id="188" fill="hold">
                            <p:stCondLst>
                              <p:cond delay="0"/>
                            </p:stCondLst>
                            <p:childTnLst>
                              <p:par>
                                <p:cTn id="189" presetID="1" presetClass="exit" presetSubtype="0" fill="hold" grpId="1" nodeType="withEffect">
                                  <p:stCondLst>
                                    <p:cond delay="0"/>
                                  </p:stCondLst>
                                  <p:childTnLst>
                                    <p:set>
                                      <p:cBhvr>
                                        <p:cTn id="190" dur="1" fill="hold">
                                          <p:stCondLst>
                                            <p:cond delay="0"/>
                                          </p:stCondLst>
                                        </p:cTn>
                                        <p:tgtEl>
                                          <p:spTgt spid="223"/>
                                        </p:tgtEl>
                                        <p:attrNameLst>
                                          <p:attrName>style.visibility</p:attrName>
                                        </p:attrNameLst>
                                      </p:cBhvr>
                                      <p:to>
                                        <p:strVal val="hidden"/>
                                      </p:to>
                                    </p:set>
                                  </p:childTnLst>
                                </p:cTn>
                              </p:par>
                              <p:par>
                                <p:cTn id="191" presetID="1" presetClass="exit" presetSubtype="0" fill="hold" grpId="1" nodeType="withEffect">
                                  <p:stCondLst>
                                    <p:cond delay="0"/>
                                  </p:stCondLst>
                                  <p:childTnLst>
                                    <p:set>
                                      <p:cBhvr>
                                        <p:cTn id="192" dur="1" fill="hold">
                                          <p:stCondLst>
                                            <p:cond delay="0"/>
                                          </p:stCondLst>
                                        </p:cTn>
                                        <p:tgtEl>
                                          <p:spTgt spid="222"/>
                                        </p:tgtEl>
                                        <p:attrNameLst>
                                          <p:attrName>style.visibility</p:attrName>
                                        </p:attrNameLst>
                                      </p:cBhvr>
                                      <p:to>
                                        <p:strVal val="hidden"/>
                                      </p:to>
                                    </p:set>
                                  </p:childTnLst>
                                </p:cTn>
                              </p:par>
                              <p:par>
                                <p:cTn id="193" presetID="1" presetClass="entr" presetSubtype="0" fill="hold" grpId="0" nodeType="withEffect">
                                  <p:stCondLst>
                                    <p:cond delay="0"/>
                                  </p:stCondLst>
                                  <p:childTnLst>
                                    <p:set>
                                      <p:cBhvr>
                                        <p:cTn id="194" dur="1" fill="hold">
                                          <p:stCondLst>
                                            <p:cond delay="0"/>
                                          </p:stCondLst>
                                        </p:cTn>
                                        <p:tgtEl>
                                          <p:spTgt spid="221"/>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220"/>
                                        </p:tgtEl>
                                        <p:attrNameLst>
                                          <p:attrName>style.visibility</p:attrName>
                                        </p:attrNameLst>
                                      </p:cBhvr>
                                      <p:to>
                                        <p:strVal val="visible"/>
                                      </p:to>
                                    </p:set>
                                  </p:childTnLst>
                                </p:cTn>
                              </p:par>
                            </p:childTnLst>
                          </p:cTn>
                        </p:par>
                      </p:childTnLst>
                    </p:cTn>
                  </p:par>
                </p:childTnLst>
              </p:cTn>
              <p:nextCondLst>
                <p:cond evt="onClick" delay="0">
                  <p:tgtEl>
                    <p:spTgt spid="223"/>
                  </p:tgtEl>
                </p:cond>
              </p:nextCondLst>
            </p:seq>
            <p:seq concurrent="1" nextAc="seek">
              <p:cTn id="197" restart="whenNotActive" fill="hold" evtFilter="cancelBubble" nodeType="interactiveSeq">
                <p:stCondLst>
                  <p:cond evt="onClick" delay="0">
                    <p:tgtEl>
                      <p:spTgt spid="222"/>
                    </p:tgtEl>
                  </p:cond>
                </p:stCondLst>
                <p:endSync evt="end" delay="0">
                  <p:rtn val="all"/>
                </p:endSync>
                <p:childTnLst>
                  <p:par>
                    <p:cTn id="198" fill="hold">
                      <p:stCondLst>
                        <p:cond delay="0"/>
                      </p:stCondLst>
                      <p:childTnLst>
                        <p:par>
                          <p:cTn id="199" fill="hold">
                            <p:stCondLst>
                              <p:cond delay="0"/>
                            </p:stCondLst>
                            <p:childTnLst>
                              <p:par>
                                <p:cTn id="200" presetID="1" presetClass="exit" presetSubtype="0" fill="hold" grpId="2" nodeType="withEffect">
                                  <p:stCondLst>
                                    <p:cond delay="0"/>
                                  </p:stCondLst>
                                  <p:childTnLst>
                                    <p:set>
                                      <p:cBhvr>
                                        <p:cTn id="201" dur="1" fill="hold">
                                          <p:stCondLst>
                                            <p:cond delay="0"/>
                                          </p:stCondLst>
                                        </p:cTn>
                                        <p:tgtEl>
                                          <p:spTgt spid="222"/>
                                        </p:tgtEl>
                                        <p:attrNameLst>
                                          <p:attrName>style.visibility</p:attrName>
                                        </p:attrNameLst>
                                      </p:cBhvr>
                                      <p:to>
                                        <p:strVal val="hidden"/>
                                      </p:to>
                                    </p:set>
                                  </p:childTnLst>
                                </p:cTn>
                              </p:par>
                              <p:par>
                                <p:cTn id="202" presetID="1" presetClass="exit" presetSubtype="0" fill="hold" grpId="2" nodeType="withEffect">
                                  <p:stCondLst>
                                    <p:cond delay="0"/>
                                  </p:stCondLst>
                                  <p:childTnLst>
                                    <p:set>
                                      <p:cBhvr>
                                        <p:cTn id="203" dur="1" fill="hold">
                                          <p:stCondLst>
                                            <p:cond delay="0"/>
                                          </p:stCondLst>
                                        </p:cTn>
                                        <p:tgtEl>
                                          <p:spTgt spid="223"/>
                                        </p:tgtEl>
                                        <p:attrNameLst>
                                          <p:attrName>style.visibility</p:attrName>
                                        </p:attrNameLst>
                                      </p:cBhvr>
                                      <p:to>
                                        <p:strVal val="hidden"/>
                                      </p:to>
                                    </p:set>
                                  </p:childTnLst>
                                </p:cTn>
                              </p:par>
                              <p:par>
                                <p:cTn id="204" presetID="1" presetClass="entr" presetSubtype="0" fill="hold" grpId="3" nodeType="withEffect">
                                  <p:stCondLst>
                                    <p:cond delay="0"/>
                                  </p:stCondLst>
                                  <p:childTnLst>
                                    <p:set>
                                      <p:cBhvr>
                                        <p:cTn id="205" dur="1" fill="hold">
                                          <p:stCondLst>
                                            <p:cond delay="0"/>
                                          </p:stCondLst>
                                        </p:cTn>
                                        <p:tgtEl>
                                          <p:spTgt spid="225"/>
                                        </p:tgtEl>
                                        <p:attrNameLst>
                                          <p:attrName>style.visibility</p:attrName>
                                        </p:attrNameLst>
                                      </p:cBhvr>
                                      <p:to>
                                        <p:strVal val="visible"/>
                                      </p:to>
                                    </p:set>
                                  </p:childTnLst>
                                </p:cTn>
                              </p:par>
                              <p:par>
                                <p:cTn id="206" presetID="1" presetClass="entr" presetSubtype="0" fill="hold" grpId="3" nodeType="withEffect">
                                  <p:stCondLst>
                                    <p:cond delay="0"/>
                                  </p:stCondLst>
                                  <p:childTnLst>
                                    <p:set>
                                      <p:cBhvr>
                                        <p:cTn id="207" dur="1" fill="hold">
                                          <p:stCondLst>
                                            <p:cond delay="0"/>
                                          </p:stCondLst>
                                        </p:cTn>
                                        <p:tgtEl>
                                          <p:spTgt spid="224"/>
                                        </p:tgtEl>
                                        <p:attrNameLst>
                                          <p:attrName>style.visibility</p:attrName>
                                        </p:attrNameLst>
                                      </p:cBhvr>
                                      <p:to>
                                        <p:strVal val="visible"/>
                                      </p:to>
                                    </p:set>
                                  </p:childTnLst>
                                </p:cTn>
                              </p:par>
                            </p:childTnLst>
                          </p:cTn>
                        </p:par>
                      </p:childTnLst>
                    </p:cTn>
                  </p:par>
                </p:childTnLst>
              </p:cTn>
              <p:nextCondLst>
                <p:cond evt="onClick" delay="0">
                  <p:tgtEl>
                    <p:spTgt spid="222"/>
                  </p:tgtEl>
                </p:cond>
              </p:nextCondLst>
            </p:seq>
            <p:seq concurrent="1" nextAc="seek">
              <p:cTn id="208" restart="whenNotActive" fill="hold" evtFilter="cancelBubble" nodeType="interactiveSeq">
                <p:stCondLst>
                  <p:cond evt="onClick" delay="0">
                    <p:tgtEl>
                      <p:spTgt spid="225"/>
                    </p:tgtEl>
                  </p:cond>
                </p:stCondLst>
                <p:endSync evt="end" delay="0">
                  <p:rtn val="all"/>
                </p:endSync>
                <p:childTnLst>
                  <p:par>
                    <p:cTn id="209" fill="hold">
                      <p:stCondLst>
                        <p:cond delay="0"/>
                      </p:stCondLst>
                      <p:childTnLst>
                        <p:par>
                          <p:cTn id="210" fill="hold">
                            <p:stCondLst>
                              <p:cond delay="0"/>
                            </p:stCondLst>
                            <p:childTnLst>
                              <p:par>
                                <p:cTn id="211" presetID="1" presetClass="exit" presetSubtype="0" fill="hold" grpId="1" nodeType="withEffect">
                                  <p:stCondLst>
                                    <p:cond delay="0"/>
                                  </p:stCondLst>
                                  <p:childTnLst>
                                    <p:set>
                                      <p:cBhvr>
                                        <p:cTn id="212" dur="1" fill="hold">
                                          <p:stCondLst>
                                            <p:cond delay="0"/>
                                          </p:stCondLst>
                                        </p:cTn>
                                        <p:tgtEl>
                                          <p:spTgt spid="225"/>
                                        </p:tgtEl>
                                        <p:attrNameLst>
                                          <p:attrName>style.visibility</p:attrName>
                                        </p:attrNameLst>
                                      </p:cBhvr>
                                      <p:to>
                                        <p:strVal val="hidden"/>
                                      </p:to>
                                    </p:set>
                                  </p:childTnLst>
                                </p:cTn>
                              </p:par>
                              <p:par>
                                <p:cTn id="213" presetID="1" presetClass="exit" presetSubtype="0" fill="hold" grpId="1" nodeType="withEffect">
                                  <p:stCondLst>
                                    <p:cond delay="0"/>
                                  </p:stCondLst>
                                  <p:childTnLst>
                                    <p:set>
                                      <p:cBhvr>
                                        <p:cTn id="214" dur="1" fill="hold">
                                          <p:stCondLst>
                                            <p:cond delay="0"/>
                                          </p:stCondLst>
                                        </p:cTn>
                                        <p:tgtEl>
                                          <p:spTgt spid="224"/>
                                        </p:tgtEl>
                                        <p:attrNameLst>
                                          <p:attrName>style.visibility</p:attrName>
                                        </p:attrNameLst>
                                      </p:cBhvr>
                                      <p:to>
                                        <p:strVal val="hidden"/>
                                      </p:to>
                                    </p:set>
                                  </p:childTnLst>
                                </p:cTn>
                              </p:par>
                              <p:par>
                                <p:cTn id="215" presetID="1" presetClass="entr" presetSubtype="0" fill="hold" grpId="3" nodeType="withEffect">
                                  <p:stCondLst>
                                    <p:cond delay="0"/>
                                  </p:stCondLst>
                                  <p:childTnLst>
                                    <p:set>
                                      <p:cBhvr>
                                        <p:cTn id="216" dur="1" fill="hold">
                                          <p:stCondLst>
                                            <p:cond delay="0"/>
                                          </p:stCondLst>
                                        </p:cTn>
                                        <p:tgtEl>
                                          <p:spTgt spid="223"/>
                                        </p:tgtEl>
                                        <p:attrNameLst>
                                          <p:attrName>style.visibility</p:attrName>
                                        </p:attrNameLst>
                                      </p:cBhvr>
                                      <p:to>
                                        <p:strVal val="visible"/>
                                      </p:to>
                                    </p:set>
                                  </p:childTnLst>
                                </p:cTn>
                              </p:par>
                              <p:par>
                                <p:cTn id="217" presetID="1" presetClass="entr" presetSubtype="0" fill="hold" grpId="3" nodeType="withEffect">
                                  <p:stCondLst>
                                    <p:cond delay="0"/>
                                  </p:stCondLst>
                                  <p:childTnLst>
                                    <p:set>
                                      <p:cBhvr>
                                        <p:cTn id="218" dur="1" fill="hold">
                                          <p:stCondLst>
                                            <p:cond delay="0"/>
                                          </p:stCondLst>
                                        </p:cTn>
                                        <p:tgtEl>
                                          <p:spTgt spid="222"/>
                                        </p:tgtEl>
                                        <p:attrNameLst>
                                          <p:attrName>style.visibility</p:attrName>
                                        </p:attrNameLst>
                                      </p:cBhvr>
                                      <p:to>
                                        <p:strVal val="visible"/>
                                      </p:to>
                                    </p:set>
                                  </p:childTnLst>
                                </p:cTn>
                              </p:par>
                            </p:childTnLst>
                          </p:cTn>
                        </p:par>
                      </p:childTnLst>
                    </p:cTn>
                  </p:par>
                </p:childTnLst>
              </p:cTn>
              <p:nextCondLst>
                <p:cond evt="onClick" delay="0">
                  <p:tgtEl>
                    <p:spTgt spid="225"/>
                  </p:tgtEl>
                </p:cond>
              </p:nextCondLst>
            </p:seq>
            <p:seq concurrent="1" nextAc="seek">
              <p:cTn id="219" restart="whenNotActive" fill="hold" evtFilter="cancelBubble" nodeType="interactiveSeq">
                <p:stCondLst>
                  <p:cond evt="onClick" delay="0">
                    <p:tgtEl>
                      <p:spTgt spid="224"/>
                    </p:tgtEl>
                  </p:cond>
                </p:stCondLst>
                <p:endSync evt="end" delay="0">
                  <p:rtn val="all"/>
                </p:endSync>
                <p:childTnLst>
                  <p:par>
                    <p:cTn id="220" fill="hold">
                      <p:stCondLst>
                        <p:cond delay="0"/>
                      </p:stCondLst>
                      <p:childTnLst>
                        <p:par>
                          <p:cTn id="221" fill="hold">
                            <p:stCondLst>
                              <p:cond delay="0"/>
                            </p:stCondLst>
                            <p:childTnLst>
                              <p:par>
                                <p:cTn id="222" presetID="1" presetClass="exit" presetSubtype="0" fill="hold" grpId="2" nodeType="withEffect">
                                  <p:stCondLst>
                                    <p:cond delay="0"/>
                                  </p:stCondLst>
                                  <p:childTnLst>
                                    <p:set>
                                      <p:cBhvr>
                                        <p:cTn id="223" dur="1" fill="hold">
                                          <p:stCondLst>
                                            <p:cond delay="0"/>
                                          </p:stCondLst>
                                        </p:cTn>
                                        <p:tgtEl>
                                          <p:spTgt spid="224"/>
                                        </p:tgtEl>
                                        <p:attrNameLst>
                                          <p:attrName>style.visibility</p:attrName>
                                        </p:attrNameLst>
                                      </p:cBhvr>
                                      <p:to>
                                        <p:strVal val="hidden"/>
                                      </p:to>
                                    </p:set>
                                  </p:childTnLst>
                                </p:cTn>
                              </p:par>
                              <p:par>
                                <p:cTn id="224" presetID="1" presetClass="exit" presetSubtype="0" fill="hold" grpId="2" nodeType="withEffect">
                                  <p:stCondLst>
                                    <p:cond delay="0"/>
                                  </p:stCondLst>
                                  <p:childTnLst>
                                    <p:set>
                                      <p:cBhvr>
                                        <p:cTn id="225" dur="1" fill="hold">
                                          <p:stCondLst>
                                            <p:cond delay="0"/>
                                          </p:stCondLst>
                                        </p:cTn>
                                        <p:tgtEl>
                                          <p:spTgt spid="225"/>
                                        </p:tgtEl>
                                        <p:attrNameLst>
                                          <p:attrName>style.visibility</p:attrName>
                                        </p:attrNameLst>
                                      </p:cBhvr>
                                      <p:to>
                                        <p:strVal val="hidden"/>
                                      </p:to>
                                    </p:set>
                                  </p:childTnLst>
                                </p:cTn>
                              </p:par>
                              <p:par>
                                <p:cTn id="226" presetID="1" presetClass="entr" presetSubtype="0" fill="hold" grpId="0" nodeType="withEffect">
                                  <p:stCondLst>
                                    <p:cond delay="0"/>
                                  </p:stCondLst>
                                  <p:childTnLst>
                                    <p:set>
                                      <p:cBhvr>
                                        <p:cTn id="227" dur="1" fill="hold">
                                          <p:stCondLst>
                                            <p:cond delay="0"/>
                                          </p:stCondLst>
                                        </p:cTn>
                                        <p:tgtEl>
                                          <p:spTgt spid="226"/>
                                        </p:tgtEl>
                                        <p:attrNameLst>
                                          <p:attrName>style.visibility</p:attrName>
                                        </p:attrNameLst>
                                      </p:cBhvr>
                                      <p:to>
                                        <p:strVal val="visible"/>
                                      </p:to>
                                    </p:set>
                                  </p:childTnLst>
                                </p:cTn>
                              </p:par>
                              <p:par>
                                <p:cTn id="228" presetID="1" presetClass="entr" presetSubtype="0" fill="hold" grpId="0" nodeType="withEffect">
                                  <p:stCondLst>
                                    <p:cond delay="0"/>
                                  </p:stCondLst>
                                  <p:childTnLst>
                                    <p:set>
                                      <p:cBhvr>
                                        <p:cTn id="229" dur="1" fill="hold">
                                          <p:stCondLst>
                                            <p:cond delay="0"/>
                                          </p:stCondLst>
                                        </p:cTn>
                                        <p:tgtEl>
                                          <p:spTgt spid="227"/>
                                        </p:tgtEl>
                                        <p:attrNameLst>
                                          <p:attrName>style.visibility</p:attrName>
                                        </p:attrNameLst>
                                      </p:cBhvr>
                                      <p:to>
                                        <p:strVal val="visible"/>
                                      </p:to>
                                    </p:set>
                                  </p:childTnLst>
                                </p:cTn>
                              </p:par>
                            </p:childTnLst>
                          </p:cTn>
                        </p:par>
                      </p:childTnLst>
                    </p:cTn>
                  </p:par>
                </p:childTnLst>
              </p:cTn>
              <p:nextCondLst>
                <p:cond evt="onClick" delay="0">
                  <p:tgtEl>
                    <p:spTgt spid="224"/>
                  </p:tgtEl>
                </p:cond>
              </p:nextCondLst>
            </p:seq>
            <p:seq concurrent="1" nextAc="seek">
              <p:cTn id="230" restart="whenNotActive" fill="hold" evtFilter="cancelBubble" nodeType="interactiveSeq">
                <p:stCondLst>
                  <p:cond evt="onClick" delay="0">
                    <p:tgtEl>
                      <p:spTgt spid="227"/>
                    </p:tgtEl>
                  </p:cond>
                </p:stCondLst>
                <p:endSync evt="end" delay="0">
                  <p:rtn val="all"/>
                </p:endSync>
                <p:childTnLst>
                  <p:par>
                    <p:cTn id="231" fill="hold">
                      <p:stCondLst>
                        <p:cond delay="0"/>
                      </p:stCondLst>
                      <p:childTnLst>
                        <p:par>
                          <p:cTn id="232" fill="hold">
                            <p:stCondLst>
                              <p:cond delay="0"/>
                            </p:stCondLst>
                            <p:childTnLst>
                              <p:par>
                                <p:cTn id="233" presetID="1" presetClass="exit" presetSubtype="0" fill="hold" grpId="1" nodeType="withEffect">
                                  <p:stCondLst>
                                    <p:cond delay="0"/>
                                  </p:stCondLst>
                                  <p:childTnLst>
                                    <p:set>
                                      <p:cBhvr>
                                        <p:cTn id="234" dur="1" fill="hold">
                                          <p:stCondLst>
                                            <p:cond delay="0"/>
                                          </p:stCondLst>
                                        </p:cTn>
                                        <p:tgtEl>
                                          <p:spTgt spid="226"/>
                                        </p:tgtEl>
                                        <p:attrNameLst>
                                          <p:attrName>style.visibility</p:attrName>
                                        </p:attrNameLst>
                                      </p:cBhvr>
                                      <p:to>
                                        <p:strVal val="hidden"/>
                                      </p:to>
                                    </p:set>
                                  </p:childTnLst>
                                </p:cTn>
                              </p:par>
                              <p:par>
                                <p:cTn id="235" presetID="1" presetClass="exit" presetSubtype="0" fill="hold" grpId="1" nodeType="withEffect">
                                  <p:stCondLst>
                                    <p:cond delay="0"/>
                                  </p:stCondLst>
                                  <p:childTnLst>
                                    <p:set>
                                      <p:cBhvr>
                                        <p:cTn id="236" dur="1" fill="hold">
                                          <p:stCondLst>
                                            <p:cond delay="0"/>
                                          </p:stCondLst>
                                        </p:cTn>
                                        <p:tgtEl>
                                          <p:spTgt spid="227"/>
                                        </p:tgtEl>
                                        <p:attrNameLst>
                                          <p:attrName>style.visibility</p:attrName>
                                        </p:attrNameLst>
                                      </p:cBhvr>
                                      <p:to>
                                        <p:strVal val="hidden"/>
                                      </p:to>
                                    </p:set>
                                  </p:childTnLst>
                                </p:cTn>
                              </p:par>
                              <p:par>
                                <p:cTn id="237" presetID="1" presetClass="entr" presetSubtype="0" fill="hold" grpId="0" nodeType="withEffect">
                                  <p:stCondLst>
                                    <p:cond delay="0"/>
                                  </p:stCondLst>
                                  <p:childTnLst>
                                    <p:set>
                                      <p:cBhvr>
                                        <p:cTn id="238" dur="1" fill="hold">
                                          <p:stCondLst>
                                            <p:cond delay="0"/>
                                          </p:stCondLst>
                                        </p:cTn>
                                        <p:tgtEl>
                                          <p:spTgt spid="22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224"/>
                                        </p:tgtEl>
                                        <p:attrNameLst>
                                          <p:attrName>style.visibility</p:attrName>
                                        </p:attrNameLst>
                                      </p:cBhvr>
                                      <p:to>
                                        <p:strVal val="visible"/>
                                      </p:to>
                                    </p:set>
                                  </p:childTnLst>
                                </p:cTn>
                              </p:par>
                            </p:childTnLst>
                          </p:cTn>
                        </p:par>
                      </p:childTnLst>
                    </p:cTn>
                  </p:par>
                </p:childTnLst>
              </p:cTn>
              <p:nextCondLst>
                <p:cond evt="onClick" delay="0">
                  <p:tgtEl>
                    <p:spTgt spid="227"/>
                  </p:tgtEl>
                </p:cond>
              </p:nextCondLst>
            </p:seq>
            <p:seq concurrent="1" nextAc="seek">
              <p:cTn id="241" restart="whenNotActive" fill="hold" evtFilter="cancelBubble" nodeType="interactiveSeq">
                <p:stCondLst>
                  <p:cond evt="onClick" delay="0">
                    <p:tgtEl>
                      <p:spTgt spid="226"/>
                    </p:tgtEl>
                  </p:cond>
                </p:stCondLst>
                <p:endSync evt="end" delay="0">
                  <p:rtn val="all"/>
                </p:endSync>
                <p:childTnLst>
                  <p:par>
                    <p:cTn id="242" fill="hold">
                      <p:stCondLst>
                        <p:cond delay="0"/>
                      </p:stCondLst>
                      <p:childTnLst>
                        <p:par>
                          <p:cTn id="243" fill="hold">
                            <p:stCondLst>
                              <p:cond delay="0"/>
                            </p:stCondLst>
                            <p:childTnLst>
                              <p:par>
                                <p:cTn id="244" presetID="1" presetClass="exit" presetSubtype="0" fill="hold" grpId="2" nodeType="withEffect">
                                  <p:stCondLst>
                                    <p:cond delay="0"/>
                                  </p:stCondLst>
                                  <p:childTnLst>
                                    <p:set>
                                      <p:cBhvr>
                                        <p:cTn id="245" dur="1" fill="hold">
                                          <p:stCondLst>
                                            <p:cond delay="0"/>
                                          </p:stCondLst>
                                        </p:cTn>
                                        <p:tgtEl>
                                          <p:spTgt spid="226"/>
                                        </p:tgtEl>
                                        <p:attrNameLst>
                                          <p:attrName>style.visibility</p:attrName>
                                        </p:attrNameLst>
                                      </p:cBhvr>
                                      <p:to>
                                        <p:strVal val="hidden"/>
                                      </p:to>
                                    </p:set>
                                  </p:childTnLst>
                                </p:cTn>
                              </p:par>
                              <p:par>
                                <p:cTn id="246" presetID="1" presetClass="exit" presetSubtype="0" fill="hold" grpId="3" nodeType="withEffect">
                                  <p:stCondLst>
                                    <p:cond delay="0"/>
                                  </p:stCondLst>
                                  <p:childTnLst>
                                    <p:set>
                                      <p:cBhvr>
                                        <p:cTn id="247" dur="1" fill="hold">
                                          <p:stCondLst>
                                            <p:cond delay="0"/>
                                          </p:stCondLst>
                                        </p:cTn>
                                        <p:tgtEl>
                                          <p:spTgt spid="227"/>
                                        </p:tgtEl>
                                        <p:attrNameLst>
                                          <p:attrName>style.visibility</p:attrName>
                                        </p:attrNameLst>
                                      </p:cBhvr>
                                      <p:to>
                                        <p:strVal val="hidden"/>
                                      </p:to>
                                    </p:set>
                                  </p:childTnLst>
                                </p:cTn>
                              </p:par>
                              <p:par>
                                <p:cTn id="248" presetID="1" presetClass="entr" presetSubtype="0" fill="hold" grpId="0" nodeType="withEffect">
                                  <p:stCondLst>
                                    <p:cond delay="0"/>
                                  </p:stCondLst>
                                  <p:childTnLst>
                                    <p:set>
                                      <p:cBhvr>
                                        <p:cTn id="249" dur="1" fill="hold">
                                          <p:stCondLst>
                                            <p:cond delay="0"/>
                                          </p:stCondLst>
                                        </p:cTn>
                                        <p:tgtEl>
                                          <p:spTgt spid="229"/>
                                        </p:tgtEl>
                                        <p:attrNameLst>
                                          <p:attrName>style.visibility</p:attrName>
                                        </p:attrNameLst>
                                      </p:cBhvr>
                                      <p:to>
                                        <p:strVal val="visible"/>
                                      </p:to>
                                    </p:set>
                                  </p:childTnLst>
                                </p:cTn>
                              </p:par>
                              <p:par>
                                <p:cTn id="250" presetID="1" presetClass="entr" presetSubtype="0" fill="hold" grpId="0" nodeType="withEffect">
                                  <p:stCondLst>
                                    <p:cond delay="0"/>
                                  </p:stCondLst>
                                  <p:childTnLst>
                                    <p:set>
                                      <p:cBhvr>
                                        <p:cTn id="251" dur="1" fill="hold">
                                          <p:stCondLst>
                                            <p:cond delay="0"/>
                                          </p:stCondLst>
                                        </p:cTn>
                                        <p:tgtEl>
                                          <p:spTgt spid="228"/>
                                        </p:tgtEl>
                                        <p:attrNameLst>
                                          <p:attrName>style.visibility</p:attrName>
                                        </p:attrNameLst>
                                      </p:cBhvr>
                                      <p:to>
                                        <p:strVal val="visible"/>
                                      </p:to>
                                    </p:set>
                                  </p:childTnLst>
                                </p:cTn>
                              </p:par>
                            </p:childTnLst>
                          </p:cTn>
                        </p:par>
                      </p:childTnLst>
                    </p:cTn>
                  </p:par>
                </p:childTnLst>
              </p:cTn>
              <p:nextCondLst>
                <p:cond evt="onClick" delay="0">
                  <p:tgtEl>
                    <p:spTgt spid="226"/>
                  </p:tgtEl>
                </p:cond>
              </p:nextCondLst>
            </p:seq>
            <p:seq concurrent="1" nextAc="seek">
              <p:cTn id="252" restart="whenNotActive" fill="hold" evtFilter="cancelBubble" nodeType="interactiveSeq">
                <p:stCondLst>
                  <p:cond evt="onClick" delay="0">
                    <p:tgtEl>
                      <p:spTgt spid="229"/>
                    </p:tgtEl>
                  </p:cond>
                </p:stCondLst>
                <p:endSync evt="end" delay="0">
                  <p:rtn val="all"/>
                </p:endSync>
                <p:childTnLst>
                  <p:par>
                    <p:cTn id="253" fill="hold">
                      <p:stCondLst>
                        <p:cond delay="0"/>
                      </p:stCondLst>
                      <p:childTnLst>
                        <p:par>
                          <p:cTn id="254" fill="hold">
                            <p:stCondLst>
                              <p:cond delay="0"/>
                            </p:stCondLst>
                            <p:childTnLst>
                              <p:par>
                                <p:cTn id="255" presetID="1" presetClass="exit" presetSubtype="0" fill="hold" grpId="1" nodeType="withEffect">
                                  <p:stCondLst>
                                    <p:cond delay="0"/>
                                  </p:stCondLst>
                                  <p:childTnLst>
                                    <p:set>
                                      <p:cBhvr>
                                        <p:cTn id="256" dur="1" fill="hold">
                                          <p:stCondLst>
                                            <p:cond delay="0"/>
                                          </p:stCondLst>
                                        </p:cTn>
                                        <p:tgtEl>
                                          <p:spTgt spid="229"/>
                                        </p:tgtEl>
                                        <p:attrNameLst>
                                          <p:attrName>style.visibility</p:attrName>
                                        </p:attrNameLst>
                                      </p:cBhvr>
                                      <p:to>
                                        <p:strVal val="hidden"/>
                                      </p:to>
                                    </p:set>
                                  </p:childTnLst>
                                </p:cTn>
                              </p:par>
                              <p:par>
                                <p:cTn id="257" presetID="1" presetClass="exit" presetSubtype="0" fill="hold" grpId="1" nodeType="withEffect">
                                  <p:stCondLst>
                                    <p:cond delay="0"/>
                                  </p:stCondLst>
                                  <p:childTnLst>
                                    <p:set>
                                      <p:cBhvr>
                                        <p:cTn id="258" dur="1" fill="hold">
                                          <p:stCondLst>
                                            <p:cond delay="0"/>
                                          </p:stCondLst>
                                        </p:cTn>
                                        <p:tgtEl>
                                          <p:spTgt spid="228"/>
                                        </p:tgtEl>
                                        <p:attrNameLst>
                                          <p:attrName>style.visibility</p:attrName>
                                        </p:attrNameLst>
                                      </p:cBhvr>
                                      <p:to>
                                        <p:strVal val="hidden"/>
                                      </p:to>
                                    </p:set>
                                  </p:childTnLst>
                                </p:cTn>
                              </p:par>
                              <p:par>
                                <p:cTn id="259" presetID="1" presetClass="entr" presetSubtype="0" fill="hold" grpId="3" nodeType="withEffect">
                                  <p:stCondLst>
                                    <p:cond delay="0"/>
                                  </p:stCondLst>
                                  <p:childTnLst>
                                    <p:set>
                                      <p:cBhvr>
                                        <p:cTn id="260" dur="1" fill="hold">
                                          <p:stCondLst>
                                            <p:cond delay="0"/>
                                          </p:stCondLst>
                                        </p:cTn>
                                        <p:tgtEl>
                                          <p:spTgt spid="226"/>
                                        </p:tgtEl>
                                        <p:attrNameLst>
                                          <p:attrName>style.visibility</p:attrName>
                                        </p:attrNameLst>
                                      </p:cBhvr>
                                      <p:to>
                                        <p:strVal val="visible"/>
                                      </p:to>
                                    </p:set>
                                  </p:childTnLst>
                                </p:cTn>
                              </p:par>
                              <p:par>
                                <p:cTn id="261" presetID="1" presetClass="entr" presetSubtype="0" fill="hold" grpId="2" nodeType="withEffect">
                                  <p:stCondLst>
                                    <p:cond delay="0"/>
                                  </p:stCondLst>
                                  <p:childTnLst>
                                    <p:set>
                                      <p:cBhvr>
                                        <p:cTn id="262" dur="1" fill="hold">
                                          <p:stCondLst>
                                            <p:cond delay="0"/>
                                          </p:stCondLst>
                                        </p:cTn>
                                        <p:tgtEl>
                                          <p:spTgt spid="227"/>
                                        </p:tgtEl>
                                        <p:attrNameLst>
                                          <p:attrName>style.visibility</p:attrName>
                                        </p:attrNameLst>
                                      </p:cBhvr>
                                      <p:to>
                                        <p:strVal val="visible"/>
                                      </p:to>
                                    </p:set>
                                  </p:childTnLst>
                                </p:cTn>
                              </p:par>
                            </p:childTnLst>
                          </p:cTn>
                        </p:par>
                      </p:childTnLst>
                    </p:cTn>
                  </p:par>
                </p:childTnLst>
              </p:cTn>
              <p:nextCondLst>
                <p:cond evt="onClick" delay="0">
                  <p:tgtEl>
                    <p:spTgt spid="229"/>
                  </p:tgtEl>
                </p:cond>
              </p:nextCondLst>
            </p:seq>
            <p:seq concurrent="1" nextAc="seek">
              <p:cTn id="263" restart="whenNotActive" fill="hold" evtFilter="cancelBubble" nodeType="interactiveSeq">
                <p:stCondLst>
                  <p:cond evt="onClick" delay="0">
                    <p:tgtEl>
                      <p:spTgt spid="228"/>
                    </p:tgtEl>
                  </p:cond>
                </p:stCondLst>
                <p:endSync evt="end" delay="0">
                  <p:rtn val="all"/>
                </p:endSync>
                <p:childTnLst>
                  <p:par>
                    <p:cTn id="264" fill="hold">
                      <p:stCondLst>
                        <p:cond delay="0"/>
                      </p:stCondLst>
                      <p:childTnLst>
                        <p:par>
                          <p:cTn id="265" fill="hold">
                            <p:stCondLst>
                              <p:cond delay="0"/>
                            </p:stCondLst>
                            <p:childTnLst>
                              <p:par>
                                <p:cTn id="266" presetID="1" presetClass="exit" presetSubtype="0" fill="hold" grpId="2" nodeType="withEffect">
                                  <p:stCondLst>
                                    <p:cond delay="0"/>
                                  </p:stCondLst>
                                  <p:childTnLst>
                                    <p:set>
                                      <p:cBhvr>
                                        <p:cTn id="267" dur="1" fill="hold">
                                          <p:stCondLst>
                                            <p:cond delay="0"/>
                                          </p:stCondLst>
                                        </p:cTn>
                                        <p:tgtEl>
                                          <p:spTgt spid="228"/>
                                        </p:tgtEl>
                                        <p:attrNameLst>
                                          <p:attrName>style.visibility</p:attrName>
                                        </p:attrNameLst>
                                      </p:cBhvr>
                                      <p:to>
                                        <p:strVal val="hidden"/>
                                      </p:to>
                                    </p:set>
                                  </p:childTnLst>
                                </p:cTn>
                              </p:par>
                              <p:par>
                                <p:cTn id="268" presetID="1" presetClass="exit" presetSubtype="0" fill="hold" grpId="2" nodeType="withEffect">
                                  <p:stCondLst>
                                    <p:cond delay="0"/>
                                  </p:stCondLst>
                                  <p:childTnLst>
                                    <p:set>
                                      <p:cBhvr>
                                        <p:cTn id="269" dur="1" fill="hold">
                                          <p:stCondLst>
                                            <p:cond delay="0"/>
                                          </p:stCondLst>
                                        </p:cTn>
                                        <p:tgtEl>
                                          <p:spTgt spid="229"/>
                                        </p:tgtEl>
                                        <p:attrNameLst>
                                          <p:attrName>style.visibility</p:attrName>
                                        </p:attrNameLst>
                                      </p:cBhvr>
                                      <p:to>
                                        <p:strVal val="hidden"/>
                                      </p:to>
                                    </p:set>
                                  </p:childTnLst>
                                </p:cTn>
                              </p:par>
                              <p:par>
                                <p:cTn id="270" presetID="1" presetClass="entr" presetSubtype="0" fill="hold" grpId="3" nodeType="withEffect">
                                  <p:stCondLst>
                                    <p:cond delay="0"/>
                                  </p:stCondLst>
                                  <p:childTnLst>
                                    <p:set>
                                      <p:cBhvr>
                                        <p:cTn id="271" dur="1" fill="hold">
                                          <p:stCondLst>
                                            <p:cond delay="0"/>
                                          </p:stCondLst>
                                        </p:cTn>
                                        <p:tgtEl>
                                          <p:spTgt spid="231"/>
                                        </p:tgtEl>
                                        <p:attrNameLst>
                                          <p:attrName>style.visibility</p:attrName>
                                        </p:attrNameLst>
                                      </p:cBhvr>
                                      <p:to>
                                        <p:strVal val="visible"/>
                                      </p:to>
                                    </p:set>
                                  </p:childTnLst>
                                </p:cTn>
                              </p:par>
                              <p:par>
                                <p:cTn id="272" presetID="1" presetClass="entr" presetSubtype="0" fill="hold" grpId="3" nodeType="withEffect">
                                  <p:stCondLst>
                                    <p:cond delay="0"/>
                                  </p:stCondLst>
                                  <p:childTnLst>
                                    <p:set>
                                      <p:cBhvr>
                                        <p:cTn id="273" dur="1" fill="hold">
                                          <p:stCondLst>
                                            <p:cond delay="0"/>
                                          </p:stCondLst>
                                        </p:cTn>
                                        <p:tgtEl>
                                          <p:spTgt spid="230"/>
                                        </p:tgtEl>
                                        <p:attrNameLst>
                                          <p:attrName>style.visibility</p:attrName>
                                        </p:attrNameLst>
                                      </p:cBhvr>
                                      <p:to>
                                        <p:strVal val="visible"/>
                                      </p:to>
                                    </p:set>
                                  </p:childTnLst>
                                </p:cTn>
                              </p:par>
                            </p:childTnLst>
                          </p:cTn>
                        </p:par>
                      </p:childTnLst>
                    </p:cTn>
                  </p:par>
                </p:childTnLst>
              </p:cTn>
              <p:nextCondLst>
                <p:cond evt="onClick" delay="0">
                  <p:tgtEl>
                    <p:spTgt spid="228"/>
                  </p:tgtEl>
                </p:cond>
              </p:nextCondLst>
            </p:seq>
            <p:seq concurrent="1" nextAc="seek">
              <p:cTn id="274" restart="whenNotActive" fill="hold" evtFilter="cancelBubble" nodeType="interactiveSeq">
                <p:stCondLst>
                  <p:cond evt="onClick" delay="0">
                    <p:tgtEl>
                      <p:spTgt spid="231"/>
                    </p:tgtEl>
                  </p:cond>
                </p:stCondLst>
                <p:endSync evt="end" delay="0">
                  <p:rtn val="all"/>
                </p:endSync>
                <p:childTnLst>
                  <p:par>
                    <p:cTn id="275" fill="hold">
                      <p:stCondLst>
                        <p:cond delay="0"/>
                      </p:stCondLst>
                      <p:childTnLst>
                        <p:par>
                          <p:cTn id="276" fill="hold">
                            <p:stCondLst>
                              <p:cond delay="0"/>
                            </p:stCondLst>
                            <p:childTnLst>
                              <p:par>
                                <p:cTn id="277" presetID="1" presetClass="exit" presetSubtype="0" fill="hold" grpId="1" nodeType="withEffect">
                                  <p:stCondLst>
                                    <p:cond delay="0"/>
                                  </p:stCondLst>
                                  <p:childTnLst>
                                    <p:set>
                                      <p:cBhvr>
                                        <p:cTn id="278" dur="1" fill="hold">
                                          <p:stCondLst>
                                            <p:cond delay="0"/>
                                          </p:stCondLst>
                                        </p:cTn>
                                        <p:tgtEl>
                                          <p:spTgt spid="231"/>
                                        </p:tgtEl>
                                        <p:attrNameLst>
                                          <p:attrName>style.visibility</p:attrName>
                                        </p:attrNameLst>
                                      </p:cBhvr>
                                      <p:to>
                                        <p:strVal val="hidden"/>
                                      </p:to>
                                    </p:set>
                                  </p:childTnLst>
                                </p:cTn>
                              </p:par>
                              <p:par>
                                <p:cTn id="279" presetID="1" presetClass="exit" presetSubtype="0" fill="hold" grpId="1" nodeType="withEffect">
                                  <p:stCondLst>
                                    <p:cond delay="0"/>
                                  </p:stCondLst>
                                  <p:childTnLst>
                                    <p:set>
                                      <p:cBhvr>
                                        <p:cTn id="280" dur="1" fill="hold">
                                          <p:stCondLst>
                                            <p:cond delay="0"/>
                                          </p:stCondLst>
                                        </p:cTn>
                                        <p:tgtEl>
                                          <p:spTgt spid="230"/>
                                        </p:tgtEl>
                                        <p:attrNameLst>
                                          <p:attrName>style.visibility</p:attrName>
                                        </p:attrNameLst>
                                      </p:cBhvr>
                                      <p:to>
                                        <p:strVal val="hidden"/>
                                      </p:to>
                                    </p:set>
                                  </p:childTnLst>
                                </p:cTn>
                              </p:par>
                              <p:par>
                                <p:cTn id="281" presetID="1" presetClass="entr" presetSubtype="0" fill="hold" grpId="3" nodeType="withEffect">
                                  <p:stCondLst>
                                    <p:cond delay="0"/>
                                  </p:stCondLst>
                                  <p:childTnLst>
                                    <p:set>
                                      <p:cBhvr>
                                        <p:cTn id="282" dur="1" fill="hold">
                                          <p:stCondLst>
                                            <p:cond delay="0"/>
                                          </p:stCondLst>
                                        </p:cTn>
                                        <p:tgtEl>
                                          <p:spTgt spid="229"/>
                                        </p:tgtEl>
                                        <p:attrNameLst>
                                          <p:attrName>style.visibility</p:attrName>
                                        </p:attrNameLst>
                                      </p:cBhvr>
                                      <p:to>
                                        <p:strVal val="visible"/>
                                      </p:to>
                                    </p:set>
                                  </p:childTnLst>
                                </p:cTn>
                              </p:par>
                              <p:par>
                                <p:cTn id="283" presetID="1" presetClass="entr" presetSubtype="0" fill="hold" grpId="3" nodeType="withEffect">
                                  <p:stCondLst>
                                    <p:cond delay="0"/>
                                  </p:stCondLst>
                                  <p:childTnLst>
                                    <p:set>
                                      <p:cBhvr>
                                        <p:cTn id="284" dur="1" fill="hold">
                                          <p:stCondLst>
                                            <p:cond delay="0"/>
                                          </p:stCondLst>
                                        </p:cTn>
                                        <p:tgtEl>
                                          <p:spTgt spid="228"/>
                                        </p:tgtEl>
                                        <p:attrNameLst>
                                          <p:attrName>style.visibility</p:attrName>
                                        </p:attrNameLst>
                                      </p:cBhvr>
                                      <p:to>
                                        <p:strVal val="visible"/>
                                      </p:to>
                                    </p:set>
                                  </p:childTnLst>
                                </p:cTn>
                              </p:par>
                            </p:childTnLst>
                          </p:cTn>
                        </p:par>
                      </p:childTnLst>
                    </p:cTn>
                  </p:par>
                </p:childTnLst>
              </p:cTn>
              <p:nextCondLst>
                <p:cond evt="onClick" delay="0">
                  <p:tgtEl>
                    <p:spTgt spid="231"/>
                  </p:tgtEl>
                </p:cond>
              </p:nextCondLst>
            </p:seq>
            <p:seq concurrent="1" nextAc="seek">
              <p:cTn id="285" restart="whenNotActive" fill="hold" evtFilter="cancelBubble" nodeType="interactiveSeq">
                <p:stCondLst>
                  <p:cond evt="onClick" delay="0">
                    <p:tgtEl>
                      <p:spTgt spid="230"/>
                    </p:tgtEl>
                  </p:cond>
                </p:stCondLst>
                <p:endSync evt="end" delay="0">
                  <p:rtn val="all"/>
                </p:endSync>
                <p:childTnLst>
                  <p:par>
                    <p:cTn id="286" fill="hold">
                      <p:stCondLst>
                        <p:cond delay="0"/>
                      </p:stCondLst>
                      <p:childTnLst>
                        <p:par>
                          <p:cTn id="287" fill="hold">
                            <p:stCondLst>
                              <p:cond delay="0"/>
                            </p:stCondLst>
                            <p:childTnLst>
                              <p:par>
                                <p:cTn id="288" presetID="1" presetClass="exit" presetSubtype="0" fill="hold" grpId="2" nodeType="withEffect">
                                  <p:stCondLst>
                                    <p:cond delay="0"/>
                                  </p:stCondLst>
                                  <p:childTnLst>
                                    <p:set>
                                      <p:cBhvr>
                                        <p:cTn id="289" dur="1" fill="hold">
                                          <p:stCondLst>
                                            <p:cond delay="0"/>
                                          </p:stCondLst>
                                        </p:cTn>
                                        <p:tgtEl>
                                          <p:spTgt spid="230"/>
                                        </p:tgtEl>
                                        <p:attrNameLst>
                                          <p:attrName>style.visibility</p:attrName>
                                        </p:attrNameLst>
                                      </p:cBhvr>
                                      <p:to>
                                        <p:strVal val="hidden"/>
                                      </p:to>
                                    </p:set>
                                  </p:childTnLst>
                                </p:cTn>
                              </p:par>
                              <p:par>
                                <p:cTn id="290" presetID="1" presetClass="exit" presetSubtype="0" fill="hold" grpId="2" nodeType="withEffect">
                                  <p:stCondLst>
                                    <p:cond delay="0"/>
                                  </p:stCondLst>
                                  <p:childTnLst>
                                    <p:set>
                                      <p:cBhvr>
                                        <p:cTn id="291" dur="1" fill="hold">
                                          <p:stCondLst>
                                            <p:cond delay="0"/>
                                          </p:stCondLst>
                                        </p:cTn>
                                        <p:tgtEl>
                                          <p:spTgt spid="231"/>
                                        </p:tgtEl>
                                        <p:attrNameLst>
                                          <p:attrName>style.visibility</p:attrName>
                                        </p:attrNameLst>
                                      </p:cBhvr>
                                      <p:to>
                                        <p:strVal val="hidden"/>
                                      </p:to>
                                    </p:set>
                                  </p:childTnLst>
                                </p:cTn>
                              </p:par>
                              <p:par>
                                <p:cTn id="292" presetID="1" presetClass="entr" presetSubtype="0" fill="hold" grpId="3" nodeType="withEffect">
                                  <p:stCondLst>
                                    <p:cond delay="0"/>
                                  </p:stCondLst>
                                  <p:childTnLst>
                                    <p:set>
                                      <p:cBhvr>
                                        <p:cTn id="293" dur="1" fill="hold">
                                          <p:stCondLst>
                                            <p:cond delay="0"/>
                                          </p:stCondLst>
                                        </p:cTn>
                                        <p:tgtEl>
                                          <p:spTgt spid="233"/>
                                        </p:tgtEl>
                                        <p:attrNameLst>
                                          <p:attrName>style.visibility</p:attrName>
                                        </p:attrNameLst>
                                      </p:cBhvr>
                                      <p:to>
                                        <p:strVal val="visible"/>
                                      </p:to>
                                    </p:set>
                                  </p:childTnLst>
                                </p:cTn>
                              </p:par>
                              <p:par>
                                <p:cTn id="294" presetID="1" presetClass="entr" presetSubtype="0" fill="hold" grpId="3" nodeType="withEffect">
                                  <p:stCondLst>
                                    <p:cond delay="0"/>
                                  </p:stCondLst>
                                  <p:childTnLst>
                                    <p:set>
                                      <p:cBhvr>
                                        <p:cTn id="295" dur="1" fill="hold">
                                          <p:stCondLst>
                                            <p:cond delay="0"/>
                                          </p:stCondLst>
                                        </p:cTn>
                                        <p:tgtEl>
                                          <p:spTgt spid="232"/>
                                        </p:tgtEl>
                                        <p:attrNameLst>
                                          <p:attrName>style.visibility</p:attrName>
                                        </p:attrNameLst>
                                      </p:cBhvr>
                                      <p:to>
                                        <p:strVal val="visible"/>
                                      </p:to>
                                    </p:set>
                                  </p:childTnLst>
                                </p:cTn>
                              </p:par>
                            </p:childTnLst>
                          </p:cTn>
                        </p:par>
                      </p:childTnLst>
                    </p:cTn>
                  </p:par>
                </p:childTnLst>
              </p:cTn>
              <p:nextCondLst>
                <p:cond evt="onClick" delay="0">
                  <p:tgtEl>
                    <p:spTgt spid="230"/>
                  </p:tgtEl>
                </p:cond>
              </p:nextCondLst>
            </p:seq>
            <p:seq concurrent="1" nextAc="seek">
              <p:cTn id="296" restart="whenNotActive" fill="hold" evtFilter="cancelBubble" nodeType="interactiveSeq">
                <p:stCondLst>
                  <p:cond evt="onClick" delay="0">
                    <p:tgtEl>
                      <p:spTgt spid="233"/>
                    </p:tgtEl>
                  </p:cond>
                </p:stCondLst>
                <p:endSync evt="end" delay="0">
                  <p:rtn val="all"/>
                </p:endSync>
                <p:childTnLst>
                  <p:par>
                    <p:cTn id="297" fill="hold">
                      <p:stCondLst>
                        <p:cond delay="0"/>
                      </p:stCondLst>
                      <p:childTnLst>
                        <p:par>
                          <p:cTn id="298" fill="hold">
                            <p:stCondLst>
                              <p:cond delay="0"/>
                            </p:stCondLst>
                            <p:childTnLst>
                              <p:par>
                                <p:cTn id="299" presetID="1" presetClass="exit" presetSubtype="0" fill="hold" grpId="1" nodeType="withEffect">
                                  <p:stCondLst>
                                    <p:cond delay="0"/>
                                  </p:stCondLst>
                                  <p:childTnLst>
                                    <p:set>
                                      <p:cBhvr>
                                        <p:cTn id="300" dur="1" fill="hold">
                                          <p:stCondLst>
                                            <p:cond delay="0"/>
                                          </p:stCondLst>
                                        </p:cTn>
                                        <p:tgtEl>
                                          <p:spTgt spid="233"/>
                                        </p:tgtEl>
                                        <p:attrNameLst>
                                          <p:attrName>style.visibility</p:attrName>
                                        </p:attrNameLst>
                                      </p:cBhvr>
                                      <p:to>
                                        <p:strVal val="hidden"/>
                                      </p:to>
                                    </p:set>
                                  </p:childTnLst>
                                </p:cTn>
                              </p:par>
                              <p:par>
                                <p:cTn id="301" presetID="1" presetClass="exit" presetSubtype="0" fill="hold" grpId="1" nodeType="withEffect">
                                  <p:stCondLst>
                                    <p:cond delay="0"/>
                                  </p:stCondLst>
                                  <p:childTnLst>
                                    <p:set>
                                      <p:cBhvr>
                                        <p:cTn id="302" dur="1" fill="hold">
                                          <p:stCondLst>
                                            <p:cond delay="0"/>
                                          </p:stCondLst>
                                        </p:cTn>
                                        <p:tgtEl>
                                          <p:spTgt spid="232"/>
                                        </p:tgtEl>
                                        <p:attrNameLst>
                                          <p:attrName>style.visibility</p:attrName>
                                        </p:attrNameLst>
                                      </p:cBhvr>
                                      <p:to>
                                        <p:strVal val="hidden"/>
                                      </p:to>
                                    </p:set>
                                  </p:childTnLst>
                                </p:cTn>
                              </p:par>
                              <p:par>
                                <p:cTn id="303" presetID="1" presetClass="entr" presetSubtype="0" fill="hold" grpId="0" nodeType="withEffect">
                                  <p:stCondLst>
                                    <p:cond delay="0"/>
                                  </p:stCondLst>
                                  <p:childTnLst>
                                    <p:set>
                                      <p:cBhvr>
                                        <p:cTn id="304" dur="1" fill="hold">
                                          <p:stCondLst>
                                            <p:cond delay="0"/>
                                          </p:stCondLst>
                                        </p:cTn>
                                        <p:tgtEl>
                                          <p:spTgt spid="231"/>
                                        </p:tgtEl>
                                        <p:attrNameLst>
                                          <p:attrName>style.visibility</p:attrName>
                                        </p:attrNameLst>
                                      </p:cBhvr>
                                      <p:to>
                                        <p:strVal val="visible"/>
                                      </p:to>
                                    </p:set>
                                  </p:childTnLst>
                                </p:cTn>
                              </p:par>
                              <p:par>
                                <p:cTn id="305" presetID="1" presetClass="entr" presetSubtype="0" fill="hold" grpId="0" nodeType="withEffect">
                                  <p:stCondLst>
                                    <p:cond delay="0"/>
                                  </p:stCondLst>
                                  <p:childTnLst>
                                    <p:set>
                                      <p:cBhvr>
                                        <p:cTn id="306" dur="1" fill="hold">
                                          <p:stCondLst>
                                            <p:cond delay="0"/>
                                          </p:stCondLst>
                                        </p:cTn>
                                        <p:tgtEl>
                                          <p:spTgt spid="230"/>
                                        </p:tgtEl>
                                        <p:attrNameLst>
                                          <p:attrName>style.visibility</p:attrName>
                                        </p:attrNameLst>
                                      </p:cBhvr>
                                      <p:to>
                                        <p:strVal val="visible"/>
                                      </p:to>
                                    </p:set>
                                  </p:childTnLst>
                                </p:cTn>
                              </p:par>
                            </p:childTnLst>
                          </p:cTn>
                        </p:par>
                      </p:childTnLst>
                    </p:cTn>
                  </p:par>
                </p:childTnLst>
              </p:cTn>
              <p:nextCondLst>
                <p:cond evt="onClick" delay="0">
                  <p:tgtEl>
                    <p:spTgt spid="233"/>
                  </p:tgtEl>
                </p:cond>
              </p:nextCondLst>
            </p:seq>
            <p:seq concurrent="1" nextAc="seek">
              <p:cTn id="307" restart="whenNotActive" fill="hold" evtFilter="cancelBubble" nodeType="interactiveSeq">
                <p:stCondLst>
                  <p:cond evt="onClick" delay="0">
                    <p:tgtEl>
                      <p:spTgt spid="232"/>
                    </p:tgtEl>
                  </p:cond>
                </p:stCondLst>
                <p:endSync evt="end" delay="0">
                  <p:rtn val="all"/>
                </p:endSync>
                <p:childTnLst>
                  <p:par>
                    <p:cTn id="308" fill="hold">
                      <p:stCondLst>
                        <p:cond delay="0"/>
                      </p:stCondLst>
                      <p:childTnLst>
                        <p:par>
                          <p:cTn id="309" fill="hold">
                            <p:stCondLst>
                              <p:cond delay="0"/>
                            </p:stCondLst>
                            <p:childTnLst>
                              <p:par>
                                <p:cTn id="310" presetID="1" presetClass="exit" presetSubtype="0" fill="hold" grpId="2" nodeType="withEffect">
                                  <p:stCondLst>
                                    <p:cond delay="0"/>
                                  </p:stCondLst>
                                  <p:childTnLst>
                                    <p:set>
                                      <p:cBhvr>
                                        <p:cTn id="311" dur="1" fill="hold">
                                          <p:stCondLst>
                                            <p:cond delay="0"/>
                                          </p:stCondLst>
                                        </p:cTn>
                                        <p:tgtEl>
                                          <p:spTgt spid="232"/>
                                        </p:tgtEl>
                                        <p:attrNameLst>
                                          <p:attrName>style.visibility</p:attrName>
                                        </p:attrNameLst>
                                      </p:cBhvr>
                                      <p:to>
                                        <p:strVal val="hidden"/>
                                      </p:to>
                                    </p:set>
                                  </p:childTnLst>
                                </p:cTn>
                              </p:par>
                              <p:par>
                                <p:cTn id="312" presetID="1" presetClass="exit" presetSubtype="0" fill="hold" grpId="2" nodeType="withEffect">
                                  <p:stCondLst>
                                    <p:cond delay="0"/>
                                  </p:stCondLst>
                                  <p:childTnLst>
                                    <p:set>
                                      <p:cBhvr>
                                        <p:cTn id="313" dur="1" fill="hold">
                                          <p:stCondLst>
                                            <p:cond delay="0"/>
                                          </p:stCondLst>
                                        </p:cTn>
                                        <p:tgtEl>
                                          <p:spTgt spid="233"/>
                                        </p:tgtEl>
                                        <p:attrNameLst>
                                          <p:attrName>style.visibility</p:attrName>
                                        </p:attrNameLst>
                                      </p:cBhvr>
                                      <p:to>
                                        <p:strVal val="hidden"/>
                                      </p:to>
                                    </p:set>
                                  </p:childTnLst>
                                </p:cTn>
                              </p:par>
                              <p:par>
                                <p:cTn id="314" presetID="1" presetClass="entr" presetSubtype="0" fill="hold" grpId="0" nodeType="withEffect">
                                  <p:stCondLst>
                                    <p:cond delay="0"/>
                                  </p:stCondLst>
                                  <p:childTnLst>
                                    <p:set>
                                      <p:cBhvr>
                                        <p:cTn id="315" dur="1" fill="hold">
                                          <p:stCondLst>
                                            <p:cond delay="0"/>
                                          </p:stCondLst>
                                        </p:cTn>
                                        <p:tgtEl>
                                          <p:spTgt spid="235"/>
                                        </p:tgtEl>
                                        <p:attrNameLst>
                                          <p:attrName>style.visibility</p:attrName>
                                        </p:attrNameLst>
                                      </p:cBhvr>
                                      <p:to>
                                        <p:strVal val="visible"/>
                                      </p:to>
                                    </p:set>
                                  </p:childTnLst>
                                </p:cTn>
                              </p:par>
                              <p:par>
                                <p:cTn id="316" presetID="1" presetClass="entr" presetSubtype="0" fill="hold" grpId="0" nodeType="withEffect">
                                  <p:stCondLst>
                                    <p:cond delay="0"/>
                                  </p:stCondLst>
                                  <p:childTnLst>
                                    <p:set>
                                      <p:cBhvr>
                                        <p:cTn id="317" dur="1" fill="hold">
                                          <p:stCondLst>
                                            <p:cond delay="0"/>
                                          </p:stCondLst>
                                        </p:cTn>
                                        <p:tgtEl>
                                          <p:spTgt spid="234"/>
                                        </p:tgtEl>
                                        <p:attrNameLst>
                                          <p:attrName>style.visibility</p:attrName>
                                        </p:attrNameLst>
                                      </p:cBhvr>
                                      <p:to>
                                        <p:strVal val="visible"/>
                                      </p:to>
                                    </p:set>
                                  </p:childTnLst>
                                </p:cTn>
                              </p:par>
                            </p:childTnLst>
                          </p:cTn>
                        </p:par>
                      </p:childTnLst>
                    </p:cTn>
                  </p:par>
                </p:childTnLst>
              </p:cTn>
              <p:nextCondLst>
                <p:cond evt="onClick" delay="0">
                  <p:tgtEl>
                    <p:spTgt spid="232"/>
                  </p:tgtEl>
                </p:cond>
              </p:nextCondLst>
            </p:seq>
            <p:seq concurrent="1" nextAc="seek">
              <p:cTn id="318" restart="whenNotActive" fill="hold" evtFilter="cancelBubble" nodeType="interactiveSeq">
                <p:stCondLst>
                  <p:cond evt="onClick" delay="0">
                    <p:tgtEl>
                      <p:spTgt spid="235"/>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withEffect">
                                  <p:stCondLst>
                                    <p:cond delay="0"/>
                                  </p:stCondLst>
                                  <p:childTnLst>
                                    <p:set>
                                      <p:cBhvr>
                                        <p:cTn id="322" dur="1" fill="hold">
                                          <p:stCondLst>
                                            <p:cond delay="0"/>
                                          </p:stCondLst>
                                        </p:cTn>
                                        <p:tgtEl>
                                          <p:spTgt spid="235"/>
                                        </p:tgtEl>
                                        <p:attrNameLst>
                                          <p:attrName>style.visibility</p:attrName>
                                        </p:attrNameLst>
                                      </p:cBhvr>
                                      <p:to>
                                        <p:strVal val="hidden"/>
                                      </p:to>
                                    </p:set>
                                  </p:childTnLst>
                                </p:cTn>
                              </p:par>
                              <p:par>
                                <p:cTn id="323" presetID="1" presetClass="exit" presetSubtype="0" fill="hold" grpId="1" nodeType="withEffect">
                                  <p:stCondLst>
                                    <p:cond delay="0"/>
                                  </p:stCondLst>
                                  <p:childTnLst>
                                    <p:set>
                                      <p:cBhvr>
                                        <p:cTn id="324" dur="1" fill="hold">
                                          <p:stCondLst>
                                            <p:cond delay="0"/>
                                          </p:stCondLst>
                                        </p:cTn>
                                        <p:tgtEl>
                                          <p:spTgt spid="234"/>
                                        </p:tgtEl>
                                        <p:attrNameLst>
                                          <p:attrName>style.visibility</p:attrName>
                                        </p:attrNameLst>
                                      </p:cBhvr>
                                      <p:to>
                                        <p:strVal val="hidden"/>
                                      </p:to>
                                    </p:set>
                                  </p:childTnLst>
                                </p:cTn>
                              </p:par>
                              <p:par>
                                <p:cTn id="325" presetID="1" presetClass="entr" presetSubtype="0" fill="hold" grpId="0" nodeType="withEffect">
                                  <p:stCondLst>
                                    <p:cond delay="0"/>
                                  </p:stCondLst>
                                  <p:childTnLst>
                                    <p:set>
                                      <p:cBhvr>
                                        <p:cTn id="326" dur="1" fill="hold">
                                          <p:stCondLst>
                                            <p:cond delay="0"/>
                                          </p:stCondLst>
                                        </p:cTn>
                                        <p:tgtEl>
                                          <p:spTgt spid="233"/>
                                        </p:tgtEl>
                                        <p:attrNameLst>
                                          <p:attrName>style.visibility</p:attrName>
                                        </p:attrNameLst>
                                      </p:cBhvr>
                                      <p:to>
                                        <p:strVal val="visible"/>
                                      </p:to>
                                    </p:set>
                                  </p:childTnLst>
                                </p:cTn>
                              </p:par>
                              <p:par>
                                <p:cTn id="327" presetID="1" presetClass="entr" presetSubtype="0" fill="hold" grpId="0" nodeType="withEffect">
                                  <p:stCondLst>
                                    <p:cond delay="0"/>
                                  </p:stCondLst>
                                  <p:childTnLst>
                                    <p:set>
                                      <p:cBhvr>
                                        <p:cTn id="328" dur="1" fill="hold">
                                          <p:stCondLst>
                                            <p:cond delay="0"/>
                                          </p:stCondLst>
                                        </p:cTn>
                                        <p:tgtEl>
                                          <p:spTgt spid="232"/>
                                        </p:tgtEl>
                                        <p:attrNameLst>
                                          <p:attrName>style.visibility</p:attrName>
                                        </p:attrNameLst>
                                      </p:cBhvr>
                                      <p:to>
                                        <p:strVal val="visible"/>
                                      </p:to>
                                    </p:set>
                                  </p:childTnLst>
                                </p:cTn>
                              </p:par>
                            </p:childTnLst>
                          </p:cTn>
                        </p:par>
                      </p:childTnLst>
                    </p:cTn>
                  </p:par>
                </p:childTnLst>
              </p:cTn>
              <p:nextCondLst>
                <p:cond evt="onClick" delay="0">
                  <p:tgtEl>
                    <p:spTgt spid="235"/>
                  </p:tgtEl>
                </p:cond>
              </p:nextCondLst>
            </p:seq>
            <p:seq concurrent="1" nextAc="seek">
              <p:cTn id="329" restart="whenNotActive" fill="hold" evtFilter="cancelBubble" nodeType="interactiveSeq">
                <p:stCondLst>
                  <p:cond evt="onClick" delay="0">
                    <p:tgtEl>
                      <p:spTgt spid="234"/>
                    </p:tgtEl>
                  </p:cond>
                </p:stCondLst>
                <p:endSync evt="end" delay="0">
                  <p:rtn val="all"/>
                </p:endSync>
                <p:childTnLst>
                  <p:par>
                    <p:cTn id="330" fill="hold">
                      <p:stCondLst>
                        <p:cond delay="0"/>
                      </p:stCondLst>
                      <p:childTnLst>
                        <p:par>
                          <p:cTn id="331" fill="hold">
                            <p:stCondLst>
                              <p:cond delay="0"/>
                            </p:stCondLst>
                            <p:childTnLst>
                              <p:par>
                                <p:cTn id="332" presetID="1" presetClass="exit" presetSubtype="0" fill="hold" grpId="2" nodeType="withEffect">
                                  <p:stCondLst>
                                    <p:cond delay="0"/>
                                  </p:stCondLst>
                                  <p:childTnLst>
                                    <p:set>
                                      <p:cBhvr>
                                        <p:cTn id="333" dur="1" fill="hold">
                                          <p:stCondLst>
                                            <p:cond delay="0"/>
                                          </p:stCondLst>
                                        </p:cTn>
                                        <p:tgtEl>
                                          <p:spTgt spid="234"/>
                                        </p:tgtEl>
                                        <p:attrNameLst>
                                          <p:attrName>style.visibility</p:attrName>
                                        </p:attrNameLst>
                                      </p:cBhvr>
                                      <p:to>
                                        <p:strVal val="hidden"/>
                                      </p:to>
                                    </p:set>
                                  </p:childTnLst>
                                </p:cTn>
                              </p:par>
                              <p:par>
                                <p:cTn id="334" presetID="1" presetClass="exit" presetSubtype="0" fill="hold" grpId="2" nodeType="withEffect">
                                  <p:stCondLst>
                                    <p:cond delay="0"/>
                                  </p:stCondLst>
                                  <p:childTnLst>
                                    <p:set>
                                      <p:cBhvr>
                                        <p:cTn id="335" dur="1" fill="hold">
                                          <p:stCondLst>
                                            <p:cond delay="0"/>
                                          </p:stCondLst>
                                        </p:cTn>
                                        <p:tgtEl>
                                          <p:spTgt spid="235"/>
                                        </p:tgtEl>
                                        <p:attrNameLst>
                                          <p:attrName>style.visibility</p:attrName>
                                        </p:attrNameLst>
                                      </p:cBhvr>
                                      <p:to>
                                        <p:strVal val="hidden"/>
                                      </p:to>
                                    </p:set>
                                  </p:childTnLst>
                                </p:cTn>
                              </p:par>
                              <p:par>
                                <p:cTn id="336" presetID="1" presetClass="entr" presetSubtype="0" fill="hold" grpId="3" nodeType="withEffect">
                                  <p:stCondLst>
                                    <p:cond delay="0"/>
                                  </p:stCondLst>
                                  <p:childTnLst>
                                    <p:set>
                                      <p:cBhvr>
                                        <p:cTn id="337" dur="1" fill="hold">
                                          <p:stCondLst>
                                            <p:cond delay="0"/>
                                          </p:stCondLst>
                                        </p:cTn>
                                        <p:tgtEl>
                                          <p:spTgt spid="237"/>
                                        </p:tgtEl>
                                        <p:attrNameLst>
                                          <p:attrName>style.visibility</p:attrName>
                                        </p:attrNameLst>
                                      </p:cBhvr>
                                      <p:to>
                                        <p:strVal val="visible"/>
                                      </p:to>
                                    </p:set>
                                  </p:childTnLst>
                                </p:cTn>
                              </p:par>
                              <p:par>
                                <p:cTn id="338" presetID="1" presetClass="entr" presetSubtype="0" fill="hold" grpId="3" nodeType="withEffect">
                                  <p:stCondLst>
                                    <p:cond delay="0"/>
                                  </p:stCondLst>
                                  <p:childTnLst>
                                    <p:set>
                                      <p:cBhvr>
                                        <p:cTn id="339" dur="1" fill="hold">
                                          <p:stCondLst>
                                            <p:cond delay="0"/>
                                          </p:stCondLst>
                                        </p:cTn>
                                        <p:tgtEl>
                                          <p:spTgt spid="236"/>
                                        </p:tgtEl>
                                        <p:attrNameLst>
                                          <p:attrName>style.visibility</p:attrName>
                                        </p:attrNameLst>
                                      </p:cBhvr>
                                      <p:to>
                                        <p:strVal val="visible"/>
                                      </p:to>
                                    </p:set>
                                  </p:childTnLst>
                                </p:cTn>
                              </p:par>
                            </p:childTnLst>
                          </p:cTn>
                        </p:par>
                      </p:childTnLst>
                    </p:cTn>
                  </p:par>
                </p:childTnLst>
              </p:cTn>
              <p:nextCondLst>
                <p:cond evt="onClick" delay="0">
                  <p:tgtEl>
                    <p:spTgt spid="234"/>
                  </p:tgtEl>
                </p:cond>
              </p:nextCondLst>
            </p:seq>
            <p:seq concurrent="1" nextAc="seek">
              <p:cTn id="340" restart="whenNotActive" fill="hold" evtFilter="cancelBubble" nodeType="interactiveSeq">
                <p:stCondLst>
                  <p:cond evt="onClick" delay="0">
                    <p:tgtEl>
                      <p:spTgt spid="237"/>
                    </p:tgtEl>
                  </p:cond>
                </p:stCondLst>
                <p:endSync evt="end" delay="0">
                  <p:rtn val="all"/>
                </p:endSync>
                <p:childTnLst>
                  <p:par>
                    <p:cTn id="341" fill="hold">
                      <p:stCondLst>
                        <p:cond delay="0"/>
                      </p:stCondLst>
                      <p:childTnLst>
                        <p:par>
                          <p:cTn id="342" fill="hold">
                            <p:stCondLst>
                              <p:cond delay="0"/>
                            </p:stCondLst>
                            <p:childTnLst>
                              <p:par>
                                <p:cTn id="343" presetID="1" presetClass="exit" presetSubtype="0" fill="hold" grpId="1" nodeType="withEffect">
                                  <p:stCondLst>
                                    <p:cond delay="0"/>
                                  </p:stCondLst>
                                  <p:childTnLst>
                                    <p:set>
                                      <p:cBhvr>
                                        <p:cTn id="344" dur="1" fill="hold">
                                          <p:stCondLst>
                                            <p:cond delay="0"/>
                                          </p:stCondLst>
                                        </p:cTn>
                                        <p:tgtEl>
                                          <p:spTgt spid="237"/>
                                        </p:tgtEl>
                                        <p:attrNameLst>
                                          <p:attrName>style.visibility</p:attrName>
                                        </p:attrNameLst>
                                      </p:cBhvr>
                                      <p:to>
                                        <p:strVal val="hidden"/>
                                      </p:to>
                                    </p:set>
                                  </p:childTnLst>
                                </p:cTn>
                              </p:par>
                              <p:par>
                                <p:cTn id="345" presetID="1" presetClass="exit" presetSubtype="0" fill="hold" grpId="1" nodeType="withEffect">
                                  <p:stCondLst>
                                    <p:cond delay="0"/>
                                  </p:stCondLst>
                                  <p:childTnLst>
                                    <p:set>
                                      <p:cBhvr>
                                        <p:cTn id="346" dur="1" fill="hold">
                                          <p:stCondLst>
                                            <p:cond delay="0"/>
                                          </p:stCondLst>
                                        </p:cTn>
                                        <p:tgtEl>
                                          <p:spTgt spid="236"/>
                                        </p:tgtEl>
                                        <p:attrNameLst>
                                          <p:attrName>style.visibility</p:attrName>
                                        </p:attrNameLst>
                                      </p:cBhvr>
                                      <p:to>
                                        <p:strVal val="hidden"/>
                                      </p:to>
                                    </p:set>
                                  </p:childTnLst>
                                </p:cTn>
                              </p:par>
                              <p:par>
                                <p:cTn id="347" presetID="1" presetClass="entr" presetSubtype="0" fill="hold" grpId="3" nodeType="withEffect">
                                  <p:stCondLst>
                                    <p:cond delay="0"/>
                                  </p:stCondLst>
                                  <p:childTnLst>
                                    <p:set>
                                      <p:cBhvr>
                                        <p:cTn id="348" dur="1" fill="hold">
                                          <p:stCondLst>
                                            <p:cond delay="0"/>
                                          </p:stCondLst>
                                        </p:cTn>
                                        <p:tgtEl>
                                          <p:spTgt spid="235"/>
                                        </p:tgtEl>
                                        <p:attrNameLst>
                                          <p:attrName>style.visibility</p:attrName>
                                        </p:attrNameLst>
                                      </p:cBhvr>
                                      <p:to>
                                        <p:strVal val="visible"/>
                                      </p:to>
                                    </p:set>
                                  </p:childTnLst>
                                </p:cTn>
                              </p:par>
                              <p:par>
                                <p:cTn id="349" presetID="1" presetClass="entr" presetSubtype="0" fill="hold" grpId="3" nodeType="withEffect">
                                  <p:stCondLst>
                                    <p:cond delay="0"/>
                                  </p:stCondLst>
                                  <p:childTnLst>
                                    <p:set>
                                      <p:cBhvr>
                                        <p:cTn id="350" dur="1" fill="hold">
                                          <p:stCondLst>
                                            <p:cond delay="0"/>
                                          </p:stCondLst>
                                        </p:cTn>
                                        <p:tgtEl>
                                          <p:spTgt spid="234"/>
                                        </p:tgtEl>
                                        <p:attrNameLst>
                                          <p:attrName>style.visibility</p:attrName>
                                        </p:attrNameLst>
                                      </p:cBhvr>
                                      <p:to>
                                        <p:strVal val="visible"/>
                                      </p:to>
                                    </p:set>
                                  </p:childTnLst>
                                </p:cTn>
                              </p:par>
                            </p:childTnLst>
                          </p:cTn>
                        </p:par>
                      </p:childTnLst>
                    </p:cTn>
                  </p:par>
                </p:childTnLst>
              </p:cTn>
              <p:nextCondLst>
                <p:cond evt="onClick" delay="0">
                  <p:tgtEl>
                    <p:spTgt spid="237"/>
                  </p:tgtEl>
                </p:cond>
              </p:nextCondLst>
            </p:seq>
            <p:seq concurrent="1" nextAc="seek">
              <p:cTn id="351" restart="whenNotActive" fill="hold" evtFilter="cancelBubble" nodeType="interactiveSeq">
                <p:stCondLst>
                  <p:cond evt="onClick" delay="0">
                    <p:tgtEl>
                      <p:spTgt spid="236"/>
                    </p:tgtEl>
                  </p:cond>
                </p:stCondLst>
                <p:endSync evt="end" delay="0">
                  <p:rtn val="all"/>
                </p:endSync>
                <p:childTnLst>
                  <p:par>
                    <p:cTn id="352" fill="hold">
                      <p:stCondLst>
                        <p:cond delay="0"/>
                      </p:stCondLst>
                      <p:childTnLst>
                        <p:par>
                          <p:cTn id="353" fill="hold">
                            <p:stCondLst>
                              <p:cond delay="0"/>
                            </p:stCondLst>
                            <p:childTnLst>
                              <p:par>
                                <p:cTn id="354" presetID="1" presetClass="exit" presetSubtype="0" fill="hold" grpId="2" nodeType="withEffect">
                                  <p:stCondLst>
                                    <p:cond delay="0"/>
                                  </p:stCondLst>
                                  <p:childTnLst>
                                    <p:set>
                                      <p:cBhvr>
                                        <p:cTn id="355" dur="1" fill="hold">
                                          <p:stCondLst>
                                            <p:cond delay="0"/>
                                          </p:stCondLst>
                                        </p:cTn>
                                        <p:tgtEl>
                                          <p:spTgt spid="236"/>
                                        </p:tgtEl>
                                        <p:attrNameLst>
                                          <p:attrName>style.visibility</p:attrName>
                                        </p:attrNameLst>
                                      </p:cBhvr>
                                      <p:to>
                                        <p:strVal val="hidden"/>
                                      </p:to>
                                    </p:set>
                                  </p:childTnLst>
                                </p:cTn>
                              </p:par>
                              <p:par>
                                <p:cTn id="356" presetID="1" presetClass="exit" presetSubtype="0" fill="hold" grpId="2" nodeType="withEffect">
                                  <p:stCondLst>
                                    <p:cond delay="0"/>
                                  </p:stCondLst>
                                  <p:childTnLst>
                                    <p:set>
                                      <p:cBhvr>
                                        <p:cTn id="357" dur="1" fill="hold">
                                          <p:stCondLst>
                                            <p:cond delay="0"/>
                                          </p:stCondLst>
                                        </p:cTn>
                                        <p:tgtEl>
                                          <p:spTgt spid="237"/>
                                        </p:tgtEl>
                                        <p:attrNameLst>
                                          <p:attrName>style.visibility</p:attrName>
                                        </p:attrNameLst>
                                      </p:cBhvr>
                                      <p:to>
                                        <p:strVal val="hidden"/>
                                      </p:to>
                                    </p:set>
                                  </p:childTnLst>
                                </p:cTn>
                              </p:par>
                              <p:par>
                                <p:cTn id="358" presetID="1" presetClass="entr" presetSubtype="0" fill="hold" grpId="0" nodeType="withEffect">
                                  <p:stCondLst>
                                    <p:cond delay="0"/>
                                  </p:stCondLst>
                                  <p:childTnLst>
                                    <p:set>
                                      <p:cBhvr>
                                        <p:cTn id="359" dur="1" fill="hold">
                                          <p:stCondLst>
                                            <p:cond delay="0"/>
                                          </p:stCondLst>
                                        </p:cTn>
                                        <p:tgtEl>
                                          <p:spTgt spid="239"/>
                                        </p:tgtEl>
                                        <p:attrNameLst>
                                          <p:attrName>style.visibility</p:attrName>
                                        </p:attrNameLst>
                                      </p:cBhvr>
                                      <p:to>
                                        <p:strVal val="visible"/>
                                      </p:to>
                                    </p:set>
                                  </p:childTnLst>
                                </p:cTn>
                              </p:par>
                              <p:par>
                                <p:cTn id="360" presetID="1" presetClass="entr" presetSubtype="0" fill="hold" grpId="0" nodeType="withEffect">
                                  <p:stCondLst>
                                    <p:cond delay="0"/>
                                  </p:stCondLst>
                                  <p:childTnLst>
                                    <p:set>
                                      <p:cBhvr>
                                        <p:cTn id="361" dur="1" fill="hold">
                                          <p:stCondLst>
                                            <p:cond delay="0"/>
                                          </p:stCondLst>
                                        </p:cTn>
                                        <p:tgtEl>
                                          <p:spTgt spid="238"/>
                                        </p:tgtEl>
                                        <p:attrNameLst>
                                          <p:attrName>style.visibility</p:attrName>
                                        </p:attrNameLst>
                                      </p:cBhvr>
                                      <p:to>
                                        <p:strVal val="visible"/>
                                      </p:to>
                                    </p:set>
                                  </p:childTnLst>
                                </p:cTn>
                              </p:par>
                            </p:childTnLst>
                          </p:cTn>
                        </p:par>
                      </p:childTnLst>
                    </p:cTn>
                  </p:par>
                </p:childTnLst>
              </p:cTn>
              <p:nextCondLst>
                <p:cond evt="onClick" delay="0">
                  <p:tgtEl>
                    <p:spTgt spid="236"/>
                  </p:tgtEl>
                </p:cond>
              </p:nextCondLst>
            </p:seq>
            <p:seq concurrent="1" nextAc="seek">
              <p:cTn id="362" restart="whenNotActive" fill="hold" evtFilter="cancelBubble" nodeType="interactiveSeq">
                <p:stCondLst>
                  <p:cond evt="onClick" delay="0">
                    <p:tgtEl>
                      <p:spTgt spid="239"/>
                    </p:tgtEl>
                  </p:cond>
                </p:stCondLst>
                <p:endSync evt="end" delay="0">
                  <p:rtn val="all"/>
                </p:endSync>
                <p:childTnLst>
                  <p:par>
                    <p:cTn id="363" fill="hold">
                      <p:stCondLst>
                        <p:cond delay="0"/>
                      </p:stCondLst>
                      <p:childTnLst>
                        <p:par>
                          <p:cTn id="364" fill="hold">
                            <p:stCondLst>
                              <p:cond delay="0"/>
                            </p:stCondLst>
                            <p:childTnLst>
                              <p:par>
                                <p:cTn id="365" presetID="1" presetClass="exit" presetSubtype="0" fill="hold" grpId="1" nodeType="withEffect">
                                  <p:stCondLst>
                                    <p:cond delay="0"/>
                                  </p:stCondLst>
                                  <p:childTnLst>
                                    <p:set>
                                      <p:cBhvr>
                                        <p:cTn id="366" dur="1" fill="hold">
                                          <p:stCondLst>
                                            <p:cond delay="0"/>
                                          </p:stCondLst>
                                        </p:cTn>
                                        <p:tgtEl>
                                          <p:spTgt spid="239"/>
                                        </p:tgtEl>
                                        <p:attrNameLst>
                                          <p:attrName>style.visibility</p:attrName>
                                        </p:attrNameLst>
                                      </p:cBhvr>
                                      <p:to>
                                        <p:strVal val="hidden"/>
                                      </p:to>
                                    </p:set>
                                  </p:childTnLst>
                                </p:cTn>
                              </p:par>
                              <p:par>
                                <p:cTn id="367" presetID="1" presetClass="exit" presetSubtype="0" fill="hold" grpId="1" nodeType="withEffect">
                                  <p:stCondLst>
                                    <p:cond delay="0"/>
                                  </p:stCondLst>
                                  <p:childTnLst>
                                    <p:set>
                                      <p:cBhvr>
                                        <p:cTn id="368" dur="1" fill="hold">
                                          <p:stCondLst>
                                            <p:cond delay="0"/>
                                          </p:stCondLst>
                                        </p:cTn>
                                        <p:tgtEl>
                                          <p:spTgt spid="238"/>
                                        </p:tgtEl>
                                        <p:attrNameLst>
                                          <p:attrName>style.visibility</p:attrName>
                                        </p:attrNameLst>
                                      </p:cBhvr>
                                      <p:to>
                                        <p:strVal val="hidden"/>
                                      </p:to>
                                    </p:set>
                                  </p:childTnLst>
                                </p:cTn>
                              </p:par>
                              <p:par>
                                <p:cTn id="369" presetID="1" presetClass="entr" presetSubtype="0" fill="hold" grpId="0" nodeType="withEffect">
                                  <p:stCondLst>
                                    <p:cond delay="0"/>
                                  </p:stCondLst>
                                  <p:childTnLst>
                                    <p:set>
                                      <p:cBhvr>
                                        <p:cTn id="370" dur="1" fill="hold">
                                          <p:stCondLst>
                                            <p:cond delay="0"/>
                                          </p:stCondLst>
                                        </p:cTn>
                                        <p:tgtEl>
                                          <p:spTgt spid="237"/>
                                        </p:tgtEl>
                                        <p:attrNameLst>
                                          <p:attrName>style.visibility</p:attrName>
                                        </p:attrNameLst>
                                      </p:cBhvr>
                                      <p:to>
                                        <p:strVal val="visible"/>
                                      </p:to>
                                    </p:set>
                                  </p:childTnLst>
                                </p:cTn>
                              </p:par>
                              <p:par>
                                <p:cTn id="371" presetID="1" presetClass="entr" presetSubtype="0" fill="hold" grpId="0" nodeType="withEffect">
                                  <p:stCondLst>
                                    <p:cond delay="0"/>
                                  </p:stCondLst>
                                  <p:childTnLst>
                                    <p:set>
                                      <p:cBhvr>
                                        <p:cTn id="372" dur="1" fill="hold">
                                          <p:stCondLst>
                                            <p:cond delay="0"/>
                                          </p:stCondLst>
                                        </p:cTn>
                                        <p:tgtEl>
                                          <p:spTgt spid="236"/>
                                        </p:tgtEl>
                                        <p:attrNameLst>
                                          <p:attrName>style.visibility</p:attrName>
                                        </p:attrNameLst>
                                      </p:cBhvr>
                                      <p:to>
                                        <p:strVal val="visible"/>
                                      </p:to>
                                    </p:set>
                                  </p:childTnLst>
                                </p:cTn>
                              </p:par>
                            </p:childTnLst>
                          </p:cTn>
                        </p:par>
                      </p:childTnLst>
                    </p:cTn>
                  </p:par>
                </p:childTnLst>
              </p:cTn>
              <p:nextCondLst>
                <p:cond evt="onClick" delay="0">
                  <p:tgtEl>
                    <p:spTgt spid="239"/>
                  </p:tgtEl>
                </p:cond>
              </p:nextCondLst>
            </p:seq>
            <p:seq concurrent="1" nextAc="seek">
              <p:cTn id="373" restart="whenNotActive" fill="hold" evtFilter="cancelBubble" nodeType="interactiveSeq">
                <p:stCondLst>
                  <p:cond evt="onClick" delay="0">
                    <p:tgtEl>
                      <p:spTgt spid="238"/>
                    </p:tgtEl>
                  </p:cond>
                </p:stCondLst>
                <p:endSync evt="end" delay="0">
                  <p:rtn val="all"/>
                </p:endSync>
                <p:childTnLst>
                  <p:par>
                    <p:cTn id="374" fill="hold">
                      <p:stCondLst>
                        <p:cond delay="0"/>
                      </p:stCondLst>
                      <p:childTnLst>
                        <p:par>
                          <p:cTn id="375" fill="hold">
                            <p:stCondLst>
                              <p:cond delay="0"/>
                            </p:stCondLst>
                            <p:childTnLst>
                              <p:par>
                                <p:cTn id="376" presetID="1" presetClass="exit" presetSubtype="0" fill="hold" grpId="2" nodeType="withEffect">
                                  <p:stCondLst>
                                    <p:cond delay="0"/>
                                  </p:stCondLst>
                                  <p:childTnLst>
                                    <p:set>
                                      <p:cBhvr>
                                        <p:cTn id="377" dur="1" fill="hold">
                                          <p:stCondLst>
                                            <p:cond delay="0"/>
                                          </p:stCondLst>
                                        </p:cTn>
                                        <p:tgtEl>
                                          <p:spTgt spid="238"/>
                                        </p:tgtEl>
                                        <p:attrNameLst>
                                          <p:attrName>style.visibility</p:attrName>
                                        </p:attrNameLst>
                                      </p:cBhvr>
                                      <p:to>
                                        <p:strVal val="hidden"/>
                                      </p:to>
                                    </p:set>
                                  </p:childTnLst>
                                </p:cTn>
                              </p:par>
                              <p:par>
                                <p:cTn id="378" presetID="1" presetClass="exit" presetSubtype="0" fill="hold" grpId="2" nodeType="withEffect">
                                  <p:stCondLst>
                                    <p:cond delay="0"/>
                                  </p:stCondLst>
                                  <p:childTnLst>
                                    <p:set>
                                      <p:cBhvr>
                                        <p:cTn id="379" dur="1" fill="hold">
                                          <p:stCondLst>
                                            <p:cond delay="0"/>
                                          </p:stCondLst>
                                        </p:cTn>
                                        <p:tgtEl>
                                          <p:spTgt spid="239"/>
                                        </p:tgtEl>
                                        <p:attrNameLst>
                                          <p:attrName>style.visibility</p:attrName>
                                        </p:attrNameLst>
                                      </p:cBhvr>
                                      <p:to>
                                        <p:strVal val="hidden"/>
                                      </p:to>
                                    </p:set>
                                  </p:childTnLst>
                                </p:cTn>
                              </p:par>
                              <p:par>
                                <p:cTn id="380" presetID="1" presetClass="entr" presetSubtype="0" fill="hold" grpId="3" nodeType="withEffect">
                                  <p:stCondLst>
                                    <p:cond delay="0"/>
                                  </p:stCondLst>
                                  <p:childTnLst>
                                    <p:set>
                                      <p:cBhvr>
                                        <p:cTn id="381" dur="1" fill="hold">
                                          <p:stCondLst>
                                            <p:cond delay="0"/>
                                          </p:stCondLst>
                                        </p:cTn>
                                        <p:tgtEl>
                                          <p:spTgt spid="241"/>
                                        </p:tgtEl>
                                        <p:attrNameLst>
                                          <p:attrName>style.visibility</p:attrName>
                                        </p:attrNameLst>
                                      </p:cBhvr>
                                      <p:to>
                                        <p:strVal val="visible"/>
                                      </p:to>
                                    </p:set>
                                  </p:childTnLst>
                                </p:cTn>
                              </p:par>
                              <p:par>
                                <p:cTn id="382" presetID="1" presetClass="entr" presetSubtype="0" fill="hold" grpId="3" nodeType="withEffect">
                                  <p:stCondLst>
                                    <p:cond delay="0"/>
                                  </p:stCondLst>
                                  <p:childTnLst>
                                    <p:set>
                                      <p:cBhvr>
                                        <p:cTn id="383" dur="1" fill="hold">
                                          <p:stCondLst>
                                            <p:cond delay="0"/>
                                          </p:stCondLst>
                                        </p:cTn>
                                        <p:tgtEl>
                                          <p:spTgt spid="240"/>
                                        </p:tgtEl>
                                        <p:attrNameLst>
                                          <p:attrName>style.visibility</p:attrName>
                                        </p:attrNameLst>
                                      </p:cBhvr>
                                      <p:to>
                                        <p:strVal val="visible"/>
                                      </p:to>
                                    </p:set>
                                  </p:childTnLst>
                                </p:cTn>
                              </p:par>
                            </p:childTnLst>
                          </p:cTn>
                        </p:par>
                      </p:childTnLst>
                    </p:cTn>
                  </p:par>
                </p:childTnLst>
              </p:cTn>
              <p:nextCondLst>
                <p:cond evt="onClick" delay="0">
                  <p:tgtEl>
                    <p:spTgt spid="238"/>
                  </p:tgtEl>
                </p:cond>
              </p:nextCondLst>
            </p:seq>
            <p:seq concurrent="1" nextAc="seek">
              <p:cTn id="384" restart="whenNotActive" fill="hold" evtFilter="cancelBubble" nodeType="interactiveSeq">
                <p:stCondLst>
                  <p:cond evt="onClick" delay="0">
                    <p:tgtEl>
                      <p:spTgt spid="241"/>
                    </p:tgtEl>
                  </p:cond>
                </p:stCondLst>
                <p:endSync evt="end" delay="0">
                  <p:rtn val="all"/>
                </p:endSync>
                <p:childTnLst>
                  <p:par>
                    <p:cTn id="385" fill="hold">
                      <p:stCondLst>
                        <p:cond delay="0"/>
                      </p:stCondLst>
                      <p:childTnLst>
                        <p:par>
                          <p:cTn id="386" fill="hold">
                            <p:stCondLst>
                              <p:cond delay="0"/>
                            </p:stCondLst>
                            <p:childTnLst>
                              <p:par>
                                <p:cTn id="387" presetID="1" presetClass="exit" presetSubtype="0" fill="hold" grpId="1" nodeType="withEffect">
                                  <p:stCondLst>
                                    <p:cond delay="0"/>
                                  </p:stCondLst>
                                  <p:childTnLst>
                                    <p:set>
                                      <p:cBhvr>
                                        <p:cTn id="388" dur="1" fill="hold">
                                          <p:stCondLst>
                                            <p:cond delay="0"/>
                                          </p:stCondLst>
                                        </p:cTn>
                                        <p:tgtEl>
                                          <p:spTgt spid="241"/>
                                        </p:tgtEl>
                                        <p:attrNameLst>
                                          <p:attrName>style.visibility</p:attrName>
                                        </p:attrNameLst>
                                      </p:cBhvr>
                                      <p:to>
                                        <p:strVal val="hidden"/>
                                      </p:to>
                                    </p:set>
                                  </p:childTnLst>
                                </p:cTn>
                              </p:par>
                              <p:par>
                                <p:cTn id="389" presetID="1" presetClass="exit" presetSubtype="0" fill="hold" grpId="1" nodeType="withEffect">
                                  <p:stCondLst>
                                    <p:cond delay="0"/>
                                  </p:stCondLst>
                                  <p:childTnLst>
                                    <p:set>
                                      <p:cBhvr>
                                        <p:cTn id="390" dur="1" fill="hold">
                                          <p:stCondLst>
                                            <p:cond delay="0"/>
                                          </p:stCondLst>
                                        </p:cTn>
                                        <p:tgtEl>
                                          <p:spTgt spid="240"/>
                                        </p:tgtEl>
                                        <p:attrNameLst>
                                          <p:attrName>style.visibility</p:attrName>
                                        </p:attrNameLst>
                                      </p:cBhvr>
                                      <p:to>
                                        <p:strVal val="hidden"/>
                                      </p:to>
                                    </p:set>
                                  </p:childTnLst>
                                </p:cTn>
                              </p:par>
                              <p:par>
                                <p:cTn id="391" presetID="1" presetClass="entr" presetSubtype="0" fill="hold" grpId="3" nodeType="withEffect">
                                  <p:stCondLst>
                                    <p:cond delay="0"/>
                                  </p:stCondLst>
                                  <p:childTnLst>
                                    <p:set>
                                      <p:cBhvr>
                                        <p:cTn id="392" dur="1" fill="hold">
                                          <p:stCondLst>
                                            <p:cond delay="0"/>
                                          </p:stCondLst>
                                        </p:cTn>
                                        <p:tgtEl>
                                          <p:spTgt spid="239"/>
                                        </p:tgtEl>
                                        <p:attrNameLst>
                                          <p:attrName>style.visibility</p:attrName>
                                        </p:attrNameLst>
                                      </p:cBhvr>
                                      <p:to>
                                        <p:strVal val="visible"/>
                                      </p:to>
                                    </p:set>
                                  </p:childTnLst>
                                </p:cTn>
                              </p:par>
                              <p:par>
                                <p:cTn id="393" presetID="1" presetClass="entr" presetSubtype="0" fill="hold" grpId="3" nodeType="withEffect">
                                  <p:stCondLst>
                                    <p:cond delay="0"/>
                                  </p:stCondLst>
                                  <p:childTnLst>
                                    <p:set>
                                      <p:cBhvr>
                                        <p:cTn id="394" dur="1" fill="hold">
                                          <p:stCondLst>
                                            <p:cond delay="0"/>
                                          </p:stCondLst>
                                        </p:cTn>
                                        <p:tgtEl>
                                          <p:spTgt spid="238"/>
                                        </p:tgtEl>
                                        <p:attrNameLst>
                                          <p:attrName>style.visibility</p:attrName>
                                        </p:attrNameLst>
                                      </p:cBhvr>
                                      <p:to>
                                        <p:strVal val="visible"/>
                                      </p:to>
                                    </p:set>
                                  </p:childTnLst>
                                </p:cTn>
                              </p:par>
                            </p:childTnLst>
                          </p:cTn>
                        </p:par>
                      </p:childTnLst>
                    </p:cTn>
                  </p:par>
                </p:childTnLst>
              </p:cTn>
              <p:nextCondLst>
                <p:cond evt="onClick" delay="0">
                  <p:tgtEl>
                    <p:spTgt spid="241"/>
                  </p:tgtEl>
                </p:cond>
              </p:nextCondLst>
            </p:seq>
            <p:seq concurrent="1" nextAc="seek">
              <p:cTn id="395" restart="whenNotActive" fill="hold" evtFilter="cancelBubble" nodeType="interactiveSeq">
                <p:stCondLst>
                  <p:cond evt="onClick" delay="0">
                    <p:tgtEl>
                      <p:spTgt spid="240"/>
                    </p:tgtEl>
                  </p:cond>
                </p:stCondLst>
                <p:endSync evt="end" delay="0">
                  <p:rtn val="all"/>
                </p:endSync>
                <p:childTnLst>
                  <p:par>
                    <p:cTn id="396" fill="hold">
                      <p:stCondLst>
                        <p:cond delay="0"/>
                      </p:stCondLst>
                      <p:childTnLst>
                        <p:par>
                          <p:cTn id="397" fill="hold">
                            <p:stCondLst>
                              <p:cond delay="0"/>
                            </p:stCondLst>
                            <p:childTnLst>
                              <p:par>
                                <p:cTn id="398" presetID="1" presetClass="exit" presetSubtype="0" fill="hold" grpId="2" nodeType="withEffect">
                                  <p:stCondLst>
                                    <p:cond delay="0"/>
                                  </p:stCondLst>
                                  <p:childTnLst>
                                    <p:set>
                                      <p:cBhvr>
                                        <p:cTn id="399" dur="1" fill="hold">
                                          <p:stCondLst>
                                            <p:cond delay="0"/>
                                          </p:stCondLst>
                                        </p:cTn>
                                        <p:tgtEl>
                                          <p:spTgt spid="240"/>
                                        </p:tgtEl>
                                        <p:attrNameLst>
                                          <p:attrName>style.visibility</p:attrName>
                                        </p:attrNameLst>
                                      </p:cBhvr>
                                      <p:to>
                                        <p:strVal val="hidden"/>
                                      </p:to>
                                    </p:set>
                                  </p:childTnLst>
                                </p:cTn>
                              </p:par>
                              <p:par>
                                <p:cTn id="400" presetID="1" presetClass="exit" presetSubtype="0" fill="hold" grpId="2" nodeType="withEffect">
                                  <p:stCondLst>
                                    <p:cond delay="0"/>
                                  </p:stCondLst>
                                  <p:childTnLst>
                                    <p:set>
                                      <p:cBhvr>
                                        <p:cTn id="401" dur="1" fill="hold">
                                          <p:stCondLst>
                                            <p:cond delay="0"/>
                                          </p:stCondLst>
                                        </p:cTn>
                                        <p:tgtEl>
                                          <p:spTgt spid="241"/>
                                        </p:tgtEl>
                                        <p:attrNameLst>
                                          <p:attrName>style.visibility</p:attrName>
                                        </p:attrNameLst>
                                      </p:cBhvr>
                                      <p:to>
                                        <p:strVal val="hidden"/>
                                      </p:to>
                                    </p:set>
                                  </p:childTnLst>
                                </p:cTn>
                              </p:par>
                              <p:par>
                                <p:cTn id="402" presetID="1" presetClass="entr" presetSubtype="0" fill="hold" grpId="0" nodeType="withEffect">
                                  <p:stCondLst>
                                    <p:cond delay="0"/>
                                  </p:stCondLst>
                                  <p:childTnLst>
                                    <p:set>
                                      <p:cBhvr>
                                        <p:cTn id="403" dur="1" fill="hold">
                                          <p:stCondLst>
                                            <p:cond delay="0"/>
                                          </p:stCondLst>
                                        </p:cTn>
                                        <p:tgtEl>
                                          <p:spTgt spid="243"/>
                                        </p:tgtEl>
                                        <p:attrNameLst>
                                          <p:attrName>style.visibility</p:attrName>
                                        </p:attrNameLst>
                                      </p:cBhvr>
                                      <p:to>
                                        <p:strVal val="visible"/>
                                      </p:to>
                                    </p:set>
                                  </p:childTnLst>
                                </p:cTn>
                              </p:par>
                              <p:par>
                                <p:cTn id="404" presetID="1" presetClass="entr" presetSubtype="0" fill="hold" grpId="0" nodeType="withEffect">
                                  <p:stCondLst>
                                    <p:cond delay="0"/>
                                  </p:stCondLst>
                                  <p:childTnLst>
                                    <p:set>
                                      <p:cBhvr>
                                        <p:cTn id="405" dur="1" fill="hold">
                                          <p:stCondLst>
                                            <p:cond delay="0"/>
                                          </p:stCondLst>
                                        </p:cTn>
                                        <p:tgtEl>
                                          <p:spTgt spid="242"/>
                                        </p:tgtEl>
                                        <p:attrNameLst>
                                          <p:attrName>style.visibility</p:attrName>
                                        </p:attrNameLst>
                                      </p:cBhvr>
                                      <p:to>
                                        <p:strVal val="visible"/>
                                      </p:to>
                                    </p:set>
                                  </p:childTnLst>
                                </p:cTn>
                              </p:par>
                            </p:childTnLst>
                          </p:cTn>
                        </p:par>
                      </p:childTnLst>
                    </p:cTn>
                  </p:par>
                </p:childTnLst>
              </p:cTn>
              <p:nextCondLst>
                <p:cond evt="onClick" delay="0">
                  <p:tgtEl>
                    <p:spTgt spid="240"/>
                  </p:tgtEl>
                </p:cond>
              </p:nextCondLst>
            </p:seq>
            <p:seq concurrent="1" nextAc="seek">
              <p:cTn id="406" restart="whenNotActive" fill="hold" evtFilter="cancelBubble" nodeType="interactiveSeq">
                <p:stCondLst>
                  <p:cond evt="onClick" delay="0">
                    <p:tgtEl>
                      <p:spTgt spid="243"/>
                    </p:tgtEl>
                  </p:cond>
                </p:stCondLst>
                <p:endSync evt="end" delay="0">
                  <p:rtn val="all"/>
                </p:endSync>
                <p:childTnLst>
                  <p:par>
                    <p:cTn id="407" fill="hold">
                      <p:stCondLst>
                        <p:cond delay="0"/>
                      </p:stCondLst>
                      <p:childTnLst>
                        <p:par>
                          <p:cTn id="408" fill="hold">
                            <p:stCondLst>
                              <p:cond delay="0"/>
                            </p:stCondLst>
                            <p:childTnLst>
                              <p:par>
                                <p:cTn id="409" presetID="1" presetClass="exit" presetSubtype="0" fill="hold" grpId="1" nodeType="withEffect">
                                  <p:stCondLst>
                                    <p:cond delay="0"/>
                                  </p:stCondLst>
                                  <p:childTnLst>
                                    <p:set>
                                      <p:cBhvr>
                                        <p:cTn id="410" dur="1" fill="hold">
                                          <p:stCondLst>
                                            <p:cond delay="0"/>
                                          </p:stCondLst>
                                        </p:cTn>
                                        <p:tgtEl>
                                          <p:spTgt spid="243"/>
                                        </p:tgtEl>
                                        <p:attrNameLst>
                                          <p:attrName>style.visibility</p:attrName>
                                        </p:attrNameLst>
                                      </p:cBhvr>
                                      <p:to>
                                        <p:strVal val="hidden"/>
                                      </p:to>
                                    </p:set>
                                  </p:childTnLst>
                                </p:cTn>
                              </p:par>
                              <p:par>
                                <p:cTn id="411" presetID="1" presetClass="exit" presetSubtype="0" fill="hold" grpId="1" nodeType="withEffect">
                                  <p:stCondLst>
                                    <p:cond delay="0"/>
                                  </p:stCondLst>
                                  <p:childTnLst>
                                    <p:set>
                                      <p:cBhvr>
                                        <p:cTn id="412" dur="1" fill="hold">
                                          <p:stCondLst>
                                            <p:cond delay="0"/>
                                          </p:stCondLst>
                                        </p:cTn>
                                        <p:tgtEl>
                                          <p:spTgt spid="242"/>
                                        </p:tgtEl>
                                        <p:attrNameLst>
                                          <p:attrName>style.visibility</p:attrName>
                                        </p:attrNameLst>
                                      </p:cBhvr>
                                      <p:to>
                                        <p:strVal val="hidden"/>
                                      </p:to>
                                    </p:set>
                                  </p:childTnLst>
                                </p:cTn>
                              </p:par>
                              <p:par>
                                <p:cTn id="413" presetID="1" presetClass="entr" presetSubtype="0" fill="hold" grpId="0" nodeType="withEffect">
                                  <p:stCondLst>
                                    <p:cond delay="0"/>
                                  </p:stCondLst>
                                  <p:childTnLst>
                                    <p:set>
                                      <p:cBhvr>
                                        <p:cTn id="414" dur="1" fill="hold">
                                          <p:stCondLst>
                                            <p:cond delay="0"/>
                                          </p:stCondLst>
                                        </p:cTn>
                                        <p:tgtEl>
                                          <p:spTgt spid="241"/>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240"/>
                                        </p:tgtEl>
                                        <p:attrNameLst>
                                          <p:attrName>style.visibility</p:attrName>
                                        </p:attrNameLst>
                                      </p:cBhvr>
                                      <p:to>
                                        <p:strVal val="visible"/>
                                      </p:to>
                                    </p:set>
                                  </p:childTnLst>
                                </p:cTn>
                              </p:par>
                            </p:childTnLst>
                          </p:cTn>
                        </p:par>
                      </p:childTnLst>
                    </p:cTn>
                  </p:par>
                </p:childTnLst>
              </p:cTn>
              <p:nextCondLst>
                <p:cond evt="onClick" delay="0">
                  <p:tgtEl>
                    <p:spTgt spid="243"/>
                  </p:tgtEl>
                </p:cond>
              </p:nextCondLst>
            </p:seq>
            <p:seq concurrent="1" nextAc="seek">
              <p:cTn id="417" restart="whenNotActive" fill="hold" evtFilter="cancelBubble" nodeType="interactiveSeq">
                <p:stCondLst>
                  <p:cond evt="onClick" delay="0">
                    <p:tgtEl>
                      <p:spTgt spid="242"/>
                    </p:tgtEl>
                  </p:cond>
                </p:stCondLst>
                <p:endSync evt="end" delay="0">
                  <p:rtn val="all"/>
                </p:endSync>
                <p:childTnLst>
                  <p:par>
                    <p:cTn id="418" fill="hold">
                      <p:stCondLst>
                        <p:cond delay="0"/>
                      </p:stCondLst>
                      <p:childTnLst>
                        <p:par>
                          <p:cTn id="419" fill="hold">
                            <p:stCondLst>
                              <p:cond delay="0"/>
                            </p:stCondLst>
                            <p:childTnLst>
                              <p:par>
                                <p:cTn id="420" presetID="1" presetClass="exit" presetSubtype="0" fill="hold" grpId="2" nodeType="withEffect">
                                  <p:stCondLst>
                                    <p:cond delay="0"/>
                                  </p:stCondLst>
                                  <p:childTnLst>
                                    <p:set>
                                      <p:cBhvr>
                                        <p:cTn id="421" dur="1" fill="hold">
                                          <p:stCondLst>
                                            <p:cond delay="0"/>
                                          </p:stCondLst>
                                        </p:cTn>
                                        <p:tgtEl>
                                          <p:spTgt spid="242"/>
                                        </p:tgtEl>
                                        <p:attrNameLst>
                                          <p:attrName>style.visibility</p:attrName>
                                        </p:attrNameLst>
                                      </p:cBhvr>
                                      <p:to>
                                        <p:strVal val="hidden"/>
                                      </p:to>
                                    </p:set>
                                  </p:childTnLst>
                                </p:cTn>
                              </p:par>
                              <p:par>
                                <p:cTn id="422" presetID="1" presetClass="exit" presetSubtype="0" fill="hold" grpId="2" nodeType="withEffect">
                                  <p:stCondLst>
                                    <p:cond delay="0"/>
                                  </p:stCondLst>
                                  <p:childTnLst>
                                    <p:set>
                                      <p:cBhvr>
                                        <p:cTn id="423" dur="1" fill="hold">
                                          <p:stCondLst>
                                            <p:cond delay="0"/>
                                          </p:stCondLst>
                                        </p:cTn>
                                        <p:tgtEl>
                                          <p:spTgt spid="243"/>
                                        </p:tgtEl>
                                        <p:attrNameLst>
                                          <p:attrName>style.visibility</p:attrName>
                                        </p:attrNameLst>
                                      </p:cBhvr>
                                      <p:to>
                                        <p:strVal val="hidden"/>
                                      </p:to>
                                    </p:set>
                                  </p:childTnLst>
                                </p:cTn>
                              </p:par>
                              <p:par>
                                <p:cTn id="424" presetID="1" presetClass="entr" presetSubtype="0" fill="hold" grpId="3" nodeType="withEffect">
                                  <p:stCondLst>
                                    <p:cond delay="0"/>
                                  </p:stCondLst>
                                  <p:childTnLst>
                                    <p:set>
                                      <p:cBhvr>
                                        <p:cTn id="425" dur="1" fill="hold">
                                          <p:stCondLst>
                                            <p:cond delay="0"/>
                                          </p:stCondLst>
                                        </p:cTn>
                                        <p:tgtEl>
                                          <p:spTgt spid="245"/>
                                        </p:tgtEl>
                                        <p:attrNameLst>
                                          <p:attrName>style.visibility</p:attrName>
                                        </p:attrNameLst>
                                      </p:cBhvr>
                                      <p:to>
                                        <p:strVal val="visible"/>
                                      </p:to>
                                    </p:set>
                                  </p:childTnLst>
                                </p:cTn>
                              </p:par>
                              <p:par>
                                <p:cTn id="426" presetID="1" presetClass="entr" presetSubtype="0" fill="hold" grpId="3" nodeType="withEffect">
                                  <p:stCondLst>
                                    <p:cond delay="0"/>
                                  </p:stCondLst>
                                  <p:childTnLst>
                                    <p:set>
                                      <p:cBhvr>
                                        <p:cTn id="427" dur="1" fill="hold">
                                          <p:stCondLst>
                                            <p:cond delay="0"/>
                                          </p:stCondLst>
                                        </p:cTn>
                                        <p:tgtEl>
                                          <p:spTgt spid="244"/>
                                        </p:tgtEl>
                                        <p:attrNameLst>
                                          <p:attrName>style.visibility</p:attrName>
                                        </p:attrNameLst>
                                      </p:cBhvr>
                                      <p:to>
                                        <p:strVal val="visible"/>
                                      </p:to>
                                    </p:set>
                                  </p:childTnLst>
                                </p:cTn>
                              </p:par>
                            </p:childTnLst>
                          </p:cTn>
                        </p:par>
                      </p:childTnLst>
                    </p:cTn>
                  </p:par>
                </p:childTnLst>
              </p:cTn>
              <p:nextCondLst>
                <p:cond evt="onClick" delay="0">
                  <p:tgtEl>
                    <p:spTgt spid="242"/>
                  </p:tgtEl>
                </p:cond>
              </p:nextCondLst>
            </p:seq>
            <p:seq concurrent="1" nextAc="seek">
              <p:cTn id="428" restart="whenNotActive" fill="hold" evtFilter="cancelBubble" nodeType="interactiveSeq">
                <p:stCondLst>
                  <p:cond evt="onClick" delay="0">
                    <p:tgtEl>
                      <p:spTgt spid="245"/>
                    </p:tgtEl>
                  </p:cond>
                </p:stCondLst>
                <p:endSync evt="end" delay="0">
                  <p:rtn val="all"/>
                </p:endSync>
                <p:childTnLst>
                  <p:par>
                    <p:cTn id="429" fill="hold">
                      <p:stCondLst>
                        <p:cond delay="0"/>
                      </p:stCondLst>
                      <p:childTnLst>
                        <p:par>
                          <p:cTn id="430" fill="hold">
                            <p:stCondLst>
                              <p:cond delay="0"/>
                            </p:stCondLst>
                            <p:childTnLst>
                              <p:par>
                                <p:cTn id="431" presetID="1" presetClass="exit" presetSubtype="0" fill="hold" grpId="1" nodeType="withEffect">
                                  <p:stCondLst>
                                    <p:cond delay="0"/>
                                  </p:stCondLst>
                                  <p:childTnLst>
                                    <p:set>
                                      <p:cBhvr>
                                        <p:cTn id="432" dur="1" fill="hold">
                                          <p:stCondLst>
                                            <p:cond delay="0"/>
                                          </p:stCondLst>
                                        </p:cTn>
                                        <p:tgtEl>
                                          <p:spTgt spid="245"/>
                                        </p:tgtEl>
                                        <p:attrNameLst>
                                          <p:attrName>style.visibility</p:attrName>
                                        </p:attrNameLst>
                                      </p:cBhvr>
                                      <p:to>
                                        <p:strVal val="hidden"/>
                                      </p:to>
                                    </p:set>
                                  </p:childTnLst>
                                </p:cTn>
                              </p:par>
                              <p:par>
                                <p:cTn id="433" presetID="1" presetClass="exit" presetSubtype="0" fill="hold" grpId="1" nodeType="withEffect">
                                  <p:stCondLst>
                                    <p:cond delay="0"/>
                                  </p:stCondLst>
                                  <p:childTnLst>
                                    <p:set>
                                      <p:cBhvr>
                                        <p:cTn id="434" dur="1" fill="hold">
                                          <p:stCondLst>
                                            <p:cond delay="0"/>
                                          </p:stCondLst>
                                        </p:cTn>
                                        <p:tgtEl>
                                          <p:spTgt spid="244"/>
                                        </p:tgtEl>
                                        <p:attrNameLst>
                                          <p:attrName>style.visibility</p:attrName>
                                        </p:attrNameLst>
                                      </p:cBhvr>
                                      <p:to>
                                        <p:strVal val="hidden"/>
                                      </p:to>
                                    </p:set>
                                  </p:childTnLst>
                                </p:cTn>
                              </p:par>
                              <p:par>
                                <p:cTn id="435" presetID="1" presetClass="entr" presetSubtype="0" fill="hold" grpId="3" nodeType="withEffect">
                                  <p:stCondLst>
                                    <p:cond delay="0"/>
                                  </p:stCondLst>
                                  <p:childTnLst>
                                    <p:set>
                                      <p:cBhvr>
                                        <p:cTn id="436" dur="1" fill="hold">
                                          <p:stCondLst>
                                            <p:cond delay="0"/>
                                          </p:stCondLst>
                                        </p:cTn>
                                        <p:tgtEl>
                                          <p:spTgt spid="243"/>
                                        </p:tgtEl>
                                        <p:attrNameLst>
                                          <p:attrName>style.visibility</p:attrName>
                                        </p:attrNameLst>
                                      </p:cBhvr>
                                      <p:to>
                                        <p:strVal val="visible"/>
                                      </p:to>
                                    </p:set>
                                  </p:childTnLst>
                                </p:cTn>
                              </p:par>
                              <p:par>
                                <p:cTn id="437" presetID="1" presetClass="entr" presetSubtype="0" fill="hold" grpId="3" nodeType="withEffect">
                                  <p:stCondLst>
                                    <p:cond delay="0"/>
                                  </p:stCondLst>
                                  <p:childTnLst>
                                    <p:set>
                                      <p:cBhvr>
                                        <p:cTn id="438" dur="1" fill="hold">
                                          <p:stCondLst>
                                            <p:cond delay="0"/>
                                          </p:stCondLst>
                                        </p:cTn>
                                        <p:tgtEl>
                                          <p:spTgt spid="242"/>
                                        </p:tgtEl>
                                        <p:attrNameLst>
                                          <p:attrName>style.visibility</p:attrName>
                                        </p:attrNameLst>
                                      </p:cBhvr>
                                      <p:to>
                                        <p:strVal val="visible"/>
                                      </p:to>
                                    </p:set>
                                  </p:childTnLst>
                                </p:cTn>
                              </p:par>
                            </p:childTnLst>
                          </p:cTn>
                        </p:par>
                      </p:childTnLst>
                    </p:cTn>
                  </p:par>
                </p:childTnLst>
              </p:cTn>
              <p:nextCondLst>
                <p:cond evt="onClick" delay="0">
                  <p:tgtEl>
                    <p:spTgt spid="245"/>
                  </p:tgtEl>
                </p:cond>
              </p:nextCondLst>
            </p:seq>
            <p:seq concurrent="1" nextAc="seek">
              <p:cTn id="439" restart="whenNotActive" fill="hold" evtFilter="cancelBubble" nodeType="interactiveSeq">
                <p:stCondLst>
                  <p:cond evt="onClick" delay="0">
                    <p:tgtEl>
                      <p:spTgt spid="244"/>
                    </p:tgtEl>
                  </p:cond>
                </p:stCondLst>
                <p:endSync evt="end" delay="0">
                  <p:rtn val="all"/>
                </p:endSync>
                <p:childTnLst>
                  <p:par>
                    <p:cTn id="440" fill="hold">
                      <p:stCondLst>
                        <p:cond delay="0"/>
                      </p:stCondLst>
                      <p:childTnLst>
                        <p:par>
                          <p:cTn id="441" fill="hold">
                            <p:stCondLst>
                              <p:cond delay="0"/>
                            </p:stCondLst>
                            <p:childTnLst>
                              <p:par>
                                <p:cTn id="442" presetID="1" presetClass="exit" presetSubtype="0" fill="hold" grpId="2" nodeType="withEffect">
                                  <p:stCondLst>
                                    <p:cond delay="0"/>
                                  </p:stCondLst>
                                  <p:childTnLst>
                                    <p:set>
                                      <p:cBhvr>
                                        <p:cTn id="443" dur="1" fill="hold">
                                          <p:stCondLst>
                                            <p:cond delay="0"/>
                                          </p:stCondLst>
                                        </p:cTn>
                                        <p:tgtEl>
                                          <p:spTgt spid="244"/>
                                        </p:tgtEl>
                                        <p:attrNameLst>
                                          <p:attrName>style.visibility</p:attrName>
                                        </p:attrNameLst>
                                      </p:cBhvr>
                                      <p:to>
                                        <p:strVal val="hidden"/>
                                      </p:to>
                                    </p:set>
                                  </p:childTnLst>
                                </p:cTn>
                              </p:par>
                              <p:par>
                                <p:cTn id="444" presetID="1" presetClass="exit" presetSubtype="0" fill="hold" grpId="2" nodeType="withEffect">
                                  <p:stCondLst>
                                    <p:cond delay="0"/>
                                  </p:stCondLst>
                                  <p:childTnLst>
                                    <p:set>
                                      <p:cBhvr>
                                        <p:cTn id="445" dur="1" fill="hold">
                                          <p:stCondLst>
                                            <p:cond delay="0"/>
                                          </p:stCondLst>
                                        </p:cTn>
                                        <p:tgtEl>
                                          <p:spTgt spid="245"/>
                                        </p:tgtEl>
                                        <p:attrNameLst>
                                          <p:attrName>style.visibility</p:attrName>
                                        </p:attrNameLst>
                                      </p:cBhvr>
                                      <p:to>
                                        <p:strVal val="hidden"/>
                                      </p:to>
                                    </p:set>
                                  </p:childTnLst>
                                </p:cTn>
                              </p:par>
                              <p:par>
                                <p:cTn id="446" presetID="1" presetClass="entr" presetSubtype="0" fill="hold" grpId="0" nodeType="withEffect">
                                  <p:stCondLst>
                                    <p:cond delay="0"/>
                                  </p:stCondLst>
                                  <p:childTnLst>
                                    <p:set>
                                      <p:cBhvr>
                                        <p:cTn id="447" dur="1" fill="hold">
                                          <p:stCondLst>
                                            <p:cond delay="0"/>
                                          </p:stCondLst>
                                        </p:cTn>
                                        <p:tgtEl>
                                          <p:spTgt spid="246"/>
                                        </p:tgtEl>
                                        <p:attrNameLst>
                                          <p:attrName>style.visibility</p:attrName>
                                        </p:attrNameLst>
                                      </p:cBhvr>
                                      <p:to>
                                        <p:strVal val="visible"/>
                                      </p:to>
                                    </p:set>
                                  </p:childTnLst>
                                </p:cTn>
                              </p:par>
                              <p:par>
                                <p:cTn id="448" presetID="1" presetClass="entr" presetSubtype="0" fill="hold" grpId="0" nodeType="withEffect">
                                  <p:stCondLst>
                                    <p:cond delay="0"/>
                                  </p:stCondLst>
                                  <p:childTnLst>
                                    <p:set>
                                      <p:cBhvr>
                                        <p:cTn id="449" dur="1" fill="hold">
                                          <p:stCondLst>
                                            <p:cond delay="0"/>
                                          </p:stCondLst>
                                        </p:cTn>
                                        <p:tgtEl>
                                          <p:spTgt spid="247"/>
                                        </p:tgtEl>
                                        <p:attrNameLst>
                                          <p:attrName>style.visibility</p:attrName>
                                        </p:attrNameLst>
                                      </p:cBhvr>
                                      <p:to>
                                        <p:strVal val="visible"/>
                                      </p:to>
                                    </p:set>
                                  </p:childTnLst>
                                </p:cTn>
                              </p:par>
                            </p:childTnLst>
                          </p:cTn>
                        </p:par>
                      </p:childTnLst>
                    </p:cTn>
                  </p:par>
                </p:childTnLst>
              </p:cTn>
              <p:nextCondLst>
                <p:cond evt="onClick" delay="0">
                  <p:tgtEl>
                    <p:spTgt spid="244"/>
                  </p:tgtEl>
                </p:cond>
              </p:nextCondLst>
            </p:seq>
            <p:seq concurrent="1" nextAc="seek">
              <p:cTn id="450" restart="whenNotActive" fill="hold" evtFilter="cancelBubble" nodeType="interactiveSeq">
                <p:stCondLst>
                  <p:cond evt="onClick" delay="0">
                    <p:tgtEl>
                      <p:spTgt spid="247"/>
                    </p:tgtEl>
                  </p:cond>
                </p:stCondLst>
                <p:endSync evt="end" delay="0">
                  <p:rtn val="all"/>
                </p:endSync>
                <p:childTnLst>
                  <p:par>
                    <p:cTn id="451" fill="hold">
                      <p:stCondLst>
                        <p:cond delay="0"/>
                      </p:stCondLst>
                      <p:childTnLst>
                        <p:par>
                          <p:cTn id="452" fill="hold">
                            <p:stCondLst>
                              <p:cond delay="0"/>
                            </p:stCondLst>
                            <p:childTnLst>
                              <p:par>
                                <p:cTn id="453" presetID="1" presetClass="exit" presetSubtype="0" fill="hold" grpId="1" nodeType="withEffect">
                                  <p:stCondLst>
                                    <p:cond delay="0"/>
                                  </p:stCondLst>
                                  <p:childTnLst>
                                    <p:set>
                                      <p:cBhvr>
                                        <p:cTn id="454" dur="1" fill="hold">
                                          <p:stCondLst>
                                            <p:cond delay="0"/>
                                          </p:stCondLst>
                                        </p:cTn>
                                        <p:tgtEl>
                                          <p:spTgt spid="246"/>
                                        </p:tgtEl>
                                        <p:attrNameLst>
                                          <p:attrName>style.visibility</p:attrName>
                                        </p:attrNameLst>
                                      </p:cBhvr>
                                      <p:to>
                                        <p:strVal val="hidden"/>
                                      </p:to>
                                    </p:set>
                                  </p:childTnLst>
                                </p:cTn>
                              </p:par>
                              <p:par>
                                <p:cTn id="455" presetID="1" presetClass="exit" presetSubtype="0" fill="hold" grpId="1" nodeType="withEffect">
                                  <p:stCondLst>
                                    <p:cond delay="0"/>
                                  </p:stCondLst>
                                  <p:childTnLst>
                                    <p:set>
                                      <p:cBhvr>
                                        <p:cTn id="456" dur="1" fill="hold">
                                          <p:stCondLst>
                                            <p:cond delay="0"/>
                                          </p:stCondLst>
                                        </p:cTn>
                                        <p:tgtEl>
                                          <p:spTgt spid="247"/>
                                        </p:tgtEl>
                                        <p:attrNameLst>
                                          <p:attrName>style.visibility</p:attrName>
                                        </p:attrNameLst>
                                      </p:cBhvr>
                                      <p:to>
                                        <p:strVal val="hidden"/>
                                      </p:to>
                                    </p:set>
                                  </p:childTnLst>
                                </p:cTn>
                              </p:par>
                              <p:par>
                                <p:cTn id="457" presetID="1" presetClass="entr" presetSubtype="0" fill="hold" grpId="0" nodeType="withEffect">
                                  <p:stCondLst>
                                    <p:cond delay="0"/>
                                  </p:stCondLst>
                                  <p:childTnLst>
                                    <p:set>
                                      <p:cBhvr>
                                        <p:cTn id="458" dur="1" fill="hold">
                                          <p:stCondLst>
                                            <p:cond delay="0"/>
                                          </p:stCondLst>
                                        </p:cTn>
                                        <p:tgtEl>
                                          <p:spTgt spid="245"/>
                                        </p:tgtEl>
                                        <p:attrNameLst>
                                          <p:attrName>style.visibility</p:attrName>
                                        </p:attrNameLst>
                                      </p:cBhvr>
                                      <p:to>
                                        <p:strVal val="visible"/>
                                      </p:to>
                                    </p:set>
                                  </p:childTnLst>
                                </p:cTn>
                              </p:par>
                              <p:par>
                                <p:cTn id="459" presetID="1" presetClass="entr" presetSubtype="0" fill="hold" grpId="0" nodeType="withEffect">
                                  <p:stCondLst>
                                    <p:cond delay="0"/>
                                  </p:stCondLst>
                                  <p:childTnLst>
                                    <p:set>
                                      <p:cBhvr>
                                        <p:cTn id="460" dur="1" fill="hold">
                                          <p:stCondLst>
                                            <p:cond delay="0"/>
                                          </p:stCondLst>
                                        </p:cTn>
                                        <p:tgtEl>
                                          <p:spTgt spid="244"/>
                                        </p:tgtEl>
                                        <p:attrNameLst>
                                          <p:attrName>style.visibility</p:attrName>
                                        </p:attrNameLst>
                                      </p:cBhvr>
                                      <p:to>
                                        <p:strVal val="visible"/>
                                      </p:to>
                                    </p:set>
                                  </p:childTnLst>
                                </p:cTn>
                              </p:par>
                            </p:childTnLst>
                          </p:cTn>
                        </p:par>
                      </p:childTnLst>
                    </p:cTn>
                  </p:par>
                </p:childTnLst>
              </p:cTn>
              <p:nextCondLst>
                <p:cond evt="onClick" delay="0">
                  <p:tgtEl>
                    <p:spTgt spid="247"/>
                  </p:tgtEl>
                </p:cond>
              </p:nextCondLst>
            </p:seq>
            <p:seq concurrent="1" nextAc="seek">
              <p:cTn id="461" restart="whenNotActive" fill="hold" evtFilter="cancelBubble" nodeType="interactiveSeq">
                <p:stCondLst>
                  <p:cond evt="onClick" delay="0">
                    <p:tgtEl>
                      <p:spTgt spid="246"/>
                    </p:tgtEl>
                  </p:cond>
                </p:stCondLst>
                <p:endSync evt="end" delay="0">
                  <p:rtn val="all"/>
                </p:endSync>
                <p:childTnLst>
                  <p:par>
                    <p:cTn id="462" fill="hold">
                      <p:stCondLst>
                        <p:cond delay="0"/>
                      </p:stCondLst>
                      <p:childTnLst>
                        <p:par>
                          <p:cTn id="463" fill="hold">
                            <p:stCondLst>
                              <p:cond delay="0"/>
                            </p:stCondLst>
                            <p:childTnLst>
                              <p:par>
                                <p:cTn id="464" presetID="1" presetClass="exit" presetSubtype="0" fill="hold" grpId="2" nodeType="withEffect">
                                  <p:stCondLst>
                                    <p:cond delay="0"/>
                                  </p:stCondLst>
                                  <p:childTnLst>
                                    <p:set>
                                      <p:cBhvr>
                                        <p:cTn id="465" dur="1" fill="hold">
                                          <p:stCondLst>
                                            <p:cond delay="0"/>
                                          </p:stCondLst>
                                        </p:cTn>
                                        <p:tgtEl>
                                          <p:spTgt spid="246"/>
                                        </p:tgtEl>
                                        <p:attrNameLst>
                                          <p:attrName>style.visibility</p:attrName>
                                        </p:attrNameLst>
                                      </p:cBhvr>
                                      <p:to>
                                        <p:strVal val="hidden"/>
                                      </p:to>
                                    </p:set>
                                  </p:childTnLst>
                                </p:cTn>
                              </p:par>
                              <p:par>
                                <p:cTn id="466" presetID="1" presetClass="exit" presetSubtype="0" fill="hold" grpId="3" nodeType="withEffect">
                                  <p:stCondLst>
                                    <p:cond delay="0"/>
                                  </p:stCondLst>
                                  <p:childTnLst>
                                    <p:set>
                                      <p:cBhvr>
                                        <p:cTn id="467" dur="1" fill="hold">
                                          <p:stCondLst>
                                            <p:cond delay="0"/>
                                          </p:stCondLst>
                                        </p:cTn>
                                        <p:tgtEl>
                                          <p:spTgt spid="247"/>
                                        </p:tgtEl>
                                        <p:attrNameLst>
                                          <p:attrName>style.visibility</p:attrName>
                                        </p:attrNameLst>
                                      </p:cBhvr>
                                      <p:to>
                                        <p:strVal val="hidden"/>
                                      </p:to>
                                    </p:set>
                                  </p:childTnLst>
                                </p:cTn>
                              </p:par>
                              <p:par>
                                <p:cTn id="468" presetID="1" presetClass="entr" presetSubtype="0" fill="hold" grpId="0" nodeType="withEffect">
                                  <p:stCondLst>
                                    <p:cond delay="0"/>
                                  </p:stCondLst>
                                  <p:childTnLst>
                                    <p:set>
                                      <p:cBhvr>
                                        <p:cTn id="469" dur="1" fill="hold">
                                          <p:stCondLst>
                                            <p:cond delay="0"/>
                                          </p:stCondLst>
                                        </p:cTn>
                                        <p:tgtEl>
                                          <p:spTgt spid="249"/>
                                        </p:tgtEl>
                                        <p:attrNameLst>
                                          <p:attrName>style.visibility</p:attrName>
                                        </p:attrNameLst>
                                      </p:cBhvr>
                                      <p:to>
                                        <p:strVal val="visible"/>
                                      </p:to>
                                    </p:set>
                                  </p:childTnLst>
                                </p:cTn>
                              </p:par>
                              <p:par>
                                <p:cTn id="470" presetID="1" presetClass="entr" presetSubtype="0" fill="hold" grpId="0" nodeType="withEffect">
                                  <p:stCondLst>
                                    <p:cond delay="0"/>
                                  </p:stCondLst>
                                  <p:childTnLst>
                                    <p:set>
                                      <p:cBhvr>
                                        <p:cTn id="471" dur="1" fill="hold">
                                          <p:stCondLst>
                                            <p:cond delay="0"/>
                                          </p:stCondLst>
                                        </p:cTn>
                                        <p:tgtEl>
                                          <p:spTgt spid="248"/>
                                        </p:tgtEl>
                                        <p:attrNameLst>
                                          <p:attrName>style.visibility</p:attrName>
                                        </p:attrNameLst>
                                      </p:cBhvr>
                                      <p:to>
                                        <p:strVal val="visible"/>
                                      </p:to>
                                    </p:set>
                                  </p:childTnLst>
                                </p:cTn>
                              </p:par>
                            </p:childTnLst>
                          </p:cTn>
                        </p:par>
                      </p:childTnLst>
                    </p:cTn>
                  </p:par>
                </p:childTnLst>
              </p:cTn>
              <p:nextCondLst>
                <p:cond evt="onClick" delay="0">
                  <p:tgtEl>
                    <p:spTgt spid="246"/>
                  </p:tgtEl>
                </p:cond>
              </p:nextCondLst>
            </p:seq>
            <p:seq concurrent="1" nextAc="seek">
              <p:cTn id="472" restart="whenNotActive" fill="hold" evtFilter="cancelBubble" nodeType="interactiveSeq">
                <p:stCondLst>
                  <p:cond evt="onClick" delay="0">
                    <p:tgtEl>
                      <p:spTgt spid="249"/>
                    </p:tgtEl>
                  </p:cond>
                </p:stCondLst>
                <p:endSync evt="end" delay="0">
                  <p:rtn val="all"/>
                </p:endSync>
                <p:childTnLst>
                  <p:par>
                    <p:cTn id="473" fill="hold">
                      <p:stCondLst>
                        <p:cond delay="0"/>
                      </p:stCondLst>
                      <p:childTnLst>
                        <p:par>
                          <p:cTn id="474" fill="hold">
                            <p:stCondLst>
                              <p:cond delay="0"/>
                            </p:stCondLst>
                            <p:childTnLst>
                              <p:par>
                                <p:cTn id="475" presetID="1" presetClass="exit" presetSubtype="0" fill="hold" grpId="1" nodeType="withEffect">
                                  <p:stCondLst>
                                    <p:cond delay="0"/>
                                  </p:stCondLst>
                                  <p:childTnLst>
                                    <p:set>
                                      <p:cBhvr>
                                        <p:cTn id="476" dur="1" fill="hold">
                                          <p:stCondLst>
                                            <p:cond delay="0"/>
                                          </p:stCondLst>
                                        </p:cTn>
                                        <p:tgtEl>
                                          <p:spTgt spid="249"/>
                                        </p:tgtEl>
                                        <p:attrNameLst>
                                          <p:attrName>style.visibility</p:attrName>
                                        </p:attrNameLst>
                                      </p:cBhvr>
                                      <p:to>
                                        <p:strVal val="hidden"/>
                                      </p:to>
                                    </p:set>
                                  </p:childTnLst>
                                </p:cTn>
                              </p:par>
                              <p:par>
                                <p:cTn id="477" presetID="1" presetClass="exit" presetSubtype="0" fill="hold" grpId="1" nodeType="withEffect">
                                  <p:stCondLst>
                                    <p:cond delay="0"/>
                                  </p:stCondLst>
                                  <p:childTnLst>
                                    <p:set>
                                      <p:cBhvr>
                                        <p:cTn id="478" dur="1" fill="hold">
                                          <p:stCondLst>
                                            <p:cond delay="0"/>
                                          </p:stCondLst>
                                        </p:cTn>
                                        <p:tgtEl>
                                          <p:spTgt spid="248"/>
                                        </p:tgtEl>
                                        <p:attrNameLst>
                                          <p:attrName>style.visibility</p:attrName>
                                        </p:attrNameLst>
                                      </p:cBhvr>
                                      <p:to>
                                        <p:strVal val="hidden"/>
                                      </p:to>
                                    </p:set>
                                  </p:childTnLst>
                                </p:cTn>
                              </p:par>
                              <p:par>
                                <p:cTn id="479" presetID="1" presetClass="entr" presetSubtype="0" fill="hold" grpId="3" nodeType="withEffect">
                                  <p:stCondLst>
                                    <p:cond delay="0"/>
                                  </p:stCondLst>
                                  <p:childTnLst>
                                    <p:set>
                                      <p:cBhvr>
                                        <p:cTn id="480" dur="1" fill="hold">
                                          <p:stCondLst>
                                            <p:cond delay="0"/>
                                          </p:stCondLst>
                                        </p:cTn>
                                        <p:tgtEl>
                                          <p:spTgt spid="246"/>
                                        </p:tgtEl>
                                        <p:attrNameLst>
                                          <p:attrName>style.visibility</p:attrName>
                                        </p:attrNameLst>
                                      </p:cBhvr>
                                      <p:to>
                                        <p:strVal val="visible"/>
                                      </p:to>
                                    </p:set>
                                  </p:childTnLst>
                                </p:cTn>
                              </p:par>
                              <p:par>
                                <p:cTn id="481" presetID="1" presetClass="entr" presetSubtype="0" fill="hold" grpId="2" nodeType="withEffect">
                                  <p:stCondLst>
                                    <p:cond delay="0"/>
                                  </p:stCondLst>
                                  <p:childTnLst>
                                    <p:set>
                                      <p:cBhvr>
                                        <p:cTn id="482" dur="1" fill="hold">
                                          <p:stCondLst>
                                            <p:cond delay="0"/>
                                          </p:stCondLst>
                                        </p:cTn>
                                        <p:tgtEl>
                                          <p:spTgt spid="247"/>
                                        </p:tgtEl>
                                        <p:attrNameLst>
                                          <p:attrName>style.visibility</p:attrName>
                                        </p:attrNameLst>
                                      </p:cBhvr>
                                      <p:to>
                                        <p:strVal val="visible"/>
                                      </p:to>
                                    </p:set>
                                  </p:childTnLst>
                                </p:cTn>
                              </p:par>
                            </p:childTnLst>
                          </p:cTn>
                        </p:par>
                      </p:childTnLst>
                    </p:cTn>
                  </p:par>
                </p:childTnLst>
              </p:cTn>
              <p:nextCondLst>
                <p:cond evt="onClick" delay="0">
                  <p:tgtEl>
                    <p:spTgt spid="249"/>
                  </p:tgtEl>
                </p:cond>
              </p:nextCondLst>
            </p:seq>
            <p:seq concurrent="1" nextAc="seek">
              <p:cTn id="483" restart="whenNotActive" fill="hold" evtFilter="cancelBubble" nodeType="interactiveSeq">
                <p:stCondLst>
                  <p:cond evt="onClick" delay="0">
                    <p:tgtEl>
                      <p:spTgt spid="248"/>
                    </p:tgtEl>
                  </p:cond>
                </p:stCondLst>
                <p:endSync evt="end" delay="0">
                  <p:rtn val="all"/>
                </p:endSync>
                <p:childTnLst>
                  <p:par>
                    <p:cTn id="484" fill="hold">
                      <p:stCondLst>
                        <p:cond delay="0"/>
                      </p:stCondLst>
                      <p:childTnLst>
                        <p:par>
                          <p:cTn id="485" fill="hold">
                            <p:stCondLst>
                              <p:cond delay="0"/>
                            </p:stCondLst>
                            <p:childTnLst>
                              <p:par>
                                <p:cTn id="486" presetID="1" presetClass="exit" presetSubtype="0" fill="hold" grpId="2" nodeType="withEffect">
                                  <p:stCondLst>
                                    <p:cond delay="0"/>
                                  </p:stCondLst>
                                  <p:childTnLst>
                                    <p:set>
                                      <p:cBhvr>
                                        <p:cTn id="487" dur="1" fill="hold">
                                          <p:stCondLst>
                                            <p:cond delay="0"/>
                                          </p:stCondLst>
                                        </p:cTn>
                                        <p:tgtEl>
                                          <p:spTgt spid="248"/>
                                        </p:tgtEl>
                                        <p:attrNameLst>
                                          <p:attrName>style.visibility</p:attrName>
                                        </p:attrNameLst>
                                      </p:cBhvr>
                                      <p:to>
                                        <p:strVal val="hidden"/>
                                      </p:to>
                                    </p:set>
                                  </p:childTnLst>
                                </p:cTn>
                              </p:par>
                              <p:par>
                                <p:cTn id="488" presetID="1" presetClass="exit" presetSubtype="0" fill="hold" grpId="2" nodeType="withEffect">
                                  <p:stCondLst>
                                    <p:cond delay="0"/>
                                  </p:stCondLst>
                                  <p:childTnLst>
                                    <p:set>
                                      <p:cBhvr>
                                        <p:cTn id="489" dur="1" fill="hold">
                                          <p:stCondLst>
                                            <p:cond delay="0"/>
                                          </p:stCondLst>
                                        </p:cTn>
                                        <p:tgtEl>
                                          <p:spTgt spid="249"/>
                                        </p:tgtEl>
                                        <p:attrNameLst>
                                          <p:attrName>style.visibility</p:attrName>
                                        </p:attrNameLst>
                                      </p:cBhvr>
                                      <p:to>
                                        <p:strVal val="hidden"/>
                                      </p:to>
                                    </p:set>
                                  </p:childTnLst>
                                </p:cTn>
                              </p:par>
                              <p:par>
                                <p:cTn id="490" presetID="1" presetClass="entr" presetSubtype="0" fill="hold" grpId="3" nodeType="withEffect">
                                  <p:stCondLst>
                                    <p:cond delay="0"/>
                                  </p:stCondLst>
                                  <p:childTnLst>
                                    <p:set>
                                      <p:cBhvr>
                                        <p:cTn id="491" dur="1" fill="hold">
                                          <p:stCondLst>
                                            <p:cond delay="0"/>
                                          </p:stCondLst>
                                        </p:cTn>
                                        <p:tgtEl>
                                          <p:spTgt spid="251"/>
                                        </p:tgtEl>
                                        <p:attrNameLst>
                                          <p:attrName>style.visibility</p:attrName>
                                        </p:attrNameLst>
                                      </p:cBhvr>
                                      <p:to>
                                        <p:strVal val="visible"/>
                                      </p:to>
                                    </p:set>
                                  </p:childTnLst>
                                </p:cTn>
                              </p:par>
                              <p:par>
                                <p:cTn id="492" presetID="1" presetClass="entr" presetSubtype="0" fill="hold" grpId="3" nodeType="withEffect">
                                  <p:stCondLst>
                                    <p:cond delay="0"/>
                                  </p:stCondLst>
                                  <p:childTnLst>
                                    <p:set>
                                      <p:cBhvr>
                                        <p:cTn id="493" dur="1" fill="hold">
                                          <p:stCondLst>
                                            <p:cond delay="0"/>
                                          </p:stCondLst>
                                        </p:cTn>
                                        <p:tgtEl>
                                          <p:spTgt spid="250"/>
                                        </p:tgtEl>
                                        <p:attrNameLst>
                                          <p:attrName>style.visibility</p:attrName>
                                        </p:attrNameLst>
                                      </p:cBhvr>
                                      <p:to>
                                        <p:strVal val="visible"/>
                                      </p:to>
                                    </p:set>
                                  </p:childTnLst>
                                </p:cTn>
                              </p:par>
                            </p:childTnLst>
                          </p:cTn>
                        </p:par>
                      </p:childTnLst>
                    </p:cTn>
                  </p:par>
                </p:childTnLst>
              </p:cTn>
              <p:nextCondLst>
                <p:cond evt="onClick" delay="0">
                  <p:tgtEl>
                    <p:spTgt spid="248"/>
                  </p:tgtEl>
                </p:cond>
              </p:nextCondLst>
            </p:seq>
            <p:seq concurrent="1" nextAc="seek">
              <p:cTn id="494" restart="whenNotActive" fill="hold" evtFilter="cancelBubble" nodeType="interactiveSeq">
                <p:stCondLst>
                  <p:cond evt="onClick" delay="0">
                    <p:tgtEl>
                      <p:spTgt spid="251"/>
                    </p:tgtEl>
                  </p:cond>
                </p:stCondLst>
                <p:endSync evt="end" delay="0">
                  <p:rtn val="all"/>
                </p:endSync>
                <p:childTnLst>
                  <p:par>
                    <p:cTn id="495" fill="hold">
                      <p:stCondLst>
                        <p:cond delay="0"/>
                      </p:stCondLst>
                      <p:childTnLst>
                        <p:par>
                          <p:cTn id="496" fill="hold">
                            <p:stCondLst>
                              <p:cond delay="0"/>
                            </p:stCondLst>
                            <p:childTnLst>
                              <p:par>
                                <p:cTn id="497" presetID="1" presetClass="exit" presetSubtype="0" fill="hold" grpId="1" nodeType="withEffect">
                                  <p:stCondLst>
                                    <p:cond delay="0"/>
                                  </p:stCondLst>
                                  <p:childTnLst>
                                    <p:set>
                                      <p:cBhvr>
                                        <p:cTn id="498" dur="1" fill="hold">
                                          <p:stCondLst>
                                            <p:cond delay="0"/>
                                          </p:stCondLst>
                                        </p:cTn>
                                        <p:tgtEl>
                                          <p:spTgt spid="251"/>
                                        </p:tgtEl>
                                        <p:attrNameLst>
                                          <p:attrName>style.visibility</p:attrName>
                                        </p:attrNameLst>
                                      </p:cBhvr>
                                      <p:to>
                                        <p:strVal val="hidden"/>
                                      </p:to>
                                    </p:set>
                                  </p:childTnLst>
                                </p:cTn>
                              </p:par>
                              <p:par>
                                <p:cTn id="499" presetID="1" presetClass="exit" presetSubtype="0" fill="hold" grpId="1" nodeType="withEffect">
                                  <p:stCondLst>
                                    <p:cond delay="0"/>
                                  </p:stCondLst>
                                  <p:childTnLst>
                                    <p:set>
                                      <p:cBhvr>
                                        <p:cTn id="500" dur="1" fill="hold">
                                          <p:stCondLst>
                                            <p:cond delay="0"/>
                                          </p:stCondLst>
                                        </p:cTn>
                                        <p:tgtEl>
                                          <p:spTgt spid="250"/>
                                        </p:tgtEl>
                                        <p:attrNameLst>
                                          <p:attrName>style.visibility</p:attrName>
                                        </p:attrNameLst>
                                      </p:cBhvr>
                                      <p:to>
                                        <p:strVal val="hidden"/>
                                      </p:to>
                                    </p:set>
                                  </p:childTnLst>
                                </p:cTn>
                              </p:par>
                              <p:par>
                                <p:cTn id="501" presetID="1" presetClass="entr" presetSubtype="0" fill="hold" grpId="3" nodeType="withEffect">
                                  <p:stCondLst>
                                    <p:cond delay="0"/>
                                  </p:stCondLst>
                                  <p:childTnLst>
                                    <p:set>
                                      <p:cBhvr>
                                        <p:cTn id="502" dur="1" fill="hold">
                                          <p:stCondLst>
                                            <p:cond delay="0"/>
                                          </p:stCondLst>
                                        </p:cTn>
                                        <p:tgtEl>
                                          <p:spTgt spid="249"/>
                                        </p:tgtEl>
                                        <p:attrNameLst>
                                          <p:attrName>style.visibility</p:attrName>
                                        </p:attrNameLst>
                                      </p:cBhvr>
                                      <p:to>
                                        <p:strVal val="visible"/>
                                      </p:to>
                                    </p:set>
                                  </p:childTnLst>
                                </p:cTn>
                              </p:par>
                              <p:par>
                                <p:cTn id="503" presetID="1" presetClass="entr" presetSubtype="0" fill="hold" grpId="3" nodeType="withEffect">
                                  <p:stCondLst>
                                    <p:cond delay="0"/>
                                  </p:stCondLst>
                                  <p:childTnLst>
                                    <p:set>
                                      <p:cBhvr>
                                        <p:cTn id="504" dur="1" fill="hold">
                                          <p:stCondLst>
                                            <p:cond delay="0"/>
                                          </p:stCondLst>
                                        </p:cTn>
                                        <p:tgtEl>
                                          <p:spTgt spid="248"/>
                                        </p:tgtEl>
                                        <p:attrNameLst>
                                          <p:attrName>style.visibility</p:attrName>
                                        </p:attrNameLst>
                                      </p:cBhvr>
                                      <p:to>
                                        <p:strVal val="visible"/>
                                      </p:to>
                                    </p:set>
                                  </p:childTnLst>
                                </p:cTn>
                              </p:par>
                            </p:childTnLst>
                          </p:cTn>
                        </p:par>
                      </p:childTnLst>
                    </p:cTn>
                  </p:par>
                </p:childTnLst>
              </p:cTn>
              <p:nextCondLst>
                <p:cond evt="onClick" delay="0">
                  <p:tgtEl>
                    <p:spTgt spid="251"/>
                  </p:tgtEl>
                </p:cond>
              </p:nextCondLst>
            </p:seq>
            <p:seq concurrent="1" nextAc="seek">
              <p:cTn id="505" restart="whenNotActive" fill="hold" evtFilter="cancelBubble" nodeType="interactiveSeq">
                <p:stCondLst>
                  <p:cond evt="onClick" delay="0">
                    <p:tgtEl>
                      <p:spTgt spid="250"/>
                    </p:tgtEl>
                  </p:cond>
                </p:stCondLst>
                <p:endSync evt="end" delay="0">
                  <p:rtn val="all"/>
                </p:endSync>
                <p:childTnLst>
                  <p:par>
                    <p:cTn id="506" fill="hold">
                      <p:stCondLst>
                        <p:cond delay="0"/>
                      </p:stCondLst>
                      <p:childTnLst>
                        <p:par>
                          <p:cTn id="507" fill="hold">
                            <p:stCondLst>
                              <p:cond delay="0"/>
                            </p:stCondLst>
                            <p:childTnLst>
                              <p:par>
                                <p:cTn id="508" presetID="1" presetClass="exit" presetSubtype="0" fill="hold" grpId="2" nodeType="withEffect">
                                  <p:stCondLst>
                                    <p:cond delay="0"/>
                                  </p:stCondLst>
                                  <p:childTnLst>
                                    <p:set>
                                      <p:cBhvr>
                                        <p:cTn id="509" dur="1" fill="hold">
                                          <p:stCondLst>
                                            <p:cond delay="0"/>
                                          </p:stCondLst>
                                        </p:cTn>
                                        <p:tgtEl>
                                          <p:spTgt spid="250"/>
                                        </p:tgtEl>
                                        <p:attrNameLst>
                                          <p:attrName>style.visibility</p:attrName>
                                        </p:attrNameLst>
                                      </p:cBhvr>
                                      <p:to>
                                        <p:strVal val="hidden"/>
                                      </p:to>
                                    </p:set>
                                  </p:childTnLst>
                                </p:cTn>
                              </p:par>
                              <p:par>
                                <p:cTn id="510" presetID="1" presetClass="exit" presetSubtype="0" fill="hold" grpId="2" nodeType="withEffect">
                                  <p:stCondLst>
                                    <p:cond delay="0"/>
                                  </p:stCondLst>
                                  <p:childTnLst>
                                    <p:set>
                                      <p:cBhvr>
                                        <p:cTn id="511" dur="1" fill="hold">
                                          <p:stCondLst>
                                            <p:cond delay="0"/>
                                          </p:stCondLst>
                                        </p:cTn>
                                        <p:tgtEl>
                                          <p:spTgt spid="251"/>
                                        </p:tgtEl>
                                        <p:attrNameLst>
                                          <p:attrName>style.visibility</p:attrName>
                                        </p:attrNameLst>
                                      </p:cBhvr>
                                      <p:to>
                                        <p:strVal val="hidden"/>
                                      </p:to>
                                    </p:set>
                                  </p:childTnLst>
                                </p:cTn>
                              </p:par>
                              <p:par>
                                <p:cTn id="512" presetID="1" presetClass="entr" presetSubtype="0" fill="hold" grpId="3" nodeType="withEffect">
                                  <p:stCondLst>
                                    <p:cond delay="0"/>
                                  </p:stCondLst>
                                  <p:childTnLst>
                                    <p:set>
                                      <p:cBhvr>
                                        <p:cTn id="513" dur="1" fill="hold">
                                          <p:stCondLst>
                                            <p:cond delay="0"/>
                                          </p:stCondLst>
                                        </p:cTn>
                                        <p:tgtEl>
                                          <p:spTgt spid="253"/>
                                        </p:tgtEl>
                                        <p:attrNameLst>
                                          <p:attrName>style.visibility</p:attrName>
                                        </p:attrNameLst>
                                      </p:cBhvr>
                                      <p:to>
                                        <p:strVal val="visible"/>
                                      </p:to>
                                    </p:set>
                                  </p:childTnLst>
                                </p:cTn>
                              </p:par>
                              <p:par>
                                <p:cTn id="514" presetID="1" presetClass="entr" presetSubtype="0" fill="hold" grpId="3" nodeType="withEffect">
                                  <p:stCondLst>
                                    <p:cond delay="0"/>
                                  </p:stCondLst>
                                  <p:childTnLst>
                                    <p:set>
                                      <p:cBhvr>
                                        <p:cTn id="515" dur="1" fill="hold">
                                          <p:stCondLst>
                                            <p:cond delay="0"/>
                                          </p:stCondLst>
                                        </p:cTn>
                                        <p:tgtEl>
                                          <p:spTgt spid="252"/>
                                        </p:tgtEl>
                                        <p:attrNameLst>
                                          <p:attrName>style.visibility</p:attrName>
                                        </p:attrNameLst>
                                      </p:cBhvr>
                                      <p:to>
                                        <p:strVal val="visible"/>
                                      </p:to>
                                    </p:set>
                                  </p:childTnLst>
                                </p:cTn>
                              </p:par>
                            </p:childTnLst>
                          </p:cTn>
                        </p:par>
                      </p:childTnLst>
                    </p:cTn>
                  </p:par>
                </p:childTnLst>
              </p:cTn>
              <p:nextCondLst>
                <p:cond evt="onClick" delay="0">
                  <p:tgtEl>
                    <p:spTgt spid="250"/>
                  </p:tgtEl>
                </p:cond>
              </p:nextCondLst>
            </p:seq>
            <p:seq concurrent="1" nextAc="seek">
              <p:cTn id="516" restart="whenNotActive" fill="hold" evtFilter="cancelBubble" nodeType="interactiveSeq">
                <p:stCondLst>
                  <p:cond evt="onClick" delay="0">
                    <p:tgtEl>
                      <p:spTgt spid="253"/>
                    </p:tgtEl>
                  </p:cond>
                </p:stCondLst>
                <p:endSync evt="end" delay="0">
                  <p:rtn val="all"/>
                </p:endSync>
                <p:childTnLst>
                  <p:par>
                    <p:cTn id="517" fill="hold">
                      <p:stCondLst>
                        <p:cond delay="0"/>
                      </p:stCondLst>
                      <p:childTnLst>
                        <p:par>
                          <p:cTn id="518" fill="hold">
                            <p:stCondLst>
                              <p:cond delay="0"/>
                            </p:stCondLst>
                            <p:childTnLst>
                              <p:par>
                                <p:cTn id="519" presetID="1" presetClass="exit" presetSubtype="0" fill="hold" grpId="1" nodeType="withEffect">
                                  <p:stCondLst>
                                    <p:cond delay="0"/>
                                  </p:stCondLst>
                                  <p:childTnLst>
                                    <p:set>
                                      <p:cBhvr>
                                        <p:cTn id="520" dur="1" fill="hold">
                                          <p:stCondLst>
                                            <p:cond delay="0"/>
                                          </p:stCondLst>
                                        </p:cTn>
                                        <p:tgtEl>
                                          <p:spTgt spid="253"/>
                                        </p:tgtEl>
                                        <p:attrNameLst>
                                          <p:attrName>style.visibility</p:attrName>
                                        </p:attrNameLst>
                                      </p:cBhvr>
                                      <p:to>
                                        <p:strVal val="hidden"/>
                                      </p:to>
                                    </p:set>
                                  </p:childTnLst>
                                </p:cTn>
                              </p:par>
                              <p:par>
                                <p:cTn id="521" presetID="1" presetClass="exit" presetSubtype="0" fill="hold" grpId="1" nodeType="withEffect">
                                  <p:stCondLst>
                                    <p:cond delay="0"/>
                                  </p:stCondLst>
                                  <p:childTnLst>
                                    <p:set>
                                      <p:cBhvr>
                                        <p:cTn id="522" dur="1" fill="hold">
                                          <p:stCondLst>
                                            <p:cond delay="0"/>
                                          </p:stCondLst>
                                        </p:cTn>
                                        <p:tgtEl>
                                          <p:spTgt spid="252"/>
                                        </p:tgtEl>
                                        <p:attrNameLst>
                                          <p:attrName>style.visibility</p:attrName>
                                        </p:attrNameLst>
                                      </p:cBhvr>
                                      <p:to>
                                        <p:strVal val="hidden"/>
                                      </p:to>
                                    </p:set>
                                  </p:childTnLst>
                                </p:cTn>
                              </p:par>
                              <p:par>
                                <p:cTn id="523" presetID="1" presetClass="entr" presetSubtype="0" fill="hold" grpId="0" nodeType="withEffect">
                                  <p:stCondLst>
                                    <p:cond delay="0"/>
                                  </p:stCondLst>
                                  <p:childTnLst>
                                    <p:set>
                                      <p:cBhvr>
                                        <p:cTn id="524" dur="1" fill="hold">
                                          <p:stCondLst>
                                            <p:cond delay="0"/>
                                          </p:stCondLst>
                                        </p:cTn>
                                        <p:tgtEl>
                                          <p:spTgt spid="251"/>
                                        </p:tgtEl>
                                        <p:attrNameLst>
                                          <p:attrName>style.visibility</p:attrName>
                                        </p:attrNameLst>
                                      </p:cBhvr>
                                      <p:to>
                                        <p:strVal val="visible"/>
                                      </p:to>
                                    </p:set>
                                  </p:childTnLst>
                                </p:cTn>
                              </p:par>
                              <p:par>
                                <p:cTn id="525" presetID="1" presetClass="entr" presetSubtype="0" fill="hold" grpId="0" nodeType="withEffect">
                                  <p:stCondLst>
                                    <p:cond delay="0"/>
                                  </p:stCondLst>
                                  <p:childTnLst>
                                    <p:set>
                                      <p:cBhvr>
                                        <p:cTn id="526" dur="1" fill="hold">
                                          <p:stCondLst>
                                            <p:cond delay="0"/>
                                          </p:stCondLst>
                                        </p:cTn>
                                        <p:tgtEl>
                                          <p:spTgt spid="250"/>
                                        </p:tgtEl>
                                        <p:attrNameLst>
                                          <p:attrName>style.visibility</p:attrName>
                                        </p:attrNameLst>
                                      </p:cBhvr>
                                      <p:to>
                                        <p:strVal val="visible"/>
                                      </p:to>
                                    </p:set>
                                  </p:childTnLst>
                                </p:cTn>
                              </p:par>
                            </p:childTnLst>
                          </p:cTn>
                        </p:par>
                      </p:childTnLst>
                    </p:cTn>
                  </p:par>
                </p:childTnLst>
              </p:cTn>
              <p:nextCondLst>
                <p:cond evt="onClick" delay="0">
                  <p:tgtEl>
                    <p:spTgt spid="253"/>
                  </p:tgtEl>
                </p:cond>
              </p:nextCondLst>
            </p:seq>
            <p:seq concurrent="1" nextAc="seek">
              <p:cTn id="527" restart="whenNotActive" fill="hold" evtFilter="cancelBubble" nodeType="interactiveSeq">
                <p:stCondLst>
                  <p:cond evt="onClick" delay="0">
                    <p:tgtEl>
                      <p:spTgt spid="252"/>
                    </p:tgtEl>
                  </p:cond>
                </p:stCondLst>
                <p:endSync evt="end" delay="0">
                  <p:rtn val="all"/>
                </p:endSync>
                <p:childTnLst>
                  <p:par>
                    <p:cTn id="528" fill="hold">
                      <p:stCondLst>
                        <p:cond delay="0"/>
                      </p:stCondLst>
                      <p:childTnLst>
                        <p:par>
                          <p:cTn id="529" fill="hold">
                            <p:stCondLst>
                              <p:cond delay="0"/>
                            </p:stCondLst>
                            <p:childTnLst>
                              <p:par>
                                <p:cTn id="530" presetID="1" presetClass="exit" presetSubtype="0" fill="hold" grpId="2" nodeType="withEffect">
                                  <p:stCondLst>
                                    <p:cond delay="0"/>
                                  </p:stCondLst>
                                  <p:childTnLst>
                                    <p:set>
                                      <p:cBhvr>
                                        <p:cTn id="531" dur="1" fill="hold">
                                          <p:stCondLst>
                                            <p:cond delay="0"/>
                                          </p:stCondLst>
                                        </p:cTn>
                                        <p:tgtEl>
                                          <p:spTgt spid="252"/>
                                        </p:tgtEl>
                                        <p:attrNameLst>
                                          <p:attrName>style.visibility</p:attrName>
                                        </p:attrNameLst>
                                      </p:cBhvr>
                                      <p:to>
                                        <p:strVal val="hidden"/>
                                      </p:to>
                                    </p:set>
                                  </p:childTnLst>
                                </p:cTn>
                              </p:par>
                              <p:par>
                                <p:cTn id="532" presetID="1" presetClass="exit" presetSubtype="0" fill="hold" grpId="2" nodeType="withEffect">
                                  <p:stCondLst>
                                    <p:cond delay="0"/>
                                  </p:stCondLst>
                                  <p:childTnLst>
                                    <p:set>
                                      <p:cBhvr>
                                        <p:cTn id="533" dur="1" fill="hold">
                                          <p:stCondLst>
                                            <p:cond delay="0"/>
                                          </p:stCondLst>
                                        </p:cTn>
                                        <p:tgtEl>
                                          <p:spTgt spid="253"/>
                                        </p:tgtEl>
                                        <p:attrNameLst>
                                          <p:attrName>style.visibility</p:attrName>
                                        </p:attrNameLst>
                                      </p:cBhvr>
                                      <p:to>
                                        <p:strVal val="hidden"/>
                                      </p:to>
                                    </p:set>
                                  </p:childTnLst>
                                </p:cTn>
                              </p:par>
                              <p:par>
                                <p:cTn id="534" presetID="1" presetClass="entr" presetSubtype="0" fill="hold" grpId="0" nodeType="withEffect">
                                  <p:stCondLst>
                                    <p:cond delay="0"/>
                                  </p:stCondLst>
                                  <p:childTnLst>
                                    <p:set>
                                      <p:cBhvr>
                                        <p:cTn id="535" dur="1" fill="hold">
                                          <p:stCondLst>
                                            <p:cond delay="0"/>
                                          </p:stCondLst>
                                        </p:cTn>
                                        <p:tgtEl>
                                          <p:spTgt spid="255"/>
                                        </p:tgtEl>
                                        <p:attrNameLst>
                                          <p:attrName>style.visibility</p:attrName>
                                        </p:attrNameLst>
                                      </p:cBhvr>
                                      <p:to>
                                        <p:strVal val="visible"/>
                                      </p:to>
                                    </p:set>
                                  </p:childTnLst>
                                </p:cTn>
                              </p:par>
                              <p:par>
                                <p:cTn id="536" presetID="1" presetClass="entr" presetSubtype="0" fill="hold" grpId="0" nodeType="withEffect">
                                  <p:stCondLst>
                                    <p:cond delay="0"/>
                                  </p:stCondLst>
                                  <p:childTnLst>
                                    <p:set>
                                      <p:cBhvr>
                                        <p:cTn id="537" dur="1" fill="hold">
                                          <p:stCondLst>
                                            <p:cond delay="0"/>
                                          </p:stCondLst>
                                        </p:cTn>
                                        <p:tgtEl>
                                          <p:spTgt spid="254"/>
                                        </p:tgtEl>
                                        <p:attrNameLst>
                                          <p:attrName>style.visibility</p:attrName>
                                        </p:attrNameLst>
                                      </p:cBhvr>
                                      <p:to>
                                        <p:strVal val="visible"/>
                                      </p:to>
                                    </p:set>
                                  </p:childTnLst>
                                </p:cTn>
                              </p:par>
                            </p:childTnLst>
                          </p:cTn>
                        </p:par>
                      </p:childTnLst>
                    </p:cTn>
                  </p:par>
                </p:childTnLst>
              </p:cTn>
              <p:nextCondLst>
                <p:cond evt="onClick" delay="0">
                  <p:tgtEl>
                    <p:spTgt spid="252"/>
                  </p:tgtEl>
                </p:cond>
              </p:nextCondLst>
            </p:seq>
            <p:seq concurrent="1" nextAc="seek">
              <p:cTn id="538" restart="whenNotActive" fill="hold" evtFilter="cancelBubble" nodeType="interactiveSeq">
                <p:stCondLst>
                  <p:cond evt="onClick" delay="0">
                    <p:tgtEl>
                      <p:spTgt spid="255"/>
                    </p:tgtEl>
                  </p:cond>
                </p:stCondLst>
                <p:endSync evt="end" delay="0">
                  <p:rtn val="all"/>
                </p:endSync>
                <p:childTnLst>
                  <p:par>
                    <p:cTn id="539" fill="hold">
                      <p:stCondLst>
                        <p:cond delay="0"/>
                      </p:stCondLst>
                      <p:childTnLst>
                        <p:par>
                          <p:cTn id="540" fill="hold">
                            <p:stCondLst>
                              <p:cond delay="0"/>
                            </p:stCondLst>
                            <p:childTnLst>
                              <p:par>
                                <p:cTn id="541" presetID="1" presetClass="exit" presetSubtype="0" fill="hold" grpId="1" nodeType="withEffect">
                                  <p:stCondLst>
                                    <p:cond delay="0"/>
                                  </p:stCondLst>
                                  <p:childTnLst>
                                    <p:set>
                                      <p:cBhvr>
                                        <p:cTn id="542" dur="1" fill="hold">
                                          <p:stCondLst>
                                            <p:cond delay="0"/>
                                          </p:stCondLst>
                                        </p:cTn>
                                        <p:tgtEl>
                                          <p:spTgt spid="255"/>
                                        </p:tgtEl>
                                        <p:attrNameLst>
                                          <p:attrName>style.visibility</p:attrName>
                                        </p:attrNameLst>
                                      </p:cBhvr>
                                      <p:to>
                                        <p:strVal val="hidden"/>
                                      </p:to>
                                    </p:set>
                                  </p:childTnLst>
                                </p:cTn>
                              </p:par>
                              <p:par>
                                <p:cTn id="543" presetID="1" presetClass="exit" presetSubtype="0" fill="hold" grpId="1" nodeType="withEffect">
                                  <p:stCondLst>
                                    <p:cond delay="0"/>
                                  </p:stCondLst>
                                  <p:childTnLst>
                                    <p:set>
                                      <p:cBhvr>
                                        <p:cTn id="544" dur="1" fill="hold">
                                          <p:stCondLst>
                                            <p:cond delay="0"/>
                                          </p:stCondLst>
                                        </p:cTn>
                                        <p:tgtEl>
                                          <p:spTgt spid="254"/>
                                        </p:tgtEl>
                                        <p:attrNameLst>
                                          <p:attrName>style.visibility</p:attrName>
                                        </p:attrNameLst>
                                      </p:cBhvr>
                                      <p:to>
                                        <p:strVal val="hidden"/>
                                      </p:to>
                                    </p:set>
                                  </p:childTnLst>
                                </p:cTn>
                              </p:par>
                              <p:par>
                                <p:cTn id="545" presetID="1" presetClass="entr" presetSubtype="0" fill="hold" grpId="0" nodeType="withEffect">
                                  <p:stCondLst>
                                    <p:cond delay="0"/>
                                  </p:stCondLst>
                                  <p:childTnLst>
                                    <p:set>
                                      <p:cBhvr>
                                        <p:cTn id="546" dur="1" fill="hold">
                                          <p:stCondLst>
                                            <p:cond delay="0"/>
                                          </p:stCondLst>
                                        </p:cTn>
                                        <p:tgtEl>
                                          <p:spTgt spid="253"/>
                                        </p:tgtEl>
                                        <p:attrNameLst>
                                          <p:attrName>style.visibility</p:attrName>
                                        </p:attrNameLst>
                                      </p:cBhvr>
                                      <p:to>
                                        <p:strVal val="visible"/>
                                      </p:to>
                                    </p:set>
                                  </p:childTnLst>
                                </p:cTn>
                              </p:par>
                              <p:par>
                                <p:cTn id="547" presetID="1" presetClass="entr" presetSubtype="0" fill="hold" grpId="0" nodeType="withEffect">
                                  <p:stCondLst>
                                    <p:cond delay="0"/>
                                  </p:stCondLst>
                                  <p:childTnLst>
                                    <p:set>
                                      <p:cBhvr>
                                        <p:cTn id="548" dur="1" fill="hold">
                                          <p:stCondLst>
                                            <p:cond delay="0"/>
                                          </p:stCondLst>
                                        </p:cTn>
                                        <p:tgtEl>
                                          <p:spTgt spid="252"/>
                                        </p:tgtEl>
                                        <p:attrNameLst>
                                          <p:attrName>style.visibility</p:attrName>
                                        </p:attrNameLst>
                                      </p:cBhvr>
                                      <p:to>
                                        <p:strVal val="visible"/>
                                      </p:to>
                                    </p:set>
                                  </p:childTnLst>
                                </p:cTn>
                              </p:par>
                            </p:childTnLst>
                          </p:cTn>
                        </p:par>
                      </p:childTnLst>
                    </p:cTn>
                  </p:par>
                </p:childTnLst>
              </p:cTn>
              <p:nextCondLst>
                <p:cond evt="onClick" delay="0">
                  <p:tgtEl>
                    <p:spTgt spid="255"/>
                  </p:tgtEl>
                </p:cond>
              </p:nextCondLst>
            </p:seq>
            <p:seq concurrent="1" nextAc="seek">
              <p:cTn id="549" restart="whenNotActive" fill="hold" evtFilter="cancelBubble" nodeType="interactiveSeq">
                <p:stCondLst>
                  <p:cond evt="onClick" delay="0">
                    <p:tgtEl>
                      <p:spTgt spid="254"/>
                    </p:tgtEl>
                  </p:cond>
                </p:stCondLst>
                <p:endSync evt="end" delay="0">
                  <p:rtn val="all"/>
                </p:endSync>
                <p:childTnLst>
                  <p:par>
                    <p:cTn id="550" fill="hold">
                      <p:stCondLst>
                        <p:cond delay="0"/>
                      </p:stCondLst>
                      <p:childTnLst>
                        <p:par>
                          <p:cTn id="551" fill="hold">
                            <p:stCondLst>
                              <p:cond delay="0"/>
                            </p:stCondLst>
                            <p:childTnLst>
                              <p:par>
                                <p:cTn id="552" presetID="1" presetClass="exit" presetSubtype="0" fill="hold" grpId="2" nodeType="withEffect">
                                  <p:stCondLst>
                                    <p:cond delay="0"/>
                                  </p:stCondLst>
                                  <p:childTnLst>
                                    <p:set>
                                      <p:cBhvr>
                                        <p:cTn id="553" dur="1" fill="hold">
                                          <p:stCondLst>
                                            <p:cond delay="0"/>
                                          </p:stCondLst>
                                        </p:cTn>
                                        <p:tgtEl>
                                          <p:spTgt spid="254"/>
                                        </p:tgtEl>
                                        <p:attrNameLst>
                                          <p:attrName>style.visibility</p:attrName>
                                        </p:attrNameLst>
                                      </p:cBhvr>
                                      <p:to>
                                        <p:strVal val="hidden"/>
                                      </p:to>
                                    </p:set>
                                  </p:childTnLst>
                                </p:cTn>
                              </p:par>
                              <p:par>
                                <p:cTn id="554" presetID="1" presetClass="exit" presetSubtype="0" fill="hold" grpId="2" nodeType="withEffect">
                                  <p:stCondLst>
                                    <p:cond delay="0"/>
                                  </p:stCondLst>
                                  <p:childTnLst>
                                    <p:set>
                                      <p:cBhvr>
                                        <p:cTn id="555" dur="1" fill="hold">
                                          <p:stCondLst>
                                            <p:cond delay="0"/>
                                          </p:stCondLst>
                                        </p:cTn>
                                        <p:tgtEl>
                                          <p:spTgt spid="255"/>
                                        </p:tgtEl>
                                        <p:attrNameLst>
                                          <p:attrName>style.visibility</p:attrName>
                                        </p:attrNameLst>
                                      </p:cBhvr>
                                      <p:to>
                                        <p:strVal val="hidden"/>
                                      </p:to>
                                    </p:set>
                                  </p:childTnLst>
                                </p:cTn>
                              </p:par>
                              <p:par>
                                <p:cTn id="556" presetID="1" presetClass="entr" presetSubtype="0" fill="hold" grpId="3" nodeType="withEffect">
                                  <p:stCondLst>
                                    <p:cond delay="0"/>
                                  </p:stCondLst>
                                  <p:childTnLst>
                                    <p:set>
                                      <p:cBhvr>
                                        <p:cTn id="557" dur="1" fill="hold">
                                          <p:stCondLst>
                                            <p:cond delay="0"/>
                                          </p:stCondLst>
                                        </p:cTn>
                                        <p:tgtEl>
                                          <p:spTgt spid="257"/>
                                        </p:tgtEl>
                                        <p:attrNameLst>
                                          <p:attrName>style.visibility</p:attrName>
                                        </p:attrNameLst>
                                      </p:cBhvr>
                                      <p:to>
                                        <p:strVal val="visible"/>
                                      </p:to>
                                    </p:set>
                                  </p:childTnLst>
                                </p:cTn>
                              </p:par>
                              <p:par>
                                <p:cTn id="558" presetID="1" presetClass="entr" presetSubtype="0" fill="hold" grpId="3" nodeType="withEffect">
                                  <p:stCondLst>
                                    <p:cond delay="0"/>
                                  </p:stCondLst>
                                  <p:childTnLst>
                                    <p:set>
                                      <p:cBhvr>
                                        <p:cTn id="559" dur="1" fill="hold">
                                          <p:stCondLst>
                                            <p:cond delay="0"/>
                                          </p:stCondLst>
                                        </p:cTn>
                                        <p:tgtEl>
                                          <p:spTgt spid="256"/>
                                        </p:tgtEl>
                                        <p:attrNameLst>
                                          <p:attrName>style.visibility</p:attrName>
                                        </p:attrNameLst>
                                      </p:cBhvr>
                                      <p:to>
                                        <p:strVal val="visible"/>
                                      </p:to>
                                    </p:set>
                                  </p:childTnLst>
                                </p:cTn>
                              </p:par>
                            </p:childTnLst>
                          </p:cTn>
                        </p:par>
                      </p:childTnLst>
                    </p:cTn>
                  </p:par>
                </p:childTnLst>
              </p:cTn>
              <p:nextCondLst>
                <p:cond evt="onClick" delay="0">
                  <p:tgtEl>
                    <p:spTgt spid="254"/>
                  </p:tgtEl>
                </p:cond>
              </p:nextCondLst>
            </p:seq>
            <p:seq concurrent="1" nextAc="seek">
              <p:cTn id="560" restart="whenNotActive" fill="hold" evtFilter="cancelBubble" nodeType="interactiveSeq">
                <p:stCondLst>
                  <p:cond evt="onClick" delay="0">
                    <p:tgtEl>
                      <p:spTgt spid="257"/>
                    </p:tgtEl>
                  </p:cond>
                </p:stCondLst>
                <p:endSync evt="end" delay="0">
                  <p:rtn val="all"/>
                </p:endSync>
                <p:childTnLst>
                  <p:par>
                    <p:cTn id="561" fill="hold">
                      <p:stCondLst>
                        <p:cond delay="0"/>
                      </p:stCondLst>
                      <p:childTnLst>
                        <p:par>
                          <p:cTn id="562" fill="hold">
                            <p:stCondLst>
                              <p:cond delay="0"/>
                            </p:stCondLst>
                            <p:childTnLst>
                              <p:par>
                                <p:cTn id="563" presetID="1" presetClass="exit" presetSubtype="0" fill="hold" grpId="1" nodeType="withEffect">
                                  <p:stCondLst>
                                    <p:cond delay="0"/>
                                  </p:stCondLst>
                                  <p:childTnLst>
                                    <p:set>
                                      <p:cBhvr>
                                        <p:cTn id="564" dur="1" fill="hold">
                                          <p:stCondLst>
                                            <p:cond delay="0"/>
                                          </p:stCondLst>
                                        </p:cTn>
                                        <p:tgtEl>
                                          <p:spTgt spid="257"/>
                                        </p:tgtEl>
                                        <p:attrNameLst>
                                          <p:attrName>style.visibility</p:attrName>
                                        </p:attrNameLst>
                                      </p:cBhvr>
                                      <p:to>
                                        <p:strVal val="hidden"/>
                                      </p:to>
                                    </p:set>
                                  </p:childTnLst>
                                </p:cTn>
                              </p:par>
                              <p:par>
                                <p:cTn id="565" presetID="1" presetClass="exit" presetSubtype="0" fill="hold" grpId="1" nodeType="withEffect">
                                  <p:stCondLst>
                                    <p:cond delay="0"/>
                                  </p:stCondLst>
                                  <p:childTnLst>
                                    <p:set>
                                      <p:cBhvr>
                                        <p:cTn id="566" dur="1" fill="hold">
                                          <p:stCondLst>
                                            <p:cond delay="0"/>
                                          </p:stCondLst>
                                        </p:cTn>
                                        <p:tgtEl>
                                          <p:spTgt spid="256"/>
                                        </p:tgtEl>
                                        <p:attrNameLst>
                                          <p:attrName>style.visibility</p:attrName>
                                        </p:attrNameLst>
                                      </p:cBhvr>
                                      <p:to>
                                        <p:strVal val="hidden"/>
                                      </p:to>
                                    </p:set>
                                  </p:childTnLst>
                                </p:cTn>
                              </p:par>
                              <p:par>
                                <p:cTn id="567" presetID="1" presetClass="entr" presetSubtype="0" fill="hold" grpId="3" nodeType="withEffect">
                                  <p:stCondLst>
                                    <p:cond delay="0"/>
                                  </p:stCondLst>
                                  <p:childTnLst>
                                    <p:set>
                                      <p:cBhvr>
                                        <p:cTn id="568" dur="1" fill="hold">
                                          <p:stCondLst>
                                            <p:cond delay="0"/>
                                          </p:stCondLst>
                                        </p:cTn>
                                        <p:tgtEl>
                                          <p:spTgt spid="255"/>
                                        </p:tgtEl>
                                        <p:attrNameLst>
                                          <p:attrName>style.visibility</p:attrName>
                                        </p:attrNameLst>
                                      </p:cBhvr>
                                      <p:to>
                                        <p:strVal val="visible"/>
                                      </p:to>
                                    </p:set>
                                  </p:childTnLst>
                                </p:cTn>
                              </p:par>
                              <p:par>
                                <p:cTn id="569" presetID="1" presetClass="entr" presetSubtype="0" fill="hold" grpId="3" nodeType="withEffect">
                                  <p:stCondLst>
                                    <p:cond delay="0"/>
                                  </p:stCondLst>
                                  <p:childTnLst>
                                    <p:set>
                                      <p:cBhvr>
                                        <p:cTn id="570" dur="1" fill="hold">
                                          <p:stCondLst>
                                            <p:cond delay="0"/>
                                          </p:stCondLst>
                                        </p:cTn>
                                        <p:tgtEl>
                                          <p:spTgt spid="254"/>
                                        </p:tgtEl>
                                        <p:attrNameLst>
                                          <p:attrName>style.visibility</p:attrName>
                                        </p:attrNameLst>
                                      </p:cBhvr>
                                      <p:to>
                                        <p:strVal val="visible"/>
                                      </p:to>
                                    </p:set>
                                  </p:childTnLst>
                                </p:cTn>
                              </p:par>
                            </p:childTnLst>
                          </p:cTn>
                        </p:par>
                      </p:childTnLst>
                    </p:cTn>
                  </p:par>
                </p:childTnLst>
              </p:cTn>
              <p:nextCondLst>
                <p:cond evt="onClick" delay="0">
                  <p:tgtEl>
                    <p:spTgt spid="257"/>
                  </p:tgtEl>
                </p:cond>
              </p:nextCondLst>
            </p:seq>
            <p:seq concurrent="1" nextAc="seek">
              <p:cTn id="571" restart="whenNotActive" fill="hold" evtFilter="cancelBubble" nodeType="interactiveSeq">
                <p:stCondLst>
                  <p:cond evt="onClick" delay="0">
                    <p:tgtEl>
                      <p:spTgt spid="256"/>
                    </p:tgtEl>
                  </p:cond>
                </p:stCondLst>
                <p:endSync evt="end" delay="0">
                  <p:rtn val="all"/>
                </p:endSync>
                <p:childTnLst>
                  <p:par>
                    <p:cTn id="572" fill="hold">
                      <p:stCondLst>
                        <p:cond delay="0"/>
                      </p:stCondLst>
                      <p:childTnLst>
                        <p:par>
                          <p:cTn id="573" fill="hold">
                            <p:stCondLst>
                              <p:cond delay="0"/>
                            </p:stCondLst>
                            <p:childTnLst>
                              <p:par>
                                <p:cTn id="574" presetID="1" presetClass="exit" presetSubtype="0" fill="hold" grpId="2" nodeType="withEffect">
                                  <p:stCondLst>
                                    <p:cond delay="0"/>
                                  </p:stCondLst>
                                  <p:childTnLst>
                                    <p:set>
                                      <p:cBhvr>
                                        <p:cTn id="575" dur="1" fill="hold">
                                          <p:stCondLst>
                                            <p:cond delay="0"/>
                                          </p:stCondLst>
                                        </p:cTn>
                                        <p:tgtEl>
                                          <p:spTgt spid="256"/>
                                        </p:tgtEl>
                                        <p:attrNameLst>
                                          <p:attrName>style.visibility</p:attrName>
                                        </p:attrNameLst>
                                      </p:cBhvr>
                                      <p:to>
                                        <p:strVal val="hidden"/>
                                      </p:to>
                                    </p:set>
                                  </p:childTnLst>
                                </p:cTn>
                              </p:par>
                              <p:par>
                                <p:cTn id="576" presetID="1" presetClass="exit" presetSubtype="0" fill="hold" grpId="2" nodeType="withEffect">
                                  <p:stCondLst>
                                    <p:cond delay="0"/>
                                  </p:stCondLst>
                                  <p:childTnLst>
                                    <p:set>
                                      <p:cBhvr>
                                        <p:cTn id="577" dur="1" fill="hold">
                                          <p:stCondLst>
                                            <p:cond delay="0"/>
                                          </p:stCondLst>
                                        </p:cTn>
                                        <p:tgtEl>
                                          <p:spTgt spid="257"/>
                                        </p:tgtEl>
                                        <p:attrNameLst>
                                          <p:attrName>style.visibility</p:attrName>
                                        </p:attrNameLst>
                                      </p:cBhvr>
                                      <p:to>
                                        <p:strVal val="hidden"/>
                                      </p:to>
                                    </p:set>
                                  </p:childTnLst>
                                </p:cTn>
                              </p:par>
                              <p:par>
                                <p:cTn id="578" presetID="1" presetClass="entr" presetSubtype="0" fill="hold" grpId="0" nodeType="withEffect">
                                  <p:stCondLst>
                                    <p:cond delay="0"/>
                                  </p:stCondLst>
                                  <p:childTnLst>
                                    <p:set>
                                      <p:cBhvr>
                                        <p:cTn id="579" dur="1" fill="hold">
                                          <p:stCondLst>
                                            <p:cond delay="0"/>
                                          </p:stCondLst>
                                        </p:cTn>
                                        <p:tgtEl>
                                          <p:spTgt spid="259"/>
                                        </p:tgtEl>
                                        <p:attrNameLst>
                                          <p:attrName>style.visibility</p:attrName>
                                        </p:attrNameLst>
                                      </p:cBhvr>
                                      <p:to>
                                        <p:strVal val="visible"/>
                                      </p:to>
                                    </p:set>
                                  </p:childTnLst>
                                </p:cTn>
                              </p:par>
                              <p:par>
                                <p:cTn id="580" presetID="1" presetClass="entr" presetSubtype="0" fill="hold" grpId="0" nodeType="withEffect">
                                  <p:stCondLst>
                                    <p:cond delay="0"/>
                                  </p:stCondLst>
                                  <p:childTnLst>
                                    <p:set>
                                      <p:cBhvr>
                                        <p:cTn id="581" dur="1" fill="hold">
                                          <p:stCondLst>
                                            <p:cond delay="0"/>
                                          </p:stCondLst>
                                        </p:cTn>
                                        <p:tgtEl>
                                          <p:spTgt spid="258"/>
                                        </p:tgtEl>
                                        <p:attrNameLst>
                                          <p:attrName>style.visibility</p:attrName>
                                        </p:attrNameLst>
                                      </p:cBhvr>
                                      <p:to>
                                        <p:strVal val="visible"/>
                                      </p:to>
                                    </p:set>
                                  </p:childTnLst>
                                </p:cTn>
                              </p:par>
                            </p:childTnLst>
                          </p:cTn>
                        </p:par>
                      </p:childTnLst>
                    </p:cTn>
                  </p:par>
                </p:childTnLst>
              </p:cTn>
              <p:nextCondLst>
                <p:cond evt="onClick" delay="0">
                  <p:tgtEl>
                    <p:spTgt spid="256"/>
                  </p:tgtEl>
                </p:cond>
              </p:nextCondLst>
            </p:seq>
            <p:seq concurrent="1" nextAc="seek">
              <p:cTn id="582" restart="whenNotActive" fill="hold" evtFilter="cancelBubble" nodeType="interactiveSeq">
                <p:stCondLst>
                  <p:cond evt="onClick" delay="0">
                    <p:tgtEl>
                      <p:spTgt spid="259"/>
                    </p:tgtEl>
                  </p:cond>
                </p:stCondLst>
                <p:endSync evt="end" delay="0">
                  <p:rtn val="all"/>
                </p:endSync>
                <p:childTnLst>
                  <p:par>
                    <p:cTn id="583" fill="hold">
                      <p:stCondLst>
                        <p:cond delay="0"/>
                      </p:stCondLst>
                      <p:childTnLst>
                        <p:par>
                          <p:cTn id="584" fill="hold">
                            <p:stCondLst>
                              <p:cond delay="0"/>
                            </p:stCondLst>
                            <p:childTnLst>
                              <p:par>
                                <p:cTn id="585" presetID="1" presetClass="exit" presetSubtype="0" fill="hold" grpId="1" nodeType="withEffect">
                                  <p:stCondLst>
                                    <p:cond delay="0"/>
                                  </p:stCondLst>
                                  <p:childTnLst>
                                    <p:set>
                                      <p:cBhvr>
                                        <p:cTn id="586" dur="1" fill="hold">
                                          <p:stCondLst>
                                            <p:cond delay="0"/>
                                          </p:stCondLst>
                                        </p:cTn>
                                        <p:tgtEl>
                                          <p:spTgt spid="259"/>
                                        </p:tgtEl>
                                        <p:attrNameLst>
                                          <p:attrName>style.visibility</p:attrName>
                                        </p:attrNameLst>
                                      </p:cBhvr>
                                      <p:to>
                                        <p:strVal val="hidden"/>
                                      </p:to>
                                    </p:set>
                                  </p:childTnLst>
                                </p:cTn>
                              </p:par>
                              <p:par>
                                <p:cTn id="587" presetID="1" presetClass="exit" presetSubtype="0" fill="hold" grpId="1" nodeType="withEffect">
                                  <p:stCondLst>
                                    <p:cond delay="0"/>
                                  </p:stCondLst>
                                  <p:childTnLst>
                                    <p:set>
                                      <p:cBhvr>
                                        <p:cTn id="588" dur="1" fill="hold">
                                          <p:stCondLst>
                                            <p:cond delay="0"/>
                                          </p:stCondLst>
                                        </p:cTn>
                                        <p:tgtEl>
                                          <p:spTgt spid="258"/>
                                        </p:tgtEl>
                                        <p:attrNameLst>
                                          <p:attrName>style.visibility</p:attrName>
                                        </p:attrNameLst>
                                      </p:cBhvr>
                                      <p:to>
                                        <p:strVal val="hidden"/>
                                      </p:to>
                                    </p:set>
                                  </p:childTnLst>
                                </p:cTn>
                              </p:par>
                              <p:par>
                                <p:cTn id="589" presetID="1" presetClass="entr" presetSubtype="0" fill="hold" grpId="0" nodeType="withEffect">
                                  <p:stCondLst>
                                    <p:cond delay="0"/>
                                  </p:stCondLst>
                                  <p:childTnLst>
                                    <p:set>
                                      <p:cBhvr>
                                        <p:cTn id="590" dur="1" fill="hold">
                                          <p:stCondLst>
                                            <p:cond delay="0"/>
                                          </p:stCondLst>
                                        </p:cTn>
                                        <p:tgtEl>
                                          <p:spTgt spid="257"/>
                                        </p:tgtEl>
                                        <p:attrNameLst>
                                          <p:attrName>style.visibility</p:attrName>
                                        </p:attrNameLst>
                                      </p:cBhvr>
                                      <p:to>
                                        <p:strVal val="visible"/>
                                      </p:to>
                                    </p:set>
                                  </p:childTnLst>
                                </p:cTn>
                              </p:par>
                              <p:par>
                                <p:cTn id="591" presetID="1" presetClass="entr" presetSubtype="0" fill="hold" grpId="0" nodeType="withEffect">
                                  <p:stCondLst>
                                    <p:cond delay="0"/>
                                  </p:stCondLst>
                                  <p:childTnLst>
                                    <p:set>
                                      <p:cBhvr>
                                        <p:cTn id="592" dur="1" fill="hold">
                                          <p:stCondLst>
                                            <p:cond delay="0"/>
                                          </p:stCondLst>
                                        </p:cTn>
                                        <p:tgtEl>
                                          <p:spTgt spid="256"/>
                                        </p:tgtEl>
                                        <p:attrNameLst>
                                          <p:attrName>style.visibility</p:attrName>
                                        </p:attrNameLst>
                                      </p:cBhvr>
                                      <p:to>
                                        <p:strVal val="visible"/>
                                      </p:to>
                                    </p:set>
                                  </p:childTnLst>
                                </p:cTn>
                              </p:par>
                            </p:childTnLst>
                          </p:cTn>
                        </p:par>
                      </p:childTnLst>
                    </p:cTn>
                  </p:par>
                </p:childTnLst>
              </p:cTn>
              <p:nextCondLst>
                <p:cond evt="onClick" delay="0">
                  <p:tgtEl>
                    <p:spTgt spid="259"/>
                  </p:tgtEl>
                </p:cond>
              </p:nextCondLst>
            </p:seq>
            <p:seq concurrent="1" nextAc="seek">
              <p:cTn id="593" restart="whenNotActive" fill="hold" evtFilter="cancelBubble" nodeType="interactiveSeq">
                <p:stCondLst>
                  <p:cond evt="onClick" delay="0">
                    <p:tgtEl>
                      <p:spTgt spid="258"/>
                    </p:tgtEl>
                  </p:cond>
                </p:stCondLst>
                <p:endSync evt="end" delay="0">
                  <p:rtn val="all"/>
                </p:endSync>
                <p:childTnLst>
                  <p:par>
                    <p:cTn id="594" fill="hold">
                      <p:stCondLst>
                        <p:cond delay="0"/>
                      </p:stCondLst>
                      <p:childTnLst>
                        <p:par>
                          <p:cTn id="595" fill="hold">
                            <p:stCondLst>
                              <p:cond delay="0"/>
                            </p:stCondLst>
                            <p:childTnLst>
                              <p:par>
                                <p:cTn id="596" presetID="1" presetClass="exit" presetSubtype="0" fill="hold" grpId="2" nodeType="withEffect">
                                  <p:stCondLst>
                                    <p:cond delay="0"/>
                                  </p:stCondLst>
                                  <p:childTnLst>
                                    <p:set>
                                      <p:cBhvr>
                                        <p:cTn id="597" dur="1" fill="hold">
                                          <p:stCondLst>
                                            <p:cond delay="0"/>
                                          </p:stCondLst>
                                        </p:cTn>
                                        <p:tgtEl>
                                          <p:spTgt spid="258"/>
                                        </p:tgtEl>
                                        <p:attrNameLst>
                                          <p:attrName>style.visibility</p:attrName>
                                        </p:attrNameLst>
                                      </p:cBhvr>
                                      <p:to>
                                        <p:strVal val="hidden"/>
                                      </p:to>
                                    </p:set>
                                  </p:childTnLst>
                                </p:cTn>
                              </p:par>
                              <p:par>
                                <p:cTn id="598" presetID="1" presetClass="exit" presetSubtype="0" fill="hold" grpId="2" nodeType="withEffect">
                                  <p:stCondLst>
                                    <p:cond delay="0"/>
                                  </p:stCondLst>
                                  <p:childTnLst>
                                    <p:set>
                                      <p:cBhvr>
                                        <p:cTn id="599" dur="1" fill="hold">
                                          <p:stCondLst>
                                            <p:cond delay="0"/>
                                          </p:stCondLst>
                                        </p:cTn>
                                        <p:tgtEl>
                                          <p:spTgt spid="259"/>
                                        </p:tgtEl>
                                        <p:attrNameLst>
                                          <p:attrName>style.visibility</p:attrName>
                                        </p:attrNameLst>
                                      </p:cBhvr>
                                      <p:to>
                                        <p:strVal val="hidden"/>
                                      </p:to>
                                    </p:set>
                                  </p:childTnLst>
                                </p:cTn>
                              </p:par>
                              <p:par>
                                <p:cTn id="600" presetID="1" presetClass="entr" presetSubtype="0" fill="hold" grpId="3" nodeType="withEffect">
                                  <p:stCondLst>
                                    <p:cond delay="0"/>
                                  </p:stCondLst>
                                  <p:childTnLst>
                                    <p:set>
                                      <p:cBhvr>
                                        <p:cTn id="601" dur="1" fill="hold">
                                          <p:stCondLst>
                                            <p:cond delay="0"/>
                                          </p:stCondLst>
                                        </p:cTn>
                                        <p:tgtEl>
                                          <p:spTgt spid="261"/>
                                        </p:tgtEl>
                                        <p:attrNameLst>
                                          <p:attrName>style.visibility</p:attrName>
                                        </p:attrNameLst>
                                      </p:cBhvr>
                                      <p:to>
                                        <p:strVal val="visible"/>
                                      </p:to>
                                    </p:set>
                                  </p:childTnLst>
                                </p:cTn>
                              </p:par>
                              <p:par>
                                <p:cTn id="602" presetID="1" presetClass="entr" presetSubtype="0" fill="hold" grpId="3" nodeType="withEffect">
                                  <p:stCondLst>
                                    <p:cond delay="0"/>
                                  </p:stCondLst>
                                  <p:childTnLst>
                                    <p:set>
                                      <p:cBhvr>
                                        <p:cTn id="603" dur="1" fill="hold">
                                          <p:stCondLst>
                                            <p:cond delay="0"/>
                                          </p:stCondLst>
                                        </p:cTn>
                                        <p:tgtEl>
                                          <p:spTgt spid="260"/>
                                        </p:tgtEl>
                                        <p:attrNameLst>
                                          <p:attrName>style.visibility</p:attrName>
                                        </p:attrNameLst>
                                      </p:cBhvr>
                                      <p:to>
                                        <p:strVal val="visible"/>
                                      </p:to>
                                    </p:set>
                                  </p:childTnLst>
                                </p:cTn>
                              </p:par>
                            </p:childTnLst>
                          </p:cTn>
                        </p:par>
                      </p:childTnLst>
                    </p:cTn>
                  </p:par>
                </p:childTnLst>
              </p:cTn>
              <p:nextCondLst>
                <p:cond evt="onClick" delay="0">
                  <p:tgtEl>
                    <p:spTgt spid="258"/>
                  </p:tgtEl>
                </p:cond>
              </p:nextCondLst>
            </p:seq>
            <p:seq concurrent="1" nextAc="seek">
              <p:cTn id="604" restart="whenNotActive" fill="hold" evtFilter="cancelBubble" nodeType="interactiveSeq">
                <p:stCondLst>
                  <p:cond evt="onClick" delay="0">
                    <p:tgtEl>
                      <p:spTgt spid="261"/>
                    </p:tgtEl>
                  </p:cond>
                </p:stCondLst>
                <p:endSync evt="end" delay="0">
                  <p:rtn val="all"/>
                </p:endSync>
                <p:childTnLst>
                  <p:par>
                    <p:cTn id="605" fill="hold">
                      <p:stCondLst>
                        <p:cond delay="0"/>
                      </p:stCondLst>
                      <p:childTnLst>
                        <p:par>
                          <p:cTn id="606" fill="hold">
                            <p:stCondLst>
                              <p:cond delay="0"/>
                            </p:stCondLst>
                            <p:childTnLst>
                              <p:par>
                                <p:cTn id="607" presetID="1" presetClass="exit" presetSubtype="0" fill="hold" grpId="1" nodeType="withEffect">
                                  <p:stCondLst>
                                    <p:cond delay="0"/>
                                  </p:stCondLst>
                                  <p:childTnLst>
                                    <p:set>
                                      <p:cBhvr>
                                        <p:cTn id="608" dur="1" fill="hold">
                                          <p:stCondLst>
                                            <p:cond delay="0"/>
                                          </p:stCondLst>
                                        </p:cTn>
                                        <p:tgtEl>
                                          <p:spTgt spid="261"/>
                                        </p:tgtEl>
                                        <p:attrNameLst>
                                          <p:attrName>style.visibility</p:attrName>
                                        </p:attrNameLst>
                                      </p:cBhvr>
                                      <p:to>
                                        <p:strVal val="hidden"/>
                                      </p:to>
                                    </p:set>
                                  </p:childTnLst>
                                </p:cTn>
                              </p:par>
                              <p:par>
                                <p:cTn id="609" presetID="1" presetClass="exit" presetSubtype="0" fill="hold" grpId="1" nodeType="withEffect">
                                  <p:stCondLst>
                                    <p:cond delay="0"/>
                                  </p:stCondLst>
                                  <p:childTnLst>
                                    <p:set>
                                      <p:cBhvr>
                                        <p:cTn id="610" dur="1" fill="hold">
                                          <p:stCondLst>
                                            <p:cond delay="0"/>
                                          </p:stCondLst>
                                        </p:cTn>
                                        <p:tgtEl>
                                          <p:spTgt spid="260"/>
                                        </p:tgtEl>
                                        <p:attrNameLst>
                                          <p:attrName>style.visibility</p:attrName>
                                        </p:attrNameLst>
                                      </p:cBhvr>
                                      <p:to>
                                        <p:strVal val="hidden"/>
                                      </p:to>
                                    </p:set>
                                  </p:childTnLst>
                                </p:cTn>
                              </p:par>
                              <p:par>
                                <p:cTn id="611" presetID="1" presetClass="entr" presetSubtype="0" fill="hold" grpId="3" nodeType="withEffect">
                                  <p:stCondLst>
                                    <p:cond delay="0"/>
                                  </p:stCondLst>
                                  <p:childTnLst>
                                    <p:set>
                                      <p:cBhvr>
                                        <p:cTn id="612" dur="1" fill="hold">
                                          <p:stCondLst>
                                            <p:cond delay="0"/>
                                          </p:stCondLst>
                                        </p:cTn>
                                        <p:tgtEl>
                                          <p:spTgt spid="259"/>
                                        </p:tgtEl>
                                        <p:attrNameLst>
                                          <p:attrName>style.visibility</p:attrName>
                                        </p:attrNameLst>
                                      </p:cBhvr>
                                      <p:to>
                                        <p:strVal val="visible"/>
                                      </p:to>
                                    </p:set>
                                  </p:childTnLst>
                                </p:cTn>
                              </p:par>
                              <p:par>
                                <p:cTn id="613" presetID="1" presetClass="entr" presetSubtype="0" fill="hold" grpId="3" nodeType="withEffect">
                                  <p:stCondLst>
                                    <p:cond delay="0"/>
                                  </p:stCondLst>
                                  <p:childTnLst>
                                    <p:set>
                                      <p:cBhvr>
                                        <p:cTn id="614" dur="1" fill="hold">
                                          <p:stCondLst>
                                            <p:cond delay="0"/>
                                          </p:stCondLst>
                                        </p:cTn>
                                        <p:tgtEl>
                                          <p:spTgt spid="258"/>
                                        </p:tgtEl>
                                        <p:attrNameLst>
                                          <p:attrName>style.visibility</p:attrName>
                                        </p:attrNameLst>
                                      </p:cBhvr>
                                      <p:to>
                                        <p:strVal val="visible"/>
                                      </p:to>
                                    </p:set>
                                  </p:childTnLst>
                                </p:cTn>
                              </p:par>
                            </p:childTnLst>
                          </p:cTn>
                        </p:par>
                      </p:childTnLst>
                    </p:cTn>
                  </p:par>
                </p:childTnLst>
              </p:cTn>
              <p:nextCondLst>
                <p:cond evt="onClick" delay="0">
                  <p:tgtEl>
                    <p:spTgt spid="261"/>
                  </p:tgtEl>
                </p:cond>
              </p:nextCondLst>
            </p:seq>
            <p:seq concurrent="1" nextAc="seek">
              <p:cTn id="615" restart="whenNotActive" fill="hold" evtFilter="cancelBubble" nodeType="interactiveSeq">
                <p:stCondLst>
                  <p:cond evt="onClick" delay="0">
                    <p:tgtEl>
                      <p:spTgt spid="260"/>
                    </p:tgtEl>
                  </p:cond>
                </p:stCondLst>
                <p:endSync evt="end" delay="0">
                  <p:rtn val="all"/>
                </p:endSync>
                <p:childTnLst>
                  <p:par>
                    <p:cTn id="616" fill="hold">
                      <p:stCondLst>
                        <p:cond delay="0"/>
                      </p:stCondLst>
                      <p:childTnLst>
                        <p:par>
                          <p:cTn id="617" fill="hold">
                            <p:stCondLst>
                              <p:cond delay="0"/>
                            </p:stCondLst>
                            <p:childTnLst>
                              <p:par>
                                <p:cTn id="618" presetID="1" presetClass="exit" presetSubtype="0" fill="hold" grpId="2" nodeType="withEffect">
                                  <p:stCondLst>
                                    <p:cond delay="0"/>
                                  </p:stCondLst>
                                  <p:childTnLst>
                                    <p:set>
                                      <p:cBhvr>
                                        <p:cTn id="619" dur="1" fill="hold">
                                          <p:stCondLst>
                                            <p:cond delay="0"/>
                                          </p:stCondLst>
                                        </p:cTn>
                                        <p:tgtEl>
                                          <p:spTgt spid="260"/>
                                        </p:tgtEl>
                                        <p:attrNameLst>
                                          <p:attrName>style.visibility</p:attrName>
                                        </p:attrNameLst>
                                      </p:cBhvr>
                                      <p:to>
                                        <p:strVal val="hidden"/>
                                      </p:to>
                                    </p:set>
                                  </p:childTnLst>
                                </p:cTn>
                              </p:par>
                              <p:par>
                                <p:cTn id="620" presetID="1" presetClass="exit" presetSubtype="0" fill="hold" grpId="2" nodeType="withEffect">
                                  <p:stCondLst>
                                    <p:cond delay="0"/>
                                  </p:stCondLst>
                                  <p:childTnLst>
                                    <p:set>
                                      <p:cBhvr>
                                        <p:cTn id="621" dur="1" fill="hold">
                                          <p:stCondLst>
                                            <p:cond delay="0"/>
                                          </p:stCondLst>
                                        </p:cTn>
                                        <p:tgtEl>
                                          <p:spTgt spid="261"/>
                                        </p:tgtEl>
                                        <p:attrNameLst>
                                          <p:attrName>style.visibility</p:attrName>
                                        </p:attrNameLst>
                                      </p:cBhvr>
                                      <p:to>
                                        <p:strVal val="hidden"/>
                                      </p:to>
                                    </p:set>
                                  </p:childTnLst>
                                </p:cTn>
                              </p:par>
                              <p:par>
                                <p:cTn id="622" presetID="1" presetClass="entr" presetSubtype="0" fill="hold" grpId="0" nodeType="withEffect">
                                  <p:stCondLst>
                                    <p:cond delay="0"/>
                                  </p:stCondLst>
                                  <p:childTnLst>
                                    <p:set>
                                      <p:cBhvr>
                                        <p:cTn id="623" dur="1" fill="hold">
                                          <p:stCondLst>
                                            <p:cond delay="0"/>
                                          </p:stCondLst>
                                        </p:cTn>
                                        <p:tgtEl>
                                          <p:spTgt spid="263"/>
                                        </p:tgtEl>
                                        <p:attrNameLst>
                                          <p:attrName>style.visibility</p:attrName>
                                        </p:attrNameLst>
                                      </p:cBhvr>
                                      <p:to>
                                        <p:strVal val="visible"/>
                                      </p:to>
                                    </p:set>
                                  </p:childTnLst>
                                </p:cTn>
                              </p:par>
                              <p:par>
                                <p:cTn id="624" presetID="1" presetClass="entr" presetSubtype="0" fill="hold" grpId="0" nodeType="withEffect">
                                  <p:stCondLst>
                                    <p:cond delay="0"/>
                                  </p:stCondLst>
                                  <p:childTnLst>
                                    <p:set>
                                      <p:cBhvr>
                                        <p:cTn id="625" dur="1" fill="hold">
                                          <p:stCondLst>
                                            <p:cond delay="0"/>
                                          </p:stCondLst>
                                        </p:cTn>
                                        <p:tgtEl>
                                          <p:spTgt spid="262"/>
                                        </p:tgtEl>
                                        <p:attrNameLst>
                                          <p:attrName>style.visibility</p:attrName>
                                        </p:attrNameLst>
                                      </p:cBhvr>
                                      <p:to>
                                        <p:strVal val="visible"/>
                                      </p:to>
                                    </p:set>
                                  </p:childTnLst>
                                </p:cTn>
                              </p:par>
                            </p:childTnLst>
                          </p:cTn>
                        </p:par>
                      </p:childTnLst>
                    </p:cTn>
                  </p:par>
                </p:childTnLst>
              </p:cTn>
              <p:nextCondLst>
                <p:cond evt="onClick" delay="0">
                  <p:tgtEl>
                    <p:spTgt spid="260"/>
                  </p:tgtEl>
                </p:cond>
              </p:nextCondLst>
            </p:seq>
            <p:seq concurrent="1" nextAc="seek">
              <p:cTn id="626" restart="whenNotActive" fill="hold" evtFilter="cancelBubble" nodeType="interactiveSeq">
                <p:stCondLst>
                  <p:cond evt="onClick" delay="0">
                    <p:tgtEl>
                      <p:spTgt spid="263"/>
                    </p:tgtEl>
                  </p:cond>
                </p:stCondLst>
                <p:endSync evt="end" delay="0">
                  <p:rtn val="all"/>
                </p:endSync>
                <p:childTnLst>
                  <p:par>
                    <p:cTn id="627" fill="hold">
                      <p:stCondLst>
                        <p:cond delay="0"/>
                      </p:stCondLst>
                      <p:childTnLst>
                        <p:par>
                          <p:cTn id="628" fill="hold">
                            <p:stCondLst>
                              <p:cond delay="0"/>
                            </p:stCondLst>
                            <p:childTnLst>
                              <p:par>
                                <p:cTn id="629" presetID="1" presetClass="exit" presetSubtype="0" fill="hold" grpId="1" nodeType="withEffect">
                                  <p:stCondLst>
                                    <p:cond delay="0"/>
                                  </p:stCondLst>
                                  <p:childTnLst>
                                    <p:set>
                                      <p:cBhvr>
                                        <p:cTn id="630" dur="1" fill="hold">
                                          <p:stCondLst>
                                            <p:cond delay="0"/>
                                          </p:stCondLst>
                                        </p:cTn>
                                        <p:tgtEl>
                                          <p:spTgt spid="263"/>
                                        </p:tgtEl>
                                        <p:attrNameLst>
                                          <p:attrName>style.visibility</p:attrName>
                                        </p:attrNameLst>
                                      </p:cBhvr>
                                      <p:to>
                                        <p:strVal val="hidden"/>
                                      </p:to>
                                    </p:set>
                                  </p:childTnLst>
                                </p:cTn>
                              </p:par>
                              <p:par>
                                <p:cTn id="631" presetID="1" presetClass="exit" presetSubtype="0" fill="hold" grpId="1" nodeType="withEffect">
                                  <p:stCondLst>
                                    <p:cond delay="0"/>
                                  </p:stCondLst>
                                  <p:childTnLst>
                                    <p:set>
                                      <p:cBhvr>
                                        <p:cTn id="632" dur="1" fill="hold">
                                          <p:stCondLst>
                                            <p:cond delay="0"/>
                                          </p:stCondLst>
                                        </p:cTn>
                                        <p:tgtEl>
                                          <p:spTgt spid="262"/>
                                        </p:tgtEl>
                                        <p:attrNameLst>
                                          <p:attrName>style.visibility</p:attrName>
                                        </p:attrNameLst>
                                      </p:cBhvr>
                                      <p:to>
                                        <p:strVal val="hidden"/>
                                      </p:to>
                                    </p:set>
                                  </p:childTnLst>
                                </p:cTn>
                              </p:par>
                              <p:par>
                                <p:cTn id="633" presetID="1" presetClass="entr" presetSubtype="0" fill="hold" grpId="0" nodeType="withEffect">
                                  <p:stCondLst>
                                    <p:cond delay="0"/>
                                  </p:stCondLst>
                                  <p:childTnLst>
                                    <p:set>
                                      <p:cBhvr>
                                        <p:cTn id="634" dur="1" fill="hold">
                                          <p:stCondLst>
                                            <p:cond delay="0"/>
                                          </p:stCondLst>
                                        </p:cTn>
                                        <p:tgtEl>
                                          <p:spTgt spid="261"/>
                                        </p:tgtEl>
                                        <p:attrNameLst>
                                          <p:attrName>style.visibility</p:attrName>
                                        </p:attrNameLst>
                                      </p:cBhvr>
                                      <p:to>
                                        <p:strVal val="visible"/>
                                      </p:to>
                                    </p:set>
                                  </p:childTnLst>
                                </p:cTn>
                              </p:par>
                              <p:par>
                                <p:cTn id="635" presetID="1" presetClass="entr" presetSubtype="0" fill="hold" grpId="0" nodeType="withEffect">
                                  <p:stCondLst>
                                    <p:cond delay="0"/>
                                  </p:stCondLst>
                                  <p:childTnLst>
                                    <p:set>
                                      <p:cBhvr>
                                        <p:cTn id="636" dur="1" fill="hold">
                                          <p:stCondLst>
                                            <p:cond delay="0"/>
                                          </p:stCondLst>
                                        </p:cTn>
                                        <p:tgtEl>
                                          <p:spTgt spid="260"/>
                                        </p:tgtEl>
                                        <p:attrNameLst>
                                          <p:attrName>style.visibility</p:attrName>
                                        </p:attrNameLst>
                                      </p:cBhvr>
                                      <p:to>
                                        <p:strVal val="visible"/>
                                      </p:to>
                                    </p:set>
                                  </p:childTnLst>
                                </p:cTn>
                              </p:par>
                            </p:childTnLst>
                          </p:cTn>
                        </p:par>
                      </p:childTnLst>
                    </p:cTn>
                  </p:par>
                </p:childTnLst>
              </p:cTn>
              <p:nextCondLst>
                <p:cond evt="onClick" delay="0">
                  <p:tgtEl>
                    <p:spTgt spid="263"/>
                  </p:tgtEl>
                </p:cond>
              </p:nextCondLst>
            </p:seq>
            <p:seq concurrent="1" nextAc="seek">
              <p:cTn id="637" restart="whenNotActive" fill="hold" evtFilter="cancelBubble" nodeType="interactiveSeq">
                <p:stCondLst>
                  <p:cond evt="onClick" delay="0">
                    <p:tgtEl>
                      <p:spTgt spid="262"/>
                    </p:tgtEl>
                  </p:cond>
                </p:stCondLst>
                <p:endSync evt="end" delay="0">
                  <p:rtn val="all"/>
                </p:endSync>
                <p:childTnLst>
                  <p:par>
                    <p:cTn id="638" fill="hold">
                      <p:stCondLst>
                        <p:cond delay="0"/>
                      </p:stCondLst>
                      <p:childTnLst>
                        <p:par>
                          <p:cTn id="639" fill="hold">
                            <p:stCondLst>
                              <p:cond delay="0"/>
                            </p:stCondLst>
                            <p:childTnLst>
                              <p:par>
                                <p:cTn id="640" presetID="1" presetClass="exit" presetSubtype="0" fill="hold" grpId="2" nodeType="withEffect">
                                  <p:stCondLst>
                                    <p:cond delay="0"/>
                                  </p:stCondLst>
                                  <p:childTnLst>
                                    <p:set>
                                      <p:cBhvr>
                                        <p:cTn id="641" dur="1" fill="hold">
                                          <p:stCondLst>
                                            <p:cond delay="0"/>
                                          </p:stCondLst>
                                        </p:cTn>
                                        <p:tgtEl>
                                          <p:spTgt spid="262"/>
                                        </p:tgtEl>
                                        <p:attrNameLst>
                                          <p:attrName>style.visibility</p:attrName>
                                        </p:attrNameLst>
                                      </p:cBhvr>
                                      <p:to>
                                        <p:strVal val="hidden"/>
                                      </p:to>
                                    </p:set>
                                  </p:childTnLst>
                                </p:cTn>
                              </p:par>
                              <p:par>
                                <p:cTn id="642" presetID="1" presetClass="exit" presetSubtype="0" fill="hold" grpId="2" nodeType="withEffect">
                                  <p:stCondLst>
                                    <p:cond delay="0"/>
                                  </p:stCondLst>
                                  <p:childTnLst>
                                    <p:set>
                                      <p:cBhvr>
                                        <p:cTn id="643" dur="1" fill="hold">
                                          <p:stCondLst>
                                            <p:cond delay="0"/>
                                          </p:stCondLst>
                                        </p:cTn>
                                        <p:tgtEl>
                                          <p:spTgt spid="263"/>
                                        </p:tgtEl>
                                        <p:attrNameLst>
                                          <p:attrName>style.visibility</p:attrName>
                                        </p:attrNameLst>
                                      </p:cBhvr>
                                      <p:to>
                                        <p:strVal val="hidden"/>
                                      </p:to>
                                    </p:set>
                                  </p:childTnLst>
                                </p:cTn>
                              </p:par>
                              <p:par>
                                <p:cTn id="644" presetID="1" presetClass="entr" presetSubtype="0" fill="hold" grpId="3" nodeType="withEffect">
                                  <p:stCondLst>
                                    <p:cond delay="0"/>
                                  </p:stCondLst>
                                  <p:childTnLst>
                                    <p:set>
                                      <p:cBhvr>
                                        <p:cTn id="645" dur="1" fill="hold">
                                          <p:stCondLst>
                                            <p:cond delay="0"/>
                                          </p:stCondLst>
                                        </p:cTn>
                                        <p:tgtEl>
                                          <p:spTgt spid="265"/>
                                        </p:tgtEl>
                                        <p:attrNameLst>
                                          <p:attrName>style.visibility</p:attrName>
                                        </p:attrNameLst>
                                      </p:cBhvr>
                                      <p:to>
                                        <p:strVal val="visible"/>
                                      </p:to>
                                    </p:set>
                                  </p:childTnLst>
                                </p:cTn>
                              </p:par>
                              <p:par>
                                <p:cTn id="646" presetID="1" presetClass="entr" presetSubtype="0" fill="hold" grpId="3" nodeType="withEffect">
                                  <p:stCondLst>
                                    <p:cond delay="0"/>
                                  </p:stCondLst>
                                  <p:childTnLst>
                                    <p:set>
                                      <p:cBhvr>
                                        <p:cTn id="647" dur="1" fill="hold">
                                          <p:stCondLst>
                                            <p:cond delay="0"/>
                                          </p:stCondLst>
                                        </p:cTn>
                                        <p:tgtEl>
                                          <p:spTgt spid="264"/>
                                        </p:tgtEl>
                                        <p:attrNameLst>
                                          <p:attrName>style.visibility</p:attrName>
                                        </p:attrNameLst>
                                      </p:cBhvr>
                                      <p:to>
                                        <p:strVal val="visible"/>
                                      </p:to>
                                    </p:set>
                                  </p:childTnLst>
                                </p:cTn>
                              </p:par>
                            </p:childTnLst>
                          </p:cTn>
                        </p:par>
                      </p:childTnLst>
                    </p:cTn>
                  </p:par>
                </p:childTnLst>
              </p:cTn>
              <p:nextCondLst>
                <p:cond evt="onClick" delay="0">
                  <p:tgtEl>
                    <p:spTgt spid="262"/>
                  </p:tgtEl>
                </p:cond>
              </p:nextCondLst>
            </p:seq>
            <p:seq concurrent="1" nextAc="seek">
              <p:cTn id="648" restart="whenNotActive" fill="hold" evtFilter="cancelBubble" nodeType="interactiveSeq">
                <p:stCondLst>
                  <p:cond evt="onClick" delay="0">
                    <p:tgtEl>
                      <p:spTgt spid="265"/>
                    </p:tgtEl>
                  </p:cond>
                </p:stCondLst>
                <p:endSync evt="end" delay="0">
                  <p:rtn val="all"/>
                </p:endSync>
                <p:childTnLst>
                  <p:par>
                    <p:cTn id="649" fill="hold">
                      <p:stCondLst>
                        <p:cond delay="0"/>
                      </p:stCondLst>
                      <p:childTnLst>
                        <p:par>
                          <p:cTn id="650" fill="hold">
                            <p:stCondLst>
                              <p:cond delay="0"/>
                            </p:stCondLst>
                            <p:childTnLst>
                              <p:par>
                                <p:cTn id="651" presetID="1" presetClass="exit" presetSubtype="0" fill="hold" grpId="1" nodeType="withEffect">
                                  <p:stCondLst>
                                    <p:cond delay="0"/>
                                  </p:stCondLst>
                                  <p:childTnLst>
                                    <p:set>
                                      <p:cBhvr>
                                        <p:cTn id="652" dur="1" fill="hold">
                                          <p:stCondLst>
                                            <p:cond delay="0"/>
                                          </p:stCondLst>
                                        </p:cTn>
                                        <p:tgtEl>
                                          <p:spTgt spid="265"/>
                                        </p:tgtEl>
                                        <p:attrNameLst>
                                          <p:attrName>style.visibility</p:attrName>
                                        </p:attrNameLst>
                                      </p:cBhvr>
                                      <p:to>
                                        <p:strVal val="hidden"/>
                                      </p:to>
                                    </p:set>
                                  </p:childTnLst>
                                </p:cTn>
                              </p:par>
                              <p:par>
                                <p:cTn id="653" presetID="1" presetClass="exit" presetSubtype="0" fill="hold" grpId="1" nodeType="withEffect">
                                  <p:stCondLst>
                                    <p:cond delay="0"/>
                                  </p:stCondLst>
                                  <p:childTnLst>
                                    <p:set>
                                      <p:cBhvr>
                                        <p:cTn id="654" dur="1" fill="hold">
                                          <p:stCondLst>
                                            <p:cond delay="0"/>
                                          </p:stCondLst>
                                        </p:cTn>
                                        <p:tgtEl>
                                          <p:spTgt spid="264"/>
                                        </p:tgtEl>
                                        <p:attrNameLst>
                                          <p:attrName>style.visibility</p:attrName>
                                        </p:attrNameLst>
                                      </p:cBhvr>
                                      <p:to>
                                        <p:strVal val="hidden"/>
                                      </p:to>
                                    </p:set>
                                  </p:childTnLst>
                                </p:cTn>
                              </p:par>
                              <p:par>
                                <p:cTn id="655" presetID="1" presetClass="entr" presetSubtype="0" fill="hold" grpId="3" nodeType="withEffect">
                                  <p:stCondLst>
                                    <p:cond delay="0"/>
                                  </p:stCondLst>
                                  <p:childTnLst>
                                    <p:set>
                                      <p:cBhvr>
                                        <p:cTn id="656" dur="1" fill="hold">
                                          <p:stCondLst>
                                            <p:cond delay="0"/>
                                          </p:stCondLst>
                                        </p:cTn>
                                        <p:tgtEl>
                                          <p:spTgt spid="263"/>
                                        </p:tgtEl>
                                        <p:attrNameLst>
                                          <p:attrName>style.visibility</p:attrName>
                                        </p:attrNameLst>
                                      </p:cBhvr>
                                      <p:to>
                                        <p:strVal val="visible"/>
                                      </p:to>
                                    </p:set>
                                  </p:childTnLst>
                                </p:cTn>
                              </p:par>
                              <p:par>
                                <p:cTn id="657" presetID="1" presetClass="entr" presetSubtype="0" fill="hold" grpId="3" nodeType="withEffect">
                                  <p:stCondLst>
                                    <p:cond delay="0"/>
                                  </p:stCondLst>
                                  <p:childTnLst>
                                    <p:set>
                                      <p:cBhvr>
                                        <p:cTn id="658" dur="1" fill="hold">
                                          <p:stCondLst>
                                            <p:cond delay="0"/>
                                          </p:stCondLst>
                                        </p:cTn>
                                        <p:tgtEl>
                                          <p:spTgt spid="262"/>
                                        </p:tgtEl>
                                        <p:attrNameLst>
                                          <p:attrName>style.visibility</p:attrName>
                                        </p:attrNameLst>
                                      </p:cBhvr>
                                      <p:to>
                                        <p:strVal val="visible"/>
                                      </p:to>
                                    </p:set>
                                  </p:childTnLst>
                                </p:cTn>
                              </p:par>
                            </p:childTnLst>
                          </p:cTn>
                        </p:par>
                      </p:childTnLst>
                    </p:cTn>
                  </p:par>
                </p:childTnLst>
              </p:cTn>
              <p:nextCondLst>
                <p:cond evt="onClick" delay="0">
                  <p:tgtEl>
                    <p:spTgt spid="265"/>
                  </p:tgtEl>
                </p:cond>
              </p:nextCondLst>
            </p:seq>
            <p:seq concurrent="1" nextAc="seek">
              <p:cTn id="659" restart="whenNotActive" fill="hold" evtFilter="cancelBubble" nodeType="interactiveSeq">
                <p:stCondLst>
                  <p:cond evt="onClick" delay="0">
                    <p:tgtEl>
                      <p:spTgt spid="264"/>
                    </p:tgtEl>
                  </p:cond>
                </p:stCondLst>
                <p:endSync evt="end" delay="0">
                  <p:rtn val="all"/>
                </p:endSync>
                <p:childTnLst>
                  <p:par>
                    <p:cTn id="660" fill="hold">
                      <p:stCondLst>
                        <p:cond delay="0"/>
                      </p:stCondLst>
                      <p:childTnLst>
                        <p:par>
                          <p:cTn id="661" fill="hold">
                            <p:stCondLst>
                              <p:cond delay="0"/>
                            </p:stCondLst>
                            <p:childTnLst>
                              <p:par>
                                <p:cTn id="662" presetID="1" presetClass="exit" presetSubtype="0" fill="hold" grpId="2" nodeType="withEffect">
                                  <p:stCondLst>
                                    <p:cond delay="0"/>
                                  </p:stCondLst>
                                  <p:childTnLst>
                                    <p:set>
                                      <p:cBhvr>
                                        <p:cTn id="663" dur="1" fill="hold">
                                          <p:stCondLst>
                                            <p:cond delay="0"/>
                                          </p:stCondLst>
                                        </p:cTn>
                                        <p:tgtEl>
                                          <p:spTgt spid="264"/>
                                        </p:tgtEl>
                                        <p:attrNameLst>
                                          <p:attrName>style.visibility</p:attrName>
                                        </p:attrNameLst>
                                      </p:cBhvr>
                                      <p:to>
                                        <p:strVal val="hidden"/>
                                      </p:to>
                                    </p:set>
                                  </p:childTnLst>
                                </p:cTn>
                              </p:par>
                              <p:par>
                                <p:cTn id="664" presetID="1" presetClass="exit" presetSubtype="0" fill="hold" grpId="2" nodeType="withEffect">
                                  <p:stCondLst>
                                    <p:cond delay="0"/>
                                  </p:stCondLst>
                                  <p:childTnLst>
                                    <p:set>
                                      <p:cBhvr>
                                        <p:cTn id="665" dur="1" fill="hold">
                                          <p:stCondLst>
                                            <p:cond delay="0"/>
                                          </p:stCondLst>
                                        </p:cTn>
                                        <p:tgtEl>
                                          <p:spTgt spid="265"/>
                                        </p:tgtEl>
                                        <p:attrNameLst>
                                          <p:attrName>style.visibility</p:attrName>
                                        </p:attrNameLst>
                                      </p:cBhvr>
                                      <p:to>
                                        <p:strVal val="hidden"/>
                                      </p:to>
                                    </p:set>
                                  </p:childTnLst>
                                </p:cTn>
                              </p:par>
                              <p:par>
                                <p:cTn id="666" presetID="1" presetClass="entr" presetSubtype="0" fill="hold" grpId="0" nodeType="withEffect">
                                  <p:stCondLst>
                                    <p:cond delay="0"/>
                                  </p:stCondLst>
                                  <p:childTnLst>
                                    <p:set>
                                      <p:cBhvr>
                                        <p:cTn id="667" dur="1" fill="hold">
                                          <p:stCondLst>
                                            <p:cond delay="0"/>
                                          </p:stCondLst>
                                        </p:cTn>
                                        <p:tgtEl>
                                          <p:spTgt spid="266"/>
                                        </p:tgtEl>
                                        <p:attrNameLst>
                                          <p:attrName>style.visibility</p:attrName>
                                        </p:attrNameLst>
                                      </p:cBhvr>
                                      <p:to>
                                        <p:strVal val="visible"/>
                                      </p:to>
                                    </p:set>
                                  </p:childTnLst>
                                </p:cTn>
                              </p:par>
                              <p:par>
                                <p:cTn id="668" presetID="1" presetClass="entr" presetSubtype="0" fill="hold" grpId="0" nodeType="withEffect">
                                  <p:stCondLst>
                                    <p:cond delay="0"/>
                                  </p:stCondLst>
                                  <p:childTnLst>
                                    <p:set>
                                      <p:cBhvr>
                                        <p:cTn id="669" dur="1" fill="hold">
                                          <p:stCondLst>
                                            <p:cond delay="0"/>
                                          </p:stCondLst>
                                        </p:cTn>
                                        <p:tgtEl>
                                          <p:spTgt spid="267"/>
                                        </p:tgtEl>
                                        <p:attrNameLst>
                                          <p:attrName>style.visibility</p:attrName>
                                        </p:attrNameLst>
                                      </p:cBhvr>
                                      <p:to>
                                        <p:strVal val="visible"/>
                                      </p:to>
                                    </p:set>
                                  </p:childTnLst>
                                </p:cTn>
                              </p:par>
                            </p:childTnLst>
                          </p:cTn>
                        </p:par>
                      </p:childTnLst>
                    </p:cTn>
                  </p:par>
                </p:childTnLst>
              </p:cTn>
              <p:nextCondLst>
                <p:cond evt="onClick" delay="0">
                  <p:tgtEl>
                    <p:spTgt spid="264"/>
                  </p:tgtEl>
                </p:cond>
              </p:nextCondLst>
            </p:seq>
            <p:seq concurrent="1" nextAc="seek">
              <p:cTn id="670" restart="whenNotActive" fill="hold" evtFilter="cancelBubble" nodeType="interactiveSeq">
                <p:stCondLst>
                  <p:cond evt="onClick" delay="0">
                    <p:tgtEl>
                      <p:spTgt spid="267"/>
                    </p:tgtEl>
                  </p:cond>
                </p:stCondLst>
                <p:endSync evt="end" delay="0">
                  <p:rtn val="all"/>
                </p:endSync>
                <p:childTnLst>
                  <p:par>
                    <p:cTn id="671" fill="hold">
                      <p:stCondLst>
                        <p:cond delay="0"/>
                      </p:stCondLst>
                      <p:childTnLst>
                        <p:par>
                          <p:cTn id="672" fill="hold">
                            <p:stCondLst>
                              <p:cond delay="0"/>
                            </p:stCondLst>
                            <p:childTnLst>
                              <p:par>
                                <p:cTn id="673" presetID="1" presetClass="exit" presetSubtype="0" fill="hold" grpId="1" nodeType="withEffect">
                                  <p:stCondLst>
                                    <p:cond delay="0"/>
                                  </p:stCondLst>
                                  <p:childTnLst>
                                    <p:set>
                                      <p:cBhvr>
                                        <p:cTn id="674" dur="1" fill="hold">
                                          <p:stCondLst>
                                            <p:cond delay="0"/>
                                          </p:stCondLst>
                                        </p:cTn>
                                        <p:tgtEl>
                                          <p:spTgt spid="266"/>
                                        </p:tgtEl>
                                        <p:attrNameLst>
                                          <p:attrName>style.visibility</p:attrName>
                                        </p:attrNameLst>
                                      </p:cBhvr>
                                      <p:to>
                                        <p:strVal val="hidden"/>
                                      </p:to>
                                    </p:set>
                                  </p:childTnLst>
                                </p:cTn>
                              </p:par>
                              <p:par>
                                <p:cTn id="675" presetID="1" presetClass="exit" presetSubtype="0" fill="hold" grpId="1" nodeType="withEffect">
                                  <p:stCondLst>
                                    <p:cond delay="0"/>
                                  </p:stCondLst>
                                  <p:childTnLst>
                                    <p:set>
                                      <p:cBhvr>
                                        <p:cTn id="676" dur="1" fill="hold">
                                          <p:stCondLst>
                                            <p:cond delay="0"/>
                                          </p:stCondLst>
                                        </p:cTn>
                                        <p:tgtEl>
                                          <p:spTgt spid="267"/>
                                        </p:tgtEl>
                                        <p:attrNameLst>
                                          <p:attrName>style.visibility</p:attrName>
                                        </p:attrNameLst>
                                      </p:cBhvr>
                                      <p:to>
                                        <p:strVal val="hidden"/>
                                      </p:to>
                                    </p:set>
                                  </p:childTnLst>
                                </p:cTn>
                              </p:par>
                              <p:par>
                                <p:cTn id="677" presetID="1" presetClass="entr" presetSubtype="0" fill="hold" grpId="0" nodeType="withEffect">
                                  <p:stCondLst>
                                    <p:cond delay="0"/>
                                  </p:stCondLst>
                                  <p:childTnLst>
                                    <p:set>
                                      <p:cBhvr>
                                        <p:cTn id="678" dur="1" fill="hold">
                                          <p:stCondLst>
                                            <p:cond delay="0"/>
                                          </p:stCondLst>
                                        </p:cTn>
                                        <p:tgtEl>
                                          <p:spTgt spid="265"/>
                                        </p:tgtEl>
                                        <p:attrNameLst>
                                          <p:attrName>style.visibility</p:attrName>
                                        </p:attrNameLst>
                                      </p:cBhvr>
                                      <p:to>
                                        <p:strVal val="visible"/>
                                      </p:to>
                                    </p:set>
                                  </p:childTnLst>
                                </p:cTn>
                              </p:par>
                              <p:par>
                                <p:cTn id="679" presetID="1" presetClass="entr" presetSubtype="0" fill="hold" grpId="0" nodeType="withEffect">
                                  <p:stCondLst>
                                    <p:cond delay="0"/>
                                  </p:stCondLst>
                                  <p:childTnLst>
                                    <p:set>
                                      <p:cBhvr>
                                        <p:cTn id="680" dur="1" fill="hold">
                                          <p:stCondLst>
                                            <p:cond delay="0"/>
                                          </p:stCondLst>
                                        </p:cTn>
                                        <p:tgtEl>
                                          <p:spTgt spid="264"/>
                                        </p:tgtEl>
                                        <p:attrNameLst>
                                          <p:attrName>style.visibility</p:attrName>
                                        </p:attrNameLst>
                                      </p:cBhvr>
                                      <p:to>
                                        <p:strVal val="visible"/>
                                      </p:to>
                                    </p:set>
                                  </p:childTnLst>
                                </p:cTn>
                              </p:par>
                            </p:childTnLst>
                          </p:cTn>
                        </p:par>
                      </p:childTnLst>
                    </p:cTn>
                  </p:par>
                </p:childTnLst>
              </p:cTn>
              <p:nextCondLst>
                <p:cond evt="onClick" delay="0">
                  <p:tgtEl>
                    <p:spTgt spid="267"/>
                  </p:tgtEl>
                </p:cond>
              </p:nextCondLst>
            </p:seq>
            <p:seq concurrent="1" nextAc="seek">
              <p:cTn id="681" restart="whenNotActive" fill="hold" evtFilter="cancelBubble" nodeType="interactiveSeq">
                <p:stCondLst>
                  <p:cond evt="onClick" delay="0">
                    <p:tgtEl>
                      <p:spTgt spid="266"/>
                    </p:tgtEl>
                  </p:cond>
                </p:stCondLst>
                <p:endSync evt="end" delay="0">
                  <p:rtn val="all"/>
                </p:endSync>
                <p:childTnLst>
                  <p:par>
                    <p:cTn id="682" fill="hold">
                      <p:stCondLst>
                        <p:cond delay="0"/>
                      </p:stCondLst>
                      <p:childTnLst>
                        <p:par>
                          <p:cTn id="683" fill="hold">
                            <p:stCondLst>
                              <p:cond delay="0"/>
                            </p:stCondLst>
                            <p:childTnLst>
                              <p:par>
                                <p:cTn id="684" presetID="1" presetClass="exit" presetSubtype="0" fill="hold" grpId="2" nodeType="withEffect">
                                  <p:stCondLst>
                                    <p:cond delay="0"/>
                                  </p:stCondLst>
                                  <p:childTnLst>
                                    <p:set>
                                      <p:cBhvr>
                                        <p:cTn id="685" dur="1" fill="hold">
                                          <p:stCondLst>
                                            <p:cond delay="0"/>
                                          </p:stCondLst>
                                        </p:cTn>
                                        <p:tgtEl>
                                          <p:spTgt spid="266"/>
                                        </p:tgtEl>
                                        <p:attrNameLst>
                                          <p:attrName>style.visibility</p:attrName>
                                        </p:attrNameLst>
                                      </p:cBhvr>
                                      <p:to>
                                        <p:strVal val="hidden"/>
                                      </p:to>
                                    </p:set>
                                  </p:childTnLst>
                                </p:cTn>
                              </p:par>
                              <p:par>
                                <p:cTn id="686" presetID="1" presetClass="exit" presetSubtype="0" fill="hold" grpId="3" nodeType="withEffect">
                                  <p:stCondLst>
                                    <p:cond delay="0"/>
                                  </p:stCondLst>
                                  <p:childTnLst>
                                    <p:set>
                                      <p:cBhvr>
                                        <p:cTn id="687" dur="1" fill="hold">
                                          <p:stCondLst>
                                            <p:cond delay="0"/>
                                          </p:stCondLst>
                                        </p:cTn>
                                        <p:tgtEl>
                                          <p:spTgt spid="267"/>
                                        </p:tgtEl>
                                        <p:attrNameLst>
                                          <p:attrName>style.visibility</p:attrName>
                                        </p:attrNameLst>
                                      </p:cBhvr>
                                      <p:to>
                                        <p:strVal val="hidden"/>
                                      </p:to>
                                    </p:set>
                                  </p:childTnLst>
                                </p:cTn>
                              </p:par>
                              <p:par>
                                <p:cTn id="688" presetID="1" presetClass="entr" presetSubtype="0" fill="hold" grpId="0" nodeType="withEffect">
                                  <p:stCondLst>
                                    <p:cond delay="0"/>
                                  </p:stCondLst>
                                  <p:childTnLst>
                                    <p:set>
                                      <p:cBhvr>
                                        <p:cTn id="689" dur="1" fill="hold">
                                          <p:stCondLst>
                                            <p:cond delay="0"/>
                                          </p:stCondLst>
                                        </p:cTn>
                                        <p:tgtEl>
                                          <p:spTgt spid="269"/>
                                        </p:tgtEl>
                                        <p:attrNameLst>
                                          <p:attrName>style.visibility</p:attrName>
                                        </p:attrNameLst>
                                      </p:cBhvr>
                                      <p:to>
                                        <p:strVal val="visible"/>
                                      </p:to>
                                    </p:set>
                                  </p:childTnLst>
                                </p:cTn>
                              </p:par>
                              <p:par>
                                <p:cTn id="690" presetID="1" presetClass="entr" presetSubtype="0" fill="hold" grpId="0" nodeType="withEffect">
                                  <p:stCondLst>
                                    <p:cond delay="0"/>
                                  </p:stCondLst>
                                  <p:childTnLst>
                                    <p:set>
                                      <p:cBhvr>
                                        <p:cTn id="691" dur="1" fill="hold">
                                          <p:stCondLst>
                                            <p:cond delay="0"/>
                                          </p:stCondLst>
                                        </p:cTn>
                                        <p:tgtEl>
                                          <p:spTgt spid="268"/>
                                        </p:tgtEl>
                                        <p:attrNameLst>
                                          <p:attrName>style.visibility</p:attrName>
                                        </p:attrNameLst>
                                      </p:cBhvr>
                                      <p:to>
                                        <p:strVal val="visible"/>
                                      </p:to>
                                    </p:set>
                                  </p:childTnLst>
                                </p:cTn>
                              </p:par>
                            </p:childTnLst>
                          </p:cTn>
                        </p:par>
                      </p:childTnLst>
                    </p:cTn>
                  </p:par>
                </p:childTnLst>
              </p:cTn>
              <p:nextCondLst>
                <p:cond evt="onClick" delay="0">
                  <p:tgtEl>
                    <p:spTgt spid="266"/>
                  </p:tgtEl>
                </p:cond>
              </p:nextCondLst>
            </p:seq>
            <p:seq concurrent="1" nextAc="seek">
              <p:cTn id="692" restart="whenNotActive" fill="hold" evtFilter="cancelBubble" nodeType="interactiveSeq">
                <p:stCondLst>
                  <p:cond evt="onClick" delay="0">
                    <p:tgtEl>
                      <p:spTgt spid="269"/>
                    </p:tgtEl>
                  </p:cond>
                </p:stCondLst>
                <p:endSync evt="end" delay="0">
                  <p:rtn val="all"/>
                </p:endSync>
                <p:childTnLst>
                  <p:par>
                    <p:cTn id="693" fill="hold">
                      <p:stCondLst>
                        <p:cond delay="0"/>
                      </p:stCondLst>
                      <p:childTnLst>
                        <p:par>
                          <p:cTn id="694" fill="hold">
                            <p:stCondLst>
                              <p:cond delay="0"/>
                            </p:stCondLst>
                            <p:childTnLst>
                              <p:par>
                                <p:cTn id="695" presetID="1" presetClass="exit" presetSubtype="0" fill="hold" grpId="1" nodeType="withEffect">
                                  <p:stCondLst>
                                    <p:cond delay="0"/>
                                  </p:stCondLst>
                                  <p:childTnLst>
                                    <p:set>
                                      <p:cBhvr>
                                        <p:cTn id="696" dur="1" fill="hold">
                                          <p:stCondLst>
                                            <p:cond delay="0"/>
                                          </p:stCondLst>
                                        </p:cTn>
                                        <p:tgtEl>
                                          <p:spTgt spid="269"/>
                                        </p:tgtEl>
                                        <p:attrNameLst>
                                          <p:attrName>style.visibility</p:attrName>
                                        </p:attrNameLst>
                                      </p:cBhvr>
                                      <p:to>
                                        <p:strVal val="hidden"/>
                                      </p:to>
                                    </p:set>
                                  </p:childTnLst>
                                </p:cTn>
                              </p:par>
                              <p:par>
                                <p:cTn id="697" presetID="1" presetClass="exit" presetSubtype="0" fill="hold" grpId="1" nodeType="withEffect">
                                  <p:stCondLst>
                                    <p:cond delay="0"/>
                                  </p:stCondLst>
                                  <p:childTnLst>
                                    <p:set>
                                      <p:cBhvr>
                                        <p:cTn id="698" dur="1" fill="hold">
                                          <p:stCondLst>
                                            <p:cond delay="0"/>
                                          </p:stCondLst>
                                        </p:cTn>
                                        <p:tgtEl>
                                          <p:spTgt spid="268"/>
                                        </p:tgtEl>
                                        <p:attrNameLst>
                                          <p:attrName>style.visibility</p:attrName>
                                        </p:attrNameLst>
                                      </p:cBhvr>
                                      <p:to>
                                        <p:strVal val="hidden"/>
                                      </p:to>
                                    </p:set>
                                  </p:childTnLst>
                                </p:cTn>
                              </p:par>
                              <p:par>
                                <p:cTn id="699" presetID="1" presetClass="entr" presetSubtype="0" fill="hold" grpId="3" nodeType="withEffect">
                                  <p:stCondLst>
                                    <p:cond delay="0"/>
                                  </p:stCondLst>
                                  <p:childTnLst>
                                    <p:set>
                                      <p:cBhvr>
                                        <p:cTn id="700" dur="1" fill="hold">
                                          <p:stCondLst>
                                            <p:cond delay="0"/>
                                          </p:stCondLst>
                                        </p:cTn>
                                        <p:tgtEl>
                                          <p:spTgt spid="266"/>
                                        </p:tgtEl>
                                        <p:attrNameLst>
                                          <p:attrName>style.visibility</p:attrName>
                                        </p:attrNameLst>
                                      </p:cBhvr>
                                      <p:to>
                                        <p:strVal val="visible"/>
                                      </p:to>
                                    </p:set>
                                  </p:childTnLst>
                                </p:cTn>
                              </p:par>
                              <p:par>
                                <p:cTn id="701" presetID="1" presetClass="entr" presetSubtype="0" fill="hold" grpId="2" nodeType="withEffect">
                                  <p:stCondLst>
                                    <p:cond delay="0"/>
                                  </p:stCondLst>
                                  <p:childTnLst>
                                    <p:set>
                                      <p:cBhvr>
                                        <p:cTn id="702" dur="1" fill="hold">
                                          <p:stCondLst>
                                            <p:cond delay="0"/>
                                          </p:stCondLst>
                                        </p:cTn>
                                        <p:tgtEl>
                                          <p:spTgt spid="267"/>
                                        </p:tgtEl>
                                        <p:attrNameLst>
                                          <p:attrName>style.visibility</p:attrName>
                                        </p:attrNameLst>
                                      </p:cBhvr>
                                      <p:to>
                                        <p:strVal val="visible"/>
                                      </p:to>
                                    </p:set>
                                  </p:childTnLst>
                                </p:cTn>
                              </p:par>
                            </p:childTnLst>
                          </p:cTn>
                        </p:par>
                      </p:childTnLst>
                    </p:cTn>
                  </p:par>
                </p:childTnLst>
              </p:cTn>
              <p:nextCondLst>
                <p:cond evt="onClick" delay="0">
                  <p:tgtEl>
                    <p:spTgt spid="269"/>
                  </p:tgtEl>
                </p:cond>
              </p:nextCondLst>
            </p:seq>
            <p:seq concurrent="1" nextAc="seek">
              <p:cTn id="703" restart="whenNotActive" fill="hold" evtFilter="cancelBubble" nodeType="interactiveSeq">
                <p:stCondLst>
                  <p:cond evt="onClick" delay="0">
                    <p:tgtEl>
                      <p:spTgt spid="268"/>
                    </p:tgtEl>
                  </p:cond>
                </p:stCondLst>
                <p:endSync evt="end" delay="0">
                  <p:rtn val="all"/>
                </p:endSync>
                <p:childTnLst>
                  <p:par>
                    <p:cTn id="704" fill="hold">
                      <p:stCondLst>
                        <p:cond delay="0"/>
                      </p:stCondLst>
                      <p:childTnLst>
                        <p:par>
                          <p:cTn id="705" fill="hold">
                            <p:stCondLst>
                              <p:cond delay="0"/>
                            </p:stCondLst>
                            <p:childTnLst>
                              <p:par>
                                <p:cTn id="706" presetID="1" presetClass="exit" presetSubtype="0" fill="hold" grpId="2" nodeType="withEffect">
                                  <p:stCondLst>
                                    <p:cond delay="0"/>
                                  </p:stCondLst>
                                  <p:childTnLst>
                                    <p:set>
                                      <p:cBhvr>
                                        <p:cTn id="707" dur="1" fill="hold">
                                          <p:stCondLst>
                                            <p:cond delay="0"/>
                                          </p:stCondLst>
                                        </p:cTn>
                                        <p:tgtEl>
                                          <p:spTgt spid="268"/>
                                        </p:tgtEl>
                                        <p:attrNameLst>
                                          <p:attrName>style.visibility</p:attrName>
                                        </p:attrNameLst>
                                      </p:cBhvr>
                                      <p:to>
                                        <p:strVal val="hidden"/>
                                      </p:to>
                                    </p:set>
                                  </p:childTnLst>
                                </p:cTn>
                              </p:par>
                              <p:par>
                                <p:cTn id="708" presetID="1" presetClass="exit" presetSubtype="0" fill="hold" grpId="2" nodeType="withEffect">
                                  <p:stCondLst>
                                    <p:cond delay="0"/>
                                  </p:stCondLst>
                                  <p:childTnLst>
                                    <p:set>
                                      <p:cBhvr>
                                        <p:cTn id="709" dur="1" fill="hold">
                                          <p:stCondLst>
                                            <p:cond delay="0"/>
                                          </p:stCondLst>
                                        </p:cTn>
                                        <p:tgtEl>
                                          <p:spTgt spid="269"/>
                                        </p:tgtEl>
                                        <p:attrNameLst>
                                          <p:attrName>style.visibility</p:attrName>
                                        </p:attrNameLst>
                                      </p:cBhvr>
                                      <p:to>
                                        <p:strVal val="hidden"/>
                                      </p:to>
                                    </p:set>
                                  </p:childTnLst>
                                </p:cTn>
                              </p:par>
                              <p:par>
                                <p:cTn id="710" presetID="1" presetClass="entr" presetSubtype="0" fill="hold" grpId="3" nodeType="withEffect">
                                  <p:stCondLst>
                                    <p:cond delay="0"/>
                                  </p:stCondLst>
                                  <p:childTnLst>
                                    <p:set>
                                      <p:cBhvr>
                                        <p:cTn id="711" dur="1" fill="hold">
                                          <p:stCondLst>
                                            <p:cond delay="0"/>
                                          </p:stCondLst>
                                        </p:cTn>
                                        <p:tgtEl>
                                          <p:spTgt spid="271"/>
                                        </p:tgtEl>
                                        <p:attrNameLst>
                                          <p:attrName>style.visibility</p:attrName>
                                        </p:attrNameLst>
                                      </p:cBhvr>
                                      <p:to>
                                        <p:strVal val="visible"/>
                                      </p:to>
                                    </p:set>
                                  </p:childTnLst>
                                </p:cTn>
                              </p:par>
                              <p:par>
                                <p:cTn id="712" presetID="1" presetClass="entr" presetSubtype="0" fill="hold" grpId="3" nodeType="withEffect">
                                  <p:stCondLst>
                                    <p:cond delay="0"/>
                                  </p:stCondLst>
                                  <p:childTnLst>
                                    <p:set>
                                      <p:cBhvr>
                                        <p:cTn id="713" dur="1" fill="hold">
                                          <p:stCondLst>
                                            <p:cond delay="0"/>
                                          </p:stCondLst>
                                        </p:cTn>
                                        <p:tgtEl>
                                          <p:spTgt spid="270"/>
                                        </p:tgtEl>
                                        <p:attrNameLst>
                                          <p:attrName>style.visibility</p:attrName>
                                        </p:attrNameLst>
                                      </p:cBhvr>
                                      <p:to>
                                        <p:strVal val="visible"/>
                                      </p:to>
                                    </p:set>
                                  </p:childTnLst>
                                </p:cTn>
                              </p:par>
                            </p:childTnLst>
                          </p:cTn>
                        </p:par>
                      </p:childTnLst>
                    </p:cTn>
                  </p:par>
                </p:childTnLst>
              </p:cTn>
              <p:nextCondLst>
                <p:cond evt="onClick" delay="0">
                  <p:tgtEl>
                    <p:spTgt spid="268"/>
                  </p:tgtEl>
                </p:cond>
              </p:nextCondLst>
            </p:seq>
            <p:seq concurrent="1" nextAc="seek">
              <p:cTn id="714" restart="whenNotActive" fill="hold" evtFilter="cancelBubble" nodeType="interactiveSeq">
                <p:stCondLst>
                  <p:cond evt="onClick" delay="0">
                    <p:tgtEl>
                      <p:spTgt spid="271"/>
                    </p:tgtEl>
                  </p:cond>
                </p:stCondLst>
                <p:endSync evt="end" delay="0">
                  <p:rtn val="all"/>
                </p:endSync>
                <p:childTnLst>
                  <p:par>
                    <p:cTn id="715" fill="hold">
                      <p:stCondLst>
                        <p:cond delay="0"/>
                      </p:stCondLst>
                      <p:childTnLst>
                        <p:par>
                          <p:cTn id="716" fill="hold">
                            <p:stCondLst>
                              <p:cond delay="0"/>
                            </p:stCondLst>
                            <p:childTnLst>
                              <p:par>
                                <p:cTn id="717" presetID="1" presetClass="exit" presetSubtype="0" fill="hold" grpId="1" nodeType="withEffect">
                                  <p:stCondLst>
                                    <p:cond delay="0"/>
                                  </p:stCondLst>
                                  <p:childTnLst>
                                    <p:set>
                                      <p:cBhvr>
                                        <p:cTn id="718" dur="1" fill="hold">
                                          <p:stCondLst>
                                            <p:cond delay="0"/>
                                          </p:stCondLst>
                                        </p:cTn>
                                        <p:tgtEl>
                                          <p:spTgt spid="271"/>
                                        </p:tgtEl>
                                        <p:attrNameLst>
                                          <p:attrName>style.visibility</p:attrName>
                                        </p:attrNameLst>
                                      </p:cBhvr>
                                      <p:to>
                                        <p:strVal val="hidden"/>
                                      </p:to>
                                    </p:set>
                                  </p:childTnLst>
                                </p:cTn>
                              </p:par>
                              <p:par>
                                <p:cTn id="719" presetID="1" presetClass="exit" presetSubtype="0" fill="hold" grpId="1" nodeType="withEffect">
                                  <p:stCondLst>
                                    <p:cond delay="0"/>
                                  </p:stCondLst>
                                  <p:childTnLst>
                                    <p:set>
                                      <p:cBhvr>
                                        <p:cTn id="720" dur="1" fill="hold">
                                          <p:stCondLst>
                                            <p:cond delay="0"/>
                                          </p:stCondLst>
                                        </p:cTn>
                                        <p:tgtEl>
                                          <p:spTgt spid="270"/>
                                        </p:tgtEl>
                                        <p:attrNameLst>
                                          <p:attrName>style.visibility</p:attrName>
                                        </p:attrNameLst>
                                      </p:cBhvr>
                                      <p:to>
                                        <p:strVal val="hidden"/>
                                      </p:to>
                                    </p:set>
                                  </p:childTnLst>
                                </p:cTn>
                              </p:par>
                              <p:par>
                                <p:cTn id="721" presetID="1" presetClass="entr" presetSubtype="0" fill="hold" grpId="3" nodeType="withEffect">
                                  <p:stCondLst>
                                    <p:cond delay="0"/>
                                  </p:stCondLst>
                                  <p:childTnLst>
                                    <p:set>
                                      <p:cBhvr>
                                        <p:cTn id="722" dur="1" fill="hold">
                                          <p:stCondLst>
                                            <p:cond delay="0"/>
                                          </p:stCondLst>
                                        </p:cTn>
                                        <p:tgtEl>
                                          <p:spTgt spid="269"/>
                                        </p:tgtEl>
                                        <p:attrNameLst>
                                          <p:attrName>style.visibility</p:attrName>
                                        </p:attrNameLst>
                                      </p:cBhvr>
                                      <p:to>
                                        <p:strVal val="visible"/>
                                      </p:to>
                                    </p:set>
                                  </p:childTnLst>
                                </p:cTn>
                              </p:par>
                              <p:par>
                                <p:cTn id="723" presetID="1" presetClass="entr" presetSubtype="0" fill="hold" grpId="3" nodeType="withEffect">
                                  <p:stCondLst>
                                    <p:cond delay="0"/>
                                  </p:stCondLst>
                                  <p:childTnLst>
                                    <p:set>
                                      <p:cBhvr>
                                        <p:cTn id="724" dur="1" fill="hold">
                                          <p:stCondLst>
                                            <p:cond delay="0"/>
                                          </p:stCondLst>
                                        </p:cTn>
                                        <p:tgtEl>
                                          <p:spTgt spid="268"/>
                                        </p:tgtEl>
                                        <p:attrNameLst>
                                          <p:attrName>style.visibility</p:attrName>
                                        </p:attrNameLst>
                                      </p:cBhvr>
                                      <p:to>
                                        <p:strVal val="visible"/>
                                      </p:to>
                                    </p:set>
                                  </p:childTnLst>
                                </p:cTn>
                              </p:par>
                            </p:childTnLst>
                          </p:cTn>
                        </p:par>
                      </p:childTnLst>
                    </p:cTn>
                  </p:par>
                </p:childTnLst>
              </p:cTn>
              <p:nextCondLst>
                <p:cond evt="onClick" delay="0">
                  <p:tgtEl>
                    <p:spTgt spid="271"/>
                  </p:tgtEl>
                </p:cond>
              </p:nextCondLst>
            </p:seq>
            <p:seq concurrent="1" nextAc="seek">
              <p:cTn id="725" restart="whenNotActive" fill="hold" evtFilter="cancelBubble" nodeType="interactiveSeq">
                <p:stCondLst>
                  <p:cond evt="onClick" delay="0">
                    <p:tgtEl>
                      <p:spTgt spid="270"/>
                    </p:tgtEl>
                  </p:cond>
                </p:stCondLst>
                <p:endSync evt="end" delay="0">
                  <p:rtn val="all"/>
                </p:endSync>
                <p:childTnLst>
                  <p:par>
                    <p:cTn id="726" fill="hold">
                      <p:stCondLst>
                        <p:cond delay="0"/>
                      </p:stCondLst>
                      <p:childTnLst>
                        <p:par>
                          <p:cTn id="727" fill="hold">
                            <p:stCondLst>
                              <p:cond delay="0"/>
                            </p:stCondLst>
                            <p:childTnLst>
                              <p:par>
                                <p:cTn id="728" presetID="1" presetClass="exit" presetSubtype="0" fill="hold" grpId="2" nodeType="withEffect">
                                  <p:stCondLst>
                                    <p:cond delay="0"/>
                                  </p:stCondLst>
                                  <p:childTnLst>
                                    <p:set>
                                      <p:cBhvr>
                                        <p:cTn id="729" dur="1" fill="hold">
                                          <p:stCondLst>
                                            <p:cond delay="0"/>
                                          </p:stCondLst>
                                        </p:cTn>
                                        <p:tgtEl>
                                          <p:spTgt spid="270"/>
                                        </p:tgtEl>
                                        <p:attrNameLst>
                                          <p:attrName>style.visibility</p:attrName>
                                        </p:attrNameLst>
                                      </p:cBhvr>
                                      <p:to>
                                        <p:strVal val="hidden"/>
                                      </p:to>
                                    </p:set>
                                  </p:childTnLst>
                                </p:cTn>
                              </p:par>
                              <p:par>
                                <p:cTn id="730" presetID="1" presetClass="exit" presetSubtype="0" fill="hold" grpId="2" nodeType="withEffect">
                                  <p:stCondLst>
                                    <p:cond delay="0"/>
                                  </p:stCondLst>
                                  <p:childTnLst>
                                    <p:set>
                                      <p:cBhvr>
                                        <p:cTn id="731" dur="1" fill="hold">
                                          <p:stCondLst>
                                            <p:cond delay="0"/>
                                          </p:stCondLst>
                                        </p:cTn>
                                        <p:tgtEl>
                                          <p:spTgt spid="271"/>
                                        </p:tgtEl>
                                        <p:attrNameLst>
                                          <p:attrName>style.visibility</p:attrName>
                                        </p:attrNameLst>
                                      </p:cBhvr>
                                      <p:to>
                                        <p:strVal val="hidden"/>
                                      </p:to>
                                    </p:set>
                                  </p:childTnLst>
                                </p:cTn>
                              </p:par>
                              <p:par>
                                <p:cTn id="732" presetID="1" presetClass="entr" presetSubtype="0" fill="hold" grpId="3" nodeType="withEffect">
                                  <p:stCondLst>
                                    <p:cond delay="0"/>
                                  </p:stCondLst>
                                  <p:childTnLst>
                                    <p:set>
                                      <p:cBhvr>
                                        <p:cTn id="733" dur="1" fill="hold">
                                          <p:stCondLst>
                                            <p:cond delay="0"/>
                                          </p:stCondLst>
                                        </p:cTn>
                                        <p:tgtEl>
                                          <p:spTgt spid="273"/>
                                        </p:tgtEl>
                                        <p:attrNameLst>
                                          <p:attrName>style.visibility</p:attrName>
                                        </p:attrNameLst>
                                      </p:cBhvr>
                                      <p:to>
                                        <p:strVal val="visible"/>
                                      </p:to>
                                    </p:set>
                                  </p:childTnLst>
                                </p:cTn>
                              </p:par>
                              <p:par>
                                <p:cTn id="734" presetID="1" presetClass="entr" presetSubtype="0" fill="hold" grpId="3" nodeType="withEffect">
                                  <p:stCondLst>
                                    <p:cond delay="0"/>
                                  </p:stCondLst>
                                  <p:childTnLst>
                                    <p:set>
                                      <p:cBhvr>
                                        <p:cTn id="735" dur="1" fill="hold">
                                          <p:stCondLst>
                                            <p:cond delay="0"/>
                                          </p:stCondLst>
                                        </p:cTn>
                                        <p:tgtEl>
                                          <p:spTgt spid="272"/>
                                        </p:tgtEl>
                                        <p:attrNameLst>
                                          <p:attrName>style.visibility</p:attrName>
                                        </p:attrNameLst>
                                      </p:cBhvr>
                                      <p:to>
                                        <p:strVal val="visible"/>
                                      </p:to>
                                    </p:set>
                                  </p:childTnLst>
                                </p:cTn>
                              </p:par>
                            </p:childTnLst>
                          </p:cTn>
                        </p:par>
                      </p:childTnLst>
                    </p:cTn>
                  </p:par>
                </p:childTnLst>
              </p:cTn>
              <p:nextCondLst>
                <p:cond evt="onClick" delay="0">
                  <p:tgtEl>
                    <p:spTgt spid="270"/>
                  </p:tgtEl>
                </p:cond>
              </p:nextCondLst>
            </p:seq>
            <p:seq concurrent="1" nextAc="seek">
              <p:cTn id="736" restart="whenNotActive" fill="hold" evtFilter="cancelBubble" nodeType="interactiveSeq">
                <p:stCondLst>
                  <p:cond evt="onClick" delay="0">
                    <p:tgtEl>
                      <p:spTgt spid="273"/>
                    </p:tgtEl>
                  </p:cond>
                </p:stCondLst>
                <p:endSync evt="end" delay="0">
                  <p:rtn val="all"/>
                </p:endSync>
                <p:childTnLst>
                  <p:par>
                    <p:cTn id="737" fill="hold">
                      <p:stCondLst>
                        <p:cond delay="0"/>
                      </p:stCondLst>
                      <p:childTnLst>
                        <p:par>
                          <p:cTn id="738" fill="hold">
                            <p:stCondLst>
                              <p:cond delay="0"/>
                            </p:stCondLst>
                            <p:childTnLst>
                              <p:par>
                                <p:cTn id="739" presetID="1" presetClass="exit" presetSubtype="0" fill="hold" grpId="1" nodeType="withEffect">
                                  <p:stCondLst>
                                    <p:cond delay="0"/>
                                  </p:stCondLst>
                                  <p:childTnLst>
                                    <p:set>
                                      <p:cBhvr>
                                        <p:cTn id="740" dur="1" fill="hold">
                                          <p:stCondLst>
                                            <p:cond delay="0"/>
                                          </p:stCondLst>
                                        </p:cTn>
                                        <p:tgtEl>
                                          <p:spTgt spid="273"/>
                                        </p:tgtEl>
                                        <p:attrNameLst>
                                          <p:attrName>style.visibility</p:attrName>
                                        </p:attrNameLst>
                                      </p:cBhvr>
                                      <p:to>
                                        <p:strVal val="hidden"/>
                                      </p:to>
                                    </p:set>
                                  </p:childTnLst>
                                </p:cTn>
                              </p:par>
                              <p:par>
                                <p:cTn id="741" presetID="1" presetClass="exit" presetSubtype="0" fill="hold" grpId="1" nodeType="withEffect">
                                  <p:stCondLst>
                                    <p:cond delay="0"/>
                                  </p:stCondLst>
                                  <p:childTnLst>
                                    <p:set>
                                      <p:cBhvr>
                                        <p:cTn id="742" dur="1" fill="hold">
                                          <p:stCondLst>
                                            <p:cond delay="0"/>
                                          </p:stCondLst>
                                        </p:cTn>
                                        <p:tgtEl>
                                          <p:spTgt spid="272"/>
                                        </p:tgtEl>
                                        <p:attrNameLst>
                                          <p:attrName>style.visibility</p:attrName>
                                        </p:attrNameLst>
                                      </p:cBhvr>
                                      <p:to>
                                        <p:strVal val="hidden"/>
                                      </p:to>
                                    </p:set>
                                  </p:childTnLst>
                                </p:cTn>
                              </p:par>
                              <p:par>
                                <p:cTn id="743" presetID="1" presetClass="entr" presetSubtype="0" fill="hold" grpId="0" nodeType="withEffect">
                                  <p:stCondLst>
                                    <p:cond delay="0"/>
                                  </p:stCondLst>
                                  <p:childTnLst>
                                    <p:set>
                                      <p:cBhvr>
                                        <p:cTn id="744" dur="1" fill="hold">
                                          <p:stCondLst>
                                            <p:cond delay="0"/>
                                          </p:stCondLst>
                                        </p:cTn>
                                        <p:tgtEl>
                                          <p:spTgt spid="271"/>
                                        </p:tgtEl>
                                        <p:attrNameLst>
                                          <p:attrName>style.visibility</p:attrName>
                                        </p:attrNameLst>
                                      </p:cBhvr>
                                      <p:to>
                                        <p:strVal val="visible"/>
                                      </p:to>
                                    </p:set>
                                  </p:childTnLst>
                                </p:cTn>
                              </p:par>
                              <p:par>
                                <p:cTn id="745" presetID="1" presetClass="entr" presetSubtype="0" fill="hold" grpId="0" nodeType="withEffect">
                                  <p:stCondLst>
                                    <p:cond delay="0"/>
                                  </p:stCondLst>
                                  <p:childTnLst>
                                    <p:set>
                                      <p:cBhvr>
                                        <p:cTn id="746" dur="1" fill="hold">
                                          <p:stCondLst>
                                            <p:cond delay="0"/>
                                          </p:stCondLst>
                                        </p:cTn>
                                        <p:tgtEl>
                                          <p:spTgt spid="270"/>
                                        </p:tgtEl>
                                        <p:attrNameLst>
                                          <p:attrName>style.visibility</p:attrName>
                                        </p:attrNameLst>
                                      </p:cBhvr>
                                      <p:to>
                                        <p:strVal val="visible"/>
                                      </p:to>
                                    </p:set>
                                  </p:childTnLst>
                                </p:cTn>
                              </p:par>
                            </p:childTnLst>
                          </p:cTn>
                        </p:par>
                      </p:childTnLst>
                    </p:cTn>
                  </p:par>
                </p:childTnLst>
              </p:cTn>
              <p:nextCondLst>
                <p:cond evt="onClick" delay="0">
                  <p:tgtEl>
                    <p:spTgt spid="273"/>
                  </p:tgtEl>
                </p:cond>
              </p:nextCondLst>
            </p:seq>
            <p:seq concurrent="1" nextAc="seek">
              <p:cTn id="747" restart="whenNotActive" fill="hold" evtFilter="cancelBubble" nodeType="interactiveSeq">
                <p:stCondLst>
                  <p:cond evt="onClick" delay="0">
                    <p:tgtEl>
                      <p:spTgt spid="272"/>
                    </p:tgtEl>
                  </p:cond>
                </p:stCondLst>
                <p:endSync evt="end" delay="0">
                  <p:rtn val="all"/>
                </p:endSync>
                <p:childTnLst>
                  <p:par>
                    <p:cTn id="748" fill="hold">
                      <p:stCondLst>
                        <p:cond delay="0"/>
                      </p:stCondLst>
                      <p:childTnLst>
                        <p:par>
                          <p:cTn id="749" fill="hold">
                            <p:stCondLst>
                              <p:cond delay="0"/>
                            </p:stCondLst>
                            <p:childTnLst>
                              <p:par>
                                <p:cTn id="750" presetID="1" presetClass="exit" presetSubtype="0" fill="hold" grpId="2" nodeType="withEffect">
                                  <p:stCondLst>
                                    <p:cond delay="0"/>
                                  </p:stCondLst>
                                  <p:childTnLst>
                                    <p:set>
                                      <p:cBhvr>
                                        <p:cTn id="751" dur="1" fill="hold">
                                          <p:stCondLst>
                                            <p:cond delay="0"/>
                                          </p:stCondLst>
                                        </p:cTn>
                                        <p:tgtEl>
                                          <p:spTgt spid="272"/>
                                        </p:tgtEl>
                                        <p:attrNameLst>
                                          <p:attrName>style.visibility</p:attrName>
                                        </p:attrNameLst>
                                      </p:cBhvr>
                                      <p:to>
                                        <p:strVal val="hidden"/>
                                      </p:to>
                                    </p:set>
                                  </p:childTnLst>
                                </p:cTn>
                              </p:par>
                              <p:par>
                                <p:cTn id="752" presetID="1" presetClass="exit" presetSubtype="0" fill="hold" grpId="2" nodeType="withEffect">
                                  <p:stCondLst>
                                    <p:cond delay="0"/>
                                  </p:stCondLst>
                                  <p:childTnLst>
                                    <p:set>
                                      <p:cBhvr>
                                        <p:cTn id="753" dur="1" fill="hold">
                                          <p:stCondLst>
                                            <p:cond delay="0"/>
                                          </p:stCondLst>
                                        </p:cTn>
                                        <p:tgtEl>
                                          <p:spTgt spid="273"/>
                                        </p:tgtEl>
                                        <p:attrNameLst>
                                          <p:attrName>style.visibility</p:attrName>
                                        </p:attrNameLst>
                                      </p:cBhvr>
                                      <p:to>
                                        <p:strVal val="hidden"/>
                                      </p:to>
                                    </p:set>
                                  </p:childTnLst>
                                </p:cTn>
                              </p:par>
                              <p:par>
                                <p:cTn id="754" presetID="1" presetClass="entr" presetSubtype="0" fill="hold" grpId="0" nodeType="withEffect">
                                  <p:stCondLst>
                                    <p:cond delay="0"/>
                                  </p:stCondLst>
                                  <p:childTnLst>
                                    <p:set>
                                      <p:cBhvr>
                                        <p:cTn id="755" dur="1" fill="hold">
                                          <p:stCondLst>
                                            <p:cond delay="0"/>
                                          </p:stCondLst>
                                        </p:cTn>
                                        <p:tgtEl>
                                          <p:spTgt spid="275"/>
                                        </p:tgtEl>
                                        <p:attrNameLst>
                                          <p:attrName>style.visibility</p:attrName>
                                        </p:attrNameLst>
                                      </p:cBhvr>
                                      <p:to>
                                        <p:strVal val="visible"/>
                                      </p:to>
                                    </p:set>
                                  </p:childTnLst>
                                </p:cTn>
                              </p:par>
                              <p:par>
                                <p:cTn id="756" presetID="1" presetClass="entr" presetSubtype="0" fill="hold" grpId="0" nodeType="withEffect">
                                  <p:stCondLst>
                                    <p:cond delay="0"/>
                                  </p:stCondLst>
                                  <p:childTnLst>
                                    <p:set>
                                      <p:cBhvr>
                                        <p:cTn id="757" dur="1" fill="hold">
                                          <p:stCondLst>
                                            <p:cond delay="0"/>
                                          </p:stCondLst>
                                        </p:cTn>
                                        <p:tgtEl>
                                          <p:spTgt spid="274"/>
                                        </p:tgtEl>
                                        <p:attrNameLst>
                                          <p:attrName>style.visibility</p:attrName>
                                        </p:attrNameLst>
                                      </p:cBhvr>
                                      <p:to>
                                        <p:strVal val="visible"/>
                                      </p:to>
                                    </p:set>
                                  </p:childTnLst>
                                </p:cTn>
                              </p:par>
                            </p:childTnLst>
                          </p:cTn>
                        </p:par>
                      </p:childTnLst>
                    </p:cTn>
                  </p:par>
                </p:childTnLst>
              </p:cTn>
              <p:nextCondLst>
                <p:cond evt="onClick" delay="0">
                  <p:tgtEl>
                    <p:spTgt spid="272"/>
                  </p:tgtEl>
                </p:cond>
              </p:nextCondLst>
            </p:seq>
            <p:seq concurrent="1" nextAc="seek">
              <p:cTn id="758" restart="whenNotActive" fill="hold" evtFilter="cancelBubble" nodeType="interactiveSeq">
                <p:stCondLst>
                  <p:cond evt="onClick" delay="0">
                    <p:tgtEl>
                      <p:spTgt spid="275"/>
                    </p:tgtEl>
                  </p:cond>
                </p:stCondLst>
                <p:endSync evt="end" delay="0">
                  <p:rtn val="all"/>
                </p:endSync>
                <p:childTnLst>
                  <p:par>
                    <p:cTn id="759" fill="hold">
                      <p:stCondLst>
                        <p:cond delay="0"/>
                      </p:stCondLst>
                      <p:childTnLst>
                        <p:par>
                          <p:cTn id="760" fill="hold">
                            <p:stCondLst>
                              <p:cond delay="0"/>
                            </p:stCondLst>
                            <p:childTnLst>
                              <p:par>
                                <p:cTn id="761" presetID="1" presetClass="exit" presetSubtype="0" fill="hold" grpId="1" nodeType="withEffect">
                                  <p:stCondLst>
                                    <p:cond delay="0"/>
                                  </p:stCondLst>
                                  <p:childTnLst>
                                    <p:set>
                                      <p:cBhvr>
                                        <p:cTn id="762" dur="1" fill="hold">
                                          <p:stCondLst>
                                            <p:cond delay="0"/>
                                          </p:stCondLst>
                                        </p:cTn>
                                        <p:tgtEl>
                                          <p:spTgt spid="275"/>
                                        </p:tgtEl>
                                        <p:attrNameLst>
                                          <p:attrName>style.visibility</p:attrName>
                                        </p:attrNameLst>
                                      </p:cBhvr>
                                      <p:to>
                                        <p:strVal val="hidden"/>
                                      </p:to>
                                    </p:set>
                                  </p:childTnLst>
                                </p:cTn>
                              </p:par>
                              <p:par>
                                <p:cTn id="763" presetID="1" presetClass="exit" presetSubtype="0" fill="hold" grpId="1" nodeType="withEffect">
                                  <p:stCondLst>
                                    <p:cond delay="0"/>
                                  </p:stCondLst>
                                  <p:childTnLst>
                                    <p:set>
                                      <p:cBhvr>
                                        <p:cTn id="764" dur="1" fill="hold">
                                          <p:stCondLst>
                                            <p:cond delay="0"/>
                                          </p:stCondLst>
                                        </p:cTn>
                                        <p:tgtEl>
                                          <p:spTgt spid="274"/>
                                        </p:tgtEl>
                                        <p:attrNameLst>
                                          <p:attrName>style.visibility</p:attrName>
                                        </p:attrNameLst>
                                      </p:cBhvr>
                                      <p:to>
                                        <p:strVal val="hidden"/>
                                      </p:to>
                                    </p:set>
                                  </p:childTnLst>
                                </p:cTn>
                              </p:par>
                              <p:par>
                                <p:cTn id="765" presetID="1" presetClass="entr" presetSubtype="0" fill="hold" grpId="0" nodeType="withEffect">
                                  <p:stCondLst>
                                    <p:cond delay="0"/>
                                  </p:stCondLst>
                                  <p:childTnLst>
                                    <p:set>
                                      <p:cBhvr>
                                        <p:cTn id="766" dur="1" fill="hold">
                                          <p:stCondLst>
                                            <p:cond delay="0"/>
                                          </p:stCondLst>
                                        </p:cTn>
                                        <p:tgtEl>
                                          <p:spTgt spid="273"/>
                                        </p:tgtEl>
                                        <p:attrNameLst>
                                          <p:attrName>style.visibility</p:attrName>
                                        </p:attrNameLst>
                                      </p:cBhvr>
                                      <p:to>
                                        <p:strVal val="visible"/>
                                      </p:to>
                                    </p:set>
                                  </p:childTnLst>
                                </p:cTn>
                              </p:par>
                              <p:par>
                                <p:cTn id="767" presetID="1" presetClass="entr" presetSubtype="0" fill="hold" grpId="0" nodeType="withEffect">
                                  <p:stCondLst>
                                    <p:cond delay="0"/>
                                  </p:stCondLst>
                                  <p:childTnLst>
                                    <p:set>
                                      <p:cBhvr>
                                        <p:cTn id="768" dur="1" fill="hold">
                                          <p:stCondLst>
                                            <p:cond delay="0"/>
                                          </p:stCondLst>
                                        </p:cTn>
                                        <p:tgtEl>
                                          <p:spTgt spid="272"/>
                                        </p:tgtEl>
                                        <p:attrNameLst>
                                          <p:attrName>style.visibility</p:attrName>
                                        </p:attrNameLst>
                                      </p:cBhvr>
                                      <p:to>
                                        <p:strVal val="visible"/>
                                      </p:to>
                                    </p:set>
                                  </p:childTnLst>
                                </p:cTn>
                              </p:par>
                            </p:childTnLst>
                          </p:cTn>
                        </p:par>
                      </p:childTnLst>
                    </p:cTn>
                  </p:par>
                </p:childTnLst>
              </p:cTn>
              <p:nextCondLst>
                <p:cond evt="onClick" delay="0">
                  <p:tgtEl>
                    <p:spTgt spid="275"/>
                  </p:tgtEl>
                </p:cond>
              </p:nextCondLst>
            </p:seq>
            <p:seq concurrent="1" nextAc="seek">
              <p:cTn id="769" restart="whenNotActive" fill="hold" evtFilter="cancelBubble" nodeType="interactiveSeq">
                <p:stCondLst>
                  <p:cond evt="onClick" delay="0">
                    <p:tgtEl>
                      <p:spTgt spid="274"/>
                    </p:tgtEl>
                  </p:cond>
                </p:stCondLst>
                <p:endSync evt="end" delay="0">
                  <p:rtn val="all"/>
                </p:endSync>
                <p:childTnLst>
                  <p:par>
                    <p:cTn id="770" fill="hold">
                      <p:stCondLst>
                        <p:cond delay="0"/>
                      </p:stCondLst>
                      <p:childTnLst>
                        <p:par>
                          <p:cTn id="771" fill="hold">
                            <p:stCondLst>
                              <p:cond delay="0"/>
                            </p:stCondLst>
                            <p:childTnLst>
                              <p:par>
                                <p:cTn id="772" presetID="1" presetClass="exit" presetSubtype="0" fill="hold" grpId="2" nodeType="withEffect">
                                  <p:stCondLst>
                                    <p:cond delay="0"/>
                                  </p:stCondLst>
                                  <p:childTnLst>
                                    <p:set>
                                      <p:cBhvr>
                                        <p:cTn id="773" dur="1" fill="hold">
                                          <p:stCondLst>
                                            <p:cond delay="0"/>
                                          </p:stCondLst>
                                        </p:cTn>
                                        <p:tgtEl>
                                          <p:spTgt spid="274"/>
                                        </p:tgtEl>
                                        <p:attrNameLst>
                                          <p:attrName>style.visibility</p:attrName>
                                        </p:attrNameLst>
                                      </p:cBhvr>
                                      <p:to>
                                        <p:strVal val="hidden"/>
                                      </p:to>
                                    </p:set>
                                  </p:childTnLst>
                                </p:cTn>
                              </p:par>
                              <p:par>
                                <p:cTn id="774" presetID="1" presetClass="exit" presetSubtype="0" fill="hold" grpId="2" nodeType="withEffect">
                                  <p:stCondLst>
                                    <p:cond delay="0"/>
                                  </p:stCondLst>
                                  <p:childTnLst>
                                    <p:set>
                                      <p:cBhvr>
                                        <p:cTn id="775" dur="1" fill="hold">
                                          <p:stCondLst>
                                            <p:cond delay="0"/>
                                          </p:stCondLst>
                                        </p:cTn>
                                        <p:tgtEl>
                                          <p:spTgt spid="275"/>
                                        </p:tgtEl>
                                        <p:attrNameLst>
                                          <p:attrName>style.visibility</p:attrName>
                                        </p:attrNameLst>
                                      </p:cBhvr>
                                      <p:to>
                                        <p:strVal val="hidden"/>
                                      </p:to>
                                    </p:set>
                                  </p:childTnLst>
                                </p:cTn>
                              </p:par>
                              <p:par>
                                <p:cTn id="776" presetID="1" presetClass="entr" presetSubtype="0" fill="hold" grpId="3" nodeType="withEffect">
                                  <p:stCondLst>
                                    <p:cond delay="0"/>
                                  </p:stCondLst>
                                  <p:childTnLst>
                                    <p:set>
                                      <p:cBhvr>
                                        <p:cTn id="777" dur="1" fill="hold">
                                          <p:stCondLst>
                                            <p:cond delay="0"/>
                                          </p:stCondLst>
                                        </p:cTn>
                                        <p:tgtEl>
                                          <p:spTgt spid="277"/>
                                        </p:tgtEl>
                                        <p:attrNameLst>
                                          <p:attrName>style.visibility</p:attrName>
                                        </p:attrNameLst>
                                      </p:cBhvr>
                                      <p:to>
                                        <p:strVal val="visible"/>
                                      </p:to>
                                    </p:set>
                                  </p:childTnLst>
                                </p:cTn>
                              </p:par>
                              <p:par>
                                <p:cTn id="778" presetID="1" presetClass="entr" presetSubtype="0" fill="hold" grpId="3" nodeType="withEffect">
                                  <p:stCondLst>
                                    <p:cond delay="0"/>
                                  </p:stCondLst>
                                  <p:childTnLst>
                                    <p:set>
                                      <p:cBhvr>
                                        <p:cTn id="779" dur="1" fill="hold">
                                          <p:stCondLst>
                                            <p:cond delay="0"/>
                                          </p:stCondLst>
                                        </p:cTn>
                                        <p:tgtEl>
                                          <p:spTgt spid="276"/>
                                        </p:tgtEl>
                                        <p:attrNameLst>
                                          <p:attrName>style.visibility</p:attrName>
                                        </p:attrNameLst>
                                      </p:cBhvr>
                                      <p:to>
                                        <p:strVal val="visible"/>
                                      </p:to>
                                    </p:set>
                                  </p:childTnLst>
                                </p:cTn>
                              </p:par>
                            </p:childTnLst>
                          </p:cTn>
                        </p:par>
                      </p:childTnLst>
                    </p:cTn>
                  </p:par>
                </p:childTnLst>
              </p:cTn>
              <p:nextCondLst>
                <p:cond evt="onClick" delay="0">
                  <p:tgtEl>
                    <p:spTgt spid="274"/>
                  </p:tgtEl>
                </p:cond>
              </p:nextCondLst>
            </p:seq>
            <p:seq concurrent="1" nextAc="seek">
              <p:cTn id="780" restart="whenNotActive" fill="hold" evtFilter="cancelBubble" nodeType="interactiveSeq">
                <p:stCondLst>
                  <p:cond evt="onClick" delay="0">
                    <p:tgtEl>
                      <p:spTgt spid="277"/>
                    </p:tgtEl>
                  </p:cond>
                </p:stCondLst>
                <p:endSync evt="end" delay="0">
                  <p:rtn val="all"/>
                </p:endSync>
                <p:childTnLst>
                  <p:par>
                    <p:cTn id="781" fill="hold">
                      <p:stCondLst>
                        <p:cond delay="0"/>
                      </p:stCondLst>
                      <p:childTnLst>
                        <p:par>
                          <p:cTn id="782" fill="hold">
                            <p:stCondLst>
                              <p:cond delay="0"/>
                            </p:stCondLst>
                            <p:childTnLst>
                              <p:par>
                                <p:cTn id="783" presetID="1" presetClass="exit" presetSubtype="0" fill="hold" grpId="1" nodeType="withEffect">
                                  <p:stCondLst>
                                    <p:cond delay="0"/>
                                  </p:stCondLst>
                                  <p:childTnLst>
                                    <p:set>
                                      <p:cBhvr>
                                        <p:cTn id="784" dur="1" fill="hold">
                                          <p:stCondLst>
                                            <p:cond delay="0"/>
                                          </p:stCondLst>
                                        </p:cTn>
                                        <p:tgtEl>
                                          <p:spTgt spid="277"/>
                                        </p:tgtEl>
                                        <p:attrNameLst>
                                          <p:attrName>style.visibility</p:attrName>
                                        </p:attrNameLst>
                                      </p:cBhvr>
                                      <p:to>
                                        <p:strVal val="hidden"/>
                                      </p:to>
                                    </p:set>
                                  </p:childTnLst>
                                </p:cTn>
                              </p:par>
                              <p:par>
                                <p:cTn id="785" presetID="1" presetClass="exit" presetSubtype="0" fill="hold" grpId="1" nodeType="withEffect">
                                  <p:stCondLst>
                                    <p:cond delay="0"/>
                                  </p:stCondLst>
                                  <p:childTnLst>
                                    <p:set>
                                      <p:cBhvr>
                                        <p:cTn id="786" dur="1" fill="hold">
                                          <p:stCondLst>
                                            <p:cond delay="0"/>
                                          </p:stCondLst>
                                        </p:cTn>
                                        <p:tgtEl>
                                          <p:spTgt spid="276"/>
                                        </p:tgtEl>
                                        <p:attrNameLst>
                                          <p:attrName>style.visibility</p:attrName>
                                        </p:attrNameLst>
                                      </p:cBhvr>
                                      <p:to>
                                        <p:strVal val="hidden"/>
                                      </p:to>
                                    </p:set>
                                  </p:childTnLst>
                                </p:cTn>
                              </p:par>
                              <p:par>
                                <p:cTn id="787" presetID="1" presetClass="entr" presetSubtype="0" fill="hold" grpId="3" nodeType="withEffect">
                                  <p:stCondLst>
                                    <p:cond delay="0"/>
                                  </p:stCondLst>
                                  <p:childTnLst>
                                    <p:set>
                                      <p:cBhvr>
                                        <p:cTn id="788" dur="1" fill="hold">
                                          <p:stCondLst>
                                            <p:cond delay="0"/>
                                          </p:stCondLst>
                                        </p:cTn>
                                        <p:tgtEl>
                                          <p:spTgt spid="275"/>
                                        </p:tgtEl>
                                        <p:attrNameLst>
                                          <p:attrName>style.visibility</p:attrName>
                                        </p:attrNameLst>
                                      </p:cBhvr>
                                      <p:to>
                                        <p:strVal val="visible"/>
                                      </p:to>
                                    </p:set>
                                  </p:childTnLst>
                                </p:cTn>
                              </p:par>
                              <p:par>
                                <p:cTn id="789" presetID="1" presetClass="entr" presetSubtype="0" fill="hold" grpId="3" nodeType="withEffect">
                                  <p:stCondLst>
                                    <p:cond delay="0"/>
                                  </p:stCondLst>
                                  <p:childTnLst>
                                    <p:set>
                                      <p:cBhvr>
                                        <p:cTn id="790" dur="1" fill="hold">
                                          <p:stCondLst>
                                            <p:cond delay="0"/>
                                          </p:stCondLst>
                                        </p:cTn>
                                        <p:tgtEl>
                                          <p:spTgt spid="274"/>
                                        </p:tgtEl>
                                        <p:attrNameLst>
                                          <p:attrName>style.visibility</p:attrName>
                                        </p:attrNameLst>
                                      </p:cBhvr>
                                      <p:to>
                                        <p:strVal val="visible"/>
                                      </p:to>
                                    </p:set>
                                  </p:childTnLst>
                                </p:cTn>
                              </p:par>
                            </p:childTnLst>
                          </p:cTn>
                        </p:par>
                      </p:childTnLst>
                    </p:cTn>
                  </p:par>
                </p:childTnLst>
              </p:cTn>
              <p:nextCondLst>
                <p:cond evt="onClick" delay="0">
                  <p:tgtEl>
                    <p:spTgt spid="277"/>
                  </p:tgtEl>
                </p:cond>
              </p:nextCondLst>
            </p:seq>
            <p:seq concurrent="1" nextAc="seek">
              <p:cTn id="791" restart="whenNotActive" fill="hold" evtFilter="cancelBubble" nodeType="interactiveSeq">
                <p:stCondLst>
                  <p:cond evt="onClick" delay="0">
                    <p:tgtEl>
                      <p:spTgt spid="276"/>
                    </p:tgtEl>
                  </p:cond>
                </p:stCondLst>
                <p:endSync evt="end" delay="0">
                  <p:rtn val="all"/>
                </p:endSync>
                <p:childTnLst>
                  <p:par>
                    <p:cTn id="792" fill="hold">
                      <p:stCondLst>
                        <p:cond delay="0"/>
                      </p:stCondLst>
                      <p:childTnLst>
                        <p:par>
                          <p:cTn id="793" fill="hold">
                            <p:stCondLst>
                              <p:cond delay="0"/>
                            </p:stCondLst>
                            <p:childTnLst>
                              <p:par>
                                <p:cTn id="794" presetID="1" presetClass="exit" presetSubtype="0" fill="hold" grpId="2" nodeType="withEffect">
                                  <p:stCondLst>
                                    <p:cond delay="0"/>
                                  </p:stCondLst>
                                  <p:childTnLst>
                                    <p:set>
                                      <p:cBhvr>
                                        <p:cTn id="795" dur="1" fill="hold">
                                          <p:stCondLst>
                                            <p:cond delay="0"/>
                                          </p:stCondLst>
                                        </p:cTn>
                                        <p:tgtEl>
                                          <p:spTgt spid="276"/>
                                        </p:tgtEl>
                                        <p:attrNameLst>
                                          <p:attrName>style.visibility</p:attrName>
                                        </p:attrNameLst>
                                      </p:cBhvr>
                                      <p:to>
                                        <p:strVal val="hidden"/>
                                      </p:to>
                                    </p:set>
                                  </p:childTnLst>
                                </p:cTn>
                              </p:par>
                              <p:par>
                                <p:cTn id="796" presetID="1" presetClass="exit" presetSubtype="0" fill="hold" grpId="2" nodeType="withEffect">
                                  <p:stCondLst>
                                    <p:cond delay="0"/>
                                  </p:stCondLst>
                                  <p:childTnLst>
                                    <p:set>
                                      <p:cBhvr>
                                        <p:cTn id="797" dur="1" fill="hold">
                                          <p:stCondLst>
                                            <p:cond delay="0"/>
                                          </p:stCondLst>
                                        </p:cTn>
                                        <p:tgtEl>
                                          <p:spTgt spid="277"/>
                                        </p:tgtEl>
                                        <p:attrNameLst>
                                          <p:attrName>style.visibility</p:attrName>
                                        </p:attrNameLst>
                                      </p:cBhvr>
                                      <p:to>
                                        <p:strVal val="hidden"/>
                                      </p:to>
                                    </p:set>
                                  </p:childTnLst>
                                </p:cTn>
                              </p:par>
                              <p:par>
                                <p:cTn id="798" presetID="1" presetClass="entr" presetSubtype="0" fill="hold" grpId="0" nodeType="withEffect">
                                  <p:stCondLst>
                                    <p:cond delay="0"/>
                                  </p:stCondLst>
                                  <p:childTnLst>
                                    <p:set>
                                      <p:cBhvr>
                                        <p:cTn id="799" dur="1" fill="hold">
                                          <p:stCondLst>
                                            <p:cond delay="0"/>
                                          </p:stCondLst>
                                        </p:cTn>
                                        <p:tgtEl>
                                          <p:spTgt spid="279"/>
                                        </p:tgtEl>
                                        <p:attrNameLst>
                                          <p:attrName>style.visibility</p:attrName>
                                        </p:attrNameLst>
                                      </p:cBhvr>
                                      <p:to>
                                        <p:strVal val="visible"/>
                                      </p:to>
                                    </p:set>
                                  </p:childTnLst>
                                </p:cTn>
                              </p:par>
                              <p:par>
                                <p:cTn id="800" presetID="1" presetClass="entr" presetSubtype="0" fill="hold" grpId="0" nodeType="withEffect">
                                  <p:stCondLst>
                                    <p:cond delay="0"/>
                                  </p:stCondLst>
                                  <p:childTnLst>
                                    <p:set>
                                      <p:cBhvr>
                                        <p:cTn id="801" dur="1" fill="hold">
                                          <p:stCondLst>
                                            <p:cond delay="0"/>
                                          </p:stCondLst>
                                        </p:cTn>
                                        <p:tgtEl>
                                          <p:spTgt spid="278"/>
                                        </p:tgtEl>
                                        <p:attrNameLst>
                                          <p:attrName>style.visibility</p:attrName>
                                        </p:attrNameLst>
                                      </p:cBhvr>
                                      <p:to>
                                        <p:strVal val="visible"/>
                                      </p:to>
                                    </p:set>
                                  </p:childTnLst>
                                </p:cTn>
                              </p:par>
                            </p:childTnLst>
                          </p:cTn>
                        </p:par>
                      </p:childTnLst>
                    </p:cTn>
                  </p:par>
                </p:childTnLst>
              </p:cTn>
              <p:nextCondLst>
                <p:cond evt="onClick" delay="0">
                  <p:tgtEl>
                    <p:spTgt spid="276"/>
                  </p:tgtEl>
                </p:cond>
              </p:nextCondLst>
            </p:seq>
            <p:seq concurrent="1" nextAc="seek">
              <p:cTn id="802" restart="whenNotActive" fill="hold" evtFilter="cancelBubble" nodeType="interactiveSeq">
                <p:stCondLst>
                  <p:cond evt="onClick" delay="0">
                    <p:tgtEl>
                      <p:spTgt spid="279"/>
                    </p:tgtEl>
                  </p:cond>
                </p:stCondLst>
                <p:endSync evt="end" delay="0">
                  <p:rtn val="all"/>
                </p:endSync>
                <p:childTnLst>
                  <p:par>
                    <p:cTn id="803" fill="hold">
                      <p:stCondLst>
                        <p:cond delay="0"/>
                      </p:stCondLst>
                      <p:childTnLst>
                        <p:par>
                          <p:cTn id="804" fill="hold">
                            <p:stCondLst>
                              <p:cond delay="0"/>
                            </p:stCondLst>
                            <p:childTnLst>
                              <p:par>
                                <p:cTn id="805" presetID="1" presetClass="exit" presetSubtype="0" fill="hold" grpId="1" nodeType="withEffect">
                                  <p:stCondLst>
                                    <p:cond delay="0"/>
                                  </p:stCondLst>
                                  <p:childTnLst>
                                    <p:set>
                                      <p:cBhvr>
                                        <p:cTn id="806" dur="1" fill="hold">
                                          <p:stCondLst>
                                            <p:cond delay="0"/>
                                          </p:stCondLst>
                                        </p:cTn>
                                        <p:tgtEl>
                                          <p:spTgt spid="279"/>
                                        </p:tgtEl>
                                        <p:attrNameLst>
                                          <p:attrName>style.visibility</p:attrName>
                                        </p:attrNameLst>
                                      </p:cBhvr>
                                      <p:to>
                                        <p:strVal val="hidden"/>
                                      </p:to>
                                    </p:set>
                                  </p:childTnLst>
                                </p:cTn>
                              </p:par>
                              <p:par>
                                <p:cTn id="807" presetID="1" presetClass="exit" presetSubtype="0" fill="hold" grpId="1" nodeType="withEffect">
                                  <p:stCondLst>
                                    <p:cond delay="0"/>
                                  </p:stCondLst>
                                  <p:childTnLst>
                                    <p:set>
                                      <p:cBhvr>
                                        <p:cTn id="808" dur="1" fill="hold">
                                          <p:stCondLst>
                                            <p:cond delay="0"/>
                                          </p:stCondLst>
                                        </p:cTn>
                                        <p:tgtEl>
                                          <p:spTgt spid="278"/>
                                        </p:tgtEl>
                                        <p:attrNameLst>
                                          <p:attrName>style.visibility</p:attrName>
                                        </p:attrNameLst>
                                      </p:cBhvr>
                                      <p:to>
                                        <p:strVal val="hidden"/>
                                      </p:to>
                                    </p:set>
                                  </p:childTnLst>
                                </p:cTn>
                              </p:par>
                              <p:par>
                                <p:cTn id="809" presetID="1" presetClass="entr" presetSubtype="0" fill="hold" grpId="0" nodeType="withEffect">
                                  <p:stCondLst>
                                    <p:cond delay="0"/>
                                  </p:stCondLst>
                                  <p:childTnLst>
                                    <p:set>
                                      <p:cBhvr>
                                        <p:cTn id="810" dur="1" fill="hold">
                                          <p:stCondLst>
                                            <p:cond delay="0"/>
                                          </p:stCondLst>
                                        </p:cTn>
                                        <p:tgtEl>
                                          <p:spTgt spid="277"/>
                                        </p:tgtEl>
                                        <p:attrNameLst>
                                          <p:attrName>style.visibility</p:attrName>
                                        </p:attrNameLst>
                                      </p:cBhvr>
                                      <p:to>
                                        <p:strVal val="visible"/>
                                      </p:to>
                                    </p:set>
                                  </p:childTnLst>
                                </p:cTn>
                              </p:par>
                              <p:par>
                                <p:cTn id="811" presetID="1" presetClass="entr" presetSubtype="0" fill="hold" grpId="0" nodeType="withEffect">
                                  <p:stCondLst>
                                    <p:cond delay="0"/>
                                  </p:stCondLst>
                                  <p:childTnLst>
                                    <p:set>
                                      <p:cBhvr>
                                        <p:cTn id="812" dur="1" fill="hold">
                                          <p:stCondLst>
                                            <p:cond delay="0"/>
                                          </p:stCondLst>
                                        </p:cTn>
                                        <p:tgtEl>
                                          <p:spTgt spid="276"/>
                                        </p:tgtEl>
                                        <p:attrNameLst>
                                          <p:attrName>style.visibility</p:attrName>
                                        </p:attrNameLst>
                                      </p:cBhvr>
                                      <p:to>
                                        <p:strVal val="visible"/>
                                      </p:to>
                                    </p:set>
                                  </p:childTnLst>
                                </p:cTn>
                              </p:par>
                            </p:childTnLst>
                          </p:cTn>
                        </p:par>
                      </p:childTnLst>
                    </p:cTn>
                  </p:par>
                </p:childTnLst>
              </p:cTn>
              <p:nextCondLst>
                <p:cond evt="onClick" delay="0">
                  <p:tgtEl>
                    <p:spTgt spid="279"/>
                  </p:tgtEl>
                </p:cond>
              </p:nextCondLst>
            </p:seq>
            <p:seq concurrent="1" nextAc="seek">
              <p:cTn id="813" restart="whenNotActive" fill="hold" evtFilter="cancelBubble" nodeType="interactiveSeq">
                <p:stCondLst>
                  <p:cond evt="onClick" delay="0">
                    <p:tgtEl>
                      <p:spTgt spid="278"/>
                    </p:tgtEl>
                  </p:cond>
                </p:stCondLst>
                <p:endSync evt="end" delay="0">
                  <p:rtn val="all"/>
                </p:endSync>
                <p:childTnLst>
                  <p:par>
                    <p:cTn id="814" fill="hold">
                      <p:stCondLst>
                        <p:cond delay="0"/>
                      </p:stCondLst>
                      <p:childTnLst>
                        <p:par>
                          <p:cTn id="815" fill="hold">
                            <p:stCondLst>
                              <p:cond delay="0"/>
                            </p:stCondLst>
                            <p:childTnLst>
                              <p:par>
                                <p:cTn id="816" presetID="1" presetClass="exit" presetSubtype="0" fill="hold" grpId="2" nodeType="withEffect">
                                  <p:stCondLst>
                                    <p:cond delay="0"/>
                                  </p:stCondLst>
                                  <p:childTnLst>
                                    <p:set>
                                      <p:cBhvr>
                                        <p:cTn id="817" dur="1" fill="hold">
                                          <p:stCondLst>
                                            <p:cond delay="0"/>
                                          </p:stCondLst>
                                        </p:cTn>
                                        <p:tgtEl>
                                          <p:spTgt spid="278"/>
                                        </p:tgtEl>
                                        <p:attrNameLst>
                                          <p:attrName>style.visibility</p:attrName>
                                        </p:attrNameLst>
                                      </p:cBhvr>
                                      <p:to>
                                        <p:strVal val="hidden"/>
                                      </p:to>
                                    </p:set>
                                  </p:childTnLst>
                                </p:cTn>
                              </p:par>
                              <p:par>
                                <p:cTn id="818" presetID="1" presetClass="exit" presetSubtype="0" fill="hold" grpId="2" nodeType="withEffect">
                                  <p:stCondLst>
                                    <p:cond delay="0"/>
                                  </p:stCondLst>
                                  <p:childTnLst>
                                    <p:set>
                                      <p:cBhvr>
                                        <p:cTn id="819" dur="1" fill="hold">
                                          <p:stCondLst>
                                            <p:cond delay="0"/>
                                          </p:stCondLst>
                                        </p:cTn>
                                        <p:tgtEl>
                                          <p:spTgt spid="279"/>
                                        </p:tgtEl>
                                        <p:attrNameLst>
                                          <p:attrName>style.visibility</p:attrName>
                                        </p:attrNameLst>
                                      </p:cBhvr>
                                      <p:to>
                                        <p:strVal val="hidden"/>
                                      </p:to>
                                    </p:set>
                                  </p:childTnLst>
                                </p:cTn>
                              </p:par>
                              <p:par>
                                <p:cTn id="820" presetID="1" presetClass="entr" presetSubtype="0" fill="hold" grpId="3" nodeType="withEffect">
                                  <p:stCondLst>
                                    <p:cond delay="0"/>
                                  </p:stCondLst>
                                  <p:childTnLst>
                                    <p:set>
                                      <p:cBhvr>
                                        <p:cTn id="821" dur="1" fill="hold">
                                          <p:stCondLst>
                                            <p:cond delay="0"/>
                                          </p:stCondLst>
                                        </p:cTn>
                                        <p:tgtEl>
                                          <p:spTgt spid="281"/>
                                        </p:tgtEl>
                                        <p:attrNameLst>
                                          <p:attrName>style.visibility</p:attrName>
                                        </p:attrNameLst>
                                      </p:cBhvr>
                                      <p:to>
                                        <p:strVal val="visible"/>
                                      </p:to>
                                    </p:set>
                                  </p:childTnLst>
                                </p:cTn>
                              </p:par>
                              <p:par>
                                <p:cTn id="822" presetID="1" presetClass="entr" presetSubtype="0" fill="hold" grpId="3" nodeType="withEffect">
                                  <p:stCondLst>
                                    <p:cond delay="0"/>
                                  </p:stCondLst>
                                  <p:childTnLst>
                                    <p:set>
                                      <p:cBhvr>
                                        <p:cTn id="823" dur="1" fill="hold">
                                          <p:stCondLst>
                                            <p:cond delay="0"/>
                                          </p:stCondLst>
                                        </p:cTn>
                                        <p:tgtEl>
                                          <p:spTgt spid="280"/>
                                        </p:tgtEl>
                                        <p:attrNameLst>
                                          <p:attrName>style.visibility</p:attrName>
                                        </p:attrNameLst>
                                      </p:cBhvr>
                                      <p:to>
                                        <p:strVal val="visible"/>
                                      </p:to>
                                    </p:set>
                                  </p:childTnLst>
                                </p:cTn>
                              </p:par>
                            </p:childTnLst>
                          </p:cTn>
                        </p:par>
                      </p:childTnLst>
                    </p:cTn>
                  </p:par>
                </p:childTnLst>
              </p:cTn>
              <p:nextCondLst>
                <p:cond evt="onClick" delay="0">
                  <p:tgtEl>
                    <p:spTgt spid="278"/>
                  </p:tgtEl>
                </p:cond>
              </p:nextCondLst>
            </p:seq>
            <p:seq concurrent="1" nextAc="seek">
              <p:cTn id="824" restart="whenNotActive" fill="hold" evtFilter="cancelBubble" nodeType="interactiveSeq">
                <p:stCondLst>
                  <p:cond evt="onClick" delay="0">
                    <p:tgtEl>
                      <p:spTgt spid="281"/>
                    </p:tgtEl>
                  </p:cond>
                </p:stCondLst>
                <p:endSync evt="end" delay="0">
                  <p:rtn val="all"/>
                </p:endSync>
                <p:childTnLst>
                  <p:par>
                    <p:cTn id="825" fill="hold">
                      <p:stCondLst>
                        <p:cond delay="0"/>
                      </p:stCondLst>
                      <p:childTnLst>
                        <p:par>
                          <p:cTn id="826" fill="hold">
                            <p:stCondLst>
                              <p:cond delay="0"/>
                            </p:stCondLst>
                            <p:childTnLst>
                              <p:par>
                                <p:cTn id="827" presetID="1" presetClass="exit" presetSubtype="0" fill="hold" grpId="1" nodeType="withEffect">
                                  <p:stCondLst>
                                    <p:cond delay="0"/>
                                  </p:stCondLst>
                                  <p:childTnLst>
                                    <p:set>
                                      <p:cBhvr>
                                        <p:cTn id="828" dur="1" fill="hold">
                                          <p:stCondLst>
                                            <p:cond delay="0"/>
                                          </p:stCondLst>
                                        </p:cTn>
                                        <p:tgtEl>
                                          <p:spTgt spid="281"/>
                                        </p:tgtEl>
                                        <p:attrNameLst>
                                          <p:attrName>style.visibility</p:attrName>
                                        </p:attrNameLst>
                                      </p:cBhvr>
                                      <p:to>
                                        <p:strVal val="hidden"/>
                                      </p:to>
                                    </p:set>
                                  </p:childTnLst>
                                </p:cTn>
                              </p:par>
                              <p:par>
                                <p:cTn id="829" presetID="1" presetClass="exit" presetSubtype="0" fill="hold" grpId="1" nodeType="withEffect">
                                  <p:stCondLst>
                                    <p:cond delay="0"/>
                                  </p:stCondLst>
                                  <p:childTnLst>
                                    <p:set>
                                      <p:cBhvr>
                                        <p:cTn id="830" dur="1" fill="hold">
                                          <p:stCondLst>
                                            <p:cond delay="0"/>
                                          </p:stCondLst>
                                        </p:cTn>
                                        <p:tgtEl>
                                          <p:spTgt spid="280"/>
                                        </p:tgtEl>
                                        <p:attrNameLst>
                                          <p:attrName>style.visibility</p:attrName>
                                        </p:attrNameLst>
                                      </p:cBhvr>
                                      <p:to>
                                        <p:strVal val="hidden"/>
                                      </p:to>
                                    </p:set>
                                  </p:childTnLst>
                                </p:cTn>
                              </p:par>
                              <p:par>
                                <p:cTn id="831" presetID="1" presetClass="entr" presetSubtype="0" fill="hold" grpId="3" nodeType="withEffect">
                                  <p:stCondLst>
                                    <p:cond delay="0"/>
                                  </p:stCondLst>
                                  <p:childTnLst>
                                    <p:set>
                                      <p:cBhvr>
                                        <p:cTn id="832" dur="1" fill="hold">
                                          <p:stCondLst>
                                            <p:cond delay="0"/>
                                          </p:stCondLst>
                                        </p:cTn>
                                        <p:tgtEl>
                                          <p:spTgt spid="279"/>
                                        </p:tgtEl>
                                        <p:attrNameLst>
                                          <p:attrName>style.visibility</p:attrName>
                                        </p:attrNameLst>
                                      </p:cBhvr>
                                      <p:to>
                                        <p:strVal val="visible"/>
                                      </p:to>
                                    </p:set>
                                  </p:childTnLst>
                                </p:cTn>
                              </p:par>
                              <p:par>
                                <p:cTn id="833" presetID="1" presetClass="entr" presetSubtype="0" fill="hold" grpId="3" nodeType="withEffect">
                                  <p:stCondLst>
                                    <p:cond delay="0"/>
                                  </p:stCondLst>
                                  <p:childTnLst>
                                    <p:set>
                                      <p:cBhvr>
                                        <p:cTn id="834" dur="1" fill="hold">
                                          <p:stCondLst>
                                            <p:cond delay="0"/>
                                          </p:stCondLst>
                                        </p:cTn>
                                        <p:tgtEl>
                                          <p:spTgt spid="278"/>
                                        </p:tgtEl>
                                        <p:attrNameLst>
                                          <p:attrName>style.visibility</p:attrName>
                                        </p:attrNameLst>
                                      </p:cBhvr>
                                      <p:to>
                                        <p:strVal val="visible"/>
                                      </p:to>
                                    </p:set>
                                  </p:childTnLst>
                                </p:cTn>
                              </p:par>
                            </p:childTnLst>
                          </p:cTn>
                        </p:par>
                      </p:childTnLst>
                    </p:cTn>
                  </p:par>
                </p:childTnLst>
              </p:cTn>
              <p:nextCondLst>
                <p:cond evt="onClick" delay="0">
                  <p:tgtEl>
                    <p:spTgt spid="281"/>
                  </p:tgtEl>
                </p:cond>
              </p:nextCondLst>
            </p:seq>
            <p:seq concurrent="1" nextAc="seek">
              <p:cTn id="835" restart="whenNotActive" fill="hold" evtFilter="cancelBubble" nodeType="interactiveSeq">
                <p:stCondLst>
                  <p:cond evt="onClick" delay="0">
                    <p:tgtEl>
                      <p:spTgt spid="280"/>
                    </p:tgtEl>
                  </p:cond>
                </p:stCondLst>
                <p:endSync evt="end" delay="0">
                  <p:rtn val="all"/>
                </p:endSync>
                <p:childTnLst>
                  <p:par>
                    <p:cTn id="836" fill="hold">
                      <p:stCondLst>
                        <p:cond delay="0"/>
                      </p:stCondLst>
                      <p:childTnLst>
                        <p:par>
                          <p:cTn id="837" fill="hold">
                            <p:stCondLst>
                              <p:cond delay="0"/>
                            </p:stCondLst>
                            <p:childTnLst>
                              <p:par>
                                <p:cTn id="838" presetID="1" presetClass="exit" presetSubtype="0" fill="hold" grpId="2" nodeType="withEffect">
                                  <p:stCondLst>
                                    <p:cond delay="0"/>
                                  </p:stCondLst>
                                  <p:childTnLst>
                                    <p:set>
                                      <p:cBhvr>
                                        <p:cTn id="839" dur="1" fill="hold">
                                          <p:stCondLst>
                                            <p:cond delay="0"/>
                                          </p:stCondLst>
                                        </p:cTn>
                                        <p:tgtEl>
                                          <p:spTgt spid="280"/>
                                        </p:tgtEl>
                                        <p:attrNameLst>
                                          <p:attrName>style.visibility</p:attrName>
                                        </p:attrNameLst>
                                      </p:cBhvr>
                                      <p:to>
                                        <p:strVal val="hidden"/>
                                      </p:to>
                                    </p:set>
                                  </p:childTnLst>
                                </p:cTn>
                              </p:par>
                              <p:par>
                                <p:cTn id="840" presetID="1" presetClass="exit" presetSubtype="0" fill="hold" grpId="2" nodeType="withEffect">
                                  <p:stCondLst>
                                    <p:cond delay="0"/>
                                  </p:stCondLst>
                                  <p:childTnLst>
                                    <p:set>
                                      <p:cBhvr>
                                        <p:cTn id="841" dur="1" fill="hold">
                                          <p:stCondLst>
                                            <p:cond delay="0"/>
                                          </p:stCondLst>
                                        </p:cTn>
                                        <p:tgtEl>
                                          <p:spTgt spid="281"/>
                                        </p:tgtEl>
                                        <p:attrNameLst>
                                          <p:attrName>style.visibility</p:attrName>
                                        </p:attrNameLst>
                                      </p:cBhvr>
                                      <p:to>
                                        <p:strVal val="hidden"/>
                                      </p:to>
                                    </p:set>
                                  </p:childTnLst>
                                </p:cTn>
                              </p:par>
                              <p:par>
                                <p:cTn id="842" presetID="1" presetClass="entr" presetSubtype="0" fill="hold" grpId="0" nodeType="withEffect">
                                  <p:stCondLst>
                                    <p:cond delay="0"/>
                                  </p:stCondLst>
                                  <p:childTnLst>
                                    <p:set>
                                      <p:cBhvr>
                                        <p:cTn id="843" dur="1" fill="hold">
                                          <p:stCondLst>
                                            <p:cond delay="0"/>
                                          </p:stCondLst>
                                        </p:cTn>
                                        <p:tgtEl>
                                          <p:spTgt spid="283"/>
                                        </p:tgtEl>
                                        <p:attrNameLst>
                                          <p:attrName>style.visibility</p:attrName>
                                        </p:attrNameLst>
                                      </p:cBhvr>
                                      <p:to>
                                        <p:strVal val="visible"/>
                                      </p:to>
                                    </p:set>
                                  </p:childTnLst>
                                </p:cTn>
                              </p:par>
                              <p:par>
                                <p:cTn id="844" presetID="1" presetClass="entr" presetSubtype="0" fill="hold" grpId="0" nodeType="withEffect">
                                  <p:stCondLst>
                                    <p:cond delay="0"/>
                                  </p:stCondLst>
                                  <p:childTnLst>
                                    <p:set>
                                      <p:cBhvr>
                                        <p:cTn id="845" dur="1" fill="hold">
                                          <p:stCondLst>
                                            <p:cond delay="0"/>
                                          </p:stCondLst>
                                        </p:cTn>
                                        <p:tgtEl>
                                          <p:spTgt spid="282"/>
                                        </p:tgtEl>
                                        <p:attrNameLst>
                                          <p:attrName>style.visibility</p:attrName>
                                        </p:attrNameLst>
                                      </p:cBhvr>
                                      <p:to>
                                        <p:strVal val="visible"/>
                                      </p:to>
                                    </p:set>
                                  </p:childTnLst>
                                </p:cTn>
                              </p:par>
                            </p:childTnLst>
                          </p:cTn>
                        </p:par>
                      </p:childTnLst>
                    </p:cTn>
                  </p:par>
                </p:childTnLst>
              </p:cTn>
              <p:nextCondLst>
                <p:cond evt="onClick" delay="0">
                  <p:tgtEl>
                    <p:spTgt spid="280"/>
                  </p:tgtEl>
                </p:cond>
              </p:nextCondLst>
            </p:seq>
            <p:seq concurrent="1" nextAc="seek">
              <p:cTn id="846" restart="whenNotActive" fill="hold" evtFilter="cancelBubble" nodeType="interactiveSeq">
                <p:stCondLst>
                  <p:cond evt="onClick" delay="0">
                    <p:tgtEl>
                      <p:spTgt spid="283"/>
                    </p:tgtEl>
                  </p:cond>
                </p:stCondLst>
                <p:endSync evt="end" delay="0">
                  <p:rtn val="all"/>
                </p:endSync>
                <p:childTnLst>
                  <p:par>
                    <p:cTn id="847" fill="hold">
                      <p:stCondLst>
                        <p:cond delay="0"/>
                      </p:stCondLst>
                      <p:childTnLst>
                        <p:par>
                          <p:cTn id="848" fill="hold">
                            <p:stCondLst>
                              <p:cond delay="0"/>
                            </p:stCondLst>
                            <p:childTnLst>
                              <p:par>
                                <p:cTn id="849" presetID="1" presetClass="exit" presetSubtype="0" fill="hold" grpId="1" nodeType="withEffect">
                                  <p:stCondLst>
                                    <p:cond delay="0"/>
                                  </p:stCondLst>
                                  <p:childTnLst>
                                    <p:set>
                                      <p:cBhvr>
                                        <p:cTn id="850" dur="1" fill="hold">
                                          <p:stCondLst>
                                            <p:cond delay="0"/>
                                          </p:stCondLst>
                                        </p:cTn>
                                        <p:tgtEl>
                                          <p:spTgt spid="283"/>
                                        </p:tgtEl>
                                        <p:attrNameLst>
                                          <p:attrName>style.visibility</p:attrName>
                                        </p:attrNameLst>
                                      </p:cBhvr>
                                      <p:to>
                                        <p:strVal val="hidden"/>
                                      </p:to>
                                    </p:set>
                                  </p:childTnLst>
                                </p:cTn>
                              </p:par>
                              <p:par>
                                <p:cTn id="851" presetID="1" presetClass="exit" presetSubtype="0" fill="hold" grpId="1" nodeType="withEffect">
                                  <p:stCondLst>
                                    <p:cond delay="0"/>
                                  </p:stCondLst>
                                  <p:childTnLst>
                                    <p:set>
                                      <p:cBhvr>
                                        <p:cTn id="852" dur="1" fill="hold">
                                          <p:stCondLst>
                                            <p:cond delay="0"/>
                                          </p:stCondLst>
                                        </p:cTn>
                                        <p:tgtEl>
                                          <p:spTgt spid="282"/>
                                        </p:tgtEl>
                                        <p:attrNameLst>
                                          <p:attrName>style.visibility</p:attrName>
                                        </p:attrNameLst>
                                      </p:cBhvr>
                                      <p:to>
                                        <p:strVal val="hidden"/>
                                      </p:to>
                                    </p:set>
                                  </p:childTnLst>
                                </p:cTn>
                              </p:par>
                              <p:par>
                                <p:cTn id="853" presetID="1" presetClass="entr" presetSubtype="0" fill="hold" grpId="0" nodeType="withEffect">
                                  <p:stCondLst>
                                    <p:cond delay="0"/>
                                  </p:stCondLst>
                                  <p:childTnLst>
                                    <p:set>
                                      <p:cBhvr>
                                        <p:cTn id="854" dur="1" fill="hold">
                                          <p:stCondLst>
                                            <p:cond delay="0"/>
                                          </p:stCondLst>
                                        </p:cTn>
                                        <p:tgtEl>
                                          <p:spTgt spid="281"/>
                                        </p:tgtEl>
                                        <p:attrNameLst>
                                          <p:attrName>style.visibility</p:attrName>
                                        </p:attrNameLst>
                                      </p:cBhvr>
                                      <p:to>
                                        <p:strVal val="visible"/>
                                      </p:to>
                                    </p:set>
                                  </p:childTnLst>
                                </p:cTn>
                              </p:par>
                              <p:par>
                                <p:cTn id="855" presetID="1" presetClass="entr" presetSubtype="0" fill="hold" grpId="0" nodeType="withEffect">
                                  <p:stCondLst>
                                    <p:cond delay="0"/>
                                  </p:stCondLst>
                                  <p:childTnLst>
                                    <p:set>
                                      <p:cBhvr>
                                        <p:cTn id="856" dur="1" fill="hold">
                                          <p:stCondLst>
                                            <p:cond delay="0"/>
                                          </p:stCondLst>
                                        </p:cTn>
                                        <p:tgtEl>
                                          <p:spTgt spid="280"/>
                                        </p:tgtEl>
                                        <p:attrNameLst>
                                          <p:attrName>style.visibility</p:attrName>
                                        </p:attrNameLst>
                                      </p:cBhvr>
                                      <p:to>
                                        <p:strVal val="visible"/>
                                      </p:to>
                                    </p:set>
                                  </p:childTnLst>
                                </p:cTn>
                              </p:par>
                            </p:childTnLst>
                          </p:cTn>
                        </p:par>
                      </p:childTnLst>
                    </p:cTn>
                  </p:par>
                </p:childTnLst>
              </p:cTn>
              <p:nextCondLst>
                <p:cond evt="onClick" delay="0">
                  <p:tgtEl>
                    <p:spTgt spid="283"/>
                  </p:tgtEl>
                </p:cond>
              </p:nextCondLst>
            </p:seq>
            <p:seq concurrent="1" nextAc="seek">
              <p:cTn id="857" restart="whenNotActive" fill="hold" evtFilter="cancelBubble" nodeType="interactiveSeq">
                <p:stCondLst>
                  <p:cond evt="onClick" delay="0">
                    <p:tgtEl>
                      <p:spTgt spid="282"/>
                    </p:tgtEl>
                  </p:cond>
                </p:stCondLst>
                <p:endSync evt="end" delay="0">
                  <p:rtn val="all"/>
                </p:endSync>
                <p:childTnLst>
                  <p:par>
                    <p:cTn id="858" fill="hold">
                      <p:stCondLst>
                        <p:cond delay="0"/>
                      </p:stCondLst>
                      <p:childTnLst>
                        <p:par>
                          <p:cTn id="859" fill="hold">
                            <p:stCondLst>
                              <p:cond delay="0"/>
                            </p:stCondLst>
                            <p:childTnLst>
                              <p:par>
                                <p:cTn id="860" presetID="1" presetClass="exit" presetSubtype="0" fill="hold" grpId="2" nodeType="withEffect">
                                  <p:stCondLst>
                                    <p:cond delay="0"/>
                                  </p:stCondLst>
                                  <p:childTnLst>
                                    <p:set>
                                      <p:cBhvr>
                                        <p:cTn id="861" dur="1" fill="hold">
                                          <p:stCondLst>
                                            <p:cond delay="0"/>
                                          </p:stCondLst>
                                        </p:cTn>
                                        <p:tgtEl>
                                          <p:spTgt spid="282"/>
                                        </p:tgtEl>
                                        <p:attrNameLst>
                                          <p:attrName>style.visibility</p:attrName>
                                        </p:attrNameLst>
                                      </p:cBhvr>
                                      <p:to>
                                        <p:strVal val="hidden"/>
                                      </p:to>
                                    </p:set>
                                  </p:childTnLst>
                                </p:cTn>
                              </p:par>
                              <p:par>
                                <p:cTn id="862" presetID="1" presetClass="exit" presetSubtype="0" fill="hold" grpId="2" nodeType="withEffect">
                                  <p:stCondLst>
                                    <p:cond delay="0"/>
                                  </p:stCondLst>
                                  <p:childTnLst>
                                    <p:set>
                                      <p:cBhvr>
                                        <p:cTn id="863" dur="1" fill="hold">
                                          <p:stCondLst>
                                            <p:cond delay="0"/>
                                          </p:stCondLst>
                                        </p:cTn>
                                        <p:tgtEl>
                                          <p:spTgt spid="283"/>
                                        </p:tgtEl>
                                        <p:attrNameLst>
                                          <p:attrName>style.visibility</p:attrName>
                                        </p:attrNameLst>
                                      </p:cBhvr>
                                      <p:to>
                                        <p:strVal val="hidden"/>
                                      </p:to>
                                    </p:set>
                                  </p:childTnLst>
                                </p:cTn>
                              </p:par>
                              <p:par>
                                <p:cTn id="864" presetID="1" presetClass="entr" presetSubtype="0" fill="hold" grpId="3" nodeType="withEffect">
                                  <p:stCondLst>
                                    <p:cond delay="0"/>
                                  </p:stCondLst>
                                  <p:childTnLst>
                                    <p:set>
                                      <p:cBhvr>
                                        <p:cTn id="865" dur="1" fill="hold">
                                          <p:stCondLst>
                                            <p:cond delay="0"/>
                                          </p:stCondLst>
                                        </p:cTn>
                                        <p:tgtEl>
                                          <p:spTgt spid="285"/>
                                        </p:tgtEl>
                                        <p:attrNameLst>
                                          <p:attrName>style.visibility</p:attrName>
                                        </p:attrNameLst>
                                      </p:cBhvr>
                                      <p:to>
                                        <p:strVal val="visible"/>
                                      </p:to>
                                    </p:set>
                                  </p:childTnLst>
                                </p:cTn>
                              </p:par>
                              <p:par>
                                <p:cTn id="866" presetID="1" presetClass="entr" presetSubtype="0" fill="hold" grpId="3" nodeType="withEffect">
                                  <p:stCondLst>
                                    <p:cond delay="0"/>
                                  </p:stCondLst>
                                  <p:childTnLst>
                                    <p:set>
                                      <p:cBhvr>
                                        <p:cTn id="867" dur="1" fill="hold">
                                          <p:stCondLst>
                                            <p:cond delay="0"/>
                                          </p:stCondLst>
                                        </p:cTn>
                                        <p:tgtEl>
                                          <p:spTgt spid="284"/>
                                        </p:tgtEl>
                                        <p:attrNameLst>
                                          <p:attrName>style.visibility</p:attrName>
                                        </p:attrNameLst>
                                      </p:cBhvr>
                                      <p:to>
                                        <p:strVal val="visible"/>
                                      </p:to>
                                    </p:set>
                                  </p:childTnLst>
                                </p:cTn>
                              </p:par>
                            </p:childTnLst>
                          </p:cTn>
                        </p:par>
                      </p:childTnLst>
                    </p:cTn>
                  </p:par>
                </p:childTnLst>
              </p:cTn>
              <p:nextCondLst>
                <p:cond evt="onClick" delay="0">
                  <p:tgtEl>
                    <p:spTgt spid="282"/>
                  </p:tgtEl>
                </p:cond>
              </p:nextCondLst>
            </p:seq>
            <p:seq concurrent="1" nextAc="seek">
              <p:cTn id="868" restart="whenNotActive" fill="hold" evtFilter="cancelBubble" nodeType="interactiveSeq">
                <p:stCondLst>
                  <p:cond evt="onClick" delay="0">
                    <p:tgtEl>
                      <p:spTgt spid="285"/>
                    </p:tgtEl>
                  </p:cond>
                </p:stCondLst>
                <p:endSync evt="end" delay="0">
                  <p:rtn val="all"/>
                </p:endSync>
                <p:childTnLst>
                  <p:par>
                    <p:cTn id="869" fill="hold">
                      <p:stCondLst>
                        <p:cond delay="0"/>
                      </p:stCondLst>
                      <p:childTnLst>
                        <p:par>
                          <p:cTn id="870" fill="hold">
                            <p:stCondLst>
                              <p:cond delay="0"/>
                            </p:stCondLst>
                            <p:childTnLst>
                              <p:par>
                                <p:cTn id="871" presetID="1" presetClass="exit" presetSubtype="0" fill="hold" grpId="1" nodeType="withEffect">
                                  <p:stCondLst>
                                    <p:cond delay="0"/>
                                  </p:stCondLst>
                                  <p:childTnLst>
                                    <p:set>
                                      <p:cBhvr>
                                        <p:cTn id="872" dur="1" fill="hold">
                                          <p:stCondLst>
                                            <p:cond delay="0"/>
                                          </p:stCondLst>
                                        </p:cTn>
                                        <p:tgtEl>
                                          <p:spTgt spid="285"/>
                                        </p:tgtEl>
                                        <p:attrNameLst>
                                          <p:attrName>style.visibility</p:attrName>
                                        </p:attrNameLst>
                                      </p:cBhvr>
                                      <p:to>
                                        <p:strVal val="hidden"/>
                                      </p:to>
                                    </p:set>
                                  </p:childTnLst>
                                </p:cTn>
                              </p:par>
                              <p:par>
                                <p:cTn id="873" presetID="1" presetClass="exit" presetSubtype="0" fill="hold" grpId="1" nodeType="withEffect">
                                  <p:stCondLst>
                                    <p:cond delay="0"/>
                                  </p:stCondLst>
                                  <p:childTnLst>
                                    <p:set>
                                      <p:cBhvr>
                                        <p:cTn id="874" dur="1" fill="hold">
                                          <p:stCondLst>
                                            <p:cond delay="0"/>
                                          </p:stCondLst>
                                        </p:cTn>
                                        <p:tgtEl>
                                          <p:spTgt spid="284"/>
                                        </p:tgtEl>
                                        <p:attrNameLst>
                                          <p:attrName>style.visibility</p:attrName>
                                        </p:attrNameLst>
                                      </p:cBhvr>
                                      <p:to>
                                        <p:strVal val="hidden"/>
                                      </p:to>
                                    </p:set>
                                  </p:childTnLst>
                                </p:cTn>
                              </p:par>
                              <p:par>
                                <p:cTn id="875" presetID="1" presetClass="entr" presetSubtype="0" fill="hold" grpId="3" nodeType="withEffect">
                                  <p:stCondLst>
                                    <p:cond delay="0"/>
                                  </p:stCondLst>
                                  <p:childTnLst>
                                    <p:set>
                                      <p:cBhvr>
                                        <p:cTn id="876" dur="1" fill="hold">
                                          <p:stCondLst>
                                            <p:cond delay="0"/>
                                          </p:stCondLst>
                                        </p:cTn>
                                        <p:tgtEl>
                                          <p:spTgt spid="283"/>
                                        </p:tgtEl>
                                        <p:attrNameLst>
                                          <p:attrName>style.visibility</p:attrName>
                                        </p:attrNameLst>
                                      </p:cBhvr>
                                      <p:to>
                                        <p:strVal val="visible"/>
                                      </p:to>
                                    </p:set>
                                  </p:childTnLst>
                                </p:cTn>
                              </p:par>
                              <p:par>
                                <p:cTn id="877" presetID="1" presetClass="entr" presetSubtype="0" fill="hold" grpId="3" nodeType="withEffect">
                                  <p:stCondLst>
                                    <p:cond delay="0"/>
                                  </p:stCondLst>
                                  <p:childTnLst>
                                    <p:set>
                                      <p:cBhvr>
                                        <p:cTn id="878" dur="1" fill="hold">
                                          <p:stCondLst>
                                            <p:cond delay="0"/>
                                          </p:stCondLst>
                                        </p:cTn>
                                        <p:tgtEl>
                                          <p:spTgt spid="282"/>
                                        </p:tgtEl>
                                        <p:attrNameLst>
                                          <p:attrName>style.visibility</p:attrName>
                                        </p:attrNameLst>
                                      </p:cBhvr>
                                      <p:to>
                                        <p:strVal val="visible"/>
                                      </p:to>
                                    </p:set>
                                  </p:childTnLst>
                                </p:cTn>
                              </p:par>
                            </p:childTnLst>
                          </p:cTn>
                        </p:par>
                      </p:childTnLst>
                    </p:cTn>
                  </p:par>
                </p:childTnLst>
              </p:cTn>
              <p:nextCondLst>
                <p:cond evt="onClick" delay="0">
                  <p:tgtEl>
                    <p:spTgt spid="285"/>
                  </p:tgtEl>
                </p:cond>
              </p:nextCondLst>
            </p:seq>
            <p:seq concurrent="1" nextAc="seek">
              <p:cTn id="879" restart="whenNotActive" fill="hold" evtFilter="cancelBubble" nodeType="interactiveSeq">
                <p:stCondLst>
                  <p:cond evt="onClick" delay="0">
                    <p:tgtEl>
                      <p:spTgt spid="284"/>
                    </p:tgtEl>
                  </p:cond>
                </p:stCondLst>
                <p:endSync evt="end" delay="0">
                  <p:rtn val="all"/>
                </p:endSync>
                <p:childTnLst>
                  <p:par>
                    <p:cTn id="880" fill="hold">
                      <p:stCondLst>
                        <p:cond delay="0"/>
                      </p:stCondLst>
                      <p:childTnLst>
                        <p:par>
                          <p:cTn id="881" fill="hold">
                            <p:stCondLst>
                              <p:cond delay="0"/>
                            </p:stCondLst>
                            <p:childTnLst>
                              <p:par>
                                <p:cTn id="882" presetID="1" presetClass="exit" presetSubtype="0" fill="hold" grpId="2" nodeType="withEffect">
                                  <p:stCondLst>
                                    <p:cond delay="0"/>
                                  </p:stCondLst>
                                  <p:childTnLst>
                                    <p:set>
                                      <p:cBhvr>
                                        <p:cTn id="883" dur="1" fill="hold">
                                          <p:stCondLst>
                                            <p:cond delay="0"/>
                                          </p:stCondLst>
                                        </p:cTn>
                                        <p:tgtEl>
                                          <p:spTgt spid="284"/>
                                        </p:tgtEl>
                                        <p:attrNameLst>
                                          <p:attrName>style.visibility</p:attrName>
                                        </p:attrNameLst>
                                      </p:cBhvr>
                                      <p:to>
                                        <p:strVal val="hidden"/>
                                      </p:to>
                                    </p:set>
                                  </p:childTnLst>
                                </p:cTn>
                              </p:par>
                              <p:par>
                                <p:cTn id="884" presetID="1" presetClass="exit" presetSubtype="0" fill="hold" grpId="2" nodeType="withEffect">
                                  <p:stCondLst>
                                    <p:cond delay="0"/>
                                  </p:stCondLst>
                                  <p:childTnLst>
                                    <p:set>
                                      <p:cBhvr>
                                        <p:cTn id="885" dur="1" fill="hold">
                                          <p:stCondLst>
                                            <p:cond delay="0"/>
                                          </p:stCondLst>
                                        </p:cTn>
                                        <p:tgtEl>
                                          <p:spTgt spid="285"/>
                                        </p:tgtEl>
                                        <p:attrNameLst>
                                          <p:attrName>style.visibility</p:attrName>
                                        </p:attrNameLst>
                                      </p:cBhvr>
                                      <p:to>
                                        <p:strVal val="hidden"/>
                                      </p:to>
                                    </p:set>
                                  </p:childTnLst>
                                </p:cTn>
                              </p:par>
                              <p:par>
                                <p:cTn id="886" presetID="1" presetClass="entr" presetSubtype="0" fill="hold" grpId="0" nodeType="withEffect">
                                  <p:stCondLst>
                                    <p:cond delay="0"/>
                                  </p:stCondLst>
                                  <p:childTnLst>
                                    <p:set>
                                      <p:cBhvr>
                                        <p:cTn id="887" dur="1" fill="hold">
                                          <p:stCondLst>
                                            <p:cond delay="0"/>
                                          </p:stCondLst>
                                        </p:cTn>
                                        <p:tgtEl>
                                          <p:spTgt spid="286"/>
                                        </p:tgtEl>
                                        <p:attrNameLst>
                                          <p:attrName>style.visibility</p:attrName>
                                        </p:attrNameLst>
                                      </p:cBhvr>
                                      <p:to>
                                        <p:strVal val="visible"/>
                                      </p:to>
                                    </p:set>
                                  </p:childTnLst>
                                </p:cTn>
                              </p:par>
                              <p:par>
                                <p:cTn id="888" presetID="1" presetClass="entr" presetSubtype="0" fill="hold" grpId="0" nodeType="withEffect">
                                  <p:stCondLst>
                                    <p:cond delay="0"/>
                                  </p:stCondLst>
                                  <p:childTnLst>
                                    <p:set>
                                      <p:cBhvr>
                                        <p:cTn id="889" dur="1" fill="hold">
                                          <p:stCondLst>
                                            <p:cond delay="0"/>
                                          </p:stCondLst>
                                        </p:cTn>
                                        <p:tgtEl>
                                          <p:spTgt spid="287"/>
                                        </p:tgtEl>
                                        <p:attrNameLst>
                                          <p:attrName>style.visibility</p:attrName>
                                        </p:attrNameLst>
                                      </p:cBhvr>
                                      <p:to>
                                        <p:strVal val="visible"/>
                                      </p:to>
                                    </p:set>
                                  </p:childTnLst>
                                </p:cTn>
                              </p:par>
                            </p:childTnLst>
                          </p:cTn>
                        </p:par>
                      </p:childTnLst>
                    </p:cTn>
                  </p:par>
                </p:childTnLst>
              </p:cTn>
              <p:nextCondLst>
                <p:cond evt="onClick" delay="0">
                  <p:tgtEl>
                    <p:spTgt spid="284"/>
                  </p:tgtEl>
                </p:cond>
              </p:nextCondLst>
            </p:seq>
            <p:seq concurrent="1" nextAc="seek">
              <p:cTn id="890" restart="whenNotActive" fill="hold" evtFilter="cancelBubble" nodeType="interactiveSeq">
                <p:stCondLst>
                  <p:cond evt="onClick" delay="0">
                    <p:tgtEl>
                      <p:spTgt spid="287"/>
                    </p:tgtEl>
                  </p:cond>
                </p:stCondLst>
                <p:endSync evt="end" delay="0">
                  <p:rtn val="all"/>
                </p:endSync>
                <p:childTnLst>
                  <p:par>
                    <p:cTn id="891" fill="hold">
                      <p:stCondLst>
                        <p:cond delay="0"/>
                      </p:stCondLst>
                      <p:childTnLst>
                        <p:par>
                          <p:cTn id="892" fill="hold">
                            <p:stCondLst>
                              <p:cond delay="0"/>
                            </p:stCondLst>
                            <p:childTnLst>
                              <p:par>
                                <p:cTn id="893" presetID="1" presetClass="exit" presetSubtype="0" fill="hold" grpId="1" nodeType="withEffect">
                                  <p:stCondLst>
                                    <p:cond delay="0"/>
                                  </p:stCondLst>
                                  <p:childTnLst>
                                    <p:set>
                                      <p:cBhvr>
                                        <p:cTn id="894" dur="1" fill="hold">
                                          <p:stCondLst>
                                            <p:cond delay="0"/>
                                          </p:stCondLst>
                                        </p:cTn>
                                        <p:tgtEl>
                                          <p:spTgt spid="286"/>
                                        </p:tgtEl>
                                        <p:attrNameLst>
                                          <p:attrName>style.visibility</p:attrName>
                                        </p:attrNameLst>
                                      </p:cBhvr>
                                      <p:to>
                                        <p:strVal val="hidden"/>
                                      </p:to>
                                    </p:set>
                                  </p:childTnLst>
                                </p:cTn>
                              </p:par>
                              <p:par>
                                <p:cTn id="895" presetID="1" presetClass="exit" presetSubtype="0" fill="hold" grpId="1" nodeType="withEffect">
                                  <p:stCondLst>
                                    <p:cond delay="0"/>
                                  </p:stCondLst>
                                  <p:childTnLst>
                                    <p:set>
                                      <p:cBhvr>
                                        <p:cTn id="896" dur="1" fill="hold">
                                          <p:stCondLst>
                                            <p:cond delay="0"/>
                                          </p:stCondLst>
                                        </p:cTn>
                                        <p:tgtEl>
                                          <p:spTgt spid="287"/>
                                        </p:tgtEl>
                                        <p:attrNameLst>
                                          <p:attrName>style.visibility</p:attrName>
                                        </p:attrNameLst>
                                      </p:cBhvr>
                                      <p:to>
                                        <p:strVal val="hidden"/>
                                      </p:to>
                                    </p:set>
                                  </p:childTnLst>
                                </p:cTn>
                              </p:par>
                              <p:par>
                                <p:cTn id="897" presetID="1" presetClass="entr" presetSubtype="0" fill="hold" grpId="0" nodeType="withEffect">
                                  <p:stCondLst>
                                    <p:cond delay="0"/>
                                  </p:stCondLst>
                                  <p:childTnLst>
                                    <p:set>
                                      <p:cBhvr>
                                        <p:cTn id="898" dur="1" fill="hold">
                                          <p:stCondLst>
                                            <p:cond delay="0"/>
                                          </p:stCondLst>
                                        </p:cTn>
                                        <p:tgtEl>
                                          <p:spTgt spid="285"/>
                                        </p:tgtEl>
                                        <p:attrNameLst>
                                          <p:attrName>style.visibility</p:attrName>
                                        </p:attrNameLst>
                                      </p:cBhvr>
                                      <p:to>
                                        <p:strVal val="visible"/>
                                      </p:to>
                                    </p:set>
                                  </p:childTnLst>
                                </p:cTn>
                              </p:par>
                              <p:par>
                                <p:cTn id="899" presetID="1" presetClass="entr" presetSubtype="0" fill="hold" grpId="0" nodeType="withEffect">
                                  <p:stCondLst>
                                    <p:cond delay="0"/>
                                  </p:stCondLst>
                                  <p:childTnLst>
                                    <p:set>
                                      <p:cBhvr>
                                        <p:cTn id="900" dur="1" fill="hold">
                                          <p:stCondLst>
                                            <p:cond delay="0"/>
                                          </p:stCondLst>
                                        </p:cTn>
                                        <p:tgtEl>
                                          <p:spTgt spid="284"/>
                                        </p:tgtEl>
                                        <p:attrNameLst>
                                          <p:attrName>style.visibility</p:attrName>
                                        </p:attrNameLst>
                                      </p:cBhvr>
                                      <p:to>
                                        <p:strVal val="visible"/>
                                      </p:to>
                                    </p:set>
                                  </p:childTnLst>
                                </p:cTn>
                              </p:par>
                            </p:childTnLst>
                          </p:cTn>
                        </p:par>
                      </p:childTnLst>
                    </p:cTn>
                  </p:par>
                </p:childTnLst>
              </p:cTn>
              <p:nextCondLst>
                <p:cond evt="onClick" delay="0">
                  <p:tgtEl>
                    <p:spTgt spid="287"/>
                  </p:tgtEl>
                </p:cond>
              </p:nextCondLst>
            </p:seq>
            <p:seq concurrent="1" nextAc="seek">
              <p:cTn id="901" restart="whenNotActive" fill="hold" evtFilter="cancelBubble" nodeType="interactiveSeq">
                <p:stCondLst>
                  <p:cond evt="onClick" delay="0">
                    <p:tgtEl>
                      <p:spTgt spid="286"/>
                    </p:tgtEl>
                  </p:cond>
                </p:stCondLst>
                <p:endSync evt="end" delay="0">
                  <p:rtn val="all"/>
                </p:endSync>
                <p:childTnLst>
                  <p:par>
                    <p:cTn id="902" fill="hold">
                      <p:stCondLst>
                        <p:cond delay="0"/>
                      </p:stCondLst>
                      <p:childTnLst>
                        <p:par>
                          <p:cTn id="903" fill="hold">
                            <p:stCondLst>
                              <p:cond delay="0"/>
                            </p:stCondLst>
                            <p:childTnLst>
                              <p:par>
                                <p:cTn id="904" presetID="1" presetClass="exit" presetSubtype="0" fill="hold" grpId="2" nodeType="withEffect">
                                  <p:stCondLst>
                                    <p:cond delay="0"/>
                                  </p:stCondLst>
                                  <p:childTnLst>
                                    <p:set>
                                      <p:cBhvr>
                                        <p:cTn id="905" dur="1" fill="hold">
                                          <p:stCondLst>
                                            <p:cond delay="0"/>
                                          </p:stCondLst>
                                        </p:cTn>
                                        <p:tgtEl>
                                          <p:spTgt spid="286"/>
                                        </p:tgtEl>
                                        <p:attrNameLst>
                                          <p:attrName>style.visibility</p:attrName>
                                        </p:attrNameLst>
                                      </p:cBhvr>
                                      <p:to>
                                        <p:strVal val="hidden"/>
                                      </p:to>
                                    </p:set>
                                  </p:childTnLst>
                                </p:cTn>
                              </p:par>
                              <p:par>
                                <p:cTn id="906" presetID="1" presetClass="exit" presetSubtype="0" fill="hold" grpId="3" nodeType="withEffect">
                                  <p:stCondLst>
                                    <p:cond delay="0"/>
                                  </p:stCondLst>
                                  <p:childTnLst>
                                    <p:set>
                                      <p:cBhvr>
                                        <p:cTn id="907" dur="1" fill="hold">
                                          <p:stCondLst>
                                            <p:cond delay="0"/>
                                          </p:stCondLst>
                                        </p:cTn>
                                        <p:tgtEl>
                                          <p:spTgt spid="287"/>
                                        </p:tgtEl>
                                        <p:attrNameLst>
                                          <p:attrName>style.visibility</p:attrName>
                                        </p:attrNameLst>
                                      </p:cBhvr>
                                      <p:to>
                                        <p:strVal val="hidden"/>
                                      </p:to>
                                    </p:set>
                                  </p:childTnLst>
                                </p:cTn>
                              </p:par>
                              <p:par>
                                <p:cTn id="908" presetID="1" presetClass="entr" presetSubtype="0" fill="hold" grpId="0" nodeType="withEffect">
                                  <p:stCondLst>
                                    <p:cond delay="0"/>
                                  </p:stCondLst>
                                  <p:childTnLst>
                                    <p:set>
                                      <p:cBhvr>
                                        <p:cTn id="909" dur="1" fill="hold">
                                          <p:stCondLst>
                                            <p:cond delay="0"/>
                                          </p:stCondLst>
                                        </p:cTn>
                                        <p:tgtEl>
                                          <p:spTgt spid="289"/>
                                        </p:tgtEl>
                                        <p:attrNameLst>
                                          <p:attrName>style.visibility</p:attrName>
                                        </p:attrNameLst>
                                      </p:cBhvr>
                                      <p:to>
                                        <p:strVal val="visible"/>
                                      </p:to>
                                    </p:set>
                                  </p:childTnLst>
                                </p:cTn>
                              </p:par>
                              <p:par>
                                <p:cTn id="910" presetID="1" presetClass="entr" presetSubtype="0" fill="hold" grpId="0" nodeType="withEffect">
                                  <p:stCondLst>
                                    <p:cond delay="0"/>
                                  </p:stCondLst>
                                  <p:childTnLst>
                                    <p:set>
                                      <p:cBhvr>
                                        <p:cTn id="911" dur="1" fill="hold">
                                          <p:stCondLst>
                                            <p:cond delay="0"/>
                                          </p:stCondLst>
                                        </p:cTn>
                                        <p:tgtEl>
                                          <p:spTgt spid="288"/>
                                        </p:tgtEl>
                                        <p:attrNameLst>
                                          <p:attrName>style.visibility</p:attrName>
                                        </p:attrNameLst>
                                      </p:cBhvr>
                                      <p:to>
                                        <p:strVal val="visible"/>
                                      </p:to>
                                    </p:set>
                                  </p:childTnLst>
                                </p:cTn>
                              </p:par>
                            </p:childTnLst>
                          </p:cTn>
                        </p:par>
                      </p:childTnLst>
                    </p:cTn>
                  </p:par>
                </p:childTnLst>
              </p:cTn>
              <p:nextCondLst>
                <p:cond evt="onClick" delay="0">
                  <p:tgtEl>
                    <p:spTgt spid="286"/>
                  </p:tgtEl>
                </p:cond>
              </p:nextCondLst>
            </p:seq>
            <p:seq concurrent="1" nextAc="seek">
              <p:cTn id="912" restart="whenNotActive" fill="hold" evtFilter="cancelBubble" nodeType="interactiveSeq">
                <p:stCondLst>
                  <p:cond evt="onClick" delay="0">
                    <p:tgtEl>
                      <p:spTgt spid="289"/>
                    </p:tgtEl>
                  </p:cond>
                </p:stCondLst>
                <p:endSync evt="end" delay="0">
                  <p:rtn val="all"/>
                </p:endSync>
                <p:childTnLst>
                  <p:par>
                    <p:cTn id="913" fill="hold">
                      <p:stCondLst>
                        <p:cond delay="0"/>
                      </p:stCondLst>
                      <p:childTnLst>
                        <p:par>
                          <p:cTn id="914" fill="hold">
                            <p:stCondLst>
                              <p:cond delay="0"/>
                            </p:stCondLst>
                            <p:childTnLst>
                              <p:par>
                                <p:cTn id="915" presetID="1" presetClass="exit" presetSubtype="0" fill="hold" grpId="1" nodeType="withEffect">
                                  <p:stCondLst>
                                    <p:cond delay="0"/>
                                  </p:stCondLst>
                                  <p:childTnLst>
                                    <p:set>
                                      <p:cBhvr>
                                        <p:cTn id="916" dur="1" fill="hold">
                                          <p:stCondLst>
                                            <p:cond delay="0"/>
                                          </p:stCondLst>
                                        </p:cTn>
                                        <p:tgtEl>
                                          <p:spTgt spid="289"/>
                                        </p:tgtEl>
                                        <p:attrNameLst>
                                          <p:attrName>style.visibility</p:attrName>
                                        </p:attrNameLst>
                                      </p:cBhvr>
                                      <p:to>
                                        <p:strVal val="hidden"/>
                                      </p:to>
                                    </p:set>
                                  </p:childTnLst>
                                </p:cTn>
                              </p:par>
                              <p:par>
                                <p:cTn id="917" presetID="1" presetClass="exit" presetSubtype="0" fill="hold" grpId="1" nodeType="withEffect">
                                  <p:stCondLst>
                                    <p:cond delay="0"/>
                                  </p:stCondLst>
                                  <p:childTnLst>
                                    <p:set>
                                      <p:cBhvr>
                                        <p:cTn id="918" dur="1" fill="hold">
                                          <p:stCondLst>
                                            <p:cond delay="0"/>
                                          </p:stCondLst>
                                        </p:cTn>
                                        <p:tgtEl>
                                          <p:spTgt spid="288"/>
                                        </p:tgtEl>
                                        <p:attrNameLst>
                                          <p:attrName>style.visibility</p:attrName>
                                        </p:attrNameLst>
                                      </p:cBhvr>
                                      <p:to>
                                        <p:strVal val="hidden"/>
                                      </p:to>
                                    </p:set>
                                  </p:childTnLst>
                                </p:cTn>
                              </p:par>
                              <p:par>
                                <p:cTn id="919" presetID="1" presetClass="entr" presetSubtype="0" fill="hold" grpId="3" nodeType="withEffect">
                                  <p:stCondLst>
                                    <p:cond delay="0"/>
                                  </p:stCondLst>
                                  <p:childTnLst>
                                    <p:set>
                                      <p:cBhvr>
                                        <p:cTn id="920" dur="1" fill="hold">
                                          <p:stCondLst>
                                            <p:cond delay="0"/>
                                          </p:stCondLst>
                                        </p:cTn>
                                        <p:tgtEl>
                                          <p:spTgt spid="286"/>
                                        </p:tgtEl>
                                        <p:attrNameLst>
                                          <p:attrName>style.visibility</p:attrName>
                                        </p:attrNameLst>
                                      </p:cBhvr>
                                      <p:to>
                                        <p:strVal val="visible"/>
                                      </p:to>
                                    </p:set>
                                  </p:childTnLst>
                                </p:cTn>
                              </p:par>
                              <p:par>
                                <p:cTn id="921" presetID="1" presetClass="entr" presetSubtype="0" fill="hold" grpId="2" nodeType="withEffect">
                                  <p:stCondLst>
                                    <p:cond delay="0"/>
                                  </p:stCondLst>
                                  <p:childTnLst>
                                    <p:set>
                                      <p:cBhvr>
                                        <p:cTn id="922" dur="1" fill="hold">
                                          <p:stCondLst>
                                            <p:cond delay="0"/>
                                          </p:stCondLst>
                                        </p:cTn>
                                        <p:tgtEl>
                                          <p:spTgt spid="287"/>
                                        </p:tgtEl>
                                        <p:attrNameLst>
                                          <p:attrName>style.visibility</p:attrName>
                                        </p:attrNameLst>
                                      </p:cBhvr>
                                      <p:to>
                                        <p:strVal val="visible"/>
                                      </p:to>
                                    </p:set>
                                  </p:childTnLst>
                                </p:cTn>
                              </p:par>
                            </p:childTnLst>
                          </p:cTn>
                        </p:par>
                      </p:childTnLst>
                    </p:cTn>
                  </p:par>
                </p:childTnLst>
              </p:cTn>
              <p:nextCondLst>
                <p:cond evt="onClick" delay="0">
                  <p:tgtEl>
                    <p:spTgt spid="289"/>
                  </p:tgtEl>
                </p:cond>
              </p:nextCondLst>
            </p:seq>
            <p:seq concurrent="1" nextAc="seek">
              <p:cTn id="923" restart="whenNotActive" fill="hold" evtFilter="cancelBubble" nodeType="interactiveSeq">
                <p:stCondLst>
                  <p:cond evt="onClick" delay="0">
                    <p:tgtEl>
                      <p:spTgt spid="288"/>
                    </p:tgtEl>
                  </p:cond>
                </p:stCondLst>
                <p:endSync evt="end" delay="0">
                  <p:rtn val="all"/>
                </p:endSync>
                <p:childTnLst>
                  <p:par>
                    <p:cTn id="924" fill="hold">
                      <p:stCondLst>
                        <p:cond delay="0"/>
                      </p:stCondLst>
                      <p:childTnLst>
                        <p:par>
                          <p:cTn id="925" fill="hold">
                            <p:stCondLst>
                              <p:cond delay="0"/>
                            </p:stCondLst>
                            <p:childTnLst>
                              <p:par>
                                <p:cTn id="926" presetID="1" presetClass="exit" presetSubtype="0" fill="hold" grpId="2" nodeType="withEffect">
                                  <p:stCondLst>
                                    <p:cond delay="0"/>
                                  </p:stCondLst>
                                  <p:childTnLst>
                                    <p:set>
                                      <p:cBhvr>
                                        <p:cTn id="927" dur="1" fill="hold">
                                          <p:stCondLst>
                                            <p:cond delay="0"/>
                                          </p:stCondLst>
                                        </p:cTn>
                                        <p:tgtEl>
                                          <p:spTgt spid="288"/>
                                        </p:tgtEl>
                                        <p:attrNameLst>
                                          <p:attrName>style.visibility</p:attrName>
                                        </p:attrNameLst>
                                      </p:cBhvr>
                                      <p:to>
                                        <p:strVal val="hidden"/>
                                      </p:to>
                                    </p:set>
                                  </p:childTnLst>
                                </p:cTn>
                              </p:par>
                              <p:par>
                                <p:cTn id="928" presetID="1" presetClass="exit" presetSubtype="0" fill="hold" grpId="2" nodeType="withEffect">
                                  <p:stCondLst>
                                    <p:cond delay="0"/>
                                  </p:stCondLst>
                                  <p:childTnLst>
                                    <p:set>
                                      <p:cBhvr>
                                        <p:cTn id="929" dur="1" fill="hold">
                                          <p:stCondLst>
                                            <p:cond delay="0"/>
                                          </p:stCondLst>
                                        </p:cTn>
                                        <p:tgtEl>
                                          <p:spTgt spid="289"/>
                                        </p:tgtEl>
                                        <p:attrNameLst>
                                          <p:attrName>style.visibility</p:attrName>
                                        </p:attrNameLst>
                                      </p:cBhvr>
                                      <p:to>
                                        <p:strVal val="hidden"/>
                                      </p:to>
                                    </p:set>
                                  </p:childTnLst>
                                </p:cTn>
                              </p:par>
                              <p:par>
                                <p:cTn id="930" presetID="1" presetClass="entr" presetSubtype="0" fill="hold" grpId="3" nodeType="withEffect">
                                  <p:stCondLst>
                                    <p:cond delay="0"/>
                                  </p:stCondLst>
                                  <p:childTnLst>
                                    <p:set>
                                      <p:cBhvr>
                                        <p:cTn id="931" dur="1" fill="hold">
                                          <p:stCondLst>
                                            <p:cond delay="0"/>
                                          </p:stCondLst>
                                        </p:cTn>
                                        <p:tgtEl>
                                          <p:spTgt spid="291"/>
                                        </p:tgtEl>
                                        <p:attrNameLst>
                                          <p:attrName>style.visibility</p:attrName>
                                        </p:attrNameLst>
                                      </p:cBhvr>
                                      <p:to>
                                        <p:strVal val="visible"/>
                                      </p:to>
                                    </p:set>
                                  </p:childTnLst>
                                </p:cTn>
                              </p:par>
                              <p:par>
                                <p:cTn id="932" presetID="1" presetClass="entr" presetSubtype="0" fill="hold" grpId="3" nodeType="withEffect">
                                  <p:stCondLst>
                                    <p:cond delay="0"/>
                                  </p:stCondLst>
                                  <p:childTnLst>
                                    <p:set>
                                      <p:cBhvr>
                                        <p:cTn id="933" dur="1" fill="hold">
                                          <p:stCondLst>
                                            <p:cond delay="0"/>
                                          </p:stCondLst>
                                        </p:cTn>
                                        <p:tgtEl>
                                          <p:spTgt spid="290"/>
                                        </p:tgtEl>
                                        <p:attrNameLst>
                                          <p:attrName>style.visibility</p:attrName>
                                        </p:attrNameLst>
                                      </p:cBhvr>
                                      <p:to>
                                        <p:strVal val="visible"/>
                                      </p:to>
                                    </p:set>
                                  </p:childTnLst>
                                </p:cTn>
                              </p:par>
                            </p:childTnLst>
                          </p:cTn>
                        </p:par>
                      </p:childTnLst>
                    </p:cTn>
                  </p:par>
                </p:childTnLst>
              </p:cTn>
              <p:nextCondLst>
                <p:cond evt="onClick" delay="0">
                  <p:tgtEl>
                    <p:spTgt spid="288"/>
                  </p:tgtEl>
                </p:cond>
              </p:nextCondLst>
            </p:seq>
            <p:seq concurrent="1" nextAc="seek">
              <p:cTn id="934" restart="whenNotActive" fill="hold" evtFilter="cancelBubble" nodeType="interactiveSeq">
                <p:stCondLst>
                  <p:cond evt="onClick" delay="0">
                    <p:tgtEl>
                      <p:spTgt spid="291"/>
                    </p:tgtEl>
                  </p:cond>
                </p:stCondLst>
                <p:endSync evt="end" delay="0">
                  <p:rtn val="all"/>
                </p:endSync>
                <p:childTnLst>
                  <p:par>
                    <p:cTn id="935" fill="hold">
                      <p:stCondLst>
                        <p:cond delay="0"/>
                      </p:stCondLst>
                      <p:childTnLst>
                        <p:par>
                          <p:cTn id="936" fill="hold">
                            <p:stCondLst>
                              <p:cond delay="0"/>
                            </p:stCondLst>
                            <p:childTnLst>
                              <p:par>
                                <p:cTn id="937" presetID="1" presetClass="exit" presetSubtype="0" fill="hold" grpId="1" nodeType="withEffect">
                                  <p:stCondLst>
                                    <p:cond delay="0"/>
                                  </p:stCondLst>
                                  <p:childTnLst>
                                    <p:set>
                                      <p:cBhvr>
                                        <p:cTn id="938" dur="1" fill="hold">
                                          <p:stCondLst>
                                            <p:cond delay="0"/>
                                          </p:stCondLst>
                                        </p:cTn>
                                        <p:tgtEl>
                                          <p:spTgt spid="291"/>
                                        </p:tgtEl>
                                        <p:attrNameLst>
                                          <p:attrName>style.visibility</p:attrName>
                                        </p:attrNameLst>
                                      </p:cBhvr>
                                      <p:to>
                                        <p:strVal val="hidden"/>
                                      </p:to>
                                    </p:set>
                                  </p:childTnLst>
                                </p:cTn>
                              </p:par>
                              <p:par>
                                <p:cTn id="939" presetID="1" presetClass="exit" presetSubtype="0" fill="hold" grpId="1" nodeType="withEffect">
                                  <p:stCondLst>
                                    <p:cond delay="0"/>
                                  </p:stCondLst>
                                  <p:childTnLst>
                                    <p:set>
                                      <p:cBhvr>
                                        <p:cTn id="940" dur="1" fill="hold">
                                          <p:stCondLst>
                                            <p:cond delay="0"/>
                                          </p:stCondLst>
                                        </p:cTn>
                                        <p:tgtEl>
                                          <p:spTgt spid="290"/>
                                        </p:tgtEl>
                                        <p:attrNameLst>
                                          <p:attrName>style.visibility</p:attrName>
                                        </p:attrNameLst>
                                      </p:cBhvr>
                                      <p:to>
                                        <p:strVal val="hidden"/>
                                      </p:to>
                                    </p:set>
                                  </p:childTnLst>
                                </p:cTn>
                              </p:par>
                              <p:par>
                                <p:cTn id="941" presetID="1" presetClass="entr" presetSubtype="0" fill="hold" grpId="3" nodeType="withEffect">
                                  <p:stCondLst>
                                    <p:cond delay="0"/>
                                  </p:stCondLst>
                                  <p:childTnLst>
                                    <p:set>
                                      <p:cBhvr>
                                        <p:cTn id="942" dur="1" fill="hold">
                                          <p:stCondLst>
                                            <p:cond delay="0"/>
                                          </p:stCondLst>
                                        </p:cTn>
                                        <p:tgtEl>
                                          <p:spTgt spid="289"/>
                                        </p:tgtEl>
                                        <p:attrNameLst>
                                          <p:attrName>style.visibility</p:attrName>
                                        </p:attrNameLst>
                                      </p:cBhvr>
                                      <p:to>
                                        <p:strVal val="visible"/>
                                      </p:to>
                                    </p:set>
                                  </p:childTnLst>
                                </p:cTn>
                              </p:par>
                              <p:par>
                                <p:cTn id="943" presetID="1" presetClass="entr" presetSubtype="0" fill="hold" grpId="3" nodeType="withEffect">
                                  <p:stCondLst>
                                    <p:cond delay="0"/>
                                  </p:stCondLst>
                                  <p:childTnLst>
                                    <p:set>
                                      <p:cBhvr>
                                        <p:cTn id="944" dur="1" fill="hold">
                                          <p:stCondLst>
                                            <p:cond delay="0"/>
                                          </p:stCondLst>
                                        </p:cTn>
                                        <p:tgtEl>
                                          <p:spTgt spid="288"/>
                                        </p:tgtEl>
                                        <p:attrNameLst>
                                          <p:attrName>style.visibility</p:attrName>
                                        </p:attrNameLst>
                                      </p:cBhvr>
                                      <p:to>
                                        <p:strVal val="visible"/>
                                      </p:to>
                                    </p:set>
                                  </p:childTnLst>
                                </p:cTn>
                              </p:par>
                            </p:childTnLst>
                          </p:cTn>
                        </p:par>
                      </p:childTnLst>
                    </p:cTn>
                  </p:par>
                </p:childTnLst>
              </p:cTn>
              <p:nextCondLst>
                <p:cond evt="onClick" delay="0">
                  <p:tgtEl>
                    <p:spTgt spid="291"/>
                  </p:tgtEl>
                </p:cond>
              </p:nextCondLst>
            </p:seq>
            <p:seq concurrent="1" nextAc="seek">
              <p:cTn id="945" restart="whenNotActive" fill="hold" evtFilter="cancelBubble" nodeType="interactiveSeq">
                <p:stCondLst>
                  <p:cond evt="onClick" delay="0">
                    <p:tgtEl>
                      <p:spTgt spid="290"/>
                    </p:tgtEl>
                  </p:cond>
                </p:stCondLst>
                <p:endSync evt="end" delay="0">
                  <p:rtn val="all"/>
                </p:endSync>
                <p:childTnLst>
                  <p:par>
                    <p:cTn id="946" fill="hold">
                      <p:stCondLst>
                        <p:cond delay="0"/>
                      </p:stCondLst>
                      <p:childTnLst>
                        <p:par>
                          <p:cTn id="947" fill="hold">
                            <p:stCondLst>
                              <p:cond delay="0"/>
                            </p:stCondLst>
                            <p:childTnLst>
                              <p:par>
                                <p:cTn id="948" presetID="1" presetClass="exit" presetSubtype="0" fill="hold" grpId="2" nodeType="withEffect">
                                  <p:stCondLst>
                                    <p:cond delay="0"/>
                                  </p:stCondLst>
                                  <p:childTnLst>
                                    <p:set>
                                      <p:cBhvr>
                                        <p:cTn id="949" dur="1" fill="hold">
                                          <p:stCondLst>
                                            <p:cond delay="0"/>
                                          </p:stCondLst>
                                        </p:cTn>
                                        <p:tgtEl>
                                          <p:spTgt spid="290"/>
                                        </p:tgtEl>
                                        <p:attrNameLst>
                                          <p:attrName>style.visibility</p:attrName>
                                        </p:attrNameLst>
                                      </p:cBhvr>
                                      <p:to>
                                        <p:strVal val="hidden"/>
                                      </p:to>
                                    </p:set>
                                  </p:childTnLst>
                                </p:cTn>
                              </p:par>
                              <p:par>
                                <p:cTn id="950" presetID="1" presetClass="exit" presetSubtype="0" fill="hold" grpId="2" nodeType="withEffect">
                                  <p:stCondLst>
                                    <p:cond delay="0"/>
                                  </p:stCondLst>
                                  <p:childTnLst>
                                    <p:set>
                                      <p:cBhvr>
                                        <p:cTn id="951" dur="1" fill="hold">
                                          <p:stCondLst>
                                            <p:cond delay="0"/>
                                          </p:stCondLst>
                                        </p:cTn>
                                        <p:tgtEl>
                                          <p:spTgt spid="291"/>
                                        </p:tgtEl>
                                        <p:attrNameLst>
                                          <p:attrName>style.visibility</p:attrName>
                                        </p:attrNameLst>
                                      </p:cBhvr>
                                      <p:to>
                                        <p:strVal val="hidden"/>
                                      </p:to>
                                    </p:set>
                                  </p:childTnLst>
                                </p:cTn>
                              </p:par>
                              <p:par>
                                <p:cTn id="952" presetID="1" presetClass="entr" presetSubtype="0" fill="hold" grpId="3" nodeType="withEffect">
                                  <p:stCondLst>
                                    <p:cond delay="0"/>
                                  </p:stCondLst>
                                  <p:childTnLst>
                                    <p:set>
                                      <p:cBhvr>
                                        <p:cTn id="953" dur="1" fill="hold">
                                          <p:stCondLst>
                                            <p:cond delay="0"/>
                                          </p:stCondLst>
                                        </p:cTn>
                                        <p:tgtEl>
                                          <p:spTgt spid="293"/>
                                        </p:tgtEl>
                                        <p:attrNameLst>
                                          <p:attrName>style.visibility</p:attrName>
                                        </p:attrNameLst>
                                      </p:cBhvr>
                                      <p:to>
                                        <p:strVal val="visible"/>
                                      </p:to>
                                    </p:set>
                                  </p:childTnLst>
                                </p:cTn>
                              </p:par>
                              <p:par>
                                <p:cTn id="954" presetID="1" presetClass="entr" presetSubtype="0" fill="hold" grpId="3" nodeType="withEffect">
                                  <p:stCondLst>
                                    <p:cond delay="0"/>
                                  </p:stCondLst>
                                  <p:childTnLst>
                                    <p:set>
                                      <p:cBhvr>
                                        <p:cTn id="955" dur="1" fill="hold">
                                          <p:stCondLst>
                                            <p:cond delay="0"/>
                                          </p:stCondLst>
                                        </p:cTn>
                                        <p:tgtEl>
                                          <p:spTgt spid="292"/>
                                        </p:tgtEl>
                                        <p:attrNameLst>
                                          <p:attrName>style.visibility</p:attrName>
                                        </p:attrNameLst>
                                      </p:cBhvr>
                                      <p:to>
                                        <p:strVal val="visible"/>
                                      </p:to>
                                    </p:set>
                                  </p:childTnLst>
                                </p:cTn>
                              </p:par>
                            </p:childTnLst>
                          </p:cTn>
                        </p:par>
                      </p:childTnLst>
                    </p:cTn>
                  </p:par>
                </p:childTnLst>
              </p:cTn>
              <p:nextCondLst>
                <p:cond evt="onClick" delay="0">
                  <p:tgtEl>
                    <p:spTgt spid="290"/>
                  </p:tgtEl>
                </p:cond>
              </p:nextCondLst>
            </p:seq>
            <p:seq concurrent="1" nextAc="seek">
              <p:cTn id="956" restart="whenNotActive" fill="hold" evtFilter="cancelBubble" nodeType="interactiveSeq">
                <p:stCondLst>
                  <p:cond evt="onClick" delay="0">
                    <p:tgtEl>
                      <p:spTgt spid="293"/>
                    </p:tgtEl>
                  </p:cond>
                </p:stCondLst>
                <p:endSync evt="end" delay="0">
                  <p:rtn val="all"/>
                </p:endSync>
                <p:childTnLst>
                  <p:par>
                    <p:cTn id="957" fill="hold">
                      <p:stCondLst>
                        <p:cond delay="0"/>
                      </p:stCondLst>
                      <p:childTnLst>
                        <p:par>
                          <p:cTn id="958" fill="hold">
                            <p:stCondLst>
                              <p:cond delay="0"/>
                            </p:stCondLst>
                            <p:childTnLst>
                              <p:par>
                                <p:cTn id="959" presetID="1" presetClass="exit" presetSubtype="0" fill="hold" grpId="1" nodeType="withEffect">
                                  <p:stCondLst>
                                    <p:cond delay="0"/>
                                  </p:stCondLst>
                                  <p:childTnLst>
                                    <p:set>
                                      <p:cBhvr>
                                        <p:cTn id="960" dur="1" fill="hold">
                                          <p:stCondLst>
                                            <p:cond delay="0"/>
                                          </p:stCondLst>
                                        </p:cTn>
                                        <p:tgtEl>
                                          <p:spTgt spid="293"/>
                                        </p:tgtEl>
                                        <p:attrNameLst>
                                          <p:attrName>style.visibility</p:attrName>
                                        </p:attrNameLst>
                                      </p:cBhvr>
                                      <p:to>
                                        <p:strVal val="hidden"/>
                                      </p:to>
                                    </p:set>
                                  </p:childTnLst>
                                </p:cTn>
                              </p:par>
                              <p:par>
                                <p:cTn id="961" presetID="1" presetClass="exit" presetSubtype="0" fill="hold" grpId="1" nodeType="withEffect">
                                  <p:stCondLst>
                                    <p:cond delay="0"/>
                                  </p:stCondLst>
                                  <p:childTnLst>
                                    <p:set>
                                      <p:cBhvr>
                                        <p:cTn id="962" dur="1" fill="hold">
                                          <p:stCondLst>
                                            <p:cond delay="0"/>
                                          </p:stCondLst>
                                        </p:cTn>
                                        <p:tgtEl>
                                          <p:spTgt spid="292"/>
                                        </p:tgtEl>
                                        <p:attrNameLst>
                                          <p:attrName>style.visibility</p:attrName>
                                        </p:attrNameLst>
                                      </p:cBhvr>
                                      <p:to>
                                        <p:strVal val="hidden"/>
                                      </p:to>
                                    </p:set>
                                  </p:childTnLst>
                                </p:cTn>
                              </p:par>
                              <p:par>
                                <p:cTn id="963" presetID="1" presetClass="entr" presetSubtype="0" fill="hold" grpId="0" nodeType="withEffect">
                                  <p:stCondLst>
                                    <p:cond delay="0"/>
                                  </p:stCondLst>
                                  <p:childTnLst>
                                    <p:set>
                                      <p:cBhvr>
                                        <p:cTn id="964" dur="1" fill="hold">
                                          <p:stCondLst>
                                            <p:cond delay="0"/>
                                          </p:stCondLst>
                                        </p:cTn>
                                        <p:tgtEl>
                                          <p:spTgt spid="291"/>
                                        </p:tgtEl>
                                        <p:attrNameLst>
                                          <p:attrName>style.visibility</p:attrName>
                                        </p:attrNameLst>
                                      </p:cBhvr>
                                      <p:to>
                                        <p:strVal val="visible"/>
                                      </p:to>
                                    </p:set>
                                  </p:childTnLst>
                                </p:cTn>
                              </p:par>
                              <p:par>
                                <p:cTn id="965" presetID="1" presetClass="entr" presetSubtype="0" fill="hold" grpId="0" nodeType="withEffect">
                                  <p:stCondLst>
                                    <p:cond delay="0"/>
                                  </p:stCondLst>
                                  <p:childTnLst>
                                    <p:set>
                                      <p:cBhvr>
                                        <p:cTn id="966" dur="1" fill="hold">
                                          <p:stCondLst>
                                            <p:cond delay="0"/>
                                          </p:stCondLst>
                                        </p:cTn>
                                        <p:tgtEl>
                                          <p:spTgt spid="290"/>
                                        </p:tgtEl>
                                        <p:attrNameLst>
                                          <p:attrName>style.visibility</p:attrName>
                                        </p:attrNameLst>
                                      </p:cBhvr>
                                      <p:to>
                                        <p:strVal val="visible"/>
                                      </p:to>
                                    </p:set>
                                  </p:childTnLst>
                                </p:cTn>
                              </p:par>
                            </p:childTnLst>
                          </p:cTn>
                        </p:par>
                      </p:childTnLst>
                    </p:cTn>
                  </p:par>
                </p:childTnLst>
              </p:cTn>
              <p:nextCondLst>
                <p:cond evt="onClick" delay="0">
                  <p:tgtEl>
                    <p:spTgt spid="293"/>
                  </p:tgtEl>
                </p:cond>
              </p:nextCondLst>
            </p:seq>
            <p:seq concurrent="1" nextAc="seek">
              <p:cTn id="967" restart="whenNotActive" fill="hold" evtFilter="cancelBubble" nodeType="interactiveSeq">
                <p:stCondLst>
                  <p:cond evt="onClick" delay="0">
                    <p:tgtEl>
                      <p:spTgt spid="292"/>
                    </p:tgtEl>
                  </p:cond>
                </p:stCondLst>
                <p:endSync evt="end" delay="0">
                  <p:rtn val="all"/>
                </p:endSync>
                <p:childTnLst>
                  <p:par>
                    <p:cTn id="968" fill="hold">
                      <p:stCondLst>
                        <p:cond delay="0"/>
                      </p:stCondLst>
                      <p:childTnLst>
                        <p:par>
                          <p:cTn id="969" fill="hold">
                            <p:stCondLst>
                              <p:cond delay="0"/>
                            </p:stCondLst>
                            <p:childTnLst>
                              <p:par>
                                <p:cTn id="970" presetID="1" presetClass="exit" presetSubtype="0" fill="hold" grpId="2" nodeType="withEffect">
                                  <p:stCondLst>
                                    <p:cond delay="0"/>
                                  </p:stCondLst>
                                  <p:childTnLst>
                                    <p:set>
                                      <p:cBhvr>
                                        <p:cTn id="971" dur="1" fill="hold">
                                          <p:stCondLst>
                                            <p:cond delay="0"/>
                                          </p:stCondLst>
                                        </p:cTn>
                                        <p:tgtEl>
                                          <p:spTgt spid="292"/>
                                        </p:tgtEl>
                                        <p:attrNameLst>
                                          <p:attrName>style.visibility</p:attrName>
                                        </p:attrNameLst>
                                      </p:cBhvr>
                                      <p:to>
                                        <p:strVal val="hidden"/>
                                      </p:to>
                                    </p:set>
                                  </p:childTnLst>
                                </p:cTn>
                              </p:par>
                              <p:par>
                                <p:cTn id="972" presetID="1" presetClass="exit" presetSubtype="0" fill="hold" grpId="2" nodeType="withEffect">
                                  <p:stCondLst>
                                    <p:cond delay="0"/>
                                  </p:stCondLst>
                                  <p:childTnLst>
                                    <p:set>
                                      <p:cBhvr>
                                        <p:cTn id="973" dur="1" fill="hold">
                                          <p:stCondLst>
                                            <p:cond delay="0"/>
                                          </p:stCondLst>
                                        </p:cTn>
                                        <p:tgtEl>
                                          <p:spTgt spid="293"/>
                                        </p:tgtEl>
                                        <p:attrNameLst>
                                          <p:attrName>style.visibility</p:attrName>
                                        </p:attrNameLst>
                                      </p:cBhvr>
                                      <p:to>
                                        <p:strVal val="hidden"/>
                                      </p:to>
                                    </p:set>
                                  </p:childTnLst>
                                </p:cTn>
                              </p:par>
                              <p:par>
                                <p:cTn id="974" presetID="1" presetClass="entr" presetSubtype="0" fill="hold" grpId="0" nodeType="withEffect">
                                  <p:stCondLst>
                                    <p:cond delay="0"/>
                                  </p:stCondLst>
                                  <p:childTnLst>
                                    <p:set>
                                      <p:cBhvr>
                                        <p:cTn id="975" dur="1" fill="hold">
                                          <p:stCondLst>
                                            <p:cond delay="0"/>
                                          </p:stCondLst>
                                        </p:cTn>
                                        <p:tgtEl>
                                          <p:spTgt spid="295"/>
                                        </p:tgtEl>
                                        <p:attrNameLst>
                                          <p:attrName>style.visibility</p:attrName>
                                        </p:attrNameLst>
                                      </p:cBhvr>
                                      <p:to>
                                        <p:strVal val="visible"/>
                                      </p:to>
                                    </p:set>
                                  </p:childTnLst>
                                </p:cTn>
                              </p:par>
                              <p:par>
                                <p:cTn id="976" presetID="1" presetClass="entr" presetSubtype="0" fill="hold" grpId="0" nodeType="withEffect">
                                  <p:stCondLst>
                                    <p:cond delay="0"/>
                                  </p:stCondLst>
                                  <p:childTnLst>
                                    <p:set>
                                      <p:cBhvr>
                                        <p:cTn id="977" dur="1" fill="hold">
                                          <p:stCondLst>
                                            <p:cond delay="0"/>
                                          </p:stCondLst>
                                        </p:cTn>
                                        <p:tgtEl>
                                          <p:spTgt spid="294"/>
                                        </p:tgtEl>
                                        <p:attrNameLst>
                                          <p:attrName>style.visibility</p:attrName>
                                        </p:attrNameLst>
                                      </p:cBhvr>
                                      <p:to>
                                        <p:strVal val="visible"/>
                                      </p:to>
                                    </p:set>
                                  </p:childTnLst>
                                </p:cTn>
                              </p:par>
                            </p:childTnLst>
                          </p:cTn>
                        </p:par>
                      </p:childTnLst>
                    </p:cTn>
                  </p:par>
                </p:childTnLst>
              </p:cTn>
              <p:nextCondLst>
                <p:cond evt="onClick" delay="0">
                  <p:tgtEl>
                    <p:spTgt spid="292"/>
                  </p:tgtEl>
                </p:cond>
              </p:nextCondLst>
            </p:seq>
            <p:seq concurrent="1" nextAc="seek">
              <p:cTn id="978" restart="whenNotActive" fill="hold" evtFilter="cancelBubble" nodeType="interactiveSeq">
                <p:stCondLst>
                  <p:cond evt="onClick" delay="0">
                    <p:tgtEl>
                      <p:spTgt spid="295"/>
                    </p:tgtEl>
                  </p:cond>
                </p:stCondLst>
                <p:endSync evt="end" delay="0">
                  <p:rtn val="all"/>
                </p:endSync>
                <p:childTnLst>
                  <p:par>
                    <p:cTn id="979" fill="hold">
                      <p:stCondLst>
                        <p:cond delay="0"/>
                      </p:stCondLst>
                      <p:childTnLst>
                        <p:par>
                          <p:cTn id="980" fill="hold">
                            <p:stCondLst>
                              <p:cond delay="0"/>
                            </p:stCondLst>
                            <p:childTnLst>
                              <p:par>
                                <p:cTn id="981" presetID="1" presetClass="exit" presetSubtype="0" fill="hold" grpId="1" nodeType="withEffect">
                                  <p:stCondLst>
                                    <p:cond delay="0"/>
                                  </p:stCondLst>
                                  <p:childTnLst>
                                    <p:set>
                                      <p:cBhvr>
                                        <p:cTn id="982" dur="1" fill="hold">
                                          <p:stCondLst>
                                            <p:cond delay="0"/>
                                          </p:stCondLst>
                                        </p:cTn>
                                        <p:tgtEl>
                                          <p:spTgt spid="295"/>
                                        </p:tgtEl>
                                        <p:attrNameLst>
                                          <p:attrName>style.visibility</p:attrName>
                                        </p:attrNameLst>
                                      </p:cBhvr>
                                      <p:to>
                                        <p:strVal val="hidden"/>
                                      </p:to>
                                    </p:set>
                                  </p:childTnLst>
                                </p:cTn>
                              </p:par>
                              <p:par>
                                <p:cTn id="983" presetID="1" presetClass="exit" presetSubtype="0" fill="hold" grpId="1" nodeType="withEffect">
                                  <p:stCondLst>
                                    <p:cond delay="0"/>
                                  </p:stCondLst>
                                  <p:childTnLst>
                                    <p:set>
                                      <p:cBhvr>
                                        <p:cTn id="984" dur="1" fill="hold">
                                          <p:stCondLst>
                                            <p:cond delay="0"/>
                                          </p:stCondLst>
                                        </p:cTn>
                                        <p:tgtEl>
                                          <p:spTgt spid="294"/>
                                        </p:tgtEl>
                                        <p:attrNameLst>
                                          <p:attrName>style.visibility</p:attrName>
                                        </p:attrNameLst>
                                      </p:cBhvr>
                                      <p:to>
                                        <p:strVal val="hidden"/>
                                      </p:to>
                                    </p:set>
                                  </p:childTnLst>
                                </p:cTn>
                              </p:par>
                              <p:par>
                                <p:cTn id="985" presetID="1" presetClass="entr" presetSubtype="0" fill="hold" grpId="0" nodeType="withEffect">
                                  <p:stCondLst>
                                    <p:cond delay="0"/>
                                  </p:stCondLst>
                                  <p:childTnLst>
                                    <p:set>
                                      <p:cBhvr>
                                        <p:cTn id="986" dur="1" fill="hold">
                                          <p:stCondLst>
                                            <p:cond delay="0"/>
                                          </p:stCondLst>
                                        </p:cTn>
                                        <p:tgtEl>
                                          <p:spTgt spid="293"/>
                                        </p:tgtEl>
                                        <p:attrNameLst>
                                          <p:attrName>style.visibility</p:attrName>
                                        </p:attrNameLst>
                                      </p:cBhvr>
                                      <p:to>
                                        <p:strVal val="visible"/>
                                      </p:to>
                                    </p:set>
                                  </p:childTnLst>
                                </p:cTn>
                              </p:par>
                              <p:par>
                                <p:cTn id="987" presetID="1" presetClass="entr" presetSubtype="0" fill="hold" grpId="0" nodeType="withEffect">
                                  <p:stCondLst>
                                    <p:cond delay="0"/>
                                  </p:stCondLst>
                                  <p:childTnLst>
                                    <p:set>
                                      <p:cBhvr>
                                        <p:cTn id="988" dur="1" fill="hold">
                                          <p:stCondLst>
                                            <p:cond delay="0"/>
                                          </p:stCondLst>
                                        </p:cTn>
                                        <p:tgtEl>
                                          <p:spTgt spid="292"/>
                                        </p:tgtEl>
                                        <p:attrNameLst>
                                          <p:attrName>style.visibility</p:attrName>
                                        </p:attrNameLst>
                                      </p:cBhvr>
                                      <p:to>
                                        <p:strVal val="visible"/>
                                      </p:to>
                                    </p:set>
                                  </p:childTnLst>
                                </p:cTn>
                              </p:par>
                            </p:childTnLst>
                          </p:cTn>
                        </p:par>
                      </p:childTnLst>
                    </p:cTn>
                  </p:par>
                </p:childTnLst>
              </p:cTn>
              <p:nextCondLst>
                <p:cond evt="onClick" delay="0">
                  <p:tgtEl>
                    <p:spTgt spid="295"/>
                  </p:tgtEl>
                </p:cond>
              </p:nextCondLst>
            </p:seq>
            <p:seq concurrent="1" nextAc="seek">
              <p:cTn id="989" restart="whenNotActive" fill="hold" evtFilter="cancelBubble" nodeType="interactiveSeq">
                <p:stCondLst>
                  <p:cond evt="onClick" delay="0">
                    <p:tgtEl>
                      <p:spTgt spid="294"/>
                    </p:tgtEl>
                  </p:cond>
                </p:stCondLst>
                <p:endSync evt="end" delay="0">
                  <p:rtn val="all"/>
                </p:endSync>
                <p:childTnLst>
                  <p:par>
                    <p:cTn id="990" fill="hold">
                      <p:stCondLst>
                        <p:cond delay="0"/>
                      </p:stCondLst>
                      <p:childTnLst>
                        <p:par>
                          <p:cTn id="991" fill="hold">
                            <p:stCondLst>
                              <p:cond delay="0"/>
                            </p:stCondLst>
                            <p:childTnLst>
                              <p:par>
                                <p:cTn id="992" presetID="1" presetClass="exit" presetSubtype="0" fill="hold" grpId="2" nodeType="withEffect">
                                  <p:stCondLst>
                                    <p:cond delay="0"/>
                                  </p:stCondLst>
                                  <p:childTnLst>
                                    <p:set>
                                      <p:cBhvr>
                                        <p:cTn id="993" dur="1" fill="hold">
                                          <p:stCondLst>
                                            <p:cond delay="0"/>
                                          </p:stCondLst>
                                        </p:cTn>
                                        <p:tgtEl>
                                          <p:spTgt spid="294"/>
                                        </p:tgtEl>
                                        <p:attrNameLst>
                                          <p:attrName>style.visibility</p:attrName>
                                        </p:attrNameLst>
                                      </p:cBhvr>
                                      <p:to>
                                        <p:strVal val="hidden"/>
                                      </p:to>
                                    </p:set>
                                  </p:childTnLst>
                                </p:cTn>
                              </p:par>
                              <p:par>
                                <p:cTn id="994" presetID="1" presetClass="exit" presetSubtype="0" fill="hold" grpId="2" nodeType="withEffect">
                                  <p:stCondLst>
                                    <p:cond delay="0"/>
                                  </p:stCondLst>
                                  <p:childTnLst>
                                    <p:set>
                                      <p:cBhvr>
                                        <p:cTn id="995" dur="1" fill="hold">
                                          <p:stCondLst>
                                            <p:cond delay="0"/>
                                          </p:stCondLst>
                                        </p:cTn>
                                        <p:tgtEl>
                                          <p:spTgt spid="295"/>
                                        </p:tgtEl>
                                        <p:attrNameLst>
                                          <p:attrName>style.visibility</p:attrName>
                                        </p:attrNameLst>
                                      </p:cBhvr>
                                      <p:to>
                                        <p:strVal val="hidden"/>
                                      </p:to>
                                    </p:set>
                                  </p:childTnLst>
                                </p:cTn>
                              </p:par>
                              <p:par>
                                <p:cTn id="996" presetID="1" presetClass="entr" presetSubtype="0" fill="hold" grpId="3" nodeType="withEffect">
                                  <p:stCondLst>
                                    <p:cond delay="0"/>
                                  </p:stCondLst>
                                  <p:childTnLst>
                                    <p:set>
                                      <p:cBhvr>
                                        <p:cTn id="997" dur="1" fill="hold">
                                          <p:stCondLst>
                                            <p:cond delay="0"/>
                                          </p:stCondLst>
                                        </p:cTn>
                                        <p:tgtEl>
                                          <p:spTgt spid="297"/>
                                        </p:tgtEl>
                                        <p:attrNameLst>
                                          <p:attrName>style.visibility</p:attrName>
                                        </p:attrNameLst>
                                      </p:cBhvr>
                                      <p:to>
                                        <p:strVal val="visible"/>
                                      </p:to>
                                    </p:set>
                                  </p:childTnLst>
                                </p:cTn>
                              </p:par>
                              <p:par>
                                <p:cTn id="998" presetID="1" presetClass="entr" presetSubtype="0" fill="hold" grpId="3" nodeType="withEffect">
                                  <p:stCondLst>
                                    <p:cond delay="0"/>
                                  </p:stCondLst>
                                  <p:childTnLst>
                                    <p:set>
                                      <p:cBhvr>
                                        <p:cTn id="999" dur="1" fill="hold">
                                          <p:stCondLst>
                                            <p:cond delay="0"/>
                                          </p:stCondLst>
                                        </p:cTn>
                                        <p:tgtEl>
                                          <p:spTgt spid="296"/>
                                        </p:tgtEl>
                                        <p:attrNameLst>
                                          <p:attrName>style.visibility</p:attrName>
                                        </p:attrNameLst>
                                      </p:cBhvr>
                                      <p:to>
                                        <p:strVal val="visible"/>
                                      </p:to>
                                    </p:set>
                                  </p:childTnLst>
                                </p:cTn>
                              </p:par>
                            </p:childTnLst>
                          </p:cTn>
                        </p:par>
                      </p:childTnLst>
                    </p:cTn>
                  </p:par>
                </p:childTnLst>
              </p:cTn>
              <p:nextCondLst>
                <p:cond evt="onClick" delay="0">
                  <p:tgtEl>
                    <p:spTgt spid="294"/>
                  </p:tgtEl>
                </p:cond>
              </p:nextCondLst>
            </p:seq>
            <p:seq concurrent="1" nextAc="seek">
              <p:cTn id="1000" restart="whenNotActive" fill="hold" evtFilter="cancelBubble" nodeType="interactiveSeq">
                <p:stCondLst>
                  <p:cond evt="onClick" delay="0">
                    <p:tgtEl>
                      <p:spTgt spid="297"/>
                    </p:tgtEl>
                  </p:cond>
                </p:stCondLst>
                <p:endSync evt="end" delay="0">
                  <p:rtn val="all"/>
                </p:endSync>
                <p:childTnLst>
                  <p:par>
                    <p:cTn id="1001" fill="hold">
                      <p:stCondLst>
                        <p:cond delay="0"/>
                      </p:stCondLst>
                      <p:childTnLst>
                        <p:par>
                          <p:cTn id="1002" fill="hold">
                            <p:stCondLst>
                              <p:cond delay="0"/>
                            </p:stCondLst>
                            <p:childTnLst>
                              <p:par>
                                <p:cTn id="1003" presetID="1" presetClass="exit" presetSubtype="0" fill="hold" grpId="1" nodeType="withEffect">
                                  <p:stCondLst>
                                    <p:cond delay="0"/>
                                  </p:stCondLst>
                                  <p:childTnLst>
                                    <p:set>
                                      <p:cBhvr>
                                        <p:cTn id="1004" dur="1" fill="hold">
                                          <p:stCondLst>
                                            <p:cond delay="0"/>
                                          </p:stCondLst>
                                        </p:cTn>
                                        <p:tgtEl>
                                          <p:spTgt spid="297"/>
                                        </p:tgtEl>
                                        <p:attrNameLst>
                                          <p:attrName>style.visibility</p:attrName>
                                        </p:attrNameLst>
                                      </p:cBhvr>
                                      <p:to>
                                        <p:strVal val="hidden"/>
                                      </p:to>
                                    </p:set>
                                  </p:childTnLst>
                                </p:cTn>
                              </p:par>
                              <p:par>
                                <p:cTn id="1005" presetID="1" presetClass="exit" presetSubtype="0" fill="hold" grpId="1" nodeType="withEffect">
                                  <p:stCondLst>
                                    <p:cond delay="0"/>
                                  </p:stCondLst>
                                  <p:childTnLst>
                                    <p:set>
                                      <p:cBhvr>
                                        <p:cTn id="1006" dur="1" fill="hold">
                                          <p:stCondLst>
                                            <p:cond delay="0"/>
                                          </p:stCondLst>
                                        </p:cTn>
                                        <p:tgtEl>
                                          <p:spTgt spid="296"/>
                                        </p:tgtEl>
                                        <p:attrNameLst>
                                          <p:attrName>style.visibility</p:attrName>
                                        </p:attrNameLst>
                                      </p:cBhvr>
                                      <p:to>
                                        <p:strVal val="hidden"/>
                                      </p:to>
                                    </p:set>
                                  </p:childTnLst>
                                </p:cTn>
                              </p:par>
                              <p:par>
                                <p:cTn id="1007" presetID="1" presetClass="entr" presetSubtype="0" fill="hold" grpId="3" nodeType="withEffect">
                                  <p:stCondLst>
                                    <p:cond delay="0"/>
                                  </p:stCondLst>
                                  <p:childTnLst>
                                    <p:set>
                                      <p:cBhvr>
                                        <p:cTn id="1008" dur="1" fill="hold">
                                          <p:stCondLst>
                                            <p:cond delay="0"/>
                                          </p:stCondLst>
                                        </p:cTn>
                                        <p:tgtEl>
                                          <p:spTgt spid="295"/>
                                        </p:tgtEl>
                                        <p:attrNameLst>
                                          <p:attrName>style.visibility</p:attrName>
                                        </p:attrNameLst>
                                      </p:cBhvr>
                                      <p:to>
                                        <p:strVal val="visible"/>
                                      </p:to>
                                    </p:set>
                                  </p:childTnLst>
                                </p:cTn>
                              </p:par>
                              <p:par>
                                <p:cTn id="1009" presetID="1" presetClass="entr" presetSubtype="0" fill="hold" grpId="3" nodeType="withEffect">
                                  <p:stCondLst>
                                    <p:cond delay="0"/>
                                  </p:stCondLst>
                                  <p:childTnLst>
                                    <p:set>
                                      <p:cBhvr>
                                        <p:cTn id="1010" dur="1" fill="hold">
                                          <p:stCondLst>
                                            <p:cond delay="0"/>
                                          </p:stCondLst>
                                        </p:cTn>
                                        <p:tgtEl>
                                          <p:spTgt spid="294"/>
                                        </p:tgtEl>
                                        <p:attrNameLst>
                                          <p:attrName>style.visibility</p:attrName>
                                        </p:attrNameLst>
                                      </p:cBhvr>
                                      <p:to>
                                        <p:strVal val="visible"/>
                                      </p:to>
                                    </p:set>
                                  </p:childTnLst>
                                </p:cTn>
                              </p:par>
                            </p:childTnLst>
                          </p:cTn>
                        </p:par>
                      </p:childTnLst>
                    </p:cTn>
                  </p:par>
                </p:childTnLst>
              </p:cTn>
              <p:nextCondLst>
                <p:cond evt="onClick" delay="0">
                  <p:tgtEl>
                    <p:spTgt spid="297"/>
                  </p:tgtEl>
                </p:cond>
              </p:nextCondLst>
            </p:seq>
            <p:seq concurrent="1" nextAc="seek">
              <p:cTn id="1011" restart="whenNotActive" fill="hold" evtFilter="cancelBubble" nodeType="interactiveSeq">
                <p:stCondLst>
                  <p:cond evt="onClick" delay="0">
                    <p:tgtEl>
                      <p:spTgt spid="296"/>
                    </p:tgtEl>
                  </p:cond>
                </p:stCondLst>
                <p:endSync evt="end" delay="0">
                  <p:rtn val="all"/>
                </p:endSync>
                <p:childTnLst>
                  <p:par>
                    <p:cTn id="1012" fill="hold">
                      <p:stCondLst>
                        <p:cond delay="0"/>
                      </p:stCondLst>
                      <p:childTnLst>
                        <p:par>
                          <p:cTn id="1013" fill="hold">
                            <p:stCondLst>
                              <p:cond delay="0"/>
                            </p:stCondLst>
                            <p:childTnLst>
                              <p:par>
                                <p:cTn id="1014" presetID="1" presetClass="exit" presetSubtype="0" fill="hold" grpId="2" nodeType="withEffect">
                                  <p:stCondLst>
                                    <p:cond delay="0"/>
                                  </p:stCondLst>
                                  <p:childTnLst>
                                    <p:set>
                                      <p:cBhvr>
                                        <p:cTn id="1015" dur="1" fill="hold">
                                          <p:stCondLst>
                                            <p:cond delay="0"/>
                                          </p:stCondLst>
                                        </p:cTn>
                                        <p:tgtEl>
                                          <p:spTgt spid="296"/>
                                        </p:tgtEl>
                                        <p:attrNameLst>
                                          <p:attrName>style.visibility</p:attrName>
                                        </p:attrNameLst>
                                      </p:cBhvr>
                                      <p:to>
                                        <p:strVal val="hidden"/>
                                      </p:to>
                                    </p:set>
                                  </p:childTnLst>
                                </p:cTn>
                              </p:par>
                              <p:par>
                                <p:cTn id="1016" presetID="1" presetClass="exit" presetSubtype="0" fill="hold" grpId="2" nodeType="withEffect">
                                  <p:stCondLst>
                                    <p:cond delay="0"/>
                                  </p:stCondLst>
                                  <p:childTnLst>
                                    <p:set>
                                      <p:cBhvr>
                                        <p:cTn id="1017" dur="1" fill="hold">
                                          <p:stCondLst>
                                            <p:cond delay="0"/>
                                          </p:stCondLst>
                                        </p:cTn>
                                        <p:tgtEl>
                                          <p:spTgt spid="297"/>
                                        </p:tgtEl>
                                        <p:attrNameLst>
                                          <p:attrName>style.visibility</p:attrName>
                                        </p:attrNameLst>
                                      </p:cBhvr>
                                      <p:to>
                                        <p:strVal val="hidden"/>
                                      </p:to>
                                    </p:set>
                                  </p:childTnLst>
                                </p:cTn>
                              </p:par>
                              <p:par>
                                <p:cTn id="1018" presetID="1" presetClass="entr" presetSubtype="0" fill="hold" grpId="0" nodeType="withEffect">
                                  <p:stCondLst>
                                    <p:cond delay="0"/>
                                  </p:stCondLst>
                                  <p:childTnLst>
                                    <p:set>
                                      <p:cBhvr>
                                        <p:cTn id="1019" dur="1" fill="hold">
                                          <p:stCondLst>
                                            <p:cond delay="0"/>
                                          </p:stCondLst>
                                        </p:cTn>
                                        <p:tgtEl>
                                          <p:spTgt spid="299"/>
                                        </p:tgtEl>
                                        <p:attrNameLst>
                                          <p:attrName>style.visibility</p:attrName>
                                        </p:attrNameLst>
                                      </p:cBhvr>
                                      <p:to>
                                        <p:strVal val="visible"/>
                                      </p:to>
                                    </p:set>
                                  </p:childTnLst>
                                </p:cTn>
                              </p:par>
                              <p:par>
                                <p:cTn id="1020" presetID="1" presetClass="entr" presetSubtype="0" fill="hold" grpId="0" nodeType="withEffect">
                                  <p:stCondLst>
                                    <p:cond delay="0"/>
                                  </p:stCondLst>
                                  <p:childTnLst>
                                    <p:set>
                                      <p:cBhvr>
                                        <p:cTn id="1021" dur="1" fill="hold">
                                          <p:stCondLst>
                                            <p:cond delay="0"/>
                                          </p:stCondLst>
                                        </p:cTn>
                                        <p:tgtEl>
                                          <p:spTgt spid="298"/>
                                        </p:tgtEl>
                                        <p:attrNameLst>
                                          <p:attrName>style.visibility</p:attrName>
                                        </p:attrNameLst>
                                      </p:cBhvr>
                                      <p:to>
                                        <p:strVal val="visible"/>
                                      </p:to>
                                    </p:set>
                                  </p:childTnLst>
                                </p:cTn>
                              </p:par>
                            </p:childTnLst>
                          </p:cTn>
                        </p:par>
                      </p:childTnLst>
                    </p:cTn>
                  </p:par>
                </p:childTnLst>
              </p:cTn>
              <p:nextCondLst>
                <p:cond evt="onClick" delay="0">
                  <p:tgtEl>
                    <p:spTgt spid="296"/>
                  </p:tgtEl>
                </p:cond>
              </p:nextCondLst>
            </p:seq>
            <p:seq concurrent="1" nextAc="seek">
              <p:cTn id="1022" restart="whenNotActive" fill="hold" evtFilter="cancelBubble" nodeType="interactiveSeq">
                <p:stCondLst>
                  <p:cond evt="onClick" delay="0">
                    <p:tgtEl>
                      <p:spTgt spid="299"/>
                    </p:tgtEl>
                  </p:cond>
                </p:stCondLst>
                <p:endSync evt="end" delay="0">
                  <p:rtn val="all"/>
                </p:endSync>
                <p:childTnLst>
                  <p:par>
                    <p:cTn id="1023" fill="hold">
                      <p:stCondLst>
                        <p:cond delay="0"/>
                      </p:stCondLst>
                      <p:childTnLst>
                        <p:par>
                          <p:cTn id="1024" fill="hold">
                            <p:stCondLst>
                              <p:cond delay="0"/>
                            </p:stCondLst>
                            <p:childTnLst>
                              <p:par>
                                <p:cTn id="1025" presetID="1" presetClass="exit" presetSubtype="0" fill="hold" grpId="1" nodeType="withEffect">
                                  <p:stCondLst>
                                    <p:cond delay="0"/>
                                  </p:stCondLst>
                                  <p:childTnLst>
                                    <p:set>
                                      <p:cBhvr>
                                        <p:cTn id="1026" dur="1" fill="hold">
                                          <p:stCondLst>
                                            <p:cond delay="0"/>
                                          </p:stCondLst>
                                        </p:cTn>
                                        <p:tgtEl>
                                          <p:spTgt spid="299"/>
                                        </p:tgtEl>
                                        <p:attrNameLst>
                                          <p:attrName>style.visibility</p:attrName>
                                        </p:attrNameLst>
                                      </p:cBhvr>
                                      <p:to>
                                        <p:strVal val="hidden"/>
                                      </p:to>
                                    </p:set>
                                  </p:childTnLst>
                                </p:cTn>
                              </p:par>
                              <p:par>
                                <p:cTn id="1027" presetID="1" presetClass="exit" presetSubtype="0" fill="hold" grpId="1" nodeType="withEffect">
                                  <p:stCondLst>
                                    <p:cond delay="0"/>
                                  </p:stCondLst>
                                  <p:childTnLst>
                                    <p:set>
                                      <p:cBhvr>
                                        <p:cTn id="1028" dur="1" fill="hold">
                                          <p:stCondLst>
                                            <p:cond delay="0"/>
                                          </p:stCondLst>
                                        </p:cTn>
                                        <p:tgtEl>
                                          <p:spTgt spid="298"/>
                                        </p:tgtEl>
                                        <p:attrNameLst>
                                          <p:attrName>style.visibility</p:attrName>
                                        </p:attrNameLst>
                                      </p:cBhvr>
                                      <p:to>
                                        <p:strVal val="hidden"/>
                                      </p:to>
                                    </p:set>
                                  </p:childTnLst>
                                </p:cTn>
                              </p:par>
                              <p:par>
                                <p:cTn id="1029" presetID="1" presetClass="entr" presetSubtype="0" fill="hold" grpId="0" nodeType="withEffect">
                                  <p:stCondLst>
                                    <p:cond delay="0"/>
                                  </p:stCondLst>
                                  <p:childTnLst>
                                    <p:set>
                                      <p:cBhvr>
                                        <p:cTn id="1030" dur="1" fill="hold">
                                          <p:stCondLst>
                                            <p:cond delay="0"/>
                                          </p:stCondLst>
                                        </p:cTn>
                                        <p:tgtEl>
                                          <p:spTgt spid="297"/>
                                        </p:tgtEl>
                                        <p:attrNameLst>
                                          <p:attrName>style.visibility</p:attrName>
                                        </p:attrNameLst>
                                      </p:cBhvr>
                                      <p:to>
                                        <p:strVal val="visible"/>
                                      </p:to>
                                    </p:set>
                                  </p:childTnLst>
                                </p:cTn>
                              </p:par>
                              <p:par>
                                <p:cTn id="1031" presetID="1" presetClass="entr" presetSubtype="0" fill="hold" grpId="0" nodeType="withEffect">
                                  <p:stCondLst>
                                    <p:cond delay="0"/>
                                  </p:stCondLst>
                                  <p:childTnLst>
                                    <p:set>
                                      <p:cBhvr>
                                        <p:cTn id="1032" dur="1" fill="hold">
                                          <p:stCondLst>
                                            <p:cond delay="0"/>
                                          </p:stCondLst>
                                        </p:cTn>
                                        <p:tgtEl>
                                          <p:spTgt spid="296"/>
                                        </p:tgtEl>
                                        <p:attrNameLst>
                                          <p:attrName>style.visibility</p:attrName>
                                        </p:attrNameLst>
                                      </p:cBhvr>
                                      <p:to>
                                        <p:strVal val="visible"/>
                                      </p:to>
                                    </p:set>
                                  </p:childTnLst>
                                </p:cTn>
                              </p:par>
                            </p:childTnLst>
                          </p:cTn>
                        </p:par>
                      </p:childTnLst>
                    </p:cTn>
                  </p:par>
                </p:childTnLst>
              </p:cTn>
              <p:nextCondLst>
                <p:cond evt="onClick" delay="0">
                  <p:tgtEl>
                    <p:spTgt spid="299"/>
                  </p:tgtEl>
                </p:cond>
              </p:nextCondLst>
            </p:seq>
            <p:seq concurrent="1" nextAc="seek">
              <p:cTn id="1033" restart="whenNotActive" fill="hold" evtFilter="cancelBubble" nodeType="interactiveSeq">
                <p:stCondLst>
                  <p:cond evt="onClick" delay="0">
                    <p:tgtEl>
                      <p:spTgt spid="298"/>
                    </p:tgtEl>
                  </p:cond>
                </p:stCondLst>
                <p:endSync evt="end" delay="0">
                  <p:rtn val="all"/>
                </p:endSync>
                <p:childTnLst>
                  <p:par>
                    <p:cTn id="1034" fill="hold">
                      <p:stCondLst>
                        <p:cond delay="0"/>
                      </p:stCondLst>
                      <p:childTnLst>
                        <p:par>
                          <p:cTn id="1035" fill="hold">
                            <p:stCondLst>
                              <p:cond delay="0"/>
                            </p:stCondLst>
                            <p:childTnLst>
                              <p:par>
                                <p:cTn id="1036" presetID="1" presetClass="exit" presetSubtype="0" fill="hold" grpId="2" nodeType="withEffect">
                                  <p:stCondLst>
                                    <p:cond delay="0"/>
                                  </p:stCondLst>
                                  <p:childTnLst>
                                    <p:set>
                                      <p:cBhvr>
                                        <p:cTn id="1037" dur="1" fill="hold">
                                          <p:stCondLst>
                                            <p:cond delay="0"/>
                                          </p:stCondLst>
                                        </p:cTn>
                                        <p:tgtEl>
                                          <p:spTgt spid="298"/>
                                        </p:tgtEl>
                                        <p:attrNameLst>
                                          <p:attrName>style.visibility</p:attrName>
                                        </p:attrNameLst>
                                      </p:cBhvr>
                                      <p:to>
                                        <p:strVal val="hidden"/>
                                      </p:to>
                                    </p:set>
                                  </p:childTnLst>
                                </p:cTn>
                              </p:par>
                              <p:par>
                                <p:cTn id="1038" presetID="1" presetClass="exit" presetSubtype="0" fill="hold" grpId="2" nodeType="withEffect">
                                  <p:stCondLst>
                                    <p:cond delay="0"/>
                                  </p:stCondLst>
                                  <p:childTnLst>
                                    <p:set>
                                      <p:cBhvr>
                                        <p:cTn id="1039" dur="1" fill="hold">
                                          <p:stCondLst>
                                            <p:cond delay="0"/>
                                          </p:stCondLst>
                                        </p:cTn>
                                        <p:tgtEl>
                                          <p:spTgt spid="299"/>
                                        </p:tgtEl>
                                        <p:attrNameLst>
                                          <p:attrName>style.visibility</p:attrName>
                                        </p:attrNameLst>
                                      </p:cBhvr>
                                      <p:to>
                                        <p:strVal val="hidden"/>
                                      </p:to>
                                    </p:set>
                                  </p:childTnLst>
                                </p:cTn>
                              </p:par>
                              <p:par>
                                <p:cTn id="1040" presetID="1" presetClass="entr" presetSubtype="0" fill="hold" grpId="3" nodeType="withEffect">
                                  <p:stCondLst>
                                    <p:cond delay="0"/>
                                  </p:stCondLst>
                                  <p:childTnLst>
                                    <p:set>
                                      <p:cBhvr>
                                        <p:cTn id="1041" dur="1" fill="hold">
                                          <p:stCondLst>
                                            <p:cond delay="0"/>
                                          </p:stCondLst>
                                        </p:cTn>
                                        <p:tgtEl>
                                          <p:spTgt spid="301"/>
                                        </p:tgtEl>
                                        <p:attrNameLst>
                                          <p:attrName>style.visibility</p:attrName>
                                        </p:attrNameLst>
                                      </p:cBhvr>
                                      <p:to>
                                        <p:strVal val="visible"/>
                                      </p:to>
                                    </p:set>
                                  </p:childTnLst>
                                </p:cTn>
                              </p:par>
                              <p:par>
                                <p:cTn id="1042" presetID="1" presetClass="entr" presetSubtype="0" fill="hold" grpId="3" nodeType="withEffect">
                                  <p:stCondLst>
                                    <p:cond delay="0"/>
                                  </p:stCondLst>
                                  <p:childTnLst>
                                    <p:set>
                                      <p:cBhvr>
                                        <p:cTn id="1043" dur="1" fill="hold">
                                          <p:stCondLst>
                                            <p:cond delay="0"/>
                                          </p:stCondLst>
                                        </p:cTn>
                                        <p:tgtEl>
                                          <p:spTgt spid="300"/>
                                        </p:tgtEl>
                                        <p:attrNameLst>
                                          <p:attrName>style.visibility</p:attrName>
                                        </p:attrNameLst>
                                      </p:cBhvr>
                                      <p:to>
                                        <p:strVal val="visible"/>
                                      </p:to>
                                    </p:set>
                                  </p:childTnLst>
                                </p:cTn>
                              </p:par>
                            </p:childTnLst>
                          </p:cTn>
                        </p:par>
                      </p:childTnLst>
                    </p:cTn>
                  </p:par>
                </p:childTnLst>
              </p:cTn>
              <p:nextCondLst>
                <p:cond evt="onClick" delay="0">
                  <p:tgtEl>
                    <p:spTgt spid="298"/>
                  </p:tgtEl>
                </p:cond>
              </p:nextCondLst>
            </p:seq>
            <p:seq concurrent="1" nextAc="seek">
              <p:cTn id="1044" restart="whenNotActive" fill="hold" evtFilter="cancelBubble" nodeType="interactiveSeq">
                <p:stCondLst>
                  <p:cond evt="onClick" delay="0">
                    <p:tgtEl>
                      <p:spTgt spid="301"/>
                    </p:tgtEl>
                  </p:cond>
                </p:stCondLst>
                <p:endSync evt="end" delay="0">
                  <p:rtn val="all"/>
                </p:endSync>
                <p:childTnLst>
                  <p:par>
                    <p:cTn id="1045" fill="hold">
                      <p:stCondLst>
                        <p:cond delay="0"/>
                      </p:stCondLst>
                      <p:childTnLst>
                        <p:par>
                          <p:cTn id="1046" fill="hold">
                            <p:stCondLst>
                              <p:cond delay="0"/>
                            </p:stCondLst>
                            <p:childTnLst>
                              <p:par>
                                <p:cTn id="1047" presetID="1" presetClass="exit" presetSubtype="0" fill="hold" grpId="1" nodeType="withEffect">
                                  <p:stCondLst>
                                    <p:cond delay="0"/>
                                  </p:stCondLst>
                                  <p:childTnLst>
                                    <p:set>
                                      <p:cBhvr>
                                        <p:cTn id="1048" dur="1" fill="hold">
                                          <p:stCondLst>
                                            <p:cond delay="0"/>
                                          </p:stCondLst>
                                        </p:cTn>
                                        <p:tgtEl>
                                          <p:spTgt spid="301"/>
                                        </p:tgtEl>
                                        <p:attrNameLst>
                                          <p:attrName>style.visibility</p:attrName>
                                        </p:attrNameLst>
                                      </p:cBhvr>
                                      <p:to>
                                        <p:strVal val="hidden"/>
                                      </p:to>
                                    </p:set>
                                  </p:childTnLst>
                                </p:cTn>
                              </p:par>
                              <p:par>
                                <p:cTn id="1049" presetID="1" presetClass="exit" presetSubtype="0" fill="hold" grpId="1" nodeType="withEffect">
                                  <p:stCondLst>
                                    <p:cond delay="0"/>
                                  </p:stCondLst>
                                  <p:childTnLst>
                                    <p:set>
                                      <p:cBhvr>
                                        <p:cTn id="1050" dur="1" fill="hold">
                                          <p:stCondLst>
                                            <p:cond delay="0"/>
                                          </p:stCondLst>
                                        </p:cTn>
                                        <p:tgtEl>
                                          <p:spTgt spid="300"/>
                                        </p:tgtEl>
                                        <p:attrNameLst>
                                          <p:attrName>style.visibility</p:attrName>
                                        </p:attrNameLst>
                                      </p:cBhvr>
                                      <p:to>
                                        <p:strVal val="hidden"/>
                                      </p:to>
                                    </p:set>
                                  </p:childTnLst>
                                </p:cTn>
                              </p:par>
                              <p:par>
                                <p:cTn id="1051" presetID="1" presetClass="entr" presetSubtype="0" fill="hold" grpId="3" nodeType="withEffect">
                                  <p:stCondLst>
                                    <p:cond delay="0"/>
                                  </p:stCondLst>
                                  <p:childTnLst>
                                    <p:set>
                                      <p:cBhvr>
                                        <p:cTn id="1052" dur="1" fill="hold">
                                          <p:stCondLst>
                                            <p:cond delay="0"/>
                                          </p:stCondLst>
                                        </p:cTn>
                                        <p:tgtEl>
                                          <p:spTgt spid="299"/>
                                        </p:tgtEl>
                                        <p:attrNameLst>
                                          <p:attrName>style.visibility</p:attrName>
                                        </p:attrNameLst>
                                      </p:cBhvr>
                                      <p:to>
                                        <p:strVal val="visible"/>
                                      </p:to>
                                    </p:set>
                                  </p:childTnLst>
                                </p:cTn>
                              </p:par>
                              <p:par>
                                <p:cTn id="1053" presetID="1" presetClass="entr" presetSubtype="0" fill="hold" grpId="3" nodeType="withEffect">
                                  <p:stCondLst>
                                    <p:cond delay="0"/>
                                  </p:stCondLst>
                                  <p:childTnLst>
                                    <p:set>
                                      <p:cBhvr>
                                        <p:cTn id="1054" dur="1" fill="hold">
                                          <p:stCondLst>
                                            <p:cond delay="0"/>
                                          </p:stCondLst>
                                        </p:cTn>
                                        <p:tgtEl>
                                          <p:spTgt spid="298"/>
                                        </p:tgtEl>
                                        <p:attrNameLst>
                                          <p:attrName>style.visibility</p:attrName>
                                        </p:attrNameLst>
                                      </p:cBhvr>
                                      <p:to>
                                        <p:strVal val="visible"/>
                                      </p:to>
                                    </p:set>
                                  </p:childTnLst>
                                </p:cTn>
                              </p:par>
                            </p:childTnLst>
                          </p:cTn>
                        </p:par>
                      </p:childTnLst>
                    </p:cTn>
                  </p:par>
                </p:childTnLst>
              </p:cTn>
              <p:nextCondLst>
                <p:cond evt="onClick" delay="0">
                  <p:tgtEl>
                    <p:spTgt spid="301"/>
                  </p:tgtEl>
                </p:cond>
              </p:nextCondLst>
            </p:seq>
            <p:seq concurrent="1" nextAc="seek">
              <p:cTn id="1055" restart="whenNotActive" fill="hold" evtFilter="cancelBubble" nodeType="interactiveSeq">
                <p:stCondLst>
                  <p:cond evt="onClick" delay="0">
                    <p:tgtEl>
                      <p:spTgt spid="300"/>
                    </p:tgtEl>
                  </p:cond>
                </p:stCondLst>
                <p:endSync evt="end" delay="0">
                  <p:rtn val="all"/>
                </p:endSync>
                <p:childTnLst>
                  <p:par>
                    <p:cTn id="1056" fill="hold">
                      <p:stCondLst>
                        <p:cond delay="0"/>
                      </p:stCondLst>
                      <p:childTnLst>
                        <p:par>
                          <p:cTn id="1057" fill="hold">
                            <p:stCondLst>
                              <p:cond delay="0"/>
                            </p:stCondLst>
                            <p:childTnLst>
                              <p:par>
                                <p:cTn id="1058" presetID="1" presetClass="exit" presetSubtype="0" fill="hold" grpId="2" nodeType="withEffect">
                                  <p:stCondLst>
                                    <p:cond delay="0"/>
                                  </p:stCondLst>
                                  <p:childTnLst>
                                    <p:set>
                                      <p:cBhvr>
                                        <p:cTn id="1059" dur="1" fill="hold">
                                          <p:stCondLst>
                                            <p:cond delay="0"/>
                                          </p:stCondLst>
                                        </p:cTn>
                                        <p:tgtEl>
                                          <p:spTgt spid="300"/>
                                        </p:tgtEl>
                                        <p:attrNameLst>
                                          <p:attrName>style.visibility</p:attrName>
                                        </p:attrNameLst>
                                      </p:cBhvr>
                                      <p:to>
                                        <p:strVal val="hidden"/>
                                      </p:to>
                                    </p:set>
                                  </p:childTnLst>
                                </p:cTn>
                              </p:par>
                              <p:par>
                                <p:cTn id="1060" presetID="1" presetClass="exit" presetSubtype="0" fill="hold" grpId="2" nodeType="withEffect">
                                  <p:stCondLst>
                                    <p:cond delay="0"/>
                                  </p:stCondLst>
                                  <p:childTnLst>
                                    <p:set>
                                      <p:cBhvr>
                                        <p:cTn id="1061" dur="1" fill="hold">
                                          <p:stCondLst>
                                            <p:cond delay="0"/>
                                          </p:stCondLst>
                                        </p:cTn>
                                        <p:tgtEl>
                                          <p:spTgt spid="301"/>
                                        </p:tgtEl>
                                        <p:attrNameLst>
                                          <p:attrName>style.visibility</p:attrName>
                                        </p:attrNameLst>
                                      </p:cBhvr>
                                      <p:to>
                                        <p:strVal val="hidden"/>
                                      </p:to>
                                    </p:set>
                                  </p:childTnLst>
                                </p:cTn>
                              </p:par>
                              <p:par>
                                <p:cTn id="1062" presetID="1" presetClass="entr" presetSubtype="0" fill="hold" grpId="0" nodeType="withEffect">
                                  <p:stCondLst>
                                    <p:cond delay="0"/>
                                  </p:stCondLst>
                                  <p:childTnLst>
                                    <p:set>
                                      <p:cBhvr>
                                        <p:cTn id="1063" dur="1" fill="hold">
                                          <p:stCondLst>
                                            <p:cond delay="0"/>
                                          </p:stCondLst>
                                        </p:cTn>
                                        <p:tgtEl>
                                          <p:spTgt spid="303"/>
                                        </p:tgtEl>
                                        <p:attrNameLst>
                                          <p:attrName>style.visibility</p:attrName>
                                        </p:attrNameLst>
                                      </p:cBhvr>
                                      <p:to>
                                        <p:strVal val="visible"/>
                                      </p:to>
                                    </p:set>
                                  </p:childTnLst>
                                </p:cTn>
                              </p:par>
                              <p:par>
                                <p:cTn id="1064" presetID="1" presetClass="entr" presetSubtype="0" fill="hold" grpId="0" nodeType="withEffect">
                                  <p:stCondLst>
                                    <p:cond delay="0"/>
                                  </p:stCondLst>
                                  <p:childTnLst>
                                    <p:set>
                                      <p:cBhvr>
                                        <p:cTn id="1065" dur="1" fill="hold">
                                          <p:stCondLst>
                                            <p:cond delay="0"/>
                                          </p:stCondLst>
                                        </p:cTn>
                                        <p:tgtEl>
                                          <p:spTgt spid="302"/>
                                        </p:tgtEl>
                                        <p:attrNameLst>
                                          <p:attrName>style.visibility</p:attrName>
                                        </p:attrNameLst>
                                      </p:cBhvr>
                                      <p:to>
                                        <p:strVal val="visible"/>
                                      </p:to>
                                    </p:set>
                                  </p:childTnLst>
                                </p:cTn>
                              </p:par>
                            </p:childTnLst>
                          </p:cTn>
                        </p:par>
                      </p:childTnLst>
                    </p:cTn>
                  </p:par>
                </p:childTnLst>
              </p:cTn>
              <p:nextCondLst>
                <p:cond evt="onClick" delay="0">
                  <p:tgtEl>
                    <p:spTgt spid="300"/>
                  </p:tgtEl>
                </p:cond>
              </p:nextCondLst>
            </p:seq>
            <p:seq concurrent="1" nextAc="seek">
              <p:cTn id="1066" restart="whenNotActive" fill="hold" evtFilter="cancelBubble" nodeType="interactiveSeq">
                <p:stCondLst>
                  <p:cond evt="onClick" delay="0">
                    <p:tgtEl>
                      <p:spTgt spid="303"/>
                    </p:tgtEl>
                  </p:cond>
                </p:stCondLst>
                <p:endSync evt="end" delay="0">
                  <p:rtn val="all"/>
                </p:endSync>
                <p:childTnLst>
                  <p:par>
                    <p:cTn id="1067" fill="hold">
                      <p:stCondLst>
                        <p:cond delay="0"/>
                      </p:stCondLst>
                      <p:childTnLst>
                        <p:par>
                          <p:cTn id="1068" fill="hold">
                            <p:stCondLst>
                              <p:cond delay="0"/>
                            </p:stCondLst>
                            <p:childTnLst>
                              <p:par>
                                <p:cTn id="1069" presetID="1" presetClass="exit" presetSubtype="0" fill="hold" grpId="1" nodeType="withEffect">
                                  <p:stCondLst>
                                    <p:cond delay="0"/>
                                  </p:stCondLst>
                                  <p:childTnLst>
                                    <p:set>
                                      <p:cBhvr>
                                        <p:cTn id="1070" dur="1" fill="hold">
                                          <p:stCondLst>
                                            <p:cond delay="0"/>
                                          </p:stCondLst>
                                        </p:cTn>
                                        <p:tgtEl>
                                          <p:spTgt spid="303"/>
                                        </p:tgtEl>
                                        <p:attrNameLst>
                                          <p:attrName>style.visibility</p:attrName>
                                        </p:attrNameLst>
                                      </p:cBhvr>
                                      <p:to>
                                        <p:strVal val="hidden"/>
                                      </p:to>
                                    </p:set>
                                  </p:childTnLst>
                                </p:cTn>
                              </p:par>
                              <p:par>
                                <p:cTn id="1071" presetID="1" presetClass="exit" presetSubtype="0" fill="hold" grpId="1" nodeType="withEffect">
                                  <p:stCondLst>
                                    <p:cond delay="0"/>
                                  </p:stCondLst>
                                  <p:childTnLst>
                                    <p:set>
                                      <p:cBhvr>
                                        <p:cTn id="1072" dur="1" fill="hold">
                                          <p:stCondLst>
                                            <p:cond delay="0"/>
                                          </p:stCondLst>
                                        </p:cTn>
                                        <p:tgtEl>
                                          <p:spTgt spid="302"/>
                                        </p:tgtEl>
                                        <p:attrNameLst>
                                          <p:attrName>style.visibility</p:attrName>
                                        </p:attrNameLst>
                                      </p:cBhvr>
                                      <p:to>
                                        <p:strVal val="hidden"/>
                                      </p:to>
                                    </p:set>
                                  </p:childTnLst>
                                </p:cTn>
                              </p:par>
                              <p:par>
                                <p:cTn id="1073" presetID="1" presetClass="entr" presetSubtype="0" fill="hold" grpId="0" nodeType="withEffect">
                                  <p:stCondLst>
                                    <p:cond delay="0"/>
                                  </p:stCondLst>
                                  <p:childTnLst>
                                    <p:set>
                                      <p:cBhvr>
                                        <p:cTn id="1074" dur="1" fill="hold">
                                          <p:stCondLst>
                                            <p:cond delay="0"/>
                                          </p:stCondLst>
                                        </p:cTn>
                                        <p:tgtEl>
                                          <p:spTgt spid="301"/>
                                        </p:tgtEl>
                                        <p:attrNameLst>
                                          <p:attrName>style.visibility</p:attrName>
                                        </p:attrNameLst>
                                      </p:cBhvr>
                                      <p:to>
                                        <p:strVal val="visible"/>
                                      </p:to>
                                    </p:set>
                                  </p:childTnLst>
                                </p:cTn>
                              </p:par>
                              <p:par>
                                <p:cTn id="1075" presetID="1" presetClass="entr" presetSubtype="0" fill="hold" grpId="0" nodeType="withEffect">
                                  <p:stCondLst>
                                    <p:cond delay="0"/>
                                  </p:stCondLst>
                                  <p:childTnLst>
                                    <p:set>
                                      <p:cBhvr>
                                        <p:cTn id="1076" dur="1" fill="hold">
                                          <p:stCondLst>
                                            <p:cond delay="0"/>
                                          </p:stCondLst>
                                        </p:cTn>
                                        <p:tgtEl>
                                          <p:spTgt spid="300"/>
                                        </p:tgtEl>
                                        <p:attrNameLst>
                                          <p:attrName>style.visibility</p:attrName>
                                        </p:attrNameLst>
                                      </p:cBhvr>
                                      <p:to>
                                        <p:strVal val="visible"/>
                                      </p:to>
                                    </p:set>
                                  </p:childTnLst>
                                </p:cTn>
                              </p:par>
                            </p:childTnLst>
                          </p:cTn>
                        </p:par>
                      </p:childTnLst>
                    </p:cTn>
                  </p:par>
                </p:childTnLst>
              </p:cTn>
              <p:nextCondLst>
                <p:cond evt="onClick" delay="0">
                  <p:tgtEl>
                    <p:spTgt spid="303"/>
                  </p:tgtEl>
                </p:cond>
              </p:nextCondLst>
            </p:seq>
            <p:seq concurrent="1" nextAc="seek">
              <p:cTn id="1077" restart="whenNotActive" fill="hold" evtFilter="cancelBubble" nodeType="interactiveSeq">
                <p:stCondLst>
                  <p:cond evt="onClick" delay="0">
                    <p:tgtEl>
                      <p:spTgt spid="302"/>
                    </p:tgtEl>
                  </p:cond>
                </p:stCondLst>
                <p:endSync evt="end" delay="0">
                  <p:rtn val="all"/>
                </p:endSync>
                <p:childTnLst>
                  <p:par>
                    <p:cTn id="1078" fill="hold">
                      <p:stCondLst>
                        <p:cond delay="0"/>
                      </p:stCondLst>
                      <p:childTnLst>
                        <p:par>
                          <p:cTn id="1079" fill="hold">
                            <p:stCondLst>
                              <p:cond delay="0"/>
                            </p:stCondLst>
                            <p:childTnLst>
                              <p:par>
                                <p:cTn id="1080" presetID="1" presetClass="exit" presetSubtype="0" fill="hold" grpId="2" nodeType="withEffect">
                                  <p:stCondLst>
                                    <p:cond delay="0"/>
                                  </p:stCondLst>
                                  <p:childTnLst>
                                    <p:set>
                                      <p:cBhvr>
                                        <p:cTn id="1081" dur="1" fill="hold">
                                          <p:stCondLst>
                                            <p:cond delay="0"/>
                                          </p:stCondLst>
                                        </p:cTn>
                                        <p:tgtEl>
                                          <p:spTgt spid="302"/>
                                        </p:tgtEl>
                                        <p:attrNameLst>
                                          <p:attrName>style.visibility</p:attrName>
                                        </p:attrNameLst>
                                      </p:cBhvr>
                                      <p:to>
                                        <p:strVal val="hidden"/>
                                      </p:to>
                                    </p:set>
                                  </p:childTnLst>
                                </p:cTn>
                              </p:par>
                              <p:par>
                                <p:cTn id="1082" presetID="1" presetClass="exit" presetSubtype="0" fill="hold" grpId="2" nodeType="withEffect">
                                  <p:stCondLst>
                                    <p:cond delay="0"/>
                                  </p:stCondLst>
                                  <p:childTnLst>
                                    <p:set>
                                      <p:cBhvr>
                                        <p:cTn id="1083" dur="1" fill="hold">
                                          <p:stCondLst>
                                            <p:cond delay="0"/>
                                          </p:stCondLst>
                                        </p:cTn>
                                        <p:tgtEl>
                                          <p:spTgt spid="303"/>
                                        </p:tgtEl>
                                        <p:attrNameLst>
                                          <p:attrName>style.visibility</p:attrName>
                                        </p:attrNameLst>
                                      </p:cBhvr>
                                      <p:to>
                                        <p:strVal val="hidden"/>
                                      </p:to>
                                    </p:set>
                                  </p:childTnLst>
                                </p:cTn>
                              </p:par>
                              <p:par>
                                <p:cTn id="1084" presetID="1" presetClass="entr" presetSubtype="0" fill="hold" grpId="1" nodeType="withEffect">
                                  <p:stCondLst>
                                    <p:cond delay="0"/>
                                  </p:stCondLst>
                                  <p:childTnLst>
                                    <p:set>
                                      <p:cBhvr>
                                        <p:cTn id="1085" dur="1" fill="hold">
                                          <p:stCondLst>
                                            <p:cond delay="0"/>
                                          </p:stCondLst>
                                        </p:cTn>
                                        <p:tgtEl>
                                          <p:spTgt spid="305"/>
                                        </p:tgtEl>
                                        <p:attrNameLst>
                                          <p:attrName>style.visibility</p:attrName>
                                        </p:attrNameLst>
                                      </p:cBhvr>
                                      <p:to>
                                        <p:strVal val="visible"/>
                                      </p:to>
                                    </p:set>
                                  </p:childTnLst>
                                </p:cTn>
                              </p:par>
                              <p:par>
                                <p:cTn id="1086" presetID="1" presetClass="entr" presetSubtype="0" fill="hold" grpId="1" nodeType="withEffect">
                                  <p:stCondLst>
                                    <p:cond delay="0"/>
                                  </p:stCondLst>
                                  <p:childTnLst>
                                    <p:set>
                                      <p:cBhvr>
                                        <p:cTn id="1087" dur="1" fill="hold">
                                          <p:stCondLst>
                                            <p:cond delay="0"/>
                                          </p:stCondLst>
                                        </p:cTn>
                                        <p:tgtEl>
                                          <p:spTgt spid="304"/>
                                        </p:tgtEl>
                                        <p:attrNameLst>
                                          <p:attrName>style.visibility</p:attrName>
                                        </p:attrNameLst>
                                      </p:cBhvr>
                                      <p:to>
                                        <p:strVal val="visible"/>
                                      </p:to>
                                    </p:set>
                                  </p:childTnLst>
                                </p:cTn>
                              </p:par>
                            </p:childTnLst>
                          </p:cTn>
                        </p:par>
                      </p:childTnLst>
                    </p:cTn>
                  </p:par>
                </p:childTnLst>
              </p:cTn>
              <p:nextCondLst>
                <p:cond evt="onClick" delay="0">
                  <p:tgtEl>
                    <p:spTgt spid="302"/>
                  </p:tgtEl>
                </p:cond>
              </p:nextCondLst>
            </p:seq>
            <p:seq concurrent="1" nextAc="seek">
              <p:cTn id="1088" restart="whenNotActive" fill="hold" evtFilter="cancelBubble" nodeType="interactiveSeq">
                <p:stCondLst>
                  <p:cond evt="onClick" delay="0">
                    <p:tgtEl>
                      <p:spTgt spid="305"/>
                    </p:tgtEl>
                  </p:cond>
                </p:stCondLst>
                <p:endSync evt="end" delay="0">
                  <p:rtn val="all"/>
                </p:endSync>
                <p:childTnLst>
                  <p:par>
                    <p:cTn id="1089" fill="hold">
                      <p:stCondLst>
                        <p:cond delay="0"/>
                      </p:stCondLst>
                      <p:childTnLst>
                        <p:par>
                          <p:cTn id="1090" fill="hold">
                            <p:stCondLst>
                              <p:cond delay="0"/>
                            </p:stCondLst>
                            <p:childTnLst>
                              <p:par>
                                <p:cTn id="1091" presetID="1" presetClass="exit" presetSubtype="0" fill="hold" grpId="0" nodeType="withEffect">
                                  <p:stCondLst>
                                    <p:cond delay="0"/>
                                  </p:stCondLst>
                                  <p:childTnLst>
                                    <p:set>
                                      <p:cBhvr>
                                        <p:cTn id="1092" dur="1" fill="hold">
                                          <p:stCondLst>
                                            <p:cond delay="0"/>
                                          </p:stCondLst>
                                        </p:cTn>
                                        <p:tgtEl>
                                          <p:spTgt spid="305"/>
                                        </p:tgtEl>
                                        <p:attrNameLst>
                                          <p:attrName>style.visibility</p:attrName>
                                        </p:attrNameLst>
                                      </p:cBhvr>
                                      <p:to>
                                        <p:strVal val="hidden"/>
                                      </p:to>
                                    </p:set>
                                  </p:childTnLst>
                                </p:cTn>
                              </p:par>
                              <p:par>
                                <p:cTn id="1093" presetID="1" presetClass="exit" presetSubtype="0" fill="hold" grpId="0" nodeType="withEffect">
                                  <p:stCondLst>
                                    <p:cond delay="0"/>
                                  </p:stCondLst>
                                  <p:childTnLst>
                                    <p:set>
                                      <p:cBhvr>
                                        <p:cTn id="1094" dur="1" fill="hold">
                                          <p:stCondLst>
                                            <p:cond delay="0"/>
                                          </p:stCondLst>
                                        </p:cTn>
                                        <p:tgtEl>
                                          <p:spTgt spid="304"/>
                                        </p:tgtEl>
                                        <p:attrNameLst>
                                          <p:attrName>style.visibility</p:attrName>
                                        </p:attrNameLst>
                                      </p:cBhvr>
                                      <p:to>
                                        <p:strVal val="hidden"/>
                                      </p:to>
                                    </p:set>
                                  </p:childTnLst>
                                </p:cTn>
                              </p:par>
                              <p:par>
                                <p:cTn id="1095" presetID="1" presetClass="entr" presetSubtype="0" fill="hold" grpId="3" nodeType="withEffect">
                                  <p:stCondLst>
                                    <p:cond delay="0"/>
                                  </p:stCondLst>
                                  <p:childTnLst>
                                    <p:set>
                                      <p:cBhvr>
                                        <p:cTn id="1096" dur="1" fill="hold">
                                          <p:stCondLst>
                                            <p:cond delay="0"/>
                                          </p:stCondLst>
                                        </p:cTn>
                                        <p:tgtEl>
                                          <p:spTgt spid="303"/>
                                        </p:tgtEl>
                                        <p:attrNameLst>
                                          <p:attrName>style.visibility</p:attrName>
                                        </p:attrNameLst>
                                      </p:cBhvr>
                                      <p:to>
                                        <p:strVal val="visible"/>
                                      </p:to>
                                    </p:set>
                                  </p:childTnLst>
                                </p:cTn>
                              </p:par>
                              <p:par>
                                <p:cTn id="1097" presetID="1" presetClass="entr" presetSubtype="0" fill="hold" grpId="3" nodeType="withEffect">
                                  <p:stCondLst>
                                    <p:cond delay="0"/>
                                  </p:stCondLst>
                                  <p:childTnLst>
                                    <p:set>
                                      <p:cBhvr>
                                        <p:cTn id="1098" dur="1" fill="hold">
                                          <p:stCondLst>
                                            <p:cond delay="0"/>
                                          </p:stCondLst>
                                        </p:cTn>
                                        <p:tgtEl>
                                          <p:spTgt spid="302"/>
                                        </p:tgtEl>
                                        <p:attrNameLst>
                                          <p:attrName>style.visibility</p:attrName>
                                        </p:attrNameLst>
                                      </p:cBhvr>
                                      <p:to>
                                        <p:strVal val="visible"/>
                                      </p:to>
                                    </p:set>
                                  </p:childTnLst>
                                </p:cTn>
                              </p:par>
                            </p:childTnLst>
                          </p:cTn>
                        </p:par>
                      </p:childTnLst>
                    </p:cTn>
                  </p:par>
                </p:childTnLst>
              </p:cTn>
              <p:nextCondLst>
                <p:cond evt="onClick" delay="0">
                  <p:tgtEl>
                    <p:spTgt spid="305"/>
                  </p:tgtEl>
                </p:cond>
              </p:nextCondLst>
            </p:seq>
            <p:seq concurrent="1" nextAc="seek">
              <p:cTn id="1099" restart="whenNotActive" fill="hold" evtFilter="cancelBubble" nodeType="interactiveSeq">
                <p:stCondLst>
                  <p:cond evt="onClick" delay="0">
                    <p:tgtEl>
                      <p:spTgt spid="306"/>
                    </p:tgtEl>
                  </p:cond>
                </p:stCondLst>
                <p:endSync evt="end" delay="0">
                  <p:rtn val="all"/>
                </p:endSync>
                <p:childTnLst>
                  <p:par>
                    <p:cTn id="1100" fill="hold">
                      <p:stCondLst>
                        <p:cond delay="0"/>
                      </p:stCondLst>
                      <p:childTnLst>
                        <p:par>
                          <p:cTn id="1101" fill="hold">
                            <p:stCondLst>
                              <p:cond delay="0"/>
                            </p:stCondLst>
                            <p:childTnLst>
                              <p:par>
                                <p:cTn id="1102" presetID="1" presetClass="exit" presetSubtype="0" fill="hold" grpId="0" nodeType="withEffect">
                                  <p:stCondLst>
                                    <p:cond delay="0"/>
                                  </p:stCondLst>
                                  <p:childTnLst>
                                    <p:set>
                                      <p:cBhvr>
                                        <p:cTn id="1103" dur="1" fill="hold">
                                          <p:stCondLst>
                                            <p:cond delay="0"/>
                                          </p:stCondLst>
                                        </p:cTn>
                                        <p:tgtEl>
                                          <p:spTgt spid="306"/>
                                        </p:tgtEl>
                                        <p:attrNameLst>
                                          <p:attrName>style.visibility</p:attrName>
                                        </p:attrNameLst>
                                      </p:cBhvr>
                                      <p:to>
                                        <p:strVal val="hidden"/>
                                      </p:to>
                                    </p:set>
                                  </p:childTnLst>
                                </p:cTn>
                              </p:par>
                              <p:par>
                                <p:cTn id="1104" presetID="1" presetClass="entr" presetSubtype="0" fill="hold" grpId="0" nodeType="withEffect">
                                  <p:stCondLst>
                                    <p:cond delay="0"/>
                                  </p:stCondLst>
                                  <p:childTnLst>
                                    <p:set>
                                      <p:cBhvr>
                                        <p:cTn id="1105" dur="1" fill="hold">
                                          <p:stCondLst>
                                            <p:cond delay="0"/>
                                          </p:stCondLst>
                                        </p:cTn>
                                        <p:tgtEl>
                                          <p:spTgt spid="307"/>
                                        </p:tgtEl>
                                        <p:attrNameLst>
                                          <p:attrName>style.visibility</p:attrName>
                                        </p:attrNameLst>
                                      </p:cBhvr>
                                      <p:to>
                                        <p:strVal val="visible"/>
                                      </p:to>
                                    </p:set>
                                  </p:childTnLst>
                                </p:cTn>
                              </p:par>
                              <p:par>
                                <p:cTn id="1106" presetID="1" presetClass="entr" presetSubtype="0" fill="hold" grpId="0" nodeType="withEffect">
                                  <p:stCondLst>
                                    <p:cond delay="0"/>
                                  </p:stCondLst>
                                  <p:childTnLst>
                                    <p:set>
                                      <p:cBhvr>
                                        <p:cTn id="1107" dur="1" fill="hold">
                                          <p:stCondLst>
                                            <p:cond delay="0"/>
                                          </p:stCondLst>
                                        </p:cTn>
                                        <p:tgtEl>
                                          <p:spTgt spid="308"/>
                                        </p:tgtEl>
                                        <p:attrNameLst>
                                          <p:attrName>style.visibility</p:attrName>
                                        </p:attrNameLst>
                                      </p:cBhvr>
                                      <p:to>
                                        <p:strVal val="visible"/>
                                      </p:to>
                                    </p:set>
                                  </p:childTnLst>
                                </p:cTn>
                              </p:par>
                            </p:childTnLst>
                          </p:cTn>
                        </p:par>
                      </p:childTnLst>
                    </p:cTn>
                  </p:par>
                </p:childTnLst>
              </p:cTn>
              <p:nextCondLst>
                <p:cond evt="onClick" delay="0">
                  <p:tgtEl>
                    <p:spTgt spid="306"/>
                  </p:tgtEl>
                </p:cond>
              </p:nextCondLst>
            </p:seq>
            <p:seq concurrent="1" nextAc="seek">
              <p:cTn id="1108" restart="whenNotActive" fill="hold" evtFilter="cancelBubble" nodeType="interactiveSeq">
                <p:stCondLst>
                  <p:cond evt="onClick" delay="0">
                    <p:tgtEl>
                      <p:spTgt spid="308"/>
                    </p:tgtEl>
                  </p:cond>
                </p:stCondLst>
                <p:endSync evt="end" delay="0">
                  <p:rtn val="all"/>
                </p:endSync>
                <p:childTnLst>
                  <p:par>
                    <p:cTn id="1109" fill="hold">
                      <p:stCondLst>
                        <p:cond delay="0"/>
                      </p:stCondLst>
                      <p:childTnLst>
                        <p:par>
                          <p:cTn id="1110" fill="hold">
                            <p:stCondLst>
                              <p:cond delay="0"/>
                            </p:stCondLst>
                            <p:childTnLst>
                              <p:par>
                                <p:cTn id="1111" presetID="1" presetClass="exit" presetSubtype="0" fill="hold" grpId="1" nodeType="withEffect">
                                  <p:stCondLst>
                                    <p:cond delay="0"/>
                                  </p:stCondLst>
                                  <p:childTnLst>
                                    <p:set>
                                      <p:cBhvr>
                                        <p:cTn id="1112" dur="1" fill="hold">
                                          <p:stCondLst>
                                            <p:cond delay="0"/>
                                          </p:stCondLst>
                                        </p:cTn>
                                        <p:tgtEl>
                                          <p:spTgt spid="307"/>
                                        </p:tgtEl>
                                        <p:attrNameLst>
                                          <p:attrName>style.visibility</p:attrName>
                                        </p:attrNameLst>
                                      </p:cBhvr>
                                      <p:to>
                                        <p:strVal val="hidden"/>
                                      </p:to>
                                    </p:set>
                                  </p:childTnLst>
                                </p:cTn>
                              </p:par>
                              <p:par>
                                <p:cTn id="1113" presetID="1" presetClass="exit" presetSubtype="0" fill="hold" grpId="1" nodeType="withEffect">
                                  <p:stCondLst>
                                    <p:cond delay="0"/>
                                  </p:stCondLst>
                                  <p:childTnLst>
                                    <p:set>
                                      <p:cBhvr>
                                        <p:cTn id="1114" dur="1" fill="hold">
                                          <p:stCondLst>
                                            <p:cond delay="0"/>
                                          </p:stCondLst>
                                        </p:cTn>
                                        <p:tgtEl>
                                          <p:spTgt spid="308"/>
                                        </p:tgtEl>
                                        <p:attrNameLst>
                                          <p:attrName>style.visibility</p:attrName>
                                        </p:attrNameLst>
                                      </p:cBhvr>
                                      <p:to>
                                        <p:strVal val="hidden"/>
                                      </p:to>
                                    </p:set>
                                  </p:childTnLst>
                                </p:cTn>
                              </p:par>
                              <p:par>
                                <p:cTn id="1115" presetID="1" presetClass="entr" presetSubtype="0" fill="hold" grpId="1" nodeType="withEffect">
                                  <p:stCondLst>
                                    <p:cond delay="0"/>
                                  </p:stCondLst>
                                  <p:childTnLst>
                                    <p:set>
                                      <p:cBhvr>
                                        <p:cTn id="1116" dur="1" fill="hold">
                                          <p:stCondLst>
                                            <p:cond delay="0"/>
                                          </p:stCondLst>
                                        </p:cTn>
                                        <p:tgtEl>
                                          <p:spTgt spid="306"/>
                                        </p:tgtEl>
                                        <p:attrNameLst>
                                          <p:attrName>style.visibility</p:attrName>
                                        </p:attrNameLst>
                                      </p:cBhvr>
                                      <p:to>
                                        <p:strVal val="visible"/>
                                      </p:to>
                                    </p:set>
                                  </p:childTnLst>
                                </p:cTn>
                              </p:par>
                            </p:childTnLst>
                          </p:cTn>
                        </p:par>
                      </p:childTnLst>
                    </p:cTn>
                  </p:par>
                </p:childTnLst>
              </p:cTn>
              <p:nextCondLst>
                <p:cond evt="onClick" delay="0">
                  <p:tgtEl>
                    <p:spTgt spid="308"/>
                  </p:tgtEl>
                </p:cond>
              </p:nextCondLst>
            </p:seq>
            <p:seq concurrent="1" nextAc="seek">
              <p:cTn id="1117" restart="whenNotActive" fill="hold" evtFilter="cancelBubble" nodeType="interactiveSeq">
                <p:stCondLst>
                  <p:cond evt="onClick" delay="0">
                    <p:tgtEl>
                      <p:spTgt spid="307"/>
                    </p:tgtEl>
                  </p:cond>
                </p:stCondLst>
                <p:endSync evt="end" delay="0">
                  <p:rtn val="all"/>
                </p:endSync>
                <p:childTnLst>
                  <p:par>
                    <p:cTn id="1118" fill="hold">
                      <p:stCondLst>
                        <p:cond delay="0"/>
                      </p:stCondLst>
                      <p:childTnLst>
                        <p:par>
                          <p:cTn id="1119" fill="hold">
                            <p:stCondLst>
                              <p:cond delay="0"/>
                            </p:stCondLst>
                            <p:childTnLst>
                              <p:par>
                                <p:cTn id="1120" presetID="1" presetClass="exit" presetSubtype="0" fill="hold" grpId="2" nodeType="withEffect">
                                  <p:stCondLst>
                                    <p:cond delay="0"/>
                                  </p:stCondLst>
                                  <p:childTnLst>
                                    <p:set>
                                      <p:cBhvr>
                                        <p:cTn id="1121" dur="1" fill="hold">
                                          <p:stCondLst>
                                            <p:cond delay="0"/>
                                          </p:stCondLst>
                                        </p:cTn>
                                        <p:tgtEl>
                                          <p:spTgt spid="307"/>
                                        </p:tgtEl>
                                        <p:attrNameLst>
                                          <p:attrName>style.visibility</p:attrName>
                                        </p:attrNameLst>
                                      </p:cBhvr>
                                      <p:to>
                                        <p:strVal val="hidden"/>
                                      </p:to>
                                    </p:set>
                                  </p:childTnLst>
                                </p:cTn>
                              </p:par>
                              <p:par>
                                <p:cTn id="1122" presetID="1" presetClass="exit" presetSubtype="0" fill="hold" grpId="3" nodeType="withEffect">
                                  <p:stCondLst>
                                    <p:cond delay="0"/>
                                  </p:stCondLst>
                                  <p:childTnLst>
                                    <p:set>
                                      <p:cBhvr>
                                        <p:cTn id="1123" dur="1" fill="hold">
                                          <p:stCondLst>
                                            <p:cond delay="0"/>
                                          </p:stCondLst>
                                        </p:cTn>
                                        <p:tgtEl>
                                          <p:spTgt spid="308"/>
                                        </p:tgtEl>
                                        <p:attrNameLst>
                                          <p:attrName>style.visibility</p:attrName>
                                        </p:attrNameLst>
                                      </p:cBhvr>
                                      <p:to>
                                        <p:strVal val="hidden"/>
                                      </p:to>
                                    </p:set>
                                  </p:childTnLst>
                                </p:cTn>
                              </p:par>
                              <p:par>
                                <p:cTn id="1124" presetID="1" presetClass="entr" presetSubtype="0" fill="hold" grpId="0" nodeType="withEffect">
                                  <p:stCondLst>
                                    <p:cond delay="0"/>
                                  </p:stCondLst>
                                  <p:childTnLst>
                                    <p:set>
                                      <p:cBhvr>
                                        <p:cTn id="1125" dur="1" fill="hold">
                                          <p:stCondLst>
                                            <p:cond delay="0"/>
                                          </p:stCondLst>
                                        </p:cTn>
                                        <p:tgtEl>
                                          <p:spTgt spid="310"/>
                                        </p:tgtEl>
                                        <p:attrNameLst>
                                          <p:attrName>style.visibility</p:attrName>
                                        </p:attrNameLst>
                                      </p:cBhvr>
                                      <p:to>
                                        <p:strVal val="visible"/>
                                      </p:to>
                                    </p:set>
                                  </p:childTnLst>
                                </p:cTn>
                              </p:par>
                              <p:par>
                                <p:cTn id="1126" presetID="1" presetClass="entr" presetSubtype="0" fill="hold" grpId="0" nodeType="withEffect">
                                  <p:stCondLst>
                                    <p:cond delay="0"/>
                                  </p:stCondLst>
                                  <p:childTnLst>
                                    <p:set>
                                      <p:cBhvr>
                                        <p:cTn id="1127" dur="1" fill="hold">
                                          <p:stCondLst>
                                            <p:cond delay="0"/>
                                          </p:stCondLst>
                                        </p:cTn>
                                        <p:tgtEl>
                                          <p:spTgt spid="309"/>
                                        </p:tgtEl>
                                        <p:attrNameLst>
                                          <p:attrName>style.visibility</p:attrName>
                                        </p:attrNameLst>
                                      </p:cBhvr>
                                      <p:to>
                                        <p:strVal val="visible"/>
                                      </p:to>
                                    </p:set>
                                  </p:childTnLst>
                                </p:cTn>
                              </p:par>
                            </p:childTnLst>
                          </p:cTn>
                        </p:par>
                      </p:childTnLst>
                    </p:cTn>
                  </p:par>
                </p:childTnLst>
              </p:cTn>
              <p:nextCondLst>
                <p:cond evt="onClick" delay="0">
                  <p:tgtEl>
                    <p:spTgt spid="307"/>
                  </p:tgtEl>
                </p:cond>
              </p:nextCondLst>
            </p:seq>
            <p:seq concurrent="1" nextAc="seek">
              <p:cTn id="1128" restart="whenNotActive" fill="hold" evtFilter="cancelBubble" nodeType="interactiveSeq">
                <p:stCondLst>
                  <p:cond evt="onClick" delay="0">
                    <p:tgtEl>
                      <p:spTgt spid="310"/>
                    </p:tgtEl>
                  </p:cond>
                </p:stCondLst>
                <p:endSync evt="end" delay="0">
                  <p:rtn val="all"/>
                </p:endSync>
                <p:childTnLst>
                  <p:par>
                    <p:cTn id="1129" fill="hold">
                      <p:stCondLst>
                        <p:cond delay="0"/>
                      </p:stCondLst>
                      <p:childTnLst>
                        <p:par>
                          <p:cTn id="1130" fill="hold">
                            <p:stCondLst>
                              <p:cond delay="0"/>
                            </p:stCondLst>
                            <p:childTnLst>
                              <p:par>
                                <p:cTn id="1131" presetID="1" presetClass="exit" presetSubtype="0" fill="hold" grpId="1" nodeType="withEffect">
                                  <p:stCondLst>
                                    <p:cond delay="0"/>
                                  </p:stCondLst>
                                  <p:childTnLst>
                                    <p:set>
                                      <p:cBhvr>
                                        <p:cTn id="1132" dur="1" fill="hold">
                                          <p:stCondLst>
                                            <p:cond delay="0"/>
                                          </p:stCondLst>
                                        </p:cTn>
                                        <p:tgtEl>
                                          <p:spTgt spid="310"/>
                                        </p:tgtEl>
                                        <p:attrNameLst>
                                          <p:attrName>style.visibility</p:attrName>
                                        </p:attrNameLst>
                                      </p:cBhvr>
                                      <p:to>
                                        <p:strVal val="hidden"/>
                                      </p:to>
                                    </p:set>
                                  </p:childTnLst>
                                </p:cTn>
                              </p:par>
                              <p:par>
                                <p:cTn id="1133" presetID="1" presetClass="exit" presetSubtype="0" fill="hold" grpId="1" nodeType="withEffect">
                                  <p:stCondLst>
                                    <p:cond delay="0"/>
                                  </p:stCondLst>
                                  <p:childTnLst>
                                    <p:set>
                                      <p:cBhvr>
                                        <p:cTn id="1134" dur="1" fill="hold">
                                          <p:stCondLst>
                                            <p:cond delay="0"/>
                                          </p:stCondLst>
                                        </p:cTn>
                                        <p:tgtEl>
                                          <p:spTgt spid="309"/>
                                        </p:tgtEl>
                                        <p:attrNameLst>
                                          <p:attrName>style.visibility</p:attrName>
                                        </p:attrNameLst>
                                      </p:cBhvr>
                                      <p:to>
                                        <p:strVal val="hidden"/>
                                      </p:to>
                                    </p:set>
                                  </p:childTnLst>
                                </p:cTn>
                              </p:par>
                              <p:par>
                                <p:cTn id="1135" presetID="1" presetClass="entr" presetSubtype="0" fill="hold" grpId="3" nodeType="withEffect">
                                  <p:stCondLst>
                                    <p:cond delay="0"/>
                                  </p:stCondLst>
                                  <p:childTnLst>
                                    <p:set>
                                      <p:cBhvr>
                                        <p:cTn id="1136" dur="1" fill="hold">
                                          <p:stCondLst>
                                            <p:cond delay="0"/>
                                          </p:stCondLst>
                                        </p:cTn>
                                        <p:tgtEl>
                                          <p:spTgt spid="307"/>
                                        </p:tgtEl>
                                        <p:attrNameLst>
                                          <p:attrName>style.visibility</p:attrName>
                                        </p:attrNameLst>
                                      </p:cBhvr>
                                      <p:to>
                                        <p:strVal val="visible"/>
                                      </p:to>
                                    </p:set>
                                  </p:childTnLst>
                                </p:cTn>
                              </p:par>
                              <p:par>
                                <p:cTn id="1137" presetID="1" presetClass="entr" presetSubtype="0" fill="hold" grpId="2" nodeType="withEffect">
                                  <p:stCondLst>
                                    <p:cond delay="0"/>
                                  </p:stCondLst>
                                  <p:childTnLst>
                                    <p:set>
                                      <p:cBhvr>
                                        <p:cTn id="1138" dur="1" fill="hold">
                                          <p:stCondLst>
                                            <p:cond delay="0"/>
                                          </p:stCondLst>
                                        </p:cTn>
                                        <p:tgtEl>
                                          <p:spTgt spid="308"/>
                                        </p:tgtEl>
                                        <p:attrNameLst>
                                          <p:attrName>style.visibility</p:attrName>
                                        </p:attrNameLst>
                                      </p:cBhvr>
                                      <p:to>
                                        <p:strVal val="visible"/>
                                      </p:to>
                                    </p:set>
                                  </p:childTnLst>
                                </p:cTn>
                              </p:par>
                            </p:childTnLst>
                          </p:cTn>
                        </p:par>
                      </p:childTnLst>
                    </p:cTn>
                  </p:par>
                </p:childTnLst>
              </p:cTn>
              <p:nextCondLst>
                <p:cond evt="onClick" delay="0">
                  <p:tgtEl>
                    <p:spTgt spid="310"/>
                  </p:tgtEl>
                </p:cond>
              </p:nextCondLst>
            </p:seq>
            <p:seq concurrent="1" nextAc="seek">
              <p:cTn id="1139" restart="whenNotActive" fill="hold" evtFilter="cancelBubble" nodeType="interactiveSeq">
                <p:stCondLst>
                  <p:cond evt="onClick" delay="0">
                    <p:tgtEl>
                      <p:spTgt spid="309"/>
                    </p:tgtEl>
                  </p:cond>
                </p:stCondLst>
                <p:endSync evt="end" delay="0">
                  <p:rtn val="all"/>
                </p:endSync>
                <p:childTnLst>
                  <p:par>
                    <p:cTn id="1140" fill="hold">
                      <p:stCondLst>
                        <p:cond delay="0"/>
                      </p:stCondLst>
                      <p:childTnLst>
                        <p:par>
                          <p:cTn id="1141" fill="hold">
                            <p:stCondLst>
                              <p:cond delay="0"/>
                            </p:stCondLst>
                            <p:childTnLst>
                              <p:par>
                                <p:cTn id="1142" presetID="1" presetClass="exit" presetSubtype="0" fill="hold" grpId="2" nodeType="withEffect">
                                  <p:stCondLst>
                                    <p:cond delay="0"/>
                                  </p:stCondLst>
                                  <p:childTnLst>
                                    <p:set>
                                      <p:cBhvr>
                                        <p:cTn id="1143" dur="1" fill="hold">
                                          <p:stCondLst>
                                            <p:cond delay="0"/>
                                          </p:stCondLst>
                                        </p:cTn>
                                        <p:tgtEl>
                                          <p:spTgt spid="309"/>
                                        </p:tgtEl>
                                        <p:attrNameLst>
                                          <p:attrName>style.visibility</p:attrName>
                                        </p:attrNameLst>
                                      </p:cBhvr>
                                      <p:to>
                                        <p:strVal val="hidden"/>
                                      </p:to>
                                    </p:set>
                                  </p:childTnLst>
                                </p:cTn>
                              </p:par>
                              <p:par>
                                <p:cTn id="1144" presetID="1" presetClass="exit" presetSubtype="0" fill="hold" grpId="2" nodeType="withEffect">
                                  <p:stCondLst>
                                    <p:cond delay="0"/>
                                  </p:stCondLst>
                                  <p:childTnLst>
                                    <p:set>
                                      <p:cBhvr>
                                        <p:cTn id="1145" dur="1" fill="hold">
                                          <p:stCondLst>
                                            <p:cond delay="0"/>
                                          </p:stCondLst>
                                        </p:cTn>
                                        <p:tgtEl>
                                          <p:spTgt spid="310"/>
                                        </p:tgtEl>
                                        <p:attrNameLst>
                                          <p:attrName>style.visibility</p:attrName>
                                        </p:attrNameLst>
                                      </p:cBhvr>
                                      <p:to>
                                        <p:strVal val="hidden"/>
                                      </p:to>
                                    </p:set>
                                  </p:childTnLst>
                                </p:cTn>
                              </p:par>
                              <p:par>
                                <p:cTn id="1146" presetID="1" presetClass="entr" presetSubtype="0" fill="hold" grpId="3" nodeType="withEffect">
                                  <p:stCondLst>
                                    <p:cond delay="0"/>
                                  </p:stCondLst>
                                  <p:childTnLst>
                                    <p:set>
                                      <p:cBhvr>
                                        <p:cTn id="1147" dur="1" fill="hold">
                                          <p:stCondLst>
                                            <p:cond delay="0"/>
                                          </p:stCondLst>
                                        </p:cTn>
                                        <p:tgtEl>
                                          <p:spTgt spid="312"/>
                                        </p:tgtEl>
                                        <p:attrNameLst>
                                          <p:attrName>style.visibility</p:attrName>
                                        </p:attrNameLst>
                                      </p:cBhvr>
                                      <p:to>
                                        <p:strVal val="visible"/>
                                      </p:to>
                                    </p:set>
                                  </p:childTnLst>
                                </p:cTn>
                              </p:par>
                              <p:par>
                                <p:cTn id="1148" presetID="1" presetClass="entr" presetSubtype="0" fill="hold" grpId="3" nodeType="withEffect">
                                  <p:stCondLst>
                                    <p:cond delay="0"/>
                                  </p:stCondLst>
                                  <p:childTnLst>
                                    <p:set>
                                      <p:cBhvr>
                                        <p:cTn id="1149" dur="1" fill="hold">
                                          <p:stCondLst>
                                            <p:cond delay="0"/>
                                          </p:stCondLst>
                                        </p:cTn>
                                        <p:tgtEl>
                                          <p:spTgt spid="311"/>
                                        </p:tgtEl>
                                        <p:attrNameLst>
                                          <p:attrName>style.visibility</p:attrName>
                                        </p:attrNameLst>
                                      </p:cBhvr>
                                      <p:to>
                                        <p:strVal val="visible"/>
                                      </p:to>
                                    </p:set>
                                  </p:childTnLst>
                                </p:cTn>
                              </p:par>
                            </p:childTnLst>
                          </p:cTn>
                        </p:par>
                      </p:childTnLst>
                    </p:cTn>
                  </p:par>
                </p:childTnLst>
              </p:cTn>
              <p:nextCondLst>
                <p:cond evt="onClick" delay="0">
                  <p:tgtEl>
                    <p:spTgt spid="309"/>
                  </p:tgtEl>
                </p:cond>
              </p:nextCondLst>
            </p:seq>
            <p:seq concurrent="1" nextAc="seek">
              <p:cTn id="1150" restart="whenNotActive" fill="hold" evtFilter="cancelBubble" nodeType="interactiveSeq">
                <p:stCondLst>
                  <p:cond evt="onClick" delay="0">
                    <p:tgtEl>
                      <p:spTgt spid="312"/>
                    </p:tgtEl>
                  </p:cond>
                </p:stCondLst>
                <p:endSync evt="end" delay="0">
                  <p:rtn val="all"/>
                </p:endSync>
                <p:childTnLst>
                  <p:par>
                    <p:cTn id="1151" fill="hold">
                      <p:stCondLst>
                        <p:cond delay="0"/>
                      </p:stCondLst>
                      <p:childTnLst>
                        <p:par>
                          <p:cTn id="1152" fill="hold">
                            <p:stCondLst>
                              <p:cond delay="0"/>
                            </p:stCondLst>
                            <p:childTnLst>
                              <p:par>
                                <p:cTn id="1153" presetID="1" presetClass="exit" presetSubtype="0" fill="hold" grpId="1" nodeType="withEffect">
                                  <p:stCondLst>
                                    <p:cond delay="0"/>
                                  </p:stCondLst>
                                  <p:childTnLst>
                                    <p:set>
                                      <p:cBhvr>
                                        <p:cTn id="1154" dur="1" fill="hold">
                                          <p:stCondLst>
                                            <p:cond delay="0"/>
                                          </p:stCondLst>
                                        </p:cTn>
                                        <p:tgtEl>
                                          <p:spTgt spid="312"/>
                                        </p:tgtEl>
                                        <p:attrNameLst>
                                          <p:attrName>style.visibility</p:attrName>
                                        </p:attrNameLst>
                                      </p:cBhvr>
                                      <p:to>
                                        <p:strVal val="hidden"/>
                                      </p:to>
                                    </p:set>
                                  </p:childTnLst>
                                </p:cTn>
                              </p:par>
                              <p:par>
                                <p:cTn id="1155" presetID="1" presetClass="exit" presetSubtype="0" fill="hold" grpId="1" nodeType="withEffect">
                                  <p:stCondLst>
                                    <p:cond delay="0"/>
                                  </p:stCondLst>
                                  <p:childTnLst>
                                    <p:set>
                                      <p:cBhvr>
                                        <p:cTn id="1156" dur="1" fill="hold">
                                          <p:stCondLst>
                                            <p:cond delay="0"/>
                                          </p:stCondLst>
                                        </p:cTn>
                                        <p:tgtEl>
                                          <p:spTgt spid="311"/>
                                        </p:tgtEl>
                                        <p:attrNameLst>
                                          <p:attrName>style.visibility</p:attrName>
                                        </p:attrNameLst>
                                      </p:cBhvr>
                                      <p:to>
                                        <p:strVal val="hidden"/>
                                      </p:to>
                                    </p:set>
                                  </p:childTnLst>
                                </p:cTn>
                              </p:par>
                              <p:par>
                                <p:cTn id="1157" presetID="1" presetClass="entr" presetSubtype="0" fill="hold" grpId="3" nodeType="withEffect">
                                  <p:stCondLst>
                                    <p:cond delay="0"/>
                                  </p:stCondLst>
                                  <p:childTnLst>
                                    <p:set>
                                      <p:cBhvr>
                                        <p:cTn id="1158" dur="1" fill="hold">
                                          <p:stCondLst>
                                            <p:cond delay="0"/>
                                          </p:stCondLst>
                                        </p:cTn>
                                        <p:tgtEl>
                                          <p:spTgt spid="310"/>
                                        </p:tgtEl>
                                        <p:attrNameLst>
                                          <p:attrName>style.visibility</p:attrName>
                                        </p:attrNameLst>
                                      </p:cBhvr>
                                      <p:to>
                                        <p:strVal val="visible"/>
                                      </p:to>
                                    </p:set>
                                  </p:childTnLst>
                                </p:cTn>
                              </p:par>
                              <p:par>
                                <p:cTn id="1159" presetID="1" presetClass="entr" presetSubtype="0" fill="hold" grpId="3" nodeType="withEffect">
                                  <p:stCondLst>
                                    <p:cond delay="0"/>
                                  </p:stCondLst>
                                  <p:childTnLst>
                                    <p:set>
                                      <p:cBhvr>
                                        <p:cTn id="1160" dur="1" fill="hold">
                                          <p:stCondLst>
                                            <p:cond delay="0"/>
                                          </p:stCondLst>
                                        </p:cTn>
                                        <p:tgtEl>
                                          <p:spTgt spid="309"/>
                                        </p:tgtEl>
                                        <p:attrNameLst>
                                          <p:attrName>style.visibility</p:attrName>
                                        </p:attrNameLst>
                                      </p:cBhvr>
                                      <p:to>
                                        <p:strVal val="visible"/>
                                      </p:to>
                                    </p:set>
                                  </p:childTnLst>
                                </p:cTn>
                              </p:par>
                            </p:childTnLst>
                          </p:cTn>
                        </p:par>
                      </p:childTnLst>
                    </p:cTn>
                  </p:par>
                </p:childTnLst>
              </p:cTn>
              <p:nextCondLst>
                <p:cond evt="onClick" delay="0">
                  <p:tgtEl>
                    <p:spTgt spid="312"/>
                  </p:tgtEl>
                </p:cond>
              </p:nextCondLst>
            </p:seq>
            <p:seq concurrent="1" nextAc="seek">
              <p:cTn id="1161" restart="whenNotActive" fill="hold" evtFilter="cancelBubble" nodeType="interactiveSeq">
                <p:stCondLst>
                  <p:cond evt="onClick" delay="0">
                    <p:tgtEl>
                      <p:spTgt spid="311"/>
                    </p:tgtEl>
                  </p:cond>
                </p:stCondLst>
                <p:endSync evt="end" delay="0">
                  <p:rtn val="all"/>
                </p:endSync>
                <p:childTnLst>
                  <p:par>
                    <p:cTn id="1162" fill="hold">
                      <p:stCondLst>
                        <p:cond delay="0"/>
                      </p:stCondLst>
                      <p:childTnLst>
                        <p:par>
                          <p:cTn id="1163" fill="hold">
                            <p:stCondLst>
                              <p:cond delay="0"/>
                            </p:stCondLst>
                            <p:childTnLst>
                              <p:par>
                                <p:cTn id="1164" presetID="1" presetClass="exit" presetSubtype="0" fill="hold" grpId="2" nodeType="withEffect">
                                  <p:stCondLst>
                                    <p:cond delay="0"/>
                                  </p:stCondLst>
                                  <p:childTnLst>
                                    <p:set>
                                      <p:cBhvr>
                                        <p:cTn id="1165" dur="1" fill="hold">
                                          <p:stCondLst>
                                            <p:cond delay="0"/>
                                          </p:stCondLst>
                                        </p:cTn>
                                        <p:tgtEl>
                                          <p:spTgt spid="311"/>
                                        </p:tgtEl>
                                        <p:attrNameLst>
                                          <p:attrName>style.visibility</p:attrName>
                                        </p:attrNameLst>
                                      </p:cBhvr>
                                      <p:to>
                                        <p:strVal val="hidden"/>
                                      </p:to>
                                    </p:set>
                                  </p:childTnLst>
                                </p:cTn>
                              </p:par>
                              <p:par>
                                <p:cTn id="1166" presetID="1" presetClass="exit" presetSubtype="0" fill="hold" grpId="2" nodeType="withEffect">
                                  <p:stCondLst>
                                    <p:cond delay="0"/>
                                  </p:stCondLst>
                                  <p:childTnLst>
                                    <p:set>
                                      <p:cBhvr>
                                        <p:cTn id="1167" dur="1" fill="hold">
                                          <p:stCondLst>
                                            <p:cond delay="0"/>
                                          </p:stCondLst>
                                        </p:cTn>
                                        <p:tgtEl>
                                          <p:spTgt spid="312"/>
                                        </p:tgtEl>
                                        <p:attrNameLst>
                                          <p:attrName>style.visibility</p:attrName>
                                        </p:attrNameLst>
                                      </p:cBhvr>
                                      <p:to>
                                        <p:strVal val="hidden"/>
                                      </p:to>
                                    </p:set>
                                  </p:childTnLst>
                                </p:cTn>
                              </p:par>
                              <p:par>
                                <p:cTn id="1168" presetID="1" presetClass="entr" presetSubtype="0" fill="hold" grpId="3" nodeType="withEffect">
                                  <p:stCondLst>
                                    <p:cond delay="0"/>
                                  </p:stCondLst>
                                  <p:childTnLst>
                                    <p:set>
                                      <p:cBhvr>
                                        <p:cTn id="1169" dur="1" fill="hold">
                                          <p:stCondLst>
                                            <p:cond delay="0"/>
                                          </p:stCondLst>
                                        </p:cTn>
                                        <p:tgtEl>
                                          <p:spTgt spid="314"/>
                                        </p:tgtEl>
                                        <p:attrNameLst>
                                          <p:attrName>style.visibility</p:attrName>
                                        </p:attrNameLst>
                                      </p:cBhvr>
                                      <p:to>
                                        <p:strVal val="visible"/>
                                      </p:to>
                                    </p:set>
                                  </p:childTnLst>
                                </p:cTn>
                              </p:par>
                              <p:par>
                                <p:cTn id="1170" presetID="1" presetClass="entr" presetSubtype="0" fill="hold" grpId="3" nodeType="withEffect">
                                  <p:stCondLst>
                                    <p:cond delay="0"/>
                                  </p:stCondLst>
                                  <p:childTnLst>
                                    <p:set>
                                      <p:cBhvr>
                                        <p:cTn id="1171" dur="1" fill="hold">
                                          <p:stCondLst>
                                            <p:cond delay="0"/>
                                          </p:stCondLst>
                                        </p:cTn>
                                        <p:tgtEl>
                                          <p:spTgt spid="313"/>
                                        </p:tgtEl>
                                        <p:attrNameLst>
                                          <p:attrName>style.visibility</p:attrName>
                                        </p:attrNameLst>
                                      </p:cBhvr>
                                      <p:to>
                                        <p:strVal val="visible"/>
                                      </p:to>
                                    </p:set>
                                  </p:childTnLst>
                                </p:cTn>
                              </p:par>
                            </p:childTnLst>
                          </p:cTn>
                        </p:par>
                      </p:childTnLst>
                    </p:cTn>
                  </p:par>
                </p:childTnLst>
              </p:cTn>
              <p:nextCondLst>
                <p:cond evt="onClick" delay="0">
                  <p:tgtEl>
                    <p:spTgt spid="311"/>
                  </p:tgtEl>
                </p:cond>
              </p:nextCondLst>
            </p:seq>
            <p:seq concurrent="1" nextAc="seek">
              <p:cTn id="1172" restart="whenNotActive" fill="hold" evtFilter="cancelBubble" nodeType="interactiveSeq">
                <p:stCondLst>
                  <p:cond evt="onClick" delay="0">
                    <p:tgtEl>
                      <p:spTgt spid="314"/>
                    </p:tgtEl>
                  </p:cond>
                </p:stCondLst>
                <p:endSync evt="end" delay="0">
                  <p:rtn val="all"/>
                </p:endSync>
                <p:childTnLst>
                  <p:par>
                    <p:cTn id="1173" fill="hold">
                      <p:stCondLst>
                        <p:cond delay="0"/>
                      </p:stCondLst>
                      <p:childTnLst>
                        <p:par>
                          <p:cTn id="1174" fill="hold">
                            <p:stCondLst>
                              <p:cond delay="0"/>
                            </p:stCondLst>
                            <p:childTnLst>
                              <p:par>
                                <p:cTn id="1175" presetID="1" presetClass="exit" presetSubtype="0" fill="hold" grpId="1" nodeType="withEffect">
                                  <p:stCondLst>
                                    <p:cond delay="0"/>
                                  </p:stCondLst>
                                  <p:childTnLst>
                                    <p:set>
                                      <p:cBhvr>
                                        <p:cTn id="1176" dur="1" fill="hold">
                                          <p:stCondLst>
                                            <p:cond delay="0"/>
                                          </p:stCondLst>
                                        </p:cTn>
                                        <p:tgtEl>
                                          <p:spTgt spid="314"/>
                                        </p:tgtEl>
                                        <p:attrNameLst>
                                          <p:attrName>style.visibility</p:attrName>
                                        </p:attrNameLst>
                                      </p:cBhvr>
                                      <p:to>
                                        <p:strVal val="hidden"/>
                                      </p:to>
                                    </p:set>
                                  </p:childTnLst>
                                </p:cTn>
                              </p:par>
                              <p:par>
                                <p:cTn id="1177" presetID="1" presetClass="exit" presetSubtype="0" fill="hold" grpId="1" nodeType="withEffect">
                                  <p:stCondLst>
                                    <p:cond delay="0"/>
                                  </p:stCondLst>
                                  <p:childTnLst>
                                    <p:set>
                                      <p:cBhvr>
                                        <p:cTn id="1178" dur="1" fill="hold">
                                          <p:stCondLst>
                                            <p:cond delay="0"/>
                                          </p:stCondLst>
                                        </p:cTn>
                                        <p:tgtEl>
                                          <p:spTgt spid="313"/>
                                        </p:tgtEl>
                                        <p:attrNameLst>
                                          <p:attrName>style.visibility</p:attrName>
                                        </p:attrNameLst>
                                      </p:cBhvr>
                                      <p:to>
                                        <p:strVal val="hidden"/>
                                      </p:to>
                                    </p:set>
                                  </p:childTnLst>
                                </p:cTn>
                              </p:par>
                              <p:par>
                                <p:cTn id="1179" presetID="1" presetClass="entr" presetSubtype="0" fill="hold" grpId="0" nodeType="withEffect">
                                  <p:stCondLst>
                                    <p:cond delay="0"/>
                                  </p:stCondLst>
                                  <p:childTnLst>
                                    <p:set>
                                      <p:cBhvr>
                                        <p:cTn id="1180" dur="1" fill="hold">
                                          <p:stCondLst>
                                            <p:cond delay="0"/>
                                          </p:stCondLst>
                                        </p:cTn>
                                        <p:tgtEl>
                                          <p:spTgt spid="312"/>
                                        </p:tgtEl>
                                        <p:attrNameLst>
                                          <p:attrName>style.visibility</p:attrName>
                                        </p:attrNameLst>
                                      </p:cBhvr>
                                      <p:to>
                                        <p:strVal val="visible"/>
                                      </p:to>
                                    </p:set>
                                  </p:childTnLst>
                                </p:cTn>
                              </p:par>
                              <p:par>
                                <p:cTn id="1181" presetID="1" presetClass="entr" presetSubtype="0" fill="hold" grpId="0" nodeType="withEffect">
                                  <p:stCondLst>
                                    <p:cond delay="0"/>
                                  </p:stCondLst>
                                  <p:childTnLst>
                                    <p:set>
                                      <p:cBhvr>
                                        <p:cTn id="1182" dur="1" fill="hold">
                                          <p:stCondLst>
                                            <p:cond delay="0"/>
                                          </p:stCondLst>
                                        </p:cTn>
                                        <p:tgtEl>
                                          <p:spTgt spid="311"/>
                                        </p:tgtEl>
                                        <p:attrNameLst>
                                          <p:attrName>style.visibility</p:attrName>
                                        </p:attrNameLst>
                                      </p:cBhvr>
                                      <p:to>
                                        <p:strVal val="visible"/>
                                      </p:to>
                                    </p:set>
                                  </p:childTnLst>
                                </p:cTn>
                              </p:par>
                            </p:childTnLst>
                          </p:cTn>
                        </p:par>
                      </p:childTnLst>
                    </p:cTn>
                  </p:par>
                </p:childTnLst>
              </p:cTn>
              <p:nextCondLst>
                <p:cond evt="onClick" delay="0">
                  <p:tgtEl>
                    <p:spTgt spid="314"/>
                  </p:tgtEl>
                </p:cond>
              </p:nextCondLst>
            </p:seq>
            <p:seq concurrent="1" nextAc="seek">
              <p:cTn id="1183" restart="whenNotActive" fill="hold" evtFilter="cancelBubble" nodeType="interactiveSeq">
                <p:stCondLst>
                  <p:cond evt="onClick" delay="0">
                    <p:tgtEl>
                      <p:spTgt spid="313"/>
                    </p:tgtEl>
                  </p:cond>
                </p:stCondLst>
                <p:endSync evt="end" delay="0">
                  <p:rtn val="all"/>
                </p:endSync>
                <p:childTnLst>
                  <p:par>
                    <p:cTn id="1184" fill="hold">
                      <p:stCondLst>
                        <p:cond delay="0"/>
                      </p:stCondLst>
                      <p:childTnLst>
                        <p:par>
                          <p:cTn id="1185" fill="hold">
                            <p:stCondLst>
                              <p:cond delay="0"/>
                            </p:stCondLst>
                            <p:childTnLst>
                              <p:par>
                                <p:cTn id="1186" presetID="1" presetClass="exit" presetSubtype="0" fill="hold" grpId="2" nodeType="withEffect">
                                  <p:stCondLst>
                                    <p:cond delay="0"/>
                                  </p:stCondLst>
                                  <p:childTnLst>
                                    <p:set>
                                      <p:cBhvr>
                                        <p:cTn id="1187" dur="1" fill="hold">
                                          <p:stCondLst>
                                            <p:cond delay="0"/>
                                          </p:stCondLst>
                                        </p:cTn>
                                        <p:tgtEl>
                                          <p:spTgt spid="313"/>
                                        </p:tgtEl>
                                        <p:attrNameLst>
                                          <p:attrName>style.visibility</p:attrName>
                                        </p:attrNameLst>
                                      </p:cBhvr>
                                      <p:to>
                                        <p:strVal val="hidden"/>
                                      </p:to>
                                    </p:set>
                                  </p:childTnLst>
                                </p:cTn>
                              </p:par>
                              <p:par>
                                <p:cTn id="1188" presetID="1" presetClass="exit" presetSubtype="0" fill="hold" grpId="2" nodeType="withEffect">
                                  <p:stCondLst>
                                    <p:cond delay="0"/>
                                  </p:stCondLst>
                                  <p:childTnLst>
                                    <p:set>
                                      <p:cBhvr>
                                        <p:cTn id="1189" dur="1" fill="hold">
                                          <p:stCondLst>
                                            <p:cond delay="0"/>
                                          </p:stCondLst>
                                        </p:cTn>
                                        <p:tgtEl>
                                          <p:spTgt spid="314"/>
                                        </p:tgtEl>
                                        <p:attrNameLst>
                                          <p:attrName>style.visibility</p:attrName>
                                        </p:attrNameLst>
                                      </p:cBhvr>
                                      <p:to>
                                        <p:strVal val="hidden"/>
                                      </p:to>
                                    </p:set>
                                  </p:childTnLst>
                                </p:cTn>
                              </p:par>
                              <p:par>
                                <p:cTn id="1190" presetID="1" presetClass="entr" presetSubtype="0" fill="hold" grpId="0" nodeType="withEffect">
                                  <p:stCondLst>
                                    <p:cond delay="0"/>
                                  </p:stCondLst>
                                  <p:childTnLst>
                                    <p:set>
                                      <p:cBhvr>
                                        <p:cTn id="1191" dur="1" fill="hold">
                                          <p:stCondLst>
                                            <p:cond delay="0"/>
                                          </p:stCondLst>
                                        </p:cTn>
                                        <p:tgtEl>
                                          <p:spTgt spid="316"/>
                                        </p:tgtEl>
                                        <p:attrNameLst>
                                          <p:attrName>style.visibility</p:attrName>
                                        </p:attrNameLst>
                                      </p:cBhvr>
                                      <p:to>
                                        <p:strVal val="visible"/>
                                      </p:to>
                                    </p:set>
                                  </p:childTnLst>
                                </p:cTn>
                              </p:par>
                              <p:par>
                                <p:cTn id="1192" presetID="1" presetClass="entr" presetSubtype="0" fill="hold" grpId="0" nodeType="withEffect">
                                  <p:stCondLst>
                                    <p:cond delay="0"/>
                                  </p:stCondLst>
                                  <p:childTnLst>
                                    <p:set>
                                      <p:cBhvr>
                                        <p:cTn id="1193" dur="1" fill="hold">
                                          <p:stCondLst>
                                            <p:cond delay="0"/>
                                          </p:stCondLst>
                                        </p:cTn>
                                        <p:tgtEl>
                                          <p:spTgt spid="315"/>
                                        </p:tgtEl>
                                        <p:attrNameLst>
                                          <p:attrName>style.visibility</p:attrName>
                                        </p:attrNameLst>
                                      </p:cBhvr>
                                      <p:to>
                                        <p:strVal val="visible"/>
                                      </p:to>
                                    </p:set>
                                  </p:childTnLst>
                                </p:cTn>
                              </p:par>
                            </p:childTnLst>
                          </p:cTn>
                        </p:par>
                      </p:childTnLst>
                    </p:cTn>
                  </p:par>
                </p:childTnLst>
              </p:cTn>
              <p:nextCondLst>
                <p:cond evt="onClick" delay="0">
                  <p:tgtEl>
                    <p:spTgt spid="313"/>
                  </p:tgtEl>
                </p:cond>
              </p:nextCondLst>
            </p:seq>
            <p:seq concurrent="1" nextAc="seek">
              <p:cTn id="1194" restart="whenNotActive" fill="hold" evtFilter="cancelBubble" nodeType="interactiveSeq">
                <p:stCondLst>
                  <p:cond evt="onClick" delay="0">
                    <p:tgtEl>
                      <p:spTgt spid="316"/>
                    </p:tgtEl>
                  </p:cond>
                </p:stCondLst>
                <p:endSync evt="end" delay="0">
                  <p:rtn val="all"/>
                </p:endSync>
                <p:childTnLst>
                  <p:par>
                    <p:cTn id="1195" fill="hold">
                      <p:stCondLst>
                        <p:cond delay="0"/>
                      </p:stCondLst>
                      <p:childTnLst>
                        <p:par>
                          <p:cTn id="1196" fill="hold">
                            <p:stCondLst>
                              <p:cond delay="0"/>
                            </p:stCondLst>
                            <p:childTnLst>
                              <p:par>
                                <p:cTn id="1197" presetID="1" presetClass="exit" presetSubtype="0" fill="hold" grpId="1" nodeType="withEffect">
                                  <p:stCondLst>
                                    <p:cond delay="0"/>
                                  </p:stCondLst>
                                  <p:childTnLst>
                                    <p:set>
                                      <p:cBhvr>
                                        <p:cTn id="1198" dur="1" fill="hold">
                                          <p:stCondLst>
                                            <p:cond delay="0"/>
                                          </p:stCondLst>
                                        </p:cTn>
                                        <p:tgtEl>
                                          <p:spTgt spid="316"/>
                                        </p:tgtEl>
                                        <p:attrNameLst>
                                          <p:attrName>style.visibility</p:attrName>
                                        </p:attrNameLst>
                                      </p:cBhvr>
                                      <p:to>
                                        <p:strVal val="hidden"/>
                                      </p:to>
                                    </p:set>
                                  </p:childTnLst>
                                </p:cTn>
                              </p:par>
                              <p:par>
                                <p:cTn id="1199" presetID="1" presetClass="exit" presetSubtype="0" fill="hold" grpId="1" nodeType="withEffect">
                                  <p:stCondLst>
                                    <p:cond delay="0"/>
                                  </p:stCondLst>
                                  <p:childTnLst>
                                    <p:set>
                                      <p:cBhvr>
                                        <p:cTn id="1200" dur="1" fill="hold">
                                          <p:stCondLst>
                                            <p:cond delay="0"/>
                                          </p:stCondLst>
                                        </p:cTn>
                                        <p:tgtEl>
                                          <p:spTgt spid="315"/>
                                        </p:tgtEl>
                                        <p:attrNameLst>
                                          <p:attrName>style.visibility</p:attrName>
                                        </p:attrNameLst>
                                      </p:cBhvr>
                                      <p:to>
                                        <p:strVal val="hidden"/>
                                      </p:to>
                                    </p:set>
                                  </p:childTnLst>
                                </p:cTn>
                              </p:par>
                              <p:par>
                                <p:cTn id="1201" presetID="1" presetClass="entr" presetSubtype="0" fill="hold" grpId="0" nodeType="withEffect">
                                  <p:stCondLst>
                                    <p:cond delay="0"/>
                                  </p:stCondLst>
                                  <p:childTnLst>
                                    <p:set>
                                      <p:cBhvr>
                                        <p:cTn id="1202" dur="1" fill="hold">
                                          <p:stCondLst>
                                            <p:cond delay="0"/>
                                          </p:stCondLst>
                                        </p:cTn>
                                        <p:tgtEl>
                                          <p:spTgt spid="314"/>
                                        </p:tgtEl>
                                        <p:attrNameLst>
                                          <p:attrName>style.visibility</p:attrName>
                                        </p:attrNameLst>
                                      </p:cBhvr>
                                      <p:to>
                                        <p:strVal val="visible"/>
                                      </p:to>
                                    </p:set>
                                  </p:childTnLst>
                                </p:cTn>
                              </p:par>
                              <p:par>
                                <p:cTn id="1203" presetID="1" presetClass="entr" presetSubtype="0" fill="hold" grpId="0" nodeType="withEffect">
                                  <p:stCondLst>
                                    <p:cond delay="0"/>
                                  </p:stCondLst>
                                  <p:childTnLst>
                                    <p:set>
                                      <p:cBhvr>
                                        <p:cTn id="1204" dur="1" fill="hold">
                                          <p:stCondLst>
                                            <p:cond delay="0"/>
                                          </p:stCondLst>
                                        </p:cTn>
                                        <p:tgtEl>
                                          <p:spTgt spid="313"/>
                                        </p:tgtEl>
                                        <p:attrNameLst>
                                          <p:attrName>style.visibility</p:attrName>
                                        </p:attrNameLst>
                                      </p:cBhvr>
                                      <p:to>
                                        <p:strVal val="visible"/>
                                      </p:to>
                                    </p:set>
                                  </p:childTnLst>
                                </p:cTn>
                              </p:par>
                            </p:childTnLst>
                          </p:cTn>
                        </p:par>
                      </p:childTnLst>
                    </p:cTn>
                  </p:par>
                </p:childTnLst>
              </p:cTn>
              <p:nextCondLst>
                <p:cond evt="onClick" delay="0">
                  <p:tgtEl>
                    <p:spTgt spid="316"/>
                  </p:tgtEl>
                </p:cond>
              </p:nextCondLst>
            </p:seq>
            <p:seq concurrent="1" nextAc="seek">
              <p:cTn id="1205" restart="whenNotActive" fill="hold" evtFilter="cancelBubble" nodeType="interactiveSeq">
                <p:stCondLst>
                  <p:cond evt="onClick" delay="0">
                    <p:tgtEl>
                      <p:spTgt spid="315"/>
                    </p:tgtEl>
                  </p:cond>
                </p:stCondLst>
                <p:endSync evt="end" delay="0">
                  <p:rtn val="all"/>
                </p:endSync>
                <p:childTnLst>
                  <p:par>
                    <p:cTn id="1206" fill="hold">
                      <p:stCondLst>
                        <p:cond delay="0"/>
                      </p:stCondLst>
                      <p:childTnLst>
                        <p:par>
                          <p:cTn id="1207" fill="hold">
                            <p:stCondLst>
                              <p:cond delay="0"/>
                            </p:stCondLst>
                            <p:childTnLst>
                              <p:par>
                                <p:cTn id="1208" presetID="1" presetClass="exit" presetSubtype="0" fill="hold" grpId="2" nodeType="withEffect">
                                  <p:stCondLst>
                                    <p:cond delay="0"/>
                                  </p:stCondLst>
                                  <p:childTnLst>
                                    <p:set>
                                      <p:cBhvr>
                                        <p:cTn id="1209" dur="1" fill="hold">
                                          <p:stCondLst>
                                            <p:cond delay="0"/>
                                          </p:stCondLst>
                                        </p:cTn>
                                        <p:tgtEl>
                                          <p:spTgt spid="315"/>
                                        </p:tgtEl>
                                        <p:attrNameLst>
                                          <p:attrName>style.visibility</p:attrName>
                                        </p:attrNameLst>
                                      </p:cBhvr>
                                      <p:to>
                                        <p:strVal val="hidden"/>
                                      </p:to>
                                    </p:set>
                                  </p:childTnLst>
                                </p:cTn>
                              </p:par>
                              <p:par>
                                <p:cTn id="1210" presetID="1" presetClass="exit" presetSubtype="0" fill="hold" grpId="2" nodeType="withEffect">
                                  <p:stCondLst>
                                    <p:cond delay="0"/>
                                  </p:stCondLst>
                                  <p:childTnLst>
                                    <p:set>
                                      <p:cBhvr>
                                        <p:cTn id="1211" dur="1" fill="hold">
                                          <p:stCondLst>
                                            <p:cond delay="0"/>
                                          </p:stCondLst>
                                        </p:cTn>
                                        <p:tgtEl>
                                          <p:spTgt spid="316"/>
                                        </p:tgtEl>
                                        <p:attrNameLst>
                                          <p:attrName>style.visibility</p:attrName>
                                        </p:attrNameLst>
                                      </p:cBhvr>
                                      <p:to>
                                        <p:strVal val="hidden"/>
                                      </p:to>
                                    </p:set>
                                  </p:childTnLst>
                                </p:cTn>
                              </p:par>
                              <p:par>
                                <p:cTn id="1212" presetID="1" presetClass="entr" presetSubtype="0" fill="hold" grpId="3" nodeType="withEffect">
                                  <p:stCondLst>
                                    <p:cond delay="0"/>
                                  </p:stCondLst>
                                  <p:childTnLst>
                                    <p:set>
                                      <p:cBhvr>
                                        <p:cTn id="1213" dur="1" fill="hold">
                                          <p:stCondLst>
                                            <p:cond delay="0"/>
                                          </p:stCondLst>
                                        </p:cTn>
                                        <p:tgtEl>
                                          <p:spTgt spid="318"/>
                                        </p:tgtEl>
                                        <p:attrNameLst>
                                          <p:attrName>style.visibility</p:attrName>
                                        </p:attrNameLst>
                                      </p:cBhvr>
                                      <p:to>
                                        <p:strVal val="visible"/>
                                      </p:to>
                                    </p:set>
                                  </p:childTnLst>
                                </p:cTn>
                              </p:par>
                              <p:par>
                                <p:cTn id="1214" presetID="1" presetClass="entr" presetSubtype="0" fill="hold" grpId="3" nodeType="withEffect">
                                  <p:stCondLst>
                                    <p:cond delay="0"/>
                                  </p:stCondLst>
                                  <p:childTnLst>
                                    <p:set>
                                      <p:cBhvr>
                                        <p:cTn id="1215" dur="1" fill="hold">
                                          <p:stCondLst>
                                            <p:cond delay="0"/>
                                          </p:stCondLst>
                                        </p:cTn>
                                        <p:tgtEl>
                                          <p:spTgt spid="317"/>
                                        </p:tgtEl>
                                        <p:attrNameLst>
                                          <p:attrName>style.visibility</p:attrName>
                                        </p:attrNameLst>
                                      </p:cBhvr>
                                      <p:to>
                                        <p:strVal val="visible"/>
                                      </p:to>
                                    </p:set>
                                  </p:childTnLst>
                                </p:cTn>
                              </p:par>
                            </p:childTnLst>
                          </p:cTn>
                        </p:par>
                      </p:childTnLst>
                    </p:cTn>
                  </p:par>
                </p:childTnLst>
              </p:cTn>
              <p:nextCondLst>
                <p:cond evt="onClick" delay="0">
                  <p:tgtEl>
                    <p:spTgt spid="315"/>
                  </p:tgtEl>
                </p:cond>
              </p:nextCondLst>
            </p:seq>
            <p:seq concurrent="1" nextAc="seek">
              <p:cTn id="1216" restart="whenNotActive" fill="hold" evtFilter="cancelBubble" nodeType="interactiveSeq">
                <p:stCondLst>
                  <p:cond evt="onClick" delay="0">
                    <p:tgtEl>
                      <p:spTgt spid="318"/>
                    </p:tgtEl>
                  </p:cond>
                </p:stCondLst>
                <p:endSync evt="end" delay="0">
                  <p:rtn val="all"/>
                </p:endSync>
                <p:childTnLst>
                  <p:par>
                    <p:cTn id="1217" fill="hold">
                      <p:stCondLst>
                        <p:cond delay="0"/>
                      </p:stCondLst>
                      <p:childTnLst>
                        <p:par>
                          <p:cTn id="1218" fill="hold">
                            <p:stCondLst>
                              <p:cond delay="0"/>
                            </p:stCondLst>
                            <p:childTnLst>
                              <p:par>
                                <p:cTn id="1219" presetID="1" presetClass="exit" presetSubtype="0" fill="hold" grpId="1" nodeType="withEffect">
                                  <p:stCondLst>
                                    <p:cond delay="0"/>
                                  </p:stCondLst>
                                  <p:childTnLst>
                                    <p:set>
                                      <p:cBhvr>
                                        <p:cTn id="1220" dur="1" fill="hold">
                                          <p:stCondLst>
                                            <p:cond delay="0"/>
                                          </p:stCondLst>
                                        </p:cTn>
                                        <p:tgtEl>
                                          <p:spTgt spid="318"/>
                                        </p:tgtEl>
                                        <p:attrNameLst>
                                          <p:attrName>style.visibility</p:attrName>
                                        </p:attrNameLst>
                                      </p:cBhvr>
                                      <p:to>
                                        <p:strVal val="hidden"/>
                                      </p:to>
                                    </p:set>
                                  </p:childTnLst>
                                </p:cTn>
                              </p:par>
                              <p:par>
                                <p:cTn id="1221" presetID="1" presetClass="exit" presetSubtype="0" fill="hold" grpId="1" nodeType="withEffect">
                                  <p:stCondLst>
                                    <p:cond delay="0"/>
                                  </p:stCondLst>
                                  <p:childTnLst>
                                    <p:set>
                                      <p:cBhvr>
                                        <p:cTn id="1222" dur="1" fill="hold">
                                          <p:stCondLst>
                                            <p:cond delay="0"/>
                                          </p:stCondLst>
                                        </p:cTn>
                                        <p:tgtEl>
                                          <p:spTgt spid="317"/>
                                        </p:tgtEl>
                                        <p:attrNameLst>
                                          <p:attrName>style.visibility</p:attrName>
                                        </p:attrNameLst>
                                      </p:cBhvr>
                                      <p:to>
                                        <p:strVal val="hidden"/>
                                      </p:to>
                                    </p:set>
                                  </p:childTnLst>
                                </p:cTn>
                              </p:par>
                              <p:par>
                                <p:cTn id="1223" presetID="1" presetClass="entr" presetSubtype="0" fill="hold" grpId="3" nodeType="withEffect">
                                  <p:stCondLst>
                                    <p:cond delay="0"/>
                                  </p:stCondLst>
                                  <p:childTnLst>
                                    <p:set>
                                      <p:cBhvr>
                                        <p:cTn id="1224" dur="1" fill="hold">
                                          <p:stCondLst>
                                            <p:cond delay="0"/>
                                          </p:stCondLst>
                                        </p:cTn>
                                        <p:tgtEl>
                                          <p:spTgt spid="316"/>
                                        </p:tgtEl>
                                        <p:attrNameLst>
                                          <p:attrName>style.visibility</p:attrName>
                                        </p:attrNameLst>
                                      </p:cBhvr>
                                      <p:to>
                                        <p:strVal val="visible"/>
                                      </p:to>
                                    </p:set>
                                  </p:childTnLst>
                                </p:cTn>
                              </p:par>
                              <p:par>
                                <p:cTn id="1225" presetID="1" presetClass="entr" presetSubtype="0" fill="hold" grpId="3" nodeType="withEffect">
                                  <p:stCondLst>
                                    <p:cond delay="0"/>
                                  </p:stCondLst>
                                  <p:childTnLst>
                                    <p:set>
                                      <p:cBhvr>
                                        <p:cTn id="1226" dur="1" fill="hold">
                                          <p:stCondLst>
                                            <p:cond delay="0"/>
                                          </p:stCondLst>
                                        </p:cTn>
                                        <p:tgtEl>
                                          <p:spTgt spid="315"/>
                                        </p:tgtEl>
                                        <p:attrNameLst>
                                          <p:attrName>style.visibility</p:attrName>
                                        </p:attrNameLst>
                                      </p:cBhvr>
                                      <p:to>
                                        <p:strVal val="visible"/>
                                      </p:to>
                                    </p:set>
                                  </p:childTnLst>
                                </p:cTn>
                              </p:par>
                            </p:childTnLst>
                          </p:cTn>
                        </p:par>
                      </p:childTnLst>
                    </p:cTn>
                  </p:par>
                </p:childTnLst>
              </p:cTn>
              <p:nextCondLst>
                <p:cond evt="onClick" delay="0">
                  <p:tgtEl>
                    <p:spTgt spid="318"/>
                  </p:tgtEl>
                </p:cond>
              </p:nextCondLst>
            </p:seq>
            <p:seq concurrent="1" nextAc="seek">
              <p:cTn id="1227" restart="whenNotActive" fill="hold" evtFilter="cancelBubble" nodeType="interactiveSeq">
                <p:stCondLst>
                  <p:cond evt="onClick" delay="0">
                    <p:tgtEl>
                      <p:spTgt spid="317"/>
                    </p:tgtEl>
                  </p:cond>
                </p:stCondLst>
                <p:endSync evt="end" delay="0">
                  <p:rtn val="all"/>
                </p:endSync>
                <p:childTnLst>
                  <p:par>
                    <p:cTn id="1228" fill="hold">
                      <p:stCondLst>
                        <p:cond delay="0"/>
                      </p:stCondLst>
                      <p:childTnLst>
                        <p:par>
                          <p:cTn id="1229" fill="hold">
                            <p:stCondLst>
                              <p:cond delay="0"/>
                            </p:stCondLst>
                            <p:childTnLst>
                              <p:par>
                                <p:cTn id="1230" presetID="1" presetClass="exit" presetSubtype="0" fill="hold" grpId="2" nodeType="withEffect">
                                  <p:stCondLst>
                                    <p:cond delay="0"/>
                                  </p:stCondLst>
                                  <p:childTnLst>
                                    <p:set>
                                      <p:cBhvr>
                                        <p:cTn id="1231" dur="1" fill="hold">
                                          <p:stCondLst>
                                            <p:cond delay="0"/>
                                          </p:stCondLst>
                                        </p:cTn>
                                        <p:tgtEl>
                                          <p:spTgt spid="317"/>
                                        </p:tgtEl>
                                        <p:attrNameLst>
                                          <p:attrName>style.visibility</p:attrName>
                                        </p:attrNameLst>
                                      </p:cBhvr>
                                      <p:to>
                                        <p:strVal val="hidden"/>
                                      </p:to>
                                    </p:set>
                                  </p:childTnLst>
                                </p:cTn>
                              </p:par>
                              <p:par>
                                <p:cTn id="1232" presetID="1" presetClass="exit" presetSubtype="0" fill="hold" grpId="2" nodeType="withEffect">
                                  <p:stCondLst>
                                    <p:cond delay="0"/>
                                  </p:stCondLst>
                                  <p:childTnLst>
                                    <p:set>
                                      <p:cBhvr>
                                        <p:cTn id="1233" dur="1" fill="hold">
                                          <p:stCondLst>
                                            <p:cond delay="0"/>
                                          </p:stCondLst>
                                        </p:cTn>
                                        <p:tgtEl>
                                          <p:spTgt spid="318"/>
                                        </p:tgtEl>
                                        <p:attrNameLst>
                                          <p:attrName>style.visibility</p:attrName>
                                        </p:attrNameLst>
                                      </p:cBhvr>
                                      <p:to>
                                        <p:strVal val="hidden"/>
                                      </p:to>
                                    </p:set>
                                  </p:childTnLst>
                                </p:cTn>
                              </p:par>
                              <p:par>
                                <p:cTn id="1234" presetID="1" presetClass="entr" presetSubtype="0" fill="hold" grpId="0" nodeType="withEffect">
                                  <p:stCondLst>
                                    <p:cond delay="0"/>
                                  </p:stCondLst>
                                  <p:childTnLst>
                                    <p:set>
                                      <p:cBhvr>
                                        <p:cTn id="1235" dur="1" fill="hold">
                                          <p:stCondLst>
                                            <p:cond delay="0"/>
                                          </p:stCondLst>
                                        </p:cTn>
                                        <p:tgtEl>
                                          <p:spTgt spid="320"/>
                                        </p:tgtEl>
                                        <p:attrNameLst>
                                          <p:attrName>style.visibility</p:attrName>
                                        </p:attrNameLst>
                                      </p:cBhvr>
                                      <p:to>
                                        <p:strVal val="visible"/>
                                      </p:to>
                                    </p:set>
                                  </p:childTnLst>
                                </p:cTn>
                              </p:par>
                              <p:par>
                                <p:cTn id="1236" presetID="1" presetClass="entr" presetSubtype="0" fill="hold" grpId="0" nodeType="withEffect">
                                  <p:stCondLst>
                                    <p:cond delay="0"/>
                                  </p:stCondLst>
                                  <p:childTnLst>
                                    <p:set>
                                      <p:cBhvr>
                                        <p:cTn id="1237" dur="1" fill="hold">
                                          <p:stCondLst>
                                            <p:cond delay="0"/>
                                          </p:stCondLst>
                                        </p:cTn>
                                        <p:tgtEl>
                                          <p:spTgt spid="319"/>
                                        </p:tgtEl>
                                        <p:attrNameLst>
                                          <p:attrName>style.visibility</p:attrName>
                                        </p:attrNameLst>
                                      </p:cBhvr>
                                      <p:to>
                                        <p:strVal val="visible"/>
                                      </p:to>
                                    </p:set>
                                  </p:childTnLst>
                                </p:cTn>
                              </p:par>
                            </p:childTnLst>
                          </p:cTn>
                        </p:par>
                      </p:childTnLst>
                    </p:cTn>
                  </p:par>
                </p:childTnLst>
              </p:cTn>
              <p:nextCondLst>
                <p:cond evt="onClick" delay="0">
                  <p:tgtEl>
                    <p:spTgt spid="317"/>
                  </p:tgtEl>
                </p:cond>
              </p:nextCondLst>
            </p:seq>
            <p:seq concurrent="1" nextAc="seek">
              <p:cTn id="1238" restart="whenNotActive" fill="hold" evtFilter="cancelBubble" nodeType="interactiveSeq">
                <p:stCondLst>
                  <p:cond evt="onClick" delay="0">
                    <p:tgtEl>
                      <p:spTgt spid="320"/>
                    </p:tgtEl>
                  </p:cond>
                </p:stCondLst>
                <p:endSync evt="end" delay="0">
                  <p:rtn val="all"/>
                </p:endSync>
                <p:childTnLst>
                  <p:par>
                    <p:cTn id="1239" fill="hold">
                      <p:stCondLst>
                        <p:cond delay="0"/>
                      </p:stCondLst>
                      <p:childTnLst>
                        <p:par>
                          <p:cTn id="1240" fill="hold">
                            <p:stCondLst>
                              <p:cond delay="0"/>
                            </p:stCondLst>
                            <p:childTnLst>
                              <p:par>
                                <p:cTn id="1241" presetID="1" presetClass="exit" presetSubtype="0" fill="hold" grpId="1" nodeType="withEffect">
                                  <p:stCondLst>
                                    <p:cond delay="0"/>
                                  </p:stCondLst>
                                  <p:childTnLst>
                                    <p:set>
                                      <p:cBhvr>
                                        <p:cTn id="1242" dur="1" fill="hold">
                                          <p:stCondLst>
                                            <p:cond delay="0"/>
                                          </p:stCondLst>
                                        </p:cTn>
                                        <p:tgtEl>
                                          <p:spTgt spid="320"/>
                                        </p:tgtEl>
                                        <p:attrNameLst>
                                          <p:attrName>style.visibility</p:attrName>
                                        </p:attrNameLst>
                                      </p:cBhvr>
                                      <p:to>
                                        <p:strVal val="hidden"/>
                                      </p:to>
                                    </p:set>
                                  </p:childTnLst>
                                </p:cTn>
                              </p:par>
                              <p:par>
                                <p:cTn id="1243" presetID="1" presetClass="exit" presetSubtype="0" fill="hold" grpId="1" nodeType="withEffect">
                                  <p:stCondLst>
                                    <p:cond delay="0"/>
                                  </p:stCondLst>
                                  <p:childTnLst>
                                    <p:set>
                                      <p:cBhvr>
                                        <p:cTn id="1244" dur="1" fill="hold">
                                          <p:stCondLst>
                                            <p:cond delay="0"/>
                                          </p:stCondLst>
                                        </p:cTn>
                                        <p:tgtEl>
                                          <p:spTgt spid="319"/>
                                        </p:tgtEl>
                                        <p:attrNameLst>
                                          <p:attrName>style.visibility</p:attrName>
                                        </p:attrNameLst>
                                      </p:cBhvr>
                                      <p:to>
                                        <p:strVal val="hidden"/>
                                      </p:to>
                                    </p:set>
                                  </p:childTnLst>
                                </p:cTn>
                              </p:par>
                              <p:par>
                                <p:cTn id="1245" presetID="1" presetClass="entr" presetSubtype="0" fill="hold" grpId="0" nodeType="withEffect">
                                  <p:stCondLst>
                                    <p:cond delay="0"/>
                                  </p:stCondLst>
                                  <p:childTnLst>
                                    <p:set>
                                      <p:cBhvr>
                                        <p:cTn id="1246" dur="1" fill="hold">
                                          <p:stCondLst>
                                            <p:cond delay="0"/>
                                          </p:stCondLst>
                                        </p:cTn>
                                        <p:tgtEl>
                                          <p:spTgt spid="318"/>
                                        </p:tgtEl>
                                        <p:attrNameLst>
                                          <p:attrName>style.visibility</p:attrName>
                                        </p:attrNameLst>
                                      </p:cBhvr>
                                      <p:to>
                                        <p:strVal val="visible"/>
                                      </p:to>
                                    </p:set>
                                  </p:childTnLst>
                                </p:cTn>
                              </p:par>
                              <p:par>
                                <p:cTn id="1247" presetID="1" presetClass="entr" presetSubtype="0" fill="hold" grpId="0" nodeType="withEffect">
                                  <p:stCondLst>
                                    <p:cond delay="0"/>
                                  </p:stCondLst>
                                  <p:childTnLst>
                                    <p:set>
                                      <p:cBhvr>
                                        <p:cTn id="1248" dur="1" fill="hold">
                                          <p:stCondLst>
                                            <p:cond delay="0"/>
                                          </p:stCondLst>
                                        </p:cTn>
                                        <p:tgtEl>
                                          <p:spTgt spid="317"/>
                                        </p:tgtEl>
                                        <p:attrNameLst>
                                          <p:attrName>style.visibility</p:attrName>
                                        </p:attrNameLst>
                                      </p:cBhvr>
                                      <p:to>
                                        <p:strVal val="visible"/>
                                      </p:to>
                                    </p:set>
                                  </p:childTnLst>
                                </p:cTn>
                              </p:par>
                            </p:childTnLst>
                          </p:cTn>
                        </p:par>
                      </p:childTnLst>
                    </p:cTn>
                  </p:par>
                </p:childTnLst>
              </p:cTn>
              <p:nextCondLst>
                <p:cond evt="onClick" delay="0">
                  <p:tgtEl>
                    <p:spTgt spid="320"/>
                  </p:tgtEl>
                </p:cond>
              </p:nextCondLst>
            </p:seq>
            <p:seq concurrent="1" nextAc="seek">
              <p:cTn id="1249" restart="whenNotActive" fill="hold" evtFilter="cancelBubble" nodeType="interactiveSeq">
                <p:stCondLst>
                  <p:cond evt="onClick" delay="0">
                    <p:tgtEl>
                      <p:spTgt spid="319"/>
                    </p:tgtEl>
                  </p:cond>
                </p:stCondLst>
                <p:endSync evt="end" delay="0">
                  <p:rtn val="all"/>
                </p:endSync>
                <p:childTnLst>
                  <p:par>
                    <p:cTn id="1250" fill="hold">
                      <p:stCondLst>
                        <p:cond delay="0"/>
                      </p:stCondLst>
                      <p:childTnLst>
                        <p:par>
                          <p:cTn id="1251" fill="hold">
                            <p:stCondLst>
                              <p:cond delay="0"/>
                            </p:stCondLst>
                            <p:childTnLst>
                              <p:par>
                                <p:cTn id="1252" presetID="1" presetClass="exit" presetSubtype="0" fill="hold" grpId="2" nodeType="withEffect">
                                  <p:stCondLst>
                                    <p:cond delay="0"/>
                                  </p:stCondLst>
                                  <p:childTnLst>
                                    <p:set>
                                      <p:cBhvr>
                                        <p:cTn id="1253" dur="1" fill="hold">
                                          <p:stCondLst>
                                            <p:cond delay="0"/>
                                          </p:stCondLst>
                                        </p:cTn>
                                        <p:tgtEl>
                                          <p:spTgt spid="319"/>
                                        </p:tgtEl>
                                        <p:attrNameLst>
                                          <p:attrName>style.visibility</p:attrName>
                                        </p:attrNameLst>
                                      </p:cBhvr>
                                      <p:to>
                                        <p:strVal val="hidden"/>
                                      </p:to>
                                    </p:set>
                                  </p:childTnLst>
                                </p:cTn>
                              </p:par>
                              <p:par>
                                <p:cTn id="1254" presetID="1" presetClass="exit" presetSubtype="0" fill="hold" grpId="2" nodeType="withEffect">
                                  <p:stCondLst>
                                    <p:cond delay="0"/>
                                  </p:stCondLst>
                                  <p:childTnLst>
                                    <p:set>
                                      <p:cBhvr>
                                        <p:cTn id="1255" dur="1" fill="hold">
                                          <p:stCondLst>
                                            <p:cond delay="0"/>
                                          </p:stCondLst>
                                        </p:cTn>
                                        <p:tgtEl>
                                          <p:spTgt spid="320"/>
                                        </p:tgtEl>
                                        <p:attrNameLst>
                                          <p:attrName>style.visibility</p:attrName>
                                        </p:attrNameLst>
                                      </p:cBhvr>
                                      <p:to>
                                        <p:strVal val="hidden"/>
                                      </p:to>
                                    </p:set>
                                  </p:childTnLst>
                                </p:cTn>
                              </p:par>
                              <p:par>
                                <p:cTn id="1256" presetID="1" presetClass="entr" presetSubtype="0" fill="hold" grpId="3" nodeType="withEffect">
                                  <p:stCondLst>
                                    <p:cond delay="0"/>
                                  </p:stCondLst>
                                  <p:childTnLst>
                                    <p:set>
                                      <p:cBhvr>
                                        <p:cTn id="1257" dur="1" fill="hold">
                                          <p:stCondLst>
                                            <p:cond delay="0"/>
                                          </p:stCondLst>
                                        </p:cTn>
                                        <p:tgtEl>
                                          <p:spTgt spid="322"/>
                                        </p:tgtEl>
                                        <p:attrNameLst>
                                          <p:attrName>style.visibility</p:attrName>
                                        </p:attrNameLst>
                                      </p:cBhvr>
                                      <p:to>
                                        <p:strVal val="visible"/>
                                      </p:to>
                                    </p:set>
                                  </p:childTnLst>
                                </p:cTn>
                              </p:par>
                              <p:par>
                                <p:cTn id="1258" presetID="1" presetClass="entr" presetSubtype="0" fill="hold" grpId="3" nodeType="withEffect">
                                  <p:stCondLst>
                                    <p:cond delay="0"/>
                                  </p:stCondLst>
                                  <p:childTnLst>
                                    <p:set>
                                      <p:cBhvr>
                                        <p:cTn id="1259" dur="1" fill="hold">
                                          <p:stCondLst>
                                            <p:cond delay="0"/>
                                          </p:stCondLst>
                                        </p:cTn>
                                        <p:tgtEl>
                                          <p:spTgt spid="321"/>
                                        </p:tgtEl>
                                        <p:attrNameLst>
                                          <p:attrName>style.visibility</p:attrName>
                                        </p:attrNameLst>
                                      </p:cBhvr>
                                      <p:to>
                                        <p:strVal val="visible"/>
                                      </p:to>
                                    </p:set>
                                  </p:childTnLst>
                                </p:cTn>
                              </p:par>
                            </p:childTnLst>
                          </p:cTn>
                        </p:par>
                      </p:childTnLst>
                    </p:cTn>
                  </p:par>
                </p:childTnLst>
              </p:cTn>
              <p:nextCondLst>
                <p:cond evt="onClick" delay="0">
                  <p:tgtEl>
                    <p:spTgt spid="319"/>
                  </p:tgtEl>
                </p:cond>
              </p:nextCondLst>
            </p:seq>
            <p:seq concurrent="1" nextAc="seek">
              <p:cTn id="1260" restart="whenNotActive" fill="hold" evtFilter="cancelBubble" nodeType="interactiveSeq">
                <p:stCondLst>
                  <p:cond evt="onClick" delay="0">
                    <p:tgtEl>
                      <p:spTgt spid="322"/>
                    </p:tgtEl>
                  </p:cond>
                </p:stCondLst>
                <p:endSync evt="end" delay="0">
                  <p:rtn val="all"/>
                </p:endSync>
                <p:childTnLst>
                  <p:par>
                    <p:cTn id="1261" fill="hold">
                      <p:stCondLst>
                        <p:cond delay="0"/>
                      </p:stCondLst>
                      <p:childTnLst>
                        <p:par>
                          <p:cTn id="1262" fill="hold">
                            <p:stCondLst>
                              <p:cond delay="0"/>
                            </p:stCondLst>
                            <p:childTnLst>
                              <p:par>
                                <p:cTn id="1263" presetID="1" presetClass="exit" presetSubtype="0" fill="hold" grpId="1" nodeType="withEffect">
                                  <p:stCondLst>
                                    <p:cond delay="0"/>
                                  </p:stCondLst>
                                  <p:childTnLst>
                                    <p:set>
                                      <p:cBhvr>
                                        <p:cTn id="1264" dur="1" fill="hold">
                                          <p:stCondLst>
                                            <p:cond delay="0"/>
                                          </p:stCondLst>
                                        </p:cTn>
                                        <p:tgtEl>
                                          <p:spTgt spid="322"/>
                                        </p:tgtEl>
                                        <p:attrNameLst>
                                          <p:attrName>style.visibility</p:attrName>
                                        </p:attrNameLst>
                                      </p:cBhvr>
                                      <p:to>
                                        <p:strVal val="hidden"/>
                                      </p:to>
                                    </p:set>
                                  </p:childTnLst>
                                </p:cTn>
                              </p:par>
                              <p:par>
                                <p:cTn id="1265" presetID="1" presetClass="exit" presetSubtype="0" fill="hold" grpId="1" nodeType="withEffect">
                                  <p:stCondLst>
                                    <p:cond delay="0"/>
                                  </p:stCondLst>
                                  <p:childTnLst>
                                    <p:set>
                                      <p:cBhvr>
                                        <p:cTn id="1266" dur="1" fill="hold">
                                          <p:stCondLst>
                                            <p:cond delay="0"/>
                                          </p:stCondLst>
                                        </p:cTn>
                                        <p:tgtEl>
                                          <p:spTgt spid="321"/>
                                        </p:tgtEl>
                                        <p:attrNameLst>
                                          <p:attrName>style.visibility</p:attrName>
                                        </p:attrNameLst>
                                      </p:cBhvr>
                                      <p:to>
                                        <p:strVal val="hidden"/>
                                      </p:to>
                                    </p:set>
                                  </p:childTnLst>
                                </p:cTn>
                              </p:par>
                              <p:par>
                                <p:cTn id="1267" presetID="1" presetClass="entr" presetSubtype="0" fill="hold" grpId="3" nodeType="withEffect">
                                  <p:stCondLst>
                                    <p:cond delay="0"/>
                                  </p:stCondLst>
                                  <p:childTnLst>
                                    <p:set>
                                      <p:cBhvr>
                                        <p:cTn id="1268" dur="1" fill="hold">
                                          <p:stCondLst>
                                            <p:cond delay="0"/>
                                          </p:stCondLst>
                                        </p:cTn>
                                        <p:tgtEl>
                                          <p:spTgt spid="320"/>
                                        </p:tgtEl>
                                        <p:attrNameLst>
                                          <p:attrName>style.visibility</p:attrName>
                                        </p:attrNameLst>
                                      </p:cBhvr>
                                      <p:to>
                                        <p:strVal val="visible"/>
                                      </p:to>
                                    </p:set>
                                  </p:childTnLst>
                                </p:cTn>
                              </p:par>
                              <p:par>
                                <p:cTn id="1269" presetID="1" presetClass="entr" presetSubtype="0" fill="hold" grpId="3" nodeType="withEffect">
                                  <p:stCondLst>
                                    <p:cond delay="0"/>
                                  </p:stCondLst>
                                  <p:childTnLst>
                                    <p:set>
                                      <p:cBhvr>
                                        <p:cTn id="1270" dur="1" fill="hold">
                                          <p:stCondLst>
                                            <p:cond delay="0"/>
                                          </p:stCondLst>
                                        </p:cTn>
                                        <p:tgtEl>
                                          <p:spTgt spid="319"/>
                                        </p:tgtEl>
                                        <p:attrNameLst>
                                          <p:attrName>style.visibility</p:attrName>
                                        </p:attrNameLst>
                                      </p:cBhvr>
                                      <p:to>
                                        <p:strVal val="visible"/>
                                      </p:to>
                                    </p:set>
                                  </p:childTnLst>
                                </p:cTn>
                              </p:par>
                            </p:childTnLst>
                          </p:cTn>
                        </p:par>
                      </p:childTnLst>
                    </p:cTn>
                  </p:par>
                </p:childTnLst>
              </p:cTn>
              <p:nextCondLst>
                <p:cond evt="onClick" delay="0">
                  <p:tgtEl>
                    <p:spTgt spid="322"/>
                  </p:tgtEl>
                </p:cond>
              </p:nextCondLst>
            </p:seq>
            <p:seq concurrent="1" nextAc="seek">
              <p:cTn id="1271" restart="whenNotActive" fill="hold" evtFilter="cancelBubble" nodeType="interactiveSeq">
                <p:stCondLst>
                  <p:cond evt="onClick" delay="0">
                    <p:tgtEl>
                      <p:spTgt spid="321"/>
                    </p:tgtEl>
                  </p:cond>
                </p:stCondLst>
                <p:endSync evt="end" delay="0">
                  <p:rtn val="all"/>
                </p:endSync>
                <p:childTnLst>
                  <p:par>
                    <p:cTn id="1272" fill="hold">
                      <p:stCondLst>
                        <p:cond delay="0"/>
                      </p:stCondLst>
                      <p:childTnLst>
                        <p:par>
                          <p:cTn id="1273" fill="hold">
                            <p:stCondLst>
                              <p:cond delay="0"/>
                            </p:stCondLst>
                            <p:childTnLst>
                              <p:par>
                                <p:cTn id="1274" presetID="1" presetClass="exit" presetSubtype="0" fill="hold" grpId="2" nodeType="withEffect">
                                  <p:stCondLst>
                                    <p:cond delay="0"/>
                                  </p:stCondLst>
                                  <p:childTnLst>
                                    <p:set>
                                      <p:cBhvr>
                                        <p:cTn id="1275" dur="1" fill="hold">
                                          <p:stCondLst>
                                            <p:cond delay="0"/>
                                          </p:stCondLst>
                                        </p:cTn>
                                        <p:tgtEl>
                                          <p:spTgt spid="321"/>
                                        </p:tgtEl>
                                        <p:attrNameLst>
                                          <p:attrName>style.visibility</p:attrName>
                                        </p:attrNameLst>
                                      </p:cBhvr>
                                      <p:to>
                                        <p:strVal val="hidden"/>
                                      </p:to>
                                    </p:set>
                                  </p:childTnLst>
                                </p:cTn>
                              </p:par>
                              <p:par>
                                <p:cTn id="1276" presetID="1" presetClass="exit" presetSubtype="0" fill="hold" grpId="2" nodeType="withEffect">
                                  <p:stCondLst>
                                    <p:cond delay="0"/>
                                  </p:stCondLst>
                                  <p:childTnLst>
                                    <p:set>
                                      <p:cBhvr>
                                        <p:cTn id="1277" dur="1" fill="hold">
                                          <p:stCondLst>
                                            <p:cond delay="0"/>
                                          </p:stCondLst>
                                        </p:cTn>
                                        <p:tgtEl>
                                          <p:spTgt spid="322"/>
                                        </p:tgtEl>
                                        <p:attrNameLst>
                                          <p:attrName>style.visibility</p:attrName>
                                        </p:attrNameLst>
                                      </p:cBhvr>
                                      <p:to>
                                        <p:strVal val="hidden"/>
                                      </p:to>
                                    </p:set>
                                  </p:childTnLst>
                                </p:cTn>
                              </p:par>
                              <p:par>
                                <p:cTn id="1278" presetID="1" presetClass="entr" presetSubtype="0" fill="hold" grpId="0" nodeType="withEffect">
                                  <p:stCondLst>
                                    <p:cond delay="0"/>
                                  </p:stCondLst>
                                  <p:childTnLst>
                                    <p:set>
                                      <p:cBhvr>
                                        <p:cTn id="1279" dur="1" fill="hold">
                                          <p:stCondLst>
                                            <p:cond delay="0"/>
                                          </p:stCondLst>
                                        </p:cTn>
                                        <p:tgtEl>
                                          <p:spTgt spid="324"/>
                                        </p:tgtEl>
                                        <p:attrNameLst>
                                          <p:attrName>style.visibility</p:attrName>
                                        </p:attrNameLst>
                                      </p:cBhvr>
                                      <p:to>
                                        <p:strVal val="visible"/>
                                      </p:to>
                                    </p:set>
                                  </p:childTnLst>
                                </p:cTn>
                              </p:par>
                              <p:par>
                                <p:cTn id="1280" presetID="1" presetClass="entr" presetSubtype="0" fill="hold" grpId="0" nodeType="withEffect">
                                  <p:stCondLst>
                                    <p:cond delay="0"/>
                                  </p:stCondLst>
                                  <p:childTnLst>
                                    <p:set>
                                      <p:cBhvr>
                                        <p:cTn id="1281" dur="1" fill="hold">
                                          <p:stCondLst>
                                            <p:cond delay="0"/>
                                          </p:stCondLst>
                                        </p:cTn>
                                        <p:tgtEl>
                                          <p:spTgt spid="323"/>
                                        </p:tgtEl>
                                        <p:attrNameLst>
                                          <p:attrName>style.visibility</p:attrName>
                                        </p:attrNameLst>
                                      </p:cBhvr>
                                      <p:to>
                                        <p:strVal val="visible"/>
                                      </p:to>
                                    </p:set>
                                  </p:childTnLst>
                                </p:cTn>
                              </p:par>
                            </p:childTnLst>
                          </p:cTn>
                        </p:par>
                      </p:childTnLst>
                    </p:cTn>
                  </p:par>
                </p:childTnLst>
              </p:cTn>
              <p:nextCondLst>
                <p:cond evt="onClick" delay="0">
                  <p:tgtEl>
                    <p:spTgt spid="321"/>
                  </p:tgtEl>
                </p:cond>
              </p:nextCondLst>
            </p:seq>
            <p:seq concurrent="1" nextAc="seek">
              <p:cTn id="1282" restart="whenNotActive" fill="hold" evtFilter="cancelBubble" nodeType="interactiveSeq">
                <p:stCondLst>
                  <p:cond evt="onClick" delay="0">
                    <p:tgtEl>
                      <p:spTgt spid="324"/>
                    </p:tgtEl>
                  </p:cond>
                </p:stCondLst>
                <p:endSync evt="end" delay="0">
                  <p:rtn val="all"/>
                </p:endSync>
                <p:childTnLst>
                  <p:par>
                    <p:cTn id="1283" fill="hold">
                      <p:stCondLst>
                        <p:cond delay="0"/>
                      </p:stCondLst>
                      <p:childTnLst>
                        <p:par>
                          <p:cTn id="1284" fill="hold">
                            <p:stCondLst>
                              <p:cond delay="0"/>
                            </p:stCondLst>
                            <p:childTnLst>
                              <p:par>
                                <p:cTn id="1285" presetID="1" presetClass="exit" presetSubtype="0" fill="hold" grpId="1" nodeType="withEffect">
                                  <p:stCondLst>
                                    <p:cond delay="0"/>
                                  </p:stCondLst>
                                  <p:childTnLst>
                                    <p:set>
                                      <p:cBhvr>
                                        <p:cTn id="1286" dur="1" fill="hold">
                                          <p:stCondLst>
                                            <p:cond delay="0"/>
                                          </p:stCondLst>
                                        </p:cTn>
                                        <p:tgtEl>
                                          <p:spTgt spid="324"/>
                                        </p:tgtEl>
                                        <p:attrNameLst>
                                          <p:attrName>style.visibility</p:attrName>
                                        </p:attrNameLst>
                                      </p:cBhvr>
                                      <p:to>
                                        <p:strVal val="hidden"/>
                                      </p:to>
                                    </p:set>
                                  </p:childTnLst>
                                </p:cTn>
                              </p:par>
                              <p:par>
                                <p:cTn id="1287" presetID="1" presetClass="exit" presetSubtype="0" fill="hold" grpId="1" nodeType="withEffect">
                                  <p:stCondLst>
                                    <p:cond delay="0"/>
                                  </p:stCondLst>
                                  <p:childTnLst>
                                    <p:set>
                                      <p:cBhvr>
                                        <p:cTn id="1288" dur="1" fill="hold">
                                          <p:stCondLst>
                                            <p:cond delay="0"/>
                                          </p:stCondLst>
                                        </p:cTn>
                                        <p:tgtEl>
                                          <p:spTgt spid="323"/>
                                        </p:tgtEl>
                                        <p:attrNameLst>
                                          <p:attrName>style.visibility</p:attrName>
                                        </p:attrNameLst>
                                      </p:cBhvr>
                                      <p:to>
                                        <p:strVal val="hidden"/>
                                      </p:to>
                                    </p:set>
                                  </p:childTnLst>
                                </p:cTn>
                              </p:par>
                              <p:par>
                                <p:cTn id="1289" presetID="1" presetClass="entr" presetSubtype="0" fill="hold" grpId="0" nodeType="withEffect">
                                  <p:stCondLst>
                                    <p:cond delay="0"/>
                                  </p:stCondLst>
                                  <p:childTnLst>
                                    <p:set>
                                      <p:cBhvr>
                                        <p:cTn id="1290" dur="1" fill="hold">
                                          <p:stCondLst>
                                            <p:cond delay="0"/>
                                          </p:stCondLst>
                                        </p:cTn>
                                        <p:tgtEl>
                                          <p:spTgt spid="322"/>
                                        </p:tgtEl>
                                        <p:attrNameLst>
                                          <p:attrName>style.visibility</p:attrName>
                                        </p:attrNameLst>
                                      </p:cBhvr>
                                      <p:to>
                                        <p:strVal val="visible"/>
                                      </p:to>
                                    </p:set>
                                  </p:childTnLst>
                                </p:cTn>
                              </p:par>
                              <p:par>
                                <p:cTn id="1291" presetID="1" presetClass="entr" presetSubtype="0" fill="hold" grpId="0" nodeType="withEffect">
                                  <p:stCondLst>
                                    <p:cond delay="0"/>
                                  </p:stCondLst>
                                  <p:childTnLst>
                                    <p:set>
                                      <p:cBhvr>
                                        <p:cTn id="1292" dur="1" fill="hold">
                                          <p:stCondLst>
                                            <p:cond delay="0"/>
                                          </p:stCondLst>
                                        </p:cTn>
                                        <p:tgtEl>
                                          <p:spTgt spid="321"/>
                                        </p:tgtEl>
                                        <p:attrNameLst>
                                          <p:attrName>style.visibility</p:attrName>
                                        </p:attrNameLst>
                                      </p:cBhvr>
                                      <p:to>
                                        <p:strVal val="visible"/>
                                      </p:to>
                                    </p:set>
                                  </p:childTnLst>
                                </p:cTn>
                              </p:par>
                            </p:childTnLst>
                          </p:cTn>
                        </p:par>
                      </p:childTnLst>
                    </p:cTn>
                  </p:par>
                </p:childTnLst>
              </p:cTn>
              <p:nextCondLst>
                <p:cond evt="onClick" delay="0">
                  <p:tgtEl>
                    <p:spTgt spid="324"/>
                  </p:tgtEl>
                </p:cond>
              </p:nextCondLst>
            </p:seq>
            <p:seq concurrent="1" nextAc="seek">
              <p:cTn id="1293" restart="whenNotActive" fill="hold" evtFilter="cancelBubble" nodeType="interactiveSeq">
                <p:stCondLst>
                  <p:cond evt="onClick" delay="0">
                    <p:tgtEl>
                      <p:spTgt spid="323"/>
                    </p:tgtEl>
                  </p:cond>
                </p:stCondLst>
                <p:endSync evt="end" delay="0">
                  <p:rtn val="all"/>
                </p:endSync>
                <p:childTnLst>
                  <p:par>
                    <p:cTn id="1294" fill="hold">
                      <p:stCondLst>
                        <p:cond delay="0"/>
                      </p:stCondLst>
                      <p:childTnLst>
                        <p:par>
                          <p:cTn id="1295" fill="hold">
                            <p:stCondLst>
                              <p:cond delay="0"/>
                            </p:stCondLst>
                            <p:childTnLst>
                              <p:par>
                                <p:cTn id="1296" presetID="1" presetClass="exit" presetSubtype="0" fill="hold" grpId="2" nodeType="withEffect">
                                  <p:stCondLst>
                                    <p:cond delay="0"/>
                                  </p:stCondLst>
                                  <p:childTnLst>
                                    <p:set>
                                      <p:cBhvr>
                                        <p:cTn id="1297" dur="1" fill="hold">
                                          <p:stCondLst>
                                            <p:cond delay="0"/>
                                          </p:stCondLst>
                                        </p:cTn>
                                        <p:tgtEl>
                                          <p:spTgt spid="323"/>
                                        </p:tgtEl>
                                        <p:attrNameLst>
                                          <p:attrName>style.visibility</p:attrName>
                                        </p:attrNameLst>
                                      </p:cBhvr>
                                      <p:to>
                                        <p:strVal val="hidden"/>
                                      </p:to>
                                    </p:set>
                                  </p:childTnLst>
                                </p:cTn>
                              </p:par>
                              <p:par>
                                <p:cTn id="1298" presetID="1" presetClass="exit" presetSubtype="0" fill="hold" grpId="2" nodeType="withEffect">
                                  <p:stCondLst>
                                    <p:cond delay="0"/>
                                  </p:stCondLst>
                                  <p:childTnLst>
                                    <p:set>
                                      <p:cBhvr>
                                        <p:cTn id="1299" dur="1" fill="hold">
                                          <p:stCondLst>
                                            <p:cond delay="0"/>
                                          </p:stCondLst>
                                        </p:cTn>
                                        <p:tgtEl>
                                          <p:spTgt spid="324"/>
                                        </p:tgtEl>
                                        <p:attrNameLst>
                                          <p:attrName>style.visibility</p:attrName>
                                        </p:attrNameLst>
                                      </p:cBhvr>
                                      <p:to>
                                        <p:strVal val="hidden"/>
                                      </p:to>
                                    </p:set>
                                  </p:childTnLst>
                                </p:cTn>
                              </p:par>
                              <p:par>
                                <p:cTn id="1300" presetID="1" presetClass="entr" presetSubtype="0" fill="hold" grpId="3" nodeType="withEffect">
                                  <p:stCondLst>
                                    <p:cond delay="0"/>
                                  </p:stCondLst>
                                  <p:childTnLst>
                                    <p:set>
                                      <p:cBhvr>
                                        <p:cTn id="1301" dur="1" fill="hold">
                                          <p:stCondLst>
                                            <p:cond delay="0"/>
                                          </p:stCondLst>
                                        </p:cTn>
                                        <p:tgtEl>
                                          <p:spTgt spid="326"/>
                                        </p:tgtEl>
                                        <p:attrNameLst>
                                          <p:attrName>style.visibility</p:attrName>
                                        </p:attrNameLst>
                                      </p:cBhvr>
                                      <p:to>
                                        <p:strVal val="visible"/>
                                      </p:to>
                                    </p:set>
                                  </p:childTnLst>
                                </p:cTn>
                              </p:par>
                              <p:par>
                                <p:cTn id="1302" presetID="1" presetClass="entr" presetSubtype="0" fill="hold" grpId="3" nodeType="withEffect">
                                  <p:stCondLst>
                                    <p:cond delay="0"/>
                                  </p:stCondLst>
                                  <p:childTnLst>
                                    <p:set>
                                      <p:cBhvr>
                                        <p:cTn id="1303" dur="1" fill="hold">
                                          <p:stCondLst>
                                            <p:cond delay="0"/>
                                          </p:stCondLst>
                                        </p:cTn>
                                        <p:tgtEl>
                                          <p:spTgt spid="325"/>
                                        </p:tgtEl>
                                        <p:attrNameLst>
                                          <p:attrName>style.visibility</p:attrName>
                                        </p:attrNameLst>
                                      </p:cBhvr>
                                      <p:to>
                                        <p:strVal val="visible"/>
                                      </p:to>
                                    </p:set>
                                  </p:childTnLst>
                                </p:cTn>
                              </p:par>
                            </p:childTnLst>
                          </p:cTn>
                        </p:par>
                      </p:childTnLst>
                    </p:cTn>
                  </p:par>
                </p:childTnLst>
              </p:cTn>
              <p:nextCondLst>
                <p:cond evt="onClick" delay="0">
                  <p:tgtEl>
                    <p:spTgt spid="323"/>
                  </p:tgtEl>
                </p:cond>
              </p:nextCondLst>
            </p:seq>
            <p:seq concurrent="1" nextAc="seek">
              <p:cTn id="1304" restart="whenNotActive" fill="hold" evtFilter="cancelBubble" nodeType="interactiveSeq">
                <p:stCondLst>
                  <p:cond evt="onClick" delay="0">
                    <p:tgtEl>
                      <p:spTgt spid="326"/>
                    </p:tgtEl>
                  </p:cond>
                </p:stCondLst>
                <p:endSync evt="end" delay="0">
                  <p:rtn val="all"/>
                </p:endSync>
                <p:childTnLst>
                  <p:par>
                    <p:cTn id="1305" fill="hold">
                      <p:stCondLst>
                        <p:cond delay="0"/>
                      </p:stCondLst>
                      <p:childTnLst>
                        <p:par>
                          <p:cTn id="1306" fill="hold">
                            <p:stCondLst>
                              <p:cond delay="0"/>
                            </p:stCondLst>
                            <p:childTnLst>
                              <p:par>
                                <p:cTn id="1307" presetID="1" presetClass="exit" presetSubtype="0" fill="hold" grpId="1" nodeType="withEffect">
                                  <p:stCondLst>
                                    <p:cond delay="0"/>
                                  </p:stCondLst>
                                  <p:childTnLst>
                                    <p:set>
                                      <p:cBhvr>
                                        <p:cTn id="1308" dur="1" fill="hold">
                                          <p:stCondLst>
                                            <p:cond delay="0"/>
                                          </p:stCondLst>
                                        </p:cTn>
                                        <p:tgtEl>
                                          <p:spTgt spid="326"/>
                                        </p:tgtEl>
                                        <p:attrNameLst>
                                          <p:attrName>style.visibility</p:attrName>
                                        </p:attrNameLst>
                                      </p:cBhvr>
                                      <p:to>
                                        <p:strVal val="hidden"/>
                                      </p:to>
                                    </p:set>
                                  </p:childTnLst>
                                </p:cTn>
                              </p:par>
                              <p:par>
                                <p:cTn id="1309" presetID="1" presetClass="exit" presetSubtype="0" fill="hold" grpId="1" nodeType="withEffect">
                                  <p:stCondLst>
                                    <p:cond delay="0"/>
                                  </p:stCondLst>
                                  <p:childTnLst>
                                    <p:set>
                                      <p:cBhvr>
                                        <p:cTn id="1310" dur="1" fill="hold">
                                          <p:stCondLst>
                                            <p:cond delay="0"/>
                                          </p:stCondLst>
                                        </p:cTn>
                                        <p:tgtEl>
                                          <p:spTgt spid="325"/>
                                        </p:tgtEl>
                                        <p:attrNameLst>
                                          <p:attrName>style.visibility</p:attrName>
                                        </p:attrNameLst>
                                      </p:cBhvr>
                                      <p:to>
                                        <p:strVal val="hidden"/>
                                      </p:to>
                                    </p:set>
                                  </p:childTnLst>
                                </p:cTn>
                              </p:par>
                              <p:par>
                                <p:cTn id="1311" presetID="1" presetClass="entr" presetSubtype="0" fill="hold" grpId="3" nodeType="withEffect">
                                  <p:stCondLst>
                                    <p:cond delay="0"/>
                                  </p:stCondLst>
                                  <p:childTnLst>
                                    <p:set>
                                      <p:cBhvr>
                                        <p:cTn id="1312" dur="1" fill="hold">
                                          <p:stCondLst>
                                            <p:cond delay="0"/>
                                          </p:stCondLst>
                                        </p:cTn>
                                        <p:tgtEl>
                                          <p:spTgt spid="324"/>
                                        </p:tgtEl>
                                        <p:attrNameLst>
                                          <p:attrName>style.visibility</p:attrName>
                                        </p:attrNameLst>
                                      </p:cBhvr>
                                      <p:to>
                                        <p:strVal val="visible"/>
                                      </p:to>
                                    </p:set>
                                  </p:childTnLst>
                                </p:cTn>
                              </p:par>
                              <p:par>
                                <p:cTn id="1313" presetID="1" presetClass="entr" presetSubtype="0" fill="hold" grpId="3" nodeType="withEffect">
                                  <p:stCondLst>
                                    <p:cond delay="0"/>
                                  </p:stCondLst>
                                  <p:childTnLst>
                                    <p:set>
                                      <p:cBhvr>
                                        <p:cTn id="1314" dur="1" fill="hold">
                                          <p:stCondLst>
                                            <p:cond delay="0"/>
                                          </p:stCondLst>
                                        </p:cTn>
                                        <p:tgtEl>
                                          <p:spTgt spid="323"/>
                                        </p:tgtEl>
                                        <p:attrNameLst>
                                          <p:attrName>style.visibility</p:attrName>
                                        </p:attrNameLst>
                                      </p:cBhvr>
                                      <p:to>
                                        <p:strVal val="visible"/>
                                      </p:to>
                                    </p:set>
                                  </p:childTnLst>
                                </p:cTn>
                              </p:par>
                            </p:childTnLst>
                          </p:cTn>
                        </p:par>
                      </p:childTnLst>
                    </p:cTn>
                  </p:par>
                </p:childTnLst>
              </p:cTn>
              <p:nextCondLst>
                <p:cond evt="onClick" delay="0">
                  <p:tgtEl>
                    <p:spTgt spid="326"/>
                  </p:tgtEl>
                </p:cond>
              </p:nextCondLst>
            </p:seq>
            <p:seq concurrent="1" nextAc="seek">
              <p:cTn id="1315" restart="whenNotActive" fill="hold" evtFilter="cancelBubble" nodeType="interactiveSeq">
                <p:stCondLst>
                  <p:cond evt="onClick" delay="0">
                    <p:tgtEl>
                      <p:spTgt spid="325"/>
                    </p:tgtEl>
                  </p:cond>
                </p:stCondLst>
                <p:endSync evt="end" delay="0">
                  <p:rtn val="all"/>
                </p:endSync>
                <p:childTnLst>
                  <p:par>
                    <p:cTn id="1316" fill="hold">
                      <p:stCondLst>
                        <p:cond delay="0"/>
                      </p:stCondLst>
                      <p:childTnLst>
                        <p:par>
                          <p:cTn id="1317" fill="hold">
                            <p:stCondLst>
                              <p:cond delay="0"/>
                            </p:stCondLst>
                            <p:childTnLst>
                              <p:par>
                                <p:cTn id="1318" presetID="1" presetClass="exit" presetSubtype="0" fill="hold" grpId="2" nodeType="withEffect">
                                  <p:stCondLst>
                                    <p:cond delay="0"/>
                                  </p:stCondLst>
                                  <p:childTnLst>
                                    <p:set>
                                      <p:cBhvr>
                                        <p:cTn id="1319" dur="1" fill="hold">
                                          <p:stCondLst>
                                            <p:cond delay="0"/>
                                          </p:stCondLst>
                                        </p:cTn>
                                        <p:tgtEl>
                                          <p:spTgt spid="325"/>
                                        </p:tgtEl>
                                        <p:attrNameLst>
                                          <p:attrName>style.visibility</p:attrName>
                                        </p:attrNameLst>
                                      </p:cBhvr>
                                      <p:to>
                                        <p:strVal val="hidden"/>
                                      </p:to>
                                    </p:set>
                                  </p:childTnLst>
                                </p:cTn>
                              </p:par>
                              <p:par>
                                <p:cTn id="1320" presetID="1" presetClass="exit" presetSubtype="0" fill="hold" grpId="2" nodeType="withEffect">
                                  <p:stCondLst>
                                    <p:cond delay="0"/>
                                  </p:stCondLst>
                                  <p:childTnLst>
                                    <p:set>
                                      <p:cBhvr>
                                        <p:cTn id="1321" dur="1" fill="hold">
                                          <p:stCondLst>
                                            <p:cond delay="0"/>
                                          </p:stCondLst>
                                        </p:cTn>
                                        <p:tgtEl>
                                          <p:spTgt spid="326"/>
                                        </p:tgtEl>
                                        <p:attrNameLst>
                                          <p:attrName>style.visibility</p:attrName>
                                        </p:attrNameLst>
                                      </p:cBhvr>
                                      <p:to>
                                        <p:strVal val="hidden"/>
                                      </p:to>
                                    </p:set>
                                  </p:childTnLst>
                                </p:cTn>
                              </p:par>
                              <p:par>
                                <p:cTn id="1322" presetID="1" presetClass="entr" presetSubtype="0" fill="hold" grpId="0" nodeType="withEffect">
                                  <p:stCondLst>
                                    <p:cond delay="0"/>
                                  </p:stCondLst>
                                  <p:childTnLst>
                                    <p:set>
                                      <p:cBhvr>
                                        <p:cTn id="1323" dur="1" fill="hold">
                                          <p:stCondLst>
                                            <p:cond delay="0"/>
                                          </p:stCondLst>
                                        </p:cTn>
                                        <p:tgtEl>
                                          <p:spTgt spid="327"/>
                                        </p:tgtEl>
                                        <p:attrNameLst>
                                          <p:attrName>style.visibility</p:attrName>
                                        </p:attrNameLst>
                                      </p:cBhvr>
                                      <p:to>
                                        <p:strVal val="visible"/>
                                      </p:to>
                                    </p:set>
                                  </p:childTnLst>
                                </p:cTn>
                              </p:par>
                              <p:par>
                                <p:cTn id="1324" presetID="1" presetClass="entr" presetSubtype="0" fill="hold" grpId="0" nodeType="withEffect">
                                  <p:stCondLst>
                                    <p:cond delay="0"/>
                                  </p:stCondLst>
                                  <p:childTnLst>
                                    <p:set>
                                      <p:cBhvr>
                                        <p:cTn id="1325" dur="1" fill="hold">
                                          <p:stCondLst>
                                            <p:cond delay="0"/>
                                          </p:stCondLst>
                                        </p:cTn>
                                        <p:tgtEl>
                                          <p:spTgt spid="328"/>
                                        </p:tgtEl>
                                        <p:attrNameLst>
                                          <p:attrName>style.visibility</p:attrName>
                                        </p:attrNameLst>
                                      </p:cBhvr>
                                      <p:to>
                                        <p:strVal val="visible"/>
                                      </p:to>
                                    </p:set>
                                  </p:childTnLst>
                                </p:cTn>
                              </p:par>
                            </p:childTnLst>
                          </p:cTn>
                        </p:par>
                      </p:childTnLst>
                    </p:cTn>
                  </p:par>
                </p:childTnLst>
              </p:cTn>
              <p:nextCondLst>
                <p:cond evt="onClick" delay="0">
                  <p:tgtEl>
                    <p:spTgt spid="325"/>
                  </p:tgtEl>
                </p:cond>
              </p:nextCondLst>
            </p:seq>
            <p:seq concurrent="1" nextAc="seek">
              <p:cTn id="1326" restart="whenNotActive" fill="hold" evtFilter="cancelBubble" nodeType="interactiveSeq">
                <p:stCondLst>
                  <p:cond evt="onClick" delay="0">
                    <p:tgtEl>
                      <p:spTgt spid="328"/>
                    </p:tgtEl>
                  </p:cond>
                </p:stCondLst>
                <p:endSync evt="end" delay="0">
                  <p:rtn val="all"/>
                </p:endSync>
                <p:childTnLst>
                  <p:par>
                    <p:cTn id="1327" fill="hold">
                      <p:stCondLst>
                        <p:cond delay="0"/>
                      </p:stCondLst>
                      <p:childTnLst>
                        <p:par>
                          <p:cTn id="1328" fill="hold">
                            <p:stCondLst>
                              <p:cond delay="0"/>
                            </p:stCondLst>
                            <p:childTnLst>
                              <p:par>
                                <p:cTn id="1329" presetID="1" presetClass="exit" presetSubtype="0" fill="hold" grpId="1" nodeType="withEffect">
                                  <p:stCondLst>
                                    <p:cond delay="0"/>
                                  </p:stCondLst>
                                  <p:childTnLst>
                                    <p:set>
                                      <p:cBhvr>
                                        <p:cTn id="1330" dur="1" fill="hold">
                                          <p:stCondLst>
                                            <p:cond delay="0"/>
                                          </p:stCondLst>
                                        </p:cTn>
                                        <p:tgtEl>
                                          <p:spTgt spid="327"/>
                                        </p:tgtEl>
                                        <p:attrNameLst>
                                          <p:attrName>style.visibility</p:attrName>
                                        </p:attrNameLst>
                                      </p:cBhvr>
                                      <p:to>
                                        <p:strVal val="hidden"/>
                                      </p:to>
                                    </p:set>
                                  </p:childTnLst>
                                </p:cTn>
                              </p:par>
                              <p:par>
                                <p:cTn id="1331" presetID="1" presetClass="exit" presetSubtype="0" fill="hold" grpId="1" nodeType="withEffect">
                                  <p:stCondLst>
                                    <p:cond delay="0"/>
                                  </p:stCondLst>
                                  <p:childTnLst>
                                    <p:set>
                                      <p:cBhvr>
                                        <p:cTn id="1332" dur="1" fill="hold">
                                          <p:stCondLst>
                                            <p:cond delay="0"/>
                                          </p:stCondLst>
                                        </p:cTn>
                                        <p:tgtEl>
                                          <p:spTgt spid="328"/>
                                        </p:tgtEl>
                                        <p:attrNameLst>
                                          <p:attrName>style.visibility</p:attrName>
                                        </p:attrNameLst>
                                      </p:cBhvr>
                                      <p:to>
                                        <p:strVal val="hidden"/>
                                      </p:to>
                                    </p:set>
                                  </p:childTnLst>
                                </p:cTn>
                              </p:par>
                              <p:par>
                                <p:cTn id="1333" presetID="1" presetClass="entr" presetSubtype="0" fill="hold" grpId="0" nodeType="withEffect">
                                  <p:stCondLst>
                                    <p:cond delay="0"/>
                                  </p:stCondLst>
                                  <p:childTnLst>
                                    <p:set>
                                      <p:cBhvr>
                                        <p:cTn id="1334" dur="1" fill="hold">
                                          <p:stCondLst>
                                            <p:cond delay="0"/>
                                          </p:stCondLst>
                                        </p:cTn>
                                        <p:tgtEl>
                                          <p:spTgt spid="326"/>
                                        </p:tgtEl>
                                        <p:attrNameLst>
                                          <p:attrName>style.visibility</p:attrName>
                                        </p:attrNameLst>
                                      </p:cBhvr>
                                      <p:to>
                                        <p:strVal val="visible"/>
                                      </p:to>
                                    </p:set>
                                  </p:childTnLst>
                                </p:cTn>
                              </p:par>
                              <p:par>
                                <p:cTn id="1335" presetID="1" presetClass="entr" presetSubtype="0" fill="hold" grpId="0" nodeType="withEffect">
                                  <p:stCondLst>
                                    <p:cond delay="0"/>
                                  </p:stCondLst>
                                  <p:childTnLst>
                                    <p:set>
                                      <p:cBhvr>
                                        <p:cTn id="1336" dur="1" fill="hold">
                                          <p:stCondLst>
                                            <p:cond delay="0"/>
                                          </p:stCondLst>
                                        </p:cTn>
                                        <p:tgtEl>
                                          <p:spTgt spid="325"/>
                                        </p:tgtEl>
                                        <p:attrNameLst>
                                          <p:attrName>style.visibility</p:attrName>
                                        </p:attrNameLst>
                                      </p:cBhvr>
                                      <p:to>
                                        <p:strVal val="visible"/>
                                      </p:to>
                                    </p:set>
                                  </p:childTnLst>
                                </p:cTn>
                              </p:par>
                            </p:childTnLst>
                          </p:cTn>
                        </p:par>
                      </p:childTnLst>
                    </p:cTn>
                  </p:par>
                </p:childTnLst>
              </p:cTn>
              <p:nextCondLst>
                <p:cond evt="onClick" delay="0">
                  <p:tgtEl>
                    <p:spTgt spid="328"/>
                  </p:tgtEl>
                </p:cond>
              </p:nextCondLst>
            </p:seq>
            <p:seq concurrent="1" nextAc="seek">
              <p:cTn id="1337" restart="whenNotActive" fill="hold" evtFilter="cancelBubble" nodeType="interactiveSeq">
                <p:stCondLst>
                  <p:cond evt="onClick" delay="0">
                    <p:tgtEl>
                      <p:spTgt spid="327"/>
                    </p:tgtEl>
                  </p:cond>
                </p:stCondLst>
                <p:endSync evt="end" delay="0">
                  <p:rtn val="all"/>
                </p:endSync>
                <p:childTnLst>
                  <p:par>
                    <p:cTn id="1338" fill="hold">
                      <p:stCondLst>
                        <p:cond delay="0"/>
                      </p:stCondLst>
                      <p:childTnLst>
                        <p:par>
                          <p:cTn id="1339" fill="hold">
                            <p:stCondLst>
                              <p:cond delay="0"/>
                            </p:stCondLst>
                            <p:childTnLst>
                              <p:par>
                                <p:cTn id="1340" presetID="1" presetClass="exit" presetSubtype="0" fill="hold" grpId="2" nodeType="withEffect">
                                  <p:stCondLst>
                                    <p:cond delay="0"/>
                                  </p:stCondLst>
                                  <p:childTnLst>
                                    <p:set>
                                      <p:cBhvr>
                                        <p:cTn id="1341" dur="1" fill="hold">
                                          <p:stCondLst>
                                            <p:cond delay="0"/>
                                          </p:stCondLst>
                                        </p:cTn>
                                        <p:tgtEl>
                                          <p:spTgt spid="327"/>
                                        </p:tgtEl>
                                        <p:attrNameLst>
                                          <p:attrName>style.visibility</p:attrName>
                                        </p:attrNameLst>
                                      </p:cBhvr>
                                      <p:to>
                                        <p:strVal val="hidden"/>
                                      </p:to>
                                    </p:set>
                                  </p:childTnLst>
                                </p:cTn>
                              </p:par>
                              <p:par>
                                <p:cTn id="1342" presetID="1" presetClass="exit" presetSubtype="0" fill="hold" grpId="3" nodeType="withEffect">
                                  <p:stCondLst>
                                    <p:cond delay="0"/>
                                  </p:stCondLst>
                                  <p:childTnLst>
                                    <p:set>
                                      <p:cBhvr>
                                        <p:cTn id="1343" dur="1" fill="hold">
                                          <p:stCondLst>
                                            <p:cond delay="0"/>
                                          </p:stCondLst>
                                        </p:cTn>
                                        <p:tgtEl>
                                          <p:spTgt spid="328"/>
                                        </p:tgtEl>
                                        <p:attrNameLst>
                                          <p:attrName>style.visibility</p:attrName>
                                        </p:attrNameLst>
                                      </p:cBhvr>
                                      <p:to>
                                        <p:strVal val="hidden"/>
                                      </p:to>
                                    </p:set>
                                  </p:childTnLst>
                                </p:cTn>
                              </p:par>
                              <p:par>
                                <p:cTn id="1344" presetID="1" presetClass="entr" presetSubtype="0" fill="hold" grpId="0" nodeType="withEffect">
                                  <p:stCondLst>
                                    <p:cond delay="0"/>
                                  </p:stCondLst>
                                  <p:childTnLst>
                                    <p:set>
                                      <p:cBhvr>
                                        <p:cTn id="1345" dur="1" fill="hold">
                                          <p:stCondLst>
                                            <p:cond delay="0"/>
                                          </p:stCondLst>
                                        </p:cTn>
                                        <p:tgtEl>
                                          <p:spTgt spid="330"/>
                                        </p:tgtEl>
                                        <p:attrNameLst>
                                          <p:attrName>style.visibility</p:attrName>
                                        </p:attrNameLst>
                                      </p:cBhvr>
                                      <p:to>
                                        <p:strVal val="visible"/>
                                      </p:to>
                                    </p:set>
                                  </p:childTnLst>
                                </p:cTn>
                              </p:par>
                              <p:par>
                                <p:cTn id="1346" presetID="1" presetClass="entr" presetSubtype="0" fill="hold" grpId="0" nodeType="withEffect">
                                  <p:stCondLst>
                                    <p:cond delay="0"/>
                                  </p:stCondLst>
                                  <p:childTnLst>
                                    <p:set>
                                      <p:cBhvr>
                                        <p:cTn id="1347" dur="1" fill="hold">
                                          <p:stCondLst>
                                            <p:cond delay="0"/>
                                          </p:stCondLst>
                                        </p:cTn>
                                        <p:tgtEl>
                                          <p:spTgt spid="329"/>
                                        </p:tgtEl>
                                        <p:attrNameLst>
                                          <p:attrName>style.visibility</p:attrName>
                                        </p:attrNameLst>
                                      </p:cBhvr>
                                      <p:to>
                                        <p:strVal val="visible"/>
                                      </p:to>
                                    </p:set>
                                  </p:childTnLst>
                                </p:cTn>
                              </p:par>
                            </p:childTnLst>
                          </p:cTn>
                        </p:par>
                      </p:childTnLst>
                    </p:cTn>
                  </p:par>
                </p:childTnLst>
              </p:cTn>
              <p:nextCondLst>
                <p:cond evt="onClick" delay="0">
                  <p:tgtEl>
                    <p:spTgt spid="327"/>
                  </p:tgtEl>
                </p:cond>
              </p:nextCondLst>
            </p:seq>
            <p:seq concurrent="1" nextAc="seek">
              <p:cTn id="1348" restart="whenNotActive" fill="hold" evtFilter="cancelBubble" nodeType="interactiveSeq">
                <p:stCondLst>
                  <p:cond evt="onClick" delay="0">
                    <p:tgtEl>
                      <p:spTgt spid="330"/>
                    </p:tgtEl>
                  </p:cond>
                </p:stCondLst>
                <p:endSync evt="end" delay="0">
                  <p:rtn val="all"/>
                </p:endSync>
                <p:childTnLst>
                  <p:par>
                    <p:cTn id="1349" fill="hold">
                      <p:stCondLst>
                        <p:cond delay="0"/>
                      </p:stCondLst>
                      <p:childTnLst>
                        <p:par>
                          <p:cTn id="1350" fill="hold">
                            <p:stCondLst>
                              <p:cond delay="0"/>
                            </p:stCondLst>
                            <p:childTnLst>
                              <p:par>
                                <p:cTn id="1351" presetID="1" presetClass="exit" presetSubtype="0" fill="hold" grpId="1" nodeType="withEffect">
                                  <p:stCondLst>
                                    <p:cond delay="0"/>
                                  </p:stCondLst>
                                  <p:childTnLst>
                                    <p:set>
                                      <p:cBhvr>
                                        <p:cTn id="1352" dur="1" fill="hold">
                                          <p:stCondLst>
                                            <p:cond delay="0"/>
                                          </p:stCondLst>
                                        </p:cTn>
                                        <p:tgtEl>
                                          <p:spTgt spid="330"/>
                                        </p:tgtEl>
                                        <p:attrNameLst>
                                          <p:attrName>style.visibility</p:attrName>
                                        </p:attrNameLst>
                                      </p:cBhvr>
                                      <p:to>
                                        <p:strVal val="hidden"/>
                                      </p:to>
                                    </p:set>
                                  </p:childTnLst>
                                </p:cTn>
                              </p:par>
                              <p:par>
                                <p:cTn id="1353" presetID="1" presetClass="exit" presetSubtype="0" fill="hold" grpId="1" nodeType="withEffect">
                                  <p:stCondLst>
                                    <p:cond delay="0"/>
                                  </p:stCondLst>
                                  <p:childTnLst>
                                    <p:set>
                                      <p:cBhvr>
                                        <p:cTn id="1354" dur="1" fill="hold">
                                          <p:stCondLst>
                                            <p:cond delay="0"/>
                                          </p:stCondLst>
                                        </p:cTn>
                                        <p:tgtEl>
                                          <p:spTgt spid="329"/>
                                        </p:tgtEl>
                                        <p:attrNameLst>
                                          <p:attrName>style.visibility</p:attrName>
                                        </p:attrNameLst>
                                      </p:cBhvr>
                                      <p:to>
                                        <p:strVal val="hidden"/>
                                      </p:to>
                                    </p:set>
                                  </p:childTnLst>
                                </p:cTn>
                              </p:par>
                              <p:par>
                                <p:cTn id="1355" presetID="1" presetClass="entr" presetSubtype="0" fill="hold" grpId="3" nodeType="withEffect">
                                  <p:stCondLst>
                                    <p:cond delay="0"/>
                                  </p:stCondLst>
                                  <p:childTnLst>
                                    <p:set>
                                      <p:cBhvr>
                                        <p:cTn id="1356" dur="1" fill="hold">
                                          <p:stCondLst>
                                            <p:cond delay="0"/>
                                          </p:stCondLst>
                                        </p:cTn>
                                        <p:tgtEl>
                                          <p:spTgt spid="327"/>
                                        </p:tgtEl>
                                        <p:attrNameLst>
                                          <p:attrName>style.visibility</p:attrName>
                                        </p:attrNameLst>
                                      </p:cBhvr>
                                      <p:to>
                                        <p:strVal val="visible"/>
                                      </p:to>
                                    </p:set>
                                  </p:childTnLst>
                                </p:cTn>
                              </p:par>
                              <p:par>
                                <p:cTn id="1357" presetID="1" presetClass="entr" presetSubtype="0" fill="hold" grpId="2" nodeType="withEffect">
                                  <p:stCondLst>
                                    <p:cond delay="0"/>
                                  </p:stCondLst>
                                  <p:childTnLst>
                                    <p:set>
                                      <p:cBhvr>
                                        <p:cTn id="1358" dur="1" fill="hold">
                                          <p:stCondLst>
                                            <p:cond delay="0"/>
                                          </p:stCondLst>
                                        </p:cTn>
                                        <p:tgtEl>
                                          <p:spTgt spid="328"/>
                                        </p:tgtEl>
                                        <p:attrNameLst>
                                          <p:attrName>style.visibility</p:attrName>
                                        </p:attrNameLst>
                                      </p:cBhvr>
                                      <p:to>
                                        <p:strVal val="visible"/>
                                      </p:to>
                                    </p:set>
                                  </p:childTnLst>
                                </p:cTn>
                              </p:par>
                            </p:childTnLst>
                          </p:cTn>
                        </p:par>
                      </p:childTnLst>
                    </p:cTn>
                  </p:par>
                </p:childTnLst>
              </p:cTn>
              <p:nextCondLst>
                <p:cond evt="onClick" delay="0">
                  <p:tgtEl>
                    <p:spTgt spid="330"/>
                  </p:tgtEl>
                </p:cond>
              </p:nextCondLst>
            </p:seq>
            <p:seq concurrent="1" nextAc="seek">
              <p:cTn id="1359" restart="whenNotActive" fill="hold" evtFilter="cancelBubble" nodeType="interactiveSeq">
                <p:stCondLst>
                  <p:cond evt="onClick" delay="0">
                    <p:tgtEl>
                      <p:spTgt spid="329"/>
                    </p:tgtEl>
                  </p:cond>
                </p:stCondLst>
                <p:endSync evt="end" delay="0">
                  <p:rtn val="all"/>
                </p:endSync>
                <p:childTnLst>
                  <p:par>
                    <p:cTn id="1360" fill="hold">
                      <p:stCondLst>
                        <p:cond delay="0"/>
                      </p:stCondLst>
                      <p:childTnLst>
                        <p:par>
                          <p:cTn id="1361" fill="hold">
                            <p:stCondLst>
                              <p:cond delay="0"/>
                            </p:stCondLst>
                            <p:childTnLst>
                              <p:par>
                                <p:cTn id="1362" presetID="1" presetClass="exit" presetSubtype="0" fill="hold" grpId="2" nodeType="withEffect">
                                  <p:stCondLst>
                                    <p:cond delay="0"/>
                                  </p:stCondLst>
                                  <p:childTnLst>
                                    <p:set>
                                      <p:cBhvr>
                                        <p:cTn id="1363" dur="1" fill="hold">
                                          <p:stCondLst>
                                            <p:cond delay="0"/>
                                          </p:stCondLst>
                                        </p:cTn>
                                        <p:tgtEl>
                                          <p:spTgt spid="329"/>
                                        </p:tgtEl>
                                        <p:attrNameLst>
                                          <p:attrName>style.visibility</p:attrName>
                                        </p:attrNameLst>
                                      </p:cBhvr>
                                      <p:to>
                                        <p:strVal val="hidden"/>
                                      </p:to>
                                    </p:set>
                                  </p:childTnLst>
                                </p:cTn>
                              </p:par>
                              <p:par>
                                <p:cTn id="1364" presetID="1" presetClass="exit" presetSubtype="0" fill="hold" grpId="2" nodeType="withEffect">
                                  <p:stCondLst>
                                    <p:cond delay="0"/>
                                  </p:stCondLst>
                                  <p:childTnLst>
                                    <p:set>
                                      <p:cBhvr>
                                        <p:cTn id="1365" dur="1" fill="hold">
                                          <p:stCondLst>
                                            <p:cond delay="0"/>
                                          </p:stCondLst>
                                        </p:cTn>
                                        <p:tgtEl>
                                          <p:spTgt spid="330"/>
                                        </p:tgtEl>
                                        <p:attrNameLst>
                                          <p:attrName>style.visibility</p:attrName>
                                        </p:attrNameLst>
                                      </p:cBhvr>
                                      <p:to>
                                        <p:strVal val="hidden"/>
                                      </p:to>
                                    </p:set>
                                  </p:childTnLst>
                                </p:cTn>
                              </p:par>
                              <p:par>
                                <p:cTn id="1366" presetID="1" presetClass="entr" presetSubtype="0" fill="hold" grpId="3" nodeType="withEffect">
                                  <p:stCondLst>
                                    <p:cond delay="0"/>
                                  </p:stCondLst>
                                  <p:childTnLst>
                                    <p:set>
                                      <p:cBhvr>
                                        <p:cTn id="1367" dur="1" fill="hold">
                                          <p:stCondLst>
                                            <p:cond delay="0"/>
                                          </p:stCondLst>
                                        </p:cTn>
                                        <p:tgtEl>
                                          <p:spTgt spid="332"/>
                                        </p:tgtEl>
                                        <p:attrNameLst>
                                          <p:attrName>style.visibility</p:attrName>
                                        </p:attrNameLst>
                                      </p:cBhvr>
                                      <p:to>
                                        <p:strVal val="visible"/>
                                      </p:to>
                                    </p:set>
                                  </p:childTnLst>
                                </p:cTn>
                              </p:par>
                              <p:par>
                                <p:cTn id="1368" presetID="1" presetClass="entr" presetSubtype="0" fill="hold" grpId="3" nodeType="withEffect">
                                  <p:stCondLst>
                                    <p:cond delay="0"/>
                                  </p:stCondLst>
                                  <p:childTnLst>
                                    <p:set>
                                      <p:cBhvr>
                                        <p:cTn id="1369" dur="1" fill="hold">
                                          <p:stCondLst>
                                            <p:cond delay="0"/>
                                          </p:stCondLst>
                                        </p:cTn>
                                        <p:tgtEl>
                                          <p:spTgt spid="331"/>
                                        </p:tgtEl>
                                        <p:attrNameLst>
                                          <p:attrName>style.visibility</p:attrName>
                                        </p:attrNameLst>
                                      </p:cBhvr>
                                      <p:to>
                                        <p:strVal val="visible"/>
                                      </p:to>
                                    </p:set>
                                  </p:childTnLst>
                                </p:cTn>
                              </p:par>
                            </p:childTnLst>
                          </p:cTn>
                        </p:par>
                      </p:childTnLst>
                    </p:cTn>
                  </p:par>
                </p:childTnLst>
              </p:cTn>
              <p:nextCondLst>
                <p:cond evt="onClick" delay="0">
                  <p:tgtEl>
                    <p:spTgt spid="329"/>
                  </p:tgtEl>
                </p:cond>
              </p:nextCondLst>
            </p:seq>
            <p:seq concurrent="1" nextAc="seek">
              <p:cTn id="1370" restart="whenNotActive" fill="hold" evtFilter="cancelBubble" nodeType="interactiveSeq">
                <p:stCondLst>
                  <p:cond evt="onClick" delay="0">
                    <p:tgtEl>
                      <p:spTgt spid="332"/>
                    </p:tgtEl>
                  </p:cond>
                </p:stCondLst>
                <p:endSync evt="end" delay="0">
                  <p:rtn val="all"/>
                </p:endSync>
                <p:childTnLst>
                  <p:par>
                    <p:cTn id="1371" fill="hold">
                      <p:stCondLst>
                        <p:cond delay="0"/>
                      </p:stCondLst>
                      <p:childTnLst>
                        <p:par>
                          <p:cTn id="1372" fill="hold">
                            <p:stCondLst>
                              <p:cond delay="0"/>
                            </p:stCondLst>
                            <p:childTnLst>
                              <p:par>
                                <p:cTn id="1373" presetID="1" presetClass="exit" presetSubtype="0" fill="hold" grpId="1" nodeType="withEffect">
                                  <p:stCondLst>
                                    <p:cond delay="0"/>
                                  </p:stCondLst>
                                  <p:childTnLst>
                                    <p:set>
                                      <p:cBhvr>
                                        <p:cTn id="1374" dur="1" fill="hold">
                                          <p:stCondLst>
                                            <p:cond delay="0"/>
                                          </p:stCondLst>
                                        </p:cTn>
                                        <p:tgtEl>
                                          <p:spTgt spid="332"/>
                                        </p:tgtEl>
                                        <p:attrNameLst>
                                          <p:attrName>style.visibility</p:attrName>
                                        </p:attrNameLst>
                                      </p:cBhvr>
                                      <p:to>
                                        <p:strVal val="hidden"/>
                                      </p:to>
                                    </p:set>
                                  </p:childTnLst>
                                </p:cTn>
                              </p:par>
                              <p:par>
                                <p:cTn id="1375" presetID="1" presetClass="exit" presetSubtype="0" fill="hold" grpId="1" nodeType="withEffect">
                                  <p:stCondLst>
                                    <p:cond delay="0"/>
                                  </p:stCondLst>
                                  <p:childTnLst>
                                    <p:set>
                                      <p:cBhvr>
                                        <p:cTn id="1376" dur="1" fill="hold">
                                          <p:stCondLst>
                                            <p:cond delay="0"/>
                                          </p:stCondLst>
                                        </p:cTn>
                                        <p:tgtEl>
                                          <p:spTgt spid="331"/>
                                        </p:tgtEl>
                                        <p:attrNameLst>
                                          <p:attrName>style.visibility</p:attrName>
                                        </p:attrNameLst>
                                      </p:cBhvr>
                                      <p:to>
                                        <p:strVal val="hidden"/>
                                      </p:to>
                                    </p:set>
                                  </p:childTnLst>
                                </p:cTn>
                              </p:par>
                              <p:par>
                                <p:cTn id="1377" presetID="1" presetClass="entr" presetSubtype="0" fill="hold" grpId="3" nodeType="withEffect">
                                  <p:stCondLst>
                                    <p:cond delay="0"/>
                                  </p:stCondLst>
                                  <p:childTnLst>
                                    <p:set>
                                      <p:cBhvr>
                                        <p:cTn id="1378" dur="1" fill="hold">
                                          <p:stCondLst>
                                            <p:cond delay="0"/>
                                          </p:stCondLst>
                                        </p:cTn>
                                        <p:tgtEl>
                                          <p:spTgt spid="330"/>
                                        </p:tgtEl>
                                        <p:attrNameLst>
                                          <p:attrName>style.visibility</p:attrName>
                                        </p:attrNameLst>
                                      </p:cBhvr>
                                      <p:to>
                                        <p:strVal val="visible"/>
                                      </p:to>
                                    </p:set>
                                  </p:childTnLst>
                                </p:cTn>
                              </p:par>
                              <p:par>
                                <p:cTn id="1379" presetID="1" presetClass="entr" presetSubtype="0" fill="hold" grpId="3" nodeType="withEffect">
                                  <p:stCondLst>
                                    <p:cond delay="0"/>
                                  </p:stCondLst>
                                  <p:childTnLst>
                                    <p:set>
                                      <p:cBhvr>
                                        <p:cTn id="1380" dur="1" fill="hold">
                                          <p:stCondLst>
                                            <p:cond delay="0"/>
                                          </p:stCondLst>
                                        </p:cTn>
                                        <p:tgtEl>
                                          <p:spTgt spid="329"/>
                                        </p:tgtEl>
                                        <p:attrNameLst>
                                          <p:attrName>style.visibility</p:attrName>
                                        </p:attrNameLst>
                                      </p:cBhvr>
                                      <p:to>
                                        <p:strVal val="visible"/>
                                      </p:to>
                                    </p:set>
                                  </p:childTnLst>
                                </p:cTn>
                              </p:par>
                            </p:childTnLst>
                          </p:cTn>
                        </p:par>
                      </p:childTnLst>
                    </p:cTn>
                  </p:par>
                </p:childTnLst>
              </p:cTn>
              <p:nextCondLst>
                <p:cond evt="onClick" delay="0">
                  <p:tgtEl>
                    <p:spTgt spid="332"/>
                  </p:tgtEl>
                </p:cond>
              </p:nextCondLst>
            </p:seq>
            <p:seq concurrent="1" nextAc="seek">
              <p:cTn id="1381" restart="whenNotActive" fill="hold" evtFilter="cancelBubble" nodeType="interactiveSeq">
                <p:stCondLst>
                  <p:cond evt="onClick" delay="0">
                    <p:tgtEl>
                      <p:spTgt spid="331"/>
                    </p:tgtEl>
                  </p:cond>
                </p:stCondLst>
                <p:endSync evt="end" delay="0">
                  <p:rtn val="all"/>
                </p:endSync>
                <p:childTnLst>
                  <p:par>
                    <p:cTn id="1382" fill="hold">
                      <p:stCondLst>
                        <p:cond delay="0"/>
                      </p:stCondLst>
                      <p:childTnLst>
                        <p:par>
                          <p:cTn id="1383" fill="hold">
                            <p:stCondLst>
                              <p:cond delay="0"/>
                            </p:stCondLst>
                            <p:childTnLst>
                              <p:par>
                                <p:cTn id="1384" presetID="1" presetClass="exit" presetSubtype="0" fill="hold" grpId="2" nodeType="withEffect">
                                  <p:stCondLst>
                                    <p:cond delay="0"/>
                                  </p:stCondLst>
                                  <p:childTnLst>
                                    <p:set>
                                      <p:cBhvr>
                                        <p:cTn id="1385" dur="1" fill="hold">
                                          <p:stCondLst>
                                            <p:cond delay="0"/>
                                          </p:stCondLst>
                                        </p:cTn>
                                        <p:tgtEl>
                                          <p:spTgt spid="331"/>
                                        </p:tgtEl>
                                        <p:attrNameLst>
                                          <p:attrName>style.visibility</p:attrName>
                                        </p:attrNameLst>
                                      </p:cBhvr>
                                      <p:to>
                                        <p:strVal val="hidden"/>
                                      </p:to>
                                    </p:set>
                                  </p:childTnLst>
                                </p:cTn>
                              </p:par>
                              <p:par>
                                <p:cTn id="1386" presetID="1" presetClass="exit" presetSubtype="0" fill="hold" grpId="2" nodeType="withEffect">
                                  <p:stCondLst>
                                    <p:cond delay="0"/>
                                  </p:stCondLst>
                                  <p:childTnLst>
                                    <p:set>
                                      <p:cBhvr>
                                        <p:cTn id="1387" dur="1" fill="hold">
                                          <p:stCondLst>
                                            <p:cond delay="0"/>
                                          </p:stCondLst>
                                        </p:cTn>
                                        <p:tgtEl>
                                          <p:spTgt spid="332"/>
                                        </p:tgtEl>
                                        <p:attrNameLst>
                                          <p:attrName>style.visibility</p:attrName>
                                        </p:attrNameLst>
                                      </p:cBhvr>
                                      <p:to>
                                        <p:strVal val="hidden"/>
                                      </p:to>
                                    </p:set>
                                  </p:childTnLst>
                                </p:cTn>
                              </p:par>
                              <p:par>
                                <p:cTn id="1388" presetID="1" presetClass="entr" presetSubtype="0" fill="hold" grpId="3" nodeType="withEffect">
                                  <p:stCondLst>
                                    <p:cond delay="0"/>
                                  </p:stCondLst>
                                  <p:childTnLst>
                                    <p:set>
                                      <p:cBhvr>
                                        <p:cTn id="1389" dur="1" fill="hold">
                                          <p:stCondLst>
                                            <p:cond delay="0"/>
                                          </p:stCondLst>
                                        </p:cTn>
                                        <p:tgtEl>
                                          <p:spTgt spid="334"/>
                                        </p:tgtEl>
                                        <p:attrNameLst>
                                          <p:attrName>style.visibility</p:attrName>
                                        </p:attrNameLst>
                                      </p:cBhvr>
                                      <p:to>
                                        <p:strVal val="visible"/>
                                      </p:to>
                                    </p:set>
                                  </p:childTnLst>
                                </p:cTn>
                              </p:par>
                              <p:par>
                                <p:cTn id="1390" presetID="1" presetClass="entr" presetSubtype="0" fill="hold" grpId="3" nodeType="withEffect">
                                  <p:stCondLst>
                                    <p:cond delay="0"/>
                                  </p:stCondLst>
                                  <p:childTnLst>
                                    <p:set>
                                      <p:cBhvr>
                                        <p:cTn id="1391" dur="1" fill="hold">
                                          <p:stCondLst>
                                            <p:cond delay="0"/>
                                          </p:stCondLst>
                                        </p:cTn>
                                        <p:tgtEl>
                                          <p:spTgt spid="333"/>
                                        </p:tgtEl>
                                        <p:attrNameLst>
                                          <p:attrName>style.visibility</p:attrName>
                                        </p:attrNameLst>
                                      </p:cBhvr>
                                      <p:to>
                                        <p:strVal val="visible"/>
                                      </p:to>
                                    </p:set>
                                  </p:childTnLst>
                                </p:cTn>
                              </p:par>
                            </p:childTnLst>
                          </p:cTn>
                        </p:par>
                      </p:childTnLst>
                    </p:cTn>
                  </p:par>
                </p:childTnLst>
              </p:cTn>
              <p:nextCondLst>
                <p:cond evt="onClick" delay="0">
                  <p:tgtEl>
                    <p:spTgt spid="331"/>
                  </p:tgtEl>
                </p:cond>
              </p:nextCondLst>
            </p:seq>
            <p:seq concurrent="1" nextAc="seek">
              <p:cTn id="1392" restart="whenNotActive" fill="hold" evtFilter="cancelBubble" nodeType="interactiveSeq">
                <p:stCondLst>
                  <p:cond evt="onClick" delay="0">
                    <p:tgtEl>
                      <p:spTgt spid="334"/>
                    </p:tgtEl>
                  </p:cond>
                </p:stCondLst>
                <p:endSync evt="end" delay="0">
                  <p:rtn val="all"/>
                </p:endSync>
                <p:childTnLst>
                  <p:par>
                    <p:cTn id="1393" fill="hold">
                      <p:stCondLst>
                        <p:cond delay="0"/>
                      </p:stCondLst>
                      <p:childTnLst>
                        <p:par>
                          <p:cTn id="1394" fill="hold">
                            <p:stCondLst>
                              <p:cond delay="0"/>
                            </p:stCondLst>
                            <p:childTnLst>
                              <p:par>
                                <p:cTn id="1395" presetID="1" presetClass="exit" presetSubtype="0" fill="hold" grpId="1" nodeType="withEffect">
                                  <p:stCondLst>
                                    <p:cond delay="0"/>
                                  </p:stCondLst>
                                  <p:childTnLst>
                                    <p:set>
                                      <p:cBhvr>
                                        <p:cTn id="1396" dur="1" fill="hold">
                                          <p:stCondLst>
                                            <p:cond delay="0"/>
                                          </p:stCondLst>
                                        </p:cTn>
                                        <p:tgtEl>
                                          <p:spTgt spid="334"/>
                                        </p:tgtEl>
                                        <p:attrNameLst>
                                          <p:attrName>style.visibility</p:attrName>
                                        </p:attrNameLst>
                                      </p:cBhvr>
                                      <p:to>
                                        <p:strVal val="hidden"/>
                                      </p:to>
                                    </p:set>
                                  </p:childTnLst>
                                </p:cTn>
                              </p:par>
                              <p:par>
                                <p:cTn id="1397" presetID="1" presetClass="exit" presetSubtype="0" fill="hold" grpId="1" nodeType="withEffect">
                                  <p:stCondLst>
                                    <p:cond delay="0"/>
                                  </p:stCondLst>
                                  <p:childTnLst>
                                    <p:set>
                                      <p:cBhvr>
                                        <p:cTn id="1398" dur="1" fill="hold">
                                          <p:stCondLst>
                                            <p:cond delay="0"/>
                                          </p:stCondLst>
                                        </p:cTn>
                                        <p:tgtEl>
                                          <p:spTgt spid="333"/>
                                        </p:tgtEl>
                                        <p:attrNameLst>
                                          <p:attrName>style.visibility</p:attrName>
                                        </p:attrNameLst>
                                      </p:cBhvr>
                                      <p:to>
                                        <p:strVal val="hidden"/>
                                      </p:to>
                                    </p:set>
                                  </p:childTnLst>
                                </p:cTn>
                              </p:par>
                              <p:par>
                                <p:cTn id="1399" presetID="1" presetClass="entr" presetSubtype="0" fill="hold" grpId="0" nodeType="withEffect">
                                  <p:stCondLst>
                                    <p:cond delay="0"/>
                                  </p:stCondLst>
                                  <p:childTnLst>
                                    <p:set>
                                      <p:cBhvr>
                                        <p:cTn id="1400" dur="1" fill="hold">
                                          <p:stCondLst>
                                            <p:cond delay="0"/>
                                          </p:stCondLst>
                                        </p:cTn>
                                        <p:tgtEl>
                                          <p:spTgt spid="332"/>
                                        </p:tgtEl>
                                        <p:attrNameLst>
                                          <p:attrName>style.visibility</p:attrName>
                                        </p:attrNameLst>
                                      </p:cBhvr>
                                      <p:to>
                                        <p:strVal val="visible"/>
                                      </p:to>
                                    </p:set>
                                  </p:childTnLst>
                                </p:cTn>
                              </p:par>
                              <p:par>
                                <p:cTn id="1401" presetID="1" presetClass="entr" presetSubtype="0" fill="hold" grpId="0" nodeType="withEffect">
                                  <p:stCondLst>
                                    <p:cond delay="0"/>
                                  </p:stCondLst>
                                  <p:childTnLst>
                                    <p:set>
                                      <p:cBhvr>
                                        <p:cTn id="1402" dur="1" fill="hold">
                                          <p:stCondLst>
                                            <p:cond delay="0"/>
                                          </p:stCondLst>
                                        </p:cTn>
                                        <p:tgtEl>
                                          <p:spTgt spid="331"/>
                                        </p:tgtEl>
                                        <p:attrNameLst>
                                          <p:attrName>style.visibility</p:attrName>
                                        </p:attrNameLst>
                                      </p:cBhvr>
                                      <p:to>
                                        <p:strVal val="visible"/>
                                      </p:to>
                                    </p:set>
                                  </p:childTnLst>
                                </p:cTn>
                              </p:par>
                            </p:childTnLst>
                          </p:cTn>
                        </p:par>
                      </p:childTnLst>
                    </p:cTn>
                  </p:par>
                </p:childTnLst>
              </p:cTn>
              <p:nextCondLst>
                <p:cond evt="onClick" delay="0">
                  <p:tgtEl>
                    <p:spTgt spid="334"/>
                  </p:tgtEl>
                </p:cond>
              </p:nextCondLst>
            </p:seq>
            <p:seq concurrent="1" nextAc="seek">
              <p:cTn id="1403" restart="whenNotActive" fill="hold" evtFilter="cancelBubble" nodeType="interactiveSeq">
                <p:stCondLst>
                  <p:cond evt="onClick" delay="0">
                    <p:tgtEl>
                      <p:spTgt spid="333"/>
                    </p:tgtEl>
                  </p:cond>
                </p:stCondLst>
                <p:endSync evt="end" delay="0">
                  <p:rtn val="all"/>
                </p:endSync>
                <p:childTnLst>
                  <p:par>
                    <p:cTn id="1404" fill="hold">
                      <p:stCondLst>
                        <p:cond delay="0"/>
                      </p:stCondLst>
                      <p:childTnLst>
                        <p:par>
                          <p:cTn id="1405" fill="hold">
                            <p:stCondLst>
                              <p:cond delay="0"/>
                            </p:stCondLst>
                            <p:childTnLst>
                              <p:par>
                                <p:cTn id="1406" presetID="1" presetClass="exit" presetSubtype="0" fill="hold" grpId="2" nodeType="withEffect">
                                  <p:stCondLst>
                                    <p:cond delay="0"/>
                                  </p:stCondLst>
                                  <p:childTnLst>
                                    <p:set>
                                      <p:cBhvr>
                                        <p:cTn id="1407" dur="1" fill="hold">
                                          <p:stCondLst>
                                            <p:cond delay="0"/>
                                          </p:stCondLst>
                                        </p:cTn>
                                        <p:tgtEl>
                                          <p:spTgt spid="333"/>
                                        </p:tgtEl>
                                        <p:attrNameLst>
                                          <p:attrName>style.visibility</p:attrName>
                                        </p:attrNameLst>
                                      </p:cBhvr>
                                      <p:to>
                                        <p:strVal val="hidden"/>
                                      </p:to>
                                    </p:set>
                                  </p:childTnLst>
                                </p:cTn>
                              </p:par>
                              <p:par>
                                <p:cTn id="1408" presetID="1" presetClass="exit" presetSubtype="0" fill="hold" grpId="2" nodeType="withEffect">
                                  <p:stCondLst>
                                    <p:cond delay="0"/>
                                  </p:stCondLst>
                                  <p:childTnLst>
                                    <p:set>
                                      <p:cBhvr>
                                        <p:cTn id="1409" dur="1" fill="hold">
                                          <p:stCondLst>
                                            <p:cond delay="0"/>
                                          </p:stCondLst>
                                        </p:cTn>
                                        <p:tgtEl>
                                          <p:spTgt spid="334"/>
                                        </p:tgtEl>
                                        <p:attrNameLst>
                                          <p:attrName>style.visibility</p:attrName>
                                        </p:attrNameLst>
                                      </p:cBhvr>
                                      <p:to>
                                        <p:strVal val="hidden"/>
                                      </p:to>
                                    </p:set>
                                  </p:childTnLst>
                                </p:cTn>
                              </p:par>
                              <p:par>
                                <p:cTn id="1410" presetID="1" presetClass="entr" presetSubtype="0" fill="hold" grpId="0" nodeType="withEffect">
                                  <p:stCondLst>
                                    <p:cond delay="0"/>
                                  </p:stCondLst>
                                  <p:childTnLst>
                                    <p:set>
                                      <p:cBhvr>
                                        <p:cTn id="1411" dur="1" fill="hold">
                                          <p:stCondLst>
                                            <p:cond delay="0"/>
                                          </p:stCondLst>
                                        </p:cTn>
                                        <p:tgtEl>
                                          <p:spTgt spid="336"/>
                                        </p:tgtEl>
                                        <p:attrNameLst>
                                          <p:attrName>style.visibility</p:attrName>
                                        </p:attrNameLst>
                                      </p:cBhvr>
                                      <p:to>
                                        <p:strVal val="visible"/>
                                      </p:to>
                                    </p:set>
                                  </p:childTnLst>
                                </p:cTn>
                              </p:par>
                              <p:par>
                                <p:cTn id="1412" presetID="1" presetClass="entr" presetSubtype="0" fill="hold" grpId="0" nodeType="withEffect">
                                  <p:stCondLst>
                                    <p:cond delay="0"/>
                                  </p:stCondLst>
                                  <p:childTnLst>
                                    <p:set>
                                      <p:cBhvr>
                                        <p:cTn id="1413" dur="1" fill="hold">
                                          <p:stCondLst>
                                            <p:cond delay="0"/>
                                          </p:stCondLst>
                                        </p:cTn>
                                        <p:tgtEl>
                                          <p:spTgt spid="335"/>
                                        </p:tgtEl>
                                        <p:attrNameLst>
                                          <p:attrName>style.visibility</p:attrName>
                                        </p:attrNameLst>
                                      </p:cBhvr>
                                      <p:to>
                                        <p:strVal val="visible"/>
                                      </p:to>
                                    </p:set>
                                  </p:childTnLst>
                                </p:cTn>
                              </p:par>
                            </p:childTnLst>
                          </p:cTn>
                        </p:par>
                      </p:childTnLst>
                    </p:cTn>
                  </p:par>
                </p:childTnLst>
              </p:cTn>
              <p:nextCondLst>
                <p:cond evt="onClick" delay="0">
                  <p:tgtEl>
                    <p:spTgt spid="333"/>
                  </p:tgtEl>
                </p:cond>
              </p:nextCondLst>
            </p:seq>
            <p:seq concurrent="1" nextAc="seek">
              <p:cTn id="1414" restart="whenNotActive" fill="hold" evtFilter="cancelBubble" nodeType="interactiveSeq">
                <p:stCondLst>
                  <p:cond evt="onClick" delay="0">
                    <p:tgtEl>
                      <p:spTgt spid="336"/>
                    </p:tgtEl>
                  </p:cond>
                </p:stCondLst>
                <p:endSync evt="end" delay="0">
                  <p:rtn val="all"/>
                </p:endSync>
                <p:childTnLst>
                  <p:par>
                    <p:cTn id="1415" fill="hold">
                      <p:stCondLst>
                        <p:cond delay="0"/>
                      </p:stCondLst>
                      <p:childTnLst>
                        <p:par>
                          <p:cTn id="1416" fill="hold">
                            <p:stCondLst>
                              <p:cond delay="0"/>
                            </p:stCondLst>
                            <p:childTnLst>
                              <p:par>
                                <p:cTn id="1417" presetID="1" presetClass="exit" presetSubtype="0" fill="hold" grpId="1" nodeType="withEffect">
                                  <p:stCondLst>
                                    <p:cond delay="0"/>
                                  </p:stCondLst>
                                  <p:childTnLst>
                                    <p:set>
                                      <p:cBhvr>
                                        <p:cTn id="1418" dur="1" fill="hold">
                                          <p:stCondLst>
                                            <p:cond delay="0"/>
                                          </p:stCondLst>
                                        </p:cTn>
                                        <p:tgtEl>
                                          <p:spTgt spid="336"/>
                                        </p:tgtEl>
                                        <p:attrNameLst>
                                          <p:attrName>style.visibility</p:attrName>
                                        </p:attrNameLst>
                                      </p:cBhvr>
                                      <p:to>
                                        <p:strVal val="hidden"/>
                                      </p:to>
                                    </p:set>
                                  </p:childTnLst>
                                </p:cTn>
                              </p:par>
                              <p:par>
                                <p:cTn id="1419" presetID="1" presetClass="exit" presetSubtype="0" fill="hold" grpId="1" nodeType="withEffect">
                                  <p:stCondLst>
                                    <p:cond delay="0"/>
                                  </p:stCondLst>
                                  <p:childTnLst>
                                    <p:set>
                                      <p:cBhvr>
                                        <p:cTn id="1420" dur="1" fill="hold">
                                          <p:stCondLst>
                                            <p:cond delay="0"/>
                                          </p:stCondLst>
                                        </p:cTn>
                                        <p:tgtEl>
                                          <p:spTgt spid="335"/>
                                        </p:tgtEl>
                                        <p:attrNameLst>
                                          <p:attrName>style.visibility</p:attrName>
                                        </p:attrNameLst>
                                      </p:cBhvr>
                                      <p:to>
                                        <p:strVal val="hidden"/>
                                      </p:to>
                                    </p:set>
                                  </p:childTnLst>
                                </p:cTn>
                              </p:par>
                              <p:par>
                                <p:cTn id="1421" presetID="1" presetClass="entr" presetSubtype="0" fill="hold" grpId="0" nodeType="withEffect">
                                  <p:stCondLst>
                                    <p:cond delay="0"/>
                                  </p:stCondLst>
                                  <p:childTnLst>
                                    <p:set>
                                      <p:cBhvr>
                                        <p:cTn id="1422" dur="1" fill="hold">
                                          <p:stCondLst>
                                            <p:cond delay="0"/>
                                          </p:stCondLst>
                                        </p:cTn>
                                        <p:tgtEl>
                                          <p:spTgt spid="334"/>
                                        </p:tgtEl>
                                        <p:attrNameLst>
                                          <p:attrName>style.visibility</p:attrName>
                                        </p:attrNameLst>
                                      </p:cBhvr>
                                      <p:to>
                                        <p:strVal val="visible"/>
                                      </p:to>
                                    </p:set>
                                  </p:childTnLst>
                                </p:cTn>
                              </p:par>
                              <p:par>
                                <p:cTn id="1423" presetID="1" presetClass="entr" presetSubtype="0" fill="hold" grpId="0" nodeType="withEffect">
                                  <p:stCondLst>
                                    <p:cond delay="0"/>
                                  </p:stCondLst>
                                  <p:childTnLst>
                                    <p:set>
                                      <p:cBhvr>
                                        <p:cTn id="1424" dur="1" fill="hold">
                                          <p:stCondLst>
                                            <p:cond delay="0"/>
                                          </p:stCondLst>
                                        </p:cTn>
                                        <p:tgtEl>
                                          <p:spTgt spid="333"/>
                                        </p:tgtEl>
                                        <p:attrNameLst>
                                          <p:attrName>style.visibility</p:attrName>
                                        </p:attrNameLst>
                                      </p:cBhvr>
                                      <p:to>
                                        <p:strVal val="visible"/>
                                      </p:to>
                                    </p:set>
                                  </p:childTnLst>
                                </p:cTn>
                              </p:par>
                            </p:childTnLst>
                          </p:cTn>
                        </p:par>
                      </p:childTnLst>
                    </p:cTn>
                  </p:par>
                </p:childTnLst>
              </p:cTn>
              <p:nextCondLst>
                <p:cond evt="onClick" delay="0">
                  <p:tgtEl>
                    <p:spTgt spid="336"/>
                  </p:tgtEl>
                </p:cond>
              </p:nextCondLst>
            </p:seq>
            <p:seq concurrent="1" nextAc="seek">
              <p:cTn id="1425" restart="whenNotActive" fill="hold" evtFilter="cancelBubble" nodeType="interactiveSeq">
                <p:stCondLst>
                  <p:cond evt="onClick" delay="0">
                    <p:tgtEl>
                      <p:spTgt spid="335"/>
                    </p:tgtEl>
                  </p:cond>
                </p:stCondLst>
                <p:endSync evt="end" delay="0">
                  <p:rtn val="all"/>
                </p:endSync>
                <p:childTnLst>
                  <p:par>
                    <p:cTn id="1426" fill="hold">
                      <p:stCondLst>
                        <p:cond delay="0"/>
                      </p:stCondLst>
                      <p:childTnLst>
                        <p:par>
                          <p:cTn id="1427" fill="hold">
                            <p:stCondLst>
                              <p:cond delay="0"/>
                            </p:stCondLst>
                            <p:childTnLst>
                              <p:par>
                                <p:cTn id="1428" presetID="1" presetClass="exit" presetSubtype="0" fill="hold" grpId="2" nodeType="withEffect">
                                  <p:stCondLst>
                                    <p:cond delay="0"/>
                                  </p:stCondLst>
                                  <p:childTnLst>
                                    <p:set>
                                      <p:cBhvr>
                                        <p:cTn id="1429" dur="1" fill="hold">
                                          <p:stCondLst>
                                            <p:cond delay="0"/>
                                          </p:stCondLst>
                                        </p:cTn>
                                        <p:tgtEl>
                                          <p:spTgt spid="335"/>
                                        </p:tgtEl>
                                        <p:attrNameLst>
                                          <p:attrName>style.visibility</p:attrName>
                                        </p:attrNameLst>
                                      </p:cBhvr>
                                      <p:to>
                                        <p:strVal val="hidden"/>
                                      </p:to>
                                    </p:set>
                                  </p:childTnLst>
                                </p:cTn>
                              </p:par>
                              <p:par>
                                <p:cTn id="1430" presetID="1" presetClass="exit" presetSubtype="0" fill="hold" grpId="2" nodeType="withEffect">
                                  <p:stCondLst>
                                    <p:cond delay="0"/>
                                  </p:stCondLst>
                                  <p:childTnLst>
                                    <p:set>
                                      <p:cBhvr>
                                        <p:cTn id="1431" dur="1" fill="hold">
                                          <p:stCondLst>
                                            <p:cond delay="0"/>
                                          </p:stCondLst>
                                        </p:cTn>
                                        <p:tgtEl>
                                          <p:spTgt spid="336"/>
                                        </p:tgtEl>
                                        <p:attrNameLst>
                                          <p:attrName>style.visibility</p:attrName>
                                        </p:attrNameLst>
                                      </p:cBhvr>
                                      <p:to>
                                        <p:strVal val="hidden"/>
                                      </p:to>
                                    </p:set>
                                  </p:childTnLst>
                                </p:cTn>
                              </p:par>
                              <p:par>
                                <p:cTn id="1432" presetID="1" presetClass="entr" presetSubtype="0" fill="hold" grpId="3" nodeType="withEffect">
                                  <p:stCondLst>
                                    <p:cond delay="0"/>
                                  </p:stCondLst>
                                  <p:childTnLst>
                                    <p:set>
                                      <p:cBhvr>
                                        <p:cTn id="1433" dur="1" fill="hold">
                                          <p:stCondLst>
                                            <p:cond delay="0"/>
                                          </p:stCondLst>
                                        </p:cTn>
                                        <p:tgtEl>
                                          <p:spTgt spid="338"/>
                                        </p:tgtEl>
                                        <p:attrNameLst>
                                          <p:attrName>style.visibility</p:attrName>
                                        </p:attrNameLst>
                                      </p:cBhvr>
                                      <p:to>
                                        <p:strVal val="visible"/>
                                      </p:to>
                                    </p:set>
                                  </p:childTnLst>
                                </p:cTn>
                              </p:par>
                              <p:par>
                                <p:cTn id="1434" presetID="1" presetClass="entr" presetSubtype="0" fill="hold" grpId="3" nodeType="withEffect">
                                  <p:stCondLst>
                                    <p:cond delay="0"/>
                                  </p:stCondLst>
                                  <p:childTnLst>
                                    <p:set>
                                      <p:cBhvr>
                                        <p:cTn id="1435" dur="1" fill="hold">
                                          <p:stCondLst>
                                            <p:cond delay="0"/>
                                          </p:stCondLst>
                                        </p:cTn>
                                        <p:tgtEl>
                                          <p:spTgt spid="337"/>
                                        </p:tgtEl>
                                        <p:attrNameLst>
                                          <p:attrName>style.visibility</p:attrName>
                                        </p:attrNameLst>
                                      </p:cBhvr>
                                      <p:to>
                                        <p:strVal val="visible"/>
                                      </p:to>
                                    </p:set>
                                  </p:childTnLst>
                                </p:cTn>
                              </p:par>
                            </p:childTnLst>
                          </p:cTn>
                        </p:par>
                      </p:childTnLst>
                    </p:cTn>
                  </p:par>
                </p:childTnLst>
              </p:cTn>
              <p:nextCondLst>
                <p:cond evt="onClick" delay="0">
                  <p:tgtEl>
                    <p:spTgt spid="335"/>
                  </p:tgtEl>
                </p:cond>
              </p:nextCondLst>
            </p:seq>
            <p:seq concurrent="1" nextAc="seek">
              <p:cTn id="1436" restart="whenNotActive" fill="hold" evtFilter="cancelBubble" nodeType="interactiveSeq">
                <p:stCondLst>
                  <p:cond evt="onClick" delay="0">
                    <p:tgtEl>
                      <p:spTgt spid="338"/>
                    </p:tgtEl>
                  </p:cond>
                </p:stCondLst>
                <p:endSync evt="end" delay="0">
                  <p:rtn val="all"/>
                </p:endSync>
                <p:childTnLst>
                  <p:par>
                    <p:cTn id="1437" fill="hold">
                      <p:stCondLst>
                        <p:cond delay="0"/>
                      </p:stCondLst>
                      <p:childTnLst>
                        <p:par>
                          <p:cTn id="1438" fill="hold">
                            <p:stCondLst>
                              <p:cond delay="0"/>
                            </p:stCondLst>
                            <p:childTnLst>
                              <p:par>
                                <p:cTn id="1439" presetID="1" presetClass="exit" presetSubtype="0" fill="hold" grpId="1" nodeType="withEffect">
                                  <p:stCondLst>
                                    <p:cond delay="0"/>
                                  </p:stCondLst>
                                  <p:childTnLst>
                                    <p:set>
                                      <p:cBhvr>
                                        <p:cTn id="1440" dur="1" fill="hold">
                                          <p:stCondLst>
                                            <p:cond delay="0"/>
                                          </p:stCondLst>
                                        </p:cTn>
                                        <p:tgtEl>
                                          <p:spTgt spid="338"/>
                                        </p:tgtEl>
                                        <p:attrNameLst>
                                          <p:attrName>style.visibility</p:attrName>
                                        </p:attrNameLst>
                                      </p:cBhvr>
                                      <p:to>
                                        <p:strVal val="hidden"/>
                                      </p:to>
                                    </p:set>
                                  </p:childTnLst>
                                </p:cTn>
                              </p:par>
                              <p:par>
                                <p:cTn id="1441" presetID="1" presetClass="exit" presetSubtype="0" fill="hold" grpId="1" nodeType="withEffect">
                                  <p:stCondLst>
                                    <p:cond delay="0"/>
                                  </p:stCondLst>
                                  <p:childTnLst>
                                    <p:set>
                                      <p:cBhvr>
                                        <p:cTn id="1442" dur="1" fill="hold">
                                          <p:stCondLst>
                                            <p:cond delay="0"/>
                                          </p:stCondLst>
                                        </p:cTn>
                                        <p:tgtEl>
                                          <p:spTgt spid="337"/>
                                        </p:tgtEl>
                                        <p:attrNameLst>
                                          <p:attrName>style.visibility</p:attrName>
                                        </p:attrNameLst>
                                      </p:cBhvr>
                                      <p:to>
                                        <p:strVal val="hidden"/>
                                      </p:to>
                                    </p:set>
                                  </p:childTnLst>
                                </p:cTn>
                              </p:par>
                              <p:par>
                                <p:cTn id="1443" presetID="1" presetClass="entr" presetSubtype="0" fill="hold" grpId="3" nodeType="withEffect">
                                  <p:stCondLst>
                                    <p:cond delay="0"/>
                                  </p:stCondLst>
                                  <p:childTnLst>
                                    <p:set>
                                      <p:cBhvr>
                                        <p:cTn id="1444" dur="1" fill="hold">
                                          <p:stCondLst>
                                            <p:cond delay="0"/>
                                          </p:stCondLst>
                                        </p:cTn>
                                        <p:tgtEl>
                                          <p:spTgt spid="336"/>
                                        </p:tgtEl>
                                        <p:attrNameLst>
                                          <p:attrName>style.visibility</p:attrName>
                                        </p:attrNameLst>
                                      </p:cBhvr>
                                      <p:to>
                                        <p:strVal val="visible"/>
                                      </p:to>
                                    </p:set>
                                  </p:childTnLst>
                                </p:cTn>
                              </p:par>
                              <p:par>
                                <p:cTn id="1445" presetID="1" presetClass="entr" presetSubtype="0" fill="hold" grpId="3" nodeType="withEffect">
                                  <p:stCondLst>
                                    <p:cond delay="0"/>
                                  </p:stCondLst>
                                  <p:childTnLst>
                                    <p:set>
                                      <p:cBhvr>
                                        <p:cTn id="1446" dur="1" fill="hold">
                                          <p:stCondLst>
                                            <p:cond delay="0"/>
                                          </p:stCondLst>
                                        </p:cTn>
                                        <p:tgtEl>
                                          <p:spTgt spid="335"/>
                                        </p:tgtEl>
                                        <p:attrNameLst>
                                          <p:attrName>style.visibility</p:attrName>
                                        </p:attrNameLst>
                                      </p:cBhvr>
                                      <p:to>
                                        <p:strVal val="visible"/>
                                      </p:to>
                                    </p:set>
                                  </p:childTnLst>
                                </p:cTn>
                              </p:par>
                            </p:childTnLst>
                          </p:cTn>
                        </p:par>
                      </p:childTnLst>
                    </p:cTn>
                  </p:par>
                </p:childTnLst>
              </p:cTn>
              <p:nextCondLst>
                <p:cond evt="onClick" delay="0">
                  <p:tgtEl>
                    <p:spTgt spid="338"/>
                  </p:tgtEl>
                </p:cond>
              </p:nextCondLst>
            </p:seq>
            <p:seq concurrent="1" nextAc="seek">
              <p:cTn id="1447" restart="whenNotActive" fill="hold" evtFilter="cancelBubble" nodeType="interactiveSeq">
                <p:stCondLst>
                  <p:cond evt="onClick" delay="0">
                    <p:tgtEl>
                      <p:spTgt spid="337"/>
                    </p:tgtEl>
                  </p:cond>
                </p:stCondLst>
                <p:endSync evt="end" delay="0">
                  <p:rtn val="all"/>
                </p:endSync>
                <p:childTnLst>
                  <p:par>
                    <p:cTn id="1448" fill="hold">
                      <p:stCondLst>
                        <p:cond delay="0"/>
                      </p:stCondLst>
                      <p:childTnLst>
                        <p:par>
                          <p:cTn id="1449" fill="hold">
                            <p:stCondLst>
                              <p:cond delay="0"/>
                            </p:stCondLst>
                            <p:childTnLst>
                              <p:par>
                                <p:cTn id="1450" presetID="1" presetClass="exit" presetSubtype="0" fill="hold" grpId="2" nodeType="withEffect">
                                  <p:stCondLst>
                                    <p:cond delay="0"/>
                                  </p:stCondLst>
                                  <p:childTnLst>
                                    <p:set>
                                      <p:cBhvr>
                                        <p:cTn id="1451" dur="1" fill="hold">
                                          <p:stCondLst>
                                            <p:cond delay="0"/>
                                          </p:stCondLst>
                                        </p:cTn>
                                        <p:tgtEl>
                                          <p:spTgt spid="337"/>
                                        </p:tgtEl>
                                        <p:attrNameLst>
                                          <p:attrName>style.visibility</p:attrName>
                                        </p:attrNameLst>
                                      </p:cBhvr>
                                      <p:to>
                                        <p:strVal val="hidden"/>
                                      </p:to>
                                    </p:set>
                                  </p:childTnLst>
                                </p:cTn>
                              </p:par>
                              <p:par>
                                <p:cTn id="1452" presetID="1" presetClass="exit" presetSubtype="0" fill="hold" grpId="2" nodeType="withEffect">
                                  <p:stCondLst>
                                    <p:cond delay="0"/>
                                  </p:stCondLst>
                                  <p:childTnLst>
                                    <p:set>
                                      <p:cBhvr>
                                        <p:cTn id="1453" dur="1" fill="hold">
                                          <p:stCondLst>
                                            <p:cond delay="0"/>
                                          </p:stCondLst>
                                        </p:cTn>
                                        <p:tgtEl>
                                          <p:spTgt spid="338"/>
                                        </p:tgtEl>
                                        <p:attrNameLst>
                                          <p:attrName>style.visibility</p:attrName>
                                        </p:attrNameLst>
                                      </p:cBhvr>
                                      <p:to>
                                        <p:strVal val="hidden"/>
                                      </p:to>
                                    </p:set>
                                  </p:childTnLst>
                                </p:cTn>
                              </p:par>
                              <p:par>
                                <p:cTn id="1454" presetID="1" presetClass="entr" presetSubtype="0" fill="hold" grpId="0" nodeType="withEffect">
                                  <p:stCondLst>
                                    <p:cond delay="0"/>
                                  </p:stCondLst>
                                  <p:childTnLst>
                                    <p:set>
                                      <p:cBhvr>
                                        <p:cTn id="1455" dur="1" fill="hold">
                                          <p:stCondLst>
                                            <p:cond delay="0"/>
                                          </p:stCondLst>
                                        </p:cTn>
                                        <p:tgtEl>
                                          <p:spTgt spid="340"/>
                                        </p:tgtEl>
                                        <p:attrNameLst>
                                          <p:attrName>style.visibility</p:attrName>
                                        </p:attrNameLst>
                                      </p:cBhvr>
                                      <p:to>
                                        <p:strVal val="visible"/>
                                      </p:to>
                                    </p:set>
                                  </p:childTnLst>
                                </p:cTn>
                              </p:par>
                              <p:par>
                                <p:cTn id="1456" presetID="1" presetClass="entr" presetSubtype="0" fill="hold" grpId="0" nodeType="withEffect">
                                  <p:stCondLst>
                                    <p:cond delay="0"/>
                                  </p:stCondLst>
                                  <p:childTnLst>
                                    <p:set>
                                      <p:cBhvr>
                                        <p:cTn id="1457" dur="1" fill="hold">
                                          <p:stCondLst>
                                            <p:cond delay="0"/>
                                          </p:stCondLst>
                                        </p:cTn>
                                        <p:tgtEl>
                                          <p:spTgt spid="339"/>
                                        </p:tgtEl>
                                        <p:attrNameLst>
                                          <p:attrName>style.visibility</p:attrName>
                                        </p:attrNameLst>
                                      </p:cBhvr>
                                      <p:to>
                                        <p:strVal val="visible"/>
                                      </p:to>
                                    </p:set>
                                  </p:childTnLst>
                                </p:cTn>
                              </p:par>
                            </p:childTnLst>
                          </p:cTn>
                        </p:par>
                      </p:childTnLst>
                    </p:cTn>
                  </p:par>
                </p:childTnLst>
              </p:cTn>
              <p:nextCondLst>
                <p:cond evt="onClick" delay="0">
                  <p:tgtEl>
                    <p:spTgt spid="337"/>
                  </p:tgtEl>
                </p:cond>
              </p:nextCondLst>
            </p:seq>
            <p:seq concurrent="1" nextAc="seek">
              <p:cTn id="1458" restart="whenNotActive" fill="hold" evtFilter="cancelBubble" nodeType="interactiveSeq">
                <p:stCondLst>
                  <p:cond evt="onClick" delay="0">
                    <p:tgtEl>
                      <p:spTgt spid="340"/>
                    </p:tgtEl>
                  </p:cond>
                </p:stCondLst>
                <p:endSync evt="end" delay="0">
                  <p:rtn val="all"/>
                </p:endSync>
                <p:childTnLst>
                  <p:par>
                    <p:cTn id="1459" fill="hold">
                      <p:stCondLst>
                        <p:cond delay="0"/>
                      </p:stCondLst>
                      <p:childTnLst>
                        <p:par>
                          <p:cTn id="1460" fill="hold">
                            <p:stCondLst>
                              <p:cond delay="0"/>
                            </p:stCondLst>
                            <p:childTnLst>
                              <p:par>
                                <p:cTn id="1461" presetID="1" presetClass="exit" presetSubtype="0" fill="hold" grpId="1" nodeType="withEffect">
                                  <p:stCondLst>
                                    <p:cond delay="0"/>
                                  </p:stCondLst>
                                  <p:childTnLst>
                                    <p:set>
                                      <p:cBhvr>
                                        <p:cTn id="1462" dur="1" fill="hold">
                                          <p:stCondLst>
                                            <p:cond delay="0"/>
                                          </p:stCondLst>
                                        </p:cTn>
                                        <p:tgtEl>
                                          <p:spTgt spid="340"/>
                                        </p:tgtEl>
                                        <p:attrNameLst>
                                          <p:attrName>style.visibility</p:attrName>
                                        </p:attrNameLst>
                                      </p:cBhvr>
                                      <p:to>
                                        <p:strVal val="hidden"/>
                                      </p:to>
                                    </p:set>
                                  </p:childTnLst>
                                </p:cTn>
                              </p:par>
                              <p:par>
                                <p:cTn id="1463" presetID="1" presetClass="exit" presetSubtype="0" fill="hold" grpId="1" nodeType="withEffect">
                                  <p:stCondLst>
                                    <p:cond delay="0"/>
                                  </p:stCondLst>
                                  <p:childTnLst>
                                    <p:set>
                                      <p:cBhvr>
                                        <p:cTn id="1464" dur="1" fill="hold">
                                          <p:stCondLst>
                                            <p:cond delay="0"/>
                                          </p:stCondLst>
                                        </p:cTn>
                                        <p:tgtEl>
                                          <p:spTgt spid="339"/>
                                        </p:tgtEl>
                                        <p:attrNameLst>
                                          <p:attrName>style.visibility</p:attrName>
                                        </p:attrNameLst>
                                      </p:cBhvr>
                                      <p:to>
                                        <p:strVal val="hidden"/>
                                      </p:to>
                                    </p:set>
                                  </p:childTnLst>
                                </p:cTn>
                              </p:par>
                              <p:par>
                                <p:cTn id="1465" presetID="1" presetClass="entr" presetSubtype="0" fill="hold" grpId="0" nodeType="withEffect">
                                  <p:stCondLst>
                                    <p:cond delay="0"/>
                                  </p:stCondLst>
                                  <p:childTnLst>
                                    <p:set>
                                      <p:cBhvr>
                                        <p:cTn id="1466" dur="1" fill="hold">
                                          <p:stCondLst>
                                            <p:cond delay="0"/>
                                          </p:stCondLst>
                                        </p:cTn>
                                        <p:tgtEl>
                                          <p:spTgt spid="338"/>
                                        </p:tgtEl>
                                        <p:attrNameLst>
                                          <p:attrName>style.visibility</p:attrName>
                                        </p:attrNameLst>
                                      </p:cBhvr>
                                      <p:to>
                                        <p:strVal val="visible"/>
                                      </p:to>
                                    </p:set>
                                  </p:childTnLst>
                                </p:cTn>
                              </p:par>
                              <p:par>
                                <p:cTn id="1467" presetID="1" presetClass="entr" presetSubtype="0" fill="hold" grpId="0" nodeType="withEffect">
                                  <p:stCondLst>
                                    <p:cond delay="0"/>
                                  </p:stCondLst>
                                  <p:childTnLst>
                                    <p:set>
                                      <p:cBhvr>
                                        <p:cTn id="1468" dur="1" fill="hold">
                                          <p:stCondLst>
                                            <p:cond delay="0"/>
                                          </p:stCondLst>
                                        </p:cTn>
                                        <p:tgtEl>
                                          <p:spTgt spid="337"/>
                                        </p:tgtEl>
                                        <p:attrNameLst>
                                          <p:attrName>style.visibility</p:attrName>
                                        </p:attrNameLst>
                                      </p:cBhvr>
                                      <p:to>
                                        <p:strVal val="visible"/>
                                      </p:to>
                                    </p:set>
                                  </p:childTnLst>
                                </p:cTn>
                              </p:par>
                            </p:childTnLst>
                          </p:cTn>
                        </p:par>
                      </p:childTnLst>
                    </p:cTn>
                  </p:par>
                </p:childTnLst>
              </p:cTn>
              <p:nextCondLst>
                <p:cond evt="onClick" delay="0">
                  <p:tgtEl>
                    <p:spTgt spid="340"/>
                  </p:tgtEl>
                </p:cond>
              </p:nextCondLst>
            </p:seq>
            <p:seq concurrent="1" nextAc="seek">
              <p:cTn id="1469" restart="whenNotActive" fill="hold" evtFilter="cancelBubble" nodeType="interactiveSeq">
                <p:stCondLst>
                  <p:cond evt="onClick" delay="0">
                    <p:tgtEl>
                      <p:spTgt spid="339"/>
                    </p:tgtEl>
                  </p:cond>
                </p:stCondLst>
                <p:endSync evt="end" delay="0">
                  <p:rtn val="all"/>
                </p:endSync>
                <p:childTnLst>
                  <p:par>
                    <p:cTn id="1470" fill="hold">
                      <p:stCondLst>
                        <p:cond delay="0"/>
                      </p:stCondLst>
                      <p:childTnLst>
                        <p:par>
                          <p:cTn id="1471" fill="hold">
                            <p:stCondLst>
                              <p:cond delay="0"/>
                            </p:stCondLst>
                            <p:childTnLst>
                              <p:par>
                                <p:cTn id="1472" presetID="1" presetClass="exit" presetSubtype="0" fill="hold" grpId="2" nodeType="withEffect">
                                  <p:stCondLst>
                                    <p:cond delay="0"/>
                                  </p:stCondLst>
                                  <p:childTnLst>
                                    <p:set>
                                      <p:cBhvr>
                                        <p:cTn id="1473" dur="1" fill="hold">
                                          <p:stCondLst>
                                            <p:cond delay="0"/>
                                          </p:stCondLst>
                                        </p:cTn>
                                        <p:tgtEl>
                                          <p:spTgt spid="339"/>
                                        </p:tgtEl>
                                        <p:attrNameLst>
                                          <p:attrName>style.visibility</p:attrName>
                                        </p:attrNameLst>
                                      </p:cBhvr>
                                      <p:to>
                                        <p:strVal val="hidden"/>
                                      </p:to>
                                    </p:set>
                                  </p:childTnLst>
                                </p:cTn>
                              </p:par>
                              <p:par>
                                <p:cTn id="1474" presetID="1" presetClass="exit" presetSubtype="0" fill="hold" grpId="2" nodeType="withEffect">
                                  <p:stCondLst>
                                    <p:cond delay="0"/>
                                  </p:stCondLst>
                                  <p:childTnLst>
                                    <p:set>
                                      <p:cBhvr>
                                        <p:cTn id="1475" dur="1" fill="hold">
                                          <p:stCondLst>
                                            <p:cond delay="0"/>
                                          </p:stCondLst>
                                        </p:cTn>
                                        <p:tgtEl>
                                          <p:spTgt spid="340"/>
                                        </p:tgtEl>
                                        <p:attrNameLst>
                                          <p:attrName>style.visibility</p:attrName>
                                        </p:attrNameLst>
                                      </p:cBhvr>
                                      <p:to>
                                        <p:strVal val="hidden"/>
                                      </p:to>
                                    </p:set>
                                  </p:childTnLst>
                                </p:cTn>
                              </p:par>
                              <p:par>
                                <p:cTn id="1476" presetID="1" presetClass="entr" presetSubtype="0" fill="hold" grpId="3" nodeType="withEffect">
                                  <p:stCondLst>
                                    <p:cond delay="0"/>
                                  </p:stCondLst>
                                  <p:childTnLst>
                                    <p:set>
                                      <p:cBhvr>
                                        <p:cTn id="1477" dur="1" fill="hold">
                                          <p:stCondLst>
                                            <p:cond delay="0"/>
                                          </p:stCondLst>
                                        </p:cTn>
                                        <p:tgtEl>
                                          <p:spTgt spid="342"/>
                                        </p:tgtEl>
                                        <p:attrNameLst>
                                          <p:attrName>style.visibility</p:attrName>
                                        </p:attrNameLst>
                                      </p:cBhvr>
                                      <p:to>
                                        <p:strVal val="visible"/>
                                      </p:to>
                                    </p:set>
                                  </p:childTnLst>
                                </p:cTn>
                              </p:par>
                              <p:par>
                                <p:cTn id="1478" presetID="1" presetClass="entr" presetSubtype="0" fill="hold" grpId="3" nodeType="withEffect">
                                  <p:stCondLst>
                                    <p:cond delay="0"/>
                                  </p:stCondLst>
                                  <p:childTnLst>
                                    <p:set>
                                      <p:cBhvr>
                                        <p:cTn id="1479" dur="1" fill="hold">
                                          <p:stCondLst>
                                            <p:cond delay="0"/>
                                          </p:stCondLst>
                                        </p:cTn>
                                        <p:tgtEl>
                                          <p:spTgt spid="341"/>
                                        </p:tgtEl>
                                        <p:attrNameLst>
                                          <p:attrName>style.visibility</p:attrName>
                                        </p:attrNameLst>
                                      </p:cBhvr>
                                      <p:to>
                                        <p:strVal val="visible"/>
                                      </p:to>
                                    </p:set>
                                  </p:childTnLst>
                                </p:cTn>
                              </p:par>
                            </p:childTnLst>
                          </p:cTn>
                        </p:par>
                      </p:childTnLst>
                    </p:cTn>
                  </p:par>
                </p:childTnLst>
              </p:cTn>
              <p:nextCondLst>
                <p:cond evt="onClick" delay="0">
                  <p:tgtEl>
                    <p:spTgt spid="339"/>
                  </p:tgtEl>
                </p:cond>
              </p:nextCondLst>
            </p:seq>
            <p:seq concurrent="1" nextAc="seek">
              <p:cTn id="1480" restart="whenNotActive" fill="hold" evtFilter="cancelBubble" nodeType="interactiveSeq">
                <p:stCondLst>
                  <p:cond evt="onClick" delay="0">
                    <p:tgtEl>
                      <p:spTgt spid="342"/>
                    </p:tgtEl>
                  </p:cond>
                </p:stCondLst>
                <p:endSync evt="end" delay="0">
                  <p:rtn val="all"/>
                </p:endSync>
                <p:childTnLst>
                  <p:par>
                    <p:cTn id="1481" fill="hold">
                      <p:stCondLst>
                        <p:cond delay="0"/>
                      </p:stCondLst>
                      <p:childTnLst>
                        <p:par>
                          <p:cTn id="1482" fill="hold">
                            <p:stCondLst>
                              <p:cond delay="0"/>
                            </p:stCondLst>
                            <p:childTnLst>
                              <p:par>
                                <p:cTn id="1483" presetID="1" presetClass="exit" presetSubtype="0" fill="hold" grpId="1" nodeType="withEffect">
                                  <p:stCondLst>
                                    <p:cond delay="0"/>
                                  </p:stCondLst>
                                  <p:childTnLst>
                                    <p:set>
                                      <p:cBhvr>
                                        <p:cTn id="1484" dur="1" fill="hold">
                                          <p:stCondLst>
                                            <p:cond delay="0"/>
                                          </p:stCondLst>
                                        </p:cTn>
                                        <p:tgtEl>
                                          <p:spTgt spid="342"/>
                                        </p:tgtEl>
                                        <p:attrNameLst>
                                          <p:attrName>style.visibility</p:attrName>
                                        </p:attrNameLst>
                                      </p:cBhvr>
                                      <p:to>
                                        <p:strVal val="hidden"/>
                                      </p:to>
                                    </p:set>
                                  </p:childTnLst>
                                </p:cTn>
                              </p:par>
                              <p:par>
                                <p:cTn id="1485" presetID="1" presetClass="exit" presetSubtype="0" fill="hold" grpId="1" nodeType="withEffect">
                                  <p:stCondLst>
                                    <p:cond delay="0"/>
                                  </p:stCondLst>
                                  <p:childTnLst>
                                    <p:set>
                                      <p:cBhvr>
                                        <p:cTn id="1486" dur="1" fill="hold">
                                          <p:stCondLst>
                                            <p:cond delay="0"/>
                                          </p:stCondLst>
                                        </p:cTn>
                                        <p:tgtEl>
                                          <p:spTgt spid="341"/>
                                        </p:tgtEl>
                                        <p:attrNameLst>
                                          <p:attrName>style.visibility</p:attrName>
                                        </p:attrNameLst>
                                      </p:cBhvr>
                                      <p:to>
                                        <p:strVal val="hidden"/>
                                      </p:to>
                                    </p:set>
                                  </p:childTnLst>
                                </p:cTn>
                              </p:par>
                              <p:par>
                                <p:cTn id="1487" presetID="1" presetClass="entr" presetSubtype="0" fill="hold" grpId="3" nodeType="withEffect">
                                  <p:stCondLst>
                                    <p:cond delay="0"/>
                                  </p:stCondLst>
                                  <p:childTnLst>
                                    <p:set>
                                      <p:cBhvr>
                                        <p:cTn id="1488" dur="1" fill="hold">
                                          <p:stCondLst>
                                            <p:cond delay="0"/>
                                          </p:stCondLst>
                                        </p:cTn>
                                        <p:tgtEl>
                                          <p:spTgt spid="340"/>
                                        </p:tgtEl>
                                        <p:attrNameLst>
                                          <p:attrName>style.visibility</p:attrName>
                                        </p:attrNameLst>
                                      </p:cBhvr>
                                      <p:to>
                                        <p:strVal val="visible"/>
                                      </p:to>
                                    </p:set>
                                  </p:childTnLst>
                                </p:cTn>
                              </p:par>
                              <p:par>
                                <p:cTn id="1489" presetID="1" presetClass="entr" presetSubtype="0" fill="hold" grpId="3" nodeType="withEffect">
                                  <p:stCondLst>
                                    <p:cond delay="0"/>
                                  </p:stCondLst>
                                  <p:childTnLst>
                                    <p:set>
                                      <p:cBhvr>
                                        <p:cTn id="1490" dur="1" fill="hold">
                                          <p:stCondLst>
                                            <p:cond delay="0"/>
                                          </p:stCondLst>
                                        </p:cTn>
                                        <p:tgtEl>
                                          <p:spTgt spid="339"/>
                                        </p:tgtEl>
                                        <p:attrNameLst>
                                          <p:attrName>style.visibility</p:attrName>
                                        </p:attrNameLst>
                                      </p:cBhvr>
                                      <p:to>
                                        <p:strVal val="visible"/>
                                      </p:to>
                                    </p:set>
                                  </p:childTnLst>
                                </p:cTn>
                              </p:par>
                            </p:childTnLst>
                          </p:cTn>
                        </p:par>
                      </p:childTnLst>
                    </p:cTn>
                  </p:par>
                </p:childTnLst>
              </p:cTn>
              <p:nextCondLst>
                <p:cond evt="onClick" delay="0">
                  <p:tgtEl>
                    <p:spTgt spid="342"/>
                  </p:tgtEl>
                </p:cond>
              </p:nextCondLst>
            </p:seq>
            <p:seq concurrent="1" nextAc="seek">
              <p:cTn id="1491" restart="whenNotActive" fill="hold" evtFilter="cancelBubble" nodeType="interactiveSeq">
                <p:stCondLst>
                  <p:cond evt="onClick" delay="0">
                    <p:tgtEl>
                      <p:spTgt spid="341"/>
                    </p:tgtEl>
                  </p:cond>
                </p:stCondLst>
                <p:endSync evt="end" delay="0">
                  <p:rtn val="all"/>
                </p:endSync>
                <p:childTnLst>
                  <p:par>
                    <p:cTn id="1492" fill="hold">
                      <p:stCondLst>
                        <p:cond delay="0"/>
                      </p:stCondLst>
                      <p:childTnLst>
                        <p:par>
                          <p:cTn id="1493" fill="hold">
                            <p:stCondLst>
                              <p:cond delay="0"/>
                            </p:stCondLst>
                            <p:childTnLst>
                              <p:par>
                                <p:cTn id="1494" presetID="1" presetClass="exit" presetSubtype="0" fill="hold" grpId="2" nodeType="withEffect">
                                  <p:stCondLst>
                                    <p:cond delay="0"/>
                                  </p:stCondLst>
                                  <p:childTnLst>
                                    <p:set>
                                      <p:cBhvr>
                                        <p:cTn id="1495" dur="1" fill="hold">
                                          <p:stCondLst>
                                            <p:cond delay="0"/>
                                          </p:stCondLst>
                                        </p:cTn>
                                        <p:tgtEl>
                                          <p:spTgt spid="341"/>
                                        </p:tgtEl>
                                        <p:attrNameLst>
                                          <p:attrName>style.visibility</p:attrName>
                                        </p:attrNameLst>
                                      </p:cBhvr>
                                      <p:to>
                                        <p:strVal val="hidden"/>
                                      </p:to>
                                    </p:set>
                                  </p:childTnLst>
                                </p:cTn>
                              </p:par>
                              <p:par>
                                <p:cTn id="1496" presetID="1" presetClass="exit" presetSubtype="0" fill="hold" grpId="2" nodeType="withEffect">
                                  <p:stCondLst>
                                    <p:cond delay="0"/>
                                  </p:stCondLst>
                                  <p:childTnLst>
                                    <p:set>
                                      <p:cBhvr>
                                        <p:cTn id="1497" dur="1" fill="hold">
                                          <p:stCondLst>
                                            <p:cond delay="0"/>
                                          </p:stCondLst>
                                        </p:cTn>
                                        <p:tgtEl>
                                          <p:spTgt spid="342"/>
                                        </p:tgtEl>
                                        <p:attrNameLst>
                                          <p:attrName>style.visibility</p:attrName>
                                        </p:attrNameLst>
                                      </p:cBhvr>
                                      <p:to>
                                        <p:strVal val="hidden"/>
                                      </p:to>
                                    </p:set>
                                  </p:childTnLst>
                                </p:cTn>
                              </p:par>
                              <p:par>
                                <p:cTn id="1498" presetID="1" presetClass="entr" presetSubtype="0" fill="hold" grpId="0" nodeType="withEffect">
                                  <p:stCondLst>
                                    <p:cond delay="0"/>
                                  </p:stCondLst>
                                  <p:childTnLst>
                                    <p:set>
                                      <p:cBhvr>
                                        <p:cTn id="1499" dur="1" fill="hold">
                                          <p:stCondLst>
                                            <p:cond delay="0"/>
                                          </p:stCondLst>
                                        </p:cTn>
                                        <p:tgtEl>
                                          <p:spTgt spid="344"/>
                                        </p:tgtEl>
                                        <p:attrNameLst>
                                          <p:attrName>style.visibility</p:attrName>
                                        </p:attrNameLst>
                                      </p:cBhvr>
                                      <p:to>
                                        <p:strVal val="visible"/>
                                      </p:to>
                                    </p:set>
                                  </p:childTnLst>
                                </p:cTn>
                              </p:par>
                              <p:par>
                                <p:cTn id="1500" presetID="1" presetClass="entr" presetSubtype="0" fill="hold" grpId="0" nodeType="withEffect">
                                  <p:stCondLst>
                                    <p:cond delay="0"/>
                                  </p:stCondLst>
                                  <p:childTnLst>
                                    <p:set>
                                      <p:cBhvr>
                                        <p:cTn id="1501" dur="1" fill="hold">
                                          <p:stCondLst>
                                            <p:cond delay="0"/>
                                          </p:stCondLst>
                                        </p:cTn>
                                        <p:tgtEl>
                                          <p:spTgt spid="343"/>
                                        </p:tgtEl>
                                        <p:attrNameLst>
                                          <p:attrName>style.visibility</p:attrName>
                                        </p:attrNameLst>
                                      </p:cBhvr>
                                      <p:to>
                                        <p:strVal val="visible"/>
                                      </p:to>
                                    </p:set>
                                  </p:childTnLst>
                                </p:cTn>
                              </p:par>
                            </p:childTnLst>
                          </p:cTn>
                        </p:par>
                      </p:childTnLst>
                    </p:cTn>
                  </p:par>
                </p:childTnLst>
              </p:cTn>
              <p:nextCondLst>
                <p:cond evt="onClick" delay="0">
                  <p:tgtEl>
                    <p:spTgt spid="341"/>
                  </p:tgtEl>
                </p:cond>
              </p:nextCondLst>
            </p:seq>
            <p:seq concurrent="1" nextAc="seek">
              <p:cTn id="1502" restart="whenNotActive" fill="hold" evtFilter="cancelBubble" nodeType="interactiveSeq">
                <p:stCondLst>
                  <p:cond evt="onClick" delay="0">
                    <p:tgtEl>
                      <p:spTgt spid="344"/>
                    </p:tgtEl>
                  </p:cond>
                </p:stCondLst>
                <p:endSync evt="end" delay="0">
                  <p:rtn val="all"/>
                </p:endSync>
                <p:childTnLst>
                  <p:par>
                    <p:cTn id="1503" fill="hold">
                      <p:stCondLst>
                        <p:cond delay="0"/>
                      </p:stCondLst>
                      <p:childTnLst>
                        <p:par>
                          <p:cTn id="1504" fill="hold">
                            <p:stCondLst>
                              <p:cond delay="0"/>
                            </p:stCondLst>
                            <p:childTnLst>
                              <p:par>
                                <p:cTn id="1505" presetID="1" presetClass="exit" presetSubtype="0" fill="hold" grpId="1" nodeType="withEffect">
                                  <p:stCondLst>
                                    <p:cond delay="0"/>
                                  </p:stCondLst>
                                  <p:childTnLst>
                                    <p:set>
                                      <p:cBhvr>
                                        <p:cTn id="1506" dur="1" fill="hold">
                                          <p:stCondLst>
                                            <p:cond delay="0"/>
                                          </p:stCondLst>
                                        </p:cTn>
                                        <p:tgtEl>
                                          <p:spTgt spid="344"/>
                                        </p:tgtEl>
                                        <p:attrNameLst>
                                          <p:attrName>style.visibility</p:attrName>
                                        </p:attrNameLst>
                                      </p:cBhvr>
                                      <p:to>
                                        <p:strVal val="hidden"/>
                                      </p:to>
                                    </p:set>
                                  </p:childTnLst>
                                </p:cTn>
                              </p:par>
                              <p:par>
                                <p:cTn id="1507" presetID="1" presetClass="exit" presetSubtype="0" fill="hold" grpId="1" nodeType="withEffect">
                                  <p:stCondLst>
                                    <p:cond delay="0"/>
                                  </p:stCondLst>
                                  <p:childTnLst>
                                    <p:set>
                                      <p:cBhvr>
                                        <p:cTn id="1508" dur="1" fill="hold">
                                          <p:stCondLst>
                                            <p:cond delay="0"/>
                                          </p:stCondLst>
                                        </p:cTn>
                                        <p:tgtEl>
                                          <p:spTgt spid="343"/>
                                        </p:tgtEl>
                                        <p:attrNameLst>
                                          <p:attrName>style.visibility</p:attrName>
                                        </p:attrNameLst>
                                      </p:cBhvr>
                                      <p:to>
                                        <p:strVal val="hidden"/>
                                      </p:to>
                                    </p:set>
                                  </p:childTnLst>
                                </p:cTn>
                              </p:par>
                              <p:par>
                                <p:cTn id="1509" presetID="1" presetClass="entr" presetSubtype="0" fill="hold" grpId="0" nodeType="withEffect">
                                  <p:stCondLst>
                                    <p:cond delay="0"/>
                                  </p:stCondLst>
                                  <p:childTnLst>
                                    <p:set>
                                      <p:cBhvr>
                                        <p:cTn id="1510" dur="1" fill="hold">
                                          <p:stCondLst>
                                            <p:cond delay="0"/>
                                          </p:stCondLst>
                                        </p:cTn>
                                        <p:tgtEl>
                                          <p:spTgt spid="342"/>
                                        </p:tgtEl>
                                        <p:attrNameLst>
                                          <p:attrName>style.visibility</p:attrName>
                                        </p:attrNameLst>
                                      </p:cBhvr>
                                      <p:to>
                                        <p:strVal val="visible"/>
                                      </p:to>
                                    </p:set>
                                  </p:childTnLst>
                                </p:cTn>
                              </p:par>
                              <p:par>
                                <p:cTn id="1511" presetID="1" presetClass="entr" presetSubtype="0" fill="hold" grpId="0" nodeType="withEffect">
                                  <p:stCondLst>
                                    <p:cond delay="0"/>
                                  </p:stCondLst>
                                  <p:childTnLst>
                                    <p:set>
                                      <p:cBhvr>
                                        <p:cTn id="1512" dur="1" fill="hold">
                                          <p:stCondLst>
                                            <p:cond delay="0"/>
                                          </p:stCondLst>
                                        </p:cTn>
                                        <p:tgtEl>
                                          <p:spTgt spid="341"/>
                                        </p:tgtEl>
                                        <p:attrNameLst>
                                          <p:attrName>style.visibility</p:attrName>
                                        </p:attrNameLst>
                                      </p:cBhvr>
                                      <p:to>
                                        <p:strVal val="visible"/>
                                      </p:to>
                                    </p:set>
                                  </p:childTnLst>
                                </p:cTn>
                              </p:par>
                            </p:childTnLst>
                          </p:cTn>
                        </p:par>
                      </p:childTnLst>
                    </p:cTn>
                  </p:par>
                </p:childTnLst>
              </p:cTn>
              <p:nextCondLst>
                <p:cond evt="onClick" delay="0">
                  <p:tgtEl>
                    <p:spTgt spid="344"/>
                  </p:tgtEl>
                </p:cond>
              </p:nextCondLst>
            </p:seq>
            <p:seq concurrent="1" nextAc="seek">
              <p:cTn id="1513" restart="whenNotActive" fill="hold" evtFilter="cancelBubble" nodeType="interactiveSeq">
                <p:stCondLst>
                  <p:cond evt="onClick" delay="0">
                    <p:tgtEl>
                      <p:spTgt spid="343"/>
                    </p:tgtEl>
                  </p:cond>
                </p:stCondLst>
                <p:endSync evt="end" delay="0">
                  <p:rtn val="all"/>
                </p:endSync>
                <p:childTnLst>
                  <p:par>
                    <p:cTn id="1514" fill="hold">
                      <p:stCondLst>
                        <p:cond delay="0"/>
                      </p:stCondLst>
                      <p:childTnLst>
                        <p:par>
                          <p:cTn id="1515" fill="hold">
                            <p:stCondLst>
                              <p:cond delay="0"/>
                            </p:stCondLst>
                            <p:childTnLst>
                              <p:par>
                                <p:cTn id="1516" presetID="1" presetClass="exit" presetSubtype="0" fill="hold" grpId="2" nodeType="withEffect">
                                  <p:stCondLst>
                                    <p:cond delay="0"/>
                                  </p:stCondLst>
                                  <p:childTnLst>
                                    <p:set>
                                      <p:cBhvr>
                                        <p:cTn id="1517" dur="1" fill="hold">
                                          <p:stCondLst>
                                            <p:cond delay="0"/>
                                          </p:stCondLst>
                                        </p:cTn>
                                        <p:tgtEl>
                                          <p:spTgt spid="343"/>
                                        </p:tgtEl>
                                        <p:attrNameLst>
                                          <p:attrName>style.visibility</p:attrName>
                                        </p:attrNameLst>
                                      </p:cBhvr>
                                      <p:to>
                                        <p:strVal val="hidden"/>
                                      </p:to>
                                    </p:set>
                                  </p:childTnLst>
                                </p:cTn>
                              </p:par>
                              <p:par>
                                <p:cTn id="1518" presetID="1" presetClass="exit" presetSubtype="0" fill="hold" grpId="2" nodeType="withEffect">
                                  <p:stCondLst>
                                    <p:cond delay="0"/>
                                  </p:stCondLst>
                                  <p:childTnLst>
                                    <p:set>
                                      <p:cBhvr>
                                        <p:cTn id="1519" dur="1" fill="hold">
                                          <p:stCondLst>
                                            <p:cond delay="0"/>
                                          </p:stCondLst>
                                        </p:cTn>
                                        <p:tgtEl>
                                          <p:spTgt spid="344"/>
                                        </p:tgtEl>
                                        <p:attrNameLst>
                                          <p:attrName>style.visibility</p:attrName>
                                        </p:attrNameLst>
                                      </p:cBhvr>
                                      <p:to>
                                        <p:strVal val="hidden"/>
                                      </p:to>
                                    </p:set>
                                  </p:childTnLst>
                                </p:cTn>
                              </p:par>
                              <p:par>
                                <p:cTn id="1520" presetID="1" presetClass="entr" presetSubtype="0" fill="hold" grpId="3" nodeType="withEffect">
                                  <p:stCondLst>
                                    <p:cond delay="0"/>
                                  </p:stCondLst>
                                  <p:childTnLst>
                                    <p:set>
                                      <p:cBhvr>
                                        <p:cTn id="1521" dur="1" fill="hold">
                                          <p:stCondLst>
                                            <p:cond delay="0"/>
                                          </p:stCondLst>
                                        </p:cTn>
                                        <p:tgtEl>
                                          <p:spTgt spid="346"/>
                                        </p:tgtEl>
                                        <p:attrNameLst>
                                          <p:attrName>style.visibility</p:attrName>
                                        </p:attrNameLst>
                                      </p:cBhvr>
                                      <p:to>
                                        <p:strVal val="visible"/>
                                      </p:to>
                                    </p:set>
                                  </p:childTnLst>
                                </p:cTn>
                              </p:par>
                              <p:par>
                                <p:cTn id="1522" presetID="1" presetClass="entr" presetSubtype="0" fill="hold" grpId="3" nodeType="withEffect">
                                  <p:stCondLst>
                                    <p:cond delay="0"/>
                                  </p:stCondLst>
                                  <p:childTnLst>
                                    <p:set>
                                      <p:cBhvr>
                                        <p:cTn id="1523" dur="1" fill="hold">
                                          <p:stCondLst>
                                            <p:cond delay="0"/>
                                          </p:stCondLst>
                                        </p:cTn>
                                        <p:tgtEl>
                                          <p:spTgt spid="345"/>
                                        </p:tgtEl>
                                        <p:attrNameLst>
                                          <p:attrName>style.visibility</p:attrName>
                                        </p:attrNameLst>
                                      </p:cBhvr>
                                      <p:to>
                                        <p:strVal val="visible"/>
                                      </p:to>
                                    </p:set>
                                  </p:childTnLst>
                                </p:cTn>
                              </p:par>
                            </p:childTnLst>
                          </p:cTn>
                        </p:par>
                      </p:childTnLst>
                    </p:cTn>
                  </p:par>
                </p:childTnLst>
              </p:cTn>
              <p:nextCondLst>
                <p:cond evt="onClick" delay="0">
                  <p:tgtEl>
                    <p:spTgt spid="343"/>
                  </p:tgtEl>
                </p:cond>
              </p:nextCondLst>
            </p:seq>
            <p:seq concurrent="1" nextAc="seek">
              <p:cTn id="1524" restart="whenNotActive" fill="hold" evtFilter="cancelBubble" nodeType="interactiveSeq">
                <p:stCondLst>
                  <p:cond evt="onClick" delay="0">
                    <p:tgtEl>
                      <p:spTgt spid="346"/>
                    </p:tgtEl>
                  </p:cond>
                </p:stCondLst>
                <p:endSync evt="end" delay="0">
                  <p:rtn val="all"/>
                </p:endSync>
                <p:childTnLst>
                  <p:par>
                    <p:cTn id="1525" fill="hold">
                      <p:stCondLst>
                        <p:cond delay="0"/>
                      </p:stCondLst>
                      <p:childTnLst>
                        <p:par>
                          <p:cTn id="1526" fill="hold">
                            <p:stCondLst>
                              <p:cond delay="0"/>
                            </p:stCondLst>
                            <p:childTnLst>
                              <p:par>
                                <p:cTn id="1527" presetID="1" presetClass="exit" presetSubtype="0" fill="hold" grpId="1" nodeType="withEffect">
                                  <p:stCondLst>
                                    <p:cond delay="0"/>
                                  </p:stCondLst>
                                  <p:childTnLst>
                                    <p:set>
                                      <p:cBhvr>
                                        <p:cTn id="1528" dur="1" fill="hold">
                                          <p:stCondLst>
                                            <p:cond delay="0"/>
                                          </p:stCondLst>
                                        </p:cTn>
                                        <p:tgtEl>
                                          <p:spTgt spid="346"/>
                                        </p:tgtEl>
                                        <p:attrNameLst>
                                          <p:attrName>style.visibility</p:attrName>
                                        </p:attrNameLst>
                                      </p:cBhvr>
                                      <p:to>
                                        <p:strVal val="hidden"/>
                                      </p:to>
                                    </p:set>
                                  </p:childTnLst>
                                </p:cTn>
                              </p:par>
                              <p:par>
                                <p:cTn id="1529" presetID="1" presetClass="exit" presetSubtype="0" fill="hold" grpId="1" nodeType="withEffect">
                                  <p:stCondLst>
                                    <p:cond delay="0"/>
                                  </p:stCondLst>
                                  <p:childTnLst>
                                    <p:set>
                                      <p:cBhvr>
                                        <p:cTn id="1530" dur="1" fill="hold">
                                          <p:stCondLst>
                                            <p:cond delay="0"/>
                                          </p:stCondLst>
                                        </p:cTn>
                                        <p:tgtEl>
                                          <p:spTgt spid="345"/>
                                        </p:tgtEl>
                                        <p:attrNameLst>
                                          <p:attrName>style.visibility</p:attrName>
                                        </p:attrNameLst>
                                      </p:cBhvr>
                                      <p:to>
                                        <p:strVal val="hidden"/>
                                      </p:to>
                                    </p:set>
                                  </p:childTnLst>
                                </p:cTn>
                              </p:par>
                              <p:par>
                                <p:cTn id="1531" presetID="1" presetClass="entr" presetSubtype="0" fill="hold" grpId="3" nodeType="withEffect">
                                  <p:stCondLst>
                                    <p:cond delay="0"/>
                                  </p:stCondLst>
                                  <p:childTnLst>
                                    <p:set>
                                      <p:cBhvr>
                                        <p:cTn id="1532" dur="1" fill="hold">
                                          <p:stCondLst>
                                            <p:cond delay="0"/>
                                          </p:stCondLst>
                                        </p:cTn>
                                        <p:tgtEl>
                                          <p:spTgt spid="344"/>
                                        </p:tgtEl>
                                        <p:attrNameLst>
                                          <p:attrName>style.visibility</p:attrName>
                                        </p:attrNameLst>
                                      </p:cBhvr>
                                      <p:to>
                                        <p:strVal val="visible"/>
                                      </p:to>
                                    </p:set>
                                  </p:childTnLst>
                                </p:cTn>
                              </p:par>
                              <p:par>
                                <p:cTn id="1533" presetID="1" presetClass="entr" presetSubtype="0" fill="hold" grpId="3" nodeType="withEffect">
                                  <p:stCondLst>
                                    <p:cond delay="0"/>
                                  </p:stCondLst>
                                  <p:childTnLst>
                                    <p:set>
                                      <p:cBhvr>
                                        <p:cTn id="1534" dur="1" fill="hold">
                                          <p:stCondLst>
                                            <p:cond delay="0"/>
                                          </p:stCondLst>
                                        </p:cTn>
                                        <p:tgtEl>
                                          <p:spTgt spid="343"/>
                                        </p:tgtEl>
                                        <p:attrNameLst>
                                          <p:attrName>style.visibility</p:attrName>
                                        </p:attrNameLst>
                                      </p:cBhvr>
                                      <p:to>
                                        <p:strVal val="visible"/>
                                      </p:to>
                                    </p:set>
                                  </p:childTnLst>
                                </p:cTn>
                              </p:par>
                            </p:childTnLst>
                          </p:cTn>
                        </p:par>
                      </p:childTnLst>
                    </p:cTn>
                  </p:par>
                </p:childTnLst>
              </p:cTn>
              <p:nextCondLst>
                <p:cond evt="onClick" delay="0">
                  <p:tgtEl>
                    <p:spTgt spid="346"/>
                  </p:tgtEl>
                </p:cond>
              </p:nextCondLst>
            </p:seq>
            <p:seq concurrent="1" nextAc="seek">
              <p:cTn id="1535" restart="whenNotActive" fill="hold" evtFilter="cancelBubble" nodeType="interactiveSeq">
                <p:stCondLst>
                  <p:cond evt="onClick" delay="0">
                    <p:tgtEl>
                      <p:spTgt spid="345"/>
                    </p:tgtEl>
                  </p:cond>
                </p:stCondLst>
                <p:endSync evt="end" delay="0">
                  <p:rtn val="all"/>
                </p:endSync>
                <p:childTnLst>
                  <p:par>
                    <p:cTn id="1536" fill="hold">
                      <p:stCondLst>
                        <p:cond delay="0"/>
                      </p:stCondLst>
                      <p:childTnLst>
                        <p:par>
                          <p:cTn id="1537" fill="hold">
                            <p:stCondLst>
                              <p:cond delay="0"/>
                            </p:stCondLst>
                            <p:childTnLst>
                              <p:par>
                                <p:cTn id="1538" presetID="1" presetClass="exit" presetSubtype="0" fill="hold" grpId="2" nodeType="withEffect">
                                  <p:stCondLst>
                                    <p:cond delay="0"/>
                                  </p:stCondLst>
                                  <p:childTnLst>
                                    <p:set>
                                      <p:cBhvr>
                                        <p:cTn id="1539" dur="1" fill="hold">
                                          <p:stCondLst>
                                            <p:cond delay="0"/>
                                          </p:stCondLst>
                                        </p:cTn>
                                        <p:tgtEl>
                                          <p:spTgt spid="345"/>
                                        </p:tgtEl>
                                        <p:attrNameLst>
                                          <p:attrName>style.visibility</p:attrName>
                                        </p:attrNameLst>
                                      </p:cBhvr>
                                      <p:to>
                                        <p:strVal val="hidden"/>
                                      </p:to>
                                    </p:set>
                                  </p:childTnLst>
                                </p:cTn>
                              </p:par>
                              <p:par>
                                <p:cTn id="1540" presetID="1" presetClass="exit" presetSubtype="0" fill="hold" grpId="2" nodeType="withEffect">
                                  <p:stCondLst>
                                    <p:cond delay="0"/>
                                  </p:stCondLst>
                                  <p:childTnLst>
                                    <p:set>
                                      <p:cBhvr>
                                        <p:cTn id="1541" dur="1" fill="hold">
                                          <p:stCondLst>
                                            <p:cond delay="0"/>
                                          </p:stCondLst>
                                        </p:cTn>
                                        <p:tgtEl>
                                          <p:spTgt spid="346"/>
                                        </p:tgtEl>
                                        <p:attrNameLst>
                                          <p:attrName>style.visibility</p:attrName>
                                        </p:attrNameLst>
                                      </p:cBhvr>
                                      <p:to>
                                        <p:strVal val="hidden"/>
                                      </p:to>
                                    </p:set>
                                  </p:childTnLst>
                                </p:cTn>
                              </p:par>
                              <p:par>
                                <p:cTn id="1542" presetID="1" presetClass="entr" presetSubtype="0" fill="hold" grpId="0" nodeType="withEffect">
                                  <p:stCondLst>
                                    <p:cond delay="0"/>
                                  </p:stCondLst>
                                  <p:childTnLst>
                                    <p:set>
                                      <p:cBhvr>
                                        <p:cTn id="1543" dur="1" fill="hold">
                                          <p:stCondLst>
                                            <p:cond delay="0"/>
                                          </p:stCondLst>
                                        </p:cTn>
                                        <p:tgtEl>
                                          <p:spTgt spid="347"/>
                                        </p:tgtEl>
                                        <p:attrNameLst>
                                          <p:attrName>style.visibility</p:attrName>
                                        </p:attrNameLst>
                                      </p:cBhvr>
                                      <p:to>
                                        <p:strVal val="visible"/>
                                      </p:to>
                                    </p:set>
                                  </p:childTnLst>
                                </p:cTn>
                              </p:par>
                              <p:par>
                                <p:cTn id="1544" presetID="1" presetClass="entr" presetSubtype="0" fill="hold" grpId="0" nodeType="withEffect">
                                  <p:stCondLst>
                                    <p:cond delay="0"/>
                                  </p:stCondLst>
                                  <p:childTnLst>
                                    <p:set>
                                      <p:cBhvr>
                                        <p:cTn id="1545" dur="1" fill="hold">
                                          <p:stCondLst>
                                            <p:cond delay="0"/>
                                          </p:stCondLst>
                                        </p:cTn>
                                        <p:tgtEl>
                                          <p:spTgt spid="348"/>
                                        </p:tgtEl>
                                        <p:attrNameLst>
                                          <p:attrName>style.visibility</p:attrName>
                                        </p:attrNameLst>
                                      </p:cBhvr>
                                      <p:to>
                                        <p:strVal val="visible"/>
                                      </p:to>
                                    </p:set>
                                  </p:childTnLst>
                                </p:cTn>
                              </p:par>
                            </p:childTnLst>
                          </p:cTn>
                        </p:par>
                      </p:childTnLst>
                    </p:cTn>
                  </p:par>
                </p:childTnLst>
              </p:cTn>
              <p:nextCondLst>
                <p:cond evt="onClick" delay="0">
                  <p:tgtEl>
                    <p:spTgt spid="345"/>
                  </p:tgtEl>
                </p:cond>
              </p:nextCondLst>
            </p:seq>
            <p:seq concurrent="1" nextAc="seek">
              <p:cTn id="1546" restart="whenNotActive" fill="hold" evtFilter="cancelBubble" nodeType="interactiveSeq">
                <p:stCondLst>
                  <p:cond evt="onClick" delay="0">
                    <p:tgtEl>
                      <p:spTgt spid="348"/>
                    </p:tgtEl>
                  </p:cond>
                </p:stCondLst>
                <p:endSync evt="end" delay="0">
                  <p:rtn val="all"/>
                </p:endSync>
                <p:childTnLst>
                  <p:par>
                    <p:cTn id="1547" fill="hold">
                      <p:stCondLst>
                        <p:cond delay="0"/>
                      </p:stCondLst>
                      <p:childTnLst>
                        <p:par>
                          <p:cTn id="1548" fill="hold">
                            <p:stCondLst>
                              <p:cond delay="0"/>
                            </p:stCondLst>
                            <p:childTnLst>
                              <p:par>
                                <p:cTn id="1549" presetID="1" presetClass="exit" presetSubtype="0" fill="hold" grpId="1" nodeType="withEffect">
                                  <p:stCondLst>
                                    <p:cond delay="0"/>
                                  </p:stCondLst>
                                  <p:childTnLst>
                                    <p:set>
                                      <p:cBhvr>
                                        <p:cTn id="1550" dur="1" fill="hold">
                                          <p:stCondLst>
                                            <p:cond delay="0"/>
                                          </p:stCondLst>
                                        </p:cTn>
                                        <p:tgtEl>
                                          <p:spTgt spid="347"/>
                                        </p:tgtEl>
                                        <p:attrNameLst>
                                          <p:attrName>style.visibility</p:attrName>
                                        </p:attrNameLst>
                                      </p:cBhvr>
                                      <p:to>
                                        <p:strVal val="hidden"/>
                                      </p:to>
                                    </p:set>
                                  </p:childTnLst>
                                </p:cTn>
                              </p:par>
                              <p:par>
                                <p:cTn id="1551" presetID="1" presetClass="exit" presetSubtype="0" fill="hold" grpId="1" nodeType="withEffect">
                                  <p:stCondLst>
                                    <p:cond delay="0"/>
                                  </p:stCondLst>
                                  <p:childTnLst>
                                    <p:set>
                                      <p:cBhvr>
                                        <p:cTn id="1552" dur="1" fill="hold">
                                          <p:stCondLst>
                                            <p:cond delay="0"/>
                                          </p:stCondLst>
                                        </p:cTn>
                                        <p:tgtEl>
                                          <p:spTgt spid="348"/>
                                        </p:tgtEl>
                                        <p:attrNameLst>
                                          <p:attrName>style.visibility</p:attrName>
                                        </p:attrNameLst>
                                      </p:cBhvr>
                                      <p:to>
                                        <p:strVal val="hidden"/>
                                      </p:to>
                                    </p:set>
                                  </p:childTnLst>
                                </p:cTn>
                              </p:par>
                              <p:par>
                                <p:cTn id="1553" presetID="1" presetClass="entr" presetSubtype="0" fill="hold" grpId="0" nodeType="withEffect">
                                  <p:stCondLst>
                                    <p:cond delay="0"/>
                                  </p:stCondLst>
                                  <p:childTnLst>
                                    <p:set>
                                      <p:cBhvr>
                                        <p:cTn id="1554" dur="1" fill="hold">
                                          <p:stCondLst>
                                            <p:cond delay="0"/>
                                          </p:stCondLst>
                                        </p:cTn>
                                        <p:tgtEl>
                                          <p:spTgt spid="346"/>
                                        </p:tgtEl>
                                        <p:attrNameLst>
                                          <p:attrName>style.visibility</p:attrName>
                                        </p:attrNameLst>
                                      </p:cBhvr>
                                      <p:to>
                                        <p:strVal val="visible"/>
                                      </p:to>
                                    </p:set>
                                  </p:childTnLst>
                                </p:cTn>
                              </p:par>
                              <p:par>
                                <p:cTn id="1555" presetID="1" presetClass="entr" presetSubtype="0" fill="hold" grpId="0" nodeType="withEffect">
                                  <p:stCondLst>
                                    <p:cond delay="0"/>
                                  </p:stCondLst>
                                  <p:childTnLst>
                                    <p:set>
                                      <p:cBhvr>
                                        <p:cTn id="1556" dur="1" fill="hold">
                                          <p:stCondLst>
                                            <p:cond delay="0"/>
                                          </p:stCondLst>
                                        </p:cTn>
                                        <p:tgtEl>
                                          <p:spTgt spid="345"/>
                                        </p:tgtEl>
                                        <p:attrNameLst>
                                          <p:attrName>style.visibility</p:attrName>
                                        </p:attrNameLst>
                                      </p:cBhvr>
                                      <p:to>
                                        <p:strVal val="visible"/>
                                      </p:to>
                                    </p:set>
                                  </p:childTnLst>
                                </p:cTn>
                              </p:par>
                            </p:childTnLst>
                          </p:cTn>
                        </p:par>
                      </p:childTnLst>
                    </p:cTn>
                  </p:par>
                </p:childTnLst>
              </p:cTn>
              <p:nextCondLst>
                <p:cond evt="onClick" delay="0">
                  <p:tgtEl>
                    <p:spTgt spid="348"/>
                  </p:tgtEl>
                </p:cond>
              </p:nextCondLst>
            </p:seq>
            <p:seq concurrent="1" nextAc="seek">
              <p:cTn id="1557" restart="whenNotActive" fill="hold" evtFilter="cancelBubble" nodeType="interactiveSeq">
                <p:stCondLst>
                  <p:cond evt="onClick" delay="0">
                    <p:tgtEl>
                      <p:spTgt spid="347"/>
                    </p:tgtEl>
                  </p:cond>
                </p:stCondLst>
                <p:endSync evt="end" delay="0">
                  <p:rtn val="all"/>
                </p:endSync>
                <p:childTnLst>
                  <p:par>
                    <p:cTn id="1558" fill="hold">
                      <p:stCondLst>
                        <p:cond delay="0"/>
                      </p:stCondLst>
                      <p:childTnLst>
                        <p:par>
                          <p:cTn id="1559" fill="hold">
                            <p:stCondLst>
                              <p:cond delay="0"/>
                            </p:stCondLst>
                            <p:childTnLst>
                              <p:par>
                                <p:cTn id="1560" presetID="1" presetClass="exit" presetSubtype="0" fill="hold" grpId="2" nodeType="withEffect">
                                  <p:stCondLst>
                                    <p:cond delay="0"/>
                                  </p:stCondLst>
                                  <p:childTnLst>
                                    <p:set>
                                      <p:cBhvr>
                                        <p:cTn id="1561" dur="1" fill="hold">
                                          <p:stCondLst>
                                            <p:cond delay="0"/>
                                          </p:stCondLst>
                                        </p:cTn>
                                        <p:tgtEl>
                                          <p:spTgt spid="347"/>
                                        </p:tgtEl>
                                        <p:attrNameLst>
                                          <p:attrName>style.visibility</p:attrName>
                                        </p:attrNameLst>
                                      </p:cBhvr>
                                      <p:to>
                                        <p:strVal val="hidden"/>
                                      </p:to>
                                    </p:set>
                                  </p:childTnLst>
                                </p:cTn>
                              </p:par>
                              <p:par>
                                <p:cTn id="1562" presetID="1" presetClass="exit" presetSubtype="0" fill="hold" grpId="3" nodeType="withEffect">
                                  <p:stCondLst>
                                    <p:cond delay="0"/>
                                  </p:stCondLst>
                                  <p:childTnLst>
                                    <p:set>
                                      <p:cBhvr>
                                        <p:cTn id="1563" dur="1" fill="hold">
                                          <p:stCondLst>
                                            <p:cond delay="0"/>
                                          </p:stCondLst>
                                        </p:cTn>
                                        <p:tgtEl>
                                          <p:spTgt spid="348"/>
                                        </p:tgtEl>
                                        <p:attrNameLst>
                                          <p:attrName>style.visibility</p:attrName>
                                        </p:attrNameLst>
                                      </p:cBhvr>
                                      <p:to>
                                        <p:strVal val="hidden"/>
                                      </p:to>
                                    </p:set>
                                  </p:childTnLst>
                                </p:cTn>
                              </p:par>
                              <p:par>
                                <p:cTn id="1564" presetID="1" presetClass="entr" presetSubtype="0" fill="hold" grpId="0" nodeType="withEffect">
                                  <p:stCondLst>
                                    <p:cond delay="0"/>
                                  </p:stCondLst>
                                  <p:childTnLst>
                                    <p:set>
                                      <p:cBhvr>
                                        <p:cTn id="1565" dur="1" fill="hold">
                                          <p:stCondLst>
                                            <p:cond delay="0"/>
                                          </p:stCondLst>
                                        </p:cTn>
                                        <p:tgtEl>
                                          <p:spTgt spid="350"/>
                                        </p:tgtEl>
                                        <p:attrNameLst>
                                          <p:attrName>style.visibility</p:attrName>
                                        </p:attrNameLst>
                                      </p:cBhvr>
                                      <p:to>
                                        <p:strVal val="visible"/>
                                      </p:to>
                                    </p:set>
                                  </p:childTnLst>
                                </p:cTn>
                              </p:par>
                              <p:par>
                                <p:cTn id="1566" presetID="1" presetClass="entr" presetSubtype="0" fill="hold" grpId="0" nodeType="withEffect">
                                  <p:stCondLst>
                                    <p:cond delay="0"/>
                                  </p:stCondLst>
                                  <p:childTnLst>
                                    <p:set>
                                      <p:cBhvr>
                                        <p:cTn id="1567" dur="1" fill="hold">
                                          <p:stCondLst>
                                            <p:cond delay="0"/>
                                          </p:stCondLst>
                                        </p:cTn>
                                        <p:tgtEl>
                                          <p:spTgt spid="349"/>
                                        </p:tgtEl>
                                        <p:attrNameLst>
                                          <p:attrName>style.visibility</p:attrName>
                                        </p:attrNameLst>
                                      </p:cBhvr>
                                      <p:to>
                                        <p:strVal val="visible"/>
                                      </p:to>
                                    </p:set>
                                  </p:childTnLst>
                                </p:cTn>
                              </p:par>
                            </p:childTnLst>
                          </p:cTn>
                        </p:par>
                      </p:childTnLst>
                    </p:cTn>
                  </p:par>
                </p:childTnLst>
              </p:cTn>
              <p:nextCondLst>
                <p:cond evt="onClick" delay="0">
                  <p:tgtEl>
                    <p:spTgt spid="347"/>
                  </p:tgtEl>
                </p:cond>
              </p:nextCondLst>
            </p:seq>
            <p:seq concurrent="1" nextAc="seek">
              <p:cTn id="1568" restart="whenNotActive" fill="hold" evtFilter="cancelBubble" nodeType="interactiveSeq">
                <p:stCondLst>
                  <p:cond evt="onClick" delay="0">
                    <p:tgtEl>
                      <p:spTgt spid="350"/>
                    </p:tgtEl>
                  </p:cond>
                </p:stCondLst>
                <p:endSync evt="end" delay="0">
                  <p:rtn val="all"/>
                </p:endSync>
                <p:childTnLst>
                  <p:par>
                    <p:cTn id="1569" fill="hold">
                      <p:stCondLst>
                        <p:cond delay="0"/>
                      </p:stCondLst>
                      <p:childTnLst>
                        <p:par>
                          <p:cTn id="1570" fill="hold">
                            <p:stCondLst>
                              <p:cond delay="0"/>
                            </p:stCondLst>
                            <p:childTnLst>
                              <p:par>
                                <p:cTn id="1571" presetID="1" presetClass="exit" presetSubtype="0" fill="hold" grpId="1" nodeType="withEffect">
                                  <p:stCondLst>
                                    <p:cond delay="0"/>
                                  </p:stCondLst>
                                  <p:childTnLst>
                                    <p:set>
                                      <p:cBhvr>
                                        <p:cTn id="1572" dur="1" fill="hold">
                                          <p:stCondLst>
                                            <p:cond delay="0"/>
                                          </p:stCondLst>
                                        </p:cTn>
                                        <p:tgtEl>
                                          <p:spTgt spid="350"/>
                                        </p:tgtEl>
                                        <p:attrNameLst>
                                          <p:attrName>style.visibility</p:attrName>
                                        </p:attrNameLst>
                                      </p:cBhvr>
                                      <p:to>
                                        <p:strVal val="hidden"/>
                                      </p:to>
                                    </p:set>
                                  </p:childTnLst>
                                </p:cTn>
                              </p:par>
                              <p:par>
                                <p:cTn id="1573" presetID="1" presetClass="exit" presetSubtype="0" fill="hold" grpId="1" nodeType="withEffect">
                                  <p:stCondLst>
                                    <p:cond delay="0"/>
                                  </p:stCondLst>
                                  <p:childTnLst>
                                    <p:set>
                                      <p:cBhvr>
                                        <p:cTn id="1574" dur="1" fill="hold">
                                          <p:stCondLst>
                                            <p:cond delay="0"/>
                                          </p:stCondLst>
                                        </p:cTn>
                                        <p:tgtEl>
                                          <p:spTgt spid="349"/>
                                        </p:tgtEl>
                                        <p:attrNameLst>
                                          <p:attrName>style.visibility</p:attrName>
                                        </p:attrNameLst>
                                      </p:cBhvr>
                                      <p:to>
                                        <p:strVal val="hidden"/>
                                      </p:to>
                                    </p:set>
                                  </p:childTnLst>
                                </p:cTn>
                              </p:par>
                              <p:par>
                                <p:cTn id="1575" presetID="1" presetClass="entr" presetSubtype="0" fill="hold" grpId="3" nodeType="withEffect">
                                  <p:stCondLst>
                                    <p:cond delay="0"/>
                                  </p:stCondLst>
                                  <p:childTnLst>
                                    <p:set>
                                      <p:cBhvr>
                                        <p:cTn id="1576" dur="1" fill="hold">
                                          <p:stCondLst>
                                            <p:cond delay="0"/>
                                          </p:stCondLst>
                                        </p:cTn>
                                        <p:tgtEl>
                                          <p:spTgt spid="347"/>
                                        </p:tgtEl>
                                        <p:attrNameLst>
                                          <p:attrName>style.visibility</p:attrName>
                                        </p:attrNameLst>
                                      </p:cBhvr>
                                      <p:to>
                                        <p:strVal val="visible"/>
                                      </p:to>
                                    </p:set>
                                  </p:childTnLst>
                                </p:cTn>
                              </p:par>
                              <p:par>
                                <p:cTn id="1577" presetID="1" presetClass="entr" presetSubtype="0" fill="hold" grpId="2" nodeType="withEffect">
                                  <p:stCondLst>
                                    <p:cond delay="0"/>
                                  </p:stCondLst>
                                  <p:childTnLst>
                                    <p:set>
                                      <p:cBhvr>
                                        <p:cTn id="1578" dur="1" fill="hold">
                                          <p:stCondLst>
                                            <p:cond delay="0"/>
                                          </p:stCondLst>
                                        </p:cTn>
                                        <p:tgtEl>
                                          <p:spTgt spid="348"/>
                                        </p:tgtEl>
                                        <p:attrNameLst>
                                          <p:attrName>style.visibility</p:attrName>
                                        </p:attrNameLst>
                                      </p:cBhvr>
                                      <p:to>
                                        <p:strVal val="visible"/>
                                      </p:to>
                                    </p:set>
                                  </p:childTnLst>
                                </p:cTn>
                              </p:par>
                            </p:childTnLst>
                          </p:cTn>
                        </p:par>
                      </p:childTnLst>
                    </p:cTn>
                  </p:par>
                </p:childTnLst>
              </p:cTn>
              <p:nextCondLst>
                <p:cond evt="onClick" delay="0">
                  <p:tgtEl>
                    <p:spTgt spid="350"/>
                  </p:tgtEl>
                </p:cond>
              </p:nextCondLst>
            </p:seq>
            <p:seq concurrent="1" nextAc="seek">
              <p:cTn id="1579" restart="whenNotActive" fill="hold" evtFilter="cancelBubble" nodeType="interactiveSeq">
                <p:stCondLst>
                  <p:cond evt="onClick" delay="0">
                    <p:tgtEl>
                      <p:spTgt spid="349"/>
                    </p:tgtEl>
                  </p:cond>
                </p:stCondLst>
                <p:endSync evt="end" delay="0">
                  <p:rtn val="all"/>
                </p:endSync>
                <p:childTnLst>
                  <p:par>
                    <p:cTn id="1580" fill="hold">
                      <p:stCondLst>
                        <p:cond delay="0"/>
                      </p:stCondLst>
                      <p:childTnLst>
                        <p:par>
                          <p:cTn id="1581" fill="hold">
                            <p:stCondLst>
                              <p:cond delay="0"/>
                            </p:stCondLst>
                            <p:childTnLst>
                              <p:par>
                                <p:cTn id="1582" presetID="1" presetClass="exit" presetSubtype="0" fill="hold" grpId="2" nodeType="withEffect">
                                  <p:stCondLst>
                                    <p:cond delay="0"/>
                                  </p:stCondLst>
                                  <p:childTnLst>
                                    <p:set>
                                      <p:cBhvr>
                                        <p:cTn id="1583" dur="1" fill="hold">
                                          <p:stCondLst>
                                            <p:cond delay="0"/>
                                          </p:stCondLst>
                                        </p:cTn>
                                        <p:tgtEl>
                                          <p:spTgt spid="349"/>
                                        </p:tgtEl>
                                        <p:attrNameLst>
                                          <p:attrName>style.visibility</p:attrName>
                                        </p:attrNameLst>
                                      </p:cBhvr>
                                      <p:to>
                                        <p:strVal val="hidden"/>
                                      </p:to>
                                    </p:set>
                                  </p:childTnLst>
                                </p:cTn>
                              </p:par>
                              <p:par>
                                <p:cTn id="1584" presetID="1" presetClass="exit" presetSubtype="0" fill="hold" grpId="2" nodeType="withEffect">
                                  <p:stCondLst>
                                    <p:cond delay="0"/>
                                  </p:stCondLst>
                                  <p:childTnLst>
                                    <p:set>
                                      <p:cBhvr>
                                        <p:cTn id="1585" dur="1" fill="hold">
                                          <p:stCondLst>
                                            <p:cond delay="0"/>
                                          </p:stCondLst>
                                        </p:cTn>
                                        <p:tgtEl>
                                          <p:spTgt spid="350"/>
                                        </p:tgtEl>
                                        <p:attrNameLst>
                                          <p:attrName>style.visibility</p:attrName>
                                        </p:attrNameLst>
                                      </p:cBhvr>
                                      <p:to>
                                        <p:strVal val="hidden"/>
                                      </p:to>
                                    </p:set>
                                  </p:childTnLst>
                                </p:cTn>
                              </p:par>
                              <p:par>
                                <p:cTn id="1586" presetID="1" presetClass="entr" presetSubtype="0" fill="hold" grpId="3" nodeType="withEffect">
                                  <p:stCondLst>
                                    <p:cond delay="0"/>
                                  </p:stCondLst>
                                  <p:childTnLst>
                                    <p:set>
                                      <p:cBhvr>
                                        <p:cTn id="1587" dur="1" fill="hold">
                                          <p:stCondLst>
                                            <p:cond delay="0"/>
                                          </p:stCondLst>
                                        </p:cTn>
                                        <p:tgtEl>
                                          <p:spTgt spid="352"/>
                                        </p:tgtEl>
                                        <p:attrNameLst>
                                          <p:attrName>style.visibility</p:attrName>
                                        </p:attrNameLst>
                                      </p:cBhvr>
                                      <p:to>
                                        <p:strVal val="visible"/>
                                      </p:to>
                                    </p:set>
                                  </p:childTnLst>
                                </p:cTn>
                              </p:par>
                              <p:par>
                                <p:cTn id="1588" presetID="1" presetClass="entr" presetSubtype="0" fill="hold" grpId="3" nodeType="withEffect">
                                  <p:stCondLst>
                                    <p:cond delay="0"/>
                                  </p:stCondLst>
                                  <p:childTnLst>
                                    <p:set>
                                      <p:cBhvr>
                                        <p:cTn id="1589" dur="1" fill="hold">
                                          <p:stCondLst>
                                            <p:cond delay="0"/>
                                          </p:stCondLst>
                                        </p:cTn>
                                        <p:tgtEl>
                                          <p:spTgt spid="351"/>
                                        </p:tgtEl>
                                        <p:attrNameLst>
                                          <p:attrName>style.visibility</p:attrName>
                                        </p:attrNameLst>
                                      </p:cBhvr>
                                      <p:to>
                                        <p:strVal val="visible"/>
                                      </p:to>
                                    </p:set>
                                  </p:childTnLst>
                                </p:cTn>
                              </p:par>
                            </p:childTnLst>
                          </p:cTn>
                        </p:par>
                      </p:childTnLst>
                    </p:cTn>
                  </p:par>
                </p:childTnLst>
              </p:cTn>
              <p:nextCondLst>
                <p:cond evt="onClick" delay="0">
                  <p:tgtEl>
                    <p:spTgt spid="349"/>
                  </p:tgtEl>
                </p:cond>
              </p:nextCondLst>
            </p:seq>
            <p:seq concurrent="1" nextAc="seek">
              <p:cTn id="1590" restart="whenNotActive" fill="hold" evtFilter="cancelBubble" nodeType="interactiveSeq">
                <p:stCondLst>
                  <p:cond evt="onClick" delay="0">
                    <p:tgtEl>
                      <p:spTgt spid="352"/>
                    </p:tgtEl>
                  </p:cond>
                </p:stCondLst>
                <p:endSync evt="end" delay="0">
                  <p:rtn val="all"/>
                </p:endSync>
                <p:childTnLst>
                  <p:par>
                    <p:cTn id="1591" fill="hold">
                      <p:stCondLst>
                        <p:cond delay="0"/>
                      </p:stCondLst>
                      <p:childTnLst>
                        <p:par>
                          <p:cTn id="1592" fill="hold">
                            <p:stCondLst>
                              <p:cond delay="0"/>
                            </p:stCondLst>
                            <p:childTnLst>
                              <p:par>
                                <p:cTn id="1593" presetID="1" presetClass="exit" presetSubtype="0" fill="hold" grpId="1" nodeType="withEffect">
                                  <p:stCondLst>
                                    <p:cond delay="0"/>
                                  </p:stCondLst>
                                  <p:childTnLst>
                                    <p:set>
                                      <p:cBhvr>
                                        <p:cTn id="1594" dur="1" fill="hold">
                                          <p:stCondLst>
                                            <p:cond delay="0"/>
                                          </p:stCondLst>
                                        </p:cTn>
                                        <p:tgtEl>
                                          <p:spTgt spid="352"/>
                                        </p:tgtEl>
                                        <p:attrNameLst>
                                          <p:attrName>style.visibility</p:attrName>
                                        </p:attrNameLst>
                                      </p:cBhvr>
                                      <p:to>
                                        <p:strVal val="hidden"/>
                                      </p:to>
                                    </p:set>
                                  </p:childTnLst>
                                </p:cTn>
                              </p:par>
                              <p:par>
                                <p:cTn id="1595" presetID="1" presetClass="exit" presetSubtype="0" fill="hold" grpId="1" nodeType="withEffect">
                                  <p:stCondLst>
                                    <p:cond delay="0"/>
                                  </p:stCondLst>
                                  <p:childTnLst>
                                    <p:set>
                                      <p:cBhvr>
                                        <p:cTn id="1596" dur="1" fill="hold">
                                          <p:stCondLst>
                                            <p:cond delay="0"/>
                                          </p:stCondLst>
                                        </p:cTn>
                                        <p:tgtEl>
                                          <p:spTgt spid="351"/>
                                        </p:tgtEl>
                                        <p:attrNameLst>
                                          <p:attrName>style.visibility</p:attrName>
                                        </p:attrNameLst>
                                      </p:cBhvr>
                                      <p:to>
                                        <p:strVal val="hidden"/>
                                      </p:to>
                                    </p:set>
                                  </p:childTnLst>
                                </p:cTn>
                              </p:par>
                              <p:par>
                                <p:cTn id="1597" presetID="1" presetClass="entr" presetSubtype="0" fill="hold" grpId="3" nodeType="withEffect">
                                  <p:stCondLst>
                                    <p:cond delay="0"/>
                                  </p:stCondLst>
                                  <p:childTnLst>
                                    <p:set>
                                      <p:cBhvr>
                                        <p:cTn id="1598" dur="1" fill="hold">
                                          <p:stCondLst>
                                            <p:cond delay="0"/>
                                          </p:stCondLst>
                                        </p:cTn>
                                        <p:tgtEl>
                                          <p:spTgt spid="350"/>
                                        </p:tgtEl>
                                        <p:attrNameLst>
                                          <p:attrName>style.visibility</p:attrName>
                                        </p:attrNameLst>
                                      </p:cBhvr>
                                      <p:to>
                                        <p:strVal val="visible"/>
                                      </p:to>
                                    </p:set>
                                  </p:childTnLst>
                                </p:cTn>
                              </p:par>
                              <p:par>
                                <p:cTn id="1599" presetID="1" presetClass="entr" presetSubtype="0" fill="hold" grpId="3" nodeType="withEffect">
                                  <p:stCondLst>
                                    <p:cond delay="0"/>
                                  </p:stCondLst>
                                  <p:childTnLst>
                                    <p:set>
                                      <p:cBhvr>
                                        <p:cTn id="1600" dur="1" fill="hold">
                                          <p:stCondLst>
                                            <p:cond delay="0"/>
                                          </p:stCondLst>
                                        </p:cTn>
                                        <p:tgtEl>
                                          <p:spTgt spid="349"/>
                                        </p:tgtEl>
                                        <p:attrNameLst>
                                          <p:attrName>style.visibility</p:attrName>
                                        </p:attrNameLst>
                                      </p:cBhvr>
                                      <p:to>
                                        <p:strVal val="visible"/>
                                      </p:to>
                                    </p:set>
                                  </p:childTnLst>
                                </p:cTn>
                              </p:par>
                            </p:childTnLst>
                          </p:cTn>
                        </p:par>
                      </p:childTnLst>
                    </p:cTn>
                  </p:par>
                </p:childTnLst>
              </p:cTn>
              <p:nextCondLst>
                <p:cond evt="onClick" delay="0">
                  <p:tgtEl>
                    <p:spTgt spid="352"/>
                  </p:tgtEl>
                </p:cond>
              </p:nextCondLst>
            </p:seq>
            <p:seq concurrent="1" nextAc="seek">
              <p:cTn id="1601" restart="whenNotActive" fill="hold" evtFilter="cancelBubble" nodeType="interactiveSeq">
                <p:stCondLst>
                  <p:cond evt="onClick" delay="0">
                    <p:tgtEl>
                      <p:spTgt spid="351"/>
                    </p:tgtEl>
                  </p:cond>
                </p:stCondLst>
                <p:endSync evt="end" delay="0">
                  <p:rtn val="all"/>
                </p:endSync>
                <p:childTnLst>
                  <p:par>
                    <p:cTn id="1602" fill="hold">
                      <p:stCondLst>
                        <p:cond delay="0"/>
                      </p:stCondLst>
                      <p:childTnLst>
                        <p:par>
                          <p:cTn id="1603" fill="hold">
                            <p:stCondLst>
                              <p:cond delay="0"/>
                            </p:stCondLst>
                            <p:childTnLst>
                              <p:par>
                                <p:cTn id="1604" presetID="1" presetClass="exit" presetSubtype="0" fill="hold" grpId="2" nodeType="withEffect">
                                  <p:stCondLst>
                                    <p:cond delay="0"/>
                                  </p:stCondLst>
                                  <p:childTnLst>
                                    <p:set>
                                      <p:cBhvr>
                                        <p:cTn id="1605" dur="1" fill="hold">
                                          <p:stCondLst>
                                            <p:cond delay="0"/>
                                          </p:stCondLst>
                                        </p:cTn>
                                        <p:tgtEl>
                                          <p:spTgt spid="351"/>
                                        </p:tgtEl>
                                        <p:attrNameLst>
                                          <p:attrName>style.visibility</p:attrName>
                                        </p:attrNameLst>
                                      </p:cBhvr>
                                      <p:to>
                                        <p:strVal val="hidden"/>
                                      </p:to>
                                    </p:set>
                                  </p:childTnLst>
                                </p:cTn>
                              </p:par>
                              <p:par>
                                <p:cTn id="1606" presetID="1" presetClass="exit" presetSubtype="0" fill="hold" grpId="2" nodeType="withEffect">
                                  <p:stCondLst>
                                    <p:cond delay="0"/>
                                  </p:stCondLst>
                                  <p:childTnLst>
                                    <p:set>
                                      <p:cBhvr>
                                        <p:cTn id="1607" dur="1" fill="hold">
                                          <p:stCondLst>
                                            <p:cond delay="0"/>
                                          </p:stCondLst>
                                        </p:cTn>
                                        <p:tgtEl>
                                          <p:spTgt spid="352"/>
                                        </p:tgtEl>
                                        <p:attrNameLst>
                                          <p:attrName>style.visibility</p:attrName>
                                        </p:attrNameLst>
                                      </p:cBhvr>
                                      <p:to>
                                        <p:strVal val="hidden"/>
                                      </p:to>
                                    </p:set>
                                  </p:childTnLst>
                                </p:cTn>
                              </p:par>
                              <p:par>
                                <p:cTn id="1608" presetID="1" presetClass="entr" presetSubtype="0" fill="hold" grpId="3" nodeType="withEffect">
                                  <p:stCondLst>
                                    <p:cond delay="0"/>
                                  </p:stCondLst>
                                  <p:childTnLst>
                                    <p:set>
                                      <p:cBhvr>
                                        <p:cTn id="1609" dur="1" fill="hold">
                                          <p:stCondLst>
                                            <p:cond delay="0"/>
                                          </p:stCondLst>
                                        </p:cTn>
                                        <p:tgtEl>
                                          <p:spTgt spid="354"/>
                                        </p:tgtEl>
                                        <p:attrNameLst>
                                          <p:attrName>style.visibility</p:attrName>
                                        </p:attrNameLst>
                                      </p:cBhvr>
                                      <p:to>
                                        <p:strVal val="visible"/>
                                      </p:to>
                                    </p:set>
                                  </p:childTnLst>
                                </p:cTn>
                              </p:par>
                              <p:par>
                                <p:cTn id="1610" presetID="1" presetClass="entr" presetSubtype="0" fill="hold" grpId="3" nodeType="withEffect">
                                  <p:stCondLst>
                                    <p:cond delay="0"/>
                                  </p:stCondLst>
                                  <p:childTnLst>
                                    <p:set>
                                      <p:cBhvr>
                                        <p:cTn id="1611" dur="1" fill="hold">
                                          <p:stCondLst>
                                            <p:cond delay="0"/>
                                          </p:stCondLst>
                                        </p:cTn>
                                        <p:tgtEl>
                                          <p:spTgt spid="353"/>
                                        </p:tgtEl>
                                        <p:attrNameLst>
                                          <p:attrName>style.visibility</p:attrName>
                                        </p:attrNameLst>
                                      </p:cBhvr>
                                      <p:to>
                                        <p:strVal val="visible"/>
                                      </p:to>
                                    </p:set>
                                  </p:childTnLst>
                                </p:cTn>
                              </p:par>
                            </p:childTnLst>
                          </p:cTn>
                        </p:par>
                      </p:childTnLst>
                    </p:cTn>
                  </p:par>
                </p:childTnLst>
              </p:cTn>
              <p:nextCondLst>
                <p:cond evt="onClick" delay="0">
                  <p:tgtEl>
                    <p:spTgt spid="351"/>
                  </p:tgtEl>
                </p:cond>
              </p:nextCondLst>
            </p:seq>
            <p:seq concurrent="1" nextAc="seek">
              <p:cTn id="1612" restart="whenNotActive" fill="hold" evtFilter="cancelBubble" nodeType="interactiveSeq">
                <p:stCondLst>
                  <p:cond evt="onClick" delay="0">
                    <p:tgtEl>
                      <p:spTgt spid="354"/>
                    </p:tgtEl>
                  </p:cond>
                </p:stCondLst>
                <p:endSync evt="end" delay="0">
                  <p:rtn val="all"/>
                </p:endSync>
                <p:childTnLst>
                  <p:par>
                    <p:cTn id="1613" fill="hold">
                      <p:stCondLst>
                        <p:cond delay="0"/>
                      </p:stCondLst>
                      <p:childTnLst>
                        <p:par>
                          <p:cTn id="1614" fill="hold">
                            <p:stCondLst>
                              <p:cond delay="0"/>
                            </p:stCondLst>
                            <p:childTnLst>
                              <p:par>
                                <p:cTn id="1615" presetID="1" presetClass="exit" presetSubtype="0" fill="hold" grpId="1" nodeType="withEffect">
                                  <p:stCondLst>
                                    <p:cond delay="0"/>
                                  </p:stCondLst>
                                  <p:childTnLst>
                                    <p:set>
                                      <p:cBhvr>
                                        <p:cTn id="1616" dur="1" fill="hold">
                                          <p:stCondLst>
                                            <p:cond delay="0"/>
                                          </p:stCondLst>
                                        </p:cTn>
                                        <p:tgtEl>
                                          <p:spTgt spid="354"/>
                                        </p:tgtEl>
                                        <p:attrNameLst>
                                          <p:attrName>style.visibility</p:attrName>
                                        </p:attrNameLst>
                                      </p:cBhvr>
                                      <p:to>
                                        <p:strVal val="hidden"/>
                                      </p:to>
                                    </p:set>
                                  </p:childTnLst>
                                </p:cTn>
                              </p:par>
                              <p:par>
                                <p:cTn id="1617" presetID="1" presetClass="exit" presetSubtype="0" fill="hold" grpId="1" nodeType="withEffect">
                                  <p:stCondLst>
                                    <p:cond delay="0"/>
                                  </p:stCondLst>
                                  <p:childTnLst>
                                    <p:set>
                                      <p:cBhvr>
                                        <p:cTn id="1618" dur="1" fill="hold">
                                          <p:stCondLst>
                                            <p:cond delay="0"/>
                                          </p:stCondLst>
                                        </p:cTn>
                                        <p:tgtEl>
                                          <p:spTgt spid="353"/>
                                        </p:tgtEl>
                                        <p:attrNameLst>
                                          <p:attrName>style.visibility</p:attrName>
                                        </p:attrNameLst>
                                      </p:cBhvr>
                                      <p:to>
                                        <p:strVal val="hidden"/>
                                      </p:to>
                                    </p:set>
                                  </p:childTnLst>
                                </p:cTn>
                              </p:par>
                              <p:par>
                                <p:cTn id="1619" presetID="1" presetClass="entr" presetSubtype="0" fill="hold" grpId="0" nodeType="withEffect">
                                  <p:stCondLst>
                                    <p:cond delay="0"/>
                                  </p:stCondLst>
                                  <p:childTnLst>
                                    <p:set>
                                      <p:cBhvr>
                                        <p:cTn id="1620" dur="1" fill="hold">
                                          <p:stCondLst>
                                            <p:cond delay="0"/>
                                          </p:stCondLst>
                                        </p:cTn>
                                        <p:tgtEl>
                                          <p:spTgt spid="352"/>
                                        </p:tgtEl>
                                        <p:attrNameLst>
                                          <p:attrName>style.visibility</p:attrName>
                                        </p:attrNameLst>
                                      </p:cBhvr>
                                      <p:to>
                                        <p:strVal val="visible"/>
                                      </p:to>
                                    </p:set>
                                  </p:childTnLst>
                                </p:cTn>
                              </p:par>
                              <p:par>
                                <p:cTn id="1621" presetID="1" presetClass="entr" presetSubtype="0" fill="hold" grpId="0" nodeType="withEffect">
                                  <p:stCondLst>
                                    <p:cond delay="0"/>
                                  </p:stCondLst>
                                  <p:childTnLst>
                                    <p:set>
                                      <p:cBhvr>
                                        <p:cTn id="1622" dur="1" fill="hold">
                                          <p:stCondLst>
                                            <p:cond delay="0"/>
                                          </p:stCondLst>
                                        </p:cTn>
                                        <p:tgtEl>
                                          <p:spTgt spid="351"/>
                                        </p:tgtEl>
                                        <p:attrNameLst>
                                          <p:attrName>style.visibility</p:attrName>
                                        </p:attrNameLst>
                                      </p:cBhvr>
                                      <p:to>
                                        <p:strVal val="visible"/>
                                      </p:to>
                                    </p:set>
                                  </p:childTnLst>
                                </p:cTn>
                              </p:par>
                            </p:childTnLst>
                          </p:cTn>
                        </p:par>
                      </p:childTnLst>
                    </p:cTn>
                  </p:par>
                </p:childTnLst>
              </p:cTn>
              <p:nextCondLst>
                <p:cond evt="onClick" delay="0">
                  <p:tgtEl>
                    <p:spTgt spid="354"/>
                  </p:tgtEl>
                </p:cond>
              </p:nextCondLst>
            </p:seq>
            <p:seq concurrent="1" nextAc="seek">
              <p:cTn id="1623" restart="whenNotActive" fill="hold" evtFilter="cancelBubble" nodeType="interactiveSeq">
                <p:stCondLst>
                  <p:cond evt="onClick" delay="0">
                    <p:tgtEl>
                      <p:spTgt spid="353"/>
                    </p:tgtEl>
                  </p:cond>
                </p:stCondLst>
                <p:endSync evt="end" delay="0">
                  <p:rtn val="all"/>
                </p:endSync>
                <p:childTnLst>
                  <p:par>
                    <p:cTn id="1624" fill="hold">
                      <p:stCondLst>
                        <p:cond delay="0"/>
                      </p:stCondLst>
                      <p:childTnLst>
                        <p:par>
                          <p:cTn id="1625" fill="hold">
                            <p:stCondLst>
                              <p:cond delay="0"/>
                            </p:stCondLst>
                            <p:childTnLst>
                              <p:par>
                                <p:cTn id="1626" presetID="1" presetClass="exit" presetSubtype="0" fill="hold" grpId="2" nodeType="withEffect">
                                  <p:stCondLst>
                                    <p:cond delay="0"/>
                                  </p:stCondLst>
                                  <p:childTnLst>
                                    <p:set>
                                      <p:cBhvr>
                                        <p:cTn id="1627" dur="1" fill="hold">
                                          <p:stCondLst>
                                            <p:cond delay="0"/>
                                          </p:stCondLst>
                                        </p:cTn>
                                        <p:tgtEl>
                                          <p:spTgt spid="353"/>
                                        </p:tgtEl>
                                        <p:attrNameLst>
                                          <p:attrName>style.visibility</p:attrName>
                                        </p:attrNameLst>
                                      </p:cBhvr>
                                      <p:to>
                                        <p:strVal val="hidden"/>
                                      </p:to>
                                    </p:set>
                                  </p:childTnLst>
                                </p:cTn>
                              </p:par>
                              <p:par>
                                <p:cTn id="1628" presetID="1" presetClass="exit" presetSubtype="0" fill="hold" grpId="2" nodeType="withEffect">
                                  <p:stCondLst>
                                    <p:cond delay="0"/>
                                  </p:stCondLst>
                                  <p:childTnLst>
                                    <p:set>
                                      <p:cBhvr>
                                        <p:cTn id="1629" dur="1" fill="hold">
                                          <p:stCondLst>
                                            <p:cond delay="0"/>
                                          </p:stCondLst>
                                        </p:cTn>
                                        <p:tgtEl>
                                          <p:spTgt spid="354"/>
                                        </p:tgtEl>
                                        <p:attrNameLst>
                                          <p:attrName>style.visibility</p:attrName>
                                        </p:attrNameLst>
                                      </p:cBhvr>
                                      <p:to>
                                        <p:strVal val="hidden"/>
                                      </p:to>
                                    </p:set>
                                  </p:childTnLst>
                                </p:cTn>
                              </p:par>
                              <p:par>
                                <p:cTn id="1630" presetID="1" presetClass="entr" presetSubtype="0" fill="hold" grpId="0" nodeType="withEffect">
                                  <p:stCondLst>
                                    <p:cond delay="0"/>
                                  </p:stCondLst>
                                  <p:childTnLst>
                                    <p:set>
                                      <p:cBhvr>
                                        <p:cTn id="1631" dur="1" fill="hold">
                                          <p:stCondLst>
                                            <p:cond delay="0"/>
                                          </p:stCondLst>
                                        </p:cTn>
                                        <p:tgtEl>
                                          <p:spTgt spid="356"/>
                                        </p:tgtEl>
                                        <p:attrNameLst>
                                          <p:attrName>style.visibility</p:attrName>
                                        </p:attrNameLst>
                                      </p:cBhvr>
                                      <p:to>
                                        <p:strVal val="visible"/>
                                      </p:to>
                                    </p:set>
                                  </p:childTnLst>
                                </p:cTn>
                              </p:par>
                              <p:par>
                                <p:cTn id="1632" presetID="1" presetClass="entr" presetSubtype="0" fill="hold" grpId="0" nodeType="withEffect">
                                  <p:stCondLst>
                                    <p:cond delay="0"/>
                                  </p:stCondLst>
                                  <p:childTnLst>
                                    <p:set>
                                      <p:cBhvr>
                                        <p:cTn id="1633" dur="1" fill="hold">
                                          <p:stCondLst>
                                            <p:cond delay="0"/>
                                          </p:stCondLst>
                                        </p:cTn>
                                        <p:tgtEl>
                                          <p:spTgt spid="355"/>
                                        </p:tgtEl>
                                        <p:attrNameLst>
                                          <p:attrName>style.visibility</p:attrName>
                                        </p:attrNameLst>
                                      </p:cBhvr>
                                      <p:to>
                                        <p:strVal val="visible"/>
                                      </p:to>
                                    </p:set>
                                  </p:childTnLst>
                                </p:cTn>
                              </p:par>
                            </p:childTnLst>
                          </p:cTn>
                        </p:par>
                      </p:childTnLst>
                    </p:cTn>
                  </p:par>
                </p:childTnLst>
              </p:cTn>
              <p:nextCondLst>
                <p:cond evt="onClick" delay="0">
                  <p:tgtEl>
                    <p:spTgt spid="353"/>
                  </p:tgtEl>
                </p:cond>
              </p:nextCondLst>
            </p:seq>
            <p:seq concurrent="1" nextAc="seek">
              <p:cTn id="1634" restart="whenNotActive" fill="hold" evtFilter="cancelBubble" nodeType="interactiveSeq">
                <p:stCondLst>
                  <p:cond evt="onClick" delay="0">
                    <p:tgtEl>
                      <p:spTgt spid="356"/>
                    </p:tgtEl>
                  </p:cond>
                </p:stCondLst>
                <p:endSync evt="end" delay="0">
                  <p:rtn val="all"/>
                </p:endSync>
                <p:childTnLst>
                  <p:par>
                    <p:cTn id="1635" fill="hold">
                      <p:stCondLst>
                        <p:cond delay="0"/>
                      </p:stCondLst>
                      <p:childTnLst>
                        <p:par>
                          <p:cTn id="1636" fill="hold">
                            <p:stCondLst>
                              <p:cond delay="0"/>
                            </p:stCondLst>
                            <p:childTnLst>
                              <p:par>
                                <p:cTn id="1637" presetID="1" presetClass="exit" presetSubtype="0" fill="hold" grpId="1" nodeType="withEffect">
                                  <p:stCondLst>
                                    <p:cond delay="0"/>
                                  </p:stCondLst>
                                  <p:childTnLst>
                                    <p:set>
                                      <p:cBhvr>
                                        <p:cTn id="1638" dur="1" fill="hold">
                                          <p:stCondLst>
                                            <p:cond delay="0"/>
                                          </p:stCondLst>
                                        </p:cTn>
                                        <p:tgtEl>
                                          <p:spTgt spid="356"/>
                                        </p:tgtEl>
                                        <p:attrNameLst>
                                          <p:attrName>style.visibility</p:attrName>
                                        </p:attrNameLst>
                                      </p:cBhvr>
                                      <p:to>
                                        <p:strVal val="hidden"/>
                                      </p:to>
                                    </p:set>
                                  </p:childTnLst>
                                </p:cTn>
                              </p:par>
                              <p:par>
                                <p:cTn id="1639" presetID="1" presetClass="exit" presetSubtype="0" fill="hold" grpId="1" nodeType="withEffect">
                                  <p:stCondLst>
                                    <p:cond delay="0"/>
                                  </p:stCondLst>
                                  <p:childTnLst>
                                    <p:set>
                                      <p:cBhvr>
                                        <p:cTn id="1640" dur="1" fill="hold">
                                          <p:stCondLst>
                                            <p:cond delay="0"/>
                                          </p:stCondLst>
                                        </p:cTn>
                                        <p:tgtEl>
                                          <p:spTgt spid="355"/>
                                        </p:tgtEl>
                                        <p:attrNameLst>
                                          <p:attrName>style.visibility</p:attrName>
                                        </p:attrNameLst>
                                      </p:cBhvr>
                                      <p:to>
                                        <p:strVal val="hidden"/>
                                      </p:to>
                                    </p:set>
                                  </p:childTnLst>
                                </p:cTn>
                              </p:par>
                              <p:par>
                                <p:cTn id="1641" presetID="1" presetClass="entr" presetSubtype="0" fill="hold" grpId="0" nodeType="withEffect">
                                  <p:stCondLst>
                                    <p:cond delay="0"/>
                                  </p:stCondLst>
                                  <p:childTnLst>
                                    <p:set>
                                      <p:cBhvr>
                                        <p:cTn id="1642" dur="1" fill="hold">
                                          <p:stCondLst>
                                            <p:cond delay="0"/>
                                          </p:stCondLst>
                                        </p:cTn>
                                        <p:tgtEl>
                                          <p:spTgt spid="354"/>
                                        </p:tgtEl>
                                        <p:attrNameLst>
                                          <p:attrName>style.visibility</p:attrName>
                                        </p:attrNameLst>
                                      </p:cBhvr>
                                      <p:to>
                                        <p:strVal val="visible"/>
                                      </p:to>
                                    </p:set>
                                  </p:childTnLst>
                                </p:cTn>
                              </p:par>
                              <p:par>
                                <p:cTn id="1643" presetID="1" presetClass="entr" presetSubtype="0" fill="hold" grpId="0" nodeType="withEffect">
                                  <p:stCondLst>
                                    <p:cond delay="0"/>
                                  </p:stCondLst>
                                  <p:childTnLst>
                                    <p:set>
                                      <p:cBhvr>
                                        <p:cTn id="1644" dur="1" fill="hold">
                                          <p:stCondLst>
                                            <p:cond delay="0"/>
                                          </p:stCondLst>
                                        </p:cTn>
                                        <p:tgtEl>
                                          <p:spTgt spid="353"/>
                                        </p:tgtEl>
                                        <p:attrNameLst>
                                          <p:attrName>style.visibility</p:attrName>
                                        </p:attrNameLst>
                                      </p:cBhvr>
                                      <p:to>
                                        <p:strVal val="visible"/>
                                      </p:to>
                                    </p:set>
                                  </p:childTnLst>
                                </p:cTn>
                              </p:par>
                            </p:childTnLst>
                          </p:cTn>
                        </p:par>
                      </p:childTnLst>
                    </p:cTn>
                  </p:par>
                </p:childTnLst>
              </p:cTn>
              <p:nextCondLst>
                <p:cond evt="onClick" delay="0">
                  <p:tgtEl>
                    <p:spTgt spid="356"/>
                  </p:tgtEl>
                </p:cond>
              </p:nextCondLst>
            </p:seq>
            <p:seq concurrent="1" nextAc="seek">
              <p:cTn id="1645" restart="whenNotActive" fill="hold" evtFilter="cancelBubble" nodeType="interactiveSeq">
                <p:stCondLst>
                  <p:cond evt="onClick" delay="0">
                    <p:tgtEl>
                      <p:spTgt spid="355"/>
                    </p:tgtEl>
                  </p:cond>
                </p:stCondLst>
                <p:endSync evt="end" delay="0">
                  <p:rtn val="all"/>
                </p:endSync>
                <p:childTnLst>
                  <p:par>
                    <p:cTn id="1646" fill="hold">
                      <p:stCondLst>
                        <p:cond delay="0"/>
                      </p:stCondLst>
                      <p:childTnLst>
                        <p:par>
                          <p:cTn id="1647" fill="hold">
                            <p:stCondLst>
                              <p:cond delay="0"/>
                            </p:stCondLst>
                            <p:childTnLst>
                              <p:par>
                                <p:cTn id="1648" presetID="1" presetClass="exit" presetSubtype="0" fill="hold" grpId="2" nodeType="withEffect">
                                  <p:stCondLst>
                                    <p:cond delay="0"/>
                                  </p:stCondLst>
                                  <p:childTnLst>
                                    <p:set>
                                      <p:cBhvr>
                                        <p:cTn id="1649" dur="1" fill="hold">
                                          <p:stCondLst>
                                            <p:cond delay="0"/>
                                          </p:stCondLst>
                                        </p:cTn>
                                        <p:tgtEl>
                                          <p:spTgt spid="355"/>
                                        </p:tgtEl>
                                        <p:attrNameLst>
                                          <p:attrName>style.visibility</p:attrName>
                                        </p:attrNameLst>
                                      </p:cBhvr>
                                      <p:to>
                                        <p:strVal val="hidden"/>
                                      </p:to>
                                    </p:set>
                                  </p:childTnLst>
                                </p:cTn>
                              </p:par>
                              <p:par>
                                <p:cTn id="1650" presetID="1" presetClass="exit" presetSubtype="0" fill="hold" grpId="2" nodeType="withEffect">
                                  <p:stCondLst>
                                    <p:cond delay="0"/>
                                  </p:stCondLst>
                                  <p:childTnLst>
                                    <p:set>
                                      <p:cBhvr>
                                        <p:cTn id="1651" dur="1" fill="hold">
                                          <p:stCondLst>
                                            <p:cond delay="0"/>
                                          </p:stCondLst>
                                        </p:cTn>
                                        <p:tgtEl>
                                          <p:spTgt spid="356"/>
                                        </p:tgtEl>
                                        <p:attrNameLst>
                                          <p:attrName>style.visibility</p:attrName>
                                        </p:attrNameLst>
                                      </p:cBhvr>
                                      <p:to>
                                        <p:strVal val="hidden"/>
                                      </p:to>
                                    </p:set>
                                  </p:childTnLst>
                                </p:cTn>
                              </p:par>
                              <p:par>
                                <p:cTn id="1652" presetID="1" presetClass="entr" presetSubtype="0" fill="hold" grpId="3" nodeType="withEffect">
                                  <p:stCondLst>
                                    <p:cond delay="0"/>
                                  </p:stCondLst>
                                  <p:childTnLst>
                                    <p:set>
                                      <p:cBhvr>
                                        <p:cTn id="1653" dur="1" fill="hold">
                                          <p:stCondLst>
                                            <p:cond delay="0"/>
                                          </p:stCondLst>
                                        </p:cTn>
                                        <p:tgtEl>
                                          <p:spTgt spid="358"/>
                                        </p:tgtEl>
                                        <p:attrNameLst>
                                          <p:attrName>style.visibility</p:attrName>
                                        </p:attrNameLst>
                                      </p:cBhvr>
                                      <p:to>
                                        <p:strVal val="visible"/>
                                      </p:to>
                                    </p:set>
                                  </p:childTnLst>
                                </p:cTn>
                              </p:par>
                              <p:par>
                                <p:cTn id="1654" presetID="1" presetClass="entr" presetSubtype="0" fill="hold" grpId="3" nodeType="withEffect">
                                  <p:stCondLst>
                                    <p:cond delay="0"/>
                                  </p:stCondLst>
                                  <p:childTnLst>
                                    <p:set>
                                      <p:cBhvr>
                                        <p:cTn id="1655" dur="1" fill="hold">
                                          <p:stCondLst>
                                            <p:cond delay="0"/>
                                          </p:stCondLst>
                                        </p:cTn>
                                        <p:tgtEl>
                                          <p:spTgt spid="357"/>
                                        </p:tgtEl>
                                        <p:attrNameLst>
                                          <p:attrName>style.visibility</p:attrName>
                                        </p:attrNameLst>
                                      </p:cBhvr>
                                      <p:to>
                                        <p:strVal val="visible"/>
                                      </p:to>
                                    </p:set>
                                  </p:childTnLst>
                                </p:cTn>
                              </p:par>
                            </p:childTnLst>
                          </p:cTn>
                        </p:par>
                      </p:childTnLst>
                    </p:cTn>
                  </p:par>
                </p:childTnLst>
              </p:cTn>
              <p:nextCondLst>
                <p:cond evt="onClick" delay="0">
                  <p:tgtEl>
                    <p:spTgt spid="355"/>
                  </p:tgtEl>
                </p:cond>
              </p:nextCondLst>
            </p:seq>
            <p:seq concurrent="1" nextAc="seek">
              <p:cTn id="1656" restart="whenNotActive" fill="hold" evtFilter="cancelBubble" nodeType="interactiveSeq">
                <p:stCondLst>
                  <p:cond evt="onClick" delay="0">
                    <p:tgtEl>
                      <p:spTgt spid="358"/>
                    </p:tgtEl>
                  </p:cond>
                </p:stCondLst>
                <p:endSync evt="end" delay="0">
                  <p:rtn val="all"/>
                </p:endSync>
                <p:childTnLst>
                  <p:par>
                    <p:cTn id="1657" fill="hold">
                      <p:stCondLst>
                        <p:cond delay="0"/>
                      </p:stCondLst>
                      <p:childTnLst>
                        <p:par>
                          <p:cTn id="1658" fill="hold">
                            <p:stCondLst>
                              <p:cond delay="0"/>
                            </p:stCondLst>
                            <p:childTnLst>
                              <p:par>
                                <p:cTn id="1659" presetID="1" presetClass="exit" presetSubtype="0" fill="hold" grpId="1" nodeType="withEffect">
                                  <p:stCondLst>
                                    <p:cond delay="0"/>
                                  </p:stCondLst>
                                  <p:childTnLst>
                                    <p:set>
                                      <p:cBhvr>
                                        <p:cTn id="1660" dur="1" fill="hold">
                                          <p:stCondLst>
                                            <p:cond delay="0"/>
                                          </p:stCondLst>
                                        </p:cTn>
                                        <p:tgtEl>
                                          <p:spTgt spid="358"/>
                                        </p:tgtEl>
                                        <p:attrNameLst>
                                          <p:attrName>style.visibility</p:attrName>
                                        </p:attrNameLst>
                                      </p:cBhvr>
                                      <p:to>
                                        <p:strVal val="hidden"/>
                                      </p:to>
                                    </p:set>
                                  </p:childTnLst>
                                </p:cTn>
                              </p:par>
                              <p:par>
                                <p:cTn id="1661" presetID="1" presetClass="exit" presetSubtype="0" fill="hold" grpId="1" nodeType="withEffect">
                                  <p:stCondLst>
                                    <p:cond delay="0"/>
                                  </p:stCondLst>
                                  <p:childTnLst>
                                    <p:set>
                                      <p:cBhvr>
                                        <p:cTn id="1662" dur="1" fill="hold">
                                          <p:stCondLst>
                                            <p:cond delay="0"/>
                                          </p:stCondLst>
                                        </p:cTn>
                                        <p:tgtEl>
                                          <p:spTgt spid="357"/>
                                        </p:tgtEl>
                                        <p:attrNameLst>
                                          <p:attrName>style.visibility</p:attrName>
                                        </p:attrNameLst>
                                      </p:cBhvr>
                                      <p:to>
                                        <p:strVal val="hidden"/>
                                      </p:to>
                                    </p:set>
                                  </p:childTnLst>
                                </p:cTn>
                              </p:par>
                              <p:par>
                                <p:cTn id="1663" presetID="1" presetClass="entr" presetSubtype="0" fill="hold" grpId="3" nodeType="withEffect">
                                  <p:stCondLst>
                                    <p:cond delay="0"/>
                                  </p:stCondLst>
                                  <p:childTnLst>
                                    <p:set>
                                      <p:cBhvr>
                                        <p:cTn id="1664" dur="1" fill="hold">
                                          <p:stCondLst>
                                            <p:cond delay="0"/>
                                          </p:stCondLst>
                                        </p:cTn>
                                        <p:tgtEl>
                                          <p:spTgt spid="356"/>
                                        </p:tgtEl>
                                        <p:attrNameLst>
                                          <p:attrName>style.visibility</p:attrName>
                                        </p:attrNameLst>
                                      </p:cBhvr>
                                      <p:to>
                                        <p:strVal val="visible"/>
                                      </p:to>
                                    </p:set>
                                  </p:childTnLst>
                                </p:cTn>
                              </p:par>
                              <p:par>
                                <p:cTn id="1665" presetID="1" presetClass="entr" presetSubtype="0" fill="hold" grpId="3" nodeType="withEffect">
                                  <p:stCondLst>
                                    <p:cond delay="0"/>
                                  </p:stCondLst>
                                  <p:childTnLst>
                                    <p:set>
                                      <p:cBhvr>
                                        <p:cTn id="1666" dur="1" fill="hold">
                                          <p:stCondLst>
                                            <p:cond delay="0"/>
                                          </p:stCondLst>
                                        </p:cTn>
                                        <p:tgtEl>
                                          <p:spTgt spid="355"/>
                                        </p:tgtEl>
                                        <p:attrNameLst>
                                          <p:attrName>style.visibility</p:attrName>
                                        </p:attrNameLst>
                                      </p:cBhvr>
                                      <p:to>
                                        <p:strVal val="visible"/>
                                      </p:to>
                                    </p:set>
                                  </p:childTnLst>
                                </p:cTn>
                              </p:par>
                            </p:childTnLst>
                          </p:cTn>
                        </p:par>
                      </p:childTnLst>
                    </p:cTn>
                  </p:par>
                </p:childTnLst>
              </p:cTn>
              <p:nextCondLst>
                <p:cond evt="onClick" delay="0">
                  <p:tgtEl>
                    <p:spTgt spid="358"/>
                  </p:tgtEl>
                </p:cond>
              </p:nextCondLst>
            </p:seq>
            <p:seq concurrent="1" nextAc="seek">
              <p:cTn id="1667" restart="whenNotActive" fill="hold" evtFilter="cancelBubble" nodeType="interactiveSeq">
                <p:stCondLst>
                  <p:cond evt="onClick" delay="0">
                    <p:tgtEl>
                      <p:spTgt spid="357"/>
                    </p:tgtEl>
                  </p:cond>
                </p:stCondLst>
                <p:endSync evt="end" delay="0">
                  <p:rtn val="all"/>
                </p:endSync>
                <p:childTnLst>
                  <p:par>
                    <p:cTn id="1668" fill="hold">
                      <p:stCondLst>
                        <p:cond delay="0"/>
                      </p:stCondLst>
                      <p:childTnLst>
                        <p:par>
                          <p:cTn id="1669" fill="hold">
                            <p:stCondLst>
                              <p:cond delay="0"/>
                            </p:stCondLst>
                            <p:childTnLst>
                              <p:par>
                                <p:cTn id="1670" presetID="1" presetClass="exit" presetSubtype="0" fill="hold" grpId="2" nodeType="withEffect">
                                  <p:stCondLst>
                                    <p:cond delay="0"/>
                                  </p:stCondLst>
                                  <p:childTnLst>
                                    <p:set>
                                      <p:cBhvr>
                                        <p:cTn id="1671" dur="1" fill="hold">
                                          <p:stCondLst>
                                            <p:cond delay="0"/>
                                          </p:stCondLst>
                                        </p:cTn>
                                        <p:tgtEl>
                                          <p:spTgt spid="357"/>
                                        </p:tgtEl>
                                        <p:attrNameLst>
                                          <p:attrName>style.visibility</p:attrName>
                                        </p:attrNameLst>
                                      </p:cBhvr>
                                      <p:to>
                                        <p:strVal val="hidden"/>
                                      </p:to>
                                    </p:set>
                                  </p:childTnLst>
                                </p:cTn>
                              </p:par>
                              <p:par>
                                <p:cTn id="1672" presetID="1" presetClass="exit" presetSubtype="0" fill="hold" grpId="2" nodeType="withEffect">
                                  <p:stCondLst>
                                    <p:cond delay="0"/>
                                  </p:stCondLst>
                                  <p:childTnLst>
                                    <p:set>
                                      <p:cBhvr>
                                        <p:cTn id="1673" dur="1" fill="hold">
                                          <p:stCondLst>
                                            <p:cond delay="0"/>
                                          </p:stCondLst>
                                        </p:cTn>
                                        <p:tgtEl>
                                          <p:spTgt spid="358"/>
                                        </p:tgtEl>
                                        <p:attrNameLst>
                                          <p:attrName>style.visibility</p:attrName>
                                        </p:attrNameLst>
                                      </p:cBhvr>
                                      <p:to>
                                        <p:strVal val="hidden"/>
                                      </p:to>
                                    </p:set>
                                  </p:childTnLst>
                                </p:cTn>
                              </p:par>
                              <p:par>
                                <p:cTn id="1674" presetID="1" presetClass="entr" presetSubtype="0" fill="hold" grpId="0" nodeType="withEffect">
                                  <p:stCondLst>
                                    <p:cond delay="0"/>
                                  </p:stCondLst>
                                  <p:childTnLst>
                                    <p:set>
                                      <p:cBhvr>
                                        <p:cTn id="1675" dur="1" fill="hold">
                                          <p:stCondLst>
                                            <p:cond delay="0"/>
                                          </p:stCondLst>
                                        </p:cTn>
                                        <p:tgtEl>
                                          <p:spTgt spid="360"/>
                                        </p:tgtEl>
                                        <p:attrNameLst>
                                          <p:attrName>style.visibility</p:attrName>
                                        </p:attrNameLst>
                                      </p:cBhvr>
                                      <p:to>
                                        <p:strVal val="visible"/>
                                      </p:to>
                                    </p:set>
                                  </p:childTnLst>
                                </p:cTn>
                              </p:par>
                              <p:par>
                                <p:cTn id="1676" presetID="1" presetClass="entr" presetSubtype="0" fill="hold" grpId="0" nodeType="withEffect">
                                  <p:stCondLst>
                                    <p:cond delay="0"/>
                                  </p:stCondLst>
                                  <p:childTnLst>
                                    <p:set>
                                      <p:cBhvr>
                                        <p:cTn id="1677" dur="1" fill="hold">
                                          <p:stCondLst>
                                            <p:cond delay="0"/>
                                          </p:stCondLst>
                                        </p:cTn>
                                        <p:tgtEl>
                                          <p:spTgt spid="359"/>
                                        </p:tgtEl>
                                        <p:attrNameLst>
                                          <p:attrName>style.visibility</p:attrName>
                                        </p:attrNameLst>
                                      </p:cBhvr>
                                      <p:to>
                                        <p:strVal val="visible"/>
                                      </p:to>
                                    </p:set>
                                  </p:childTnLst>
                                </p:cTn>
                              </p:par>
                            </p:childTnLst>
                          </p:cTn>
                        </p:par>
                      </p:childTnLst>
                    </p:cTn>
                  </p:par>
                </p:childTnLst>
              </p:cTn>
              <p:nextCondLst>
                <p:cond evt="onClick" delay="0">
                  <p:tgtEl>
                    <p:spTgt spid="357"/>
                  </p:tgtEl>
                </p:cond>
              </p:nextCondLst>
            </p:seq>
            <p:seq concurrent="1" nextAc="seek">
              <p:cTn id="1678" restart="whenNotActive" fill="hold" evtFilter="cancelBubble" nodeType="interactiveSeq">
                <p:stCondLst>
                  <p:cond evt="onClick" delay="0">
                    <p:tgtEl>
                      <p:spTgt spid="360"/>
                    </p:tgtEl>
                  </p:cond>
                </p:stCondLst>
                <p:endSync evt="end" delay="0">
                  <p:rtn val="all"/>
                </p:endSync>
                <p:childTnLst>
                  <p:par>
                    <p:cTn id="1679" fill="hold">
                      <p:stCondLst>
                        <p:cond delay="0"/>
                      </p:stCondLst>
                      <p:childTnLst>
                        <p:par>
                          <p:cTn id="1680" fill="hold">
                            <p:stCondLst>
                              <p:cond delay="0"/>
                            </p:stCondLst>
                            <p:childTnLst>
                              <p:par>
                                <p:cTn id="1681" presetID="1" presetClass="exit" presetSubtype="0" fill="hold" grpId="1" nodeType="withEffect">
                                  <p:stCondLst>
                                    <p:cond delay="0"/>
                                  </p:stCondLst>
                                  <p:childTnLst>
                                    <p:set>
                                      <p:cBhvr>
                                        <p:cTn id="1682" dur="1" fill="hold">
                                          <p:stCondLst>
                                            <p:cond delay="0"/>
                                          </p:stCondLst>
                                        </p:cTn>
                                        <p:tgtEl>
                                          <p:spTgt spid="360"/>
                                        </p:tgtEl>
                                        <p:attrNameLst>
                                          <p:attrName>style.visibility</p:attrName>
                                        </p:attrNameLst>
                                      </p:cBhvr>
                                      <p:to>
                                        <p:strVal val="hidden"/>
                                      </p:to>
                                    </p:set>
                                  </p:childTnLst>
                                </p:cTn>
                              </p:par>
                              <p:par>
                                <p:cTn id="1683" presetID="1" presetClass="exit" presetSubtype="0" fill="hold" grpId="1" nodeType="withEffect">
                                  <p:stCondLst>
                                    <p:cond delay="0"/>
                                  </p:stCondLst>
                                  <p:childTnLst>
                                    <p:set>
                                      <p:cBhvr>
                                        <p:cTn id="1684" dur="1" fill="hold">
                                          <p:stCondLst>
                                            <p:cond delay="0"/>
                                          </p:stCondLst>
                                        </p:cTn>
                                        <p:tgtEl>
                                          <p:spTgt spid="359"/>
                                        </p:tgtEl>
                                        <p:attrNameLst>
                                          <p:attrName>style.visibility</p:attrName>
                                        </p:attrNameLst>
                                      </p:cBhvr>
                                      <p:to>
                                        <p:strVal val="hidden"/>
                                      </p:to>
                                    </p:set>
                                  </p:childTnLst>
                                </p:cTn>
                              </p:par>
                              <p:par>
                                <p:cTn id="1685" presetID="1" presetClass="entr" presetSubtype="0" fill="hold" grpId="0" nodeType="withEffect">
                                  <p:stCondLst>
                                    <p:cond delay="0"/>
                                  </p:stCondLst>
                                  <p:childTnLst>
                                    <p:set>
                                      <p:cBhvr>
                                        <p:cTn id="1686" dur="1" fill="hold">
                                          <p:stCondLst>
                                            <p:cond delay="0"/>
                                          </p:stCondLst>
                                        </p:cTn>
                                        <p:tgtEl>
                                          <p:spTgt spid="358"/>
                                        </p:tgtEl>
                                        <p:attrNameLst>
                                          <p:attrName>style.visibility</p:attrName>
                                        </p:attrNameLst>
                                      </p:cBhvr>
                                      <p:to>
                                        <p:strVal val="visible"/>
                                      </p:to>
                                    </p:set>
                                  </p:childTnLst>
                                </p:cTn>
                              </p:par>
                              <p:par>
                                <p:cTn id="1687" presetID="1" presetClass="entr" presetSubtype="0" fill="hold" grpId="0" nodeType="withEffect">
                                  <p:stCondLst>
                                    <p:cond delay="0"/>
                                  </p:stCondLst>
                                  <p:childTnLst>
                                    <p:set>
                                      <p:cBhvr>
                                        <p:cTn id="1688" dur="1" fill="hold">
                                          <p:stCondLst>
                                            <p:cond delay="0"/>
                                          </p:stCondLst>
                                        </p:cTn>
                                        <p:tgtEl>
                                          <p:spTgt spid="357"/>
                                        </p:tgtEl>
                                        <p:attrNameLst>
                                          <p:attrName>style.visibility</p:attrName>
                                        </p:attrNameLst>
                                      </p:cBhvr>
                                      <p:to>
                                        <p:strVal val="visible"/>
                                      </p:to>
                                    </p:set>
                                  </p:childTnLst>
                                </p:cTn>
                              </p:par>
                            </p:childTnLst>
                          </p:cTn>
                        </p:par>
                      </p:childTnLst>
                    </p:cTn>
                  </p:par>
                </p:childTnLst>
              </p:cTn>
              <p:nextCondLst>
                <p:cond evt="onClick" delay="0">
                  <p:tgtEl>
                    <p:spTgt spid="360"/>
                  </p:tgtEl>
                </p:cond>
              </p:nextCondLst>
            </p:seq>
            <p:seq concurrent="1" nextAc="seek">
              <p:cTn id="1689" restart="whenNotActive" fill="hold" evtFilter="cancelBubble" nodeType="interactiveSeq">
                <p:stCondLst>
                  <p:cond evt="onClick" delay="0">
                    <p:tgtEl>
                      <p:spTgt spid="359"/>
                    </p:tgtEl>
                  </p:cond>
                </p:stCondLst>
                <p:endSync evt="end" delay="0">
                  <p:rtn val="all"/>
                </p:endSync>
                <p:childTnLst>
                  <p:par>
                    <p:cTn id="1690" fill="hold">
                      <p:stCondLst>
                        <p:cond delay="0"/>
                      </p:stCondLst>
                      <p:childTnLst>
                        <p:par>
                          <p:cTn id="1691" fill="hold">
                            <p:stCondLst>
                              <p:cond delay="0"/>
                            </p:stCondLst>
                            <p:childTnLst>
                              <p:par>
                                <p:cTn id="1692" presetID="1" presetClass="exit" presetSubtype="0" fill="hold" grpId="2" nodeType="withEffect">
                                  <p:stCondLst>
                                    <p:cond delay="0"/>
                                  </p:stCondLst>
                                  <p:childTnLst>
                                    <p:set>
                                      <p:cBhvr>
                                        <p:cTn id="1693" dur="1" fill="hold">
                                          <p:stCondLst>
                                            <p:cond delay="0"/>
                                          </p:stCondLst>
                                        </p:cTn>
                                        <p:tgtEl>
                                          <p:spTgt spid="359"/>
                                        </p:tgtEl>
                                        <p:attrNameLst>
                                          <p:attrName>style.visibility</p:attrName>
                                        </p:attrNameLst>
                                      </p:cBhvr>
                                      <p:to>
                                        <p:strVal val="hidden"/>
                                      </p:to>
                                    </p:set>
                                  </p:childTnLst>
                                </p:cTn>
                              </p:par>
                              <p:par>
                                <p:cTn id="1694" presetID="1" presetClass="exit" presetSubtype="0" fill="hold" grpId="2" nodeType="withEffect">
                                  <p:stCondLst>
                                    <p:cond delay="0"/>
                                  </p:stCondLst>
                                  <p:childTnLst>
                                    <p:set>
                                      <p:cBhvr>
                                        <p:cTn id="1695" dur="1" fill="hold">
                                          <p:stCondLst>
                                            <p:cond delay="0"/>
                                          </p:stCondLst>
                                        </p:cTn>
                                        <p:tgtEl>
                                          <p:spTgt spid="360"/>
                                        </p:tgtEl>
                                        <p:attrNameLst>
                                          <p:attrName>style.visibility</p:attrName>
                                        </p:attrNameLst>
                                      </p:cBhvr>
                                      <p:to>
                                        <p:strVal val="hidden"/>
                                      </p:to>
                                    </p:set>
                                  </p:childTnLst>
                                </p:cTn>
                              </p:par>
                              <p:par>
                                <p:cTn id="1696" presetID="1" presetClass="entr" presetSubtype="0" fill="hold" grpId="3" nodeType="withEffect">
                                  <p:stCondLst>
                                    <p:cond delay="0"/>
                                  </p:stCondLst>
                                  <p:childTnLst>
                                    <p:set>
                                      <p:cBhvr>
                                        <p:cTn id="1697" dur="1" fill="hold">
                                          <p:stCondLst>
                                            <p:cond delay="0"/>
                                          </p:stCondLst>
                                        </p:cTn>
                                        <p:tgtEl>
                                          <p:spTgt spid="362"/>
                                        </p:tgtEl>
                                        <p:attrNameLst>
                                          <p:attrName>style.visibility</p:attrName>
                                        </p:attrNameLst>
                                      </p:cBhvr>
                                      <p:to>
                                        <p:strVal val="visible"/>
                                      </p:to>
                                    </p:set>
                                  </p:childTnLst>
                                </p:cTn>
                              </p:par>
                              <p:par>
                                <p:cTn id="1698" presetID="1" presetClass="entr" presetSubtype="0" fill="hold" grpId="3" nodeType="withEffect">
                                  <p:stCondLst>
                                    <p:cond delay="0"/>
                                  </p:stCondLst>
                                  <p:childTnLst>
                                    <p:set>
                                      <p:cBhvr>
                                        <p:cTn id="1699" dur="1" fill="hold">
                                          <p:stCondLst>
                                            <p:cond delay="0"/>
                                          </p:stCondLst>
                                        </p:cTn>
                                        <p:tgtEl>
                                          <p:spTgt spid="361"/>
                                        </p:tgtEl>
                                        <p:attrNameLst>
                                          <p:attrName>style.visibility</p:attrName>
                                        </p:attrNameLst>
                                      </p:cBhvr>
                                      <p:to>
                                        <p:strVal val="visible"/>
                                      </p:to>
                                    </p:set>
                                  </p:childTnLst>
                                </p:cTn>
                              </p:par>
                            </p:childTnLst>
                          </p:cTn>
                        </p:par>
                      </p:childTnLst>
                    </p:cTn>
                  </p:par>
                </p:childTnLst>
              </p:cTn>
              <p:nextCondLst>
                <p:cond evt="onClick" delay="0">
                  <p:tgtEl>
                    <p:spTgt spid="359"/>
                  </p:tgtEl>
                </p:cond>
              </p:nextCondLst>
            </p:seq>
            <p:seq concurrent="1" nextAc="seek">
              <p:cTn id="1700" restart="whenNotActive" fill="hold" evtFilter="cancelBubble" nodeType="interactiveSeq">
                <p:stCondLst>
                  <p:cond evt="onClick" delay="0">
                    <p:tgtEl>
                      <p:spTgt spid="362"/>
                    </p:tgtEl>
                  </p:cond>
                </p:stCondLst>
                <p:endSync evt="end" delay="0">
                  <p:rtn val="all"/>
                </p:endSync>
                <p:childTnLst>
                  <p:par>
                    <p:cTn id="1701" fill="hold">
                      <p:stCondLst>
                        <p:cond delay="0"/>
                      </p:stCondLst>
                      <p:childTnLst>
                        <p:par>
                          <p:cTn id="1702" fill="hold">
                            <p:stCondLst>
                              <p:cond delay="0"/>
                            </p:stCondLst>
                            <p:childTnLst>
                              <p:par>
                                <p:cTn id="1703" presetID="1" presetClass="exit" presetSubtype="0" fill="hold" grpId="1" nodeType="withEffect">
                                  <p:stCondLst>
                                    <p:cond delay="0"/>
                                  </p:stCondLst>
                                  <p:childTnLst>
                                    <p:set>
                                      <p:cBhvr>
                                        <p:cTn id="1704" dur="1" fill="hold">
                                          <p:stCondLst>
                                            <p:cond delay="0"/>
                                          </p:stCondLst>
                                        </p:cTn>
                                        <p:tgtEl>
                                          <p:spTgt spid="362"/>
                                        </p:tgtEl>
                                        <p:attrNameLst>
                                          <p:attrName>style.visibility</p:attrName>
                                        </p:attrNameLst>
                                      </p:cBhvr>
                                      <p:to>
                                        <p:strVal val="hidden"/>
                                      </p:to>
                                    </p:set>
                                  </p:childTnLst>
                                </p:cTn>
                              </p:par>
                              <p:par>
                                <p:cTn id="1705" presetID="1" presetClass="exit" presetSubtype="0" fill="hold" grpId="1" nodeType="withEffect">
                                  <p:stCondLst>
                                    <p:cond delay="0"/>
                                  </p:stCondLst>
                                  <p:childTnLst>
                                    <p:set>
                                      <p:cBhvr>
                                        <p:cTn id="1706" dur="1" fill="hold">
                                          <p:stCondLst>
                                            <p:cond delay="0"/>
                                          </p:stCondLst>
                                        </p:cTn>
                                        <p:tgtEl>
                                          <p:spTgt spid="361"/>
                                        </p:tgtEl>
                                        <p:attrNameLst>
                                          <p:attrName>style.visibility</p:attrName>
                                        </p:attrNameLst>
                                      </p:cBhvr>
                                      <p:to>
                                        <p:strVal val="hidden"/>
                                      </p:to>
                                    </p:set>
                                  </p:childTnLst>
                                </p:cTn>
                              </p:par>
                              <p:par>
                                <p:cTn id="1707" presetID="1" presetClass="entr" presetSubtype="0" fill="hold" grpId="3" nodeType="withEffect">
                                  <p:stCondLst>
                                    <p:cond delay="0"/>
                                  </p:stCondLst>
                                  <p:childTnLst>
                                    <p:set>
                                      <p:cBhvr>
                                        <p:cTn id="1708" dur="1" fill="hold">
                                          <p:stCondLst>
                                            <p:cond delay="0"/>
                                          </p:stCondLst>
                                        </p:cTn>
                                        <p:tgtEl>
                                          <p:spTgt spid="360"/>
                                        </p:tgtEl>
                                        <p:attrNameLst>
                                          <p:attrName>style.visibility</p:attrName>
                                        </p:attrNameLst>
                                      </p:cBhvr>
                                      <p:to>
                                        <p:strVal val="visible"/>
                                      </p:to>
                                    </p:set>
                                  </p:childTnLst>
                                </p:cTn>
                              </p:par>
                              <p:par>
                                <p:cTn id="1709" presetID="1" presetClass="entr" presetSubtype="0" fill="hold" grpId="3" nodeType="withEffect">
                                  <p:stCondLst>
                                    <p:cond delay="0"/>
                                  </p:stCondLst>
                                  <p:childTnLst>
                                    <p:set>
                                      <p:cBhvr>
                                        <p:cTn id="1710" dur="1" fill="hold">
                                          <p:stCondLst>
                                            <p:cond delay="0"/>
                                          </p:stCondLst>
                                        </p:cTn>
                                        <p:tgtEl>
                                          <p:spTgt spid="359"/>
                                        </p:tgtEl>
                                        <p:attrNameLst>
                                          <p:attrName>style.visibility</p:attrName>
                                        </p:attrNameLst>
                                      </p:cBhvr>
                                      <p:to>
                                        <p:strVal val="visible"/>
                                      </p:to>
                                    </p:set>
                                  </p:childTnLst>
                                </p:cTn>
                              </p:par>
                            </p:childTnLst>
                          </p:cTn>
                        </p:par>
                      </p:childTnLst>
                    </p:cTn>
                  </p:par>
                </p:childTnLst>
              </p:cTn>
              <p:nextCondLst>
                <p:cond evt="onClick" delay="0">
                  <p:tgtEl>
                    <p:spTgt spid="362"/>
                  </p:tgtEl>
                </p:cond>
              </p:nextCondLst>
            </p:seq>
            <p:seq concurrent="1" nextAc="seek">
              <p:cTn id="1711" restart="whenNotActive" fill="hold" evtFilter="cancelBubble" nodeType="interactiveSeq">
                <p:stCondLst>
                  <p:cond evt="onClick" delay="0">
                    <p:tgtEl>
                      <p:spTgt spid="361"/>
                    </p:tgtEl>
                  </p:cond>
                </p:stCondLst>
                <p:endSync evt="end" delay="0">
                  <p:rtn val="all"/>
                </p:endSync>
                <p:childTnLst>
                  <p:par>
                    <p:cTn id="1712" fill="hold">
                      <p:stCondLst>
                        <p:cond delay="0"/>
                      </p:stCondLst>
                      <p:childTnLst>
                        <p:par>
                          <p:cTn id="1713" fill="hold">
                            <p:stCondLst>
                              <p:cond delay="0"/>
                            </p:stCondLst>
                            <p:childTnLst>
                              <p:par>
                                <p:cTn id="1714" presetID="1" presetClass="exit" presetSubtype="0" fill="hold" grpId="2" nodeType="withEffect">
                                  <p:stCondLst>
                                    <p:cond delay="0"/>
                                  </p:stCondLst>
                                  <p:childTnLst>
                                    <p:set>
                                      <p:cBhvr>
                                        <p:cTn id="1715" dur="1" fill="hold">
                                          <p:stCondLst>
                                            <p:cond delay="0"/>
                                          </p:stCondLst>
                                        </p:cTn>
                                        <p:tgtEl>
                                          <p:spTgt spid="361"/>
                                        </p:tgtEl>
                                        <p:attrNameLst>
                                          <p:attrName>style.visibility</p:attrName>
                                        </p:attrNameLst>
                                      </p:cBhvr>
                                      <p:to>
                                        <p:strVal val="hidden"/>
                                      </p:to>
                                    </p:set>
                                  </p:childTnLst>
                                </p:cTn>
                              </p:par>
                              <p:par>
                                <p:cTn id="1716" presetID="1" presetClass="exit" presetSubtype="0" fill="hold" grpId="2" nodeType="withEffect">
                                  <p:stCondLst>
                                    <p:cond delay="0"/>
                                  </p:stCondLst>
                                  <p:childTnLst>
                                    <p:set>
                                      <p:cBhvr>
                                        <p:cTn id="1717" dur="1" fill="hold">
                                          <p:stCondLst>
                                            <p:cond delay="0"/>
                                          </p:stCondLst>
                                        </p:cTn>
                                        <p:tgtEl>
                                          <p:spTgt spid="362"/>
                                        </p:tgtEl>
                                        <p:attrNameLst>
                                          <p:attrName>style.visibility</p:attrName>
                                        </p:attrNameLst>
                                      </p:cBhvr>
                                      <p:to>
                                        <p:strVal val="hidden"/>
                                      </p:to>
                                    </p:set>
                                  </p:childTnLst>
                                </p:cTn>
                              </p:par>
                              <p:par>
                                <p:cTn id="1718" presetID="1" presetClass="entr" presetSubtype="0" fill="hold" grpId="0" nodeType="withEffect">
                                  <p:stCondLst>
                                    <p:cond delay="0"/>
                                  </p:stCondLst>
                                  <p:childTnLst>
                                    <p:set>
                                      <p:cBhvr>
                                        <p:cTn id="1719" dur="1" fill="hold">
                                          <p:stCondLst>
                                            <p:cond delay="0"/>
                                          </p:stCondLst>
                                        </p:cTn>
                                        <p:tgtEl>
                                          <p:spTgt spid="364"/>
                                        </p:tgtEl>
                                        <p:attrNameLst>
                                          <p:attrName>style.visibility</p:attrName>
                                        </p:attrNameLst>
                                      </p:cBhvr>
                                      <p:to>
                                        <p:strVal val="visible"/>
                                      </p:to>
                                    </p:set>
                                  </p:childTnLst>
                                </p:cTn>
                              </p:par>
                              <p:par>
                                <p:cTn id="1720" presetID="1" presetClass="entr" presetSubtype="0" fill="hold" grpId="0" nodeType="withEffect">
                                  <p:stCondLst>
                                    <p:cond delay="0"/>
                                  </p:stCondLst>
                                  <p:childTnLst>
                                    <p:set>
                                      <p:cBhvr>
                                        <p:cTn id="1721" dur="1" fill="hold">
                                          <p:stCondLst>
                                            <p:cond delay="0"/>
                                          </p:stCondLst>
                                        </p:cTn>
                                        <p:tgtEl>
                                          <p:spTgt spid="363"/>
                                        </p:tgtEl>
                                        <p:attrNameLst>
                                          <p:attrName>style.visibility</p:attrName>
                                        </p:attrNameLst>
                                      </p:cBhvr>
                                      <p:to>
                                        <p:strVal val="visible"/>
                                      </p:to>
                                    </p:set>
                                  </p:childTnLst>
                                </p:cTn>
                              </p:par>
                            </p:childTnLst>
                          </p:cTn>
                        </p:par>
                      </p:childTnLst>
                    </p:cTn>
                  </p:par>
                </p:childTnLst>
              </p:cTn>
              <p:nextCondLst>
                <p:cond evt="onClick" delay="0">
                  <p:tgtEl>
                    <p:spTgt spid="361"/>
                  </p:tgtEl>
                </p:cond>
              </p:nextCondLst>
            </p:seq>
            <p:seq concurrent="1" nextAc="seek">
              <p:cTn id="1722" restart="whenNotActive" fill="hold" evtFilter="cancelBubble" nodeType="interactiveSeq">
                <p:stCondLst>
                  <p:cond evt="onClick" delay="0">
                    <p:tgtEl>
                      <p:spTgt spid="364"/>
                    </p:tgtEl>
                  </p:cond>
                </p:stCondLst>
                <p:endSync evt="end" delay="0">
                  <p:rtn val="all"/>
                </p:endSync>
                <p:childTnLst>
                  <p:par>
                    <p:cTn id="1723" fill="hold">
                      <p:stCondLst>
                        <p:cond delay="0"/>
                      </p:stCondLst>
                      <p:childTnLst>
                        <p:par>
                          <p:cTn id="1724" fill="hold">
                            <p:stCondLst>
                              <p:cond delay="0"/>
                            </p:stCondLst>
                            <p:childTnLst>
                              <p:par>
                                <p:cTn id="1725" presetID="1" presetClass="exit" presetSubtype="0" fill="hold" grpId="1" nodeType="withEffect">
                                  <p:stCondLst>
                                    <p:cond delay="0"/>
                                  </p:stCondLst>
                                  <p:childTnLst>
                                    <p:set>
                                      <p:cBhvr>
                                        <p:cTn id="1726" dur="1" fill="hold">
                                          <p:stCondLst>
                                            <p:cond delay="0"/>
                                          </p:stCondLst>
                                        </p:cTn>
                                        <p:tgtEl>
                                          <p:spTgt spid="364"/>
                                        </p:tgtEl>
                                        <p:attrNameLst>
                                          <p:attrName>style.visibility</p:attrName>
                                        </p:attrNameLst>
                                      </p:cBhvr>
                                      <p:to>
                                        <p:strVal val="hidden"/>
                                      </p:to>
                                    </p:set>
                                  </p:childTnLst>
                                </p:cTn>
                              </p:par>
                              <p:par>
                                <p:cTn id="1727" presetID="1" presetClass="exit" presetSubtype="0" fill="hold" grpId="1" nodeType="withEffect">
                                  <p:stCondLst>
                                    <p:cond delay="0"/>
                                  </p:stCondLst>
                                  <p:childTnLst>
                                    <p:set>
                                      <p:cBhvr>
                                        <p:cTn id="1728" dur="1" fill="hold">
                                          <p:stCondLst>
                                            <p:cond delay="0"/>
                                          </p:stCondLst>
                                        </p:cTn>
                                        <p:tgtEl>
                                          <p:spTgt spid="363"/>
                                        </p:tgtEl>
                                        <p:attrNameLst>
                                          <p:attrName>style.visibility</p:attrName>
                                        </p:attrNameLst>
                                      </p:cBhvr>
                                      <p:to>
                                        <p:strVal val="hidden"/>
                                      </p:to>
                                    </p:set>
                                  </p:childTnLst>
                                </p:cTn>
                              </p:par>
                              <p:par>
                                <p:cTn id="1729" presetID="1" presetClass="entr" presetSubtype="0" fill="hold" grpId="0" nodeType="withEffect">
                                  <p:stCondLst>
                                    <p:cond delay="0"/>
                                  </p:stCondLst>
                                  <p:childTnLst>
                                    <p:set>
                                      <p:cBhvr>
                                        <p:cTn id="1730" dur="1" fill="hold">
                                          <p:stCondLst>
                                            <p:cond delay="0"/>
                                          </p:stCondLst>
                                        </p:cTn>
                                        <p:tgtEl>
                                          <p:spTgt spid="362"/>
                                        </p:tgtEl>
                                        <p:attrNameLst>
                                          <p:attrName>style.visibility</p:attrName>
                                        </p:attrNameLst>
                                      </p:cBhvr>
                                      <p:to>
                                        <p:strVal val="visible"/>
                                      </p:to>
                                    </p:set>
                                  </p:childTnLst>
                                </p:cTn>
                              </p:par>
                              <p:par>
                                <p:cTn id="1731" presetID="1" presetClass="entr" presetSubtype="0" fill="hold" grpId="0" nodeType="withEffect">
                                  <p:stCondLst>
                                    <p:cond delay="0"/>
                                  </p:stCondLst>
                                  <p:childTnLst>
                                    <p:set>
                                      <p:cBhvr>
                                        <p:cTn id="1732" dur="1" fill="hold">
                                          <p:stCondLst>
                                            <p:cond delay="0"/>
                                          </p:stCondLst>
                                        </p:cTn>
                                        <p:tgtEl>
                                          <p:spTgt spid="361"/>
                                        </p:tgtEl>
                                        <p:attrNameLst>
                                          <p:attrName>style.visibility</p:attrName>
                                        </p:attrNameLst>
                                      </p:cBhvr>
                                      <p:to>
                                        <p:strVal val="visible"/>
                                      </p:to>
                                    </p:set>
                                  </p:childTnLst>
                                </p:cTn>
                              </p:par>
                            </p:childTnLst>
                          </p:cTn>
                        </p:par>
                      </p:childTnLst>
                    </p:cTn>
                  </p:par>
                </p:childTnLst>
              </p:cTn>
              <p:nextCondLst>
                <p:cond evt="onClick" delay="0">
                  <p:tgtEl>
                    <p:spTgt spid="364"/>
                  </p:tgtEl>
                </p:cond>
              </p:nextCondLst>
            </p:seq>
            <p:seq concurrent="1" nextAc="seek">
              <p:cTn id="1733" restart="whenNotActive" fill="hold" evtFilter="cancelBubble" nodeType="interactiveSeq">
                <p:stCondLst>
                  <p:cond evt="onClick" delay="0">
                    <p:tgtEl>
                      <p:spTgt spid="363"/>
                    </p:tgtEl>
                  </p:cond>
                </p:stCondLst>
                <p:endSync evt="end" delay="0">
                  <p:rtn val="all"/>
                </p:endSync>
                <p:childTnLst>
                  <p:par>
                    <p:cTn id="1734" fill="hold">
                      <p:stCondLst>
                        <p:cond delay="0"/>
                      </p:stCondLst>
                      <p:childTnLst>
                        <p:par>
                          <p:cTn id="1735" fill="hold">
                            <p:stCondLst>
                              <p:cond delay="0"/>
                            </p:stCondLst>
                            <p:childTnLst>
                              <p:par>
                                <p:cTn id="1736" presetID="1" presetClass="exit" presetSubtype="0" fill="hold" grpId="2" nodeType="withEffect">
                                  <p:stCondLst>
                                    <p:cond delay="0"/>
                                  </p:stCondLst>
                                  <p:childTnLst>
                                    <p:set>
                                      <p:cBhvr>
                                        <p:cTn id="1737" dur="1" fill="hold">
                                          <p:stCondLst>
                                            <p:cond delay="0"/>
                                          </p:stCondLst>
                                        </p:cTn>
                                        <p:tgtEl>
                                          <p:spTgt spid="363"/>
                                        </p:tgtEl>
                                        <p:attrNameLst>
                                          <p:attrName>style.visibility</p:attrName>
                                        </p:attrNameLst>
                                      </p:cBhvr>
                                      <p:to>
                                        <p:strVal val="hidden"/>
                                      </p:to>
                                    </p:set>
                                  </p:childTnLst>
                                </p:cTn>
                              </p:par>
                              <p:par>
                                <p:cTn id="1738" presetID="1" presetClass="exit" presetSubtype="0" fill="hold" grpId="2" nodeType="withEffect">
                                  <p:stCondLst>
                                    <p:cond delay="0"/>
                                  </p:stCondLst>
                                  <p:childTnLst>
                                    <p:set>
                                      <p:cBhvr>
                                        <p:cTn id="1739" dur="1" fill="hold">
                                          <p:stCondLst>
                                            <p:cond delay="0"/>
                                          </p:stCondLst>
                                        </p:cTn>
                                        <p:tgtEl>
                                          <p:spTgt spid="364"/>
                                        </p:tgtEl>
                                        <p:attrNameLst>
                                          <p:attrName>style.visibility</p:attrName>
                                        </p:attrNameLst>
                                      </p:cBhvr>
                                      <p:to>
                                        <p:strVal val="hidden"/>
                                      </p:to>
                                    </p:set>
                                  </p:childTnLst>
                                </p:cTn>
                              </p:par>
                              <p:par>
                                <p:cTn id="1740" presetID="1" presetClass="entr" presetSubtype="0" fill="hold" grpId="3" nodeType="withEffect">
                                  <p:stCondLst>
                                    <p:cond delay="0"/>
                                  </p:stCondLst>
                                  <p:childTnLst>
                                    <p:set>
                                      <p:cBhvr>
                                        <p:cTn id="1741" dur="1" fill="hold">
                                          <p:stCondLst>
                                            <p:cond delay="0"/>
                                          </p:stCondLst>
                                        </p:cTn>
                                        <p:tgtEl>
                                          <p:spTgt spid="366"/>
                                        </p:tgtEl>
                                        <p:attrNameLst>
                                          <p:attrName>style.visibility</p:attrName>
                                        </p:attrNameLst>
                                      </p:cBhvr>
                                      <p:to>
                                        <p:strVal val="visible"/>
                                      </p:to>
                                    </p:set>
                                  </p:childTnLst>
                                </p:cTn>
                              </p:par>
                              <p:par>
                                <p:cTn id="1742" presetID="1" presetClass="entr" presetSubtype="0" fill="hold" grpId="3" nodeType="withEffect">
                                  <p:stCondLst>
                                    <p:cond delay="0"/>
                                  </p:stCondLst>
                                  <p:childTnLst>
                                    <p:set>
                                      <p:cBhvr>
                                        <p:cTn id="1743" dur="1" fill="hold">
                                          <p:stCondLst>
                                            <p:cond delay="0"/>
                                          </p:stCondLst>
                                        </p:cTn>
                                        <p:tgtEl>
                                          <p:spTgt spid="365"/>
                                        </p:tgtEl>
                                        <p:attrNameLst>
                                          <p:attrName>style.visibility</p:attrName>
                                        </p:attrNameLst>
                                      </p:cBhvr>
                                      <p:to>
                                        <p:strVal val="visible"/>
                                      </p:to>
                                    </p:set>
                                  </p:childTnLst>
                                </p:cTn>
                              </p:par>
                            </p:childTnLst>
                          </p:cTn>
                        </p:par>
                      </p:childTnLst>
                    </p:cTn>
                  </p:par>
                </p:childTnLst>
              </p:cTn>
              <p:nextCondLst>
                <p:cond evt="onClick" delay="0">
                  <p:tgtEl>
                    <p:spTgt spid="363"/>
                  </p:tgtEl>
                </p:cond>
              </p:nextCondLst>
            </p:seq>
            <p:seq concurrent="1" nextAc="seek">
              <p:cTn id="1744" restart="whenNotActive" fill="hold" evtFilter="cancelBubble" nodeType="interactiveSeq">
                <p:stCondLst>
                  <p:cond evt="onClick" delay="0">
                    <p:tgtEl>
                      <p:spTgt spid="366"/>
                    </p:tgtEl>
                  </p:cond>
                </p:stCondLst>
                <p:endSync evt="end" delay="0">
                  <p:rtn val="all"/>
                </p:endSync>
                <p:childTnLst>
                  <p:par>
                    <p:cTn id="1745" fill="hold">
                      <p:stCondLst>
                        <p:cond delay="0"/>
                      </p:stCondLst>
                      <p:childTnLst>
                        <p:par>
                          <p:cTn id="1746" fill="hold">
                            <p:stCondLst>
                              <p:cond delay="0"/>
                            </p:stCondLst>
                            <p:childTnLst>
                              <p:par>
                                <p:cTn id="1747" presetID="1" presetClass="exit" presetSubtype="0" fill="hold" grpId="1" nodeType="withEffect">
                                  <p:stCondLst>
                                    <p:cond delay="0"/>
                                  </p:stCondLst>
                                  <p:childTnLst>
                                    <p:set>
                                      <p:cBhvr>
                                        <p:cTn id="1748" dur="1" fill="hold">
                                          <p:stCondLst>
                                            <p:cond delay="0"/>
                                          </p:stCondLst>
                                        </p:cTn>
                                        <p:tgtEl>
                                          <p:spTgt spid="366"/>
                                        </p:tgtEl>
                                        <p:attrNameLst>
                                          <p:attrName>style.visibility</p:attrName>
                                        </p:attrNameLst>
                                      </p:cBhvr>
                                      <p:to>
                                        <p:strVal val="hidden"/>
                                      </p:to>
                                    </p:set>
                                  </p:childTnLst>
                                </p:cTn>
                              </p:par>
                              <p:par>
                                <p:cTn id="1749" presetID="1" presetClass="exit" presetSubtype="0" fill="hold" grpId="1" nodeType="withEffect">
                                  <p:stCondLst>
                                    <p:cond delay="0"/>
                                  </p:stCondLst>
                                  <p:childTnLst>
                                    <p:set>
                                      <p:cBhvr>
                                        <p:cTn id="1750" dur="1" fill="hold">
                                          <p:stCondLst>
                                            <p:cond delay="0"/>
                                          </p:stCondLst>
                                        </p:cTn>
                                        <p:tgtEl>
                                          <p:spTgt spid="365"/>
                                        </p:tgtEl>
                                        <p:attrNameLst>
                                          <p:attrName>style.visibility</p:attrName>
                                        </p:attrNameLst>
                                      </p:cBhvr>
                                      <p:to>
                                        <p:strVal val="hidden"/>
                                      </p:to>
                                    </p:set>
                                  </p:childTnLst>
                                </p:cTn>
                              </p:par>
                              <p:par>
                                <p:cTn id="1751" presetID="1" presetClass="entr" presetSubtype="0" fill="hold" grpId="3" nodeType="withEffect">
                                  <p:stCondLst>
                                    <p:cond delay="0"/>
                                  </p:stCondLst>
                                  <p:childTnLst>
                                    <p:set>
                                      <p:cBhvr>
                                        <p:cTn id="1752" dur="1" fill="hold">
                                          <p:stCondLst>
                                            <p:cond delay="0"/>
                                          </p:stCondLst>
                                        </p:cTn>
                                        <p:tgtEl>
                                          <p:spTgt spid="364"/>
                                        </p:tgtEl>
                                        <p:attrNameLst>
                                          <p:attrName>style.visibility</p:attrName>
                                        </p:attrNameLst>
                                      </p:cBhvr>
                                      <p:to>
                                        <p:strVal val="visible"/>
                                      </p:to>
                                    </p:set>
                                  </p:childTnLst>
                                </p:cTn>
                              </p:par>
                              <p:par>
                                <p:cTn id="1753" presetID="1" presetClass="entr" presetSubtype="0" fill="hold" grpId="3" nodeType="withEffect">
                                  <p:stCondLst>
                                    <p:cond delay="0"/>
                                  </p:stCondLst>
                                  <p:childTnLst>
                                    <p:set>
                                      <p:cBhvr>
                                        <p:cTn id="1754" dur="1" fill="hold">
                                          <p:stCondLst>
                                            <p:cond delay="0"/>
                                          </p:stCondLst>
                                        </p:cTn>
                                        <p:tgtEl>
                                          <p:spTgt spid="363"/>
                                        </p:tgtEl>
                                        <p:attrNameLst>
                                          <p:attrName>style.visibility</p:attrName>
                                        </p:attrNameLst>
                                      </p:cBhvr>
                                      <p:to>
                                        <p:strVal val="visible"/>
                                      </p:to>
                                    </p:set>
                                  </p:childTnLst>
                                </p:cTn>
                              </p:par>
                            </p:childTnLst>
                          </p:cTn>
                        </p:par>
                      </p:childTnLst>
                    </p:cTn>
                  </p:par>
                </p:childTnLst>
              </p:cTn>
              <p:nextCondLst>
                <p:cond evt="onClick" delay="0">
                  <p:tgtEl>
                    <p:spTgt spid="366"/>
                  </p:tgtEl>
                </p:cond>
              </p:nextCondLst>
            </p:seq>
            <p:seq concurrent="1" nextAc="seek">
              <p:cTn id="1755" restart="whenNotActive" fill="hold" evtFilter="cancelBubble" nodeType="interactiveSeq">
                <p:stCondLst>
                  <p:cond evt="onClick" delay="0">
                    <p:tgtEl>
                      <p:spTgt spid="365"/>
                    </p:tgtEl>
                  </p:cond>
                </p:stCondLst>
                <p:endSync evt="end" delay="0">
                  <p:rtn val="all"/>
                </p:endSync>
                <p:childTnLst>
                  <p:par>
                    <p:cTn id="1756" fill="hold">
                      <p:stCondLst>
                        <p:cond delay="0"/>
                      </p:stCondLst>
                      <p:childTnLst>
                        <p:par>
                          <p:cTn id="1757" fill="hold">
                            <p:stCondLst>
                              <p:cond delay="0"/>
                            </p:stCondLst>
                            <p:childTnLst>
                              <p:par>
                                <p:cTn id="1758" presetID="1" presetClass="exit" presetSubtype="0" fill="hold" grpId="2" nodeType="withEffect">
                                  <p:stCondLst>
                                    <p:cond delay="0"/>
                                  </p:stCondLst>
                                  <p:childTnLst>
                                    <p:set>
                                      <p:cBhvr>
                                        <p:cTn id="1759" dur="1" fill="hold">
                                          <p:stCondLst>
                                            <p:cond delay="0"/>
                                          </p:stCondLst>
                                        </p:cTn>
                                        <p:tgtEl>
                                          <p:spTgt spid="365"/>
                                        </p:tgtEl>
                                        <p:attrNameLst>
                                          <p:attrName>style.visibility</p:attrName>
                                        </p:attrNameLst>
                                      </p:cBhvr>
                                      <p:to>
                                        <p:strVal val="hidden"/>
                                      </p:to>
                                    </p:set>
                                  </p:childTnLst>
                                </p:cTn>
                              </p:par>
                              <p:par>
                                <p:cTn id="1760" presetID="1" presetClass="exit" presetSubtype="0" fill="hold" grpId="2" nodeType="withEffect">
                                  <p:stCondLst>
                                    <p:cond delay="0"/>
                                  </p:stCondLst>
                                  <p:childTnLst>
                                    <p:set>
                                      <p:cBhvr>
                                        <p:cTn id="1761" dur="1" fill="hold">
                                          <p:stCondLst>
                                            <p:cond delay="0"/>
                                          </p:stCondLst>
                                        </p:cTn>
                                        <p:tgtEl>
                                          <p:spTgt spid="366"/>
                                        </p:tgtEl>
                                        <p:attrNameLst>
                                          <p:attrName>style.visibility</p:attrName>
                                        </p:attrNameLst>
                                      </p:cBhvr>
                                      <p:to>
                                        <p:strVal val="hidden"/>
                                      </p:to>
                                    </p:set>
                                  </p:childTnLst>
                                </p:cTn>
                              </p:par>
                              <p:par>
                                <p:cTn id="1762" presetID="1" presetClass="entr" presetSubtype="0" fill="hold" grpId="0" nodeType="withEffect">
                                  <p:stCondLst>
                                    <p:cond delay="0"/>
                                  </p:stCondLst>
                                  <p:childTnLst>
                                    <p:set>
                                      <p:cBhvr>
                                        <p:cTn id="1763" dur="1" fill="hold">
                                          <p:stCondLst>
                                            <p:cond delay="0"/>
                                          </p:stCondLst>
                                        </p:cTn>
                                        <p:tgtEl>
                                          <p:spTgt spid="367"/>
                                        </p:tgtEl>
                                        <p:attrNameLst>
                                          <p:attrName>style.visibility</p:attrName>
                                        </p:attrNameLst>
                                      </p:cBhvr>
                                      <p:to>
                                        <p:strVal val="visible"/>
                                      </p:to>
                                    </p:set>
                                  </p:childTnLst>
                                </p:cTn>
                              </p:par>
                              <p:par>
                                <p:cTn id="1764" presetID="1" presetClass="entr" presetSubtype="0" fill="hold" grpId="0" nodeType="withEffect">
                                  <p:stCondLst>
                                    <p:cond delay="0"/>
                                  </p:stCondLst>
                                  <p:childTnLst>
                                    <p:set>
                                      <p:cBhvr>
                                        <p:cTn id="1765" dur="1" fill="hold">
                                          <p:stCondLst>
                                            <p:cond delay="0"/>
                                          </p:stCondLst>
                                        </p:cTn>
                                        <p:tgtEl>
                                          <p:spTgt spid="368"/>
                                        </p:tgtEl>
                                        <p:attrNameLst>
                                          <p:attrName>style.visibility</p:attrName>
                                        </p:attrNameLst>
                                      </p:cBhvr>
                                      <p:to>
                                        <p:strVal val="visible"/>
                                      </p:to>
                                    </p:set>
                                  </p:childTnLst>
                                </p:cTn>
                              </p:par>
                            </p:childTnLst>
                          </p:cTn>
                        </p:par>
                      </p:childTnLst>
                    </p:cTn>
                  </p:par>
                </p:childTnLst>
              </p:cTn>
              <p:nextCondLst>
                <p:cond evt="onClick" delay="0">
                  <p:tgtEl>
                    <p:spTgt spid="365"/>
                  </p:tgtEl>
                </p:cond>
              </p:nextCondLst>
            </p:seq>
            <p:seq concurrent="1" nextAc="seek">
              <p:cTn id="1766" restart="whenNotActive" fill="hold" evtFilter="cancelBubble" nodeType="interactiveSeq">
                <p:stCondLst>
                  <p:cond evt="onClick" delay="0">
                    <p:tgtEl>
                      <p:spTgt spid="368"/>
                    </p:tgtEl>
                  </p:cond>
                </p:stCondLst>
                <p:endSync evt="end" delay="0">
                  <p:rtn val="all"/>
                </p:endSync>
                <p:childTnLst>
                  <p:par>
                    <p:cTn id="1767" fill="hold">
                      <p:stCondLst>
                        <p:cond delay="0"/>
                      </p:stCondLst>
                      <p:childTnLst>
                        <p:par>
                          <p:cTn id="1768" fill="hold">
                            <p:stCondLst>
                              <p:cond delay="0"/>
                            </p:stCondLst>
                            <p:childTnLst>
                              <p:par>
                                <p:cTn id="1769" presetID="1" presetClass="exit" presetSubtype="0" fill="hold" grpId="1" nodeType="withEffect">
                                  <p:stCondLst>
                                    <p:cond delay="0"/>
                                  </p:stCondLst>
                                  <p:childTnLst>
                                    <p:set>
                                      <p:cBhvr>
                                        <p:cTn id="1770" dur="1" fill="hold">
                                          <p:stCondLst>
                                            <p:cond delay="0"/>
                                          </p:stCondLst>
                                        </p:cTn>
                                        <p:tgtEl>
                                          <p:spTgt spid="367"/>
                                        </p:tgtEl>
                                        <p:attrNameLst>
                                          <p:attrName>style.visibility</p:attrName>
                                        </p:attrNameLst>
                                      </p:cBhvr>
                                      <p:to>
                                        <p:strVal val="hidden"/>
                                      </p:to>
                                    </p:set>
                                  </p:childTnLst>
                                </p:cTn>
                              </p:par>
                              <p:par>
                                <p:cTn id="1771" presetID="1" presetClass="exit" presetSubtype="0" fill="hold" grpId="1" nodeType="withEffect">
                                  <p:stCondLst>
                                    <p:cond delay="0"/>
                                  </p:stCondLst>
                                  <p:childTnLst>
                                    <p:set>
                                      <p:cBhvr>
                                        <p:cTn id="1772" dur="1" fill="hold">
                                          <p:stCondLst>
                                            <p:cond delay="0"/>
                                          </p:stCondLst>
                                        </p:cTn>
                                        <p:tgtEl>
                                          <p:spTgt spid="368"/>
                                        </p:tgtEl>
                                        <p:attrNameLst>
                                          <p:attrName>style.visibility</p:attrName>
                                        </p:attrNameLst>
                                      </p:cBhvr>
                                      <p:to>
                                        <p:strVal val="hidden"/>
                                      </p:to>
                                    </p:set>
                                  </p:childTnLst>
                                </p:cTn>
                              </p:par>
                              <p:par>
                                <p:cTn id="1773" presetID="1" presetClass="entr" presetSubtype="0" fill="hold" grpId="0" nodeType="withEffect">
                                  <p:stCondLst>
                                    <p:cond delay="0"/>
                                  </p:stCondLst>
                                  <p:childTnLst>
                                    <p:set>
                                      <p:cBhvr>
                                        <p:cTn id="1774" dur="1" fill="hold">
                                          <p:stCondLst>
                                            <p:cond delay="0"/>
                                          </p:stCondLst>
                                        </p:cTn>
                                        <p:tgtEl>
                                          <p:spTgt spid="366"/>
                                        </p:tgtEl>
                                        <p:attrNameLst>
                                          <p:attrName>style.visibility</p:attrName>
                                        </p:attrNameLst>
                                      </p:cBhvr>
                                      <p:to>
                                        <p:strVal val="visible"/>
                                      </p:to>
                                    </p:set>
                                  </p:childTnLst>
                                </p:cTn>
                              </p:par>
                              <p:par>
                                <p:cTn id="1775" presetID="1" presetClass="entr" presetSubtype="0" fill="hold" grpId="0" nodeType="withEffect">
                                  <p:stCondLst>
                                    <p:cond delay="0"/>
                                  </p:stCondLst>
                                  <p:childTnLst>
                                    <p:set>
                                      <p:cBhvr>
                                        <p:cTn id="1776" dur="1" fill="hold">
                                          <p:stCondLst>
                                            <p:cond delay="0"/>
                                          </p:stCondLst>
                                        </p:cTn>
                                        <p:tgtEl>
                                          <p:spTgt spid="365"/>
                                        </p:tgtEl>
                                        <p:attrNameLst>
                                          <p:attrName>style.visibility</p:attrName>
                                        </p:attrNameLst>
                                      </p:cBhvr>
                                      <p:to>
                                        <p:strVal val="visible"/>
                                      </p:to>
                                    </p:set>
                                  </p:childTnLst>
                                </p:cTn>
                              </p:par>
                            </p:childTnLst>
                          </p:cTn>
                        </p:par>
                      </p:childTnLst>
                    </p:cTn>
                  </p:par>
                </p:childTnLst>
              </p:cTn>
              <p:nextCondLst>
                <p:cond evt="onClick" delay="0">
                  <p:tgtEl>
                    <p:spTgt spid="368"/>
                  </p:tgtEl>
                </p:cond>
              </p:nextCondLst>
            </p:seq>
            <p:seq concurrent="1" nextAc="seek">
              <p:cTn id="1777" restart="whenNotActive" fill="hold" evtFilter="cancelBubble" nodeType="interactiveSeq">
                <p:stCondLst>
                  <p:cond evt="onClick" delay="0">
                    <p:tgtEl>
                      <p:spTgt spid="367"/>
                    </p:tgtEl>
                  </p:cond>
                </p:stCondLst>
                <p:endSync evt="end" delay="0">
                  <p:rtn val="all"/>
                </p:endSync>
                <p:childTnLst>
                  <p:par>
                    <p:cTn id="1778" fill="hold">
                      <p:stCondLst>
                        <p:cond delay="0"/>
                      </p:stCondLst>
                      <p:childTnLst>
                        <p:par>
                          <p:cTn id="1779" fill="hold">
                            <p:stCondLst>
                              <p:cond delay="0"/>
                            </p:stCondLst>
                            <p:childTnLst>
                              <p:par>
                                <p:cTn id="1780" presetID="1" presetClass="exit" presetSubtype="0" fill="hold" grpId="2" nodeType="withEffect">
                                  <p:stCondLst>
                                    <p:cond delay="0"/>
                                  </p:stCondLst>
                                  <p:childTnLst>
                                    <p:set>
                                      <p:cBhvr>
                                        <p:cTn id="1781" dur="1" fill="hold">
                                          <p:stCondLst>
                                            <p:cond delay="0"/>
                                          </p:stCondLst>
                                        </p:cTn>
                                        <p:tgtEl>
                                          <p:spTgt spid="367"/>
                                        </p:tgtEl>
                                        <p:attrNameLst>
                                          <p:attrName>style.visibility</p:attrName>
                                        </p:attrNameLst>
                                      </p:cBhvr>
                                      <p:to>
                                        <p:strVal val="hidden"/>
                                      </p:to>
                                    </p:set>
                                  </p:childTnLst>
                                </p:cTn>
                              </p:par>
                              <p:par>
                                <p:cTn id="1782" presetID="1" presetClass="exit" presetSubtype="0" fill="hold" grpId="3" nodeType="withEffect">
                                  <p:stCondLst>
                                    <p:cond delay="0"/>
                                  </p:stCondLst>
                                  <p:childTnLst>
                                    <p:set>
                                      <p:cBhvr>
                                        <p:cTn id="1783" dur="1" fill="hold">
                                          <p:stCondLst>
                                            <p:cond delay="0"/>
                                          </p:stCondLst>
                                        </p:cTn>
                                        <p:tgtEl>
                                          <p:spTgt spid="368"/>
                                        </p:tgtEl>
                                        <p:attrNameLst>
                                          <p:attrName>style.visibility</p:attrName>
                                        </p:attrNameLst>
                                      </p:cBhvr>
                                      <p:to>
                                        <p:strVal val="hidden"/>
                                      </p:to>
                                    </p:set>
                                  </p:childTnLst>
                                </p:cTn>
                              </p:par>
                              <p:par>
                                <p:cTn id="1784" presetID="1" presetClass="entr" presetSubtype="0" fill="hold" grpId="0" nodeType="withEffect">
                                  <p:stCondLst>
                                    <p:cond delay="0"/>
                                  </p:stCondLst>
                                  <p:childTnLst>
                                    <p:set>
                                      <p:cBhvr>
                                        <p:cTn id="1785" dur="1" fill="hold">
                                          <p:stCondLst>
                                            <p:cond delay="0"/>
                                          </p:stCondLst>
                                        </p:cTn>
                                        <p:tgtEl>
                                          <p:spTgt spid="370"/>
                                        </p:tgtEl>
                                        <p:attrNameLst>
                                          <p:attrName>style.visibility</p:attrName>
                                        </p:attrNameLst>
                                      </p:cBhvr>
                                      <p:to>
                                        <p:strVal val="visible"/>
                                      </p:to>
                                    </p:set>
                                  </p:childTnLst>
                                </p:cTn>
                              </p:par>
                              <p:par>
                                <p:cTn id="1786" presetID="1" presetClass="entr" presetSubtype="0" fill="hold" grpId="0" nodeType="withEffect">
                                  <p:stCondLst>
                                    <p:cond delay="0"/>
                                  </p:stCondLst>
                                  <p:childTnLst>
                                    <p:set>
                                      <p:cBhvr>
                                        <p:cTn id="1787" dur="1" fill="hold">
                                          <p:stCondLst>
                                            <p:cond delay="0"/>
                                          </p:stCondLst>
                                        </p:cTn>
                                        <p:tgtEl>
                                          <p:spTgt spid="369"/>
                                        </p:tgtEl>
                                        <p:attrNameLst>
                                          <p:attrName>style.visibility</p:attrName>
                                        </p:attrNameLst>
                                      </p:cBhvr>
                                      <p:to>
                                        <p:strVal val="visible"/>
                                      </p:to>
                                    </p:set>
                                  </p:childTnLst>
                                </p:cTn>
                              </p:par>
                            </p:childTnLst>
                          </p:cTn>
                        </p:par>
                      </p:childTnLst>
                    </p:cTn>
                  </p:par>
                </p:childTnLst>
              </p:cTn>
              <p:nextCondLst>
                <p:cond evt="onClick" delay="0">
                  <p:tgtEl>
                    <p:spTgt spid="367"/>
                  </p:tgtEl>
                </p:cond>
              </p:nextCondLst>
            </p:seq>
            <p:seq concurrent="1" nextAc="seek">
              <p:cTn id="1788" restart="whenNotActive" fill="hold" evtFilter="cancelBubble" nodeType="interactiveSeq">
                <p:stCondLst>
                  <p:cond evt="onClick" delay="0">
                    <p:tgtEl>
                      <p:spTgt spid="370"/>
                    </p:tgtEl>
                  </p:cond>
                </p:stCondLst>
                <p:endSync evt="end" delay="0">
                  <p:rtn val="all"/>
                </p:endSync>
                <p:childTnLst>
                  <p:par>
                    <p:cTn id="1789" fill="hold">
                      <p:stCondLst>
                        <p:cond delay="0"/>
                      </p:stCondLst>
                      <p:childTnLst>
                        <p:par>
                          <p:cTn id="1790" fill="hold">
                            <p:stCondLst>
                              <p:cond delay="0"/>
                            </p:stCondLst>
                            <p:childTnLst>
                              <p:par>
                                <p:cTn id="1791" presetID="1" presetClass="exit" presetSubtype="0" fill="hold" grpId="1" nodeType="withEffect">
                                  <p:stCondLst>
                                    <p:cond delay="0"/>
                                  </p:stCondLst>
                                  <p:childTnLst>
                                    <p:set>
                                      <p:cBhvr>
                                        <p:cTn id="1792" dur="1" fill="hold">
                                          <p:stCondLst>
                                            <p:cond delay="0"/>
                                          </p:stCondLst>
                                        </p:cTn>
                                        <p:tgtEl>
                                          <p:spTgt spid="370"/>
                                        </p:tgtEl>
                                        <p:attrNameLst>
                                          <p:attrName>style.visibility</p:attrName>
                                        </p:attrNameLst>
                                      </p:cBhvr>
                                      <p:to>
                                        <p:strVal val="hidden"/>
                                      </p:to>
                                    </p:set>
                                  </p:childTnLst>
                                </p:cTn>
                              </p:par>
                              <p:par>
                                <p:cTn id="1793" presetID="1" presetClass="exit" presetSubtype="0" fill="hold" grpId="1" nodeType="withEffect">
                                  <p:stCondLst>
                                    <p:cond delay="0"/>
                                  </p:stCondLst>
                                  <p:childTnLst>
                                    <p:set>
                                      <p:cBhvr>
                                        <p:cTn id="1794" dur="1" fill="hold">
                                          <p:stCondLst>
                                            <p:cond delay="0"/>
                                          </p:stCondLst>
                                        </p:cTn>
                                        <p:tgtEl>
                                          <p:spTgt spid="369"/>
                                        </p:tgtEl>
                                        <p:attrNameLst>
                                          <p:attrName>style.visibility</p:attrName>
                                        </p:attrNameLst>
                                      </p:cBhvr>
                                      <p:to>
                                        <p:strVal val="hidden"/>
                                      </p:to>
                                    </p:set>
                                  </p:childTnLst>
                                </p:cTn>
                              </p:par>
                              <p:par>
                                <p:cTn id="1795" presetID="1" presetClass="entr" presetSubtype="0" fill="hold" grpId="3" nodeType="withEffect">
                                  <p:stCondLst>
                                    <p:cond delay="0"/>
                                  </p:stCondLst>
                                  <p:childTnLst>
                                    <p:set>
                                      <p:cBhvr>
                                        <p:cTn id="1796" dur="1" fill="hold">
                                          <p:stCondLst>
                                            <p:cond delay="0"/>
                                          </p:stCondLst>
                                        </p:cTn>
                                        <p:tgtEl>
                                          <p:spTgt spid="367"/>
                                        </p:tgtEl>
                                        <p:attrNameLst>
                                          <p:attrName>style.visibility</p:attrName>
                                        </p:attrNameLst>
                                      </p:cBhvr>
                                      <p:to>
                                        <p:strVal val="visible"/>
                                      </p:to>
                                    </p:set>
                                  </p:childTnLst>
                                </p:cTn>
                              </p:par>
                              <p:par>
                                <p:cTn id="1797" presetID="1" presetClass="entr" presetSubtype="0" fill="hold" grpId="2" nodeType="withEffect">
                                  <p:stCondLst>
                                    <p:cond delay="0"/>
                                  </p:stCondLst>
                                  <p:childTnLst>
                                    <p:set>
                                      <p:cBhvr>
                                        <p:cTn id="1798" dur="1" fill="hold">
                                          <p:stCondLst>
                                            <p:cond delay="0"/>
                                          </p:stCondLst>
                                        </p:cTn>
                                        <p:tgtEl>
                                          <p:spTgt spid="368"/>
                                        </p:tgtEl>
                                        <p:attrNameLst>
                                          <p:attrName>style.visibility</p:attrName>
                                        </p:attrNameLst>
                                      </p:cBhvr>
                                      <p:to>
                                        <p:strVal val="visible"/>
                                      </p:to>
                                    </p:set>
                                  </p:childTnLst>
                                </p:cTn>
                              </p:par>
                            </p:childTnLst>
                          </p:cTn>
                        </p:par>
                      </p:childTnLst>
                    </p:cTn>
                  </p:par>
                </p:childTnLst>
              </p:cTn>
              <p:nextCondLst>
                <p:cond evt="onClick" delay="0">
                  <p:tgtEl>
                    <p:spTgt spid="370"/>
                  </p:tgtEl>
                </p:cond>
              </p:nextCondLst>
            </p:seq>
            <p:seq concurrent="1" nextAc="seek">
              <p:cTn id="1799" restart="whenNotActive" fill="hold" evtFilter="cancelBubble" nodeType="interactiveSeq">
                <p:stCondLst>
                  <p:cond evt="onClick" delay="0">
                    <p:tgtEl>
                      <p:spTgt spid="369"/>
                    </p:tgtEl>
                  </p:cond>
                </p:stCondLst>
                <p:endSync evt="end" delay="0">
                  <p:rtn val="all"/>
                </p:endSync>
                <p:childTnLst>
                  <p:par>
                    <p:cTn id="1800" fill="hold">
                      <p:stCondLst>
                        <p:cond delay="0"/>
                      </p:stCondLst>
                      <p:childTnLst>
                        <p:par>
                          <p:cTn id="1801" fill="hold">
                            <p:stCondLst>
                              <p:cond delay="0"/>
                            </p:stCondLst>
                            <p:childTnLst>
                              <p:par>
                                <p:cTn id="1802" presetID="1" presetClass="exit" presetSubtype="0" fill="hold" grpId="2" nodeType="withEffect">
                                  <p:stCondLst>
                                    <p:cond delay="0"/>
                                  </p:stCondLst>
                                  <p:childTnLst>
                                    <p:set>
                                      <p:cBhvr>
                                        <p:cTn id="1803" dur="1" fill="hold">
                                          <p:stCondLst>
                                            <p:cond delay="0"/>
                                          </p:stCondLst>
                                        </p:cTn>
                                        <p:tgtEl>
                                          <p:spTgt spid="369"/>
                                        </p:tgtEl>
                                        <p:attrNameLst>
                                          <p:attrName>style.visibility</p:attrName>
                                        </p:attrNameLst>
                                      </p:cBhvr>
                                      <p:to>
                                        <p:strVal val="hidden"/>
                                      </p:to>
                                    </p:set>
                                  </p:childTnLst>
                                </p:cTn>
                              </p:par>
                              <p:par>
                                <p:cTn id="1804" presetID="1" presetClass="exit" presetSubtype="0" fill="hold" grpId="2" nodeType="withEffect">
                                  <p:stCondLst>
                                    <p:cond delay="0"/>
                                  </p:stCondLst>
                                  <p:childTnLst>
                                    <p:set>
                                      <p:cBhvr>
                                        <p:cTn id="1805" dur="1" fill="hold">
                                          <p:stCondLst>
                                            <p:cond delay="0"/>
                                          </p:stCondLst>
                                        </p:cTn>
                                        <p:tgtEl>
                                          <p:spTgt spid="370"/>
                                        </p:tgtEl>
                                        <p:attrNameLst>
                                          <p:attrName>style.visibility</p:attrName>
                                        </p:attrNameLst>
                                      </p:cBhvr>
                                      <p:to>
                                        <p:strVal val="hidden"/>
                                      </p:to>
                                    </p:set>
                                  </p:childTnLst>
                                </p:cTn>
                              </p:par>
                              <p:par>
                                <p:cTn id="1806" presetID="1" presetClass="entr" presetSubtype="0" fill="hold" grpId="3" nodeType="withEffect">
                                  <p:stCondLst>
                                    <p:cond delay="0"/>
                                  </p:stCondLst>
                                  <p:childTnLst>
                                    <p:set>
                                      <p:cBhvr>
                                        <p:cTn id="1807" dur="1" fill="hold">
                                          <p:stCondLst>
                                            <p:cond delay="0"/>
                                          </p:stCondLst>
                                        </p:cTn>
                                        <p:tgtEl>
                                          <p:spTgt spid="372"/>
                                        </p:tgtEl>
                                        <p:attrNameLst>
                                          <p:attrName>style.visibility</p:attrName>
                                        </p:attrNameLst>
                                      </p:cBhvr>
                                      <p:to>
                                        <p:strVal val="visible"/>
                                      </p:to>
                                    </p:set>
                                  </p:childTnLst>
                                </p:cTn>
                              </p:par>
                              <p:par>
                                <p:cTn id="1808" presetID="1" presetClass="entr" presetSubtype="0" fill="hold" grpId="3" nodeType="withEffect">
                                  <p:stCondLst>
                                    <p:cond delay="0"/>
                                  </p:stCondLst>
                                  <p:childTnLst>
                                    <p:set>
                                      <p:cBhvr>
                                        <p:cTn id="1809" dur="1" fill="hold">
                                          <p:stCondLst>
                                            <p:cond delay="0"/>
                                          </p:stCondLst>
                                        </p:cTn>
                                        <p:tgtEl>
                                          <p:spTgt spid="371"/>
                                        </p:tgtEl>
                                        <p:attrNameLst>
                                          <p:attrName>style.visibility</p:attrName>
                                        </p:attrNameLst>
                                      </p:cBhvr>
                                      <p:to>
                                        <p:strVal val="visible"/>
                                      </p:to>
                                    </p:set>
                                  </p:childTnLst>
                                </p:cTn>
                              </p:par>
                            </p:childTnLst>
                          </p:cTn>
                        </p:par>
                      </p:childTnLst>
                    </p:cTn>
                  </p:par>
                </p:childTnLst>
              </p:cTn>
              <p:nextCondLst>
                <p:cond evt="onClick" delay="0">
                  <p:tgtEl>
                    <p:spTgt spid="369"/>
                  </p:tgtEl>
                </p:cond>
              </p:nextCondLst>
            </p:seq>
            <p:seq concurrent="1" nextAc="seek">
              <p:cTn id="1810" restart="whenNotActive" fill="hold" evtFilter="cancelBubble" nodeType="interactiveSeq">
                <p:stCondLst>
                  <p:cond evt="onClick" delay="0">
                    <p:tgtEl>
                      <p:spTgt spid="372"/>
                    </p:tgtEl>
                  </p:cond>
                </p:stCondLst>
                <p:endSync evt="end" delay="0">
                  <p:rtn val="all"/>
                </p:endSync>
                <p:childTnLst>
                  <p:par>
                    <p:cTn id="1811" fill="hold">
                      <p:stCondLst>
                        <p:cond delay="0"/>
                      </p:stCondLst>
                      <p:childTnLst>
                        <p:par>
                          <p:cTn id="1812" fill="hold">
                            <p:stCondLst>
                              <p:cond delay="0"/>
                            </p:stCondLst>
                            <p:childTnLst>
                              <p:par>
                                <p:cTn id="1813" presetID="1" presetClass="exit" presetSubtype="0" fill="hold" grpId="1" nodeType="withEffect">
                                  <p:stCondLst>
                                    <p:cond delay="0"/>
                                  </p:stCondLst>
                                  <p:childTnLst>
                                    <p:set>
                                      <p:cBhvr>
                                        <p:cTn id="1814" dur="1" fill="hold">
                                          <p:stCondLst>
                                            <p:cond delay="0"/>
                                          </p:stCondLst>
                                        </p:cTn>
                                        <p:tgtEl>
                                          <p:spTgt spid="372"/>
                                        </p:tgtEl>
                                        <p:attrNameLst>
                                          <p:attrName>style.visibility</p:attrName>
                                        </p:attrNameLst>
                                      </p:cBhvr>
                                      <p:to>
                                        <p:strVal val="hidden"/>
                                      </p:to>
                                    </p:set>
                                  </p:childTnLst>
                                </p:cTn>
                              </p:par>
                              <p:par>
                                <p:cTn id="1815" presetID="1" presetClass="exit" presetSubtype="0" fill="hold" grpId="1" nodeType="withEffect">
                                  <p:stCondLst>
                                    <p:cond delay="0"/>
                                  </p:stCondLst>
                                  <p:childTnLst>
                                    <p:set>
                                      <p:cBhvr>
                                        <p:cTn id="1816" dur="1" fill="hold">
                                          <p:stCondLst>
                                            <p:cond delay="0"/>
                                          </p:stCondLst>
                                        </p:cTn>
                                        <p:tgtEl>
                                          <p:spTgt spid="371"/>
                                        </p:tgtEl>
                                        <p:attrNameLst>
                                          <p:attrName>style.visibility</p:attrName>
                                        </p:attrNameLst>
                                      </p:cBhvr>
                                      <p:to>
                                        <p:strVal val="hidden"/>
                                      </p:to>
                                    </p:set>
                                  </p:childTnLst>
                                </p:cTn>
                              </p:par>
                              <p:par>
                                <p:cTn id="1817" presetID="1" presetClass="entr" presetSubtype="0" fill="hold" grpId="3" nodeType="withEffect">
                                  <p:stCondLst>
                                    <p:cond delay="0"/>
                                  </p:stCondLst>
                                  <p:childTnLst>
                                    <p:set>
                                      <p:cBhvr>
                                        <p:cTn id="1818" dur="1" fill="hold">
                                          <p:stCondLst>
                                            <p:cond delay="0"/>
                                          </p:stCondLst>
                                        </p:cTn>
                                        <p:tgtEl>
                                          <p:spTgt spid="370"/>
                                        </p:tgtEl>
                                        <p:attrNameLst>
                                          <p:attrName>style.visibility</p:attrName>
                                        </p:attrNameLst>
                                      </p:cBhvr>
                                      <p:to>
                                        <p:strVal val="visible"/>
                                      </p:to>
                                    </p:set>
                                  </p:childTnLst>
                                </p:cTn>
                              </p:par>
                              <p:par>
                                <p:cTn id="1819" presetID="1" presetClass="entr" presetSubtype="0" fill="hold" grpId="3" nodeType="withEffect">
                                  <p:stCondLst>
                                    <p:cond delay="0"/>
                                  </p:stCondLst>
                                  <p:childTnLst>
                                    <p:set>
                                      <p:cBhvr>
                                        <p:cTn id="1820" dur="1" fill="hold">
                                          <p:stCondLst>
                                            <p:cond delay="0"/>
                                          </p:stCondLst>
                                        </p:cTn>
                                        <p:tgtEl>
                                          <p:spTgt spid="369"/>
                                        </p:tgtEl>
                                        <p:attrNameLst>
                                          <p:attrName>style.visibility</p:attrName>
                                        </p:attrNameLst>
                                      </p:cBhvr>
                                      <p:to>
                                        <p:strVal val="visible"/>
                                      </p:to>
                                    </p:set>
                                  </p:childTnLst>
                                </p:cTn>
                              </p:par>
                            </p:childTnLst>
                          </p:cTn>
                        </p:par>
                      </p:childTnLst>
                    </p:cTn>
                  </p:par>
                </p:childTnLst>
              </p:cTn>
              <p:nextCondLst>
                <p:cond evt="onClick" delay="0">
                  <p:tgtEl>
                    <p:spTgt spid="372"/>
                  </p:tgtEl>
                </p:cond>
              </p:nextCondLst>
            </p:seq>
            <p:seq concurrent="1" nextAc="seek">
              <p:cTn id="1821" restart="whenNotActive" fill="hold" evtFilter="cancelBubble" nodeType="interactiveSeq">
                <p:stCondLst>
                  <p:cond evt="onClick" delay="0">
                    <p:tgtEl>
                      <p:spTgt spid="371"/>
                    </p:tgtEl>
                  </p:cond>
                </p:stCondLst>
                <p:endSync evt="end" delay="0">
                  <p:rtn val="all"/>
                </p:endSync>
                <p:childTnLst>
                  <p:par>
                    <p:cTn id="1822" fill="hold">
                      <p:stCondLst>
                        <p:cond delay="0"/>
                      </p:stCondLst>
                      <p:childTnLst>
                        <p:par>
                          <p:cTn id="1823" fill="hold">
                            <p:stCondLst>
                              <p:cond delay="0"/>
                            </p:stCondLst>
                            <p:childTnLst>
                              <p:par>
                                <p:cTn id="1824" presetID="1" presetClass="exit" presetSubtype="0" fill="hold" grpId="2" nodeType="withEffect">
                                  <p:stCondLst>
                                    <p:cond delay="0"/>
                                  </p:stCondLst>
                                  <p:childTnLst>
                                    <p:set>
                                      <p:cBhvr>
                                        <p:cTn id="1825" dur="1" fill="hold">
                                          <p:stCondLst>
                                            <p:cond delay="0"/>
                                          </p:stCondLst>
                                        </p:cTn>
                                        <p:tgtEl>
                                          <p:spTgt spid="371"/>
                                        </p:tgtEl>
                                        <p:attrNameLst>
                                          <p:attrName>style.visibility</p:attrName>
                                        </p:attrNameLst>
                                      </p:cBhvr>
                                      <p:to>
                                        <p:strVal val="hidden"/>
                                      </p:to>
                                    </p:set>
                                  </p:childTnLst>
                                </p:cTn>
                              </p:par>
                              <p:par>
                                <p:cTn id="1826" presetID="1" presetClass="exit" presetSubtype="0" fill="hold" grpId="2" nodeType="withEffect">
                                  <p:stCondLst>
                                    <p:cond delay="0"/>
                                  </p:stCondLst>
                                  <p:childTnLst>
                                    <p:set>
                                      <p:cBhvr>
                                        <p:cTn id="1827" dur="1" fill="hold">
                                          <p:stCondLst>
                                            <p:cond delay="0"/>
                                          </p:stCondLst>
                                        </p:cTn>
                                        <p:tgtEl>
                                          <p:spTgt spid="372"/>
                                        </p:tgtEl>
                                        <p:attrNameLst>
                                          <p:attrName>style.visibility</p:attrName>
                                        </p:attrNameLst>
                                      </p:cBhvr>
                                      <p:to>
                                        <p:strVal val="hidden"/>
                                      </p:to>
                                    </p:set>
                                  </p:childTnLst>
                                </p:cTn>
                              </p:par>
                              <p:par>
                                <p:cTn id="1828" presetID="1" presetClass="entr" presetSubtype="0" fill="hold" grpId="3" nodeType="withEffect">
                                  <p:stCondLst>
                                    <p:cond delay="0"/>
                                  </p:stCondLst>
                                  <p:childTnLst>
                                    <p:set>
                                      <p:cBhvr>
                                        <p:cTn id="1829" dur="1" fill="hold">
                                          <p:stCondLst>
                                            <p:cond delay="0"/>
                                          </p:stCondLst>
                                        </p:cTn>
                                        <p:tgtEl>
                                          <p:spTgt spid="374"/>
                                        </p:tgtEl>
                                        <p:attrNameLst>
                                          <p:attrName>style.visibility</p:attrName>
                                        </p:attrNameLst>
                                      </p:cBhvr>
                                      <p:to>
                                        <p:strVal val="visible"/>
                                      </p:to>
                                    </p:set>
                                  </p:childTnLst>
                                </p:cTn>
                              </p:par>
                              <p:par>
                                <p:cTn id="1830" presetID="1" presetClass="entr" presetSubtype="0" fill="hold" grpId="3" nodeType="withEffect">
                                  <p:stCondLst>
                                    <p:cond delay="0"/>
                                  </p:stCondLst>
                                  <p:childTnLst>
                                    <p:set>
                                      <p:cBhvr>
                                        <p:cTn id="1831" dur="1" fill="hold">
                                          <p:stCondLst>
                                            <p:cond delay="0"/>
                                          </p:stCondLst>
                                        </p:cTn>
                                        <p:tgtEl>
                                          <p:spTgt spid="373"/>
                                        </p:tgtEl>
                                        <p:attrNameLst>
                                          <p:attrName>style.visibility</p:attrName>
                                        </p:attrNameLst>
                                      </p:cBhvr>
                                      <p:to>
                                        <p:strVal val="visible"/>
                                      </p:to>
                                    </p:set>
                                  </p:childTnLst>
                                </p:cTn>
                              </p:par>
                            </p:childTnLst>
                          </p:cTn>
                        </p:par>
                      </p:childTnLst>
                    </p:cTn>
                  </p:par>
                </p:childTnLst>
              </p:cTn>
              <p:nextCondLst>
                <p:cond evt="onClick" delay="0">
                  <p:tgtEl>
                    <p:spTgt spid="371"/>
                  </p:tgtEl>
                </p:cond>
              </p:nextCondLst>
            </p:seq>
            <p:seq concurrent="1" nextAc="seek">
              <p:cTn id="1832" restart="whenNotActive" fill="hold" evtFilter="cancelBubble" nodeType="interactiveSeq">
                <p:stCondLst>
                  <p:cond evt="onClick" delay="0">
                    <p:tgtEl>
                      <p:spTgt spid="374"/>
                    </p:tgtEl>
                  </p:cond>
                </p:stCondLst>
                <p:endSync evt="end" delay="0">
                  <p:rtn val="all"/>
                </p:endSync>
                <p:childTnLst>
                  <p:par>
                    <p:cTn id="1833" fill="hold">
                      <p:stCondLst>
                        <p:cond delay="0"/>
                      </p:stCondLst>
                      <p:childTnLst>
                        <p:par>
                          <p:cTn id="1834" fill="hold">
                            <p:stCondLst>
                              <p:cond delay="0"/>
                            </p:stCondLst>
                            <p:childTnLst>
                              <p:par>
                                <p:cTn id="1835" presetID="1" presetClass="exit" presetSubtype="0" fill="hold" grpId="1" nodeType="withEffect">
                                  <p:stCondLst>
                                    <p:cond delay="0"/>
                                  </p:stCondLst>
                                  <p:childTnLst>
                                    <p:set>
                                      <p:cBhvr>
                                        <p:cTn id="1836" dur="1" fill="hold">
                                          <p:stCondLst>
                                            <p:cond delay="0"/>
                                          </p:stCondLst>
                                        </p:cTn>
                                        <p:tgtEl>
                                          <p:spTgt spid="374"/>
                                        </p:tgtEl>
                                        <p:attrNameLst>
                                          <p:attrName>style.visibility</p:attrName>
                                        </p:attrNameLst>
                                      </p:cBhvr>
                                      <p:to>
                                        <p:strVal val="hidden"/>
                                      </p:to>
                                    </p:set>
                                  </p:childTnLst>
                                </p:cTn>
                              </p:par>
                              <p:par>
                                <p:cTn id="1837" presetID="1" presetClass="exit" presetSubtype="0" fill="hold" grpId="1" nodeType="withEffect">
                                  <p:stCondLst>
                                    <p:cond delay="0"/>
                                  </p:stCondLst>
                                  <p:childTnLst>
                                    <p:set>
                                      <p:cBhvr>
                                        <p:cTn id="1838" dur="1" fill="hold">
                                          <p:stCondLst>
                                            <p:cond delay="0"/>
                                          </p:stCondLst>
                                        </p:cTn>
                                        <p:tgtEl>
                                          <p:spTgt spid="373"/>
                                        </p:tgtEl>
                                        <p:attrNameLst>
                                          <p:attrName>style.visibility</p:attrName>
                                        </p:attrNameLst>
                                      </p:cBhvr>
                                      <p:to>
                                        <p:strVal val="hidden"/>
                                      </p:to>
                                    </p:set>
                                  </p:childTnLst>
                                </p:cTn>
                              </p:par>
                              <p:par>
                                <p:cTn id="1839" presetID="1" presetClass="entr" presetSubtype="0" fill="hold" grpId="0" nodeType="withEffect">
                                  <p:stCondLst>
                                    <p:cond delay="0"/>
                                  </p:stCondLst>
                                  <p:childTnLst>
                                    <p:set>
                                      <p:cBhvr>
                                        <p:cTn id="1840" dur="1" fill="hold">
                                          <p:stCondLst>
                                            <p:cond delay="0"/>
                                          </p:stCondLst>
                                        </p:cTn>
                                        <p:tgtEl>
                                          <p:spTgt spid="372"/>
                                        </p:tgtEl>
                                        <p:attrNameLst>
                                          <p:attrName>style.visibility</p:attrName>
                                        </p:attrNameLst>
                                      </p:cBhvr>
                                      <p:to>
                                        <p:strVal val="visible"/>
                                      </p:to>
                                    </p:set>
                                  </p:childTnLst>
                                </p:cTn>
                              </p:par>
                              <p:par>
                                <p:cTn id="1841" presetID="1" presetClass="entr" presetSubtype="0" fill="hold" grpId="0" nodeType="withEffect">
                                  <p:stCondLst>
                                    <p:cond delay="0"/>
                                  </p:stCondLst>
                                  <p:childTnLst>
                                    <p:set>
                                      <p:cBhvr>
                                        <p:cTn id="1842" dur="1" fill="hold">
                                          <p:stCondLst>
                                            <p:cond delay="0"/>
                                          </p:stCondLst>
                                        </p:cTn>
                                        <p:tgtEl>
                                          <p:spTgt spid="371"/>
                                        </p:tgtEl>
                                        <p:attrNameLst>
                                          <p:attrName>style.visibility</p:attrName>
                                        </p:attrNameLst>
                                      </p:cBhvr>
                                      <p:to>
                                        <p:strVal val="visible"/>
                                      </p:to>
                                    </p:set>
                                  </p:childTnLst>
                                </p:cTn>
                              </p:par>
                            </p:childTnLst>
                          </p:cTn>
                        </p:par>
                      </p:childTnLst>
                    </p:cTn>
                  </p:par>
                </p:childTnLst>
              </p:cTn>
              <p:nextCondLst>
                <p:cond evt="onClick" delay="0">
                  <p:tgtEl>
                    <p:spTgt spid="374"/>
                  </p:tgtEl>
                </p:cond>
              </p:nextCondLst>
            </p:seq>
            <p:seq concurrent="1" nextAc="seek">
              <p:cTn id="1843" restart="whenNotActive" fill="hold" evtFilter="cancelBubble" nodeType="interactiveSeq">
                <p:stCondLst>
                  <p:cond evt="onClick" delay="0">
                    <p:tgtEl>
                      <p:spTgt spid="373"/>
                    </p:tgtEl>
                  </p:cond>
                </p:stCondLst>
                <p:endSync evt="end" delay="0">
                  <p:rtn val="all"/>
                </p:endSync>
                <p:childTnLst>
                  <p:par>
                    <p:cTn id="1844" fill="hold">
                      <p:stCondLst>
                        <p:cond delay="0"/>
                      </p:stCondLst>
                      <p:childTnLst>
                        <p:par>
                          <p:cTn id="1845" fill="hold">
                            <p:stCondLst>
                              <p:cond delay="0"/>
                            </p:stCondLst>
                            <p:childTnLst>
                              <p:par>
                                <p:cTn id="1846" presetID="1" presetClass="exit" presetSubtype="0" fill="hold" grpId="2" nodeType="withEffect">
                                  <p:stCondLst>
                                    <p:cond delay="0"/>
                                  </p:stCondLst>
                                  <p:childTnLst>
                                    <p:set>
                                      <p:cBhvr>
                                        <p:cTn id="1847" dur="1" fill="hold">
                                          <p:stCondLst>
                                            <p:cond delay="0"/>
                                          </p:stCondLst>
                                        </p:cTn>
                                        <p:tgtEl>
                                          <p:spTgt spid="373"/>
                                        </p:tgtEl>
                                        <p:attrNameLst>
                                          <p:attrName>style.visibility</p:attrName>
                                        </p:attrNameLst>
                                      </p:cBhvr>
                                      <p:to>
                                        <p:strVal val="hidden"/>
                                      </p:to>
                                    </p:set>
                                  </p:childTnLst>
                                </p:cTn>
                              </p:par>
                              <p:par>
                                <p:cTn id="1848" presetID="1" presetClass="exit" presetSubtype="0" fill="hold" grpId="2" nodeType="withEffect">
                                  <p:stCondLst>
                                    <p:cond delay="0"/>
                                  </p:stCondLst>
                                  <p:childTnLst>
                                    <p:set>
                                      <p:cBhvr>
                                        <p:cTn id="1849" dur="1" fill="hold">
                                          <p:stCondLst>
                                            <p:cond delay="0"/>
                                          </p:stCondLst>
                                        </p:cTn>
                                        <p:tgtEl>
                                          <p:spTgt spid="374"/>
                                        </p:tgtEl>
                                        <p:attrNameLst>
                                          <p:attrName>style.visibility</p:attrName>
                                        </p:attrNameLst>
                                      </p:cBhvr>
                                      <p:to>
                                        <p:strVal val="hidden"/>
                                      </p:to>
                                    </p:set>
                                  </p:childTnLst>
                                </p:cTn>
                              </p:par>
                              <p:par>
                                <p:cTn id="1850" presetID="1" presetClass="entr" presetSubtype="0" fill="hold" grpId="0" nodeType="withEffect">
                                  <p:stCondLst>
                                    <p:cond delay="0"/>
                                  </p:stCondLst>
                                  <p:childTnLst>
                                    <p:set>
                                      <p:cBhvr>
                                        <p:cTn id="1851" dur="1" fill="hold">
                                          <p:stCondLst>
                                            <p:cond delay="0"/>
                                          </p:stCondLst>
                                        </p:cTn>
                                        <p:tgtEl>
                                          <p:spTgt spid="376"/>
                                        </p:tgtEl>
                                        <p:attrNameLst>
                                          <p:attrName>style.visibility</p:attrName>
                                        </p:attrNameLst>
                                      </p:cBhvr>
                                      <p:to>
                                        <p:strVal val="visible"/>
                                      </p:to>
                                    </p:set>
                                  </p:childTnLst>
                                </p:cTn>
                              </p:par>
                              <p:par>
                                <p:cTn id="1852" presetID="1" presetClass="entr" presetSubtype="0" fill="hold" grpId="0" nodeType="withEffect">
                                  <p:stCondLst>
                                    <p:cond delay="0"/>
                                  </p:stCondLst>
                                  <p:childTnLst>
                                    <p:set>
                                      <p:cBhvr>
                                        <p:cTn id="1853" dur="1" fill="hold">
                                          <p:stCondLst>
                                            <p:cond delay="0"/>
                                          </p:stCondLst>
                                        </p:cTn>
                                        <p:tgtEl>
                                          <p:spTgt spid="375"/>
                                        </p:tgtEl>
                                        <p:attrNameLst>
                                          <p:attrName>style.visibility</p:attrName>
                                        </p:attrNameLst>
                                      </p:cBhvr>
                                      <p:to>
                                        <p:strVal val="visible"/>
                                      </p:to>
                                    </p:set>
                                  </p:childTnLst>
                                </p:cTn>
                              </p:par>
                            </p:childTnLst>
                          </p:cTn>
                        </p:par>
                      </p:childTnLst>
                    </p:cTn>
                  </p:par>
                </p:childTnLst>
              </p:cTn>
              <p:nextCondLst>
                <p:cond evt="onClick" delay="0">
                  <p:tgtEl>
                    <p:spTgt spid="373"/>
                  </p:tgtEl>
                </p:cond>
              </p:nextCondLst>
            </p:seq>
            <p:seq concurrent="1" nextAc="seek">
              <p:cTn id="1854" restart="whenNotActive" fill="hold" evtFilter="cancelBubble" nodeType="interactiveSeq">
                <p:stCondLst>
                  <p:cond evt="onClick" delay="0">
                    <p:tgtEl>
                      <p:spTgt spid="376"/>
                    </p:tgtEl>
                  </p:cond>
                </p:stCondLst>
                <p:endSync evt="end" delay="0">
                  <p:rtn val="all"/>
                </p:endSync>
                <p:childTnLst>
                  <p:par>
                    <p:cTn id="1855" fill="hold">
                      <p:stCondLst>
                        <p:cond delay="0"/>
                      </p:stCondLst>
                      <p:childTnLst>
                        <p:par>
                          <p:cTn id="1856" fill="hold">
                            <p:stCondLst>
                              <p:cond delay="0"/>
                            </p:stCondLst>
                            <p:childTnLst>
                              <p:par>
                                <p:cTn id="1857" presetID="1" presetClass="exit" presetSubtype="0" fill="hold" grpId="1" nodeType="withEffect">
                                  <p:stCondLst>
                                    <p:cond delay="0"/>
                                  </p:stCondLst>
                                  <p:childTnLst>
                                    <p:set>
                                      <p:cBhvr>
                                        <p:cTn id="1858" dur="1" fill="hold">
                                          <p:stCondLst>
                                            <p:cond delay="0"/>
                                          </p:stCondLst>
                                        </p:cTn>
                                        <p:tgtEl>
                                          <p:spTgt spid="376"/>
                                        </p:tgtEl>
                                        <p:attrNameLst>
                                          <p:attrName>style.visibility</p:attrName>
                                        </p:attrNameLst>
                                      </p:cBhvr>
                                      <p:to>
                                        <p:strVal val="hidden"/>
                                      </p:to>
                                    </p:set>
                                  </p:childTnLst>
                                </p:cTn>
                              </p:par>
                              <p:par>
                                <p:cTn id="1859" presetID="1" presetClass="exit" presetSubtype="0" fill="hold" grpId="1" nodeType="withEffect">
                                  <p:stCondLst>
                                    <p:cond delay="0"/>
                                  </p:stCondLst>
                                  <p:childTnLst>
                                    <p:set>
                                      <p:cBhvr>
                                        <p:cTn id="1860" dur="1" fill="hold">
                                          <p:stCondLst>
                                            <p:cond delay="0"/>
                                          </p:stCondLst>
                                        </p:cTn>
                                        <p:tgtEl>
                                          <p:spTgt spid="375"/>
                                        </p:tgtEl>
                                        <p:attrNameLst>
                                          <p:attrName>style.visibility</p:attrName>
                                        </p:attrNameLst>
                                      </p:cBhvr>
                                      <p:to>
                                        <p:strVal val="hidden"/>
                                      </p:to>
                                    </p:set>
                                  </p:childTnLst>
                                </p:cTn>
                              </p:par>
                              <p:par>
                                <p:cTn id="1861" presetID="1" presetClass="entr" presetSubtype="0" fill="hold" grpId="0" nodeType="withEffect">
                                  <p:stCondLst>
                                    <p:cond delay="0"/>
                                  </p:stCondLst>
                                  <p:childTnLst>
                                    <p:set>
                                      <p:cBhvr>
                                        <p:cTn id="1862" dur="1" fill="hold">
                                          <p:stCondLst>
                                            <p:cond delay="0"/>
                                          </p:stCondLst>
                                        </p:cTn>
                                        <p:tgtEl>
                                          <p:spTgt spid="374"/>
                                        </p:tgtEl>
                                        <p:attrNameLst>
                                          <p:attrName>style.visibility</p:attrName>
                                        </p:attrNameLst>
                                      </p:cBhvr>
                                      <p:to>
                                        <p:strVal val="visible"/>
                                      </p:to>
                                    </p:set>
                                  </p:childTnLst>
                                </p:cTn>
                              </p:par>
                              <p:par>
                                <p:cTn id="1863" presetID="1" presetClass="entr" presetSubtype="0" fill="hold" grpId="0" nodeType="withEffect">
                                  <p:stCondLst>
                                    <p:cond delay="0"/>
                                  </p:stCondLst>
                                  <p:childTnLst>
                                    <p:set>
                                      <p:cBhvr>
                                        <p:cTn id="1864" dur="1" fill="hold">
                                          <p:stCondLst>
                                            <p:cond delay="0"/>
                                          </p:stCondLst>
                                        </p:cTn>
                                        <p:tgtEl>
                                          <p:spTgt spid="373"/>
                                        </p:tgtEl>
                                        <p:attrNameLst>
                                          <p:attrName>style.visibility</p:attrName>
                                        </p:attrNameLst>
                                      </p:cBhvr>
                                      <p:to>
                                        <p:strVal val="visible"/>
                                      </p:to>
                                    </p:set>
                                  </p:childTnLst>
                                </p:cTn>
                              </p:par>
                            </p:childTnLst>
                          </p:cTn>
                        </p:par>
                      </p:childTnLst>
                    </p:cTn>
                  </p:par>
                </p:childTnLst>
              </p:cTn>
              <p:nextCondLst>
                <p:cond evt="onClick" delay="0">
                  <p:tgtEl>
                    <p:spTgt spid="376"/>
                  </p:tgtEl>
                </p:cond>
              </p:nextCondLst>
            </p:seq>
            <p:seq concurrent="1" nextAc="seek">
              <p:cTn id="1865" restart="whenNotActive" fill="hold" evtFilter="cancelBubble" nodeType="interactiveSeq">
                <p:stCondLst>
                  <p:cond evt="onClick" delay="0">
                    <p:tgtEl>
                      <p:spTgt spid="375"/>
                    </p:tgtEl>
                  </p:cond>
                </p:stCondLst>
                <p:endSync evt="end" delay="0">
                  <p:rtn val="all"/>
                </p:endSync>
                <p:childTnLst>
                  <p:par>
                    <p:cTn id="1866" fill="hold">
                      <p:stCondLst>
                        <p:cond delay="0"/>
                      </p:stCondLst>
                      <p:childTnLst>
                        <p:par>
                          <p:cTn id="1867" fill="hold">
                            <p:stCondLst>
                              <p:cond delay="0"/>
                            </p:stCondLst>
                            <p:childTnLst>
                              <p:par>
                                <p:cTn id="1868" presetID="1" presetClass="exit" presetSubtype="0" fill="hold" grpId="2" nodeType="withEffect">
                                  <p:stCondLst>
                                    <p:cond delay="0"/>
                                  </p:stCondLst>
                                  <p:childTnLst>
                                    <p:set>
                                      <p:cBhvr>
                                        <p:cTn id="1869" dur="1" fill="hold">
                                          <p:stCondLst>
                                            <p:cond delay="0"/>
                                          </p:stCondLst>
                                        </p:cTn>
                                        <p:tgtEl>
                                          <p:spTgt spid="375"/>
                                        </p:tgtEl>
                                        <p:attrNameLst>
                                          <p:attrName>style.visibility</p:attrName>
                                        </p:attrNameLst>
                                      </p:cBhvr>
                                      <p:to>
                                        <p:strVal val="hidden"/>
                                      </p:to>
                                    </p:set>
                                  </p:childTnLst>
                                </p:cTn>
                              </p:par>
                              <p:par>
                                <p:cTn id="1870" presetID="1" presetClass="exit" presetSubtype="0" fill="hold" grpId="2" nodeType="withEffect">
                                  <p:stCondLst>
                                    <p:cond delay="0"/>
                                  </p:stCondLst>
                                  <p:childTnLst>
                                    <p:set>
                                      <p:cBhvr>
                                        <p:cTn id="1871" dur="1" fill="hold">
                                          <p:stCondLst>
                                            <p:cond delay="0"/>
                                          </p:stCondLst>
                                        </p:cTn>
                                        <p:tgtEl>
                                          <p:spTgt spid="376"/>
                                        </p:tgtEl>
                                        <p:attrNameLst>
                                          <p:attrName>style.visibility</p:attrName>
                                        </p:attrNameLst>
                                      </p:cBhvr>
                                      <p:to>
                                        <p:strVal val="hidden"/>
                                      </p:to>
                                    </p:set>
                                  </p:childTnLst>
                                </p:cTn>
                              </p:par>
                              <p:par>
                                <p:cTn id="1872" presetID="1" presetClass="entr" presetSubtype="0" fill="hold" grpId="3" nodeType="withEffect">
                                  <p:stCondLst>
                                    <p:cond delay="0"/>
                                  </p:stCondLst>
                                  <p:childTnLst>
                                    <p:set>
                                      <p:cBhvr>
                                        <p:cTn id="1873" dur="1" fill="hold">
                                          <p:stCondLst>
                                            <p:cond delay="0"/>
                                          </p:stCondLst>
                                        </p:cTn>
                                        <p:tgtEl>
                                          <p:spTgt spid="378"/>
                                        </p:tgtEl>
                                        <p:attrNameLst>
                                          <p:attrName>style.visibility</p:attrName>
                                        </p:attrNameLst>
                                      </p:cBhvr>
                                      <p:to>
                                        <p:strVal val="visible"/>
                                      </p:to>
                                    </p:set>
                                  </p:childTnLst>
                                </p:cTn>
                              </p:par>
                              <p:par>
                                <p:cTn id="1874" presetID="1" presetClass="entr" presetSubtype="0" fill="hold" grpId="3" nodeType="withEffect">
                                  <p:stCondLst>
                                    <p:cond delay="0"/>
                                  </p:stCondLst>
                                  <p:childTnLst>
                                    <p:set>
                                      <p:cBhvr>
                                        <p:cTn id="1875" dur="1" fill="hold">
                                          <p:stCondLst>
                                            <p:cond delay="0"/>
                                          </p:stCondLst>
                                        </p:cTn>
                                        <p:tgtEl>
                                          <p:spTgt spid="377"/>
                                        </p:tgtEl>
                                        <p:attrNameLst>
                                          <p:attrName>style.visibility</p:attrName>
                                        </p:attrNameLst>
                                      </p:cBhvr>
                                      <p:to>
                                        <p:strVal val="visible"/>
                                      </p:to>
                                    </p:set>
                                  </p:childTnLst>
                                </p:cTn>
                              </p:par>
                            </p:childTnLst>
                          </p:cTn>
                        </p:par>
                      </p:childTnLst>
                    </p:cTn>
                  </p:par>
                </p:childTnLst>
              </p:cTn>
              <p:nextCondLst>
                <p:cond evt="onClick" delay="0">
                  <p:tgtEl>
                    <p:spTgt spid="375"/>
                  </p:tgtEl>
                </p:cond>
              </p:nextCondLst>
            </p:seq>
            <p:seq concurrent="1" nextAc="seek">
              <p:cTn id="1876" restart="whenNotActive" fill="hold" evtFilter="cancelBubble" nodeType="interactiveSeq">
                <p:stCondLst>
                  <p:cond evt="onClick" delay="0">
                    <p:tgtEl>
                      <p:spTgt spid="378"/>
                    </p:tgtEl>
                  </p:cond>
                </p:stCondLst>
                <p:endSync evt="end" delay="0">
                  <p:rtn val="all"/>
                </p:endSync>
                <p:childTnLst>
                  <p:par>
                    <p:cTn id="1877" fill="hold">
                      <p:stCondLst>
                        <p:cond delay="0"/>
                      </p:stCondLst>
                      <p:childTnLst>
                        <p:par>
                          <p:cTn id="1878" fill="hold">
                            <p:stCondLst>
                              <p:cond delay="0"/>
                            </p:stCondLst>
                            <p:childTnLst>
                              <p:par>
                                <p:cTn id="1879" presetID="1" presetClass="exit" presetSubtype="0" fill="hold" grpId="1" nodeType="withEffect">
                                  <p:stCondLst>
                                    <p:cond delay="0"/>
                                  </p:stCondLst>
                                  <p:childTnLst>
                                    <p:set>
                                      <p:cBhvr>
                                        <p:cTn id="1880" dur="1" fill="hold">
                                          <p:stCondLst>
                                            <p:cond delay="0"/>
                                          </p:stCondLst>
                                        </p:cTn>
                                        <p:tgtEl>
                                          <p:spTgt spid="378"/>
                                        </p:tgtEl>
                                        <p:attrNameLst>
                                          <p:attrName>style.visibility</p:attrName>
                                        </p:attrNameLst>
                                      </p:cBhvr>
                                      <p:to>
                                        <p:strVal val="hidden"/>
                                      </p:to>
                                    </p:set>
                                  </p:childTnLst>
                                </p:cTn>
                              </p:par>
                              <p:par>
                                <p:cTn id="1881" presetID="1" presetClass="exit" presetSubtype="0" fill="hold" grpId="1" nodeType="withEffect">
                                  <p:stCondLst>
                                    <p:cond delay="0"/>
                                  </p:stCondLst>
                                  <p:childTnLst>
                                    <p:set>
                                      <p:cBhvr>
                                        <p:cTn id="1882" dur="1" fill="hold">
                                          <p:stCondLst>
                                            <p:cond delay="0"/>
                                          </p:stCondLst>
                                        </p:cTn>
                                        <p:tgtEl>
                                          <p:spTgt spid="377"/>
                                        </p:tgtEl>
                                        <p:attrNameLst>
                                          <p:attrName>style.visibility</p:attrName>
                                        </p:attrNameLst>
                                      </p:cBhvr>
                                      <p:to>
                                        <p:strVal val="hidden"/>
                                      </p:to>
                                    </p:set>
                                  </p:childTnLst>
                                </p:cTn>
                              </p:par>
                              <p:par>
                                <p:cTn id="1883" presetID="1" presetClass="entr" presetSubtype="0" fill="hold" grpId="3" nodeType="withEffect">
                                  <p:stCondLst>
                                    <p:cond delay="0"/>
                                  </p:stCondLst>
                                  <p:childTnLst>
                                    <p:set>
                                      <p:cBhvr>
                                        <p:cTn id="1884" dur="1" fill="hold">
                                          <p:stCondLst>
                                            <p:cond delay="0"/>
                                          </p:stCondLst>
                                        </p:cTn>
                                        <p:tgtEl>
                                          <p:spTgt spid="376"/>
                                        </p:tgtEl>
                                        <p:attrNameLst>
                                          <p:attrName>style.visibility</p:attrName>
                                        </p:attrNameLst>
                                      </p:cBhvr>
                                      <p:to>
                                        <p:strVal val="visible"/>
                                      </p:to>
                                    </p:set>
                                  </p:childTnLst>
                                </p:cTn>
                              </p:par>
                              <p:par>
                                <p:cTn id="1885" presetID="1" presetClass="entr" presetSubtype="0" fill="hold" grpId="3" nodeType="withEffect">
                                  <p:stCondLst>
                                    <p:cond delay="0"/>
                                  </p:stCondLst>
                                  <p:childTnLst>
                                    <p:set>
                                      <p:cBhvr>
                                        <p:cTn id="1886" dur="1" fill="hold">
                                          <p:stCondLst>
                                            <p:cond delay="0"/>
                                          </p:stCondLst>
                                        </p:cTn>
                                        <p:tgtEl>
                                          <p:spTgt spid="375"/>
                                        </p:tgtEl>
                                        <p:attrNameLst>
                                          <p:attrName>style.visibility</p:attrName>
                                        </p:attrNameLst>
                                      </p:cBhvr>
                                      <p:to>
                                        <p:strVal val="visible"/>
                                      </p:to>
                                    </p:set>
                                  </p:childTnLst>
                                </p:cTn>
                              </p:par>
                            </p:childTnLst>
                          </p:cTn>
                        </p:par>
                      </p:childTnLst>
                    </p:cTn>
                  </p:par>
                </p:childTnLst>
              </p:cTn>
              <p:nextCondLst>
                <p:cond evt="onClick" delay="0">
                  <p:tgtEl>
                    <p:spTgt spid="378"/>
                  </p:tgtEl>
                </p:cond>
              </p:nextCondLst>
            </p:seq>
            <p:seq concurrent="1" nextAc="seek">
              <p:cTn id="1887" restart="whenNotActive" fill="hold" evtFilter="cancelBubble" nodeType="interactiveSeq">
                <p:stCondLst>
                  <p:cond evt="onClick" delay="0">
                    <p:tgtEl>
                      <p:spTgt spid="377"/>
                    </p:tgtEl>
                  </p:cond>
                </p:stCondLst>
                <p:endSync evt="end" delay="0">
                  <p:rtn val="all"/>
                </p:endSync>
                <p:childTnLst>
                  <p:par>
                    <p:cTn id="1888" fill="hold">
                      <p:stCondLst>
                        <p:cond delay="0"/>
                      </p:stCondLst>
                      <p:childTnLst>
                        <p:par>
                          <p:cTn id="1889" fill="hold">
                            <p:stCondLst>
                              <p:cond delay="0"/>
                            </p:stCondLst>
                            <p:childTnLst>
                              <p:par>
                                <p:cTn id="1890" presetID="1" presetClass="exit" presetSubtype="0" fill="hold" grpId="2" nodeType="withEffect">
                                  <p:stCondLst>
                                    <p:cond delay="0"/>
                                  </p:stCondLst>
                                  <p:childTnLst>
                                    <p:set>
                                      <p:cBhvr>
                                        <p:cTn id="1891" dur="1" fill="hold">
                                          <p:stCondLst>
                                            <p:cond delay="0"/>
                                          </p:stCondLst>
                                        </p:cTn>
                                        <p:tgtEl>
                                          <p:spTgt spid="377"/>
                                        </p:tgtEl>
                                        <p:attrNameLst>
                                          <p:attrName>style.visibility</p:attrName>
                                        </p:attrNameLst>
                                      </p:cBhvr>
                                      <p:to>
                                        <p:strVal val="hidden"/>
                                      </p:to>
                                    </p:set>
                                  </p:childTnLst>
                                </p:cTn>
                              </p:par>
                              <p:par>
                                <p:cTn id="1892" presetID="1" presetClass="exit" presetSubtype="0" fill="hold" grpId="2" nodeType="withEffect">
                                  <p:stCondLst>
                                    <p:cond delay="0"/>
                                  </p:stCondLst>
                                  <p:childTnLst>
                                    <p:set>
                                      <p:cBhvr>
                                        <p:cTn id="1893" dur="1" fill="hold">
                                          <p:stCondLst>
                                            <p:cond delay="0"/>
                                          </p:stCondLst>
                                        </p:cTn>
                                        <p:tgtEl>
                                          <p:spTgt spid="378"/>
                                        </p:tgtEl>
                                        <p:attrNameLst>
                                          <p:attrName>style.visibility</p:attrName>
                                        </p:attrNameLst>
                                      </p:cBhvr>
                                      <p:to>
                                        <p:strVal val="hidden"/>
                                      </p:to>
                                    </p:set>
                                  </p:childTnLst>
                                </p:cTn>
                              </p:par>
                              <p:par>
                                <p:cTn id="1894" presetID="1" presetClass="entr" presetSubtype="0" fill="hold" grpId="0" nodeType="withEffect">
                                  <p:stCondLst>
                                    <p:cond delay="0"/>
                                  </p:stCondLst>
                                  <p:childTnLst>
                                    <p:set>
                                      <p:cBhvr>
                                        <p:cTn id="1895" dur="1" fill="hold">
                                          <p:stCondLst>
                                            <p:cond delay="0"/>
                                          </p:stCondLst>
                                        </p:cTn>
                                        <p:tgtEl>
                                          <p:spTgt spid="380"/>
                                        </p:tgtEl>
                                        <p:attrNameLst>
                                          <p:attrName>style.visibility</p:attrName>
                                        </p:attrNameLst>
                                      </p:cBhvr>
                                      <p:to>
                                        <p:strVal val="visible"/>
                                      </p:to>
                                    </p:set>
                                  </p:childTnLst>
                                </p:cTn>
                              </p:par>
                              <p:par>
                                <p:cTn id="1896" presetID="1" presetClass="entr" presetSubtype="0" fill="hold" grpId="0" nodeType="withEffect">
                                  <p:stCondLst>
                                    <p:cond delay="0"/>
                                  </p:stCondLst>
                                  <p:childTnLst>
                                    <p:set>
                                      <p:cBhvr>
                                        <p:cTn id="1897" dur="1" fill="hold">
                                          <p:stCondLst>
                                            <p:cond delay="0"/>
                                          </p:stCondLst>
                                        </p:cTn>
                                        <p:tgtEl>
                                          <p:spTgt spid="379"/>
                                        </p:tgtEl>
                                        <p:attrNameLst>
                                          <p:attrName>style.visibility</p:attrName>
                                        </p:attrNameLst>
                                      </p:cBhvr>
                                      <p:to>
                                        <p:strVal val="visible"/>
                                      </p:to>
                                    </p:set>
                                  </p:childTnLst>
                                </p:cTn>
                              </p:par>
                            </p:childTnLst>
                          </p:cTn>
                        </p:par>
                      </p:childTnLst>
                    </p:cTn>
                  </p:par>
                </p:childTnLst>
              </p:cTn>
              <p:nextCondLst>
                <p:cond evt="onClick" delay="0">
                  <p:tgtEl>
                    <p:spTgt spid="377"/>
                  </p:tgtEl>
                </p:cond>
              </p:nextCondLst>
            </p:seq>
            <p:seq concurrent="1" nextAc="seek">
              <p:cTn id="1898" restart="whenNotActive" fill="hold" evtFilter="cancelBubble" nodeType="interactiveSeq">
                <p:stCondLst>
                  <p:cond evt="onClick" delay="0">
                    <p:tgtEl>
                      <p:spTgt spid="380"/>
                    </p:tgtEl>
                  </p:cond>
                </p:stCondLst>
                <p:endSync evt="end" delay="0">
                  <p:rtn val="all"/>
                </p:endSync>
                <p:childTnLst>
                  <p:par>
                    <p:cTn id="1899" fill="hold">
                      <p:stCondLst>
                        <p:cond delay="0"/>
                      </p:stCondLst>
                      <p:childTnLst>
                        <p:par>
                          <p:cTn id="1900" fill="hold">
                            <p:stCondLst>
                              <p:cond delay="0"/>
                            </p:stCondLst>
                            <p:childTnLst>
                              <p:par>
                                <p:cTn id="1901" presetID="1" presetClass="exit" presetSubtype="0" fill="hold" grpId="1" nodeType="withEffect">
                                  <p:stCondLst>
                                    <p:cond delay="0"/>
                                  </p:stCondLst>
                                  <p:childTnLst>
                                    <p:set>
                                      <p:cBhvr>
                                        <p:cTn id="1902" dur="1" fill="hold">
                                          <p:stCondLst>
                                            <p:cond delay="0"/>
                                          </p:stCondLst>
                                        </p:cTn>
                                        <p:tgtEl>
                                          <p:spTgt spid="380"/>
                                        </p:tgtEl>
                                        <p:attrNameLst>
                                          <p:attrName>style.visibility</p:attrName>
                                        </p:attrNameLst>
                                      </p:cBhvr>
                                      <p:to>
                                        <p:strVal val="hidden"/>
                                      </p:to>
                                    </p:set>
                                  </p:childTnLst>
                                </p:cTn>
                              </p:par>
                              <p:par>
                                <p:cTn id="1903" presetID="1" presetClass="exit" presetSubtype="0" fill="hold" grpId="1" nodeType="withEffect">
                                  <p:stCondLst>
                                    <p:cond delay="0"/>
                                  </p:stCondLst>
                                  <p:childTnLst>
                                    <p:set>
                                      <p:cBhvr>
                                        <p:cTn id="1904" dur="1" fill="hold">
                                          <p:stCondLst>
                                            <p:cond delay="0"/>
                                          </p:stCondLst>
                                        </p:cTn>
                                        <p:tgtEl>
                                          <p:spTgt spid="379"/>
                                        </p:tgtEl>
                                        <p:attrNameLst>
                                          <p:attrName>style.visibility</p:attrName>
                                        </p:attrNameLst>
                                      </p:cBhvr>
                                      <p:to>
                                        <p:strVal val="hidden"/>
                                      </p:to>
                                    </p:set>
                                  </p:childTnLst>
                                </p:cTn>
                              </p:par>
                              <p:par>
                                <p:cTn id="1905" presetID="1" presetClass="entr" presetSubtype="0" fill="hold" grpId="0" nodeType="withEffect">
                                  <p:stCondLst>
                                    <p:cond delay="0"/>
                                  </p:stCondLst>
                                  <p:childTnLst>
                                    <p:set>
                                      <p:cBhvr>
                                        <p:cTn id="1906" dur="1" fill="hold">
                                          <p:stCondLst>
                                            <p:cond delay="0"/>
                                          </p:stCondLst>
                                        </p:cTn>
                                        <p:tgtEl>
                                          <p:spTgt spid="378"/>
                                        </p:tgtEl>
                                        <p:attrNameLst>
                                          <p:attrName>style.visibility</p:attrName>
                                        </p:attrNameLst>
                                      </p:cBhvr>
                                      <p:to>
                                        <p:strVal val="visible"/>
                                      </p:to>
                                    </p:set>
                                  </p:childTnLst>
                                </p:cTn>
                              </p:par>
                              <p:par>
                                <p:cTn id="1907" presetID="1" presetClass="entr" presetSubtype="0" fill="hold" grpId="0" nodeType="withEffect">
                                  <p:stCondLst>
                                    <p:cond delay="0"/>
                                  </p:stCondLst>
                                  <p:childTnLst>
                                    <p:set>
                                      <p:cBhvr>
                                        <p:cTn id="1908" dur="1" fill="hold">
                                          <p:stCondLst>
                                            <p:cond delay="0"/>
                                          </p:stCondLst>
                                        </p:cTn>
                                        <p:tgtEl>
                                          <p:spTgt spid="377"/>
                                        </p:tgtEl>
                                        <p:attrNameLst>
                                          <p:attrName>style.visibility</p:attrName>
                                        </p:attrNameLst>
                                      </p:cBhvr>
                                      <p:to>
                                        <p:strVal val="visible"/>
                                      </p:to>
                                    </p:set>
                                  </p:childTnLst>
                                </p:cTn>
                              </p:par>
                            </p:childTnLst>
                          </p:cTn>
                        </p:par>
                      </p:childTnLst>
                    </p:cTn>
                  </p:par>
                </p:childTnLst>
              </p:cTn>
              <p:nextCondLst>
                <p:cond evt="onClick" delay="0">
                  <p:tgtEl>
                    <p:spTgt spid="380"/>
                  </p:tgtEl>
                </p:cond>
              </p:nextCondLst>
            </p:seq>
            <p:seq concurrent="1" nextAc="seek">
              <p:cTn id="1909" restart="whenNotActive" fill="hold" evtFilter="cancelBubble" nodeType="interactiveSeq">
                <p:stCondLst>
                  <p:cond evt="onClick" delay="0">
                    <p:tgtEl>
                      <p:spTgt spid="379"/>
                    </p:tgtEl>
                  </p:cond>
                </p:stCondLst>
                <p:endSync evt="end" delay="0">
                  <p:rtn val="all"/>
                </p:endSync>
                <p:childTnLst>
                  <p:par>
                    <p:cTn id="1910" fill="hold">
                      <p:stCondLst>
                        <p:cond delay="0"/>
                      </p:stCondLst>
                      <p:childTnLst>
                        <p:par>
                          <p:cTn id="1911" fill="hold">
                            <p:stCondLst>
                              <p:cond delay="0"/>
                            </p:stCondLst>
                            <p:childTnLst>
                              <p:par>
                                <p:cTn id="1912" presetID="1" presetClass="exit" presetSubtype="0" fill="hold" grpId="2" nodeType="withEffect">
                                  <p:stCondLst>
                                    <p:cond delay="0"/>
                                  </p:stCondLst>
                                  <p:childTnLst>
                                    <p:set>
                                      <p:cBhvr>
                                        <p:cTn id="1913" dur="1" fill="hold">
                                          <p:stCondLst>
                                            <p:cond delay="0"/>
                                          </p:stCondLst>
                                        </p:cTn>
                                        <p:tgtEl>
                                          <p:spTgt spid="379"/>
                                        </p:tgtEl>
                                        <p:attrNameLst>
                                          <p:attrName>style.visibility</p:attrName>
                                        </p:attrNameLst>
                                      </p:cBhvr>
                                      <p:to>
                                        <p:strVal val="hidden"/>
                                      </p:to>
                                    </p:set>
                                  </p:childTnLst>
                                </p:cTn>
                              </p:par>
                              <p:par>
                                <p:cTn id="1914" presetID="1" presetClass="exit" presetSubtype="0" fill="hold" grpId="2" nodeType="withEffect">
                                  <p:stCondLst>
                                    <p:cond delay="0"/>
                                  </p:stCondLst>
                                  <p:childTnLst>
                                    <p:set>
                                      <p:cBhvr>
                                        <p:cTn id="1915" dur="1" fill="hold">
                                          <p:stCondLst>
                                            <p:cond delay="0"/>
                                          </p:stCondLst>
                                        </p:cTn>
                                        <p:tgtEl>
                                          <p:spTgt spid="380"/>
                                        </p:tgtEl>
                                        <p:attrNameLst>
                                          <p:attrName>style.visibility</p:attrName>
                                        </p:attrNameLst>
                                      </p:cBhvr>
                                      <p:to>
                                        <p:strVal val="hidden"/>
                                      </p:to>
                                    </p:set>
                                  </p:childTnLst>
                                </p:cTn>
                              </p:par>
                              <p:par>
                                <p:cTn id="1916" presetID="1" presetClass="entr" presetSubtype="0" fill="hold" grpId="3" nodeType="withEffect">
                                  <p:stCondLst>
                                    <p:cond delay="0"/>
                                  </p:stCondLst>
                                  <p:childTnLst>
                                    <p:set>
                                      <p:cBhvr>
                                        <p:cTn id="1917" dur="1" fill="hold">
                                          <p:stCondLst>
                                            <p:cond delay="0"/>
                                          </p:stCondLst>
                                        </p:cTn>
                                        <p:tgtEl>
                                          <p:spTgt spid="382"/>
                                        </p:tgtEl>
                                        <p:attrNameLst>
                                          <p:attrName>style.visibility</p:attrName>
                                        </p:attrNameLst>
                                      </p:cBhvr>
                                      <p:to>
                                        <p:strVal val="visible"/>
                                      </p:to>
                                    </p:set>
                                  </p:childTnLst>
                                </p:cTn>
                              </p:par>
                              <p:par>
                                <p:cTn id="1918" presetID="1" presetClass="entr" presetSubtype="0" fill="hold" grpId="3" nodeType="withEffect">
                                  <p:stCondLst>
                                    <p:cond delay="0"/>
                                  </p:stCondLst>
                                  <p:childTnLst>
                                    <p:set>
                                      <p:cBhvr>
                                        <p:cTn id="1919" dur="1" fill="hold">
                                          <p:stCondLst>
                                            <p:cond delay="0"/>
                                          </p:stCondLst>
                                        </p:cTn>
                                        <p:tgtEl>
                                          <p:spTgt spid="381"/>
                                        </p:tgtEl>
                                        <p:attrNameLst>
                                          <p:attrName>style.visibility</p:attrName>
                                        </p:attrNameLst>
                                      </p:cBhvr>
                                      <p:to>
                                        <p:strVal val="visible"/>
                                      </p:to>
                                    </p:set>
                                  </p:childTnLst>
                                </p:cTn>
                              </p:par>
                            </p:childTnLst>
                          </p:cTn>
                        </p:par>
                      </p:childTnLst>
                    </p:cTn>
                  </p:par>
                </p:childTnLst>
              </p:cTn>
              <p:nextCondLst>
                <p:cond evt="onClick" delay="0">
                  <p:tgtEl>
                    <p:spTgt spid="379"/>
                  </p:tgtEl>
                </p:cond>
              </p:nextCondLst>
            </p:seq>
            <p:seq concurrent="1" nextAc="seek">
              <p:cTn id="1920" restart="whenNotActive" fill="hold" evtFilter="cancelBubble" nodeType="interactiveSeq">
                <p:stCondLst>
                  <p:cond evt="onClick" delay="0">
                    <p:tgtEl>
                      <p:spTgt spid="382"/>
                    </p:tgtEl>
                  </p:cond>
                </p:stCondLst>
                <p:endSync evt="end" delay="0">
                  <p:rtn val="all"/>
                </p:endSync>
                <p:childTnLst>
                  <p:par>
                    <p:cTn id="1921" fill="hold">
                      <p:stCondLst>
                        <p:cond delay="0"/>
                      </p:stCondLst>
                      <p:childTnLst>
                        <p:par>
                          <p:cTn id="1922" fill="hold">
                            <p:stCondLst>
                              <p:cond delay="0"/>
                            </p:stCondLst>
                            <p:childTnLst>
                              <p:par>
                                <p:cTn id="1923" presetID="1" presetClass="exit" presetSubtype="0" fill="hold" grpId="1" nodeType="withEffect">
                                  <p:stCondLst>
                                    <p:cond delay="0"/>
                                  </p:stCondLst>
                                  <p:childTnLst>
                                    <p:set>
                                      <p:cBhvr>
                                        <p:cTn id="1924" dur="1" fill="hold">
                                          <p:stCondLst>
                                            <p:cond delay="0"/>
                                          </p:stCondLst>
                                        </p:cTn>
                                        <p:tgtEl>
                                          <p:spTgt spid="382"/>
                                        </p:tgtEl>
                                        <p:attrNameLst>
                                          <p:attrName>style.visibility</p:attrName>
                                        </p:attrNameLst>
                                      </p:cBhvr>
                                      <p:to>
                                        <p:strVal val="hidden"/>
                                      </p:to>
                                    </p:set>
                                  </p:childTnLst>
                                </p:cTn>
                              </p:par>
                              <p:par>
                                <p:cTn id="1925" presetID="1" presetClass="exit" presetSubtype="0" fill="hold" grpId="1" nodeType="withEffect">
                                  <p:stCondLst>
                                    <p:cond delay="0"/>
                                  </p:stCondLst>
                                  <p:childTnLst>
                                    <p:set>
                                      <p:cBhvr>
                                        <p:cTn id="1926" dur="1" fill="hold">
                                          <p:stCondLst>
                                            <p:cond delay="0"/>
                                          </p:stCondLst>
                                        </p:cTn>
                                        <p:tgtEl>
                                          <p:spTgt spid="381"/>
                                        </p:tgtEl>
                                        <p:attrNameLst>
                                          <p:attrName>style.visibility</p:attrName>
                                        </p:attrNameLst>
                                      </p:cBhvr>
                                      <p:to>
                                        <p:strVal val="hidden"/>
                                      </p:to>
                                    </p:set>
                                  </p:childTnLst>
                                </p:cTn>
                              </p:par>
                              <p:par>
                                <p:cTn id="1927" presetID="1" presetClass="entr" presetSubtype="0" fill="hold" grpId="3" nodeType="withEffect">
                                  <p:stCondLst>
                                    <p:cond delay="0"/>
                                  </p:stCondLst>
                                  <p:childTnLst>
                                    <p:set>
                                      <p:cBhvr>
                                        <p:cTn id="1928" dur="1" fill="hold">
                                          <p:stCondLst>
                                            <p:cond delay="0"/>
                                          </p:stCondLst>
                                        </p:cTn>
                                        <p:tgtEl>
                                          <p:spTgt spid="380"/>
                                        </p:tgtEl>
                                        <p:attrNameLst>
                                          <p:attrName>style.visibility</p:attrName>
                                        </p:attrNameLst>
                                      </p:cBhvr>
                                      <p:to>
                                        <p:strVal val="visible"/>
                                      </p:to>
                                    </p:set>
                                  </p:childTnLst>
                                </p:cTn>
                              </p:par>
                              <p:par>
                                <p:cTn id="1929" presetID="1" presetClass="entr" presetSubtype="0" fill="hold" grpId="3" nodeType="withEffect">
                                  <p:stCondLst>
                                    <p:cond delay="0"/>
                                  </p:stCondLst>
                                  <p:childTnLst>
                                    <p:set>
                                      <p:cBhvr>
                                        <p:cTn id="1930" dur="1" fill="hold">
                                          <p:stCondLst>
                                            <p:cond delay="0"/>
                                          </p:stCondLst>
                                        </p:cTn>
                                        <p:tgtEl>
                                          <p:spTgt spid="379"/>
                                        </p:tgtEl>
                                        <p:attrNameLst>
                                          <p:attrName>style.visibility</p:attrName>
                                        </p:attrNameLst>
                                      </p:cBhvr>
                                      <p:to>
                                        <p:strVal val="visible"/>
                                      </p:to>
                                    </p:set>
                                  </p:childTnLst>
                                </p:cTn>
                              </p:par>
                            </p:childTnLst>
                          </p:cTn>
                        </p:par>
                      </p:childTnLst>
                    </p:cTn>
                  </p:par>
                </p:childTnLst>
              </p:cTn>
              <p:nextCondLst>
                <p:cond evt="onClick" delay="0">
                  <p:tgtEl>
                    <p:spTgt spid="382"/>
                  </p:tgtEl>
                </p:cond>
              </p:nextCondLst>
            </p:seq>
            <p:seq concurrent="1" nextAc="seek">
              <p:cTn id="1931" restart="whenNotActive" fill="hold" evtFilter="cancelBubble" nodeType="interactiveSeq">
                <p:stCondLst>
                  <p:cond evt="onClick" delay="0">
                    <p:tgtEl>
                      <p:spTgt spid="381"/>
                    </p:tgtEl>
                  </p:cond>
                </p:stCondLst>
                <p:endSync evt="end" delay="0">
                  <p:rtn val="all"/>
                </p:endSync>
                <p:childTnLst>
                  <p:par>
                    <p:cTn id="1932" fill="hold">
                      <p:stCondLst>
                        <p:cond delay="0"/>
                      </p:stCondLst>
                      <p:childTnLst>
                        <p:par>
                          <p:cTn id="1933" fill="hold">
                            <p:stCondLst>
                              <p:cond delay="0"/>
                            </p:stCondLst>
                            <p:childTnLst>
                              <p:par>
                                <p:cTn id="1934" presetID="1" presetClass="exit" presetSubtype="0" fill="hold" grpId="2" nodeType="withEffect">
                                  <p:stCondLst>
                                    <p:cond delay="0"/>
                                  </p:stCondLst>
                                  <p:childTnLst>
                                    <p:set>
                                      <p:cBhvr>
                                        <p:cTn id="1935" dur="1" fill="hold">
                                          <p:stCondLst>
                                            <p:cond delay="0"/>
                                          </p:stCondLst>
                                        </p:cTn>
                                        <p:tgtEl>
                                          <p:spTgt spid="381"/>
                                        </p:tgtEl>
                                        <p:attrNameLst>
                                          <p:attrName>style.visibility</p:attrName>
                                        </p:attrNameLst>
                                      </p:cBhvr>
                                      <p:to>
                                        <p:strVal val="hidden"/>
                                      </p:to>
                                    </p:set>
                                  </p:childTnLst>
                                </p:cTn>
                              </p:par>
                              <p:par>
                                <p:cTn id="1936" presetID="1" presetClass="exit" presetSubtype="0" fill="hold" grpId="2" nodeType="withEffect">
                                  <p:stCondLst>
                                    <p:cond delay="0"/>
                                  </p:stCondLst>
                                  <p:childTnLst>
                                    <p:set>
                                      <p:cBhvr>
                                        <p:cTn id="1937" dur="1" fill="hold">
                                          <p:stCondLst>
                                            <p:cond delay="0"/>
                                          </p:stCondLst>
                                        </p:cTn>
                                        <p:tgtEl>
                                          <p:spTgt spid="382"/>
                                        </p:tgtEl>
                                        <p:attrNameLst>
                                          <p:attrName>style.visibility</p:attrName>
                                        </p:attrNameLst>
                                      </p:cBhvr>
                                      <p:to>
                                        <p:strVal val="hidden"/>
                                      </p:to>
                                    </p:set>
                                  </p:childTnLst>
                                </p:cTn>
                              </p:par>
                              <p:par>
                                <p:cTn id="1938" presetID="1" presetClass="entr" presetSubtype="0" fill="hold" grpId="0" nodeType="withEffect">
                                  <p:stCondLst>
                                    <p:cond delay="0"/>
                                  </p:stCondLst>
                                  <p:childTnLst>
                                    <p:set>
                                      <p:cBhvr>
                                        <p:cTn id="1939" dur="1" fill="hold">
                                          <p:stCondLst>
                                            <p:cond delay="0"/>
                                          </p:stCondLst>
                                        </p:cTn>
                                        <p:tgtEl>
                                          <p:spTgt spid="384"/>
                                        </p:tgtEl>
                                        <p:attrNameLst>
                                          <p:attrName>style.visibility</p:attrName>
                                        </p:attrNameLst>
                                      </p:cBhvr>
                                      <p:to>
                                        <p:strVal val="visible"/>
                                      </p:to>
                                    </p:set>
                                  </p:childTnLst>
                                </p:cTn>
                              </p:par>
                              <p:par>
                                <p:cTn id="1940" presetID="1" presetClass="entr" presetSubtype="0" fill="hold" grpId="0" nodeType="withEffect">
                                  <p:stCondLst>
                                    <p:cond delay="0"/>
                                  </p:stCondLst>
                                  <p:childTnLst>
                                    <p:set>
                                      <p:cBhvr>
                                        <p:cTn id="1941" dur="1" fill="hold">
                                          <p:stCondLst>
                                            <p:cond delay="0"/>
                                          </p:stCondLst>
                                        </p:cTn>
                                        <p:tgtEl>
                                          <p:spTgt spid="383"/>
                                        </p:tgtEl>
                                        <p:attrNameLst>
                                          <p:attrName>style.visibility</p:attrName>
                                        </p:attrNameLst>
                                      </p:cBhvr>
                                      <p:to>
                                        <p:strVal val="visible"/>
                                      </p:to>
                                    </p:set>
                                  </p:childTnLst>
                                </p:cTn>
                              </p:par>
                            </p:childTnLst>
                          </p:cTn>
                        </p:par>
                      </p:childTnLst>
                    </p:cTn>
                  </p:par>
                </p:childTnLst>
              </p:cTn>
              <p:nextCondLst>
                <p:cond evt="onClick" delay="0">
                  <p:tgtEl>
                    <p:spTgt spid="381"/>
                  </p:tgtEl>
                </p:cond>
              </p:nextCondLst>
            </p:seq>
            <p:seq concurrent="1" nextAc="seek">
              <p:cTn id="1942" restart="whenNotActive" fill="hold" evtFilter="cancelBubble" nodeType="interactiveSeq">
                <p:stCondLst>
                  <p:cond evt="onClick" delay="0">
                    <p:tgtEl>
                      <p:spTgt spid="384"/>
                    </p:tgtEl>
                  </p:cond>
                </p:stCondLst>
                <p:endSync evt="end" delay="0">
                  <p:rtn val="all"/>
                </p:endSync>
                <p:childTnLst>
                  <p:par>
                    <p:cTn id="1943" fill="hold">
                      <p:stCondLst>
                        <p:cond delay="0"/>
                      </p:stCondLst>
                      <p:childTnLst>
                        <p:par>
                          <p:cTn id="1944" fill="hold">
                            <p:stCondLst>
                              <p:cond delay="0"/>
                            </p:stCondLst>
                            <p:childTnLst>
                              <p:par>
                                <p:cTn id="1945" presetID="1" presetClass="exit" presetSubtype="0" fill="hold" grpId="1" nodeType="withEffect">
                                  <p:stCondLst>
                                    <p:cond delay="0"/>
                                  </p:stCondLst>
                                  <p:childTnLst>
                                    <p:set>
                                      <p:cBhvr>
                                        <p:cTn id="1946" dur="1" fill="hold">
                                          <p:stCondLst>
                                            <p:cond delay="0"/>
                                          </p:stCondLst>
                                        </p:cTn>
                                        <p:tgtEl>
                                          <p:spTgt spid="384"/>
                                        </p:tgtEl>
                                        <p:attrNameLst>
                                          <p:attrName>style.visibility</p:attrName>
                                        </p:attrNameLst>
                                      </p:cBhvr>
                                      <p:to>
                                        <p:strVal val="hidden"/>
                                      </p:to>
                                    </p:set>
                                  </p:childTnLst>
                                </p:cTn>
                              </p:par>
                              <p:par>
                                <p:cTn id="1947" presetID="1" presetClass="exit" presetSubtype="0" fill="hold" grpId="1" nodeType="withEffect">
                                  <p:stCondLst>
                                    <p:cond delay="0"/>
                                  </p:stCondLst>
                                  <p:childTnLst>
                                    <p:set>
                                      <p:cBhvr>
                                        <p:cTn id="1948" dur="1" fill="hold">
                                          <p:stCondLst>
                                            <p:cond delay="0"/>
                                          </p:stCondLst>
                                        </p:cTn>
                                        <p:tgtEl>
                                          <p:spTgt spid="383"/>
                                        </p:tgtEl>
                                        <p:attrNameLst>
                                          <p:attrName>style.visibility</p:attrName>
                                        </p:attrNameLst>
                                      </p:cBhvr>
                                      <p:to>
                                        <p:strVal val="hidden"/>
                                      </p:to>
                                    </p:set>
                                  </p:childTnLst>
                                </p:cTn>
                              </p:par>
                              <p:par>
                                <p:cTn id="1949" presetID="1" presetClass="entr" presetSubtype="0" fill="hold" grpId="0" nodeType="withEffect">
                                  <p:stCondLst>
                                    <p:cond delay="0"/>
                                  </p:stCondLst>
                                  <p:childTnLst>
                                    <p:set>
                                      <p:cBhvr>
                                        <p:cTn id="1950" dur="1" fill="hold">
                                          <p:stCondLst>
                                            <p:cond delay="0"/>
                                          </p:stCondLst>
                                        </p:cTn>
                                        <p:tgtEl>
                                          <p:spTgt spid="382"/>
                                        </p:tgtEl>
                                        <p:attrNameLst>
                                          <p:attrName>style.visibility</p:attrName>
                                        </p:attrNameLst>
                                      </p:cBhvr>
                                      <p:to>
                                        <p:strVal val="visible"/>
                                      </p:to>
                                    </p:set>
                                  </p:childTnLst>
                                </p:cTn>
                              </p:par>
                              <p:par>
                                <p:cTn id="1951" presetID="1" presetClass="entr" presetSubtype="0" fill="hold" grpId="0" nodeType="withEffect">
                                  <p:stCondLst>
                                    <p:cond delay="0"/>
                                  </p:stCondLst>
                                  <p:childTnLst>
                                    <p:set>
                                      <p:cBhvr>
                                        <p:cTn id="1952" dur="1" fill="hold">
                                          <p:stCondLst>
                                            <p:cond delay="0"/>
                                          </p:stCondLst>
                                        </p:cTn>
                                        <p:tgtEl>
                                          <p:spTgt spid="381"/>
                                        </p:tgtEl>
                                        <p:attrNameLst>
                                          <p:attrName>style.visibility</p:attrName>
                                        </p:attrNameLst>
                                      </p:cBhvr>
                                      <p:to>
                                        <p:strVal val="visible"/>
                                      </p:to>
                                    </p:set>
                                  </p:childTnLst>
                                </p:cTn>
                              </p:par>
                            </p:childTnLst>
                          </p:cTn>
                        </p:par>
                      </p:childTnLst>
                    </p:cTn>
                  </p:par>
                </p:childTnLst>
              </p:cTn>
              <p:nextCondLst>
                <p:cond evt="onClick" delay="0">
                  <p:tgtEl>
                    <p:spTgt spid="384"/>
                  </p:tgtEl>
                </p:cond>
              </p:nextCondLst>
            </p:seq>
            <p:seq concurrent="1" nextAc="seek">
              <p:cTn id="1953" restart="whenNotActive" fill="hold" evtFilter="cancelBubble" nodeType="interactiveSeq">
                <p:stCondLst>
                  <p:cond evt="onClick" delay="0">
                    <p:tgtEl>
                      <p:spTgt spid="383"/>
                    </p:tgtEl>
                  </p:cond>
                </p:stCondLst>
                <p:endSync evt="end" delay="0">
                  <p:rtn val="all"/>
                </p:endSync>
                <p:childTnLst>
                  <p:par>
                    <p:cTn id="1954" fill="hold">
                      <p:stCondLst>
                        <p:cond delay="0"/>
                      </p:stCondLst>
                      <p:childTnLst>
                        <p:par>
                          <p:cTn id="1955" fill="hold">
                            <p:stCondLst>
                              <p:cond delay="0"/>
                            </p:stCondLst>
                            <p:childTnLst>
                              <p:par>
                                <p:cTn id="1956" presetID="1" presetClass="exit" presetSubtype="0" fill="hold" grpId="2" nodeType="withEffect">
                                  <p:stCondLst>
                                    <p:cond delay="0"/>
                                  </p:stCondLst>
                                  <p:childTnLst>
                                    <p:set>
                                      <p:cBhvr>
                                        <p:cTn id="1957" dur="1" fill="hold">
                                          <p:stCondLst>
                                            <p:cond delay="0"/>
                                          </p:stCondLst>
                                        </p:cTn>
                                        <p:tgtEl>
                                          <p:spTgt spid="383"/>
                                        </p:tgtEl>
                                        <p:attrNameLst>
                                          <p:attrName>style.visibility</p:attrName>
                                        </p:attrNameLst>
                                      </p:cBhvr>
                                      <p:to>
                                        <p:strVal val="hidden"/>
                                      </p:to>
                                    </p:set>
                                  </p:childTnLst>
                                </p:cTn>
                              </p:par>
                              <p:par>
                                <p:cTn id="1958" presetID="1" presetClass="exit" presetSubtype="0" fill="hold" grpId="2" nodeType="withEffect">
                                  <p:stCondLst>
                                    <p:cond delay="0"/>
                                  </p:stCondLst>
                                  <p:childTnLst>
                                    <p:set>
                                      <p:cBhvr>
                                        <p:cTn id="1959" dur="1" fill="hold">
                                          <p:stCondLst>
                                            <p:cond delay="0"/>
                                          </p:stCondLst>
                                        </p:cTn>
                                        <p:tgtEl>
                                          <p:spTgt spid="384"/>
                                        </p:tgtEl>
                                        <p:attrNameLst>
                                          <p:attrName>style.visibility</p:attrName>
                                        </p:attrNameLst>
                                      </p:cBhvr>
                                      <p:to>
                                        <p:strVal val="hidden"/>
                                      </p:to>
                                    </p:set>
                                  </p:childTnLst>
                                </p:cTn>
                              </p:par>
                              <p:par>
                                <p:cTn id="1960" presetID="1" presetClass="entr" presetSubtype="0" fill="hold" grpId="3" nodeType="withEffect">
                                  <p:stCondLst>
                                    <p:cond delay="0"/>
                                  </p:stCondLst>
                                  <p:childTnLst>
                                    <p:set>
                                      <p:cBhvr>
                                        <p:cTn id="1961" dur="1" fill="hold">
                                          <p:stCondLst>
                                            <p:cond delay="0"/>
                                          </p:stCondLst>
                                        </p:cTn>
                                        <p:tgtEl>
                                          <p:spTgt spid="386"/>
                                        </p:tgtEl>
                                        <p:attrNameLst>
                                          <p:attrName>style.visibility</p:attrName>
                                        </p:attrNameLst>
                                      </p:cBhvr>
                                      <p:to>
                                        <p:strVal val="visible"/>
                                      </p:to>
                                    </p:set>
                                  </p:childTnLst>
                                </p:cTn>
                              </p:par>
                              <p:par>
                                <p:cTn id="1962" presetID="1" presetClass="entr" presetSubtype="0" fill="hold" grpId="3" nodeType="withEffect">
                                  <p:stCondLst>
                                    <p:cond delay="0"/>
                                  </p:stCondLst>
                                  <p:childTnLst>
                                    <p:set>
                                      <p:cBhvr>
                                        <p:cTn id="1963" dur="1" fill="hold">
                                          <p:stCondLst>
                                            <p:cond delay="0"/>
                                          </p:stCondLst>
                                        </p:cTn>
                                        <p:tgtEl>
                                          <p:spTgt spid="385"/>
                                        </p:tgtEl>
                                        <p:attrNameLst>
                                          <p:attrName>style.visibility</p:attrName>
                                        </p:attrNameLst>
                                      </p:cBhvr>
                                      <p:to>
                                        <p:strVal val="visible"/>
                                      </p:to>
                                    </p:set>
                                  </p:childTnLst>
                                </p:cTn>
                              </p:par>
                            </p:childTnLst>
                          </p:cTn>
                        </p:par>
                      </p:childTnLst>
                    </p:cTn>
                  </p:par>
                </p:childTnLst>
              </p:cTn>
              <p:nextCondLst>
                <p:cond evt="onClick" delay="0">
                  <p:tgtEl>
                    <p:spTgt spid="383"/>
                  </p:tgtEl>
                </p:cond>
              </p:nextCondLst>
            </p:seq>
            <p:seq concurrent="1" nextAc="seek">
              <p:cTn id="1964" restart="whenNotActive" fill="hold" evtFilter="cancelBubble" nodeType="interactiveSeq">
                <p:stCondLst>
                  <p:cond evt="onClick" delay="0">
                    <p:tgtEl>
                      <p:spTgt spid="386"/>
                    </p:tgtEl>
                  </p:cond>
                </p:stCondLst>
                <p:endSync evt="end" delay="0">
                  <p:rtn val="all"/>
                </p:endSync>
                <p:childTnLst>
                  <p:par>
                    <p:cTn id="1965" fill="hold">
                      <p:stCondLst>
                        <p:cond delay="0"/>
                      </p:stCondLst>
                      <p:childTnLst>
                        <p:par>
                          <p:cTn id="1966" fill="hold">
                            <p:stCondLst>
                              <p:cond delay="0"/>
                            </p:stCondLst>
                            <p:childTnLst>
                              <p:par>
                                <p:cTn id="1967" presetID="1" presetClass="exit" presetSubtype="0" fill="hold" grpId="1" nodeType="withEffect">
                                  <p:stCondLst>
                                    <p:cond delay="0"/>
                                  </p:stCondLst>
                                  <p:childTnLst>
                                    <p:set>
                                      <p:cBhvr>
                                        <p:cTn id="1968" dur="1" fill="hold">
                                          <p:stCondLst>
                                            <p:cond delay="0"/>
                                          </p:stCondLst>
                                        </p:cTn>
                                        <p:tgtEl>
                                          <p:spTgt spid="386"/>
                                        </p:tgtEl>
                                        <p:attrNameLst>
                                          <p:attrName>style.visibility</p:attrName>
                                        </p:attrNameLst>
                                      </p:cBhvr>
                                      <p:to>
                                        <p:strVal val="hidden"/>
                                      </p:to>
                                    </p:set>
                                  </p:childTnLst>
                                </p:cTn>
                              </p:par>
                              <p:par>
                                <p:cTn id="1969" presetID="1" presetClass="exit" presetSubtype="0" fill="hold" grpId="1" nodeType="withEffect">
                                  <p:stCondLst>
                                    <p:cond delay="0"/>
                                  </p:stCondLst>
                                  <p:childTnLst>
                                    <p:set>
                                      <p:cBhvr>
                                        <p:cTn id="1970" dur="1" fill="hold">
                                          <p:stCondLst>
                                            <p:cond delay="0"/>
                                          </p:stCondLst>
                                        </p:cTn>
                                        <p:tgtEl>
                                          <p:spTgt spid="385"/>
                                        </p:tgtEl>
                                        <p:attrNameLst>
                                          <p:attrName>style.visibility</p:attrName>
                                        </p:attrNameLst>
                                      </p:cBhvr>
                                      <p:to>
                                        <p:strVal val="hidden"/>
                                      </p:to>
                                    </p:set>
                                  </p:childTnLst>
                                </p:cTn>
                              </p:par>
                              <p:par>
                                <p:cTn id="1971" presetID="1" presetClass="entr" presetSubtype="0" fill="hold" grpId="3" nodeType="withEffect">
                                  <p:stCondLst>
                                    <p:cond delay="0"/>
                                  </p:stCondLst>
                                  <p:childTnLst>
                                    <p:set>
                                      <p:cBhvr>
                                        <p:cTn id="1972" dur="1" fill="hold">
                                          <p:stCondLst>
                                            <p:cond delay="0"/>
                                          </p:stCondLst>
                                        </p:cTn>
                                        <p:tgtEl>
                                          <p:spTgt spid="384"/>
                                        </p:tgtEl>
                                        <p:attrNameLst>
                                          <p:attrName>style.visibility</p:attrName>
                                        </p:attrNameLst>
                                      </p:cBhvr>
                                      <p:to>
                                        <p:strVal val="visible"/>
                                      </p:to>
                                    </p:set>
                                  </p:childTnLst>
                                </p:cTn>
                              </p:par>
                              <p:par>
                                <p:cTn id="1973" presetID="1" presetClass="entr" presetSubtype="0" fill="hold" grpId="3" nodeType="withEffect">
                                  <p:stCondLst>
                                    <p:cond delay="0"/>
                                  </p:stCondLst>
                                  <p:childTnLst>
                                    <p:set>
                                      <p:cBhvr>
                                        <p:cTn id="1974" dur="1" fill="hold">
                                          <p:stCondLst>
                                            <p:cond delay="0"/>
                                          </p:stCondLst>
                                        </p:cTn>
                                        <p:tgtEl>
                                          <p:spTgt spid="383"/>
                                        </p:tgtEl>
                                        <p:attrNameLst>
                                          <p:attrName>style.visibility</p:attrName>
                                        </p:attrNameLst>
                                      </p:cBhvr>
                                      <p:to>
                                        <p:strVal val="visible"/>
                                      </p:to>
                                    </p:set>
                                  </p:childTnLst>
                                </p:cTn>
                              </p:par>
                            </p:childTnLst>
                          </p:cTn>
                        </p:par>
                      </p:childTnLst>
                    </p:cTn>
                  </p:par>
                </p:childTnLst>
              </p:cTn>
              <p:nextCondLst>
                <p:cond evt="onClick" delay="0">
                  <p:tgtEl>
                    <p:spTgt spid="386"/>
                  </p:tgtEl>
                </p:cond>
              </p:nextCondLst>
            </p:seq>
            <p:seq concurrent="1" nextAc="seek">
              <p:cTn id="1975" restart="whenNotActive" fill="hold" evtFilter="cancelBubble" nodeType="interactiveSeq">
                <p:stCondLst>
                  <p:cond evt="onClick" delay="0">
                    <p:tgtEl>
                      <p:spTgt spid="385"/>
                    </p:tgtEl>
                  </p:cond>
                </p:stCondLst>
                <p:endSync evt="end" delay="0">
                  <p:rtn val="all"/>
                </p:endSync>
                <p:childTnLst>
                  <p:par>
                    <p:cTn id="1976" fill="hold">
                      <p:stCondLst>
                        <p:cond delay="0"/>
                      </p:stCondLst>
                      <p:childTnLst>
                        <p:par>
                          <p:cTn id="1977" fill="hold">
                            <p:stCondLst>
                              <p:cond delay="0"/>
                            </p:stCondLst>
                            <p:childTnLst>
                              <p:par>
                                <p:cTn id="1978" presetID="1" presetClass="exit" presetSubtype="0" fill="hold" grpId="2" nodeType="withEffect">
                                  <p:stCondLst>
                                    <p:cond delay="0"/>
                                  </p:stCondLst>
                                  <p:childTnLst>
                                    <p:set>
                                      <p:cBhvr>
                                        <p:cTn id="1979" dur="1" fill="hold">
                                          <p:stCondLst>
                                            <p:cond delay="0"/>
                                          </p:stCondLst>
                                        </p:cTn>
                                        <p:tgtEl>
                                          <p:spTgt spid="385"/>
                                        </p:tgtEl>
                                        <p:attrNameLst>
                                          <p:attrName>style.visibility</p:attrName>
                                        </p:attrNameLst>
                                      </p:cBhvr>
                                      <p:to>
                                        <p:strVal val="hidden"/>
                                      </p:to>
                                    </p:set>
                                  </p:childTnLst>
                                </p:cTn>
                              </p:par>
                              <p:par>
                                <p:cTn id="1980" presetID="1" presetClass="exit" presetSubtype="0" fill="hold" grpId="2" nodeType="withEffect">
                                  <p:stCondLst>
                                    <p:cond delay="0"/>
                                  </p:stCondLst>
                                  <p:childTnLst>
                                    <p:set>
                                      <p:cBhvr>
                                        <p:cTn id="1981" dur="1" fill="hold">
                                          <p:stCondLst>
                                            <p:cond delay="0"/>
                                          </p:stCondLst>
                                        </p:cTn>
                                        <p:tgtEl>
                                          <p:spTgt spid="386"/>
                                        </p:tgtEl>
                                        <p:attrNameLst>
                                          <p:attrName>style.visibility</p:attrName>
                                        </p:attrNameLst>
                                      </p:cBhvr>
                                      <p:to>
                                        <p:strVal val="hidden"/>
                                      </p:to>
                                    </p:set>
                                  </p:childTnLst>
                                </p:cTn>
                              </p:par>
                              <p:par>
                                <p:cTn id="1982" presetID="1" presetClass="entr" presetSubtype="0" fill="hold" grpId="0" nodeType="withEffect">
                                  <p:stCondLst>
                                    <p:cond delay="0"/>
                                  </p:stCondLst>
                                  <p:childTnLst>
                                    <p:set>
                                      <p:cBhvr>
                                        <p:cTn id="1983" dur="1" fill="hold">
                                          <p:stCondLst>
                                            <p:cond delay="0"/>
                                          </p:stCondLst>
                                        </p:cTn>
                                        <p:tgtEl>
                                          <p:spTgt spid="387"/>
                                        </p:tgtEl>
                                        <p:attrNameLst>
                                          <p:attrName>style.visibility</p:attrName>
                                        </p:attrNameLst>
                                      </p:cBhvr>
                                      <p:to>
                                        <p:strVal val="visible"/>
                                      </p:to>
                                    </p:set>
                                  </p:childTnLst>
                                </p:cTn>
                              </p:par>
                              <p:par>
                                <p:cTn id="1984" presetID="1" presetClass="entr" presetSubtype="0" fill="hold" grpId="0" nodeType="withEffect">
                                  <p:stCondLst>
                                    <p:cond delay="0"/>
                                  </p:stCondLst>
                                  <p:childTnLst>
                                    <p:set>
                                      <p:cBhvr>
                                        <p:cTn id="1985" dur="1" fill="hold">
                                          <p:stCondLst>
                                            <p:cond delay="0"/>
                                          </p:stCondLst>
                                        </p:cTn>
                                        <p:tgtEl>
                                          <p:spTgt spid="388"/>
                                        </p:tgtEl>
                                        <p:attrNameLst>
                                          <p:attrName>style.visibility</p:attrName>
                                        </p:attrNameLst>
                                      </p:cBhvr>
                                      <p:to>
                                        <p:strVal val="visible"/>
                                      </p:to>
                                    </p:set>
                                  </p:childTnLst>
                                </p:cTn>
                              </p:par>
                            </p:childTnLst>
                          </p:cTn>
                        </p:par>
                      </p:childTnLst>
                    </p:cTn>
                  </p:par>
                </p:childTnLst>
              </p:cTn>
              <p:nextCondLst>
                <p:cond evt="onClick" delay="0">
                  <p:tgtEl>
                    <p:spTgt spid="385"/>
                  </p:tgtEl>
                </p:cond>
              </p:nextCondLst>
            </p:seq>
            <p:seq concurrent="1" nextAc="seek">
              <p:cTn id="1986" restart="whenNotActive" fill="hold" evtFilter="cancelBubble" nodeType="interactiveSeq">
                <p:stCondLst>
                  <p:cond evt="onClick" delay="0">
                    <p:tgtEl>
                      <p:spTgt spid="388"/>
                    </p:tgtEl>
                  </p:cond>
                </p:stCondLst>
                <p:endSync evt="end" delay="0">
                  <p:rtn val="all"/>
                </p:endSync>
                <p:childTnLst>
                  <p:par>
                    <p:cTn id="1987" fill="hold">
                      <p:stCondLst>
                        <p:cond delay="0"/>
                      </p:stCondLst>
                      <p:childTnLst>
                        <p:par>
                          <p:cTn id="1988" fill="hold">
                            <p:stCondLst>
                              <p:cond delay="0"/>
                            </p:stCondLst>
                            <p:childTnLst>
                              <p:par>
                                <p:cTn id="1989" presetID="1" presetClass="exit" presetSubtype="0" fill="hold" grpId="1" nodeType="withEffect">
                                  <p:stCondLst>
                                    <p:cond delay="0"/>
                                  </p:stCondLst>
                                  <p:childTnLst>
                                    <p:set>
                                      <p:cBhvr>
                                        <p:cTn id="1990" dur="1" fill="hold">
                                          <p:stCondLst>
                                            <p:cond delay="0"/>
                                          </p:stCondLst>
                                        </p:cTn>
                                        <p:tgtEl>
                                          <p:spTgt spid="387"/>
                                        </p:tgtEl>
                                        <p:attrNameLst>
                                          <p:attrName>style.visibility</p:attrName>
                                        </p:attrNameLst>
                                      </p:cBhvr>
                                      <p:to>
                                        <p:strVal val="hidden"/>
                                      </p:to>
                                    </p:set>
                                  </p:childTnLst>
                                </p:cTn>
                              </p:par>
                              <p:par>
                                <p:cTn id="1991" presetID="1" presetClass="exit" presetSubtype="0" fill="hold" grpId="1" nodeType="withEffect">
                                  <p:stCondLst>
                                    <p:cond delay="0"/>
                                  </p:stCondLst>
                                  <p:childTnLst>
                                    <p:set>
                                      <p:cBhvr>
                                        <p:cTn id="1992" dur="1" fill="hold">
                                          <p:stCondLst>
                                            <p:cond delay="0"/>
                                          </p:stCondLst>
                                        </p:cTn>
                                        <p:tgtEl>
                                          <p:spTgt spid="388"/>
                                        </p:tgtEl>
                                        <p:attrNameLst>
                                          <p:attrName>style.visibility</p:attrName>
                                        </p:attrNameLst>
                                      </p:cBhvr>
                                      <p:to>
                                        <p:strVal val="hidden"/>
                                      </p:to>
                                    </p:set>
                                  </p:childTnLst>
                                </p:cTn>
                              </p:par>
                              <p:par>
                                <p:cTn id="1993" presetID="1" presetClass="entr" presetSubtype="0" fill="hold" grpId="0" nodeType="withEffect">
                                  <p:stCondLst>
                                    <p:cond delay="0"/>
                                  </p:stCondLst>
                                  <p:childTnLst>
                                    <p:set>
                                      <p:cBhvr>
                                        <p:cTn id="1994" dur="1" fill="hold">
                                          <p:stCondLst>
                                            <p:cond delay="0"/>
                                          </p:stCondLst>
                                        </p:cTn>
                                        <p:tgtEl>
                                          <p:spTgt spid="386"/>
                                        </p:tgtEl>
                                        <p:attrNameLst>
                                          <p:attrName>style.visibility</p:attrName>
                                        </p:attrNameLst>
                                      </p:cBhvr>
                                      <p:to>
                                        <p:strVal val="visible"/>
                                      </p:to>
                                    </p:set>
                                  </p:childTnLst>
                                </p:cTn>
                              </p:par>
                              <p:par>
                                <p:cTn id="1995" presetID="1" presetClass="entr" presetSubtype="0" fill="hold" grpId="0" nodeType="withEffect">
                                  <p:stCondLst>
                                    <p:cond delay="0"/>
                                  </p:stCondLst>
                                  <p:childTnLst>
                                    <p:set>
                                      <p:cBhvr>
                                        <p:cTn id="1996" dur="1" fill="hold">
                                          <p:stCondLst>
                                            <p:cond delay="0"/>
                                          </p:stCondLst>
                                        </p:cTn>
                                        <p:tgtEl>
                                          <p:spTgt spid="385"/>
                                        </p:tgtEl>
                                        <p:attrNameLst>
                                          <p:attrName>style.visibility</p:attrName>
                                        </p:attrNameLst>
                                      </p:cBhvr>
                                      <p:to>
                                        <p:strVal val="visible"/>
                                      </p:to>
                                    </p:set>
                                  </p:childTnLst>
                                </p:cTn>
                              </p:par>
                            </p:childTnLst>
                          </p:cTn>
                        </p:par>
                      </p:childTnLst>
                    </p:cTn>
                  </p:par>
                </p:childTnLst>
              </p:cTn>
              <p:nextCondLst>
                <p:cond evt="onClick" delay="0">
                  <p:tgtEl>
                    <p:spTgt spid="388"/>
                  </p:tgtEl>
                </p:cond>
              </p:nextCondLst>
            </p:seq>
            <p:seq concurrent="1" nextAc="seek">
              <p:cTn id="1997" restart="whenNotActive" fill="hold" evtFilter="cancelBubble" nodeType="interactiveSeq">
                <p:stCondLst>
                  <p:cond evt="onClick" delay="0">
                    <p:tgtEl>
                      <p:spTgt spid="387"/>
                    </p:tgtEl>
                  </p:cond>
                </p:stCondLst>
                <p:endSync evt="end" delay="0">
                  <p:rtn val="all"/>
                </p:endSync>
                <p:childTnLst>
                  <p:par>
                    <p:cTn id="1998" fill="hold">
                      <p:stCondLst>
                        <p:cond delay="0"/>
                      </p:stCondLst>
                      <p:childTnLst>
                        <p:par>
                          <p:cTn id="1999" fill="hold">
                            <p:stCondLst>
                              <p:cond delay="0"/>
                            </p:stCondLst>
                            <p:childTnLst>
                              <p:par>
                                <p:cTn id="2000" presetID="1" presetClass="exit" presetSubtype="0" fill="hold" grpId="2" nodeType="withEffect">
                                  <p:stCondLst>
                                    <p:cond delay="0"/>
                                  </p:stCondLst>
                                  <p:childTnLst>
                                    <p:set>
                                      <p:cBhvr>
                                        <p:cTn id="2001" dur="1" fill="hold">
                                          <p:stCondLst>
                                            <p:cond delay="0"/>
                                          </p:stCondLst>
                                        </p:cTn>
                                        <p:tgtEl>
                                          <p:spTgt spid="387"/>
                                        </p:tgtEl>
                                        <p:attrNameLst>
                                          <p:attrName>style.visibility</p:attrName>
                                        </p:attrNameLst>
                                      </p:cBhvr>
                                      <p:to>
                                        <p:strVal val="hidden"/>
                                      </p:to>
                                    </p:set>
                                  </p:childTnLst>
                                </p:cTn>
                              </p:par>
                              <p:par>
                                <p:cTn id="2002" presetID="1" presetClass="exit" presetSubtype="0" fill="hold" grpId="3" nodeType="withEffect">
                                  <p:stCondLst>
                                    <p:cond delay="0"/>
                                  </p:stCondLst>
                                  <p:childTnLst>
                                    <p:set>
                                      <p:cBhvr>
                                        <p:cTn id="2003" dur="1" fill="hold">
                                          <p:stCondLst>
                                            <p:cond delay="0"/>
                                          </p:stCondLst>
                                        </p:cTn>
                                        <p:tgtEl>
                                          <p:spTgt spid="388"/>
                                        </p:tgtEl>
                                        <p:attrNameLst>
                                          <p:attrName>style.visibility</p:attrName>
                                        </p:attrNameLst>
                                      </p:cBhvr>
                                      <p:to>
                                        <p:strVal val="hidden"/>
                                      </p:to>
                                    </p:set>
                                  </p:childTnLst>
                                </p:cTn>
                              </p:par>
                              <p:par>
                                <p:cTn id="2004" presetID="1" presetClass="entr" presetSubtype="0" fill="hold" grpId="0" nodeType="withEffect">
                                  <p:stCondLst>
                                    <p:cond delay="0"/>
                                  </p:stCondLst>
                                  <p:childTnLst>
                                    <p:set>
                                      <p:cBhvr>
                                        <p:cTn id="2005" dur="1" fill="hold">
                                          <p:stCondLst>
                                            <p:cond delay="0"/>
                                          </p:stCondLst>
                                        </p:cTn>
                                        <p:tgtEl>
                                          <p:spTgt spid="390"/>
                                        </p:tgtEl>
                                        <p:attrNameLst>
                                          <p:attrName>style.visibility</p:attrName>
                                        </p:attrNameLst>
                                      </p:cBhvr>
                                      <p:to>
                                        <p:strVal val="visible"/>
                                      </p:to>
                                    </p:set>
                                  </p:childTnLst>
                                </p:cTn>
                              </p:par>
                              <p:par>
                                <p:cTn id="2006" presetID="1" presetClass="entr" presetSubtype="0" fill="hold" grpId="0" nodeType="withEffect">
                                  <p:stCondLst>
                                    <p:cond delay="0"/>
                                  </p:stCondLst>
                                  <p:childTnLst>
                                    <p:set>
                                      <p:cBhvr>
                                        <p:cTn id="2007" dur="1" fill="hold">
                                          <p:stCondLst>
                                            <p:cond delay="0"/>
                                          </p:stCondLst>
                                        </p:cTn>
                                        <p:tgtEl>
                                          <p:spTgt spid="389"/>
                                        </p:tgtEl>
                                        <p:attrNameLst>
                                          <p:attrName>style.visibility</p:attrName>
                                        </p:attrNameLst>
                                      </p:cBhvr>
                                      <p:to>
                                        <p:strVal val="visible"/>
                                      </p:to>
                                    </p:set>
                                  </p:childTnLst>
                                </p:cTn>
                              </p:par>
                            </p:childTnLst>
                          </p:cTn>
                        </p:par>
                      </p:childTnLst>
                    </p:cTn>
                  </p:par>
                </p:childTnLst>
              </p:cTn>
              <p:nextCondLst>
                <p:cond evt="onClick" delay="0">
                  <p:tgtEl>
                    <p:spTgt spid="387"/>
                  </p:tgtEl>
                </p:cond>
              </p:nextCondLst>
            </p:seq>
            <p:seq concurrent="1" nextAc="seek">
              <p:cTn id="2008" restart="whenNotActive" fill="hold" evtFilter="cancelBubble" nodeType="interactiveSeq">
                <p:stCondLst>
                  <p:cond evt="onClick" delay="0">
                    <p:tgtEl>
                      <p:spTgt spid="390"/>
                    </p:tgtEl>
                  </p:cond>
                </p:stCondLst>
                <p:endSync evt="end" delay="0">
                  <p:rtn val="all"/>
                </p:endSync>
                <p:childTnLst>
                  <p:par>
                    <p:cTn id="2009" fill="hold">
                      <p:stCondLst>
                        <p:cond delay="0"/>
                      </p:stCondLst>
                      <p:childTnLst>
                        <p:par>
                          <p:cTn id="2010" fill="hold">
                            <p:stCondLst>
                              <p:cond delay="0"/>
                            </p:stCondLst>
                            <p:childTnLst>
                              <p:par>
                                <p:cTn id="2011" presetID="1" presetClass="exit" presetSubtype="0" fill="hold" grpId="1" nodeType="withEffect">
                                  <p:stCondLst>
                                    <p:cond delay="0"/>
                                  </p:stCondLst>
                                  <p:childTnLst>
                                    <p:set>
                                      <p:cBhvr>
                                        <p:cTn id="2012" dur="1" fill="hold">
                                          <p:stCondLst>
                                            <p:cond delay="0"/>
                                          </p:stCondLst>
                                        </p:cTn>
                                        <p:tgtEl>
                                          <p:spTgt spid="390"/>
                                        </p:tgtEl>
                                        <p:attrNameLst>
                                          <p:attrName>style.visibility</p:attrName>
                                        </p:attrNameLst>
                                      </p:cBhvr>
                                      <p:to>
                                        <p:strVal val="hidden"/>
                                      </p:to>
                                    </p:set>
                                  </p:childTnLst>
                                </p:cTn>
                              </p:par>
                              <p:par>
                                <p:cTn id="2013" presetID="1" presetClass="exit" presetSubtype="0" fill="hold" grpId="1" nodeType="withEffect">
                                  <p:stCondLst>
                                    <p:cond delay="0"/>
                                  </p:stCondLst>
                                  <p:childTnLst>
                                    <p:set>
                                      <p:cBhvr>
                                        <p:cTn id="2014" dur="1" fill="hold">
                                          <p:stCondLst>
                                            <p:cond delay="0"/>
                                          </p:stCondLst>
                                        </p:cTn>
                                        <p:tgtEl>
                                          <p:spTgt spid="389"/>
                                        </p:tgtEl>
                                        <p:attrNameLst>
                                          <p:attrName>style.visibility</p:attrName>
                                        </p:attrNameLst>
                                      </p:cBhvr>
                                      <p:to>
                                        <p:strVal val="hidden"/>
                                      </p:to>
                                    </p:set>
                                  </p:childTnLst>
                                </p:cTn>
                              </p:par>
                              <p:par>
                                <p:cTn id="2015" presetID="1" presetClass="entr" presetSubtype="0" fill="hold" grpId="3" nodeType="withEffect">
                                  <p:stCondLst>
                                    <p:cond delay="0"/>
                                  </p:stCondLst>
                                  <p:childTnLst>
                                    <p:set>
                                      <p:cBhvr>
                                        <p:cTn id="2016" dur="1" fill="hold">
                                          <p:stCondLst>
                                            <p:cond delay="0"/>
                                          </p:stCondLst>
                                        </p:cTn>
                                        <p:tgtEl>
                                          <p:spTgt spid="387"/>
                                        </p:tgtEl>
                                        <p:attrNameLst>
                                          <p:attrName>style.visibility</p:attrName>
                                        </p:attrNameLst>
                                      </p:cBhvr>
                                      <p:to>
                                        <p:strVal val="visible"/>
                                      </p:to>
                                    </p:set>
                                  </p:childTnLst>
                                </p:cTn>
                              </p:par>
                              <p:par>
                                <p:cTn id="2017" presetID="1" presetClass="entr" presetSubtype="0" fill="hold" grpId="2" nodeType="withEffect">
                                  <p:stCondLst>
                                    <p:cond delay="0"/>
                                  </p:stCondLst>
                                  <p:childTnLst>
                                    <p:set>
                                      <p:cBhvr>
                                        <p:cTn id="2018" dur="1" fill="hold">
                                          <p:stCondLst>
                                            <p:cond delay="0"/>
                                          </p:stCondLst>
                                        </p:cTn>
                                        <p:tgtEl>
                                          <p:spTgt spid="388"/>
                                        </p:tgtEl>
                                        <p:attrNameLst>
                                          <p:attrName>style.visibility</p:attrName>
                                        </p:attrNameLst>
                                      </p:cBhvr>
                                      <p:to>
                                        <p:strVal val="visible"/>
                                      </p:to>
                                    </p:set>
                                  </p:childTnLst>
                                </p:cTn>
                              </p:par>
                            </p:childTnLst>
                          </p:cTn>
                        </p:par>
                      </p:childTnLst>
                    </p:cTn>
                  </p:par>
                </p:childTnLst>
              </p:cTn>
              <p:nextCondLst>
                <p:cond evt="onClick" delay="0">
                  <p:tgtEl>
                    <p:spTgt spid="390"/>
                  </p:tgtEl>
                </p:cond>
              </p:nextCondLst>
            </p:seq>
            <p:seq concurrent="1" nextAc="seek">
              <p:cTn id="2019" restart="whenNotActive" fill="hold" evtFilter="cancelBubble" nodeType="interactiveSeq">
                <p:stCondLst>
                  <p:cond evt="onClick" delay="0">
                    <p:tgtEl>
                      <p:spTgt spid="389"/>
                    </p:tgtEl>
                  </p:cond>
                </p:stCondLst>
                <p:endSync evt="end" delay="0">
                  <p:rtn val="all"/>
                </p:endSync>
                <p:childTnLst>
                  <p:par>
                    <p:cTn id="2020" fill="hold">
                      <p:stCondLst>
                        <p:cond delay="0"/>
                      </p:stCondLst>
                      <p:childTnLst>
                        <p:par>
                          <p:cTn id="2021" fill="hold">
                            <p:stCondLst>
                              <p:cond delay="0"/>
                            </p:stCondLst>
                            <p:childTnLst>
                              <p:par>
                                <p:cTn id="2022" presetID="1" presetClass="exit" presetSubtype="0" fill="hold" grpId="2" nodeType="withEffect">
                                  <p:stCondLst>
                                    <p:cond delay="0"/>
                                  </p:stCondLst>
                                  <p:childTnLst>
                                    <p:set>
                                      <p:cBhvr>
                                        <p:cTn id="2023" dur="1" fill="hold">
                                          <p:stCondLst>
                                            <p:cond delay="0"/>
                                          </p:stCondLst>
                                        </p:cTn>
                                        <p:tgtEl>
                                          <p:spTgt spid="389"/>
                                        </p:tgtEl>
                                        <p:attrNameLst>
                                          <p:attrName>style.visibility</p:attrName>
                                        </p:attrNameLst>
                                      </p:cBhvr>
                                      <p:to>
                                        <p:strVal val="hidden"/>
                                      </p:to>
                                    </p:set>
                                  </p:childTnLst>
                                </p:cTn>
                              </p:par>
                              <p:par>
                                <p:cTn id="2024" presetID="1" presetClass="exit" presetSubtype="0" fill="hold" grpId="2" nodeType="withEffect">
                                  <p:stCondLst>
                                    <p:cond delay="0"/>
                                  </p:stCondLst>
                                  <p:childTnLst>
                                    <p:set>
                                      <p:cBhvr>
                                        <p:cTn id="2025" dur="1" fill="hold">
                                          <p:stCondLst>
                                            <p:cond delay="0"/>
                                          </p:stCondLst>
                                        </p:cTn>
                                        <p:tgtEl>
                                          <p:spTgt spid="390"/>
                                        </p:tgtEl>
                                        <p:attrNameLst>
                                          <p:attrName>style.visibility</p:attrName>
                                        </p:attrNameLst>
                                      </p:cBhvr>
                                      <p:to>
                                        <p:strVal val="hidden"/>
                                      </p:to>
                                    </p:set>
                                  </p:childTnLst>
                                </p:cTn>
                              </p:par>
                              <p:par>
                                <p:cTn id="2026" presetID="1" presetClass="entr" presetSubtype="0" fill="hold" grpId="3" nodeType="withEffect">
                                  <p:stCondLst>
                                    <p:cond delay="0"/>
                                  </p:stCondLst>
                                  <p:childTnLst>
                                    <p:set>
                                      <p:cBhvr>
                                        <p:cTn id="2027" dur="1" fill="hold">
                                          <p:stCondLst>
                                            <p:cond delay="0"/>
                                          </p:stCondLst>
                                        </p:cTn>
                                        <p:tgtEl>
                                          <p:spTgt spid="392"/>
                                        </p:tgtEl>
                                        <p:attrNameLst>
                                          <p:attrName>style.visibility</p:attrName>
                                        </p:attrNameLst>
                                      </p:cBhvr>
                                      <p:to>
                                        <p:strVal val="visible"/>
                                      </p:to>
                                    </p:set>
                                  </p:childTnLst>
                                </p:cTn>
                              </p:par>
                              <p:par>
                                <p:cTn id="2028" presetID="1" presetClass="entr" presetSubtype="0" fill="hold" grpId="3" nodeType="withEffect">
                                  <p:stCondLst>
                                    <p:cond delay="0"/>
                                  </p:stCondLst>
                                  <p:childTnLst>
                                    <p:set>
                                      <p:cBhvr>
                                        <p:cTn id="2029" dur="1" fill="hold">
                                          <p:stCondLst>
                                            <p:cond delay="0"/>
                                          </p:stCondLst>
                                        </p:cTn>
                                        <p:tgtEl>
                                          <p:spTgt spid="391"/>
                                        </p:tgtEl>
                                        <p:attrNameLst>
                                          <p:attrName>style.visibility</p:attrName>
                                        </p:attrNameLst>
                                      </p:cBhvr>
                                      <p:to>
                                        <p:strVal val="visible"/>
                                      </p:to>
                                    </p:set>
                                  </p:childTnLst>
                                </p:cTn>
                              </p:par>
                            </p:childTnLst>
                          </p:cTn>
                        </p:par>
                      </p:childTnLst>
                    </p:cTn>
                  </p:par>
                </p:childTnLst>
              </p:cTn>
              <p:nextCondLst>
                <p:cond evt="onClick" delay="0">
                  <p:tgtEl>
                    <p:spTgt spid="389"/>
                  </p:tgtEl>
                </p:cond>
              </p:nextCondLst>
            </p:seq>
            <p:seq concurrent="1" nextAc="seek">
              <p:cTn id="2030" restart="whenNotActive" fill="hold" evtFilter="cancelBubble" nodeType="interactiveSeq">
                <p:stCondLst>
                  <p:cond evt="onClick" delay="0">
                    <p:tgtEl>
                      <p:spTgt spid="392"/>
                    </p:tgtEl>
                  </p:cond>
                </p:stCondLst>
                <p:endSync evt="end" delay="0">
                  <p:rtn val="all"/>
                </p:endSync>
                <p:childTnLst>
                  <p:par>
                    <p:cTn id="2031" fill="hold">
                      <p:stCondLst>
                        <p:cond delay="0"/>
                      </p:stCondLst>
                      <p:childTnLst>
                        <p:par>
                          <p:cTn id="2032" fill="hold">
                            <p:stCondLst>
                              <p:cond delay="0"/>
                            </p:stCondLst>
                            <p:childTnLst>
                              <p:par>
                                <p:cTn id="2033" presetID="1" presetClass="exit" presetSubtype="0" fill="hold" grpId="1" nodeType="withEffect">
                                  <p:stCondLst>
                                    <p:cond delay="0"/>
                                  </p:stCondLst>
                                  <p:childTnLst>
                                    <p:set>
                                      <p:cBhvr>
                                        <p:cTn id="2034" dur="1" fill="hold">
                                          <p:stCondLst>
                                            <p:cond delay="0"/>
                                          </p:stCondLst>
                                        </p:cTn>
                                        <p:tgtEl>
                                          <p:spTgt spid="392"/>
                                        </p:tgtEl>
                                        <p:attrNameLst>
                                          <p:attrName>style.visibility</p:attrName>
                                        </p:attrNameLst>
                                      </p:cBhvr>
                                      <p:to>
                                        <p:strVal val="hidden"/>
                                      </p:to>
                                    </p:set>
                                  </p:childTnLst>
                                </p:cTn>
                              </p:par>
                              <p:par>
                                <p:cTn id="2035" presetID="1" presetClass="exit" presetSubtype="0" fill="hold" grpId="1" nodeType="withEffect">
                                  <p:stCondLst>
                                    <p:cond delay="0"/>
                                  </p:stCondLst>
                                  <p:childTnLst>
                                    <p:set>
                                      <p:cBhvr>
                                        <p:cTn id="2036" dur="1" fill="hold">
                                          <p:stCondLst>
                                            <p:cond delay="0"/>
                                          </p:stCondLst>
                                        </p:cTn>
                                        <p:tgtEl>
                                          <p:spTgt spid="391"/>
                                        </p:tgtEl>
                                        <p:attrNameLst>
                                          <p:attrName>style.visibility</p:attrName>
                                        </p:attrNameLst>
                                      </p:cBhvr>
                                      <p:to>
                                        <p:strVal val="hidden"/>
                                      </p:to>
                                    </p:set>
                                  </p:childTnLst>
                                </p:cTn>
                              </p:par>
                              <p:par>
                                <p:cTn id="2037" presetID="1" presetClass="entr" presetSubtype="0" fill="hold" grpId="3" nodeType="withEffect">
                                  <p:stCondLst>
                                    <p:cond delay="0"/>
                                  </p:stCondLst>
                                  <p:childTnLst>
                                    <p:set>
                                      <p:cBhvr>
                                        <p:cTn id="2038" dur="1" fill="hold">
                                          <p:stCondLst>
                                            <p:cond delay="0"/>
                                          </p:stCondLst>
                                        </p:cTn>
                                        <p:tgtEl>
                                          <p:spTgt spid="390"/>
                                        </p:tgtEl>
                                        <p:attrNameLst>
                                          <p:attrName>style.visibility</p:attrName>
                                        </p:attrNameLst>
                                      </p:cBhvr>
                                      <p:to>
                                        <p:strVal val="visible"/>
                                      </p:to>
                                    </p:set>
                                  </p:childTnLst>
                                </p:cTn>
                              </p:par>
                              <p:par>
                                <p:cTn id="2039" presetID="1" presetClass="entr" presetSubtype="0" fill="hold" grpId="3" nodeType="withEffect">
                                  <p:stCondLst>
                                    <p:cond delay="0"/>
                                  </p:stCondLst>
                                  <p:childTnLst>
                                    <p:set>
                                      <p:cBhvr>
                                        <p:cTn id="2040" dur="1" fill="hold">
                                          <p:stCondLst>
                                            <p:cond delay="0"/>
                                          </p:stCondLst>
                                        </p:cTn>
                                        <p:tgtEl>
                                          <p:spTgt spid="389"/>
                                        </p:tgtEl>
                                        <p:attrNameLst>
                                          <p:attrName>style.visibility</p:attrName>
                                        </p:attrNameLst>
                                      </p:cBhvr>
                                      <p:to>
                                        <p:strVal val="visible"/>
                                      </p:to>
                                    </p:set>
                                  </p:childTnLst>
                                </p:cTn>
                              </p:par>
                            </p:childTnLst>
                          </p:cTn>
                        </p:par>
                      </p:childTnLst>
                    </p:cTn>
                  </p:par>
                </p:childTnLst>
              </p:cTn>
              <p:nextCondLst>
                <p:cond evt="onClick" delay="0">
                  <p:tgtEl>
                    <p:spTgt spid="392"/>
                  </p:tgtEl>
                </p:cond>
              </p:nextCondLst>
            </p:seq>
            <p:seq concurrent="1" nextAc="seek">
              <p:cTn id="2041" restart="whenNotActive" fill="hold" evtFilter="cancelBubble" nodeType="interactiveSeq">
                <p:stCondLst>
                  <p:cond evt="onClick" delay="0">
                    <p:tgtEl>
                      <p:spTgt spid="391"/>
                    </p:tgtEl>
                  </p:cond>
                </p:stCondLst>
                <p:endSync evt="end" delay="0">
                  <p:rtn val="all"/>
                </p:endSync>
                <p:childTnLst>
                  <p:par>
                    <p:cTn id="2042" fill="hold">
                      <p:stCondLst>
                        <p:cond delay="0"/>
                      </p:stCondLst>
                      <p:childTnLst>
                        <p:par>
                          <p:cTn id="2043" fill="hold">
                            <p:stCondLst>
                              <p:cond delay="0"/>
                            </p:stCondLst>
                            <p:childTnLst>
                              <p:par>
                                <p:cTn id="2044" presetID="1" presetClass="exit" presetSubtype="0" fill="hold" grpId="2" nodeType="withEffect">
                                  <p:stCondLst>
                                    <p:cond delay="0"/>
                                  </p:stCondLst>
                                  <p:childTnLst>
                                    <p:set>
                                      <p:cBhvr>
                                        <p:cTn id="2045" dur="1" fill="hold">
                                          <p:stCondLst>
                                            <p:cond delay="0"/>
                                          </p:stCondLst>
                                        </p:cTn>
                                        <p:tgtEl>
                                          <p:spTgt spid="391"/>
                                        </p:tgtEl>
                                        <p:attrNameLst>
                                          <p:attrName>style.visibility</p:attrName>
                                        </p:attrNameLst>
                                      </p:cBhvr>
                                      <p:to>
                                        <p:strVal val="hidden"/>
                                      </p:to>
                                    </p:set>
                                  </p:childTnLst>
                                </p:cTn>
                              </p:par>
                              <p:par>
                                <p:cTn id="2046" presetID="1" presetClass="exit" presetSubtype="0" fill="hold" grpId="2" nodeType="withEffect">
                                  <p:stCondLst>
                                    <p:cond delay="0"/>
                                  </p:stCondLst>
                                  <p:childTnLst>
                                    <p:set>
                                      <p:cBhvr>
                                        <p:cTn id="2047" dur="1" fill="hold">
                                          <p:stCondLst>
                                            <p:cond delay="0"/>
                                          </p:stCondLst>
                                        </p:cTn>
                                        <p:tgtEl>
                                          <p:spTgt spid="392"/>
                                        </p:tgtEl>
                                        <p:attrNameLst>
                                          <p:attrName>style.visibility</p:attrName>
                                        </p:attrNameLst>
                                      </p:cBhvr>
                                      <p:to>
                                        <p:strVal val="hidden"/>
                                      </p:to>
                                    </p:set>
                                  </p:childTnLst>
                                </p:cTn>
                              </p:par>
                              <p:par>
                                <p:cTn id="2048" presetID="1" presetClass="entr" presetSubtype="0" fill="hold" grpId="3" nodeType="withEffect">
                                  <p:stCondLst>
                                    <p:cond delay="0"/>
                                  </p:stCondLst>
                                  <p:childTnLst>
                                    <p:set>
                                      <p:cBhvr>
                                        <p:cTn id="2049" dur="1" fill="hold">
                                          <p:stCondLst>
                                            <p:cond delay="0"/>
                                          </p:stCondLst>
                                        </p:cTn>
                                        <p:tgtEl>
                                          <p:spTgt spid="394"/>
                                        </p:tgtEl>
                                        <p:attrNameLst>
                                          <p:attrName>style.visibility</p:attrName>
                                        </p:attrNameLst>
                                      </p:cBhvr>
                                      <p:to>
                                        <p:strVal val="visible"/>
                                      </p:to>
                                    </p:set>
                                  </p:childTnLst>
                                </p:cTn>
                              </p:par>
                              <p:par>
                                <p:cTn id="2050" presetID="1" presetClass="entr" presetSubtype="0" fill="hold" grpId="3" nodeType="withEffect">
                                  <p:stCondLst>
                                    <p:cond delay="0"/>
                                  </p:stCondLst>
                                  <p:childTnLst>
                                    <p:set>
                                      <p:cBhvr>
                                        <p:cTn id="2051" dur="1" fill="hold">
                                          <p:stCondLst>
                                            <p:cond delay="0"/>
                                          </p:stCondLst>
                                        </p:cTn>
                                        <p:tgtEl>
                                          <p:spTgt spid="393"/>
                                        </p:tgtEl>
                                        <p:attrNameLst>
                                          <p:attrName>style.visibility</p:attrName>
                                        </p:attrNameLst>
                                      </p:cBhvr>
                                      <p:to>
                                        <p:strVal val="visible"/>
                                      </p:to>
                                    </p:set>
                                  </p:childTnLst>
                                </p:cTn>
                              </p:par>
                            </p:childTnLst>
                          </p:cTn>
                        </p:par>
                      </p:childTnLst>
                    </p:cTn>
                  </p:par>
                </p:childTnLst>
              </p:cTn>
              <p:nextCondLst>
                <p:cond evt="onClick" delay="0">
                  <p:tgtEl>
                    <p:spTgt spid="391"/>
                  </p:tgtEl>
                </p:cond>
              </p:nextCondLst>
            </p:seq>
            <p:seq concurrent="1" nextAc="seek">
              <p:cTn id="2052" restart="whenNotActive" fill="hold" evtFilter="cancelBubble" nodeType="interactiveSeq">
                <p:stCondLst>
                  <p:cond evt="onClick" delay="0">
                    <p:tgtEl>
                      <p:spTgt spid="394"/>
                    </p:tgtEl>
                  </p:cond>
                </p:stCondLst>
                <p:endSync evt="end" delay="0">
                  <p:rtn val="all"/>
                </p:endSync>
                <p:childTnLst>
                  <p:par>
                    <p:cTn id="2053" fill="hold">
                      <p:stCondLst>
                        <p:cond delay="0"/>
                      </p:stCondLst>
                      <p:childTnLst>
                        <p:par>
                          <p:cTn id="2054" fill="hold">
                            <p:stCondLst>
                              <p:cond delay="0"/>
                            </p:stCondLst>
                            <p:childTnLst>
                              <p:par>
                                <p:cTn id="2055" presetID="1" presetClass="exit" presetSubtype="0" fill="hold" grpId="1" nodeType="withEffect">
                                  <p:stCondLst>
                                    <p:cond delay="0"/>
                                  </p:stCondLst>
                                  <p:childTnLst>
                                    <p:set>
                                      <p:cBhvr>
                                        <p:cTn id="2056" dur="1" fill="hold">
                                          <p:stCondLst>
                                            <p:cond delay="0"/>
                                          </p:stCondLst>
                                        </p:cTn>
                                        <p:tgtEl>
                                          <p:spTgt spid="394"/>
                                        </p:tgtEl>
                                        <p:attrNameLst>
                                          <p:attrName>style.visibility</p:attrName>
                                        </p:attrNameLst>
                                      </p:cBhvr>
                                      <p:to>
                                        <p:strVal val="hidden"/>
                                      </p:to>
                                    </p:set>
                                  </p:childTnLst>
                                </p:cTn>
                              </p:par>
                              <p:par>
                                <p:cTn id="2057" presetID="1" presetClass="exit" presetSubtype="0" fill="hold" grpId="1" nodeType="withEffect">
                                  <p:stCondLst>
                                    <p:cond delay="0"/>
                                  </p:stCondLst>
                                  <p:childTnLst>
                                    <p:set>
                                      <p:cBhvr>
                                        <p:cTn id="2058" dur="1" fill="hold">
                                          <p:stCondLst>
                                            <p:cond delay="0"/>
                                          </p:stCondLst>
                                        </p:cTn>
                                        <p:tgtEl>
                                          <p:spTgt spid="393"/>
                                        </p:tgtEl>
                                        <p:attrNameLst>
                                          <p:attrName>style.visibility</p:attrName>
                                        </p:attrNameLst>
                                      </p:cBhvr>
                                      <p:to>
                                        <p:strVal val="hidden"/>
                                      </p:to>
                                    </p:set>
                                  </p:childTnLst>
                                </p:cTn>
                              </p:par>
                              <p:par>
                                <p:cTn id="2059" presetID="1" presetClass="entr" presetSubtype="0" fill="hold" grpId="0" nodeType="withEffect">
                                  <p:stCondLst>
                                    <p:cond delay="0"/>
                                  </p:stCondLst>
                                  <p:childTnLst>
                                    <p:set>
                                      <p:cBhvr>
                                        <p:cTn id="2060" dur="1" fill="hold">
                                          <p:stCondLst>
                                            <p:cond delay="0"/>
                                          </p:stCondLst>
                                        </p:cTn>
                                        <p:tgtEl>
                                          <p:spTgt spid="392"/>
                                        </p:tgtEl>
                                        <p:attrNameLst>
                                          <p:attrName>style.visibility</p:attrName>
                                        </p:attrNameLst>
                                      </p:cBhvr>
                                      <p:to>
                                        <p:strVal val="visible"/>
                                      </p:to>
                                    </p:set>
                                  </p:childTnLst>
                                </p:cTn>
                              </p:par>
                              <p:par>
                                <p:cTn id="2061" presetID="1" presetClass="entr" presetSubtype="0" fill="hold" grpId="0" nodeType="withEffect">
                                  <p:stCondLst>
                                    <p:cond delay="0"/>
                                  </p:stCondLst>
                                  <p:childTnLst>
                                    <p:set>
                                      <p:cBhvr>
                                        <p:cTn id="2062" dur="1" fill="hold">
                                          <p:stCondLst>
                                            <p:cond delay="0"/>
                                          </p:stCondLst>
                                        </p:cTn>
                                        <p:tgtEl>
                                          <p:spTgt spid="391"/>
                                        </p:tgtEl>
                                        <p:attrNameLst>
                                          <p:attrName>style.visibility</p:attrName>
                                        </p:attrNameLst>
                                      </p:cBhvr>
                                      <p:to>
                                        <p:strVal val="visible"/>
                                      </p:to>
                                    </p:set>
                                  </p:childTnLst>
                                </p:cTn>
                              </p:par>
                            </p:childTnLst>
                          </p:cTn>
                        </p:par>
                      </p:childTnLst>
                    </p:cTn>
                  </p:par>
                </p:childTnLst>
              </p:cTn>
              <p:nextCondLst>
                <p:cond evt="onClick" delay="0">
                  <p:tgtEl>
                    <p:spTgt spid="394"/>
                  </p:tgtEl>
                </p:cond>
              </p:nextCondLst>
            </p:seq>
            <p:seq concurrent="1" nextAc="seek">
              <p:cTn id="2063" restart="whenNotActive" fill="hold" evtFilter="cancelBubble" nodeType="interactiveSeq">
                <p:stCondLst>
                  <p:cond evt="onClick" delay="0">
                    <p:tgtEl>
                      <p:spTgt spid="393"/>
                    </p:tgtEl>
                  </p:cond>
                </p:stCondLst>
                <p:endSync evt="end" delay="0">
                  <p:rtn val="all"/>
                </p:endSync>
                <p:childTnLst>
                  <p:par>
                    <p:cTn id="2064" fill="hold">
                      <p:stCondLst>
                        <p:cond delay="0"/>
                      </p:stCondLst>
                      <p:childTnLst>
                        <p:par>
                          <p:cTn id="2065" fill="hold">
                            <p:stCondLst>
                              <p:cond delay="0"/>
                            </p:stCondLst>
                            <p:childTnLst>
                              <p:par>
                                <p:cTn id="2066" presetID="1" presetClass="exit" presetSubtype="0" fill="hold" grpId="2" nodeType="withEffect">
                                  <p:stCondLst>
                                    <p:cond delay="0"/>
                                  </p:stCondLst>
                                  <p:childTnLst>
                                    <p:set>
                                      <p:cBhvr>
                                        <p:cTn id="2067" dur="1" fill="hold">
                                          <p:stCondLst>
                                            <p:cond delay="0"/>
                                          </p:stCondLst>
                                        </p:cTn>
                                        <p:tgtEl>
                                          <p:spTgt spid="393"/>
                                        </p:tgtEl>
                                        <p:attrNameLst>
                                          <p:attrName>style.visibility</p:attrName>
                                        </p:attrNameLst>
                                      </p:cBhvr>
                                      <p:to>
                                        <p:strVal val="hidden"/>
                                      </p:to>
                                    </p:set>
                                  </p:childTnLst>
                                </p:cTn>
                              </p:par>
                              <p:par>
                                <p:cTn id="2068" presetID="1" presetClass="exit" presetSubtype="0" fill="hold" grpId="2" nodeType="withEffect">
                                  <p:stCondLst>
                                    <p:cond delay="0"/>
                                  </p:stCondLst>
                                  <p:childTnLst>
                                    <p:set>
                                      <p:cBhvr>
                                        <p:cTn id="2069" dur="1" fill="hold">
                                          <p:stCondLst>
                                            <p:cond delay="0"/>
                                          </p:stCondLst>
                                        </p:cTn>
                                        <p:tgtEl>
                                          <p:spTgt spid="394"/>
                                        </p:tgtEl>
                                        <p:attrNameLst>
                                          <p:attrName>style.visibility</p:attrName>
                                        </p:attrNameLst>
                                      </p:cBhvr>
                                      <p:to>
                                        <p:strVal val="hidden"/>
                                      </p:to>
                                    </p:set>
                                  </p:childTnLst>
                                </p:cTn>
                              </p:par>
                              <p:par>
                                <p:cTn id="2070" presetID="1" presetClass="entr" presetSubtype="0" fill="hold" grpId="0" nodeType="withEffect">
                                  <p:stCondLst>
                                    <p:cond delay="0"/>
                                  </p:stCondLst>
                                  <p:childTnLst>
                                    <p:set>
                                      <p:cBhvr>
                                        <p:cTn id="2071" dur="1" fill="hold">
                                          <p:stCondLst>
                                            <p:cond delay="0"/>
                                          </p:stCondLst>
                                        </p:cTn>
                                        <p:tgtEl>
                                          <p:spTgt spid="396"/>
                                        </p:tgtEl>
                                        <p:attrNameLst>
                                          <p:attrName>style.visibility</p:attrName>
                                        </p:attrNameLst>
                                      </p:cBhvr>
                                      <p:to>
                                        <p:strVal val="visible"/>
                                      </p:to>
                                    </p:set>
                                  </p:childTnLst>
                                </p:cTn>
                              </p:par>
                              <p:par>
                                <p:cTn id="2072" presetID="1" presetClass="entr" presetSubtype="0" fill="hold" grpId="0" nodeType="withEffect">
                                  <p:stCondLst>
                                    <p:cond delay="0"/>
                                  </p:stCondLst>
                                  <p:childTnLst>
                                    <p:set>
                                      <p:cBhvr>
                                        <p:cTn id="2073" dur="1" fill="hold">
                                          <p:stCondLst>
                                            <p:cond delay="0"/>
                                          </p:stCondLst>
                                        </p:cTn>
                                        <p:tgtEl>
                                          <p:spTgt spid="395"/>
                                        </p:tgtEl>
                                        <p:attrNameLst>
                                          <p:attrName>style.visibility</p:attrName>
                                        </p:attrNameLst>
                                      </p:cBhvr>
                                      <p:to>
                                        <p:strVal val="visible"/>
                                      </p:to>
                                    </p:set>
                                  </p:childTnLst>
                                </p:cTn>
                              </p:par>
                            </p:childTnLst>
                          </p:cTn>
                        </p:par>
                      </p:childTnLst>
                    </p:cTn>
                  </p:par>
                </p:childTnLst>
              </p:cTn>
              <p:nextCondLst>
                <p:cond evt="onClick" delay="0">
                  <p:tgtEl>
                    <p:spTgt spid="393"/>
                  </p:tgtEl>
                </p:cond>
              </p:nextCondLst>
            </p:seq>
            <p:seq concurrent="1" nextAc="seek">
              <p:cTn id="2074" restart="whenNotActive" fill="hold" evtFilter="cancelBubble" nodeType="interactiveSeq">
                <p:stCondLst>
                  <p:cond evt="onClick" delay="0">
                    <p:tgtEl>
                      <p:spTgt spid="396"/>
                    </p:tgtEl>
                  </p:cond>
                </p:stCondLst>
                <p:endSync evt="end" delay="0">
                  <p:rtn val="all"/>
                </p:endSync>
                <p:childTnLst>
                  <p:par>
                    <p:cTn id="2075" fill="hold">
                      <p:stCondLst>
                        <p:cond delay="0"/>
                      </p:stCondLst>
                      <p:childTnLst>
                        <p:par>
                          <p:cTn id="2076" fill="hold">
                            <p:stCondLst>
                              <p:cond delay="0"/>
                            </p:stCondLst>
                            <p:childTnLst>
                              <p:par>
                                <p:cTn id="2077" presetID="1" presetClass="exit" presetSubtype="0" fill="hold" grpId="1" nodeType="withEffect">
                                  <p:stCondLst>
                                    <p:cond delay="0"/>
                                  </p:stCondLst>
                                  <p:childTnLst>
                                    <p:set>
                                      <p:cBhvr>
                                        <p:cTn id="2078" dur="1" fill="hold">
                                          <p:stCondLst>
                                            <p:cond delay="0"/>
                                          </p:stCondLst>
                                        </p:cTn>
                                        <p:tgtEl>
                                          <p:spTgt spid="396"/>
                                        </p:tgtEl>
                                        <p:attrNameLst>
                                          <p:attrName>style.visibility</p:attrName>
                                        </p:attrNameLst>
                                      </p:cBhvr>
                                      <p:to>
                                        <p:strVal val="hidden"/>
                                      </p:to>
                                    </p:set>
                                  </p:childTnLst>
                                </p:cTn>
                              </p:par>
                              <p:par>
                                <p:cTn id="2079" presetID="1" presetClass="exit" presetSubtype="0" fill="hold" grpId="1" nodeType="withEffect">
                                  <p:stCondLst>
                                    <p:cond delay="0"/>
                                  </p:stCondLst>
                                  <p:childTnLst>
                                    <p:set>
                                      <p:cBhvr>
                                        <p:cTn id="2080" dur="1" fill="hold">
                                          <p:stCondLst>
                                            <p:cond delay="0"/>
                                          </p:stCondLst>
                                        </p:cTn>
                                        <p:tgtEl>
                                          <p:spTgt spid="395"/>
                                        </p:tgtEl>
                                        <p:attrNameLst>
                                          <p:attrName>style.visibility</p:attrName>
                                        </p:attrNameLst>
                                      </p:cBhvr>
                                      <p:to>
                                        <p:strVal val="hidden"/>
                                      </p:to>
                                    </p:set>
                                  </p:childTnLst>
                                </p:cTn>
                              </p:par>
                              <p:par>
                                <p:cTn id="2081" presetID="1" presetClass="entr" presetSubtype="0" fill="hold" grpId="0" nodeType="withEffect">
                                  <p:stCondLst>
                                    <p:cond delay="0"/>
                                  </p:stCondLst>
                                  <p:childTnLst>
                                    <p:set>
                                      <p:cBhvr>
                                        <p:cTn id="2082" dur="1" fill="hold">
                                          <p:stCondLst>
                                            <p:cond delay="0"/>
                                          </p:stCondLst>
                                        </p:cTn>
                                        <p:tgtEl>
                                          <p:spTgt spid="394"/>
                                        </p:tgtEl>
                                        <p:attrNameLst>
                                          <p:attrName>style.visibility</p:attrName>
                                        </p:attrNameLst>
                                      </p:cBhvr>
                                      <p:to>
                                        <p:strVal val="visible"/>
                                      </p:to>
                                    </p:set>
                                  </p:childTnLst>
                                </p:cTn>
                              </p:par>
                              <p:par>
                                <p:cTn id="2083" presetID="1" presetClass="entr" presetSubtype="0" fill="hold" grpId="0" nodeType="withEffect">
                                  <p:stCondLst>
                                    <p:cond delay="0"/>
                                  </p:stCondLst>
                                  <p:childTnLst>
                                    <p:set>
                                      <p:cBhvr>
                                        <p:cTn id="2084" dur="1" fill="hold">
                                          <p:stCondLst>
                                            <p:cond delay="0"/>
                                          </p:stCondLst>
                                        </p:cTn>
                                        <p:tgtEl>
                                          <p:spTgt spid="393"/>
                                        </p:tgtEl>
                                        <p:attrNameLst>
                                          <p:attrName>style.visibility</p:attrName>
                                        </p:attrNameLst>
                                      </p:cBhvr>
                                      <p:to>
                                        <p:strVal val="visible"/>
                                      </p:to>
                                    </p:set>
                                  </p:childTnLst>
                                </p:cTn>
                              </p:par>
                            </p:childTnLst>
                          </p:cTn>
                        </p:par>
                      </p:childTnLst>
                    </p:cTn>
                  </p:par>
                </p:childTnLst>
              </p:cTn>
              <p:nextCondLst>
                <p:cond evt="onClick" delay="0">
                  <p:tgtEl>
                    <p:spTgt spid="396"/>
                  </p:tgtEl>
                </p:cond>
              </p:nextCondLst>
            </p:seq>
            <p:seq concurrent="1" nextAc="seek">
              <p:cTn id="2085" restart="whenNotActive" fill="hold" evtFilter="cancelBubble" nodeType="interactiveSeq">
                <p:stCondLst>
                  <p:cond evt="onClick" delay="0">
                    <p:tgtEl>
                      <p:spTgt spid="395"/>
                    </p:tgtEl>
                  </p:cond>
                </p:stCondLst>
                <p:endSync evt="end" delay="0">
                  <p:rtn val="all"/>
                </p:endSync>
                <p:childTnLst>
                  <p:par>
                    <p:cTn id="2086" fill="hold">
                      <p:stCondLst>
                        <p:cond delay="0"/>
                      </p:stCondLst>
                      <p:childTnLst>
                        <p:par>
                          <p:cTn id="2087" fill="hold">
                            <p:stCondLst>
                              <p:cond delay="0"/>
                            </p:stCondLst>
                            <p:childTnLst>
                              <p:par>
                                <p:cTn id="2088" presetID="1" presetClass="exit" presetSubtype="0" fill="hold" grpId="2" nodeType="withEffect">
                                  <p:stCondLst>
                                    <p:cond delay="0"/>
                                  </p:stCondLst>
                                  <p:childTnLst>
                                    <p:set>
                                      <p:cBhvr>
                                        <p:cTn id="2089" dur="1" fill="hold">
                                          <p:stCondLst>
                                            <p:cond delay="0"/>
                                          </p:stCondLst>
                                        </p:cTn>
                                        <p:tgtEl>
                                          <p:spTgt spid="395"/>
                                        </p:tgtEl>
                                        <p:attrNameLst>
                                          <p:attrName>style.visibility</p:attrName>
                                        </p:attrNameLst>
                                      </p:cBhvr>
                                      <p:to>
                                        <p:strVal val="hidden"/>
                                      </p:to>
                                    </p:set>
                                  </p:childTnLst>
                                </p:cTn>
                              </p:par>
                              <p:par>
                                <p:cTn id="2090" presetID="1" presetClass="exit" presetSubtype="0" fill="hold" grpId="2" nodeType="withEffect">
                                  <p:stCondLst>
                                    <p:cond delay="0"/>
                                  </p:stCondLst>
                                  <p:childTnLst>
                                    <p:set>
                                      <p:cBhvr>
                                        <p:cTn id="2091" dur="1" fill="hold">
                                          <p:stCondLst>
                                            <p:cond delay="0"/>
                                          </p:stCondLst>
                                        </p:cTn>
                                        <p:tgtEl>
                                          <p:spTgt spid="396"/>
                                        </p:tgtEl>
                                        <p:attrNameLst>
                                          <p:attrName>style.visibility</p:attrName>
                                        </p:attrNameLst>
                                      </p:cBhvr>
                                      <p:to>
                                        <p:strVal val="hidden"/>
                                      </p:to>
                                    </p:set>
                                  </p:childTnLst>
                                </p:cTn>
                              </p:par>
                              <p:par>
                                <p:cTn id="2092" presetID="1" presetClass="entr" presetSubtype="0" fill="hold" grpId="3" nodeType="withEffect">
                                  <p:stCondLst>
                                    <p:cond delay="0"/>
                                  </p:stCondLst>
                                  <p:childTnLst>
                                    <p:set>
                                      <p:cBhvr>
                                        <p:cTn id="2093" dur="1" fill="hold">
                                          <p:stCondLst>
                                            <p:cond delay="0"/>
                                          </p:stCondLst>
                                        </p:cTn>
                                        <p:tgtEl>
                                          <p:spTgt spid="398"/>
                                        </p:tgtEl>
                                        <p:attrNameLst>
                                          <p:attrName>style.visibility</p:attrName>
                                        </p:attrNameLst>
                                      </p:cBhvr>
                                      <p:to>
                                        <p:strVal val="visible"/>
                                      </p:to>
                                    </p:set>
                                  </p:childTnLst>
                                </p:cTn>
                              </p:par>
                              <p:par>
                                <p:cTn id="2094" presetID="1" presetClass="entr" presetSubtype="0" fill="hold" grpId="3" nodeType="withEffect">
                                  <p:stCondLst>
                                    <p:cond delay="0"/>
                                  </p:stCondLst>
                                  <p:childTnLst>
                                    <p:set>
                                      <p:cBhvr>
                                        <p:cTn id="2095" dur="1" fill="hold">
                                          <p:stCondLst>
                                            <p:cond delay="0"/>
                                          </p:stCondLst>
                                        </p:cTn>
                                        <p:tgtEl>
                                          <p:spTgt spid="397"/>
                                        </p:tgtEl>
                                        <p:attrNameLst>
                                          <p:attrName>style.visibility</p:attrName>
                                        </p:attrNameLst>
                                      </p:cBhvr>
                                      <p:to>
                                        <p:strVal val="visible"/>
                                      </p:to>
                                    </p:set>
                                  </p:childTnLst>
                                </p:cTn>
                              </p:par>
                            </p:childTnLst>
                          </p:cTn>
                        </p:par>
                      </p:childTnLst>
                    </p:cTn>
                  </p:par>
                </p:childTnLst>
              </p:cTn>
              <p:nextCondLst>
                <p:cond evt="onClick" delay="0">
                  <p:tgtEl>
                    <p:spTgt spid="395"/>
                  </p:tgtEl>
                </p:cond>
              </p:nextCondLst>
            </p:seq>
            <p:seq concurrent="1" nextAc="seek">
              <p:cTn id="2096" restart="whenNotActive" fill="hold" evtFilter="cancelBubble" nodeType="interactiveSeq">
                <p:stCondLst>
                  <p:cond evt="onClick" delay="0">
                    <p:tgtEl>
                      <p:spTgt spid="398"/>
                    </p:tgtEl>
                  </p:cond>
                </p:stCondLst>
                <p:endSync evt="end" delay="0">
                  <p:rtn val="all"/>
                </p:endSync>
                <p:childTnLst>
                  <p:par>
                    <p:cTn id="2097" fill="hold">
                      <p:stCondLst>
                        <p:cond delay="0"/>
                      </p:stCondLst>
                      <p:childTnLst>
                        <p:par>
                          <p:cTn id="2098" fill="hold">
                            <p:stCondLst>
                              <p:cond delay="0"/>
                            </p:stCondLst>
                            <p:childTnLst>
                              <p:par>
                                <p:cTn id="2099" presetID="1" presetClass="exit" presetSubtype="0" fill="hold" grpId="1" nodeType="withEffect">
                                  <p:stCondLst>
                                    <p:cond delay="0"/>
                                  </p:stCondLst>
                                  <p:childTnLst>
                                    <p:set>
                                      <p:cBhvr>
                                        <p:cTn id="2100" dur="1" fill="hold">
                                          <p:stCondLst>
                                            <p:cond delay="0"/>
                                          </p:stCondLst>
                                        </p:cTn>
                                        <p:tgtEl>
                                          <p:spTgt spid="398"/>
                                        </p:tgtEl>
                                        <p:attrNameLst>
                                          <p:attrName>style.visibility</p:attrName>
                                        </p:attrNameLst>
                                      </p:cBhvr>
                                      <p:to>
                                        <p:strVal val="hidden"/>
                                      </p:to>
                                    </p:set>
                                  </p:childTnLst>
                                </p:cTn>
                              </p:par>
                              <p:par>
                                <p:cTn id="2101" presetID="1" presetClass="exit" presetSubtype="0" fill="hold" grpId="1" nodeType="withEffect">
                                  <p:stCondLst>
                                    <p:cond delay="0"/>
                                  </p:stCondLst>
                                  <p:childTnLst>
                                    <p:set>
                                      <p:cBhvr>
                                        <p:cTn id="2102" dur="1" fill="hold">
                                          <p:stCondLst>
                                            <p:cond delay="0"/>
                                          </p:stCondLst>
                                        </p:cTn>
                                        <p:tgtEl>
                                          <p:spTgt spid="397"/>
                                        </p:tgtEl>
                                        <p:attrNameLst>
                                          <p:attrName>style.visibility</p:attrName>
                                        </p:attrNameLst>
                                      </p:cBhvr>
                                      <p:to>
                                        <p:strVal val="hidden"/>
                                      </p:to>
                                    </p:set>
                                  </p:childTnLst>
                                </p:cTn>
                              </p:par>
                              <p:par>
                                <p:cTn id="2103" presetID="1" presetClass="entr" presetSubtype="0" fill="hold" grpId="3" nodeType="withEffect">
                                  <p:stCondLst>
                                    <p:cond delay="0"/>
                                  </p:stCondLst>
                                  <p:childTnLst>
                                    <p:set>
                                      <p:cBhvr>
                                        <p:cTn id="2104" dur="1" fill="hold">
                                          <p:stCondLst>
                                            <p:cond delay="0"/>
                                          </p:stCondLst>
                                        </p:cTn>
                                        <p:tgtEl>
                                          <p:spTgt spid="396"/>
                                        </p:tgtEl>
                                        <p:attrNameLst>
                                          <p:attrName>style.visibility</p:attrName>
                                        </p:attrNameLst>
                                      </p:cBhvr>
                                      <p:to>
                                        <p:strVal val="visible"/>
                                      </p:to>
                                    </p:set>
                                  </p:childTnLst>
                                </p:cTn>
                              </p:par>
                              <p:par>
                                <p:cTn id="2105" presetID="1" presetClass="entr" presetSubtype="0" fill="hold" grpId="3" nodeType="withEffect">
                                  <p:stCondLst>
                                    <p:cond delay="0"/>
                                  </p:stCondLst>
                                  <p:childTnLst>
                                    <p:set>
                                      <p:cBhvr>
                                        <p:cTn id="2106" dur="1" fill="hold">
                                          <p:stCondLst>
                                            <p:cond delay="0"/>
                                          </p:stCondLst>
                                        </p:cTn>
                                        <p:tgtEl>
                                          <p:spTgt spid="395"/>
                                        </p:tgtEl>
                                        <p:attrNameLst>
                                          <p:attrName>style.visibility</p:attrName>
                                        </p:attrNameLst>
                                      </p:cBhvr>
                                      <p:to>
                                        <p:strVal val="visible"/>
                                      </p:to>
                                    </p:set>
                                  </p:childTnLst>
                                </p:cTn>
                              </p:par>
                            </p:childTnLst>
                          </p:cTn>
                        </p:par>
                      </p:childTnLst>
                    </p:cTn>
                  </p:par>
                </p:childTnLst>
              </p:cTn>
              <p:nextCondLst>
                <p:cond evt="onClick" delay="0">
                  <p:tgtEl>
                    <p:spTgt spid="398"/>
                  </p:tgtEl>
                </p:cond>
              </p:nextCondLst>
            </p:seq>
            <p:seq concurrent="1" nextAc="seek">
              <p:cTn id="2107" restart="whenNotActive" fill="hold" evtFilter="cancelBubble" nodeType="interactiveSeq">
                <p:stCondLst>
                  <p:cond evt="onClick" delay="0">
                    <p:tgtEl>
                      <p:spTgt spid="397"/>
                    </p:tgtEl>
                  </p:cond>
                </p:stCondLst>
                <p:endSync evt="end" delay="0">
                  <p:rtn val="all"/>
                </p:endSync>
                <p:childTnLst>
                  <p:par>
                    <p:cTn id="2108" fill="hold">
                      <p:stCondLst>
                        <p:cond delay="0"/>
                      </p:stCondLst>
                      <p:childTnLst>
                        <p:par>
                          <p:cTn id="2109" fill="hold">
                            <p:stCondLst>
                              <p:cond delay="0"/>
                            </p:stCondLst>
                            <p:childTnLst>
                              <p:par>
                                <p:cTn id="2110" presetID="1" presetClass="exit" presetSubtype="0" fill="hold" grpId="2" nodeType="withEffect">
                                  <p:stCondLst>
                                    <p:cond delay="0"/>
                                  </p:stCondLst>
                                  <p:childTnLst>
                                    <p:set>
                                      <p:cBhvr>
                                        <p:cTn id="2111" dur="1" fill="hold">
                                          <p:stCondLst>
                                            <p:cond delay="0"/>
                                          </p:stCondLst>
                                        </p:cTn>
                                        <p:tgtEl>
                                          <p:spTgt spid="397"/>
                                        </p:tgtEl>
                                        <p:attrNameLst>
                                          <p:attrName>style.visibility</p:attrName>
                                        </p:attrNameLst>
                                      </p:cBhvr>
                                      <p:to>
                                        <p:strVal val="hidden"/>
                                      </p:to>
                                    </p:set>
                                  </p:childTnLst>
                                </p:cTn>
                              </p:par>
                              <p:par>
                                <p:cTn id="2112" presetID="1" presetClass="exit" presetSubtype="0" fill="hold" grpId="2" nodeType="withEffect">
                                  <p:stCondLst>
                                    <p:cond delay="0"/>
                                  </p:stCondLst>
                                  <p:childTnLst>
                                    <p:set>
                                      <p:cBhvr>
                                        <p:cTn id="2113" dur="1" fill="hold">
                                          <p:stCondLst>
                                            <p:cond delay="0"/>
                                          </p:stCondLst>
                                        </p:cTn>
                                        <p:tgtEl>
                                          <p:spTgt spid="398"/>
                                        </p:tgtEl>
                                        <p:attrNameLst>
                                          <p:attrName>style.visibility</p:attrName>
                                        </p:attrNameLst>
                                      </p:cBhvr>
                                      <p:to>
                                        <p:strVal val="hidden"/>
                                      </p:to>
                                    </p:set>
                                  </p:childTnLst>
                                </p:cTn>
                              </p:par>
                              <p:par>
                                <p:cTn id="2114" presetID="1" presetClass="entr" presetSubtype="0" fill="hold" grpId="0" nodeType="withEffect">
                                  <p:stCondLst>
                                    <p:cond delay="0"/>
                                  </p:stCondLst>
                                  <p:childTnLst>
                                    <p:set>
                                      <p:cBhvr>
                                        <p:cTn id="2115" dur="1" fill="hold">
                                          <p:stCondLst>
                                            <p:cond delay="0"/>
                                          </p:stCondLst>
                                        </p:cTn>
                                        <p:tgtEl>
                                          <p:spTgt spid="400"/>
                                        </p:tgtEl>
                                        <p:attrNameLst>
                                          <p:attrName>style.visibility</p:attrName>
                                        </p:attrNameLst>
                                      </p:cBhvr>
                                      <p:to>
                                        <p:strVal val="visible"/>
                                      </p:to>
                                    </p:set>
                                  </p:childTnLst>
                                </p:cTn>
                              </p:par>
                              <p:par>
                                <p:cTn id="2116" presetID="1" presetClass="entr" presetSubtype="0" fill="hold" grpId="0" nodeType="withEffect">
                                  <p:stCondLst>
                                    <p:cond delay="0"/>
                                  </p:stCondLst>
                                  <p:childTnLst>
                                    <p:set>
                                      <p:cBhvr>
                                        <p:cTn id="2117" dur="1" fill="hold">
                                          <p:stCondLst>
                                            <p:cond delay="0"/>
                                          </p:stCondLst>
                                        </p:cTn>
                                        <p:tgtEl>
                                          <p:spTgt spid="399"/>
                                        </p:tgtEl>
                                        <p:attrNameLst>
                                          <p:attrName>style.visibility</p:attrName>
                                        </p:attrNameLst>
                                      </p:cBhvr>
                                      <p:to>
                                        <p:strVal val="visible"/>
                                      </p:to>
                                    </p:set>
                                  </p:childTnLst>
                                </p:cTn>
                              </p:par>
                            </p:childTnLst>
                          </p:cTn>
                        </p:par>
                      </p:childTnLst>
                    </p:cTn>
                  </p:par>
                </p:childTnLst>
              </p:cTn>
              <p:nextCondLst>
                <p:cond evt="onClick" delay="0">
                  <p:tgtEl>
                    <p:spTgt spid="397"/>
                  </p:tgtEl>
                </p:cond>
              </p:nextCondLst>
            </p:seq>
            <p:seq concurrent="1" nextAc="seek">
              <p:cTn id="2118" restart="whenNotActive" fill="hold" evtFilter="cancelBubble" nodeType="interactiveSeq">
                <p:stCondLst>
                  <p:cond evt="onClick" delay="0">
                    <p:tgtEl>
                      <p:spTgt spid="400"/>
                    </p:tgtEl>
                  </p:cond>
                </p:stCondLst>
                <p:endSync evt="end" delay="0">
                  <p:rtn val="all"/>
                </p:endSync>
                <p:childTnLst>
                  <p:par>
                    <p:cTn id="2119" fill="hold">
                      <p:stCondLst>
                        <p:cond delay="0"/>
                      </p:stCondLst>
                      <p:childTnLst>
                        <p:par>
                          <p:cTn id="2120" fill="hold">
                            <p:stCondLst>
                              <p:cond delay="0"/>
                            </p:stCondLst>
                            <p:childTnLst>
                              <p:par>
                                <p:cTn id="2121" presetID="1" presetClass="exit" presetSubtype="0" fill="hold" grpId="1" nodeType="withEffect">
                                  <p:stCondLst>
                                    <p:cond delay="0"/>
                                  </p:stCondLst>
                                  <p:childTnLst>
                                    <p:set>
                                      <p:cBhvr>
                                        <p:cTn id="2122" dur="1" fill="hold">
                                          <p:stCondLst>
                                            <p:cond delay="0"/>
                                          </p:stCondLst>
                                        </p:cTn>
                                        <p:tgtEl>
                                          <p:spTgt spid="400"/>
                                        </p:tgtEl>
                                        <p:attrNameLst>
                                          <p:attrName>style.visibility</p:attrName>
                                        </p:attrNameLst>
                                      </p:cBhvr>
                                      <p:to>
                                        <p:strVal val="hidden"/>
                                      </p:to>
                                    </p:set>
                                  </p:childTnLst>
                                </p:cTn>
                              </p:par>
                              <p:par>
                                <p:cTn id="2123" presetID="1" presetClass="exit" presetSubtype="0" fill="hold" grpId="1" nodeType="withEffect">
                                  <p:stCondLst>
                                    <p:cond delay="0"/>
                                  </p:stCondLst>
                                  <p:childTnLst>
                                    <p:set>
                                      <p:cBhvr>
                                        <p:cTn id="2124" dur="1" fill="hold">
                                          <p:stCondLst>
                                            <p:cond delay="0"/>
                                          </p:stCondLst>
                                        </p:cTn>
                                        <p:tgtEl>
                                          <p:spTgt spid="399"/>
                                        </p:tgtEl>
                                        <p:attrNameLst>
                                          <p:attrName>style.visibility</p:attrName>
                                        </p:attrNameLst>
                                      </p:cBhvr>
                                      <p:to>
                                        <p:strVal val="hidden"/>
                                      </p:to>
                                    </p:set>
                                  </p:childTnLst>
                                </p:cTn>
                              </p:par>
                              <p:par>
                                <p:cTn id="2125" presetID="1" presetClass="entr" presetSubtype="0" fill="hold" grpId="0" nodeType="withEffect">
                                  <p:stCondLst>
                                    <p:cond delay="0"/>
                                  </p:stCondLst>
                                  <p:childTnLst>
                                    <p:set>
                                      <p:cBhvr>
                                        <p:cTn id="2126" dur="1" fill="hold">
                                          <p:stCondLst>
                                            <p:cond delay="0"/>
                                          </p:stCondLst>
                                        </p:cTn>
                                        <p:tgtEl>
                                          <p:spTgt spid="398"/>
                                        </p:tgtEl>
                                        <p:attrNameLst>
                                          <p:attrName>style.visibility</p:attrName>
                                        </p:attrNameLst>
                                      </p:cBhvr>
                                      <p:to>
                                        <p:strVal val="visible"/>
                                      </p:to>
                                    </p:set>
                                  </p:childTnLst>
                                </p:cTn>
                              </p:par>
                              <p:par>
                                <p:cTn id="2127" presetID="1" presetClass="entr" presetSubtype="0" fill="hold" grpId="0" nodeType="withEffect">
                                  <p:stCondLst>
                                    <p:cond delay="0"/>
                                  </p:stCondLst>
                                  <p:childTnLst>
                                    <p:set>
                                      <p:cBhvr>
                                        <p:cTn id="2128" dur="1" fill="hold">
                                          <p:stCondLst>
                                            <p:cond delay="0"/>
                                          </p:stCondLst>
                                        </p:cTn>
                                        <p:tgtEl>
                                          <p:spTgt spid="397"/>
                                        </p:tgtEl>
                                        <p:attrNameLst>
                                          <p:attrName>style.visibility</p:attrName>
                                        </p:attrNameLst>
                                      </p:cBhvr>
                                      <p:to>
                                        <p:strVal val="visible"/>
                                      </p:to>
                                    </p:set>
                                  </p:childTnLst>
                                </p:cTn>
                              </p:par>
                            </p:childTnLst>
                          </p:cTn>
                        </p:par>
                      </p:childTnLst>
                    </p:cTn>
                  </p:par>
                </p:childTnLst>
              </p:cTn>
              <p:nextCondLst>
                <p:cond evt="onClick" delay="0">
                  <p:tgtEl>
                    <p:spTgt spid="400"/>
                  </p:tgtEl>
                </p:cond>
              </p:nextCondLst>
            </p:seq>
            <p:seq concurrent="1" nextAc="seek">
              <p:cTn id="2129" restart="whenNotActive" fill="hold" evtFilter="cancelBubble" nodeType="interactiveSeq">
                <p:stCondLst>
                  <p:cond evt="onClick" delay="0">
                    <p:tgtEl>
                      <p:spTgt spid="399"/>
                    </p:tgtEl>
                  </p:cond>
                </p:stCondLst>
                <p:endSync evt="end" delay="0">
                  <p:rtn val="all"/>
                </p:endSync>
                <p:childTnLst>
                  <p:par>
                    <p:cTn id="2130" fill="hold">
                      <p:stCondLst>
                        <p:cond delay="0"/>
                      </p:stCondLst>
                      <p:childTnLst>
                        <p:par>
                          <p:cTn id="2131" fill="hold">
                            <p:stCondLst>
                              <p:cond delay="0"/>
                            </p:stCondLst>
                            <p:childTnLst>
                              <p:par>
                                <p:cTn id="2132" presetID="1" presetClass="exit" presetSubtype="0" fill="hold" grpId="2" nodeType="withEffect">
                                  <p:stCondLst>
                                    <p:cond delay="0"/>
                                  </p:stCondLst>
                                  <p:childTnLst>
                                    <p:set>
                                      <p:cBhvr>
                                        <p:cTn id="2133" dur="1" fill="hold">
                                          <p:stCondLst>
                                            <p:cond delay="0"/>
                                          </p:stCondLst>
                                        </p:cTn>
                                        <p:tgtEl>
                                          <p:spTgt spid="399"/>
                                        </p:tgtEl>
                                        <p:attrNameLst>
                                          <p:attrName>style.visibility</p:attrName>
                                        </p:attrNameLst>
                                      </p:cBhvr>
                                      <p:to>
                                        <p:strVal val="hidden"/>
                                      </p:to>
                                    </p:set>
                                  </p:childTnLst>
                                </p:cTn>
                              </p:par>
                              <p:par>
                                <p:cTn id="2134" presetID="1" presetClass="exit" presetSubtype="0" fill="hold" grpId="2" nodeType="withEffect">
                                  <p:stCondLst>
                                    <p:cond delay="0"/>
                                  </p:stCondLst>
                                  <p:childTnLst>
                                    <p:set>
                                      <p:cBhvr>
                                        <p:cTn id="2135" dur="1" fill="hold">
                                          <p:stCondLst>
                                            <p:cond delay="0"/>
                                          </p:stCondLst>
                                        </p:cTn>
                                        <p:tgtEl>
                                          <p:spTgt spid="400"/>
                                        </p:tgtEl>
                                        <p:attrNameLst>
                                          <p:attrName>style.visibility</p:attrName>
                                        </p:attrNameLst>
                                      </p:cBhvr>
                                      <p:to>
                                        <p:strVal val="hidden"/>
                                      </p:to>
                                    </p:set>
                                  </p:childTnLst>
                                </p:cTn>
                              </p:par>
                              <p:par>
                                <p:cTn id="2136" presetID="1" presetClass="entr" presetSubtype="0" fill="hold" grpId="3" nodeType="withEffect">
                                  <p:stCondLst>
                                    <p:cond delay="0"/>
                                  </p:stCondLst>
                                  <p:childTnLst>
                                    <p:set>
                                      <p:cBhvr>
                                        <p:cTn id="2137" dur="1" fill="hold">
                                          <p:stCondLst>
                                            <p:cond delay="0"/>
                                          </p:stCondLst>
                                        </p:cTn>
                                        <p:tgtEl>
                                          <p:spTgt spid="403"/>
                                        </p:tgtEl>
                                        <p:attrNameLst>
                                          <p:attrName>style.visibility</p:attrName>
                                        </p:attrNameLst>
                                      </p:cBhvr>
                                      <p:to>
                                        <p:strVal val="visible"/>
                                      </p:to>
                                    </p:set>
                                  </p:childTnLst>
                                </p:cTn>
                              </p:par>
                              <p:par>
                                <p:cTn id="2138" presetID="1" presetClass="entr" presetSubtype="0" fill="hold" grpId="3" nodeType="withEffect">
                                  <p:stCondLst>
                                    <p:cond delay="0"/>
                                  </p:stCondLst>
                                  <p:childTnLst>
                                    <p:set>
                                      <p:cBhvr>
                                        <p:cTn id="2139" dur="1" fill="hold">
                                          <p:stCondLst>
                                            <p:cond delay="0"/>
                                          </p:stCondLst>
                                        </p:cTn>
                                        <p:tgtEl>
                                          <p:spTgt spid="402"/>
                                        </p:tgtEl>
                                        <p:attrNameLst>
                                          <p:attrName>style.visibility</p:attrName>
                                        </p:attrNameLst>
                                      </p:cBhvr>
                                      <p:to>
                                        <p:strVal val="visible"/>
                                      </p:to>
                                    </p:set>
                                  </p:childTnLst>
                                </p:cTn>
                              </p:par>
                            </p:childTnLst>
                          </p:cTn>
                        </p:par>
                      </p:childTnLst>
                    </p:cTn>
                  </p:par>
                </p:childTnLst>
              </p:cTn>
              <p:nextCondLst>
                <p:cond evt="onClick" delay="0">
                  <p:tgtEl>
                    <p:spTgt spid="399"/>
                  </p:tgtEl>
                </p:cond>
              </p:nextCondLst>
            </p:seq>
            <p:seq concurrent="1" nextAc="seek">
              <p:cTn id="2140" restart="whenNotActive" fill="hold" evtFilter="cancelBubble" nodeType="interactiveSeq">
                <p:stCondLst>
                  <p:cond evt="onClick" delay="0">
                    <p:tgtEl>
                      <p:spTgt spid="403"/>
                    </p:tgtEl>
                  </p:cond>
                </p:stCondLst>
                <p:endSync evt="end" delay="0">
                  <p:rtn val="all"/>
                </p:endSync>
                <p:childTnLst>
                  <p:par>
                    <p:cTn id="2141" fill="hold">
                      <p:stCondLst>
                        <p:cond delay="0"/>
                      </p:stCondLst>
                      <p:childTnLst>
                        <p:par>
                          <p:cTn id="2142" fill="hold">
                            <p:stCondLst>
                              <p:cond delay="0"/>
                            </p:stCondLst>
                            <p:childTnLst>
                              <p:par>
                                <p:cTn id="2143" presetID="1" presetClass="exit" presetSubtype="0" fill="hold" grpId="1" nodeType="withEffect">
                                  <p:stCondLst>
                                    <p:cond delay="0"/>
                                  </p:stCondLst>
                                  <p:childTnLst>
                                    <p:set>
                                      <p:cBhvr>
                                        <p:cTn id="2144" dur="1" fill="hold">
                                          <p:stCondLst>
                                            <p:cond delay="0"/>
                                          </p:stCondLst>
                                        </p:cTn>
                                        <p:tgtEl>
                                          <p:spTgt spid="403"/>
                                        </p:tgtEl>
                                        <p:attrNameLst>
                                          <p:attrName>style.visibility</p:attrName>
                                        </p:attrNameLst>
                                      </p:cBhvr>
                                      <p:to>
                                        <p:strVal val="hidden"/>
                                      </p:to>
                                    </p:set>
                                  </p:childTnLst>
                                </p:cTn>
                              </p:par>
                              <p:par>
                                <p:cTn id="2145" presetID="1" presetClass="exit" presetSubtype="0" fill="hold" grpId="1" nodeType="withEffect">
                                  <p:stCondLst>
                                    <p:cond delay="0"/>
                                  </p:stCondLst>
                                  <p:childTnLst>
                                    <p:set>
                                      <p:cBhvr>
                                        <p:cTn id="2146" dur="1" fill="hold">
                                          <p:stCondLst>
                                            <p:cond delay="0"/>
                                          </p:stCondLst>
                                        </p:cTn>
                                        <p:tgtEl>
                                          <p:spTgt spid="402"/>
                                        </p:tgtEl>
                                        <p:attrNameLst>
                                          <p:attrName>style.visibility</p:attrName>
                                        </p:attrNameLst>
                                      </p:cBhvr>
                                      <p:to>
                                        <p:strVal val="hidden"/>
                                      </p:to>
                                    </p:set>
                                  </p:childTnLst>
                                </p:cTn>
                              </p:par>
                              <p:par>
                                <p:cTn id="2147" presetID="1" presetClass="entr" presetSubtype="0" fill="hold" grpId="3" nodeType="withEffect">
                                  <p:stCondLst>
                                    <p:cond delay="0"/>
                                  </p:stCondLst>
                                  <p:childTnLst>
                                    <p:set>
                                      <p:cBhvr>
                                        <p:cTn id="2148" dur="1" fill="hold">
                                          <p:stCondLst>
                                            <p:cond delay="0"/>
                                          </p:stCondLst>
                                        </p:cTn>
                                        <p:tgtEl>
                                          <p:spTgt spid="400"/>
                                        </p:tgtEl>
                                        <p:attrNameLst>
                                          <p:attrName>style.visibility</p:attrName>
                                        </p:attrNameLst>
                                      </p:cBhvr>
                                      <p:to>
                                        <p:strVal val="visible"/>
                                      </p:to>
                                    </p:set>
                                  </p:childTnLst>
                                </p:cTn>
                              </p:par>
                              <p:par>
                                <p:cTn id="2149" presetID="1" presetClass="entr" presetSubtype="0" fill="hold" grpId="3" nodeType="withEffect">
                                  <p:stCondLst>
                                    <p:cond delay="0"/>
                                  </p:stCondLst>
                                  <p:childTnLst>
                                    <p:set>
                                      <p:cBhvr>
                                        <p:cTn id="2150" dur="1" fill="hold">
                                          <p:stCondLst>
                                            <p:cond delay="0"/>
                                          </p:stCondLst>
                                        </p:cTn>
                                        <p:tgtEl>
                                          <p:spTgt spid="399"/>
                                        </p:tgtEl>
                                        <p:attrNameLst>
                                          <p:attrName>style.visibility</p:attrName>
                                        </p:attrNameLst>
                                      </p:cBhvr>
                                      <p:to>
                                        <p:strVal val="visible"/>
                                      </p:to>
                                    </p:set>
                                  </p:childTnLst>
                                </p:cTn>
                              </p:par>
                            </p:childTnLst>
                          </p:cTn>
                        </p:par>
                      </p:childTnLst>
                    </p:cTn>
                  </p:par>
                </p:childTnLst>
              </p:cTn>
              <p:nextCondLst>
                <p:cond evt="onClick" delay="0">
                  <p:tgtEl>
                    <p:spTgt spid="403"/>
                  </p:tgtEl>
                </p:cond>
              </p:nextCondLst>
            </p:seq>
            <p:seq concurrent="1" nextAc="seek">
              <p:cTn id="2151" restart="whenNotActive" fill="hold" evtFilter="cancelBubble" nodeType="interactiveSeq">
                <p:stCondLst>
                  <p:cond evt="onClick" delay="0">
                    <p:tgtEl>
                      <p:spTgt spid="402"/>
                    </p:tgtEl>
                  </p:cond>
                </p:stCondLst>
                <p:endSync evt="end" delay="0">
                  <p:rtn val="all"/>
                </p:endSync>
                <p:childTnLst>
                  <p:par>
                    <p:cTn id="2152" fill="hold">
                      <p:stCondLst>
                        <p:cond delay="0"/>
                      </p:stCondLst>
                      <p:childTnLst>
                        <p:par>
                          <p:cTn id="2153" fill="hold">
                            <p:stCondLst>
                              <p:cond delay="0"/>
                            </p:stCondLst>
                            <p:childTnLst>
                              <p:par>
                                <p:cTn id="2154" presetID="1" presetClass="exit" presetSubtype="0" fill="hold" grpId="2" nodeType="withEffect">
                                  <p:stCondLst>
                                    <p:cond delay="0"/>
                                  </p:stCondLst>
                                  <p:childTnLst>
                                    <p:set>
                                      <p:cBhvr>
                                        <p:cTn id="2155" dur="1" fill="hold">
                                          <p:stCondLst>
                                            <p:cond delay="0"/>
                                          </p:stCondLst>
                                        </p:cTn>
                                        <p:tgtEl>
                                          <p:spTgt spid="402"/>
                                        </p:tgtEl>
                                        <p:attrNameLst>
                                          <p:attrName>style.visibility</p:attrName>
                                        </p:attrNameLst>
                                      </p:cBhvr>
                                      <p:to>
                                        <p:strVal val="hidden"/>
                                      </p:to>
                                    </p:set>
                                  </p:childTnLst>
                                </p:cTn>
                              </p:par>
                              <p:par>
                                <p:cTn id="2156" presetID="1" presetClass="exit" presetSubtype="0" fill="hold" grpId="2" nodeType="withEffect">
                                  <p:stCondLst>
                                    <p:cond delay="0"/>
                                  </p:stCondLst>
                                  <p:childTnLst>
                                    <p:set>
                                      <p:cBhvr>
                                        <p:cTn id="2157" dur="1" fill="hold">
                                          <p:stCondLst>
                                            <p:cond delay="0"/>
                                          </p:stCondLst>
                                        </p:cTn>
                                        <p:tgtEl>
                                          <p:spTgt spid="403"/>
                                        </p:tgtEl>
                                        <p:attrNameLst>
                                          <p:attrName>style.visibility</p:attrName>
                                        </p:attrNameLst>
                                      </p:cBhvr>
                                      <p:to>
                                        <p:strVal val="hidden"/>
                                      </p:to>
                                    </p:set>
                                  </p:childTnLst>
                                </p:cTn>
                              </p:par>
                              <p:par>
                                <p:cTn id="2158" presetID="1" presetClass="entr" presetSubtype="0" fill="hold" grpId="0" nodeType="withEffect">
                                  <p:stCondLst>
                                    <p:cond delay="0"/>
                                  </p:stCondLst>
                                  <p:childTnLst>
                                    <p:set>
                                      <p:cBhvr>
                                        <p:cTn id="2159" dur="1" fill="hold">
                                          <p:stCondLst>
                                            <p:cond delay="0"/>
                                          </p:stCondLst>
                                        </p:cTn>
                                        <p:tgtEl>
                                          <p:spTgt spid="407"/>
                                        </p:tgtEl>
                                        <p:attrNameLst>
                                          <p:attrName>style.visibility</p:attrName>
                                        </p:attrNameLst>
                                      </p:cBhvr>
                                      <p:to>
                                        <p:strVal val="visible"/>
                                      </p:to>
                                    </p:set>
                                  </p:childTnLst>
                                </p:cTn>
                              </p:par>
                              <p:par>
                                <p:cTn id="2160" presetID="1" presetClass="entr" presetSubtype="0" fill="hold" grpId="0" nodeType="withEffect">
                                  <p:stCondLst>
                                    <p:cond delay="0"/>
                                  </p:stCondLst>
                                  <p:childTnLst>
                                    <p:set>
                                      <p:cBhvr>
                                        <p:cTn id="2161" dur="1" fill="hold">
                                          <p:stCondLst>
                                            <p:cond delay="0"/>
                                          </p:stCondLst>
                                        </p:cTn>
                                        <p:tgtEl>
                                          <p:spTgt spid="406"/>
                                        </p:tgtEl>
                                        <p:attrNameLst>
                                          <p:attrName>style.visibility</p:attrName>
                                        </p:attrNameLst>
                                      </p:cBhvr>
                                      <p:to>
                                        <p:strVal val="visible"/>
                                      </p:to>
                                    </p:set>
                                  </p:childTnLst>
                                </p:cTn>
                              </p:par>
                            </p:childTnLst>
                          </p:cTn>
                        </p:par>
                      </p:childTnLst>
                    </p:cTn>
                  </p:par>
                </p:childTnLst>
              </p:cTn>
              <p:nextCondLst>
                <p:cond evt="onClick" delay="0">
                  <p:tgtEl>
                    <p:spTgt spid="402"/>
                  </p:tgtEl>
                </p:cond>
              </p:nextCondLst>
            </p:seq>
            <p:seq concurrent="1" nextAc="seek">
              <p:cTn id="2162" restart="whenNotActive" fill="hold" evtFilter="cancelBubble" nodeType="interactiveSeq">
                <p:stCondLst>
                  <p:cond evt="onClick" delay="0">
                    <p:tgtEl>
                      <p:spTgt spid="407"/>
                    </p:tgtEl>
                  </p:cond>
                </p:stCondLst>
                <p:endSync evt="end" delay="0">
                  <p:rtn val="all"/>
                </p:endSync>
                <p:childTnLst>
                  <p:par>
                    <p:cTn id="2163" fill="hold">
                      <p:stCondLst>
                        <p:cond delay="0"/>
                      </p:stCondLst>
                      <p:childTnLst>
                        <p:par>
                          <p:cTn id="2164" fill="hold">
                            <p:stCondLst>
                              <p:cond delay="0"/>
                            </p:stCondLst>
                            <p:childTnLst>
                              <p:par>
                                <p:cTn id="2165" presetID="1" presetClass="exit" presetSubtype="0" fill="hold" grpId="1" nodeType="withEffect">
                                  <p:stCondLst>
                                    <p:cond delay="0"/>
                                  </p:stCondLst>
                                  <p:childTnLst>
                                    <p:set>
                                      <p:cBhvr>
                                        <p:cTn id="2166" dur="1" fill="hold">
                                          <p:stCondLst>
                                            <p:cond delay="0"/>
                                          </p:stCondLst>
                                        </p:cTn>
                                        <p:tgtEl>
                                          <p:spTgt spid="407"/>
                                        </p:tgtEl>
                                        <p:attrNameLst>
                                          <p:attrName>style.visibility</p:attrName>
                                        </p:attrNameLst>
                                      </p:cBhvr>
                                      <p:to>
                                        <p:strVal val="hidden"/>
                                      </p:to>
                                    </p:set>
                                  </p:childTnLst>
                                </p:cTn>
                              </p:par>
                              <p:par>
                                <p:cTn id="2167" presetID="1" presetClass="exit" presetSubtype="0" fill="hold" grpId="1" nodeType="withEffect">
                                  <p:stCondLst>
                                    <p:cond delay="0"/>
                                  </p:stCondLst>
                                  <p:childTnLst>
                                    <p:set>
                                      <p:cBhvr>
                                        <p:cTn id="2168" dur="1" fill="hold">
                                          <p:stCondLst>
                                            <p:cond delay="0"/>
                                          </p:stCondLst>
                                        </p:cTn>
                                        <p:tgtEl>
                                          <p:spTgt spid="406"/>
                                        </p:tgtEl>
                                        <p:attrNameLst>
                                          <p:attrName>style.visibility</p:attrName>
                                        </p:attrNameLst>
                                      </p:cBhvr>
                                      <p:to>
                                        <p:strVal val="hidden"/>
                                      </p:to>
                                    </p:set>
                                  </p:childTnLst>
                                </p:cTn>
                              </p:par>
                              <p:par>
                                <p:cTn id="2169" presetID="1" presetClass="entr" presetSubtype="0" fill="hold" grpId="0" nodeType="withEffect">
                                  <p:stCondLst>
                                    <p:cond delay="0"/>
                                  </p:stCondLst>
                                  <p:childTnLst>
                                    <p:set>
                                      <p:cBhvr>
                                        <p:cTn id="2170" dur="1" fill="hold">
                                          <p:stCondLst>
                                            <p:cond delay="0"/>
                                          </p:stCondLst>
                                        </p:cTn>
                                        <p:tgtEl>
                                          <p:spTgt spid="403"/>
                                        </p:tgtEl>
                                        <p:attrNameLst>
                                          <p:attrName>style.visibility</p:attrName>
                                        </p:attrNameLst>
                                      </p:cBhvr>
                                      <p:to>
                                        <p:strVal val="visible"/>
                                      </p:to>
                                    </p:set>
                                  </p:childTnLst>
                                </p:cTn>
                              </p:par>
                              <p:par>
                                <p:cTn id="2171" presetID="1" presetClass="entr" presetSubtype="0" fill="hold" grpId="0" nodeType="withEffect">
                                  <p:stCondLst>
                                    <p:cond delay="0"/>
                                  </p:stCondLst>
                                  <p:childTnLst>
                                    <p:set>
                                      <p:cBhvr>
                                        <p:cTn id="2172" dur="1" fill="hold">
                                          <p:stCondLst>
                                            <p:cond delay="0"/>
                                          </p:stCondLst>
                                        </p:cTn>
                                        <p:tgtEl>
                                          <p:spTgt spid="402"/>
                                        </p:tgtEl>
                                        <p:attrNameLst>
                                          <p:attrName>style.visibility</p:attrName>
                                        </p:attrNameLst>
                                      </p:cBhvr>
                                      <p:to>
                                        <p:strVal val="visible"/>
                                      </p:to>
                                    </p:set>
                                  </p:childTnLst>
                                </p:cTn>
                              </p:par>
                            </p:childTnLst>
                          </p:cTn>
                        </p:par>
                      </p:childTnLst>
                    </p:cTn>
                  </p:par>
                </p:childTnLst>
              </p:cTn>
              <p:nextCondLst>
                <p:cond evt="onClick" delay="0">
                  <p:tgtEl>
                    <p:spTgt spid="407"/>
                  </p:tgtEl>
                </p:cond>
              </p:nextCondLst>
            </p:seq>
            <p:seq concurrent="1" nextAc="seek">
              <p:cTn id="2173" restart="whenNotActive" fill="hold" evtFilter="cancelBubble" nodeType="interactiveSeq">
                <p:stCondLst>
                  <p:cond evt="onClick" delay="0">
                    <p:tgtEl>
                      <p:spTgt spid="406"/>
                    </p:tgtEl>
                  </p:cond>
                </p:stCondLst>
                <p:endSync evt="end" delay="0">
                  <p:rtn val="all"/>
                </p:endSync>
                <p:childTnLst>
                  <p:par>
                    <p:cTn id="2174" fill="hold">
                      <p:stCondLst>
                        <p:cond delay="0"/>
                      </p:stCondLst>
                      <p:childTnLst>
                        <p:par>
                          <p:cTn id="2175" fill="hold">
                            <p:stCondLst>
                              <p:cond delay="0"/>
                            </p:stCondLst>
                            <p:childTnLst>
                              <p:par>
                                <p:cTn id="2176" presetID="1" presetClass="exit" presetSubtype="0" fill="hold" grpId="2" nodeType="withEffect">
                                  <p:stCondLst>
                                    <p:cond delay="0"/>
                                  </p:stCondLst>
                                  <p:childTnLst>
                                    <p:set>
                                      <p:cBhvr>
                                        <p:cTn id="2177" dur="1" fill="hold">
                                          <p:stCondLst>
                                            <p:cond delay="0"/>
                                          </p:stCondLst>
                                        </p:cTn>
                                        <p:tgtEl>
                                          <p:spTgt spid="406"/>
                                        </p:tgtEl>
                                        <p:attrNameLst>
                                          <p:attrName>style.visibility</p:attrName>
                                        </p:attrNameLst>
                                      </p:cBhvr>
                                      <p:to>
                                        <p:strVal val="hidden"/>
                                      </p:to>
                                    </p:set>
                                  </p:childTnLst>
                                </p:cTn>
                              </p:par>
                              <p:par>
                                <p:cTn id="2178" presetID="1" presetClass="exit" presetSubtype="0" fill="hold" grpId="2" nodeType="withEffect">
                                  <p:stCondLst>
                                    <p:cond delay="0"/>
                                  </p:stCondLst>
                                  <p:childTnLst>
                                    <p:set>
                                      <p:cBhvr>
                                        <p:cTn id="2179" dur="1" fill="hold">
                                          <p:stCondLst>
                                            <p:cond delay="0"/>
                                          </p:stCondLst>
                                        </p:cTn>
                                        <p:tgtEl>
                                          <p:spTgt spid="407"/>
                                        </p:tgtEl>
                                        <p:attrNameLst>
                                          <p:attrName>style.visibility</p:attrName>
                                        </p:attrNameLst>
                                      </p:cBhvr>
                                      <p:to>
                                        <p:strVal val="hidden"/>
                                      </p:to>
                                    </p:set>
                                  </p:childTnLst>
                                </p:cTn>
                              </p:par>
                              <p:par>
                                <p:cTn id="2180" presetID="1" presetClass="entr" presetSubtype="0" fill="hold" grpId="1" nodeType="withEffect">
                                  <p:stCondLst>
                                    <p:cond delay="0"/>
                                  </p:stCondLst>
                                  <p:childTnLst>
                                    <p:set>
                                      <p:cBhvr>
                                        <p:cTn id="2181" dur="1" fill="hold">
                                          <p:stCondLst>
                                            <p:cond delay="0"/>
                                          </p:stCondLst>
                                        </p:cTn>
                                        <p:tgtEl>
                                          <p:spTgt spid="409"/>
                                        </p:tgtEl>
                                        <p:attrNameLst>
                                          <p:attrName>style.visibility</p:attrName>
                                        </p:attrNameLst>
                                      </p:cBhvr>
                                      <p:to>
                                        <p:strVal val="visible"/>
                                      </p:to>
                                    </p:set>
                                  </p:childTnLst>
                                </p:cTn>
                              </p:par>
                              <p:par>
                                <p:cTn id="2182" presetID="1" presetClass="entr" presetSubtype="0" fill="hold" grpId="1" nodeType="withEffect">
                                  <p:stCondLst>
                                    <p:cond delay="0"/>
                                  </p:stCondLst>
                                  <p:childTnLst>
                                    <p:set>
                                      <p:cBhvr>
                                        <p:cTn id="2183" dur="1" fill="hold">
                                          <p:stCondLst>
                                            <p:cond delay="0"/>
                                          </p:stCondLst>
                                        </p:cTn>
                                        <p:tgtEl>
                                          <p:spTgt spid="408"/>
                                        </p:tgtEl>
                                        <p:attrNameLst>
                                          <p:attrName>style.visibility</p:attrName>
                                        </p:attrNameLst>
                                      </p:cBhvr>
                                      <p:to>
                                        <p:strVal val="visible"/>
                                      </p:to>
                                    </p:set>
                                  </p:childTnLst>
                                </p:cTn>
                              </p:par>
                            </p:childTnLst>
                          </p:cTn>
                        </p:par>
                      </p:childTnLst>
                    </p:cTn>
                  </p:par>
                </p:childTnLst>
              </p:cTn>
              <p:nextCondLst>
                <p:cond evt="onClick" delay="0">
                  <p:tgtEl>
                    <p:spTgt spid="406"/>
                  </p:tgtEl>
                </p:cond>
              </p:nextCondLst>
            </p:seq>
            <p:seq concurrent="1" nextAc="seek">
              <p:cTn id="2184" restart="whenNotActive" fill="hold" evtFilter="cancelBubble" nodeType="interactiveSeq">
                <p:stCondLst>
                  <p:cond evt="onClick" delay="0">
                    <p:tgtEl>
                      <p:spTgt spid="409"/>
                    </p:tgtEl>
                  </p:cond>
                </p:stCondLst>
                <p:endSync evt="end" delay="0">
                  <p:rtn val="all"/>
                </p:endSync>
                <p:childTnLst>
                  <p:par>
                    <p:cTn id="2185" fill="hold">
                      <p:stCondLst>
                        <p:cond delay="0"/>
                      </p:stCondLst>
                      <p:childTnLst>
                        <p:par>
                          <p:cTn id="2186" fill="hold">
                            <p:stCondLst>
                              <p:cond delay="0"/>
                            </p:stCondLst>
                            <p:childTnLst>
                              <p:par>
                                <p:cTn id="2187" presetID="1" presetClass="exit" presetSubtype="0" fill="hold" grpId="0" nodeType="withEffect">
                                  <p:stCondLst>
                                    <p:cond delay="0"/>
                                  </p:stCondLst>
                                  <p:childTnLst>
                                    <p:set>
                                      <p:cBhvr>
                                        <p:cTn id="2188" dur="1" fill="hold">
                                          <p:stCondLst>
                                            <p:cond delay="0"/>
                                          </p:stCondLst>
                                        </p:cTn>
                                        <p:tgtEl>
                                          <p:spTgt spid="409"/>
                                        </p:tgtEl>
                                        <p:attrNameLst>
                                          <p:attrName>style.visibility</p:attrName>
                                        </p:attrNameLst>
                                      </p:cBhvr>
                                      <p:to>
                                        <p:strVal val="hidden"/>
                                      </p:to>
                                    </p:set>
                                  </p:childTnLst>
                                </p:cTn>
                              </p:par>
                              <p:par>
                                <p:cTn id="2189" presetID="1" presetClass="exit" presetSubtype="0" fill="hold" grpId="0" nodeType="withEffect">
                                  <p:stCondLst>
                                    <p:cond delay="0"/>
                                  </p:stCondLst>
                                  <p:childTnLst>
                                    <p:set>
                                      <p:cBhvr>
                                        <p:cTn id="2190" dur="1" fill="hold">
                                          <p:stCondLst>
                                            <p:cond delay="0"/>
                                          </p:stCondLst>
                                        </p:cTn>
                                        <p:tgtEl>
                                          <p:spTgt spid="408"/>
                                        </p:tgtEl>
                                        <p:attrNameLst>
                                          <p:attrName>style.visibility</p:attrName>
                                        </p:attrNameLst>
                                      </p:cBhvr>
                                      <p:to>
                                        <p:strVal val="hidden"/>
                                      </p:to>
                                    </p:set>
                                  </p:childTnLst>
                                </p:cTn>
                              </p:par>
                              <p:par>
                                <p:cTn id="2191" presetID="1" presetClass="entr" presetSubtype="0" fill="hold" grpId="3" nodeType="withEffect">
                                  <p:stCondLst>
                                    <p:cond delay="0"/>
                                  </p:stCondLst>
                                  <p:childTnLst>
                                    <p:set>
                                      <p:cBhvr>
                                        <p:cTn id="2192" dur="1" fill="hold">
                                          <p:stCondLst>
                                            <p:cond delay="0"/>
                                          </p:stCondLst>
                                        </p:cTn>
                                        <p:tgtEl>
                                          <p:spTgt spid="407"/>
                                        </p:tgtEl>
                                        <p:attrNameLst>
                                          <p:attrName>style.visibility</p:attrName>
                                        </p:attrNameLst>
                                      </p:cBhvr>
                                      <p:to>
                                        <p:strVal val="visible"/>
                                      </p:to>
                                    </p:set>
                                  </p:childTnLst>
                                </p:cTn>
                              </p:par>
                              <p:par>
                                <p:cTn id="2193" presetID="1" presetClass="entr" presetSubtype="0" fill="hold" grpId="3" nodeType="withEffect">
                                  <p:stCondLst>
                                    <p:cond delay="0"/>
                                  </p:stCondLst>
                                  <p:childTnLst>
                                    <p:set>
                                      <p:cBhvr>
                                        <p:cTn id="2194" dur="1" fill="hold">
                                          <p:stCondLst>
                                            <p:cond delay="0"/>
                                          </p:stCondLst>
                                        </p:cTn>
                                        <p:tgtEl>
                                          <p:spTgt spid="406"/>
                                        </p:tgtEl>
                                        <p:attrNameLst>
                                          <p:attrName>style.visibility</p:attrName>
                                        </p:attrNameLst>
                                      </p:cBhvr>
                                      <p:to>
                                        <p:strVal val="visible"/>
                                      </p:to>
                                    </p:set>
                                  </p:childTnLst>
                                </p:cTn>
                              </p:par>
                            </p:childTnLst>
                          </p:cTn>
                        </p:par>
                      </p:childTnLst>
                    </p:cTn>
                  </p:par>
                </p:childTnLst>
              </p:cTn>
              <p:nextCondLst>
                <p:cond evt="onClick" delay="0">
                  <p:tgtEl>
                    <p:spTgt spid="409"/>
                  </p:tgtEl>
                </p:cond>
              </p:nextCondLst>
            </p:seq>
            <p:seq concurrent="1" nextAc="seek">
              <p:cTn id="2195" restart="whenNotActive" fill="hold" evtFilter="cancelBubble" nodeType="interactiveSeq">
                <p:stCondLst>
                  <p:cond evt="onClick" delay="0">
                    <p:tgtEl>
                      <p:spTgt spid="410"/>
                    </p:tgtEl>
                  </p:cond>
                </p:stCondLst>
                <p:endSync evt="end" delay="0">
                  <p:rtn val="all"/>
                </p:endSync>
                <p:childTnLst>
                  <p:par>
                    <p:cTn id="2196" fill="hold">
                      <p:stCondLst>
                        <p:cond delay="0"/>
                      </p:stCondLst>
                      <p:childTnLst>
                        <p:par>
                          <p:cTn id="2197" fill="hold">
                            <p:stCondLst>
                              <p:cond delay="0"/>
                            </p:stCondLst>
                            <p:childTnLst>
                              <p:par>
                                <p:cTn id="2198" presetID="1" presetClass="exit" presetSubtype="0" fill="hold" grpId="5" nodeType="withEffect">
                                  <p:stCondLst>
                                    <p:cond delay="0"/>
                                  </p:stCondLst>
                                  <p:childTnLst>
                                    <p:set>
                                      <p:cBhvr>
                                        <p:cTn id="2199" dur="1" fill="hold">
                                          <p:stCondLst>
                                            <p:cond delay="0"/>
                                          </p:stCondLst>
                                        </p:cTn>
                                        <p:tgtEl>
                                          <p:spTgt spid="307"/>
                                        </p:tgtEl>
                                        <p:attrNameLst>
                                          <p:attrName>style.visibility</p:attrName>
                                        </p:attrNameLst>
                                      </p:cBhvr>
                                      <p:to>
                                        <p:strVal val="hidden"/>
                                      </p:to>
                                    </p:set>
                                  </p:childTnLst>
                                </p:cTn>
                              </p:par>
                              <p:par>
                                <p:cTn id="2200" presetID="1" presetClass="exit" presetSubtype="0" fill="hold" grpId="5" nodeType="withEffect">
                                  <p:stCondLst>
                                    <p:cond delay="0"/>
                                  </p:stCondLst>
                                  <p:childTnLst>
                                    <p:set>
                                      <p:cBhvr>
                                        <p:cTn id="2201" dur="1" fill="hold">
                                          <p:stCondLst>
                                            <p:cond delay="0"/>
                                          </p:stCondLst>
                                        </p:cTn>
                                        <p:tgtEl>
                                          <p:spTgt spid="308"/>
                                        </p:tgtEl>
                                        <p:attrNameLst>
                                          <p:attrName>style.visibility</p:attrName>
                                        </p:attrNameLst>
                                      </p:cBhvr>
                                      <p:to>
                                        <p:strVal val="hidden"/>
                                      </p:to>
                                    </p:set>
                                  </p:childTnLst>
                                </p:cTn>
                              </p:par>
                              <p:par>
                                <p:cTn id="2202" presetID="1" presetClass="exit" presetSubtype="0" fill="hold" grpId="5" nodeType="withEffect">
                                  <p:stCondLst>
                                    <p:cond delay="0"/>
                                  </p:stCondLst>
                                  <p:childTnLst>
                                    <p:set>
                                      <p:cBhvr>
                                        <p:cTn id="2203" dur="1" fill="hold">
                                          <p:stCondLst>
                                            <p:cond delay="0"/>
                                          </p:stCondLst>
                                        </p:cTn>
                                        <p:tgtEl>
                                          <p:spTgt spid="310"/>
                                        </p:tgtEl>
                                        <p:attrNameLst>
                                          <p:attrName>style.visibility</p:attrName>
                                        </p:attrNameLst>
                                      </p:cBhvr>
                                      <p:to>
                                        <p:strVal val="hidden"/>
                                      </p:to>
                                    </p:set>
                                  </p:childTnLst>
                                </p:cTn>
                              </p:par>
                              <p:par>
                                <p:cTn id="2204" presetID="1" presetClass="exit" presetSubtype="0" fill="hold" grpId="5" nodeType="withEffect">
                                  <p:stCondLst>
                                    <p:cond delay="0"/>
                                  </p:stCondLst>
                                  <p:childTnLst>
                                    <p:set>
                                      <p:cBhvr>
                                        <p:cTn id="2205" dur="1" fill="hold">
                                          <p:stCondLst>
                                            <p:cond delay="0"/>
                                          </p:stCondLst>
                                        </p:cTn>
                                        <p:tgtEl>
                                          <p:spTgt spid="309"/>
                                        </p:tgtEl>
                                        <p:attrNameLst>
                                          <p:attrName>style.visibility</p:attrName>
                                        </p:attrNameLst>
                                      </p:cBhvr>
                                      <p:to>
                                        <p:strVal val="hidden"/>
                                      </p:to>
                                    </p:set>
                                  </p:childTnLst>
                                </p:cTn>
                              </p:par>
                              <p:par>
                                <p:cTn id="2206" presetID="1" presetClass="exit" presetSubtype="0" fill="hold" grpId="5" nodeType="withEffect">
                                  <p:stCondLst>
                                    <p:cond delay="0"/>
                                  </p:stCondLst>
                                  <p:childTnLst>
                                    <p:set>
                                      <p:cBhvr>
                                        <p:cTn id="2207" dur="1" fill="hold">
                                          <p:stCondLst>
                                            <p:cond delay="0"/>
                                          </p:stCondLst>
                                        </p:cTn>
                                        <p:tgtEl>
                                          <p:spTgt spid="312"/>
                                        </p:tgtEl>
                                        <p:attrNameLst>
                                          <p:attrName>style.visibility</p:attrName>
                                        </p:attrNameLst>
                                      </p:cBhvr>
                                      <p:to>
                                        <p:strVal val="hidden"/>
                                      </p:to>
                                    </p:set>
                                  </p:childTnLst>
                                </p:cTn>
                              </p:par>
                              <p:par>
                                <p:cTn id="2208" presetID="1" presetClass="exit" presetSubtype="0" fill="hold" grpId="5" nodeType="withEffect">
                                  <p:stCondLst>
                                    <p:cond delay="0"/>
                                  </p:stCondLst>
                                  <p:childTnLst>
                                    <p:set>
                                      <p:cBhvr>
                                        <p:cTn id="2209" dur="1" fill="hold">
                                          <p:stCondLst>
                                            <p:cond delay="0"/>
                                          </p:stCondLst>
                                        </p:cTn>
                                        <p:tgtEl>
                                          <p:spTgt spid="311"/>
                                        </p:tgtEl>
                                        <p:attrNameLst>
                                          <p:attrName>style.visibility</p:attrName>
                                        </p:attrNameLst>
                                      </p:cBhvr>
                                      <p:to>
                                        <p:strVal val="hidden"/>
                                      </p:to>
                                    </p:set>
                                  </p:childTnLst>
                                </p:cTn>
                              </p:par>
                              <p:par>
                                <p:cTn id="2210" presetID="1" presetClass="exit" presetSubtype="0" fill="hold" grpId="5" nodeType="withEffect">
                                  <p:stCondLst>
                                    <p:cond delay="0"/>
                                  </p:stCondLst>
                                  <p:childTnLst>
                                    <p:set>
                                      <p:cBhvr>
                                        <p:cTn id="2211" dur="1" fill="hold">
                                          <p:stCondLst>
                                            <p:cond delay="0"/>
                                          </p:stCondLst>
                                        </p:cTn>
                                        <p:tgtEl>
                                          <p:spTgt spid="314"/>
                                        </p:tgtEl>
                                        <p:attrNameLst>
                                          <p:attrName>style.visibility</p:attrName>
                                        </p:attrNameLst>
                                      </p:cBhvr>
                                      <p:to>
                                        <p:strVal val="hidden"/>
                                      </p:to>
                                    </p:set>
                                  </p:childTnLst>
                                </p:cTn>
                              </p:par>
                              <p:par>
                                <p:cTn id="2212" presetID="1" presetClass="exit" presetSubtype="0" fill="hold" grpId="5" nodeType="withEffect">
                                  <p:stCondLst>
                                    <p:cond delay="0"/>
                                  </p:stCondLst>
                                  <p:childTnLst>
                                    <p:set>
                                      <p:cBhvr>
                                        <p:cTn id="2213" dur="1" fill="hold">
                                          <p:stCondLst>
                                            <p:cond delay="0"/>
                                          </p:stCondLst>
                                        </p:cTn>
                                        <p:tgtEl>
                                          <p:spTgt spid="313"/>
                                        </p:tgtEl>
                                        <p:attrNameLst>
                                          <p:attrName>style.visibility</p:attrName>
                                        </p:attrNameLst>
                                      </p:cBhvr>
                                      <p:to>
                                        <p:strVal val="hidden"/>
                                      </p:to>
                                    </p:set>
                                  </p:childTnLst>
                                </p:cTn>
                              </p:par>
                              <p:par>
                                <p:cTn id="2214" presetID="1" presetClass="exit" presetSubtype="0" fill="hold" grpId="5" nodeType="withEffect">
                                  <p:stCondLst>
                                    <p:cond delay="0"/>
                                  </p:stCondLst>
                                  <p:childTnLst>
                                    <p:set>
                                      <p:cBhvr>
                                        <p:cTn id="2215" dur="1" fill="hold">
                                          <p:stCondLst>
                                            <p:cond delay="0"/>
                                          </p:stCondLst>
                                        </p:cTn>
                                        <p:tgtEl>
                                          <p:spTgt spid="316"/>
                                        </p:tgtEl>
                                        <p:attrNameLst>
                                          <p:attrName>style.visibility</p:attrName>
                                        </p:attrNameLst>
                                      </p:cBhvr>
                                      <p:to>
                                        <p:strVal val="hidden"/>
                                      </p:to>
                                    </p:set>
                                  </p:childTnLst>
                                </p:cTn>
                              </p:par>
                              <p:par>
                                <p:cTn id="2216" presetID="1" presetClass="exit" presetSubtype="0" fill="hold" grpId="5" nodeType="withEffect">
                                  <p:stCondLst>
                                    <p:cond delay="0"/>
                                  </p:stCondLst>
                                  <p:childTnLst>
                                    <p:set>
                                      <p:cBhvr>
                                        <p:cTn id="2217" dur="1" fill="hold">
                                          <p:stCondLst>
                                            <p:cond delay="0"/>
                                          </p:stCondLst>
                                        </p:cTn>
                                        <p:tgtEl>
                                          <p:spTgt spid="315"/>
                                        </p:tgtEl>
                                        <p:attrNameLst>
                                          <p:attrName>style.visibility</p:attrName>
                                        </p:attrNameLst>
                                      </p:cBhvr>
                                      <p:to>
                                        <p:strVal val="hidden"/>
                                      </p:to>
                                    </p:set>
                                  </p:childTnLst>
                                </p:cTn>
                              </p:par>
                              <p:par>
                                <p:cTn id="2218" presetID="1" presetClass="exit" presetSubtype="0" fill="hold" grpId="5" nodeType="withEffect">
                                  <p:stCondLst>
                                    <p:cond delay="0"/>
                                  </p:stCondLst>
                                  <p:childTnLst>
                                    <p:set>
                                      <p:cBhvr>
                                        <p:cTn id="2219" dur="1" fill="hold">
                                          <p:stCondLst>
                                            <p:cond delay="0"/>
                                          </p:stCondLst>
                                        </p:cTn>
                                        <p:tgtEl>
                                          <p:spTgt spid="318"/>
                                        </p:tgtEl>
                                        <p:attrNameLst>
                                          <p:attrName>style.visibility</p:attrName>
                                        </p:attrNameLst>
                                      </p:cBhvr>
                                      <p:to>
                                        <p:strVal val="hidden"/>
                                      </p:to>
                                    </p:set>
                                  </p:childTnLst>
                                </p:cTn>
                              </p:par>
                              <p:par>
                                <p:cTn id="2220" presetID="1" presetClass="exit" presetSubtype="0" fill="hold" grpId="5" nodeType="withEffect">
                                  <p:stCondLst>
                                    <p:cond delay="0"/>
                                  </p:stCondLst>
                                  <p:childTnLst>
                                    <p:set>
                                      <p:cBhvr>
                                        <p:cTn id="2221" dur="1" fill="hold">
                                          <p:stCondLst>
                                            <p:cond delay="0"/>
                                          </p:stCondLst>
                                        </p:cTn>
                                        <p:tgtEl>
                                          <p:spTgt spid="317"/>
                                        </p:tgtEl>
                                        <p:attrNameLst>
                                          <p:attrName>style.visibility</p:attrName>
                                        </p:attrNameLst>
                                      </p:cBhvr>
                                      <p:to>
                                        <p:strVal val="hidden"/>
                                      </p:to>
                                    </p:set>
                                  </p:childTnLst>
                                </p:cTn>
                              </p:par>
                              <p:par>
                                <p:cTn id="2222" presetID="1" presetClass="exit" presetSubtype="0" fill="hold" grpId="5" nodeType="withEffect">
                                  <p:stCondLst>
                                    <p:cond delay="0"/>
                                  </p:stCondLst>
                                  <p:childTnLst>
                                    <p:set>
                                      <p:cBhvr>
                                        <p:cTn id="2223" dur="1" fill="hold">
                                          <p:stCondLst>
                                            <p:cond delay="0"/>
                                          </p:stCondLst>
                                        </p:cTn>
                                        <p:tgtEl>
                                          <p:spTgt spid="320"/>
                                        </p:tgtEl>
                                        <p:attrNameLst>
                                          <p:attrName>style.visibility</p:attrName>
                                        </p:attrNameLst>
                                      </p:cBhvr>
                                      <p:to>
                                        <p:strVal val="hidden"/>
                                      </p:to>
                                    </p:set>
                                  </p:childTnLst>
                                </p:cTn>
                              </p:par>
                              <p:par>
                                <p:cTn id="2224" presetID="1" presetClass="exit" presetSubtype="0" fill="hold" grpId="5" nodeType="withEffect">
                                  <p:stCondLst>
                                    <p:cond delay="0"/>
                                  </p:stCondLst>
                                  <p:childTnLst>
                                    <p:set>
                                      <p:cBhvr>
                                        <p:cTn id="2225" dur="1" fill="hold">
                                          <p:stCondLst>
                                            <p:cond delay="0"/>
                                          </p:stCondLst>
                                        </p:cTn>
                                        <p:tgtEl>
                                          <p:spTgt spid="319"/>
                                        </p:tgtEl>
                                        <p:attrNameLst>
                                          <p:attrName>style.visibility</p:attrName>
                                        </p:attrNameLst>
                                      </p:cBhvr>
                                      <p:to>
                                        <p:strVal val="hidden"/>
                                      </p:to>
                                    </p:set>
                                  </p:childTnLst>
                                </p:cTn>
                              </p:par>
                              <p:par>
                                <p:cTn id="2226" presetID="1" presetClass="exit" presetSubtype="0" fill="hold" grpId="5" nodeType="withEffect">
                                  <p:stCondLst>
                                    <p:cond delay="0"/>
                                  </p:stCondLst>
                                  <p:childTnLst>
                                    <p:set>
                                      <p:cBhvr>
                                        <p:cTn id="2227" dur="1" fill="hold">
                                          <p:stCondLst>
                                            <p:cond delay="0"/>
                                          </p:stCondLst>
                                        </p:cTn>
                                        <p:tgtEl>
                                          <p:spTgt spid="322"/>
                                        </p:tgtEl>
                                        <p:attrNameLst>
                                          <p:attrName>style.visibility</p:attrName>
                                        </p:attrNameLst>
                                      </p:cBhvr>
                                      <p:to>
                                        <p:strVal val="hidden"/>
                                      </p:to>
                                    </p:set>
                                  </p:childTnLst>
                                </p:cTn>
                              </p:par>
                              <p:par>
                                <p:cTn id="2228" presetID="1" presetClass="exit" presetSubtype="0" fill="hold" grpId="5" nodeType="withEffect">
                                  <p:stCondLst>
                                    <p:cond delay="0"/>
                                  </p:stCondLst>
                                  <p:childTnLst>
                                    <p:set>
                                      <p:cBhvr>
                                        <p:cTn id="2229" dur="1" fill="hold">
                                          <p:stCondLst>
                                            <p:cond delay="0"/>
                                          </p:stCondLst>
                                        </p:cTn>
                                        <p:tgtEl>
                                          <p:spTgt spid="321"/>
                                        </p:tgtEl>
                                        <p:attrNameLst>
                                          <p:attrName>style.visibility</p:attrName>
                                        </p:attrNameLst>
                                      </p:cBhvr>
                                      <p:to>
                                        <p:strVal val="hidden"/>
                                      </p:to>
                                    </p:set>
                                  </p:childTnLst>
                                </p:cTn>
                              </p:par>
                              <p:par>
                                <p:cTn id="2230" presetID="1" presetClass="exit" presetSubtype="0" fill="hold" grpId="5" nodeType="withEffect">
                                  <p:stCondLst>
                                    <p:cond delay="0"/>
                                  </p:stCondLst>
                                  <p:childTnLst>
                                    <p:set>
                                      <p:cBhvr>
                                        <p:cTn id="2231" dur="1" fill="hold">
                                          <p:stCondLst>
                                            <p:cond delay="0"/>
                                          </p:stCondLst>
                                        </p:cTn>
                                        <p:tgtEl>
                                          <p:spTgt spid="324"/>
                                        </p:tgtEl>
                                        <p:attrNameLst>
                                          <p:attrName>style.visibility</p:attrName>
                                        </p:attrNameLst>
                                      </p:cBhvr>
                                      <p:to>
                                        <p:strVal val="hidden"/>
                                      </p:to>
                                    </p:set>
                                  </p:childTnLst>
                                </p:cTn>
                              </p:par>
                              <p:par>
                                <p:cTn id="2232" presetID="1" presetClass="exit" presetSubtype="0" fill="hold" grpId="5" nodeType="withEffect">
                                  <p:stCondLst>
                                    <p:cond delay="0"/>
                                  </p:stCondLst>
                                  <p:childTnLst>
                                    <p:set>
                                      <p:cBhvr>
                                        <p:cTn id="2233" dur="1" fill="hold">
                                          <p:stCondLst>
                                            <p:cond delay="0"/>
                                          </p:stCondLst>
                                        </p:cTn>
                                        <p:tgtEl>
                                          <p:spTgt spid="323"/>
                                        </p:tgtEl>
                                        <p:attrNameLst>
                                          <p:attrName>style.visibility</p:attrName>
                                        </p:attrNameLst>
                                      </p:cBhvr>
                                      <p:to>
                                        <p:strVal val="hidden"/>
                                      </p:to>
                                    </p:set>
                                  </p:childTnLst>
                                </p:cTn>
                              </p:par>
                              <p:par>
                                <p:cTn id="2234" presetID="1" presetClass="exit" presetSubtype="0" fill="hold" grpId="5" nodeType="withEffect">
                                  <p:stCondLst>
                                    <p:cond delay="0"/>
                                  </p:stCondLst>
                                  <p:childTnLst>
                                    <p:set>
                                      <p:cBhvr>
                                        <p:cTn id="2235" dur="1" fill="hold">
                                          <p:stCondLst>
                                            <p:cond delay="0"/>
                                          </p:stCondLst>
                                        </p:cTn>
                                        <p:tgtEl>
                                          <p:spTgt spid="326"/>
                                        </p:tgtEl>
                                        <p:attrNameLst>
                                          <p:attrName>style.visibility</p:attrName>
                                        </p:attrNameLst>
                                      </p:cBhvr>
                                      <p:to>
                                        <p:strVal val="hidden"/>
                                      </p:to>
                                    </p:set>
                                  </p:childTnLst>
                                </p:cTn>
                              </p:par>
                              <p:par>
                                <p:cTn id="2236" presetID="1" presetClass="exit" presetSubtype="0" fill="hold" grpId="5" nodeType="withEffect">
                                  <p:stCondLst>
                                    <p:cond delay="0"/>
                                  </p:stCondLst>
                                  <p:childTnLst>
                                    <p:set>
                                      <p:cBhvr>
                                        <p:cTn id="2237" dur="1" fill="hold">
                                          <p:stCondLst>
                                            <p:cond delay="0"/>
                                          </p:stCondLst>
                                        </p:cTn>
                                        <p:tgtEl>
                                          <p:spTgt spid="325"/>
                                        </p:tgtEl>
                                        <p:attrNameLst>
                                          <p:attrName>style.visibility</p:attrName>
                                        </p:attrNameLst>
                                      </p:cBhvr>
                                      <p:to>
                                        <p:strVal val="hidden"/>
                                      </p:to>
                                    </p:set>
                                  </p:childTnLst>
                                </p:cTn>
                              </p:par>
                              <p:par>
                                <p:cTn id="2238" presetID="1" presetClass="exit" presetSubtype="0" fill="hold" grpId="5" nodeType="withEffect">
                                  <p:stCondLst>
                                    <p:cond delay="0"/>
                                  </p:stCondLst>
                                  <p:childTnLst>
                                    <p:set>
                                      <p:cBhvr>
                                        <p:cTn id="2239" dur="1" fill="hold">
                                          <p:stCondLst>
                                            <p:cond delay="0"/>
                                          </p:stCondLst>
                                        </p:cTn>
                                        <p:tgtEl>
                                          <p:spTgt spid="327"/>
                                        </p:tgtEl>
                                        <p:attrNameLst>
                                          <p:attrName>style.visibility</p:attrName>
                                        </p:attrNameLst>
                                      </p:cBhvr>
                                      <p:to>
                                        <p:strVal val="hidden"/>
                                      </p:to>
                                    </p:set>
                                  </p:childTnLst>
                                </p:cTn>
                              </p:par>
                              <p:par>
                                <p:cTn id="2240" presetID="1" presetClass="exit" presetSubtype="0" fill="hold" grpId="5" nodeType="withEffect">
                                  <p:stCondLst>
                                    <p:cond delay="0"/>
                                  </p:stCondLst>
                                  <p:childTnLst>
                                    <p:set>
                                      <p:cBhvr>
                                        <p:cTn id="2241" dur="1" fill="hold">
                                          <p:stCondLst>
                                            <p:cond delay="0"/>
                                          </p:stCondLst>
                                        </p:cTn>
                                        <p:tgtEl>
                                          <p:spTgt spid="328"/>
                                        </p:tgtEl>
                                        <p:attrNameLst>
                                          <p:attrName>style.visibility</p:attrName>
                                        </p:attrNameLst>
                                      </p:cBhvr>
                                      <p:to>
                                        <p:strVal val="hidden"/>
                                      </p:to>
                                    </p:set>
                                  </p:childTnLst>
                                </p:cTn>
                              </p:par>
                              <p:par>
                                <p:cTn id="2242" presetID="1" presetClass="exit" presetSubtype="0" fill="hold" grpId="5" nodeType="withEffect">
                                  <p:stCondLst>
                                    <p:cond delay="0"/>
                                  </p:stCondLst>
                                  <p:childTnLst>
                                    <p:set>
                                      <p:cBhvr>
                                        <p:cTn id="2243" dur="1" fill="hold">
                                          <p:stCondLst>
                                            <p:cond delay="0"/>
                                          </p:stCondLst>
                                        </p:cTn>
                                        <p:tgtEl>
                                          <p:spTgt spid="330"/>
                                        </p:tgtEl>
                                        <p:attrNameLst>
                                          <p:attrName>style.visibility</p:attrName>
                                        </p:attrNameLst>
                                      </p:cBhvr>
                                      <p:to>
                                        <p:strVal val="hidden"/>
                                      </p:to>
                                    </p:set>
                                  </p:childTnLst>
                                </p:cTn>
                              </p:par>
                              <p:par>
                                <p:cTn id="2244" presetID="1" presetClass="exit" presetSubtype="0" fill="hold" grpId="5" nodeType="withEffect">
                                  <p:stCondLst>
                                    <p:cond delay="0"/>
                                  </p:stCondLst>
                                  <p:childTnLst>
                                    <p:set>
                                      <p:cBhvr>
                                        <p:cTn id="2245" dur="1" fill="hold">
                                          <p:stCondLst>
                                            <p:cond delay="0"/>
                                          </p:stCondLst>
                                        </p:cTn>
                                        <p:tgtEl>
                                          <p:spTgt spid="329"/>
                                        </p:tgtEl>
                                        <p:attrNameLst>
                                          <p:attrName>style.visibility</p:attrName>
                                        </p:attrNameLst>
                                      </p:cBhvr>
                                      <p:to>
                                        <p:strVal val="hidden"/>
                                      </p:to>
                                    </p:set>
                                  </p:childTnLst>
                                </p:cTn>
                              </p:par>
                              <p:par>
                                <p:cTn id="2246" presetID="1" presetClass="exit" presetSubtype="0" fill="hold" grpId="5" nodeType="withEffect">
                                  <p:stCondLst>
                                    <p:cond delay="0"/>
                                  </p:stCondLst>
                                  <p:childTnLst>
                                    <p:set>
                                      <p:cBhvr>
                                        <p:cTn id="2247" dur="1" fill="hold">
                                          <p:stCondLst>
                                            <p:cond delay="0"/>
                                          </p:stCondLst>
                                        </p:cTn>
                                        <p:tgtEl>
                                          <p:spTgt spid="332"/>
                                        </p:tgtEl>
                                        <p:attrNameLst>
                                          <p:attrName>style.visibility</p:attrName>
                                        </p:attrNameLst>
                                      </p:cBhvr>
                                      <p:to>
                                        <p:strVal val="hidden"/>
                                      </p:to>
                                    </p:set>
                                  </p:childTnLst>
                                </p:cTn>
                              </p:par>
                              <p:par>
                                <p:cTn id="2248" presetID="1" presetClass="exit" presetSubtype="0" fill="hold" grpId="5" nodeType="withEffect">
                                  <p:stCondLst>
                                    <p:cond delay="0"/>
                                  </p:stCondLst>
                                  <p:childTnLst>
                                    <p:set>
                                      <p:cBhvr>
                                        <p:cTn id="2249" dur="1" fill="hold">
                                          <p:stCondLst>
                                            <p:cond delay="0"/>
                                          </p:stCondLst>
                                        </p:cTn>
                                        <p:tgtEl>
                                          <p:spTgt spid="331"/>
                                        </p:tgtEl>
                                        <p:attrNameLst>
                                          <p:attrName>style.visibility</p:attrName>
                                        </p:attrNameLst>
                                      </p:cBhvr>
                                      <p:to>
                                        <p:strVal val="hidden"/>
                                      </p:to>
                                    </p:set>
                                  </p:childTnLst>
                                </p:cTn>
                              </p:par>
                              <p:par>
                                <p:cTn id="2250" presetID="1" presetClass="exit" presetSubtype="0" fill="hold" grpId="5" nodeType="withEffect">
                                  <p:stCondLst>
                                    <p:cond delay="0"/>
                                  </p:stCondLst>
                                  <p:childTnLst>
                                    <p:set>
                                      <p:cBhvr>
                                        <p:cTn id="2251" dur="1" fill="hold">
                                          <p:stCondLst>
                                            <p:cond delay="0"/>
                                          </p:stCondLst>
                                        </p:cTn>
                                        <p:tgtEl>
                                          <p:spTgt spid="334"/>
                                        </p:tgtEl>
                                        <p:attrNameLst>
                                          <p:attrName>style.visibility</p:attrName>
                                        </p:attrNameLst>
                                      </p:cBhvr>
                                      <p:to>
                                        <p:strVal val="hidden"/>
                                      </p:to>
                                    </p:set>
                                  </p:childTnLst>
                                </p:cTn>
                              </p:par>
                              <p:par>
                                <p:cTn id="2252" presetID="1" presetClass="exit" presetSubtype="0" fill="hold" grpId="5" nodeType="withEffect">
                                  <p:stCondLst>
                                    <p:cond delay="0"/>
                                  </p:stCondLst>
                                  <p:childTnLst>
                                    <p:set>
                                      <p:cBhvr>
                                        <p:cTn id="2253" dur="1" fill="hold">
                                          <p:stCondLst>
                                            <p:cond delay="0"/>
                                          </p:stCondLst>
                                        </p:cTn>
                                        <p:tgtEl>
                                          <p:spTgt spid="333"/>
                                        </p:tgtEl>
                                        <p:attrNameLst>
                                          <p:attrName>style.visibility</p:attrName>
                                        </p:attrNameLst>
                                      </p:cBhvr>
                                      <p:to>
                                        <p:strVal val="hidden"/>
                                      </p:to>
                                    </p:set>
                                  </p:childTnLst>
                                </p:cTn>
                              </p:par>
                              <p:par>
                                <p:cTn id="2254" presetID="1" presetClass="exit" presetSubtype="0" fill="hold" grpId="5" nodeType="withEffect">
                                  <p:stCondLst>
                                    <p:cond delay="0"/>
                                  </p:stCondLst>
                                  <p:childTnLst>
                                    <p:set>
                                      <p:cBhvr>
                                        <p:cTn id="2255" dur="1" fill="hold">
                                          <p:stCondLst>
                                            <p:cond delay="0"/>
                                          </p:stCondLst>
                                        </p:cTn>
                                        <p:tgtEl>
                                          <p:spTgt spid="336"/>
                                        </p:tgtEl>
                                        <p:attrNameLst>
                                          <p:attrName>style.visibility</p:attrName>
                                        </p:attrNameLst>
                                      </p:cBhvr>
                                      <p:to>
                                        <p:strVal val="hidden"/>
                                      </p:to>
                                    </p:set>
                                  </p:childTnLst>
                                </p:cTn>
                              </p:par>
                              <p:par>
                                <p:cTn id="2256" presetID="1" presetClass="exit" presetSubtype="0" fill="hold" grpId="5" nodeType="withEffect">
                                  <p:stCondLst>
                                    <p:cond delay="0"/>
                                  </p:stCondLst>
                                  <p:childTnLst>
                                    <p:set>
                                      <p:cBhvr>
                                        <p:cTn id="2257" dur="1" fill="hold">
                                          <p:stCondLst>
                                            <p:cond delay="0"/>
                                          </p:stCondLst>
                                        </p:cTn>
                                        <p:tgtEl>
                                          <p:spTgt spid="335"/>
                                        </p:tgtEl>
                                        <p:attrNameLst>
                                          <p:attrName>style.visibility</p:attrName>
                                        </p:attrNameLst>
                                      </p:cBhvr>
                                      <p:to>
                                        <p:strVal val="hidden"/>
                                      </p:to>
                                    </p:set>
                                  </p:childTnLst>
                                </p:cTn>
                              </p:par>
                              <p:par>
                                <p:cTn id="2258" presetID="1" presetClass="exit" presetSubtype="0" fill="hold" grpId="5" nodeType="withEffect">
                                  <p:stCondLst>
                                    <p:cond delay="0"/>
                                  </p:stCondLst>
                                  <p:childTnLst>
                                    <p:set>
                                      <p:cBhvr>
                                        <p:cTn id="2259" dur="1" fill="hold">
                                          <p:stCondLst>
                                            <p:cond delay="0"/>
                                          </p:stCondLst>
                                        </p:cTn>
                                        <p:tgtEl>
                                          <p:spTgt spid="338"/>
                                        </p:tgtEl>
                                        <p:attrNameLst>
                                          <p:attrName>style.visibility</p:attrName>
                                        </p:attrNameLst>
                                      </p:cBhvr>
                                      <p:to>
                                        <p:strVal val="hidden"/>
                                      </p:to>
                                    </p:set>
                                  </p:childTnLst>
                                </p:cTn>
                              </p:par>
                              <p:par>
                                <p:cTn id="2260" presetID="1" presetClass="exit" presetSubtype="0" fill="hold" grpId="5" nodeType="withEffect">
                                  <p:stCondLst>
                                    <p:cond delay="0"/>
                                  </p:stCondLst>
                                  <p:childTnLst>
                                    <p:set>
                                      <p:cBhvr>
                                        <p:cTn id="2261" dur="1" fill="hold">
                                          <p:stCondLst>
                                            <p:cond delay="0"/>
                                          </p:stCondLst>
                                        </p:cTn>
                                        <p:tgtEl>
                                          <p:spTgt spid="337"/>
                                        </p:tgtEl>
                                        <p:attrNameLst>
                                          <p:attrName>style.visibility</p:attrName>
                                        </p:attrNameLst>
                                      </p:cBhvr>
                                      <p:to>
                                        <p:strVal val="hidden"/>
                                      </p:to>
                                    </p:set>
                                  </p:childTnLst>
                                </p:cTn>
                              </p:par>
                              <p:par>
                                <p:cTn id="2262" presetID="1" presetClass="exit" presetSubtype="0" fill="hold" grpId="5" nodeType="withEffect">
                                  <p:stCondLst>
                                    <p:cond delay="0"/>
                                  </p:stCondLst>
                                  <p:childTnLst>
                                    <p:set>
                                      <p:cBhvr>
                                        <p:cTn id="2263" dur="1" fill="hold">
                                          <p:stCondLst>
                                            <p:cond delay="0"/>
                                          </p:stCondLst>
                                        </p:cTn>
                                        <p:tgtEl>
                                          <p:spTgt spid="340"/>
                                        </p:tgtEl>
                                        <p:attrNameLst>
                                          <p:attrName>style.visibility</p:attrName>
                                        </p:attrNameLst>
                                      </p:cBhvr>
                                      <p:to>
                                        <p:strVal val="hidden"/>
                                      </p:to>
                                    </p:set>
                                  </p:childTnLst>
                                </p:cTn>
                              </p:par>
                              <p:par>
                                <p:cTn id="2264" presetID="1" presetClass="exit" presetSubtype="0" fill="hold" grpId="5" nodeType="withEffect">
                                  <p:stCondLst>
                                    <p:cond delay="0"/>
                                  </p:stCondLst>
                                  <p:childTnLst>
                                    <p:set>
                                      <p:cBhvr>
                                        <p:cTn id="2265" dur="1" fill="hold">
                                          <p:stCondLst>
                                            <p:cond delay="0"/>
                                          </p:stCondLst>
                                        </p:cTn>
                                        <p:tgtEl>
                                          <p:spTgt spid="339"/>
                                        </p:tgtEl>
                                        <p:attrNameLst>
                                          <p:attrName>style.visibility</p:attrName>
                                        </p:attrNameLst>
                                      </p:cBhvr>
                                      <p:to>
                                        <p:strVal val="hidden"/>
                                      </p:to>
                                    </p:set>
                                  </p:childTnLst>
                                </p:cTn>
                              </p:par>
                              <p:par>
                                <p:cTn id="2266" presetID="1" presetClass="exit" presetSubtype="0" fill="hold" grpId="5" nodeType="withEffect">
                                  <p:stCondLst>
                                    <p:cond delay="0"/>
                                  </p:stCondLst>
                                  <p:childTnLst>
                                    <p:set>
                                      <p:cBhvr>
                                        <p:cTn id="2267" dur="1" fill="hold">
                                          <p:stCondLst>
                                            <p:cond delay="0"/>
                                          </p:stCondLst>
                                        </p:cTn>
                                        <p:tgtEl>
                                          <p:spTgt spid="342"/>
                                        </p:tgtEl>
                                        <p:attrNameLst>
                                          <p:attrName>style.visibility</p:attrName>
                                        </p:attrNameLst>
                                      </p:cBhvr>
                                      <p:to>
                                        <p:strVal val="hidden"/>
                                      </p:to>
                                    </p:set>
                                  </p:childTnLst>
                                </p:cTn>
                              </p:par>
                              <p:par>
                                <p:cTn id="2268" presetID="1" presetClass="exit" presetSubtype="0" fill="hold" grpId="5" nodeType="withEffect">
                                  <p:stCondLst>
                                    <p:cond delay="0"/>
                                  </p:stCondLst>
                                  <p:childTnLst>
                                    <p:set>
                                      <p:cBhvr>
                                        <p:cTn id="2269" dur="1" fill="hold">
                                          <p:stCondLst>
                                            <p:cond delay="0"/>
                                          </p:stCondLst>
                                        </p:cTn>
                                        <p:tgtEl>
                                          <p:spTgt spid="341"/>
                                        </p:tgtEl>
                                        <p:attrNameLst>
                                          <p:attrName>style.visibility</p:attrName>
                                        </p:attrNameLst>
                                      </p:cBhvr>
                                      <p:to>
                                        <p:strVal val="hidden"/>
                                      </p:to>
                                    </p:set>
                                  </p:childTnLst>
                                </p:cTn>
                              </p:par>
                              <p:par>
                                <p:cTn id="2270" presetID="1" presetClass="exit" presetSubtype="0" fill="hold" grpId="5" nodeType="withEffect">
                                  <p:stCondLst>
                                    <p:cond delay="0"/>
                                  </p:stCondLst>
                                  <p:childTnLst>
                                    <p:set>
                                      <p:cBhvr>
                                        <p:cTn id="2271" dur="1" fill="hold">
                                          <p:stCondLst>
                                            <p:cond delay="0"/>
                                          </p:stCondLst>
                                        </p:cTn>
                                        <p:tgtEl>
                                          <p:spTgt spid="344"/>
                                        </p:tgtEl>
                                        <p:attrNameLst>
                                          <p:attrName>style.visibility</p:attrName>
                                        </p:attrNameLst>
                                      </p:cBhvr>
                                      <p:to>
                                        <p:strVal val="hidden"/>
                                      </p:to>
                                    </p:set>
                                  </p:childTnLst>
                                </p:cTn>
                              </p:par>
                              <p:par>
                                <p:cTn id="2272" presetID="1" presetClass="exit" presetSubtype="0" fill="hold" grpId="5" nodeType="withEffect">
                                  <p:stCondLst>
                                    <p:cond delay="0"/>
                                  </p:stCondLst>
                                  <p:childTnLst>
                                    <p:set>
                                      <p:cBhvr>
                                        <p:cTn id="2273" dur="1" fill="hold">
                                          <p:stCondLst>
                                            <p:cond delay="0"/>
                                          </p:stCondLst>
                                        </p:cTn>
                                        <p:tgtEl>
                                          <p:spTgt spid="343"/>
                                        </p:tgtEl>
                                        <p:attrNameLst>
                                          <p:attrName>style.visibility</p:attrName>
                                        </p:attrNameLst>
                                      </p:cBhvr>
                                      <p:to>
                                        <p:strVal val="hidden"/>
                                      </p:to>
                                    </p:set>
                                  </p:childTnLst>
                                </p:cTn>
                              </p:par>
                              <p:par>
                                <p:cTn id="2274" presetID="1" presetClass="exit" presetSubtype="0" fill="hold" grpId="5" nodeType="withEffect">
                                  <p:stCondLst>
                                    <p:cond delay="0"/>
                                  </p:stCondLst>
                                  <p:childTnLst>
                                    <p:set>
                                      <p:cBhvr>
                                        <p:cTn id="2275" dur="1" fill="hold">
                                          <p:stCondLst>
                                            <p:cond delay="0"/>
                                          </p:stCondLst>
                                        </p:cTn>
                                        <p:tgtEl>
                                          <p:spTgt spid="346"/>
                                        </p:tgtEl>
                                        <p:attrNameLst>
                                          <p:attrName>style.visibility</p:attrName>
                                        </p:attrNameLst>
                                      </p:cBhvr>
                                      <p:to>
                                        <p:strVal val="hidden"/>
                                      </p:to>
                                    </p:set>
                                  </p:childTnLst>
                                </p:cTn>
                              </p:par>
                              <p:par>
                                <p:cTn id="2276" presetID="1" presetClass="exit" presetSubtype="0" fill="hold" grpId="5" nodeType="withEffect">
                                  <p:stCondLst>
                                    <p:cond delay="0"/>
                                  </p:stCondLst>
                                  <p:childTnLst>
                                    <p:set>
                                      <p:cBhvr>
                                        <p:cTn id="2277" dur="1" fill="hold">
                                          <p:stCondLst>
                                            <p:cond delay="0"/>
                                          </p:stCondLst>
                                        </p:cTn>
                                        <p:tgtEl>
                                          <p:spTgt spid="345"/>
                                        </p:tgtEl>
                                        <p:attrNameLst>
                                          <p:attrName>style.visibility</p:attrName>
                                        </p:attrNameLst>
                                      </p:cBhvr>
                                      <p:to>
                                        <p:strVal val="hidden"/>
                                      </p:to>
                                    </p:set>
                                  </p:childTnLst>
                                </p:cTn>
                              </p:par>
                              <p:par>
                                <p:cTn id="2278" presetID="1" presetClass="exit" presetSubtype="0" fill="hold" grpId="5" nodeType="withEffect">
                                  <p:stCondLst>
                                    <p:cond delay="0"/>
                                  </p:stCondLst>
                                  <p:childTnLst>
                                    <p:set>
                                      <p:cBhvr>
                                        <p:cTn id="2279" dur="1" fill="hold">
                                          <p:stCondLst>
                                            <p:cond delay="0"/>
                                          </p:stCondLst>
                                        </p:cTn>
                                        <p:tgtEl>
                                          <p:spTgt spid="347"/>
                                        </p:tgtEl>
                                        <p:attrNameLst>
                                          <p:attrName>style.visibility</p:attrName>
                                        </p:attrNameLst>
                                      </p:cBhvr>
                                      <p:to>
                                        <p:strVal val="hidden"/>
                                      </p:to>
                                    </p:set>
                                  </p:childTnLst>
                                </p:cTn>
                              </p:par>
                              <p:par>
                                <p:cTn id="2280" presetID="1" presetClass="exit" presetSubtype="0" fill="hold" grpId="5" nodeType="withEffect">
                                  <p:stCondLst>
                                    <p:cond delay="0"/>
                                  </p:stCondLst>
                                  <p:childTnLst>
                                    <p:set>
                                      <p:cBhvr>
                                        <p:cTn id="2281" dur="1" fill="hold">
                                          <p:stCondLst>
                                            <p:cond delay="0"/>
                                          </p:stCondLst>
                                        </p:cTn>
                                        <p:tgtEl>
                                          <p:spTgt spid="348"/>
                                        </p:tgtEl>
                                        <p:attrNameLst>
                                          <p:attrName>style.visibility</p:attrName>
                                        </p:attrNameLst>
                                      </p:cBhvr>
                                      <p:to>
                                        <p:strVal val="hidden"/>
                                      </p:to>
                                    </p:set>
                                  </p:childTnLst>
                                </p:cTn>
                              </p:par>
                              <p:par>
                                <p:cTn id="2282" presetID="1" presetClass="exit" presetSubtype="0" fill="hold" grpId="5" nodeType="withEffect">
                                  <p:stCondLst>
                                    <p:cond delay="0"/>
                                  </p:stCondLst>
                                  <p:childTnLst>
                                    <p:set>
                                      <p:cBhvr>
                                        <p:cTn id="2283" dur="1" fill="hold">
                                          <p:stCondLst>
                                            <p:cond delay="0"/>
                                          </p:stCondLst>
                                        </p:cTn>
                                        <p:tgtEl>
                                          <p:spTgt spid="350"/>
                                        </p:tgtEl>
                                        <p:attrNameLst>
                                          <p:attrName>style.visibility</p:attrName>
                                        </p:attrNameLst>
                                      </p:cBhvr>
                                      <p:to>
                                        <p:strVal val="hidden"/>
                                      </p:to>
                                    </p:set>
                                  </p:childTnLst>
                                </p:cTn>
                              </p:par>
                              <p:par>
                                <p:cTn id="2284" presetID="1" presetClass="exit" presetSubtype="0" fill="hold" grpId="5" nodeType="withEffect">
                                  <p:stCondLst>
                                    <p:cond delay="0"/>
                                  </p:stCondLst>
                                  <p:childTnLst>
                                    <p:set>
                                      <p:cBhvr>
                                        <p:cTn id="2285" dur="1" fill="hold">
                                          <p:stCondLst>
                                            <p:cond delay="0"/>
                                          </p:stCondLst>
                                        </p:cTn>
                                        <p:tgtEl>
                                          <p:spTgt spid="349"/>
                                        </p:tgtEl>
                                        <p:attrNameLst>
                                          <p:attrName>style.visibility</p:attrName>
                                        </p:attrNameLst>
                                      </p:cBhvr>
                                      <p:to>
                                        <p:strVal val="hidden"/>
                                      </p:to>
                                    </p:set>
                                  </p:childTnLst>
                                </p:cTn>
                              </p:par>
                              <p:par>
                                <p:cTn id="2286" presetID="1" presetClass="exit" presetSubtype="0" fill="hold" grpId="5" nodeType="withEffect">
                                  <p:stCondLst>
                                    <p:cond delay="0"/>
                                  </p:stCondLst>
                                  <p:childTnLst>
                                    <p:set>
                                      <p:cBhvr>
                                        <p:cTn id="2287" dur="1" fill="hold">
                                          <p:stCondLst>
                                            <p:cond delay="0"/>
                                          </p:stCondLst>
                                        </p:cTn>
                                        <p:tgtEl>
                                          <p:spTgt spid="352"/>
                                        </p:tgtEl>
                                        <p:attrNameLst>
                                          <p:attrName>style.visibility</p:attrName>
                                        </p:attrNameLst>
                                      </p:cBhvr>
                                      <p:to>
                                        <p:strVal val="hidden"/>
                                      </p:to>
                                    </p:set>
                                  </p:childTnLst>
                                </p:cTn>
                              </p:par>
                              <p:par>
                                <p:cTn id="2288" presetID="1" presetClass="exit" presetSubtype="0" fill="hold" grpId="5" nodeType="withEffect">
                                  <p:stCondLst>
                                    <p:cond delay="0"/>
                                  </p:stCondLst>
                                  <p:childTnLst>
                                    <p:set>
                                      <p:cBhvr>
                                        <p:cTn id="2289" dur="1" fill="hold">
                                          <p:stCondLst>
                                            <p:cond delay="0"/>
                                          </p:stCondLst>
                                        </p:cTn>
                                        <p:tgtEl>
                                          <p:spTgt spid="351"/>
                                        </p:tgtEl>
                                        <p:attrNameLst>
                                          <p:attrName>style.visibility</p:attrName>
                                        </p:attrNameLst>
                                      </p:cBhvr>
                                      <p:to>
                                        <p:strVal val="hidden"/>
                                      </p:to>
                                    </p:set>
                                  </p:childTnLst>
                                </p:cTn>
                              </p:par>
                              <p:par>
                                <p:cTn id="2290" presetID="1" presetClass="exit" presetSubtype="0" fill="hold" grpId="5" nodeType="withEffect">
                                  <p:stCondLst>
                                    <p:cond delay="0"/>
                                  </p:stCondLst>
                                  <p:childTnLst>
                                    <p:set>
                                      <p:cBhvr>
                                        <p:cTn id="2291" dur="1" fill="hold">
                                          <p:stCondLst>
                                            <p:cond delay="0"/>
                                          </p:stCondLst>
                                        </p:cTn>
                                        <p:tgtEl>
                                          <p:spTgt spid="354"/>
                                        </p:tgtEl>
                                        <p:attrNameLst>
                                          <p:attrName>style.visibility</p:attrName>
                                        </p:attrNameLst>
                                      </p:cBhvr>
                                      <p:to>
                                        <p:strVal val="hidden"/>
                                      </p:to>
                                    </p:set>
                                  </p:childTnLst>
                                </p:cTn>
                              </p:par>
                              <p:par>
                                <p:cTn id="2292" presetID="1" presetClass="exit" presetSubtype="0" fill="hold" grpId="5" nodeType="withEffect">
                                  <p:stCondLst>
                                    <p:cond delay="0"/>
                                  </p:stCondLst>
                                  <p:childTnLst>
                                    <p:set>
                                      <p:cBhvr>
                                        <p:cTn id="2293" dur="1" fill="hold">
                                          <p:stCondLst>
                                            <p:cond delay="0"/>
                                          </p:stCondLst>
                                        </p:cTn>
                                        <p:tgtEl>
                                          <p:spTgt spid="353"/>
                                        </p:tgtEl>
                                        <p:attrNameLst>
                                          <p:attrName>style.visibility</p:attrName>
                                        </p:attrNameLst>
                                      </p:cBhvr>
                                      <p:to>
                                        <p:strVal val="hidden"/>
                                      </p:to>
                                    </p:set>
                                  </p:childTnLst>
                                </p:cTn>
                              </p:par>
                              <p:par>
                                <p:cTn id="2294" presetID="1" presetClass="exit" presetSubtype="0" fill="hold" grpId="5" nodeType="withEffect">
                                  <p:stCondLst>
                                    <p:cond delay="0"/>
                                  </p:stCondLst>
                                  <p:childTnLst>
                                    <p:set>
                                      <p:cBhvr>
                                        <p:cTn id="2295" dur="1" fill="hold">
                                          <p:stCondLst>
                                            <p:cond delay="0"/>
                                          </p:stCondLst>
                                        </p:cTn>
                                        <p:tgtEl>
                                          <p:spTgt spid="356"/>
                                        </p:tgtEl>
                                        <p:attrNameLst>
                                          <p:attrName>style.visibility</p:attrName>
                                        </p:attrNameLst>
                                      </p:cBhvr>
                                      <p:to>
                                        <p:strVal val="hidden"/>
                                      </p:to>
                                    </p:set>
                                  </p:childTnLst>
                                </p:cTn>
                              </p:par>
                              <p:par>
                                <p:cTn id="2296" presetID="1" presetClass="exit" presetSubtype="0" fill="hold" grpId="5" nodeType="withEffect">
                                  <p:stCondLst>
                                    <p:cond delay="0"/>
                                  </p:stCondLst>
                                  <p:childTnLst>
                                    <p:set>
                                      <p:cBhvr>
                                        <p:cTn id="2297" dur="1" fill="hold">
                                          <p:stCondLst>
                                            <p:cond delay="0"/>
                                          </p:stCondLst>
                                        </p:cTn>
                                        <p:tgtEl>
                                          <p:spTgt spid="355"/>
                                        </p:tgtEl>
                                        <p:attrNameLst>
                                          <p:attrName>style.visibility</p:attrName>
                                        </p:attrNameLst>
                                      </p:cBhvr>
                                      <p:to>
                                        <p:strVal val="hidden"/>
                                      </p:to>
                                    </p:set>
                                  </p:childTnLst>
                                </p:cTn>
                              </p:par>
                              <p:par>
                                <p:cTn id="2298" presetID="1" presetClass="exit" presetSubtype="0" fill="hold" grpId="5" nodeType="withEffect">
                                  <p:stCondLst>
                                    <p:cond delay="0"/>
                                  </p:stCondLst>
                                  <p:childTnLst>
                                    <p:set>
                                      <p:cBhvr>
                                        <p:cTn id="2299" dur="1" fill="hold">
                                          <p:stCondLst>
                                            <p:cond delay="0"/>
                                          </p:stCondLst>
                                        </p:cTn>
                                        <p:tgtEl>
                                          <p:spTgt spid="358"/>
                                        </p:tgtEl>
                                        <p:attrNameLst>
                                          <p:attrName>style.visibility</p:attrName>
                                        </p:attrNameLst>
                                      </p:cBhvr>
                                      <p:to>
                                        <p:strVal val="hidden"/>
                                      </p:to>
                                    </p:set>
                                  </p:childTnLst>
                                </p:cTn>
                              </p:par>
                              <p:par>
                                <p:cTn id="2300" presetID="1" presetClass="exit" presetSubtype="0" fill="hold" grpId="5" nodeType="withEffect">
                                  <p:stCondLst>
                                    <p:cond delay="0"/>
                                  </p:stCondLst>
                                  <p:childTnLst>
                                    <p:set>
                                      <p:cBhvr>
                                        <p:cTn id="2301" dur="1" fill="hold">
                                          <p:stCondLst>
                                            <p:cond delay="0"/>
                                          </p:stCondLst>
                                        </p:cTn>
                                        <p:tgtEl>
                                          <p:spTgt spid="357"/>
                                        </p:tgtEl>
                                        <p:attrNameLst>
                                          <p:attrName>style.visibility</p:attrName>
                                        </p:attrNameLst>
                                      </p:cBhvr>
                                      <p:to>
                                        <p:strVal val="hidden"/>
                                      </p:to>
                                    </p:set>
                                  </p:childTnLst>
                                </p:cTn>
                              </p:par>
                              <p:par>
                                <p:cTn id="2302" presetID="1" presetClass="exit" presetSubtype="0" fill="hold" grpId="5" nodeType="withEffect">
                                  <p:stCondLst>
                                    <p:cond delay="0"/>
                                  </p:stCondLst>
                                  <p:childTnLst>
                                    <p:set>
                                      <p:cBhvr>
                                        <p:cTn id="2303" dur="1" fill="hold">
                                          <p:stCondLst>
                                            <p:cond delay="0"/>
                                          </p:stCondLst>
                                        </p:cTn>
                                        <p:tgtEl>
                                          <p:spTgt spid="360"/>
                                        </p:tgtEl>
                                        <p:attrNameLst>
                                          <p:attrName>style.visibility</p:attrName>
                                        </p:attrNameLst>
                                      </p:cBhvr>
                                      <p:to>
                                        <p:strVal val="hidden"/>
                                      </p:to>
                                    </p:set>
                                  </p:childTnLst>
                                </p:cTn>
                              </p:par>
                              <p:par>
                                <p:cTn id="2304" presetID="1" presetClass="exit" presetSubtype="0" fill="hold" grpId="5" nodeType="withEffect">
                                  <p:stCondLst>
                                    <p:cond delay="0"/>
                                  </p:stCondLst>
                                  <p:childTnLst>
                                    <p:set>
                                      <p:cBhvr>
                                        <p:cTn id="2305" dur="1" fill="hold">
                                          <p:stCondLst>
                                            <p:cond delay="0"/>
                                          </p:stCondLst>
                                        </p:cTn>
                                        <p:tgtEl>
                                          <p:spTgt spid="359"/>
                                        </p:tgtEl>
                                        <p:attrNameLst>
                                          <p:attrName>style.visibility</p:attrName>
                                        </p:attrNameLst>
                                      </p:cBhvr>
                                      <p:to>
                                        <p:strVal val="hidden"/>
                                      </p:to>
                                    </p:set>
                                  </p:childTnLst>
                                </p:cTn>
                              </p:par>
                              <p:par>
                                <p:cTn id="2306" presetID="1" presetClass="exit" presetSubtype="0" fill="hold" grpId="5" nodeType="withEffect">
                                  <p:stCondLst>
                                    <p:cond delay="0"/>
                                  </p:stCondLst>
                                  <p:childTnLst>
                                    <p:set>
                                      <p:cBhvr>
                                        <p:cTn id="2307" dur="1" fill="hold">
                                          <p:stCondLst>
                                            <p:cond delay="0"/>
                                          </p:stCondLst>
                                        </p:cTn>
                                        <p:tgtEl>
                                          <p:spTgt spid="362"/>
                                        </p:tgtEl>
                                        <p:attrNameLst>
                                          <p:attrName>style.visibility</p:attrName>
                                        </p:attrNameLst>
                                      </p:cBhvr>
                                      <p:to>
                                        <p:strVal val="hidden"/>
                                      </p:to>
                                    </p:set>
                                  </p:childTnLst>
                                </p:cTn>
                              </p:par>
                              <p:par>
                                <p:cTn id="2308" presetID="1" presetClass="exit" presetSubtype="0" fill="hold" grpId="5" nodeType="withEffect">
                                  <p:stCondLst>
                                    <p:cond delay="0"/>
                                  </p:stCondLst>
                                  <p:childTnLst>
                                    <p:set>
                                      <p:cBhvr>
                                        <p:cTn id="2309" dur="1" fill="hold">
                                          <p:stCondLst>
                                            <p:cond delay="0"/>
                                          </p:stCondLst>
                                        </p:cTn>
                                        <p:tgtEl>
                                          <p:spTgt spid="361"/>
                                        </p:tgtEl>
                                        <p:attrNameLst>
                                          <p:attrName>style.visibility</p:attrName>
                                        </p:attrNameLst>
                                      </p:cBhvr>
                                      <p:to>
                                        <p:strVal val="hidden"/>
                                      </p:to>
                                    </p:set>
                                  </p:childTnLst>
                                </p:cTn>
                              </p:par>
                              <p:par>
                                <p:cTn id="2310" presetID="1" presetClass="exit" presetSubtype="0" fill="hold" grpId="5" nodeType="withEffect">
                                  <p:stCondLst>
                                    <p:cond delay="0"/>
                                  </p:stCondLst>
                                  <p:childTnLst>
                                    <p:set>
                                      <p:cBhvr>
                                        <p:cTn id="2311" dur="1" fill="hold">
                                          <p:stCondLst>
                                            <p:cond delay="0"/>
                                          </p:stCondLst>
                                        </p:cTn>
                                        <p:tgtEl>
                                          <p:spTgt spid="364"/>
                                        </p:tgtEl>
                                        <p:attrNameLst>
                                          <p:attrName>style.visibility</p:attrName>
                                        </p:attrNameLst>
                                      </p:cBhvr>
                                      <p:to>
                                        <p:strVal val="hidden"/>
                                      </p:to>
                                    </p:set>
                                  </p:childTnLst>
                                </p:cTn>
                              </p:par>
                              <p:par>
                                <p:cTn id="2312" presetID="1" presetClass="exit" presetSubtype="0" fill="hold" grpId="5" nodeType="withEffect">
                                  <p:stCondLst>
                                    <p:cond delay="0"/>
                                  </p:stCondLst>
                                  <p:childTnLst>
                                    <p:set>
                                      <p:cBhvr>
                                        <p:cTn id="2313" dur="1" fill="hold">
                                          <p:stCondLst>
                                            <p:cond delay="0"/>
                                          </p:stCondLst>
                                        </p:cTn>
                                        <p:tgtEl>
                                          <p:spTgt spid="363"/>
                                        </p:tgtEl>
                                        <p:attrNameLst>
                                          <p:attrName>style.visibility</p:attrName>
                                        </p:attrNameLst>
                                      </p:cBhvr>
                                      <p:to>
                                        <p:strVal val="hidden"/>
                                      </p:to>
                                    </p:set>
                                  </p:childTnLst>
                                </p:cTn>
                              </p:par>
                              <p:par>
                                <p:cTn id="2314" presetID="1" presetClass="exit" presetSubtype="0" fill="hold" grpId="5" nodeType="withEffect">
                                  <p:stCondLst>
                                    <p:cond delay="0"/>
                                  </p:stCondLst>
                                  <p:childTnLst>
                                    <p:set>
                                      <p:cBhvr>
                                        <p:cTn id="2315" dur="1" fill="hold">
                                          <p:stCondLst>
                                            <p:cond delay="0"/>
                                          </p:stCondLst>
                                        </p:cTn>
                                        <p:tgtEl>
                                          <p:spTgt spid="366"/>
                                        </p:tgtEl>
                                        <p:attrNameLst>
                                          <p:attrName>style.visibility</p:attrName>
                                        </p:attrNameLst>
                                      </p:cBhvr>
                                      <p:to>
                                        <p:strVal val="hidden"/>
                                      </p:to>
                                    </p:set>
                                  </p:childTnLst>
                                </p:cTn>
                              </p:par>
                              <p:par>
                                <p:cTn id="2316" presetID="1" presetClass="exit" presetSubtype="0" fill="hold" grpId="5" nodeType="withEffect">
                                  <p:stCondLst>
                                    <p:cond delay="0"/>
                                  </p:stCondLst>
                                  <p:childTnLst>
                                    <p:set>
                                      <p:cBhvr>
                                        <p:cTn id="2317" dur="1" fill="hold">
                                          <p:stCondLst>
                                            <p:cond delay="0"/>
                                          </p:stCondLst>
                                        </p:cTn>
                                        <p:tgtEl>
                                          <p:spTgt spid="365"/>
                                        </p:tgtEl>
                                        <p:attrNameLst>
                                          <p:attrName>style.visibility</p:attrName>
                                        </p:attrNameLst>
                                      </p:cBhvr>
                                      <p:to>
                                        <p:strVal val="hidden"/>
                                      </p:to>
                                    </p:set>
                                  </p:childTnLst>
                                </p:cTn>
                              </p:par>
                              <p:par>
                                <p:cTn id="2318" presetID="1" presetClass="exit" presetSubtype="0" fill="hold" grpId="5" nodeType="withEffect">
                                  <p:stCondLst>
                                    <p:cond delay="0"/>
                                  </p:stCondLst>
                                  <p:childTnLst>
                                    <p:set>
                                      <p:cBhvr>
                                        <p:cTn id="2319" dur="1" fill="hold">
                                          <p:stCondLst>
                                            <p:cond delay="0"/>
                                          </p:stCondLst>
                                        </p:cTn>
                                        <p:tgtEl>
                                          <p:spTgt spid="367"/>
                                        </p:tgtEl>
                                        <p:attrNameLst>
                                          <p:attrName>style.visibility</p:attrName>
                                        </p:attrNameLst>
                                      </p:cBhvr>
                                      <p:to>
                                        <p:strVal val="hidden"/>
                                      </p:to>
                                    </p:set>
                                  </p:childTnLst>
                                </p:cTn>
                              </p:par>
                              <p:par>
                                <p:cTn id="2320" presetID="1" presetClass="exit" presetSubtype="0" fill="hold" grpId="5" nodeType="withEffect">
                                  <p:stCondLst>
                                    <p:cond delay="0"/>
                                  </p:stCondLst>
                                  <p:childTnLst>
                                    <p:set>
                                      <p:cBhvr>
                                        <p:cTn id="2321" dur="1" fill="hold">
                                          <p:stCondLst>
                                            <p:cond delay="0"/>
                                          </p:stCondLst>
                                        </p:cTn>
                                        <p:tgtEl>
                                          <p:spTgt spid="368"/>
                                        </p:tgtEl>
                                        <p:attrNameLst>
                                          <p:attrName>style.visibility</p:attrName>
                                        </p:attrNameLst>
                                      </p:cBhvr>
                                      <p:to>
                                        <p:strVal val="hidden"/>
                                      </p:to>
                                    </p:set>
                                  </p:childTnLst>
                                </p:cTn>
                              </p:par>
                              <p:par>
                                <p:cTn id="2322" presetID="1" presetClass="exit" presetSubtype="0" fill="hold" grpId="5" nodeType="withEffect">
                                  <p:stCondLst>
                                    <p:cond delay="0"/>
                                  </p:stCondLst>
                                  <p:childTnLst>
                                    <p:set>
                                      <p:cBhvr>
                                        <p:cTn id="2323" dur="1" fill="hold">
                                          <p:stCondLst>
                                            <p:cond delay="0"/>
                                          </p:stCondLst>
                                        </p:cTn>
                                        <p:tgtEl>
                                          <p:spTgt spid="370"/>
                                        </p:tgtEl>
                                        <p:attrNameLst>
                                          <p:attrName>style.visibility</p:attrName>
                                        </p:attrNameLst>
                                      </p:cBhvr>
                                      <p:to>
                                        <p:strVal val="hidden"/>
                                      </p:to>
                                    </p:set>
                                  </p:childTnLst>
                                </p:cTn>
                              </p:par>
                              <p:par>
                                <p:cTn id="2324" presetID="1" presetClass="exit" presetSubtype="0" fill="hold" grpId="5" nodeType="withEffect">
                                  <p:stCondLst>
                                    <p:cond delay="0"/>
                                  </p:stCondLst>
                                  <p:childTnLst>
                                    <p:set>
                                      <p:cBhvr>
                                        <p:cTn id="2325" dur="1" fill="hold">
                                          <p:stCondLst>
                                            <p:cond delay="0"/>
                                          </p:stCondLst>
                                        </p:cTn>
                                        <p:tgtEl>
                                          <p:spTgt spid="369"/>
                                        </p:tgtEl>
                                        <p:attrNameLst>
                                          <p:attrName>style.visibility</p:attrName>
                                        </p:attrNameLst>
                                      </p:cBhvr>
                                      <p:to>
                                        <p:strVal val="hidden"/>
                                      </p:to>
                                    </p:set>
                                  </p:childTnLst>
                                </p:cTn>
                              </p:par>
                              <p:par>
                                <p:cTn id="2326" presetID="1" presetClass="exit" presetSubtype="0" fill="hold" grpId="5" nodeType="withEffect">
                                  <p:stCondLst>
                                    <p:cond delay="0"/>
                                  </p:stCondLst>
                                  <p:childTnLst>
                                    <p:set>
                                      <p:cBhvr>
                                        <p:cTn id="2327" dur="1" fill="hold">
                                          <p:stCondLst>
                                            <p:cond delay="0"/>
                                          </p:stCondLst>
                                        </p:cTn>
                                        <p:tgtEl>
                                          <p:spTgt spid="372"/>
                                        </p:tgtEl>
                                        <p:attrNameLst>
                                          <p:attrName>style.visibility</p:attrName>
                                        </p:attrNameLst>
                                      </p:cBhvr>
                                      <p:to>
                                        <p:strVal val="hidden"/>
                                      </p:to>
                                    </p:set>
                                  </p:childTnLst>
                                </p:cTn>
                              </p:par>
                              <p:par>
                                <p:cTn id="2328" presetID="1" presetClass="exit" presetSubtype="0" fill="hold" grpId="5" nodeType="withEffect">
                                  <p:stCondLst>
                                    <p:cond delay="0"/>
                                  </p:stCondLst>
                                  <p:childTnLst>
                                    <p:set>
                                      <p:cBhvr>
                                        <p:cTn id="2329" dur="1" fill="hold">
                                          <p:stCondLst>
                                            <p:cond delay="0"/>
                                          </p:stCondLst>
                                        </p:cTn>
                                        <p:tgtEl>
                                          <p:spTgt spid="371"/>
                                        </p:tgtEl>
                                        <p:attrNameLst>
                                          <p:attrName>style.visibility</p:attrName>
                                        </p:attrNameLst>
                                      </p:cBhvr>
                                      <p:to>
                                        <p:strVal val="hidden"/>
                                      </p:to>
                                    </p:set>
                                  </p:childTnLst>
                                </p:cTn>
                              </p:par>
                              <p:par>
                                <p:cTn id="2330" presetID="1" presetClass="exit" presetSubtype="0" fill="hold" grpId="5" nodeType="withEffect">
                                  <p:stCondLst>
                                    <p:cond delay="0"/>
                                  </p:stCondLst>
                                  <p:childTnLst>
                                    <p:set>
                                      <p:cBhvr>
                                        <p:cTn id="2331" dur="1" fill="hold">
                                          <p:stCondLst>
                                            <p:cond delay="0"/>
                                          </p:stCondLst>
                                        </p:cTn>
                                        <p:tgtEl>
                                          <p:spTgt spid="374"/>
                                        </p:tgtEl>
                                        <p:attrNameLst>
                                          <p:attrName>style.visibility</p:attrName>
                                        </p:attrNameLst>
                                      </p:cBhvr>
                                      <p:to>
                                        <p:strVal val="hidden"/>
                                      </p:to>
                                    </p:set>
                                  </p:childTnLst>
                                </p:cTn>
                              </p:par>
                              <p:par>
                                <p:cTn id="2332" presetID="1" presetClass="exit" presetSubtype="0" fill="hold" grpId="5" nodeType="withEffect">
                                  <p:stCondLst>
                                    <p:cond delay="0"/>
                                  </p:stCondLst>
                                  <p:childTnLst>
                                    <p:set>
                                      <p:cBhvr>
                                        <p:cTn id="2333" dur="1" fill="hold">
                                          <p:stCondLst>
                                            <p:cond delay="0"/>
                                          </p:stCondLst>
                                        </p:cTn>
                                        <p:tgtEl>
                                          <p:spTgt spid="373"/>
                                        </p:tgtEl>
                                        <p:attrNameLst>
                                          <p:attrName>style.visibility</p:attrName>
                                        </p:attrNameLst>
                                      </p:cBhvr>
                                      <p:to>
                                        <p:strVal val="hidden"/>
                                      </p:to>
                                    </p:set>
                                  </p:childTnLst>
                                </p:cTn>
                              </p:par>
                              <p:par>
                                <p:cTn id="2334" presetID="1" presetClass="exit" presetSubtype="0" fill="hold" grpId="5" nodeType="withEffect">
                                  <p:stCondLst>
                                    <p:cond delay="0"/>
                                  </p:stCondLst>
                                  <p:childTnLst>
                                    <p:set>
                                      <p:cBhvr>
                                        <p:cTn id="2335" dur="1" fill="hold">
                                          <p:stCondLst>
                                            <p:cond delay="0"/>
                                          </p:stCondLst>
                                        </p:cTn>
                                        <p:tgtEl>
                                          <p:spTgt spid="376"/>
                                        </p:tgtEl>
                                        <p:attrNameLst>
                                          <p:attrName>style.visibility</p:attrName>
                                        </p:attrNameLst>
                                      </p:cBhvr>
                                      <p:to>
                                        <p:strVal val="hidden"/>
                                      </p:to>
                                    </p:set>
                                  </p:childTnLst>
                                </p:cTn>
                              </p:par>
                              <p:par>
                                <p:cTn id="2336" presetID="1" presetClass="exit" presetSubtype="0" fill="hold" grpId="5" nodeType="withEffect">
                                  <p:stCondLst>
                                    <p:cond delay="0"/>
                                  </p:stCondLst>
                                  <p:childTnLst>
                                    <p:set>
                                      <p:cBhvr>
                                        <p:cTn id="2337" dur="1" fill="hold">
                                          <p:stCondLst>
                                            <p:cond delay="0"/>
                                          </p:stCondLst>
                                        </p:cTn>
                                        <p:tgtEl>
                                          <p:spTgt spid="375"/>
                                        </p:tgtEl>
                                        <p:attrNameLst>
                                          <p:attrName>style.visibility</p:attrName>
                                        </p:attrNameLst>
                                      </p:cBhvr>
                                      <p:to>
                                        <p:strVal val="hidden"/>
                                      </p:to>
                                    </p:set>
                                  </p:childTnLst>
                                </p:cTn>
                              </p:par>
                              <p:par>
                                <p:cTn id="2338" presetID="1" presetClass="exit" presetSubtype="0" fill="hold" grpId="5" nodeType="withEffect">
                                  <p:stCondLst>
                                    <p:cond delay="0"/>
                                  </p:stCondLst>
                                  <p:childTnLst>
                                    <p:set>
                                      <p:cBhvr>
                                        <p:cTn id="2339" dur="1" fill="hold">
                                          <p:stCondLst>
                                            <p:cond delay="0"/>
                                          </p:stCondLst>
                                        </p:cTn>
                                        <p:tgtEl>
                                          <p:spTgt spid="378"/>
                                        </p:tgtEl>
                                        <p:attrNameLst>
                                          <p:attrName>style.visibility</p:attrName>
                                        </p:attrNameLst>
                                      </p:cBhvr>
                                      <p:to>
                                        <p:strVal val="hidden"/>
                                      </p:to>
                                    </p:set>
                                  </p:childTnLst>
                                </p:cTn>
                              </p:par>
                              <p:par>
                                <p:cTn id="2340" presetID="1" presetClass="exit" presetSubtype="0" fill="hold" grpId="5" nodeType="withEffect">
                                  <p:stCondLst>
                                    <p:cond delay="0"/>
                                  </p:stCondLst>
                                  <p:childTnLst>
                                    <p:set>
                                      <p:cBhvr>
                                        <p:cTn id="2341" dur="1" fill="hold">
                                          <p:stCondLst>
                                            <p:cond delay="0"/>
                                          </p:stCondLst>
                                        </p:cTn>
                                        <p:tgtEl>
                                          <p:spTgt spid="377"/>
                                        </p:tgtEl>
                                        <p:attrNameLst>
                                          <p:attrName>style.visibility</p:attrName>
                                        </p:attrNameLst>
                                      </p:cBhvr>
                                      <p:to>
                                        <p:strVal val="hidden"/>
                                      </p:to>
                                    </p:set>
                                  </p:childTnLst>
                                </p:cTn>
                              </p:par>
                              <p:par>
                                <p:cTn id="2342" presetID="1" presetClass="exit" presetSubtype="0" fill="hold" grpId="5" nodeType="withEffect">
                                  <p:stCondLst>
                                    <p:cond delay="0"/>
                                  </p:stCondLst>
                                  <p:childTnLst>
                                    <p:set>
                                      <p:cBhvr>
                                        <p:cTn id="2343" dur="1" fill="hold">
                                          <p:stCondLst>
                                            <p:cond delay="0"/>
                                          </p:stCondLst>
                                        </p:cTn>
                                        <p:tgtEl>
                                          <p:spTgt spid="380"/>
                                        </p:tgtEl>
                                        <p:attrNameLst>
                                          <p:attrName>style.visibility</p:attrName>
                                        </p:attrNameLst>
                                      </p:cBhvr>
                                      <p:to>
                                        <p:strVal val="hidden"/>
                                      </p:to>
                                    </p:set>
                                  </p:childTnLst>
                                </p:cTn>
                              </p:par>
                              <p:par>
                                <p:cTn id="2344" presetID="1" presetClass="exit" presetSubtype="0" fill="hold" grpId="5" nodeType="withEffect">
                                  <p:stCondLst>
                                    <p:cond delay="0"/>
                                  </p:stCondLst>
                                  <p:childTnLst>
                                    <p:set>
                                      <p:cBhvr>
                                        <p:cTn id="2345" dur="1" fill="hold">
                                          <p:stCondLst>
                                            <p:cond delay="0"/>
                                          </p:stCondLst>
                                        </p:cTn>
                                        <p:tgtEl>
                                          <p:spTgt spid="379"/>
                                        </p:tgtEl>
                                        <p:attrNameLst>
                                          <p:attrName>style.visibility</p:attrName>
                                        </p:attrNameLst>
                                      </p:cBhvr>
                                      <p:to>
                                        <p:strVal val="hidden"/>
                                      </p:to>
                                    </p:set>
                                  </p:childTnLst>
                                </p:cTn>
                              </p:par>
                              <p:par>
                                <p:cTn id="2346" presetID="1" presetClass="exit" presetSubtype="0" fill="hold" grpId="5" nodeType="withEffect">
                                  <p:stCondLst>
                                    <p:cond delay="0"/>
                                  </p:stCondLst>
                                  <p:childTnLst>
                                    <p:set>
                                      <p:cBhvr>
                                        <p:cTn id="2347" dur="1" fill="hold">
                                          <p:stCondLst>
                                            <p:cond delay="0"/>
                                          </p:stCondLst>
                                        </p:cTn>
                                        <p:tgtEl>
                                          <p:spTgt spid="382"/>
                                        </p:tgtEl>
                                        <p:attrNameLst>
                                          <p:attrName>style.visibility</p:attrName>
                                        </p:attrNameLst>
                                      </p:cBhvr>
                                      <p:to>
                                        <p:strVal val="hidden"/>
                                      </p:to>
                                    </p:set>
                                  </p:childTnLst>
                                </p:cTn>
                              </p:par>
                              <p:par>
                                <p:cTn id="2348" presetID="1" presetClass="exit" presetSubtype="0" fill="hold" grpId="5" nodeType="withEffect">
                                  <p:stCondLst>
                                    <p:cond delay="0"/>
                                  </p:stCondLst>
                                  <p:childTnLst>
                                    <p:set>
                                      <p:cBhvr>
                                        <p:cTn id="2349" dur="1" fill="hold">
                                          <p:stCondLst>
                                            <p:cond delay="0"/>
                                          </p:stCondLst>
                                        </p:cTn>
                                        <p:tgtEl>
                                          <p:spTgt spid="381"/>
                                        </p:tgtEl>
                                        <p:attrNameLst>
                                          <p:attrName>style.visibility</p:attrName>
                                        </p:attrNameLst>
                                      </p:cBhvr>
                                      <p:to>
                                        <p:strVal val="hidden"/>
                                      </p:to>
                                    </p:set>
                                  </p:childTnLst>
                                </p:cTn>
                              </p:par>
                              <p:par>
                                <p:cTn id="2350" presetID="1" presetClass="exit" presetSubtype="0" fill="hold" grpId="5" nodeType="withEffect">
                                  <p:stCondLst>
                                    <p:cond delay="0"/>
                                  </p:stCondLst>
                                  <p:childTnLst>
                                    <p:set>
                                      <p:cBhvr>
                                        <p:cTn id="2351" dur="1" fill="hold">
                                          <p:stCondLst>
                                            <p:cond delay="0"/>
                                          </p:stCondLst>
                                        </p:cTn>
                                        <p:tgtEl>
                                          <p:spTgt spid="384"/>
                                        </p:tgtEl>
                                        <p:attrNameLst>
                                          <p:attrName>style.visibility</p:attrName>
                                        </p:attrNameLst>
                                      </p:cBhvr>
                                      <p:to>
                                        <p:strVal val="hidden"/>
                                      </p:to>
                                    </p:set>
                                  </p:childTnLst>
                                </p:cTn>
                              </p:par>
                              <p:par>
                                <p:cTn id="2352" presetID="1" presetClass="exit" presetSubtype="0" fill="hold" grpId="5" nodeType="withEffect">
                                  <p:stCondLst>
                                    <p:cond delay="0"/>
                                  </p:stCondLst>
                                  <p:childTnLst>
                                    <p:set>
                                      <p:cBhvr>
                                        <p:cTn id="2353" dur="1" fill="hold">
                                          <p:stCondLst>
                                            <p:cond delay="0"/>
                                          </p:stCondLst>
                                        </p:cTn>
                                        <p:tgtEl>
                                          <p:spTgt spid="383"/>
                                        </p:tgtEl>
                                        <p:attrNameLst>
                                          <p:attrName>style.visibility</p:attrName>
                                        </p:attrNameLst>
                                      </p:cBhvr>
                                      <p:to>
                                        <p:strVal val="hidden"/>
                                      </p:to>
                                    </p:set>
                                  </p:childTnLst>
                                </p:cTn>
                              </p:par>
                              <p:par>
                                <p:cTn id="2354" presetID="1" presetClass="exit" presetSubtype="0" fill="hold" grpId="5" nodeType="withEffect">
                                  <p:stCondLst>
                                    <p:cond delay="0"/>
                                  </p:stCondLst>
                                  <p:childTnLst>
                                    <p:set>
                                      <p:cBhvr>
                                        <p:cTn id="2355" dur="1" fill="hold">
                                          <p:stCondLst>
                                            <p:cond delay="0"/>
                                          </p:stCondLst>
                                        </p:cTn>
                                        <p:tgtEl>
                                          <p:spTgt spid="386"/>
                                        </p:tgtEl>
                                        <p:attrNameLst>
                                          <p:attrName>style.visibility</p:attrName>
                                        </p:attrNameLst>
                                      </p:cBhvr>
                                      <p:to>
                                        <p:strVal val="hidden"/>
                                      </p:to>
                                    </p:set>
                                  </p:childTnLst>
                                </p:cTn>
                              </p:par>
                              <p:par>
                                <p:cTn id="2356" presetID="1" presetClass="exit" presetSubtype="0" fill="hold" grpId="5" nodeType="withEffect">
                                  <p:stCondLst>
                                    <p:cond delay="0"/>
                                  </p:stCondLst>
                                  <p:childTnLst>
                                    <p:set>
                                      <p:cBhvr>
                                        <p:cTn id="2357" dur="1" fill="hold">
                                          <p:stCondLst>
                                            <p:cond delay="0"/>
                                          </p:stCondLst>
                                        </p:cTn>
                                        <p:tgtEl>
                                          <p:spTgt spid="385"/>
                                        </p:tgtEl>
                                        <p:attrNameLst>
                                          <p:attrName>style.visibility</p:attrName>
                                        </p:attrNameLst>
                                      </p:cBhvr>
                                      <p:to>
                                        <p:strVal val="hidden"/>
                                      </p:to>
                                    </p:set>
                                  </p:childTnLst>
                                </p:cTn>
                              </p:par>
                              <p:par>
                                <p:cTn id="2358" presetID="1" presetClass="exit" presetSubtype="0" fill="hold" grpId="5" nodeType="withEffect">
                                  <p:stCondLst>
                                    <p:cond delay="0"/>
                                  </p:stCondLst>
                                  <p:childTnLst>
                                    <p:set>
                                      <p:cBhvr>
                                        <p:cTn id="2359" dur="1" fill="hold">
                                          <p:stCondLst>
                                            <p:cond delay="0"/>
                                          </p:stCondLst>
                                        </p:cTn>
                                        <p:tgtEl>
                                          <p:spTgt spid="387"/>
                                        </p:tgtEl>
                                        <p:attrNameLst>
                                          <p:attrName>style.visibility</p:attrName>
                                        </p:attrNameLst>
                                      </p:cBhvr>
                                      <p:to>
                                        <p:strVal val="hidden"/>
                                      </p:to>
                                    </p:set>
                                  </p:childTnLst>
                                </p:cTn>
                              </p:par>
                              <p:par>
                                <p:cTn id="2360" presetID="1" presetClass="exit" presetSubtype="0" fill="hold" grpId="5" nodeType="withEffect">
                                  <p:stCondLst>
                                    <p:cond delay="0"/>
                                  </p:stCondLst>
                                  <p:childTnLst>
                                    <p:set>
                                      <p:cBhvr>
                                        <p:cTn id="2361" dur="1" fill="hold">
                                          <p:stCondLst>
                                            <p:cond delay="0"/>
                                          </p:stCondLst>
                                        </p:cTn>
                                        <p:tgtEl>
                                          <p:spTgt spid="388"/>
                                        </p:tgtEl>
                                        <p:attrNameLst>
                                          <p:attrName>style.visibility</p:attrName>
                                        </p:attrNameLst>
                                      </p:cBhvr>
                                      <p:to>
                                        <p:strVal val="hidden"/>
                                      </p:to>
                                    </p:set>
                                  </p:childTnLst>
                                </p:cTn>
                              </p:par>
                              <p:par>
                                <p:cTn id="2362" presetID="1" presetClass="exit" presetSubtype="0" fill="hold" grpId="5" nodeType="withEffect">
                                  <p:stCondLst>
                                    <p:cond delay="0"/>
                                  </p:stCondLst>
                                  <p:childTnLst>
                                    <p:set>
                                      <p:cBhvr>
                                        <p:cTn id="2363" dur="1" fill="hold">
                                          <p:stCondLst>
                                            <p:cond delay="0"/>
                                          </p:stCondLst>
                                        </p:cTn>
                                        <p:tgtEl>
                                          <p:spTgt spid="390"/>
                                        </p:tgtEl>
                                        <p:attrNameLst>
                                          <p:attrName>style.visibility</p:attrName>
                                        </p:attrNameLst>
                                      </p:cBhvr>
                                      <p:to>
                                        <p:strVal val="hidden"/>
                                      </p:to>
                                    </p:set>
                                  </p:childTnLst>
                                </p:cTn>
                              </p:par>
                              <p:par>
                                <p:cTn id="2364" presetID="1" presetClass="exit" presetSubtype="0" fill="hold" grpId="5" nodeType="withEffect">
                                  <p:stCondLst>
                                    <p:cond delay="0"/>
                                  </p:stCondLst>
                                  <p:childTnLst>
                                    <p:set>
                                      <p:cBhvr>
                                        <p:cTn id="2365" dur="1" fill="hold">
                                          <p:stCondLst>
                                            <p:cond delay="0"/>
                                          </p:stCondLst>
                                        </p:cTn>
                                        <p:tgtEl>
                                          <p:spTgt spid="389"/>
                                        </p:tgtEl>
                                        <p:attrNameLst>
                                          <p:attrName>style.visibility</p:attrName>
                                        </p:attrNameLst>
                                      </p:cBhvr>
                                      <p:to>
                                        <p:strVal val="hidden"/>
                                      </p:to>
                                    </p:set>
                                  </p:childTnLst>
                                </p:cTn>
                              </p:par>
                              <p:par>
                                <p:cTn id="2366" presetID="1" presetClass="exit" presetSubtype="0" fill="hold" grpId="5" nodeType="withEffect">
                                  <p:stCondLst>
                                    <p:cond delay="0"/>
                                  </p:stCondLst>
                                  <p:childTnLst>
                                    <p:set>
                                      <p:cBhvr>
                                        <p:cTn id="2367" dur="1" fill="hold">
                                          <p:stCondLst>
                                            <p:cond delay="0"/>
                                          </p:stCondLst>
                                        </p:cTn>
                                        <p:tgtEl>
                                          <p:spTgt spid="392"/>
                                        </p:tgtEl>
                                        <p:attrNameLst>
                                          <p:attrName>style.visibility</p:attrName>
                                        </p:attrNameLst>
                                      </p:cBhvr>
                                      <p:to>
                                        <p:strVal val="hidden"/>
                                      </p:to>
                                    </p:set>
                                  </p:childTnLst>
                                </p:cTn>
                              </p:par>
                              <p:par>
                                <p:cTn id="2368" presetID="1" presetClass="exit" presetSubtype="0" fill="hold" grpId="5" nodeType="withEffect">
                                  <p:stCondLst>
                                    <p:cond delay="0"/>
                                  </p:stCondLst>
                                  <p:childTnLst>
                                    <p:set>
                                      <p:cBhvr>
                                        <p:cTn id="2369" dur="1" fill="hold">
                                          <p:stCondLst>
                                            <p:cond delay="0"/>
                                          </p:stCondLst>
                                        </p:cTn>
                                        <p:tgtEl>
                                          <p:spTgt spid="391"/>
                                        </p:tgtEl>
                                        <p:attrNameLst>
                                          <p:attrName>style.visibility</p:attrName>
                                        </p:attrNameLst>
                                      </p:cBhvr>
                                      <p:to>
                                        <p:strVal val="hidden"/>
                                      </p:to>
                                    </p:set>
                                  </p:childTnLst>
                                </p:cTn>
                              </p:par>
                              <p:par>
                                <p:cTn id="2370" presetID="1" presetClass="exit" presetSubtype="0" fill="hold" grpId="5" nodeType="withEffect">
                                  <p:stCondLst>
                                    <p:cond delay="0"/>
                                  </p:stCondLst>
                                  <p:childTnLst>
                                    <p:set>
                                      <p:cBhvr>
                                        <p:cTn id="2371" dur="1" fill="hold">
                                          <p:stCondLst>
                                            <p:cond delay="0"/>
                                          </p:stCondLst>
                                        </p:cTn>
                                        <p:tgtEl>
                                          <p:spTgt spid="394"/>
                                        </p:tgtEl>
                                        <p:attrNameLst>
                                          <p:attrName>style.visibility</p:attrName>
                                        </p:attrNameLst>
                                      </p:cBhvr>
                                      <p:to>
                                        <p:strVal val="hidden"/>
                                      </p:to>
                                    </p:set>
                                  </p:childTnLst>
                                </p:cTn>
                              </p:par>
                              <p:par>
                                <p:cTn id="2372" presetID="1" presetClass="exit" presetSubtype="0" fill="hold" grpId="5" nodeType="withEffect">
                                  <p:stCondLst>
                                    <p:cond delay="0"/>
                                  </p:stCondLst>
                                  <p:childTnLst>
                                    <p:set>
                                      <p:cBhvr>
                                        <p:cTn id="2373" dur="1" fill="hold">
                                          <p:stCondLst>
                                            <p:cond delay="0"/>
                                          </p:stCondLst>
                                        </p:cTn>
                                        <p:tgtEl>
                                          <p:spTgt spid="393"/>
                                        </p:tgtEl>
                                        <p:attrNameLst>
                                          <p:attrName>style.visibility</p:attrName>
                                        </p:attrNameLst>
                                      </p:cBhvr>
                                      <p:to>
                                        <p:strVal val="hidden"/>
                                      </p:to>
                                    </p:set>
                                  </p:childTnLst>
                                </p:cTn>
                              </p:par>
                              <p:par>
                                <p:cTn id="2374" presetID="1" presetClass="exit" presetSubtype="0" fill="hold" grpId="5" nodeType="withEffect">
                                  <p:stCondLst>
                                    <p:cond delay="0"/>
                                  </p:stCondLst>
                                  <p:childTnLst>
                                    <p:set>
                                      <p:cBhvr>
                                        <p:cTn id="2375" dur="1" fill="hold">
                                          <p:stCondLst>
                                            <p:cond delay="0"/>
                                          </p:stCondLst>
                                        </p:cTn>
                                        <p:tgtEl>
                                          <p:spTgt spid="396"/>
                                        </p:tgtEl>
                                        <p:attrNameLst>
                                          <p:attrName>style.visibility</p:attrName>
                                        </p:attrNameLst>
                                      </p:cBhvr>
                                      <p:to>
                                        <p:strVal val="hidden"/>
                                      </p:to>
                                    </p:set>
                                  </p:childTnLst>
                                </p:cTn>
                              </p:par>
                              <p:par>
                                <p:cTn id="2376" presetID="1" presetClass="exit" presetSubtype="0" fill="hold" grpId="5" nodeType="withEffect">
                                  <p:stCondLst>
                                    <p:cond delay="0"/>
                                  </p:stCondLst>
                                  <p:childTnLst>
                                    <p:set>
                                      <p:cBhvr>
                                        <p:cTn id="2377" dur="1" fill="hold">
                                          <p:stCondLst>
                                            <p:cond delay="0"/>
                                          </p:stCondLst>
                                        </p:cTn>
                                        <p:tgtEl>
                                          <p:spTgt spid="395"/>
                                        </p:tgtEl>
                                        <p:attrNameLst>
                                          <p:attrName>style.visibility</p:attrName>
                                        </p:attrNameLst>
                                      </p:cBhvr>
                                      <p:to>
                                        <p:strVal val="hidden"/>
                                      </p:to>
                                    </p:set>
                                  </p:childTnLst>
                                </p:cTn>
                              </p:par>
                              <p:par>
                                <p:cTn id="2378" presetID="1" presetClass="exit" presetSubtype="0" fill="hold" grpId="5" nodeType="withEffect">
                                  <p:stCondLst>
                                    <p:cond delay="0"/>
                                  </p:stCondLst>
                                  <p:childTnLst>
                                    <p:set>
                                      <p:cBhvr>
                                        <p:cTn id="2379" dur="1" fill="hold">
                                          <p:stCondLst>
                                            <p:cond delay="0"/>
                                          </p:stCondLst>
                                        </p:cTn>
                                        <p:tgtEl>
                                          <p:spTgt spid="398"/>
                                        </p:tgtEl>
                                        <p:attrNameLst>
                                          <p:attrName>style.visibility</p:attrName>
                                        </p:attrNameLst>
                                      </p:cBhvr>
                                      <p:to>
                                        <p:strVal val="hidden"/>
                                      </p:to>
                                    </p:set>
                                  </p:childTnLst>
                                </p:cTn>
                              </p:par>
                              <p:par>
                                <p:cTn id="2380" presetID="1" presetClass="exit" presetSubtype="0" fill="hold" grpId="5" nodeType="withEffect">
                                  <p:stCondLst>
                                    <p:cond delay="0"/>
                                  </p:stCondLst>
                                  <p:childTnLst>
                                    <p:set>
                                      <p:cBhvr>
                                        <p:cTn id="2381" dur="1" fill="hold">
                                          <p:stCondLst>
                                            <p:cond delay="0"/>
                                          </p:stCondLst>
                                        </p:cTn>
                                        <p:tgtEl>
                                          <p:spTgt spid="397"/>
                                        </p:tgtEl>
                                        <p:attrNameLst>
                                          <p:attrName>style.visibility</p:attrName>
                                        </p:attrNameLst>
                                      </p:cBhvr>
                                      <p:to>
                                        <p:strVal val="hidden"/>
                                      </p:to>
                                    </p:set>
                                  </p:childTnLst>
                                </p:cTn>
                              </p:par>
                              <p:par>
                                <p:cTn id="2382" presetID="1" presetClass="exit" presetSubtype="0" fill="hold" grpId="5" nodeType="withEffect">
                                  <p:stCondLst>
                                    <p:cond delay="0"/>
                                  </p:stCondLst>
                                  <p:childTnLst>
                                    <p:set>
                                      <p:cBhvr>
                                        <p:cTn id="2383" dur="1" fill="hold">
                                          <p:stCondLst>
                                            <p:cond delay="0"/>
                                          </p:stCondLst>
                                        </p:cTn>
                                        <p:tgtEl>
                                          <p:spTgt spid="400"/>
                                        </p:tgtEl>
                                        <p:attrNameLst>
                                          <p:attrName>style.visibility</p:attrName>
                                        </p:attrNameLst>
                                      </p:cBhvr>
                                      <p:to>
                                        <p:strVal val="hidden"/>
                                      </p:to>
                                    </p:set>
                                  </p:childTnLst>
                                </p:cTn>
                              </p:par>
                              <p:par>
                                <p:cTn id="2384" presetID="1" presetClass="exit" presetSubtype="0" fill="hold" grpId="5" nodeType="withEffect">
                                  <p:stCondLst>
                                    <p:cond delay="0"/>
                                  </p:stCondLst>
                                  <p:childTnLst>
                                    <p:set>
                                      <p:cBhvr>
                                        <p:cTn id="2385" dur="1" fill="hold">
                                          <p:stCondLst>
                                            <p:cond delay="0"/>
                                          </p:stCondLst>
                                        </p:cTn>
                                        <p:tgtEl>
                                          <p:spTgt spid="399"/>
                                        </p:tgtEl>
                                        <p:attrNameLst>
                                          <p:attrName>style.visibility</p:attrName>
                                        </p:attrNameLst>
                                      </p:cBhvr>
                                      <p:to>
                                        <p:strVal val="hidden"/>
                                      </p:to>
                                    </p:set>
                                  </p:childTnLst>
                                </p:cTn>
                              </p:par>
                              <p:par>
                                <p:cTn id="2386" presetID="1" presetClass="exit" presetSubtype="0" fill="hold" grpId="5" nodeType="withEffect">
                                  <p:stCondLst>
                                    <p:cond delay="0"/>
                                  </p:stCondLst>
                                  <p:childTnLst>
                                    <p:set>
                                      <p:cBhvr>
                                        <p:cTn id="2387" dur="1" fill="hold">
                                          <p:stCondLst>
                                            <p:cond delay="0"/>
                                          </p:stCondLst>
                                        </p:cTn>
                                        <p:tgtEl>
                                          <p:spTgt spid="403"/>
                                        </p:tgtEl>
                                        <p:attrNameLst>
                                          <p:attrName>style.visibility</p:attrName>
                                        </p:attrNameLst>
                                      </p:cBhvr>
                                      <p:to>
                                        <p:strVal val="hidden"/>
                                      </p:to>
                                    </p:set>
                                  </p:childTnLst>
                                </p:cTn>
                              </p:par>
                              <p:par>
                                <p:cTn id="2388" presetID="1" presetClass="exit" presetSubtype="0" fill="hold" grpId="5" nodeType="withEffect">
                                  <p:stCondLst>
                                    <p:cond delay="0"/>
                                  </p:stCondLst>
                                  <p:childTnLst>
                                    <p:set>
                                      <p:cBhvr>
                                        <p:cTn id="2389" dur="1" fill="hold">
                                          <p:stCondLst>
                                            <p:cond delay="0"/>
                                          </p:stCondLst>
                                        </p:cTn>
                                        <p:tgtEl>
                                          <p:spTgt spid="402"/>
                                        </p:tgtEl>
                                        <p:attrNameLst>
                                          <p:attrName>style.visibility</p:attrName>
                                        </p:attrNameLst>
                                      </p:cBhvr>
                                      <p:to>
                                        <p:strVal val="hidden"/>
                                      </p:to>
                                    </p:set>
                                  </p:childTnLst>
                                </p:cTn>
                              </p:par>
                              <p:par>
                                <p:cTn id="2390" presetID="1" presetClass="exit" presetSubtype="0" fill="hold" grpId="5" nodeType="withEffect">
                                  <p:stCondLst>
                                    <p:cond delay="0"/>
                                  </p:stCondLst>
                                  <p:childTnLst>
                                    <p:set>
                                      <p:cBhvr>
                                        <p:cTn id="2391" dur="1" fill="hold">
                                          <p:stCondLst>
                                            <p:cond delay="0"/>
                                          </p:stCondLst>
                                        </p:cTn>
                                        <p:tgtEl>
                                          <p:spTgt spid="407"/>
                                        </p:tgtEl>
                                        <p:attrNameLst>
                                          <p:attrName>style.visibility</p:attrName>
                                        </p:attrNameLst>
                                      </p:cBhvr>
                                      <p:to>
                                        <p:strVal val="hidden"/>
                                      </p:to>
                                    </p:set>
                                  </p:childTnLst>
                                </p:cTn>
                              </p:par>
                              <p:par>
                                <p:cTn id="2392" presetID="1" presetClass="exit" presetSubtype="0" fill="hold" grpId="5" nodeType="withEffect">
                                  <p:stCondLst>
                                    <p:cond delay="0"/>
                                  </p:stCondLst>
                                  <p:childTnLst>
                                    <p:set>
                                      <p:cBhvr>
                                        <p:cTn id="2393" dur="1" fill="hold">
                                          <p:stCondLst>
                                            <p:cond delay="0"/>
                                          </p:stCondLst>
                                        </p:cTn>
                                        <p:tgtEl>
                                          <p:spTgt spid="406"/>
                                        </p:tgtEl>
                                        <p:attrNameLst>
                                          <p:attrName>style.visibility</p:attrName>
                                        </p:attrNameLst>
                                      </p:cBhvr>
                                      <p:to>
                                        <p:strVal val="hidden"/>
                                      </p:to>
                                    </p:set>
                                  </p:childTnLst>
                                </p:cTn>
                              </p:par>
                              <p:par>
                                <p:cTn id="2394" presetID="1" presetClass="exit" presetSubtype="0" fill="hold" grpId="3" nodeType="withEffect">
                                  <p:stCondLst>
                                    <p:cond delay="0"/>
                                  </p:stCondLst>
                                  <p:childTnLst>
                                    <p:set>
                                      <p:cBhvr>
                                        <p:cTn id="2395" dur="1" fill="hold">
                                          <p:stCondLst>
                                            <p:cond delay="0"/>
                                          </p:stCondLst>
                                        </p:cTn>
                                        <p:tgtEl>
                                          <p:spTgt spid="409"/>
                                        </p:tgtEl>
                                        <p:attrNameLst>
                                          <p:attrName>style.visibility</p:attrName>
                                        </p:attrNameLst>
                                      </p:cBhvr>
                                      <p:to>
                                        <p:strVal val="hidden"/>
                                      </p:to>
                                    </p:set>
                                  </p:childTnLst>
                                </p:cTn>
                              </p:par>
                              <p:par>
                                <p:cTn id="2396" presetID="1" presetClass="exit" presetSubtype="0" fill="hold" grpId="3" nodeType="withEffect">
                                  <p:stCondLst>
                                    <p:cond delay="0"/>
                                  </p:stCondLst>
                                  <p:childTnLst>
                                    <p:set>
                                      <p:cBhvr>
                                        <p:cTn id="2397" dur="1" fill="hold">
                                          <p:stCondLst>
                                            <p:cond delay="0"/>
                                          </p:stCondLst>
                                        </p:cTn>
                                        <p:tgtEl>
                                          <p:spTgt spid="408"/>
                                        </p:tgtEl>
                                        <p:attrNameLst>
                                          <p:attrName>style.visibility</p:attrName>
                                        </p:attrNameLst>
                                      </p:cBhvr>
                                      <p:to>
                                        <p:strVal val="hidden"/>
                                      </p:to>
                                    </p:set>
                                  </p:childTnLst>
                                </p:cTn>
                              </p:par>
                              <p:par>
                                <p:cTn id="2398" presetID="1" presetClass="entr" presetSubtype="0" fill="hold" grpId="3" nodeType="withEffect">
                                  <p:stCondLst>
                                    <p:cond delay="0"/>
                                  </p:stCondLst>
                                  <p:childTnLst>
                                    <p:set>
                                      <p:cBhvr>
                                        <p:cTn id="2399" dur="1" fill="hold">
                                          <p:stCondLst>
                                            <p:cond delay="0"/>
                                          </p:stCondLst>
                                        </p:cTn>
                                        <p:tgtEl>
                                          <p:spTgt spid="306"/>
                                        </p:tgtEl>
                                        <p:attrNameLst>
                                          <p:attrName>style.visibility</p:attrName>
                                        </p:attrNameLst>
                                      </p:cBhvr>
                                      <p:to>
                                        <p:strVal val="visible"/>
                                      </p:to>
                                    </p:set>
                                  </p:childTnLst>
                                </p:cTn>
                              </p:par>
                              <p:par>
                                <p:cTn id="2400" presetID="1" presetClass="exit" presetSubtype="0" fill="hold" grpId="5" nodeType="withEffect">
                                  <p:stCondLst>
                                    <p:cond delay="0"/>
                                  </p:stCondLst>
                                  <p:childTnLst>
                                    <p:set>
                                      <p:cBhvr>
                                        <p:cTn id="2401" dur="1" fill="hold">
                                          <p:stCondLst>
                                            <p:cond delay="0"/>
                                          </p:stCondLst>
                                        </p:cTn>
                                        <p:tgtEl>
                                          <p:spTgt spid="206"/>
                                        </p:tgtEl>
                                        <p:attrNameLst>
                                          <p:attrName>style.visibility</p:attrName>
                                        </p:attrNameLst>
                                      </p:cBhvr>
                                      <p:to>
                                        <p:strVal val="hidden"/>
                                      </p:to>
                                    </p:set>
                                  </p:childTnLst>
                                </p:cTn>
                              </p:par>
                              <p:par>
                                <p:cTn id="2402" presetID="1" presetClass="exit" presetSubtype="0" fill="hold" grpId="5" nodeType="withEffect">
                                  <p:stCondLst>
                                    <p:cond delay="0"/>
                                  </p:stCondLst>
                                  <p:childTnLst>
                                    <p:set>
                                      <p:cBhvr>
                                        <p:cTn id="2403" dur="1" fill="hold">
                                          <p:stCondLst>
                                            <p:cond delay="0"/>
                                          </p:stCondLst>
                                        </p:cTn>
                                        <p:tgtEl>
                                          <p:spTgt spid="207"/>
                                        </p:tgtEl>
                                        <p:attrNameLst>
                                          <p:attrName>style.visibility</p:attrName>
                                        </p:attrNameLst>
                                      </p:cBhvr>
                                      <p:to>
                                        <p:strVal val="hidden"/>
                                      </p:to>
                                    </p:set>
                                  </p:childTnLst>
                                </p:cTn>
                              </p:par>
                              <p:par>
                                <p:cTn id="2404" presetID="1" presetClass="exit" presetSubtype="0" fill="hold" grpId="5" nodeType="withEffect">
                                  <p:stCondLst>
                                    <p:cond delay="0"/>
                                  </p:stCondLst>
                                  <p:childTnLst>
                                    <p:set>
                                      <p:cBhvr>
                                        <p:cTn id="2405" dur="1" fill="hold">
                                          <p:stCondLst>
                                            <p:cond delay="0"/>
                                          </p:stCondLst>
                                        </p:cTn>
                                        <p:tgtEl>
                                          <p:spTgt spid="209"/>
                                        </p:tgtEl>
                                        <p:attrNameLst>
                                          <p:attrName>style.visibility</p:attrName>
                                        </p:attrNameLst>
                                      </p:cBhvr>
                                      <p:to>
                                        <p:strVal val="hidden"/>
                                      </p:to>
                                    </p:set>
                                  </p:childTnLst>
                                </p:cTn>
                              </p:par>
                              <p:par>
                                <p:cTn id="2406" presetID="1" presetClass="exit" presetSubtype="0" fill="hold" grpId="5" nodeType="withEffect">
                                  <p:stCondLst>
                                    <p:cond delay="0"/>
                                  </p:stCondLst>
                                  <p:childTnLst>
                                    <p:set>
                                      <p:cBhvr>
                                        <p:cTn id="2407" dur="1" fill="hold">
                                          <p:stCondLst>
                                            <p:cond delay="0"/>
                                          </p:stCondLst>
                                        </p:cTn>
                                        <p:tgtEl>
                                          <p:spTgt spid="208"/>
                                        </p:tgtEl>
                                        <p:attrNameLst>
                                          <p:attrName>style.visibility</p:attrName>
                                        </p:attrNameLst>
                                      </p:cBhvr>
                                      <p:to>
                                        <p:strVal val="hidden"/>
                                      </p:to>
                                    </p:set>
                                  </p:childTnLst>
                                </p:cTn>
                              </p:par>
                              <p:par>
                                <p:cTn id="2408" presetID="1" presetClass="exit" presetSubtype="0" fill="hold" grpId="5" nodeType="withEffect">
                                  <p:stCondLst>
                                    <p:cond delay="0"/>
                                  </p:stCondLst>
                                  <p:childTnLst>
                                    <p:set>
                                      <p:cBhvr>
                                        <p:cTn id="2409" dur="1" fill="hold">
                                          <p:stCondLst>
                                            <p:cond delay="0"/>
                                          </p:stCondLst>
                                        </p:cTn>
                                        <p:tgtEl>
                                          <p:spTgt spid="211"/>
                                        </p:tgtEl>
                                        <p:attrNameLst>
                                          <p:attrName>style.visibility</p:attrName>
                                        </p:attrNameLst>
                                      </p:cBhvr>
                                      <p:to>
                                        <p:strVal val="hidden"/>
                                      </p:to>
                                    </p:set>
                                  </p:childTnLst>
                                </p:cTn>
                              </p:par>
                              <p:par>
                                <p:cTn id="2410" presetID="1" presetClass="exit" presetSubtype="0" fill="hold" grpId="5" nodeType="withEffect">
                                  <p:stCondLst>
                                    <p:cond delay="0"/>
                                  </p:stCondLst>
                                  <p:childTnLst>
                                    <p:set>
                                      <p:cBhvr>
                                        <p:cTn id="2411" dur="1" fill="hold">
                                          <p:stCondLst>
                                            <p:cond delay="0"/>
                                          </p:stCondLst>
                                        </p:cTn>
                                        <p:tgtEl>
                                          <p:spTgt spid="210"/>
                                        </p:tgtEl>
                                        <p:attrNameLst>
                                          <p:attrName>style.visibility</p:attrName>
                                        </p:attrNameLst>
                                      </p:cBhvr>
                                      <p:to>
                                        <p:strVal val="hidden"/>
                                      </p:to>
                                    </p:set>
                                  </p:childTnLst>
                                </p:cTn>
                              </p:par>
                              <p:par>
                                <p:cTn id="2412" presetID="1" presetClass="exit" presetSubtype="0" fill="hold" grpId="5" nodeType="withEffect">
                                  <p:stCondLst>
                                    <p:cond delay="0"/>
                                  </p:stCondLst>
                                  <p:childTnLst>
                                    <p:set>
                                      <p:cBhvr>
                                        <p:cTn id="2413" dur="1" fill="hold">
                                          <p:stCondLst>
                                            <p:cond delay="0"/>
                                          </p:stCondLst>
                                        </p:cTn>
                                        <p:tgtEl>
                                          <p:spTgt spid="213"/>
                                        </p:tgtEl>
                                        <p:attrNameLst>
                                          <p:attrName>style.visibility</p:attrName>
                                        </p:attrNameLst>
                                      </p:cBhvr>
                                      <p:to>
                                        <p:strVal val="hidden"/>
                                      </p:to>
                                    </p:set>
                                  </p:childTnLst>
                                </p:cTn>
                              </p:par>
                              <p:par>
                                <p:cTn id="2414" presetID="1" presetClass="exit" presetSubtype="0" fill="hold" grpId="5" nodeType="withEffect">
                                  <p:stCondLst>
                                    <p:cond delay="0"/>
                                  </p:stCondLst>
                                  <p:childTnLst>
                                    <p:set>
                                      <p:cBhvr>
                                        <p:cTn id="2415" dur="1" fill="hold">
                                          <p:stCondLst>
                                            <p:cond delay="0"/>
                                          </p:stCondLst>
                                        </p:cTn>
                                        <p:tgtEl>
                                          <p:spTgt spid="212"/>
                                        </p:tgtEl>
                                        <p:attrNameLst>
                                          <p:attrName>style.visibility</p:attrName>
                                        </p:attrNameLst>
                                      </p:cBhvr>
                                      <p:to>
                                        <p:strVal val="hidden"/>
                                      </p:to>
                                    </p:set>
                                  </p:childTnLst>
                                </p:cTn>
                              </p:par>
                              <p:par>
                                <p:cTn id="2416" presetID="1" presetClass="exit" presetSubtype="0" fill="hold" grpId="5" nodeType="withEffect">
                                  <p:stCondLst>
                                    <p:cond delay="0"/>
                                  </p:stCondLst>
                                  <p:childTnLst>
                                    <p:set>
                                      <p:cBhvr>
                                        <p:cTn id="2417" dur="1" fill="hold">
                                          <p:stCondLst>
                                            <p:cond delay="0"/>
                                          </p:stCondLst>
                                        </p:cTn>
                                        <p:tgtEl>
                                          <p:spTgt spid="215"/>
                                        </p:tgtEl>
                                        <p:attrNameLst>
                                          <p:attrName>style.visibility</p:attrName>
                                        </p:attrNameLst>
                                      </p:cBhvr>
                                      <p:to>
                                        <p:strVal val="hidden"/>
                                      </p:to>
                                    </p:set>
                                  </p:childTnLst>
                                </p:cTn>
                              </p:par>
                              <p:par>
                                <p:cTn id="2418" presetID="1" presetClass="exit" presetSubtype="0" fill="hold" grpId="5" nodeType="withEffect">
                                  <p:stCondLst>
                                    <p:cond delay="0"/>
                                  </p:stCondLst>
                                  <p:childTnLst>
                                    <p:set>
                                      <p:cBhvr>
                                        <p:cTn id="2419" dur="1" fill="hold">
                                          <p:stCondLst>
                                            <p:cond delay="0"/>
                                          </p:stCondLst>
                                        </p:cTn>
                                        <p:tgtEl>
                                          <p:spTgt spid="214"/>
                                        </p:tgtEl>
                                        <p:attrNameLst>
                                          <p:attrName>style.visibility</p:attrName>
                                        </p:attrNameLst>
                                      </p:cBhvr>
                                      <p:to>
                                        <p:strVal val="hidden"/>
                                      </p:to>
                                    </p:set>
                                  </p:childTnLst>
                                </p:cTn>
                              </p:par>
                              <p:par>
                                <p:cTn id="2420" presetID="1" presetClass="exit" presetSubtype="0" fill="hold" grpId="5" nodeType="withEffect">
                                  <p:stCondLst>
                                    <p:cond delay="0"/>
                                  </p:stCondLst>
                                  <p:childTnLst>
                                    <p:set>
                                      <p:cBhvr>
                                        <p:cTn id="2421" dur="1" fill="hold">
                                          <p:stCondLst>
                                            <p:cond delay="0"/>
                                          </p:stCondLst>
                                        </p:cTn>
                                        <p:tgtEl>
                                          <p:spTgt spid="217"/>
                                        </p:tgtEl>
                                        <p:attrNameLst>
                                          <p:attrName>style.visibility</p:attrName>
                                        </p:attrNameLst>
                                      </p:cBhvr>
                                      <p:to>
                                        <p:strVal val="hidden"/>
                                      </p:to>
                                    </p:set>
                                  </p:childTnLst>
                                </p:cTn>
                              </p:par>
                              <p:par>
                                <p:cTn id="2422" presetID="1" presetClass="exit" presetSubtype="0" fill="hold" grpId="5" nodeType="withEffect">
                                  <p:stCondLst>
                                    <p:cond delay="0"/>
                                  </p:stCondLst>
                                  <p:childTnLst>
                                    <p:set>
                                      <p:cBhvr>
                                        <p:cTn id="2423" dur="1" fill="hold">
                                          <p:stCondLst>
                                            <p:cond delay="0"/>
                                          </p:stCondLst>
                                        </p:cTn>
                                        <p:tgtEl>
                                          <p:spTgt spid="216"/>
                                        </p:tgtEl>
                                        <p:attrNameLst>
                                          <p:attrName>style.visibility</p:attrName>
                                        </p:attrNameLst>
                                      </p:cBhvr>
                                      <p:to>
                                        <p:strVal val="hidden"/>
                                      </p:to>
                                    </p:set>
                                  </p:childTnLst>
                                </p:cTn>
                              </p:par>
                              <p:par>
                                <p:cTn id="2424" presetID="1" presetClass="exit" presetSubtype="0" fill="hold" grpId="5" nodeType="withEffect">
                                  <p:stCondLst>
                                    <p:cond delay="0"/>
                                  </p:stCondLst>
                                  <p:childTnLst>
                                    <p:set>
                                      <p:cBhvr>
                                        <p:cTn id="2425" dur="1" fill="hold">
                                          <p:stCondLst>
                                            <p:cond delay="0"/>
                                          </p:stCondLst>
                                        </p:cTn>
                                        <p:tgtEl>
                                          <p:spTgt spid="219"/>
                                        </p:tgtEl>
                                        <p:attrNameLst>
                                          <p:attrName>style.visibility</p:attrName>
                                        </p:attrNameLst>
                                      </p:cBhvr>
                                      <p:to>
                                        <p:strVal val="hidden"/>
                                      </p:to>
                                    </p:set>
                                  </p:childTnLst>
                                </p:cTn>
                              </p:par>
                              <p:par>
                                <p:cTn id="2426" presetID="1" presetClass="exit" presetSubtype="0" fill="hold" grpId="5" nodeType="withEffect">
                                  <p:stCondLst>
                                    <p:cond delay="0"/>
                                  </p:stCondLst>
                                  <p:childTnLst>
                                    <p:set>
                                      <p:cBhvr>
                                        <p:cTn id="2427" dur="1" fill="hold">
                                          <p:stCondLst>
                                            <p:cond delay="0"/>
                                          </p:stCondLst>
                                        </p:cTn>
                                        <p:tgtEl>
                                          <p:spTgt spid="218"/>
                                        </p:tgtEl>
                                        <p:attrNameLst>
                                          <p:attrName>style.visibility</p:attrName>
                                        </p:attrNameLst>
                                      </p:cBhvr>
                                      <p:to>
                                        <p:strVal val="hidden"/>
                                      </p:to>
                                    </p:set>
                                  </p:childTnLst>
                                </p:cTn>
                              </p:par>
                              <p:par>
                                <p:cTn id="2428" presetID="1" presetClass="exit" presetSubtype="0" fill="hold" grpId="5" nodeType="withEffect">
                                  <p:stCondLst>
                                    <p:cond delay="0"/>
                                  </p:stCondLst>
                                  <p:childTnLst>
                                    <p:set>
                                      <p:cBhvr>
                                        <p:cTn id="2429" dur="1" fill="hold">
                                          <p:stCondLst>
                                            <p:cond delay="0"/>
                                          </p:stCondLst>
                                        </p:cTn>
                                        <p:tgtEl>
                                          <p:spTgt spid="221"/>
                                        </p:tgtEl>
                                        <p:attrNameLst>
                                          <p:attrName>style.visibility</p:attrName>
                                        </p:attrNameLst>
                                      </p:cBhvr>
                                      <p:to>
                                        <p:strVal val="hidden"/>
                                      </p:to>
                                    </p:set>
                                  </p:childTnLst>
                                </p:cTn>
                              </p:par>
                              <p:par>
                                <p:cTn id="2430" presetID="1" presetClass="exit" presetSubtype="0" fill="hold" grpId="5" nodeType="withEffect">
                                  <p:stCondLst>
                                    <p:cond delay="0"/>
                                  </p:stCondLst>
                                  <p:childTnLst>
                                    <p:set>
                                      <p:cBhvr>
                                        <p:cTn id="2431" dur="1" fill="hold">
                                          <p:stCondLst>
                                            <p:cond delay="0"/>
                                          </p:stCondLst>
                                        </p:cTn>
                                        <p:tgtEl>
                                          <p:spTgt spid="220"/>
                                        </p:tgtEl>
                                        <p:attrNameLst>
                                          <p:attrName>style.visibility</p:attrName>
                                        </p:attrNameLst>
                                      </p:cBhvr>
                                      <p:to>
                                        <p:strVal val="hidden"/>
                                      </p:to>
                                    </p:set>
                                  </p:childTnLst>
                                </p:cTn>
                              </p:par>
                              <p:par>
                                <p:cTn id="2432" presetID="1" presetClass="exit" presetSubtype="0" fill="hold" grpId="5" nodeType="withEffect">
                                  <p:stCondLst>
                                    <p:cond delay="0"/>
                                  </p:stCondLst>
                                  <p:childTnLst>
                                    <p:set>
                                      <p:cBhvr>
                                        <p:cTn id="2433" dur="1" fill="hold">
                                          <p:stCondLst>
                                            <p:cond delay="0"/>
                                          </p:stCondLst>
                                        </p:cTn>
                                        <p:tgtEl>
                                          <p:spTgt spid="223"/>
                                        </p:tgtEl>
                                        <p:attrNameLst>
                                          <p:attrName>style.visibility</p:attrName>
                                        </p:attrNameLst>
                                      </p:cBhvr>
                                      <p:to>
                                        <p:strVal val="hidden"/>
                                      </p:to>
                                    </p:set>
                                  </p:childTnLst>
                                </p:cTn>
                              </p:par>
                              <p:par>
                                <p:cTn id="2434" presetID="1" presetClass="exit" presetSubtype="0" fill="hold" grpId="5" nodeType="withEffect">
                                  <p:stCondLst>
                                    <p:cond delay="0"/>
                                  </p:stCondLst>
                                  <p:childTnLst>
                                    <p:set>
                                      <p:cBhvr>
                                        <p:cTn id="2435" dur="1" fill="hold">
                                          <p:stCondLst>
                                            <p:cond delay="0"/>
                                          </p:stCondLst>
                                        </p:cTn>
                                        <p:tgtEl>
                                          <p:spTgt spid="222"/>
                                        </p:tgtEl>
                                        <p:attrNameLst>
                                          <p:attrName>style.visibility</p:attrName>
                                        </p:attrNameLst>
                                      </p:cBhvr>
                                      <p:to>
                                        <p:strVal val="hidden"/>
                                      </p:to>
                                    </p:set>
                                  </p:childTnLst>
                                </p:cTn>
                              </p:par>
                              <p:par>
                                <p:cTn id="2436" presetID="1" presetClass="exit" presetSubtype="0" fill="hold" grpId="5" nodeType="withEffect">
                                  <p:stCondLst>
                                    <p:cond delay="0"/>
                                  </p:stCondLst>
                                  <p:childTnLst>
                                    <p:set>
                                      <p:cBhvr>
                                        <p:cTn id="2437" dur="1" fill="hold">
                                          <p:stCondLst>
                                            <p:cond delay="0"/>
                                          </p:stCondLst>
                                        </p:cTn>
                                        <p:tgtEl>
                                          <p:spTgt spid="225"/>
                                        </p:tgtEl>
                                        <p:attrNameLst>
                                          <p:attrName>style.visibility</p:attrName>
                                        </p:attrNameLst>
                                      </p:cBhvr>
                                      <p:to>
                                        <p:strVal val="hidden"/>
                                      </p:to>
                                    </p:set>
                                  </p:childTnLst>
                                </p:cTn>
                              </p:par>
                              <p:par>
                                <p:cTn id="2438" presetID="1" presetClass="exit" presetSubtype="0" fill="hold" grpId="5" nodeType="withEffect">
                                  <p:stCondLst>
                                    <p:cond delay="0"/>
                                  </p:stCondLst>
                                  <p:childTnLst>
                                    <p:set>
                                      <p:cBhvr>
                                        <p:cTn id="2439" dur="1" fill="hold">
                                          <p:stCondLst>
                                            <p:cond delay="0"/>
                                          </p:stCondLst>
                                        </p:cTn>
                                        <p:tgtEl>
                                          <p:spTgt spid="224"/>
                                        </p:tgtEl>
                                        <p:attrNameLst>
                                          <p:attrName>style.visibility</p:attrName>
                                        </p:attrNameLst>
                                      </p:cBhvr>
                                      <p:to>
                                        <p:strVal val="hidden"/>
                                      </p:to>
                                    </p:set>
                                  </p:childTnLst>
                                </p:cTn>
                              </p:par>
                              <p:par>
                                <p:cTn id="2440" presetID="1" presetClass="exit" presetSubtype="0" fill="hold" grpId="5" nodeType="withEffect">
                                  <p:stCondLst>
                                    <p:cond delay="0"/>
                                  </p:stCondLst>
                                  <p:childTnLst>
                                    <p:set>
                                      <p:cBhvr>
                                        <p:cTn id="2441" dur="1" fill="hold">
                                          <p:stCondLst>
                                            <p:cond delay="0"/>
                                          </p:stCondLst>
                                        </p:cTn>
                                        <p:tgtEl>
                                          <p:spTgt spid="226"/>
                                        </p:tgtEl>
                                        <p:attrNameLst>
                                          <p:attrName>style.visibility</p:attrName>
                                        </p:attrNameLst>
                                      </p:cBhvr>
                                      <p:to>
                                        <p:strVal val="hidden"/>
                                      </p:to>
                                    </p:set>
                                  </p:childTnLst>
                                </p:cTn>
                              </p:par>
                              <p:par>
                                <p:cTn id="2442" presetID="1" presetClass="exit" presetSubtype="0" fill="hold" grpId="5" nodeType="withEffect">
                                  <p:stCondLst>
                                    <p:cond delay="0"/>
                                  </p:stCondLst>
                                  <p:childTnLst>
                                    <p:set>
                                      <p:cBhvr>
                                        <p:cTn id="2443" dur="1" fill="hold">
                                          <p:stCondLst>
                                            <p:cond delay="0"/>
                                          </p:stCondLst>
                                        </p:cTn>
                                        <p:tgtEl>
                                          <p:spTgt spid="227"/>
                                        </p:tgtEl>
                                        <p:attrNameLst>
                                          <p:attrName>style.visibility</p:attrName>
                                        </p:attrNameLst>
                                      </p:cBhvr>
                                      <p:to>
                                        <p:strVal val="hidden"/>
                                      </p:to>
                                    </p:set>
                                  </p:childTnLst>
                                </p:cTn>
                              </p:par>
                              <p:par>
                                <p:cTn id="2444" presetID="1" presetClass="exit" presetSubtype="0" fill="hold" grpId="5" nodeType="withEffect">
                                  <p:stCondLst>
                                    <p:cond delay="0"/>
                                  </p:stCondLst>
                                  <p:childTnLst>
                                    <p:set>
                                      <p:cBhvr>
                                        <p:cTn id="2445" dur="1" fill="hold">
                                          <p:stCondLst>
                                            <p:cond delay="0"/>
                                          </p:stCondLst>
                                        </p:cTn>
                                        <p:tgtEl>
                                          <p:spTgt spid="229"/>
                                        </p:tgtEl>
                                        <p:attrNameLst>
                                          <p:attrName>style.visibility</p:attrName>
                                        </p:attrNameLst>
                                      </p:cBhvr>
                                      <p:to>
                                        <p:strVal val="hidden"/>
                                      </p:to>
                                    </p:set>
                                  </p:childTnLst>
                                </p:cTn>
                              </p:par>
                              <p:par>
                                <p:cTn id="2446" presetID="1" presetClass="exit" presetSubtype="0" fill="hold" grpId="5" nodeType="withEffect">
                                  <p:stCondLst>
                                    <p:cond delay="0"/>
                                  </p:stCondLst>
                                  <p:childTnLst>
                                    <p:set>
                                      <p:cBhvr>
                                        <p:cTn id="2447" dur="1" fill="hold">
                                          <p:stCondLst>
                                            <p:cond delay="0"/>
                                          </p:stCondLst>
                                        </p:cTn>
                                        <p:tgtEl>
                                          <p:spTgt spid="228"/>
                                        </p:tgtEl>
                                        <p:attrNameLst>
                                          <p:attrName>style.visibility</p:attrName>
                                        </p:attrNameLst>
                                      </p:cBhvr>
                                      <p:to>
                                        <p:strVal val="hidden"/>
                                      </p:to>
                                    </p:set>
                                  </p:childTnLst>
                                </p:cTn>
                              </p:par>
                              <p:par>
                                <p:cTn id="2448" presetID="1" presetClass="exit" presetSubtype="0" fill="hold" grpId="5" nodeType="withEffect">
                                  <p:stCondLst>
                                    <p:cond delay="0"/>
                                  </p:stCondLst>
                                  <p:childTnLst>
                                    <p:set>
                                      <p:cBhvr>
                                        <p:cTn id="2449" dur="1" fill="hold">
                                          <p:stCondLst>
                                            <p:cond delay="0"/>
                                          </p:stCondLst>
                                        </p:cTn>
                                        <p:tgtEl>
                                          <p:spTgt spid="231"/>
                                        </p:tgtEl>
                                        <p:attrNameLst>
                                          <p:attrName>style.visibility</p:attrName>
                                        </p:attrNameLst>
                                      </p:cBhvr>
                                      <p:to>
                                        <p:strVal val="hidden"/>
                                      </p:to>
                                    </p:set>
                                  </p:childTnLst>
                                </p:cTn>
                              </p:par>
                              <p:par>
                                <p:cTn id="2450" presetID="1" presetClass="exit" presetSubtype="0" fill="hold" grpId="5" nodeType="withEffect">
                                  <p:stCondLst>
                                    <p:cond delay="0"/>
                                  </p:stCondLst>
                                  <p:childTnLst>
                                    <p:set>
                                      <p:cBhvr>
                                        <p:cTn id="2451" dur="1" fill="hold">
                                          <p:stCondLst>
                                            <p:cond delay="0"/>
                                          </p:stCondLst>
                                        </p:cTn>
                                        <p:tgtEl>
                                          <p:spTgt spid="230"/>
                                        </p:tgtEl>
                                        <p:attrNameLst>
                                          <p:attrName>style.visibility</p:attrName>
                                        </p:attrNameLst>
                                      </p:cBhvr>
                                      <p:to>
                                        <p:strVal val="hidden"/>
                                      </p:to>
                                    </p:set>
                                  </p:childTnLst>
                                </p:cTn>
                              </p:par>
                              <p:par>
                                <p:cTn id="2452" presetID="1" presetClass="exit" presetSubtype="0" fill="hold" grpId="5" nodeType="withEffect">
                                  <p:stCondLst>
                                    <p:cond delay="0"/>
                                  </p:stCondLst>
                                  <p:childTnLst>
                                    <p:set>
                                      <p:cBhvr>
                                        <p:cTn id="2453" dur="1" fill="hold">
                                          <p:stCondLst>
                                            <p:cond delay="0"/>
                                          </p:stCondLst>
                                        </p:cTn>
                                        <p:tgtEl>
                                          <p:spTgt spid="233"/>
                                        </p:tgtEl>
                                        <p:attrNameLst>
                                          <p:attrName>style.visibility</p:attrName>
                                        </p:attrNameLst>
                                      </p:cBhvr>
                                      <p:to>
                                        <p:strVal val="hidden"/>
                                      </p:to>
                                    </p:set>
                                  </p:childTnLst>
                                </p:cTn>
                              </p:par>
                              <p:par>
                                <p:cTn id="2454" presetID="1" presetClass="exit" presetSubtype="0" fill="hold" grpId="5" nodeType="withEffect">
                                  <p:stCondLst>
                                    <p:cond delay="0"/>
                                  </p:stCondLst>
                                  <p:childTnLst>
                                    <p:set>
                                      <p:cBhvr>
                                        <p:cTn id="2455" dur="1" fill="hold">
                                          <p:stCondLst>
                                            <p:cond delay="0"/>
                                          </p:stCondLst>
                                        </p:cTn>
                                        <p:tgtEl>
                                          <p:spTgt spid="232"/>
                                        </p:tgtEl>
                                        <p:attrNameLst>
                                          <p:attrName>style.visibility</p:attrName>
                                        </p:attrNameLst>
                                      </p:cBhvr>
                                      <p:to>
                                        <p:strVal val="hidden"/>
                                      </p:to>
                                    </p:set>
                                  </p:childTnLst>
                                </p:cTn>
                              </p:par>
                              <p:par>
                                <p:cTn id="2456" presetID="1" presetClass="exit" presetSubtype="0" fill="hold" grpId="5" nodeType="withEffect">
                                  <p:stCondLst>
                                    <p:cond delay="0"/>
                                  </p:stCondLst>
                                  <p:childTnLst>
                                    <p:set>
                                      <p:cBhvr>
                                        <p:cTn id="2457" dur="1" fill="hold">
                                          <p:stCondLst>
                                            <p:cond delay="0"/>
                                          </p:stCondLst>
                                        </p:cTn>
                                        <p:tgtEl>
                                          <p:spTgt spid="235"/>
                                        </p:tgtEl>
                                        <p:attrNameLst>
                                          <p:attrName>style.visibility</p:attrName>
                                        </p:attrNameLst>
                                      </p:cBhvr>
                                      <p:to>
                                        <p:strVal val="hidden"/>
                                      </p:to>
                                    </p:set>
                                  </p:childTnLst>
                                </p:cTn>
                              </p:par>
                              <p:par>
                                <p:cTn id="2458" presetID="1" presetClass="exit" presetSubtype="0" fill="hold" grpId="5" nodeType="withEffect">
                                  <p:stCondLst>
                                    <p:cond delay="0"/>
                                  </p:stCondLst>
                                  <p:childTnLst>
                                    <p:set>
                                      <p:cBhvr>
                                        <p:cTn id="2459" dur="1" fill="hold">
                                          <p:stCondLst>
                                            <p:cond delay="0"/>
                                          </p:stCondLst>
                                        </p:cTn>
                                        <p:tgtEl>
                                          <p:spTgt spid="234"/>
                                        </p:tgtEl>
                                        <p:attrNameLst>
                                          <p:attrName>style.visibility</p:attrName>
                                        </p:attrNameLst>
                                      </p:cBhvr>
                                      <p:to>
                                        <p:strVal val="hidden"/>
                                      </p:to>
                                    </p:set>
                                  </p:childTnLst>
                                </p:cTn>
                              </p:par>
                              <p:par>
                                <p:cTn id="2460" presetID="1" presetClass="exit" presetSubtype="0" fill="hold" grpId="5" nodeType="withEffect">
                                  <p:stCondLst>
                                    <p:cond delay="0"/>
                                  </p:stCondLst>
                                  <p:childTnLst>
                                    <p:set>
                                      <p:cBhvr>
                                        <p:cTn id="2461" dur="1" fill="hold">
                                          <p:stCondLst>
                                            <p:cond delay="0"/>
                                          </p:stCondLst>
                                        </p:cTn>
                                        <p:tgtEl>
                                          <p:spTgt spid="237"/>
                                        </p:tgtEl>
                                        <p:attrNameLst>
                                          <p:attrName>style.visibility</p:attrName>
                                        </p:attrNameLst>
                                      </p:cBhvr>
                                      <p:to>
                                        <p:strVal val="hidden"/>
                                      </p:to>
                                    </p:set>
                                  </p:childTnLst>
                                </p:cTn>
                              </p:par>
                              <p:par>
                                <p:cTn id="2462" presetID="1" presetClass="exit" presetSubtype="0" fill="hold" grpId="5" nodeType="withEffect">
                                  <p:stCondLst>
                                    <p:cond delay="0"/>
                                  </p:stCondLst>
                                  <p:childTnLst>
                                    <p:set>
                                      <p:cBhvr>
                                        <p:cTn id="2463" dur="1" fill="hold">
                                          <p:stCondLst>
                                            <p:cond delay="0"/>
                                          </p:stCondLst>
                                        </p:cTn>
                                        <p:tgtEl>
                                          <p:spTgt spid="236"/>
                                        </p:tgtEl>
                                        <p:attrNameLst>
                                          <p:attrName>style.visibility</p:attrName>
                                        </p:attrNameLst>
                                      </p:cBhvr>
                                      <p:to>
                                        <p:strVal val="hidden"/>
                                      </p:to>
                                    </p:set>
                                  </p:childTnLst>
                                </p:cTn>
                              </p:par>
                              <p:par>
                                <p:cTn id="2464" presetID="1" presetClass="exit" presetSubtype="0" fill="hold" grpId="5" nodeType="withEffect">
                                  <p:stCondLst>
                                    <p:cond delay="0"/>
                                  </p:stCondLst>
                                  <p:childTnLst>
                                    <p:set>
                                      <p:cBhvr>
                                        <p:cTn id="2465" dur="1" fill="hold">
                                          <p:stCondLst>
                                            <p:cond delay="0"/>
                                          </p:stCondLst>
                                        </p:cTn>
                                        <p:tgtEl>
                                          <p:spTgt spid="239"/>
                                        </p:tgtEl>
                                        <p:attrNameLst>
                                          <p:attrName>style.visibility</p:attrName>
                                        </p:attrNameLst>
                                      </p:cBhvr>
                                      <p:to>
                                        <p:strVal val="hidden"/>
                                      </p:to>
                                    </p:set>
                                  </p:childTnLst>
                                </p:cTn>
                              </p:par>
                              <p:par>
                                <p:cTn id="2466" presetID="1" presetClass="exit" presetSubtype="0" fill="hold" grpId="5" nodeType="withEffect">
                                  <p:stCondLst>
                                    <p:cond delay="0"/>
                                  </p:stCondLst>
                                  <p:childTnLst>
                                    <p:set>
                                      <p:cBhvr>
                                        <p:cTn id="2467" dur="1" fill="hold">
                                          <p:stCondLst>
                                            <p:cond delay="0"/>
                                          </p:stCondLst>
                                        </p:cTn>
                                        <p:tgtEl>
                                          <p:spTgt spid="238"/>
                                        </p:tgtEl>
                                        <p:attrNameLst>
                                          <p:attrName>style.visibility</p:attrName>
                                        </p:attrNameLst>
                                      </p:cBhvr>
                                      <p:to>
                                        <p:strVal val="hidden"/>
                                      </p:to>
                                    </p:set>
                                  </p:childTnLst>
                                </p:cTn>
                              </p:par>
                              <p:par>
                                <p:cTn id="2468" presetID="1" presetClass="exit" presetSubtype="0" fill="hold" grpId="5" nodeType="withEffect">
                                  <p:stCondLst>
                                    <p:cond delay="0"/>
                                  </p:stCondLst>
                                  <p:childTnLst>
                                    <p:set>
                                      <p:cBhvr>
                                        <p:cTn id="2469" dur="1" fill="hold">
                                          <p:stCondLst>
                                            <p:cond delay="0"/>
                                          </p:stCondLst>
                                        </p:cTn>
                                        <p:tgtEl>
                                          <p:spTgt spid="241"/>
                                        </p:tgtEl>
                                        <p:attrNameLst>
                                          <p:attrName>style.visibility</p:attrName>
                                        </p:attrNameLst>
                                      </p:cBhvr>
                                      <p:to>
                                        <p:strVal val="hidden"/>
                                      </p:to>
                                    </p:set>
                                  </p:childTnLst>
                                </p:cTn>
                              </p:par>
                              <p:par>
                                <p:cTn id="2470" presetID="1" presetClass="exit" presetSubtype="0" fill="hold" grpId="5" nodeType="withEffect">
                                  <p:stCondLst>
                                    <p:cond delay="0"/>
                                  </p:stCondLst>
                                  <p:childTnLst>
                                    <p:set>
                                      <p:cBhvr>
                                        <p:cTn id="2471" dur="1" fill="hold">
                                          <p:stCondLst>
                                            <p:cond delay="0"/>
                                          </p:stCondLst>
                                        </p:cTn>
                                        <p:tgtEl>
                                          <p:spTgt spid="240"/>
                                        </p:tgtEl>
                                        <p:attrNameLst>
                                          <p:attrName>style.visibility</p:attrName>
                                        </p:attrNameLst>
                                      </p:cBhvr>
                                      <p:to>
                                        <p:strVal val="hidden"/>
                                      </p:to>
                                    </p:set>
                                  </p:childTnLst>
                                </p:cTn>
                              </p:par>
                              <p:par>
                                <p:cTn id="2472" presetID="1" presetClass="exit" presetSubtype="0" fill="hold" grpId="5" nodeType="withEffect">
                                  <p:stCondLst>
                                    <p:cond delay="0"/>
                                  </p:stCondLst>
                                  <p:childTnLst>
                                    <p:set>
                                      <p:cBhvr>
                                        <p:cTn id="2473" dur="1" fill="hold">
                                          <p:stCondLst>
                                            <p:cond delay="0"/>
                                          </p:stCondLst>
                                        </p:cTn>
                                        <p:tgtEl>
                                          <p:spTgt spid="243"/>
                                        </p:tgtEl>
                                        <p:attrNameLst>
                                          <p:attrName>style.visibility</p:attrName>
                                        </p:attrNameLst>
                                      </p:cBhvr>
                                      <p:to>
                                        <p:strVal val="hidden"/>
                                      </p:to>
                                    </p:set>
                                  </p:childTnLst>
                                </p:cTn>
                              </p:par>
                              <p:par>
                                <p:cTn id="2474" presetID="1" presetClass="exit" presetSubtype="0" fill="hold" grpId="5" nodeType="withEffect">
                                  <p:stCondLst>
                                    <p:cond delay="0"/>
                                  </p:stCondLst>
                                  <p:childTnLst>
                                    <p:set>
                                      <p:cBhvr>
                                        <p:cTn id="2475" dur="1" fill="hold">
                                          <p:stCondLst>
                                            <p:cond delay="0"/>
                                          </p:stCondLst>
                                        </p:cTn>
                                        <p:tgtEl>
                                          <p:spTgt spid="242"/>
                                        </p:tgtEl>
                                        <p:attrNameLst>
                                          <p:attrName>style.visibility</p:attrName>
                                        </p:attrNameLst>
                                      </p:cBhvr>
                                      <p:to>
                                        <p:strVal val="hidden"/>
                                      </p:to>
                                    </p:set>
                                  </p:childTnLst>
                                </p:cTn>
                              </p:par>
                              <p:par>
                                <p:cTn id="2476" presetID="1" presetClass="exit" presetSubtype="0" fill="hold" grpId="5" nodeType="withEffect">
                                  <p:stCondLst>
                                    <p:cond delay="0"/>
                                  </p:stCondLst>
                                  <p:childTnLst>
                                    <p:set>
                                      <p:cBhvr>
                                        <p:cTn id="2477" dur="1" fill="hold">
                                          <p:stCondLst>
                                            <p:cond delay="0"/>
                                          </p:stCondLst>
                                        </p:cTn>
                                        <p:tgtEl>
                                          <p:spTgt spid="245"/>
                                        </p:tgtEl>
                                        <p:attrNameLst>
                                          <p:attrName>style.visibility</p:attrName>
                                        </p:attrNameLst>
                                      </p:cBhvr>
                                      <p:to>
                                        <p:strVal val="hidden"/>
                                      </p:to>
                                    </p:set>
                                  </p:childTnLst>
                                </p:cTn>
                              </p:par>
                              <p:par>
                                <p:cTn id="2478" presetID="1" presetClass="exit" presetSubtype="0" fill="hold" grpId="5" nodeType="withEffect">
                                  <p:stCondLst>
                                    <p:cond delay="0"/>
                                  </p:stCondLst>
                                  <p:childTnLst>
                                    <p:set>
                                      <p:cBhvr>
                                        <p:cTn id="2479" dur="1" fill="hold">
                                          <p:stCondLst>
                                            <p:cond delay="0"/>
                                          </p:stCondLst>
                                        </p:cTn>
                                        <p:tgtEl>
                                          <p:spTgt spid="244"/>
                                        </p:tgtEl>
                                        <p:attrNameLst>
                                          <p:attrName>style.visibility</p:attrName>
                                        </p:attrNameLst>
                                      </p:cBhvr>
                                      <p:to>
                                        <p:strVal val="hidden"/>
                                      </p:to>
                                    </p:set>
                                  </p:childTnLst>
                                </p:cTn>
                              </p:par>
                              <p:par>
                                <p:cTn id="2480" presetID="1" presetClass="exit" presetSubtype="0" fill="hold" grpId="5" nodeType="withEffect">
                                  <p:stCondLst>
                                    <p:cond delay="0"/>
                                  </p:stCondLst>
                                  <p:childTnLst>
                                    <p:set>
                                      <p:cBhvr>
                                        <p:cTn id="2481" dur="1" fill="hold">
                                          <p:stCondLst>
                                            <p:cond delay="0"/>
                                          </p:stCondLst>
                                        </p:cTn>
                                        <p:tgtEl>
                                          <p:spTgt spid="246"/>
                                        </p:tgtEl>
                                        <p:attrNameLst>
                                          <p:attrName>style.visibility</p:attrName>
                                        </p:attrNameLst>
                                      </p:cBhvr>
                                      <p:to>
                                        <p:strVal val="hidden"/>
                                      </p:to>
                                    </p:set>
                                  </p:childTnLst>
                                </p:cTn>
                              </p:par>
                              <p:par>
                                <p:cTn id="2482" presetID="1" presetClass="exit" presetSubtype="0" fill="hold" grpId="5" nodeType="withEffect">
                                  <p:stCondLst>
                                    <p:cond delay="0"/>
                                  </p:stCondLst>
                                  <p:childTnLst>
                                    <p:set>
                                      <p:cBhvr>
                                        <p:cTn id="2483" dur="1" fill="hold">
                                          <p:stCondLst>
                                            <p:cond delay="0"/>
                                          </p:stCondLst>
                                        </p:cTn>
                                        <p:tgtEl>
                                          <p:spTgt spid="247"/>
                                        </p:tgtEl>
                                        <p:attrNameLst>
                                          <p:attrName>style.visibility</p:attrName>
                                        </p:attrNameLst>
                                      </p:cBhvr>
                                      <p:to>
                                        <p:strVal val="hidden"/>
                                      </p:to>
                                    </p:set>
                                  </p:childTnLst>
                                </p:cTn>
                              </p:par>
                              <p:par>
                                <p:cTn id="2484" presetID="1" presetClass="exit" presetSubtype="0" fill="hold" grpId="5" nodeType="withEffect">
                                  <p:stCondLst>
                                    <p:cond delay="0"/>
                                  </p:stCondLst>
                                  <p:childTnLst>
                                    <p:set>
                                      <p:cBhvr>
                                        <p:cTn id="2485" dur="1" fill="hold">
                                          <p:stCondLst>
                                            <p:cond delay="0"/>
                                          </p:stCondLst>
                                        </p:cTn>
                                        <p:tgtEl>
                                          <p:spTgt spid="249"/>
                                        </p:tgtEl>
                                        <p:attrNameLst>
                                          <p:attrName>style.visibility</p:attrName>
                                        </p:attrNameLst>
                                      </p:cBhvr>
                                      <p:to>
                                        <p:strVal val="hidden"/>
                                      </p:to>
                                    </p:set>
                                  </p:childTnLst>
                                </p:cTn>
                              </p:par>
                              <p:par>
                                <p:cTn id="2486" presetID="1" presetClass="exit" presetSubtype="0" fill="hold" grpId="5" nodeType="withEffect">
                                  <p:stCondLst>
                                    <p:cond delay="0"/>
                                  </p:stCondLst>
                                  <p:childTnLst>
                                    <p:set>
                                      <p:cBhvr>
                                        <p:cTn id="2487" dur="1" fill="hold">
                                          <p:stCondLst>
                                            <p:cond delay="0"/>
                                          </p:stCondLst>
                                        </p:cTn>
                                        <p:tgtEl>
                                          <p:spTgt spid="248"/>
                                        </p:tgtEl>
                                        <p:attrNameLst>
                                          <p:attrName>style.visibility</p:attrName>
                                        </p:attrNameLst>
                                      </p:cBhvr>
                                      <p:to>
                                        <p:strVal val="hidden"/>
                                      </p:to>
                                    </p:set>
                                  </p:childTnLst>
                                </p:cTn>
                              </p:par>
                              <p:par>
                                <p:cTn id="2488" presetID="1" presetClass="exit" presetSubtype="0" fill="hold" grpId="5" nodeType="withEffect">
                                  <p:stCondLst>
                                    <p:cond delay="0"/>
                                  </p:stCondLst>
                                  <p:childTnLst>
                                    <p:set>
                                      <p:cBhvr>
                                        <p:cTn id="2489" dur="1" fill="hold">
                                          <p:stCondLst>
                                            <p:cond delay="0"/>
                                          </p:stCondLst>
                                        </p:cTn>
                                        <p:tgtEl>
                                          <p:spTgt spid="251"/>
                                        </p:tgtEl>
                                        <p:attrNameLst>
                                          <p:attrName>style.visibility</p:attrName>
                                        </p:attrNameLst>
                                      </p:cBhvr>
                                      <p:to>
                                        <p:strVal val="hidden"/>
                                      </p:to>
                                    </p:set>
                                  </p:childTnLst>
                                </p:cTn>
                              </p:par>
                              <p:par>
                                <p:cTn id="2490" presetID="1" presetClass="exit" presetSubtype="0" fill="hold" grpId="5" nodeType="withEffect">
                                  <p:stCondLst>
                                    <p:cond delay="0"/>
                                  </p:stCondLst>
                                  <p:childTnLst>
                                    <p:set>
                                      <p:cBhvr>
                                        <p:cTn id="2491" dur="1" fill="hold">
                                          <p:stCondLst>
                                            <p:cond delay="0"/>
                                          </p:stCondLst>
                                        </p:cTn>
                                        <p:tgtEl>
                                          <p:spTgt spid="250"/>
                                        </p:tgtEl>
                                        <p:attrNameLst>
                                          <p:attrName>style.visibility</p:attrName>
                                        </p:attrNameLst>
                                      </p:cBhvr>
                                      <p:to>
                                        <p:strVal val="hidden"/>
                                      </p:to>
                                    </p:set>
                                  </p:childTnLst>
                                </p:cTn>
                              </p:par>
                              <p:par>
                                <p:cTn id="2492" presetID="1" presetClass="exit" presetSubtype="0" fill="hold" grpId="5" nodeType="withEffect">
                                  <p:stCondLst>
                                    <p:cond delay="0"/>
                                  </p:stCondLst>
                                  <p:childTnLst>
                                    <p:set>
                                      <p:cBhvr>
                                        <p:cTn id="2493" dur="1" fill="hold">
                                          <p:stCondLst>
                                            <p:cond delay="0"/>
                                          </p:stCondLst>
                                        </p:cTn>
                                        <p:tgtEl>
                                          <p:spTgt spid="253"/>
                                        </p:tgtEl>
                                        <p:attrNameLst>
                                          <p:attrName>style.visibility</p:attrName>
                                        </p:attrNameLst>
                                      </p:cBhvr>
                                      <p:to>
                                        <p:strVal val="hidden"/>
                                      </p:to>
                                    </p:set>
                                  </p:childTnLst>
                                </p:cTn>
                              </p:par>
                              <p:par>
                                <p:cTn id="2494" presetID="1" presetClass="exit" presetSubtype="0" fill="hold" grpId="5" nodeType="withEffect">
                                  <p:stCondLst>
                                    <p:cond delay="0"/>
                                  </p:stCondLst>
                                  <p:childTnLst>
                                    <p:set>
                                      <p:cBhvr>
                                        <p:cTn id="2495" dur="1" fill="hold">
                                          <p:stCondLst>
                                            <p:cond delay="0"/>
                                          </p:stCondLst>
                                        </p:cTn>
                                        <p:tgtEl>
                                          <p:spTgt spid="252"/>
                                        </p:tgtEl>
                                        <p:attrNameLst>
                                          <p:attrName>style.visibility</p:attrName>
                                        </p:attrNameLst>
                                      </p:cBhvr>
                                      <p:to>
                                        <p:strVal val="hidden"/>
                                      </p:to>
                                    </p:set>
                                  </p:childTnLst>
                                </p:cTn>
                              </p:par>
                              <p:par>
                                <p:cTn id="2496" presetID="1" presetClass="exit" presetSubtype="0" fill="hold" grpId="5" nodeType="withEffect">
                                  <p:stCondLst>
                                    <p:cond delay="0"/>
                                  </p:stCondLst>
                                  <p:childTnLst>
                                    <p:set>
                                      <p:cBhvr>
                                        <p:cTn id="2497" dur="1" fill="hold">
                                          <p:stCondLst>
                                            <p:cond delay="0"/>
                                          </p:stCondLst>
                                        </p:cTn>
                                        <p:tgtEl>
                                          <p:spTgt spid="255"/>
                                        </p:tgtEl>
                                        <p:attrNameLst>
                                          <p:attrName>style.visibility</p:attrName>
                                        </p:attrNameLst>
                                      </p:cBhvr>
                                      <p:to>
                                        <p:strVal val="hidden"/>
                                      </p:to>
                                    </p:set>
                                  </p:childTnLst>
                                </p:cTn>
                              </p:par>
                              <p:par>
                                <p:cTn id="2498" presetID="1" presetClass="exit" presetSubtype="0" fill="hold" grpId="5" nodeType="withEffect">
                                  <p:stCondLst>
                                    <p:cond delay="0"/>
                                  </p:stCondLst>
                                  <p:childTnLst>
                                    <p:set>
                                      <p:cBhvr>
                                        <p:cTn id="2499" dur="1" fill="hold">
                                          <p:stCondLst>
                                            <p:cond delay="0"/>
                                          </p:stCondLst>
                                        </p:cTn>
                                        <p:tgtEl>
                                          <p:spTgt spid="254"/>
                                        </p:tgtEl>
                                        <p:attrNameLst>
                                          <p:attrName>style.visibility</p:attrName>
                                        </p:attrNameLst>
                                      </p:cBhvr>
                                      <p:to>
                                        <p:strVal val="hidden"/>
                                      </p:to>
                                    </p:set>
                                  </p:childTnLst>
                                </p:cTn>
                              </p:par>
                              <p:par>
                                <p:cTn id="2500" presetID="1" presetClass="exit" presetSubtype="0" fill="hold" grpId="5" nodeType="withEffect">
                                  <p:stCondLst>
                                    <p:cond delay="0"/>
                                  </p:stCondLst>
                                  <p:childTnLst>
                                    <p:set>
                                      <p:cBhvr>
                                        <p:cTn id="2501" dur="1" fill="hold">
                                          <p:stCondLst>
                                            <p:cond delay="0"/>
                                          </p:stCondLst>
                                        </p:cTn>
                                        <p:tgtEl>
                                          <p:spTgt spid="257"/>
                                        </p:tgtEl>
                                        <p:attrNameLst>
                                          <p:attrName>style.visibility</p:attrName>
                                        </p:attrNameLst>
                                      </p:cBhvr>
                                      <p:to>
                                        <p:strVal val="hidden"/>
                                      </p:to>
                                    </p:set>
                                  </p:childTnLst>
                                </p:cTn>
                              </p:par>
                              <p:par>
                                <p:cTn id="2502" presetID="1" presetClass="exit" presetSubtype="0" fill="hold" grpId="5" nodeType="withEffect">
                                  <p:stCondLst>
                                    <p:cond delay="0"/>
                                  </p:stCondLst>
                                  <p:childTnLst>
                                    <p:set>
                                      <p:cBhvr>
                                        <p:cTn id="2503" dur="1" fill="hold">
                                          <p:stCondLst>
                                            <p:cond delay="0"/>
                                          </p:stCondLst>
                                        </p:cTn>
                                        <p:tgtEl>
                                          <p:spTgt spid="256"/>
                                        </p:tgtEl>
                                        <p:attrNameLst>
                                          <p:attrName>style.visibility</p:attrName>
                                        </p:attrNameLst>
                                      </p:cBhvr>
                                      <p:to>
                                        <p:strVal val="hidden"/>
                                      </p:to>
                                    </p:set>
                                  </p:childTnLst>
                                </p:cTn>
                              </p:par>
                              <p:par>
                                <p:cTn id="2504" presetID="1" presetClass="exit" presetSubtype="0" fill="hold" grpId="5" nodeType="withEffect">
                                  <p:stCondLst>
                                    <p:cond delay="0"/>
                                  </p:stCondLst>
                                  <p:childTnLst>
                                    <p:set>
                                      <p:cBhvr>
                                        <p:cTn id="2505" dur="1" fill="hold">
                                          <p:stCondLst>
                                            <p:cond delay="0"/>
                                          </p:stCondLst>
                                        </p:cTn>
                                        <p:tgtEl>
                                          <p:spTgt spid="259"/>
                                        </p:tgtEl>
                                        <p:attrNameLst>
                                          <p:attrName>style.visibility</p:attrName>
                                        </p:attrNameLst>
                                      </p:cBhvr>
                                      <p:to>
                                        <p:strVal val="hidden"/>
                                      </p:to>
                                    </p:set>
                                  </p:childTnLst>
                                </p:cTn>
                              </p:par>
                              <p:par>
                                <p:cTn id="2506" presetID="1" presetClass="exit" presetSubtype="0" fill="hold" grpId="5" nodeType="withEffect">
                                  <p:stCondLst>
                                    <p:cond delay="0"/>
                                  </p:stCondLst>
                                  <p:childTnLst>
                                    <p:set>
                                      <p:cBhvr>
                                        <p:cTn id="2507" dur="1" fill="hold">
                                          <p:stCondLst>
                                            <p:cond delay="0"/>
                                          </p:stCondLst>
                                        </p:cTn>
                                        <p:tgtEl>
                                          <p:spTgt spid="258"/>
                                        </p:tgtEl>
                                        <p:attrNameLst>
                                          <p:attrName>style.visibility</p:attrName>
                                        </p:attrNameLst>
                                      </p:cBhvr>
                                      <p:to>
                                        <p:strVal val="hidden"/>
                                      </p:to>
                                    </p:set>
                                  </p:childTnLst>
                                </p:cTn>
                              </p:par>
                              <p:par>
                                <p:cTn id="2508" presetID="1" presetClass="exit" presetSubtype="0" fill="hold" grpId="5" nodeType="withEffect">
                                  <p:stCondLst>
                                    <p:cond delay="0"/>
                                  </p:stCondLst>
                                  <p:childTnLst>
                                    <p:set>
                                      <p:cBhvr>
                                        <p:cTn id="2509" dur="1" fill="hold">
                                          <p:stCondLst>
                                            <p:cond delay="0"/>
                                          </p:stCondLst>
                                        </p:cTn>
                                        <p:tgtEl>
                                          <p:spTgt spid="261"/>
                                        </p:tgtEl>
                                        <p:attrNameLst>
                                          <p:attrName>style.visibility</p:attrName>
                                        </p:attrNameLst>
                                      </p:cBhvr>
                                      <p:to>
                                        <p:strVal val="hidden"/>
                                      </p:to>
                                    </p:set>
                                  </p:childTnLst>
                                </p:cTn>
                              </p:par>
                              <p:par>
                                <p:cTn id="2510" presetID="1" presetClass="exit" presetSubtype="0" fill="hold" grpId="5" nodeType="withEffect">
                                  <p:stCondLst>
                                    <p:cond delay="0"/>
                                  </p:stCondLst>
                                  <p:childTnLst>
                                    <p:set>
                                      <p:cBhvr>
                                        <p:cTn id="2511" dur="1" fill="hold">
                                          <p:stCondLst>
                                            <p:cond delay="0"/>
                                          </p:stCondLst>
                                        </p:cTn>
                                        <p:tgtEl>
                                          <p:spTgt spid="260"/>
                                        </p:tgtEl>
                                        <p:attrNameLst>
                                          <p:attrName>style.visibility</p:attrName>
                                        </p:attrNameLst>
                                      </p:cBhvr>
                                      <p:to>
                                        <p:strVal val="hidden"/>
                                      </p:to>
                                    </p:set>
                                  </p:childTnLst>
                                </p:cTn>
                              </p:par>
                              <p:par>
                                <p:cTn id="2512" presetID="1" presetClass="exit" presetSubtype="0" fill="hold" grpId="5" nodeType="withEffect">
                                  <p:stCondLst>
                                    <p:cond delay="0"/>
                                  </p:stCondLst>
                                  <p:childTnLst>
                                    <p:set>
                                      <p:cBhvr>
                                        <p:cTn id="2513" dur="1" fill="hold">
                                          <p:stCondLst>
                                            <p:cond delay="0"/>
                                          </p:stCondLst>
                                        </p:cTn>
                                        <p:tgtEl>
                                          <p:spTgt spid="263"/>
                                        </p:tgtEl>
                                        <p:attrNameLst>
                                          <p:attrName>style.visibility</p:attrName>
                                        </p:attrNameLst>
                                      </p:cBhvr>
                                      <p:to>
                                        <p:strVal val="hidden"/>
                                      </p:to>
                                    </p:set>
                                  </p:childTnLst>
                                </p:cTn>
                              </p:par>
                              <p:par>
                                <p:cTn id="2514" presetID="1" presetClass="exit" presetSubtype="0" fill="hold" grpId="5" nodeType="withEffect">
                                  <p:stCondLst>
                                    <p:cond delay="0"/>
                                  </p:stCondLst>
                                  <p:childTnLst>
                                    <p:set>
                                      <p:cBhvr>
                                        <p:cTn id="2515" dur="1" fill="hold">
                                          <p:stCondLst>
                                            <p:cond delay="0"/>
                                          </p:stCondLst>
                                        </p:cTn>
                                        <p:tgtEl>
                                          <p:spTgt spid="262"/>
                                        </p:tgtEl>
                                        <p:attrNameLst>
                                          <p:attrName>style.visibility</p:attrName>
                                        </p:attrNameLst>
                                      </p:cBhvr>
                                      <p:to>
                                        <p:strVal val="hidden"/>
                                      </p:to>
                                    </p:set>
                                  </p:childTnLst>
                                </p:cTn>
                              </p:par>
                              <p:par>
                                <p:cTn id="2516" presetID="1" presetClass="exit" presetSubtype="0" fill="hold" grpId="5" nodeType="withEffect">
                                  <p:stCondLst>
                                    <p:cond delay="0"/>
                                  </p:stCondLst>
                                  <p:childTnLst>
                                    <p:set>
                                      <p:cBhvr>
                                        <p:cTn id="2517" dur="1" fill="hold">
                                          <p:stCondLst>
                                            <p:cond delay="0"/>
                                          </p:stCondLst>
                                        </p:cTn>
                                        <p:tgtEl>
                                          <p:spTgt spid="265"/>
                                        </p:tgtEl>
                                        <p:attrNameLst>
                                          <p:attrName>style.visibility</p:attrName>
                                        </p:attrNameLst>
                                      </p:cBhvr>
                                      <p:to>
                                        <p:strVal val="hidden"/>
                                      </p:to>
                                    </p:set>
                                  </p:childTnLst>
                                </p:cTn>
                              </p:par>
                              <p:par>
                                <p:cTn id="2518" presetID="1" presetClass="exit" presetSubtype="0" fill="hold" grpId="5" nodeType="withEffect">
                                  <p:stCondLst>
                                    <p:cond delay="0"/>
                                  </p:stCondLst>
                                  <p:childTnLst>
                                    <p:set>
                                      <p:cBhvr>
                                        <p:cTn id="2519" dur="1" fill="hold">
                                          <p:stCondLst>
                                            <p:cond delay="0"/>
                                          </p:stCondLst>
                                        </p:cTn>
                                        <p:tgtEl>
                                          <p:spTgt spid="264"/>
                                        </p:tgtEl>
                                        <p:attrNameLst>
                                          <p:attrName>style.visibility</p:attrName>
                                        </p:attrNameLst>
                                      </p:cBhvr>
                                      <p:to>
                                        <p:strVal val="hidden"/>
                                      </p:to>
                                    </p:set>
                                  </p:childTnLst>
                                </p:cTn>
                              </p:par>
                              <p:par>
                                <p:cTn id="2520" presetID="1" presetClass="exit" presetSubtype="0" fill="hold" grpId="5" nodeType="withEffect">
                                  <p:stCondLst>
                                    <p:cond delay="0"/>
                                  </p:stCondLst>
                                  <p:childTnLst>
                                    <p:set>
                                      <p:cBhvr>
                                        <p:cTn id="2521" dur="1" fill="hold">
                                          <p:stCondLst>
                                            <p:cond delay="0"/>
                                          </p:stCondLst>
                                        </p:cTn>
                                        <p:tgtEl>
                                          <p:spTgt spid="266"/>
                                        </p:tgtEl>
                                        <p:attrNameLst>
                                          <p:attrName>style.visibility</p:attrName>
                                        </p:attrNameLst>
                                      </p:cBhvr>
                                      <p:to>
                                        <p:strVal val="hidden"/>
                                      </p:to>
                                    </p:set>
                                  </p:childTnLst>
                                </p:cTn>
                              </p:par>
                              <p:par>
                                <p:cTn id="2522" presetID="1" presetClass="exit" presetSubtype="0" fill="hold" grpId="5" nodeType="withEffect">
                                  <p:stCondLst>
                                    <p:cond delay="0"/>
                                  </p:stCondLst>
                                  <p:childTnLst>
                                    <p:set>
                                      <p:cBhvr>
                                        <p:cTn id="2523" dur="1" fill="hold">
                                          <p:stCondLst>
                                            <p:cond delay="0"/>
                                          </p:stCondLst>
                                        </p:cTn>
                                        <p:tgtEl>
                                          <p:spTgt spid="267"/>
                                        </p:tgtEl>
                                        <p:attrNameLst>
                                          <p:attrName>style.visibility</p:attrName>
                                        </p:attrNameLst>
                                      </p:cBhvr>
                                      <p:to>
                                        <p:strVal val="hidden"/>
                                      </p:to>
                                    </p:set>
                                  </p:childTnLst>
                                </p:cTn>
                              </p:par>
                              <p:par>
                                <p:cTn id="2524" presetID="1" presetClass="exit" presetSubtype="0" fill="hold" grpId="5" nodeType="withEffect">
                                  <p:stCondLst>
                                    <p:cond delay="0"/>
                                  </p:stCondLst>
                                  <p:childTnLst>
                                    <p:set>
                                      <p:cBhvr>
                                        <p:cTn id="2525" dur="1" fill="hold">
                                          <p:stCondLst>
                                            <p:cond delay="0"/>
                                          </p:stCondLst>
                                        </p:cTn>
                                        <p:tgtEl>
                                          <p:spTgt spid="269"/>
                                        </p:tgtEl>
                                        <p:attrNameLst>
                                          <p:attrName>style.visibility</p:attrName>
                                        </p:attrNameLst>
                                      </p:cBhvr>
                                      <p:to>
                                        <p:strVal val="hidden"/>
                                      </p:to>
                                    </p:set>
                                  </p:childTnLst>
                                </p:cTn>
                              </p:par>
                              <p:par>
                                <p:cTn id="2526" presetID="1" presetClass="exit" presetSubtype="0" fill="hold" grpId="5" nodeType="withEffect">
                                  <p:stCondLst>
                                    <p:cond delay="0"/>
                                  </p:stCondLst>
                                  <p:childTnLst>
                                    <p:set>
                                      <p:cBhvr>
                                        <p:cTn id="2527" dur="1" fill="hold">
                                          <p:stCondLst>
                                            <p:cond delay="0"/>
                                          </p:stCondLst>
                                        </p:cTn>
                                        <p:tgtEl>
                                          <p:spTgt spid="268"/>
                                        </p:tgtEl>
                                        <p:attrNameLst>
                                          <p:attrName>style.visibility</p:attrName>
                                        </p:attrNameLst>
                                      </p:cBhvr>
                                      <p:to>
                                        <p:strVal val="hidden"/>
                                      </p:to>
                                    </p:set>
                                  </p:childTnLst>
                                </p:cTn>
                              </p:par>
                              <p:par>
                                <p:cTn id="2528" presetID="1" presetClass="exit" presetSubtype="0" fill="hold" grpId="5" nodeType="withEffect">
                                  <p:stCondLst>
                                    <p:cond delay="0"/>
                                  </p:stCondLst>
                                  <p:childTnLst>
                                    <p:set>
                                      <p:cBhvr>
                                        <p:cTn id="2529" dur="1" fill="hold">
                                          <p:stCondLst>
                                            <p:cond delay="0"/>
                                          </p:stCondLst>
                                        </p:cTn>
                                        <p:tgtEl>
                                          <p:spTgt spid="271"/>
                                        </p:tgtEl>
                                        <p:attrNameLst>
                                          <p:attrName>style.visibility</p:attrName>
                                        </p:attrNameLst>
                                      </p:cBhvr>
                                      <p:to>
                                        <p:strVal val="hidden"/>
                                      </p:to>
                                    </p:set>
                                  </p:childTnLst>
                                </p:cTn>
                              </p:par>
                              <p:par>
                                <p:cTn id="2530" presetID="1" presetClass="exit" presetSubtype="0" fill="hold" grpId="5" nodeType="withEffect">
                                  <p:stCondLst>
                                    <p:cond delay="0"/>
                                  </p:stCondLst>
                                  <p:childTnLst>
                                    <p:set>
                                      <p:cBhvr>
                                        <p:cTn id="2531" dur="1" fill="hold">
                                          <p:stCondLst>
                                            <p:cond delay="0"/>
                                          </p:stCondLst>
                                        </p:cTn>
                                        <p:tgtEl>
                                          <p:spTgt spid="270"/>
                                        </p:tgtEl>
                                        <p:attrNameLst>
                                          <p:attrName>style.visibility</p:attrName>
                                        </p:attrNameLst>
                                      </p:cBhvr>
                                      <p:to>
                                        <p:strVal val="hidden"/>
                                      </p:to>
                                    </p:set>
                                  </p:childTnLst>
                                </p:cTn>
                              </p:par>
                              <p:par>
                                <p:cTn id="2532" presetID="1" presetClass="exit" presetSubtype="0" fill="hold" grpId="5" nodeType="withEffect">
                                  <p:stCondLst>
                                    <p:cond delay="0"/>
                                  </p:stCondLst>
                                  <p:childTnLst>
                                    <p:set>
                                      <p:cBhvr>
                                        <p:cTn id="2533" dur="1" fill="hold">
                                          <p:stCondLst>
                                            <p:cond delay="0"/>
                                          </p:stCondLst>
                                        </p:cTn>
                                        <p:tgtEl>
                                          <p:spTgt spid="273"/>
                                        </p:tgtEl>
                                        <p:attrNameLst>
                                          <p:attrName>style.visibility</p:attrName>
                                        </p:attrNameLst>
                                      </p:cBhvr>
                                      <p:to>
                                        <p:strVal val="hidden"/>
                                      </p:to>
                                    </p:set>
                                  </p:childTnLst>
                                </p:cTn>
                              </p:par>
                              <p:par>
                                <p:cTn id="2534" presetID="1" presetClass="exit" presetSubtype="0" fill="hold" grpId="5" nodeType="withEffect">
                                  <p:stCondLst>
                                    <p:cond delay="0"/>
                                  </p:stCondLst>
                                  <p:childTnLst>
                                    <p:set>
                                      <p:cBhvr>
                                        <p:cTn id="2535" dur="1" fill="hold">
                                          <p:stCondLst>
                                            <p:cond delay="0"/>
                                          </p:stCondLst>
                                        </p:cTn>
                                        <p:tgtEl>
                                          <p:spTgt spid="272"/>
                                        </p:tgtEl>
                                        <p:attrNameLst>
                                          <p:attrName>style.visibility</p:attrName>
                                        </p:attrNameLst>
                                      </p:cBhvr>
                                      <p:to>
                                        <p:strVal val="hidden"/>
                                      </p:to>
                                    </p:set>
                                  </p:childTnLst>
                                </p:cTn>
                              </p:par>
                              <p:par>
                                <p:cTn id="2536" presetID="1" presetClass="exit" presetSubtype="0" fill="hold" grpId="5" nodeType="withEffect">
                                  <p:stCondLst>
                                    <p:cond delay="0"/>
                                  </p:stCondLst>
                                  <p:childTnLst>
                                    <p:set>
                                      <p:cBhvr>
                                        <p:cTn id="2537" dur="1" fill="hold">
                                          <p:stCondLst>
                                            <p:cond delay="0"/>
                                          </p:stCondLst>
                                        </p:cTn>
                                        <p:tgtEl>
                                          <p:spTgt spid="275"/>
                                        </p:tgtEl>
                                        <p:attrNameLst>
                                          <p:attrName>style.visibility</p:attrName>
                                        </p:attrNameLst>
                                      </p:cBhvr>
                                      <p:to>
                                        <p:strVal val="hidden"/>
                                      </p:to>
                                    </p:set>
                                  </p:childTnLst>
                                </p:cTn>
                              </p:par>
                              <p:par>
                                <p:cTn id="2538" presetID="1" presetClass="exit" presetSubtype="0" fill="hold" grpId="5" nodeType="withEffect">
                                  <p:stCondLst>
                                    <p:cond delay="0"/>
                                  </p:stCondLst>
                                  <p:childTnLst>
                                    <p:set>
                                      <p:cBhvr>
                                        <p:cTn id="2539" dur="1" fill="hold">
                                          <p:stCondLst>
                                            <p:cond delay="0"/>
                                          </p:stCondLst>
                                        </p:cTn>
                                        <p:tgtEl>
                                          <p:spTgt spid="274"/>
                                        </p:tgtEl>
                                        <p:attrNameLst>
                                          <p:attrName>style.visibility</p:attrName>
                                        </p:attrNameLst>
                                      </p:cBhvr>
                                      <p:to>
                                        <p:strVal val="hidden"/>
                                      </p:to>
                                    </p:set>
                                  </p:childTnLst>
                                </p:cTn>
                              </p:par>
                              <p:par>
                                <p:cTn id="2540" presetID="1" presetClass="exit" presetSubtype="0" fill="hold" grpId="5" nodeType="withEffect">
                                  <p:stCondLst>
                                    <p:cond delay="0"/>
                                  </p:stCondLst>
                                  <p:childTnLst>
                                    <p:set>
                                      <p:cBhvr>
                                        <p:cTn id="2541" dur="1" fill="hold">
                                          <p:stCondLst>
                                            <p:cond delay="0"/>
                                          </p:stCondLst>
                                        </p:cTn>
                                        <p:tgtEl>
                                          <p:spTgt spid="277"/>
                                        </p:tgtEl>
                                        <p:attrNameLst>
                                          <p:attrName>style.visibility</p:attrName>
                                        </p:attrNameLst>
                                      </p:cBhvr>
                                      <p:to>
                                        <p:strVal val="hidden"/>
                                      </p:to>
                                    </p:set>
                                  </p:childTnLst>
                                </p:cTn>
                              </p:par>
                              <p:par>
                                <p:cTn id="2542" presetID="1" presetClass="exit" presetSubtype="0" fill="hold" grpId="5" nodeType="withEffect">
                                  <p:stCondLst>
                                    <p:cond delay="0"/>
                                  </p:stCondLst>
                                  <p:childTnLst>
                                    <p:set>
                                      <p:cBhvr>
                                        <p:cTn id="2543" dur="1" fill="hold">
                                          <p:stCondLst>
                                            <p:cond delay="0"/>
                                          </p:stCondLst>
                                        </p:cTn>
                                        <p:tgtEl>
                                          <p:spTgt spid="276"/>
                                        </p:tgtEl>
                                        <p:attrNameLst>
                                          <p:attrName>style.visibility</p:attrName>
                                        </p:attrNameLst>
                                      </p:cBhvr>
                                      <p:to>
                                        <p:strVal val="hidden"/>
                                      </p:to>
                                    </p:set>
                                  </p:childTnLst>
                                </p:cTn>
                              </p:par>
                              <p:par>
                                <p:cTn id="2544" presetID="1" presetClass="exit" presetSubtype="0" fill="hold" grpId="5" nodeType="withEffect">
                                  <p:stCondLst>
                                    <p:cond delay="0"/>
                                  </p:stCondLst>
                                  <p:childTnLst>
                                    <p:set>
                                      <p:cBhvr>
                                        <p:cTn id="2545" dur="1" fill="hold">
                                          <p:stCondLst>
                                            <p:cond delay="0"/>
                                          </p:stCondLst>
                                        </p:cTn>
                                        <p:tgtEl>
                                          <p:spTgt spid="279"/>
                                        </p:tgtEl>
                                        <p:attrNameLst>
                                          <p:attrName>style.visibility</p:attrName>
                                        </p:attrNameLst>
                                      </p:cBhvr>
                                      <p:to>
                                        <p:strVal val="hidden"/>
                                      </p:to>
                                    </p:set>
                                  </p:childTnLst>
                                </p:cTn>
                              </p:par>
                              <p:par>
                                <p:cTn id="2546" presetID="1" presetClass="exit" presetSubtype="0" fill="hold" grpId="5" nodeType="withEffect">
                                  <p:stCondLst>
                                    <p:cond delay="0"/>
                                  </p:stCondLst>
                                  <p:childTnLst>
                                    <p:set>
                                      <p:cBhvr>
                                        <p:cTn id="2547" dur="1" fill="hold">
                                          <p:stCondLst>
                                            <p:cond delay="0"/>
                                          </p:stCondLst>
                                        </p:cTn>
                                        <p:tgtEl>
                                          <p:spTgt spid="278"/>
                                        </p:tgtEl>
                                        <p:attrNameLst>
                                          <p:attrName>style.visibility</p:attrName>
                                        </p:attrNameLst>
                                      </p:cBhvr>
                                      <p:to>
                                        <p:strVal val="hidden"/>
                                      </p:to>
                                    </p:set>
                                  </p:childTnLst>
                                </p:cTn>
                              </p:par>
                              <p:par>
                                <p:cTn id="2548" presetID="1" presetClass="exit" presetSubtype="0" fill="hold" grpId="5" nodeType="withEffect">
                                  <p:stCondLst>
                                    <p:cond delay="0"/>
                                  </p:stCondLst>
                                  <p:childTnLst>
                                    <p:set>
                                      <p:cBhvr>
                                        <p:cTn id="2549" dur="1" fill="hold">
                                          <p:stCondLst>
                                            <p:cond delay="0"/>
                                          </p:stCondLst>
                                        </p:cTn>
                                        <p:tgtEl>
                                          <p:spTgt spid="281"/>
                                        </p:tgtEl>
                                        <p:attrNameLst>
                                          <p:attrName>style.visibility</p:attrName>
                                        </p:attrNameLst>
                                      </p:cBhvr>
                                      <p:to>
                                        <p:strVal val="hidden"/>
                                      </p:to>
                                    </p:set>
                                  </p:childTnLst>
                                </p:cTn>
                              </p:par>
                              <p:par>
                                <p:cTn id="2550" presetID="1" presetClass="exit" presetSubtype="0" fill="hold" grpId="5" nodeType="withEffect">
                                  <p:stCondLst>
                                    <p:cond delay="0"/>
                                  </p:stCondLst>
                                  <p:childTnLst>
                                    <p:set>
                                      <p:cBhvr>
                                        <p:cTn id="2551" dur="1" fill="hold">
                                          <p:stCondLst>
                                            <p:cond delay="0"/>
                                          </p:stCondLst>
                                        </p:cTn>
                                        <p:tgtEl>
                                          <p:spTgt spid="280"/>
                                        </p:tgtEl>
                                        <p:attrNameLst>
                                          <p:attrName>style.visibility</p:attrName>
                                        </p:attrNameLst>
                                      </p:cBhvr>
                                      <p:to>
                                        <p:strVal val="hidden"/>
                                      </p:to>
                                    </p:set>
                                  </p:childTnLst>
                                </p:cTn>
                              </p:par>
                              <p:par>
                                <p:cTn id="2552" presetID="1" presetClass="exit" presetSubtype="0" fill="hold" grpId="5" nodeType="withEffect">
                                  <p:stCondLst>
                                    <p:cond delay="0"/>
                                  </p:stCondLst>
                                  <p:childTnLst>
                                    <p:set>
                                      <p:cBhvr>
                                        <p:cTn id="2553" dur="1" fill="hold">
                                          <p:stCondLst>
                                            <p:cond delay="0"/>
                                          </p:stCondLst>
                                        </p:cTn>
                                        <p:tgtEl>
                                          <p:spTgt spid="283"/>
                                        </p:tgtEl>
                                        <p:attrNameLst>
                                          <p:attrName>style.visibility</p:attrName>
                                        </p:attrNameLst>
                                      </p:cBhvr>
                                      <p:to>
                                        <p:strVal val="hidden"/>
                                      </p:to>
                                    </p:set>
                                  </p:childTnLst>
                                </p:cTn>
                              </p:par>
                              <p:par>
                                <p:cTn id="2554" presetID="1" presetClass="exit" presetSubtype="0" fill="hold" grpId="5" nodeType="withEffect">
                                  <p:stCondLst>
                                    <p:cond delay="0"/>
                                  </p:stCondLst>
                                  <p:childTnLst>
                                    <p:set>
                                      <p:cBhvr>
                                        <p:cTn id="2555" dur="1" fill="hold">
                                          <p:stCondLst>
                                            <p:cond delay="0"/>
                                          </p:stCondLst>
                                        </p:cTn>
                                        <p:tgtEl>
                                          <p:spTgt spid="282"/>
                                        </p:tgtEl>
                                        <p:attrNameLst>
                                          <p:attrName>style.visibility</p:attrName>
                                        </p:attrNameLst>
                                      </p:cBhvr>
                                      <p:to>
                                        <p:strVal val="hidden"/>
                                      </p:to>
                                    </p:set>
                                  </p:childTnLst>
                                </p:cTn>
                              </p:par>
                              <p:par>
                                <p:cTn id="2556" presetID="1" presetClass="exit" presetSubtype="0" fill="hold" grpId="5" nodeType="withEffect">
                                  <p:stCondLst>
                                    <p:cond delay="0"/>
                                  </p:stCondLst>
                                  <p:childTnLst>
                                    <p:set>
                                      <p:cBhvr>
                                        <p:cTn id="2557" dur="1" fill="hold">
                                          <p:stCondLst>
                                            <p:cond delay="0"/>
                                          </p:stCondLst>
                                        </p:cTn>
                                        <p:tgtEl>
                                          <p:spTgt spid="285"/>
                                        </p:tgtEl>
                                        <p:attrNameLst>
                                          <p:attrName>style.visibility</p:attrName>
                                        </p:attrNameLst>
                                      </p:cBhvr>
                                      <p:to>
                                        <p:strVal val="hidden"/>
                                      </p:to>
                                    </p:set>
                                  </p:childTnLst>
                                </p:cTn>
                              </p:par>
                              <p:par>
                                <p:cTn id="2558" presetID="1" presetClass="exit" presetSubtype="0" fill="hold" grpId="5" nodeType="withEffect">
                                  <p:stCondLst>
                                    <p:cond delay="0"/>
                                  </p:stCondLst>
                                  <p:childTnLst>
                                    <p:set>
                                      <p:cBhvr>
                                        <p:cTn id="2559" dur="1" fill="hold">
                                          <p:stCondLst>
                                            <p:cond delay="0"/>
                                          </p:stCondLst>
                                        </p:cTn>
                                        <p:tgtEl>
                                          <p:spTgt spid="284"/>
                                        </p:tgtEl>
                                        <p:attrNameLst>
                                          <p:attrName>style.visibility</p:attrName>
                                        </p:attrNameLst>
                                      </p:cBhvr>
                                      <p:to>
                                        <p:strVal val="hidden"/>
                                      </p:to>
                                    </p:set>
                                  </p:childTnLst>
                                </p:cTn>
                              </p:par>
                              <p:par>
                                <p:cTn id="2560" presetID="1" presetClass="exit" presetSubtype="0" fill="hold" grpId="5" nodeType="withEffect">
                                  <p:stCondLst>
                                    <p:cond delay="0"/>
                                  </p:stCondLst>
                                  <p:childTnLst>
                                    <p:set>
                                      <p:cBhvr>
                                        <p:cTn id="2561" dur="1" fill="hold">
                                          <p:stCondLst>
                                            <p:cond delay="0"/>
                                          </p:stCondLst>
                                        </p:cTn>
                                        <p:tgtEl>
                                          <p:spTgt spid="286"/>
                                        </p:tgtEl>
                                        <p:attrNameLst>
                                          <p:attrName>style.visibility</p:attrName>
                                        </p:attrNameLst>
                                      </p:cBhvr>
                                      <p:to>
                                        <p:strVal val="hidden"/>
                                      </p:to>
                                    </p:set>
                                  </p:childTnLst>
                                </p:cTn>
                              </p:par>
                              <p:par>
                                <p:cTn id="2562" presetID="1" presetClass="exit" presetSubtype="0" fill="hold" grpId="5" nodeType="withEffect">
                                  <p:stCondLst>
                                    <p:cond delay="0"/>
                                  </p:stCondLst>
                                  <p:childTnLst>
                                    <p:set>
                                      <p:cBhvr>
                                        <p:cTn id="2563" dur="1" fill="hold">
                                          <p:stCondLst>
                                            <p:cond delay="0"/>
                                          </p:stCondLst>
                                        </p:cTn>
                                        <p:tgtEl>
                                          <p:spTgt spid="287"/>
                                        </p:tgtEl>
                                        <p:attrNameLst>
                                          <p:attrName>style.visibility</p:attrName>
                                        </p:attrNameLst>
                                      </p:cBhvr>
                                      <p:to>
                                        <p:strVal val="hidden"/>
                                      </p:to>
                                    </p:set>
                                  </p:childTnLst>
                                </p:cTn>
                              </p:par>
                              <p:par>
                                <p:cTn id="2564" presetID="1" presetClass="exit" presetSubtype="0" fill="hold" grpId="5" nodeType="withEffect">
                                  <p:stCondLst>
                                    <p:cond delay="0"/>
                                  </p:stCondLst>
                                  <p:childTnLst>
                                    <p:set>
                                      <p:cBhvr>
                                        <p:cTn id="2565" dur="1" fill="hold">
                                          <p:stCondLst>
                                            <p:cond delay="0"/>
                                          </p:stCondLst>
                                        </p:cTn>
                                        <p:tgtEl>
                                          <p:spTgt spid="289"/>
                                        </p:tgtEl>
                                        <p:attrNameLst>
                                          <p:attrName>style.visibility</p:attrName>
                                        </p:attrNameLst>
                                      </p:cBhvr>
                                      <p:to>
                                        <p:strVal val="hidden"/>
                                      </p:to>
                                    </p:set>
                                  </p:childTnLst>
                                </p:cTn>
                              </p:par>
                              <p:par>
                                <p:cTn id="2566" presetID="1" presetClass="exit" presetSubtype="0" fill="hold" grpId="5" nodeType="withEffect">
                                  <p:stCondLst>
                                    <p:cond delay="0"/>
                                  </p:stCondLst>
                                  <p:childTnLst>
                                    <p:set>
                                      <p:cBhvr>
                                        <p:cTn id="2567" dur="1" fill="hold">
                                          <p:stCondLst>
                                            <p:cond delay="0"/>
                                          </p:stCondLst>
                                        </p:cTn>
                                        <p:tgtEl>
                                          <p:spTgt spid="288"/>
                                        </p:tgtEl>
                                        <p:attrNameLst>
                                          <p:attrName>style.visibility</p:attrName>
                                        </p:attrNameLst>
                                      </p:cBhvr>
                                      <p:to>
                                        <p:strVal val="hidden"/>
                                      </p:to>
                                    </p:set>
                                  </p:childTnLst>
                                </p:cTn>
                              </p:par>
                              <p:par>
                                <p:cTn id="2568" presetID="1" presetClass="exit" presetSubtype="0" fill="hold" grpId="5" nodeType="withEffect">
                                  <p:stCondLst>
                                    <p:cond delay="0"/>
                                  </p:stCondLst>
                                  <p:childTnLst>
                                    <p:set>
                                      <p:cBhvr>
                                        <p:cTn id="2569" dur="1" fill="hold">
                                          <p:stCondLst>
                                            <p:cond delay="0"/>
                                          </p:stCondLst>
                                        </p:cTn>
                                        <p:tgtEl>
                                          <p:spTgt spid="291"/>
                                        </p:tgtEl>
                                        <p:attrNameLst>
                                          <p:attrName>style.visibility</p:attrName>
                                        </p:attrNameLst>
                                      </p:cBhvr>
                                      <p:to>
                                        <p:strVal val="hidden"/>
                                      </p:to>
                                    </p:set>
                                  </p:childTnLst>
                                </p:cTn>
                              </p:par>
                              <p:par>
                                <p:cTn id="2570" presetID="1" presetClass="exit" presetSubtype="0" fill="hold" grpId="5" nodeType="withEffect">
                                  <p:stCondLst>
                                    <p:cond delay="0"/>
                                  </p:stCondLst>
                                  <p:childTnLst>
                                    <p:set>
                                      <p:cBhvr>
                                        <p:cTn id="2571" dur="1" fill="hold">
                                          <p:stCondLst>
                                            <p:cond delay="0"/>
                                          </p:stCondLst>
                                        </p:cTn>
                                        <p:tgtEl>
                                          <p:spTgt spid="290"/>
                                        </p:tgtEl>
                                        <p:attrNameLst>
                                          <p:attrName>style.visibility</p:attrName>
                                        </p:attrNameLst>
                                      </p:cBhvr>
                                      <p:to>
                                        <p:strVal val="hidden"/>
                                      </p:to>
                                    </p:set>
                                  </p:childTnLst>
                                </p:cTn>
                              </p:par>
                              <p:par>
                                <p:cTn id="2572" presetID="1" presetClass="exit" presetSubtype="0" fill="hold" grpId="5" nodeType="withEffect">
                                  <p:stCondLst>
                                    <p:cond delay="0"/>
                                  </p:stCondLst>
                                  <p:childTnLst>
                                    <p:set>
                                      <p:cBhvr>
                                        <p:cTn id="2573" dur="1" fill="hold">
                                          <p:stCondLst>
                                            <p:cond delay="0"/>
                                          </p:stCondLst>
                                        </p:cTn>
                                        <p:tgtEl>
                                          <p:spTgt spid="293"/>
                                        </p:tgtEl>
                                        <p:attrNameLst>
                                          <p:attrName>style.visibility</p:attrName>
                                        </p:attrNameLst>
                                      </p:cBhvr>
                                      <p:to>
                                        <p:strVal val="hidden"/>
                                      </p:to>
                                    </p:set>
                                  </p:childTnLst>
                                </p:cTn>
                              </p:par>
                              <p:par>
                                <p:cTn id="2574" presetID="1" presetClass="exit" presetSubtype="0" fill="hold" grpId="5" nodeType="withEffect">
                                  <p:stCondLst>
                                    <p:cond delay="0"/>
                                  </p:stCondLst>
                                  <p:childTnLst>
                                    <p:set>
                                      <p:cBhvr>
                                        <p:cTn id="2575" dur="1" fill="hold">
                                          <p:stCondLst>
                                            <p:cond delay="0"/>
                                          </p:stCondLst>
                                        </p:cTn>
                                        <p:tgtEl>
                                          <p:spTgt spid="292"/>
                                        </p:tgtEl>
                                        <p:attrNameLst>
                                          <p:attrName>style.visibility</p:attrName>
                                        </p:attrNameLst>
                                      </p:cBhvr>
                                      <p:to>
                                        <p:strVal val="hidden"/>
                                      </p:to>
                                    </p:set>
                                  </p:childTnLst>
                                </p:cTn>
                              </p:par>
                              <p:par>
                                <p:cTn id="2576" presetID="1" presetClass="exit" presetSubtype="0" fill="hold" grpId="5" nodeType="withEffect">
                                  <p:stCondLst>
                                    <p:cond delay="0"/>
                                  </p:stCondLst>
                                  <p:childTnLst>
                                    <p:set>
                                      <p:cBhvr>
                                        <p:cTn id="2577" dur="1" fill="hold">
                                          <p:stCondLst>
                                            <p:cond delay="0"/>
                                          </p:stCondLst>
                                        </p:cTn>
                                        <p:tgtEl>
                                          <p:spTgt spid="295"/>
                                        </p:tgtEl>
                                        <p:attrNameLst>
                                          <p:attrName>style.visibility</p:attrName>
                                        </p:attrNameLst>
                                      </p:cBhvr>
                                      <p:to>
                                        <p:strVal val="hidden"/>
                                      </p:to>
                                    </p:set>
                                  </p:childTnLst>
                                </p:cTn>
                              </p:par>
                              <p:par>
                                <p:cTn id="2578" presetID="1" presetClass="exit" presetSubtype="0" fill="hold" grpId="5" nodeType="withEffect">
                                  <p:stCondLst>
                                    <p:cond delay="0"/>
                                  </p:stCondLst>
                                  <p:childTnLst>
                                    <p:set>
                                      <p:cBhvr>
                                        <p:cTn id="2579" dur="1" fill="hold">
                                          <p:stCondLst>
                                            <p:cond delay="0"/>
                                          </p:stCondLst>
                                        </p:cTn>
                                        <p:tgtEl>
                                          <p:spTgt spid="294"/>
                                        </p:tgtEl>
                                        <p:attrNameLst>
                                          <p:attrName>style.visibility</p:attrName>
                                        </p:attrNameLst>
                                      </p:cBhvr>
                                      <p:to>
                                        <p:strVal val="hidden"/>
                                      </p:to>
                                    </p:set>
                                  </p:childTnLst>
                                </p:cTn>
                              </p:par>
                              <p:par>
                                <p:cTn id="2580" presetID="1" presetClass="exit" presetSubtype="0" fill="hold" grpId="5" nodeType="withEffect">
                                  <p:stCondLst>
                                    <p:cond delay="0"/>
                                  </p:stCondLst>
                                  <p:childTnLst>
                                    <p:set>
                                      <p:cBhvr>
                                        <p:cTn id="2581" dur="1" fill="hold">
                                          <p:stCondLst>
                                            <p:cond delay="0"/>
                                          </p:stCondLst>
                                        </p:cTn>
                                        <p:tgtEl>
                                          <p:spTgt spid="297"/>
                                        </p:tgtEl>
                                        <p:attrNameLst>
                                          <p:attrName>style.visibility</p:attrName>
                                        </p:attrNameLst>
                                      </p:cBhvr>
                                      <p:to>
                                        <p:strVal val="hidden"/>
                                      </p:to>
                                    </p:set>
                                  </p:childTnLst>
                                </p:cTn>
                              </p:par>
                              <p:par>
                                <p:cTn id="2582" presetID="1" presetClass="exit" presetSubtype="0" fill="hold" grpId="5" nodeType="withEffect">
                                  <p:stCondLst>
                                    <p:cond delay="0"/>
                                  </p:stCondLst>
                                  <p:childTnLst>
                                    <p:set>
                                      <p:cBhvr>
                                        <p:cTn id="2583" dur="1" fill="hold">
                                          <p:stCondLst>
                                            <p:cond delay="0"/>
                                          </p:stCondLst>
                                        </p:cTn>
                                        <p:tgtEl>
                                          <p:spTgt spid="296"/>
                                        </p:tgtEl>
                                        <p:attrNameLst>
                                          <p:attrName>style.visibility</p:attrName>
                                        </p:attrNameLst>
                                      </p:cBhvr>
                                      <p:to>
                                        <p:strVal val="hidden"/>
                                      </p:to>
                                    </p:set>
                                  </p:childTnLst>
                                </p:cTn>
                              </p:par>
                              <p:par>
                                <p:cTn id="2584" presetID="1" presetClass="exit" presetSubtype="0" fill="hold" grpId="5" nodeType="withEffect">
                                  <p:stCondLst>
                                    <p:cond delay="0"/>
                                  </p:stCondLst>
                                  <p:childTnLst>
                                    <p:set>
                                      <p:cBhvr>
                                        <p:cTn id="2585" dur="1" fill="hold">
                                          <p:stCondLst>
                                            <p:cond delay="0"/>
                                          </p:stCondLst>
                                        </p:cTn>
                                        <p:tgtEl>
                                          <p:spTgt spid="299"/>
                                        </p:tgtEl>
                                        <p:attrNameLst>
                                          <p:attrName>style.visibility</p:attrName>
                                        </p:attrNameLst>
                                      </p:cBhvr>
                                      <p:to>
                                        <p:strVal val="hidden"/>
                                      </p:to>
                                    </p:set>
                                  </p:childTnLst>
                                </p:cTn>
                              </p:par>
                              <p:par>
                                <p:cTn id="2586" presetID="1" presetClass="exit" presetSubtype="0" fill="hold" grpId="5" nodeType="withEffect">
                                  <p:stCondLst>
                                    <p:cond delay="0"/>
                                  </p:stCondLst>
                                  <p:childTnLst>
                                    <p:set>
                                      <p:cBhvr>
                                        <p:cTn id="2587" dur="1" fill="hold">
                                          <p:stCondLst>
                                            <p:cond delay="0"/>
                                          </p:stCondLst>
                                        </p:cTn>
                                        <p:tgtEl>
                                          <p:spTgt spid="298"/>
                                        </p:tgtEl>
                                        <p:attrNameLst>
                                          <p:attrName>style.visibility</p:attrName>
                                        </p:attrNameLst>
                                      </p:cBhvr>
                                      <p:to>
                                        <p:strVal val="hidden"/>
                                      </p:to>
                                    </p:set>
                                  </p:childTnLst>
                                </p:cTn>
                              </p:par>
                              <p:par>
                                <p:cTn id="2588" presetID="1" presetClass="exit" presetSubtype="0" fill="hold" grpId="5" nodeType="withEffect">
                                  <p:stCondLst>
                                    <p:cond delay="0"/>
                                  </p:stCondLst>
                                  <p:childTnLst>
                                    <p:set>
                                      <p:cBhvr>
                                        <p:cTn id="2589" dur="1" fill="hold">
                                          <p:stCondLst>
                                            <p:cond delay="0"/>
                                          </p:stCondLst>
                                        </p:cTn>
                                        <p:tgtEl>
                                          <p:spTgt spid="301"/>
                                        </p:tgtEl>
                                        <p:attrNameLst>
                                          <p:attrName>style.visibility</p:attrName>
                                        </p:attrNameLst>
                                      </p:cBhvr>
                                      <p:to>
                                        <p:strVal val="hidden"/>
                                      </p:to>
                                    </p:set>
                                  </p:childTnLst>
                                </p:cTn>
                              </p:par>
                              <p:par>
                                <p:cTn id="2590" presetID="1" presetClass="exit" presetSubtype="0" fill="hold" grpId="5" nodeType="withEffect">
                                  <p:stCondLst>
                                    <p:cond delay="0"/>
                                  </p:stCondLst>
                                  <p:childTnLst>
                                    <p:set>
                                      <p:cBhvr>
                                        <p:cTn id="2591" dur="1" fill="hold">
                                          <p:stCondLst>
                                            <p:cond delay="0"/>
                                          </p:stCondLst>
                                        </p:cTn>
                                        <p:tgtEl>
                                          <p:spTgt spid="300"/>
                                        </p:tgtEl>
                                        <p:attrNameLst>
                                          <p:attrName>style.visibility</p:attrName>
                                        </p:attrNameLst>
                                      </p:cBhvr>
                                      <p:to>
                                        <p:strVal val="hidden"/>
                                      </p:to>
                                    </p:set>
                                  </p:childTnLst>
                                </p:cTn>
                              </p:par>
                              <p:par>
                                <p:cTn id="2592" presetID="1" presetClass="exit" presetSubtype="0" fill="hold" grpId="5" nodeType="withEffect">
                                  <p:stCondLst>
                                    <p:cond delay="0"/>
                                  </p:stCondLst>
                                  <p:childTnLst>
                                    <p:set>
                                      <p:cBhvr>
                                        <p:cTn id="2593" dur="1" fill="hold">
                                          <p:stCondLst>
                                            <p:cond delay="0"/>
                                          </p:stCondLst>
                                        </p:cTn>
                                        <p:tgtEl>
                                          <p:spTgt spid="303"/>
                                        </p:tgtEl>
                                        <p:attrNameLst>
                                          <p:attrName>style.visibility</p:attrName>
                                        </p:attrNameLst>
                                      </p:cBhvr>
                                      <p:to>
                                        <p:strVal val="hidden"/>
                                      </p:to>
                                    </p:set>
                                  </p:childTnLst>
                                </p:cTn>
                              </p:par>
                              <p:par>
                                <p:cTn id="2594" presetID="1" presetClass="exit" presetSubtype="0" fill="hold" grpId="5" nodeType="withEffect">
                                  <p:stCondLst>
                                    <p:cond delay="0"/>
                                  </p:stCondLst>
                                  <p:childTnLst>
                                    <p:set>
                                      <p:cBhvr>
                                        <p:cTn id="2595" dur="1" fill="hold">
                                          <p:stCondLst>
                                            <p:cond delay="0"/>
                                          </p:stCondLst>
                                        </p:cTn>
                                        <p:tgtEl>
                                          <p:spTgt spid="302"/>
                                        </p:tgtEl>
                                        <p:attrNameLst>
                                          <p:attrName>style.visibility</p:attrName>
                                        </p:attrNameLst>
                                      </p:cBhvr>
                                      <p:to>
                                        <p:strVal val="hidden"/>
                                      </p:to>
                                    </p:set>
                                  </p:childTnLst>
                                </p:cTn>
                              </p:par>
                              <p:par>
                                <p:cTn id="2596" presetID="1" presetClass="exit" presetSubtype="0" fill="hold" grpId="3" nodeType="withEffect">
                                  <p:stCondLst>
                                    <p:cond delay="0"/>
                                  </p:stCondLst>
                                  <p:childTnLst>
                                    <p:set>
                                      <p:cBhvr>
                                        <p:cTn id="2597" dur="1" fill="hold">
                                          <p:stCondLst>
                                            <p:cond delay="0"/>
                                          </p:stCondLst>
                                        </p:cTn>
                                        <p:tgtEl>
                                          <p:spTgt spid="305"/>
                                        </p:tgtEl>
                                        <p:attrNameLst>
                                          <p:attrName>style.visibility</p:attrName>
                                        </p:attrNameLst>
                                      </p:cBhvr>
                                      <p:to>
                                        <p:strVal val="hidden"/>
                                      </p:to>
                                    </p:set>
                                  </p:childTnLst>
                                </p:cTn>
                              </p:par>
                              <p:par>
                                <p:cTn id="2598" presetID="1" presetClass="exit" presetSubtype="0" fill="hold" grpId="3" nodeType="withEffect">
                                  <p:stCondLst>
                                    <p:cond delay="0"/>
                                  </p:stCondLst>
                                  <p:childTnLst>
                                    <p:set>
                                      <p:cBhvr>
                                        <p:cTn id="2599" dur="1" fill="hold">
                                          <p:stCondLst>
                                            <p:cond delay="0"/>
                                          </p:stCondLst>
                                        </p:cTn>
                                        <p:tgtEl>
                                          <p:spTgt spid="304"/>
                                        </p:tgtEl>
                                        <p:attrNameLst>
                                          <p:attrName>style.visibility</p:attrName>
                                        </p:attrNameLst>
                                      </p:cBhvr>
                                      <p:to>
                                        <p:strVal val="hidden"/>
                                      </p:to>
                                    </p:set>
                                  </p:childTnLst>
                                </p:cTn>
                              </p:par>
                              <p:par>
                                <p:cTn id="2600" presetID="1" presetClass="entr" presetSubtype="0" fill="hold" grpId="3" nodeType="withEffect">
                                  <p:stCondLst>
                                    <p:cond delay="0"/>
                                  </p:stCondLst>
                                  <p:childTnLst>
                                    <p:set>
                                      <p:cBhvr>
                                        <p:cTn id="2601" dur="1" fill="hold">
                                          <p:stCondLst>
                                            <p:cond delay="0"/>
                                          </p:stCondLst>
                                        </p:cTn>
                                        <p:tgtEl>
                                          <p:spTgt spid="205"/>
                                        </p:tgtEl>
                                        <p:attrNameLst>
                                          <p:attrName>style.visibility</p:attrName>
                                        </p:attrNameLst>
                                      </p:cBhvr>
                                      <p:to>
                                        <p:strVal val="visible"/>
                                      </p:to>
                                    </p:set>
                                  </p:childTnLst>
                                </p:cTn>
                              </p:par>
                              <p:par>
                                <p:cTn id="2602" presetID="1" presetClass="mediacall" presetSubtype="0" fill="hold" nodeType="withEffect">
                                  <p:stCondLst>
                                    <p:cond delay="0"/>
                                  </p:stCondLst>
                                  <p:childTnLst>
                                    <p:cmd type="call" cmd="playFrom(0.0)">
                                      <p:cBhvr>
                                        <p:cTn id="2603" dur="1950" fill="hold"/>
                                        <p:tgtEl>
                                          <p:spTgt spid="401"/>
                                        </p:tgtEl>
                                      </p:cBhvr>
                                    </p:cmd>
                                  </p:childTnLst>
                                </p:cTn>
                              </p:par>
                            </p:childTnLst>
                          </p:cTn>
                        </p:par>
                      </p:childTnLst>
                    </p:cTn>
                  </p:par>
                </p:childTnLst>
              </p:cTn>
              <p:nextCondLst>
                <p:cond evt="onClick" delay="0">
                  <p:tgtEl>
                    <p:spTgt spid="410"/>
                  </p:tgtEl>
                </p:cond>
              </p:nextCondLst>
            </p:seq>
            <p:seq concurrent="1" nextAc="seek">
              <p:cTn id="2604" restart="whenNotActive" fill="hold" evtFilter="cancelBubble" nodeType="interactiveSeq">
                <p:stCondLst>
                  <p:cond evt="onClick" delay="0">
                    <p:tgtEl>
                      <p:spTgt spid="203"/>
                    </p:tgtEl>
                  </p:cond>
                </p:stCondLst>
                <p:endSync evt="end" delay="0">
                  <p:rtn val="all"/>
                </p:endSync>
                <p:childTnLst>
                  <p:par>
                    <p:cTn id="2605" fill="hold">
                      <p:stCondLst>
                        <p:cond delay="0"/>
                      </p:stCondLst>
                      <p:childTnLst>
                        <p:par>
                          <p:cTn id="2606" fill="hold">
                            <p:stCondLst>
                              <p:cond delay="0"/>
                            </p:stCondLst>
                            <p:childTnLst>
                              <p:par>
                                <p:cTn id="2607" presetID="1" presetClass="exit" presetSubtype="0" fill="hold" grpId="4" nodeType="clickEffect">
                                  <p:stCondLst>
                                    <p:cond delay="0"/>
                                  </p:stCondLst>
                                  <p:childTnLst>
                                    <p:set>
                                      <p:cBhvr>
                                        <p:cTn id="2608" dur="1" fill="hold">
                                          <p:stCondLst>
                                            <p:cond delay="0"/>
                                          </p:stCondLst>
                                        </p:cTn>
                                        <p:tgtEl>
                                          <p:spTgt spid="206"/>
                                        </p:tgtEl>
                                        <p:attrNameLst>
                                          <p:attrName>style.visibility</p:attrName>
                                        </p:attrNameLst>
                                      </p:cBhvr>
                                      <p:to>
                                        <p:strVal val="hidden"/>
                                      </p:to>
                                    </p:set>
                                  </p:childTnLst>
                                </p:cTn>
                              </p:par>
                              <p:par>
                                <p:cTn id="2609" presetID="1" presetClass="exit" presetSubtype="0" fill="hold" grpId="4" nodeType="withEffect">
                                  <p:stCondLst>
                                    <p:cond delay="0"/>
                                  </p:stCondLst>
                                  <p:childTnLst>
                                    <p:set>
                                      <p:cBhvr>
                                        <p:cTn id="2610" dur="1" fill="hold">
                                          <p:stCondLst>
                                            <p:cond delay="0"/>
                                          </p:stCondLst>
                                        </p:cTn>
                                        <p:tgtEl>
                                          <p:spTgt spid="207"/>
                                        </p:tgtEl>
                                        <p:attrNameLst>
                                          <p:attrName>style.visibility</p:attrName>
                                        </p:attrNameLst>
                                      </p:cBhvr>
                                      <p:to>
                                        <p:strVal val="hidden"/>
                                      </p:to>
                                    </p:set>
                                  </p:childTnLst>
                                </p:cTn>
                              </p:par>
                              <p:par>
                                <p:cTn id="2611" presetID="1" presetClass="exit" presetSubtype="0" fill="hold" grpId="4" nodeType="withEffect">
                                  <p:stCondLst>
                                    <p:cond delay="0"/>
                                  </p:stCondLst>
                                  <p:childTnLst>
                                    <p:set>
                                      <p:cBhvr>
                                        <p:cTn id="2612" dur="1" fill="hold">
                                          <p:stCondLst>
                                            <p:cond delay="0"/>
                                          </p:stCondLst>
                                        </p:cTn>
                                        <p:tgtEl>
                                          <p:spTgt spid="209"/>
                                        </p:tgtEl>
                                        <p:attrNameLst>
                                          <p:attrName>style.visibility</p:attrName>
                                        </p:attrNameLst>
                                      </p:cBhvr>
                                      <p:to>
                                        <p:strVal val="hidden"/>
                                      </p:to>
                                    </p:set>
                                  </p:childTnLst>
                                </p:cTn>
                              </p:par>
                              <p:par>
                                <p:cTn id="2613" presetID="1" presetClass="exit" presetSubtype="0" fill="hold" grpId="4" nodeType="withEffect">
                                  <p:stCondLst>
                                    <p:cond delay="0"/>
                                  </p:stCondLst>
                                  <p:childTnLst>
                                    <p:set>
                                      <p:cBhvr>
                                        <p:cTn id="2614" dur="1" fill="hold">
                                          <p:stCondLst>
                                            <p:cond delay="0"/>
                                          </p:stCondLst>
                                        </p:cTn>
                                        <p:tgtEl>
                                          <p:spTgt spid="208"/>
                                        </p:tgtEl>
                                        <p:attrNameLst>
                                          <p:attrName>style.visibility</p:attrName>
                                        </p:attrNameLst>
                                      </p:cBhvr>
                                      <p:to>
                                        <p:strVal val="hidden"/>
                                      </p:to>
                                    </p:set>
                                  </p:childTnLst>
                                </p:cTn>
                              </p:par>
                              <p:par>
                                <p:cTn id="2615" presetID="1" presetClass="exit" presetSubtype="0" fill="hold" grpId="4" nodeType="withEffect">
                                  <p:stCondLst>
                                    <p:cond delay="0"/>
                                  </p:stCondLst>
                                  <p:childTnLst>
                                    <p:set>
                                      <p:cBhvr>
                                        <p:cTn id="2616" dur="1" fill="hold">
                                          <p:stCondLst>
                                            <p:cond delay="0"/>
                                          </p:stCondLst>
                                        </p:cTn>
                                        <p:tgtEl>
                                          <p:spTgt spid="211"/>
                                        </p:tgtEl>
                                        <p:attrNameLst>
                                          <p:attrName>style.visibility</p:attrName>
                                        </p:attrNameLst>
                                      </p:cBhvr>
                                      <p:to>
                                        <p:strVal val="hidden"/>
                                      </p:to>
                                    </p:set>
                                  </p:childTnLst>
                                </p:cTn>
                              </p:par>
                              <p:par>
                                <p:cTn id="2617" presetID="1" presetClass="exit" presetSubtype="0" fill="hold" grpId="4" nodeType="withEffect">
                                  <p:stCondLst>
                                    <p:cond delay="0"/>
                                  </p:stCondLst>
                                  <p:childTnLst>
                                    <p:set>
                                      <p:cBhvr>
                                        <p:cTn id="2618" dur="1" fill="hold">
                                          <p:stCondLst>
                                            <p:cond delay="0"/>
                                          </p:stCondLst>
                                        </p:cTn>
                                        <p:tgtEl>
                                          <p:spTgt spid="210"/>
                                        </p:tgtEl>
                                        <p:attrNameLst>
                                          <p:attrName>style.visibility</p:attrName>
                                        </p:attrNameLst>
                                      </p:cBhvr>
                                      <p:to>
                                        <p:strVal val="hidden"/>
                                      </p:to>
                                    </p:set>
                                  </p:childTnLst>
                                </p:cTn>
                              </p:par>
                              <p:par>
                                <p:cTn id="2619" presetID="1" presetClass="exit" presetSubtype="0" fill="hold" grpId="4" nodeType="withEffect">
                                  <p:stCondLst>
                                    <p:cond delay="0"/>
                                  </p:stCondLst>
                                  <p:childTnLst>
                                    <p:set>
                                      <p:cBhvr>
                                        <p:cTn id="2620" dur="1" fill="hold">
                                          <p:stCondLst>
                                            <p:cond delay="0"/>
                                          </p:stCondLst>
                                        </p:cTn>
                                        <p:tgtEl>
                                          <p:spTgt spid="213"/>
                                        </p:tgtEl>
                                        <p:attrNameLst>
                                          <p:attrName>style.visibility</p:attrName>
                                        </p:attrNameLst>
                                      </p:cBhvr>
                                      <p:to>
                                        <p:strVal val="hidden"/>
                                      </p:to>
                                    </p:set>
                                  </p:childTnLst>
                                </p:cTn>
                              </p:par>
                              <p:par>
                                <p:cTn id="2621" presetID="1" presetClass="exit" presetSubtype="0" fill="hold" grpId="4" nodeType="withEffect">
                                  <p:stCondLst>
                                    <p:cond delay="0"/>
                                  </p:stCondLst>
                                  <p:childTnLst>
                                    <p:set>
                                      <p:cBhvr>
                                        <p:cTn id="2622" dur="1" fill="hold">
                                          <p:stCondLst>
                                            <p:cond delay="0"/>
                                          </p:stCondLst>
                                        </p:cTn>
                                        <p:tgtEl>
                                          <p:spTgt spid="212"/>
                                        </p:tgtEl>
                                        <p:attrNameLst>
                                          <p:attrName>style.visibility</p:attrName>
                                        </p:attrNameLst>
                                      </p:cBhvr>
                                      <p:to>
                                        <p:strVal val="hidden"/>
                                      </p:to>
                                    </p:set>
                                  </p:childTnLst>
                                </p:cTn>
                              </p:par>
                              <p:par>
                                <p:cTn id="2623" presetID="1" presetClass="exit" presetSubtype="0" fill="hold" grpId="4" nodeType="withEffect">
                                  <p:stCondLst>
                                    <p:cond delay="0"/>
                                  </p:stCondLst>
                                  <p:childTnLst>
                                    <p:set>
                                      <p:cBhvr>
                                        <p:cTn id="2624" dur="1" fill="hold">
                                          <p:stCondLst>
                                            <p:cond delay="0"/>
                                          </p:stCondLst>
                                        </p:cTn>
                                        <p:tgtEl>
                                          <p:spTgt spid="215"/>
                                        </p:tgtEl>
                                        <p:attrNameLst>
                                          <p:attrName>style.visibility</p:attrName>
                                        </p:attrNameLst>
                                      </p:cBhvr>
                                      <p:to>
                                        <p:strVal val="hidden"/>
                                      </p:to>
                                    </p:set>
                                  </p:childTnLst>
                                </p:cTn>
                              </p:par>
                              <p:par>
                                <p:cTn id="2625" presetID="1" presetClass="exit" presetSubtype="0" fill="hold" grpId="4" nodeType="withEffect">
                                  <p:stCondLst>
                                    <p:cond delay="0"/>
                                  </p:stCondLst>
                                  <p:childTnLst>
                                    <p:set>
                                      <p:cBhvr>
                                        <p:cTn id="2626" dur="1" fill="hold">
                                          <p:stCondLst>
                                            <p:cond delay="0"/>
                                          </p:stCondLst>
                                        </p:cTn>
                                        <p:tgtEl>
                                          <p:spTgt spid="214"/>
                                        </p:tgtEl>
                                        <p:attrNameLst>
                                          <p:attrName>style.visibility</p:attrName>
                                        </p:attrNameLst>
                                      </p:cBhvr>
                                      <p:to>
                                        <p:strVal val="hidden"/>
                                      </p:to>
                                    </p:set>
                                  </p:childTnLst>
                                </p:cTn>
                              </p:par>
                              <p:par>
                                <p:cTn id="2627" presetID="1" presetClass="exit" presetSubtype="0" fill="hold" grpId="4" nodeType="withEffect">
                                  <p:stCondLst>
                                    <p:cond delay="0"/>
                                  </p:stCondLst>
                                  <p:childTnLst>
                                    <p:set>
                                      <p:cBhvr>
                                        <p:cTn id="2628" dur="1" fill="hold">
                                          <p:stCondLst>
                                            <p:cond delay="0"/>
                                          </p:stCondLst>
                                        </p:cTn>
                                        <p:tgtEl>
                                          <p:spTgt spid="217"/>
                                        </p:tgtEl>
                                        <p:attrNameLst>
                                          <p:attrName>style.visibility</p:attrName>
                                        </p:attrNameLst>
                                      </p:cBhvr>
                                      <p:to>
                                        <p:strVal val="hidden"/>
                                      </p:to>
                                    </p:set>
                                  </p:childTnLst>
                                </p:cTn>
                              </p:par>
                              <p:par>
                                <p:cTn id="2629" presetID="1" presetClass="exit" presetSubtype="0" fill="hold" grpId="4" nodeType="withEffect">
                                  <p:stCondLst>
                                    <p:cond delay="0"/>
                                  </p:stCondLst>
                                  <p:childTnLst>
                                    <p:set>
                                      <p:cBhvr>
                                        <p:cTn id="2630" dur="1" fill="hold">
                                          <p:stCondLst>
                                            <p:cond delay="0"/>
                                          </p:stCondLst>
                                        </p:cTn>
                                        <p:tgtEl>
                                          <p:spTgt spid="216"/>
                                        </p:tgtEl>
                                        <p:attrNameLst>
                                          <p:attrName>style.visibility</p:attrName>
                                        </p:attrNameLst>
                                      </p:cBhvr>
                                      <p:to>
                                        <p:strVal val="hidden"/>
                                      </p:to>
                                    </p:set>
                                  </p:childTnLst>
                                </p:cTn>
                              </p:par>
                              <p:par>
                                <p:cTn id="2631" presetID="1" presetClass="exit" presetSubtype="0" fill="hold" grpId="4" nodeType="withEffect">
                                  <p:stCondLst>
                                    <p:cond delay="0"/>
                                  </p:stCondLst>
                                  <p:childTnLst>
                                    <p:set>
                                      <p:cBhvr>
                                        <p:cTn id="2632" dur="1" fill="hold">
                                          <p:stCondLst>
                                            <p:cond delay="0"/>
                                          </p:stCondLst>
                                        </p:cTn>
                                        <p:tgtEl>
                                          <p:spTgt spid="219"/>
                                        </p:tgtEl>
                                        <p:attrNameLst>
                                          <p:attrName>style.visibility</p:attrName>
                                        </p:attrNameLst>
                                      </p:cBhvr>
                                      <p:to>
                                        <p:strVal val="hidden"/>
                                      </p:to>
                                    </p:set>
                                  </p:childTnLst>
                                </p:cTn>
                              </p:par>
                              <p:par>
                                <p:cTn id="2633" presetID="1" presetClass="exit" presetSubtype="0" fill="hold" grpId="4" nodeType="withEffect">
                                  <p:stCondLst>
                                    <p:cond delay="0"/>
                                  </p:stCondLst>
                                  <p:childTnLst>
                                    <p:set>
                                      <p:cBhvr>
                                        <p:cTn id="2634" dur="1" fill="hold">
                                          <p:stCondLst>
                                            <p:cond delay="0"/>
                                          </p:stCondLst>
                                        </p:cTn>
                                        <p:tgtEl>
                                          <p:spTgt spid="218"/>
                                        </p:tgtEl>
                                        <p:attrNameLst>
                                          <p:attrName>style.visibility</p:attrName>
                                        </p:attrNameLst>
                                      </p:cBhvr>
                                      <p:to>
                                        <p:strVal val="hidden"/>
                                      </p:to>
                                    </p:set>
                                  </p:childTnLst>
                                </p:cTn>
                              </p:par>
                              <p:par>
                                <p:cTn id="2635" presetID="1" presetClass="exit" presetSubtype="0" fill="hold" grpId="4" nodeType="withEffect">
                                  <p:stCondLst>
                                    <p:cond delay="0"/>
                                  </p:stCondLst>
                                  <p:childTnLst>
                                    <p:set>
                                      <p:cBhvr>
                                        <p:cTn id="2636" dur="1" fill="hold">
                                          <p:stCondLst>
                                            <p:cond delay="0"/>
                                          </p:stCondLst>
                                        </p:cTn>
                                        <p:tgtEl>
                                          <p:spTgt spid="221"/>
                                        </p:tgtEl>
                                        <p:attrNameLst>
                                          <p:attrName>style.visibility</p:attrName>
                                        </p:attrNameLst>
                                      </p:cBhvr>
                                      <p:to>
                                        <p:strVal val="hidden"/>
                                      </p:to>
                                    </p:set>
                                  </p:childTnLst>
                                </p:cTn>
                              </p:par>
                              <p:par>
                                <p:cTn id="2637" presetID="1" presetClass="exit" presetSubtype="0" fill="hold" grpId="4" nodeType="withEffect">
                                  <p:stCondLst>
                                    <p:cond delay="0"/>
                                  </p:stCondLst>
                                  <p:childTnLst>
                                    <p:set>
                                      <p:cBhvr>
                                        <p:cTn id="2638" dur="1" fill="hold">
                                          <p:stCondLst>
                                            <p:cond delay="0"/>
                                          </p:stCondLst>
                                        </p:cTn>
                                        <p:tgtEl>
                                          <p:spTgt spid="220"/>
                                        </p:tgtEl>
                                        <p:attrNameLst>
                                          <p:attrName>style.visibility</p:attrName>
                                        </p:attrNameLst>
                                      </p:cBhvr>
                                      <p:to>
                                        <p:strVal val="hidden"/>
                                      </p:to>
                                    </p:set>
                                  </p:childTnLst>
                                </p:cTn>
                              </p:par>
                              <p:par>
                                <p:cTn id="2639" presetID="1" presetClass="exit" presetSubtype="0" fill="hold" grpId="4" nodeType="withEffect">
                                  <p:stCondLst>
                                    <p:cond delay="0"/>
                                  </p:stCondLst>
                                  <p:childTnLst>
                                    <p:set>
                                      <p:cBhvr>
                                        <p:cTn id="2640" dur="1" fill="hold">
                                          <p:stCondLst>
                                            <p:cond delay="0"/>
                                          </p:stCondLst>
                                        </p:cTn>
                                        <p:tgtEl>
                                          <p:spTgt spid="223"/>
                                        </p:tgtEl>
                                        <p:attrNameLst>
                                          <p:attrName>style.visibility</p:attrName>
                                        </p:attrNameLst>
                                      </p:cBhvr>
                                      <p:to>
                                        <p:strVal val="hidden"/>
                                      </p:to>
                                    </p:set>
                                  </p:childTnLst>
                                </p:cTn>
                              </p:par>
                              <p:par>
                                <p:cTn id="2641" presetID="1" presetClass="exit" presetSubtype="0" fill="hold" grpId="4" nodeType="withEffect">
                                  <p:stCondLst>
                                    <p:cond delay="0"/>
                                  </p:stCondLst>
                                  <p:childTnLst>
                                    <p:set>
                                      <p:cBhvr>
                                        <p:cTn id="2642" dur="1" fill="hold">
                                          <p:stCondLst>
                                            <p:cond delay="0"/>
                                          </p:stCondLst>
                                        </p:cTn>
                                        <p:tgtEl>
                                          <p:spTgt spid="222"/>
                                        </p:tgtEl>
                                        <p:attrNameLst>
                                          <p:attrName>style.visibility</p:attrName>
                                        </p:attrNameLst>
                                      </p:cBhvr>
                                      <p:to>
                                        <p:strVal val="hidden"/>
                                      </p:to>
                                    </p:set>
                                  </p:childTnLst>
                                </p:cTn>
                              </p:par>
                              <p:par>
                                <p:cTn id="2643" presetID="1" presetClass="exit" presetSubtype="0" fill="hold" grpId="4" nodeType="withEffect">
                                  <p:stCondLst>
                                    <p:cond delay="0"/>
                                  </p:stCondLst>
                                  <p:childTnLst>
                                    <p:set>
                                      <p:cBhvr>
                                        <p:cTn id="2644" dur="1" fill="hold">
                                          <p:stCondLst>
                                            <p:cond delay="0"/>
                                          </p:stCondLst>
                                        </p:cTn>
                                        <p:tgtEl>
                                          <p:spTgt spid="225"/>
                                        </p:tgtEl>
                                        <p:attrNameLst>
                                          <p:attrName>style.visibility</p:attrName>
                                        </p:attrNameLst>
                                      </p:cBhvr>
                                      <p:to>
                                        <p:strVal val="hidden"/>
                                      </p:to>
                                    </p:set>
                                  </p:childTnLst>
                                </p:cTn>
                              </p:par>
                              <p:par>
                                <p:cTn id="2645" presetID="1" presetClass="exit" presetSubtype="0" fill="hold" grpId="4" nodeType="withEffect">
                                  <p:stCondLst>
                                    <p:cond delay="0"/>
                                  </p:stCondLst>
                                  <p:childTnLst>
                                    <p:set>
                                      <p:cBhvr>
                                        <p:cTn id="2646" dur="1" fill="hold">
                                          <p:stCondLst>
                                            <p:cond delay="0"/>
                                          </p:stCondLst>
                                        </p:cTn>
                                        <p:tgtEl>
                                          <p:spTgt spid="224"/>
                                        </p:tgtEl>
                                        <p:attrNameLst>
                                          <p:attrName>style.visibility</p:attrName>
                                        </p:attrNameLst>
                                      </p:cBhvr>
                                      <p:to>
                                        <p:strVal val="hidden"/>
                                      </p:to>
                                    </p:set>
                                  </p:childTnLst>
                                </p:cTn>
                              </p:par>
                              <p:par>
                                <p:cTn id="2647" presetID="1" presetClass="exit" presetSubtype="0" fill="hold" grpId="4" nodeType="withEffect">
                                  <p:stCondLst>
                                    <p:cond delay="0"/>
                                  </p:stCondLst>
                                  <p:childTnLst>
                                    <p:set>
                                      <p:cBhvr>
                                        <p:cTn id="2648" dur="1" fill="hold">
                                          <p:stCondLst>
                                            <p:cond delay="0"/>
                                          </p:stCondLst>
                                        </p:cTn>
                                        <p:tgtEl>
                                          <p:spTgt spid="226"/>
                                        </p:tgtEl>
                                        <p:attrNameLst>
                                          <p:attrName>style.visibility</p:attrName>
                                        </p:attrNameLst>
                                      </p:cBhvr>
                                      <p:to>
                                        <p:strVal val="hidden"/>
                                      </p:to>
                                    </p:set>
                                  </p:childTnLst>
                                </p:cTn>
                              </p:par>
                              <p:par>
                                <p:cTn id="2649" presetID="1" presetClass="exit" presetSubtype="0" fill="hold" grpId="4" nodeType="withEffect">
                                  <p:stCondLst>
                                    <p:cond delay="0"/>
                                  </p:stCondLst>
                                  <p:childTnLst>
                                    <p:set>
                                      <p:cBhvr>
                                        <p:cTn id="2650" dur="1" fill="hold">
                                          <p:stCondLst>
                                            <p:cond delay="0"/>
                                          </p:stCondLst>
                                        </p:cTn>
                                        <p:tgtEl>
                                          <p:spTgt spid="227"/>
                                        </p:tgtEl>
                                        <p:attrNameLst>
                                          <p:attrName>style.visibility</p:attrName>
                                        </p:attrNameLst>
                                      </p:cBhvr>
                                      <p:to>
                                        <p:strVal val="hidden"/>
                                      </p:to>
                                    </p:set>
                                  </p:childTnLst>
                                </p:cTn>
                              </p:par>
                              <p:par>
                                <p:cTn id="2651" presetID="1" presetClass="exit" presetSubtype="0" fill="hold" grpId="4" nodeType="withEffect">
                                  <p:stCondLst>
                                    <p:cond delay="0"/>
                                  </p:stCondLst>
                                  <p:childTnLst>
                                    <p:set>
                                      <p:cBhvr>
                                        <p:cTn id="2652" dur="1" fill="hold">
                                          <p:stCondLst>
                                            <p:cond delay="0"/>
                                          </p:stCondLst>
                                        </p:cTn>
                                        <p:tgtEl>
                                          <p:spTgt spid="229"/>
                                        </p:tgtEl>
                                        <p:attrNameLst>
                                          <p:attrName>style.visibility</p:attrName>
                                        </p:attrNameLst>
                                      </p:cBhvr>
                                      <p:to>
                                        <p:strVal val="hidden"/>
                                      </p:to>
                                    </p:set>
                                  </p:childTnLst>
                                </p:cTn>
                              </p:par>
                              <p:par>
                                <p:cTn id="2653" presetID="1" presetClass="exit" presetSubtype="0" fill="hold" grpId="4" nodeType="withEffect">
                                  <p:stCondLst>
                                    <p:cond delay="0"/>
                                  </p:stCondLst>
                                  <p:childTnLst>
                                    <p:set>
                                      <p:cBhvr>
                                        <p:cTn id="2654" dur="1" fill="hold">
                                          <p:stCondLst>
                                            <p:cond delay="0"/>
                                          </p:stCondLst>
                                        </p:cTn>
                                        <p:tgtEl>
                                          <p:spTgt spid="228"/>
                                        </p:tgtEl>
                                        <p:attrNameLst>
                                          <p:attrName>style.visibility</p:attrName>
                                        </p:attrNameLst>
                                      </p:cBhvr>
                                      <p:to>
                                        <p:strVal val="hidden"/>
                                      </p:to>
                                    </p:set>
                                  </p:childTnLst>
                                </p:cTn>
                              </p:par>
                              <p:par>
                                <p:cTn id="2655" presetID="1" presetClass="exit" presetSubtype="0" fill="hold" grpId="4" nodeType="withEffect">
                                  <p:stCondLst>
                                    <p:cond delay="0"/>
                                  </p:stCondLst>
                                  <p:childTnLst>
                                    <p:set>
                                      <p:cBhvr>
                                        <p:cTn id="2656" dur="1" fill="hold">
                                          <p:stCondLst>
                                            <p:cond delay="0"/>
                                          </p:stCondLst>
                                        </p:cTn>
                                        <p:tgtEl>
                                          <p:spTgt spid="231"/>
                                        </p:tgtEl>
                                        <p:attrNameLst>
                                          <p:attrName>style.visibility</p:attrName>
                                        </p:attrNameLst>
                                      </p:cBhvr>
                                      <p:to>
                                        <p:strVal val="hidden"/>
                                      </p:to>
                                    </p:set>
                                  </p:childTnLst>
                                </p:cTn>
                              </p:par>
                              <p:par>
                                <p:cTn id="2657" presetID="1" presetClass="exit" presetSubtype="0" fill="hold" grpId="4" nodeType="withEffect">
                                  <p:stCondLst>
                                    <p:cond delay="0"/>
                                  </p:stCondLst>
                                  <p:childTnLst>
                                    <p:set>
                                      <p:cBhvr>
                                        <p:cTn id="2658" dur="1" fill="hold">
                                          <p:stCondLst>
                                            <p:cond delay="0"/>
                                          </p:stCondLst>
                                        </p:cTn>
                                        <p:tgtEl>
                                          <p:spTgt spid="230"/>
                                        </p:tgtEl>
                                        <p:attrNameLst>
                                          <p:attrName>style.visibility</p:attrName>
                                        </p:attrNameLst>
                                      </p:cBhvr>
                                      <p:to>
                                        <p:strVal val="hidden"/>
                                      </p:to>
                                    </p:set>
                                  </p:childTnLst>
                                </p:cTn>
                              </p:par>
                              <p:par>
                                <p:cTn id="2659" presetID="1" presetClass="exit" presetSubtype="0" fill="hold" grpId="4" nodeType="withEffect">
                                  <p:stCondLst>
                                    <p:cond delay="0"/>
                                  </p:stCondLst>
                                  <p:childTnLst>
                                    <p:set>
                                      <p:cBhvr>
                                        <p:cTn id="2660" dur="1" fill="hold">
                                          <p:stCondLst>
                                            <p:cond delay="0"/>
                                          </p:stCondLst>
                                        </p:cTn>
                                        <p:tgtEl>
                                          <p:spTgt spid="233"/>
                                        </p:tgtEl>
                                        <p:attrNameLst>
                                          <p:attrName>style.visibility</p:attrName>
                                        </p:attrNameLst>
                                      </p:cBhvr>
                                      <p:to>
                                        <p:strVal val="hidden"/>
                                      </p:to>
                                    </p:set>
                                  </p:childTnLst>
                                </p:cTn>
                              </p:par>
                              <p:par>
                                <p:cTn id="2661" presetID="1" presetClass="exit" presetSubtype="0" fill="hold" grpId="4" nodeType="withEffect">
                                  <p:stCondLst>
                                    <p:cond delay="0"/>
                                  </p:stCondLst>
                                  <p:childTnLst>
                                    <p:set>
                                      <p:cBhvr>
                                        <p:cTn id="2662" dur="1" fill="hold">
                                          <p:stCondLst>
                                            <p:cond delay="0"/>
                                          </p:stCondLst>
                                        </p:cTn>
                                        <p:tgtEl>
                                          <p:spTgt spid="232"/>
                                        </p:tgtEl>
                                        <p:attrNameLst>
                                          <p:attrName>style.visibility</p:attrName>
                                        </p:attrNameLst>
                                      </p:cBhvr>
                                      <p:to>
                                        <p:strVal val="hidden"/>
                                      </p:to>
                                    </p:set>
                                  </p:childTnLst>
                                </p:cTn>
                              </p:par>
                              <p:par>
                                <p:cTn id="2663" presetID="1" presetClass="exit" presetSubtype="0" fill="hold" grpId="4" nodeType="withEffect">
                                  <p:stCondLst>
                                    <p:cond delay="0"/>
                                  </p:stCondLst>
                                  <p:childTnLst>
                                    <p:set>
                                      <p:cBhvr>
                                        <p:cTn id="2664" dur="1" fill="hold">
                                          <p:stCondLst>
                                            <p:cond delay="0"/>
                                          </p:stCondLst>
                                        </p:cTn>
                                        <p:tgtEl>
                                          <p:spTgt spid="235"/>
                                        </p:tgtEl>
                                        <p:attrNameLst>
                                          <p:attrName>style.visibility</p:attrName>
                                        </p:attrNameLst>
                                      </p:cBhvr>
                                      <p:to>
                                        <p:strVal val="hidden"/>
                                      </p:to>
                                    </p:set>
                                  </p:childTnLst>
                                </p:cTn>
                              </p:par>
                              <p:par>
                                <p:cTn id="2665" presetID="1" presetClass="exit" presetSubtype="0" fill="hold" grpId="4" nodeType="withEffect">
                                  <p:stCondLst>
                                    <p:cond delay="0"/>
                                  </p:stCondLst>
                                  <p:childTnLst>
                                    <p:set>
                                      <p:cBhvr>
                                        <p:cTn id="2666" dur="1" fill="hold">
                                          <p:stCondLst>
                                            <p:cond delay="0"/>
                                          </p:stCondLst>
                                        </p:cTn>
                                        <p:tgtEl>
                                          <p:spTgt spid="234"/>
                                        </p:tgtEl>
                                        <p:attrNameLst>
                                          <p:attrName>style.visibility</p:attrName>
                                        </p:attrNameLst>
                                      </p:cBhvr>
                                      <p:to>
                                        <p:strVal val="hidden"/>
                                      </p:to>
                                    </p:set>
                                  </p:childTnLst>
                                </p:cTn>
                              </p:par>
                              <p:par>
                                <p:cTn id="2667" presetID="1" presetClass="exit" presetSubtype="0" fill="hold" grpId="4" nodeType="withEffect">
                                  <p:stCondLst>
                                    <p:cond delay="0"/>
                                  </p:stCondLst>
                                  <p:childTnLst>
                                    <p:set>
                                      <p:cBhvr>
                                        <p:cTn id="2668" dur="1" fill="hold">
                                          <p:stCondLst>
                                            <p:cond delay="0"/>
                                          </p:stCondLst>
                                        </p:cTn>
                                        <p:tgtEl>
                                          <p:spTgt spid="237"/>
                                        </p:tgtEl>
                                        <p:attrNameLst>
                                          <p:attrName>style.visibility</p:attrName>
                                        </p:attrNameLst>
                                      </p:cBhvr>
                                      <p:to>
                                        <p:strVal val="hidden"/>
                                      </p:to>
                                    </p:set>
                                  </p:childTnLst>
                                </p:cTn>
                              </p:par>
                              <p:par>
                                <p:cTn id="2669" presetID="1" presetClass="exit" presetSubtype="0" fill="hold" grpId="4" nodeType="withEffect">
                                  <p:stCondLst>
                                    <p:cond delay="0"/>
                                  </p:stCondLst>
                                  <p:childTnLst>
                                    <p:set>
                                      <p:cBhvr>
                                        <p:cTn id="2670" dur="1" fill="hold">
                                          <p:stCondLst>
                                            <p:cond delay="0"/>
                                          </p:stCondLst>
                                        </p:cTn>
                                        <p:tgtEl>
                                          <p:spTgt spid="236"/>
                                        </p:tgtEl>
                                        <p:attrNameLst>
                                          <p:attrName>style.visibility</p:attrName>
                                        </p:attrNameLst>
                                      </p:cBhvr>
                                      <p:to>
                                        <p:strVal val="hidden"/>
                                      </p:to>
                                    </p:set>
                                  </p:childTnLst>
                                </p:cTn>
                              </p:par>
                              <p:par>
                                <p:cTn id="2671" presetID="1" presetClass="exit" presetSubtype="0" fill="hold" grpId="4" nodeType="withEffect">
                                  <p:stCondLst>
                                    <p:cond delay="0"/>
                                  </p:stCondLst>
                                  <p:childTnLst>
                                    <p:set>
                                      <p:cBhvr>
                                        <p:cTn id="2672" dur="1" fill="hold">
                                          <p:stCondLst>
                                            <p:cond delay="0"/>
                                          </p:stCondLst>
                                        </p:cTn>
                                        <p:tgtEl>
                                          <p:spTgt spid="239"/>
                                        </p:tgtEl>
                                        <p:attrNameLst>
                                          <p:attrName>style.visibility</p:attrName>
                                        </p:attrNameLst>
                                      </p:cBhvr>
                                      <p:to>
                                        <p:strVal val="hidden"/>
                                      </p:to>
                                    </p:set>
                                  </p:childTnLst>
                                </p:cTn>
                              </p:par>
                              <p:par>
                                <p:cTn id="2673" presetID="1" presetClass="exit" presetSubtype="0" fill="hold" grpId="4" nodeType="withEffect">
                                  <p:stCondLst>
                                    <p:cond delay="0"/>
                                  </p:stCondLst>
                                  <p:childTnLst>
                                    <p:set>
                                      <p:cBhvr>
                                        <p:cTn id="2674" dur="1" fill="hold">
                                          <p:stCondLst>
                                            <p:cond delay="0"/>
                                          </p:stCondLst>
                                        </p:cTn>
                                        <p:tgtEl>
                                          <p:spTgt spid="238"/>
                                        </p:tgtEl>
                                        <p:attrNameLst>
                                          <p:attrName>style.visibility</p:attrName>
                                        </p:attrNameLst>
                                      </p:cBhvr>
                                      <p:to>
                                        <p:strVal val="hidden"/>
                                      </p:to>
                                    </p:set>
                                  </p:childTnLst>
                                </p:cTn>
                              </p:par>
                              <p:par>
                                <p:cTn id="2675" presetID="1" presetClass="exit" presetSubtype="0" fill="hold" grpId="4" nodeType="withEffect">
                                  <p:stCondLst>
                                    <p:cond delay="0"/>
                                  </p:stCondLst>
                                  <p:childTnLst>
                                    <p:set>
                                      <p:cBhvr>
                                        <p:cTn id="2676" dur="1" fill="hold">
                                          <p:stCondLst>
                                            <p:cond delay="0"/>
                                          </p:stCondLst>
                                        </p:cTn>
                                        <p:tgtEl>
                                          <p:spTgt spid="241"/>
                                        </p:tgtEl>
                                        <p:attrNameLst>
                                          <p:attrName>style.visibility</p:attrName>
                                        </p:attrNameLst>
                                      </p:cBhvr>
                                      <p:to>
                                        <p:strVal val="hidden"/>
                                      </p:to>
                                    </p:set>
                                  </p:childTnLst>
                                </p:cTn>
                              </p:par>
                              <p:par>
                                <p:cTn id="2677" presetID="1" presetClass="exit" presetSubtype="0" fill="hold" grpId="4" nodeType="withEffect">
                                  <p:stCondLst>
                                    <p:cond delay="0"/>
                                  </p:stCondLst>
                                  <p:childTnLst>
                                    <p:set>
                                      <p:cBhvr>
                                        <p:cTn id="2678" dur="1" fill="hold">
                                          <p:stCondLst>
                                            <p:cond delay="0"/>
                                          </p:stCondLst>
                                        </p:cTn>
                                        <p:tgtEl>
                                          <p:spTgt spid="240"/>
                                        </p:tgtEl>
                                        <p:attrNameLst>
                                          <p:attrName>style.visibility</p:attrName>
                                        </p:attrNameLst>
                                      </p:cBhvr>
                                      <p:to>
                                        <p:strVal val="hidden"/>
                                      </p:to>
                                    </p:set>
                                  </p:childTnLst>
                                </p:cTn>
                              </p:par>
                              <p:par>
                                <p:cTn id="2679" presetID="1" presetClass="exit" presetSubtype="0" fill="hold" grpId="4" nodeType="withEffect">
                                  <p:stCondLst>
                                    <p:cond delay="0"/>
                                  </p:stCondLst>
                                  <p:childTnLst>
                                    <p:set>
                                      <p:cBhvr>
                                        <p:cTn id="2680" dur="1" fill="hold">
                                          <p:stCondLst>
                                            <p:cond delay="0"/>
                                          </p:stCondLst>
                                        </p:cTn>
                                        <p:tgtEl>
                                          <p:spTgt spid="243"/>
                                        </p:tgtEl>
                                        <p:attrNameLst>
                                          <p:attrName>style.visibility</p:attrName>
                                        </p:attrNameLst>
                                      </p:cBhvr>
                                      <p:to>
                                        <p:strVal val="hidden"/>
                                      </p:to>
                                    </p:set>
                                  </p:childTnLst>
                                </p:cTn>
                              </p:par>
                              <p:par>
                                <p:cTn id="2681" presetID="1" presetClass="exit" presetSubtype="0" fill="hold" grpId="4" nodeType="withEffect">
                                  <p:stCondLst>
                                    <p:cond delay="0"/>
                                  </p:stCondLst>
                                  <p:childTnLst>
                                    <p:set>
                                      <p:cBhvr>
                                        <p:cTn id="2682" dur="1" fill="hold">
                                          <p:stCondLst>
                                            <p:cond delay="0"/>
                                          </p:stCondLst>
                                        </p:cTn>
                                        <p:tgtEl>
                                          <p:spTgt spid="242"/>
                                        </p:tgtEl>
                                        <p:attrNameLst>
                                          <p:attrName>style.visibility</p:attrName>
                                        </p:attrNameLst>
                                      </p:cBhvr>
                                      <p:to>
                                        <p:strVal val="hidden"/>
                                      </p:to>
                                    </p:set>
                                  </p:childTnLst>
                                </p:cTn>
                              </p:par>
                              <p:par>
                                <p:cTn id="2683" presetID="1" presetClass="exit" presetSubtype="0" fill="hold" grpId="4" nodeType="withEffect">
                                  <p:stCondLst>
                                    <p:cond delay="0"/>
                                  </p:stCondLst>
                                  <p:childTnLst>
                                    <p:set>
                                      <p:cBhvr>
                                        <p:cTn id="2684" dur="1" fill="hold">
                                          <p:stCondLst>
                                            <p:cond delay="0"/>
                                          </p:stCondLst>
                                        </p:cTn>
                                        <p:tgtEl>
                                          <p:spTgt spid="245"/>
                                        </p:tgtEl>
                                        <p:attrNameLst>
                                          <p:attrName>style.visibility</p:attrName>
                                        </p:attrNameLst>
                                      </p:cBhvr>
                                      <p:to>
                                        <p:strVal val="hidden"/>
                                      </p:to>
                                    </p:set>
                                  </p:childTnLst>
                                </p:cTn>
                              </p:par>
                              <p:par>
                                <p:cTn id="2685" presetID="1" presetClass="exit" presetSubtype="0" fill="hold" grpId="4" nodeType="withEffect">
                                  <p:stCondLst>
                                    <p:cond delay="0"/>
                                  </p:stCondLst>
                                  <p:childTnLst>
                                    <p:set>
                                      <p:cBhvr>
                                        <p:cTn id="2686" dur="1" fill="hold">
                                          <p:stCondLst>
                                            <p:cond delay="0"/>
                                          </p:stCondLst>
                                        </p:cTn>
                                        <p:tgtEl>
                                          <p:spTgt spid="244"/>
                                        </p:tgtEl>
                                        <p:attrNameLst>
                                          <p:attrName>style.visibility</p:attrName>
                                        </p:attrNameLst>
                                      </p:cBhvr>
                                      <p:to>
                                        <p:strVal val="hidden"/>
                                      </p:to>
                                    </p:set>
                                  </p:childTnLst>
                                </p:cTn>
                              </p:par>
                              <p:par>
                                <p:cTn id="2687" presetID="1" presetClass="exit" presetSubtype="0" fill="hold" grpId="4" nodeType="withEffect">
                                  <p:stCondLst>
                                    <p:cond delay="0"/>
                                  </p:stCondLst>
                                  <p:childTnLst>
                                    <p:set>
                                      <p:cBhvr>
                                        <p:cTn id="2688" dur="1" fill="hold">
                                          <p:stCondLst>
                                            <p:cond delay="0"/>
                                          </p:stCondLst>
                                        </p:cTn>
                                        <p:tgtEl>
                                          <p:spTgt spid="246"/>
                                        </p:tgtEl>
                                        <p:attrNameLst>
                                          <p:attrName>style.visibility</p:attrName>
                                        </p:attrNameLst>
                                      </p:cBhvr>
                                      <p:to>
                                        <p:strVal val="hidden"/>
                                      </p:to>
                                    </p:set>
                                  </p:childTnLst>
                                </p:cTn>
                              </p:par>
                              <p:par>
                                <p:cTn id="2689" presetID="1" presetClass="exit" presetSubtype="0" fill="hold" grpId="4" nodeType="withEffect">
                                  <p:stCondLst>
                                    <p:cond delay="0"/>
                                  </p:stCondLst>
                                  <p:childTnLst>
                                    <p:set>
                                      <p:cBhvr>
                                        <p:cTn id="2690" dur="1" fill="hold">
                                          <p:stCondLst>
                                            <p:cond delay="0"/>
                                          </p:stCondLst>
                                        </p:cTn>
                                        <p:tgtEl>
                                          <p:spTgt spid="247"/>
                                        </p:tgtEl>
                                        <p:attrNameLst>
                                          <p:attrName>style.visibility</p:attrName>
                                        </p:attrNameLst>
                                      </p:cBhvr>
                                      <p:to>
                                        <p:strVal val="hidden"/>
                                      </p:to>
                                    </p:set>
                                  </p:childTnLst>
                                </p:cTn>
                              </p:par>
                              <p:par>
                                <p:cTn id="2691" presetID="1" presetClass="exit" presetSubtype="0" fill="hold" grpId="4" nodeType="withEffect">
                                  <p:stCondLst>
                                    <p:cond delay="0"/>
                                  </p:stCondLst>
                                  <p:childTnLst>
                                    <p:set>
                                      <p:cBhvr>
                                        <p:cTn id="2692" dur="1" fill="hold">
                                          <p:stCondLst>
                                            <p:cond delay="0"/>
                                          </p:stCondLst>
                                        </p:cTn>
                                        <p:tgtEl>
                                          <p:spTgt spid="249"/>
                                        </p:tgtEl>
                                        <p:attrNameLst>
                                          <p:attrName>style.visibility</p:attrName>
                                        </p:attrNameLst>
                                      </p:cBhvr>
                                      <p:to>
                                        <p:strVal val="hidden"/>
                                      </p:to>
                                    </p:set>
                                  </p:childTnLst>
                                </p:cTn>
                              </p:par>
                              <p:par>
                                <p:cTn id="2693" presetID="1" presetClass="exit" presetSubtype="0" fill="hold" grpId="4" nodeType="withEffect">
                                  <p:stCondLst>
                                    <p:cond delay="0"/>
                                  </p:stCondLst>
                                  <p:childTnLst>
                                    <p:set>
                                      <p:cBhvr>
                                        <p:cTn id="2694" dur="1" fill="hold">
                                          <p:stCondLst>
                                            <p:cond delay="0"/>
                                          </p:stCondLst>
                                        </p:cTn>
                                        <p:tgtEl>
                                          <p:spTgt spid="248"/>
                                        </p:tgtEl>
                                        <p:attrNameLst>
                                          <p:attrName>style.visibility</p:attrName>
                                        </p:attrNameLst>
                                      </p:cBhvr>
                                      <p:to>
                                        <p:strVal val="hidden"/>
                                      </p:to>
                                    </p:set>
                                  </p:childTnLst>
                                </p:cTn>
                              </p:par>
                              <p:par>
                                <p:cTn id="2695" presetID="1" presetClass="exit" presetSubtype="0" fill="hold" grpId="4" nodeType="withEffect">
                                  <p:stCondLst>
                                    <p:cond delay="0"/>
                                  </p:stCondLst>
                                  <p:childTnLst>
                                    <p:set>
                                      <p:cBhvr>
                                        <p:cTn id="2696" dur="1" fill="hold">
                                          <p:stCondLst>
                                            <p:cond delay="0"/>
                                          </p:stCondLst>
                                        </p:cTn>
                                        <p:tgtEl>
                                          <p:spTgt spid="251"/>
                                        </p:tgtEl>
                                        <p:attrNameLst>
                                          <p:attrName>style.visibility</p:attrName>
                                        </p:attrNameLst>
                                      </p:cBhvr>
                                      <p:to>
                                        <p:strVal val="hidden"/>
                                      </p:to>
                                    </p:set>
                                  </p:childTnLst>
                                </p:cTn>
                              </p:par>
                              <p:par>
                                <p:cTn id="2697" presetID="1" presetClass="exit" presetSubtype="0" fill="hold" grpId="4" nodeType="withEffect">
                                  <p:stCondLst>
                                    <p:cond delay="0"/>
                                  </p:stCondLst>
                                  <p:childTnLst>
                                    <p:set>
                                      <p:cBhvr>
                                        <p:cTn id="2698" dur="1" fill="hold">
                                          <p:stCondLst>
                                            <p:cond delay="0"/>
                                          </p:stCondLst>
                                        </p:cTn>
                                        <p:tgtEl>
                                          <p:spTgt spid="250"/>
                                        </p:tgtEl>
                                        <p:attrNameLst>
                                          <p:attrName>style.visibility</p:attrName>
                                        </p:attrNameLst>
                                      </p:cBhvr>
                                      <p:to>
                                        <p:strVal val="hidden"/>
                                      </p:to>
                                    </p:set>
                                  </p:childTnLst>
                                </p:cTn>
                              </p:par>
                              <p:par>
                                <p:cTn id="2699" presetID="1" presetClass="exit" presetSubtype="0" fill="hold" grpId="4" nodeType="withEffect">
                                  <p:stCondLst>
                                    <p:cond delay="0"/>
                                  </p:stCondLst>
                                  <p:childTnLst>
                                    <p:set>
                                      <p:cBhvr>
                                        <p:cTn id="2700" dur="1" fill="hold">
                                          <p:stCondLst>
                                            <p:cond delay="0"/>
                                          </p:stCondLst>
                                        </p:cTn>
                                        <p:tgtEl>
                                          <p:spTgt spid="253"/>
                                        </p:tgtEl>
                                        <p:attrNameLst>
                                          <p:attrName>style.visibility</p:attrName>
                                        </p:attrNameLst>
                                      </p:cBhvr>
                                      <p:to>
                                        <p:strVal val="hidden"/>
                                      </p:to>
                                    </p:set>
                                  </p:childTnLst>
                                </p:cTn>
                              </p:par>
                              <p:par>
                                <p:cTn id="2701" presetID="1" presetClass="exit" presetSubtype="0" fill="hold" grpId="4" nodeType="withEffect">
                                  <p:stCondLst>
                                    <p:cond delay="0"/>
                                  </p:stCondLst>
                                  <p:childTnLst>
                                    <p:set>
                                      <p:cBhvr>
                                        <p:cTn id="2702" dur="1" fill="hold">
                                          <p:stCondLst>
                                            <p:cond delay="0"/>
                                          </p:stCondLst>
                                        </p:cTn>
                                        <p:tgtEl>
                                          <p:spTgt spid="252"/>
                                        </p:tgtEl>
                                        <p:attrNameLst>
                                          <p:attrName>style.visibility</p:attrName>
                                        </p:attrNameLst>
                                      </p:cBhvr>
                                      <p:to>
                                        <p:strVal val="hidden"/>
                                      </p:to>
                                    </p:set>
                                  </p:childTnLst>
                                </p:cTn>
                              </p:par>
                              <p:par>
                                <p:cTn id="2703" presetID="1" presetClass="exit" presetSubtype="0" fill="hold" grpId="4" nodeType="withEffect">
                                  <p:stCondLst>
                                    <p:cond delay="0"/>
                                  </p:stCondLst>
                                  <p:childTnLst>
                                    <p:set>
                                      <p:cBhvr>
                                        <p:cTn id="2704" dur="1" fill="hold">
                                          <p:stCondLst>
                                            <p:cond delay="0"/>
                                          </p:stCondLst>
                                        </p:cTn>
                                        <p:tgtEl>
                                          <p:spTgt spid="255"/>
                                        </p:tgtEl>
                                        <p:attrNameLst>
                                          <p:attrName>style.visibility</p:attrName>
                                        </p:attrNameLst>
                                      </p:cBhvr>
                                      <p:to>
                                        <p:strVal val="hidden"/>
                                      </p:to>
                                    </p:set>
                                  </p:childTnLst>
                                </p:cTn>
                              </p:par>
                              <p:par>
                                <p:cTn id="2705" presetID="1" presetClass="exit" presetSubtype="0" fill="hold" grpId="4" nodeType="withEffect">
                                  <p:stCondLst>
                                    <p:cond delay="0"/>
                                  </p:stCondLst>
                                  <p:childTnLst>
                                    <p:set>
                                      <p:cBhvr>
                                        <p:cTn id="2706" dur="1" fill="hold">
                                          <p:stCondLst>
                                            <p:cond delay="0"/>
                                          </p:stCondLst>
                                        </p:cTn>
                                        <p:tgtEl>
                                          <p:spTgt spid="254"/>
                                        </p:tgtEl>
                                        <p:attrNameLst>
                                          <p:attrName>style.visibility</p:attrName>
                                        </p:attrNameLst>
                                      </p:cBhvr>
                                      <p:to>
                                        <p:strVal val="hidden"/>
                                      </p:to>
                                    </p:set>
                                  </p:childTnLst>
                                </p:cTn>
                              </p:par>
                              <p:par>
                                <p:cTn id="2707" presetID="1" presetClass="exit" presetSubtype="0" fill="hold" grpId="4" nodeType="withEffect">
                                  <p:stCondLst>
                                    <p:cond delay="0"/>
                                  </p:stCondLst>
                                  <p:childTnLst>
                                    <p:set>
                                      <p:cBhvr>
                                        <p:cTn id="2708" dur="1" fill="hold">
                                          <p:stCondLst>
                                            <p:cond delay="0"/>
                                          </p:stCondLst>
                                        </p:cTn>
                                        <p:tgtEl>
                                          <p:spTgt spid="257"/>
                                        </p:tgtEl>
                                        <p:attrNameLst>
                                          <p:attrName>style.visibility</p:attrName>
                                        </p:attrNameLst>
                                      </p:cBhvr>
                                      <p:to>
                                        <p:strVal val="hidden"/>
                                      </p:to>
                                    </p:set>
                                  </p:childTnLst>
                                </p:cTn>
                              </p:par>
                              <p:par>
                                <p:cTn id="2709" presetID="1" presetClass="exit" presetSubtype="0" fill="hold" grpId="4" nodeType="withEffect">
                                  <p:stCondLst>
                                    <p:cond delay="0"/>
                                  </p:stCondLst>
                                  <p:childTnLst>
                                    <p:set>
                                      <p:cBhvr>
                                        <p:cTn id="2710" dur="1" fill="hold">
                                          <p:stCondLst>
                                            <p:cond delay="0"/>
                                          </p:stCondLst>
                                        </p:cTn>
                                        <p:tgtEl>
                                          <p:spTgt spid="256"/>
                                        </p:tgtEl>
                                        <p:attrNameLst>
                                          <p:attrName>style.visibility</p:attrName>
                                        </p:attrNameLst>
                                      </p:cBhvr>
                                      <p:to>
                                        <p:strVal val="hidden"/>
                                      </p:to>
                                    </p:set>
                                  </p:childTnLst>
                                </p:cTn>
                              </p:par>
                              <p:par>
                                <p:cTn id="2711" presetID="1" presetClass="exit" presetSubtype="0" fill="hold" grpId="4" nodeType="withEffect">
                                  <p:stCondLst>
                                    <p:cond delay="0"/>
                                  </p:stCondLst>
                                  <p:childTnLst>
                                    <p:set>
                                      <p:cBhvr>
                                        <p:cTn id="2712" dur="1" fill="hold">
                                          <p:stCondLst>
                                            <p:cond delay="0"/>
                                          </p:stCondLst>
                                        </p:cTn>
                                        <p:tgtEl>
                                          <p:spTgt spid="259"/>
                                        </p:tgtEl>
                                        <p:attrNameLst>
                                          <p:attrName>style.visibility</p:attrName>
                                        </p:attrNameLst>
                                      </p:cBhvr>
                                      <p:to>
                                        <p:strVal val="hidden"/>
                                      </p:to>
                                    </p:set>
                                  </p:childTnLst>
                                </p:cTn>
                              </p:par>
                              <p:par>
                                <p:cTn id="2713" presetID="1" presetClass="exit" presetSubtype="0" fill="hold" grpId="4" nodeType="withEffect">
                                  <p:stCondLst>
                                    <p:cond delay="0"/>
                                  </p:stCondLst>
                                  <p:childTnLst>
                                    <p:set>
                                      <p:cBhvr>
                                        <p:cTn id="2714" dur="1" fill="hold">
                                          <p:stCondLst>
                                            <p:cond delay="0"/>
                                          </p:stCondLst>
                                        </p:cTn>
                                        <p:tgtEl>
                                          <p:spTgt spid="258"/>
                                        </p:tgtEl>
                                        <p:attrNameLst>
                                          <p:attrName>style.visibility</p:attrName>
                                        </p:attrNameLst>
                                      </p:cBhvr>
                                      <p:to>
                                        <p:strVal val="hidden"/>
                                      </p:to>
                                    </p:set>
                                  </p:childTnLst>
                                </p:cTn>
                              </p:par>
                              <p:par>
                                <p:cTn id="2715" presetID="1" presetClass="exit" presetSubtype="0" fill="hold" grpId="4" nodeType="withEffect">
                                  <p:stCondLst>
                                    <p:cond delay="0"/>
                                  </p:stCondLst>
                                  <p:childTnLst>
                                    <p:set>
                                      <p:cBhvr>
                                        <p:cTn id="2716" dur="1" fill="hold">
                                          <p:stCondLst>
                                            <p:cond delay="0"/>
                                          </p:stCondLst>
                                        </p:cTn>
                                        <p:tgtEl>
                                          <p:spTgt spid="261"/>
                                        </p:tgtEl>
                                        <p:attrNameLst>
                                          <p:attrName>style.visibility</p:attrName>
                                        </p:attrNameLst>
                                      </p:cBhvr>
                                      <p:to>
                                        <p:strVal val="hidden"/>
                                      </p:to>
                                    </p:set>
                                  </p:childTnLst>
                                </p:cTn>
                              </p:par>
                              <p:par>
                                <p:cTn id="2717" presetID="1" presetClass="exit" presetSubtype="0" fill="hold" grpId="4" nodeType="withEffect">
                                  <p:stCondLst>
                                    <p:cond delay="0"/>
                                  </p:stCondLst>
                                  <p:childTnLst>
                                    <p:set>
                                      <p:cBhvr>
                                        <p:cTn id="2718" dur="1" fill="hold">
                                          <p:stCondLst>
                                            <p:cond delay="0"/>
                                          </p:stCondLst>
                                        </p:cTn>
                                        <p:tgtEl>
                                          <p:spTgt spid="260"/>
                                        </p:tgtEl>
                                        <p:attrNameLst>
                                          <p:attrName>style.visibility</p:attrName>
                                        </p:attrNameLst>
                                      </p:cBhvr>
                                      <p:to>
                                        <p:strVal val="hidden"/>
                                      </p:to>
                                    </p:set>
                                  </p:childTnLst>
                                </p:cTn>
                              </p:par>
                              <p:par>
                                <p:cTn id="2719" presetID="1" presetClass="exit" presetSubtype="0" fill="hold" grpId="4" nodeType="withEffect">
                                  <p:stCondLst>
                                    <p:cond delay="0"/>
                                  </p:stCondLst>
                                  <p:childTnLst>
                                    <p:set>
                                      <p:cBhvr>
                                        <p:cTn id="2720" dur="1" fill="hold">
                                          <p:stCondLst>
                                            <p:cond delay="0"/>
                                          </p:stCondLst>
                                        </p:cTn>
                                        <p:tgtEl>
                                          <p:spTgt spid="263"/>
                                        </p:tgtEl>
                                        <p:attrNameLst>
                                          <p:attrName>style.visibility</p:attrName>
                                        </p:attrNameLst>
                                      </p:cBhvr>
                                      <p:to>
                                        <p:strVal val="hidden"/>
                                      </p:to>
                                    </p:set>
                                  </p:childTnLst>
                                </p:cTn>
                              </p:par>
                              <p:par>
                                <p:cTn id="2721" presetID="1" presetClass="exit" presetSubtype="0" fill="hold" grpId="4" nodeType="withEffect">
                                  <p:stCondLst>
                                    <p:cond delay="0"/>
                                  </p:stCondLst>
                                  <p:childTnLst>
                                    <p:set>
                                      <p:cBhvr>
                                        <p:cTn id="2722" dur="1" fill="hold">
                                          <p:stCondLst>
                                            <p:cond delay="0"/>
                                          </p:stCondLst>
                                        </p:cTn>
                                        <p:tgtEl>
                                          <p:spTgt spid="262"/>
                                        </p:tgtEl>
                                        <p:attrNameLst>
                                          <p:attrName>style.visibility</p:attrName>
                                        </p:attrNameLst>
                                      </p:cBhvr>
                                      <p:to>
                                        <p:strVal val="hidden"/>
                                      </p:to>
                                    </p:set>
                                  </p:childTnLst>
                                </p:cTn>
                              </p:par>
                              <p:par>
                                <p:cTn id="2723" presetID="1" presetClass="exit" presetSubtype="0" fill="hold" grpId="4" nodeType="withEffect">
                                  <p:stCondLst>
                                    <p:cond delay="0"/>
                                  </p:stCondLst>
                                  <p:childTnLst>
                                    <p:set>
                                      <p:cBhvr>
                                        <p:cTn id="2724" dur="1" fill="hold">
                                          <p:stCondLst>
                                            <p:cond delay="0"/>
                                          </p:stCondLst>
                                        </p:cTn>
                                        <p:tgtEl>
                                          <p:spTgt spid="265"/>
                                        </p:tgtEl>
                                        <p:attrNameLst>
                                          <p:attrName>style.visibility</p:attrName>
                                        </p:attrNameLst>
                                      </p:cBhvr>
                                      <p:to>
                                        <p:strVal val="hidden"/>
                                      </p:to>
                                    </p:set>
                                  </p:childTnLst>
                                </p:cTn>
                              </p:par>
                              <p:par>
                                <p:cTn id="2725" presetID="1" presetClass="exit" presetSubtype="0" fill="hold" grpId="4" nodeType="withEffect">
                                  <p:stCondLst>
                                    <p:cond delay="0"/>
                                  </p:stCondLst>
                                  <p:childTnLst>
                                    <p:set>
                                      <p:cBhvr>
                                        <p:cTn id="2726" dur="1" fill="hold">
                                          <p:stCondLst>
                                            <p:cond delay="0"/>
                                          </p:stCondLst>
                                        </p:cTn>
                                        <p:tgtEl>
                                          <p:spTgt spid="264"/>
                                        </p:tgtEl>
                                        <p:attrNameLst>
                                          <p:attrName>style.visibility</p:attrName>
                                        </p:attrNameLst>
                                      </p:cBhvr>
                                      <p:to>
                                        <p:strVal val="hidden"/>
                                      </p:to>
                                    </p:set>
                                  </p:childTnLst>
                                </p:cTn>
                              </p:par>
                              <p:par>
                                <p:cTn id="2727" presetID="1" presetClass="exit" presetSubtype="0" fill="hold" grpId="4" nodeType="withEffect">
                                  <p:stCondLst>
                                    <p:cond delay="0"/>
                                  </p:stCondLst>
                                  <p:childTnLst>
                                    <p:set>
                                      <p:cBhvr>
                                        <p:cTn id="2728" dur="1" fill="hold">
                                          <p:stCondLst>
                                            <p:cond delay="0"/>
                                          </p:stCondLst>
                                        </p:cTn>
                                        <p:tgtEl>
                                          <p:spTgt spid="266"/>
                                        </p:tgtEl>
                                        <p:attrNameLst>
                                          <p:attrName>style.visibility</p:attrName>
                                        </p:attrNameLst>
                                      </p:cBhvr>
                                      <p:to>
                                        <p:strVal val="hidden"/>
                                      </p:to>
                                    </p:set>
                                  </p:childTnLst>
                                </p:cTn>
                              </p:par>
                              <p:par>
                                <p:cTn id="2729" presetID="1" presetClass="exit" presetSubtype="0" fill="hold" grpId="4" nodeType="withEffect">
                                  <p:stCondLst>
                                    <p:cond delay="0"/>
                                  </p:stCondLst>
                                  <p:childTnLst>
                                    <p:set>
                                      <p:cBhvr>
                                        <p:cTn id="2730" dur="1" fill="hold">
                                          <p:stCondLst>
                                            <p:cond delay="0"/>
                                          </p:stCondLst>
                                        </p:cTn>
                                        <p:tgtEl>
                                          <p:spTgt spid="267"/>
                                        </p:tgtEl>
                                        <p:attrNameLst>
                                          <p:attrName>style.visibility</p:attrName>
                                        </p:attrNameLst>
                                      </p:cBhvr>
                                      <p:to>
                                        <p:strVal val="hidden"/>
                                      </p:to>
                                    </p:set>
                                  </p:childTnLst>
                                </p:cTn>
                              </p:par>
                              <p:par>
                                <p:cTn id="2731" presetID="1" presetClass="exit" presetSubtype="0" fill="hold" grpId="4" nodeType="withEffect">
                                  <p:stCondLst>
                                    <p:cond delay="0"/>
                                  </p:stCondLst>
                                  <p:childTnLst>
                                    <p:set>
                                      <p:cBhvr>
                                        <p:cTn id="2732" dur="1" fill="hold">
                                          <p:stCondLst>
                                            <p:cond delay="0"/>
                                          </p:stCondLst>
                                        </p:cTn>
                                        <p:tgtEl>
                                          <p:spTgt spid="269"/>
                                        </p:tgtEl>
                                        <p:attrNameLst>
                                          <p:attrName>style.visibility</p:attrName>
                                        </p:attrNameLst>
                                      </p:cBhvr>
                                      <p:to>
                                        <p:strVal val="hidden"/>
                                      </p:to>
                                    </p:set>
                                  </p:childTnLst>
                                </p:cTn>
                              </p:par>
                              <p:par>
                                <p:cTn id="2733" presetID="1" presetClass="exit" presetSubtype="0" fill="hold" grpId="4" nodeType="withEffect">
                                  <p:stCondLst>
                                    <p:cond delay="0"/>
                                  </p:stCondLst>
                                  <p:childTnLst>
                                    <p:set>
                                      <p:cBhvr>
                                        <p:cTn id="2734" dur="1" fill="hold">
                                          <p:stCondLst>
                                            <p:cond delay="0"/>
                                          </p:stCondLst>
                                        </p:cTn>
                                        <p:tgtEl>
                                          <p:spTgt spid="268"/>
                                        </p:tgtEl>
                                        <p:attrNameLst>
                                          <p:attrName>style.visibility</p:attrName>
                                        </p:attrNameLst>
                                      </p:cBhvr>
                                      <p:to>
                                        <p:strVal val="hidden"/>
                                      </p:to>
                                    </p:set>
                                  </p:childTnLst>
                                </p:cTn>
                              </p:par>
                              <p:par>
                                <p:cTn id="2735" presetID="1" presetClass="exit" presetSubtype="0" fill="hold" grpId="4" nodeType="withEffect">
                                  <p:stCondLst>
                                    <p:cond delay="0"/>
                                  </p:stCondLst>
                                  <p:childTnLst>
                                    <p:set>
                                      <p:cBhvr>
                                        <p:cTn id="2736" dur="1" fill="hold">
                                          <p:stCondLst>
                                            <p:cond delay="0"/>
                                          </p:stCondLst>
                                        </p:cTn>
                                        <p:tgtEl>
                                          <p:spTgt spid="271"/>
                                        </p:tgtEl>
                                        <p:attrNameLst>
                                          <p:attrName>style.visibility</p:attrName>
                                        </p:attrNameLst>
                                      </p:cBhvr>
                                      <p:to>
                                        <p:strVal val="hidden"/>
                                      </p:to>
                                    </p:set>
                                  </p:childTnLst>
                                </p:cTn>
                              </p:par>
                              <p:par>
                                <p:cTn id="2737" presetID="1" presetClass="exit" presetSubtype="0" fill="hold" grpId="4" nodeType="withEffect">
                                  <p:stCondLst>
                                    <p:cond delay="0"/>
                                  </p:stCondLst>
                                  <p:childTnLst>
                                    <p:set>
                                      <p:cBhvr>
                                        <p:cTn id="2738" dur="1" fill="hold">
                                          <p:stCondLst>
                                            <p:cond delay="0"/>
                                          </p:stCondLst>
                                        </p:cTn>
                                        <p:tgtEl>
                                          <p:spTgt spid="270"/>
                                        </p:tgtEl>
                                        <p:attrNameLst>
                                          <p:attrName>style.visibility</p:attrName>
                                        </p:attrNameLst>
                                      </p:cBhvr>
                                      <p:to>
                                        <p:strVal val="hidden"/>
                                      </p:to>
                                    </p:set>
                                  </p:childTnLst>
                                </p:cTn>
                              </p:par>
                              <p:par>
                                <p:cTn id="2739" presetID="1" presetClass="exit" presetSubtype="0" fill="hold" grpId="4" nodeType="withEffect">
                                  <p:stCondLst>
                                    <p:cond delay="0"/>
                                  </p:stCondLst>
                                  <p:childTnLst>
                                    <p:set>
                                      <p:cBhvr>
                                        <p:cTn id="2740" dur="1" fill="hold">
                                          <p:stCondLst>
                                            <p:cond delay="0"/>
                                          </p:stCondLst>
                                        </p:cTn>
                                        <p:tgtEl>
                                          <p:spTgt spid="273"/>
                                        </p:tgtEl>
                                        <p:attrNameLst>
                                          <p:attrName>style.visibility</p:attrName>
                                        </p:attrNameLst>
                                      </p:cBhvr>
                                      <p:to>
                                        <p:strVal val="hidden"/>
                                      </p:to>
                                    </p:set>
                                  </p:childTnLst>
                                </p:cTn>
                              </p:par>
                              <p:par>
                                <p:cTn id="2741" presetID="1" presetClass="exit" presetSubtype="0" fill="hold" grpId="4" nodeType="withEffect">
                                  <p:stCondLst>
                                    <p:cond delay="0"/>
                                  </p:stCondLst>
                                  <p:childTnLst>
                                    <p:set>
                                      <p:cBhvr>
                                        <p:cTn id="2742" dur="1" fill="hold">
                                          <p:stCondLst>
                                            <p:cond delay="0"/>
                                          </p:stCondLst>
                                        </p:cTn>
                                        <p:tgtEl>
                                          <p:spTgt spid="272"/>
                                        </p:tgtEl>
                                        <p:attrNameLst>
                                          <p:attrName>style.visibility</p:attrName>
                                        </p:attrNameLst>
                                      </p:cBhvr>
                                      <p:to>
                                        <p:strVal val="hidden"/>
                                      </p:to>
                                    </p:set>
                                  </p:childTnLst>
                                </p:cTn>
                              </p:par>
                              <p:par>
                                <p:cTn id="2743" presetID="1" presetClass="exit" presetSubtype="0" fill="hold" grpId="4" nodeType="withEffect">
                                  <p:stCondLst>
                                    <p:cond delay="0"/>
                                  </p:stCondLst>
                                  <p:childTnLst>
                                    <p:set>
                                      <p:cBhvr>
                                        <p:cTn id="2744" dur="1" fill="hold">
                                          <p:stCondLst>
                                            <p:cond delay="0"/>
                                          </p:stCondLst>
                                        </p:cTn>
                                        <p:tgtEl>
                                          <p:spTgt spid="275"/>
                                        </p:tgtEl>
                                        <p:attrNameLst>
                                          <p:attrName>style.visibility</p:attrName>
                                        </p:attrNameLst>
                                      </p:cBhvr>
                                      <p:to>
                                        <p:strVal val="hidden"/>
                                      </p:to>
                                    </p:set>
                                  </p:childTnLst>
                                </p:cTn>
                              </p:par>
                              <p:par>
                                <p:cTn id="2745" presetID="1" presetClass="exit" presetSubtype="0" fill="hold" grpId="4" nodeType="withEffect">
                                  <p:stCondLst>
                                    <p:cond delay="0"/>
                                  </p:stCondLst>
                                  <p:childTnLst>
                                    <p:set>
                                      <p:cBhvr>
                                        <p:cTn id="2746" dur="1" fill="hold">
                                          <p:stCondLst>
                                            <p:cond delay="0"/>
                                          </p:stCondLst>
                                        </p:cTn>
                                        <p:tgtEl>
                                          <p:spTgt spid="274"/>
                                        </p:tgtEl>
                                        <p:attrNameLst>
                                          <p:attrName>style.visibility</p:attrName>
                                        </p:attrNameLst>
                                      </p:cBhvr>
                                      <p:to>
                                        <p:strVal val="hidden"/>
                                      </p:to>
                                    </p:set>
                                  </p:childTnLst>
                                </p:cTn>
                              </p:par>
                              <p:par>
                                <p:cTn id="2747" presetID="1" presetClass="exit" presetSubtype="0" fill="hold" grpId="4" nodeType="withEffect">
                                  <p:stCondLst>
                                    <p:cond delay="0"/>
                                  </p:stCondLst>
                                  <p:childTnLst>
                                    <p:set>
                                      <p:cBhvr>
                                        <p:cTn id="2748" dur="1" fill="hold">
                                          <p:stCondLst>
                                            <p:cond delay="0"/>
                                          </p:stCondLst>
                                        </p:cTn>
                                        <p:tgtEl>
                                          <p:spTgt spid="277"/>
                                        </p:tgtEl>
                                        <p:attrNameLst>
                                          <p:attrName>style.visibility</p:attrName>
                                        </p:attrNameLst>
                                      </p:cBhvr>
                                      <p:to>
                                        <p:strVal val="hidden"/>
                                      </p:to>
                                    </p:set>
                                  </p:childTnLst>
                                </p:cTn>
                              </p:par>
                              <p:par>
                                <p:cTn id="2749" presetID="1" presetClass="exit" presetSubtype="0" fill="hold" grpId="4" nodeType="withEffect">
                                  <p:stCondLst>
                                    <p:cond delay="0"/>
                                  </p:stCondLst>
                                  <p:childTnLst>
                                    <p:set>
                                      <p:cBhvr>
                                        <p:cTn id="2750" dur="1" fill="hold">
                                          <p:stCondLst>
                                            <p:cond delay="0"/>
                                          </p:stCondLst>
                                        </p:cTn>
                                        <p:tgtEl>
                                          <p:spTgt spid="276"/>
                                        </p:tgtEl>
                                        <p:attrNameLst>
                                          <p:attrName>style.visibility</p:attrName>
                                        </p:attrNameLst>
                                      </p:cBhvr>
                                      <p:to>
                                        <p:strVal val="hidden"/>
                                      </p:to>
                                    </p:set>
                                  </p:childTnLst>
                                </p:cTn>
                              </p:par>
                              <p:par>
                                <p:cTn id="2751" presetID="1" presetClass="exit" presetSubtype="0" fill="hold" grpId="4" nodeType="withEffect">
                                  <p:stCondLst>
                                    <p:cond delay="0"/>
                                  </p:stCondLst>
                                  <p:childTnLst>
                                    <p:set>
                                      <p:cBhvr>
                                        <p:cTn id="2752" dur="1" fill="hold">
                                          <p:stCondLst>
                                            <p:cond delay="0"/>
                                          </p:stCondLst>
                                        </p:cTn>
                                        <p:tgtEl>
                                          <p:spTgt spid="279"/>
                                        </p:tgtEl>
                                        <p:attrNameLst>
                                          <p:attrName>style.visibility</p:attrName>
                                        </p:attrNameLst>
                                      </p:cBhvr>
                                      <p:to>
                                        <p:strVal val="hidden"/>
                                      </p:to>
                                    </p:set>
                                  </p:childTnLst>
                                </p:cTn>
                              </p:par>
                              <p:par>
                                <p:cTn id="2753" presetID="1" presetClass="exit" presetSubtype="0" fill="hold" grpId="4" nodeType="withEffect">
                                  <p:stCondLst>
                                    <p:cond delay="0"/>
                                  </p:stCondLst>
                                  <p:childTnLst>
                                    <p:set>
                                      <p:cBhvr>
                                        <p:cTn id="2754" dur="1" fill="hold">
                                          <p:stCondLst>
                                            <p:cond delay="0"/>
                                          </p:stCondLst>
                                        </p:cTn>
                                        <p:tgtEl>
                                          <p:spTgt spid="278"/>
                                        </p:tgtEl>
                                        <p:attrNameLst>
                                          <p:attrName>style.visibility</p:attrName>
                                        </p:attrNameLst>
                                      </p:cBhvr>
                                      <p:to>
                                        <p:strVal val="hidden"/>
                                      </p:to>
                                    </p:set>
                                  </p:childTnLst>
                                </p:cTn>
                              </p:par>
                              <p:par>
                                <p:cTn id="2755" presetID="1" presetClass="exit" presetSubtype="0" fill="hold" grpId="4" nodeType="withEffect">
                                  <p:stCondLst>
                                    <p:cond delay="0"/>
                                  </p:stCondLst>
                                  <p:childTnLst>
                                    <p:set>
                                      <p:cBhvr>
                                        <p:cTn id="2756" dur="1" fill="hold">
                                          <p:stCondLst>
                                            <p:cond delay="0"/>
                                          </p:stCondLst>
                                        </p:cTn>
                                        <p:tgtEl>
                                          <p:spTgt spid="281"/>
                                        </p:tgtEl>
                                        <p:attrNameLst>
                                          <p:attrName>style.visibility</p:attrName>
                                        </p:attrNameLst>
                                      </p:cBhvr>
                                      <p:to>
                                        <p:strVal val="hidden"/>
                                      </p:to>
                                    </p:set>
                                  </p:childTnLst>
                                </p:cTn>
                              </p:par>
                              <p:par>
                                <p:cTn id="2757" presetID="1" presetClass="exit" presetSubtype="0" fill="hold" grpId="4" nodeType="withEffect">
                                  <p:stCondLst>
                                    <p:cond delay="0"/>
                                  </p:stCondLst>
                                  <p:childTnLst>
                                    <p:set>
                                      <p:cBhvr>
                                        <p:cTn id="2758" dur="1" fill="hold">
                                          <p:stCondLst>
                                            <p:cond delay="0"/>
                                          </p:stCondLst>
                                        </p:cTn>
                                        <p:tgtEl>
                                          <p:spTgt spid="280"/>
                                        </p:tgtEl>
                                        <p:attrNameLst>
                                          <p:attrName>style.visibility</p:attrName>
                                        </p:attrNameLst>
                                      </p:cBhvr>
                                      <p:to>
                                        <p:strVal val="hidden"/>
                                      </p:to>
                                    </p:set>
                                  </p:childTnLst>
                                </p:cTn>
                              </p:par>
                              <p:par>
                                <p:cTn id="2759" presetID="1" presetClass="exit" presetSubtype="0" fill="hold" grpId="4" nodeType="withEffect">
                                  <p:stCondLst>
                                    <p:cond delay="0"/>
                                  </p:stCondLst>
                                  <p:childTnLst>
                                    <p:set>
                                      <p:cBhvr>
                                        <p:cTn id="2760" dur="1" fill="hold">
                                          <p:stCondLst>
                                            <p:cond delay="0"/>
                                          </p:stCondLst>
                                        </p:cTn>
                                        <p:tgtEl>
                                          <p:spTgt spid="283"/>
                                        </p:tgtEl>
                                        <p:attrNameLst>
                                          <p:attrName>style.visibility</p:attrName>
                                        </p:attrNameLst>
                                      </p:cBhvr>
                                      <p:to>
                                        <p:strVal val="hidden"/>
                                      </p:to>
                                    </p:set>
                                  </p:childTnLst>
                                </p:cTn>
                              </p:par>
                              <p:par>
                                <p:cTn id="2761" presetID="1" presetClass="exit" presetSubtype="0" fill="hold" grpId="4" nodeType="withEffect">
                                  <p:stCondLst>
                                    <p:cond delay="0"/>
                                  </p:stCondLst>
                                  <p:childTnLst>
                                    <p:set>
                                      <p:cBhvr>
                                        <p:cTn id="2762" dur="1" fill="hold">
                                          <p:stCondLst>
                                            <p:cond delay="0"/>
                                          </p:stCondLst>
                                        </p:cTn>
                                        <p:tgtEl>
                                          <p:spTgt spid="282"/>
                                        </p:tgtEl>
                                        <p:attrNameLst>
                                          <p:attrName>style.visibility</p:attrName>
                                        </p:attrNameLst>
                                      </p:cBhvr>
                                      <p:to>
                                        <p:strVal val="hidden"/>
                                      </p:to>
                                    </p:set>
                                  </p:childTnLst>
                                </p:cTn>
                              </p:par>
                              <p:par>
                                <p:cTn id="2763" presetID="1" presetClass="exit" presetSubtype="0" fill="hold" grpId="4" nodeType="withEffect">
                                  <p:stCondLst>
                                    <p:cond delay="0"/>
                                  </p:stCondLst>
                                  <p:childTnLst>
                                    <p:set>
                                      <p:cBhvr>
                                        <p:cTn id="2764" dur="1" fill="hold">
                                          <p:stCondLst>
                                            <p:cond delay="0"/>
                                          </p:stCondLst>
                                        </p:cTn>
                                        <p:tgtEl>
                                          <p:spTgt spid="285"/>
                                        </p:tgtEl>
                                        <p:attrNameLst>
                                          <p:attrName>style.visibility</p:attrName>
                                        </p:attrNameLst>
                                      </p:cBhvr>
                                      <p:to>
                                        <p:strVal val="hidden"/>
                                      </p:to>
                                    </p:set>
                                  </p:childTnLst>
                                </p:cTn>
                              </p:par>
                              <p:par>
                                <p:cTn id="2765" presetID="1" presetClass="exit" presetSubtype="0" fill="hold" grpId="4" nodeType="withEffect">
                                  <p:stCondLst>
                                    <p:cond delay="0"/>
                                  </p:stCondLst>
                                  <p:childTnLst>
                                    <p:set>
                                      <p:cBhvr>
                                        <p:cTn id="2766" dur="1" fill="hold">
                                          <p:stCondLst>
                                            <p:cond delay="0"/>
                                          </p:stCondLst>
                                        </p:cTn>
                                        <p:tgtEl>
                                          <p:spTgt spid="284"/>
                                        </p:tgtEl>
                                        <p:attrNameLst>
                                          <p:attrName>style.visibility</p:attrName>
                                        </p:attrNameLst>
                                      </p:cBhvr>
                                      <p:to>
                                        <p:strVal val="hidden"/>
                                      </p:to>
                                    </p:set>
                                  </p:childTnLst>
                                </p:cTn>
                              </p:par>
                              <p:par>
                                <p:cTn id="2767" presetID="1" presetClass="exit" presetSubtype="0" fill="hold" grpId="4" nodeType="withEffect">
                                  <p:stCondLst>
                                    <p:cond delay="0"/>
                                  </p:stCondLst>
                                  <p:childTnLst>
                                    <p:set>
                                      <p:cBhvr>
                                        <p:cTn id="2768" dur="1" fill="hold">
                                          <p:stCondLst>
                                            <p:cond delay="0"/>
                                          </p:stCondLst>
                                        </p:cTn>
                                        <p:tgtEl>
                                          <p:spTgt spid="286"/>
                                        </p:tgtEl>
                                        <p:attrNameLst>
                                          <p:attrName>style.visibility</p:attrName>
                                        </p:attrNameLst>
                                      </p:cBhvr>
                                      <p:to>
                                        <p:strVal val="hidden"/>
                                      </p:to>
                                    </p:set>
                                  </p:childTnLst>
                                </p:cTn>
                              </p:par>
                              <p:par>
                                <p:cTn id="2769" presetID="1" presetClass="exit" presetSubtype="0" fill="hold" grpId="4" nodeType="withEffect">
                                  <p:stCondLst>
                                    <p:cond delay="0"/>
                                  </p:stCondLst>
                                  <p:childTnLst>
                                    <p:set>
                                      <p:cBhvr>
                                        <p:cTn id="2770" dur="1" fill="hold">
                                          <p:stCondLst>
                                            <p:cond delay="0"/>
                                          </p:stCondLst>
                                        </p:cTn>
                                        <p:tgtEl>
                                          <p:spTgt spid="287"/>
                                        </p:tgtEl>
                                        <p:attrNameLst>
                                          <p:attrName>style.visibility</p:attrName>
                                        </p:attrNameLst>
                                      </p:cBhvr>
                                      <p:to>
                                        <p:strVal val="hidden"/>
                                      </p:to>
                                    </p:set>
                                  </p:childTnLst>
                                </p:cTn>
                              </p:par>
                              <p:par>
                                <p:cTn id="2771" presetID="1" presetClass="exit" presetSubtype="0" fill="hold" grpId="4" nodeType="withEffect">
                                  <p:stCondLst>
                                    <p:cond delay="0"/>
                                  </p:stCondLst>
                                  <p:childTnLst>
                                    <p:set>
                                      <p:cBhvr>
                                        <p:cTn id="2772" dur="1" fill="hold">
                                          <p:stCondLst>
                                            <p:cond delay="0"/>
                                          </p:stCondLst>
                                        </p:cTn>
                                        <p:tgtEl>
                                          <p:spTgt spid="289"/>
                                        </p:tgtEl>
                                        <p:attrNameLst>
                                          <p:attrName>style.visibility</p:attrName>
                                        </p:attrNameLst>
                                      </p:cBhvr>
                                      <p:to>
                                        <p:strVal val="hidden"/>
                                      </p:to>
                                    </p:set>
                                  </p:childTnLst>
                                </p:cTn>
                              </p:par>
                              <p:par>
                                <p:cTn id="2773" presetID="1" presetClass="exit" presetSubtype="0" fill="hold" grpId="4" nodeType="withEffect">
                                  <p:stCondLst>
                                    <p:cond delay="0"/>
                                  </p:stCondLst>
                                  <p:childTnLst>
                                    <p:set>
                                      <p:cBhvr>
                                        <p:cTn id="2774" dur="1" fill="hold">
                                          <p:stCondLst>
                                            <p:cond delay="0"/>
                                          </p:stCondLst>
                                        </p:cTn>
                                        <p:tgtEl>
                                          <p:spTgt spid="288"/>
                                        </p:tgtEl>
                                        <p:attrNameLst>
                                          <p:attrName>style.visibility</p:attrName>
                                        </p:attrNameLst>
                                      </p:cBhvr>
                                      <p:to>
                                        <p:strVal val="hidden"/>
                                      </p:to>
                                    </p:set>
                                  </p:childTnLst>
                                </p:cTn>
                              </p:par>
                              <p:par>
                                <p:cTn id="2775" presetID="1" presetClass="exit" presetSubtype="0" fill="hold" grpId="4" nodeType="withEffect">
                                  <p:stCondLst>
                                    <p:cond delay="0"/>
                                  </p:stCondLst>
                                  <p:childTnLst>
                                    <p:set>
                                      <p:cBhvr>
                                        <p:cTn id="2776" dur="1" fill="hold">
                                          <p:stCondLst>
                                            <p:cond delay="0"/>
                                          </p:stCondLst>
                                        </p:cTn>
                                        <p:tgtEl>
                                          <p:spTgt spid="291"/>
                                        </p:tgtEl>
                                        <p:attrNameLst>
                                          <p:attrName>style.visibility</p:attrName>
                                        </p:attrNameLst>
                                      </p:cBhvr>
                                      <p:to>
                                        <p:strVal val="hidden"/>
                                      </p:to>
                                    </p:set>
                                  </p:childTnLst>
                                </p:cTn>
                              </p:par>
                              <p:par>
                                <p:cTn id="2777" presetID="1" presetClass="exit" presetSubtype="0" fill="hold" grpId="4" nodeType="withEffect">
                                  <p:stCondLst>
                                    <p:cond delay="0"/>
                                  </p:stCondLst>
                                  <p:childTnLst>
                                    <p:set>
                                      <p:cBhvr>
                                        <p:cTn id="2778" dur="1" fill="hold">
                                          <p:stCondLst>
                                            <p:cond delay="0"/>
                                          </p:stCondLst>
                                        </p:cTn>
                                        <p:tgtEl>
                                          <p:spTgt spid="290"/>
                                        </p:tgtEl>
                                        <p:attrNameLst>
                                          <p:attrName>style.visibility</p:attrName>
                                        </p:attrNameLst>
                                      </p:cBhvr>
                                      <p:to>
                                        <p:strVal val="hidden"/>
                                      </p:to>
                                    </p:set>
                                  </p:childTnLst>
                                </p:cTn>
                              </p:par>
                              <p:par>
                                <p:cTn id="2779" presetID="1" presetClass="exit" presetSubtype="0" fill="hold" grpId="4" nodeType="withEffect">
                                  <p:stCondLst>
                                    <p:cond delay="0"/>
                                  </p:stCondLst>
                                  <p:childTnLst>
                                    <p:set>
                                      <p:cBhvr>
                                        <p:cTn id="2780" dur="1" fill="hold">
                                          <p:stCondLst>
                                            <p:cond delay="0"/>
                                          </p:stCondLst>
                                        </p:cTn>
                                        <p:tgtEl>
                                          <p:spTgt spid="293"/>
                                        </p:tgtEl>
                                        <p:attrNameLst>
                                          <p:attrName>style.visibility</p:attrName>
                                        </p:attrNameLst>
                                      </p:cBhvr>
                                      <p:to>
                                        <p:strVal val="hidden"/>
                                      </p:to>
                                    </p:set>
                                  </p:childTnLst>
                                </p:cTn>
                              </p:par>
                              <p:par>
                                <p:cTn id="2781" presetID="1" presetClass="exit" presetSubtype="0" fill="hold" grpId="4" nodeType="withEffect">
                                  <p:stCondLst>
                                    <p:cond delay="0"/>
                                  </p:stCondLst>
                                  <p:childTnLst>
                                    <p:set>
                                      <p:cBhvr>
                                        <p:cTn id="2782" dur="1" fill="hold">
                                          <p:stCondLst>
                                            <p:cond delay="0"/>
                                          </p:stCondLst>
                                        </p:cTn>
                                        <p:tgtEl>
                                          <p:spTgt spid="292"/>
                                        </p:tgtEl>
                                        <p:attrNameLst>
                                          <p:attrName>style.visibility</p:attrName>
                                        </p:attrNameLst>
                                      </p:cBhvr>
                                      <p:to>
                                        <p:strVal val="hidden"/>
                                      </p:to>
                                    </p:set>
                                  </p:childTnLst>
                                </p:cTn>
                              </p:par>
                              <p:par>
                                <p:cTn id="2783" presetID="1" presetClass="exit" presetSubtype="0" fill="hold" grpId="4" nodeType="withEffect">
                                  <p:stCondLst>
                                    <p:cond delay="0"/>
                                  </p:stCondLst>
                                  <p:childTnLst>
                                    <p:set>
                                      <p:cBhvr>
                                        <p:cTn id="2784" dur="1" fill="hold">
                                          <p:stCondLst>
                                            <p:cond delay="0"/>
                                          </p:stCondLst>
                                        </p:cTn>
                                        <p:tgtEl>
                                          <p:spTgt spid="295"/>
                                        </p:tgtEl>
                                        <p:attrNameLst>
                                          <p:attrName>style.visibility</p:attrName>
                                        </p:attrNameLst>
                                      </p:cBhvr>
                                      <p:to>
                                        <p:strVal val="hidden"/>
                                      </p:to>
                                    </p:set>
                                  </p:childTnLst>
                                </p:cTn>
                              </p:par>
                              <p:par>
                                <p:cTn id="2785" presetID="1" presetClass="exit" presetSubtype="0" fill="hold" grpId="4" nodeType="withEffect">
                                  <p:stCondLst>
                                    <p:cond delay="0"/>
                                  </p:stCondLst>
                                  <p:childTnLst>
                                    <p:set>
                                      <p:cBhvr>
                                        <p:cTn id="2786" dur="1" fill="hold">
                                          <p:stCondLst>
                                            <p:cond delay="0"/>
                                          </p:stCondLst>
                                        </p:cTn>
                                        <p:tgtEl>
                                          <p:spTgt spid="294"/>
                                        </p:tgtEl>
                                        <p:attrNameLst>
                                          <p:attrName>style.visibility</p:attrName>
                                        </p:attrNameLst>
                                      </p:cBhvr>
                                      <p:to>
                                        <p:strVal val="hidden"/>
                                      </p:to>
                                    </p:set>
                                  </p:childTnLst>
                                </p:cTn>
                              </p:par>
                              <p:par>
                                <p:cTn id="2787" presetID="1" presetClass="exit" presetSubtype="0" fill="hold" grpId="4" nodeType="withEffect">
                                  <p:stCondLst>
                                    <p:cond delay="0"/>
                                  </p:stCondLst>
                                  <p:childTnLst>
                                    <p:set>
                                      <p:cBhvr>
                                        <p:cTn id="2788" dur="1" fill="hold">
                                          <p:stCondLst>
                                            <p:cond delay="0"/>
                                          </p:stCondLst>
                                        </p:cTn>
                                        <p:tgtEl>
                                          <p:spTgt spid="297"/>
                                        </p:tgtEl>
                                        <p:attrNameLst>
                                          <p:attrName>style.visibility</p:attrName>
                                        </p:attrNameLst>
                                      </p:cBhvr>
                                      <p:to>
                                        <p:strVal val="hidden"/>
                                      </p:to>
                                    </p:set>
                                  </p:childTnLst>
                                </p:cTn>
                              </p:par>
                              <p:par>
                                <p:cTn id="2789" presetID="1" presetClass="exit" presetSubtype="0" fill="hold" grpId="4" nodeType="withEffect">
                                  <p:stCondLst>
                                    <p:cond delay="0"/>
                                  </p:stCondLst>
                                  <p:childTnLst>
                                    <p:set>
                                      <p:cBhvr>
                                        <p:cTn id="2790" dur="1" fill="hold">
                                          <p:stCondLst>
                                            <p:cond delay="0"/>
                                          </p:stCondLst>
                                        </p:cTn>
                                        <p:tgtEl>
                                          <p:spTgt spid="296"/>
                                        </p:tgtEl>
                                        <p:attrNameLst>
                                          <p:attrName>style.visibility</p:attrName>
                                        </p:attrNameLst>
                                      </p:cBhvr>
                                      <p:to>
                                        <p:strVal val="hidden"/>
                                      </p:to>
                                    </p:set>
                                  </p:childTnLst>
                                </p:cTn>
                              </p:par>
                              <p:par>
                                <p:cTn id="2791" presetID="1" presetClass="exit" presetSubtype="0" fill="hold" grpId="4" nodeType="withEffect">
                                  <p:stCondLst>
                                    <p:cond delay="0"/>
                                  </p:stCondLst>
                                  <p:childTnLst>
                                    <p:set>
                                      <p:cBhvr>
                                        <p:cTn id="2792" dur="1" fill="hold">
                                          <p:stCondLst>
                                            <p:cond delay="0"/>
                                          </p:stCondLst>
                                        </p:cTn>
                                        <p:tgtEl>
                                          <p:spTgt spid="299"/>
                                        </p:tgtEl>
                                        <p:attrNameLst>
                                          <p:attrName>style.visibility</p:attrName>
                                        </p:attrNameLst>
                                      </p:cBhvr>
                                      <p:to>
                                        <p:strVal val="hidden"/>
                                      </p:to>
                                    </p:set>
                                  </p:childTnLst>
                                </p:cTn>
                              </p:par>
                              <p:par>
                                <p:cTn id="2793" presetID="1" presetClass="exit" presetSubtype="0" fill="hold" grpId="4" nodeType="withEffect">
                                  <p:stCondLst>
                                    <p:cond delay="0"/>
                                  </p:stCondLst>
                                  <p:childTnLst>
                                    <p:set>
                                      <p:cBhvr>
                                        <p:cTn id="2794" dur="1" fill="hold">
                                          <p:stCondLst>
                                            <p:cond delay="0"/>
                                          </p:stCondLst>
                                        </p:cTn>
                                        <p:tgtEl>
                                          <p:spTgt spid="298"/>
                                        </p:tgtEl>
                                        <p:attrNameLst>
                                          <p:attrName>style.visibility</p:attrName>
                                        </p:attrNameLst>
                                      </p:cBhvr>
                                      <p:to>
                                        <p:strVal val="hidden"/>
                                      </p:to>
                                    </p:set>
                                  </p:childTnLst>
                                </p:cTn>
                              </p:par>
                              <p:par>
                                <p:cTn id="2795" presetID="1" presetClass="exit" presetSubtype="0" fill="hold" grpId="4" nodeType="withEffect">
                                  <p:stCondLst>
                                    <p:cond delay="0"/>
                                  </p:stCondLst>
                                  <p:childTnLst>
                                    <p:set>
                                      <p:cBhvr>
                                        <p:cTn id="2796" dur="1" fill="hold">
                                          <p:stCondLst>
                                            <p:cond delay="0"/>
                                          </p:stCondLst>
                                        </p:cTn>
                                        <p:tgtEl>
                                          <p:spTgt spid="301"/>
                                        </p:tgtEl>
                                        <p:attrNameLst>
                                          <p:attrName>style.visibility</p:attrName>
                                        </p:attrNameLst>
                                      </p:cBhvr>
                                      <p:to>
                                        <p:strVal val="hidden"/>
                                      </p:to>
                                    </p:set>
                                  </p:childTnLst>
                                </p:cTn>
                              </p:par>
                              <p:par>
                                <p:cTn id="2797" presetID="1" presetClass="exit" presetSubtype="0" fill="hold" grpId="4" nodeType="withEffect">
                                  <p:stCondLst>
                                    <p:cond delay="0"/>
                                  </p:stCondLst>
                                  <p:childTnLst>
                                    <p:set>
                                      <p:cBhvr>
                                        <p:cTn id="2798" dur="1" fill="hold">
                                          <p:stCondLst>
                                            <p:cond delay="0"/>
                                          </p:stCondLst>
                                        </p:cTn>
                                        <p:tgtEl>
                                          <p:spTgt spid="300"/>
                                        </p:tgtEl>
                                        <p:attrNameLst>
                                          <p:attrName>style.visibility</p:attrName>
                                        </p:attrNameLst>
                                      </p:cBhvr>
                                      <p:to>
                                        <p:strVal val="hidden"/>
                                      </p:to>
                                    </p:set>
                                  </p:childTnLst>
                                </p:cTn>
                              </p:par>
                              <p:par>
                                <p:cTn id="2799" presetID="1" presetClass="exit" presetSubtype="0" fill="hold" grpId="4" nodeType="withEffect">
                                  <p:stCondLst>
                                    <p:cond delay="0"/>
                                  </p:stCondLst>
                                  <p:childTnLst>
                                    <p:set>
                                      <p:cBhvr>
                                        <p:cTn id="2800" dur="1" fill="hold">
                                          <p:stCondLst>
                                            <p:cond delay="0"/>
                                          </p:stCondLst>
                                        </p:cTn>
                                        <p:tgtEl>
                                          <p:spTgt spid="303"/>
                                        </p:tgtEl>
                                        <p:attrNameLst>
                                          <p:attrName>style.visibility</p:attrName>
                                        </p:attrNameLst>
                                      </p:cBhvr>
                                      <p:to>
                                        <p:strVal val="hidden"/>
                                      </p:to>
                                    </p:set>
                                  </p:childTnLst>
                                </p:cTn>
                              </p:par>
                              <p:par>
                                <p:cTn id="2801" presetID="1" presetClass="exit" presetSubtype="0" fill="hold" grpId="4" nodeType="withEffect">
                                  <p:stCondLst>
                                    <p:cond delay="0"/>
                                  </p:stCondLst>
                                  <p:childTnLst>
                                    <p:set>
                                      <p:cBhvr>
                                        <p:cTn id="2802" dur="1" fill="hold">
                                          <p:stCondLst>
                                            <p:cond delay="0"/>
                                          </p:stCondLst>
                                        </p:cTn>
                                        <p:tgtEl>
                                          <p:spTgt spid="302"/>
                                        </p:tgtEl>
                                        <p:attrNameLst>
                                          <p:attrName>style.visibility</p:attrName>
                                        </p:attrNameLst>
                                      </p:cBhvr>
                                      <p:to>
                                        <p:strVal val="hidden"/>
                                      </p:to>
                                    </p:set>
                                  </p:childTnLst>
                                </p:cTn>
                              </p:par>
                              <p:par>
                                <p:cTn id="2803" presetID="1" presetClass="exit" presetSubtype="0" fill="hold" grpId="2" nodeType="withEffect">
                                  <p:stCondLst>
                                    <p:cond delay="0"/>
                                  </p:stCondLst>
                                  <p:childTnLst>
                                    <p:set>
                                      <p:cBhvr>
                                        <p:cTn id="2804" dur="1" fill="hold">
                                          <p:stCondLst>
                                            <p:cond delay="0"/>
                                          </p:stCondLst>
                                        </p:cTn>
                                        <p:tgtEl>
                                          <p:spTgt spid="305"/>
                                        </p:tgtEl>
                                        <p:attrNameLst>
                                          <p:attrName>style.visibility</p:attrName>
                                        </p:attrNameLst>
                                      </p:cBhvr>
                                      <p:to>
                                        <p:strVal val="hidden"/>
                                      </p:to>
                                    </p:set>
                                  </p:childTnLst>
                                </p:cTn>
                              </p:par>
                              <p:par>
                                <p:cTn id="2805" presetID="1" presetClass="exit" presetSubtype="0" fill="hold" grpId="2" nodeType="withEffect">
                                  <p:stCondLst>
                                    <p:cond delay="0"/>
                                  </p:stCondLst>
                                  <p:childTnLst>
                                    <p:set>
                                      <p:cBhvr>
                                        <p:cTn id="2806" dur="1" fill="hold">
                                          <p:stCondLst>
                                            <p:cond delay="0"/>
                                          </p:stCondLst>
                                        </p:cTn>
                                        <p:tgtEl>
                                          <p:spTgt spid="304"/>
                                        </p:tgtEl>
                                        <p:attrNameLst>
                                          <p:attrName>style.visibility</p:attrName>
                                        </p:attrNameLst>
                                      </p:cBhvr>
                                      <p:to>
                                        <p:strVal val="hidden"/>
                                      </p:to>
                                    </p:set>
                                  </p:childTnLst>
                                </p:cTn>
                              </p:par>
                              <p:par>
                                <p:cTn id="2807" presetID="1" presetClass="entr" presetSubtype="0" fill="hold" grpId="2" nodeType="withEffect">
                                  <p:stCondLst>
                                    <p:cond delay="0"/>
                                  </p:stCondLst>
                                  <p:childTnLst>
                                    <p:set>
                                      <p:cBhvr>
                                        <p:cTn id="2808" dur="1" fill="hold">
                                          <p:stCondLst>
                                            <p:cond delay="0"/>
                                          </p:stCondLst>
                                        </p:cTn>
                                        <p:tgtEl>
                                          <p:spTgt spid="205"/>
                                        </p:tgtEl>
                                        <p:attrNameLst>
                                          <p:attrName>style.visibility</p:attrName>
                                        </p:attrNameLst>
                                      </p:cBhvr>
                                      <p:to>
                                        <p:strVal val="visible"/>
                                      </p:to>
                                    </p:set>
                                  </p:childTnLst>
                                </p:cTn>
                              </p:par>
                            </p:childTnLst>
                          </p:cTn>
                        </p:par>
                      </p:childTnLst>
                    </p:cTn>
                  </p:par>
                </p:childTnLst>
              </p:cTn>
              <p:nextCondLst>
                <p:cond evt="onClick" delay="0">
                  <p:tgtEl>
                    <p:spTgt spid="203"/>
                  </p:tgtEl>
                </p:cond>
              </p:nextCondLst>
            </p:seq>
            <p:seq concurrent="1" nextAc="seek">
              <p:cTn id="2809" restart="whenNotActive" fill="hold" evtFilter="cancelBubble" nodeType="interactiveSeq">
                <p:stCondLst>
                  <p:cond evt="onClick" delay="0">
                    <p:tgtEl>
                      <p:spTgt spid="204"/>
                    </p:tgtEl>
                  </p:cond>
                </p:stCondLst>
                <p:endSync evt="end" delay="0">
                  <p:rtn val="all"/>
                </p:endSync>
                <p:childTnLst>
                  <p:par>
                    <p:cTn id="2810" fill="hold">
                      <p:stCondLst>
                        <p:cond delay="0"/>
                      </p:stCondLst>
                      <p:childTnLst>
                        <p:par>
                          <p:cTn id="2811" fill="hold">
                            <p:stCondLst>
                              <p:cond delay="0"/>
                            </p:stCondLst>
                            <p:childTnLst>
                              <p:par>
                                <p:cTn id="2812" presetID="1" presetClass="exit" presetSubtype="0" fill="hold" grpId="4" nodeType="clickEffect">
                                  <p:stCondLst>
                                    <p:cond delay="0"/>
                                  </p:stCondLst>
                                  <p:childTnLst>
                                    <p:set>
                                      <p:cBhvr>
                                        <p:cTn id="2813" dur="1" fill="hold">
                                          <p:stCondLst>
                                            <p:cond delay="0"/>
                                          </p:stCondLst>
                                        </p:cTn>
                                        <p:tgtEl>
                                          <p:spTgt spid="307"/>
                                        </p:tgtEl>
                                        <p:attrNameLst>
                                          <p:attrName>style.visibility</p:attrName>
                                        </p:attrNameLst>
                                      </p:cBhvr>
                                      <p:to>
                                        <p:strVal val="hidden"/>
                                      </p:to>
                                    </p:set>
                                  </p:childTnLst>
                                </p:cTn>
                              </p:par>
                              <p:par>
                                <p:cTn id="2814" presetID="1" presetClass="exit" presetSubtype="0" fill="hold" grpId="4" nodeType="withEffect">
                                  <p:stCondLst>
                                    <p:cond delay="0"/>
                                  </p:stCondLst>
                                  <p:childTnLst>
                                    <p:set>
                                      <p:cBhvr>
                                        <p:cTn id="2815" dur="1" fill="hold">
                                          <p:stCondLst>
                                            <p:cond delay="0"/>
                                          </p:stCondLst>
                                        </p:cTn>
                                        <p:tgtEl>
                                          <p:spTgt spid="308"/>
                                        </p:tgtEl>
                                        <p:attrNameLst>
                                          <p:attrName>style.visibility</p:attrName>
                                        </p:attrNameLst>
                                      </p:cBhvr>
                                      <p:to>
                                        <p:strVal val="hidden"/>
                                      </p:to>
                                    </p:set>
                                  </p:childTnLst>
                                </p:cTn>
                              </p:par>
                              <p:par>
                                <p:cTn id="2816" presetID="1" presetClass="exit" presetSubtype="0" fill="hold" grpId="4" nodeType="withEffect">
                                  <p:stCondLst>
                                    <p:cond delay="0"/>
                                  </p:stCondLst>
                                  <p:childTnLst>
                                    <p:set>
                                      <p:cBhvr>
                                        <p:cTn id="2817" dur="1" fill="hold">
                                          <p:stCondLst>
                                            <p:cond delay="0"/>
                                          </p:stCondLst>
                                        </p:cTn>
                                        <p:tgtEl>
                                          <p:spTgt spid="310"/>
                                        </p:tgtEl>
                                        <p:attrNameLst>
                                          <p:attrName>style.visibility</p:attrName>
                                        </p:attrNameLst>
                                      </p:cBhvr>
                                      <p:to>
                                        <p:strVal val="hidden"/>
                                      </p:to>
                                    </p:set>
                                  </p:childTnLst>
                                </p:cTn>
                              </p:par>
                              <p:par>
                                <p:cTn id="2818" presetID="1" presetClass="exit" presetSubtype="0" fill="hold" grpId="4" nodeType="withEffect">
                                  <p:stCondLst>
                                    <p:cond delay="0"/>
                                  </p:stCondLst>
                                  <p:childTnLst>
                                    <p:set>
                                      <p:cBhvr>
                                        <p:cTn id="2819" dur="1" fill="hold">
                                          <p:stCondLst>
                                            <p:cond delay="0"/>
                                          </p:stCondLst>
                                        </p:cTn>
                                        <p:tgtEl>
                                          <p:spTgt spid="309"/>
                                        </p:tgtEl>
                                        <p:attrNameLst>
                                          <p:attrName>style.visibility</p:attrName>
                                        </p:attrNameLst>
                                      </p:cBhvr>
                                      <p:to>
                                        <p:strVal val="hidden"/>
                                      </p:to>
                                    </p:set>
                                  </p:childTnLst>
                                </p:cTn>
                              </p:par>
                              <p:par>
                                <p:cTn id="2820" presetID="1" presetClass="exit" presetSubtype="0" fill="hold" grpId="4" nodeType="withEffect">
                                  <p:stCondLst>
                                    <p:cond delay="0"/>
                                  </p:stCondLst>
                                  <p:childTnLst>
                                    <p:set>
                                      <p:cBhvr>
                                        <p:cTn id="2821" dur="1" fill="hold">
                                          <p:stCondLst>
                                            <p:cond delay="0"/>
                                          </p:stCondLst>
                                        </p:cTn>
                                        <p:tgtEl>
                                          <p:spTgt spid="312"/>
                                        </p:tgtEl>
                                        <p:attrNameLst>
                                          <p:attrName>style.visibility</p:attrName>
                                        </p:attrNameLst>
                                      </p:cBhvr>
                                      <p:to>
                                        <p:strVal val="hidden"/>
                                      </p:to>
                                    </p:set>
                                  </p:childTnLst>
                                </p:cTn>
                              </p:par>
                              <p:par>
                                <p:cTn id="2822" presetID="1" presetClass="exit" presetSubtype="0" fill="hold" grpId="4" nodeType="withEffect">
                                  <p:stCondLst>
                                    <p:cond delay="0"/>
                                  </p:stCondLst>
                                  <p:childTnLst>
                                    <p:set>
                                      <p:cBhvr>
                                        <p:cTn id="2823" dur="1" fill="hold">
                                          <p:stCondLst>
                                            <p:cond delay="0"/>
                                          </p:stCondLst>
                                        </p:cTn>
                                        <p:tgtEl>
                                          <p:spTgt spid="311"/>
                                        </p:tgtEl>
                                        <p:attrNameLst>
                                          <p:attrName>style.visibility</p:attrName>
                                        </p:attrNameLst>
                                      </p:cBhvr>
                                      <p:to>
                                        <p:strVal val="hidden"/>
                                      </p:to>
                                    </p:set>
                                  </p:childTnLst>
                                </p:cTn>
                              </p:par>
                              <p:par>
                                <p:cTn id="2824" presetID="1" presetClass="exit" presetSubtype="0" fill="hold" grpId="4" nodeType="withEffect">
                                  <p:stCondLst>
                                    <p:cond delay="0"/>
                                  </p:stCondLst>
                                  <p:childTnLst>
                                    <p:set>
                                      <p:cBhvr>
                                        <p:cTn id="2825" dur="1" fill="hold">
                                          <p:stCondLst>
                                            <p:cond delay="0"/>
                                          </p:stCondLst>
                                        </p:cTn>
                                        <p:tgtEl>
                                          <p:spTgt spid="314"/>
                                        </p:tgtEl>
                                        <p:attrNameLst>
                                          <p:attrName>style.visibility</p:attrName>
                                        </p:attrNameLst>
                                      </p:cBhvr>
                                      <p:to>
                                        <p:strVal val="hidden"/>
                                      </p:to>
                                    </p:set>
                                  </p:childTnLst>
                                </p:cTn>
                              </p:par>
                              <p:par>
                                <p:cTn id="2826" presetID="1" presetClass="exit" presetSubtype="0" fill="hold" grpId="4" nodeType="withEffect">
                                  <p:stCondLst>
                                    <p:cond delay="0"/>
                                  </p:stCondLst>
                                  <p:childTnLst>
                                    <p:set>
                                      <p:cBhvr>
                                        <p:cTn id="2827" dur="1" fill="hold">
                                          <p:stCondLst>
                                            <p:cond delay="0"/>
                                          </p:stCondLst>
                                        </p:cTn>
                                        <p:tgtEl>
                                          <p:spTgt spid="313"/>
                                        </p:tgtEl>
                                        <p:attrNameLst>
                                          <p:attrName>style.visibility</p:attrName>
                                        </p:attrNameLst>
                                      </p:cBhvr>
                                      <p:to>
                                        <p:strVal val="hidden"/>
                                      </p:to>
                                    </p:set>
                                  </p:childTnLst>
                                </p:cTn>
                              </p:par>
                              <p:par>
                                <p:cTn id="2828" presetID="1" presetClass="exit" presetSubtype="0" fill="hold" grpId="4" nodeType="withEffect">
                                  <p:stCondLst>
                                    <p:cond delay="0"/>
                                  </p:stCondLst>
                                  <p:childTnLst>
                                    <p:set>
                                      <p:cBhvr>
                                        <p:cTn id="2829" dur="1" fill="hold">
                                          <p:stCondLst>
                                            <p:cond delay="0"/>
                                          </p:stCondLst>
                                        </p:cTn>
                                        <p:tgtEl>
                                          <p:spTgt spid="316"/>
                                        </p:tgtEl>
                                        <p:attrNameLst>
                                          <p:attrName>style.visibility</p:attrName>
                                        </p:attrNameLst>
                                      </p:cBhvr>
                                      <p:to>
                                        <p:strVal val="hidden"/>
                                      </p:to>
                                    </p:set>
                                  </p:childTnLst>
                                </p:cTn>
                              </p:par>
                              <p:par>
                                <p:cTn id="2830" presetID="1" presetClass="exit" presetSubtype="0" fill="hold" grpId="4" nodeType="withEffect">
                                  <p:stCondLst>
                                    <p:cond delay="0"/>
                                  </p:stCondLst>
                                  <p:childTnLst>
                                    <p:set>
                                      <p:cBhvr>
                                        <p:cTn id="2831" dur="1" fill="hold">
                                          <p:stCondLst>
                                            <p:cond delay="0"/>
                                          </p:stCondLst>
                                        </p:cTn>
                                        <p:tgtEl>
                                          <p:spTgt spid="315"/>
                                        </p:tgtEl>
                                        <p:attrNameLst>
                                          <p:attrName>style.visibility</p:attrName>
                                        </p:attrNameLst>
                                      </p:cBhvr>
                                      <p:to>
                                        <p:strVal val="hidden"/>
                                      </p:to>
                                    </p:set>
                                  </p:childTnLst>
                                </p:cTn>
                              </p:par>
                              <p:par>
                                <p:cTn id="2832" presetID="1" presetClass="exit" presetSubtype="0" fill="hold" grpId="4" nodeType="withEffect">
                                  <p:stCondLst>
                                    <p:cond delay="0"/>
                                  </p:stCondLst>
                                  <p:childTnLst>
                                    <p:set>
                                      <p:cBhvr>
                                        <p:cTn id="2833" dur="1" fill="hold">
                                          <p:stCondLst>
                                            <p:cond delay="0"/>
                                          </p:stCondLst>
                                        </p:cTn>
                                        <p:tgtEl>
                                          <p:spTgt spid="318"/>
                                        </p:tgtEl>
                                        <p:attrNameLst>
                                          <p:attrName>style.visibility</p:attrName>
                                        </p:attrNameLst>
                                      </p:cBhvr>
                                      <p:to>
                                        <p:strVal val="hidden"/>
                                      </p:to>
                                    </p:set>
                                  </p:childTnLst>
                                </p:cTn>
                              </p:par>
                              <p:par>
                                <p:cTn id="2834" presetID="1" presetClass="exit" presetSubtype="0" fill="hold" grpId="4" nodeType="withEffect">
                                  <p:stCondLst>
                                    <p:cond delay="0"/>
                                  </p:stCondLst>
                                  <p:childTnLst>
                                    <p:set>
                                      <p:cBhvr>
                                        <p:cTn id="2835" dur="1" fill="hold">
                                          <p:stCondLst>
                                            <p:cond delay="0"/>
                                          </p:stCondLst>
                                        </p:cTn>
                                        <p:tgtEl>
                                          <p:spTgt spid="317"/>
                                        </p:tgtEl>
                                        <p:attrNameLst>
                                          <p:attrName>style.visibility</p:attrName>
                                        </p:attrNameLst>
                                      </p:cBhvr>
                                      <p:to>
                                        <p:strVal val="hidden"/>
                                      </p:to>
                                    </p:set>
                                  </p:childTnLst>
                                </p:cTn>
                              </p:par>
                              <p:par>
                                <p:cTn id="2836" presetID="1" presetClass="exit" presetSubtype="0" fill="hold" grpId="4" nodeType="withEffect">
                                  <p:stCondLst>
                                    <p:cond delay="0"/>
                                  </p:stCondLst>
                                  <p:childTnLst>
                                    <p:set>
                                      <p:cBhvr>
                                        <p:cTn id="2837" dur="1" fill="hold">
                                          <p:stCondLst>
                                            <p:cond delay="0"/>
                                          </p:stCondLst>
                                        </p:cTn>
                                        <p:tgtEl>
                                          <p:spTgt spid="320"/>
                                        </p:tgtEl>
                                        <p:attrNameLst>
                                          <p:attrName>style.visibility</p:attrName>
                                        </p:attrNameLst>
                                      </p:cBhvr>
                                      <p:to>
                                        <p:strVal val="hidden"/>
                                      </p:to>
                                    </p:set>
                                  </p:childTnLst>
                                </p:cTn>
                              </p:par>
                              <p:par>
                                <p:cTn id="2838" presetID="1" presetClass="exit" presetSubtype="0" fill="hold" grpId="4" nodeType="withEffect">
                                  <p:stCondLst>
                                    <p:cond delay="0"/>
                                  </p:stCondLst>
                                  <p:childTnLst>
                                    <p:set>
                                      <p:cBhvr>
                                        <p:cTn id="2839" dur="1" fill="hold">
                                          <p:stCondLst>
                                            <p:cond delay="0"/>
                                          </p:stCondLst>
                                        </p:cTn>
                                        <p:tgtEl>
                                          <p:spTgt spid="319"/>
                                        </p:tgtEl>
                                        <p:attrNameLst>
                                          <p:attrName>style.visibility</p:attrName>
                                        </p:attrNameLst>
                                      </p:cBhvr>
                                      <p:to>
                                        <p:strVal val="hidden"/>
                                      </p:to>
                                    </p:set>
                                  </p:childTnLst>
                                </p:cTn>
                              </p:par>
                              <p:par>
                                <p:cTn id="2840" presetID="1" presetClass="exit" presetSubtype="0" fill="hold" grpId="4" nodeType="withEffect">
                                  <p:stCondLst>
                                    <p:cond delay="0"/>
                                  </p:stCondLst>
                                  <p:childTnLst>
                                    <p:set>
                                      <p:cBhvr>
                                        <p:cTn id="2841" dur="1" fill="hold">
                                          <p:stCondLst>
                                            <p:cond delay="0"/>
                                          </p:stCondLst>
                                        </p:cTn>
                                        <p:tgtEl>
                                          <p:spTgt spid="322"/>
                                        </p:tgtEl>
                                        <p:attrNameLst>
                                          <p:attrName>style.visibility</p:attrName>
                                        </p:attrNameLst>
                                      </p:cBhvr>
                                      <p:to>
                                        <p:strVal val="hidden"/>
                                      </p:to>
                                    </p:set>
                                  </p:childTnLst>
                                </p:cTn>
                              </p:par>
                              <p:par>
                                <p:cTn id="2842" presetID="1" presetClass="exit" presetSubtype="0" fill="hold" grpId="4" nodeType="withEffect">
                                  <p:stCondLst>
                                    <p:cond delay="0"/>
                                  </p:stCondLst>
                                  <p:childTnLst>
                                    <p:set>
                                      <p:cBhvr>
                                        <p:cTn id="2843" dur="1" fill="hold">
                                          <p:stCondLst>
                                            <p:cond delay="0"/>
                                          </p:stCondLst>
                                        </p:cTn>
                                        <p:tgtEl>
                                          <p:spTgt spid="321"/>
                                        </p:tgtEl>
                                        <p:attrNameLst>
                                          <p:attrName>style.visibility</p:attrName>
                                        </p:attrNameLst>
                                      </p:cBhvr>
                                      <p:to>
                                        <p:strVal val="hidden"/>
                                      </p:to>
                                    </p:set>
                                  </p:childTnLst>
                                </p:cTn>
                              </p:par>
                              <p:par>
                                <p:cTn id="2844" presetID="1" presetClass="exit" presetSubtype="0" fill="hold" grpId="4" nodeType="withEffect">
                                  <p:stCondLst>
                                    <p:cond delay="0"/>
                                  </p:stCondLst>
                                  <p:childTnLst>
                                    <p:set>
                                      <p:cBhvr>
                                        <p:cTn id="2845" dur="1" fill="hold">
                                          <p:stCondLst>
                                            <p:cond delay="0"/>
                                          </p:stCondLst>
                                        </p:cTn>
                                        <p:tgtEl>
                                          <p:spTgt spid="324"/>
                                        </p:tgtEl>
                                        <p:attrNameLst>
                                          <p:attrName>style.visibility</p:attrName>
                                        </p:attrNameLst>
                                      </p:cBhvr>
                                      <p:to>
                                        <p:strVal val="hidden"/>
                                      </p:to>
                                    </p:set>
                                  </p:childTnLst>
                                </p:cTn>
                              </p:par>
                              <p:par>
                                <p:cTn id="2846" presetID="1" presetClass="exit" presetSubtype="0" fill="hold" grpId="4" nodeType="withEffect">
                                  <p:stCondLst>
                                    <p:cond delay="0"/>
                                  </p:stCondLst>
                                  <p:childTnLst>
                                    <p:set>
                                      <p:cBhvr>
                                        <p:cTn id="2847" dur="1" fill="hold">
                                          <p:stCondLst>
                                            <p:cond delay="0"/>
                                          </p:stCondLst>
                                        </p:cTn>
                                        <p:tgtEl>
                                          <p:spTgt spid="323"/>
                                        </p:tgtEl>
                                        <p:attrNameLst>
                                          <p:attrName>style.visibility</p:attrName>
                                        </p:attrNameLst>
                                      </p:cBhvr>
                                      <p:to>
                                        <p:strVal val="hidden"/>
                                      </p:to>
                                    </p:set>
                                  </p:childTnLst>
                                </p:cTn>
                              </p:par>
                              <p:par>
                                <p:cTn id="2848" presetID="1" presetClass="exit" presetSubtype="0" fill="hold" grpId="4" nodeType="withEffect">
                                  <p:stCondLst>
                                    <p:cond delay="0"/>
                                  </p:stCondLst>
                                  <p:childTnLst>
                                    <p:set>
                                      <p:cBhvr>
                                        <p:cTn id="2849" dur="1" fill="hold">
                                          <p:stCondLst>
                                            <p:cond delay="0"/>
                                          </p:stCondLst>
                                        </p:cTn>
                                        <p:tgtEl>
                                          <p:spTgt spid="326"/>
                                        </p:tgtEl>
                                        <p:attrNameLst>
                                          <p:attrName>style.visibility</p:attrName>
                                        </p:attrNameLst>
                                      </p:cBhvr>
                                      <p:to>
                                        <p:strVal val="hidden"/>
                                      </p:to>
                                    </p:set>
                                  </p:childTnLst>
                                </p:cTn>
                              </p:par>
                              <p:par>
                                <p:cTn id="2850" presetID="1" presetClass="exit" presetSubtype="0" fill="hold" grpId="4" nodeType="withEffect">
                                  <p:stCondLst>
                                    <p:cond delay="0"/>
                                  </p:stCondLst>
                                  <p:childTnLst>
                                    <p:set>
                                      <p:cBhvr>
                                        <p:cTn id="2851" dur="1" fill="hold">
                                          <p:stCondLst>
                                            <p:cond delay="0"/>
                                          </p:stCondLst>
                                        </p:cTn>
                                        <p:tgtEl>
                                          <p:spTgt spid="325"/>
                                        </p:tgtEl>
                                        <p:attrNameLst>
                                          <p:attrName>style.visibility</p:attrName>
                                        </p:attrNameLst>
                                      </p:cBhvr>
                                      <p:to>
                                        <p:strVal val="hidden"/>
                                      </p:to>
                                    </p:set>
                                  </p:childTnLst>
                                </p:cTn>
                              </p:par>
                              <p:par>
                                <p:cTn id="2852" presetID="1" presetClass="exit" presetSubtype="0" fill="hold" grpId="4" nodeType="withEffect">
                                  <p:stCondLst>
                                    <p:cond delay="0"/>
                                  </p:stCondLst>
                                  <p:childTnLst>
                                    <p:set>
                                      <p:cBhvr>
                                        <p:cTn id="2853" dur="1" fill="hold">
                                          <p:stCondLst>
                                            <p:cond delay="0"/>
                                          </p:stCondLst>
                                        </p:cTn>
                                        <p:tgtEl>
                                          <p:spTgt spid="327"/>
                                        </p:tgtEl>
                                        <p:attrNameLst>
                                          <p:attrName>style.visibility</p:attrName>
                                        </p:attrNameLst>
                                      </p:cBhvr>
                                      <p:to>
                                        <p:strVal val="hidden"/>
                                      </p:to>
                                    </p:set>
                                  </p:childTnLst>
                                </p:cTn>
                              </p:par>
                              <p:par>
                                <p:cTn id="2854" presetID="1" presetClass="exit" presetSubtype="0" fill="hold" grpId="4" nodeType="withEffect">
                                  <p:stCondLst>
                                    <p:cond delay="0"/>
                                  </p:stCondLst>
                                  <p:childTnLst>
                                    <p:set>
                                      <p:cBhvr>
                                        <p:cTn id="2855" dur="1" fill="hold">
                                          <p:stCondLst>
                                            <p:cond delay="0"/>
                                          </p:stCondLst>
                                        </p:cTn>
                                        <p:tgtEl>
                                          <p:spTgt spid="328"/>
                                        </p:tgtEl>
                                        <p:attrNameLst>
                                          <p:attrName>style.visibility</p:attrName>
                                        </p:attrNameLst>
                                      </p:cBhvr>
                                      <p:to>
                                        <p:strVal val="hidden"/>
                                      </p:to>
                                    </p:set>
                                  </p:childTnLst>
                                </p:cTn>
                              </p:par>
                              <p:par>
                                <p:cTn id="2856" presetID="1" presetClass="exit" presetSubtype="0" fill="hold" grpId="4" nodeType="withEffect">
                                  <p:stCondLst>
                                    <p:cond delay="0"/>
                                  </p:stCondLst>
                                  <p:childTnLst>
                                    <p:set>
                                      <p:cBhvr>
                                        <p:cTn id="2857" dur="1" fill="hold">
                                          <p:stCondLst>
                                            <p:cond delay="0"/>
                                          </p:stCondLst>
                                        </p:cTn>
                                        <p:tgtEl>
                                          <p:spTgt spid="330"/>
                                        </p:tgtEl>
                                        <p:attrNameLst>
                                          <p:attrName>style.visibility</p:attrName>
                                        </p:attrNameLst>
                                      </p:cBhvr>
                                      <p:to>
                                        <p:strVal val="hidden"/>
                                      </p:to>
                                    </p:set>
                                  </p:childTnLst>
                                </p:cTn>
                              </p:par>
                              <p:par>
                                <p:cTn id="2858" presetID="1" presetClass="exit" presetSubtype="0" fill="hold" grpId="4" nodeType="withEffect">
                                  <p:stCondLst>
                                    <p:cond delay="0"/>
                                  </p:stCondLst>
                                  <p:childTnLst>
                                    <p:set>
                                      <p:cBhvr>
                                        <p:cTn id="2859" dur="1" fill="hold">
                                          <p:stCondLst>
                                            <p:cond delay="0"/>
                                          </p:stCondLst>
                                        </p:cTn>
                                        <p:tgtEl>
                                          <p:spTgt spid="329"/>
                                        </p:tgtEl>
                                        <p:attrNameLst>
                                          <p:attrName>style.visibility</p:attrName>
                                        </p:attrNameLst>
                                      </p:cBhvr>
                                      <p:to>
                                        <p:strVal val="hidden"/>
                                      </p:to>
                                    </p:set>
                                  </p:childTnLst>
                                </p:cTn>
                              </p:par>
                              <p:par>
                                <p:cTn id="2860" presetID="1" presetClass="exit" presetSubtype="0" fill="hold" grpId="4" nodeType="withEffect">
                                  <p:stCondLst>
                                    <p:cond delay="0"/>
                                  </p:stCondLst>
                                  <p:childTnLst>
                                    <p:set>
                                      <p:cBhvr>
                                        <p:cTn id="2861" dur="1" fill="hold">
                                          <p:stCondLst>
                                            <p:cond delay="0"/>
                                          </p:stCondLst>
                                        </p:cTn>
                                        <p:tgtEl>
                                          <p:spTgt spid="332"/>
                                        </p:tgtEl>
                                        <p:attrNameLst>
                                          <p:attrName>style.visibility</p:attrName>
                                        </p:attrNameLst>
                                      </p:cBhvr>
                                      <p:to>
                                        <p:strVal val="hidden"/>
                                      </p:to>
                                    </p:set>
                                  </p:childTnLst>
                                </p:cTn>
                              </p:par>
                              <p:par>
                                <p:cTn id="2862" presetID="1" presetClass="exit" presetSubtype="0" fill="hold" grpId="4" nodeType="withEffect">
                                  <p:stCondLst>
                                    <p:cond delay="0"/>
                                  </p:stCondLst>
                                  <p:childTnLst>
                                    <p:set>
                                      <p:cBhvr>
                                        <p:cTn id="2863" dur="1" fill="hold">
                                          <p:stCondLst>
                                            <p:cond delay="0"/>
                                          </p:stCondLst>
                                        </p:cTn>
                                        <p:tgtEl>
                                          <p:spTgt spid="331"/>
                                        </p:tgtEl>
                                        <p:attrNameLst>
                                          <p:attrName>style.visibility</p:attrName>
                                        </p:attrNameLst>
                                      </p:cBhvr>
                                      <p:to>
                                        <p:strVal val="hidden"/>
                                      </p:to>
                                    </p:set>
                                  </p:childTnLst>
                                </p:cTn>
                              </p:par>
                              <p:par>
                                <p:cTn id="2864" presetID="1" presetClass="exit" presetSubtype="0" fill="hold" grpId="4" nodeType="withEffect">
                                  <p:stCondLst>
                                    <p:cond delay="0"/>
                                  </p:stCondLst>
                                  <p:childTnLst>
                                    <p:set>
                                      <p:cBhvr>
                                        <p:cTn id="2865" dur="1" fill="hold">
                                          <p:stCondLst>
                                            <p:cond delay="0"/>
                                          </p:stCondLst>
                                        </p:cTn>
                                        <p:tgtEl>
                                          <p:spTgt spid="334"/>
                                        </p:tgtEl>
                                        <p:attrNameLst>
                                          <p:attrName>style.visibility</p:attrName>
                                        </p:attrNameLst>
                                      </p:cBhvr>
                                      <p:to>
                                        <p:strVal val="hidden"/>
                                      </p:to>
                                    </p:set>
                                  </p:childTnLst>
                                </p:cTn>
                              </p:par>
                              <p:par>
                                <p:cTn id="2866" presetID="1" presetClass="exit" presetSubtype="0" fill="hold" grpId="4" nodeType="withEffect">
                                  <p:stCondLst>
                                    <p:cond delay="0"/>
                                  </p:stCondLst>
                                  <p:childTnLst>
                                    <p:set>
                                      <p:cBhvr>
                                        <p:cTn id="2867" dur="1" fill="hold">
                                          <p:stCondLst>
                                            <p:cond delay="0"/>
                                          </p:stCondLst>
                                        </p:cTn>
                                        <p:tgtEl>
                                          <p:spTgt spid="333"/>
                                        </p:tgtEl>
                                        <p:attrNameLst>
                                          <p:attrName>style.visibility</p:attrName>
                                        </p:attrNameLst>
                                      </p:cBhvr>
                                      <p:to>
                                        <p:strVal val="hidden"/>
                                      </p:to>
                                    </p:set>
                                  </p:childTnLst>
                                </p:cTn>
                              </p:par>
                              <p:par>
                                <p:cTn id="2868" presetID="1" presetClass="exit" presetSubtype="0" fill="hold" grpId="4" nodeType="withEffect">
                                  <p:stCondLst>
                                    <p:cond delay="0"/>
                                  </p:stCondLst>
                                  <p:childTnLst>
                                    <p:set>
                                      <p:cBhvr>
                                        <p:cTn id="2869" dur="1" fill="hold">
                                          <p:stCondLst>
                                            <p:cond delay="0"/>
                                          </p:stCondLst>
                                        </p:cTn>
                                        <p:tgtEl>
                                          <p:spTgt spid="336"/>
                                        </p:tgtEl>
                                        <p:attrNameLst>
                                          <p:attrName>style.visibility</p:attrName>
                                        </p:attrNameLst>
                                      </p:cBhvr>
                                      <p:to>
                                        <p:strVal val="hidden"/>
                                      </p:to>
                                    </p:set>
                                  </p:childTnLst>
                                </p:cTn>
                              </p:par>
                              <p:par>
                                <p:cTn id="2870" presetID="1" presetClass="exit" presetSubtype="0" fill="hold" grpId="4" nodeType="withEffect">
                                  <p:stCondLst>
                                    <p:cond delay="0"/>
                                  </p:stCondLst>
                                  <p:childTnLst>
                                    <p:set>
                                      <p:cBhvr>
                                        <p:cTn id="2871" dur="1" fill="hold">
                                          <p:stCondLst>
                                            <p:cond delay="0"/>
                                          </p:stCondLst>
                                        </p:cTn>
                                        <p:tgtEl>
                                          <p:spTgt spid="335"/>
                                        </p:tgtEl>
                                        <p:attrNameLst>
                                          <p:attrName>style.visibility</p:attrName>
                                        </p:attrNameLst>
                                      </p:cBhvr>
                                      <p:to>
                                        <p:strVal val="hidden"/>
                                      </p:to>
                                    </p:set>
                                  </p:childTnLst>
                                </p:cTn>
                              </p:par>
                              <p:par>
                                <p:cTn id="2872" presetID="1" presetClass="exit" presetSubtype="0" fill="hold" grpId="4" nodeType="withEffect">
                                  <p:stCondLst>
                                    <p:cond delay="0"/>
                                  </p:stCondLst>
                                  <p:childTnLst>
                                    <p:set>
                                      <p:cBhvr>
                                        <p:cTn id="2873" dur="1" fill="hold">
                                          <p:stCondLst>
                                            <p:cond delay="0"/>
                                          </p:stCondLst>
                                        </p:cTn>
                                        <p:tgtEl>
                                          <p:spTgt spid="338"/>
                                        </p:tgtEl>
                                        <p:attrNameLst>
                                          <p:attrName>style.visibility</p:attrName>
                                        </p:attrNameLst>
                                      </p:cBhvr>
                                      <p:to>
                                        <p:strVal val="hidden"/>
                                      </p:to>
                                    </p:set>
                                  </p:childTnLst>
                                </p:cTn>
                              </p:par>
                              <p:par>
                                <p:cTn id="2874" presetID="1" presetClass="exit" presetSubtype="0" fill="hold" grpId="4" nodeType="withEffect">
                                  <p:stCondLst>
                                    <p:cond delay="0"/>
                                  </p:stCondLst>
                                  <p:childTnLst>
                                    <p:set>
                                      <p:cBhvr>
                                        <p:cTn id="2875" dur="1" fill="hold">
                                          <p:stCondLst>
                                            <p:cond delay="0"/>
                                          </p:stCondLst>
                                        </p:cTn>
                                        <p:tgtEl>
                                          <p:spTgt spid="337"/>
                                        </p:tgtEl>
                                        <p:attrNameLst>
                                          <p:attrName>style.visibility</p:attrName>
                                        </p:attrNameLst>
                                      </p:cBhvr>
                                      <p:to>
                                        <p:strVal val="hidden"/>
                                      </p:to>
                                    </p:set>
                                  </p:childTnLst>
                                </p:cTn>
                              </p:par>
                              <p:par>
                                <p:cTn id="2876" presetID="1" presetClass="exit" presetSubtype="0" fill="hold" grpId="4" nodeType="withEffect">
                                  <p:stCondLst>
                                    <p:cond delay="0"/>
                                  </p:stCondLst>
                                  <p:childTnLst>
                                    <p:set>
                                      <p:cBhvr>
                                        <p:cTn id="2877" dur="1" fill="hold">
                                          <p:stCondLst>
                                            <p:cond delay="0"/>
                                          </p:stCondLst>
                                        </p:cTn>
                                        <p:tgtEl>
                                          <p:spTgt spid="340"/>
                                        </p:tgtEl>
                                        <p:attrNameLst>
                                          <p:attrName>style.visibility</p:attrName>
                                        </p:attrNameLst>
                                      </p:cBhvr>
                                      <p:to>
                                        <p:strVal val="hidden"/>
                                      </p:to>
                                    </p:set>
                                  </p:childTnLst>
                                </p:cTn>
                              </p:par>
                              <p:par>
                                <p:cTn id="2878" presetID="1" presetClass="exit" presetSubtype="0" fill="hold" grpId="4" nodeType="withEffect">
                                  <p:stCondLst>
                                    <p:cond delay="0"/>
                                  </p:stCondLst>
                                  <p:childTnLst>
                                    <p:set>
                                      <p:cBhvr>
                                        <p:cTn id="2879" dur="1" fill="hold">
                                          <p:stCondLst>
                                            <p:cond delay="0"/>
                                          </p:stCondLst>
                                        </p:cTn>
                                        <p:tgtEl>
                                          <p:spTgt spid="339"/>
                                        </p:tgtEl>
                                        <p:attrNameLst>
                                          <p:attrName>style.visibility</p:attrName>
                                        </p:attrNameLst>
                                      </p:cBhvr>
                                      <p:to>
                                        <p:strVal val="hidden"/>
                                      </p:to>
                                    </p:set>
                                  </p:childTnLst>
                                </p:cTn>
                              </p:par>
                              <p:par>
                                <p:cTn id="2880" presetID="1" presetClass="exit" presetSubtype="0" fill="hold" grpId="4" nodeType="withEffect">
                                  <p:stCondLst>
                                    <p:cond delay="0"/>
                                  </p:stCondLst>
                                  <p:childTnLst>
                                    <p:set>
                                      <p:cBhvr>
                                        <p:cTn id="2881" dur="1" fill="hold">
                                          <p:stCondLst>
                                            <p:cond delay="0"/>
                                          </p:stCondLst>
                                        </p:cTn>
                                        <p:tgtEl>
                                          <p:spTgt spid="342"/>
                                        </p:tgtEl>
                                        <p:attrNameLst>
                                          <p:attrName>style.visibility</p:attrName>
                                        </p:attrNameLst>
                                      </p:cBhvr>
                                      <p:to>
                                        <p:strVal val="hidden"/>
                                      </p:to>
                                    </p:set>
                                  </p:childTnLst>
                                </p:cTn>
                              </p:par>
                              <p:par>
                                <p:cTn id="2882" presetID="1" presetClass="exit" presetSubtype="0" fill="hold" grpId="4" nodeType="withEffect">
                                  <p:stCondLst>
                                    <p:cond delay="0"/>
                                  </p:stCondLst>
                                  <p:childTnLst>
                                    <p:set>
                                      <p:cBhvr>
                                        <p:cTn id="2883" dur="1" fill="hold">
                                          <p:stCondLst>
                                            <p:cond delay="0"/>
                                          </p:stCondLst>
                                        </p:cTn>
                                        <p:tgtEl>
                                          <p:spTgt spid="341"/>
                                        </p:tgtEl>
                                        <p:attrNameLst>
                                          <p:attrName>style.visibility</p:attrName>
                                        </p:attrNameLst>
                                      </p:cBhvr>
                                      <p:to>
                                        <p:strVal val="hidden"/>
                                      </p:to>
                                    </p:set>
                                  </p:childTnLst>
                                </p:cTn>
                              </p:par>
                              <p:par>
                                <p:cTn id="2884" presetID="1" presetClass="exit" presetSubtype="0" fill="hold" grpId="4" nodeType="withEffect">
                                  <p:stCondLst>
                                    <p:cond delay="0"/>
                                  </p:stCondLst>
                                  <p:childTnLst>
                                    <p:set>
                                      <p:cBhvr>
                                        <p:cTn id="2885" dur="1" fill="hold">
                                          <p:stCondLst>
                                            <p:cond delay="0"/>
                                          </p:stCondLst>
                                        </p:cTn>
                                        <p:tgtEl>
                                          <p:spTgt spid="344"/>
                                        </p:tgtEl>
                                        <p:attrNameLst>
                                          <p:attrName>style.visibility</p:attrName>
                                        </p:attrNameLst>
                                      </p:cBhvr>
                                      <p:to>
                                        <p:strVal val="hidden"/>
                                      </p:to>
                                    </p:set>
                                  </p:childTnLst>
                                </p:cTn>
                              </p:par>
                              <p:par>
                                <p:cTn id="2886" presetID="1" presetClass="exit" presetSubtype="0" fill="hold" grpId="4" nodeType="withEffect">
                                  <p:stCondLst>
                                    <p:cond delay="0"/>
                                  </p:stCondLst>
                                  <p:childTnLst>
                                    <p:set>
                                      <p:cBhvr>
                                        <p:cTn id="2887" dur="1" fill="hold">
                                          <p:stCondLst>
                                            <p:cond delay="0"/>
                                          </p:stCondLst>
                                        </p:cTn>
                                        <p:tgtEl>
                                          <p:spTgt spid="343"/>
                                        </p:tgtEl>
                                        <p:attrNameLst>
                                          <p:attrName>style.visibility</p:attrName>
                                        </p:attrNameLst>
                                      </p:cBhvr>
                                      <p:to>
                                        <p:strVal val="hidden"/>
                                      </p:to>
                                    </p:set>
                                  </p:childTnLst>
                                </p:cTn>
                              </p:par>
                              <p:par>
                                <p:cTn id="2888" presetID="1" presetClass="exit" presetSubtype="0" fill="hold" grpId="4" nodeType="withEffect">
                                  <p:stCondLst>
                                    <p:cond delay="0"/>
                                  </p:stCondLst>
                                  <p:childTnLst>
                                    <p:set>
                                      <p:cBhvr>
                                        <p:cTn id="2889" dur="1" fill="hold">
                                          <p:stCondLst>
                                            <p:cond delay="0"/>
                                          </p:stCondLst>
                                        </p:cTn>
                                        <p:tgtEl>
                                          <p:spTgt spid="346"/>
                                        </p:tgtEl>
                                        <p:attrNameLst>
                                          <p:attrName>style.visibility</p:attrName>
                                        </p:attrNameLst>
                                      </p:cBhvr>
                                      <p:to>
                                        <p:strVal val="hidden"/>
                                      </p:to>
                                    </p:set>
                                  </p:childTnLst>
                                </p:cTn>
                              </p:par>
                              <p:par>
                                <p:cTn id="2890" presetID="1" presetClass="exit" presetSubtype="0" fill="hold" grpId="4" nodeType="withEffect">
                                  <p:stCondLst>
                                    <p:cond delay="0"/>
                                  </p:stCondLst>
                                  <p:childTnLst>
                                    <p:set>
                                      <p:cBhvr>
                                        <p:cTn id="2891" dur="1" fill="hold">
                                          <p:stCondLst>
                                            <p:cond delay="0"/>
                                          </p:stCondLst>
                                        </p:cTn>
                                        <p:tgtEl>
                                          <p:spTgt spid="345"/>
                                        </p:tgtEl>
                                        <p:attrNameLst>
                                          <p:attrName>style.visibility</p:attrName>
                                        </p:attrNameLst>
                                      </p:cBhvr>
                                      <p:to>
                                        <p:strVal val="hidden"/>
                                      </p:to>
                                    </p:set>
                                  </p:childTnLst>
                                </p:cTn>
                              </p:par>
                              <p:par>
                                <p:cTn id="2892" presetID="1" presetClass="exit" presetSubtype="0" fill="hold" grpId="4" nodeType="withEffect">
                                  <p:stCondLst>
                                    <p:cond delay="0"/>
                                  </p:stCondLst>
                                  <p:childTnLst>
                                    <p:set>
                                      <p:cBhvr>
                                        <p:cTn id="2893" dur="1" fill="hold">
                                          <p:stCondLst>
                                            <p:cond delay="0"/>
                                          </p:stCondLst>
                                        </p:cTn>
                                        <p:tgtEl>
                                          <p:spTgt spid="347"/>
                                        </p:tgtEl>
                                        <p:attrNameLst>
                                          <p:attrName>style.visibility</p:attrName>
                                        </p:attrNameLst>
                                      </p:cBhvr>
                                      <p:to>
                                        <p:strVal val="hidden"/>
                                      </p:to>
                                    </p:set>
                                  </p:childTnLst>
                                </p:cTn>
                              </p:par>
                              <p:par>
                                <p:cTn id="2894" presetID="1" presetClass="exit" presetSubtype="0" fill="hold" grpId="4" nodeType="withEffect">
                                  <p:stCondLst>
                                    <p:cond delay="0"/>
                                  </p:stCondLst>
                                  <p:childTnLst>
                                    <p:set>
                                      <p:cBhvr>
                                        <p:cTn id="2895" dur="1" fill="hold">
                                          <p:stCondLst>
                                            <p:cond delay="0"/>
                                          </p:stCondLst>
                                        </p:cTn>
                                        <p:tgtEl>
                                          <p:spTgt spid="348"/>
                                        </p:tgtEl>
                                        <p:attrNameLst>
                                          <p:attrName>style.visibility</p:attrName>
                                        </p:attrNameLst>
                                      </p:cBhvr>
                                      <p:to>
                                        <p:strVal val="hidden"/>
                                      </p:to>
                                    </p:set>
                                  </p:childTnLst>
                                </p:cTn>
                              </p:par>
                              <p:par>
                                <p:cTn id="2896" presetID="1" presetClass="exit" presetSubtype="0" fill="hold" grpId="4" nodeType="withEffect">
                                  <p:stCondLst>
                                    <p:cond delay="0"/>
                                  </p:stCondLst>
                                  <p:childTnLst>
                                    <p:set>
                                      <p:cBhvr>
                                        <p:cTn id="2897" dur="1" fill="hold">
                                          <p:stCondLst>
                                            <p:cond delay="0"/>
                                          </p:stCondLst>
                                        </p:cTn>
                                        <p:tgtEl>
                                          <p:spTgt spid="350"/>
                                        </p:tgtEl>
                                        <p:attrNameLst>
                                          <p:attrName>style.visibility</p:attrName>
                                        </p:attrNameLst>
                                      </p:cBhvr>
                                      <p:to>
                                        <p:strVal val="hidden"/>
                                      </p:to>
                                    </p:set>
                                  </p:childTnLst>
                                </p:cTn>
                              </p:par>
                              <p:par>
                                <p:cTn id="2898" presetID="1" presetClass="exit" presetSubtype="0" fill="hold" grpId="4" nodeType="withEffect">
                                  <p:stCondLst>
                                    <p:cond delay="0"/>
                                  </p:stCondLst>
                                  <p:childTnLst>
                                    <p:set>
                                      <p:cBhvr>
                                        <p:cTn id="2899" dur="1" fill="hold">
                                          <p:stCondLst>
                                            <p:cond delay="0"/>
                                          </p:stCondLst>
                                        </p:cTn>
                                        <p:tgtEl>
                                          <p:spTgt spid="349"/>
                                        </p:tgtEl>
                                        <p:attrNameLst>
                                          <p:attrName>style.visibility</p:attrName>
                                        </p:attrNameLst>
                                      </p:cBhvr>
                                      <p:to>
                                        <p:strVal val="hidden"/>
                                      </p:to>
                                    </p:set>
                                  </p:childTnLst>
                                </p:cTn>
                              </p:par>
                              <p:par>
                                <p:cTn id="2900" presetID="1" presetClass="exit" presetSubtype="0" fill="hold" grpId="4" nodeType="withEffect">
                                  <p:stCondLst>
                                    <p:cond delay="0"/>
                                  </p:stCondLst>
                                  <p:childTnLst>
                                    <p:set>
                                      <p:cBhvr>
                                        <p:cTn id="2901" dur="1" fill="hold">
                                          <p:stCondLst>
                                            <p:cond delay="0"/>
                                          </p:stCondLst>
                                        </p:cTn>
                                        <p:tgtEl>
                                          <p:spTgt spid="352"/>
                                        </p:tgtEl>
                                        <p:attrNameLst>
                                          <p:attrName>style.visibility</p:attrName>
                                        </p:attrNameLst>
                                      </p:cBhvr>
                                      <p:to>
                                        <p:strVal val="hidden"/>
                                      </p:to>
                                    </p:set>
                                  </p:childTnLst>
                                </p:cTn>
                              </p:par>
                              <p:par>
                                <p:cTn id="2902" presetID="1" presetClass="exit" presetSubtype="0" fill="hold" grpId="4" nodeType="withEffect">
                                  <p:stCondLst>
                                    <p:cond delay="0"/>
                                  </p:stCondLst>
                                  <p:childTnLst>
                                    <p:set>
                                      <p:cBhvr>
                                        <p:cTn id="2903" dur="1" fill="hold">
                                          <p:stCondLst>
                                            <p:cond delay="0"/>
                                          </p:stCondLst>
                                        </p:cTn>
                                        <p:tgtEl>
                                          <p:spTgt spid="351"/>
                                        </p:tgtEl>
                                        <p:attrNameLst>
                                          <p:attrName>style.visibility</p:attrName>
                                        </p:attrNameLst>
                                      </p:cBhvr>
                                      <p:to>
                                        <p:strVal val="hidden"/>
                                      </p:to>
                                    </p:set>
                                  </p:childTnLst>
                                </p:cTn>
                              </p:par>
                              <p:par>
                                <p:cTn id="2904" presetID="1" presetClass="exit" presetSubtype="0" fill="hold" grpId="4" nodeType="withEffect">
                                  <p:stCondLst>
                                    <p:cond delay="0"/>
                                  </p:stCondLst>
                                  <p:childTnLst>
                                    <p:set>
                                      <p:cBhvr>
                                        <p:cTn id="2905" dur="1" fill="hold">
                                          <p:stCondLst>
                                            <p:cond delay="0"/>
                                          </p:stCondLst>
                                        </p:cTn>
                                        <p:tgtEl>
                                          <p:spTgt spid="354"/>
                                        </p:tgtEl>
                                        <p:attrNameLst>
                                          <p:attrName>style.visibility</p:attrName>
                                        </p:attrNameLst>
                                      </p:cBhvr>
                                      <p:to>
                                        <p:strVal val="hidden"/>
                                      </p:to>
                                    </p:set>
                                  </p:childTnLst>
                                </p:cTn>
                              </p:par>
                              <p:par>
                                <p:cTn id="2906" presetID="1" presetClass="exit" presetSubtype="0" fill="hold" grpId="4" nodeType="withEffect">
                                  <p:stCondLst>
                                    <p:cond delay="0"/>
                                  </p:stCondLst>
                                  <p:childTnLst>
                                    <p:set>
                                      <p:cBhvr>
                                        <p:cTn id="2907" dur="1" fill="hold">
                                          <p:stCondLst>
                                            <p:cond delay="0"/>
                                          </p:stCondLst>
                                        </p:cTn>
                                        <p:tgtEl>
                                          <p:spTgt spid="353"/>
                                        </p:tgtEl>
                                        <p:attrNameLst>
                                          <p:attrName>style.visibility</p:attrName>
                                        </p:attrNameLst>
                                      </p:cBhvr>
                                      <p:to>
                                        <p:strVal val="hidden"/>
                                      </p:to>
                                    </p:set>
                                  </p:childTnLst>
                                </p:cTn>
                              </p:par>
                              <p:par>
                                <p:cTn id="2908" presetID="1" presetClass="exit" presetSubtype="0" fill="hold" grpId="4" nodeType="withEffect">
                                  <p:stCondLst>
                                    <p:cond delay="0"/>
                                  </p:stCondLst>
                                  <p:childTnLst>
                                    <p:set>
                                      <p:cBhvr>
                                        <p:cTn id="2909" dur="1" fill="hold">
                                          <p:stCondLst>
                                            <p:cond delay="0"/>
                                          </p:stCondLst>
                                        </p:cTn>
                                        <p:tgtEl>
                                          <p:spTgt spid="356"/>
                                        </p:tgtEl>
                                        <p:attrNameLst>
                                          <p:attrName>style.visibility</p:attrName>
                                        </p:attrNameLst>
                                      </p:cBhvr>
                                      <p:to>
                                        <p:strVal val="hidden"/>
                                      </p:to>
                                    </p:set>
                                  </p:childTnLst>
                                </p:cTn>
                              </p:par>
                              <p:par>
                                <p:cTn id="2910" presetID="1" presetClass="exit" presetSubtype="0" fill="hold" grpId="4" nodeType="withEffect">
                                  <p:stCondLst>
                                    <p:cond delay="0"/>
                                  </p:stCondLst>
                                  <p:childTnLst>
                                    <p:set>
                                      <p:cBhvr>
                                        <p:cTn id="2911" dur="1" fill="hold">
                                          <p:stCondLst>
                                            <p:cond delay="0"/>
                                          </p:stCondLst>
                                        </p:cTn>
                                        <p:tgtEl>
                                          <p:spTgt spid="355"/>
                                        </p:tgtEl>
                                        <p:attrNameLst>
                                          <p:attrName>style.visibility</p:attrName>
                                        </p:attrNameLst>
                                      </p:cBhvr>
                                      <p:to>
                                        <p:strVal val="hidden"/>
                                      </p:to>
                                    </p:set>
                                  </p:childTnLst>
                                </p:cTn>
                              </p:par>
                              <p:par>
                                <p:cTn id="2912" presetID="1" presetClass="exit" presetSubtype="0" fill="hold" grpId="4" nodeType="withEffect">
                                  <p:stCondLst>
                                    <p:cond delay="0"/>
                                  </p:stCondLst>
                                  <p:childTnLst>
                                    <p:set>
                                      <p:cBhvr>
                                        <p:cTn id="2913" dur="1" fill="hold">
                                          <p:stCondLst>
                                            <p:cond delay="0"/>
                                          </p:stCondLst>
                                        </p:cTn>
                                        <p:tgtEl>
                                          <p:spTgt spid="358"/>
                                        </p:tgtEl>
                                        <p:attrNameLst>
                                          <p:attrName>style.visibility</p:attrName>
                                        </p:attrNameLst>
                                      </p:cBhvr>
                                      <p:to>
                                        <p:strVal val="hidden"/>
                                      </p:to>
                                    </p:set>
                                  </p:childTnLst>
                                </p:cTn>
                              </p:par>
                              <p:par>
                                <p:cTn id="2914" presetID="1" presetClass="exit" presetSubtype="0" fill="hold" grpId="4" nodeType="withEffect">
                                  <p:stCondLst>
                                    <p:cond delay="0"/>
                                  </p:stCondLst>
                                  <p:childTnLst>
                                    <p:set>
                                      <p:cBhvr>
                                        <p:cTn id="2915" dur="1" fill="hold">
                                          <p:stCondLst>
                                            <p:cond delay="0"/>
                                          </p:stCondLst>
                                        </p:cTn>
                                        <p:tgtEl>
                                          <p:spTgt spid="357"/>
                                        </p:tgtEl>
                                        <p:attrNameLst>
                                          <p:attrName>style.visibility</p:attrName>
                                        </p:attrNameLst>
                                      </p:cBhvr>
                                      <p:to>
                                        <p:strVal val="hidden"/>
                                      </p:to>
                                    </p:set>
                                  </p:childTnLst>
                                </p:cTn>
                              </p:par>
                              <p:par>
                                <p:cTn id="2916" presetID="1" presetClass="exit" presetSubtype="0" fill="hold" grpId="4" nodeType="withEffect">
                                  <p:stCondLst>
                                    <p:cond delay="0"/>
                                  </p:stCondLst>
                                  <p:childTnLst>
                                    <p:set>
                                      <p:cBhvr>
                                        <p:cTn id="2917" dur="1" fill="hold">
                                          <p:stCondLst>
                                            <p:cond delay="0"/>
                                          </p:stCondLst>
                                        </p:cTn>
                                        <p:tgtEl>
                                          <p:spTgt spid="360"/>
                                        </p:tgtEl>
                                        <p:attrNameLst>
                                          <p:attrName>style.visibility</p:attrName>
                                        </p:attrNameLst>
                                      </p:cBhvr>
                                      <p:to>
                                        <p:strVal val="hidden"/>
                                      </p:to>
                                    </p:set>
                                  </p:childTnLst>
                                </p:cTn>
                              </p:par>
                              <p:par>
                                <p:cTn id="2918" presetID="1" presetClass="exit" presetSubtype="0" fill="hold" grpId="4" nodeType="withEffect">
                                  <p:stCondLst>
                                    <p:cond delay="0"/>
                                  </p:stCondLst>
                                  <p:childTnLst>
                                    <p:set>
                                      <p:cBhvr>
                                        <p:cTn id="2919" dur="1" fill="hold">
                                          <p:stCondLst>
                                            <p:cond delay="0"/>
                                          </p:stCondLst>
                                        </p:cTn>
                                        <p:tgtEl>
                                          <p:spTgt spid="359"/>
                                        </p:tgtEl>
                                        <p:attrNameLst>
                                          <p:attrName>style.visibility</p:attrName>
                                        </p:attrNameLst>
                                      </p:cBhvr>
                                      <p:to>
                                        <p:strVal val="hidden"/>
                                      </p:to>
                                    </p:set>
                                  </p:childTnLst>
                                </p:cTn>
                              </p:par>
                              <p:par>
                                <p:cTn id="2920" presetID="1" presetClass="exit" presetSubtype="0" fill="hold" grpId="4" nodeType="withEffect">
                                  <p:stCondLst>
                                    <p:cond delay="0"/>
                                  </p:stCondLst>
                                  <p:childTnLst>
                                    <p:set>
                                      <p:cBhvr>
                                        <p:cTn id="2921" dur="1" fill="hold">
                                          <p:stCondLst>
                                            <p:cond delay="0"/>
                                          </p:stCondLst>
                                        </p:cTn>
                                        <p:tgtEl>
                                          <p:spTgt spid="362"/>
                                        </p:tgtEl>
                                        <p:attrNameLst>
                                          <p:attrName>style.visibility</p:attrName>
                                        </p:attrNameLst>
                                      </p:cBhvr>
                                      <p:to>
                                        <p:strVal val="hidden"/>
                                      </p:to>
                                    </p:set>
                                  </p:childTnLst>
                                </p:cTn>
                              </p:par>
                              <p:par>
                                <p:cTn id="2922" presetID="1" presetClass="exit" presetSubtype="0" fill="hold" grpId="4" nodeType="withEffect">
                                  <p:stCondLst>
                                    <p:cond delay="0"/>
                                  </p:stCondLst>
                                  <p:childTnLst>
                                    <p:set>
                                      <p:cBhvr>
                                        <p:cTn id="2923" dur="1" fill="hold">
                                          <p:stCondLst>
                                            <p:cond delay="0"/>
                                          </p:stCondLst>
                                        </p:cTn>
                                        <p:tgtEl>
                                          <p:spTgt spid="361"/>
                                        </p:tgtEl>
                                        <p:attrNameLst>
                                          <p:attrName>style.visibility</p:attrName>
                                        </p:attrNameLst>
                                      </p:cBhvr>
                                      <p:to>
                                        <p:strVal val="hidden"/>
                                      </p:to>
                                    </p:set>
                                  </p:childTnLst>
                                </p:cTn>
                              </p:par>
                              <p:par>
                                <p:cTn id="2924" presetID="1" presetClass="exit" presetSubtype="0" fill="hold" grpId="4" nodeType="withEffect">
                                  <p:stCondLst>
                                    <p:cond delay="0"/>
                                  </p:stCondLst>
                                  <p:childTnLst>
                                    <p:set>
                                      <p:cBhvr>
                                        <p:cTn id="2925" dur="1" fill="hold">
                                          <p:stCondLst>
                                            <p:cond delay="0"/>
                                          </p:stCondLst>
                                        </p:cTn>
                                        <p:tgtEl>
                                          <p:spTgt spid="364"/>
                                        </p:tgtEl>
                                        <p:attrNameLst>
                                          <p:attrName>style.visibility</p:attrName>
                                        </p:attrNameLst>
                                      </p:cBhvr>
                                      <p:to>
                                        <p:strVal val="hidden"/>
                                      </p:to>
                                    </p:set>
                                  </p:childTnLst>
                                </p:cTn>
                              </p:par>
                              <p:par>
                                <p:cTn id="2926" presetID="1" presetClass="exit" presetSubtype="0" fill="hold" grpId="4" nodeType="withEffect">
                                  <p:stCondLst>
                                    <p:cond delay="0"/>
                                  </p:stCondLst>
                                  <p:childTnLst>
                                    <p:set>
                                      <p:cBhvr>
                                        <p:cTn id="2927" dur="1" fill="hold">
                                          <p:stCondLst>
                                            <p:cond delay="0"/>
                                          </p:stCondLst>
                                        </p:cTn>
                                        <p:tgtEl>
                                          <p:spTgt spid="363"/>
                                        </p:tgtEl>
                                        <p:attrNameLst>
                                          <p:attrName>style.visibility</p:attrName>
                                        </p:attrNameLst>
                                      </p:cBhvr>
                                      <p:to>
                                        <p:strVal val="hidden"/>
                                      </p:to>
                                    </p:set>
                                  </p:childTnLst>
                                </p:cTn>
                              </p:par>
                              <p:par>
                                <p:cTn id="2928" presetID="1" presetClass="exit" presetSubtype="0" fill="hold" grpId="4" nodeType="withEffect">
                                  <p:stCondLst>
                                    <p:cond delay="0"/>
                                  </p:stCondLst>
                                  <p:childTnLst>
                                    <p:set>
                                      <p:cBhvr>
                                        <p:cTn id="2929" dur="1" fill="hold">
                                          <p:stCondLst>
                                            <p:cond delay="0"/>
                                          </p:stCondLst>
                                        </p:cTn>
                                        <p:tgtEl>
                                          <p:spTgt spid="366"/>
                                        </p:tgtEl>
                                        <p:attrNameLst>
                                          <p:attrName>style.visibility</p:attrName>
                                        </p:attrNameLst>
                                      </p:cBhvr>
                                      <p:to>
                                        <p:strVal val="hidden"/>
                                      </p:to>
                                    </p:set>
                                  </p:childTnLst>
                                </p:cTn>
                              </p:par>
                              <p:par>
                                <p:cTn id="2930" presetID="1" presetClass="exit" presetSubtype="0" fill="hold" grpId="4" nodeType="withEffect">
                                  <p:stCondLst>
                                    <p:cond delay="0"/>
                                  </p:stCondLst>
                                  <p:childTnLst>
                                    <p:set>
                                      <p:cBhvr>
                                        <p:cTn id="2931" dur="1" fill="hold">
                                          <p:stCondLst>
                                            <p:cond delay="0"/>
                                          </p:stCondLst>
                                        </p:cTn>
                                        <p:tgtEl>
                                          <p:spTgt spid="365"/>
                                        </p:tgtEl>
                                        <p:attrNameLst>
                                          <p:attrName>style.visibility</p:attrName>
                                        </p:attrNameLst>
                                      </p:cBhvr>
                                      <p:to>
                                        <p:strVal val="hidden"/>
                                      </p:to>
                                    </p:set>
                                  </p:childTnLst>
                                </p:cTn>
                              </p:par>
                              <p:par>
                                <p:cTn id="2932" presetID="1" presetClass="exit" presetSubtype="0" fill="hold" grpId="4" nodeType="withEffect">
                                  <p:stCondLst>
                                    <p:cond delay="0"/>
                                  </p:stCondLst>
                                  <p:childTnLst>
                                    <p:set>
                                      <p:cBhvr>
                                        <p:cTn id="2933" dur="1" fill="hold">
                                          <p:stCondLst>
                                            <p:cond delay="0"/>
                                          </p:stCondLst>
                                        </p:cTn>
                                        <p:tgtEl>
                                          <p:spTgt spid="367"/>
                                        </p:tgtEl>
                                        <p:attrNameLst>
                                          <p:attrName>style.visibility</p:attrName>
                                        </p:attrNameLst>
                                      </p:cBhvr>
                                      <p:to>
                                        <p:strVal val="hidden"/>
                                      </p:to>
                                    </p:set>
                                  </p:childTnLst>
                                </p:cTn>
                              </p:par>
                              <p:par>
                                <p:cTn id="2934" presetID="1" presetClass="exit" presetSubtype="0" fill="hold" grpId="4" nodeType="withEffect">
                                  <p:stCondLst>
                                    <p:cond delay="0"/>
                                  </p:stCondLst>
                                  <p:childTnLst>
                                    <p:set>
                                      <p:cBhvr>
                                        <p:cTn id="2935" dur="1" fill="hold">
                                          <p:stCondLst>
                                            <p:cond delay="0"/>
                                          </p:stCondLst>
                                        </p:cTn>
                                        <p:tgtEl>
                                          <p:spTgt spid="368"/>
                                        </p:tgtEl>
                                        <p:attrNameLst>
                                          <p:attrName>style.visibility</p:attrName>
                                        </p:attrNameLst>
                                      </p:cBhvr>
                                      <p:to>
                                        <p:strVal val="hidden"/>
                                      </p:to>
                                    </p:set>
                                  </p:childTnLst>
                                </p:cTn>
                              </p:par>
                              <p:par>
                                <p:cTn id="2936" presetID="1" presetClass="exit" presetSubtype="0" fill="hold" grpId="4" nodeType="withEffect">
                                  <p:stCondLst>
                                    <p:cond delay="0"/>
                                  </p:stCondLst>
                                  <p:childTnLst>
                                    <p:set>
                                      <p:cBhvr>
                                        <p:cTn id="2937" dur="1" fill="hold">
                                          <p:stCondLst>
                                            <p:cond delay="0"/>
                                          </p:stCondLst>
                                        </p:cTn>
                                        <p:tgtEl>
                                          <p:spTgt spid="370"/>
                                        </p:tgtEl>
                                        <p:attrNameLst>
                                          <p:attrName>style.visibility</p:attrName>
                                        </p:attrNameLst>
                                      </p:cBhvr>
                                      <p:to>
                                        <p:strVal val="hidden"/>
                                      </p:to>
                                    </p:set>
                                  </p:childTnLst>
                                </p:cTn>
                              </p:par>
                              <p:par>
                                <p:cTn id="2938" presetID="1" presetClass="exit" presetSubtype="0" fill="hold" grpId="4" nodeType="withEffect">
                                  <p:stCondLst>
                                    <p:cond delay="0"/>
                                  </p:stCondLst>
                                  <p:childTnLst>
                                    <p:set>
                                      <p:cBhvr>
                                        <p:cTn id="2939" dur="1" fill="hold">
                                          <p:stCondLst>
                                            <p:cond delay="0"/>
                                          </p:stCondLst>
                                        </p:cTn>
                                        <p:tgtEl>
                                          <p:spTgt spid="369"/>
                                        </p:tgtEl>
                                        <p:attrNameLst>
                                          <p:attrName>style.visibility</p:attrName>
                                        </p:attrNameLst>
                                      </p:cBhvr>
                                      <p:to>
                                        <p:strVal val="hidden"/>
                                      </p:to>
                                    </p:set>
                                  </p:childTnLst>
                                </p:cTn>
                              </p:par>
                              <p:par>
                                <p:cTn id="2940" presetID="1" presetClass="exit" presetSubtype="0" fill="hold" grpId="4" nodeType="withEffect">
                                  <p:stCondLst>
                                    <p:cond delay="0"/>
                                  </p:stCondLst>
                                  <p:childTnLst>
                                    <p:set>
                                      <p:cBhvr>
                                        <p:cTn id="2941" dur="1" fill="hold">
                                          <p:stCondLst>
                                            <p:cond delay="0"/>
                                          </p:stCondLst>
                                        </p:cTn>
                                        <p:tgtEl>
                                          <p:spTgt spid="372"/>
                                        </p:tgtEl>
                                        <p:attrNameLst>
                                          <p:attrName>style.visibility</p:attrName>
                                        </p:attrNameLst>
                                      </p:cBhvr>
                                      <p:to>
                                        <p:strVal val="hidden"/>
                                      </p:to>
                                    </p:set>
                                  </p:childTnLst>
                                </p:cTn>
                              </p:par>
                              <p:par>
                                <p:cTn id="2942" presetID="1" presetClass="exit" presetSubtype="0" fill="hold" grpId="4" nodeType="withEffect">
                                  <p:stCondLst>
                                    <p:cond delay="0"/>
                                  </p:stCondLst>
                                  <p:childTnLst>
                                    <p:set>
                                      <p:cBhvr>
                                        <p:cTn id="2943" dur="1" fill="hold">
                                          <p:stCondLst>
                                            <p:cond delay="0"/>
                                          </p:stCondLst>
                                        </p:cTn>
                                        <p:tgtEl>
                                          <p:spTgt spid="371"/>
                                        </p:tgtEl>
                                        <p:attrNameLst>
                                          <p:attrName>style.visibility</p:attrName>
                                        </p:attrNameLst>
                                      </p:cBhvr>
                                      <p:to>
                                        <p:strVal val="hidden"/>
                                      </p:to>
                                    </p:set>
                                  </p:childTnLst>
                                </p:cTn>
                              </p:par>
                              <p:par>
                                <p:cTn id="2944" presetID="1" presetClass="exit" presetSubtype="0" fill="hold" grpId="4" nodeType="withEffect">
                                  <p:stCondLst>
                                    <p:cond delay="0"/>
                                  </p:stCondLst>
                                  <p:childTnLst>
                                    <p:set>
                                      <p:cBhvr>
                                        <p:cTn id="2945" dur="1" fill="hold">
                                          <p:stCondLst>
                                            <p:cond delay="0"/>
                                          </p:stCondLst>
                                        </p:cTn>
                                        <p:tgtEl>
                                          <p:spTgt spid="374"/>
                                        </p:tgtEl>
                                        <p:attrNameLst>
                                          <p:attrName>style.visibility</p:attrName>
                                        </p:attrNameLst>
                                      </p:cBhvr>
                                      <p:to>
                                        <p:strVal val="hidden"/>
                                      </p:to>
                                    </p:set>
                                  </p:childTnLst>
                                </p:cTn>
                              </p:par>
                              <p:par>
                                <p:cTn id="2946" presetID="1" presetClass="exit" presetSubtype="0" fill="hold" grpId="4" nodeType="withEffect">
                                  <p:stCondLst>
                                    <p:cond delay="0"/>
                                  </p:stCondLst>
                                  <p:childTnLst>
                                    <p:set>
                                      <p:cBhvr>
                                        <p:cTn id="2947" dur="1" fill="hold">
                                          <p:stCondLst>
                                            <p:cond delay="0"/>
                                          </p:stCondLst>
                                        </p:cTn>
                                        <p:tgtEl>
                                          <p:spTgt spid="373"/>
                                        </p:tgtEl>
                                        <p:attrNameLst>
                                          <p:attrName>style.visibility</p:attrName>
                                        </p:attrNameLst>
                                      </p:cBhvr>
                                      <p:to>
                                        <p:strVal val="hidden"/>
                                      </p:to>
                                    </p:set>
                                  </p:childTnLst>
                                </p:cTn>
                              </p:par>
                              <p:par>
                                <p:cTn id="2948" presetID="1" presetClass="exit" presetSubtype="0" fill="hold" grpId="4" nodeType="withEffect">
                                  <p:stCondLst>
                                    <p:cond delay="0"/>
                                  </p:stCondLst>
                                  <p:childTnLst>
                                    <p:set>
                                      <p:cBhvr>
                                        <p:cTn id="2949" dur="1" fill="hold">
                                          <p:stCondLst>
                                            <p:cond delay="0"/>
                                          </p:stCondLst>
                                        </p:cTn>
                                        <p:tgtEl>
                                          <p:spTgt spid="376"/>
                                        </p:tgtEl>
                                        <p:attrNameLst>
                                          <p:attrName>style.visibility</p:attrName>
                                        </p:attrNameLst>
                                      </p:cBhvr>
                                      <p:to>
                                        <p:strVal val="hidden"/>
                                      </p:to>
                                    </p:set>
                                  </p:childTnLst>
                                </p:cTn>
                              </p:par>
                              <p:par>
                                <p:cTn id="2950" presetID="1" presetClass="exit" presetSubtype="0" fill="hold" grpId="4" nodeType="withEffect">
                                  <p:stCondLst>
                                    <p:cond delay="0"/>
                                  </p:stCondLst>
                                  <p:childTnLst>
                                    <p:set>
                                      <p:cBhvr>
                                        <p:cTn id="2951" dur="1" fill="hold">
                                          <p:stCondLst>
                                            <p:cond delay="0"/>
                                          </p:stCondLst>
                                        </p:cTn>
                                        <p:tgtEl>
                                          <p:spTgt spid="375"/>
                                        </p:tgtEl>
                                        <p:attrNameLst>
                                          <p:attrName>style.visibility</p:attrName>
                                        </p:attrNameLst>
                                      </p:cBhvr>
                                      <p:to>
                                        <p:strVal val="hidden"/>
                                      </p:to>
                                    </p:set>
                                  </p:childTnLst>
                                </p:cTn>
                              </p:par>
                              <p:par>
                                <p:cTn id="2952" presetID="1" presetClass="exit" presetSubtype="0" fill="hold" grpId="4" nodeType="withEffect">
                                  <p:stCondLst>
                                    <p:cond delay="0"/>
                                  </p:stCondLst>
                                  <p:childTnLst>
                                    <p:set>
                                      <p:cBhvr>
                                        <p:cTn id="2953" dur="1" fill="hold">
                                          <p:stCondLst>
                                            <p:cond delay="0"/>
                                          </p:stCondLst>
                                        </p:cTn>
                                        <p:tgtEl>
                                          <p:spTgt spid="378"/>
                                        </p:tgtEl>
                                        <p:attrNameLst>
                                          <p:attrName>style.visibility</p:attrName>
                                        </p:attrNameLst>
                                      </p:cBhvr>
                                      <p:to>
                                        <p:strVal val="hidden"/>
                                      </p:to>
                                    </p:set>
                                  </p:childTnLst>
                                </p:cTn>
                              </p:par>
                              <p:par>
                                <p:cTn id="2954" presetID="1" presetClass="exit" presetSubtype="0" fill="hold" grpId="4" nodeType="withEffect">
                                  <p:stCondLst>
                                    <p:cond delay="0"/>
                                  </p:stCondLst>
                                  <p:childTnLst>
                                    <p:set>
                                      <p:cBhvr>
                                        <p:cTn id="2955" dur="1" fill="hold">
                                          <p:stCondLst>
                                            <p:cond delay="0"/>
                                          </p:stCondLst>
                                        </p:cTn>
                                        <p:tgtEl>
                                          <p:spTgt spid="377"/>
                                        </p:tgtEl>
                                        <p:attrNameLst>
                                          <p:attrName>style.visibility</p:attrName>
                                        </p:attrNameLst>
                                      </p:cBhvr>
                                      <p:to>
                                        <p:strVal val="hidden"/>
                                      </p:to>
                                    </p:set>
                                  </p:childTnLst>
                                </p:cTn>
                              </p:par>
                              <p:par>
                                <p:cTn id="2956" presetID="1" presetClass="exit" presetSubtype="0" fill="hold" grpId="4" nodeType="withEffect">
                                  <p:stCondLst>
                                    <p:cond delay="0"/>
                                  </p:stCondLst>
                                  <p:childTnLst>
                                    <p:set>
                                      <p:cBhvr>
                                        <p:cTn id="2957" dur="1" fill="hold">
                                          <p:stCondLst>
                                            <p:cond delay="0"/>
                                          </p:stCondLst>
                                        </p:cTn>
                                        <p:tgtEl>
                                          <p:spTgt spid="380"/>
                                        </p:tgtEl>
                                        <p:attrNameLst>
                                          <p:attrName>style.visibility</p:attrName>
                                        </p:attrNameLst>
                                      </p:cBhvr>
                                      <p:to>
                                        <p:strVal val="hidden"/>
                                      </p:to>
                                    </p:set>
                                  </p:childTnLst>
                                </p:cTn>
                              </p:par>
                              <p:par>
                                <p:cTn id="2958" presetID="1" presetClass="exit" presetSubtype="0" fill="hold" grpId="4" nodeType="withEffect">
                                  <p:stCondLst>
                                    <p:cond delay="0"/>
                                  </p:stCondLst>
                                  <p:childTnLst>
                                    <p:set>
                                      <p:cBhvr>
                                        <p:cTn id="2959" dur="1" fill="hold">
                                          <p:stCondLst>
                                            <p:cond delay="0"/>
                                          </p:stCondLst>
                                        </p:cTn>
                                        <p:tgtEl>
                                          <p:spTgt spid="379"/>
                                        </p:tgtEl>
                                        <p:attrNameLst>
                                          <p:attrName>style.visibility</p:attrName>
                                        </p:attrNameLst>
                                      </p:cBhvr>
                                      <p:to>
                                        <p:strVal val="hidden"/>
                                      </p:to>
                                    </p:set>
                                  </p:childTnLst>
                                </p:cTn>
                              </p:par>
                              <p:par>
                                <p:cTn id="2960" presetID="1" presetClass="exit" presetSubtype="0" fill="hold" grpId="4" nodeType="withEffect">
                                  <p:stCondLst>
                                    <p:cond delay="0"/>
                                  </p:stCondLst>
                                  <p:childTnLst>
                                    <p:set>
                                      <p:cBhvr>
                                        <p:cTn id="2961" dur="1" fill="hold">
                                          <p:stCondLst>
                                            <p:cond delay="0"/>
                                          </p:stCondLst>
                                        </p:cTn>
                                        <p:tgtEl>
                                          <p:spTgt spid="382"/>
                                        </p:tgtEl>
                                        <p:attrNameLst>
                                          <p:attrName>style.visibility</p:attrName>
                                        </p:attrNameLst>
                                      </p:cBhvr>
                                      <p:to>
                                        <p:strVal val="hidden"/>
                                      </p:to>
                                    </p:set>
                                  </p:childTnLst>
                                </p:cTn>
                              </p:par>
                              <p:par>
                                <p:cTn id="2962" presetID="1" presetClass="exit" presetSubtype="0" fill="hold" grpId="4" nodeType="withEffect">
                                  <p:stCondLst>
                                    <p:cond delay="0"/>
                                  </p:stCondLst>
                                  <p:childTnLst>
                                    <p:set>
                                      <p:cBhvr>
                                        <p:cTn id="2963" dur="1" fill="hold">
                                          <p:stCondLst>
                                            <p:cond delay="0"/>
                                          </p:stCondLst>
                                        </p:cTn>
                                        <p:tgtEl>
                                          <p:spTgt spid="381"/>
                                        </p:tgtEl>
                                        <p:attrNameLst>
                                          <p:attrName>style.visibility</p:attrName>
                                        </p:attrNameLst>
                                      </p:cBhvr>
                                      <p:to>
                                        <p:strVal val="hidden"/>
                                      </p:to>
                                    </p:set>
                                  </p:childTnLst>
                                </p:cTn>
                              </p:par>
                              <p:par>
                                <p:cTn id="2964" presetID="1" presetClass="exit" presetSubtype="0" fill="hold" grpId="4" nodeType="withEffect">
                                  <p:stCondLst>
                                    <p:cond delay="0"/>
                                  </p:stCondLst>
                                  <p:childTnLst>
                                    <p:set>
                                      <p:cBhvr>
                                        <p:cTn id="2965" dur="1" fill="hold">
                                          <p:stCondLst>
                                            <p:cond delay="0"/>
                                          </p:stCondLst>
                                        </p:cTn>
                                        <p:tgtEl>
                                          <p:spTgt spid="384"/>
                                        </p:tgtEl>
                                        <p:attrNameLst>
                                          <p:attrName>style.visibility</p:attrName>
                                        </p:attrNameLst>
                                      </p:cBhvr>
                                      <p:to>
                                        <p:strVal val="hidden"/>
                                      </p:to>
                                    </p:set>
                                  </p:childTnLst>
                                </p:cTn>
                              </p:par>
                              <p:par>
                                <p:cTn id="2966" presetID="1" presetClass="exit" presetSubtype="0" fill="hold" grpId="4" nodeType="withEffect">
                                  <p:stCondLst>
                                    <p:cond delay="0"/>
                                  </p:stCondLst>
                                  <p:childTnLst>
                                    <p:set>
                                      <p:cBhvr>
                                        <p:cTn id="2967" dur="1" fill="hold">
                                          <p:stCondLst>
                                            <p:cond delay="0"/>
                                          </p:stCondLst>
                                        </p:cTn>
                                        <p:tgtEl>
                                          <p:spTgt spid="383"/>
                                        </p:tgtEl>
                                        <p:attrNameLst>
                                          <p:attrName>style.visibility</p:attrName>
                                        </p:attrNameLst>
                                      </p:cBhvr>
                                      <p:to>
                                        <p:strVal val="hidden"/>
                                      </p:to>
                                    </p:set>
                                  </p:childTnLst>
                                </p:cTn>
                              </p:par>
                              <p:par>
                                <p:cTn id="2968" presetID="1" presetClass="exit" presetSubtype="0" fill="hold" grpId="4" nodeType="withEffect">
                                  <p:stCondLst>
                                    <p:cond delay="0"/>
                                  </p:stCondLst>
                                  <p:childTnLst>
                                    <p:set>
                                      <p:cBhvr>
                                        <p:cTn id="2969" dur="1" fill="hold">
                                          <p:stCondLst>
                                            <p:cond delay="0"/>
                                          </p:stCondLst>
                                        </p:cTn>
                                        <p:tgtEl>
                                          <p:spTgt spid="386"/>
                                        </p:tgtEl>
                                        <p:attrNameLst>
                                          <p:attrName>style.visibility</p:attrName>
                                        </p:attrNameLst>
                                      </p:cBhvr>
                                      <p:to>
                                        <p:strVal val="hidden"/>
                                      </p:to>
                                    </p:set>
                                  </p:childTnLst>
                                </p:cTn>
                              </p:par>
                              <p:par>
                                <p:cTn id="2970" presetID="1" presetClass="exit" presetSubtype="0" fill="hold" grpId="4" nodeType="withEffect">
                                  <p:stCondLst>
                                    <p:cond delay="0"/>
                                  </p:stCondLst>
                                  <p:childTnLst>
                                    <p:set>
                                      <p:cBhvr>
                                        <p:cTn id="2971" dur="1" fill="hold">
                                          <p:stCondLst>
                                            <p:cond delay="0"/>
                                          </p:stCondLst>
                                        </p:cTn>
                                        <p:tgtEl>
                                          <p:spTgt spid="385"/>
                                        </p:tgtEl>
                                        <p:attrNameLst>
                                          <p:attrName>style.visibility</p:attrName>
                                        </p:attrNameLst>
                                      </p:cBhvr>
                                      <p:to>
                                        <p:strVal val="hidden"/>
                                      </p:to>
                                    </p:set>
                                  </p:childTnLst>
                                </p:cTn>
                              </p:par>
                              <p:par>
                                <p:cTn id="2972" presetID="1" presetClass="exit" presetSubtype="0" fill="hold" grpId="4" nodeType="withEffect">
                                  <p:stCondLst>
                                    <p:cond delay="0"/>
                                  </p:stCondLst>
                                  <p:childTnLst>
                                    <p:set>
                                      <p:cBhvr>
                                        <p:cTn id="2973" dur="1" fill="hold">
                                          <p:stCondLst>
                                            <p:cond delay="0"/>
                                          </p:stCondLst>
                                        </p:cTn>
                                        <p:tgtEl>
                                          <p:spTgt spid="387"/>
                                        </p:tgtEl>
                                        <p:attrNameLst>
                                          <p:attrName>style.visibility</p:attrName>
                                        </p:attrNameLst>
                                      </p:cBhvr>
                                      <p:to>
                                        <p:strVal val="hidden"/>
                                      </p:to>
                                    </p:set>
                                  </p:childTnLst>
                                </p:cTn>
                              </p:par>
                              <p:par>
                                <p:cTn id="2974" presetID="1" presetClass="exit" presetSubtype="0" fill="hold" grpId="4" nodeType="withEffect">
                                  <p:stCondLst>
                                    <p:cond delay="0"/>
                                  </p:stCondLst>
                                  <p:childTnLst>
                                    <p:set>
                                      <p:cBhvr>
                                        <p:cTn id="2975" dur="1" fill="hold">
                                          <p:stCondLst>
                                            <p:cond delay="0"/>
                                          </p:stCondLst>
                                        </p:cTn>
                                        <p:tgtEl>
                                          <p:spTgt spid="388"/>
                                        </p:tgtEl>
                                        <p:attrNameLst>
                                          <p:attrName>style.visibility</p:attrName>
                                        </p:attrNameLst>
                                      </p:cBhvr>
                                      <p:to>
                                        <p:strVal val="hidden"/>
                                      </p:to>
                                    </p:set>
                                  </p:childTnLst>
                                </p:cTn>
                              </p:par>
                              <p:par>
                                <p:cTn id="2976" presetID="1" presetClass="exit" presetSubtype="0" fill="hold" grpId="4" nodeType="withEffect">
                                  <p:stCondLst>
                                    <p:cond delay="0"/>
                                  </p:stCondLst>
                                  <p:childTnLst>
                                    <p:set>
                                      <p:cBhvr>
                                        <p:cTn id="2977" dur="1" fill="hold">
                                          <p:stCondLst>
                                            <p:cond delay="0"/>
                                          </p:stCondLst>
                                        </p:cTn>
                                        <p:tgtEl>
                                          <p:spTgt spid="390"/>
                                        </p:tgtEl>
                                        <p:attrNameLst>
                                          <p:attrName>style.visibility</p:attrName>
                                        </p:attrNameLst>
                                      </p:cBhvr>
                                      <p:to>
                                        <p:strVal val="hidden"/>
                                      </p:to>
                                    </p:set>
                                  </p:childTnLst>
                                </p:cTn>
                              </p:par>
                              <p:par>
                                <p:cTn id="2978" presetID="1" presetClass="exit" presetSubtype="0" fill="hold" grpId="4" nodeType="withEffect">
                                  <p:stCondLst>
                                    <p:cond delay="0"/>
                                  </p:stCondLst>
                                  <p:childTnLst>
                                    <p:set>
                                      <p:cBhvr>
                                        <p:cTn id="2979" dur="1" fill="hold">
                                          <p:stCondLst>
                                            <p:cond delay="0"/>
                                          </p:stCondLst>
                                        </p:cTn>
                                        <p:tgtEl>
                                          <p:spTgt spid="389"/>
                                        </p:tgtEl>
                                        <p:attrNameLst>
                                          <p:attrName>style.visibility</p:attrName>
                                        </p:attrNameLst>
                                      </p:cBhvr>
                                      <p:to>
                                        <p:strVal val="hidden"/>
                                      </p:to>
                                    </p:set>
                                  </p:childTnLst>
                                </p:cTn>
                              </p:par>
                              <p:par>
                                <p:cTn id="2980" presetID="1" presetClass="exit" presetSubtype="0" fill="hold" grpId="4" nodeType="withEffect">
                                  <p:stCondLst>
                                    <p:cond delay="0"/>
                                  </p:stCondLst>
                                  <p:childTnLst>
                                    <p:set>
                                      <p:cBhvr>
                                        <p:cTn id="2981" dur="1" fill="hold">
                                          <p:stCondLst>
                                            <p:cond delay="0"/>
                                          </p:stCondLst>
                                        </p:cTn>
                                        <p:tgtEl>
                                          <p:spTgt spid="392"/>
                                        </p:tgtEl>
                                        <p:attrNameLst>
                                          <p:attrName>style.visibility</p:attrName>
                                        </p:attrNameLst>
                                      </p:cBhvr>
                                      <p:to>
                                        <p:strVal val="hidden"/>
                                      </p:to>
                                    </p:set>
                                  </p:childTnLst>
                                </p:cTn>
                              </p:par>
                              <p:par>
                                <p:cTn id="2982" presetID="1" presetClass="exit" presetSubtype="0" fill="hold" grpId="4" nodeType="withEffect">
                                  <p:stCondLst>
                                    <p:cond delay="0"/>
                                  </p:stCondLst>
                                  <p:childTnLst>
                                    <p:set>
                                      <p:cBhvr>
                                        <p:cTn id="2983" dur="1" fill="hold">
                                          <p:stCondLst>
                                            <p:cond delay="0"/>
                                          </p:stCondLst>
                                        </p:cTn>
                                        <p:tgtEl>
                                          <p:spTgt spid="391"/>
                                        </p:tgtEl>
                                        <p:attrNameLst>
                                          <p:attrName>style.visibility</p:attrName>
                                        </p:attrNameLst>
                                      </p:cBhvr>
                                      <p:to>
                                        <p:strVal val="hidden"/>
                                      </p:to>
                                    </p:set>
                                  </p:childTnLst>
                                </p:cTn>
                              </p:par>
                              <p:par>
                                <p:cTn id="2984" presetID="1" presetClass="exit" presetSubtype="0" fill="hold" grpId="4" nodeType="withEffect">
                                  <p:stCondLst>
                                    <p:cond delay="0"/>
                                  </p:stCondLst>
                                  <p:childTnLst>
                                    <p:set>
                                      <p:cBhvr>
                                        <p:cTn id="2985" dur="1" fill="hold">
                                          <p:stCondLst>
                                            <p:cond delay="0"/>
                                          </p:stCondLst>
                                        </p:cTn>
                                        <p:tgtEl>
                                          <p:spTgt spid="394"/>
                                        </p:tgtEl>
                                        <p:attrNameLst>
                                          <p:attrName>style.visibility</p:attrName>
                                        </p:attrNameLst>
                                      </p:cBhvr>
                                      <p:to>
                                        <p:strVal val="hidden"/>
                                      </p:to>
                                    </p:set>
                                  </p:childTnLst>
                                </p:cTn>
                              </p:par>
                              <p:par>
                                <p:cTn id="2986" presetID="1" presetClass="exit" presetSubtype="0" fill="hold" grpId="4" nodeType="withEffect">
                                  <p:stCondLst>
                                    <p:cond delay="0"/>
                                  </p:stCondLst>
                                  <p:childTnLst>
                                    <p:set>
                                      <p:cBhvr>
                                        <p:cTn id="2987" dur="1" fill="hold">
                                          <p:stCondLst>
                                            <p:cond delay="0"/>
                                          </p:stCondLst>
                                        </p:cTn>
                                        <p:tgtEl>
                                          <p:spTgt spid="393"/>
                                        </p:tgtEl>
                                        <p:attrNameLst>
                                          <p:attrName>style.visibility</p:attrName>
                                        </p:attrNameLst>
                                      </p:cBhvr>
                                      <p:to>
                                        <p:strVal val="hidden"/>
                                      </p:to>
                                    </p:set>
                                  </p:childTnLst>
                                </p:cTn>
                              </p:par>
                              <p:par>
                                <p:cTn id="2988" presetID="1" presetClass="exit" presetSubtype="0" fill="hold" grpId="4" nodeType="withEffect">
                                  <p:stCondLst>
                                    <p:cond delay="0"/>
                                  </p:stCondLst>
                                  <p:childTnLst>
                                    <p:set>
                                      <p:cBhvr>
                                        <p:cTn id="2989" dur="1" fill="hold">
                                          <p:stCondLst>
                                            <p:cond delay="0"/>
                                          </p:stCondLst>
                                        </p:cTn>
                                        <p:tgtEl>
                                          <p:spTgt spid="396"/>
                                        </p:tgtEl>
                                        <p:attrNameLst>
                                          <p:attrName>style.visibility</p:attrName>
                                        </p:attrNameLst>
                                      </p:cBhvr>
                                      <p:to>
                                        <p:strVal val="hidden"/>
                                      </p:to>
                                    </p:set>
                                  </p:childTnLst>
                                </p:cTn>
                              </p:par>
                              <p:par>
                                <p:cTn id="2990" presetID="1" presetClass="exit" presetSubtype="0" fill="hold" grpId="4" nodeType="withEffect">
                                  <p:stCondLst>
                                    <p:cond delay="0"/>
                                  </p:stCondLst>
                                  <p:childTnLst>
                                    <p:set>
                                      <p:cBhvr>
                                        <p:cTn id="2991" dur="1" fill="hold">
                                          <p:stCondLst>
                                            <p:cond delay="0"/>
                                          </p:stCondLst>
                                        </p:cTn>
                                        <p:tgtEl>
                                          <p:spTgt spid="395"/>
                                        </p:tgtEl>
                                        <p:attrNameLst>
                                          <p:attrName>style.visibility</p:attrName>
                                        </p:attrNameLst>
                                      </p:cBhvr>
                                      <p:to>
                                        <p:strVal val="hidden"/>
                                      </p:to>
                                    </p:set>
                                  </p:childTnLst>
                                </p:cTn>
                              </p:par>
                              <p:par>
                                <p:cTn id="2992" presetID="1" presetClass="exit" presetSubtype="0" fill="hold" grpId="4" nodeType="withEffect">
                                  <p:stCondLst>
                                    <p:cond delay="0"/>
                                  </p:stCondLst>
                                  <p:childTnLst>
                                    <p:set>
                                      <p:cBhvr>
                                        <p:cTn id="2993" dur="1" fill="hold">
                                          <p:stCondLst>
                                            <p:cond delay="0"/>
                                          </p:stCondLst>
                                        </p:cTn>
                                        <p:tgtEl>
                                          <p:spTgt spid="398"/>
                                        </p:tgtEl>
                                        <p:attrNameLst>
                                          <p:attrName>style.visibility</p:attrName>
                                        </p:attrNameLst>
                                      </p:cBhvr>
                                      <p:to>
                                        <p:strVal val="hidden"/>
                                      </p:to>
                                    </p:set>
                                  </p:childTnLst>
                                </p:cTn>
                              </p:par>
                              <p:par>
                                <p:cTn id="2994" presetID="1" presetClass="exit" presetSubtype="0" fill="hold" grpId="4" nodeType="withEffect">
                                  <p:stCondLst>
                                    <p:cond delay="0"/>
                                  </p:stCondLst>
                                  <p:childTnLst>
                                    <p:set>
                                      <p:cBhvr>
                                        <p:cTn id="2995" dur="1" fill="hold">
                                          <p:stCondLst>
                                            <p:cond delay="0"/>
                                          </p:stCondLst>
                                        </p:cTn>
                                        <p:tgtEl>
                                          <p:spTgt spid="397"/>
                                        </p:tgtEl>
                                        <p:attrNameLst>
                                          <p:attrName>style.visibility</p:attrName>
                                        </p:attrNameLst>
                                      </p:cBhvr>
                                      <p:to>
                                        <p:strVal val="hidden"/>
                                      </p:to>
                                    </p:set>
                                  </p:childTnLst>
                                </p:cTn>
                              </p:par>
                              <p:par>
                                <p:cTn id="2996" presetID="1" presetClass="exit" presetSubtype="0" fill="hold" grpId="4" nodeType="withEffect">
                                  <p:stCondLst>
                                    <p:cond delay="0"/>
                                  </p:stCondLst>
                                  <p:childTnLst>
                                    <p:set>
                                      <p:cBhvr>
                                        <p:cTn id="2997" dur="1" fill="hold">
                                          <p:stCondLst>
                                            <p:cond delay="0"/>
                                          </p:stCondLst>
                                        </p:cTn>
                                        <p:tgtEl>
                                          <p:spTgt spid="400"/>
                                        </p:tgtEl>
                                        <p:attrNameLst>
                                          <p:attrName>style.visibility</p:attrName>
                                        </p:attrNameLst>
                                      </p:cBhvr>
                                      <p:to>
                                        <p:strVal val="hidden"/>
                                      </p:to>
                                    </p:set>
                                  </p:childTnLst>
                                </p:cTn>
                              </p:par>
                              <p:par>
                                <p:cTn id="2998" presetID="1" presetClass="exit" presetSubtype="0" fill="hold" grpId="4" nodeType="withEffect">
                                  <p:stCondLst>
                                    <p:cond delay="0"/>
                                  </p:stCondLst>
                                  <p:childTnLst>
                                    <p:set>
                                      <p:cBhvr>
                                        <p:cTn id="2999" dur="1" fill="hold">
                                          <p:stCondLst>
                                            <p:cond delay="0"/>
                                          </p:stCondLst>
                                        </p:cTn>
                                        <p:tgtEl>
                                          <p:spTgt spid="399"/>
                                        </p:tgtEl>
                                        <p:attrNameLst>
                                          <p:attrName>style.visibility</p:attrName>
                                        </p:attrNameLst>
                                      </p:cBhvr>
                                      <p:to>
                                        <p:strVal val="hidden"/>
                                      </p:to>
                                    </p:set>
                                  </p:childTnLst>
                                </p:cTn>
                              </p:par>
                              <p:par>
                                <p:cTn id="3000" presetID="1" presetClass="exit" presetSubtype="0" fill="hold" grpId="4" nodeType="withEffect">
                                  <p:stCondLst>
                                    <p:cond delay="0"/>
                                  </p:stCondLst>
                                  <p:childTnLst>
                                    <p:set>
                                      <p:cBhvr>
                                        <p:cTn id="3001" dur="1" fill="hold">
                                          <p:stCondLst>
                                            <p:cond delay="0"/>
                                          </p:stCondLst>
                                        </p:cTn>
                                        <p:tgtEl>
                                          <p:spTgt spid="403"/>
                                        </p:tgtEl>
                                        <p:attrNameLst>
                                          <p:attrName>style.visibility</p:attrName>
                                        </p:attrNameLst>
                                      </p:cBhvr>
                                      <p:to>
                                        <p:strVal val="hidden"/>
                                      </p:to>
                                    </p:set>
                                  </p:childTnLst>
                                </p:cTn>
                              </p:par>
                              <p:par>
                                <p:cTn id="3002" presetID="1" presetClass="exit" presetSubtype="0" fill="hold" grpId="4" nodeType="withEffect">
                                  <p:stCondLst>
                                    <p:cond delay="0"/>
                                  </p:stCondLst>
                                  <p:childTnLst>
                                    <p:set>
                                      <p:cBhvr>
                                        <p:cTn id="3003" dur="1" fill="hold">
                                          <p:stCondLst>
                                            <p:cond delay="0"/>
                                          </p:stCondLst>
                                        </p:cTn>
                                        <p:tgtEl>
                                          <p:spTgt spid="402"/>
                                        </p:tgtEl>
                                        <p:attrNameLst>
                                          <p:attrName>style.visibility</p:attrName>
                                        </p:attrNameLst>
                                      </p:cBhvr>
                                      <p:to>
                                        <p:strVal val="hidden"/>
                                      </p:to>
                                    </p:set>
                                  </p:childTnLst>
                                </p:cTn>
                              </p:par>
                              <p:par>
                                <p:cTn id="3004" presetID="1" presetClass="exit" presetSubtype="0" fill="hold" grpId="4" nodeType="withEffect">
                                  <p:stCondLst>
                                    <p:cond delay="0"/>
                                  </p:stCondLst>
                                  <p:childTnLst>
                                    <p:set>
                                      <p:cBhvr>
                                        <p:cTn id="3005" dur="1" fill="hold">
                                          <p:stCondLst>
                                            <p:cond delay="0"/>
                                          </p:stCondLst>
                                        </p:cTn>
                                        <p:tgtEl>
                                          <p:spTgt spid="407"/>
                                        </p:tgtEl>
                                        <p:attrNameLst>
                                          <p:attrName>style.visibility</p:attrName>
                                        </p:attrNameLst>
                                      </p:cBhvr>
                                      <p:to>
                                        <p:strVal val="hidden"/>
                                      </p:to>
                                    </p:set>
                                  </p:childTnLst>
                                </p:cTn>
                              </p:par>
                              <p:par>
                                <p:cTn id="3006" presetID="1" presetClass="exit" presetSubtype="0" fill="hold" grpId="4" nodeType="withEffect">
                                  <p:stCondLst>
                                    <p:cond delay="0"/>
                                  </p:stCondLst>
                                  <p:childTnLst>
                                    <p:set>
                                      <p:cBhvr>
                                        <p:cTn id="3007" dur="1" fill="hold">
                                          <p:stCondLst>
                                            <p:cond delay="0"/>
                                          </p:stCondLst>
                                        </p:cTn>
                                        <p:tgtEl>
                                          <p:spTgt spid="406"/>
                                        </p:tgtEl>
                                        <p:attrNameLst>
                                          <p:attrName>style.visibility</p:attrName>
                                        </p:attrNameLst>
                                      </p:cBhvr>
                                      <p:to>
                                        <p:strVal val="hidden"/>
                                      </p:to>
                                    </p:set>
                                  </p:childTnLst>
                                </p:cTn>
                              </p:par>
                              <p:par>
                                <p:cTn id="3008" presetID="1" presetClass="exit" presetSubtype="0" fill="hold" grpId="2" nodeType="withEffect">
                                  <p:stCondLst>
                                    <p:cond delay="0"/>
                                  </p:stCondLst>
                                  <p:childTnLst>
                                    <p:set>
                                      <p:cBhvr>
                                        <p:cTn id="3009" dur="1" fill="hold">
                                          <p:stCondLst>
                                            <p:cond delay="0"/>
                                          </p:stCondLst>
                                        </p:cTn>
                                        <p:tgtEl>
                                          <p:spTgt spid="409"/>
                                        </p:tgtEl>
                                        <p:attrNameLst>
                                          <p:attrName>style.visibility</p:attrName>
                                        </p:attrNameLst>
                                      </p:cBhvr>
                                      <p:to>
                                        <p:strVal val="hidden"/>
                                      </p:to>
                                    </p:set>
                                  </p:childTnLst>
                                </p:cTn>
                              </p:par>
                              <p:par>
                                <p:cTn id="3010" presetID="1" presetClass="exit" presetSubtype="0" fill="hold" grpId="2" nodeType="withEffect">
                                  <p:stCondLst>
                                    <p:cond delay="0"/>
                                  </p:stCondLst>
                                  <p:childTnLst>
                                    <p:set>
                                      <p:cBhvr>
                                        <p:cTn id="3011" dur="1" fill="hold">
                                          <p:stCondLst>
                                            <p:cond delay="0"/>
                                          </p:stCondLst>
                                        </p:cTn>
                                        <p:tgtEl>
                                          <p:spTgt spid="408"/>
                                        </p:tgtEl>
                                        <p:attrNameLst>
                                          <p:attrName>style.visibility</p:attrName>
                                        </p:attrNameLst>
                                      </p:cBhvr>
                                      <p:to>
                                        <p:strVal val="hidden"/>
                                      </p:to>
                                    </p:set>
                                  </p:childTnLst>
                                </p:cTn>
                              </p:par>
                              <p:par>
                                <p:cTn id="3012" presetID="1" presetClass="entr" presetSubtype="0" fill="hold" grpId="2" nodeType="withEffect">
                                  <p:stCondLst>
                                    <p:cond delay="0"/>
                                  </p:stCondLst>
                                  <p:childTnLst>
                                    <p:set>
                                      <p:cBhvr>
                                        <p:cTn id="3013" dur="1" fill="hold">
                                          <p:stCondLst>
                                            <p:cond delay="0"/>
                                          </p:stCondLst>
                                        </p:cTn>
                                        <p:tgtEl>
                                          <p:spTgt spid="306"/>
                                        </p:tgtEl>
                                        <p:attrNameLst>
                                          <p:attrName>style.visibility</p:attrName>
                                        </p:attrNameLst>
                                      </p:cBhvr>
                                      <p:to>
                                        <p:strVal val="visible"/>
                                      </p:to>
                                    </p:set>
                                  </p:childTnLst>
                                </p:cTn>
                              </p:par>
                            </p:childTnLst>
                          </p:cTn>
                        </p:par>
                      </p:childTnLst>
                    </p:cTn>
                  </p:par>
                </p:childTnLst>
              </p:cTn>
              <p:nextCondLst>
                <p:cond evt="onClick" delay="0">
                  <p:tgtEl>
                    <p:spTgt spid="204"/>
                  </p:tgtEl>
                </p:cond>
              </p:nextCondLst>
            </p:seq>
            <p:seq concurrent="1" nextAc="seek">
              <p:cTn id="3014" restart="whenNotActive" fill="hold" evtFilter="cancelBubble" nodeType="interactiveSeq">
                <p:stCondLst>
                  <p:cond evt="onClick" delay="0">
                    <p:tgtEl>
                      <p:spTgt spid="414"/>
                    </p:tgtEl>
                  </p:cond>
                </p:stCondLst>
                <p:endSync evt="end" delay="0">
                  <p:rtn val="all"/>
                </p:endSync>
                <p:childTnLst>
                  <p:par>
                    <p:cTn id="3015" fill="hold">
                      <p:stCondLst>
                        <p:cond delay="0"/>
                      </p:stCondLst>
                      <p:childTnLst>
                        <p:par>
                          <p:cTn id="3016" fill="hold">
                            <p:stCondLst>
                              <p:cond delay="0"/>
                            </p:stCondLst>
                            <p:childTnLst>
                              <p:par>
                                <p:cTn id="3017" presetID="1" presetClass="entr" presetSubtype="0" fill="hold" nodeType="withEffect">
                                  <p:stCondLst>
                                    <p:cond delay="0"/>
                                  </p:stCondLst>
                                  <p:childTnLst>
                                    <p:set>
                                      <p:cBhvr>
                                        <p:cTn id="3018" dur="1" fill="hold">
                                          <p:stCondLst>
                                            <p:cond delay="0"/>
                                          </p:stCondLst>
                                        </p:cTn>
                                        <p:tgtEl>
                                          <p:spTgt spid="411"/>
                                        </p:tgtEl>
                                        <p:attrNameLst>
                                          <p:attrName>style.visibility</p:attrName>
                                        </p:attrNameLst>
                                      </p:cBhvr>
                                      <p:to>
                                        <p:strVal val="visible"/>
                                      </p:to>
                                    </p:set>
                                  </p:childTnLst>
                                  <p:subTnLst>
                                    <p:audio>
                                      <p:cMediaNode>
                                        <p:cTn display="0" masterRel="sameClick">
                                          <p:stCondLst>
                                            <p:cond evt="begin" delay="0">
                                              <p:tn val="3017"/>
                                            </p:cond>
                                          </p:stCondLst>
                                          <p:endCondLst>
                                            <p:cond evt="onStopAudio" delay="0">
                                              <p:tgtEl>
                                                <p:sldTgt/>
                                              </p:tgtEl>
                                            </p:cond>
                                          </p:endCondLst>
                                        </p:cTn>
                                        <p:tgtEl>
                                          <p:sndTgt r:embed="rId3" name="smw_kick.wav"/>
                                        </p:tgtEl>
                                      </p:cMediaNode>
                                    </p:audio>
                                  </p:subTnLst>
                                </p:cTn>
                              </p:par>
                              <p:par>
                                <p:cTn id="3019" presetID="26" presetClass="emph" presetSubtype="0" fill="hold" nodeType="withEffect">
                                  <p:stCondLst>
                                    <p:cond delay="0"/>
                                  </p:stCondLst>
                                  <p:childTnLst>
                                    <p:animEffect transition="out" filter="fade">
                                      <p:cBhvr>
                                        <p:cTn id="3020" dur="250" tmFilter="0, 0; .2, .5; .8, .5; 1, 0"/>
                                        <p:tgtEl>
                                          <p:spTgt spid="411"/>
                                        </p:tgtEl>
                                      </p:cBhvr>
                                    </p:animEffect>
                                    <p:animScale>
                                      <p:cBhvr>
                                        <p:cTn id="3021" dur="125" autoRev="1" fill="hold"/>
                                        <p:tgtEl>
                                          <p:spTgt spid="411"/>
                                        </p:tgtEl>
                                      </p:cBhvr>
                                      <p:by x="105000" y="105000"/>
                                    </p:animScale>
                                  </p:childTnLst>
                                </p:cTn>
                              </p:par>
                              <p:par>
                                <p:cTn id="3022" presetID="1" presetClass="exit" presetSubtype="0" fill="hold" nodeType="withEffect">
                                  <p:stCondLst>
                                    <p:cond delay="0"/>
                                  </p:stCondLst>
                                  <p:childTnLst>
                                    <p:set>
                                      <p:cBhvr>
                                        <p:cTn id="3023" dur="1" fill="hold">
                                          <p:stCondLst>
                                            <p:cond delay="0"/>
                                          </p:stCondLst>
                                        </p:cTn>
                                        <p:tgtEl>
                                          <p:spTgt spid="414"/>
                                        </p:tgtEl>
                                        <p:attrNameLst>
                                          <p:attrName>style.visibility</p:attrName>
                                        </p:attrNameLst>
                                      </p:cBhvr>
                                      <p:to>
                                        <p:strVal val="hidden"/>
                                      </p:to>
                                    </p:set>
                                  </p:childTnLst>
                                </p:cTn>
                              </p:par>
                            </p:childTnLst>
                          </p:cTn>
                        </p:par>
                      </p:childTnLst>
                    </p:cTn>
                  </p:par>
                </p:childTnLst>
              </p:cTn>
              <p:nextCondLst>
                <p:cond evt="onClick" delay="0">
                  <p:tgtEl>
                    <p:spTgt spid="414"/>
                  </p:tgtEl>
                </p:cond>
              </p:nextCondLst>
            </p:seq>
            <p:seq concurrent="1" nextAc="seek">
              <p:cTn id="3024" restart="whenNotActive" fill="hold" evtFilter="cancelBubble" nodeType="interactiveSeq">
                <p:stCondLst>
                  <p:cond evt="onClick" delay="0">
                    <p:tgtEl>
                      <p:spTgt spid="411"/>
                    </p:tgtEl>
                  </p:cond>
                </p:stCondLst>
                <p:endSync evt="end" delay="0">
                  <p:rtn val="all"/>
                </p:endSync>
                <p:childTnLst>
                  <p:par>
                    <p:cTn id="3025" fill="hold">
                      <p:stCondLst>
                        <p:cond delay="0"/>
                      </p:stCondLst>
                      <p:childTnLst>
                        <p:par>
                          <p:cTn id="3026" fill="hold">
                            <p:stCondLst>
                              <p:cond delay="0"/>
                            </p:stCondLst>
                            <p:childTnLst>
                              <p:par>
                                <p:cTn id="3027" presetID="1" presetClass="exit" presetSubtype="0" fill="hold" nodeType="withEffect">
                                  <p:stCondLst>
                                    <p:cond delay="0"/>
                                  </p:stCondLst>
                                  <p:childTnLst>
                                    <p:set>
                                      <p:cBhvr>
                                        <p:cTn id="3028" dur="1" fill="hold">
                                          <p:stCondLst>
                                            <p:cond delay="0"/>
                                          </p:stCondLst>
                                        </p:cTn>
                                        <p:tgtEl>
                                          <p:spTgt spid="411"/>
                                        </p:tgtEl>
                                        <p:attrNameLst>
                                          <p:attrName>style.visibility</p:attrName>
                                        </p:attrNameLst>
                                      </p:cBhvr>
                                      <p:to>
                                        <p:strVal val="hidden"/>
                                      </p:to>
                                    </p:set>
                                  </p:childTnLst>
                                </p:cTn>
                              </p:par>
                              <p:par>
                                <p:cTn id="3029" presetID="1" presetClass="entr" presetSubtype="0" fill="hold" nodeType="withEffect">
                                  <p:stCondLst>
                                    <p:cond delay="0"/>
                                  </p:stCondLst>
                                  <p:childTnLst>
                                    <p:set>
                                      <p:cBhvr>
                                        <p:cTn id="3030" dur="1" fill="hold">
                                          <p:stCondLst>
                                            <p:cond delay="0"/>
                                          </p:stCondLst>
                                        </p:cTn>
                                        <p:tgtEl>
                                          <p:spTgt spid="414"/>
                                        </p:tgtEl>
                                        <p:attrNameLst>
                                          <p:attrName>style.visibility</p:attrName>
                                        </p:attrNameLst>
                                      </p:cBhvr>
                                      <p:to>
                                        <p:strVal val="visible"/>
                                      </p:to>
                                    </p:set>
                                  </p:childTnLst>
                                </p:cTn>
                              </p:par>
                            </p:childTnLst>
                          </p:cTn>
                        </p:par>
                      </p:childTnLst>
                    </p:cTn>
                  </p:par>
                </p:childTnLst>
              </p:cTn>
              <p:nextCondLst>
                <p:cond evt="onClick" delay="0">
                  <p:tgtEl>
                    <p:spTgt spid="411"/>
                  </p:tgtEl>
                </p:cond>
              </p:nextCondLst>
            </p:seq>
            <p:seq concurrent="1" nextAc="seek">
              <p:cTn id="3031" restart="whenNotActive" fill="hold" evtFilter="cancelBubble" nodeType="interactiveSeq">
                <p:stCondLst>
                  <p:cond evt="onClick" delay="0">
                    <p:tgtEl>
                      <p:spTgt spid="416"/>
                    </p:tgtEl>
                  </p:cond>
                </p:stCondLst>
                <p:endSync evt="end" delay="0">
                  <p:rtn val="all"/>
                </p:endSync>
                <p:childTnLst>
                  <p:par>
                    <p:cTn id="3032" fill="hold">
                      <p:stCondLst>
                        <p:cond delay="0"/>
                      </p:stCondLst>
                      <p:childTnLst>
                        <p:par>
                          <p:cTn id="3033" fill="hold">
                            <p:stCondLst>
                              <p:cond delay="0"/>
                            </p:stCondLst>
                            <p:childTnLst>
                              <p:par>
                                <p:cTn id="3034" presetID="1" presetClass="entr" presetSubtype="0" fill="hold" nodeType="withEffect">
                                  <p:stCondLst>
                                    <p:cond delay="0"/>
                                  </p:stCondLst>
                                  <p:childTnLst>
                                    <p:set>
                                      <p:cBhvr>
                                        <p:cTn id="3035" dur="1" fill="hold">
                                          <p:stCondLst>
                                            <p:cond delay="0"/>
                                          </p:stCondLst>
                                        </p:cTn>
                                        <p:tgtEl>
                                          <p:spTgt spid="415"/>
                                        </p:tgtEl>
                                        <p:attrNameLst>
                                          <p:attrName>style.visibility</p:attrName>
                                        </p:attrNameLst>
                                      </p:cBhvr>
                                      <p:to>
                                        <p:strVal val="visible"/>
                                      </p:to>
                                    </p:set>
                                  </p:childTnLst>
                                  <p:subTnLst>
                                    <p:audio>
                                      <p:cMediaNode>
                                        <p:cTn display="0" masterRel="sameClick">
                                          <p:stCondLst>
                                            <p:cond evt="begin" delay="0">
                                              <p:tn val="3034"/>
                                            </p:cond>
                                          </p:stCondLst>
                                          <p:endCondLst>
                                            <p:cond evt="onStopAudio" delay="0">
                                              <p:tgtEl>
                                                <p:sldTgt/>
                                              </p:tgtEl>
                                            </p:cond>
                                          </p:endCondLst>
                                        </p:cTn>
                                        <p:tgtEl>
                                          <p:sndTgt r:embed="rId4" name="Pill_start.wav"/>
                                        </p:tgtEl>
                                      </p:cMediaNode>
                                    </p:audio>
                                  </p:subTnLst>
                                </p:cTn>
                              </p:par>
                              <p:par>
                                <p:cTn id="3036" presetID="26" presetClass="emph" presetSubtype="0" fill="hold" nodeType="withEffect">
                                  <p:stCondLst>
                                    <p:cond delay="0"/>
                                  </p:stCondLst>
                                  <p:childTnLst>
                                    <p:animEffect transition="out" filter="fade">
                                      <p:cBhvr>
                                        <p:cTn id="3037" dur="250" tmFilter="0, 0; .2, .5; .8, .5; 1, 0"/>
                                        <p:tgtEl>
                                          <p:spTgt spid="415"/>
                                        </p:tgtEl>
                                      </p:cBhvr>
                                    </p:animEffect>
                                    <p:animScale>
                                      <p:cBhvr>
                                        <p:cTn id="3038" dur="125" autoRev="1" fill="hold"/>
                                        <p:tgtEl>
                                          <p:spTgt spid="415"/>
                                        </p:tgtEl>
                                      </p:cBhvr>
                                      <p:by x="105000" y="105000"/>
                                    </p:animScale>
                                  </p:childTnLst>
                                </p:cTn>
                              </p:par>
                              <p:par>
                                <p:cTn id="3039" presetID="1" presetClass="exit" presetSubtype="0" fill="hold" nodeType="withEffect">
                                  <p:stCondLst>
                                    <p:cond delay="0"/>
                                  </p:stCondLst>
                                  <p:childTnLst>
                                    <p:set>
                                      <p:cBhvr>
                                        <p:cTn id="3040" dur="1" fill="hold">
                                          <p:stCondLst>
                                            <p:cond delay="0"/>
                                          </p:stCondLst>
                                        </p:cTn>
                                        <p:tgtEl>
                                          <p:spTgt spid="416"/>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41" restart="whenNotActive" fill="hold" evtFilter="cancelBubble" nodeType="interactiveSeq">
                <p:stCondLst>
                  <p:cond evt="onClick" delay="0">
                    <p:tgtEl>
                      <p:spTgt spid="415"/>
                    </p:tgtEl>
                  </p:cond>
                </p:stCondLst>
                <p:endSync evt="end" delay="0">
                  <p:rtn val="all"/>
                </p:endSync>
                <p:childTnLst>
                  <p:par>
                    <p:cTn id="3042" fill="hold">
                      <p:stCondLst>
                        <p:cond delay="0"/>
                      </p:stCondLst>
                      <p:childTnLst>
                        <p:par>
                          <p:cTn id="3043" fill="hold">
                            <p:stCondLst>
                              <p:cond delay="0"/>
                            </p:stCondLst>
                            <p:childTnLst>
                              <p:par>
                                <p:cTn id="3044" presetID="1" presetClass="exit" presetSubtype="0" fill="hold" nodeType="withEffect">
                                  <p:stCondLst>
                                    <p:cond delay="0"/>
                                  </p:stCondLst>
                                  <p:childTnLst>
                                    <p:set>
                                      <p:cBhvr>
                                        <p:cTn id="3045" dur="1" fill="hold">
                                          <p:stCondLst>
                                            <p:cond delay="0"/>
                                          </p:stCondLst>
                                        </p:cTn>
                                        <p:tgtEl>
                                          <p:spTgt spid="415"/>
                                        </p:tgtEl>
                                        <p:attrNameLst>
                                          <p:attrName>style.visibility</p:attrName>
                                        </p:attrNameLst>
                                      </p:cBhvr>
                                      <p:to>
                                        <p:strVal val="hidden"/>
                                      </p:to>
                                    </p:set>
                                  </p:childTnLst>
                                  <p:subTnLst>
                                    <p:audio>
                                      <p:cMediaNode>
                                        <p:cTn display="0" masterRel="sameClick">
                                          <p:stCondLst>
                                            <p:cond evt="begin" delay="0">
                                              <p:tn val="3044"/>
                                            </p:cond>
                                          </p:stCondLst>
                                          <p:endCondLst>
                                            <p:cond evt="onStopAudio" delay="0">
                                              <p:tgtEl>
                                                <p:sldTgt/>
                                              </p:tgtEl>
                                            </p:cond>
                                          </p:endCondLst>
                                        </p:cTn>
                                        <p:tgtEl>
                                          <p:sndTgt r:embed="rId5" name="Pill_stop.wav"/>
                                        </p:tgtEl>
                                      </p:cMediaNode>
                                    </p:audio>
                                  </p:subTnLst>
                                </p:cTn>
                              </p:par>
                              <p:par>
                                <p:cTn id="3046" presetID="1" presetClass="entr" presetSubtype="0" fill="hold" nodeType="withEffect">
                                  <p:stCondLst>
                                    <p:cond delay="0"/>
                                  </p:stCondLst>
                                  <p:childTnLst>
                                    <p:set>
                                      <p:cBhvr>
                                        <p:cTn id="3047" dur="1" fill="hold">
                                          <p:stCondLst>
                                            <p:cond delay="0"/>
                                          </p:stCondLst>
                                        </p:cTn>
                                        <p:tgtEl>
                                          <p:spTgt spid="416"/>
                                        </p:tgtEl>
                                        <p:attrNameLst>
                                          <p:attrName>style.visibility</p:attrName>
                                        </p:attrNameLst>
                                      </p:cBhvr>
                                      <p:to>
                                        <p:strVal val="visible"/>
                                      </p:to>
                                    </p:set>
                                  </p:childTnLst>
                                </p:cTn>
                              </p:par>
                            </p:childTnLst>
                          </p:cTn>
                        </p:par>
                      </p:childTnLst>
                    </p:cTn>
                  </p:par>
                </p:childTnLst>
              </p:cTn>
              <p:nextCondLst>
                <p:cond evt="onClick" delay="0">
                  <p:tgtEl>
                    <p:spTgt spid="415"/>
                  </p:tgtEl>
                </p:cond>
              </p:nextCondLst>
            </p:seq>
            <p:seq concurrent="1" nextAc="seek">
              <p:cTn id="3048" restart="whenNotActive" fill="hold" evtFilter="cancelBubble" nodeType="interactiveSeq">
                <p:stCondLst>
                  <p:cond evt="onClick" delay="0">
                    <p:tgtEl>
                      <p:spTgt spid="422"/>
                    </p:tgtEl>
                  </p:cond>
                </p:stCondLst>
                <p:endSync evt="end" delay="0">
                  <p:rtn val="all"/>
                </p:endSync>
                <p:childTnLst>
                  <p:par>
                    <p:cTn id="3049" fill="hold">
                      <p:stCondLst>
                        <p:cond delay="0"/>
                      </p:stCondLst>
                      <p:childTnLst>
                        <p:par>
                          <p:cTn id="3050" fill="hold">
                            <p:stCondLst>
                              <p:cond delay="0"/>
                            </p:stCondLst>
                            <p:childTnLst>
                              <p:par>
                                <p:cTn id="3051" presetID="1" presetClass="entr" presetSubtype="0" fill="hold" nodeType="withEffect">
                                  <p:stCondLst>
                                    <p:cond delay="0"/>
                                  </p:stCondLst>
                                  <p:childTnLst>
                                    <p:set>
                                      <p:cBhvr>
                                        <p:cTn id="3052" dur="1" fill="hold">
                                          <p:stCondLst>
                                            <p:cond delay="0"/>
                                          </p:stCondLst>
                                        </p:cTn>
                                        <p:tgtEl>
                                          <p:spTgt spid="417"/>
                                        </p:tgtEl>
                                        <p:attrNameLst>
                                          <p:attrName>style.visibility</p:attrName>
                                        </p:attrNameLst>
                                      </p:cBhvr>
                                      <p:to>
                                        <p:strVal val="visible"/>
                                      </p:to>
                                    </p:set>
                                  </p:childTnLst>
                                  <p:subTnLst>
                                    <p:audio>
                                      <p:cMediaNode>
                                        <p:cTn display="0" masterRel="sameClick">
                                          <p:stCondLst>
                                            <p:cond evt="begin" delay="0">
                                              <p:tn val="3051"/>
                                            </p:cond>
                                          </p:stCondLst>
                                          <p:endCondLst>
                                            <p:cond evt="onStopAudio" delay="0">
                                              <p:tgtEl>
                                                <p:sldTgt/>
                                              </p:tgtEl>
                                            </p:cond>
                                          </p:endCondLst>
                                        </p:cTn>
                                        <p:tgtEl>
                                          <p:sndTgt r:embed="rId3" name="smw_kick.wav"/>
                                        </p:tgtEl>
                                      </p:cMediaNode>
                                    </p:audio>
                                  </p:subTnLst>
                                </p:cTn>
                              </p:par>
                              <p:par>
                                <p:cTn id="3053" presetID="26" presetClass="emph" presetSubtype="0" fill="hold" nodeType="withEffect">
                                  <p:stCondLst>
                                    <p:cond delay="0"/>
                                  </p:stCondLst>
                                  <p:childTnLst>
                                    <p:animEffect transition="out" filter="fade">
                                      <p:cBhvr>
                                        <p:cTn id="3054" dur="250" tmFilter="0, 0; .2, .5; .8, .5; 1, 0"/>
                                        <p:tgtEl>
                                          <p:spTgt spid="417"/>
                                        </p:tgtEl>
                                      </p:cBhvr>
                                    </p:animEffect>
                                    <p:animScale>
                                      <p:cBhvr>
                                        <p:cTn id="3055" dur="125" autoRev="1" fill="hold"/>
                                        <p:tgtEl>
                                          <p:spTgt spid="417"/>
                                        </p:tgtEl>
                                      </p:cBhvr>
                                      <p:by x="105000" y="105000"/>
                                    </p:animScale>
                                  </p:childTnLst>
                                </p:cTn>
                              </p:par>
                              <p:par>
                                <p:cTn id="3056" presetID="1" presetClass="exit" presetSubtype="0" fill="hold" nodeType="withEffect">
                                  <p:stCondLst>
                                    <p:cond delay="0"/>
                                  </p:stCondLst>
                                  <p:childTnLst>
                                    <p:set>
                                      <p:cBhvr>
                                        <p:cTn id="3057" dur="1" fill="hold">
                                          <p:stCondLst>
                                            <p:cond delay="0"/>
                                          </p:stCondLst>
                                        </p:cTn>
                                        <p:tgtEl>
                                          <p:spTgt spid="422"/>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058" restart="whenNotActive" fill="hold" evtFilter="cancelBubble" nodeType="interactiveSeq">
                <p:stCondLst>
                  <p:cond evt="onClick" delay="0">
                    <p:tgtEl>
                      <p:spTgt spid="417"/>
                    </p:tgtEl>
                  </p:cond>
                </p:stCondLst>
                <p:endSync evt="end" delay="0">
                  <p:rtn val="all"/>
                </p:endSync>
                <p:childTnLst>
                  <p:par>
                    <p:cTn id="3059" fill="hold">
                      <p:stCondLst>
                        <p:cond delay="0"/>
                      </p:stCondLst>
                      <p:childTnLst>
                        <p:par>
                          <p:cTn id="3060" fill="hold">
                            <p:stCondLst>
                              <p:cond delay="0"/>
                            </p:stCondLst>
                            <p:childTnLst>
                              <p:par>
                                <p:cTn id="3061" presetID="1" presetClass="exit" presetSubtype="0" fill="hold" nodeType="withEffect">
                                  <p:stCondLst>
                                    <p:cond delay="0"/>
                                  </p:stCondLst>
                                  <p:childTnLst>
                                    <p:set>
                                      <p:cBhvr>
                                        <p:cTn id="3062" dur="1" fill="hold">
                                          <p:stCondLst>
                                            <p:cond delay="0"/>
                                          </p:stCondLst>
                                        </p:cTn>
                                        <p:tgtEl>
                                          <p:spTgt spid="417"/>
                                        </p:tgtEl>
                                        <p:attrNameLst>
                                          <p:attrName>style.visibility</p:attrName>
                                        </p:attrNameLst>
                                      </p:cBhvr>
                                      <p:to>
                                        <p:strVal val="hidden"/>
                                      </p:to>
                                    </p:set>
                                  </p:childTnLst>
                                </p:cTn>
                              </p:par>
                              <p:par>
                                <p:cTn id="3063" presetID="1" presetClass="entr" presetSubtype="0" fill="hold" nodeType="withEffect">
                                  <p:stCondLst>
                                    <p:cond delay="0"/>
                                  </p:stCondLst>
                                  <p:childTnLst>
                                    <p:set>
                                      <p:cBhvr>
                                        <p:cTn id="3064" dur="1" fill="hold">
                                          <p:stCondLst>
                                            <p:cond delay="0"/>
                                          </p:stCondLst>
                                        </p:cTn>
                                        <p:tgtEl>
                                          <p:spTgt spid="422"/>
                                        </p:tgtEl>
                                        <p:attrNameLst>
                                          <p:attrName>style.visibility</p:attrName>
                                        </p:attrNameLst>
                                      </p:cBhvr>
                                      <p:to>
                                        <p:strVal val="visible"/>
                                      </p:to>
                                    </p:set>
                                  </p:childTnLst>
                                </p:cTn>
                              </p:par>
                            </p:childTnLst>
                          </p:cTn>
                        </p:par>
                      </p:childTnLst>
                    </p:cTn>
                  </p:par>
                </p:childTnLst>
              </p:cTn>
              <p:nextCondLst>
                <p:cond evt="onClick" delay="0">
                  <p:tgtEl>
                    <p:spTgt spid="417"/>
                  </p:tgtEl>
                </p:cond>
              </p:nextCondLst>
            </p:seq>
            <p:seq concurrent="1" nextAc="seek">
              <p:cTn id="3065" restart="whenNotActive" fill="hold" evtFilter="cancelBubble" nodeType="interactiveSeq">
                <p:stCondLst>
                  <p:cond evt="onClick" delay="0">
                    <p:tgtEl>
                      <p:spTgt spid="424"/>
                    </p:tgtEl>
                  </p:cond>
                </p:stCondLst>
                <p:endSync evt="end" delay="0">
                  <p:rtn val="all"/>
                </p:endSync>
                <p:childTnLst>
                  <p:par>
                    <p:cTn id="3066" fill="hold">
                      <p:stCondLst>
                        <p:cond delay="0"/>
                      </p:stCondLst>
                      <p:childTnLst>
                        <p:par>
                          <p:cTn id="3067" fill="hold">
                            <p:stCondLst>
                              <p:cond delay="0"/>
                            </p:stCondLst>
                            <p:childTnLst>
                              <p:par>
                                <p:cTn id="3068" presetID="1" presetClass="entr" presetSubtype="0" fill="hold" nodeType="withEffect">
                                  <p:stCondLst>
                                    <p:cond delay="0"/>
                                  </p:stCondLst>
                                  <p:childTnLst>
                                    <p:set>
                                      <p:cBhvr>
                                        <p:cTn id="3069" dur="1" fill="hold">
                                          <p:stCondLst>
                                            <p:cond delay="0"/>
                                          </p:stCondLst>
                                        </p:cTn>
                                        <p:tgtEl>
                                          <p:spTgt spid="423"/>
                                        </p:tgtEl>
                                        <p:attrNameLst>
                                          <p:attrName>style.visibility</p:attrName>
                                        </p:attrNameLst>
                                      </p:cBhvr>
                                      <p:to>
                                        <p:strVal val="visible"/>
                                      </p:to>
                                    </p:set>
                                  </p:childTnLst>
                                  <p:subTnLst>
                                    <p:audio>
                                      <p:cMediaNode>
                                        <p:cTn display="0" masterRel="sameClick">
                                          <p:stCondLst>
                                            <p:cond evt="begin" delay="0">
                                              <p:tn val="3068"/>
                                            </p:cond>
                                          </p:stCondLst>
                                          <p:endCondLst>
                                            <p:cond evt="onStopAudio" delay="0">
                                              <p:tgtEl>
                                                <p:sldTgt/>
                                              </p:tgtEl>
                                            </p:cond>
                                          </p:endCondLst>
                                        </p:cTn>
                                        <p:tgtEl>
                                          <p:sndTgt r:embed="rId4" name="Pill_start.wav"/>
                                        </p:tgtEl>
                                      </p:cMediaNode>
                                    </p:audio>
                                  </p:subTnLst>
                                </p:cTn>
                              </p:par>
                              <p:par>
                                <p:cTn id="3070" presetID="26" presetClass="emph" presetSubtype="0" fill="hold" nodeType="withEffect">
                                  <p:stCondLst>
                                    <p:cond delay="0"/>
                                  </p:stCondLst>
                                  <p:childTnLst>
                                    <p:animEffect transition="out" filter="fade">
                                      <p:cBhvr>
                                        <p:cTn id="3071" dur="250" tmFilter="0, 0; .2, .5; .8, .5; 1, 0"/>
                                        <p:tgtEl>
                                          <p:spTgt spid="423"/>
                                        </p:tgtEl>
                                      </p:cBhvr>
                                    </p:animEffect>
                                    <p:animScale>
                                      <p:cBhvr>
                                        <p:cTn id="3072" dur="125" autoRev="1" fill="hold"/>
                                        <p:tgtEl>
                                          <p:spTgt spid="423"/>
                                        </p:tgtEl>
                                      </p:cBhvr>
                                      <p:by x="105000" y="105000"/>
                                    </p:animScale>
                                  </p:childTnLst>
                                </p:cTn>
                              </p:par>
                              <p:par>
                                <p:cTn id="3073" presetID="1" presetClass="exit" presetSubtype="0" fill="hold" nodeType="withEffect">
                                  <p:stCondLst>
                                    <p:cond delay="0"/>
                                  </p:stCondLst>
                                  <p:childTnLst>
                                    <p:set>
                                      <p:cBhvr>
                                        <p:cTn id="3074" dur="1" fill="hold">
                                          <p:stCondLst>
                                            <p:cond delay="0"/>
                                          </p:stCondLst>
                                        </p:cTn>
                                        <p:tgtEl>
                                          <p:spTgt spid="424"/>
                                        </p:tgtEl>
                                        <p:attrNameLst>
                                          <p:attrName>style.visibility</p:attrName>
                                        </p:attrNameLst>
                                      </p:cBhvr>
                                      <p:to>
                                        <p:strVal val="hidden"/>
                                      </p:to>
                                    </p:set>
                                  </p:childTnLst>
                                </p:cTn>
                              </p:par>
                            </p:childTnLst>
                          </p:cTn>
                        </p:par>
                      </p:childTnLst>
                    </p:cTn>
                  </p:par>
                </p:childTnLst>
              </p:cTn>
              <p:nextCondLst>
                <p:cond evt="onClick" delay="0">
                  <p:tgtEl>
                    <p:spTgt spid="424"/>
                  </p:tgtEl>
                </p:cond>
              </p:nextCondLst>
            </p:seq>
            <p:seq concurrent="1" nextAc="seek">
              <p:cTn id="3075" restart="whenNotActive" fill="hold" evtFilter="cancelBubble" nodeType="interactiveSeq">
                <p:stCondLst>
                  <p:cond evt="onClick" delay="0">
                    <p:tgtEl>
                      <p:spTgt spid="423"/>
                    </p:tgtEl>
                  </p:cond>
                </p:stCondLst>
                <p:endSync evt="end" delay="0">
                  <p:rtn val="all"/>
                </p:endSync>
                <p:childTnLst>
                  <p:par>
                    <p:cTn id="3076" fill="hold">
                      <p:stCondLst>
                        <p:cond delay="0"/>
                      </p:stCondLst>
                      <p:childTnLst>
                        <p:par>
                          <p:cTn id="3077" fill="hold">
                            <p:stCondLst>
                              <p:cond delay="0"/>
                            </p:stCondLst>
                            <p:childTnLst>
                              <p:par>
                                <p:cTn id="3078" presetID="1" presetClass="exit" presetSubtype="0" fill="hold" nodeType="withEffect">
                                  <p:stCondLst>
                                    <p:cond delay="0"/>
                                  </p:stCondLst>
                                  <p:childTnLst>
                                    <p:set>
                                      <p:cBhvr>
                                        <p:cTn id="3079" dur="1" fill="hold">
                                          <p:stCondLst>
                                            <p:cond delay="0"/>
                                          </p:stCondLst>
                                        </p:cTn>
                                        <p:tgtEl>
                                          <p:spTgt spid="423"/>
                                        </p:tgtEl>
                                        <p:attrNameLst>
                                          <p:attrName>style.visibility</p:attrName>
                                        </p:attrNameLst>
                                      </p:cBhvr>
                                      <p:to>
                                        <p:strVal val="hidden"/>
                                      </p:to>
                                    </p:set>
                                  </p:childTnLst>
                                  <p:subTnLst>
                                    <p:audio>
                                      <p:cMediaNode>
                                        <p:cTn display="0" masterRel="sameClick">
                                          <p:stCondLst>
                                            <p:cond evt="begin" delay="0">
                                              <p:tn val="3078"/>
                                            </p:cond>
                                          </p:stCondLst>
                                          <p:endCondLst>
                                            <p:cond evt="onStopAudio" delay="0">
                                              <p:tgtEl>
                                                <p:sldTgt/>
                                              </p:tgtEl>
                                            </p:cond>
                                          </p:endCondLst>
                                        </p:cTn>
                                        <p:tgtEl>
                                          <p:sndTgt r:embed="rId5" name="Pill_stop.wav"/>
                                        </p:tgtEl>
                                      </p:cMediaNode>
                                    </p:audio>
                                  </p:subTnLst>
                                </p:cTn>
                              </p:par>
                              <p:par>
                                <p:cTn id="3080" presetID="1" presetClass="entr" presetSubtype="0" fill="hold" nodeType="withEffect">
                                  <p:stCondLst>
                                    <p:cond delay="0"/>
                                  </p:stCondLst>
                                  <p:childTnLst>
                                    <p:set>
                                      <p:cBhvr>
                                        <p:cTn id="3081" dur="1" fill="hold">
                                          <p:stCondLst>
                                            <p:cond delay="0"/>
                                          </p:stCondLst>
                                        </p:cTn>
                                        <p:tgtEl>
                                          <p:spTgt spid="424"/>
                                        </p:tgtEl>
                                        <p:attrNameLst>
                                          <p:attrName>style.visibility</p:attrName>
                                        </p:attrNameLst>
                                      </p:cBhvr>
                                      <p:to>
                                        <p:strVal val="visible"/>
                                      </p:to>
                                    </p:set>
                                  </p:childTnLst>
                                </p:cTn>
                              </p:par>
                            </p:childTnLst>
                          </p:cTn>
                        </p:par>
                      </p:childTnLst>
                    </p:cTn>
                  </p:par>
                </p:childTnLst>
              </p:cTn>
              <p:nextCondLst>
                <p:cond evt="onClick" delay="0">
                  <p:tgtEl>
                    <p:spTgt spid="423"/>
                  </p:tgtEl>
                </p:cond>
              </p:nextCondLst>
            </p:seq>
          </p:childTnLst>
        </p:cTn>
      </p:par>
    </p:tnLst>
    <p:bldLst>
      <p:bldP spid="205" grpId="0" animBg="1"/>
      <p:bldP spid="205" grpId="1" animBg="1"/>
      <p:bldP spid="205" grpId="2" animBg="1"/>
      <p:bldP spid="205" grpId="3" animBg="1"/>
      <p:bldP spid="206" grpId="0" animBg="1"/>
      <p:bldP spid="206" grpId="1" animBg="1"/>
      <p:bldP spid="206" grpId="2" animBg="1"/>
      <p:bldP spid="206" grpId="3" animBg="1"/>
      <p:bldP spid="206" grpId="4" animBg="1"/>
      <p:bldP spid="206" grpId="5" animBg="1"/>
      <p:bldP spid="207" grpId="0" animBg="1"/>
      <p:bldP spid="207" grpId="1" animBg="1"/>
      <p:bldP spid="207" grpId="2" animBg="1"/>
      <p:bldP spid="207" grpId="3" animBg="1"/>
      <p:bldP spid="207" grpId="4" animBg="1"/>
      <p:bldP spid="207" grpId="5" animBg="1"/>
      <p:bldP spid="208" grpId="0" animBg="1"/>
      <p:bldP spid="208" grpId="1" animBg="1"/>
      <p:bldP spid="208" grpId="2" animBg="1"/>
      <p:bldP spid="208" grpId="3" animBg="1"/>
      <p:bldP spid="208" grpId="4" animBg="1"/>
      <p:bldP spid="208" grpId="5" animBg="1"/>
      <p:bldP spid="209" grpId="0" animBg="1"/>
      <p:bldP spid="209" grpId="1" animBg="1"/>
      <p:bldP spid="209" grpId="2" animBg="1"/>
      <p:bldP spid="209" grpId="3" animBg="1"/>
      <p:bldP spid="209" grpId="4" animBg="1"/>
      <p:bldP spid="209" grpId="5" animBg="1"/>
      <p:bldP spid="210" grpId="0" animBg="1"/>
      <p:bldP spid="210" grpId="1" animBg="1"/>
      <p:bldP spid="210" grpId="2" animBg="1"/>
      <p:bldP spid="210" grpId="3" animBg="1"/>
      <p:bldP spid="210" grpId="4" animBg="1"/>
      <p:bldP spid="210" grpId="5" animBg="1"/>
      <p:bldP spid="211" grpId="0" animBg="1"/>
      <p:bldP spid="211" grpId="1" animBg="1"/>
      <p:bldP spid="211" grpId="2" animBg="1"/>
      <p:bldP spid="211" grpId="3" animBg="1"/>
      <p:bldP spid="211" grpId="4" animBg="1"/>
      <p:bldP spid="211" grpId="5" animBg="1"/>
      <p:bldP spid="212" grpId="0" animBg="1"/>
      <p:bldP spid="212" grpId="1" animBg="1"/>
      <p:bldP spid="212" grpId="2" animBg="1"/>
      <p:bldP spid="212" grpId="3" animBg="1"/>
      <p:bldP spid="212" grpId="4" animBg="1"/>
      <p:bldP spid="212" grpId="5" animBg="1"/>
      <p:bldP spid="213" grpId="0" animBg="1"/>
      <p:bldP spid="213" grpId="1" animBg="1"/>
      <p:bldP spid="213" grpId="2" animBg="1"/>
      <p:bldP spid="213" grpId="3" animBg="1"/>
      <p:bldP spid="213" grpId="4" animBg="1"/>
      <p:bldP spid="213" grpId="5" animBg="1"/>
      <p:bldP spid="214" grpId="0" animBg="1"/>
      <p:bldP spid="214" grpId="1" animBg="1"/>
      <p:bldP spid="214" grpId="2" animBg="1"/>
      <p:bldP spid="214" grpId="3" animBg="1"/>
      <p:bldP spid="214" grpId="4" animBg="1"/>
      <p:bldP spid="214" grpId="5" animBg="1"/>
      <p:bldP spid="215" grpId="0" animBg="1"/>
      <p:bldP spid="215" grpId="1" animBg="1"/>
      <p:bldP spid="215" grpId="2" animBg="1"/>
      <p:bldP spid="215" grpId="3" animBg="1"/>
      <p:bldP spid="215" grpId="4" animBg="1"/>
      <p:bldP spid="215" grpId="5" animBg="1"/>
      <p:bldP spid="216" grpId="0" animBg="1"/>
      <p:bldP spid="216" grpId="1" animBg="1"/>
      <p:bldP spid="216" grpId="2" animBg="1"/>
      <p:bldP spid="216" grpId="3" animBg="1"/>
      <p:bldP spid="216" grpId="4" animBg="1"/>
      <p:bldP spid="216" grpId="5" animBg="1"/>
      <p:bldP spid="217" grpId="0" animBg="1"/>
      <p:bldP spid="217" grpId="1" animBg="1"/>
      <p:bldP spid="217" grpId="2" animBg="1"/>
      <p:bldP spid="217" grpId="3" animBg="1"/>
      <p:bldP spid="217" grpId="4" animBg="1"/>
      <p:bldP spid="217" grpId="5" animBg="1"/>
      <p:bldP spid="218" grpId="0" animBg="1"/>
      <p:bldP spid="218" grpId="1" animBg="1"/>
      <p:bldP spid="218" grpId="2" animBg="1"/>
      <p:bldP spid="218" grpId="3" animBg="1"/>
      <p:bldP spid="218" grpId="4" animBg="1"/>
      <p:bldP spid="218" grpId="5" animBg="1"/>
      <p:bldP spid="219" grpId="0" animBg="1"/>
      <p:bldP spid="219" grpId="1" animBg="1"/>
      <p:bldP spid="219" grpId="2" animBg="1"/>
      <p:bldP spid="219" grpId="3" animBg="1"/>
      <p:bldP spid="219" grpId="4" animBg="1"/>
      <p:bldP spid="219" grpId="5" animBg="1"/>
      <p:bldP spid="220" grpId="0" animBg="1"/>
      <p:bldP spid="220" grpId="1" animBg="1"/>
      <p:bldP spid="220" grpId="2" animBg="1"/>
      <p:bldP spid="220" grpId="3" animBg="1"/>
      <p:bldP spid="220" grpId="4" animBg="1"/>
      <p:bldP spid="220" grpId="5" animBg="1"/>
      <p:bldP spid="221" grpId="0" animBg="1"/>
      <p:bldP spid="221" grpId="1" animBg="1"/>
      <p:bldP spid="221" grpId="2" animBg="1"/>
      <p:bldP spid="221" grpId="3" animBg="1"/>
      <p:bldP spid="221" grpId="4" animBg="1"/>
      <p:bldP spid="221" grpId="5" animBg="1"/>
      <p:bldP spid="222" grpId="0" animBg="1"/>
      <p:bldP spid="222" grpId="1" animBg="1"/>
      <p:bldP spid="222" grpId="2" animBg="1"/>
      <p:bldP spid="222" grpId="3" animBg="1"/>
      <p:bldP spid="222" grpId="4" animBg="1"/>
      <p:bldP spid="222" grpId="5" animBg="1"/>
      <p:bldP spid="223" grpId="0" animBg="1"/>
      <p:bldP spid="223" grpId="1" animBg="1"/>
      <p:bldP spid="223" grpId="2" animBg="1"/>
      <p:bldP spid="223" grpId="3" animBg="1"/>
      <p:bldP spid="223" grpId="4" animBg="1"/>
      <p:bldP spid="223" grpId="5" animBg="1"/>
      <p:bldP spid="224" grpId="0" animBg="1"/>
      <p:bldP spid="224" grpId="1" animBg="1"/>
      <p:bldP spid="224" grpId="2" animBg="1"/>
      <p:bldP spid="224" grpId="3" animBg="1"/>
      <p:bldP spid="224" grpId="4" animBg="1"/>
      <p:bldP spid="224" grpId="5" animBg="1"/>
      <p:bldP spid="225" grpId="0" animBg="1"/>
      <p:bldP spid="225" grpId="1" animBg="1"/>
      <p:bldP spid="225" grpId="2" animBg="1"/>
      <p:bldP spid="225" grpId="3" animBg="1"/>
      <p:bldP spid="225" grpId="4" animBg="1"/>
      <p:bldP spid="225" grpId="5" animBg="1"/>
      <p:bldP spid="226" grpId="0" animBg="1"/>
      <p:bldP spid="226" grpId="1" animBg="1"/>
      <p:bldP spid="226" grpId="2" animBg="1"/>
      <p:bldP spid="226" grpId="3" animBg="1"/>
      <p:bldP spid="226" grpId="4" animBg="1"/>
      <p:bldP spid="226" grpId="5" animBg="1"/>
      <p:bldP spid="227" grpId="0" animBg="1"/>
      <p:bldP spid="227" grpId="1" animBg="1"/>
      <p:bldP spid="227" grpId="2" animBg="1"/>
      <p:bldP spid="227" grpId="3" animBg="1"/>
      <p:bldP spid="227" grpId="4" animBg="1"/>
      <p:bldP spid="227" grpId="5" animBg="1"/>
      <p:bldP spid="228" grpId="0" animBg="1"/>
      <p:bldP spid="228" grpId="1" animBg="1"/>
      <p:bldP spid="228" grpId="2" animBg="1"/>
      <p:bldP spid="228" grpId="3" animBg="1"/>
      <p:bldP spid="228" grpId="4" animBg="1"/>
      <p:bldP spid="228" grpId="5" animBg="1"/>
      <p:bldP spid="229" grpId="0" animBg="1"/>
      <p:bldP spid="229" grpId="1" animBg="1"/>
      <p:bldP spid="229" grpId="2" animBg="1"/>
      <p:bldP spid="229" grpId="3" animBg="1"/>
      <p:bldP spid="229" grpId="4" animBg="1"/>
      <p:bldP spid="229" grpId="5" animBg="1"/>
      <p:bldP spid="230" grpId="0" animBg="1"/>
      <p:bldP spid="230" grpId="1" animBg="1"/>
      <p:bldP spid="230" grpId="2" animBg="1"/>
      <p:bldP spid="230" grpId="3" animBg="1"/>
      <p:bldP spid="230" grpId="4" animBg="1"/>
      <p:bldP spid="230" grpId="5" animBg="1"/>
      <p:bldP spid="231" grpId="0" animBg="1"/>
      <p:bldP spid="231" grpId="1" animBg="1"/>
      <p:bldP spid="231" grpId="2" animBg="1"/>
      <p:bldP spid="231" grpId="3" animBg="1"/>
      <p:bldP spid="231" grpId="4" animBg="1"/>
      <p:bldP spid="231" grpId="5" animBg="1"/>
      <p:bldP spid="232" grpId="0" animBg="1"/>
      <p:bldP spid="232" grpId="1" animBg="1"/>
      <p:bldP spid="232" grpId="2" animBg="1"/>
      <p:bldP spid="232" grpId="3" animBg="1"/>
      <p:bldP spid="232" grpId="4" animBg="1"/>
      <p:bldP spid="232" grpId="5" animBg="1"/>
      <p:bldP spid="233" grpId="0" animBg="1"/>
      <p:bldP spid="233" grpId="1" animBg="1"/>
      <p:bldP spid="233" grpId="2" animBg="1"/>
      <p:bldP spid="233" grpId="3" animBg="1"/>
      <p:bldP spid="233" grpId="4" animBg="1"/>
      <p:bldP spid="233" grpId="5" animBg="1"/>
      <p:bldP spid="234" grpId="0" animBg="1"/>
      <p:bldP spid="234" grpId="1" animBg="1"/>
      <p:bldP spid="234" grpId="2" animBg="1"/>
      <p:bldP spid="234" grpId="3" animBg="1"/>
      <p:bldP spid="234" grpId="4" animBg="1"/>
      <p:bldP spid="234" grpId="5" animBg="1"/>
      <p:bldP spid="235" grpId="0" animBg="1"/>
      <p:bldP spid="235" grpId="1" animBg="1"/>
      <p:bldP spid="235" grpId="2" animBg="1"/>
      <p:bldP spid="235" grpId="3" animBg="1"/>
      <p:bldP spid="235" grpId="4" animBg="1"/>
      <p:bldP spid="235" grpId="5" animBg="1"/>
      <p:bldP spid="236" grpId="0" animBg="1"/>
      <p:bldP spid="236" grpId="1" animBg="1"/>
      <p:bldP spid="236" grpId="2" animBg="1"/>
      <p:bldP spid="236" grpId="3" animBg="1"/>
      <p:bldP spid="236" grpId="4" animBg="1"/>
      <p:bldP spid="236" grpId="5" animBg="1"/>
      <p:bldP spid="237" grpId="0" animBg="1"/>
      <p:bldP spid="237" grpId="1" animBg="1"/>
      <p:bldP spid="237" grpId="2" animBg="1"/>
      <p:bldP spid="237" grpId="3" animBg="1"/>
      <p:bldP spid="237" grpId="4" animBg="1"/>
      <p:bldP spid="237" grpId="5" animBg="1"/>
      <p:bldP spid="238" grpId="0" animBg="1"/>
      <p:bldP spid="238" grpId="1" animBg="1"/>
      <p:bldP spid="238" grpId="2" animBg="1"/>
      <p:bldP spid="238" grpId="3" animBg="1"/>
      <p:bldP spid="238" grpId="4" animBg="1"/>
      <p:bldP spid="238" grpId="5" animBg="1"/>
      <p:bldP spid="239" grpId="0" animBg="1"/>
      <p:bldP spid="239" grpId="1" animBg="1"/>
      <p:bldP spid="239" grpId="2" animBg="1"/>
      <p:bldP spid="239" grpId="3" animBg="1"/>
      <p:bldP spid="239" grpId="4" animBg="1"/>
      <p:bldP spid="239" grpId="5" animBg="1"/>
      <p:bldP spid="240" grpId="0" animBg="1"/>
      <p:bldP spid="240" grpId="1" animBg="1"/>
      <p:bldP spid="240" grpId="2" animBg="1"/>
      <p:bldP spid="240" grpId="3" animBg="1"/>
      <p:bldP spid="240" grpId="4" animBg="1"/>
      <p:bldP spid="240" grpId="5" animBg="1"/>
      <p:bldP spid="241" grpId="0" animBg="1"/>
      <p:bldP spid="241" grpId="1" animBg="1"/>
      <p:bldP spid="241" grpId="2" animBg="1"/>
      <p:bldP spid="241" grpId="3" animBg="1"/>
      <p:bldP spid="241" grpId="4" animBg="1"/>
      <p:bldP spid="241" grpId="5" animBg="1"/>
      <p:bldP spid="242" grpId="0" animBg="1"/>
      <p:bldP spid="242" grpId="1" animBg="1"/>
      <p:bldP spid="242" grpId="2" animBg="1"/>
      <p:bldP spid="242" grpId="3" animBg="1"/>
      <p:bldP spid="242" grpId="4" animBg="1"/>
      <p:bldP spid="242" grpId="5" animBg="1"/>
      <p:bldP spid="243" grpId="0" animBg="1"/>
      <p:bldP spid="243" grpId="1" animBg="1"/>
      <p:bldP spid="243" grpId="2" animBg="1"/>
      <p:bldP spid="243" grpId="3" animBg="1"/>
      <p:bldP spid="243" grpId="4" animBg="1"/>
      <p:bldP spid="243" grpId="5" animBg="1"/>
      <p:bldP spid="244" grpId="0" animBg="1"/>
      <p:bldP spid="244" grpId="1" animBg="1"/>
      <p:bldP spid="244" grpId="2" animBg="1"/>
      <p:bldP spid="244" grpId="3" animBg="1"/>
      <p:bldP spid="244" grpId="4" animBg="1"/>
      <p:bldP spid="244" grpId="5" animBg="1"/>
      <p:bldP spid="245" grpId="0" animBg="1"/>
      <p:bldP spid="245" grpId="1" animBg="1"/>
      <p:bldP spid="245" grpId="2" animBg="1"/>
      <p:bldP spid="245" grpId="3" animBg="1"/>
      <p:bldP spid="245" grpId="4" animBg="1"/>
      <p:bldP spid="245" grpId="5" animBg="1"/>
      <p:bldP spid="246" grpId="0" animBg="1"/>
      <p:bldP spid="246" grpId="1" animBg="1"/>
      <p:bldP spid="246" grpId="2" animBg="1"/>
      <p:bldP spid="246" grpId="3" animBg="1"/>
      <p:bldP spid="246" grpId="4" animBg="1"/>
      <p:bldP spid="246" grpId="5" animBg="1"/>
      <p:bldP spid="247" grpId="0" animBg="1"/>
      <p:bldP spid="247" grpId="1" animBg="1"/>
      <p:bldP spid="247" grpId="2" animBg="1"/>
      <p:bldP spid="247" grpId="3" animBg="1"/>
      <p:bldP spid="247" grpId="4" animBg="1"/>
      <p:bldP spid="247" grpId="5" animBg="1"/>
      <p:bldP spid="248" grpId="0" animBg="1"/>
      <p:bldP spid="248" grpId="1" animBg="1"/>
      <p:bldP spid="248" grpId="2" animBg="1"/>
      <p:bldP spid="248" grpId="3" animBg="1"/>
      <p:bldP spid="248" grpId="4" animBg="1"/>
      <p:bldP spid="248" grpId="5" animBg="1"/>
      <p:bldP spid="249" grpId="0" animBg="1"/>
      <p:bldP spid="249" grpId="1" animBg="1"/>
      <p:bldP spid="249" grpId="2" animBg="1"/>
      <p:bldP spid="249" grpId="3" animBg="1"/>
      <p:bldP spid="249" grpId="4" animBg="1"/>
      <p:bldP spid="249" grpId="5" animBg="1"/>
      <p:bldP spid="250" grpId="0" animBg="1"/>
      <p:bldP spid="250" grpId="1" animBg="1"/>
      <p:bldP spid="250" grpId="2" animBg="1"/>
      <p:bldP spid="250" grpId="3" animBg="1"/>
      <p:bldP spid="250" grpId="4" animBg="1"/>
      <p:bldP spid="250" grpId="5" animBg="1"/>
      <p:bldP spid="251" grpId="0" animBg="1"/>
      <p:bldP spid="251" grpId="1" animBg="1"/>
      <p:bldP spid="251" grpId="2" animBg="1"/>
      <p:bldP spid="251" grpId="3" animBg="1"/>
      <p:bldP spid="251" grpId="4" animBg="1"/>
      <p:bldP spid="251" grpId="5" animBg="1"/>
      <p:bldP spid="252" grpId="0" animBg="1"/>
      <p:bldP spid="252" grpId="1" animBg="1"/>
      <p:bldP spid="252" grpId="2" animBg="1"/>
      <p:bldP spid="252" grpId="3" animBg="1"/>
      <p:bldP spid="252" grpId="4" animBg="1"/>
      <p:bldP spid="252" grpId="5" animBg="1"/>
      <p:bldP spid="253" grpId="0" animBg="1"/>
      <p:bldP spid="253" grpId="1" animBg="1"/>
      <p:bldP spid="253" grpId="2" animBg="1"/>
      <p:bldP spid="253" grpId="3" animBg="1"/>
      <p:bldP spid="253" grpId="4" animBg="1"/>
      <p:bldP spid="253" grpId="5" animBg="1"/>
      <p:bldP spid="254" grpId="0" animBg="1"/>
      <p:bldP spid="254" grpId="1" animBg="1"/>
      <p:bldP spid="254" grpId="2" animBg="1"/>
      <p:bldP spid="254" grpId="3" animBg="1"/>
      <p:bldP spid="254" grpId="4" animBg="1"/>
      <p:bldP spid="254" grpId="5" animBg="1"/>
      <p:bldP spid="255" grpId="0" animBg="1"/>
      <p:bldP spid="255" grpId="1" animBg="1"/>
      <p:bldP spid="255" grpId="2" animBg="1"/>
      <p:bldP spid="255" grpId="3" animBg="1"/>
      <p:bldP spid="255" grpId="4" animBg="1"/>
      <p:bldP spid="255" grpId="5" animBg="1"/>
      <p:bldP spid="256" grpId="0" animBg="1"/>
      <p:bldP spid="256" grpId="1" animBg="1"/>
      <p:bldP spid="256" grpId="2" animBg="1"/>
      <p:bldP spid="256" grpId="3" animBg="1"/>
      <p:bldP spid="256" grpId="4" animBg="1"/>
      <p:bldP spid="256" grpId="5" animBg="1"/>
      <p:bldP spid="257" grpId="0" animBg="1"/>
      <p:bldP spid="257" grpId="1" animBg="1"/>
      <p:bldP spid="257" grpId="2" animBg="1"/>
      <p:bldP spid="257" grpId="3" animBg="1"/>
      <p:bldP spid="257" grpId="4" animBg="1"/>
      <p:bldP spid="257" grpId="5" animBg="1"/>
      <p:bldP spid="258" grpId="0" animBg="1"/>
      <p:bldP spid="258" grpId="1" animBg="1"/>
      <p:bldP spid="258" grpId="2" animBg="1"/>
      <p:bldP spid="258" grpId="3" animBg="1"/>
      <p:bldP spid="258" grpId="4" animBg="1"/>
      <p:bldP spid="258" grpId="5" animBg="1"/>
      <p:bldP spid="259" grpId="0" animBg="1"/>
      <p:bldP spid="259" grpId="1" animBg="1"/>
      <p:bldP spid="259" grpId="2" animBg="1"/>
      <p:bldP spid="259" grpId="3" animBg="1"/>
      <p:bldP spid="259" grpId="4" animBg="1"/>
      <p:bldP spid="259" grpId="5" animBg="1"/>
      <p:bldP spid="260" grpId="0" animBg="1"/>
      <p:bldP spid="260" grpId="1" animBg="1"/>
      <p:bldP spid="260" grpId="2" animBg="1"/>
      <p:bldP spid="260" grpId="3" animBg="1"/>
      <p:bldP spid="260" grpId="4" animBg="1"/>
      <p:bldP spid="260" grpId="5" animBg="1"/>
      <p:bldP spid="261" grpId="0" animBg="1"/>
      <p:bldP spid="261" grpId="1" animBg="1"/>
      <p:bldP spid="261" grpId="2" animBg="1"/>
      <p:bldP spid="261" grpId="3" animBg="1"/>
      <p:bldP spid="261" grpId="4" animBg="1"/>
      <p:bldP spid="261" grpId="5" animBg="1"/>
      <p:bldP spid="262" grpId="0" animBg="1"/>
      <p:bldP spid="262" grpId="1" animBg="1"/>
      <p:bldP spid="262" grpId="2" animBg="1"/>
      <p:bldP spid="262" grpId="3" animBg="1"/>
      <p:bldP spid="262" grpId="4" animBg="1"/>
      <p:bldP spid="262" grpId="5" animBg="1"/>
      <p:bldP spid="263" grpId="0" animBg="1"/>
      <p:bldP spid="263" grpId="1" animBg="1"/>
      <p:bldP spid="263" grpId="2" animBg="1"/>
      <p:bldP spid="263" grpId="3" animBg="1"/>
      <p:bldP spid="263" grpId="4" animBg="1"/>
      <p:bldP spid="263" grpId="5" animBg="1"/>
      <p:bldP spid="264" grpId="0" animBg="1"/>
      <p:bldP spid="264" grpId="1" animBg="1"/>
      <p:bldP spid="264" grpId="2" animBg="1"/>
      <p:bldP spid="264" grpId="3" animBg="1"/>
      <p:bldP spid="264" grpId="4" animBg="1"/>
      <p:bldP spid="264" grpId="5" animBg="1"/>
      <p:bldP spid="265" grpId="0" animBg="1"/>
      <p:bldP spid="265" grpId="1" animBg="1"/>
      <p:bldP spid="265" grpId="2" animBg="1"/>
      <p:bldP spid="265" grpId="3" animBg="1"/>
      <p:bldP spid="265" grpId="4" animBg="1"/>
      <p:bldP spid="265" grpId="5" animBg="1"/>
      <p:bldP spid="266" grpId="0" animBg="1"/>
      <p:bldP spid="266" grpId="1" animBg="1"/>
      <p:bldP spid="266" grpId="2" animBg="1"/>
      <p:bldP spid="266" grpId="3" animBg="1"/>
      <p:bldP spid="266" grpId="4" animBg="1"/>
      <p:bldP spid="266" grpId="5" animBg="1"/>
      <p:bldP spid="267" grpId="0" animBg="1"/>
      <p:bldP spid="267" grpId="1" animBg="1"/>
      <p:bldP spid="267" grpId="2" animBg="1"/>
      <p:bldP spid="267" grpId="3" animBg="1"/>
      <p:bldP spid="267" grpId="4" animBg="1"/>
      <p:bldP spid="267" grpId="5" animBg="1"/>
      <p:bldP spid="268" grpId="0" animBg="1"/>
      <p:bldP spid="268" grpId="1" animBg="1"/>
      <p:bldP spid="268" grpId="2" animBg="1"/>
      <p:bldP spid="268" grpId="3" animBg="1"/>
      <p:bldP spid="268" grpId="4" animBg="1"/>
      <p:bldP spid="268" grpId="5" animBg="1"/>
      <p:bldP spid="269" grpId="0" animBg="1"/>
      <p:bldP spid="269" grpId="1" animBg="1"/>
      <p:bldP spid="269" grpId="2" animBg="1"/>
      <p:bldP spid="269" grpId="3" animBg="1"/>
      <p:bldP spid="269" grpId="4" animBg="1"/>
      <p:bldP spid="269" grpId="5" animBg="1"/>
      <p:bldP spid="270" grpId="0" animBg="1"/>
      <p:bldP spid="270" grpId="1" animBg="1"/>
      <p:bldP spid="270" grpId="2" animBg="1"/>
      <p:bldP spid="270" grpId="3" animBg="1"/>
      <p:bldP spid="270" grpId="4" animBg="1"/>
      <p:bldP spid="270" grpId="5" animBg="1"/>
      <p:bldP spid="271" grpId="0" animBg="1"/>
      <p:bldP spid="271" grpId="1" animBg="1"/>
      <p:bldP spid="271" grpId="2" animBg="1"/>
      <p:bldP spid="271" grpId="3" animBg="1"/>
      <p:bldP spid="271" grpId="4" animBg="1"/>
      <p:bldP spid="271" grpId="5" animBg="1"/>
      <p:bldP spid="272" grpId="0" animBg="1"/>
      <p:bldP spid="272" grpId="1" animBg="1"/>
      <p:bldP spid="272" grpId="2" animBg="1"/>
      <p:bldP spid="272" grpId="3" animBg="1"/>
      <p:bldP spid="272" grpId="4" animBg="1"/>
      <p:bldP spid="272" grpId="5" animBg="1"/>
      <p:bldP spid="273" grpId="0" animBg="1"/>
      <p:bldP spid="273" grpId="1" animBg="1"/>
      <p:bldP spid="273" grpId="2" animBg="1"/>
      <p:bldP spid="273" grpId="3" animBg="1"/>
      <p:bldP spid="273" grpId="4" animBg="1"/>
      <p:bldP spid="273" grpId="5" animBg="1"/>
      <p:bldP spid="274" grpId="0" animBg="1"/>
      <p:bldP spid="274" grpId="1" animBg="1"/>
      <p:bldP spid="274" grpId="2" animBg="1"/>
      <p:bldP spid="274" grpId="3" animBg="1"/>
      <p:bldP spid="274" grpId="4" animBg="1"/>
      <p:bldP spid="274" grpId="5" animBg="1"/>
      <p:bldP spid="275" grpId="0" animBg="1"/>
      <p:bldP spid="275" grpId="1" animBg="1"/>
      <p:bldP spid="275" grpId="2" animBg="1"/>
      <p:bldP spid="275" grpId="3" animBg="1"/>
      <p:bldP spid="275" grpId="4" animBg="1"/>
      <p:bldP spid="275" grpId="5" animBg="1"/>
      <p:bldP spid="276" grpId="0" animBg="1"/>
      <p:bldP spid="276" grpId="1" animBg="1"/>
      <p:bldP spid="276" grpId="2" animBg="1"/>
      <p:bldP spid="276" grpId="3" animBg="1"/>
      <p:bldP spid="276" grpId="4" animBg="1"/>
      <p:bldP spid="276" grpId="5" animBg="1"/>
      <p:bldP spid="277" grpId="0" animBg="1"/>
      <p:bldP spid="277" grpId="1" animBg="1"/>
      <p:bldP spid="277" grpId="2" animBg="1"/>
      <p:bldP spid="277" grpId="3" animBg="1"/>
      <p:bldP spid="277" grpId="4" animBg="1"/>
      <p:bldP spid="277" grpId="5" animBg="1"/>
      <p:bldP spid="278" grpId="0" animBg="1"/>
      <p:bldP spid="278" grpId="1" animBg="1"/>
      <p:bldP spid="278" grpId="2" animBg="1"/>
      <p:bldP spid="278" grpId="3" animBg="1"/>
      <p:bldP spid="278" grpId="4" animBg="1"/>
      <p:bldP spid="278" grpId="5" animBg="1"/>
      <p:bldP spid="279" grpId="0" animBg="1"/>
      <p:bldP spid="279" grpId="1" animBg="1"/>
      <p:bldP spid="279" grpId="2" animBg="1"/>
      <p:bldP spid="279" grpId="3" animBg="1"/>
      <p:bldP spid="279" grpId="4" animBg="1"/>
      <p:bldP spid="279" grpId="5" animBg="1"/>
      <p:bldP spid="280" grpId="0" animBg="1"/>
      <p:bldP spid="280" grpId="1" animBg="1"/>
      <p:bldP spid="280" grpId="2" animBg="1"/>
      <p:bldP spid="280" grpId="3" animBg="1"/>
      <p:bldP spid="280" grpId="4" animBg="1"/>
      <p:bldP spid="280" grpId="5" animBg="1"/>
      <p:bldP spid="281" grpId="0" animBg="1"/>
      <p:bldP spid="281" grpId="1" animBg="1"/>
      <p:bldP spid="281" grpId="2" animBg="1"/>
      <p:bldP spid="281" grpId="3" animBg="1"/>
      <p:bldP spid="281" grpId="4" animBg="1"/>
      <p:bldP spid="281" grpId="5" animBg="1"/>
      <p:bldP spid="282" grpId="0" animBg="1"/>
      <p:bldP spid="282" grpId="1" animBg="1"/>
      <p:bldP spid="282" grpId="2" animBg="1"/>
      <p:bldP spid="282" grpId="3" animBg="1"/>
      <p:bldP spid="282" grpId="4" animBg="1"/>
      <p:bldP spid="282" grpId="5" animBg="1"/>
      <p:bldP spid="283" grpId="0" animBg="1"/>
      <p:bldP spid="283" grpId="1" animBg="1"/>
      <p:bldP spid="283" grpId="2" animBg="1"/>
      <p:bldP spid="283" grpId="3" animBg="1"/>
      <p:bldP spid="283" grpId="4" animBg="1"/>
      <p:bldP spid="283" grpId="5" animBg="1"/>
      <p:bldP spid="284" grpId="0" animBg="1"/>
      <p:bldP spid="284" grpId="1" animBg="1"/>
      <p:bldP spid="284" grpId="2" animBg="1"/>
      <p:bldP spid="284" grpId="3" animBg="1"/>
      <p:bldP spid="284" grpId="4" animBg="1"/>
      <p:bldP spid="284" grpId="5" animBg="1"/>
      <p:bldP spid="285" grpId="0" animBg="1"/>
      <p:bldP spid="285" grpId="1" animBg="1"/>
      <p:bldP spid="285" grpId="2" animBg="1"/>
      <p:bldP spid="285" grpId="3" animBg="1"/>
      <p:bldP spid="285" grpId="4" animBg="1"/>
      <p:bldP spid="285" grpId="5" animBg="1"/>
      <p:bldP spid="286" grpId="0" animBg="1"/>
      <p:bldP spid="286" grpId="1" animBg="1"/>
      <p:bldP spid="286" grpId="2" animBg="1"/>
      <p:bldP spid="286" grpId="3" animBg="1"/>
      <p:bldP spid="286" grpId="4" animBg="1"/>
      <p:bldP spid="286" grpId="5" animBg="1"/>
      <p:bldP spid="287" grpId="0" animBg="1"/>
      <p:bldP spid="287" grpId="1" animBg="1"/>
      <p:bldP spid="287" grpId="2" animBg="1"/>
      <p:bldP spid="287" grpId="3" animBg="1"/>
      <p:bldP spid="287" grpId="4" animBg="1"/>
      <p:bldP spid="287" grpId="5" animBg="1"/>
      <p:bldP spid="288" grpId="0" animBg="1"/>
      <p:bldP spid="288" grpId="1" animBg="1"/>
      <p:bldP spid="288" grpId="2" animBg="1"/>
      <p:bldP spid="288" grpId="3" animBg="1"/>
      <p:bldP spid="288" grpId="4" animBg="1"/>
      <p:bldP spid="288" grpId="5" animBg="1"/>
      <p:bldP spid="289" grpId="0" animBg="1"/>
      <p:bldP spid="289" grpId="1" animBg="1"/>
      <p:bldP spid="289" grpId="2" animBg="1"/>
      <p:bldP spid="289" grpId="3" animBg="1"/>
      <p:bldP spid="289" grpId="4" animBg="1"/>
      <p:bldP spid="289" grpId="5" animBg="1"/>
      <p:bldP spid="290" grpId="0" animBg="1"/>
      <p:bldP spid="290" grpId="1" animBg="1"/>
      <p:bldP spid="290" grpId="2" animBg="1"/>
      <p:bldP spid="290" grpId="3" animBg="1"/>
      <p:bldP spid="290" grpId="4" animBg="1"/>
      <p:bldP spid="290" grpId="5" animBg="1"/>
      <p:bldP spid="291" grpId="0" animBg="1"/>
      <p:bldP spid="291" grpId="1" animBg="1"/>
      <p:bldP spid="291" grpId="2" animBg="1"/>
      <p:bldP spid="291" grpId="3" animBg="1"/>
      <p:bldP spid="291" grpId="4" animBg="1"/>
      <p:bldP spid="291" grpId="5" animBg="1"/>
      <p:bldP spid="292" grpId="0" animBg="1"/>
      <p:bldP spid="292" grpId="1" animBg="1"/>
      <p:bldP spid="292" grpId="2" animBg="1"/>
      <p:bldP spid="292" grpId="3" animBg="1"/>
      <p:bldP spid="292" grpId="4" animBg="1"/>
      <p:bldP spid="292" grpId="5" animBg="1"/>
      <p:bldP spid="293" grpId="0" animBg="1"/>
      <p:bldP spid="293" grpId="1" animBg="1"/>
      <p:bldP spid="293" grpId="2" animBg="1"/>
      <p:bldP spid="293" grpId="3" animBg="1"/>
      <p:bldP spid="293" grpId="4" animBg="1"/>
      <p:bldP spid="293" grpId="5" animBg="1"/>
      <p:bldP spid="294" grpId="0" animBg="1"/>
      <p:bldP spid="294" grpId="1" animBg="1"/>
      <p:bldP spid="294" grpId="2" animBg="1"/>
      <p:bldP spid="294" grpId="3" animBg="1"/>
      <p:bldP spid="294" grpId="4" animBg="1"/>
      <p:bldP spid="294" grpId="5" animBg="1"/>
      <p:bldP spid="295" grpId="0" animBg="1"/>
      <p:bldP spid="295" grpId="1" animBg="1"/>
      <p:bldP spid="295" grpId="2" animBg="1"/>
      <p:bldP spid="295" grpId="3" animBg="1"/>
      <p:bldP spid="295" grpId="4" animBg="1"/>
      <p:bldP spid="295" grpId="5" animBg="1"/>
      <p:bldP spid="296" grpId="0" animBg="1"/>
      <p:bldP spid="296" grpId="1" animBg="1"/>
      <p:bldP spid="296" grpId="2" animBg="1"/>
      <p:bldP spid="296" grpId="3" animBg="1"/>
      <p:bldP spid="296" grpId="4" animBg="1"/>
      <p:bldP spid="296" grpId="5" animBg="1"/>
      <p:bldP spid="297" grpId="0" animBg="1"/>
      <p:bldP spid="297" grpId="1" animBg="1"/>
      <p:bldP spid="297" grpId="2" animBg="1"/>
      <p:bldP spid="297" grpId="3" animBg="1"/>
      <p:bldP spid="297" grpId="4" animBg="1"/>
      <p:bldP spid="297" grpId="5" animBg="1"/>
      <p:bldP spid="298" grpId="0" animBg="1"/>
      <p:bldP spid="298" grpId="1" animBg="1"/>
      <p:bldP spid="298" grpId="2" animBg="1"/>
      <p:bldP spid="298" grpId="3" animBg="1"/>
      <p:bldP spid="298" grpId="4" animBg="1"/>
      <p:bldP spid="298" grpId="5" animBg="1"/>
      <p:bldP spid="299" grpId="0" animBg="1"/>
      <p:bldP spid="299" grpId="1" animBg="1"/>
      <p:bldP spid="299" grpId="2" animBg="1"/>
      <p:bldP spid="299" grpId="3" animBg="1"/>
      <p:bldP spid="299" grpId="4" animBg="1"/>
      <p:bldP spid="299" grpId="5" animBg="1"/>
      <p:bldP spid="300" grpId="0" animBg="1"/>
      <p:bldP spid="300" grpId="1" animBg="1"/>
      <p:bldP spid="300" grpId="2" animBg="1"/>
      <p:bldP spid="300" grpId="3" animBg="1"/>
      <p:bldP spid="300" grpId="4" animBg="1"/>
      <p:bldP spid="300" grpId="5" animBg="1"/>
      <p:bldP spid="301" grpId="0" animBg="1"/>
      <p:bldP spid="301" grpId="1" animBg="1"/>
      <p:bldP spid="301" grpId="2" animBg="1"/>
      <p:bldP spid="301" grpId="3" animBg="1"/>
      <p:bldP spid="301" grpId="4" animBg="1"/>
      <p:bldP spid="301" grpId="5" animBg="1"/>
      <p:bldP spid="302" grpId="0" animBg="1"/>
      <p:bldP spid="302" grpId="1" animBg="1"/>
      <p:bldP spid="302" grpId="2" animBg="1"/>
      <p:bldP spid="302" grpId="3" animBg="1"/>
      <p:bldP spid="302" grpId="4" animBg="1"/>
      <p:bldP spid="302" grpId="5" animBg="1"/>
      <p:bldP spid="303" grpId="0" animBg="1"/>
      <p:bldP spid="303" grpId="1" animBg="1"/>
      <p:bldP spid="303" grpId="2" animBg="1"/>
      <p:bldP spid="303" grpId="3" animBg="1"/>
      <p:bldP spid="303" grpId="4" animBg="1"/>
      <p:bldP spid="303" grpId="5" animBg="1"/>
      <p:bldP spid="304" grpId="0" animBg="1"/>
      <p:bldP spid="304" grpId="1" animBg="1"/>
      <p:bldP spid="304" grpId="2" animBg="1"/>
      <p:bldP spid="304" grpId="3" animBg="1"/>
      <p:bldP spid="305" grpId="0" animBg="1"/>
      <p:bldP spid="305" grpId="1" animBg="1"/>
      <p:bldP spid="305" grpId="2" animBg="1"/>
      <p:bldP spid="305" grpId="3" animBg="1"/>
      <p:bldP spid="306" grpId="0" animBg="1"/>
      <p:bldP spid="306" grpId="1" animBg="1"/>
      <p:bldP spid="306" grpId="2" animBg="1"/>
      <p:bldP spid="306" grpId="3" animBg="1"/>
      <p:bldP spid="307" grpId="0" animBg="1"/>
      <p:bldP spid="307" grpId="1" animBg="1"/>
      <p:bldP spid="307" grpId="2" animBg="1"/>
      <p:bldP spid="307" grpId="3" animBg="1"/>
      <p:bldP spid="307" grpId="4" animBg="1"/>
      <p:bldP spid="307" grpId="5" animBg="1"/>
      <p:bldP spid="308" grpId="0" animBg="1"/>
      <p:bldP spid="308" grpId="1" animBg="1"/>
      <p:bldP spid="308" grpId="2" animBg="1"/>
      <p:bldP spid="308" grpId="3" animBg="1"/>
      <p:bldP spid="308" grpId="4" animBg="1"/>
      <p:bldP spid="308" grpId="5" animBg="1"/>
      <p:bldP spid="309" grpId="0" animBg="1"/>
      <p:bldP spid="309" grpId="1" animBg="1"/>
      <p:bldP spid="309" grpId="2" animBg="1"/>
      <p:bldP spid="309" grpId="3" animBg="1"/>
      <p:bldP spid="309" grpId="4" animBg="1"/>
      <p:bldP spid="309" grpId="5" animBg="1"/>
      <p:bldP spid="310" grpId="0" animBg="1"/>
      <p:bldP spid="310" grpId="1" animBg="1"/>
      <p:bldP spid="310" grpId="2" animBg="1"/>
      <p:bldP spid="310" grpId="3" animBg="1"/>
      <p:bldP spid="310" grpId="4" animBg="1"/>
      <p:bldP spid="310" grpId="5" animBg="1"/>
      <p:bldP spid="311" grpId="0" animBg="1"/>
      <p:bldP spid="311" grpId="1" animBg="1"/>
      <p:bldP spid="311" grpId="2" animBg="1"/>
      <p:bldP spid="311" grpId="3" animBg="1"/>
      <p:bldP spid="311" grpId="4" animBg="1"/>
      <p:bldP spid="311" grpId="5" animBg="1"/>
      <p:bldP spid="312" grpId="0" animBg="1"/>
      <p:bldP spid="312" grpId="1" animBg="1"/>
      <p:bldP spid="312" grpId="2" animBg="1"/>
      <p:bldP spid="312" grpId="3" animBg="1"/>
      <p:bldP spid="312" grpId="4" animBg="1"/>
      <p:bldP spid="312" grpId="5" animBg="1"/>
      <p:bldP spid="313" grpId="0" animBg="1"/>
      <p:bldP spid="313" grpId="1" animBg="1"/>
      <p:bldP spid="313" grpId="2" animBg="1"/>
      <p:bldP spid="313" grpId="3" animBg="1"/>
      <p:bldP spid="313" grpId="4" animBg="1"/>
      <p:bldP spid="313" grpId="5" animBg="1"/>
      <p:bldP spid="314" grpId="0" animBg="1"/>
      <p:bldP spid="314" grpId="1" animBg="1"/>
      <p:bldP spid="314" grpId="2" animBg="1"/>
      <p:bldP spid="314" grpId="3" animBg="1"/>
      <p:bldP spid="314" grpId="4" animBg="1"/>
      <p:bldP spid="314" grpId="5" animBg="1"/>
      <p:bldP spid="315" grpId="0" animBg="1"/>
      <p:bldP spid="315" grpId="1" animBg="1"/>
      <p:bldP spid="315" grpId="2" animBg="1"/>
      <p:bldP spid="315" grpId="3" animBg="1"/>
      <p:bldP spid="315" grpId="4" animBg="1"/>
      <p:bldP spid="315" grpId="5" animBg="1"/>
      <p:bldP spid="316" grpId="0" animBg="1"/>
      <p:bldP spid="316" grpId="1" animBg="1"/>
      <p:bldP spid="316" grpId="2" animBg="1"/>
      <p:bldP spid="316" grpId="3" animBg="1"/>
      <p:bldP spid="316" grpId="4" animBg="1"/>
      <p:bldP spid="316" grpId="5" animBg="1"/>
      <p:bldP spid="317" grpId="0" animBg="1"/>
      <p:bldP spid="317" grpId="1" animBg="1"/>
      <p:bldP spid="317" grpId="2" animBg="1"/>
      <p:bldP spid="317" grpId="3" animBg="1"/>
      <p:bldP spid="317" grpId="4" animBg="1"/>
      <p:bldP spid="317" grpId="5" animBg="1"/>
      <p:bldP spid="318" grpId="0" animBg="1"/>
      <p:bldP spid="318" grpId="1" animBg="1"/>
      <p:bldP spid="318" grpId="2" animBg="1"/>
      <p:bldP spid="318" grpId="3" animBg="1"/>
      <p:bldP spid="318" grpId="4" animBg="1"/>
      <p:bldP spid="318" grpId="5" animBg="1"/>
      <p:bldP spid="319" grpId="0" animBg="1"/>
      <p:bldP spid="319" grpId="1" animBg="1"/>
      <p:bldP spid="319" grpId="2" animBg="1"/>
      <p:bldP spid="319" grpId="3" animBg="1"/>
      <p:bldP spid="319" grpId="4" animBg="1"/>
      <p:bldP spid="319" grpId="5" animBg="1"/>
      <p:bldP spid="320" grpId="0" animBg="1"/>
      <p:bldP spid="320" grpId="1" animBg="1"/>
      <p:bldP spid="320" grpId="2" animBg="1"/>
      <p:bldP spid="320" grpId="3" animBg="1"/>
      <p:bldP spid="320" grpId="4" animBg="1"/>
      <p:bldP spid="320" grpId="5" animBg="1"/>
      <p:bldP spid="321" grpId="0" animBg="1"/>
      <p:bldP spid="321" grpId="1" animBg="1"/>
      <p:bldP spid="321" grpId="2" animBg="1"/>
      <p:bldP spid="321" grpId="3" animBg="1"/>
      <p:bldP spid="321" grpId="4" animBg="1"/>
      <p:bldP spid="321" grpId="5" animBg="1"/>
      <p:bldP spid="322" grpId="0" animBg="1"/>
      <p:bldP spid="322" grpId="1" animBg="1"/>
      <p:bldP spid="322" grpId="2" animBg="1"/>
      <p:bldP spid="322" grpId="3" animBg="1"/>
      <p:bldP spid="322" grpId="4" animBg="1"/>
      <p:bldP spid="322" grpId="5" animBg="1"/>
      <p:bldP spid="323" grpId="0" animBg="1"/>
      <p:bldP spid="323" grpId="1" animBg="1"/>
      <p:bldP spid="323" grpId="2" animBg="1"/>
      <p:bldP spid="323" grpId="3" animBg="1"/>
      <p:bldP spid="323" grpId="4" animBg="1"/>
      <p:bldP spid="323" grpId="5" animBg="1"/>
      <p:bldP spid="324" grpId="0" animBg="1"/>
      <p:bldP spid="324" grpId="1" animBg="1"/>
      <p:bldP spid="324" grpId="2" animBg="1"/>
      <p:bldP spid="324" grpId="3" animBg="1"/>
      <p:bldP spid="324" grpId="4" animBg="1"/>
      <p:bldP spid="324" grpId="5" animBg="1"/>
      <p:bldP spid="325" grpId="0" animBg="1"/>
      <p:bldP spid="325" grpId="1" animBg="1"/>
      <p:bldP spid="325" grpId="2" animBg="1"/>
      <p:bldP spid="325" grpId="3" animBg="1"/>
      <p:bldP spid="325" grpId="4" animBg="1"/>
      <p:bldP spid="325" grpId="5" animBg="1"/>
      <p:bldP spid="326" grpId="0" animBg="1"/>
      <p:bldP spid="326" grpId="1" animBg="1"/>
      <p:bldP spid="326" grpId="2" animBg="1"/>
      <p:bldP spid="326" grpId="3" animBg="1"/>
      <p:bldP spid="326" grpId="4" animBg="1"/>
      <p:bldP spid="326" grpId="5" animBg="1"/>
      <p:bldP spid="327" grpId="0" animBg="1"/>
      <p:bldP spid="327" grpId="1" animBg="1"/>
      <p:bldP spid="327" grpId="2" animBg="1"/>
      <p:bldP spid="327" grpId="3" animBg="1"/>
      <p:bldP spid="327" grpId="4" animBg="1"/>
      <p:bldP spid="327" grpId="5" animBg="1"/>
      <p:bldP spid="328" grpId="0" animBg="1"/>
      <p:bldP spid="328" grpId="1" animBg="1"/>
      <p:bldP spid="328" grpId="2" animBg="1"/>
      <p:bldP spid="328" grpId="3" animBg="1"/>
      <p:bldP spid="328" grpId="4" animBg="1"/>
      <p:bldP spid="328" grpId="5" animBg="1"/>
      <p:bldP spid="329" grpId="0" animBg="1"/>
      <p:bldP spid="329" grpId="1" animBg="1"/>
      <p:bldP spid="329" grpId="2" animBg="1"/>
      <p:bldP spid="329" grpId="3" animBg="1"/>
      <p:bldP spid="329" grpId="4" animBg="1"/>
      <p:bldP spid="329" grpId="5" animBg="1"/>
      <p:bldP spid="330" grpId="0" animBg="1"/>
      <p:bldP spid="330" grpId="1" animBg="1"/>
      <p:bldP spid="330" grpId="2" animBg="1"/>
      <p:bldP spid="330" grpId="3" animBg="1"/>
      <p:bldP spid="330" grpId="4" animBg="1"/>
      <p:bldP spid="330" grpId="5" animBg="1"/>
      <p:bldP spid="331" grpId="0" animBg="1"/>
      <p:bldP spid="331" grpId="1" animBg="1"/>
      <p:bldP spid="331" grpId="2" animBg="1"/>
      <p:bldP spid="331" grpId="3" animBg="1"/>
      <p:bldP spid="331" grpId="4" animBg="1"/>
      <p:bldP spid="331" grpId="5" animBg="1"/>
      <p:bldP spid="332" grpId="0" animBg="1"/>
      <p:bldP spid="332" grpId="1" animBg="1"/>
      <p:bldP spid="332" grpId="2" animBg="1"/>
      <p:bldP spid="332" grpId="3" animBg="1"/>
      <p:bldP spid="332" grpId="4" animBg="1"/>
      <p:bldP spid="332" grpId="5" animBg="1"/>
      <p:bldP spid="333" grpId="0" animBg="1"/>
      <p:bldP spid="333" grpId="1" animBg="1"/>
      <p:bldP spid="333" grpId="2" animBg="1"/>
      <p:bldP spid="333" grpId="3" animBg="1"/>
      <p:bldP spid="333" grpId="4" animBg="1"/>
      <p:bldP spid="333" grpId="5" animBg="1"/>
      <p:bldP spid="334" grpId="0" animBg="1"/>
      <p:bldP spid="334" grpId="1" animBg="1"/>
      <p:bldP spid="334" grpId="2" animBg="1"/>
      <p:bldP spid="334" grpId="3" animBg="1"/>
      <p:bldP spid="334" grpId="4" animBg="1"/>
      <p:bldP spid="334" grpId="5" animBg="1"/>
      <p:bldP spid="335" grpId="0" animBg="1"/>
      <p:bldP spid="335" grpId="1" animBg="1"/>
      <p:bldP spid="335" grpId="2" animBg="1"/>
      <p:bldP spid="335" grpId="3" animBg="1"/>
      <p:bldP spid="335" grpId="4" animBg="1"/>
      <p:bldP spid="335" grpId="5" animBg="1"/>
      <p:bldP spid="336" grpId="0" animBg="1"/>
      <p:bldP spid="336" grpId="1" animBg="1"/>
      <p:bldP spid="336" grpId="2" animBg="1"/>
      <p:bldP spid="336" grpId="3" animBg="1"/>
      <p:bldP spid="336" grpId="4" animBg="1"/>
      <p:bldP spid="336" grpId="5" animBg="1"/>
      <p:bldP spid="337" grpId="0" animBg="1"/>
      <p:bldP spid="337" grpId="1" animBg="1"/>
      <p:bldP spid="337" grpId="2" animBg="1"/>
      <p:bldP spid="337" grpId="3" animBg="1"/>
      <p:bldP spid="337" grpId="4" animBg="1"/>
      <p:bldP spid="337" grpId="5" animBg="1"/>
      <p:bldP spid="338" grpId="0" animBg="1"/>
      <p:bldP spid="338" grpId="1" animBg="1"/>
      <p:bldP spid="338" grpId="2" animBg="1"/>
      <p:bldP spid="338" grpId="3" animBg="1"/>
      <p:bldP spid="338" grpId="4" animBg="1"/>
      <p:bldP spid="338" grpId="5" animBg="1"/>
      <p:bldP spid="339" grpId="0" animBg="1"/>
      <p:bldP spid="339" grpId="1" animBg="1"/>
      <p:bldP spid="339" grpId="2" animBg="1"/>
      <p:bldP spid="339" grpId="3" animBg="1"/>
      <p:bldP spid="339" grpId="4" animBg="1"/>
      <p:bldP spid="339" grpId="5" animBg="1"/>
      <p:bldP spid="340" grpId="0" animBg="1"/>
      <p:bldP spid="340" grpId="1" animBg="1"/>
      <p:bldP spid="340" grpId="2" animBg="1"/>
      <p:bldP spid="340" grpId="3" animBg="1"/>
      <p:bldP spid="340" grpId="4" animBg="1"/>
      <p:bldP spid="340" grpId="5" animBg="1"/>
      <p:bldP spid="341" grpId="0" animBg="1"/>
      <p:bldP spid="341" grpId="1" animBg="1"/>
      <p:bldP spid="341" grpId="2" animBg="1"/>
      <p:bldP spid="341" grpId="3" animBg="1"/>
      <p:bldP spid="341" grpId="4" animBg="1"/>
      <p:bldP spid="341" grpId="5" animBg="1"/>
      <p:bldP spid="342" grpId="0" animBg="1"/>
      <p:bldP spid="342" grpId="1" animBg="1"/>
      <p:bldP spid="342" grpId="2" animBg="1"/>
      <p:bldP spid="342" grpId="3" animBg="1"/>
      <p:bldP spid="342" grpId="4" animBg="1"/>
      <p:bldP spid="342" grpId="5" animBg="1"/>
      <p:bldP spid="343" grpId="0" animBg="1"/>
      <p:bldP spid="343" grpId="1" animBg="1"/>
      <p:bldP spid="343" grpId="2" animBg="1"/>
      <p:bldP spid="343" grpId="3" animBg="1"/>
      <p:bldP spid="343" grpId="4" animBg="1"/>
      <p:bldP spid="343" grpId="5" animBg="1"/>
      <p:bldP spid="344" grpId="0" animBg="1"/>
      <p:bldP spid="344" grpId="1" animBg="1"/>
      <p:bldP spid="344" grpId="2" animBg="1"/>
      <p:bldP spid="344" grpId="3" animBg="1"/>
      <p:bldP spid="344" grpId="4" animBg="1"/>
      <p:bldP spid="344" grpId="5" animBg="1"/>
      <p:bldP spid="345" grpId="0" animBg="1"/>
      <p:bldP spid="345" grpId="1" animBg="1"/>
      <p:bldP spid="345" grpId="2" animBg="1"/>
      <p:bldP spid="345" grpId="3" animBg="1"/>
      <p:bldP spid="345" grpId="4" animBg="1"/>
      <p:bldP spid="345" grpId="5" animBg="1"/>
      <p:bldP spid="346" grpId="0" animBg="1"/>
      <p:bldP spid="346" grpId="1" animBg="1"/>
      <p:bldP spid="346" grpId="2" animBg="1"/>
      <p:bldP spid="346" grpId="3" animBg="1"/>
      <p:bldP spid="346" grpId="4" animBg="1"/>
      <p:bldP spid="346" grpId="5" animBg="1"/>
      <p:bldP spid="347" grpId="0" animBg="1"/>
      <p:bldP spid="347" grpId="1" animBg="1"/>
      <p:bldP spid="347" grpId="2" animBg="1"/>
      <p:bldP spid="347" grpId="3" animBg="1"/>
      <p:bldP spid="347" grpId="4" animBg="1"/>
      <p:bldP spid="347" grpId="5" animBg="1"/>
      <p:bldP spid="348" grpId="0" animBg="1"/>
      <p:bldP spid="348" grpId="1" animBg="1"/>
      <p:bldP spid="348" grpId="2" animBg="1"/>
      <p:bldP spid="348" grpId="3" animBg="1"/>
      <p:bldP spid="348" grpId="4" animBg="1"/>
      <p:bldP spid="348" grpId="5" animBg="1"/>
      <p:bldP spid="349" grpId="0" animBg="1"/>
      <p:bldP spid="349" grpId="1" animBg="1"/>
      <p:bldP spid="349" grpId="2" animBg="1"/>
      <p:bldP spid="349" grpId="3" animBg="1"/>
      <p:bldP spid="349" grpId="4" animBg="1"/>
      <p:bldP spid="349" grpId="5" animBg="1"/>
      <p:bldP spid="350" grpId="0" animBg="1"/>
      <p:bldP spid="350" grpId="1" animBg="1"/>
      <p:bldP spid="350" grpId="2" animBg="1"/>
      <p:bldP spid="350" grpId="3" animBg="1"/>
      <p:bldP spid="350" grpId="4" animBg="1"/>
      <p:bldP spid="350" grpId="5" animBg="1"/>
      <p:bldP spid="351" grpId="0" animBg="1"/>
      <p:bldP spid="351" grpId="1" animBg="1"/>
      <p:bldP spid="351" grpId="2" animBg="1"/>
      <p:bldP spid="351" grpId="3" animBg="1"/>
      <p:bldP spid="351" grpId="4" animBg="1"/>
      <p:bldP spid="351" grpId="5" animBg="1"/>
      <p:bldP spid="352" grpId="0" animBg="1"/>
      <p:bldP spid="352" grpId="1" animBg="1"/>
      <p:bldP spid="352" grpId="2" animBg="1"/>
      <p:bldP spid="352" grpId="3" animBg="1"/>
      <p:bldP spid="352" grpId="4" animBg="1"/>
      <p:bldP spid="352" grpId="5" animBg="1"/>
      <p:bldP spid="353" grpId="0" animBg="1"/>
      <p:bldP spid="353" grpId="1" animBg="1"/>
      <p:bldP spid="353" grpId="2" animBg="1"/>
      <p:bldP spid="353" grpId="3" animBg="1"/>
      <p:bldP spid="353" grpId="4" animBg="1"/>
      <p:bldP spid="353" grpId="5" animBg="1"/>
      <p:bldP spid="354" grpId="0" animBg="1"/>
      <p:bldP spid="354" grpId="1" animBg="1"/>
      <p:bldP spid="354" grpId="2" animBg="1"/>
      <p:bldP spid="354" grpId="3" animBg="1"/>
      <p:bldP spid="354" grpId="4" animBg="1"/>
      <p:bldP spid="354" grpId="5" animBg="1"/>
      <p:bldP spid="355" grpId="0" animBg="1"/>
      <p:bldP spid="355" grpId="1" animBg="1"/>
      <p:bldP spid="355" grpId="2" animBg="1"/>
      <p:bldP spid="355" grpId="3" animBg="1"/>
      <p:bldP spid="355" grpId="4" animBg="1"/>
      <p:bldP spid="355" grpId="5" animBg="1"/>
      <p:bldP spid="356" grpId="0" animBg="1"/>
      <p:bldP spid="356" grpId="1" animBg="1"/>
      <p:bldP spid="356" grpId="2" animBg="1"/>
      <p:bldP spid="356" grpId="3" animBg="1"/>
      <p:bldP spid="356" grpId="4" animBg="1"/>
      <p:bldP spid="356" grpId="5" animBg="1"/>
      <p:bldP spid="357" grpId="0" animBg="1"/>
      <p:bldP spid="357" grpId="1" animBg="1"/>
      <p:bldP spid="357" grpId="2" animBg="1"/>
      <p:bldP spid="357" grpId="3" animBg="1"/>
      <p:bldP spid="357" grpId="4" animBg="1"/>
      <p:bldP spid="357" grpId="5" animBg="1"/>
      <p:bldP spid="358" grpId="0" animBg="1"/>
      <p:bldP spid="358" grpId="1" animBg="1"/>
      <p:bldP spid="358" grpId="2" animBg="1"/>
      <p:bldP spid="358" grpId="3" animBg="1"/>
      <p:bldP spid="358" grpId="4" animBg="1"/>
      <p:bldP spid="358" grpId="5" animBg="1"/>
      <p:bldP spid="359" grpId="0" animBg="1"/>
      <p:bldP spid="359" grpId="1" animBg="1"/>
      <p:bldP spid="359" grpId="2" animBg="1"/>
      <p:bldP spid="359" grpId="3" animBg="1"/>
      <p:bldP spid="359" grpId="4" animBg="1"/>
      <p:bldP spid="359" grpId="5" animBg="1"/>
      <p:bldP spid="360" grpId="0" animBg="1"/>
      <p:bldP spid="360" grpId="1" animBg="1"/>
      <p:bldP spid="360" grpId="2" animBg="1"/>
      <p:bldP spid="360" grpId="3" animBg="1"/>
      <p:bldP spid="360" grpId="4" animBg="1"/>
      <p:bldP spid="360" grpId="5" animBg="1"/>
      <p:bldP spid="361" grpId="0" animBg="1"/>
      <p:bldP spid="361" grpId="1" animBg="1"/>
      <p:bldP spid="361" grpId="2" animBg="1"/>
      <p:bldP spid="361" grpId="3" animBg="1"/>
      <p:bldP spid="361" grpId="4" animBg="1"/>
      <p:bldP spid="361" grpId="5" animBg="1"/>
      <p:bldP spid="362" grpId="0" animBg="1"/>
      <p:bldP spid="362" grpId="1" animBg="1"/>
      <p:bldP spid="362" grpId="2" animBg="1"/>
      <p:bldP spid="362" grpId="3" animBg="1"/>
      <p:bldP spid="362" grpId="4" animBg="1"/>
      <p:bldP spid="362" grpId="5" animBg="1"/>
      <p:bldP spid="363" grpId="0" animBg="1"/>
      <p:bldP spid="363" grpId="1" animBg="1"/>
      <p:bldP spid="363" grpId="2" animBg="1"/>
      <p:bldP spid="363" grpId="3" animBg="1"/>
      <p:bldP spid="363" grpId="4" animBg="1"/>
      <p:bldP spid="363" grpId="5" animBg="1"/>
      <p:bldP spid="364" grpId="0" animBg="1"/>
      <p:bldP spid="364" grpId="1" animBg="1"/>
      <p:bldP spid="364" grpId="2" animBg="1"/>
      <p:bldP spid="364" grpId="3" animBg="1"/>
      <p:bldP spid="364" grpId="4" animBg="1"/>
      <p:bldP spid="364" grpId="5" animBg="1"/>
      <p:bldP spid="365" grpId="0" animBg="1"/>
      <p:bldP spid="365" grpId="1" animBg="1"/>
      <p:bldP spid="365" grpId="2" animBg="1"/>
      <p:bldP spid="365" grpId="3" animBg="1"/>
      <p:bldP spid="365" grpId="4" animBg="1"/>
      <p:bldP spid="365" grpId="5" animBg="1"/>
      <p:bldP spid="366" grpId="0" animBg="1"/>
      <p:bldP spid="366" grpId="1" animBg="1"/>
      <p:bldP spid="366" grpId="2" animBg="1"/>
      <p:bldP spid="366" grpId="3" animBg="1"/>
      <p:bldP spid="366" grpId="4" animBg="1"/>
      <p:bldP spid="366" grpId="5" animBg="1"/>
      <p:bldP spid="367" grpId="0" animBg="1"/>
      <p:bldP spid="367" grpId="1" animBg="1"/>
      <p:bldP spid="367" grpId="2" animBg="1"/>
      <p:bldP spid="367" grpId="3" animBg="1"/>
      <p:bldP spid="367" grpId="4" animBg="1"/>
      <p:bldP spid="367" grpId="5" animBg="1"/>
      <p:bldP spid="368" grpId="0" animBg="1"/>
      <p:bldP spid="368" grpId="1" animBg="1"/>
      <p:bldP spid="368" grpId="2" animBg="1"/>
      <p:bldP spid="368" grpId="3" animBg="1"/>
      <p:bldP spid="368" grpId="4" animBg="1"/>
      <p:bldP spid="368" grpId="5" animBg="1"/>
      <p:bldP spid="369" grpId="0" animBg="1"/>
      <p:bldP spid="369" grpId="1" animBg="1"/>
      <p:bldP spid="369" grpId="2" animBg="1"/>
      <p:bldP spid="369" grpId="3" animBg="1"/>
      <p:bldP spid="369" grpId="4" animBg="1"/>
      <p:bldP spid="369" grpId="5" animBg="1"/>
      <p:bldP spid="370" grpId="0" animBg="1"/>
      <p:bldP spid="370" grpId="1" animBg="1"/>
      <p:bldP spid="370" grpId="2" animBg="1"/>
      <p:bldP spid="370" grpId="3" animBg="1"/>
      <p:bldP spid="370" grpId="4" animBg="1"/>
      <p:bldP spid="370" grpId="5" animBg="1"/>
      <p:bldP spid="371" grpId="0" animBg="1"/>
      <p:bldP spid="371" grpId="1" animBg="1"/>
      <p:bldP spid="371" grpId="2" animBg="1"/>
      <p:bldP spid="371" grpId="3" animBg="1"/>
      <p:bldP spid="371" grpId="4" animBg="1"/>
      <p:bldP spid="371" grpId="5" animBg="1"/>
      <p:bldP spid="372" grpId="0" animBg="1"/>
      <p:bldP spid="372" grpId="1" animBg="1"/>
      <p:bldP spid="372" grpId="2" animBg="1"/>
      <p:bldP spid="372" grpId="3" animBg="1"/>
      <p:bldP spid="372" grpId="4" animBg="1"/>
      <p:bldP spid="372" grpId="5" animBg="1"/>
      <p:bldP spid="373" grpId="0" animBg="1"/>
      <p:bldP spid="373" grpId="1" animBg="1"/>
      <p:bldP spid="373" grpId="2" animBg="1"/>
      <p:bldP spid="373" grpId="3" animBg="1"/>
      <p:bldP spid="373" grpId="4" animBg="1"/>
      <p:bldP spid="373" grpId="5" animBg="1"/>
      <p:bldP spid="374" grpId="0" animBg="1"/>
      <p:bldP spid="374" grpId="1" animBg="1"/>
      <p:bldP spid="374" grpId="2" animBg="1"/>
      <p:bldP spid="374" grpId="3" animBg="1"/>
      <p:bldP spid="374" grpId="4" animBg="1"/>
      <p:bldP spid="374" grpId="5" animBg="1"/>
      <p:bldP spid="375" grpId="0" animBg="1"/>
      <p:bldP spid="375" grpId="1" animBg="1"/>
      <p:bldP spid="375" grpId="2" animBg="1"/>
      <p:bldP spid="375" grpId="3" animBg="1"/>
      <p:bldP spid="375" grpId="4" animBg="1"/>
      <p:bldP spid="375" grpId="5" animBg="1"/>
      <p:bldP spid="376" grpId="0" animBg="1"/>
      <p:bldP spid="376" grpId="1" animBg="1"/>
      <p:bldP spid="376" grpId="2" animBg="1"/>
      <p:bldP spid="376" grpId="3" animBg="1"/>
      <p:bldP spid="376" grpId="4" animBg="1"/>
      <p:bldP spid="376" grpId="5" animBg="1"/>
      <p:bldP spid="377" grpId="0" animBg="1"/>
      <p:bldP spid="377" grpId="1" animBg="1"/>
      <p:bldP spid="377" grpId="2" animBg="1"/>
      <p:bldP spid="377" grpId="3" animBg="1"/>
      <p:bldP spid="377" grpId="4" animBg="1"/>
      <p:bldP spid="377" grpId="5" animBg="1"/>
      <p:bldP spid="378" grpId="0" animBg="1"/>
      <p:bldP spid="378" grpId="1" animBg="1"/>
      <p:bldP spid="378" grpId="2" animBg="1"/>
      <p:bldP spid="378" grpId="3" animBg="1"/>
      <p:bldP spid="378" grpId="4" animBg="1"/>
      <p:bldP spid="378" grpId="5" animBg="1"/>
      <p:bldP spid="379" grpId="0" animBg="1"/>
      <p:bldP spid="379" grpId="1" animBg="1"/>
      <p:bldP spid="379" grpId="2" animBg="1"/>
      <p:bldP spid="379" grpId="3" animBg="1"/>
      <p:bldP spid="379" grpId="4" animBg="1"/>
      <p:bldP spid="379" grpId="5" animBg="1"/>
      <p:bldP spid="380" grpId="0" animBg="1"/>
      <p:bldP spid="380" grpId="1" animBg="1"/>
      <p:bldP spid="380" grpId="2" animBg="1"/>
      <p:bldP spid="380" grpId="3" animBg="1"/>
      <p:bldP spid="380" grpId="4" animBg="1"/>
      <p:bldP spid="380" grpId="5" animBg="1"/>
      <p:bldP spid="381" grpId="0" animBg="1"/>
      <p:bldP spid="381" grpId="1" animBg="1"/>
      <p:bldP spid="381" grpId="2" animBg="1"/>
      <p:bldP spid="381" grpId="3" animBg="1"/>
      <p:bldP spid="381" grpId="4" animBg="1"/>
      <p:bldP spid="381" grpId="5" animBg="1"/>
      <p:bldP spid="382" grpId="0" animBg="1"/>
      <p:bldP spid="382" grpId="1" animBg="1"/>
      <p:bldP spid="382" grpId="2" animBg="1"/>
      <p:bldP spid="382" grpId="3" animBg="1"/>
      <p:bldP spid="382" grpId="4" animBg="1"/>
      <p:bldP spid="382" grpId="5" animBg="1"/>
      <p:bldP spid="383" grpId="0" animBg="1"/>
      <p:bldP spid="383" grpId="1" animBg="1"/>
      <p:bldP spid="383" grpId="2" animBg="1"/>
      <p:bldP spid="383" grpId="3" animBg="1"/>
      <p:bldP spid="383" grpId="4" animBg="1"/>
      <p:bldP spid="383" grpId="5" animBg="1"/>
      <p:bldP spid="384" grpId="0" animBg="1"/>
      <p:bldP spid="384" grpId="1" animBg="1"/>
      <p:bldP spid="384" grpId="2" animBg="1"/>
      <p:bldP spid="384" grpId="3" animBg="1"/>
      <p:bldP spid="384" grpId="4" animBg="1"/>
      <p:bldP spid="384" grpId="5" animBg="1"/>
      <p:bldP spid="385" grpId="0" animBg="1"/>
      <p:bldP spid="385" grpId="1" animBg="1"/>
      <p:bldP spid="385" grpId="2" animBg="1"/>
      <p:bldP spid="385" grpId="3" animBg="1"/>
      <p:bldP spid="385" grpId="4" animBg="1"/>
      <p:bldP spid="385" grpId="5" animBg="1"/>
      <p:bldP spid="386" grpId="0" animBg="1"/>
      <p:bldP spid="386" grpId="1" animBg="1"/>
      <p:bldP spid="386" grpId="2" animBg="1"/>
      <p:bldP spid="386" grpId="3" animBg="1"/>
      <p:bldP spid="386" grpId="4" animBg="1"/>
      <p:bldP spid="386" grpId="5" animBg="1"/>
      <p:bldP spid="387" grpId="0" animBg="1"/>
      <p:bldP spid="387" grpId="1" animBg="1"/>
      <p:bldP spid="387" grpId="2" animBg="1"/>
      <p:bldP spid="387" grpId="3" animBg="1"/>
      <p:bldP spid="387" grpId="4" animBg="1"/>
      <p:bldP spid="387" grpId="5" animBg="1"/>
      <p:bldP spid="388" grpId="0" animBg="1"/>
      <p:bldP spid="388" grpId="1" animBg="1"/>
      <p:bldP spid="388" grpId="2" animBg="1"/>
      <p:bldP spid="388" grpId="3" animBg="1"/>
      <p:bldP spid="388" grpId="4" animBg="1"/>
      <p:bldP spid="388" grpId="5" animBg="1"/>
      <p:bldP spid="389" grpId="0" animBg="1"/>
      <p:bldP spid="389" grpId="1" animBg="1"/>
      <p:bldP spid="389" grpId="2" animBg="1"/>
      <p:bldP spid="389" grpId="3" animBg="1"/>
      <p:bldP spid="389" grpId="4" animBg="1"/>
      <p:bldP spid="389" grpId="5" animBg="1"/>
      <p:bldP spid="390" grpId="0" animBg="1"/>
      <p:bldP spid="390" grpId="1" animBg="1"/>
      <p:bldP spid="390" grpId="2" animBg="1"/>
      <p:bldP spid="390" grpId="3" animBg="1"/>
      <p:bldP spid="390" grpId="4" animBg="1"/>
      <p:bldP spid="390" grpId="5" animBg="1"/>
      <p:bldP spid="391" grpId="0" animBg="1"/>
      <p:bldP spid="391" grpId="1" animBg="1"/>
      <p:bldP spid="391" grpId="2" animBg="1"/>
      <p:bldP spid="391" grpId="3" animBg="1"/>
      <p:bldP spid="391" grpId="4" animBg="1"/>
      <p:bldP spid="391" grpId="5" animBg="1"/>
      <p:bldP spid="392" grpId="0" animBg="1"/>
      <p:bldP spid="392" grpId="1" animBg="1"/>
      <p:bldP spid="392" grpId="2" animBg="1"/>
      <p:bldP spid="392" grpId="3" animBg="1"/>
      <p:bldP spid="392" grpId="4" animBg="1"/>
      <p:bldP spid="392" grpId="5" animBg="1"/>
      <p:bldP spid="393" grpId="0" animBg="1"/>
      <p:bldP spid="393" grpId="1" animBg="1"/>
      <p:bldP spid="393" grpId="2" animBg="1"/>
      <p:bldP spid="393" grpId="3" animBg="1"/>
      <p:bldP spid="393" grpId="4" animBg="1"/>
      <p:bldP spid="393" grpId="5" animBg="1"/>
      <p:bldP spid="394" grpId="0" animBg="1"/>
      <p:bldP spid="394" grpId="1" animBg="1"/>
      <p:bldP spid="394" grpId="2" animBg="1"/>
      <p:bldP spid="394" grpId="3" animBg="1"/>
      <p:bldP spid="394" grpId="4" animBg="1"/>
      <p:bldP spid="394" grpId="5" animBg="1"/>
      <p:bldP spid="395" grpId="0" animBg="1"/>
      <p:bldP spid="395" grpId="1" animBg="1"/>
      <p:bldP spid="395" grpId="2" animBg="1"/>
      <p:bldP spid="395" grpId="3" animBg="1"/>
      <p:bldP spid="395" grpId="4" animBg="1"/>
      <p:bldP spid="395" grpId="5" animBg="1"/>
      <p:bldP spid="396" grpId="0" animBg="1"/>
      <p:bldP spid="396" grpId="1" animBg="1"/>
      <p:bldP spid="396" grpId="2" animBg="1"/>
      <p:bldP spid="396" grpId="3" animBg="1"/>
      <p:bldP spid="396" grpId="4" animBg="1"/>
      <p:bldP spid="396" grpId="5" animBg="1"/>
      <p:bldP spid="397" grpId="0" animBg="1"/>
      <p:bldP spid="397" grpId="1" animBg="1"/>
      <p:bldP spid="397" grpId="2" animBg="1"/>
      <p:bldP spid="397" grpId="3" animBg="1"/>
      <p:bldP spid="397" grpId="4" animBg="1"/>
      <p:bldP spid="397" grpId="5" animBg="1"/>
      <p:bldP spid="398" grpId="0" animBg="1"/>
      <p:bldP spid="398" grpId="1" animBg="1"/>
      <p:bldP spid="398" grpId="2" animBg="1"/>
      <p:bldP spid="398" grpId="3" animBg="1"/>
      <p:bldP spid="398" grpId="4" animBg="1"/>
      <p:bldP spid="398" grpId="5" animBg="1"/>
      <p:bldP spid="399" grpId="0" animBg="1"/>
      <p:bldP spid="399" grpId="1" animBg="1"/>
      <p:bldP spid="399" grpId="2" animBg="1"/>
      <p:bldP spid="399" grpId="3" animBg="1"/>
      <p:bldP spid="399" grpId="4" animBg="1"/>
      <p:bldP spid="399" grpId="5" animBg="1"/>
      <p:bldP spid="400" grpId="0" animBg="1"/>
      <p:bldP spid="400" grpId="1" animBg="1"/>
      <p:bldP spid="400" grpId="2" animBg="1"/>
      <p:bldP spid="400" grpId="3" animBg="1"/>
      <p:bldP spid="400" grpId="4" animBg="1"/>
      <p:bldP spid="400" grpId="5" animBg="1"/>
      <p:bldP spid="402" grpId="0" animBg="1"/>
      <p:bldP spid="402" grpId="1" animBg="1"/>
      <p:bldP spid="402" grpId="2" animBg="1"/>
      <p:bldP spid="402" grpId="3" animBg="1"/>
      <p:bldP spid="402" grpId="4" animBg="1"/>
      <p:bldP spid="402" grpId="5" animBg="1"/>
      <p:bldP spid="403" grpId="0" animBg="1"/>
      <p:bldP spid="403" grpId="1" animBg="1"/>
      <p:bldP spid="403" grpId="2" animBg="1"/>
      <p:bldP spid="403" grpId="3" animBg="1"/>
      <p:bldP spid="403" grpId="4" animBg="1"/>
      <p:bldP spid="403" grpId="5" animBg="1"/>
      <p:bldP spid="406" grpId="0" animBg="1"/>
      <p:bldP spid="406" grpId="1" animBg="1"/>
      <p:bldP spid="406" grpId="2" animBg="1"/>
      <p:bldP spid="406" grpId="3" animBg="1"/>
      <p:bldP spid="406" grpId="4" animBg="1"/>
      <p:bldP spid="406" grpId="5" animBg="1"/>
      <p:bldP spid="407" grpId="0" animBg="1"/>
      <p:bldP spid="407" grpId="1" animBg="1"/>
      <p:bldP spid="407" grpId="2" animBg="1"/>
      <p:bldP spid="407" grpId="3" animBg="1"/>
      <p:bldP spid="407" grpId="4" animBg="1"/>
      <p:bldP spid="407" grpId="5" animBg="1"/>
      <p:bldP spid="408" grpId="0" animBg="1"/>
      <p:bldP spid="408" grpId="1" animBg="1"/>
      <p:bldP spid="408" grpId="2" animBg="1"/>
      <p:bldP spid="408" grpId="3" animBg="1"/>
      <p:bldP spid="409" grpId="0" animBg="1"/>
      <p:bldP spid="409" grpId="1" animBg="1"/>
      <p:bldP spid="409" grpId="2" animBg="1"/>
      <p:bldP spid="409" grpId="3"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Power-up">
    <p:spTree>
      <p:nvGrpSpPr>
        <p:cNvPr id="1" name=""/>
        <p:cNvGrpSpPr/>
        <p:nvPr/>
      </p:nvGrpSpPr>
      <p:grpSpPr>
        <a:xfrm>
          <a:off x="0" y="0"/>
          <a:ext cx="0" cy="0"/>
          <a:chOff x="0" y="0"/>
          <a:chExt cx="0" cy="0"/>
        </a:xfrm>
      </p:grpSpPr>
      <p:pic>
        <p:nvPicPr>
          <p:cNvPr id="4" name="Picture 3">
            <a:hlinkClick r:id="" action="ppaction://hlinkshowjump?jump=endshow"/>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pic>
        <p:nvPicPr>
          <p:cNvPr id="3" name="Picture 2">
            <a:hlinkClick r:id="" action="ppaction://hlinkshowjump?jump=endshow"/>
            <a:extLst>
              <a:ext uri="{FF2B5EF4-FFF2-40B4-BE49-F238E27FC236}">
                <a16:creationId xmlns:a16="http://schemas.microsoft.com/office/drawing/2014/main" id="{BE654D5F-D109-4335-B5E4-AB73E7241F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spTree>
    <p:custDataLst>
      <p:tags r:id="rId1"/>
    </p:custDataLst>
    <p:extLst>
      <p:ext uri="{BB962C8B-B14F-4D97-AF65-F5344CB8AC3E}">
        <p14:creationId xmlns:p14="http://schemas.microsoft.com/office/powerpoint/2010/main" val="24618475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Power-up with  Music">
    <p:spTree>
      <p:nvGrpSpPr>
        <p:cNvPr id="1" name=""/>
        <p:cNvGrpSpPr/>
        <p:nvPr/>
      </p:nvGrpSpPr>
      <p:grpSpPr>
        <a:xfrm>
          <a:off x="0" y="0"/>
          <a:ext cx="0" cy="0"/>
          <a:chOff x="0" y="0"/>
          <a:chExt cx="0" cy="0"/>
        </a:xfrm>
      </p:grpSpPr>
      <p:pic>
        <p:nvPicPr>
          <p:cNvPr id="4" name="Picture 3">
            <a:hlinkClick r:id="" action="ppaction://hlinkshowjump?jump=endshow"/>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pic>
        <p:nvPicPr>
          <p:cNvPr id="5" name="New Super Luigi U (Soundtrack) - Main Theme [HQ].m4a">
            <a:hlinkClick r:id="" action="ppaction://media"/>
          </p:cNvPr>
          <p:cNvPicPr>
            <a:picLocks noChangeAspect="1"/>
          </p:cNvPicPr>
          <p:nvPr>
            <a:audioFile r:link="rId3"/>
            <p:extLst>
              <p:ext uri="{DAA4B4D4-6D71-4841-9C94-3DE7FCFB9230}">
                <p14:media xmlns:p14="http://schemas.microsoft.com/office/powerpoint/2010/main" r:embed="rId2">
                  <p14:fade in="1000"/>
                </p14:media>
              </p:ext>
            </p:extLst>
          </p:nvPr>
        </p:nvPicPr>
        <p:blipFill>
          <a:blip r:embed="rId6"/>
          <a:stretch>
            <a:fillRect/>
          </a:stretch>
        </p:blipFill>
        <p:spPr>
          <a:xfrm>
            <a:off x="12498355" y="3200751"/>
            <a:ext cx="609600" cy="609600"/>
          </a:xfrm>
          <a:prstGeom prst="rect">
            <a:avLst/>
          </a:prstGeom>
        </p:spPr>
      </p:pic>
      <p:pic>
        <p:nvPicPr>
          <p:cNvPr id="6" name="Picture 5">
            <a:hlinkClick r:id="" action="ppaction://hlinkshowjump?jump=endshow"/>
            <a:extLst>
              <a:ext uri="{FF2B5EF4-FFF2-40B4-BE49-F238E27FC236}">
                <a16:creationId xmlns:a16="http://schemas.microsoft.com/office/drawing/2014/main" id="{503DCEE1-1B97-44F2-B161-C8720FB8028D}"/>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spTree>
    <p:custDataLst>
      <p:tags r:id="rId1"/>
    </p:custDataLst>
    <p:extLst>
      <p:ext uri="{BB962C8B-B14F-4D97-AF65-F5344CB8AC3E}">
        <p14:creationId xmlns:p14="http://schemas.microsoft.com/office/powerpoint/2010/main" val="245803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4">
                <p:cTn id="7" repeatCount="indefinite" fill="hold" display="0">
                  <p:stCondLst>
                    <p:cond delay="indefinite"/>
                  </p:stCondLst>
                  <p:endCondLst>
                    <p:cond evt="onStopAudio" delay="0">
                      <p:tgtEl>
                        <p:sldTgt/>
                      </p:tgtEl>
                    </p:cond>
                  </p:endCondLst>
                </p:cTn>
                <p:tgtEl>
                  <p:spTgt spid="5"/>
                </p:tgtEl>
              </p:cMediaNode>
            </p:audio>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Home">
    <p:spTree>
      <p:nvGrpSpPr>
        <p:cNvPr id="1" name=""/>
        <p:cNvGrpSpPr/>
        <p:nvPr/>
      </p:nvGrpSpPr>
      <p:grpSpPr>
        <a:xfrm>
          <a:off x="0" y="0"/>
          <a:ext cx="0" cy="0"/>
          <a:chOff x="0" y="0"/>
          <a:chExt cx="0" cy="0"/>
        </a:xfrm>
      </p:grpSpPr>
      <p:pic>
        <p:nvPicPr>
          <p:cNvPr id="3" name="Picture 2">
            <a:hlinkClick r:id="" action="ppaction://hlinkshowjump?jump=nextslide"/>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245660" y="374647"/>
            <a:ext cx="832880" cy="837640"/>
          </a:xfrm>
          <a:prstGeom prst="rect">
            <a:avLst/>
          </a:prstGeom>
          <a:scene3d>
            <a:camera prst="orthographicFront">
              <a:rot lat="0" lon="0" rev="0"/>
            </a:camera>
            <a:lightRig rig="soft" dir="t"/>
          </a:scene3d>
          <a:sp3d>
            <a:bevelT w="38100"/>
          </a:sp3d>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pic>
        <p:nvPicPr>
          <p:cNvPr id="5" name="Blank_Block Z"/>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8497916" y="5428254"/>
            <a:ext cx="1078211" cy="1078211"/>
          </a:xfrm>
          <a:prstGeom prst="rect">
            <a:avLst/>
          </a:prstGeom>
          <a:effectLst>
            <a:outerShdw blurRad="50800" dist="76200" dir="3240000" algn="tl" rotWithShape="0">
              <a:prstClr val="black">
                <a:alpha val="40000"/>
              </a:prstClr>
            </a:outerShdw>
          </a:effectLst>
        </p:spPr>
      </p:pic>
      <p:pic>
        <p:nvPicPr>
          <p:cNvPr id="6" name="Blank_Block Y"/>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970922" y="5428254"/>
            <a:ext cx="1078211" cy="1078211"/>
          </a:xfrm>
          <a:prstGeom prst="rect">
            <a:avLst/>
          </a:prstGeom>
          <a:effectLst>
            <a:outerShdw blurRad="50800" dist="76200" dir="3240000" algn="tl" rotWithShape="0">
              <a:prstClr val="black">
                <a:alpha val="40000"/>
              </a:prstClr>
            </a:outerShdw>
          </a:effectLst>
        </p:spPr>
      </p:pic>
      <p:pic>
        <p:nvPicPr>
          <p:cNvPr id="7" name="Blank_Block X"/>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565603" y="5428254"/>
            <a:ext cx="1078211" cy="1078211"/>
          </a:xfrm>
          <a:prstGeom prst="rect">
            <a:avLst/>
          </a:prstGeom>
          <a:effectLst>
            <a:outerShdw blurRad="50800" dist="76200" dir="3240000" algn="tl" rotWithShape="0">
              <a:prstClr val="black">
                <a:alpha val="40000"/>
              </a:prstClr>
            </a:outerShdw>
          </a:effectLst>
        </p:spPr>
      </p:pic>
      <p:pic>
        <p:nvPicPr>
          <p:cNvPr id="8" name="Blank_Block W"/>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126740" y="5428254"/>
            <a:ext cx="1078211" cy="1078211"/>
          </a:xfrm>
          <a:prstGeom prst="rect">
            <a:avLst/>
          </a:prstGeom>
          <a:effectLst>
            <a:outerShdw blurRad="50800" dist="76200" dir="3240000" algn="tl" rotWithShape="0">
              <a:prstClr val="black">
                <a:alpha val="40000"/>
              </a:prstClr>
            </a:outerShdw>
          </a:effectLst>
        </p:spPr>
      </p:pic>
      <p:pic>
        <p:nvPicPr>
          <p:cNvPr id="9" name="Blank_Block V"/>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669026" y="5428254"/>
            <a:ext cx="1078211" cy="1078211"/>
          </a:xfrm>
          <a:prstGeom prst="rect">
            <a:avLst/>
          </a:prstGeom>
          <a:effectLst>
            <a:outerShdw blurRad="50800" dist="76200" dir="3240000" algn="tl" rotWithShape="0">
              <a:prstClr val="black">
                <a:alpha val="40000"/>
              </a:prstClr>
            </a:outerShdw>
          </a:effectLst>
        </p:spPr>
      </p:pic>
      <p:pic>
        <p:nvPicPr>
          <p:cNvPr id="10" name="Blank_Block U"/>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9942430" y="3880006"/>
            <a:ext cx="1078211" cy="1078211"/>
          </a:xfrm>
          <a:prstGeom prst="rect">
            <a:avLst/>
          </a:prstGeom>
          <a:effectLst>
            <a:outerShdw blurRad="50800" dist="76200" dir="3240000" algn="tl" rotWithShape="0">
              <a:prstClr val="black">
                <a:alpha val="40000"/>
              </a:prstClr>
            </a:outerShdw>
          </a:effectLst>
        </p:spPr>
      </p:pic>
      <p:pic>
        <p:nvPicPr>
          <p:cNvPr id="11" name="Blank_Block T"/>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8499502" y="3880006"/>
            <a:ext cx="1078211" cy="1078211"/>
          </a:xfrm>
          <a:prstGeom prst="rect">
            <a:avLst/>
          </a:prstGeom>
          <a:effectLst>
            <a:outerShdw blurRad="50800" dist="76200" dir="3240000" algn="tl" rotWithShape="0">
              <a:prstClr val="black">
                <a:alpha val="40000"/>
              </a:prstClr>
            </a:outerShdw>
          </a:effectLst>
        </p:spPr>
      </p:pic>
      <p:pic>
        <p:nvPicPr>
          <p:cNvPr id="12" name="Blank_Block S"/>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972508" y="3880006"/>
            <a:ext cx="1078211" cy="1078211"/>
          </a:xfrm>
          <a:prstGeom prst="rect">
            <a:avLst/>
          </a:prstGeom>
          <a:effectLst>
            <a:outerShdw blurRad="50800" dist="76200" dir="3240000" algn="tl" rotWithShape="0">
              <a:prstClr val="black">
                <a:alpha val="40000"/>
              </a:prstClr>
            </a:outerShdw>
          </a:effectLst>
        </p:spPr>
      </p:pic>
      <p:pic>
        <p:nvPicPr>
          <p:cNvPr id="13" name="Blank_Block 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567189" y="3880006"/>
            <a:ext cx="1078211" cy="1078211"/>
          </a:xfrm>
          <a:prstGeom prst="rect">
            <a:avLst/>
          </a:prstGeom>
          <a:effectLst>
            <a:outerShdw blurRad="50800" dist="76200" dir="3240000" algn="tl" rotWithShape="0">
              <a:prstClr val="black">
                <a:alpha val="40000"/>
              </a:prstClr>
            </a:outerShdw>
          </a:effectLst>
        </p:spPr>
      </p:pic>
      <p:pic>
        <p:nvPicPr>
          <p:cNvPr id="14" name="Blank_Block Q"/>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128326" y="3880006"/>
            <a:ext cx="1078211" cy="1078211"/>
          </a:xfrm>
          <a:prstGeom prst="rect">
            <a:avLst/>
          </a:prstGeom>
          <a:effectLst>
            <a:outerShdw blurRad="50800" dist="76200" dir="3240000" algn="tl" rotWithShape="0">
              <a:prstClr val="black">
                <a:alpha val="40000"/>
              </a:prstClr>
            </a:outerShdw>
          </a:effectLst>
        </p:spPr>
      </p:pic>
      <p:pic>
        <p:nvPicPr>
          <p:cNvPr id="15" name="Blank_Block P"/>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670612" y="3880006"/>
            <a:ext cx="1078211" cy="1078211"/>
          </a:xfrm>
          <a:prstGeom prst="rect">
            <a:avLst/>
          </a:prstGeom>
          <a:effectLst>
            <a:outerShdw blurRad="50800" dist="76200" dir="3240000" algn="tl" rotWithShape="0">
              <a:prstClr val="black">
                <a:alpha val="40000"/>
              </a:prstClr>
            </a:outerShdw>
          </a:effectLst>
        </p:spPr>
      </p:pic>
      <p:pic>
        <p:nvPicPr>
          <p:cNvPr id="16" name="Blank_Block O"/>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234737" y="3880006"/>
            <a:ext cx="1078211" cy="1078211"/>
          </a:xfrm>
          <a:prstGeom prst="rect">
            <a:avLst/>
          </a:prstGeom>
          <a:effectLst>
            <a:outerShdw blurRad="50800" dist="76200" dir="3240000" algn="tl" rotWithShape="0">
              <a:prstClr val="black">
                <a:alpha val="40000"/>
              </a:prstClr>
            </a:outerShdw>
          </a:effectLst>
        </p:spPr>
      </p:pic>
      <p:pic>
        <p:nvPicPr>
          <p:cNvPr id="17" name="Blank_Block 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9942429" y="2110985"/>
            <a:ext cx="1078211" cy="1078211"/>
          </a:xfrm>
          <a:prstGeom prst="rect">
            <a:avLst/>
          </a:prstGeom>
          <a:effectLst>
            <a:outerShdw blurRad="50800" dist="76200" dir="3240000" algn="tl" rotWithShape="0">
              <a:prstClr val="black">
                <a:alpha val="40000"/>
              </a:prstClr>
            </a:outerShdw>
          </a:effectLst>
        </p:spPr>
      </p:pic>
      <p:pic>
        <p:nvPicPr>
          <p:cNvPr id="18" name="Blank_Block M"/>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8499501" y="2110987"/>
            <a:ext cx="1078211" cy="1078211"/>
          </a:xfrm>
          <a:prstGeom prst="rect">
            <a:avLst/>
          </a:prstGeom>
          <a:effectLst>
            <a:outerShdw blurRad="50800" dist="76200" dir="3240000" algn="tl" rotWithShape="0">
              <a:prstClr val="black">
                <a:alpha val="40000"/>
              </a:prstClr>
            </a:outerShdw>
          </a:effectLst>
        </p:spPr>
      </p:pic>
      <p:pic>
        <p:nvPicPr>
          <p:cNvPr id="19" name="Blank_Block L"/>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972507" y="2110987"/>
            <a:ext cx="1078211" cy="1078211"/>
          </a:xfrm>
          <a:prstGeom prst="rect">
            <a:avLst/>
          </a:prstGeom>
          <a:effectLst>
            <a:outerShdw blurRad="50800" dist="76200" dir="3240000" algn="tl" rotWithShape="0">
              <a:prstClr val="black">
                <a:alpha val="40000"/>
              </a:prstClr>
            </a:outerShdw>
          </a:effectLst>
        </p:spPr>
      </p:pic>
      <p:pic>
        <p:nvPicPr>
          <p:cNvPr id="20" name="Blank_Block K"/>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550525" y="2110987"/>
            <a:ext cx="1078211" cy="1078211"/>
          </a:xfrm>
          <a:prstGeom prst="rect">
            <a:avLst/>
          </a:prstGeom>
          <a:effectLst>
            <a:outerShdw blurRad="50800" dist="76200" dir="3240000" algn="tl" rotWithShape="0">
              <a:prstClr val="black">
                <a:alpha val="40000"/>
              </a:prstClr>
            </a:outerShdw>
          </a:effectLst>
        </p:spPr>
      </p:pic>
      <p:pic>
        <p:nvPicPr>
          <p:cNvPr id="21" name="Blank_Block J"/>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128325" y="2110987"/>
            <a:ext cx="1078211" cy="1078211"/>
          </a:xfrm>
          <a:prstGeom prst="rect">
            <a:avLst/>
          </a:prstGeom>
          <a:effectLst>
            <a:outerShdw blurRad="50800" dist="76200" dir="3240000" algn="tl" rotWithShape="0">
              <a:prstClr val="black">
                <a:alpha val="40000"/>
              </a:prstClr>
            </a:outerShdw>
          </a:effectLst>
        </p:spPr>
      </p:pic>
      <p:pic>
        <p:nvPicPr>
          <p:cNvPr id="22" name="Blank_Block I"/>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670611" y="2110987"/>
            <a:ext cx="1078211" cy="1078211"/>
          </a:xfrm>
          <a:prstGeom prst="rect">
            <a:avLst/>
          </a:prstGeom>
          <a:effectLst>
            <a:outerShdw blurRad="50800" dist="76200" dir="3240000" algn="tl" rotWithShape="0">
              <a:prstClr val="black">
                <a:alpha val="40000"/>
              </a:prstClr>
            </a:outerShdw>
          </a:effectLst>
        </p:spPr>
      </p:pic>
      <p:pic>
        <p:nvPicPr>
          <p:cNvPr id="23" name="Blank_Block H"/>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234736" y="2110985"/>
            <a:ext cx="1078211" cy="1078211"/>
          </a:xfrm>
          <a:prstGeom prst="rect">
            <a:avLst/>
          </a:prstGeom>
          <a:effectLst>
            <a:outerShdw blurRad="50800" dist="76200" dir="3240000" algn="tl" rotWithShape="0">
              <a:prstClr val="black">
                <a:alpha val="40000"/>
              </a:prstClr>
            </a:outerShdw>
          </a:effectLst>
        </p:spPr>
      </p:pic>
      <p:pic>
        <p:nvPicPr>
          <p:cNvPr id="24" name="Blank_Block G"/>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9942430" y="375254"/>
            <a:ext cx="1078211" cy="1078211"/>
          </a:xfrm>
          <a:prstGeom prst="rect">
            <a:avLst/>
          </a:prstGeom>
          <a:effectLst>
            <a:outerShdw blurRad="50800" dist="76200" dir="3240000" algn="tl" rotWithShape="0">
              <a:prstClr val="black">
                <a:alpha val="40000"/>
              </a:prstClr>
            </a:outerShdw>
          </a:effectLst>
        </p:spPr>
      </p:pic>
      <p:pic>
        <p:nvPicPr>
          <p:cNvPr id="25" name="Blank_Block F"/>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8499502" y="375254"/>
            <a:ext cx="1078211" cy="1078211"/>
          </a:xfrm>
          <a:prstGeom prst="rect">
            <a:avLst/>
          </a:prstGeom>
          <a:effectLst>
            <a:outerShdw blurRad="50800" dist="76200" dir="3240000" algn="tl" rotWithShape="0">
              <a:prstClr val="black">
                <a:alpha val="40000"/>
              </a:prstClr>
            </a:outerShdw>
          </a:effectLst>
        </p:spPr>
      </p:pic>
      <p:pic>
        <p:nvPicPr>
          <p:cNvPr id="26" name="Blank_Block E"/>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972508" y="375254"/>
            <a:ext cx="1078211" cy="1078211"/>
          </a:xfrm>
          <a:prstGeom prst="rect">
            <a:avLst/>
          </a:prstGeom>
          <a:effectLst>
            <a:outerShdw blurRad="50800" dist="76200" dir="3240000" algn="tl" rotWithShape="0">
              <a:prstClr val="black">
                <a:alpha val="40000"/>
              </a:prstClr>
            </a:outerShdw>
          </a:effectLst>
        </p:spPr>
      </p:pic>
      <p:pic>
        <p:nvPicPr>
          <p:cNvPr id="27" name="Blank_Block D"/>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567189" y="375254"/>
            <a:ext cx="1078211" cy="1078211"/>
          </a:xfrm>
          <a:prstGeom prst="rect">
            <a:avLst/>
          </a:prstGeom>
          <a:effectLst>
            <a:outerShdw blurRad="50800" dist="76200" dir="3240000" algn="tl" rotWithShape="0">
              <a:prstClr val="black">
                <a:alpha val="40000"/>
              </a:prstClr>
            </a:outerShdw>
          </a:effectLst>
        </p:spPr>
      </p:pic>
      <p:pic>
        <p:nvPicPr>
          <p:cNvPr id="28" name="Blank_Block C"/>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128326" y="375254"/>
            <a:ext cx="1078211" cy="1078211"/>
          </a:xfrm>
          <a:prstGeom prst="rect">
            <a:avLst/>
          </a:prstGeom>
          <a:effectLst>
            <a:outerShdw blurRad="50800" dist="76200" dir="3240000" algn="tl" rotWithShape="0">
              <a:prstClr val="black">
                <a:alpha val="40000"/>
              </a:prstClr>
            </a:outerShdw>
          </a:effectLst>
        </p:spPr>
      </p:pic>
      <p:pic>
        <p:nvPicPr>
          <p:cNvPr id="29" name="Blank_Block B"/>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670612" y="375254"/>
            <a:ext cx="1078211" cy="1078211"/>
          </a:xfrm>
          <a:prstGeom prst="rect">
            <a:avLst/>
          </a:prstGeom>
          <a:effectLst>
            <a:outerShdw blurRad="50800" dist="76200" dir="3240000" algn="tl" rotWithShape="0">
              <a:prstClr val="black">
                <a:alpha val="40000"/>
              </a:prstClr>
            </a:outerShdw>
          </a:effectLst>
        </p:spPr>
      </p:pic>
      <p:pic>
        <p:nvPicPr>
          <p:cNvPr id="30" name="Blank_Block A"/>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234737" y="375254"/>
            <a:ext cx="1078211" cy="1078211"/>
          </a:xfrm>
          <a:prstGeom prst="rect">
            <a:avLst/>
          </a:prstGeom>
          <a:effectLst>
            <a:outerShdw blurRad="50800" dist="76200" dir="3240000" algn="tl" rotWithShape="0">
              <a:prstClr val="black">
                <a:alpha val="40000"/>
              </a:prstClr>
            </a:outerShdw>
          </a:effectLst>
        </p:spPr>
      </p:pic>
      <p:pic>
        <p:nvPicPr>
          <p:cNvPr id="31" name="A">
            <a:hlinkClick r:id="" action="ppaction://customshow?id=2&amp;return=true"/>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15726" y="359287"/>
            <a:ext cx="1111820" cy="1099326"/>
          </a:xfrm>
          <a:prstGeom prst="rect">
            <a:avLst/>
          </a:prstGeom>
        </p:spPr>
      </p:pic>
      <p:pic>
        <p:nvPicPr>
          <p:cNvPr id="32" name="B">
            <a:hlinkClick r:id="" action="ppaction://customshow?id=3&amp;return=true"/>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2656014" y="366322"/>
            <a:ext cx="1111820" cy="1099326"/>
          </a:xfrm>
          <a:prstGeom prst="rect">
            <a:avLst/>
          </a:prstGeom>
        </p:spPr>
      </p:pic>
      <p:pic>
        <p:nvPicPr>
          <p:cNvPr id="33" name="Picture 32">
            <a:hlinkClick r:id="" action="ppaction://customshow?id=4&amp;return=true"/>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4110397" y="365638"/>
            <a:ext cx="1111820" cy="1099326"/>
          </a:xfrm>
          <a:prstGeom prst="rect">
            <a:avLst/>
          </a:prstGeom>
        </p:spPr>
      </p:pic>
      <p:pic>
        <p:nvPicPr>
          <p:cNvPr id="34" name="Picture 33">
            <a:hlinkClick r:id="" action="ppaction://customshow?id=5&amp;return=true"/>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5550844" y="363673"/>
            <a:ext cx="1111820" cy="1099326"/>
          </a:xfrm>
          <a:prstGeom prst="rect">
            <a:avLst/>
          </a:prstGeom>
        </p:spPr>
      </p:pic>
      <p:pic>
        <p:nvPicPr>
          <p:cNvPr id="35" name="Picture 34">
            <a:hlinkClick r:id="" action="ppaction://customshow?id=6&amp;return=true"/>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6956164" y="361563"/>
            <a:ext cx="1111820" cy="1099326"/>
          </a:xfrm>
          <a:prstGeom prst="rect">
            <a:avLst/>
          </a:prstGeom>
        </p:spPr>
      </p:pic>
      <p:pic>
        <p:nvPicPr>
          <p:cNvPr id="36" name="Picture 35">
            <a:hlinkClick r:id="" action="ppaction://customshow?id=7&amp;return=true"/>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8489750" y="363547"/>
            <a:ext cx="1111820" cy="1099326"/>
          </a:xfrm>
          <a:prstGeom prst="rect">
            <a:avLst/>
          </a:prstGeom>
        </p:spPr>
      </p:pic>
      <p:pic>
        <p:nvPicPr>
          <p:cNvPr id="37" name="Picture 36">
            <a:hlinkClick r:id="" action="ppaction://customshow?id=8&amp;return=true"/>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9925624" y="360422"/>
            <a:ext cx="1111820" cy="1105574"/>
          </a:xfrm>
          <a:prstGeom prst="rect">
            <a:avLst/>
          </a:prstGeom>
        </p:spPr>
      </p:pic>
      <p:pic>
        <p:nvPicPr>
          <p:cNvPr id="38" name="Picture 37">
            <a:hlinkClick r:id="" action="ppaction://customshow?id=9&amp;return=true"/>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1215726" y="2095801"/>
            <a:ext cx="1111820" cy="1099326"/>
          </a:xfrm>
          <a:prstGeom prst="rect">
            <a:avLst/>
          </a:prstGeom>
        </p:spPr>
      </p:pic>
      <p:pic>
        <p:nvPicPr>
          <p:cNvPr id="39" name="Picture 38">
            <a:hlinkClick r:id="" action="ppaction://customshow?id=10&amp;return=true"/>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2656013" y="2095802"/>
            <a:ext cx="1111820" cy="1099326"/>
          </a:xfrm>
          <a:prstGeom prst="rect">
            <a:avLst/>
          </a:prstGeom>
        </p:spPr>
      </p:pic>
      <p:pic>
        <p:nvPicPr>
          <p:cNvPr id="40" name="Picture 39">
            <a:hlinkClick r:id="" action="ppaction://customshow?id=11&amp;return=true"/>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4111982" y="2093972"/>
            <a:ext cx="1111820" cy="1105574"/>
          </a:xfrm>
          <a:prstGeom prst="rect">
            <a:avLst/>
          </a:prstGeom>
        </p:spPr>
      </p:pic>
      <p:pic>
        <p:nvPicPr>
          <p:cNvPr id="41" name="Picture 40">
            <a:hlinkClick r:id="" action="ppaction://customshow?id=12&amp;return=true"/>
          </p:cNvPr>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5533260" y="2092678"/>
            <a:ext cx="1111820" cy="1105574"/>
          </a:xfrm>
          <a:prstGeom prst="rect">
            <a:avLst/>
          </a:prstGeom>
        </p:spPr>
      </p:pic>
      <p:pic>
        <p:nvPicPr>
          <p:cNvPr id="42" name="Picture 41">
            <a:hlinkClick r:id="" action="ppaction://customshow?id=13&amp;return=true"/>
          </p:cNvPr>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6956164" y="2089555"/>
            <a:ext cx="1111820" cy="1111820"/>
          </a:xfrm>
          <a:prstGeom prst="rect">
            <a:avLst/>
          </a:prstGeom>
        </p:spPr>
      </p:pic>
      <p:pic>
        <p:nvPicPr>
          <p:cNvPr id="43" name="Picture 42">
            <a:hlinkClick r:id="" action="ppaction://customshow?id=14&amp;return=true"/>
          </p:cNvPr>
          <p:cNvPicPr>
            <a:picLocks noChangeAspect="1"/>
          </p:cNvPicPr>
          <p:nvPr/>
        </p:nvPicPr>
        <p:blipFill>
          <a:blip r:embed="rId25" cstate="email">
            <a:extLst>
              <a:ext uri="{28A0092B-C50C-407E-A947-70E740481C1C}">
                <a14:useLocalDpi xmlns:a14="http://schemas.microsoft.com/office/drawing/2010/main"/>
              </a:ext>
            </a:extLst>
          </a:blip>
          <a:stretch>
            <a:fillRect/>
          </a:stretch>
        </p:blipFill>
        <p:spPr>
          <a:xfrm>
            <a:off x="8479197" y="2092678"/>
            <a:ext cx="1111820" cy="1105574"/>
          </a:xfrm>
          <a:prstGeom prst="rect">
            <a:avLst/>
          </a:prstGeom>
        </p:spPr>
      </p:pic>
      <p:pic>
        <p:nvPicPr>
          <p:cNvPr id="44" name="Picture 43">
            <a:hlinkClick r:id="" action="ppaction://customshow?id=15&amp;return=true"/>
          </p:cNvPr>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9925624" y="2095801"/>
            <a:ext cx="1111820" cy="1099326"/>
          </a:xfrm>
          <a:prstGeom prst="rect">
            <a:avLst/>
          </a:prstGeom>
        </p:spPr>
      </p:pic>
      <p:pic>
        <p:nvPicPr>
          <p:cNvPr id="45" name="Picture 44">
            <a:hlinkClick r:id="" action="ppaction://customshow?id=16&amp;return=true"/>
          </p:cNvPr>
          <p:cNvPicPr>
            <a:picLocks noChangeAspect="1"/>
          </p:cNvPicPr>
          <p:nvPr/>
        </p:nvPicPr>
        <p:blipFill>
          <a:blip r:embed="rId27" cstate="email">
            <a:extLst>
              <a:ext uri="{28A0092B-C50C-407E-A947-70E740481C1C}">
                <a14:useLocalDpi xmlns:a14="http://schemas.microsoft.com/office/drawing/2010/main"/>
              </a:ext>
            </a:extLst>
          </a:blip>
          <a:stretch>
            <a:fillRect/>
          </a:stretch>
        </p:blipFill>
        <p:spPr>
          <a:xfrm>
            <a:off x="1215726" y="3866323"/>
            <a:ext cx="1111820" cy="1105574"/>
          </a:xfrm>
          <a:prstGeom prst="rect">
            <a:avLst/>
          </a:prstGeom>
        </p:spPr>
      </p:pic>
      <p:pic>
        <p:nvPicPr>
          <p:cNvPr id="46" name="Picture 45">
            <a:hlinkClick r:id="" action="ppaction://customshow?id=17&amp;return=true"/>
          </p:cNvPr>
          <p:cNvPicPr>
            <a:picLocks noChangeAspect="1"/>
          </p:cNvPicPr>
          <p:nvPr/>
        </p:nvPicPr>
        <p:blipFill>
          <a:blip r:embed="rId28" cstate="email">
            <a:extLst>
              <a:ext uri="{28A0092B-C50C-407E-A947-70E740481C1C}">
                <a14:useLocalDpi xmlns:a14="http://schemas.microsoft.com/office/drawing/2010/main"/>
              </a:ext>
            </a:extLst>
          </a:blip>
          <a:stretch>
            <a:fillRect/>
          </a:stretch>
        </p:blipFill>
        <p:spPr>
          <a:xfrm>
            <a:off x="2656013" y="3863214"/>
            <a:ext cx="1111820" cy="1111820"/>
          </a:xfrm>
          <a:prstGeom prst="rect">
            <a:avLst/>
          </a:prstGeom>
        </p:spPr>
      </p:pic>
      <p:pic>
        <p:nvPicPr>
          <p:cNvPr id="47" name="Picture 46">
            <a:hlinkClick r:id="" action="ppaction://customshow?id=18&amp;return=true"/>
          </p:cNvPr>
          <p:cNvPicPr>
            <a:picLocks noChangeAspect="1"/>
          </p:cNvPicPr>
          <p:nvPr/>
        </p:nvPicPr>
        <p:blipFill>
          <a:blip r:embed="rId29" cstate="email">
            <a:extLst>
              <a:ext uri="{28A0092B-C50C-407E-A947-70E740481C1C}">
                <a14:useLocalDpi xmlns:a14="http://schemas.microsoft.com/office/drawing/2010/main"/>
              </a:ext>
            </a:extLst>
          </a:blip>
          <a:stretch>
            <a:fillRect/>
          </a:stretch>
        </p:blipFill>
        <p:spPr>
          <a:xfrm>
            <a:off x="4111982" y="3869450"/>
            <a:ext cx="1111820" cy="1099326"/>
          </a:xfrm>
          <a:prstGeom prst="rect">
            <a:avLst/>
          </a:prstGeom>
        </p:spPr>
      </p:pic>
      <p:pic>
        <p:nvPicPr>
          <p:cNvPr id="48" name="Picture 47">
            <a:hlinkClick r:id="" action="ppaction://customshow?id=19&amp;return=true"/>
          </p:cNvPr>
          <p:cNvPicPr>
            <a:picLocks noChangeAspect="1"/>
          </p:cNvPicPr>
          <p:nvPr/>
        </p:nvPicPr>
        <p:blipFill>
          <a:blip r:embed="rId30" cstate="email">
            <a:extLst>
              <a:ext uri="{28A0092B-C50C-407E-A947-70E740481C1C}">
                <a14:useLocalDpi xmlns:a14="http://schemas.microsoft.com/office/drawing/2010/main"/>
              </a:ext>
            </a:extLst>
          </a:blip>
          <a:stretch>
            <a:fillRect/>
          </a:stretch>
        </p:blipFill>
        <p:spPr>
          <a:xfrm>
            <a:off x="5550844" y="3869447"/>
            <a:ext cx="1111820" cy="1099326"/>
          </a:xfrm>
          <a:prstGeom prst="rect">
            <a:avLst/>
          </a:prstGeom>
        </p:spPr>
      </p:pic>
      <p:pic>
        <p:nvPicPr>
          <p:cNvPr id="49" name="Picture 48">
            <a:hlinkClick r:id="" action="ppaction://customshow?id=20&amp;return=true"/>
          </p:cNvPr>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6956164" y="3869447"/>
            <a:ext cx="1111820" cy="1099326"/>
          </a:xfrm>
          <a:prstGeom prst="rect">
            <a:avLst/>
          </a:prstGeom>
        </p:spPr>
      </p:pic>
      <p:pic>
        <p:nvPicPr>
          <p:cNvPr id="50" name="Picture 49">
            <a:hlinkClick r:id="" action="ppaction://customshow?id=21&amp;return=true"/>
          </p:cNvPr>
          <p:cNvPicPr>
            <a:picLocks noChangeAspect="1"/>
          </p:cNvPicPr>
          <p:nvPr/>
        </p:nvPicPr>
        <p:blipFill>
          <a:blip r:embed="rId32" cstate="email">
            <a:extLst>
              <a:ext uri="{28A0092B-C50C-407E-A947-70E740481C1C}">
                <a14:useLocalDpi xmlns:a14="http://schemas.microsoft.com/office/drawing/2010/main"/>
              </a:ext>
            </a:extLst>
          </a:blip>
          <a:stretch>
            <a:fillRect/>
          </a:stretch>
        </p:blipFill>
        <p:spPr>
          <a:xfrm>
            <a:off x="8479197" y="3869447"/>
            <a:ext cx="1111820" cy="1099326"/>
          </a:xfrm>
          <a:prstGeom prst="rect">
            <a:avLst/>
          </a:prstGeom>
        </p:spPr>
      </p:pic>
      <p:pic>
        <p:nvPicPr>
          <p:cNvPr id="51" name="Picture 50">
            <a:hlinkClick r:id="" action="ppaction://customshow?id=22&amp;return=true"/>
          </p:cNvPr>
          <p:cNvPicPr>
            <a:picLocks noChangeAspect="1"/>
          </p:cNvPicPr>
          <p:nvPr/>
        </p:nvPicPr>
        <p:blipFill>
          <a:blip r:embed="rId33" cstate="email">
            <a:extLst>
              <a:ext uri="{28A0092B-C50C-407E-A947-70E740481C1C}">
                <a14:useLocalDpi xmlns:a14="http://schemas.microsoft.com/office/drawing/2010/main"/>
              </a:ext>
            </a:extLst>
          </a:blip>
          <a:stretch>
            <a:fillRect/>
          </a:stretch>
        </p:blipFill>
        <p:spPr>
          <a:xfrm>
            <a:off x="9925624" y="3866323"/>
            <a:ext cx="1111820" cy="1105574"/>
          </a:xfrm>
          <a:prstGeom prst="rect">
            <a:avLst/>
          </a:prstGeom>
        </p:spPr>
      </p:pic>
      <p:pic>
        <p:nvPicPr>
          <p:cNvPr id="52" name="Picture 51">
            <a:hlinkClick r:id="" action="ppaction://customshow?id=23&amp;return=true"/>
          </p:cNvPr>
          <p:cNvPicPr>
            <a:picLocks noChangeAspect="1"/>
          </p:cNvPicPr>
          <p:nvPr/>
        </p:nvPicPr>
        <p:blipFill>
          <a:blip r:embed="rId34" cstate="email">
            <a:extLst>
              <a:ext uri="{28A0092B-C50C-407E-A947-70E740481C1C}">
                <a14:useLocalDpi xmlns:a14="http://schemas.microsoft.com/office/drawing/2010/main"/>
              </a:ext>
            </a:extLst>
          </a:blip>
          <a:stretch>
            <a:fillRect/>
          </a:stretch>
        </p:blipFill>
        <p:spPr>
          <a:xfrm>
            <a:off x="2654268" y="5401922"/>
            <a:ext cx="1111820" cy="1111820"/>
          </a:xfrm>
          <a:prstGeom prst="rect">
            <a:avLst/>
          </a:prstGeom>
        </p:spPr>
      </p:pic>
      <p:pic>
        <p:nvPicPr>
          <p:cNvPr id="53" name="Picture 52">
            <a:hlinkClick r:id="" action="ppaction://customshow?id=24&amp;return=true"/>
          </p:cNvPr>
          <p:cNvPicPr>
            <a:picLocks noChangeAspect="1"/>
          </p:cNvPicPr>
          <p:nvPr/>
        </p:nvPicPr>
        <p:blipFill>
          <a:blip r:embed="rId35" cstate="email">
            <a:extLst>
              <a:ext uri="{28A0092B-C50C-407E-A947-70E740481C1C}">
                <a14:useLocalDpi xmlns:a14="http://schemas.microsoft.com/office/drawing/2010/main"/>
              </a:ext>
            </a:extLst>
          </a:blip>
          <a:stretch>
            <a:fillRect/>
          </a:stretch>
        </p:blipFill>
        <p:spPr>
          <a:xfrm>
            <a:off x="4111982" y="5408169"/>
            <a:ext cx="1111820" cy="1099326"/>
          </a:xfrm>
          <a:prstGeom prst="rect">
            <a:avLst/>
          </a:prstGeom>
        </p:spPr>
      </p:pic>
      <p:pic>
        <p:nvPicPr>
          <p:cNvPr id="54" name="Picture 53">
            <a:hlinkClick r:id="" action="ppaction://customshow?id=25&amp;return=true"/>
          </p:cNvPr>
          <p:cNvPicPr>
            <a:picLocks noChangeAspect="1"/>
          </p:cNvPicPr>
          <p:nvPr/>
        </p:nvPicPr>
        <p:blipFill>
          <a:blip r:embed="rId36" cstate="email">
            <a:extLst>
              <a:ext uri="{28A0092B-C50C-407E-A947-70E740481C1C}">
                <a14:useLocalDpi xmlns:a14="http://schemas.microsoft.com/office/drawing/2010/main"/>
              </a:ext>
            </a:extLst>
          </a:blip>
          <a:stretch>
            <a:fillRect/>
          </a:stretch>
        </p:blipFill>
        <p:spPr>
          <a:xfrm>
            <a:off x="5550844" y="5408169"/>
            <a:ext cx="1111820" cy="1099326"/>
          </a:xfrm>
          <a:prstGeom prst="rect">
            <a:avLst/>
          </a:prstGeom>
        </p:spPr>
      </p:pic>
      <p:pic>
        <p:nvPicPr>
          <p:cNvPr id="55" name="Picture 54">
            <a:hlinkClick r:id="" action="ppaction://customshow?id=26&amp;return=true"/>
          </p:cNvPr>
          <p:cNvPicPr>
            <a:picLocks noChangeAspect="1"/>
          </p:cNvPicPr>
          <p:nvPr/>
        </p:nvPicPr>
        <p:blipFill>
          <a:blip r:embed="rId37" cstate="email">
            <a:extLst>
              <a:ext uri="{28A0092B-C50C-407E-A947-70E740481C1C}">
                <a14:useLocalDpi xmlns:a14="http://schemas.microsoft.com/office/drawing/2010/main"/>
              </a:ext>
            </a:extLst>
          </a:blip>
          <a:stretch>
            <a:fillRect/>
          </a:stretch>
        </p:blipFill>
        <p:spPr>
          <a:xfrm>
            <a:off x="6956164" y="5408169"/>
            <a:ext cx="1111820" cy="1099326"/>
          </a:xfrm>
          <a:prstGeom prst="rect">
            <a:avLst/>
          </a:prstGeom>
        </p:spPr>
      </p:pic>
      <p:pic>
        <p:nvPicPr>
          <p:cNvPr id="56" name="Picture 55">
            <a:hlinkClick r:id="" action="ppaction://customshow?id=27&amp;return=true"/>
          </p:cNvPr>
          <p:cNvPicPr>
            <a:picLocks noChangeAspect="1"/>
          </p:cNvPicPr>
          <p:nvPr/>
        </p:nvPicPr>
        <p:blipFill>
          <a:blip r:embed="rId38" cstate="email">
            <a:extLst>
              <a:ext uri="{28A0092B-C50C-407E-A947-70E740481C1C}">
                <a14:useLocalDpi xmlns:a14="http://schemas.microsoft.com/office/drawing/2010/main"/>
              </a:ext>
            </a:extLst>
          </a:blip>
          <a:stretch>
            <a:fillRect/>
          </a:stretch>
        </p:blipFill>
        <p:spPr>
          <a:xfrm>
            <a:off x="8479197" y="5405045"/>
            <a:ext cx="1111820" cy="1105574"/>
          </a:xfrm>
          <a:prstGeom prst="rect">
            <a:avLst/>
          </a:prstGeom>
        </p:spPr>
      </p:pic>
      <p:pic>
        <p:nvPicPr>
          <p:cNvPr id="57" name="P-Switch On"/>
          <p:cNvPicPr>
            <a:picLocks noChangeAspect="1"/>
          </p:cNvPicPr>
          <p:nvPr/>
        </p:nvPicPr>
        <p:blipFill>
          <a:blip r:embed="rId39"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58" name="P-Switch"/>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59" name="Ground Pound Mario"/>
          <p:cNvPicPr>
            <a:picLocks noChangeAspect="1"/>
          </p:cNvPicPr>
          <p:nvPr/>
        </p:nvPicPr>
        <p:blipFill rotWithShape="1">
          <a:blip r:embed="rId41" cstate="email">
            <a:extLst>
              <a:ext uri="{28A0092B-C50C-407E-A947-70E740481C1C}">
                <a14:useLocalDpi xmlns:a14="http://schemas.microsoft.com/office/drawing/2010/main"/>
              </a:ext>
            </a:extLst>
          </a:blip>
          <a:srcRect/>
          <a:stretch/>
        </p:blipFill>
        <p:spPr>
          <a:xfrm flipH="1">
            <a:off x="10382491" y="2841387"/>
            <a:ext cx="1384016" cy="1828800"/>
          </a:xfrm>
          <a:prstGeom prst="rect">
            <a:avLst/>
          </a:prstGeom>
        </p:spPr>
      </p:pic>
      <p:pic>
        <p:nvPicPr>
          <p:cNvPr id="60" name="Dust"/>
          <p:cNvPicPr>
            <a:picLocks noChangeAspect="1"/>
          </p:cNvPicPr>
          <p:nvPr/>
        </p:nvPicPr>
        <p:blipFill rotWithShape="1">
          <a:blip r:embed="rId42"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61" name="P-Switch Timer">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43" cstate="print"/>
          <a:stretch>
            <a:fillRect/>
          </a:stretch>
        </p:blipFill>
        <p:spPr>
          <a:xfrm>
            <a:off x="13465175" y="4892675"/>
            <a:ext cx="609600" cy="609600"/>
          </a:xfrm>
          <a:prstGeom prst="rect">
            <a:avLst/>
          </a:prstGeom>
        </p:spPr>
      </p:pic>
      <p:pic>
        <p:nvPicPr>
          <p:cNvPr id="63" name="Music Block"/>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217815" y="374647"/>
            <a:ext cx="688044" cy="688044"/>
          </a:xfrm>
          <a:prstGeom prst="rect">
            <a:avLst/>
          </a:prstGeom>
          <a:effectLst>
            <a:outerShdw blurRad="50800" dist="76200" dir="3240000" algn="tl" rotWithShape="0">
              <a:prstClr val="black">
                <a:alpha val="40000"/>
              </a:prstClr>
            </a:outerShdw>
          </a:effectLst>
        </p:spPr>
      </p:pic>
      <p:pic>
        <p:nvPicPr>
          <p:cNvPr id="2" name="4-03 - Map 2 (Overworld).mp3">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45"/>
          <a:stretch>
            <a:fillRect/>
          </a:stretch>
        </p:blipFill>
        <p:spPr>
          <a:xfrm>
            <a:off x="3518726" y="-1279832"/>
            <a:ext cx="609600" cy="609600"/>
          </a:xfrm>
          <a:prstGeom prst="rect">
            <a:avLst/>
          </a:prstGeom>
        </p:spPr>
      </p:pic>
      <p:pic>
        <p:nvPicPr>
          <p:cNvPr id="64" name="Picture 63">
            <a:hlinkClick r:id="" action="ppaction://hlinkshowjump?jump=nextslide"/>
            <a:extLst>
              <a:ext uri="{FF2B5EF4-FFF2-40B4-BE49-F238E27FC236}">
                <a16:creationId xmlns:a16="http://schemas.microsoft.com/office/drawing/2014/main" id="{E190BB25-56FC-4187-AD67-51E1EF84E5F1}"/>
              </a:ext>
            </a:extLst>
          </p:cNvPr>
          <p:cNvPicPr>
            <a:picLocks noChangeAspect="1"/>
          </p:cNvPicPr>
          <p:nvPr userDrawn="1"/>
        </p:nvPicPr>
        <p:blipFill>
          <a:blip r:embed="rId10" cstate="email">
            <a:extLst>
              <a:ext uri="{28A0092B-C50C-407E-A947-70E740481C1C}">
                <a14:useLocalDpi xmlns:a14="http://schemas.microsoft.com/office/drawing/2010/main"/>
              </a:ext>
            </a:extLst>
          </a:blip>
          <a:stretch>
            <a:fillRect/>
          </a:stretch>
        </p:blipFill>
        <p:spPr>
          <a:xfrm>
            <a:off x="11245660" y="374647"/>
            <a:ext cx="832880" cy="837640"/>
          </a:xfrm>
          <a:prstGeom prst="rect">
            <a:avLst/>
          </a:prstGeom>
          <a:scene3d>
            <a:camera prst="orthographicFront">
              <a:rot lat="0" lon="0" rev="0"/>
            </a:camera>
            <a:lightRig rig="soft" dir="t"/>
          </a:scene3d>
          <a:sp3d>
            <a:bevelT w="38100"/>
          </a:sp3d>
        </p:spPr>
      </p:pic>
      <p:pic>
        <p:nvPicPr>
          <p:cNvPr id="65" name="Picture 64">
            <a:extLst>
              <a:ext uri="{FF2B5EF4-FFF2-40B4-BE49-F238E27FC236}">
                <a16:creationId xmlns:a16="http://schemas.microsoft.com/office/drawing/2014/main" id="{D854B3C9-B6EB-4CE4-B1F0-0187524CD21A}"/>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pic>
        <p:nvPicPr>
          <p:cNvPr id="66" name="Blank_Block Z">
            <a:extLst>
              <a:ext uri="{FF2B5EF4-FFF2-40B4-BE49-F238E27FC236}">
                <a16:creationId xmlns:a16="http://schemas.microsoft.com/office/drawing/2014/main" id="{B90B7693-B7A9-45FD-95DF-258682211F56}"/>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97916" y="5428254"/>
            <a:ext cx="1078211" cy="1078211"/>
          </a:xfrm>
          <a:prstGeom prst="rect">
            <a:avLst/>
          </a:prstGeom>
          <a:effectLst>
            <a:outerShdw blurRad="50800" dist="76200" dir="3240000" algn="tl" rotWithShape="0">
              <a:prstClr val="black">
                <a:alpha val="40000"/>
              </a:prstClr>
            </a:outerShdw>
          </a:effectLst>
        </p:spPr>
      </p:pic>
      <p:pic>
        <p:nvPicPr>
          <p:cNvPr id="67" name="Blank_Block Y">
            <a:extLst>
              <a:ext uri="{FF2B5EF4-FFF2-40B4-BE49-F238E27FC236}">
                <a16:creationId xmlns:a16="http://schemas.microsoft.com/office/drawing/2014/main" id="{E98E3435-2265-44B9-9114-0E73E39A1E8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970922" y="5428254"/>
            <a:ext cx="1078211" cy="1078211"/>
          </a:xfrm>
          <a:prstGeom prst="rect">
            <a:avLst/>
          </a:prstGeom>
          <a:effectLst>
            <a:outerShdw blurRad="50800" dist="76200" dir="3240000" algn="tl" rotWithShape="0">
              <a:prstClr val="black">
                <a:alpha val="40000"/>
              </a:prstClr>
            </a:outerShdw>
          </a:effectLst>
        </p:spPr>
      </p:pic>
      <p:pic>
        <p:nvPicPr>
          <p:cNvPr id="68" name="Blank_Block X">
            <a:extLst>
              <a:ext uri="{FF2B5EF4-FFF2-40B4-BE49-F238E27FC236}">
                <a16:creationId xmlns:a16="http://schemas.microsoft.com/office/drawing/2014/main" id="{C93FC302-7494-4DD5-8826-97E80109587B}"/>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565603" y="5428254"/>
            <a:ext cx="1078211" cy="1078211"/>
          </a:xfrm>
          <a:prstGeom prst="rect">
            <a:avLst/>
          </a:prstGeom>
          <a:effectLst>
            <a:outerShdw blurRad="50800" dist="76200" dir="3240000" algn="tl" rotWithShape="0">
              <a:prstClr val="black">
                <a:alpha val="40000"/>
              </a:prstClr>
            </a:outerShdw>
          </a:effectLst>
        </p:spPr>
      </p:pic>
      <p:pic>
        <p:nvPicPr>
          <p:cNvPr id="69" name="Blank_Block W">
            <a:extLst>
              <a:ext uri="{FF2B5EF4-FFF2-40B4-BE49-F238E27FC236}">
                <a16:creationId xmlns:a16="http://schemas.microsoft.com/office/drawing/2014/main" id="{4BA40F38-0178-4F96-85E0-BB22A90CB961}"/>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4126740" y="5428254"/>
            <a:ext cx="1078211" cy="1078211"/>
          </a:xfrm>
          <a:prstGeom prst="rect">
            <a:avLst/>
          </a:prstGeom>
          <a:effectLst>
            <a:outerShdw blurRad="50800" dist="76200" dir="3240000" algn="tl" rotWithShape="0">
              <a:prstClr val="black">
                <a:alpha val="40000"/>
              </a:prstClr>
            </a:outerShdw>
          </a:effectLst>
        </p:spPr>
      </p:pic>
      <p:pic>
        <p:nvPicPr>
          <p:cNvPr id="70" name="Blank_Block V">
            <a:extLst>
              <a:ext uri="{FF2B5EF4-FFF2-40B4-BE49-F238E27FC236}">
                <a16:creationId xmlns:a16="http://schemas.microsoft.com/office/drawing/2014/main" id="{DA96F2FF-5F12-46B0-92DA-F0422E90D045}"/>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2669026" y="5428254"/>
            <a:ext cx="1078211" cy="1078211"/>
          </a:xfrm>
          <a:prstGeom prst="rect">
            <a:avLst/>
          </a:prstGeom>
          <a:effectLst>
            <a:outerShdw blurRad="50800" dist="76200" dir="3240000" algn="tl" rotWithShape="0">
              <a:prstClr val="black">
                <a:alpha val="40000"/>
              </a:prstClr>
            </a:outerShdw>
          </a:effectLst>
        </p:spPr>
      </p:pic>
      <p:pic>
        <p:nvPicPr>
          <p:cNvPr id="71" name="Blank_Block U">
            <a:extLst>
              <a:ext uri="{FF2B5EF4-FFF2-40B4-BE49-F238E27FC236}">
                <a16:creationId xmlns:a16="http://schemas.microsoft.com/office/drawing/2014/main" id="{DDF09446-CA83-4B57-A033-DEC30CD86BEC}"/>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9942430" y="3880006"/>
            <a:ext cx="1078211" cy="1078211"/>
          </a:xfrm>
          <a:prstGeom prst="rect">
            <a:avLst/>
          </a:prstGeom>
          <a:effectLst>
            <a:outerShdw blurRad="50800" dist="76200" dir="3240000" algn="tl" rotWithShape="0">
              <a:prstClr val="black">
                <a:alpha val="40000"/>
              </a:prstClr>
            </a:outerShdw>
          </a:effectLst>
        </p:spPr>
      </p:pic>
      <p:pic>
        <p:nvPicPr>
          <p:cNvPr id="72" name="Blank_Block T">
            <a:extLst>
              <a:ext uri="{FF2B5EF4-FFF2-40B4-BE49-F238E27FC236}">
                <a16:creationId xmlns:a16="http://schemas.microsoft.com/office/drawing/2014/main" id="{4BE48192-93C8-4780-9BE4-E83983935C12}"/>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99502" y="3880006"/>
            <a:ext cx="1078211" cy="1078211"/>
          </a:xfrm>
          <a:prstGeom prst="rect">
            <a:avLst/>
          </a:prstGeom>
          <a:effectLst>
            <a:outerShdw blurRad="50800" dist="76200" dir="3240000" algn="tl" rotWithShape="0">
              <a:prstClr val="black">
                <a:alpha val="40000"/>
              </a:prstClr>
            </a:outerShdw>
          </a:effectLst>
        </p:spPr>
      </p:pic>
      <p:pic>
        <p:nvPicPr>
          <p:cNvPr id="73" name="Blank_Block S">
            <a:extLst>
              <a:ext uri="{FF2B5EF4-FFF2-40B4-BE49-F238E27FC236}">
                <a16:creationId xmlns:a16="http://schemas.microsoft.com/office/drawing/2014/main" id="{CEE6A758-A34E-4FA4-944B-5508A0738C4D}"/>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972508" y="3880006"/>
            <a:ext cx="1078211" cy="1078211"/>
          </a:xfrm>
          <a:prstGeom prst="rect">
            <a:avLst/>
          </a:prstGeom>
          <a:effectLst>
            <a:outerShdw blurRad="50800" dist="76200" dir="3240000" algn="tl" rotWithShape="0">
              <a:prstClr val="black">
                <a:alpha val="40000"/>
              </a:prstClr>
            </a:outerShdw>
          </a:effectLst>
        </p:spPr>
      </p:pic>
      <p:pic>
        <p:nvPicPr>
          <p:cNvPr id="74" name="Blank_Block R">
            <a:extLst>
              <a:ext uri="{FF2B5EF4-FFF2-40B4-BE49-F238E27FC236}">
                <a16:creationId xmlns:a16="http://schemas.microsoft.com/office/drawing/2014/main" id="{5A1EE251-EA37-4BF9-98A8-FB15419A165B}"/>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567189" y="3880006"/>
            <a:ext cx="1078211" cy="1078211"/>
          </a:xfrm>
          <a:prstGeom prst="rect">
            <a:avLst/>
          </a:prstGeom>
          <a:effectLst>
            <a:outerShdw blurRad="50800" dist="76200" dir="3240000" algn="tl" rotWithShape="0">
              <a:prstClr val="black">
                <a:alpha val="40000"/>
              </a:prstClr>
            </a:outerShdw>
          </a:effectLst>
        </p:spPr>
      </p:pic>
      <p:pic>
        <p:nvPicPr>
          <p:cNvPr id="75" name="Blank_Block Q">
            <a:extLst>
              <a:ext uri="{FF2B5EF4-FFF2-40B4-BE49-F238E27FC236}">
                <a16:creationId xmlns:a16="http://schemas.microsoft.com/office/drawing/2014/main" id="{42870F12-786A-4A87-B3EE-94671DAC2ACC}"/>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4128326" y="3880006"/>
            <a:ext cx="1078211" cy="1078211"/>
          </a:xfrm>
          <a:prstGeom prst="rect">
            <a:avLst/>
          </a:prstGeom>
          <a:effectLst>
            <a:outerShdw blurRad="50800" dist="76200" dir="3240000" algn="tl" rotWithShape="0">
              <a:prstClr val="black">
                <a:alpha val="40000"/>
              </a:prstClr>
            </a:outerShdw>
          </a:effectLst>
        </p:spPr>
      </p:pic>
      <p:pic>
        <p:nvPicPr>
          <p:cNvPr id="76" name="Blank_Block P">
            <a:extLst>
              <a:ext uri="{FF2B5EF4-FFF2-40B4-BE49-F238E27FC236}">
                <a16:creationId xmlns:a16="http://schemas.microsoft.com/office/drawing/2014/main" id="{06E30BFF-17E8-4D23-8290-8803AA16E26D}"/>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2670612" y="3880006"/>
            <a:ext cx="1078211" cy="1078211"/>
          </a:xfrm>
          <a:prstGeom prst="rect">
            <a:avLst/>
          </a:prstGeom>
          <a:effectLst>
            <a:outerShdw blurRad="50800" dist="76200" dir="3240000" algn="tl" rotWithShape="0">
              <a:prstClr val="black">
                <a:alpha val="40000"/>
              </a:prstClr>
            </a:outerShdw>
          </a:effectLst>
        </p:spPr>
      </p:pic>
      <p:pic>
        <p:nvPicPr>
          <p:cNvPr id="77" name="Blank_Block O">
            <a:extLst>
              <a:ext uri="{FF2B5EF4-FFF2-40B4-BE49-F238E27FC236}">
                <a16:creationId xmlns:a16="http://schemas.microsoft.com/office/drawing/2014/main" id="{945D741C-98C4-42FD-ADFB-F6BB25DFC5C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234737" y="3880006"/>
            <a:ext cx="1078211" cy="1078211"/>
          </a:xfrm>
          <a:prstGeom prst="rect">
            <a:avLst/>
          </a:prstGeom>
          <a:effectLst>
            <a:outerShdw blurRad="50800" dist="76200" dir="3240000" algn="tl" rotWithShape="0">
              <a:prstClr val="black">
                <a:alpha val="40000"/>
              </a:prstClr>
            </a:outerShdw>
          </a:effectLst>
        </p:spPr>
      </p:pic>
      <p:pic>
        <p:nvPicPr>
          <p:cNvPr id="78" name="Blank_Block N">
            <a:extLst>
              <a:ext uri="{FF2B5EF4-FFF2-40B4-BE49-F238E27FC236}">
                <a16:creationId xmlns:a16="http://schemas.microsoft.com/office/drawing/2014/main" id="{D635EE0B-229C-4146-B23C-A9B1B6A08D70}"/>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9942429" y="2110985"/>
            <a:ext cx="1078211" cy="1078211"/>
          </a:xfrm>
          <a:prstGeom prst="rect">
            <a:avLst/>
          </a:prstGeom>
          <a:effectLst>
            <a:outerShdw blurRad="50800" dist="76200" dir="3240000" algn="tl" rotWithShape="0">
              <a:prstClr val="black">
                <a:alpha val="40000"/>
              </a:prstClr>
            </a:outerShdw>
          </a:effectLst>
        </p:spPr>
      </p:pic>
      <p:pic>
        <p:nvPicPr>
          <p:cNvPr id="79" name="Blank_Block M">
            <a:extLst>
              <a:ext uri="{FF2B5EF4-FFF2-40B4-BE49-F238E27FC236}">
                <a16:creationId xmlns:a16="http://schemas.microsoft.com/office/drawing/2014/main" id="{60090C0E-1D6B-44DF-A619-DEEAB4BB78FA}"/>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99501" y="2110987"/>
            <a:ext cx="1078211" cy="1078211"/>
          </a:xfrm>
          <a:prstGeom prst="rect">
            <a:avLst/>
          </a:prstGeom>
          <a:effectLst>
            <a:outerShdw blurRad="50800" dist="76200" dir="3240000" algn="tl" rotWithShape="0">
              <a:prstClr val="black">
                <a:alpha val="40000"/>
              </a:prstClr>
            </a:outerShdw>
          </a:effectLst>
        </p:spPr>
      </p:pic>
      <p:pic>
        <p:nvPicPr>
          <p:cNvPr id="80" name="Blank_Block L">
            <a:extLst>
              <a:ext uri="{FF2B5EF4-FFF2-40B4-BE49-F238E27FC236}">
                <a16:creationId xmlns:a16="http://schemas.microsoft.com/office/drawing/2014/main" id="{FFDDC230-14DB-4D1E-A74D-698AD3D56669}"/>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972507" y="2110987"/>
            <a:ext cx="1078211" cy="1078211"/>
          </a:xfrm>
          <a:prstGeom prst="rect">
            <a:avLst/>
          </a:prstGeom>
          <a:effectLst>
            <a:outerShdw blurRad="50800" dist="76200" dir="3240000" algn="tl" rotWithShape="0">
              <a:prstClr val="black">
                <a:alpha val="40000"/>
              </a:prstClr>
            </a:outerShdw>
          </a:effectLst>
        </p:spPr>
      </p:pic>
      <p:pic>
        <p:nvPicPr>
          <p:cNvPr id="81" name="Blank_Block K">
            <a:extLst>
              <a:ext uri="{FF2B5EF4-FFF2-40B4-BE49-F238E27FC236}">
                <a16:creationId xmlns:a16="http://schemas.microsoft.com/office/drawing/2014/main" id="{015D0762-8A8D-4B25-B965-3404914CFBEA}"/>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550525" y="2110987"/>
            <a:ext cx="1078211" cy="1078211"/>
          </a:xfrm>
          <a:prstGeom prst="rect">
            <a:avLst/>
          </a:prstGeom>
          <a:effectLst>
            <a:outerShdw blurRad="50800" dist="76200" dir="3240000" algn="tl" rotWithShape="0">
              <a:prstClr val="black">
                <a:alpha val="40000"/>
              </a:prstClr>
            </a:outerShdw>
          </a:effectLst>
        </p:spPr>
      </p:pic>
      <p:pic>
        <p:nvPicPr>
          <p:cNvPr id="82" name="Blank_Block J">
            <a:extLst>
              <a:ext uri="{FF2B5EF4-FFF2-40B4-BE49-F238E27FC236}">
                <a16:creationId xmlns:a16="http://schemas.microsoft.com/office/drawing/2014/main" id="{82EF9E3F-BCD3-47F1-9A33-1FD17E8E80DA}"/>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4128325" y="2110987"/>
            <a:ext cx="1078211" cy="1078211"/>
          </a:xfrm>
          <a:prstGeom prst="rect">
            <a:avLst/>
          </a:prstGeom>
          <a:effectLst>
            <a:outerShdw blurRad="50800" dist="76200" dir="3240000" algn="tl" rotWithShape="0">
              <a:prstClr val="black">
                <a:alpha val="40000"/>
              </a:prstClr>
            </a:outerShdw>
          </a:effectLst>
        </p:spPr>
      </p:pic>
      <p:pic>
        <p:nvPicPr>
          <p:cNvPr id="83" name="Blank_Block I">
            <a:extLst>
              <a:ext uri="{FF2B5EF4-FFF2-40B4-BE49-F238E27FC236}">
                <a16:creationId xmlns:a16="http://schemas.microsoft.com/office/drawing/2014/main" id="{84AA5E00-98D3-4ED9-94E4-D34B0DA40704}"/>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2670611" y="2110987"/>
            <a:ext cx="1078211" cy="1078211"/>
          </a:xfrm>
          <a:prstGeom prst="rect">
            <a:avLst/>
          </a:prstGeom>
          <a:effectLst>
            <a:outerShdw blurRad="50800" dist="76200" dir="3240000" algn="tl" rotWithShape="0">
              <a:prstClr val="black">
                <a:alpha val="40000"/>
              </a:prstClr>
            </a:outerShdw>
          </a:effectLst>
        </p:spPr>
      </p:pic>
      <p:pic>
        <p:nvPicPr>
          <p:cNvPr id="84" name="Blank_Block H">
            <a:extLst>
              <a:ext uri="{FF2B5EF4-FFF2-40B4-BE49-F238E27FC236}">
                <a16:creationId xmlns:a16="http://schemas.microsoft.com/office/drawing/2014/main" id="{AF691618-3CD6-414F-989C-64B39E8E28D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234736" y="2110985"/>
            <a:ext cx="1078211" cy="1078211"/>
          </a:xfrm>
          <a:prstGeom prst="rect">
            <a:avLst/>
          </a:prstGeom>
          <a:effectLst>
            <a:outerShdw blurRad="50800" dist="76200" dir="3240000" algn="tl" rotWithShape="0">
              <a:prstClr val="black">
                <a:alpha val="40000"/>
              </a:prstClr>
            </a:outerShdw>
          </a:effectLst>
        </p:spPr>
      </p:pic>
      <p:pic>
        <p:nvPicPr>
          <p:cNvPr id="85" name="Blank_Block G">
            <a:extLst>
              <a:ext uri="{FF2B5EF4-FFF2-40B4-BE49-F238E27FC236}">
                <a16:creationId xmlns:a16="http://schemas.microsoft.com/office/drawing/2014/main" id="{0A63D1A5-449E-423D-870A-B292EA99FF2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9942430" y="375254"/>
            <a:ext cx="1078211" cy="1078211"/>
          </a:xfrm>
          <a:prstGeom prst="rect">
            <a:avLst/>
          </a:prstGeom>
          <a:effectLst>
            <a:outerShdw blurRad="50800" dist="76200" dir="3240000" algn="tl" rotWithShape="0">
              <a:prstClr val="black">
                <a:alpha val="40000"/>
              </a:prstClr>
            </a:outerShdw>
          </a:effectLst>
        </p:spPr>
      </p:pic>
      <p:pic>
        <p:nvPicPr>
          <p:cNvPr id="86" name="Blank_Block F">
            <a:extLst>
              <a:ext uri="{FF2B5EF4-FFF2-40B4-BE49-F238E27FC236}">
                <a16:creationId xmlns:a16="http://schemas.microsoft.com/office/drawing/2014/main" id="{6BAA0093-1319-40B7-84C7-D688FDB89A78}"/>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99502" y="375254"/>
            <a:ext cx="1078211" cy="1078211"/>
          </a:xfrm>
          <a:prstGeom prst="rect">
            <a:avLst/>
          </a:prstGeom>
          <a:effectLst>
            <a:outerShdw blurRad="50800" dist="76200" dir="3240000" algn="tl" rotWithShape="0">
              <a:prstClr val="black">
                <a:alpha val="40000"/>
              </a:prstClr>
            </a:outerShdw>
          </a:effectLst>
        </p:spPr>
      </p:pic>
      <p:pic>
        <p:nvPicPr>
          <p:cNvPr id="87" name="Blank_Block E">
            <a:extLst>
              <a:ext uri="{FF2B5EF4-FFF2-40B4-BE49-F238E27FC236}">
                <a16:creationId xmlns:a16="http://schemas.microsoft.com/office/drawing/2014/main" id="{8D39A294-C463-4CA0-86E3-A352A7F63EBD}"/>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972508" y="375254"/>
            <a:ext cx="1078211" cy="1078211"/>
          </a:xfrm>
          <a:prstGeom prst="rect">
            <a:avLst/>
          </a:prstGeom>
          <a:effectLst>
            <a:outerShdw blurRad="50800" dist="76200" dir="3240000" algn="tl" rotWithShape="0">
              <a:prstClr val="black">
                <a:alpha val="40000"/>
              </a:prstClr>
            </a:outerShdw>
          </a:effectLst>
        </p:spPr>
      </p:pic>
      <p:pic>
        <p:nvPicPr>
          <p:cNvPr id="88" name="Blank_Block D">
            <a:extLst>
              <a:ext uri="{FF2B5EF4-FFF2-40B4-BE49-F238E27FC236}">
                <a16:creationId xmlns:a16="http://schemas.microsoft.com/office/drawing/2014/main" id="{6778693B-A345-414B-A456-1032C507DC45}"/>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567189" y="375254"/>
            <a:ext cx="1078211" cy="1078211"/>
          </a:xfrm>
          <a:prstGeom prst="rect">
            <a:avLst/>
          </a:prstGeom>
          <a:effectLst>
            <a:outerShdw blurRad="50800" dist="76200" dir="3240000" algn="tl" rotWithShape="0">
              <a:prstClr val="black">
                <a:alpha val="40000"/>
              </a:prstClr>
            </a:outerShdw>
          </a:effectLst>
        </p:spPr>
      </p:pic>
      <p:pic>
        <p:nvPicPr>
          <p:cNvPr id="89" name="Blank_Block C">
            <a:extLst>
              <a:ext uri="{FF2B5EF4-FFF2-40B4-BE49-F238E27FC236}">
                <a16:creationId xmlns:a16="http://schemas.microsoft.com/office/drawing/2014/main" id="{02A14292-EE9B-44ED-9EB3-F50CC5CD274C}"/>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4128326" y="375254"/>
            <a:ext cx="1078211" cy="1078211"/>
          </a:xfrm>
          <a:prstGeom prst="rect">
            <a:avLst/>
          </a:prstGeom>
          <a:effectLst>
            <a:outerShdw blurRad="50800" dist="76200" dir="3240000" algn="tl" rotWithShape="0">
              <a:prstClr val="black">
                <a:alpha val="40000"/>
              </a:prstClr>
            </a:outerShdw>
          </a:effectLst>
        </p:spPr>
      </p:pic>
      <p:pic>
        <p:nvPicPr>
          <p:cNvPr id="90" name="Blank_Block B">
            <a:extLst>
              <a:ext uri="{FF2B5EF4-FFF2-40B4-BE49-F238E27FC236}">
                <a16:creationId xmlns:a16="http://schemas.microsoft.com/office/drawing/2014/main" id="{239B2362-E4C9-4CFE-8192-75C6E565F0D8}"/>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2670612" y="375254"/>
            <a:ext cx="1078211" cy="1078211"/>
          </a:xfrm>
          <a:prstGeom prst="rect">
            <a:avLst/>
          </a:prstGeom>
          <a:effectLst>
            <a:outerShdw blurRad="50800" dist="76200" dir="3240000" algn="tl" rotWithShape="0">
              <a:prstClr val="black">
                <a:alpha val="40000"/>
              </a:prstClr>
            </a:outerShdw>
          </a:effectLst>
        </p:spPr>
      </p:pic>
      <p:pic>
        <p:nvPicPr>
          <p:cNvPr id="91" name="Blank_Block A">
            <a:extLst>
              <a:ext uri="{FF2B5EF4-FFF2-40B4-BE49-F238E27FC236}">
                <a16:creationId xmlns:a16="http://schemas.microsoft.com/office/drawing/2014/main" id="{2F9D001C-5DF3-4FA0-B746-5A624B3F6A95}"/>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234737" y="375254"/>
            <a:ext cx="1078211" cy="1078211"/>
          </a:xfrm>
          <a:prstGeom prst="rect">
            <a:avLst/>
          </a:prstGeom>
          <a:effectLst>
            <a:outerShdw blurRad="50800" dist="76200" dir="3240000" algn="tl" rotWithShape="0">
              <a:prstClr val="black">
                <a:alpha val="40000"/>
              </a:prstClr>
            </a:outerShdw>
          </a:effectLst>
        </p:spPr>
      </p:pic>
      <p:pic>
        <p:nvPicPr>
          <p:cNvPr id="92" name="A">
            <a:hlinkClick r:id="" action="ppaction://customshow?id=2&amp;return=true"/>
            <a:extLst>
              <a:ext uri="{FF2B5EF4-FFF2-40B4-BE49-F238E27FC236}">
                <a16:creationId xmlns:a16="http://schemas.microsoft.com/office/drawing/2014/main" id="{9CD358F7-C1F1-4262-9909-7CD18AA93655}"/>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215726" y="359287"/>
            <a:ext cx="1111820" cy="1099326"/>
          </a:xfrm>
          <a:prstGeom prst="rect">
            <a:avLst/>
          </a:prstGeom>
        </p:spPr>
      </p:pic>
      <p:pic>
        <p:nvPicPr>
          <p:cNvPr id="93" name="B">
            <a:hlinkClick r:id="" action="ppaction://customshow?id=3&amp;return=true"/>
            <a:extLst>
              <a:ext uri="{FF2B5EF4-FFF2-40B4-BE49-F238E27FC236}">
                <a16:creationId xmlns:a16="http://schemas.microsoft.com/office/drawing/2014/main" id="{AE885B8E-E5E6-4BD9-BEFB-AAB2DA4B8B21}"/>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2656014" y="366322"/>
            <a:ext cx="1111820" cy="1099326"/>
          </a:xfrm>
          <a:prstGeom prst="rect">
            <a:avLst/>
          </a:prstGeom>
        </p:spPr>
      </p:pic>
      <p:pic>
        <p:nvPicPr>
          <p:cNvPr id="94" name="Picture 93">
            <a:hlinkClick r:id="" action="ppaction://customshow?id=4&amp;return=true"/>
            <a:extLst>
              <a:ext uri="{FF2B5EF4-FFF2-40B4-BE49-F238E27FC236}">
                <a16:creationId xmlns:a16="http://schemas.microsoft.com/office/drawing/2014/main" id="{3C5FD3C7-19EA-4D7F-B3DC-187E66AACC80}"/>
              </a:ext>
            </a:extLst>
          </p:cNvPr>
          <p:cNvPicPr>
            <a:picLocks noChangeAspect="1"/>
          </p:cNvPicPr>
          <p:nvPr userDrawn="1"/>
        </p:nvPicPr>
        <p:blipFill>
          <a:blip r:embed="rId15" cstate="email">
            <a:extLst>
              <a:ext uri="{28A0092B-C50C-407E-A947-70E740481C1C}">
                <a14:useLocalDpi xmlns:a14="http://schemas.microsoft.com/office/drawing/2010/main"/>
              </a:ext>
            </a:extLst>
          </a:blip>
          <a:stretch>
            <a:fillRect/>
          </a:stretch>
        </p:blipFill>
        <p:spPr>
          <a:xfrm>
            <a:off x="4110397" y="365638"/>
            <a:ext cx="1111820" cy="1099326"/>
          </a:xfrm>
          <a:prstGeom prst="rect">
            <a:avLst/>
          </a:prstGeom>
        </p:spPr>
      </p:pic>
      <p:pic>
        <p:nvPicPr>
          <p:cNvPr id="95" name="Picture 94">
            <a:hlinkClick r:id="" action="ppaction://customshow?id=5&amp;return=true"/>
            <a:extLst>
              <a:ext uri="{FF2B5EF4-FFF2-40B4-BE49-F238E27FC236}">
                <a16:creationId xmlns:a16="http://schemas.microsoft.com/office/drawing/2014/main" id="{E6221DEC-828D-40A7-B167-1D0027673075}"/>
              </a:ext>
            </a:extLst>
          </p:cNvPr>
          <p:cNvPicPr>
            <a:picLocks noChangeAspect="1"/>
          </p:cNvPicPr>
          <p:nvPr userDrawn="1"/>
        </p:nvPicPr>
        <p:blipFill>
          <a:blip r:embed="rId16" cstate="email">
            <a:extLst>
              <a:ext uri="{28A0092B-C50C-407E-A947-70E740481C1C}">
                <a14:useLocalDpi xmlns:a14="http://schemas.microsoft.com/office/drawing/2010/main"/>
              </a:ext>
            </a:extLst>
          </a:blip>
          <a:stretch>
            <a:fillRect/>
          </a:stretch>
        </p:blipFill>
        <p:spPr>
          <a:xfrm>
            <a:off x="5550844" y="363673"/>
            <a:ext cx="1111820" cy="1099326"/>
          </a:xfrm>
          <a:prstGeom prst="rect">
            <a:avLst/>
          </a:prstGeom>
        </p:spPr>
      </p:pic>
      <p:pic>
        <p:nvPicPr>
          <p:cNvPr id="96" name="Picture 95">
            <a:hlinkClick r:id="" action="ppaction://customshow?id=6&amp;return=true"/>
            <a:extLst>
              <a:ext uri="{FF2B5EF4-FFF2-40B4-BE49-F238E27FC236}">
                <a16:creationId xmlns:a16="http://schemas.microsoft.com/office/drawing/2014/main" id="{739E2573-78E1-4864-9F31-25F3C511E5DE}"/>
              </a:ext>
            </a:extLst>
          </p:cNvPr>
          <p:cNvPicPr>
            <a:picLocks noChangeAspect="1"/>
          </p:cNvPicPr>
          <p:nvPr userDrawn="1"/>
        </p:nvPicPr>
        <p:blipFill>
          <a:blip r:embed="rId17" cstate="email">
            <a:extLst>
              <a:ext uri="{28A0092B-C50C-407E-A947-70E740481C1C}">
                <a14:useLocalDpi xmlns:a14="http://schemas.microsoft.com/office/drawing/2010/main"/>
              </a:ext>
            </a:extLst>
          </a:blip>
          <a:stretch>
            <a:fillRect/>
          </a:stretch>
        </p:blipFill>
        <p:spPr>
          <a:xfrm>
            <a:off x="6956164" y="361563"/>
            <a:ext cx="1111820" cy="1099326"/>
          </a:xfrm>
          <a:prstGeom prst="rect">
            <a:avLst/>
          </a:prstGeom>
        </p:spPr>
      </p:pic>
      <p:pic>
        <p:nvPicPr>
          <p:cNvPr id="97" name="Picture 96">
            <a:hlinkClick r:id="" action="ppaction://customshow?id=7&amp;return=true"/>
            <a:extLst>
              <a:ext uri="{FF2B5EF4-FFF2-40B4-BE49-F238E27FC236}">
                <a16:creationId xmlns:a16="http://schemas.microsoft.com/office/drawing/2014/main" id="{185B7C51-8681-4481-BDF8-82A90FAFFAF6}"/>
              </a:ext>
            </a:extLst>
          </p:cNvPr>
          <p:cNvPicPr>
            <a:picLocks noChangeAspect="1"/>
          </p:cNvPicPr>
          <p:nvPr userDrawn="1"/>
        </p:nvPicPr>
        <p:blipFill>
          <a:blip r:embed="rId18" cstate="email">
            <a:extLst>
              <a:ext uri="{28A0092B-C50C-407E-A947-70E740481C1C}">
                <a14:useLocalDpi xmlns:a14="http://schemas.microsoft.com/office/drawing/2010/main"/>
              </a:ext>
            </a:extLst>
          </a:blip>
          <a:stretch>
            <a:fillRect/>
          </a:stretch>
        </p:blipFill>
        <p:spPr>
          <a:xfrm>
            <a:off x="8489750" y="363547"/>
            <a:ext cx="1111820" cy="1099326"/>
          </a:xfrm>
          <a:prstGeom prst="rect">
            <a:avLst/>
          </a:prstGeom>
        </p:spPr>
      </p:pic>
      <p:pic>
        <p:nvPicPr>
          <p:cNvPr id="98" name="Picture 97">
            <a:hlinkClick r:id="" action="ppaction://customshow?id=8&amp;return=true"/>
            <a:extLst>
              <a:ext uri="{FF2B5EF4-FFF2-40B4-BE49-F238E27FC236}">
                <a16:creationId xmlns:a16="http://schemas.microsoft.com/office/drawing/2014/main" id="{9E39089C-60B3-45A2-A394-67ACD884FAFB}"/>
              </a:ext>
            </a:extLst>
          </p:cNvPr>
          <p:cNvPicPr>
            <a:picLocks noChangeAspect="1"/>
          </p:cNvPicPr>
          <p:nvPr userDrawn="1"/>
        </p:nvPicPr>
        <p:blipFill>
          <a:blip r:embed="rId19" cstate="email">
            <a:extLst>
              <a:ext uri="{28A0092B-C50C-407E-A947-70E740481C1C}">
                <a14:useLocalDpi xmlns:a14="http://schemas.microsoft.com/office/drawing/2010/main"/>
              </a:ext>
            </a:extLst>
          </a:blip>
          <a:stretch>
            <a:fillRect/>
          </a:stretch>
        </p:blipFill>
        <p:spPr>
          <a:xfrm>
            <a:off x="9925624" y="360422"/>
            <a:ext cx="1111820" cy="1105574"/>
          </a:xfrm>
          <a:prstGeom prst="rect">
            <a:avLst/>
          </a:prstGeom>
        </p:spPr>
      </p:pic>
      <p:pic>
        <p:nvPicPr>
          <p:cNvPr id="99" name="Picture 98">
            <a:hlinkClick r:id="" action="ppaction://customshow?id=9&amp;return=true"/>
            <a:extLst>
              <a:ext uri="{FF2B5EF4-FFF2-40B4-BE49-F238E27FC236}">
                <a16:creationId xmlns:a16="http://schemas.microsoft.com/office/drawing/2014/main" id="{4A6E839F-12AC-48C1-8193-11F3E775E313}"/>
              </a:ext>
            </a:extLst>
          </p:cNvPr>
          <p:cNvPicPr>
            <a:picLocks noChangeAspect="1"/>
          </p:cNvPicPr>
          <p:nvPr userDrawn="1"/>
        </p:nvPicPr>
        <p:blipFill>
          <a:blip r:embed="rId20" cstate="email">
            <a:extLst>
              <a:ext uri="{28A0092B-C50C-407E-A947-70E740481C1C}">
                <a14:useLocalDpi xmlns:a14="http://schemas.microsoft.com/office/drawing/2010/main"/>
              </a:ext>
            </a:extLst>
          </a:blip>
          <a:stretch>
            <a:fillRect/>
          </a:stretch>
        </p:blipFill>
        <p:spPr>
          <a:xfrm>
            <a:off x="1215726" y="2095801"/>
            <a:ext cx="1111820" cy="1099326"/>
          </a:xfrm>
          <a:prstGeom prst="rect">
            <a:avLst/>
          </a:prstGeom>
        </p:spPr>
      </p:pic>
      <p:pic>
        <p:nvPicPr>
          <p:cNvPr id="100" name="Picture 99">
            <a:hlinkClick r:id="" action="ppaction://customshow?id=10&amp;return=true"/>
            <a:extLst>
              <a:ext uri="{FF2B5EF4-FFF2-40B4-BE49-F238E27FC236}">
                <a16:creationId xmlns:a16="http://schemas.microsoft.com/office/drawing/2014/main" id="{1010A73A-40F5-4049-B7F4-EADCD3380177}"/>
              </a:ext>
            </a:extLst>
          </p:cNvPr>
          <p:cNvPicPr>
            <a:picLocks noChangeAspect="1"/>
          </p:cNvPicPr>
          <p:nvPr userDrawn="1"/>
        </p:nvPicPr>
        <p:blipFill>
          <a:blip r:embed="rId21" cstate="email">
            <a:extLst>
              <a:ext uri="{28A0092B-C50C-407E-A947-70E740481C1C}">
                <a14:useLocalDpi xmlns:a14="http://schemas.microsoft.com/office/drawing/2010/main"/>
              </a:ext>
            </a:extLst>
          </a:blip>
          <a:stretch>
            <a:fillRect/>
          </a:stretch>
        </p:blipFill>
        <p:spPr>
          <a:xfrm>
            <a:off x="2656013" y="2095802"/>
            <a:ext cx="1111820" cy="1099326"/>
          </a:xfrm>
          <a:prstGeom prst="rect">
            <a:avLst/>
          </a:prstGeom>
        </p:spPr>
      </p:pic>
      <p:pic>
        <p:nvPicPr>
          <p:cNvPr id="101" name="Picture 100">
            <a:hlinkClick r:id="" action="ppaction://customshow?id=11&amp;return=true"/>
            <a:extLst>
              <a:ext uri="{FF2B5EF4-FFF2-40B4-BE49-F238E27FC236}">
                <a16:creationId xmlns:a16="http://schemas.microsoft.com/office/drawing/2014/main" id="{7E2AF528-EEB8-48E9-9B3D-B85BCD095D6D}"/>
              </a:ext>
            </a:extLst>
          </p:cNvPr>
          <p:cNvPicPr>
            <a:picLocks noChangeAspect="1"/>
          </p:cNvPicPr>
          <p:nvPr userDrawn="1"/>
        </p:nvPicPr>
        <p:blipFill>
          <a:blip r:embed="rId22" cstate="email">
            <a:extLst>
              <a:ext uri="{28A0092B-C50C-407E-A947-70E740481C1C}">
                <a14:useLocalDpi xmlns:a14="http://schemas.microsoft.com/office/drawing/2010/main"/>
              </a:ext>
            </a:extLst>
          </a:blip>
          <a:stretch>
            <a:fillRect/>
          </a:stretch>
        </p:blipFill>
        <p:spPr>
          <a:xfrm>
            <a:off x="4111982" y="2093972"/>
            <a:ext cx="1111820" cy="1105574"/>
          </a:xfrm>
          <a:prstGeom prst="rect">
            <a:avLst/>
          </a:prstGeom>
        </p:spPr>
      </p:pic>
      <p:pic>
        <p:nvPicPr>
          <p:cNvPr id="102" name="Picture 101">
            <a:hlinkClick r:id="" action="ppaction://customshow?id=12&amp;return=true"/>
            <a:extLst>
              <a:ext uri="{FF2B5EF4-FFF2-40B4-BE49-F238E27FC236}">
                <a16:creationId xmlns:a16="http://schemas.microsoft.com/office/drawing/2014/main" id="{6CF07EFB-D128-48FE-9FA4-7E14A4A483B0}"/>
              </a:ext>
            </a:extLst>
          </p:cNvPr>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a:off x="5533260" y="2092678"/>
            <a:ext cx="1111820" cy="1105574"/>
          </a:xfrm>
          <a:prstGeom prst="rect">
            <a:avLst/>
          </a:prstGeom>
        </p:spPr>
      </p:pic>
      <p:pic>
        <p:nvPicPr>
          <p:cNvPr id="103" name="Picture 102">
            <a:hlinkClick r:id="" action="ppaction://customshow?id=13&amp;return=true"/>
            <a:extLst>
              <a:ext uri="{FF2B5EF4-FFF2-40B4-BE49-F238E27FC236}">
                <a16:creationId xmlns:a16="http://schemas.microsoft.com/office/drawing/2014/main" id="{82D98959-9DF5-4238-A35E-194CBD6739C5}"/>
              </a:ext>
            </a:extLst>
          </p:cNvPr>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a:off x="6956164" y="2089555"/>
            <a:ext cx="1111820" cy="1111820"/>
          </a:xfrm>
          <a:prstGeom prst="rect">
            <a:avLst/>
          </a:prstGeom>
        </p:spPr>
      </p:pic>
      <p:pic>
        <p:nvPicPr>
          <p:cNvPr id="104" name="Picture 103">
            <a:hlinkClick r:id="" action="ppaction://customshow?id=14&amp;return=true"/>
            <a:extLst>
              <a:ext uri="{FF2B5EF4-FFF2-40B4-BE49-F238E27FC236}">
                <a16:creationId xmlns:a16="http://schemas.microsoft.com/office/drawing/2014/main" id="{573F9E82-F6A2-409E-A042-3DF0AC7A0CA4}"/>
              </a:ext>
            </a:extLst>
          </p:cNvPr>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8479197" y="2092678"/>
            <a:ext cx="1111820" cy="1105574"/>
          </a:xfrm>
          <a:prstGeom prst="rect">
            <a:avLst/>
          </a:prstGeom>
        </p:spPr>
      </p:pic>
      <p:pic>
        <p:nvPicPr>
          <p:cNvPr id="105" name="Picture 104">
            <a:hlinkClick r:id="" action="ppaction://customshow?id=15&amp;return=true"/>
            <a:extLst>
              <a:ext uri="{FF2B5EF4-FFF2-40B4-BE49-F238E27FC236}">
                <a16:creationId xmlns:a16="http://schemas.microsoft.com/office/drawing/2014/main" id="{F4E0A565-80C4-4C8F-9ECA-7A0F7A9B2911}"/>
              </a:ext>
            </a:extLst>
          </p:cNvPr>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9925624" y="2095801"/>
            <a:ext cx="1111820" cy="1099326"/>
          </a:xfrm>
          <a:prstGeom prst="rect">
            <a:avLst/>
          </a:prstGeom>
        </p:spPr>
      </p:pic>
      <p:pic>
        <p:nvPicPr>
          <p:cNvPr id="106" name="Picture 105">
            <a:hlinkClick r:id="" action="ppaction://customshow?id=16&amp;return=true"/>
            <a:extLst>
              <a:ext uri="{FF2B5EF4-FFF2-40B4-BE49-F238E27FC236}">
                <a16:creationId xmlns:a16="http://schemas.microsoft.com/office/drawing/2014/main" id="{5EC8A36F-FAD8-481C-B7F3-82BAB375424E}"/>
              </a:ext>
            </a:extLst>
          </p:cNvPr>
          <p:cNvPicPr>
            <a:picLocks noChangeAspect="1"/>
          </p:cNvPicPr>
          <p:nvPr userDrawn="1"/>
        </p:nvPicPr>
        <p:blipFill>
          <a:blip r:embed="rId27" cstate="email">
            <a:extLst>
              <a:ext uri="{28A0092B-C50C-407E-A947-70E740481C1C}">
                <a14:useLocalDpi xmlns:a14="http://schemas.microsoft.com/office/drawing/2010/main"/>
              </a:ext>
            </a:extLst>
          </a:blip>
          <a:stretch>
            <a:fillRect/>
          </a:stretch>
        </p:blipFill>
        <p:spPr>
          <a:xfrm>
            <a:off x="1215726" y="3866323"/>
            <a:ext cx="1111820" cy="1105574"/>
          </a:xfrm>
          <a:prstGeom prst="rect">
            <a:avLst/>
          </a:prstGeom>
        </p:spPr>
      </p:pic>
      <p:pic>
        <p:nvPicPr>
          <p:cNvPr id="107" name="Picture 106">
            <a:hlinkClick r:id="" action="ppaction://customshow?id=17&amp;return=true"/>
            <a:extLst>
              <a:ext uri="{FF2B5EF4-FFF2-40B4-BE49-F238E27FC236}">
                <a16:creationId xmlns:a16="http://schemas.microsoft.com/office/drawing/2014/main" id="{295E4E38-81E0-40DA-A20A-9FE894047770}"/>
              </a:ext>
            </a:extLst>
          </p:cNvPr>
          <p:cNvPicPr>
            <a:picLocks noChangeAspect="1"/>
          </p:cNvPicPr>
          <p:nvPr userDrawn="1"/>
        </p:nvPicPr>
        <p:blipFill>
          <a:blip r:embed="rId28" cstate="email">
            <a:extLst>
              <a:ext uri="{28A0092B-C50C-407E-A947-70E740481C1C}">
                <a14:useLocalDpi xmlns:a14="http://schemas.microsoft.com/office/drawing/2010/main"/>
              </a:ext>
            </a:extLst>
          </a:blip>
          <a:stretch>
            <a:fillRect/>
          </a:stretch>
        </p:blipFill>
        <p:spPr>
          <a:xfrm>
            <a:off x="2656013" y="3863214"/>
            <a:ext cx="1111820" cy="1111820"/>
          </a:xfrm>
          <a:prstGeom prst="rect">
            <a:avLst/>
          </a:prstGeom>
        </p:spPr>
      </p:pic>
      <p:pic>
        <p:nvPicPr>
          <p:cNvPr id="108" name="Picture 107">
            <a:hlinkClick r:id="" action="ppaction://customshow?id=18&amp;return=true"/>
            <a:extLst>
              <a:ext uri="{FF2B5EF4-FFF2-40B4-BE49-F238E27FC236}">
                <a16:creationId xmlns:a16="http://schemas.microsoft.com/office/drawing/2014/main" id="{102FCDF1-E808-4CED-BD57-0FD246D89044}"/>
              </a:ext>
            </a:extLst>
          </p:cNvPr>
          <p:cNvPicPr>
            <a:picLocks noChangeAspect="1"/>
          </p:cNvPicPr>
          <p:nvPr userDrawn="1"/>
        </p:nvPicPr>
        <p:blipFill>
          <a:blip r:embed="rId29" cstate="email">
            <a:extLst>
              <a:ext uri="{28A0092B-C50C-407E-A947-70E740481C1C}">
                <a14:useLocalDpi xmlns:a14="http://schemas.microsoft.com/office/drawing/2010/main"/>
              </a:ext>
            </a:extLst>
          </a:blip>
          <a:stretch>
            <a:fillRect/>
          </a:stretch>
        </p:blipFill>
        <p:spPr>
          <a:xfrm>
            <a:off x="4111982" y="3869450"/>
            <a:ext cx="1111820" cy="1099326"/>
          </a:xfrm>
          <a:prstGeom prst="rect">
            <a:avLst/>
          </a:prstGeom>
        </p:spPr>
      </p:pic>
      <p:pic>
        <p:nvPicPr>
          <p:cNvPr id="109" name="Picture 108">
            <a:hlinkClick r:id="" action="ppaction://customshow?id=19&amp;return=true"/>
            <a:extLst>
              <a:ext uri="{FF2B5EF4-FFF2-40B4-BE49-F238E27FC236}">
                <a16:creationId xmlns:a16="http://schemas.microsoft.com/office/drawing/2014/main" id="{A3EB0AD0-2947-42B3-BB25-7A1E093CBC72}"/>
              </a:ext>
            </a:extLst>
          </p:cNvPr>
          <p:cNvPicPr>
            <a:picLocks noChangeAspect="1"/>
          </p:cNvPicPr>
          <p:nvPr userDrawn="1"/>
        </p:nvPicPr>
        <p:blipFill>
          <a:blip r:embed="rId30" cstate="email">
            <a:extLst>
              <a:ext uri="{28A0092B-C50C-407E-A947-70E740481C1C}">
                <a14:useLocalDpi xmlns:a14="http://schemas.microsoft.com/office/drawing/2010/main"/>
              </a:ext>
            </a:extLst>
          </a:blip>
          <a:stretch>
            <a:fillRect/>
          </a:stretch>
        </p:blipFill>
        <p:spPr>
          <a:xfrm>
            <a:off x="5550844" y="3869447"/>
            <a:ext cx="1111820" cy="1099326"/>
          </a:xfrm>
          <a:prstGeom prst="rect">
            <a:avLst/>
          </a:prstGeom>
        </p:spPr>
      </p:pic>
      <p:pic>
        <p:nvPicPr>
          <p:cNvPr id="110" name="Picture 109">
            <a:hlinkClick r:id="" action="ppaction://customshow?id=20&amp;return=true"/>
            <a:extLst>
              <a:ext uri="{FF2B5EF4-FFF2-40B4-BE49-F238E27FC236}">
                <a16:creationId xmlns:a16="http://schemas.microsoft.com/office/drawing/2014/main" id="{4A5199D5-C692-4809-B2A0-640AC36C5066}"/>
              </a:ext>
            </a:extLst>
          </p:cNvPr>
          <p:cNvPicPr>
            <a:picLocks noChangeAspect="1"/>
          </p:cNvPicPr>
          <p:nvPr userDrawn="1"/>
        </p:nvPicPr>
        <p:blipFill>
          <a:blip r:embed="rId31" cstate="email">
            <a:extLst>
              <a:ext uri="{28A0092B-C50C-407E-A947-70E740481C1C}">
                <a14:useLocalDpi xmlns:a14="http://schemas.microsoft.com/office/drawing/2010/main"/>
              </a:ext>
            </a:extLst>
          </a:blip>
          <a:stretch>
            <a:fillRect/>
          </a:stretch>
        </p:blipFill>
        <p:spPr>
          <a:xfrm>
            <a:off x="6956164" y="3869447"/>
            <a:ext cx="1111820" cy="1099326"/>
          </a:xfrm>
          <a:prstGeom prst="rect">
            <a:avLst/>
          </a:prstGeom>
        </p:spPr>
      </p:pic>
      <p:pic>
        <p:nvPicPr>
          <p:cNvPr id="111" name="Picture 110">
            <a:hlinkClick r:id="" action="ppaction://customshow?id=21&amp;return=true"/>
            <a:extLst>
              <a:ext uri="{FF2B5EF4-FFF2-40B4-BE49-F238E27FC236}">
                <a16:creationId xmlns:a16="http://schemas.microsoft.com/office/drawing/2014/main" id="{20328BB6-696A-405E-98BF-0D70B06D96E4}"/>
              </a:ext>
            </a:extLst>
          </p:cNvPr>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8479197" y="3869447"/>
            <a:ext cx="1111820" cy="1099326"/>
          </a:xfrm>
          <a:prstGeom prst="rect">
            <a:avLst/>
          </a:prstGeom>
        </p:spPr>
      </p:pic>
      <p:pic>
        <p:nvPicPr>
          <p:cNvPr id="112" name="Picture 111">
            <a:hlinkClick r:id="" action="ppaction://customshow?id=22&amp;return=true"/>
            <a:extLst>
              <a:ext uri="{FF2B5EF4-FFF2-40B4-BE49-F238E27FC236}">
                <a16:creationId xmlns:a16="http://schemas.microsoft.com/office/drawing/2014/main" id="{CEF1650D-D353-460C-8429-15A9E1CC9B4F}"/>
              </a:ext>
            </a:extLst>
          </p:cNvPr>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9925624" y="3866323"/>
            <a:ext cx="1111820" cy="1105574"/>
          </a:xfrm>
          <a:prstGeom prst="rect">
            <a:avLst/>
          </a:prstGeom>
        </p:spPr>
      </p:pic>
      <p:pic>
        <p:nvPicPr>
          <p:cNvPr id="113" name="Picture 112">
            <a:hlinkClick r:id="" action="ppaction://customshow?id=23&amp;return=true"/>
            <a:extLst>
              <a:ext uri="{FF2B5EF4-FFF2-40B4-BE49-F238E27FC236}">
                <a16:creationId xmlns:a16="http://schemas.microsoft.com/office/drawing/2014/main" id="{86E5800C-EB79-4F7A-BA0C-E6755DB0652F}"/>
              </a:ext>
            </a:extLst>
          </p:cNvPr>
          <p:cNvPicPr>
            <a:picLocks noChangeAspect="1"/>
          </p:cNvPicPr>
          <p:nvPr userDrawn="1"/>
        </p:nvPicPr>
        <p:blipFill>
          <a:blip r:embed="rId34" cstate="email">
            <a:extLst>
              <a:ext uri="{28A0092B-C50C-407E-A947-70E740481C1C}">
                <a14:useLocalDpi xmlns:a14="http://schemas.microsoft.com/office/drawing/2010/main"/>
              </a:ext>
            </a:extLst>
          </a:blip>
          <a:stretch>
            <a:fillRect/>
          </a:stretch>
        </p:blipFill>
        <p:spPr>
          <a:xfrm>
            <a:off x="2654268" y="5401922"/>
            <a:ext cx="1111820" cy="1111820"/>
          </a:xfrm>
          <a:prstGeom prst="rect">
            <a:avLst/>
          </a:prstGeom>
        </p:spPr>
      </p:pic>
      <p:pic>
        <p:nvPicPr>
          <p:cNvPr id="114" name="Picture 113">
            <a:hlinkClick r:id="" action="ppaction://customshow?id=24&amp;return=true"/>
            <a:extLst>
              <a:ext uri="{FF2B5EF4-FFF2-40B4-BE49-F238E27FC236}">
                <a16:creationId xmlns:a16="http://schemas.microsoft.com/office/drawing/2014/main" id="{3AC979F3-76C1-447A-ACA7-272B1B97717E}"/>
              </a:ext>
            </a:extLst>
          </p:cNvPr>
          <p:cNvPicPr>
            <a:picLocks noChangeAspect="1"/>
          </p:cNvPicPr>
          <p:nvPr userDrawn="1"/>
        </p:nvPicPr>
        <p:blipFill>
          <a:blip r:embed="rId35" cstate="email">
            <a:extLst>
              <a:ext uri="{28A0092B-C50C-407E-A947-70E740481C1C}">
                <a14:useLocalDpi xmlns:a14="http://schemas.microsoft.com/office/drawing/2010/main"/>
              </a:ext>
            </a:extLst>
          </a:blip>
          <a:stretch>
            <a:fillRect/>
          </a:stretch>
        </p:blipFill>
        <p:spPr>
          <a:xfrm>
            <a:off x="4111982" y="5408169"/>
            <a:ext cx="1111820" cy="1099326"/>
          </a:xfrm>
          <a:prstGeom prst="rect">
            <a:avLst/>
          </a:prstGeom>
        </p:spPr>
      </p:pic>
      <p:pic>
        <p:nvPicPr>
          <p:cNvPr id="115" name="Picture 114">
            <a:hlinkClick r:id="" action="ppaction://customshow?id=25&amp;return=true"/>
            <a:extLst>
              <a:ext uri="{FF2B5EF4-FFF2-40B4-BE49-F238E27FC236}">
                <a16:creationId xmlns:a16="http://schemas.microsoft.com/office/drawing/2014/main" id="{1CBDE7C7-0448-47BE-9BF7-126167AB9136}"/>
              </a:ext>
            </a:extLst>
          </p:cNvPr>
          <p:cNvPicPr>
            <a:picLocks noChangeAspect="1"/>
          </p:cNvPicPr>
          <p:nvPr userDrawn="1"/>
        </p:nvPicPr>
        <p:blipFill>
          <a:blip r:embed="rId36" cstate="email">
            <a:extLst>
              <a:ext uri="{28A0092B-C50C-407E-A947-70E740481C1C}">
                <a14:useLocalDpi xmlns:a14="http://schemas.microsoft.com/office/drawing/2010/main"/>
              </a:ext>
            </a:extLst>
          </a:blip>
          <a:stretch>
            <a:fillRect/>
          </a:stretch>
        </p:blipFill>
        <p:spPr>
          <a:xfrm>
            <a:off x="5550844" y="5408169"/>
            <a:ext cx="1111820" cy="1099326"/>
          </a:xfrm>
          <a:prstGeom prst="rect">
            <a:avLst/>
          </a:prstGeom>
        </p:spPr>
      </p:pic>
      <p:pic>
        <p:nvPicPr>
          <p:cNvPr id="116" name="Picture 115">
            <a:hlinkClick r:id="" action="ppaction://customshow?id=26&amp;return=true"/>
            <a:extLst>
              <a:ext uri="{FF2B5EF4-FFF2-40B4-BE49-F238E27FC236}">
                <a16:creationId xmlns:a16="http://schemas.microsoft.com/office/drawing/2014/main" id="{8B1308E0-9085-4733-842B-99646B964209}"/>
              </a:ext>
            </a:extLst>
          </p:cNvPr>
          <p:cNvPicPr>
            <a:picLocks noChangeAspect="1"/>
          </p:cNvPicPr>
          <p:nvPr userDrawn="1"/>
        </p:nvPicPr>
        <p:blipFill>
          <a:blip r:embed="rId37" cstate="email">
            <a:extLst>
              <a:ext uri="{28A0092B-C50C-407E-A947-70E740481C1C}">
                <a14:useLocalDpi xmlns:a14="http://schemas.microsoft.com/office/drawing/2010/main"/>
              </a:ext>
            </a:extLst>
          </a:blip>
          <a:stretch>
            <a:fillRect/>
          </a:stretch>
        </p:blipFill>
        <p:spPr>
          <a:xfrm>
            <a:off x="6956164" y="5408169"/>
            <a:ext cx="1111820" cy="1099326"/>
          </a:xfrm>
          <a:prstGeom prst="rect">
            <a:avLst/>
          </a:prstGeom>
        </p:spPr>
      </p:pic>
      <p:pic>
        <p:nvPicPr>
          <p:cNvPr id="117" name="Picture 116">
            <a:hlinkClick r:id="" action="ppaction://customshow?id=27&amp;return=true"/>
            <a:extLst>
              <a:ext uri="{FF2B5EF4-FFF2-40B4-BE49-F238E27FC236}">
                <a16:creationId xmlns:a16="http://schemas.microsoft.com/office/drawing/2014/main" id="{931258B6-6EF6-43B3-8174-038EDDCFA4C3}"/>
              </a:ext>
            </a:extLst>
          </p:cNvPr>
          <p:cNvPicPr>
            <a:picLocks noChangeAspect="1"/>
          </p:cNvPicPr>
          <p:nvPr userDrawn="1"/>
        </p:nvPicPr>
        <p:blipFill>
          <a:blip r:embed="rId38" cstate="email">
            <a:extLst>
              <a:ext uri="{28A0092B-C50C-407E-A947-70E740481C1C}">
                <a14:useLocalDpi xmlns:a14="http://schemas.microsoft.com/office/drawing/2010/main"/>
              </a:ext>
            </a:extLst>
          </a:blip>
          <a:stretch>
            <a:fillRect/>
          </a:stretch>
        </p:blipFill>
        <p:spPr>
          <a:xfrm>
            <a:off x="8479197" y="5405045"/>
            <a:ext cx="1111820" cy="1105574"/>
          </a:xfrm>
          <a:prstGeom prst="rect">
            <a:avLst/>
          </a:prstGeom>
        </p:spPr>
      </p:pic>
      <p:pic>
        <p:nvPicPr>
          <p:cNvPr id="118" name="P-Switch On">
            <a:extLst>
              <a:ext uri="{FF2B5EF4-FFF2-40B4-BE49-F238E27FC236}">
                <a16:creationId xmlns:a16="http://schemas.microsoft.com/office/drawing/2014/main" id="{C18206BB-653C-45DB-A09A-DE92E956236A}"/>
              </a:ext>
            </a:extLst>
          </p:cNvPr>
          <p:cNvPicPr>
            <a:picLocks noChangeAspect="1"/>
          </p:cNvPicPr>
          <p:nvPr userDrawn="1"/>
        </p:nvPicPr>
        <p:blipFill>
          <a:blip r:embed="rId39"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19" name="P-Switch">
            <a:extLst>
              <a:ext uri="{FF2B5EF4-FFF2-40B4-BE49-F238E27FC236}">
                <a16:creationId xmlns:a16="http://schemas.microsoft.com/office/drawing/2014/main" id="{7EC5C86B-7503-44FA-A875-6DF6B4E3140C}"/>
              </a:ext>
            </a:extLst>
          </p:cNvPr>
          <p:cNvPicPr>
            <a:picLocks noChangeAspect="1"/>
          </p:cNvPicPr>
          <p:nvPr userDrawn="1"/>
        </p:nvPicPr>
        <p:blipFill>
          <a:blip r:embed="rId40"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20" name="Ground Pound Mario">
            <a:extLst>
              <a:ext uri="{FF2B5EF4-FFF2-40B4-BE49-F238E27FC236}">
                <a16:creationId xmlns:a16="http://schemas.microsoft.com/office/drawing/2014/main" id="{31E29CBA-EFE7-46F3-ADAF-005FDFBA4FDF}"/>
              </a:ext>
            </a:extLst>
          </p:cNvPr>
          <p:cNvPicPr>
            <a:picLocks noChangeAspect="1"/>
          </p:cNvPicPr>
          <p:nvPr userDrawn="1"/>
        </p:nvPicPr>
        <p:blipFill rotWithShape="1">
          <a:blip r:embed="rId41" cstate="email">
            <a:extLst>
              <a:ext uri="{28A0092B-C50C-407E-A947-70E740481C1C}">
                <a14:useLocalDpi xmlns:a14="http://schemas.microsoft.com/office/drawing/2010/main"/>
              </a:ext>
            </a:extLst>
          </a:blip>
          <a:srcRect/>
          <a:stretch/>
        </p:blipFill>
        <p:spPr>
          <a:xfrm flipH="1">
            <a:off x="10382491" y="2841387"/>
            <a:ext cx="1384016" cy="1828800"/>
          </a:xfrm>
          <a:prstGeom prst="rect">
            <a:avLst/>
          </a:prstGeom>
        </p:spPr>
      </p:pic>
      <p:pic>
        <p:nvPicPr>
          <p:cNvPr id="121" name="Dust">
            <a:extLst>
              <a:ext uri="{FF2B5EF4-FFF2-40B4-BE49-F238E27FC236}">
                <a16:creationId xmlns:a16="http://schemas.microsoft.com/office/drawing/2014/main" id="{DD2AC4EA-1213-4DAF-A90C-555DB2ADF682}"/>
              </a:ext>
            </a:extLst>
          </p:cNvPr>
          <p:cNvPicPr>
            <a:picLocks noChangeAspect="1"/>
          </p:cNvPicPr>
          <p:nvPr userDrawn="1"/>
        </p:nvPicPr>
        <p:blipFill rotWithShape="1">
          <a:blip r:embed="rId42"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122" name="P-Switch Timer">
            <a:hlinkClick r:id="" action="ppaction://media"/>
            <a:extLst>
              <a:ext uri="{FF2B5EF4-FFF2-40B4-BE49-F238E27FC236}">
                <a16:creationId xmlns:a16="http://schemas.microsoft.com/office/drawing/2014/main" id="{1B827D8E-A3A6-4C30-AEEF-240AB1B18E7B}"/>
              </a:ext>
            </a:extLst>
          </p:cNvPr>
          <p:cNvPicPr>
            <a:picLocks noChangeAspect="1"/>
          </p:cNvPicPr>
          <p:nvPr userDrawn="1">
            <a:audioFile r:link="rId3"/>
            <p:extLst>
              <p:ext uri="{DAA4B4D4-6D71-4841-9C94-3DE7FCFB9230}">
                <p14:media xmlns:p14="http://schemas.microsoft.com/office/powerpoint/2010/main" r:embed="rId2"/>
              </p:ext>
            </p:extLst>
          </p:nvPr>
        </p:nvPicPr>
        <p:blipFill>
          <a:blip r:embed="rId43" cstate="print"/>
          <a:stretch>
            <a:fillRect/>
          </a:stretch>
        </p:blipFill>
        <p:spPr>
          <a:xfrm>
            <a:off x="13465175" y="4892675"/>
            <a:ext cx="609600" cy="609600"/>
          </a:xfrm>
          <a:prstGeom prst="rect">
            <a:avLst/>
          </a:prstGeom>
        </p:spPr>
      </p:pic>
      <p:pic>
        <p:nvPicPr>
          <p:cNvPr id="123" name="Music Block">
            <a:extLst>
              <a:ext uri="{FF2B5EF4-FFF2-40B4-BE49-F238E27FC236}">
                <a16:creationId xmlns:a16="http://schemas.microsoft.com/office/drawing/2014/main" id="{6A7E05BD-A95C-44F5-AC7C-24B981ACF2AB}"/>
              </a:ext>
            </a:extLst>
          </p:cNvPr>
          <p:cNvPicPr>
            <a:picLocks noChangeAspect="1"/>
          </p:cNvPicPr>
          <p:nvPr userDrawn="1"/>
        </p:nvPicPr>
        <p:blipFill>
          <a:blip r:embed="rId44" cstate="email">
            <a:extLst>
              <a:ext uri="{28A0092B-C50C-407E-A947-70E740481C1C}">
                <a14:useLocalDpi xmlns:a14="http://schemas.microsoft.com/office/drawing/2010/main"/>
              </a:ext>
            </a:extLst>
          </a:blip>
          <a:stretch>
            <a:fillRect/>
          </a:stretch>
        </p:blipFill>
        <p:spPr>
          <a:xfrm>
            <a:off x="217815" y="374647"/>
            <a:ext cx="688044" cy="688044"/>
          </a:xfrm>
          <a:prstGeom prst="rect">
            <a:avLst/>
          </a:prstGeom>
          <a:effectLst>
            <a:outerShdw blurRad="50800" dist="76200" dir="3240000" algn="tl" rotWithShape="0">
              <a:prstClr val="black">
                <a:alpha val="40000"/>
              </a:prstClr>
            </a:outerShdw>
          </a:effectLst>
        </p:spPr>
      </p:pic>
    </p:spTree>
    <p:custDataLst>
      <p:tags r:id="rId1"/>
    </p:custDataLst>
    <p:extLst>
      <p:ext uri="{BB962C8B-B14F-4D97-AF65-F5344CB8AC3E}">
        <p14:creationId xmlns:p14="http://schemas.microsoft.com/office/powerpoint/2010/main" val="3420245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58"/>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250"/>
                                        <p:tgtEl>
                                          <p:spTgt spid="59"/>
                                        </p:tgtEl>
                                      </p:cBhvr>
                                    </p:animEffect>
                                  </p:childTnLst>
                                </p:cTn>
                              </p:par>
                              <p:par>
                                <p:cTn id="13" presetID="8" presetClass="emph" presetSubtype="0" fill="hold" nodeType="withEffect">
                                  <p:stCondLst>
                                    <p:cond delay="0"/>
                                  </p:stCondLst>
                                  <p:childTnLst>
                                    <p:animRot by="-21600000">
                                      <p:cBhvr>
                                        <p:cTn id="14" dur="750" fill="hold"/>
                                        <p:tgtEl>
                                          <p:spTgt spid="59"/>
                                        </p:tgtEl>
                                        <p:attrNameLst>
                                          <p:attrName>r</p:attrName>
                                        </p:attrNameLst>
                                      </p:cBhvr>
                                    </p:animRot>
                                  </p:childTnLst>
                                  <p:subTnLst>
                                    <p:audio>
                                      <p:cMediaNode>
                                        <p:cTn display="0" masterRel="sameClick">
                                          <p:stCondLst>
                                            <p:cond evt="begin" delay="0">
                                              <p:tn val="13"/>
                                            </p:cond>
                                          </p:stCondLst>
                                          <p:endCondLst>
                                            <p:cond evt="onStopAudio" delay="0">
                                              <p:tgtEl>
                                                <p:sldTgt/>
                                              </p:tgtEl>
                                            </p:cond>
                                          </p:endCondLst>
                                        </p:cTn>
                                        <p:tgtEl>
                                          <p:sndTgt r:embed="rId6" name="Ground_Pound_Spin.wav"/>
                                        </p:tgtEl>
                                      </p:cMediaNode>
                                    </p:audio>
                                  </p:subTnLst>
                                </p:cTn>
                              </p:par>
                              <p:par>
                                <p:cTn id="15" presetID="42" presetClass="path" presetSubtype="0" accel="50000" decel="50000" fill="hold" nodeType="withEffect">
                                  <p:stCondLst>
                                    <p:cond delay="750"/>
                                  </p:stCondLst>
                                  <p:childTnLst>
                                    <p:animMotion origin="layout" path="M -3.33333E-6 4.81481E-6 L -3.33333E-6 0.26319 " pathEditMode="relative" rAng="0" ptsTypes="AA">
                                      <p:cBhvr>
                                        <p:cTn id="16" dur="500" fill="hold"/>
                                        <p:tgtEl>
                                          <p:spTgt spid="59"/>
                                        </p:tgtEl>
                                        <p:attrNameLst>
                                          <p:attrName>ppt_x</p:attrName>
                                          <p:attrName>ppt_y</p:attrName>
                                        </p:attrNameLst>
                                      </p:cBhvr>
                                      <p:rCtr x="0" y="13148"/>
                                    </p:animMotion>
                                  </p:childTnLst>
                                </p:cTn>
                              </p:par>
                              <p:par>
                                <p:cTn id="17" presetID="1" presetClass="exit" presetSubtype="0" fill="hold" nodeType="withEffect">
                                  <p:stCondLst>
                                    <p:cond delay="1000"/>
                                  </p:stCondLst>
                                  <p:childTnLst>
                                    <p:set>
                                      <p:cBhvr>
                                        <p:cTn id="18" dur="1" fill="hold">
                                          <p:stCondLst>
                                            <p:cond delay="0"/>
                                          </p:stCondLst>
                                        </p:cTn>
                                        <p:tgtEl>
                                          <p:spTgt spid="58"/>
                                        </p:tgtEl>
                                        <p:attrNameLst>
                                          <p:attrName>style.visibility</p:attrName>
                                        </p:attrNameLst>
                                      </p:cBhvr>
                                      <p:to>
                                        <p:strVal val="hidden"/>
                                      </p:to>
                                    </p:set>
                                  </p:childTnLst>
                                </p:cTn>
                              </p:par>
                              <p:par>
                                <p:cTn id="19" presetID="1" presetClass="entr" presetSubtype="0" fill="hold" nodeType="withEffect">
                                  <p:stCondLst>
                                    <p:cond delay="1000"/>
                                  </p:stCondLst>
                                  <p:childTnLst>
                                    <p:set>
                                      <p:cBhvr>
                                        <p:cTn id="20" dur="1" fill="hold">
                                          <p:stCondLst>
                                            <p:cond delay="0"/>
                                          </p:stCondLst>
                                        </p:cTn>
                                        <p:tgtEl>
                                          <p:spTgt spid="57"/>
                                        </p:tgtEl>
                                        <p:attrNameLst>
                                          <p:attrName>style.visibility</p:attrName>
                                        </p:attrNameLst>
                                      </p:cBhvr>
                                      <p:to>
                                        <p:strVal val="visible"/>
                                      </p:to>
                                    </p:set>
                                  </p:childTnLst>
                                </p:cTn>
                              </p:par>
                              <p:par>
                                <p:cTn id="21" presetID="10" presetClass="entr" presetSubtype="0" fill="hold" nodeType="withEffect">
                                  <p:stCondLst>
                                    <p:cond delay="1000"/>
                                  </p:stCondLst>
                                  <p:childTnLst>
                                    <p:set>
                                      <p:cBhvr>
                                        <p:cTn id="22" dur="1" fill="hold">
                                          <p:stCondLst>
                                            <p:cond delay="0"/>
                                          </p:stCondLst>
                                        </p:cTn>
                                        <p:tgtEl>
                                          <p:spTgt spid="60"/>
                                        </p:tgtEl>
                                        <p:attrNameLst>
                                          <p:attrName>style.visibility</p:attrName>
                                        </p:attrNameLst>
                                      </p:cBhvr>
                                      <p:to>
                                        <p:strVal val="visible"/>
                                      </p:to>
                                    </p:set>
                                    <p:animEffect transition="in" filter="fade">
                                      <p:cBhvr>
                                        <p:cTn id="23" dur="500"/>
                                        <p:tgtEl>
                                          <p:spTgt spid="60"/>
                                        </p:tgtEl>
                                      </p:cBhvr>
                                    </p:animEffect>
                                  </p:childTnLst>
                                  <p:subTnLst>
                                    <p:audio>
                                      <p:cMediaNode>
                                        <p:cTn display="0" masterRel="sameClick">
                                          <p:stCondLst>
                                            <p:cond evt="begin" delay="0">
                                              <p:tn val="21"/>
                                            </p:cond>
                                          </p:stCondLst>
                                          <p:endCondLst>
                                            <p:cond evt="onStopAudio" delay="0">
                                              <p:tgtEl>
                                                <p:sldTgt/>
                                              </p:tgtEl>
                                            </p:cond>
                                          </p:endCondLst>
                                        </p:cTn>
                                        <p:tgtEl>
                                          <p:sndTgt r:embed="rId7" name="GroundPound_64_isolated.wav"/>
                                        </p:tgtEl>
                                      </p:cMediaNode>
                                    </p:audio>
                                  </p:subTnLst>
                                </p:cTn>
                              </p:par>
                              <p:par>
                                <p:cTn id="24" presetID="6" presetClass="emph" presetSubtype="0" fill="hold" nodeType="withEffect">
                                  <p:stCondLst>
                                    <p:cond delay="1250"/>
                                  </p:stCondLst>
                                  <p:childTnLst>
                                    <p:animScale>
                                      <p:cBhvr>
                                        <p:cTn id="25" dur="500" fill="hold"/>
                                        <p:tgtEl>
                                          <p:spTgt spid="60"/>
                                        </p:tgtEl>
                                      </p:cBhvr>
                                      <p:by x="150000" y="150000"/>
                                    </p:animScale>
                                  </p:childTnLst>
                                </p:cTn>
                              </p:par>
                              <p:par>
                                <p:cTn id="26" presetID="10" presetClass="exit" presetSubtype="0" fill="hold" nodeType="withEffect">
                                  <p:stCondLst>
                                    <p:cond delay="1500"/>
                                  </p:stCondLst>
                                  <p:childTnLst>
                                    <p:animEffect transition="out" filter="fade">
                                      <p:cBhvr>
                                        <p:cTn id="27" dur="500"/>
                                        <p:tgtEl>
                                          <p:spTgt spid="60"/>
                                        </p:tgtEl>
                                      </p:cBhvr>
                                    </p:animEffect>
                                    <p:set>
                                      <p:cBhvr>
                                        <p:cTn id="28" dur="1" fill="hold">
                                          <p:stCondLst>
                                            <p:cond delay="499"/>
                                          </p:stCondLst>
                                        </p:cTn>
                                        <p:tgtEl>
                                          <p:spTgt spid="60"/>
                                        </p:tgtEl>
                                        <p:attrNameLst>
                                          <p:attrName>style.visibility</p:attrName>
                                        </p:attrNameLst>
                                      </p:cBhvr>
                                      <p:to>
                                        <p:strVal val="hidden"/>
                                      </p:to>
                                    </p:set>
                                  </p:childTnLst>
                                </p:cTn>
                              </p:par>
                              <p:par>
                                <p:cTn id="29" presetID="1" presetClass="mediacall" presetSubtype="0" fill="hold" nodeType="withEffect">
                                  <p:stCondLst>
                                    <p:cond delay="1500"/>
                                  </p:stCondLst>
                                  <p:childTnLst>
                                    <p:cmd type="call" cmd="playFrom(0.0)">
                                      <p:cBhvr>
                                        <p:cTn id="30" dur="18668" fill="hold"/>
                                        <p:tgtEl>
                                          <p:spTgt spid="61"/>
                                        </p:tgtEl>
                                      </p:cBhvr>
                                    </p:cmd>
                                  </p:childTnLst>
                                </p:cTn>
                              </p:par>
                              <p:par>
                                <p:cTn id="31" presetID="3" presetClass="mediacall" presetSubtype="0" fill="hold" nodeType="withEffect">
                                  <p:stCondLst>
                                    <p:cond delay="1500"/>
                                  </p:stCondLst>
                                  <p:childTnLst>
                                    <p:cmd type="call" cmd="stop">
                                      <p:cBhvr>
                                        <p:cTn id="32" dur="1" fill="hold"/>
                                        <p:tgtEl>
                                          <p:spTgt spid="2"/>
                                        </p:tgtEl>
                                      </p:cBhvr>
                                    </p:cmd>
                                  </p:childTnLst>
                                </p:cTn>
                              </p:par>
                              <p:par>
                                <p:cTn id="33" presetID="42" presetClass="path" presetSubtype="0" accel="50000" decel="50000" fill="hold" nodeType="withEffect">
                                  <p:stCondLst>
                                    <p:cond delay="17500"/>
                                  </p:stCondLst>
                                  <p:childTnLst>
                                    <p:animMotion origin="layout" path="M -3.33333E-6 4.81481E-6 L -3.33333E-6 0.25 " pathEditMode="relative" rAng="0" ptsTypes="AA">
                                      <p:cBhvr>
                                        <p:cTn id="34" dur="1000" spd="-100000" fill="hold"/>
                                        <p:tgtEl>
                                          <p:spTgt spid="59"/>
                                        </p:tgtEl>
                                        <p:attrNameLst>
                                          <p:attrName>ppt_x</p:attrName>
                                          <p:attrName>ppt_y</p:attrName>
                                        </p:attrNameLst>
                                      </p:cBhvr>
                                      <p:rCtr x="0" y="12500"/>
                                    </p:animMotion>
                                  </p:childTnLst>
                                </p:cTn>
                              </p:par>
                              <p:par>
                                <p:cTn id="35" presetID="32" presetClass="emph" presetSubtype="0" fill="hold" nodeType="withEffect">
                                  <p:stCondLst>
                                    <p:cond delay="17500"/>
                                  </p:stCondLst>
                                  <p:childTnLst>
                                    <p:animRot by="120000">
                                      <p:cBhvr>
                                        <p:cTn id="36" dur="100" fill="hold">
                                          <p:stCondLst>
                                            <p:cond delay="0"/>
                                          </p:stCondLst>
                                        </p:cTn>
                                        <p:tgtEl>
                                          <p:spTgt spid="59"/>
                                        </p:tgtEl>
                                        <p:attrNameLst>
                                          <p:attrName>r</p:attrName>
                                        </p:attrNameLst>
                                      </p:cBhvr>
                                    </p:animRot>
                                    <p:animRot by="-240000">
                                      <p:cBhvr>
                                        <p:cTn id="37" dur="200" fill="hold">
                                          <p:stCondLst>
                                            <p:cond delay="200"/>
                                          </p:stCondLst>
                                        </p:cTn>
                                        <p:tgtEl>
                                          <p:spTgt spid="59"/>
                                        </p:tgtEl>
                                        <p:attrNameLst>
                                          <p:attrName>r</p:attrName>
                                        </p:attrNameLst>
                                      </p:cBhvr>
                                    </p:animRot>
                                    <p:animRot by="240000">
                                      <p:cBhvr>
                                        <p:cTn id="38" dur="200" fill="hold">
                                          <p:stCondLst>
                                            <p:cond delay="400"/>
                                          </p:stCondLst>
                                        </p:cTn>
                                        <p:tgtEl>
                                          <p:spTgt spid="59"/>
                                        </p:tgtEl>
                                        <p:attrNameLst>
                                          <p:attrName>r</p:attrName>
                                        </p:attrNameLst>
                                      </p:cBhvr>
                                    </p:animRot>
                                    <p:animRot by="-240000">
                                      <p:cBhvr>
                                        <p:cTn id="39" dur="200" fill="hold">
                                          <p:stCondLst>
                                            <p:cond delay="600"/>
                                          </p:stCondLst>
                                        </p:cTn>
                                        <p:tgtEl>
                                          <p:spTgt spid="59"/>
                                        </p:tgtEl>
                                        <p:attrNameLst>
                                          <p:attrName>r</p:attrName>
                                        </p:attrNameLst>
                                      </p:cBhvr>
                                    </p:animRot>
                                    <p:animRot by="120000">
                                      <p:cBhvr>
                                        <p:cTn id="40" dur="200" fill="hold">
                                          <p:stCondLst>
                                            <p:cond delay="800"/>
                                          </p:stCondLst>
                                        </p:cTn>
                                        <p:tgtEl>
                                          <p:spTgt spid="59"/>
                                        </p:tgtEl>
                                        <p:attrNameLst>
                                          <p:attrName>r</p:attrName>
                                        </p:attrNameLst>
                                      </p:cBhvr>
                                    </p:animRot>
                                  </p:childTnLst>
                                </p:cTn>
                              </p:par>
                              <p:par>
                                <p:cTn id="41" presetID="32" presetClass="emph" presetSubtype="0" fill="hold" nodeType="withEffect">
                                  <p:stCondLst>
                                    <p:cond delay="18500"/>
                                  </p:stCondLst>
                                  <p:childTnLst>
                                    <p:animRot by="120000">
                                      <p:cBhvr>
                                        <p:cTn id="42" dur="100" fill="hold">
                                          <p:stCondLst>
                                            <p:cond delay="0"/>
                                          </p:stCondLst>
                                        </p:cTn>
                                        <p:tgtEl>
                                          <p:spTgt spid="59"/>
                                        </p:tgtEl>
                                        <p:attrNameLst>
                                          <p:attrName>r</p:attrName>
                                        </p:attrNameLst>
                                      </p:cBhvr>
                                    </p:animRot>
                                    <p:animRot by="-240000">
                                      <p:cBhvr>
                                        <p:cTn id="43" dur="200" fill="hold">
                                          <p:stCondLst>
                                            <p:cond delay="200"/>
                                          </p:stCondLst>
                                        </p:cTn>
                                        <p:tgtEl>
                                          <p:spTgt spid="59"/>
                                        </p:tgtEl>
                                        <p:attrNameLst>
                                          <p:attrName>r</p:attrName>
                                        </p:attrNameLst>
                                      </p:cBhvr>
                                    </p:animRot>
                                    <p:animRot by="240000">
                                      <p:cBhvr>
                                        <p:cTn id="44" dur="200" fill="hold">
                                          <p:stCondLst>
                                            <p:cond delay="400"/>
                                          </p:stCondLst>
                                        </p:cTn>
                                        <p:tgtEl>
                                          <p:spTgt spid="59"/>
                                        </p:tgtEl>
                                        <p:attrNameLst>
                                          <p:attrName>r</p:attrName>
                                        </p:attrNameLst>
                                      </p:cBhvr>
                                    </p:animRot>
                                    <p:animRot by="-240000">
                                      <p:cBhvr>
                                        <p:cTn id="45" dur="200" fill="hold">
                                          <p:stCondLst>
                                            <p:cond delay="600"/>
                                          </p:stCondLst>
                                        </p:cTn>
                                        <p:tgtEl>
                                          <p:spTgt spid="59"/>
                                        </p:tgtEl>
                                        <p:attrNameLst>
                                          <p:attrName>r</p:attrName>
                                        </p:attrNameLst>
                                      </p:cBhvr>
                                    </p:animRot>
                                    <p:animRot by="120000">
                                      <p:cBhvr>
                                        <p:cTn id="46" dur="200" fill="hold">
                                          <p:stCondLst>
                                            <p:cond delay="800"/>
                                          </p:stCondLst>
                                        </p:cTn>
                                        <p:tgtEl>
                                          <p:spTgt spid="59"/>
                                        </p:tgtEl>
                                        <p:attrNameLst>
                                          <p:attrName>r</p:attrName>
                                        </p:attrNameLst>
                                      </p:cBhvr>
                                    </p:animRot>
                                  </p:childTnLst>
                                </p:cTn>
                              </p:par>
                              <p:par>
                                <p:cTn id="47" presetID="32" presetClass="emph" presetSubtype="0" fill="hold" nodeType="withEffect">
                                  <p:stCondLst>
                                    <p:cond delay="19250"/>
                                  </p:stCondLst>
                                  <p:childTnLst>
                                    <p:animRot by="120000">
                                      <p:cBhvr>
                                        <p:cTn id="48" dur="100" fill="hold">
                                          <p:stCondLst>
                                            <p:cond delay="0"/>
                                          </p:stCondLst>
                                        </p:cTn>
                                        <p:tgtEl>
                                          <p:spTgt spid="59"/>
                                        </p:tgtEl>
                                        <p:attrNameLst>
                                          <p:attrName>r</p:attrName>
                                        </p:attrNameLst>
                                      </p:cBhvr>
                                    </p:animRot>
                                    <p:animRot by="-240000">
                                      <p:cBhvr>
                                        <p:cTn id="49" dur="200" fill="hold">
                                          <p:stCondLst>
                                            <p:cond delay="200"/>
                                          </p:stCondLst>
                                        </p:cTn>
                                        <p:tgtEl>
                                          <p:spTgt spid="59"/>
                                        </p:tgtEl>
                                        <p:attrNameLst>
                                          <p:attrName>r</p:attrName>
                                        </p:attrNameLst>
                                      </p:cBhvr>
                                    </p:animRot>
                                    <p:animRot by="240000">
                                      <p:cBhvr>
                                        <p:cTn id="50" dur="200" fill="hold">
                                          <p:stCondLst>
                                            <p:cond delay="400"/>
                                          </p:stCondLst>
                                        </p:cTn>
                                        <p:tgtEl>
                                          <p:spTgt spid="59"/>
                                        </p:tgtEl>
                                        <p:attrNameLst>
                                          <p:attrName>r</p:attrName>
                                        </p:attrNameLst>
                                      </p:cBhvr>
                                    </p:animRot>
                                    <p:animRot by="-240000">
                                      <p:cBhvr>
                                        <p:cTn id="51" dur="200" fill="hold">
                                          <p:stCondLst>
                                            <p:cond delay="600"/>
                                          </p:stCondLst>
                                        </p:cTn>
                                        <p:tgtEl>
                                          <p:spTgt spid="59"/>
                                        </p:tgtEl>
                                        <p:attrNameLst>
                                          <p:attrName>r</p:attrName>
                                        </p:attrNameLst>
                                      </p:cBhvr>
                                    </p:animRot>
                                    <p:animRot by="120000">
                                      <p:cBhvr>
                                        <p:cTn id="52" dur="200" fill="hold">
                                          <p:stCondLst>
                                            <p:cond delay="800"/>
                                          </p:stCondLst>
                                        </p:cTn>
                                        <p:tgtEl>
                                          <p:spTgt spid="59"/>
                                        </p:tgtEl>
                                        <p:attrNameLst>
                                          <p:attrName>r</p:attrName>
                                        </p:attrNameLst>
                                      </p:cBhvr>
                                    </p:animRot>
                                  </p:childTnLst>
                                </p:cTn>
                              </p:par>
                              <p:par>
                                <p:cTn id="53" presetID="42" presetClass="path" presetSubtype="0" accel="50000" decel="50000" fill="hold" nodeType="withEffect">
                                  <p:stCondLst>
                                    <p:cond delay="18500"/>
                                  </p:stCondLst>
                                  <p:childTnLst>
                                    <p:animMotion origin="layout" path="M -3.33333E-6 4.81481E-6 L -3.33333E-6 0.5912 " pathEditMode="relative" rAng="0" ptsTypes="AA">
                                      <p:cBhvr>
                                        <p:cTn id="54" dur="1700" fill="hold"/>
                                        <p:tgtEl>
                                          <p:spTgt spid="59"/>
                                        </p:tgtEl>
                                        <p:attrNameLst>
                                          <p:attrName>ppt_x</p:attrName>
                                          <p:attrName>ppt_y</p:attrName>
                                        </p:attrNameLst>
                                      </p:cBhvr>
                                      <p:rCtr x="0" y="29560"/>
                                    </p:animMotion>
                                  </p:childTnLst>
                                </p:cTn>
                              </p:par>
                              <p:par>
                                <p:cTn id="55" presetID="1" presetClass="exit" presetSubtype="0" fill="hold" nodeType="withEffect">
                                  <p:stCondLst>
                                    <p:cond delay="21000"/>
                                  </p:stCondLst>
                                  <p:childTnLst>
                                    <p:set>
                                      <p:cBhvr>
                                        <p:cTn id="56" dur="1" fill="hold">
                                          <p:stCondLst>
                                            <p:cond delay="0"/>
                                          </p:stCondLst>
                                        </p:cTn>
                                        <p:tgtEl>
                                          <p:spTgt spid="59"/>
                                        </p:tgtEl>
                                        <p:attrNameLst>
                                          <p:attrName>style.visibility</p:attrName>
                                        </p:attrNameLst>
                                      </p:cBhvr>
                                      <p:to>
                                        <p:strVal val="hidden"/>
                                      </p:to>
                                    </p:set>
                                  </p:childTnLst>
                                </p:cTn>
                              </p:par>
                              <p:par>
                                <p:cTn id="57" presetID="10" presetClass="exit" presetSubtype="0" fill="hold" nodeType="withEffect">
                                  <p:stCondLst>
                                    <p:cond delay="21000"/>
                                  </p:stCondLst>
                                  <p:childTnLst>
                                    <p:animEffect transition="out" filter="fade">
                                      <p:cBhvr>
                                        <p:cTn id="58" dur="500"/>
                                        <p:tgtEl>
                                          <p:spTgt spid="57"/>
                                        </p:tgtEl>
                                      </p:cBhvr>
                                    </p:animEffect>
                                    <p:set>
                                      <p:cBhvr>
                                        <p:cTn id="59" dur="1" fill="hold">
                                          <p:stCondLst>
                                            <p:cond delay="499"/>
                                          </p:stCondLst>
                                        </p:cTn>
                                        <p:tgtEl>
                                          <p:spTgt spid="57"/>
                                        </p:tgtEl>
                                        <p:attrNameLst>
                                          <p:attrName>style.visibility</p:attrName>
                                        </p:attrNameLst>
                                      </p:cBhvr>
                                      <p:to>
                                        <p:strVal val="hidden"/>
                                      </p:to>
                                    </p:set>
                                  </p:childTnLst>
                                </p:cTn>
                              </p:par>
                              <p:par>
                                <p:cTn id="60" presetID="1" presetClass="entr" presetSubtype="0" fill="hold" nodeType="withEffect">
                                  <p:stCondLst>
                                    <p:cond delay="21000"/>
                                  </p:stCondLst>
                                  <p:childTnLst>
                                    <p:set>
                                      <p:cBhvr>
                                        <p:cTn id="61" dur="1" fill="hold">
                                          <p:stCondLst>
                                            <p:cond delay="0"/>
                                          </p:stCondLst>
                                        </p:cTn>
                                        <p:tgtEl>
                                          <p:spTgt spid="58"/>
                                        </p:tgtEl>
                                        <p:attrNameLst>
                                          <p:attrName>style.visibility</p:attrName>
                                        </p:attrNameLst>
                                      </p:cBhvr>
                                      <p:to>
                                        <p:strVal val="visible"/>
                                      </p:to>
                                    </p:set>
                                  </p:childTnLst>
                                </p:cTn>
                              </p:par>
                              <p:par>
                                <p:cTn id="62" presetID="1" presetClass="mediacall" presetSubtype="0" fill="hold" nodeType="withEffect">
                                  <p:stCondLst>
                                    <p:cond delay="21000"/>
                                  </p:stCondLst>
                                  <p:childTnLst>
                                    <p:cmd type="call" cmd="playFrom(0.0)">
                                      <p:cBhvr>
                                        <p:cTn id="63" dur="1" fill="hold"/>
                                        <p:tgtEl>
                                          <p:spTgt spid="2"/>
                                        </p:tgtEl>
                                      </p:cBhvr>
                                    </p:cmd>
                                  </p:childTnLst>
                                </p:cTn>
                              </p:par>
                            </p:childTnLst>
                          </p:cTn>
                        </p:par>
                      </p:childTnLst>
                    </p:cTn>
                  </p:par>
                </p:childTnLst>
              </p:cTn>
              <p:nextCondLst>
                <p:cond evt="onClick" delay="0">
                  <p:tgtEl>
                    <p:spTgt spid="58"/>
                  </p:tgtEl>
                </p:cond>
              </p:nextCondLst>
            </p:seq>
            <p:seq concurrent="1" nextAc="seek">
              <p:cTn id="64" restart="whenNotActive" fill="hold" evtFilter="cancelBubble" nodeType="interactiveSeq">
                <p:stCondLst>
                  <p:cond evt="onClick" delay="0">
                    <p:tgtEl>
                      <p:spTgt spid="59"/>
                    </p:tgtEl>
                  </p:cond>
                </p:stCondLst>
                <p:endSync evt="end" delay="0">
                  <p:rtn val="all"/>
                </p:endSync>
                <p:childTnLst>
                  <p:par>
                    <p:cTn id="65" fill="hold">
                      <p:stCondLst>
                        <p:cond delay="0"/>
                      </p:stCondLst>
                      <p:childTnLst>
                        <p:par>
                          <p:cTn id="66" fill="hold">
                            <p:stCondLst>
                              <p:cond delay="0"/>
                            </p:stCondLst>
                            <p:childTnLst>
                              <p:par>
                                <p:cTn id="67" presetID="10" presetClass="exit" presetSubtype="0" fill="hold" nodeType="withEffect">
                                  <p:stCondLst>
                                    <p:cond delay="0"/>
                                  </p:stCondLst>
                                  <p:childTnLst>
                                    <p:animEffect transition="out" filter="fade">
                                      <p:cBhvr>
                                        <p:cTn id="68" dur="500"/>
                                        <p:tgtEl>
                                          <p:spTgt spid="59"/>
                                        </p:tgtEl>
                                      </p:cBhvr>
                                    </p:animEffect>
                                    <p:set>
                                      <p:cBhvr>
                                        <p:cTn id="69" dur="1" fill="hold">
                                          <p:stCondLst>
                                            <p:cond delay="499"/>
                                          </p:stCondLst>
                                        </p:cTn>
                                        <p:tgtEl>
                                          <p:spTgt spid="59"/>
                                        </p:tgtEl>
                                        <p:attrNameLst>
                                          <p:attrName>style.visibility</p:attrName>
                                        </p:attrNameLst>
                                      </p:cBhvr>
                                      <p:to>
                                        <p:strVal val="hidden"/>
                                      </p:to>
                                    </p:set>
                                  </p:childTnLst>
                                </p:cTn>
                              </p:par>
                              <p:par>
                                <p:cTn id="70" presetID="10" presetClass="exit" presetSubtype="0" fill="hold" nodeType="withEffect">
                                  <p:stCondLst>
                                    <p:cond delay="0"/>
                                  </p:stCondLst>
                                  <p:childTnLst>
                                    <p:animEffect transition="out" filter="fade">
                                      <p:cBhvr>
                                        <p:cTn id="71" dur="500"/>
                                        <p:tgtEl>
                                          <p:spTgt spid="57"/>
                                        </p:tgtEl>
                                      </p:cBhvr>
                                    </p:animEffect>
                                    <p:set>
                                      <p:cBhvr>
                                        <p:cTn id="72" dur="1" fill="hold">
                                          <p:stCondLst>
                                            <p:cond delay="499"/>
                                          </p:stCondLst>
                                        </p:cTn>
                                        <p:tgtEl>
                                          <p:spTgt spid="57"/>
                                        </p:tgtEl>
                                        <p:attrNameLst>
                                          <p:attrName>style.visibility</p:attrName>
                                        </p:attrNameLst>
                                      </p:cBhvr>
                                      <p:to>
                                        <p:strVal val="hidden"/>
                                      </p:to>
                                    </p:set>
                                  </p:childTnLst>
                                </p:cTn>
                              </p:par>
                              <p:par>
                                <p:cTn id="73" presetID="10" presetClass="entr" presetSubtype="0" fill="hold"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par>
                                <p:cTn id="76" presetID="3" presetClass="mediacall" presetSubtype="0" fill="hold" nodeType="withEffect">
                                  <p:stCondLst>
                                    <p:cond delay="0"/>
                                  </p:stCondLst>
                                  <p:childTnLst>
                                    <p:cmd type="call" cmd="stop">
                                      <p:cBhvr>
                                        <p:cTn id="77" dur="1" fill="hold"/>
                                        <p:tgtEl>
                                          <p:spTgt spid="61"/>
                                        </p:tgtEl>
                                      </p:cBhvr>
                                    </p:cmd>
                                  </p:childTnLst>
                                </p:cTn>
                              </p:par>
                              <p:par>
                                <p:cTn id="78" presetID="1" presetClass="mediacall" presetSubtype="0" fill="hold" nodeType="withEffect">
                                  <p:stCondLst>
                                    <p:cond delay="0"/>
                                  </p:stCondLst>
                                  <p:childTnLst>
                                    <p:cmd type="call" cmd="playFrom(0.0)">
                                      <p:cBhvr>
                                        <p:cTn id="79" dur="1" fill="hold"/>
                                        <p:tgtEl>
                                          <p:spTgt spid="2"/>
                                        </p:tgtEl>
                                      </p:cBhvr>
                                    </p:cmd>
                                  </p:childTnLst>
                                </p:cTn>
                              </p:par>
                            </p:childTnLst>
                          </p:cTn>
                        </p:par>
                      </p:childTnLst>
                    </p:cTn>
                  </p:par>
                </p:childTnLst>
              </p:cTn>
              <p:nextCondLst>
                <p:cond evt="onClick" delay="0">
                  <p:tgtEl>
                    <p:spTgt spid="59"/>
                  </p:tgtEl>
                </p:cond>
              </p:nextCondLst>
            </p:seq>
            <p:seq concurrent="1" nextAc="seek">
              <p:cTn id="80" restart="whenNotActive" fill="hold" evtFilter="cancelBubble" nodeType="interactiveSeq">
                <p:stCondLst>
                  <p:cond evt="onClick" delay="0">
                    <p:tgtEl>
                      <p:spTgt spid="31"/>
                    </p:tgtEl>
                  </p:cond>
                </p:stCondLst>
                <p:endSync evt="end" delay="0">
                  <p:rtn val="all"/>
                </p:endSync>
                <p:childTnLst>
                  <p:par>
                    <p:cTn id="81" fill="hold">
                      <p:stCondLst>
                        <p:cond delay="0"/>
                      </p:stCondLst>
                      <p:childTnLst>
                        <p:par>
                          <p:cTn id="82" fill="hold">
                            <p:stCondLst>
                              <p:cond delay="0"/>
                            </p:stCondLst>
                            <p:childTnLst>
                              <p:par>
                                <p:cTn id="83" presetID="10" presetClass="exit" presetSubtype="0" fill="hold" nodeType="withEffect">
                                  <p:stCondLst>
                                    <p:cond delay="0"/>
                                  </p:stCondLst>
                                  <p:childTnLst>
                                    <p:animEffect transition="out" filter="fade">
                                      <p:cBhvr>
                                        <p:cTn id="84" dur="250"/>
                                        <p:tgtEl>
                                          <p:spTgt spid="31"/>
                                        </p:tgtEl>
                                      </p:cBhvr>
                                    </p:animEffect>
                                    <p:set>
                                      <p:cBhvr>
                                        <p:cTn id="85" dur="1" fill="hold">
                                          <p:stCondLst>
                                            <p:cond delay="24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86" restart="whenNotActive" fill="hold" evtFilter="cancelBubble" nodeType="interactiveSeq">
                <p:stCondLst>
                  <p:cond evt="onClick" delay="0">
                    <p:tgtEl>
                      <p:spTgt spid="32"/>
                    </p:tgtEl>
                  </p:cond>
                </p:stCondLst>
                <p:endSync evt="end" delay="0">
                  <p:rtn val="all"/>
                </p:endSync>
                <p:childTnLst>
                  <p:par>
                    <p:cTn id="87" fill="hold">
                      <p:stCondLst>
                        <p:cond delay="0"/>
                      </p:stCondLst>
                      <p:childTnLst>
                        <p:par>
                          <p:cTn id="88" fill="hold">
                            <p:stCondLst>
                              <p:cond delay="0"/>
                            </p:stCondLst>
                            <p:childTnLst>
                              <p:par>
                                <p:cTn id="89" presetID="10" presetClass="exit" presetSubtype="0" fill="hold" nodeType="withEffect">
                                  <p:stCondLst>
                                    <p:cond delay="0"/>
                                  </p:stCondLst>
                                  <p:childTnLst>
                                    <p:animEffect transition="out" filter="fade">
                                      <p:cBhvr>
                                        <p:cTn id="90" dur="250"/>
                                        <p:tgtEl>
                                          <p:spTgt spid="32"/>
                                        </p:tgtEl>
                                      </p:cBhvr>
                                    </p:animEffect>
                                    <p:set>
                                      <p:cBhvr>
                                        <p:cTn id="91" dur="1" fill="hold">
                                          <p:stCondLst>
                                            <p:cond delay="24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92" restart="whenNotActive" fill="hold" evtFilter="cancelBubble" nodeType="interactiveSeq">
                <p:stCondLst>
                  <p:cond evt="onClick" delay="0">
                    <p:tgtEl>
                      <p:spTgt spid="33"/>
                    </p:tgtEl>
                  </p:cond>
                </p:stCondLst>
                <p:endSync evt="end" delay="0">
                  <p:rtn val="all"/>
                </p:endSync>
                <p:childTnLst>
                  <p:par>
                    <p:cTn id="93" fill="hold">
                      <p:stCondLst>
                        <p:cond delay="0"/>
                      </p:stCondLst>
                      <p:childTnLst>
                        <p:par>
                          <p:cTn id="94" fill="hold">
                            <p:stCondLst>
                              <p:cond delay="0"/>
                            </p:stCondLst>
                            <p:childTnLst>
                              <p:par>
                                <p:cTn id="95" presetID="10" presetClass="exit" presetSubtype="0" fill="hold" nodeType="withEffect">
                                  <p:stCondLst>
                                    <p:cond delay="0"/>
                                  </p:stCondLst>
                                  <p:childTnLst>
                                    <p:animEffect transition="out" filter="fade">
                                      <p:cBhvr>
                                        <p:cTn id="96" dur="250"/>
                                        <p:tgtEl>
                                          <p:spTgt spid="33"/>
                                        </p:tgtEl>
                                      </p:cBhvr>
                                    </p:animEffect>
                                    <p:set>
                                      <p:cBhvr>
                                        <p:cTn id="97" dur="1" fill="hold">
                                          <p:stCondLst>
                                            <p:cond delay="24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98" restart="whenNotActive" fill="hold" evtFilter="cancelBubble" nodeType="interactiveSeq">
                <p:stCondLst>
                  <p:cond evt="onClick" delay="0">
                    <p:tgtEl>
                      <p:spTgt spid="34"/>
                    </p:tgtEl>
                  </p:cond>
                </p:stCondLst>
                <p:endSync evt="end" delay="0">
                  <p:rtn val="all"/>
                </p:endSync>
                <p:childTnLst>
                  <p:par>
                    <p:cTn id="99" fill="hold">
                      <p:stCondLst>
                        <p:cond delay="0"/>
                      </p:stCondLst>
                      <p:childTnLst>
                        <p:par>
                          <p:cTn id="100" fill="hold">
                            <p:stCondLst>
                              <p:cond delay="0"/>
                            </p:stCondLst>
                            <p:childTnLst>
                              <p:par>
                                <p:cTn id="101" presetID="10" presetClass="exit" presetSubtype="0" fill="hold" nodeType="withEffect">
                                  <p:stCondLst>
                                    <p:cond delay="0"/>
                                  </p:stCondLst>
                                  <p:childTnLst>
                                    <p:animEffect transition="out" filter="fade">
                                      <p:cBhvr>
                                        <p:cTn id="102" dur="250"/>
                                        <p:tgtEl>
                                          <p:spTgt spid="34"/>
                                        </p:tgtEl>
                                      </p:cBhvr>
                                    </p:animEffect>
                                    <p:set>
                                      <p:cBhvr>
                                        <p:cTn id="103" dur="1" fill="hold">
                                          <p:stCondLst>
                                            <p:cond delay="249"/>
                                          </p:stCondLst>
                                        </p:cTn>
                                        <p:tgtEl>
                                          <p:spTgt spid="34"/>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104" restart="whenNotActive" fill="hold" evtFilter="cancelBubble" nodeType="interactiveSeq">
                <p:stCondLst>
                  <p:cond evt="onClick" delay="0">
                    <p:tgtEl>
                      <p:spTgt spid="35"/>
                    </p:tgtEl>
                  </p:cond>
                </p:stCondLst>
                <p:endSync evt="end" delay="0">
                  <p:rtn val="all"/>
                </p:endSync>
                <p:childTnLst>
                  <p:par>
                    <p:cTn id="105" fill="hold">
                      <p:stCondLst>
                        <p:cond delay="0"/>
                      </p:stCondLst>
                      <p:childTnLst>
                        <p:par>
                          <p:cTn id="106" fill="hold">
                            <p:stCondLst>
                              <p:cond delay="0"/>
                            </p:stCondLst>
                            <p:childTnLst>
                              <p:par>
                                <p:cTn id="107" presetID="10" presetClass="exit" presetSubtype="0" fill="hold" nodeType="withEffect">
                                  <p:stCondLst>
                                    <p:cond delay="0"/>
                                  </p:stCondLst>
                                  <p:childTnLst>
                                    <p:animEffect transition="out" filter="fade">
                                      <p:cBhvr>
                                        <p:cTn id="108" dur="250"/>
                                        <p:tgtEl>
                                          <p:spTgt spid="35"/>
                                        </p:tgtEl>
                                      </p:cBhvr>
                                    </p:animEffect>
                                    <p:set>
                                      <p:cBhvr>
                                        <p:cTn id="109" dur="1" fill="hold">
                                          <p:stCondLst>
                                            <p:cond delay="249"/>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110" restart="whenNotActive" fill="hold" evtFilter="cancelBubble" nodeType="interactiveSeq">
                <p:stCondLst>
                  <p:cond evt="onClick" delay="0">
                    <p:tgtEl>
                      <p:spTgt spid="36"/>
                    </p:tgtEl>
                  </p:cond>
                </p:stCondLst>
                <p:endSync evt="end" delay="0">
                  <p:rtn val="all"/>
                </p:endSync>
                <p:childTnLst>
                  <p:par>
                    <p:cTn id="111" fill="hold">
                      <p:stCondLst>
                        <p:cond delay="0"/>
                      </p:stCondLst>
                      <p:childTnLst>
                        <p:par>
                          <p:cTn id="112" fill="hold">
                            <p:stCondLst>
                              <p:cond delay="0"/>
                            </p:stCondLst>
                            <p:childTnLst>
                              <p:par>
                                <p:cTn id="113" presetID="10" presetClass="exit" presetSubtype="0" fill="hold" nodeType="withEffect">
                                  <p:stCondLst>
                                    <p:cond delay="0"/>
                                  </p:stCondLst>
                                  <p:childTnLst>
                                    <p:animEffect transition="out" filter="fade">
                                      <p:cBhvr>
                                        <p:cTn id="114" dur="250"/>
                                        <p:tgtEl>
                                          <p:spTgt spid="36"/>
                                        </p:tgtEl>
                                      </p:cBhvr>
                                    </p:animEffect>
                                    <p:set>
                                      <p:cBhvr>
                                        <p:cTn id="115" dur="1" fill="hold">
                                          <p:stCondLst>
                                            <p:cond delay="249"/>
                                          </p:stCondLst>
                                        </p:cTn>
                                        <p:tgtEl>
                                          <p:spTgt spid="36"/>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116" restart="whenNotActive" fill="hold" evtFilter="cancelBubble" nodeType="interactiveSeq">
                <p:stCondLst>
                  <p:cond evt="onClick" delay="0">
                    <p:tgtEl>
                      <p:spTgt spid="37"/>
                    </p:tgtEl>
                  </p:cond>
                </p:stCondLst>
                <p:endSync evt="end" delay="0">
                  <p:rtn val="all"/>
                </p:endSync>
                <p:childTnLst>
                  <p:par>
                    <p:cTn id="117" fill="hold">
                      <p:stCondLst>
                        <p:cond delay="0"/>
                      </p:stCondLst>
                      <p:childTnLst>
                        <p:par>
                          <p:cTn id="118" fill="hold">
                            <p:stCondLst>
                              <p:cond delay="0"/>
                            </p:stCondLst>
                            <p:childTnLst>
                              <p:par>
                                <p:cTn id="119" presetID="10" presetClass="exit" presetSubtype="0" fill="hold" nodeType="withEffect">
                                  <p:stCondLst>
                                    <p:cond delay="0"/>
                                  </p:stCondLst>
                                  <p:childTnLst>
                                    <p:animEffect transition="out" filter="fade">
                                      <p:cBhvr>
                                        <p:cTn id="120" dur="250"/>
                                        <p:tgtEl>
                                          <p:spTgt spid="37"/>
                                        </p:tgtEl>
                                      </p:cBhvr>
                                    </p:animEffect>
                                    <p:set>
                                      <p:cBhvr>
                                        <p:cTn id="121" dur="1" fill="hold">
                                          <p:stCondLst>
                                            <p:cond delay="24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22" restart="whenNotActive" fill="hold" evtFilter="cancelBubble" nodeType="interactiveSeq">
                <p:stCondLst>
                  <p:cond evt="onClick" delay="0">
                    <p:tgtEl>
                      <p:spTgt spid="38"/>
                    </p:tgtEl>
                  </p:cond>
                </p:stCondLst>
                <p:endSync evt="end" delay="0">
                  <p:rtn val="all"/>
                </p:endSync>
                <p:childTnLst>
                  <p:par>
                    <p:cTn id="123" fill="hold">
                      <p:stCondLst>
                        <p:cond delay="0"/>
                      </p:stCondLst>
                      <p:childTnLst>
                        <p:par>
                          <p:cTn id="124" fill="hold">
                            <p:stCondLst>
                              <p:cond delay="0"/>
                            </p:stCondLst>
                            <p:childTnLst>
                              <p:par>
                                <p:cTn id="125" presetID="10" presetClass="exit" presetSubtype="0" fill="hold" nodeType="withEffect">
                                  <p:stCondLst>
                                    <p:cond delay="0"/>
                                  </p:stCondLst>
                                  <p:childTnLst>
                                    <p:animEffect transition="out" filter="fade">
                                      <p:cBhvr>
                                        <p:cTn id="126" dur="250"/>
                                        <p:tgtEl>
                                          <p:spTgt spid="38"/>
                                        </p:tgtEl>
                                      </p:cBhvr>
                                    </p:animEffect>
                                    <p:set>
                                      <p:cBhvr>
                                        <p:cTn id="127" dur="1" fill="hold">
                                          <p:stCondLst>
                                            <p:cond delay="249"/>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128" restart="whenNotActive" fill="hold" evtFilter="cancelBubble" nodeType="interactiveSeq">
                <p:stCondLst>
                  <p:cond evt="onClick" delay="0">
                    <p:tgtEl>
                      <p:spTgt spid="39"/>
                    </p:tgtEl>
                  </p:cond>
                </p:stCondLst>
                <p:endSync evt="end" delay="0">
                  <p:rtn val="all"/>
                </p:endSync>
                <p:childTnLst>
                  <p:par>
                    <p:cTn id="129" fill="hold">
                      <p:stCondLst>
                        <p:cond delay="0"/>
                      </p:stCondLst>
                      <p:childTnLst>
                        <p:par>
                          <p:cTn id="130" fill="hold">
                            <p:stCondLst>
                              <p:cond delay="0"/>
                            </p:stCondLst>
                            <p:childTnLst>
                              <p:par>
                                <p:cTn id="131" presetID="10" presetClass="exit" presetSubtype="0" fill="hold" nodeType="withEffect">
                                  <p:stCondLst>
                                    <p:cond delay="0"/>
                                  </p:stCondLst>
                                  <p:childTnLst>
                                    <p:animEffect transition="out" filter="fade">
                                      <p:cBhvr>
                                        <p:cTn id="132" dur="250"/>
                                        <p:tgtEl>
                                          <p:spTgt spid="39"/>
                                        </p:tgtEl>
                                      </p:cBhvr>
                                    </p:animEffect>
                                    <p:set>
                                      <p:cBhvr>
                                        <p:cTn id="133" dur="1" fill="hold">
                                          <p:stCondLst>
                                            <p:cond delay="24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134" restart="whenNotActive" fill="hold" evtFilter="cancelBubble" nodeType="interactiveSeq">
                <p:stCondLst>
                  <p:cond evt="onClick" delay="0">
                    <p:tgtEl>
                      <p:spTgt spid="40"/>
                    </p:tgtEl>
                  </p:cond>
                </p:stCondLst>
                <p:endSync evt="end" delay="0">
                  <p:rtn val="all"/>
                </p:endSync>
                <p:childTnLst>
                  <p:par>
                    <p:cTn id="135" fill="hold">
                      <p:stCondLst>
                        <p:cond delay="0"/>
                      </p:stCondLst>
                      <p:childTnLst>
                        <p:par>
                          <p:cTn id="136" fill="hold">
                            <p:stCondLst>
                              <p:cond delay="0"/>
                            </p:stCondLst>
                            <p:childTnLst>
                              <p:par>
                                <p:cTn id="137" presetID="10" presetClass="exit" presetSubtype="0" fill="hold" nodeType="withEffect">
                                  <p:stCondLst>
                                    <p:cond delay="0"/>
                                  </p:stCondLst>
                                  <p:childTnLst>
                                    <p:animEffect transition="out" filter="fade">
                                      <p:cBhvr>
                                        <p:cTn id="138" dur="250"/>
                                        <p:tgtEl>
                                          <p:spTgt spid="40"/>
                                        </p:tgtEl>
                                      </p:cBhvr>
                                    </p:animEffect>
                                    <p:set>
                                      <p:cBhvr>
                                        <p:cTn id="139" dur="1" fill="hold">
                                          <p:stCondLst>
                                            <p:cond delay="249"/>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140" restart="whenNotActive" fill="hold" evtFilter="cancelBubble" nodeType="interactiveSeq">
                <p:stCondLst>
                  <p:cond evt="onClick" delay="0">
                    <p:tgtEl>
                      <p:spTgt spid="41"/>
                    </p:tgtEl>
                  </p:cond>
                </p:stCondLst>
                <p:endSync evt="end" delay="0">
                  <p:rtn val="all"/>
                </p:endSync>
                <p:childTnLst>
                  <p:par>
                    <p:cTn id="141" fill="hold">
                      <p:stCondLst>
                        <p:cond delay="0"/>
                      </p:stCondLst>
                      <p:childTnLst>
                        <p:par>
                          <p:cTn id="142" fill="hold">
                            <p:stCondLst>
                              <p:cond delay="0"/>
                            </p:stCondLst>
                            <p:childTnLst>
                              <p:par>
                                <p:cTn id="143" presetID="10" presetClass="exit" presetSubtype="0" fill="hold" nodeType="withEffect">
                                  <p:stCondLst>
                                    <p:cond delay="0"/>
                                  </p:stCondLst>
                                  <p:childTnLst>
                                    <p:animEffect transition="out" filter="fade">
                                      <p:cBhvr>
                                        <p:cTn id="144" dur="250"/>
                                        <p:tgtEl>
                                          <p:spTgt spid="41"/>
                                        </p:tgtEl>
                                      </p:cBhvr>
                                    </p:animEffect>
                                    <p:set>
                                      <p:cBhvr>
                                        <p:cTn id="145" dur="1" fill="hold">
                                          <p:stCondLst>
                                            <p:cond delay="24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146" restart="whenNotActive" fill="hold" evtFilter="cancelBubble" nodeType="interactiveSeq">
                <p:stCondLst>
                  <p:cond evt="onClick" delay="0">
                    <p:tgtEl>
                      <p:spTgt spid="42"/>
                    </p:tgtEl>
                  </p:cond>
                </p:stCondLst>
                <p:endSync evt="end" delay="0">
                  <p:rtn val="all"/>
                </p:endSync>
                <p:childTnLst>
                  <p:par>
                    <p:cTn id="147" fill="hold">
                      <p:stCondLst>
                        <p:cond delay="0"/>
                      </p:stCondLst>
                      <p:childTnLst>
                        <p:par>
                          <p:cTn id="148" fill="hold">
                            <p:stCondLst>
                              <p:cond delay="0"/>
                            </p:stCondLst>
                            <p:childTnLst>
                              <p:par>
                                <p:cTn id="149" presetID="10" presetClass="exit" presetSubtype="0" fill="hold" nodeType="withEffect">
                                  <p:stCondLst>
                                    <p:cond delay="0"/>
                                  </p:stCondLst>
                                  <p:childTnLst>
                                    <p:animEffect transition="out" filter="fade">
                                      <p:cBhvr>
                                        <p:cTn id="150" dur="250"/>
                                        <p:tgtEl>
                                          <p:spTgt spid="42"/>
                                        </p:tgtEl>
                                      </p:cBhvr>
                                    </p:animEffect>
                                    <p:set>
                                      <p:cBhvr>
                                        <p:cTn id="151" dur="1" fill="hold">
                                          <p:stCondLst>
                                            <p:cond delay="24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152" restart="whenNotActive" fill="hold" evtFilter="cancelBubble" nodeType="interactiveSeq">
                <p:stCondLst>
                  <p:cond evt="onClick" delay="0">
                    <p:tgtEl>
                      <p:spTgt spid="43"/>
                    </p:tgtEl>
                  </p:cond>
                </p:stCondLst>
                <p:endSync evt="end" delay="0">
                  <p:rtn val="all"/>
                </p:endSync>
                <p:childTnLst>
                  <p:par>
                    <p:cTn id="153" fill="hold">
                      <p:stCondLst>
                        <p:cond delay="0"/>
                      </p:stCondLst>
                      <p:childTnLst>
                        <p:par>
                          <p:cTn id="154" fill="hold">
                            <p:stCondLst>
                              <p:cond delay="0"/>
                            </p:stCondLst>
                            <p:childTnLst>
                              <p:par>
                                <p:cTn id="155" presetID="10" presetClass="exit" presetSubtype="0" fill="hold" nodeType="withEffect">
                                  <p:stCondLst>
                                    <p:cond delay="0"/>
                                  </p:stCondLst>
                                  <p:childTnLst>
                                    <p:animEffect transition="out" filter="fade">
                                      <p:cBhvr>
                                        <p:cTn id="156" dur="250"/>
                                        <p:tgtEl>
                                          <p:spTgt spid="43"/>
                                        </p:tgtEl>
                                      </p:cBhvr>
                                    </p:animEffect>
                                    <p:set>
                                      <p:cBhvr>
                                        <p:cTn id="157" dur="1" fill="hold">
                                          <p:stCondLst>
                                            <p:cond delay="24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158" restart="whenNotActive" fill="hold" evtFilter="cancelBubble" nodeType="interactiveSeq">
                <p:stCondLst>
                  <p:cond evt="onClick" delay="0">
                    <p:tgtEl>
                      <p:spTgt spid="44"/>
                    </p:tgtEl>
                  </p:cond>
                </p:stCondLst>
                <p:endSync evt="end" delay="0">
                  <p:rtn val="all"/>
                </p:endSync>
                <p:childTnLst>
                  <p:par>
                    <p:cTn id="159" fill="hold">
                      <p:stCondLst>
                        <p:cond delay="0"/>
                      </p:stCondLst>
                      <p:childTnLst>
                        <p:par>
                          <p:cTn id="160" fill="hold">
                            <p:stCondLst>
                              <p:cond delay="0"/>
                            </p:stCondLst>
                            <p:childTnLst>
                              <p:par>
                                <p:cTn id="161" presetID="10" presetClass="exit" presetSubtype="0" fill="hold" nodeType="withEffect">
                                  <p:stCondLst>
                                    <p:cond delay="0"/>
                                  </p:stCondLst>
                                  <p:childTnLst>
                                    <p:animEffect transition="out" filter="fade">
                                      <p:cBhvr>
                                        <p:cTn id="162" dur="250"/>
                                        <p:tgtEl>
                                          <p:spTgt spid="44"/>
                                        </p:tgtEl>
                                      </p:cBhvr>
                                    </p:animEffect>
                                    <p:set>
                                      <p:cBhvr>
                                        <p:cTn id="163" dur="1" fill="hold">
                                          <p:stCondLst>
                                            <p:cond delay="249"/>
                                          </p:stCondLst>
                                        </p:cTn>
                                        <p:tgtEl>
                                          <p:spTgt spid="44"/>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164" restart="whenNotActive" fill="hold" evtFilter="cancelBubble" nodeType="interactiveSeq">
                <p:stCondLst>
                  <p:cond evt="onClick" delay="0">
                    <p:tgtEl>
                      <p:spTgt spid="45"/>
                    </p:tgtEl>
                  </p:cond>
                </p:stCondLst>
                <p:endSync evt="end" delay="0">
                  <p:rtn val="all"/>
                </p:endSync>
                <p:childTnLst>
                  <p:par>
                    <p:cTn id="165" fill="hold">
                      <p:stCondLst>
                        <p:cond delay="0"/>
                      </p:stCondLst>
                      <p:childTnLst>
                        <p:par>
                          <p:cTn id="166" fill="hold">
                            <p:stCondLst>
                              <p:cond delay="0"/>
                            </p:stCondLst>
                            <p:childTnLst>
                              <p:par>
                                <p:cTn id="167" presetID="10" presetClass="exit" presetSubtype="0" fill="hold" nodeType="withEffect">
                                  <p:stCondLst>
                                    <p:cond delay="0"/>
                                  </p:stCondLst>
                                  <p:childTnLst>
                                    <p:animEffect transition="out" filter="fade">
                                      <p:cBhvr>
                                        <p:cTn id="168" dur="250"/>
                                        <p:tgtEl>
                                          <p:spTgt spid="45"/>
                                        </p:tgtEl>
                                      </p:cBhvr>
                                    </p:animEffect>
                                    <p:set>
                                      <p:cBhvr>
                                        <p:cTn id="169" dur="1" fill="hold">
                                          <p:stCondLst>
                                            <p:cond delay="24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170" restart="whenNotActive" fill="hold" evtFilter="cancelBubble" nodeType="interactiveSeq">
                <p:stCondLst>
                  <p:cond evt="onClick" delay="0">
                    <p:tgtEl>
                      <p:spTgt spid="46"/>
                    </p:tgtEl>
                  </p:cond>
                </p:stCondLst>
                <p:endSync evt="end" delay="0">
                  <p:rtn val="all"/>
                </p:endSync>
                <p:childTnLst>
                  <p:par>
                    <p:cTn id="171" fill="hold">
                      <p:stCondLst>
                        <p:cond delay="0"/>
                      </p:stCondLst>
                      <p:childTnLst>
                        <p:par>
                          <p:cTn id="172" fill="hold">
                            <p:stCondLst>
                              <p:cond delay="0"/>
                            </p:stCondLst>
                            <p:childTnLst>
                              <p:par>
                                <p:cTn id="173" presetID="10" presetClass="exit" presetSubtype="0" fill="hold" nodeType="withEffect">
                                  <p:stCondLst>
                                    <p:cond delay="0"/>
                                  </p:stCondLst>
                                  <p:childTnLst>
                                    <p:animEffect transition="out" filter="fade">
                                      <p:cBhvr>
                                        <p:cTn id="174" dur="250"/>
                                        <p:tgtEl>
                                          <p:spTgt spid="46"/>
                                        </p:tgtEl>
                                      </p:cBhvr>
                                    </p:animEffect>
                                    <p:set>
                                      <p:cBhvr>
                                        <p:cTn id="175" dur="1" fill="hold">
                                          <p:stCondLst>
                                            <p:cond delay="249"/>
                                          </p:stCondLst>
                                        </p:cTn>
                                        <p:tgtEl>
                                          <p:spTgt spid="46"/>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176" restart="whenNotActive" fill="hold" evtFilter="cancelBubble" nodeType="interactiveSeq">
                <p:stCondLst>
                  <p:cond evt="onClick" delay="0">
                    <p:tgtEl>
                      <p:spTgt spid="47"/>
                    </p:tgtEl>
                  </p:cond>
                </p:stCondLst>
                <p:endSync evt="end" delay="0">
                  <p:rtn val="all"/>
                </p:endSync>
                <p:childTnLst>
                  <p:par>
                    <p:cTn id="177" fill="hold">
                      <p:stCondLst>
                        <p:cond delay="0"/>
                      </p:stCondLst>
                      <p:childTnLst>
                        <p:par>
                          <p:cTn id="178" fill="hold">
                            <p:stCondLst>
                              <p:cond delay="0"/>
                            </p:stCondLst>
                            <p:childTnLst>
                              <p:par>
                                <p:cTn id="179" presetID="10" presetClass="exit" presetSubtype="0" fill="hold" nodeType="withEffect">
                                  <p:stCondLst>
                                    <p:cond delay="0"/>
                                  </p:stCondLst>
                                  <p:childTnLst>
                                    <p:animEffect transition="out" filter="fade">
                                      <p:cBhvr>
                                        <p:cTn id="180" dur="250"/>
                                        <p:tgtEl>
                                          <p:spTgt spid="47"/>
                                        </p:tgtEl>
                                      </p:cBhvr>
                                    </p:animEffect>
                                    <p:set>
                                      <p:cBhvr>
                                        <p:cTn id="181" dur="1" fill="hold">
                                          <p:stCondLst>
                                            <p:cond delay="249"/>
                                          </p:stCondLst>
                                        </p:cTn>
                                        <p:tgtEl>
                                          <p:spTgt spid="47"/>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182" restart="whenNotActive" fill="hold" evtFilter="cancelBubble" nodeType="interactiveSeq">
                <p:stCondLst>
                  <p:cond evt="onClick" delay="0">
                    <p:tgtEl>
                      <p:spTgt spid="48"/>
                    </p:tgtEl>
                  </p:cond>
                </p:stCondLst>
                <p:endSync evt="end" delay="0">
                  <p:rtn val="all"/>
                </p:endSync>
                <p:childTnLst>
                  <p:par>
                    <p:cTn id="183" fill="hold">
                      <p:stCondLst>
                        <p:cond delay="0"/>
                      </p:stCondLst>
                      <p:childTnLst>
                        <p:par>
                          <p:cTn id="184" fill="hold">
                            <p:stCondLst>
                              <p:cond delay="0"/>
                            </p:stCondLst>
                            <p:childTnLst>
                              <p:par>
                                <p:cTn id="185" presetID="10" presetClass="exit" presetSubtype="0" fill="hold" nodeType="withEffect">
                                  <p:stCondLst>
                                    <p:cond delay="0"/>
                                  </p:stCondLst>
                                  <p:childTnLst>
                                    <p:animEffect transition="out" filter="fade">
                                      <p:cBhvr>
                                        <p:cTn id="186" dur="250"/>
                                        <p:tgtEl>
                                          <p:spTgt spid="48"/>
                                        </p:tgtEl>
                                      </p:cBhvr>
                                    </p:animEffect>
                                    <p:set>
                                      <p:cBhvr>
                                        <p:cTn id="187" dur="1" fill="hold">
                                          <p:stCondLst>
                                            <p:cond delay="249"/>
                                          </p:stCondLst>
                                        </p:cTn>
                                        <p:tgtEl>
                                          <p:spTgt spid="48"/>
                                        </p:tgtEl>
                                        <p:attrNameLst>
                                          <p:attrName>style.visibility</p:attrName>
                                        </p:attrNameLst>
                                      </p:cBhvr>
                                      <p:to>
                                        <p:strVal val="hidden"/>
                                      </p:to>
                                    </p:set>
                                  </p:childTnLst>
                                </p:cTn>
                              </p:par>
                            </p:childTnLst>
                          </p:cTn>
                        </p:par>
                      </p:childTnLst>
                    </p:cTn>
                  </p:par>
                </p:childTnLst>
              </p:cTn>
              <p:nextCondLst>
                <p:cond evt="onClick" delay="0">
                  <p:tgtEl>
                    <p:spTgt spid="48"/>
                  </p:tgtEl>
                </p:cond>
              </p:nextCondLst>
            </p:seq>
            <p:seq concurrent="1" nextAc="seek">
              <p:cTn id="188" restart="whenNotActive" fill="hold" evtFilter="cancelBubble" nodeType="interactiveSeq">
                <p:stCondLst>
                  <p:cond evt="onClick" delay="0">
                    <p:tgtEl>
                      <p:spTgt spid="49"/>
                    </p:tgtEl>
                  </p:cond>
                </p:stCondLst>
                <p:endSync evt="end" delay="0">
                  <p:rtn val="all"/>
                </p:endSync>
                <p:childTnLst>
                  <p:par>
                    <p:cTn id="189" fill="hold">
                      <p:stCondLst>
                        <p:cond delay="0"/>
                      </p:stCondLst>
                      <p:childTnLst>
                        <p:par>
                          <p:cTn id="190" fill="hold">
                            <p:stCondLst>
                              <p:cond delay="0"/>
                            </p:stCondLst>
                            <p:childTnLst>
                              <p:par>
                                <p:cTn id="191" presetID="10" presetClass="exit" presetSubtype="0" fill="hold" nodeType="withEffect">
                                  <p:stCondLst>
                                    <p:cond delay="0"/>
                                  </p:stCondLst>
                                  <p:childTnLst>
                                    <p:animEffect transition="out" filter="fade">
                                      <p:cBhvr>
                                        <p:cTn id="192" dur="250"/>
                                        <p:tgtEl>
                                          <p:spTgt spid="49"/>
                                        </p:tgtEl>
                                      </p:cBhvr>
                                    </p:animEffect>
                                    <p:set>
                                      <p:cBhvr>
                                        <p:cTn id="193" dur="1" fill="hold">
                                          <p:stCondLst>
                                            <p:cond delay="249"/>
                                          </p:stCondLst>
                                        </p:cTn>
                                        <p:tgtEl>
                                          <p:spTgt spid="4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seq concurrent="1" nextAc="seek">
              <p:cTn id="194" restart="whenNotActive" fill="hold" evtFilter="cancelBubble" nodeType="interactiveSeq">
                <p:stCondLst>
                  <p:cond evt="onClick" delay="0">
                    <p:tgtEl>
                      <p:spTgt spid="50"/>
                    </p:tgtEl>
                  </p:cond>
                </p:stCondLst>
                <p:endSync evt="end" delay="0">
                  <p:rtn val="all"/>
                </p:endSync>
                <p:childTnLst>
                  <p:par>
                    <p:cTn id="195" fill="hold">
                      <p:stCondLst>
                        <p:cond delay="0"/>
                      </p:stCondLst>
                      <p:childTnLst>
                        <p:par>
                          <p:cTn id="196" fill="hold">
                            <p:stCondLst>
                              <p:cond delay="0"/>
                            </p:stCondLst>
                            <p:childTnLst>
                              <p:par>
                                <p:cTn id="197" presetID="10" presetClass="exit" presetSubtype="0" fill="hold" nodeType="withEffect">
                                  <p:stCondLst>
                                    <p:cond delay="0"/>
                                  </p:stCondLst>
                                  <p:childTnLst>
                                    <p:animEffect transition="out" filter="fade">
                                      <p:cBhvr>
                                        <p:cTn id="198" dur="250"/>
                                        <p:tgtEl>
                                          <p:spTgt spid="50"/>
                                        </p:tgtEl>
                                      </p:cBhvr>
                                    </p:animEffect>
                                    <p:set>
                                      <p:cBhvr>
                                        <p:cTn id="199" dur="1" fill="hold">
                                          <p:stCondLst>
                                            <p:cond delay="249"/>
                                          </p:stCondLst>
                                        </p:cTn>
                                        <p:tgtEl>
                                          <p:spTgt spid="50"/>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200" restart="whenNotActive" fill="hold" evtFilter="cancelBubble" nodeType="interactiveSeq">
                <p:stCondLst>
                  <p:cond evt="onClick" delay="0">
                    <p:tgtEl>
                      <p:spTgt spid="51"/>
                    </p:tgtEl>
                  </p:cond>
                </p:stCondLst>
                <p:endSync evt="end" delay="0">
                  <p:rtn val="all"/>
                </p:endSync>
                <p:childTnLst>
                  <p:par>
                    <p:cTn id="201" fill="hold">
                      <p:stCondLst>
                        <p:cond delay="0"/>
                      </p:stCondLst>
                      <p:childTnLst>
                        <p:par>
                          <p:cTn id="202" fill="hold">
                            <p:stCondLst>
                              <p:cond delay="0"/>
                            </p:stCondLst>
                            <p:childTnLst>
                              <p:par>
                                <p:cTn id="203" presetID="10" presetClass="exit" presetSubtype="0" fill="hold" nodeType="withEffect">
                                  <p:stCondLst>
                                    <p:cond delay="0"/>
                                  </p:stCondLst>
                                  <p:childTnLst>
                                    <p:animEffect transition="out" filter="fade">
                                      <p:cBhvr>
                                        <p:cTn id="204" dur="250"/>
                                        <p:tgtEl>
                                          <p:spTgt spid="51"/>
                                        </p:tgtEl>
                                      </p:cBhvr>
                                    </p:animEffect>
                                    <p:set>
                                      <p:cBhvr>
                                        <p:cTn id="205" dur="1" fill="hold">
                                          <p:stCondLst>
                                            <p:cond delay="24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206" restart="whenNotActive" fill="hold" evtFilter="cancelBubble" nodeType="interactiveSeq">
                <p:stCondLst>
                  <p:cond evt="onClick" delay="0">
                    <p:tgtEl>
                      <p:spTgt spid="52"/>
                    </p:tgtEl>
                  </p:cond>
                </p:stCondLst>
                <p:endSync evt="end" delay="0">
                  <p:rtn val="all"/>
                </p:endSync>
                <p:childTnLst>
                  <p:par>
                    <p:cTn id="207" fill="hold">
                      <p:stCondLst>
                        <p:cond delay="0"/>
                      </p:stCondLst>
                      <p:childTnLst>
                        <p:par>
                          <p:cTn id="208" fill="hold">
                            <p:stCondLst>
                              <p:cond delay="0"/>
                            </p:stCondLst>
                            <p:childTnLst>
                              <p:par>
                                <p:cTn id="209" presetID="10" presetClass="exit" presetSubtype="0" fill="hold" nodeType="withEffect">
                                  <p:stCondLst>
                                    <p:cond delay="0"/>
                                  </p:stCondLst>
                                  <p:childTnLst>
                                    <p:animEffect transition="out" filter="fade">
                                      <p:cBhvr>
                                        <p:cTn id="210" dur="250"/>
                                        <p:tgtEl>
                                          <p:spTgt spid="52"/>
                                        </p:tgtEl>
                                      </p:cBhvr>
                                    </p:animEffect>
                                    <p:set>
                                      <p:cBhvr>
                                        <p:cTn id="211" dur="1" fill="hold">
                                          <p:stCondLst>
                                            <p:cond delay="24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212" restart="whenNotActive" fill="hold" evtFilter="cancelBubble" nodeType="interactiveSeq">
                <p:stCondLst>
                  <p:cond evt="onClick" delay="0">
                    <p:tgtEl>
                      <p:spTgt spid="53"/>
                    </p:tgtEl>
                  </p:cond>
                </p:stCondLst>
                <p:endSync evt="end" delay="0">
                  <p:rtn val="all"/>
                </p:endSync>
                <p:childTnLst>
                  <p:par>
                    <p:cTn id="213" fill="hold">
                      <p:stCondLst>
                        <p:cond delay="0"/>
                      </p:stCondLst>
                      <p:childTnLst>
                        <p:par>
                          <p:cTn id="214" fill="hold">
                            <p:stCondLst>
                              <p:cond delay="0"/>
                            </p:stCondLst>
                            <p:childTnLst>
                              <p:par>
                                <p:cTn id="215" presetID="10" presetClass="exit" presetSubtype="0" fill="hold" nodeType="withEffect">
                                  <p:stCondLst>
                                    <p:cond delay="0"/>
                                  </p:stCondLst>
                                  <p:childTnLst>
                                    <p:animEffect transition="out" filter="fade">
                                      <p:cBhvr>
                                        <p:cTn id="216" dur="250"/>
                                        <p:tgtEl>
                                          <p:spTgt spid="53"/>
                                        </p:tgtEl>
                                      </p:cBhvr>
                                    </p:animEffect>
                                    <p:set>
                                      <p:cBhvr>
                                        <p:cTn id="217" dur="1" fill="hold">
                                          <p:stCondLst>
                                            <p:cond delay="249"/>
                                          </p:stCondLst>
                                        </p:cTn>
                                        <p:tgtEl>
                                          <p:spTgt spid="53"/>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218" restart="whenNotActive" fill="hold" evtFilter="cancelBubble" nodeType="interactiveSeq">
                <p:stCondLst>
                  <p:cond evt="onClick" delay="0">
                    <p:tgtEl>
                      <p:spTgt spid="54"/>
                    </p:tgtEl>
                  </p:cond>
                </p:stCondLst>
                <p:endSync evt="end" delay="0">
                  <p:rtn val="all"/>
                </p:endSync>
                <p:childTnLst>
                  <p:par>
                    <p:cTn id="219" fill="hold">
                      <p:stCondLst>
                        <p:cond delay="0"/>
                      </p:stCondLst>
                      <p:childTnLst>
                        <p:par>
                          <p:cTn id="220" fill="hold">
                            <p:stCondLst>
                              <p:cond delay="0"/>
                            </p:stCondLst>
                            <p:childTnLst>
                              <p:par>
                                <p:cTn id="221" presetID="10" presetClass="exit" presetSubtype="0" fill="hold" nodeType="withEffect">
                                  <p:stCondLst>
                                    <p:cond delay="0"/>
                                  </p:stCondLst>
                                  <p:childTnLst>
                                    <p:animEffect transition="out" filter="fade">
                                      <p:cBhvr>
                                        <p:cTn id="222" dur="250"/>
                                        <p:tgtEl>
                                          <p:spTgt spid="54"/>
                                        </p:tgtEl>
                                      </p:cBhvr>
                                    </p:animEffect>
                                    <p:set>
                                      <p:cBhvr>
                                        <p:cTn id="223" dur="1" fill="hold">
                                          <p:stCondLst>
                                            <p:cond delay="24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224" restart="whenNotActive" fill="hold" evtFilter="cancelBubble" nodeType="interactiveSeq">
                <p:stCondLst>
                  <p:cond evt="onClick" delay="0">
                    <p:tgtEl>
                      <p:spTgt spid="55"/>
                    </p:tgtEl>
                  </p:cond>
                </p:stCondLst>
                <p:endSync evt="end" delay="0">
                  <p:rtn val="all"/>
                </p:endSync>
                <p:childTnLst>
                  <p:par>
                    <p:cTn id="225" fill="hold">
                      <p:stCondLst>
                        <p:cond delay="0"/>
                      </p:stCondLst>
                      <p:childTnLst>
                        <p:par>
                          <p:cTn id="226" fill="hold">
                            <p:stCondLst>
                              <p:cond delay="0"/>
                            </p:stCondLst>
                            <p:childTnLst>
                              <p:par>
                                <p:cTn id="227" presetID="10" presetClass="exit" presetSubtype="0" fill="hold" nodeType="withEffect">
                                  <p:stCondLst>
                                    <p:cond delay="0"/>
                                  </p:stCondLst>
                                  <p:childTnLst>
                                    <p:animEffect transition="out" filter="fade">
                                      <p:cBhvr>
                                        <p:cTn id="228" dur="250"/>
                                        <p:tgtEl>
                                          <p:spTgt spid="55"/>
                                        </p:tgtEl>
                                      </p:cBhvr>
                                    </p:animEffect>
                                    <p:set>
                                      <p:cBhvr>
                                        <p:cTn id="229" dur="1" fill="hold">
                                          <p:stCondLst>
                                            <p:cond delay="249"/>
                                          </p:stCondLst>
                                        </p:cTn>
                                        <p:tgtEl>
                                          <p:spTgt spid="55"/>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230" restart="whenNotActive" fill="hold" evtFilter="cancelBubble" nodeType="interactiveSeq">
                <p:stCondLst>
                  <p:cond evt="onClick" delay="0">
                    <p:tgtEl>
                      <p:spTgt spid="56"/>
                    </p:tgtEl>
                  </p:cond>
                </p:stCondLst>
                <p:endSync evt="end" delay="0">
                  <p:rtn val="all"/>
                </p:endSync>
                <p:childTnLst>
                  <p:par>
                    <p:cTn id="231" fill="hold">
                      <p:stCondLst>
                        <p:cond delay="0"/>
                      </p:stCondLst>
                      <p:childTnLst>
                        <p:par>
                          <p:cTn id="232" fill="hold">
                            <p:stCondLst>
                              <p:cond delay="0"/>
                            </p:stCondLst>
                            <p:childTnLst>
                              <p:par>
                                <p:cTn id="233" presetID="10" presetClass="exit" presetSubtype="0" fill="hold" nodeType="withEffect">
                                  <p:stCondLst>
                                    <p:cond delay="0"/>
                                  </p:stCondLst>
                                  <p:childTnLst>
                                    <p:animEffect transition="out" filter="fade">
                                      <p:cBhvr>
                                        <p:cTn id="234" dur="250"/>
                                        <p:tgtEl>
                                          <p:spTgt spid="56"/>
                                        </p:tgtEl>
                                      </p:cBhvr>
                                    </p:animEffect>
                                    <p:set>
                                      <p:cBhvr>
                                        <p:cTn id="235" dur="1" fill="hold">
                                          <p:stCondLst>
                                            <p:cond delay="249"/>
                                          </p:stCondLst>
                                        </p:cTn>
                                        <p:tgtEl>
                                          <p:spTgt spid="56"/>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236" restart="whenNotActive" fill="hold" evtFilter="cancelBubble" nodeType="interactiveSeq">
                <p:stCondLst>
                  <p:cond evt="onClick" delay="0">
                    <p:tgtEl>
                      <p:spTgt spid="30"/>
                    </p:tgtEl>
                  </p:cond>
                </p:stCondLst>
                <p:endSync evt="end" delay="0">
                  <p:rtn val="all"/>
                </p:endSync>
                <p:childTnLst>
                  <p:par>
                    <p:cTn id="237" fill="hold">
                      <p:stCondLst>
                        <p:cond delay="0"/>
                      </p:stCondLst>
                      <p:childTnLst>
                        <p:par>
                          <p:cTn id="238" fill="hold">
                            <p:stCondLst>
                              <p:cond delay="0"/>
                            </p:stCondLst>
                            <p:childTnLst>
                              <p:par>
                                <p:cTn id="239" presetID="10" presetClass="entr" presetSubtype="0" fill="hold" nodeType="clickEffect">
                                  <p:stCondLst>
                                    <p:cond delay="0"/>
                                  </p:stCondLst>
                                  <p:childTnLst>
                                    <p:set>
                                      <p:cBhvr>
                                        <p:cTn id="240" dur="1" fill="hold">
                                          <p:stCondLst>
                                            <p:cond delay="0"/>
                                          </p:stCondLst>
                                        </p:cTn>
                                        <p:tgtEl>
                                          <p:spTgt spid="31"/>
                                        </p:tgtEl>
                                        <p:attrNameLst>
                                          <p:attrName>style.visibility</p:attrName>
                                        </p:attrNameLst>
                                      </p:cBhvr>
                                      <p:to>
                                        <p:strVal val="visible"/>
                                      </p:to>
                                    </p:set>
                                    <p:animEffect transition="in" filter="fade">
                                      <p:cBhvr>
                                        <p:cTn id="241" dur="250"/>
                                        <p:tgtEl>
                                          <p:spTgt spid="31"/>
                                        </p:tgtEl>
                                      </p:cBhvr>
                                    </p:animEffect>
                                  </p:childTnLst>
                                </p:cTn>
                              </p:par>
                            </p:childTnLst>
                          </p:cTn>
                        </p:par>
                      </p:childTnLst>
                    </p:cTn>
                  </p:par>
                </p:childTnLst>
              </p:cTn>
              <p:nextCondLst>
                <p:cond evt="onClick" delay="0">
                  <p:tgtEl>
                    <p:spTgt spid="30"/>
                  </p:tgtEl>
                </p:cond>
              </p:nextCondLst>
            </p:seq>
            <p:seq concurrent="1" nextAc="seek">
              <p:cTn id="242" restart="whenNotActive" fill="hold" evtFilter="cancelBubble" nodeType="interactiveSeq">
                <p:stCondLst>
                  <p:cond evt="onClick" delay="0">
                    <p:tgtEl>
                      <p:spTgt spid="29"/>
                    </p:tgtEl>
                  </p:cond>
                </p:stCondLst>
                <p:endSync evt="end" delay="0">
                  <p:rtn val="all"/>
                </p:endSync>
                <p:childTnLst>
                  <p:par>
                    <p:cTn id="243" fill="hold">
                      <p:stCondLst>
                        <p:cond delay="0"/>
                      </p:stCondLst>
                      <p:childTnLst>
                        <p:par>
                          <p:cTn id="244" fill="hold">
                            <p:stCondLst>
                              <p:cond delay="0"/>
                            </p:stCondLst>
                            <p:childTnLst>
                              <p:par>
                                <p:cTn id="245" presetID="10" presetClass="entr" presetSubtype="0" fill="hold" nodeType="clickEffect">
                                  <p:stCondLst>
                                    <p:cond delay="0"/>
                                  </p:stCondLst>
                                  <p:childTnLst>
                                    <p:set>
                                      <p:cBhvr>
                                        <p:cTn id="246" dur="1" fill="hold">
                                          <p:stCondLst>
                                            <p:cond delay="0"/>
                                          </p:stCondLst>
                                        </p:cTn>
                                        <p:tgtEl>
                                          <p:spTgt spid="32"/>
                                        </p:tgtEl>
                                        <p:attrNameLst>
                                          <p:attrName>style.visibility</p:attrName>
                                        </p:attrNameLst>
                                      </p:cBhvr>
                                      <p:to>
                                        <p:strVal val="visible"/>
                                      </p:to>
                                    </p:set>
                                    <p:animEffect transition="in" filter="fade">
                                      <p:cBhvr>
                                        <p:cTn id="247" dur="250"/>
                                        <p:tgtEl>
                                          <p:spTgt spid="32"/>
                                        </p:tgtEl>
                                      </p:cBhvr>
                                    </p:animEffect>
                                  </p:childTnLst>
                                </p:cTn>
                              </p:par>
                            </p:childTnLst>
                          </p:cTn>
                        </p:par>
                      </p:childTnLst>
                    </p:cTn>
                  </p:par>
                </p:childTnLst>
              </p:cTn>
              <p:nextCondLst>
                <p:cond evt="onClick" delay="0">
                  <p:tgtEl>
                    <p:spTgt spid="29"/>
                  </p:tgtEl>
                </p:cond>
              </p:nextCondLst>
            </p:seq>
            <p:seq concurrent="1" nextAc="seek">
              <p:cTn id="248" restart="whenNotActive" fill="hold" evtFilter="cancelBubble" nodeType="interactiveSeq">
                <p:stCondLst>
                  <p:cond evt="onClick" delay="0">
                    <p:tgtEl>
                      <p:spTgt spid="28"/>
                    </p:tgtEl>
                  </p:cond>
                </p:stCondLst>
                <p:endSync evt="end" delay="0">
                  <p:rtn val="all"/>
                </p:endSync>
                <p:childTnLst>
                  <p:par>
                    <p:cTn id="249" fill="hold">
                      <p:stCondLst>
                        <p:cond delay="0"/>
                      </p:stCondLst>
                      <p:childTnLst>
                        <p:par>
                          <p:cTn id="250" fill="hold">
                            <p:stCondLst>
                              <p:cond delay="0"/>
                            </p:stCondLst>
                            <p:childTnLst>
                              <p:par>
                                <p:cTn id="251" presetID="10" presetClass="entr" presetSubtype="0" fill="hold" nodeType="clickEffect">
                                  <p:stCondLst>
                                    <p:cond delay="0"/>
                                  </p:stCondLst>
                                  <p:childTnLst>
                                    <p:set>
                                      <p:cBhvr>
                                        <p:cTn id="252" dur="1" fill="hold">
                                          <p:stCondLst>
                                            <p:cond delay="0"/>
                                          </p:stCondLst>
                                        </p:cTn>
                                        <p:tgtEl>
                                          <p:spTgt spid="33"/>
                                        </p:tgtEl>
                                        <p:attrNameLst>
                                          <p:attrName>style.visibility</p:attrName>
                                        </p:attrNameLst>
                                      </p:cBhvr>
                                      <p:to>
                                        <p:strVal val="visible"/>
                                      </p:to>
                                    </p:set>
                                    <p:animEffect transition="in" filter="fade">
                                      <p:cBhvr>
                                        <p:cTn id="253" dur="250"/>
                                        <p:tgtEl>
                                          <p:spTgt spid="33"/>
                                        </p:tgtEl>
                                      </p:cBhvr>
                                    </p:animEffect>
                                  </p:childTnLst>
                                </p:cTn>
                              </p:par>
                            </p:childTnLst>
                          </p:cTn>
                        </p:par>
                      </p:childTnLst>
                    </p:cTn>
                  </p:par>
                </p:childTnLst>
              </p:cTn>
              <p:nextCondLst>
                <p:cond evt="onClick" delay="0">
                  <p:tgtEl>
                    <p:spTgt spid="28"/>
                  </p:tgtEl>
                </p:cond>
              </p:nextCondLst>
            </p:seq>
            <p:seq concurrent="1" nextAc="seek">
              <p:cTn id="254" restart="whenNotActive" fill="hold" evtFilter="cancelBubble" nodeType="interactiveSeq">
                <p:stCondLst>
                  <p:cond evt="onClick" delay="0">
                    <p:tgtEl>
                      <p:spTgt spid="27"/>
                    </p:tgtEl>
                  </p:cond>
                </p:stCondLst>
                <p:endSync evt="end" delay="0">
                  <p:rtn val="all"/>
                </p:endSync>
                <p:childTnLst>
                  <p:par>
                    <p:cTn id="255" fill="hold">
                      <p:stCondLst>
                        <p:cond delay="0"/>
                      </p:stCondLst>
                      <p:childTnLst>
                        <p:par>
                          <p:cTn id="256" fill="hold">
                            <p:stCondLst>
                              <p:cond delay="0"/>
                            </p:stCondLst>
                            <p:childTnLst>
                              <p:par>
                                <p:cTn id="257" presetID="10" presetClass="entr" presetSubtype="0" fill="hold" nodeType="clickEffect">
                                  <p:stCondLst>
                                    <p:cond delay="0"/>
                                  </p:stCondLst>
                                  <p:childTnLst>
                                    <p:set>
                                      <p:cBhvr>
                                        <p:cTn id="258" dur="1" fill="hold">
                                          <p:stCondLst>
                                            <p:cond delay="0"/>
                                          </p:stCondLst>
                                        </p:cTn>
                                        <p:tgtEl>
                                          <p:spTgt spid="34"/>
                                        </p:tgtEl>
                                        <p:attrNameLst>
                                          <p:attrName>style.visibility</p:attrName>
                                        </p:attrNameLst>
                                      </p:cBhvr>
                                      <p:to>
                                        <p:strVal val="visible"/>
                                      </p:to>
                                    </p:set>
                                    <p:animEffect transition="in" filter="fade">
                                      <p:cBhvr>
                                        <p:cTn id="259" dur="250"/>
                                        <p:tgtEl>
                                          <p:spTgt spid="34"/>
                                        </p:tgtEl>
                                      </p:cBhvr>
                                    </p:animEffect>
                                  </p:childTnLst>
                                </p:cTn>
                              </p:par>
                            </p:childTnLst>
                          </p:cTn>
                        </p:par>
                      </p:childTnLst>
                    </p:cTn>
                  </p:par>
                </p:childTnLst>
              </p:cTn>
              <p:nextCondLst>
                <p:cond evt="onClick" delay="0">
                  <p:tgtEl>
                    <p:spTgt spid="27"/>
                  </p:tgtEl>
                </p:cond>
              </p:nextCondLst>
            </p:seq>
            <p:seq concurrent="1" nextAc="seek">
              <p:cTn id="260" restart="whenNotActive" fill="hold" evtFilter="cancelBubble" nodeType="interactiveSeq">
                <p:stCondLst>
                  <p:cond evt="onClick" delay="0">
                    <p:tgtEl>
                      <p:spTgt spid="26"/>
                    </p:tgtEl>
                  </p:cond>
                </p:stCondLst>
                <p:endSync evt="end" delay="0">
                  <p:rtn val="all"/>
                </p:endSync>
                <p:childTnLst>
                  <p:par>
                    <p:cTn id="261" fill="hold">
                      <p:stCondLst>
                        <p:cond delay="0"/>
                      </p:stCondLst>
                      <p:childTnLst>
                        <p:par>
                          <p:cTn id="262" fill="hold">
                            <p:stCondLst>
                              <p:cond delay="0"/>
                            </p:stCondLst>
                            <p:childTnLst>
                              <p:par>
                                <p:cTn id="263" presetID="10" presetClass="entr" presetSubtype="0" fill="hold" nodeType="clickEffect">
                                  <p:stCondLst>
                                    <p:cond delay="0"/>
                                  </p:stCondLst>
                                  <p:childTnLst>
                                    <p:set>
                                      <p:cBhvr>
                                        <p:cTn id="264" dur="1" fill="hold">
                                          <p:stCondLst>
                                            <p:cond delay="0"/>
                                          </p:stCondLst>
                                        </p:cTn>
                                        <p:tgtEl>
                                          <p:spTgt spid="35"/>
                                        </p:tgtEl>
                                        <p:attrNameLst>
                                          <p:attrName>style.visibility</p:attrName>
                                        </p:attrNameLst>
                                      </p:cBhvr>
                                      <p:to>
                                        <p:strVal val="visible"/>
                                      </p:to>
                                    </p:set>
                                    <p:animEffect transition="in" filter="fade">
                                      <p:cBhvr>
                                        <p:cTn id="265" dur="250"/>
                                        <p:tgtEl>
                                          <p:spTgt spid="35"/>
                                        </p:tgtEl>
                                      </p:cBhvr>
                                    </p:animEffect>
                                  </p:childTnLst>
                                </p:cTn>
                              </p:par>
                            </p:childTnLst>
                          </p:cTn>
                        </p:par>
                      </p:childTnLst>
                    </p:cTn>
                  </p:par>
                </p:childTnLst>
              </p:cTn>
              <p:nextCondLst>
                <p:cond evt="onClick" delay="0">
                  <p:tgtEl>
                    <p:spTgt spid="26"/>
                  </p:tgtEl>
                </p:cond>
              </p:nextCondLst>
            </p:seq>
            <p:seq concurrent="1" nextAc="seek">
              <p:cTn id="266" restart="whenNotActive" fill="hold" evtFilter="cancelBubble" nodeType="interactiveSeq">
                <p:stCondLst>
                  <p:cond evt="onClick" delay="0">
                    <p:tgtEl>
                      <p:spTgt spid="25"/>
                    </p:tgtEl>
                  </p:cond>
                </p:stCondLst>
                <p:endSync evt="end" delay="0">
                  <p:rtn val="all"/>
                </p:endSync>
                <p:childTnLst>
                  <p:par>
                    <p:cTn id="267" fill="hold">
                      <p:stCondLst>
                        <p:cond delay="0"/>
                      </p:stCondLst>
                      <p:childTnLst>
                        <p:par>
                          <p:cTn id="268" fill="hold">
                            <p:stCondLst>
                              <p:cond delay="0"/>
                            </p:stCondLst>
                            <p:childTnLst>
                              <p:par>
                                <p:cTn id="269" presetID="10" presetClass="entr" presetSubtype="0" fill="hold" nodeType="clickEffect">
                                  <p:stCondLst>
                                    <p:cond delay="0"/>
                                  </p:stCondLst>
                                  <p:childTnLst>
                                    <p:set>
                                      <p:cBhvr>
                                        <p:cTn id="270" dur="1" fill="hold">
                                          <p:stCondLst>
                                            <p:cond delay="0"/>
                                          </p:stCondLst>
                                        </p:cTn>
                                        <p:tgtEl>
                                          <p:spTgt spid="36"/>
                                        </p:tgtEl>
                                        <p:attrNameLst>
                                          <p:attrName>style.visibility</p:attrName>
                                        </p:attrNameLst>
                                      </p:cBhvr>
                                      <p:to>
                                        <p:strVal val="visible"/>
                                      </p:to>
                                    </p:set>
                                    <p:animEffect transition="in" filter="fade">
                                      <p:cBhvr>
                                        <p:cTn id="271" dur="250"/>
                                        <p:tgtEl>
                                          <p:spTgt spid="36"/>
                                        </p:tgtEl>
                                      </p:cBhvr>
                                    </p:animEffect>
                                  </p:childTnLst>
                                </p:cTn>
                              </p:par>
                            </p:childTnLst>
                          </p:cTn>
                        </p:par>
                      </p:childTnLst>
                    </p:cTn>
                  </p:par>
                </p:childTnLst>
              </p:cTn>
              <p:nextCondLst>
                <p:cond evt="onClick" delay="0">
                  <p:tgtEl>
                    <p:spTgt spid="25"/>
                  </p:tgtEl>
                </p:cond>
              </p:nextCondLst>
            </p:seq>
            <p:seq concurrent="1" nextAc="seek">
              <p:cTn id="272" restart="whenNotActive" fill="hold" evtFilter="cancelBubble" nodeType="interactiveSeq">
                <p:stCondLst>
                  <p:cond evt="onClick" delay="0">
                    <p:tgtEl>
                      <p:spTgt spid="24"/>
                    </p:tgtEl>
                  </p:cond>
                </p:stCondLst>
                <p:endSync evt="end" delay="0">
                  <p:rtn val="all"/>
                </p:endSync>
                <p:childTnLst>
                  <p:par>
                    <p:cTn id="273" fill="hold">
                      <p:stCondLst>
                        <p:cond delay="0"/>
                      </p:stCondLst>
                      <p:childTnLst>
                        <p:par>
                          <p:cTn id="274" fill="hold">
                            <p:stCondLst>
                              <p:cond delay="0"/>
                            </p:stCondLst>
                            <p:childTnLst>
                              <p:par>
                                <p:cTn id="275" presetID="10" presetClass="entr" presetSubtype="0" fill="hold" nodeType="clickEffect">
                                  <p:stCondLst>
                                    <p:cond delay="0"/>
                                  </p:stCondLst>
                                  <p:childTnLst>
                                    <p:set>
                                      <p:cBhvr>
                                        <p:cTn id="276" dur="1" fill="hold">
                                          <p:stCondLst>
                                            <p:cond delay="0"/>
                                          </p:stCondLst>
                                        </p:cTn>
                                        <p:tgtEl>
                                          <p:spTgt spid="37"/>
                                        </p:tgtEl>
                                        <p:attrNameLst>
                                          <p:attrName>style.visibility</p:attrName>
                                        </p:attrNameLst>
                                      </p:cBhvr>
                                      <p:to>
                                        <p:strVal val="visible"/>
                                      </p:to>
                                    </p:set>
                                    <p:animEffect transition="in" filter="fade">
                                      <p:cBhvr>
                                        <p:cTn id="277" dur="250"/>
                                        <p:tgtEl>
                                          <p:spTgt spid="37"/>
                                        </p:tgtEl>
                                      </p:cBhvr>
                                    </p:animEffect>
                                  </p:childTnLst>
                                </p:cTn>
                              </p:par>
                            </p:childTnLst>
                          </p:cTn>
                        </p:par>
                      </p:childTnLst>
                    </p:cTn>
                  </p:par>
                </p:childTnLst>
              </p:cTn>
              <p:nextCondLst>
                <p:cond evt="onClick" delay="0">
                  <p:tgtEl>
                    <p:spTgt spid="24"/>
                  </p:tgtEl>
                </p:cond>
              </p:nextCondLst>
            </p:seq>
            <p:seq concurrent="1" nextAc="seek">
              <p:cTn id="278" restart="whenNotActive" fill="hold" evtFilter="cancelBubble" nodeType="interactiveSeq">
                <p:stCondLst>
                  <p:cond evt="onClick" delay="0">
                    <p:tgtEl>
                      <p:spTgt spid="23"/>
                    </p:tgtEl>
                  </p:cond>
                </p:stCondLst>
                <p:endSync evt="end" delay="0">
                  <p:rtn val="all"/>
                </p:endSync>
                <p:childTnLst>
                  <p:par>
                    <p:cTn id="279" fill="hold">
                      <p:stCondLst>
                        <p:cond delay="0"/>
                      </p:stCondLst>
                      <p:childTnLst>
                        <p:par>
                          <p:cTn id="280" fill="hold">
                            <p:stCondLst>
                              <p:cond delay="0"/>
                            </p:stCondLst>
                            <p:childTnLst>
                              <p:par>
                                <p:cTn id="281" presetID="10" presetClass="entr" presetSubtype="0" fill="hold" nodeType="clickEffect">
                                  <p:stCondLst>
                                    <p:cond delay="0"/>
                                  </p:stCondLst>
                                  <p:childTnLst>
                                    <p:set>
                                      <p:cBhvr>
                                        <p:cTn id="282" dur="1" fill="hold">
                                          <p:stCondLst>
                                            <p:cond delay="0"/>
                                          </p:stCondLst>
                                        </p:cTn>
                                        <p:tgtEl>
                                          <p:spTgt spid="38"/>
                                        </p:tgtEl>
                                        <p:attrNameLst>
                                          <p:attrName>style.visibility</p:attrName>
                                        </p:attrNameLst>
                                      </p:cBhvr>
                                      <p:to>
                                        <p:strVal val="visible"/>
                                      </p:to>
                                    </p:set>
                                    <p:animEffect transition="in" filter="fade">
                                      <p:cBhvr>
                                        <p:cTn id="283" dur="250"/>
                                        <p:tgtEl>
                                          <p:spTgt spid="38"/>
                                        </p:tgtEl>
                                      </p:cBhvr>
                                    </p:animEffect>
                                  </p:childTnLst>
                                </p:cTn>
                              </p:par>
                            </p:childTnLst>
                          </p:cTn>
                        </p:par>
                      </p:childTnLst>
                    </p:cTn>
                  </p:par>
                </p:childTnLst>
              </p:cTn>
              <p:nextCondLst>
                <p:cond evt="onClick" delay="0">
                  <p:tgtEl>
                    <p:spTgt spid="23"/>
                  </p:tgtEl>
                </p:cond>
              </p:nextCondLst>
            </p:seq>
            <p:seq concurrent="1" nextAc="seek">
              <p:cTn id="284" restart="whenNotActive" fill="hold" evtFilter="cancelBubble" nodeType="interactiveSeq">
                <p:stCondLst>
                  <p:cond evt="onClick" delay="0">
                    <p:tgtEl>
                      <p:spTgt spid="22"/>
                    </p:tgtEl>
                  </p:cond>
                </p:stCondLst>
                <p:endSync evt="end" delay="0">
                  <p:rtn val="all"/>
                </p:endSync>
                <p:childTnLst>
                  <p:par>
                    <p:cTn id="285" fill="hold">
                      <p:stCondLst>
                        <p:cond delay="0"/>
                      </p:stCondLst>
                      <p:childTnLst>
                        <p:par>
                          <p:cTn id="286" fill="hold">
                            <p:stCondLst>
                              <p:cond delay="0"/>
                            </p:stCondLst>
                            <p:childTnLst>
                              <p:par>
                                <p:cTn id="287" presetID="10" presetClass="entr" presetSubtype="0" fill="hold" nodeType="clickEffect">
                                  <p:stCondLst>
                                    <p:cond delay="0"/>
                                  </p:stCondLst>
                                  <p:childTnLst>
                                    <p:set>
                                      <p:cBhvr>
                                        <p:cTn id="288" dur="1" fill="hold">
                                          <p:stCondLst>
                                            <p:cond delay="0"/>
                                          </p:stCondLst>
                                        </p:cTn>
                                        <p:tgtEl>
                                          <p:spTgt spid="39"/>
                                        </p:tgtEl>
                                        <p:attrNameLst>
                                          <p:attrName>style.visibility</p:attrName>
                                        </p:attrNameLst>
                                      </p:cBhvr>
                                      <p:to>
                                        <p:strVal val="visible"/>
                                      </p:to>
                                    </p:set>
                                    <p:animEffect transition="in" filter="fade">
                                      <p:cBhvr>
                                        <p:cTn id="289" dur="250"/>
                                        <p:tgtEl>
                                          <p:spTgt spid="39"/>
                                        </p:tgtEl>
                                      </p:cBhvr>
                                    </p:animEffect>
                                  </p:childTnLst>
                                </p:cTn>
                              </p:par>
                            </p:childTnLst>
                          </p:cTn>
                        </p:par>
                      </p:childTnLst>
                    </p:cTn>
                  </p:par>
                </p:childTnLst>
              </p:cTn>
              <p:nextCondLst>
                <p:cond evt="onClick" delay="0">
                  <p:tgtEl>
                    <p:spTgt spid="22"/>
                  </p:tgtEl>
                </p:cond>
              </p:nextCondLst>
            </p:seq>
            <p:seq concurrent="1" nextAc="seek">
              <p:cTn id="290" restart="whenNotActive" fill="hold" evtFilter="cancelBubble" nodeType="interactiveSeq">
                <p:stCondLst>
                  <p:cond evt="onClick" delay="0">
                    <p:tgtEl>
                      <p:spTgt spid="21"/>
                    </p:tgtEl>
                  </p:cond>
                </p:stCondLst>
                <p:endSync evt="end" delay="0">
                  <p:rtn val="all"/>
                </p:endSync>
                <p:childTnLst>
                  <p:par>
                    <p:cTn id="291" fill="hold">
                      <p:stCondLst>
                        <p:cond delay="0"/>
                      </p:stCondLst>
                      <p:childTnLst>
                        <p:par>
                          <p:cTn id="292" fill="hold">
                            <p:stCondLst>
                              <p:cond delay="0"/>
                            </p:stCondLst>
                            <p:childTnLst>
                              <p:par>
                                <p:cTn id="293" presetID="10" presetClass="entr" presetSubtype="0" fill="hold" nodeType="clickEffect">
                                  <p:stCondLst>
                                    <p:cond delay="0"/>
                                  </p:stCondLst>
                                  <p:childTnLst>
                                    <p:set>
                                      <p:cBhvr>
                                        <p:cTn id="294" dur="1" fill="hold">
                                          <p:stCondLst>
                                            <p:cond delay="0"/>
                                          </p:stCondLst>
                                        </p:cTn>
                                        <p:tgtEl>
                                          <p:spTgt spid="40"/>
                                        </p:tgtEl>
                                        <p:attrNameLst>
                                          <p:attrName>style.visibility</p:attrName>
                                        </p:attrNameLst>
                                      </p:cBhvr>
                                      <p:to>
                                        <p:strVal val="visible"/>
                                      </p:to>
                                    </p:set>
                                    <p:animEffect transition="in" filter="fade">
                                      <p:cBhvr>
                                        <p:cTn id="295" dur="250"/>
                                        <p:tgtEl>
                                          <p:spTgt spid="40"/>
                                        </p:tgtEl>
                                      </p:cBhvr>
                                    </p:animEffect>
                                  </p:childTnLst>
                                </p:cTn>
                              </p:par>
                            </p:childTnLst>
                          </p:cTn>
                        </p:par>
                      </p:childTnLst>
                    </p:cTn>
                  </p:par>
                </p:childTnLst>
              </p:cTn>
              <p:nextCondLst>
                <p:cond evt="onClick" delay="0">
                  <p:tgtEl>
                    <p:spTgt spid="21"/>
                  </p:tgtEl>
                </p:cond>
              </p:nextCondLst>
            </p:seq>
            <p:seq concurrent="1" nextAc="seek">
              <p:cTn id="296" restart="whenNotActive" fill="hold" evtFilter="cancelBubble" nodeType="interactiveSeq">
                <p:stCondLst>
                  <p:cond evt="onClick" delay="0">
                    <p:tgtEl>
                      <p:spTgt spid="20"/>
                    </p:tgtEl>
                  </p:cond>
                </p:stCondLst>
                <p:endSync evt="end" delay="0">
                  <p:rtn val="all"/>
                </p:endSync>
                <p:childTnLst>
                  <p:par>
                    <p:cTn id="297" fill="hold">
                      <p:stCondLst>
                        <p:cond delay="0"/>
                      </p:stCondLst>
                      <p:childTnLst>
                        <p:par>
                          <p:cTn id="298" fill="hold">
                            <p:stCondLst>
                              <p:cond delay="0"/>
                            </p:stCondLst>
                            <p:childTnLst>
                              <p:par>
                                <p:cTn id="299" presetID="10" presetClass="entr" presetSubtype="0" fill="hold" nodeType="clickEffect">
                                  <p:stCondLst>
                                    <p:cond delay="0"/>
                                  </p:stCondLst>
                                  <p:childTnLst>
                                    <p:set>
                                      <p:cBhvr>
                                        <p:cTn id="300" dur="1" fill="hold">
                                          <p:stCondLst>
                                            <p:cond delay="0"/>
                                          </p:stCondLst>
                                        </p:cTn>
                                        <p:tgtEl>
                                          <p:spTgt spid="41"/>
                                        </p:tgtEl>
                                        <p:attrNameLst>
                                          <p:attrName>style.visibility</p:attrName>
                                        </p:attrNameLst>
                                      </p:cBhvr>
                                      <p:to>
                                        <p:strVal val="visible"/>
                                      </p:to>
                                    </p:set>
                                    <p:animEffect transition="in" filter="fade">
                                      <p:cBhvr>
                                        <p:cTn id="301" dur="250"/>
                                        <p:tgtEl>
                                          <p:spTgt spid="41"/>
                                        </p:tgtEl>
                                      </p:cBhvr>
                                    </p:animEffect>
                                  </p:childTnLst>
                                </p:cTn>
                              </p:par>
                            </p:childTnLst>
                          </p:cTn>
                        </p:par>
                      </p:childTnLst>
                    </p:cTn>
                  </p:par>
                </p:childTnLst>
              </p:cTn>
              <p:nextCondLst>
                <p:cond evt="onClick" delay="0">
                  <p:tgtEl>
                    <p:spTgt spid="20"/>
                  </p:tgtEl>
                </p:cond>
              </p:nextCondLst>
            </p:seq>
            <p:seq concurrent="1" nextAc="seek">
              <p:cTn id="302" restart="whenNotActive" fill="hold" evtFilter="cancelBubble" nodeType="interactiveSeq">
                <p:stCondLst>
                  <p:cond evt="onClick" delay="0">
                    <p:tgtEl>
                      <p:spTgt spid="19"/>
                    </p:tgtEl>
                  </p:cond>
                </p:stCondLst>
                <p:endSync evt="end" delay="0">
                  <p:rtn val="all"/>
                </p:endSync>
                <p:childTnLst>
                  <p:par>
                    <p:cTn id="303" fill="hold">
                      <p:stCondLst>
                        <p:cond delay="0"/>
                      </p:stCondLst>
                      <p:childTnLst>
                        <p:par>
                          <p:cTn id="304" fill="hold">
                            <p:stCondLst>
                              <p:cond delay="0"/>
                            </p:stCondLst>
                            <p:childTnLst>
                              <p:par>
                                <p:cTn id="305" presetID="10" presetClass="entr" presetSubtype="0" fill="hold" nodeType="clickEffect">
                                  <p:stCondLst>
                                    <p:cond delay="0"/>
                                  </p:stCondLst>
                                  <p:childTnLst>
                                    <p:set>
                                      <p:cBhvr>
                                        <p:cTn id="306" dur="1" fill="hold">
                                          <p:stCondLst>
                                            <p:cond delay="0"/>
                                          </p:stCondLst>
                                        </p:cTn>
                                        <p:tgtEl>
                                          <p:spTgt spid="42"/>
                                        </p:tgtEl>
                                        <p:attrNameLst>
                                          <p:attrName>style.visibility</p:attrName>
                                        </p:attrNameLst>
                                      </p:cBhvr>
                                      <p:to>
                                        <p:strVal val="visible"/>
                                      </p:to>
                                    </p:set>
                                    <p:animEffect transition="in" filter="fade">
                                      <p:cBhvr>
                                        <p:cTn id="307" dur="250"/>
                                        <p:tgtEl>
                                          <p:spTgt spid="42"/>
                                        </p:tgtEl>
                                      </p:cBhvr>
                                    </p:animEffect>
                                  </p:childTnLst>
                                </p:cTn>
                              </p:par>
                            </p:childTnLst>
                          </p:cTn>
                        </p:par>
                      </p:childTnLst>
                    </p:cTn>
                  </p:par>
                </p:childTnLst>
              </p:cTn>
              <p:nextCondLst>
                <p:cond evt="onClick" delay="0">
                  <p:tgtEl>
                    <p:spTgt spid="19"/>
                  </p:tgtEl>
                </p:cond>
              </p:nextCondLst>
            </p:seq>
            <p:seq concurrent="1" nextAc="seek">
              <p:cTn id="308" restart="whenNotActive" fill="hold" evtFilter="cancelBubble" nodeType="interactiveSeq">
                <p:stCondLst>
                  <p:cond evt="onClick" delay="0">
                    <p:tgtEl>
                      <p:spTgt spid="18"/>
                    </p:tgtEl>
                  </p:cond>
                </p:stCondLst>
                <p:endSync evt="end" delay="0">
                  <p:rtn val="all"/>
                </p:endSync>
                <p:childTnLst>
                  <p:par>
                    <p:cTn id="309" fill="hold">
                      <p:stCondLst>
                        <p:cond delay="0"/>
                      </p:stCondLst>
                      <p:childTnLst>
                        <p:par>
                          <p:cTn id="310" fill="hold">
                            <p:stCondLst>
                              <p:cond delay="0"/>
                            </p:stCondLst>
                            <p:childTnLst>
                              <p:par>
                                <p:cTn id="311" presetID="10" presetClass="entr" presetSubtype="0" fill="hold" nodeType="clickEffect">
                                  <p:stCondLst>
                                    <p:cond delay="0"/>
                                  </p:stCondLst>
                                  <p:childTnLst>
                                    <p:set>
                                      <p:cBhvr>
                                        <p:cTn id="312" dur="1" fill="hold">
                                          <p:stCondLst>
                                            <p:cond delay="0"/>
                                          </p:stCondLst>
                                        </p:cTn>
                                        <p:tgtEl>
                                          <p:spTgt spid="43"/>
                                        </p:tgtEl>
                                        <p:attrNameLst>
                                          <p:attrName>style.visibility</p:attrName>
                                        </p:attrNameLst>
                                      </p:cBhvr>
                                      <p:to>
                                        <p:strVal val="visible"/>
                                      </p:to>
                                    </p:set>
                                    <p:animEffect transition="in" filter="fade">
                                      <p:cBhvr>
                                        <p:cTn id="313" dur="250"/>
                                        <p:tgtEl>
                                          <p:spTgt spid="43"/>
                                        </p:tgtEl>
                                      </p:cBhvr>
                                    </p:animEffect>
                                  </p:childTnLst>
                                </p:cTn>
                              </p:par>
                            </p:childTnLst>
                          </p:cTn>
                        </p:par>
                      </p:childTnLst>
                    </p:cTn>
                  </p:par>
                </p:childTnLst>
              </p:cTn>
              <p:nextCondLst>
                <p:cond evt="onClick" delay="0">
                  <p:tgtEl>
                    <p:spTgt spid="18"/>
                  </p:tgtEl>
                </p:cond>
              </p:nextCondLst>
            </p:seq>
            <p:seq concurrent="1" nextAc="seek">
              <p:cTn id="314" restart="whenNotActive" fill="hold" evtFilter="cancelBubble" nodeType="interactiveSeq">
                <p:stCondLst>
                  <p:cond evt="onClick" delay="0">
                    <p:tgtEl>
                      <p:spTgt spid="17"/>
                    </p:tgtEl>
                  </p:cond>
                </p:stCondLst>
                <p:endSync evt="end" delay="0">
                  <p:rtn val="all"/>
                </p:endSync>
                <p:childTnLst>
                  <p:par>
                    <p:cTn id="315" fill="hold">
                      <p:stCondLst>
                        <p:cond delay="0"/>
                      </p:stCondLst>
                      <p:childTnLst>
                        <p:par>
                          <p:cTn id="316" fill="hold">
                            <p:stCondLst>
                              <p:cond delay="0"/>
                            </p:stCondLst>
                            <p:childTnLst>
                              <p:par>
                                <p:cTn id="317" presetID="10" presetClass="entr" presetSubtype="0" fill="hold" nodeType="clickEffect">
                                  <p:stCondLst>
                                    <p:cond delay="0"/>
                                  </p:stCondLst>
                                  <p:childTnLst>
                                    <p:set>
                                      <p:cBhvr>
                                        <p:cTn id="318" dur="1" fill="hold">
                                          <p:stCondLst>
                                            <p:cond delay="0"/>
                                          </p:stCondLst>
                                        </p:cTn>
                                        <p:tgtEl>
                                          <p:spTgt spid="44"/>
                                        </p:tgtEl>
                                        <p:attrNameLst>
                                          <p:attrName>style.visibility</p:attrName>
                                        </p:attrNameLst>
                                      </p:cBhvr>
                                      <p:to>
                                        <p:strVal val="visible"/>
                                      </p:to>
                                    </p:set>
                                    <p:animEffect transition="in" filter="fade">
                                      <p:cBhvr>
                                        <p:cTn id="319" dur="250"/>
                                        <p:tgtEl>
                                          <p:spTgt spid="44"/>
                                        </p:tgtEl>
                                      </p:cBhvr>
                                    </p:animEffect>
                                  </p:childTnLst>
                                </p:cTn>
                              </p:par>
                            </p:childTnLst>
                          </p:cTn>
                        </p:par>
                      </p:childTnLst>
                    </p:cTn>
                  </p:par>
                </p:childTnLst>
              </p:cTn>
              <p:nextCondLst>
                <p:cond evt="onClick" delay="0">
                  <p:tgtEl>
                    <p:spTgt spid="17"/>
                  </p:tgtEl>
                </p:cond>
              </p:nextCondLst>
            </p:seq>
            <p:seq concurrent="1" nextAc="seek">
              <p:cTn id="320" restart="whenNotActive" fill="hold" evtFilter="cancelBubble" nodeType="interactiveSeq">
                <p:stCondLst>
                  <p:cond evt="onClick" delay="0">
                    <p:tgtEl>
                      <p:spTgt spid="16"/>
                    </p:tgtEl>
                  </p:cond>
                </p:stCondLst>
                <p:endSync evt="end" delay="0">
                  <p:rtn val="all"/>
                </p:endSync>
                <p:childTnLst>
                  <p:par>
                    <p:cTn id="321" fill="hold">
                      <p:stCondLst>
                        <p:cond delay="0"/>
                      </p:stCondLst>
                      <p:childTnLst>
                        <p:par>
                          <p:cTn id="322" fill="hold">
                            <p:stCondLst>
                              <p:cond delay="0"/>
                            </p:stCondLst>
                            <p:childTnLst>
                              <p:par>
                                <p:cTn id="323" presetID="10" presetClass="entr" presetSubtype="0" fill="hold" nodeType="clickEffect">
                                  <p:stCondLst>
                                    <p:cond delay="0"/>
                                  </p:stCondLst>
                                  <p:childTnLst>
                                    <p:set>
                                      <p:cBhvr>
                                        <p:cTn id="324" dur="1" fill="hold">
                                          <p:stCondLst>
                                            <p:cond delay="0"/>
                                          </p:stCondLst>
                                        </p:cTn>
                                        <p:tgtEl>
                                          <p:spTgt spid="45"/>
                                        </p:tgtEl>
                                        <p:attrNameLst>
                                          <p:attrName>style.visibility</p:attrName>
                                        </p:attrNameLst>
                                      </p:cBhvr>
                                      <p:to>
                                        <p:strVal val="visible"/>
                                      </p:to>
                                    </p:set>
                                    <p:animEffect transition="in" filter="fade">
                                      <p:cBhvr>
                                        <p:cTn id="325" dur="250"/>
                                        <p:tgtEl>
                                          <p:spTgt spid="45"/>
                                        </p:tgtEl>
                                      </p:cBhvr>
                                    </p:animEffect>
                                  </p:childTnLst>
                                </p:cTn>
                              </p:par>
                            </p:childTnLst>
                          </p:cTn>
                        </p:par>
                      </p:childTnLst>
                    </p:cTn>
                  </p:par>
                </p:childTnLst>
              </p:cTn>
              <p:nextCondLst>
                <p:cond evt="onClick" delay="0">
                  <p:tgtEl>
                    <p:spTgt spid="16"/>
                  </p:tgtEl>
                </p:cond>
              </p:nextCondLst>
            </p:seq>
            <p:seq concurrent="1" nextAc="seek">
              <p:cTn id="326" restart="whenNotActive" fill="hold" evtFilter="cancelBubble" nodeType="interactiveSeq">
                <p:stCondLst>
                  <p:cond evt="onClick" delay="0">
                    <p:tgtEl>
                      <p:spTgt spid="15"/>
                    </p:tgtEl>
                  </p:cond>
                </p:stCondLst>
                <p:endSync evt="end" delay="0">
                  <p:rtn val="all"/>
                </p:endSync>
                <p:childTnLst>
                  <p:par>
                    <p:cTn id="327" fill="hold">
                      <p:stCondLst>
                        <p:cond delay="0"/>
                      </p:stCondLst>
                      <p:childTnLst>
                        <p:par>
                          <p:cTn id="328" fill="hold">
                            <p:stCondLst>
                              <p:cond delay="0"/>
                            </p:stCondLst>
                            <p:childTnLst>
                              <p:par>
                                <p:cTn id="329" presetID="10" presetClass="entr" presetSubtype="0" fill="hold" nodeType="clickEffect">
                                  <p:stCondLst>
                                    <p:cond delay="0"/>
                                  </p:stCondLst>
                                  <p:childTnLst>
                                    <p:set>
                                      <p:cBhvr>
                                        <p:cTn id="330" dur="1" fill="hold">
                                          <p:stCondLst>
                                            <p:cond delay="0"/>
                                          </p:stCondLst>
                                        </p:cTn>
                                        <p:tgtEl>
                                          <p:spTgt spid="46"/>
                                        </p:tgtEl>
                                        <p:attrNameLst>
                                          <p:attrName>style.visibility</p:attrName>
                                        </p:attrNameLst>
                                      </p:cBhvr>
                                      <p:to>
                                        <p:strVal val="visible"/>
                                      </p:to>
                                    </p:set>
                                    <p:animEffect transition="in" filter="fade">
                                      <p:cBhvr>
                                        <p:cTn id="331" dur="250"/>
                                        <p:tgtEl>
                                          <p:spTgt spid="46"/>
                                        </p:tgtEl>
                                      </p:cBhvr>
                                    </p:animEffect>
                                  </p:childTnLst>
                                </p:cTn>
                              </p:par>
                            </p:childTnLst>
                          </p:cTn>
                        </p:par>
                      </p:childTnLst>
                    </p:cTn>
                  </p:par>
                </p:childTnLst>
              </p:cTn>
              <p:nextCondLst>
                <p:cond evt="onClick" delay="0">
                  <p:tgtEl>
                    <p:spTgt spid="15"/>
                  </p:tgtEl>
                </p:cond>
              </p:nextCondLst>
            </p:seq>
            <p:seq concurrent="1" nextAc="seek">
              <p:cTn id="332" restart="whenNotActive" fill="hold" evtFilter="cancelBubble" nodeType="interactiveSeq">
                <p:stCondLst>
                  <p:cond evt="onClick" delay="0">
                    <p:tgtEl>
                      <p:spTgt spid="14"/>
                    </p:tgtEl>
                  </p:cond>
                </p:stCondLst>
                <p:endSync evt="end" delay="0">
                  <p:rtn val="all"/>
                </p:endSync>
                <p:childTnLst>
                  <p:par>
                    <p:cTn id="333" fill="hold">
                      <p:stCondLst>
                        <p:cond delay="0"/>
                      </p:stCondLst>
                      <p:childTnLst>
                        <p:par>
                          <p:cTn id="334" fill="hold">
                            <p:stCondLst>
                              <p:cond delay="0"/>
                            </p:stCondLst>
                            <p:childTnLst>
                              <p:par>
                                <p:cTn id="335" presetID="10" presetClass="entr" presetSubtype="0" fill="hold" nodeType="clickEffect">
                                  <p:stCondLst>
                                    <p:cond delay="0"/>
                                  </p:stCondLst>
                                  <p:childTnLst>
                                    <p:set>
                                      <p:cBhvr>
                                        <p:cTn id="336" dur="1" fill="hold">
                                          <p:stCondLst>
                                            <p:cond delay="0"/>
                                          </p:stCondLst>
                                        </p:cTn>
                                        <p:tgtEl>
                                          <p:spTgt spid="47"/>
                                        </p:tgtEl>
                                        <p:attrNameLst>
                                          <p:attrName>style.visibility</p:attrName>
                                        </p:attrNameLst>
                                      </p:cBhvr>
                                      <p:to>
                                        <p:strVal val="visible"/>
                                      </p:to>
                                    </p:set>
                                    <p:animEffect transition="in" filter="fade">
                                      <p:cBhvr>
                                        <p:cTn id="337" dur="250"/>
                                        <p:tgtEl>
                                          <p:spTgt spid="47"/>
                                        </p:tgtEl>
                                      </p:cBhvr>
                                    </p:animEffect>
                                  </p:childTnLst>
                                </p:cTn>
                              </p:par>
                            </p:childTnLst>
                          </p:cTn>
                        </p:par>
                      </p:childTnLst>
                    </p:cTn>
                  </p:par>
                </p:childTnLst>
              </p:cTn>
              <p:nextCondLst>
                <p:cond evt="onClick" delay="0">
                  <p:tgtEl>
                    <p:spTgt spid="14"/>
                  </p:tgtEl>
                </p:cond>
              </p:nextCondLst>
            </p:seq>
            <p:seq concurrent="1" nextAc="seek">
              <p:cTn id="338" restart="whenNotActive" fill="hold" evtFilter="cancelBubble" nodeType="interactiveSeq">
                <p:stCondLst>
                  <p:cond evt="onClick" delay="0">
                    <p:tgtEl>
                      <p:spTgt spid="13"/>
                    </p:tgtEl>
                  </p:cond>
                </p:stCondLst>
                <p:endSync evt="end" delay="0">
                  <p:rtn val="all"/>
                </p:endSync>
                <p:childTnLst>
                  <p:par>
                    <p:cTn id="339" fill="hold">
                      <p:stCondLst>
                        <p:cond delay="0"/>
                      </p:stCondLst>
                      <p:childTnLst>
                        <p:par>
                          <p:cTn id="340" fill="hold">
                            <p:stCondLst>
                              <p:cond delay="0"/>
                            </p:stCondLst>
                            <p:childTnLst>
                              <p:par>
                                <p:cTn id="341" presetID="10" presetClass="entr" presetSubtype="0" fill="hold" nodeType="clickEffect">
                                  <p:stCondLst>
                                    <p:cond delay="0"/>
                                  </p:stCondLst>
                                  <p:childTnLst>
                                    <p:set>
                                      <p:cBhvr>
                                        <p:cTn id="342" dur="1" fill="hold">
                                          <p:stCondLst>
                                            <p:cond delay="0"/>
                                          </p:stCondLst>
                                        </p:cTn>
                                        <p:tgtEl>
                                          <p:spTgt spid="48"/>
                                        </p:tgtEl>
                                        <p:attrNameLst>
                                          <p:attrName>style.visibility</p:attrName>
                                        </p:attrNameLst>
                                      </p:cBhvr>
                                      <p:to>
                                        <p:strVal val="visible"/>
                                      </p:to>
                                    </p:set>
                                    <p:animEffect transition="in" filter="fade">
                                      <p:cBhvr>
                                        <p:cTn id="343" dur="250"/>
                                        <p:tgtEl>
                                          <p:spTgt spid="48"/>
                                        </p:tgtEl>
                                      </p:cBhvr>
                                    </p:animEffect>
                                  </p:childTnLst>
                                </p:cTn>
                              </p:par>
                            </p:childTnLst>
                          </p:cTn>
                        </p:par>
                      </p:childTnLst>
                    </p:cTn>
                  </p:par>
                </p:childTnLst>
              </p:cTn>
              <p:nextCondLst>
                <p:cond evt="onClick" delay="0">
                  <p:tgtEl>
                    <p:spTgt spid="13"/>
                  </p:tgtEl>
                </p:cond>
              </p:nextCondLst>
            </p:seq>
            <p:seq concurrent="1" nextAc="seek">
              <p:cTn id="344" restart="whenNotActive" fill="hold" evtFilter="cancelBubble" nodeType="interactiveSeq">
                <p:stCondLst>
                  <p:cond evt="onClick" delay="0">
                    <p:tgtEl>
                      <p:spTgt spid="12"/>
                    </p:tgtEl>
                  </p:cond>
                </p:stCondLst>
                <p:endSync evt="end" delay="0">
                  <p:rtn val="all"/>
                </p:endSync>
                <p:childTnLst>
                  <p:par>
                    <p:cTn id="345" fill="hold">
                      <p:stCondLst>
                        <p:cond delay="0"/>
                      </p:stCondLst>
                      <p:childTnLst>
                        <p:par>
                          <p:cTn id="346" fill="hold">
                            <p:stCondLst>
                              <p:cond delay="0"/>
                            </p:stCondLst>
                            <p:childTnLst>
                              <p:par>
                                <p:cTn id="347" presetID="10" presetClass="entr" presetSubtype="0" fill="hold" nodeType="clickEffect">
                                  <p:stCondLst>
                                    <p:cond delay="0"/>
                                  </p:stCondLst>
                                  <p:childTnLst>
                                    <p:set>
                                      <p:cBhvr>
                                        <p:cTn id="348" dur="1" fill="hold">
                                          <p:stCondLst>
                                            <p:cond delay="0"/>
                                          </p:stCondLst>
                                        </p:cTn>
                                        <p:tgtEl>
                                          <p:spTgt spid="49"/>
                                        </p:tgtEl>
                                        <p:attrNameLst>
                                          <p:attrName>style.visibility</p:attrName>
                                        </p:attrNameLst>
                                      </p:cBhvr>
                                      <p:to>
                                        <p:strVal val="visible"/>
                                      </p:to>
                                    </p:set>
                                    <p:animEffect transition="in" filter="fade">
                                      <p:cBhvr>
                                        <p:cTn id="349" dur="250"/>
                                        <p:tgtEl>
                                          <p:spTgt spid="49"/>
                                        </p:tgtEl>
                                      </p:cBhvr>
                                    </p:animEffect>
                                  </p:childTnLst>
                                </p:cTn>
                              </p:par>
                            </p:childTnLst>
                          </p:cTn>
                        </p:par>
                      </p:childTnLst>
                    </p:cTn>
                  </p:par>
                </p:childTnLst>
              </p:cTn>
              <p:nextCondLst>
                <p:cond evt="onClick" delay="0">
                  <p:tgtEl>
                    <p:spTgt spid="12"/>
                  </p:tgtEl>
                </p:cond>
              </p:nextCondLst>
            </p:seq>
            <p:seq concurrent="1" nextAc="seek">
              <p:cTn id="350" restart="whenNotActive" fill="hold" evtFilter="cancelBubble" nodeType="interactiveSeq">
                <p:stCondLst>
                  <p:cond evt="onClick" delay="0">
                    <p:tgtEl>
                      <p:spTgt spid="11"/>
                    </p:tgtEl>
                  </p:cond>
                </p:stCondLst>
                <p:endSync evt="end" delay="0">
                  <p:rtn val="all"/>
                </p:endSync>
                <p:childTnLst>
                  <p:par>
                    <p:cTn id="351" fill="hold">
                      <p:stCondLst>
                        <p:cond delay="0"/>
                      </p:stCondLst>
                      <p:childTnLst>
                        <p:par>
                          <p:cTn id="352" fill="hold">
                            <p:stCondLst>
                              <p:cond delay="0"/>
                            </p:stCondLst>
                            <p:childTnLst>
                              <p:par>
                                <p:cTn id="353" presetID="10" presetClass="entr" presetSubtype="0" fill="hold" nodeType="clickEffect">
                                  <p:stCondLst>
                                    <p:cond delay="0"/>
                                  </p:stCondLst>
                                  <p:childTnLst>
                                    <p:set>
                                      <p:cBhvr>
                                        <p:cTn id="354" dur="1" fill="hold">
                                          <p:stCondLst>
                                            <p:cond delay="0"/>
                                          </p:stCondLst>
                                        </p:cTn>
                                        <p:tgtEl>
                                          <p:spTgt spid="50"/>
                                        </p:tgtEl>
                                        <p:attrNameLst>
                                          <p:attrName>style.visibility</p:attrName>
                                        </p:attrNameLst>
                                      </p:cBhvr>
                                      <p:to>
                                        <p:strVal val="visible"/>
                                      </p:to>
                                    </p:set>
                                    <p:animEffect transition="in" filter="fade">
                                      <p:cBhvr>
                                        <p:cTn id="355" dur="250"/>
                                        <p:tgtEl>
                                          <p:spTgt spid="50"/>
                                        </p:tgtEl>
                                      </p:cBhvr>
                                    </p:animEffect>
                                  </p:childTnLst>
                                </p:cTn>
                              </p:par>
                            </p:childTnLst>
                          </p:cTn>
                        </p:par>
                      </p:childTnLst>
                    </p:cTn>
                  </p:par>
                </p:childTnLst>
              </p:cTn>
              <p:nextCondLst>
                <p:cond evt="onClick" delay="0">
                  <p:tgtEl>
                    <p:spTgt spid="11"/>
                  </p:tgtEl>
                </p:cond>
              </p:nextCondLst>
            </p:seq>
            <p:seq concurrent="1" nextAc="seek">
              <p:cTn id="356" restart="whenNotActive" fill="hold" evtFilter="cancelBubble" nodeType="interactiveSeq">
                <p:stCondLst>
                  <p:cond evt="onClick" delay="0">
                    <p:tgtEl>
                      <p:spTgt spid="10"/>
                    </p:tgtEl>
                  </p:cond>
                </p:stCondLst>
                <p:endSync evt="end" delay="0">
                  <p:rtn val="all"/>
                </p:endSync>
                <p:childTnLst>
                  <p:par>
                    <p:cTn id="357" fill="hold">
                      <p:stCondLst>
                        <p:cond delay="0"/>
                      </p:stCondLst>
                      <p:childTnLst>
                        <p:par>
                          <p:cTn id="358" fill="hold">
                            <p:stCondLst>
                              <p:cond delay="0"/>
                            </p:stCondLst>
                            <p:childTnLst>
                              <p:par>
                                <p:cTn id="359" presetID="10" presetClass="entr" presetSubtype="0" fill="hold" nodeType="clickEffect">
                                  <p:stCondLst>
                                    <p:cond delay="0"/>
                                  </p:stCondLst>
                                  <p:childTnLst>
                                    <p:set>
                                      <p:cBhvr>
                                        <p:cTn id="360" dur="1" fill="hold">
                                          <p:stCondLst>
                                            <p:cond delay="0"/>
                                          </p:stCondLst>
                                        </p:cTn>
                                        <p:tgtEl>
                                          <p:spTgt spid="51"/>
                                        </p:tgtEl>
                                        <p:attrNameLst>
                                          <p:attrName>style.visibility</p:attrName>
                                        </p:attrNameLst>
                                      </p:cBhvr>
                                      <p:to>
                                        <p:strVal val="visible"/>
                                      </p:to>
                                    </p:set>
                                    <p:animEffect transition="in" filter="fade">
                                      <p:cBhvr>
                                        <p:cTn id="361" dur="250"/>
                                        <p:tgtEl>
                                          <p:spTgt spid="51"/>
                                        </p:tgtEl>
                                      </p:cBhvr>
                                    </p:animEffect>
                                  </p:childTnLst>
                                </p:cTn>
                              </p:par>
                            </p:childTnLst>
                          </p:cTn>
                        </p:par>
                      </p:childTnLst>
                    </p:cTn>
                  </p:par>
                </p:childTnLst>
              </p:cTn>
              <p:nextCondLst>
                <p:cond evt="onClick" delay="0">
                  <p:tgtEl>
                    <p:spTgt spid="10"/>
                  </p:tgtEl>
                </p:cond>
              </p:nextCondLst>
            </p:seq>
            <p:seq concurrent="1" nextAc="seek">
              <p:cTn id="362" restart="whenNotActive" fill="hold" evtFilter="cancelBubble" nodeType="interactiveSeq">
                <p:stCondLst>
                  <p:cond evt="onClick" delay="0">
                    <p:tgtEl>
                      <p:spTgt spid="9"/>
                    </p:tgtEl>
                  </p:cond>
                </p:stCondLst>
                <p:endSync evt="end" delay="0">
                  <p:rtn val="all"/>
                </p:endSync>
                <p:childTnLst>
                  <p:par>
                    <p:cTn id="363" fill="hold">
                      <p:stCondLst>
                        <p:cond delay="0"/>
                      </p:stCondLst>
                      <p:childTnLst>
                        <p:par>
                          <p:cTn id="364" fill="hold">
                            <p:stCondLst>
                              <p:cond delay="0"/>
                            </p:stCondLst>
                            <p:childTnLst>
                              <p:par>
                                <p:cTn id="365" presetID="10" presetClass="entr" presetSubtype="0" fill="hold" nodeType="clickEffect">
                                  <p:stCondLst>
                                    <p:cond delay="0"/>
                                  </p:stCondLst>
                                  <p:childTnLst>
                                    <p:set>
                                      <p:cBhvr>
                                        <p:cTn id="366" dur="1" fill="hold">
                                          <p:stCondLst>
                                            <p:cond delay="0"/>
                                          </p:stCondLst>
                                        </p:cTn>
                                        <p:tgtEl>
                                          <p:spTgt spid="52"/>
                                        </p:tgtEl>
                                        <p:attrNameLst>
                                          <p:attrName>style.visibility</p:attrName>
                                        </p:attrNameLst>
                                      </p:cBhvr>
                                      <p:to>
                                        <p:strVal val="visible"/>
                                      </p:to>
                                    </p:set>
                                    <p:animEffect transition="in" filter="fade">
                                      <p:cBhvr>
                                        <p:cTn id="367" dur="250"/>
                                        <p:tgtEl>
                                          <p:spTgt spid="52"/>
                                        </p:tgtEl>
                                      </p:cBhvr>
                                    </p:animEffect>
                                  </p:childTnLst>
                                </p:cTn>
                              </p:par>
                            </p:childTnLst>
                          </p:cTn>
                        </p:par>
                      </p:childTnLst>
                    </p:cTn>
                  </p:par>
                </p:childTnLst>
              </p:cTn>
              <p:nextCondLst>
                <p:cond evt="onClick" delay="0">
                  <p:tgtEl>
                    <p:spTgt spid="9"/>
                  </p:tgtEl>
                </p:cond>
              </p:nextCondLst>
            </p:seq>
            <p:seq concurrent="1" nextAc="seek">
              <p:cTn id="368" restart="whenNotActive" fill="hold" evtFilter="cancelBubble" nodeType="interactiveSeq">
                <p:stCondLst>
                  <p:cond evt="onClick" delay="0">
                    <p:tgtEl>
                      <p:spTgt spid="8"/>
                    </p:tgtEl>
                  </p:cond>
                </p:stCondLst>
                <p:endSync evt="end" delay="0">
                  <p:rtn val="all"/>
                </p:endSync>
                <p:childTnLst>
                  <p:par>
                    <p:cTn id="369" fill="hold">
                      <p:stCondLst>
                        <p:cond delay="0"/>
                      </p:stCondLst>
                      <p:childTnLst>
                        <p:par>
                          <p:cTn id="370" fill="hold">
                            <p:stCondLst>
                              <p:cond delay="0"/>
                            </p:stCondLst>
                            <p:childTnLst>
                              <p:par>
                                <p:cTn id="371" presetID="10" presetClass="entr" presetSubtype="0" fill="hold" nodeType="clickEffect">
                                  <p:stCondLst>
                                    <p:cond delay="0"/>
                                  </p:stCondLst>
                                  <p:childTnLst>
                                    <p:set>
                                      <p:cBhvr>
                                        <p:cTn id="372" dur="1" fill="hold">
                                          <p:stCondLst>
                                            <p:cond delay="0"/>
                                          </p:stCondLst>
                                        </p:cTn>
                                        <p:tgtEl>
                                          <p:spTgt spid="53"/>
                                        </p:tgtEl>
                                        <p:attrNameLst>
                                          <p:attrName>style.visibility</p:attrName>
                                        </p:attrNameLst>
                                      </p:cBhvr>
                                      <p:to>
                                        <p:strVal val="visible"/>
                                      </p:to>
                                    </p:set>
                                    <p:animEffect transition="in" filter="fade">
                                      <p:cBhvr>
                                        <p:cTn id="373" dur="250"/>
                                        <p:tgtEl>
                                          <p:spTgt spid="53"/>
                                        </p:tgtEl>
                                      </p:cBhvr>
                                    </p:animEffect>
                                  </p:childTnLst>
                                </p:cTn>
                              </p:par>
                            </p:childTnLst>
                          </p:cTn>
                        </p:par>
                      </p:childTnLst>
                    </p:cTn>
                  </p:par>
                </p:childTnLst>
              </p:cTn>
              <p:nextCondLst>
                <p:cond evt="onClick" delay="0">
                  <p:tgtEl>
                    <p:spTgt spid="8"/>
                  </p:tgtEl>
                </p:cond>
              </p:nextCondLst>
            </p:seq>
            <p:seq concurrent="1" nextAc="seek">
              <p:cTn id="374" restart="whenNotActive" fill="hold" evtFilter="cancelBubble" nodeType="interactiveSeq">
                <p:stCondLst>
                  <p:cond evt="onClick" delay="0">
                    <p:tgtEl>
                      <p:spTgt spid="7"/>
                    </p:tgtEl>
                  </p:cond>
                </p:stCondLst>
                <p:endSync evt="end" delay="0">
                  <p:rtn val="all"/>
                </p:endSync>
                <p:childTnLst>
                  <p:par>
                    <p:cTn id="375" fill="hold">
                      <p:stCondLst>
                        <p:cond delay="0"/>
                      </p:stCondLst>
                      <p:childTnLst>
                        <p:par>
                          <p:cTn id="376" fill="hold">
                            <p:stCondLst>
                              <p:cond delay="0"/>
                            </p:stCondLst>
                            <p:childTnLst>
                              <p:par>
                                <p:cTn id="377" presetID="10" presetClass="entr" presetSubtype="0" fill="hold" nodeType="clickEffect">
                                  <p:stCondLst>
                                    <p:cond delay="0"/>
                                  </p:stCondLst>
                                  <p:childTnLst>
                                    <p:set>
                                      <p:cBhvr>
                                        <p:cTn id="378" dur="1" fill="hold">
                                          <p:stCondLst>
                                            <p:cond delay="0"/>
                                          </p:stCondLst>
                                        </p:cTn>
                                        <p:tgtEl>
                                          <p:spTgt spid="54"/>
                                        </p:tgtEl>
                                        <p:attrNameLst>
                                          <p:attrName>style.visibility</p:attrName>
                                        </p:attrNameLst>
                                      </p:cBhvr>
                                      <p:to>
                                        <p:strVal val="visible"/>
                                      </p:to>
                                    </p:set>
                                    <p:animEffect transition="in" filter="fade">
                                      <p:cBhvr>
                                        <p:cTn id="379" dur="250"/>
                                        <p:tgtEl>
                                          <p:spTgt spid="54"/>
                                        </p:tgtEl>
                                      </p:cBhvr>
                                    </p:animEffect>
                                  </p:childTnLst>
                                </p:cTn>
                              </p:par>
                            </p:childTnLst>
                          </p:cTn>
                        </p:par>
                      </p:childTnLst>
                    </p:cTn>
                  </p:par>
                </p:childTnLst>
              </p:cTn>
              <p:nextCondLst>
                <p:cond evt="onClick" delay="0">
                  <p:tgtEl>
                    <p:spTgt spid="7"/>
                  </p:tgtEl>
                </p:cond>
              </p:nextCondLst>
            </p:seq>
            <p:seq concurrent="1" nextAc="seek">
              <p:cTn id="380" restart="whenNotActive" fill="hold" evtFilter="cancelBubble" nodeType="interactiveSeq">
                <p:stCondLst>
                  <p:cond evt="onClick" delay="0">
                    <p:tgtEl>
                      <p:spTgt spid="6"/>
                    </p:tgtEl>
                  </p:cond>
                </p:stCondLst>
                <p:endSync evt="end" delay="0">
                  <p:rtn val="all"/>
                </p:endSync>
                <p:childTnLst>
                  <p:par>
                    <p:cTn id="381" fill="hold">
                      <p:stCondLst>
                        <p:cond delay="0"/>
                      </p:stCondLst>
                      <p:childTnLst>
                        <p:par>
                          <p:cTn id="382" fill="hold">
                            <p:stCondLst>
                              <p:cond delay="0"/>
                            </p:stCondLst>
                            <p:childTnLst>
                              <p:par>
                                <p:cTn id="383" presetID="10" presetClass="entr" presetSubtype="0" fill="hold" nodeType="clickEffect">
                                  <p:stCondLst>
                                    <p:cond delay="0"/>
                                  </p:stCondLst>
                                  <p:childTnLst>
                                    <p:set>
                                      <p:cBhvr>
                                        <p:cTn id="384" dur="1" fill="hold">
                                          <p:stCondLst>
                                            <p:cond delay="0"/>
                                          </p:stCondLst>
                                        </p:cTn>
                                        <p:tgtEl>
                                          <p:spTgt spid="55"/>
                                        </p:tgtEl>
                                        <p:attrNameLst>
                                          <p:attrName>style.visibility</p:attrName>
                                        </p:attrNameLst>
                                      </p:cBhvr>
                                      <p:to>
                                        <p:strVal val="visible"/>
                                      </p:to>
                                    </p:set>
                                    <p:animEffect transition="in" filter="fade">
                                      <p:cBhvr>
                                        <p:cTn id="385" dur="250"/>
                                        <p:tgtEl>
                                          <p:spTgt spid="55"/>
                                        </p:tgtEl>
                                      </p:cBhvr>
                                    </p:animEffect>
                                  </p:childTnLst>
                                </p:cTn>
                              </p:par>
                            </p:childTnLst>
                          </p:cTn>
                        </p:par>
                      </p:childTnLst>
                    </p:cTn>
                  </p:par>
                </p:childTnLst>
              </p:cTn>
              <p:nextCondLst>
                <p:cond evt="onClick" delay="0">
                  <p:tgtEl>
                    <p:spTgt spid="6"/>
                  </p:tgtEl>
                </p:cond>
              </p:nextCondLst>
            </p:seq>
            <p:seq concurrent="1" nextAc="seek">
              <p:cTn id="386" restart="whenNotActive" fill="hold" evtFilter="cancelBubble" nodeType="interactiveSeq">
                <p:stCondLst>
                  <p:cond evt="onClick" delay="0">
                    <p:tgtEl>
                      <p:spTgt spid="5"/>
                    </p:tgtEl>
                  </p:cond>
                </p:stCondLst>
                <p:endSync evt="end" delay="0">
                  <p:rtn val="all"/>
                </p:endSync>
                <p:childTnLst>
                  <p:par>
                    <p:cTn id="387" fill="hold">
                      <p:stCondLst>
                        <p:cond delay="0"/>
                      </p:stCondLst>
                      <p:childTnLst>
                        <p:par>
                          <p:cTn id="388" fill="hold">
                            <p:stCondLst>
                              <p:cond delay="0"/>
                            </p:stCondLst>
                            <p:childTnLst>
                              <p:par>
                                <p:cTn id="389" presetID="10" presetClass="entr" presetSubtype="0" fill="hold" nodeType="clickEffect">
                                  <p:stCondLst>
                                    <p:cond delay="0"/>
                                  </p:stCondLst>
                                  <p:childTnLst>
                                    <p:set>
                                      <p:cBhvr>
                                        <p:cTn id="390" dur="1" fill="hold">
                                          <p:stCondLst>
                                            <p:cond delay="0"/>
                                          </p:stCondLst>
                                        </p:cTn>
                                        <p:tgtEl>
                                          <p:spTgt spid="56"/>
                                        </p:tgtEl>
                                        <p:attrNameLst>
                                          <p:attrName>style.visibility</p:attrName>
                                        </p:attrNameLst>
                                      </p:cBhvr>
                                      <p:to>
                                        <p:strVal val="visible"/>
                                      </p:to>
                                    </p:set>
                                    <p:animEffect transition="in" filter="fade">
                                      <p:cBhvr>
                                        <p:cTn id="391" dur="250"/>
                                        <p:tgtEl>
                                          <p:spTgt spid="56"/>
                                        </p:tgtEl>
                                      </p:cBhvr>
                                    </p:animEffect>
                                  </p:childTnLst>
                                </p:cTn>
                              </p:par>
                            </p:childTnLst>
                          </p:cTn>
                        </p:par>
                      </p:childTnLst>
                    </p:cTn>
                  </p:par>
                </p:childTnLst>
              </p:cTn>
              <p:nextCondLst>
                <p:cond evt="onClick" delay="0">
                  <p:tgtEl>
                    <p:spTgt spid="5"/>
                  </p:tgtEl>
                </p:cond>
              </p:nextCondLst>
            </p:seq>
            <p:audio>
              <p:cMediaNode vol="80000">
                <p:cTn id="392" fill="hold" display="0">
                  <p:stCondLst>
                    <p:cond delay="indefinite"/>
                  </p:stCondLst>
                  <p:endCondLst>
                    <p:cond evt="onStopAudio" delay="0">
                      <p:tgtEl>
                        <p:sldTgt/>
                      </p:tgtEl>
                    </p:cond>
                  </p:endCondLst>
                </p:cTn>
                <p:tgtEl>
                  <p:spTgt spid="61"/>
                </p:tgtEl>
              </p:cMediaNode>
            </p:audio>
            <p:seq concurrent="1" nextAc="seek">
              <p:cTn id="393" restart="whenNotActive" fill="hold" evtFilter="cancelBubble" nodeType="interactiveSeq">
                <p:stCondLst>
                  <p:cond evt="onClick" delay="0">
                    <p:tgtEl>
                      <p:spTgt spid="63"/>
                    </p:tgtEl>
                  </p:cond>
                </p:stCondLst>
                <p:endSync evt="end" delay="0">
                  <p:rtn val="all"/>
                </p:endSync>
                <p:childTnLst>
                  <p:par>
                    <p:cTn id="394" fill="hold">
                      <p:stCondLst>
                        <p:cond delay="0"/>
                      </p:stCondLst>
                      <p:childTnLst>
                        <p:par>
                          <p:cTn id="395" fill="hold">
                            <p:stCondLst>
                              <p:cond delay="0"/>
                            </p:stCondLst>
                            <p:childTnLst>
                              <p:par>
                                <p:cTn id="396" presetID="64" presetClass="path" presetSubtype="0" decel="100000" fill="hold" nodeType="clickEffect">
                                  <p:stCondLst>
                                    <p:cond delay="0"/>
                                  </p:stCondLst>
                                  <p:childTnLst>
                                    <p:animMotion origin="layout" path="M -3.75E-6 3.7037E-7 L -3.75E-6 -0.01944 " pathEditMode="relative" rAng="0" ptsTypes="AA">
                                      <p:cBhvr>
                                        <p:cTn id="397" dur="100" fill="hold"/>
                                        <p:tgtEl>
                                          <p:spTgt spid="63"/>
                                        </p:tgtEl>
                                        <p:attrNameLst>
                                          <p:attrName>ppt_x</p:attrName>
                                          <p:attrName>ppt_y</p:attrName>
                                        </p:attrNameLst>
                                      </p:cBhvr>
                                      <p:rCtr x="0" y="-972"/>
                                    </p:animMotion>
                                  </p:childTnLst>
                                  <p:subTnLst>
                                    <p:audio>
                                      <p:cMediaNode>
                                        <p:cTn display="0" masterRel="sameClick">
                                          <p:stCondLst>
                                            <p:cond evt="begin" delay="0">
                                              <p:tn val="396"/>
                                            </p:cond>
                                          </p:stCondLst>
                                          <p:endCondLst>
                                            <p:cond evt="onStopAudio" delay="0">
                                              <p:tgtEl>
                                                <p:sldTgt/>
                                              </p:tgtEl>
                                            </p:cond>
                                          </p:endCondLst>
                                        </p:cTn>
                                        <p:tgtEl>
                                          <p:sndTgt r:embed="rId8" name="mk64_boing.wav"/>
                                        </p:tgtEl>
                                      </p:cMediaNode>
                                    </p:audio>
                                  </p:subTnLst>
                                </p:cTn>
                              </p:par>
                              <p:par>
                                <p:cTn id="398" presetID="3" presetClass="mediacall" presetSubtype="0" fill="hold" nodeType="withEffect">
                                  <p:stCondLst>
                                    <p:cond delay="0"/>
                                  </p:stCondLst>
                                  <p:childTnLst>
                                    <p:cmd type="call" cmd="stop">
                                      <p:cBhvr>
                                        <p:cTn id="399" dur="1" fill="hold"/>
                                        <p:tgtEl>
                                          <p:spTgt spid="2"/>
                                        </p:tgtEl>
                                      </p:cBhvr>
                                    </p:cmd>
                                  </p:childTnLst>
                                </p:cTn>
                              </p:par>
                            </p:childTnLst>
                          </p:cTn>
                        </p:par>
                        <p:par>
                          <p:cTn id="400" fill="hold">
                            <p:stCondLst>
                              <p:cond delay="100"/>
                            </p:stCondLst>
                            <p:childTnLst>
                              <p:par>
                                <p:cTn id="401" presetID="42" presetClass="path" presetSubtype="0" fill="hold" nodeType="afterEffect">
                                  <p:stCondLst>
                                    <p:cond delay="0"/>
                                  </p:stCondLst>
                                  <p:childTnLst>
                                    <p:animMotion origin="layout" path="M -3.75E-6 3.7037E-7 L -3.75E-6 0.00023 " pathEditMode="relative" rAng="0" ptsTypes="AA">
                                      <p:cBhvr>
                                        <p:cTn id="402" dur="100" fill="hold"/>
                                        <p:tgtEl>
                                          <p:spTgt spid="63"/>
                                        </p:tgtEl>
                                        <p:attrNameLst>
                                          <p:attrName>ppt_x</p:attrName>
                                          <p:attrName>ppt_y</p:attrName>
                                        </p:attrNameLst>
                                      </p:cBhvr>
                                      <p:rCtr x="0" y="0"/>
                                    </p:animMotion>
                                  </p:childTnLst>
                                </p:cTn>
                              </p:par>
                            </p:childTnLst>
                          </p:cTn>
                        </p:par>
                      </p:childTnLst>
                    </p:cTn>
                  </p:par>
                  <p:par>
                    <p:cTn id="403" fill="hold">
                      <p:stCondLst>
                        <p:cond delay="indefinite"/>
                      </p:stCondLst>
                      <p:childTnLst>
                        <p:par>
                          <p:cTn id="404" fill="hold">
                            <p:stCondLst>
                              <p:cond delay="0"/>
                            </p:stCondLst>
                            <p:childTnLst>
                              <p:par>
                                <p:cTn id="405" presetID="64" presetClass="path" presetSubtype="0" accel="50000" decel="50000" fill="hold" nodeType="clickEffect">
                                  <p:stCondLst>
                                    <p:cond delay="0"/>
                                  </p:stCondLst>
                                  <p:childTnLst>
                                    <p:animMotion origin="layout" path="M -3.75E-6 -0.01852 L -3.75E-6 0.00023 " pathEditMode="relative" rAng="0" ptsTypes="AA">
                                      <p:cBhvr>
                                        <p:cTn id="406" dur="100" spd="-100000" fill="hold"/>
                                        <p:tgtEl>
                                          <p:spTgt spid="63"/>
                                        </p:tgtEl>
                                        <p:attrNameLst>
                                          <p:attrName>ppt_x</p:attrName>
                                          <p:attrName>ppt_y</p:attrName>
                                        </p:attrNameLst>
                                      </p:cBhvr>
                                      <p:rCtr x="0" y="926"/>
                                    </p:animMotion>
                                  </p:childTnLst>
                                  <p:subTnLst>
                                    <p:audio>
                                      <p:cMediaNode>
                                        <p:cTn display="0" masterRel="sameClick">
                                          <p:stCondLst>
                                            <p:cond evt="begin" delay="0">
                                              <p:tn val="405"/>
                                            </p:cond>
                                          </p:stCondLst>
                                          <p:endCondLst>
                                            <p:cond evt="onStopAudio" delay="0">
                                              <p:tgtEl>
                                                <p:sldTgt/>
                                              </p:tgtEl>
                                            </p:cond>
                                          </p:endCondLst>
                                        </p:cTn>
                                        <p:tgtEl>
                                          <p:sndTgt r:embed="rId8" name="mk64_boing.wav"/>
                                        </p:tgtEl>
                                      </p:cMediaNode>
                                    </p:audio>
                                  </p:subTnLst>
                                </p:cTn>
                              </p:par>
                            </p:childTnLst>
                          </p:cTn>
                        </p:par>
                        <p:par>
                          <p:cTn id="407" fill="hold">
                            <p:stCondLst>
                              <p:cond delay="100"/>
                            </p:stCondLst>
                            <p:childTnLst>
                              <p:par>
                                <p:cTn id="408" presetID="1" presetClass="mediacall" presetSubtype="0" fill="hold" nodeType="afterEffect">
                                  <p:stCondLst>
                                    <p:cond delay="0"/>
                                  </p:stCondLst>
                                  <p:childTnLst>
                                    <p:cmd type="call" cmd="playFrom(0.0)">
                                      <p:cBhvr>
                                        <p:cTn id="409" dur="1" fill="hold"/>
                                        <p:tgtEl>
                                          <p:spTgt spid="2"/>
                                        </p:tgtEl>
                                      </p:cBhvr>
                                    </p:cmd>
                                  </p:childTnLst>
                                </p:cTn>
                              </p:par>
                            </p:childTnLst>
                          </p:cTn>
                        </p:par>
                        <p:par>
                          <p:cTn id="410" fill="hold">
                            <p:stCondLst>
                              <p:cond delay="100"/>
                            </p:stCondLst>
                            <p:childTnLst>
                              <p:par>
                                <p:cTn id="411" presetID="42" presetClass="path" presetSubtype="0" accel="50000" decel="50000" fill="hold" nodeType="afterEffect">
                                  <p:stCondLst>
                                    <p:cond delay="0"/>
                                  </p:stCondLst>
                                  <p:childTnLst>
                                    <p:animMotion origin="layout" path="M -3.75E-6 3.7037E-7 L -3.75E-6 -0.01852 " pathEditMode="relative" rAng="0" ptsTypes="AA">
                                      <p:cBhvr>
                                        <p:cTn id="412" dur="100" spd="-100000" fill="hold"/>
                                        <p:tgtEl>
                                          <p:spTgt spid="63"/>
                                        </p:tgtEl>
                                        <p:attrNameLst>
                                          <p:attrName>ppt_x</p:attrName>
                                          <p:attrName>ppt_y</p:attrName>
                                        </p:attrNameLst>
                                      </p:cBhvr>
                                      <p:rCtr x="0" y="-926"/>
                                    </p:animMotion>
                                  </p:childTnLst>
                                </p:cTn>
                              </p:par>
                            </p:childTnLst>
                          </p:cTn>
                        </p:par>
                      </p:childTnLst>
                    </p:cTn>
                  </p:par>
                </p:childTnLst>
              </p:cTn>
              <p:nextCondLst>
                <p:cond evt="onClick" delay="0">
                  <p:tgtEl>
                    <p:spTgt spid="63"/>
                  </p:tgtEl>
                </p:cond>
              </p:nextCondLst>
            </p:seq>
            <p:audio>
              <p:cMediaNode vol="20000" numSld="2" showWhenStopped="0">
                <p:cTn id="413" repeatCount="indefinite" fill="hold" display="0">
                  <p:stCondLst>
                    <p:cond delay="indefinite"/>
                  </p:stCondLst>
                  <p:endCondLst>
                    <p:cond evt="onStopAudio" delay="0">
                      <p:tgtEl>
                        <p:sldTgt/>
                      </p:tgtEl>
                    </p:cond>
                  </p:endCondLst>
                </p:cTn>
                <p:tgtEl>
                  <p:spTgt spid="2"/>
                </p:tgtEl>
              </p:cMediaNode>
            </p:audio>
            <p:seq concurrent="1" nextAc="seek">
              <p:cTn id="414" restart="whenNotActive" fill="hold" evtFilter="cancelBubble" nodeType="interactiveSeq">
                <p:stCondLst>
                  <p:cond evt="onClick" delay="0">
                    <p:tgtEl>
                      <p:spTgt spid="119"/>
                    </p:tgtEl>
                  </p:cond>
                </p:stCondLst>
                <p:endSync evt="end" delay="0">
                  <p:rtn val="all"/>
                </p:endSync>
                <p:childTnLst>
                  <p:par>
                    <p:cTn id="415" fill="hold">
                      <p:stCondLst>
                        <p:cond delay="0"/>
                      </p:stCondLst>
                      <p:childTnLst>
                        <p:par>
                          <p:cTn id="416" fill="hold">
                            <p:stCondLst>
                              <p:cond delay="0"/>
                            </p:stCondLst>
                            <p:childTnLst>
                              <p:par>
                                <p:cTn id="417" presetID="10" presetClass="entr" presetSubtype="0" fill="hold" nodeType="clickEffect">
                                  <p:stCondLst>
                                    <p:cond delay="0"/>
                                  </p:stCondLst>
                                  <p:childTnLst>
                                    <p:set>
                                      <p:cBhvr>
                                        <p:cTn id="418" dur="1" fill="hold">
                                          <p:stCondLst>
                                            <p:cond delay="0"/>
                                          </p:stCondLst>
                                        </p:cTn>
                                        <p:tgtEl>
                                          <p:spTgt spid="120"/>
                                        </p:tgtEl>
                                        <p:attrNameLst>
                                          <p:attrName>style.visibility</p:attrName>
                                        </p:attrNameLst>
                                      </p:cBhvr>
                                      <p:to>
                                        <p:strVal val="visible"/>
                                      </p:to>
                                    </p:set>
                                    <p:animEffect transition="in" filter="fade">
                                      <p:cBhvr>
                                        <p:cTn id="419" dur="250"/>
                                        <p:tgtEl>
                                          <p:spTgt spid="120"/>
                                        </p:tgtEl>
                                      </p:cBhvr>
                                    </p:animEffect>
                                  </p:childTnLst>
                                </p:cTn>
                              </p:par>
                              <p:par>
                                <p:cTn id="420" presetID="8" presetClass="emph" presetSubtype="0" fill="hold" nodeType="withEffect">
                                  <p:stCondLst>
                                    <p:cond delay="0"/>
                                  </p:stCondLst>
                                  <p:childTnLst>
                                    <p:animRot by="-21600000">
                                      <p:cBhvr>
                                        <p:cTn id="421" dur="750" fill="hold"/>
                                        <p:tgtEl>
                                          <p:spTgt spid="120"/>
                                        </p:tgtEl>
                                        <p:attrNameLst>
                                          <p:attrName>r</p:attrName>
                                        </p:attrNameLst>
                                      </p:cBhvr>
                                    </p:animRot>
                                  </p:childTnLst>
                                  <p:subTnLst>
                                    <p:audio>
                                      <p:cMediaNode>
                                        <p:cTn display="0" masterRel="sameClick">
                                          <p:stCondLst>
                                            <p:cond evt="begin" delay="0">
                                              <p:tn val="420"/>
                                            </p:cond>
                                          </p:stCondLst>
                                          <p:endCondLst>
                                            <p:cond evt="onStopAudio" delay="0">
                                              <p:tgtEl>
                                                <p:sldTgt/>
                                              </p:tgtEl>
                                            </p:cond>
                                          </p:endCondLst>
                                        </p:cTn>
                                        <p:tgtEl>
                                          <p:sndTgt r:embed="rId6" name="Ground_Pound_Spin.wav"/>
                                        </p:tgtEl>
                                      </p:cMediaNode>
                                    </p:audio>
                                  </p:subTnLst>
                                </p:cTn>
                              </p:par>
                              <p:par>
                                <p:cTn id="422" presetID="42" presetClass="path" presetSubtype="0" accel="50000" decel="50000" fill="hold" nodeType="withEffect">
                                  <p:stCondLst>
                                    <p:cond delay="750"/>
                                  </p:stCondLst>
                                  <p:childTnLst>
                                    <p:animMotion origin="layout" path="M -3.33333E-6 4.81481E-6 L -3.33333E-6 0.26319 " pathEditMode="relative" rAng="0" ptsTypes="AA">
                                      <p:cBhvr>
                                        <p:cTn id="423" dur="500" fill="hold"/>
                                        <p:tgtEl>
                                          <p:spTgt spid="120"/>
                                        </p:tgtEl>
                                        <p:attrNameLst>
                                          <p:attrName>ppt_x</p:attrName>
                                          <p:attrName>ppt_y</p:attrName>
                                        </p:attrNameLst>
                                      </p:cBhvr>
                                      <p:rCtr x="0" y="13148"/>
                                    </p:animMotion>
                                  </p:childTnLst>
                                </p:cTn>
                              </p:par>
                              <p:par>
                                <p:cTn id="424" presetID="1" presetClass="exit" presetSubtype="0" fill="hold" nodeType="withEffect">
                                  <p:stCondLst>
                                    <p:cond delay="1000"/>
                                  </p:stCondLst>
                                  <p:childTnLst>
                                    <p:set>
                                      <p:cBhvr>
                                        <p:cTn id="425" dur="1" fill="hold">
                                          <p:stCondLst>
                                            <p:cond delay="0"/>
                                          </p:stCondLst>
                                        </p:cTn>
                                        <p:tgtEl>
                                          <p:spTgt spid="119"/>
                                        </p:tgtEl>
                                        <p:attrNameLst>
                                          <p:attrName>style.visibility</p:attrName>
                                        </p:attrNameLst>
                                      </p:cBhvr>
                                      <p:to>
                                        <p:strVal val="hidden"/>
                                      </p:to>
                                    </p:set>
                                  </p:childTnLst>
                                </p:cTn>
                              </p:par>
                              <p:par>
                                <p:cTn id="426" presetID="1" presetClass="entr" presetSubtype="0" fill="hold" nodeType="withEffect">
                                  <p:stCondLst>
                                    <p:cond delay="1000"/>
                                  </p:stCondLst>
                                  <p:childTnLst>
                                    <p:set>
                                      <p:cBhvr>
                                        <p:cTn id="427" dur="1" fill="hold">
                                          <p:stCondLst>
                                            <p:cond delay="0"/>
                                          </p:stCondLst>
                                        </p:cTn>
                                        <p:tgtEl>
                                          <p:spTgt spid="118"/>
                                        </p:tgtEl>
                                        <p:attrNameLst>
                                          <p:attrName>style.visibility</p:attrName>
                                        </p:attrNameLst>
                                      </p:cBhvr>
                                      <p:to>
                                        <p:strVal val="visible"/>
                                      </p:to>
                                    </p:set>
                                  </p:childTnLst>
                                </p:cTn>
                              </p:par>
                              <p:par>
                                <p:cTn id="428" presetID="10" presetClass="entr" presetSubtype="0" fill="hold" nodeType="withEffect">
                                  <p:stCondLst>
                                    <p:cond delay="1000"/>
                                  </p:stCondLst>
                                  <p:childTnLst>
                                    <p:set>
                                      <p:cBhvr>
                                        <p:cTn id="429" dur="1" fill="hold">
                                          <p:stCondLst>
                                            <p:cond delay="0"/>
                                          </p:stCondLst>
                                        </p:cTn>
                                        <p:tgtEl>
                                          <p:spTgt spid="121"/>
                                        </p:tgtEl>
                                        <p:attrNameLst>
                                          <p:attrName>style.visibility</p:attrName>
                                        </p:attrNameLst>
                                      </p:cBhvr>
                                      <p:to>
                                        <p:strVal val="visible"/>
                                      </p:to>
                                    </p:set>
                                    <p:animEffect transition="in" filter="fade">
                                      <p:cBhvr>
                                        <p:cTn id="430" dur="500"/>
                                        <p:tgtEl>
                                          <p:spTgt spid="121"/>
                                        </p:tgtEl>
                                      </p:cBhvr>
                                    </p:animEffect>
                                  </p:childTnLst>
                                  <p:subTnLst>
                                    <p:audio>
                                      <p:cMediaNode>
                                        <p:cTn display="0" masterRel="sameClick">
                                          <p:stCondLst>
                                            <p:cond evt="begin" delay="0">
                                              <p:tn val="428"/>
                                            </p:cond>
                                          </p:stCondLst>
                                          <p:endCondLst>
                                            <p:cond evt="onStopAudio" delay="0">
                                              <p:tgtEl>
                                                <p:sldTgt/>
                                              </p:tgtEl>
                                            </p:cond>
                                          </p:endCondLst>
                                        </p:cTn>
                                        <p:tgtEl>
                                          <p:sndTgt r:embed="rId7" name="GroundPound_64_isolated.wav"/>
                                        </p:tgtEl>
                                      </p:cMediaNode>
                                    </p:audio>
                                  </p:subTnLst>
                                </p:cTn>
                              </p:par>
                              <p:par>
                                <p:cTn id="431" presetID="6" presetClass="emph" presetSubtype="0" fill="hold" nodeType="withEffect">
                                  <p:stCondLst>
                                    <p:cond delay="1250"/>
                                  </p:stCondLst>
                                  <p:childTnLst>
                                    <p:animScale>
                                      <p:cBhvr>
                                        <p:cTn id="432" dur="500" fill="hold"/>
                                        <p:tgtEl>
                                          <p:spTgt spid="121"/>
                                        </p:tgtEl>
                                      </p:cBhvr>
                                      <p:by x="150000" y="150000"/>
                                    </p:animScale>
                                  </p:childTnLst>
                                </p:cTn>
                              </p:par>
                              <p:par>
                                <p:cTn id="433" presetID="10" presetClass="exit" presetSubtype="0" fill="hold" nodeType="withEffect">
                                  <p:stCondLst>
                                    <p:cond delay="1500"/>
                                  </p:stCondLst>
                                  <p:childTnLst>
                                    <p:animEffect transition="out" filter="fade">
                                      <p:cBhvr>
                                        <p:cTn id="434" dur="500"/>
                                        <p:tgtEl>
                                          <p:spTgt spid="121"/>
                                        </p:tgtEl>
                                      </p:cBhvr>
                                    </p:animEffect>
                                    <p:set>
                                      <p:cBhvr>
                                        <p:cTn id="435" dur="1" fill="hold">
                                          <p:stCondLst>
                                            <p:cond delay="499"/>
                                          </p:stCondLst>
                                        </p:cTn>
                                        <p:tgtEl>
                                          <p:spTgt spid="121"/>
                                        </p:tgtEl>
                                        <p:attrNameLst>
                                          <p:attrName>style.visibility</p:attrName>
                                        </p:attrNameLst>
                                      </p:cBhvr>
                                      <p:to>
                                        <p:strVal val="hidden"/>
                                      </p:to>
                                    </p:set>
                                  </p:childTnLst>
                                </p:cTn>
                              </p:par>
                              <p:par>
                                <p:cTn id="436" presetID="1" presetClass="mediacall" presetSubtype="0" fill="hold" nodeType="withEffect">
                                  <p:stCondLst>
                                    <p:cond delay="1500"/>
                                  </p:stCondLst>
                                  <p:childTnLst>
                                    <p:cmd type="call" cmd="playFrom(0.0)">
                                      <p:cBhvr>
                                        <p:cTn id="437" dur="18668" fill="hold"/>
                                        <p:tgtEl>
                                          <p:spTgt spid="122"/>
                                        </p:tgtEl>
                                      </p:cBhvr>
                                    </p:cmd>
                                  </p:childTnLst>
                                </p:cTn>
                              </p:par>
                              <p:par>
                                <p:cTn id="438" presetID="42" presetClass="path" presetSubtype="0" accel="50000" decel="50000" fill="hold" nodeType="withEffect">
                                  <p:stCondLst>
                                    <p:cond delay="17500"/>
                                  </p:stCondLst>
                                  <p:childTnLst>
                                    <p:animMotion origin="layout" path="M -3.33333E-6 4.81481E-6 L -3.33333E-6 0.25 " pathEditMode="relative" rAng="0" ptsTypes="AA">
                                      <p:cBhvr>
                                        <p:cTn id="439" dur="1000" spd="-100000" fill="hold"/>
                                        <p:tgtEl>
                                          <p:spTgt spid="120"/>
                                        </p:tgtEl>
                                        <p:attrNameLst>
                                          <p:attrName>ppt_x</p:attrName>
                                          <p:attrName>ppt_y</p:attrName>
                                        </p:attrNameLst>
                                      </p:cBhvr>
                                      <p:rCtr x="0" y="12500"/>
                                    </p:animMotion>
                                  </p:childTnLst>
                                </p:cTn>
                              </p:par>
                              <p:par>
                                <p:cTn id="440" presetID="32" presetClass="emph" presetSubtype="0" fill="hold" nodeType="withEffect">
                                  <p:stCondLst>
                                    <p:cond delay="17500"/>
                                  </p:stCondLst>
                                  <p:childTnLst>
                                    <p:animRot by="120000">
                                      <p:cBhvr>
                                        <p:cTn id="441" dur="100" fill="hold">
                                          <p:stCondLst>
                                            <p:cond delay="0"/>
                                          </p:stCondLst>
                                        </p:cTn>
                                        <p:tgtEl>
                                          <p:spTgt spid="120"/>
                                        </p:tgtEl>
                                        <p:attrNameLst>
                                          <p:attrName>r</p:attrName>
                                        </p:attrNameLst>
                                      </p:cBhvr>
                                    </p:animRot>
                                    <p:animRot by="-240000">
                                      <p:cBhvr>
                                        <p:cTn id="442" dur="200" fill="hold">
                                          <p:stCondLst>
                                            <p:cond delay="200"/>
                                          </p:stCondLst>
                                        </p:cTn>
                                        <p:tgtEl>
                                          <p:spTgt spid="120"/>
                                        </p:tgtEl>
                                        <p:attrNameLst>
                                          <p:attrName>r</p:attrName>
                                        </p:attrNameLst>
                                      </p:cBhvr>
                                    </p:animRot>
                                    <p:animRot by="240000">
                                      <p:cBhvr>
                                        <p:cTn id="443" dur="200" fill="hold">
                                          <p:stCondLst>
                                            <p:cond delay="400"/>
                                          </p:stCondLst>
                                        </p:cTn>
                                        <p:tgtEl>
                                          <p:spTgt spid="120"/>
                                        </p:tgtEl>
                                        <p:attrNameLst>
                                          <p:attrName>r</p:attrName>
                                        </p:attrNameLst>
                                      </p:cBhvr>
                                    </p:animRot>
                                    <p:animRot by="-240000">
                                      <p:cBhvr>
                                        <p:cTn id="444" dur="200" fill="hold">
                                          <p:stCondLst>
                                            <p:cond delay="600"/>
                                          </p:stCondLst>
                                        </p:cTn>
                                        <p:tgtEl>
                                          <p:spTgt spid="120"/>
                                        </p:tgtEl>
                                        <p:attrNameLst>
                                          <p:attrName>r</p:attrName>
                                        </p:attrNameLst>
                                      </p:cBhvr>
                                    </p:animRot>
                                    <p:animRot by="120000">
                                      <p:cBhvr>
                                        <p:cTn id="445" dur="200" fill="hold">
                                          <p:stCondLst>
                                            <p:cond delay="800"/>
                                          </p:stCondLst>
                                        </p:cTn>
                                        <p:tgtEl>
                                          <p:spTgt spid="120"/>
                                        </p:tgtEl>
                                        <p:attrNameLst>
                                          <p:attrName>r</p:attrName>
                                        </p:attrNameLst>
                                      </p:cBhvr>
                                    </p:animRot>
                                  </p:childTnLst>
                                </p:cTn>
                              </p:par>
                              <p:par>
                                <p:cTn id="446" presetID="32" presetClass="emph" presetSubtype="0" fill="hold" nodeType="withEffect">
                                  <p:stCondLst>
                                    <p:cond delay="18500"/>
                                  </p:stCondLst>
                                  <p:childTnLst>
                                    <p:animRot by="120000">
                                      <p:cBhvr>
                                        <p:cTn id="447" dur="100" fill="hold">
                                          <p:stCondLst>
                                            <p:cond delay="0"/>
                                          </p:stCondLst>
                                        </p:cTn>
                                        <p:tgtEl>
                                          <p:spTgt spid="120"/>
                                        </p:tgtEl>
                                        <p:attrNameLst>
                                          <p:attrName>r</p:attrName>
                                        </p:attrNameLst>
                                      </p:cBhvr>
                                    </p:animRot>
                                    <p:animRot by="-240000">
                                      <p:cBhvr>
                                        <p:cTn id="448" dur="200" fill="hold">
                                          <p:stCondLst>
                                            <p:cond delay="200"/>
                                          </p:stCondLst>
                                        </p:cTn>
                                        <p:tgtEl>
                                          <p:spTgt spid="120"/>
                                        </p:tgtEl>
                                        <p:attrNameLst>
                                          <p:attrName>r</p:attrName>
                                        </p:attrNameLst>
                                      </p:cBhvr>
                                    </p:animRot>
                                    <p:animRot by="240000">
                                      <p:cBhvr>
                                        <p:cTn id="449" dur="200" fill="hold">
                                          <p:stCondLst>
                                            <p:cond delay="400"/>
                                          </p:stCondLst>
                                        </p:cTn>
                                        <p:tgtEl>
                                          <p:spTgt spid="120"/>
                                        </p:tgtEl>
                                        <p:attrNameLst>
                                          <p:attrName>r</p:attrName>
                                        </p:attrNameLst>
                                      </p:cBhvr>
                                    </p:animRot>
                                    <p:animRot by="-240000">
                                      <p:cBhvr>
                                        <p:cTn id="450" dur="200" fill="hold">
                                          <p:stCondLst>
                                            <p:cond delay="600"/>
                                          </p:stCondLst>
                                        </p:cTn>
                                        <p:tgtEl>
                                          <p:spTgt spid="120"/>
                                        </p:tgtEl>
                                        <p:attrNameLst>
                                          <p:attrName>r</p:attrName>
                                        </p:attrNameLst>
                                      </p:cBhvr>
                                    </p:animRot>
                                    <p:animRot by="120000">
                                      <p:cBhvr>
                                        <p:cTn id="451" dur="200" fill="hold">
                                          <p:stCondLst>
                                            <p:cond delay="800"/>
                                          </p:stCondLst>
                                        </p:cTn>
                                        <p:tgtEl>
                                          <p:spTgt spid="120"/>
                                        </p:tgtEl>
                                        <p:attrNameLst>
                                          <p:attrName>r</p:attrName>
                                        </p:attrNameLst>
                                      </p:cBhvr>
                                    </p:animRot>
                                  </p:childTnLst>
                                </p:cTn>
                              </p:par>
                              <p:par>
                                <p:cTn id="452" presetID="32" presetClass="emph" presetSubtype="0" fill="hold" nodeType="withEffect">
                                  <p:stCondLst>
                                    <p:cond delay="19250"/>
                                  </p:stCondLst>
                                  <p:childTnLst>
                                    <p:animRot by="120000">
                                      <p:cBhvr>
                                        <p:cTn id="453" dur="100" fill="hold">
                                          <p:stCondLst>
                                            <p:cond delay="0"/>
                                          </p:stCondLst>
                                        </p:cTn>
                                        <p:tgtEl>
                                          <p:spTgt spid="120"/>
                                        </p:tgtEl>
                                        <p:attrNameLst>
                                          <p:attrName>r</p:attrName>
                                        </p:attrNameLst>
                                      </p:cBhvr>
                                    </p:animRot>
                                    <p:animRot by="-240000">
                                      <p:cBhvr>
                                        <p:cTn id="454" dur="200" fill="hold">
                                          <p:stCondLst>
                                            <p:cond delay="200"/>
                                          </p:stCondLst>
                                        </p:cTn>
                                        <p:tgtEl>
                                          <p:spTgt spid="120"/>
                                        </p:tgtEl>
                                        <p:attrNameLst>
                                          <p:attrName>r</p:attrName>
                                        </p:attrNameLst>
                                      </p:cBhvr>
                                    </p:animRot>
                                    <p:animRot by="240000">
                                      <p:cBhvr>
                                        <p:cTn id="455" dur="200" fill="hold">
                                          <p:stCondLst>
                                            <p:cond delay="400"/>
                                          </p:stCondLst>
                                        </p:cTn>
                                        <p:tgtEl>
                                          <p:spTgt spid="120"/>
                                        </p:tgtEl>
                                        <p:attrNameLst>
                                          <p:attrName>r</p:attrName>
                                        </p:attrNameLst>
                                      </p:cBhvr>
                                    </p:animRot>
                                    <p:animRot by="-240000">
                                      <p:cBhvr>
                                        <p:cTn id="456" dur="200" fill="hold">
                                          <p:stCondLst>
                                            <p:cond delay="600"/>
                                          </p:stCondLst>
                                        </p:cTn>
                                        <p:tgtEl>
                                          <p:spTgt spid="120"/>
                                        </p:tgtEl>
                                        <p:attrNameLst>
                                          <p:attrName>r</p:attrName>
                                        </p:attrNameLst>
                                      </p:cBhvr>
                                    </p:animRot>
                                    <p:animRot by="120000">
                                      <p:cBhvr>
                                        <p:cTn id="457" dur="200" fill="hold">
                                          <p:stCondLst>
                                            <p:cond delay="800"/>
                                          </p:stCondLst>
                                        </p:cTn>
                                        <p:tgtEl>
                                          <p:spTgt spid="120"/>
                                        </p:tgtEl>
                                        <p:attrNameLst>
                                          <p:attrName>r</p:attrName>
                                        </p:attrNameLst>
                                      </p:cBhvr>
                                    </p:animRot>
                                  </p:childTnLst>
                                </p:cTn>
                              </p:par>
                              <p:par>
                                <p:cTn id="458" presetID="42" presetClass="path" presetSubtype="0" accel="50000" decel="50000" fill="hold" nodeType="withEffect">
                                  <p:stCondLst>
                                    <p:cond delay="18500"/>
                                  </p:stCondLst>
                                  <p:childTnLst>
                                    <p:animMotion origin="layout" path="M -3.33333E-6 4.81481E-6 L -3.33333E-6 0.5912 " pathEditMode="relative" rAng="0" ptsTypes="AA">
                                      <p:cBhvr>
                                        <p:cTn id="459" dur="1700" fill="hold"/>
                                        <p:tgtEl>
                                          <p:spTgt spid="120"/>
                                        </p:tgtEl>
                                        <p:attrNameLst>
                                          <p:attrName>ppt_x</p:attrName>
                                          <p:attrName>ppt_y</p:attrName>
                                        </p:attrNameLst>
                                      </p:cBhvr>
                                      <p:rCtr x="0" y="29560"/>
                                    </p:animMotion>
                                  </p:childTnLst>
                                </p:cTn>
                              </p:par>
                              <p:par>
                                <p:cTn id="460" presetID="1" presetClass="exit" presetSubtype="0" fill="hold" nodeType="withEffect">
                                  <p:stCondLst>
                                    <p:cond delay="21000"/>
                                  </p:stCondLst>
                                  <p:childTnLst>
                                    <p:set>
                                      <p:cBhvr>
                                        <p:cTn id="461" dur="1" fill="hold">
                                          <p:stCondLst>
                                            <p:cond delay="0"/>
                                          </p:stCondLst>
                                        </p:cTn>
                                        <p:tgtEl>
                                          <p:spTgt spid="120"/>
                                        </p:tgtEl>
                                        <p:attrNameLst>
                                          <p:attrName>style.visibility</p:attrName>
                                        </p:attrNameLst>
                                      </p:cBhvr>
                                      <p:to>
                                        <p:strVal val="hidden"/>
                                      </p:to>
                                    </p:set>
                                  </p:childTnLst>
                                </p:cTn>
                              </p:par>
                              <p:par>
                                <p:cTn id="462" presetID="10" presetClass="exit" presetSubtype="0" fill="hold" nodeType="withEffect">
                                  <p:stCondLst>
                                    <p:cond delay="21000"/>
                                  </p:stCondLst>
                                  <p:childTnLst>
                                    <p:animEffect transition="out" filter="fade">
                                      <p:cBhvr>
                                        <p:cTn id="463" dur="500"/>
                                        <p:tgtEl>
                                          <p:spTgt spid="118"/>
                                        </p:tgtEl>
                                      </p:cBhvr>
                                    </p:animEffect>
                                    <p:set>
                                      <p:cBhvr>
                                        <p:cTn id="464" dur="1" fill="hold">
                                          <p:stCondLst>
                                            <p:cond delay="499"/>
                                          </p:stCondLst>
                                        </p:cTn>
                                        <p:tgtEl>
                                          <p:spTgt spid="118"/>
                                        </p:tgtEl>
                                        <p:attrNameLst>
                                          <p:attrName>style.visibility</p:attrName>
                                        </p:attrNameLst>
                                      </p:cBhvr>
                                      <p:to>
                                        <p:strVal val="hidden"/>
                                      </p:to>
                                    </p:set>
                                  </p:childTnLst>
                                </p:cTn>
                              </p:par>
                              <p:par>
                                <p:cTn id="465" presetID="1" presetClass="entr" presetSubtype="0" fill="hold" nodeType="withEffect">
                                  <p:stCondLst>
                                    <p:cond delay="21000"/>
                                  </p:stCondLst>
                                  <p:childTnLst>
                                    <p:set>
                                      <p:cBhvr>
                                        <p:cTn id="466" dur="1" fill="hold">
                                          <p:stCondLst>
                                            <p:cond delay="0"/>
                                          </p:stCondLst>
                                        </p:cTn>
                                        <p:tgtEl>
                                          <p:spTgt spid="119"/>
                                        </p:tgtEl>
                                        <p:attrNameLst>
                                          <p:attrName>style.visibility</p:attrName>
                                        </p:attrNameLst>
                                      </p:cBhvr>
                                      <p:to>
                                        <p:strVal val="visible"/>
                                      </p:to>
                                    </p:set>
                                  </p:childTnLst>
                                </p:cTn>
                              </p:par>
                            </p:childTnLst>
                          </p:cTn>
                        </p:par>
                      </p:childTnLst>
                    </p:cTn>
                  </p:par>
                </p:childTnLst>
              </p:cTn>
              <p:nextCondLst>
                <p:cond evt="onClick" delay="0">
                  <p:tgtEl>
                    <p:spTgt spid="119"/>
                  </p:tgtEl>
                </p:cond>
              </p:nextCondLst>
            </p:seq>
            <p:seq concurrent="1" nextAc="seek">
              <p:cTn id="467" restart="whenNotActive" fill="hold" evtFilter="cancelBubble" nodeType="interactiveSeq">
                <p:stCondLst>
                  <p:cond evt="onClick" delay="0">
                    <p:tgtEl>
                      <p:spTgt spid="120"/>
                    </p:tgtEl>
                  </p:cond>
                </p:stCondLst>
                <p:endSync evt="end" delay="0">
                  <p:rtn val="all"/>
                </p:endSync>
                <p:childTnLst>
                  <p:par>
                    <p:cTn id="468" fill="hold">
                      <p:stCondLst>
                        <p:cond delay="0"/>
                      </p:stCondLst>
                      <p:childTnLst>
                        <p:par>
                          <p:cTn id="469" fill="hold">
                            <p:stCondLst>
                              <p:cond delay="0"/>
                            </p:stCondLst>
                            <p:childTnLst>
                              <p:par>
                                <p:cTn id="470" presetID="10" presetClass="exit" presetSubtype="0" fill="hold" nodeType="withEffect">
                                  <p:stCondLst>
                                    <p:cond delay="0"/>
                                  </p:stCondLst>
                                  <p:childTnLst>
                                    <p:animEffect transition="out" filter="fade">
                                      <p:cBhvr>
                                        <p:cTn id="471" dur="500"/>
                                        <p:tgtEl>
                                          <p:spTgt spid="120"/>
                                        </p:tgtEl>
                                      </p:cBhvr>
                                    </p:animEffect>
                                    <p:set>
                                      <p:cBhvr>
                                        <p:cTn id="472" dur="1" fill="hold">
                                          <p:stCondLst>
                                            <p:cond delay="499"/>
                                          </p:stCondLst>
                                        </p:cTn>
                                        <p:tgtEl>
                                          <p:spTgt spid="120"/>
                                        </p:tgtEl>
                                        <p:attrNameLst>
                                          <p:attrName>style.visibility</p:attrName>
                                        </p:attrNameLst>
                                      </p:cBhvr>
                                      <p:to>
                                        <p:strVal val="hidden"/>
                                      </p:to>
                                    </p:set>
                                  </p:childTnLst>
                                </p:cTn>
                              </p:par>
                              <p:par>
                                <p:cTn id="473" presetID="10" presetClass="exit" presetSubtype="0" fill="hold" nodeType="withEffect">
                                  <p:stCondLst>
                                    <p:cond delay="0"/>
                                  </p:stCondLst>
                                  <p:childTnLst>
                                    <p:animEffect transition="out" filter="fade">
                                      <p:cBhvr>
                                        <p:cTn id="474" dur="500"/>
                                        <p:tgtEl>
                                          <p:spTgt spid="118"/>
                                        </p:tgtEl>
                                      </p:cBhvr>
                                    </p:animEffect>
                                    <p:set>
                                      <p:cBhvr>
                                        <p:cTn id="475" dur="1" fill="hold">
                                          <p:stCondLst>
                                            <p:cond delay="499"/>
                                          </p:stCondLst>
                                        </p:cTn>
                                        <p:tgtEl>
                                          <p:spTgt spid="118"/>
                                        </p:tgtEl>
                                        <p:attrNameLst>
                                          <p:attrName>style.visibility</p:attrName>
                                        </p:attrNameLst>
                                      </p:cBhvr>
                                      <p:to>
                                        <p:strVal val="hidden"/>
                                      </p:to>
                                    </p:set>
                                  </p:childTnLst>
                                </p:cTn>
                              </p:par>
                              <p:par>
                                <p:cTn id="476" presetID="10" presetClass="entr" presetSubtype="0" fill="hold" nodeType="withEffect">
                                  <p:stCondLst>
                                    <p:cond delay="0"/>
                                  </p:stCondLst>
                                  <p:childTnLst>
                                    <p:set>
                                      <p:cBhvr>
                                        <p:cTn id="477" dur="1" fill="hold">
                                          <p:stCondLst>
                                            <p:cond delay="0"/>
                                          </p:stCondLst>
                                        </p:cTn>
                                        <p:tgtEl>
                                          <p:spTgt spid="119"/>
                                        </p:tgtEl>
                                        <p:attrNameLst>
                                          <p:attrName>style.visibility</p:attrName>
                                        </p:attrNameLst>
                                      </p:cBhvr>
                                      <p:to>
                                        <p:strVal val="visible"/>
                                      </p:to>
                                    </p:set>
                                    <p:animEffect transition="in" filter="fade">
                                      <p:cBhvr>
                                        <p:cTn id="478" dur="500"/>
                                        <p:tgtEl>
                                          <p:spTgt spid="119"/>
                                        </p:tgtEl>
                                      </p:cBhvr>
                                    </p:animEffect>
                                  </p:childTnLst>
                                </p:cTn>
                              </p:par>
                              <p:par>
                                <p:cTn id="479" presetID="3" presetClass="mediacall" presetSubtype="0" fill="hold" nodeType="withEffect">
                                  <p:stCondLst>
                                    <p:cond delay="0"/>
                                  </p:stCondLst>
                                  <p:childTnLst>
                                    <p:cmd type="call" cmd="stop">
                                      <p:cBhvr>
                                        <p:cTn id="480" dur="1" fill="hold"/>
                                        <p:tgtEl>
                                          <p:spTgt spid="122"/>
                                        </p:tgtEl>
                                      </p:cBhvr>
                                    </p:cmd>
                                  </p:childTnLst>
                                </p:cTn>
                              </p:par>
                            </p:childTnLst>
                          </p:cTn>
                        </p:par>
                      </p:childTnLst>
                    </p:cTn>
                  </p:par>
                </p:childTnLst>
              </p:cTn>
              <p:nextCondLst>
                <p:cond evt="onClick" delay="0">
                  <p:tgtEl>
                    <p:spTgt spid="120"/>
                  </p:tgtEl>
                </p:cond>
              </p:nextCondLst>
            </p:seq>
            <p:seq concurrent="1" nextAc="seek">
              <p:cTn id="481" restart="whenNotActive" fill="hold" evtFilter="cancelBubble" nodeType="interactiveSeq">
                <p:stCondLst>
                  <p:cond evt="onClick" delay="0">
                    <p:tgtEl>
                      <p:spTgt spid="92"/>
                    </p:tgtEl>
                  </p:cond>
                </p:stCondLst>
                <p:endSync evt="end" delay="0">
                  <p:rtn val="all"/>
                </p:endSync>
                <p:childTnLst>
                  <p:par>
                    <p:cTn id="482" fill="hold">
                      <p:stCondLst>
                        <p:cond delay="0"/>
                      </p:stCondLst>
                      <p:childTnLst>
                        <p:par>
                          <p:cTn id="483" fill="hold">
                            <p:stCondLst>
                              <p:cond delay="0"/>
                            </p:stCondLst>
                            <p:childTnLst>
                              <p:par>
                                <p:cTn id="484" presetID="10" presetClass="exit" presetSubtype="0" fill="hold" nodeType="withEffect">
                                  <p:stCondLst>
                                    <p:cond delay="0"/>
                                  </p:stCondLst>
                                  <p:childTnLst>
                                    <p:animEffect transition="out" filter="fade">
                                      <p:cBhvr>
                                        <p:cTn id="485" dur="250"/>
                                        <p:tgtEl>
                                          <p:spTgt spid="92"/>
                                        </p:tgtEl>
                                      </p:cBhvr>
                                    </p:animEffect>
                                    <p:set>
                                      <p:cBhvr>
                                        <p:cTn id="486" dur="1" fill="hold">
                                          <p:stCondLst>
                                            <p:cond delay="24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487" restart="whenNotActive" fill="hold" evtFilter="cancelBubble" nodeType="interactiveSeq">
                <p:stCondLst>
                  <p:cond evt="onClick" delay="0">
                    <p:tgtEl>
                      <p:spTgt spid="93"/>
                    </p:tgtEl>
                  </p:cond>
                </p:stCondLst>
                <p:endSync evt="end" delay="0">
                  <p:rtn val="all"/>
                </p:endSync>
                <p:childTnLst>
                  <p:par>
                    <p:cTn id="488" fill="hold">
                      <p:stCondLst>
                        <p:cond delay="0"/>
                      </p:stCondLst>
                      <p:childTnLst>
                        <p:par>
                          <p:cTn id="489" fill="hold">
                            <p:stCondLst>
                              <p:cond delay="0"/>
                            </p:stCondLst>
                            <p:childTnLst>
                              <p:par>
                                <p:cTn id="490" presetID="10" presetClass="exit" presetSubtype="0" fill="hold" nodeType="withEffect">
                                  <p:stCondLst>
                                    <p:cond delay="0"/>
                                  </p:stCondLst>
                                  <p:childTnLst>
                                    <p:animEffect transition="out" filter="fade">
                                      <p:cBhvr>
                                        <p:cTn id="491" dur="250"/>
                                        <p:tgtEl>
                                          <p:spTgt spid="93"/>
                                        </p:tgtEl>
                                      </p:cBhvr>
                                    </p:animEffect>
                                    <p:set>
                                      <p:cBhvr>
                                        <p:cTn id="492" dur="1" fill="hold">
                                          <p:stCondLst>
                                            <p:cond delay="249"/>
                                          </p:stCondLst>
                                        </p:cTn>
                                        <p:tgtEl>
                                          <p:spTgt spid="93"/>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493" restart="whenNotActive" fill="hold" evtFilter="cancelBubble" nodeType="interactiveSeq">
                <p:stCondLst>
                  <p:cond evt="onClick" delay="0">
                    <p:tgtEl>
                      <p:spTgt spid="94"/>
                    </p:tgtEl>
                  </p:cond>
                </p:stCondLst>
                <p:endSync evt="end" delay="0">
                  <p:rtn val="all"/>
                </p:endSync>
                <p:childTnLst>
                  <p:par>
                    <p:cTn id="494" fill="hold">
                      <p:stCondLst>
                        <p:cond delay="0"/>
                      </p:stCondLst>
                      <p:childTnLst>
                        <p:par>
                          <p:cTn id="495" fill="hold">
                            <p:stCondLst>
                              <p:cond delay="0"/>
                            </p:stCondLst>
                            <p:childTnLst>
                              <p:par>
                                <p:cTn id="496" presetID="10" presetClass="exit" presetSubtype="0" fill="hold" nodeType="withEffect">
                                  <p:stCondLst>
                                    <p:cond delay="0"/>
                                  </p:stCondLst>
                                  <p:childTnLst>
                                    <p:animEffect transition="out" filter="fade">
                                      <p:cBhvr>
                                        <p:cTn id="497" dur="250"/>
                                        <p:tgtEl>
                                          <p:spTgt spid="94"/>
                                        </p:tgtEl>
                                      </p:cBhvr>
                                    </p:animEffect>
                                    <p:set>
                                      <p:cBhvr>
                                        <p:cTn id="498" dur="1" fill="hold">
                                          <p:stCondLst>
                                            <p:cond delay="249"/>
                                          </p:stCondLst>
                                        </p:cTn>
                                        <p:tgtEl>
                                          <p:spTgt spid="94"/>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499" restart="whenNotActive" fill="hold" evtFilter="cancelBubble" nodeType="interactiveSeq">
                <p:stCondLst>
                  <p:cond evt="onClick" delay="0">
                    <p:tgtEl>
                      <p:spTgt spid="95"/>
                    </p:tgtEl>
                  </p:cond>
                </p:stCondLst>
                <p:endSync evt="end" delay="0">
                  <p:rtn val="all"/>
                </p:endSync>
                <p:childTnLst>
                  <p:par>
                    <p:cTn id="500" fill="hold">
                      <p:stCondLst>
                        <p:cond delay="0"/>
                      </p:stCondLst>
                      <p:childTnLst>
                        <p:par>
                          <p:cTn id="501" fill="hold">
                            <p:stCondLst>
                              <p:cond delay="0"/>
                            </p:stCondLst>
                            <p:childTnLst>
                              <p:par>
                                <p:cTn id="502" presetID="10" presetClass="exit" presetSubtype="0" fill="hold" nodeType="withEffect">
                                  <p:stCondLst>
                                    <p:cond delay="0"/>
                                  </p:stCondLst>
                                  <p:childTnLst>
                                    <p:animEffect transition="out" filter="fade">
                                      <p:cBhvr>
                                        <p:cTn id="503" dur="250"/>
                                        <p:tgtEl>
                                          <p:spTgt spid="95"/>
                                        </p:tgtEl>
                                      </p:cBhvr>
                                    </p:animEffect>
                                    <p:set>
                                      <p:cBhvr>
                                        <p:cTn id="504" dur="1" fill="hold">
                                          <p:stCondLst>
                                            <p:cond delay="249"/>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505" restart="whenNotActive" fill="hold" evtFilter="cancelBubble" nodeType="interactiveSeq">
                <p:stCondLst>
                  <p:cond evt="onClick" delay="0">
                    <p:tgtEl>
                      <p:spTgt spid="96"/>
                    </p:tgtEl>
                  </p:cond>
                </p:stCondLst>
                <p:endSync evt="end" delay="0">
                  <p:rtn val="all"/>
                </p:endSync>
                <p:childTnLst>
                  <p:par>
                    <p:cTn id="506" fill="hold">
                      <p:stCondLst>
                        <p:cond delay="0"/>
                      </p:stCondLst>
                      <p:childTnLst>
                        <p:par>
                          <p:cTn id="507" fill="hold">
                            <p:stCondLst>
                              <p:cond delay="0"/>
                            </p:stCondLst>
                            <p:childTnLst>
                              <p:par>
                                <p:cTn id="508" presetID="10" presetClass="exit" presetSubtype="0" fill="hold" nodeType="withEffect">
                                  <p:stCondLst>
                                    <p:cond delay="0"/>
                                  </p:stCondLst>
                                  <p:childTnLst>
                                    <p:animEffect transition="out" filter="fade">
                                      <p:cBhvr>
                                        <p:cTn id="509" dur="250"/>
                                        <p:tgtEl>
                                          <p:spTgt spid="96"/>
                                        </p:tgtEl>
                                      </p:cBhvr>
                                    </p:animEffect>
                                    <p:set>
                                      <p:cBhvr>
                                        <p:cTn id="510" dur="1" fill="hold">
                                          <p:stCondLst>
                                            <p:cond delay="24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511" restart="whenNotActive" fill="hold" evtFilter="cancelBubble" nodeType="interactiveSeq">
                <p:stCondLst>
                  <p:cond evt="onClick" delay="0">
                    <p:tgtEl>
                      <p:spTgt spid="97"/>
                    </p:tgtEl>
                  </p:cond>
                </p:stCondLst>
                <p:endSync evt="end" delay="0">
                  <p:rtn val="all"/>
                </p:endSync>
                <p:childTnLst>
                  <p:par>
                    <p:cTn id="512" fill="hold">
                      <p:stCondLst>
                        <p:cond delay="0"/>
                      </p:stCondLst>
                      <p:childTnLst>
                        <p:par>
                          <p:cTn id="513" fill="hold">
                            <p:stCondLst>
                              <p:cond delay="0"/>
                            </p:stCondLst>
                            <p:childTnLst>
                              <p:par>
                                <p:cTn id="514" presetID="10" presetClass="exit" presetSubtype="0" fill="hold" nodeType="withEffect">
                                  <p:stCondLst>
                                    <p:cond delay="0"/>
                                  </p:stCondLst>
                                  <p:childTnLst>
                                    <p:animEffect transition="out" filter="fade">
                                      <p:cBhvr>
                                        <p:cTn id="515" dur="250"/>
                                        <p:tgtEl>
                                          <p:spTgt spid="97"/>
                                        </p:tgtEl>
                                      </p:cBhvr>
                                    </p:animEffect>
                                    <p:set>
                                      <p:cBhvr>
                                        <p:cTn id="516" dur="1" fill="hold">
                                          <p:stCondLst>
                                            <p:cond delay="249"/>
                                          </p:stCondLst>
                                        </p:cTn>
                                        <p:tgtEl>
                                          <p:spTgt spid="97"/>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517" restart="whenNotActive" fill="hold" evtFilter="cancelBubble" nodeType="interactiveSeq">
                <p:stCondLst>
                  <p:cond evt="onClick" delay="0">
                    <p:tgtEl>
                      <p:spTgt spid="98"/>
                    </p:tgtEl>
                  </p:cond>
                </p:stCondLst>
                <p:endSync evt="end" delay="0">
                  <p:rtn val="all"/>
                </p:endSync>
                <p:childTnLst>
                  <p:par>
                    <p:cTn id="518" fill="hold">
                      <p:stCondLst>
                        <p:cond delay="0"/>
                      </p:stCondLst>
                      <p:childTnLst>
                        <p:par>
                          <p:cTn id="519" fill="hold">
                            <p:stCondLst>
                              <p:cond delay="0"/>
                            </p:stCondLst>
                            <p:childTnLst>
                              <p:par>
                                <p:cTn id="520" presetID="10" presetClass="exit" presetSubtype="0" fill="hold" nodeType="withEffect">
                                  <p:stCondLst>
                                    <p:cond delay="0"/>
                                  </p:stCondLst>
                                  <p:childTnLst>
                                    <p:animEffect transition="out" filter="fade">
                                      <p:cBhvr>
                                        <p:cTn id="521" dur="250"/>
                                        <p:tgtEl>
                                          <p:spTgt spid="98"/>
                                        </p:tgtEl>
                                      </p:cBhvr>
                                    </p:animEffect>
                                    <p:set>
                                      <p:cBhvr>
                                        <p:cTn id="522" dur="1" fill="hold">
                                          <p:stCondLst>
                                            <p:cond delay="24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523" restart="whenNotActive" fill="hold" evtFilter="cancelBubble" nodeType="interactiveSeq">
                <p:stCondLst>
                  <p:cond evt="onClick" delay="0">
                    <p:tgtEl>
                      <p:spTgt spid="99"/>
                    </p:tgtEl>
                  </p:cond>
                </p:stCondLst>
                <p:endSync evt="end" delay="0">
                  <p:rtn val="all"/>
                </p:endSync>
                <p:childTnLst>
                  <p:par>
                    <p:cTn id="524" fill="hold">
                      <p:stCondLst>
                        <p:cond delay="0"/>
                      </p:stCondLst>
                      <p:childTnLst>
                        <p:par>
                          <p:cTn id="525" fill="hold">
                            <p:stCondLst>
                              <p:cond delay="0"/>
                            </p:stCondLst>
                            <p:childTnLst>
                              <p:par>
                                <p:cTn id="526" presetID="10" presetClass="exit" presetSubtype="0" fill="hold" nodeType="withEffect">
                                  <p:stCondLst>
                                    <p:cond delay="0"/>
                                  </p:stCondLst>
                                  <p:childTnLst>
                                    <p:animEffect transition="out" filter="fade">
                                      <p:cBhvr>
                                        <p:cTn id="527" dur="250"/>
                                        <p:tgtEl>
                                          <p:spTgt spid="99"/>
                                        </p:tgtEl>
                                      </p:cBhvr>
                                    </p:animEffect>
                                    <p:set>
                                      <p:cBhvr>
                                        <p:cTn id="528" dur="1" fill="hold">
                                          <p:stCondLst>
                                            <p:cond delay="249"/>
                                          </p:stCondLst>
                                        </p:cTn>
                                        <p:tgtEl>
                                          <p:spTgt spid="99"/>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529" restart="whenNotActive" fill="hold" evtFilter="cancelBubble" nodeType="interactiveSeq">
                <p:stCondLst>
                  <p:cond evt="onClick" delay="0">
                    <p:tgtEl>
                      <p:spTgt spid="100"/>
                    </p:tgtEl>
                  </p:cond>
                </p:stCondLst>
                <p:endSync evt="end" delay="0">
                  <p:rtn val="all"/>
                </p:endSync>
                <p:childTnLst>
                  <p:par>
                    <p:cTn id="530" fill="hold">
                      <p:stCondLst>
                        <p:cond delay="0"/>
                      </p:stCondLst>
                      <p:childTnLst>
                        <p:par>
                          <p:cTn id="531" fill="hold">
                            <p:stCondLst>
                              <p:cond delay="0"/>
                            </p:stCondLst>
                            <p:childTnLst>
                              <p:par>
                                <p:cTn id="532" presetID="10" presetClass="exit" presetSubtype="0" fill="hold" nodeType="withEffect">
                                  <p:stCondLst>
                                    <p:cond delay="0"/>
                                  </p:stCondLst>
                                  <p:childTnLst>
                                    <p:animEffect transition="out" filter="fade">
                                      <p:cBhvr>
                                        <p:cTn id="533" dur="250"/>
                                        <p:tgtEl>
                                          <p:spTgt spid="100"/>
                                        </p:tgtEl>
                                      </p:cBhvr>
                                    </p:animEffect>
                                    <p:set>
                                      <p:cBhvr>
                                        <p:cTn id="534" dur="1" fill="hold">
                                          <p:stCondLst>
                                            <p:cond delay="249"/>
                                          </p:stCondLst>
                                        </p:cTn>
                                        <p:tgtEl>
                                          <p:spTgt spid="100"/>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535" restart="whenNotActive" fill="hold" evtFilter="cancelBubble" nodeType="interactiveSeq">
                <p:stCondLst>
                  <p:cond evt="onClick" delay="0">
                    <p:tgtEl>
                      <p:spTgt spid="101"/>
                    </p:tgtEl>
                  </p:cond>
                </p:stCondLst>
                <p:endSync evt="end" delay="0">
                  <p:rtn val="all"/>
                </p:endSync>
                <p:childTnLst>
                  <p:par>
                    <p:cTn id="536" fill="hold">
                      <p:stCondLst>
                        <p:cond delay="0"/>
                      </p:stCondLst>
                      <p:childTnLst>
                        <p:par>
                          <p:cTn id="537" fill="hold">
                            <p:stCondLst>
                              <p:cond delay="0"/>
                            </p:stCondLst>
                            <p:childTnLst>
                              <p:par>
                                <p:cTn id="538" presetID="10" presetClass="exit" presetSubtype="0" fill="hold" nodeType="withEffect">
                                  <p:stCondLst>
                                    <p:cond delay="0"/>
                                  </p:stCondLst>
                                  <p:childTnLst>
                                    <p:animEffect transition="out" filter="fade">
                                      <p:cBhvr>
                                        <p:cTn id="539" dur="250"/>
                                        <p:tgtEl>
                                          <p:spTgt spid="101"/>
                                        </p:tgtEl>
                                      </p:cBhvr>
                                    </p:animEffect>
                                    <p:set>
                                      <p:cBhvr>
                                        <p:cTn id="540" dur="1" fill="hold">
                                          <p:stCondLst>
                                            <p:cond delay="24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1"/>
                  </p:tgtEl>
                </p:cond>
              </p:nextCondLst>
            </p:seq>
            <p:seq concurrent="1" nextAc="seek">
              <p:cTn id="541" restart="whenNotActive" fill="hold" evtFilter="cancelBubble" nodeType="interactiveSeq">
                <p:stCondLst>
                  <p:cond evt="onClick" delay="0">
                    <p:tgtEl>
                      <p:spTgt spid="102"/>
                    </p:tgtEl>
                  </p:cond>
                </p:stCondLst>
                <p:endSync evt="end" delay="0">
                  <p:rtn val="all"/>
                </p:endSync>
                <p:childTnLst>
                  <p:par>
                    <p:cTn id="542" fill="hold">
                      <p:stCondLst>
                        <p:cond delay="0"/>
                      </p:stCondLst>
                      <p:childTnLst>
                        <p:par>
                          <p:cTn id="543" fill="hold">
                            <p:stCondLst>
                              <p:cond delay="0"/>
                            </p:stCondLst>
                            <p:childTnLst>
                              <p:par>
                                <p:cTn id="544" presetID="10" presetClass="exit" presetSubtype="0" fill="hold" nodeType="withEffect">
                                  <p:stCondLst>
                                    <p:cond delay="0"/>
                                  </p:stCondLst>
                                  <p:childTnLst>
                                    <p:animEffect transition="out" filter="fade">
                                      <p:cBhvr>
                                        <p:cTn id="545" dur="250"/>
                                        <p:tgtEl>
                                          <p:spTgt spid="102"/>
                                        </p:tgtEl>
                                      </p:cBhvr>
                                    </p:animEffect>
                                    <p:set>
                                      <p:cBhvr>
                                        <p:cTn id="546" dur="1" fill="hold">
                                          <p:stCondLst>
                                            <p:cond delay="24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2"/>
                  </p:tgtEl>
                </p:cond>
              </p:nextCondLst>
            </p:seq>
            <p:seq concurrent="1" nextAc="seek">
              <p:cTn id="547" restart="whenNotActive" fill="hold" evtFilter="cancelBubble" nodeType="interactiveSeq">
                <p:stCondLst>
                  <p:cond evt="onClick" delay="0">
                    <p:tgtEl>
                      <p:spTgt spid="103"/>
                    </p:tgtEl>
                  </p:cond>
                </p:stCondLst>
                <p:endSync evt="end" delay="0">
                  <p:rtn val="all"/>
                </p:endSync>
                <p:childTnLst>
                  <p:par>
                    <p:cTn id="548" fill="hold">
                      <p:stCondLst>
                        <p:cond delay="0"/>
                      </p:stCondLst>
                      <p:childTnLst>
                        <p:par>
                          <p:cTn id="549" fill="hold">
                            <p:stCondLst>
                              <p:cond delay="0"/>
                            </p:stCondLst>
                            <p:childTnLst>
                              <p:par>
                                <p:cTn id="550" presetID="10" presetClass="exit" presetSubtype="0" fill="hold" nodeType="withEffect">
                                  <p:stCondLst>
                                    <p:cond delay="0"/>
                                  </p:stCondLst>
                                  <p:childTnLst>
                                    <p:animEffect transition="out" filter="fade">
                                      <p:cBhvr>
                                        <p:cTn id="551" dur="250"/>
                                        <p:tgtEl>
                                          <p:spTgt spid="103"/>
                                        </p:tgtEl>
                                      </p:cBhvr>
                                    </p:animEffect>
                                    <p:set>
                                      <p:cBhvr>
                                        <p:cTn id="552" dur="1" fill="hold">
                                          <p:stCondLst>
                                            <p:cond delay="249"/>
                                          </p:stCondLst>
                                        </p:cTn>
                                        <p:tgtEl>
                                          <p:spTgt spid="103"/>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553" restart="whenNotActive" fill="hold" evtFilter="cancelBubble" nodeType="interactiveSeq">
                <p:stCondLst>
                  <p:cond evt="onClick" delay="0">
                    <p:tgtEl>
                      <p:spTgt spid="104"/>
                    </p:tgtEl>
                  </p:cond>
                </p:stCondLst>
                <p:endSync evt="end" delay="0">
                  <p:rtn val="all"/>
                </p:endSync>
                <p:childTnLst>
                  <p:par>
                    <p:cTn id="554" fill="hold">
                      <p:stCondLst>
                        <p:cond delay="0"/>
                      </p:stCondLst>
                      <p:childTnLst>
                        <p:par>
                          <p:cTn id="555" fill="hold">
                            <p:stCondLst>
                              <p:cond delay="0"/>
                            </p:stCondLst>
                            <p:childTnLst>
                              <p:par>
                                <p:cTn id="556" presetID="10" presetClass="exit" presetSubtype="0" fill="hold" nodeType="withEffect">
                                  <p:stCondLst>
                                    <p:cond delay="0"/>
                                  </p:stCondLst>
                                  <p:childTnLst>
                                    <p:animEffect transition="out" filter="fade">
                                      <p:cBhvr>
                                        <p:cTn id="557" dur="250"/>
                                        <p:tgtEl>
                                          <p:spTgt spid="104"/>
                                        </p:tgtEl>
                                      </p:cBhvr>
                                    </p:animEffect>
                                    <p:set>
                                      <p:cBhvr>
                                        <p:cTn id="558" dur="1" fill="hold">
                                          <p:stCondLst>
                                            <p:cond delay="24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559" restart="whenNotActive" fill="hold" evtFilter="cancelBubble" nodeType="interactiveSeq">
                <p:stCondLst>
                  <p:cond evt="onClick" delay="0">
                    <p:tgtEl>
                      <p:spTgt spid="105"/>
                    </p:tgtEl>
                  </p:cond>
                </p:stCondLst>
                <p:endSync evt="end" delay="0">
                  <p:rtn val="all"/>
                </p:endSync>
                <p:childTnLst>
                  <p:par>
                    <p:cTn id="560" fill="hold">
                      <p:stCondLst>
                        <p:cond delay="0"/>
                      </p:stCondLst>
                      <p:childTnLst>
                        <p:par>
                          <p:cTn id="561" fill="hold">
                            <p:stCondLst>
                              <p:cond delay="0"/>
                            </p:stCondLst>
                            <p:childTnLst>
                              <p:par>
                                <p:cTn id="562" presetID="10" presetClass="exit" presetSubtype="0" fill="hold" nodeType="withEffect">
                                  <p:stCondLst>
                                    <p:cond delay="0"/>
                                  </p:stCondLst>
                                  <p:childTnLst>
                                    <p:animEffect transition="out" filter="fade">
                                      <p:cBhvr>
                                        <p:cTn id="563" dur="250"/>
                                        <p:tgtEl>
                                          <p:spTgt spid="105"/>
                                        </p:tgtEl>
                                      </p:cBhvr>
                                    </p:animEffect>
                                    <p:set>
                                      <p:cBhvr>
                                        <p:cTn id="564" dur="1" fill="hold">
                                          <p:stCondLst>
                                            <p:cond delay="249"/>
                                          </p:stCondLst>
                                        </p:cTn>
                                        <p:tgtEl>
                                          <p:spTgt spid="105"/>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565" restart="whenNotActive" fill="hold" evtFilter="cancelBubble" nodeType="interactiveSeq">
                <p:stCondLst>
                  <p:cond evt="onClick" delay="0">
                    <p:tgtEl>
                      <p:spTgt spid="106"/>
                    </p:tgtEl>
                  </p:cond>
                </p:stCondLst>
                <p:endSync evt="end" delay="0">
                  <p:rtn val="all"/>
                </p:endSync>
                <p:childTnLst>
                  <p:par>
                    <p:cTn id="566" fill="hold">
                      <p:stCondLst>
                        <p:cond delay="0"/>
                      </p:stCondLst>
                      <p:childTnLst>
                        <p:par>
                          <p:cTn id="567" fill="hold">
                            <p:stCondLst>
                              <p:cond delay="0"/>
                            </p:stCondLst>
                            <p:childTnLst>
                              <p:par>
                                <p:cTn id="568" presetID="10" presetClass="exit" presetSubtype="0" fill="hold" nodeType="withEffect">
                                  <p:stCondLst>
                                    <p:cond delay="0"/>
                                  </p:stCondLst>
                                  <p:childTnLst>
                                    <p:animEffect transition="out" filter="fade">
                                      <p:cBhvr>
                                        <p:cTn id="569" dur="250"/>
                                        <p:tgtEl>
                                          <p:spTgt spid="106"/>
                                        </p:tgtEl>
                                      </p:cBhvr>
                                    </p:animEffect>
                                    <p:set>
                                      <p:cBhvr>
                                        <p:cTn id="570" dur="1" fill="hold">
                                          <p:stCondLst>
                                            <p:cond delay="249"/>
                                          </p:stCondLst>
                                        </p:cTn>
                                        <p:tgtEl>
                                          <p:spTgt spid="106"/>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571" restart="whenNotActive" fill="hold" evtFilter="cancelBubble" nodeType="interactiveSeq">
                <p:stCondLst>
                  <p:cond evt="onClick" delay="0">
                    <p:tgtEl>
                      <p:spTgt spid="107"/>
                    </p:tgtEl>
                  </p:cond>
                </p:stCondLst>
                <p:endSync evt="end" delay="0">
                  <p:rtn val="all"/>
                </p:endSync>
                <p:childTnLst>
                  <p:par>
                    <p:cTn id="572" fill="hold">
                      <p:stCondLst>
                        <p:cond delay="0"/>
                      </p:stCondLst>
                      <p:childTnLst>
                        <p:par>
                          <p:cTn id="573" fill="hold">
                            <p:stCondLst>
                              <p:cond delay="0"/>
                            </p:stCondLst>
                            <p:childTnLst>
                              <p:par>
                                <p:cTn id="574" presetID="10" presetClass="exit" presetSubtype="0" fill="hold" nodeType="withEffect">
                                  <p:stCondLst>
                                    <p:cond delay="0"/>
                                  </p:stCondLst>
                                  <p:childTnLst>
                                    <p:animEffect transition="out" filter="fade">
                                      <p:cBhvr>
                                        <p:cTn id="575" dur="250"/>
                                        <p:tgtEl>
                                          <p:spTgt spid="107"/>
                                        </p:tgtEl>
                                      </p:cBhvr>
                                    </p:animEffect>
                                    <p:set>
                                      <p:cBhvr>
                                        <p:cTn id="576" dur="1" fill="hold">
                                          <p:stCondLst>
                                            <p:cond delay="249"/>
                                          </p:stCondLst>
                                        </p:cTn>
                                        <p:tgtEl>
                                          <p:spTgt spid="107"/>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577" restart="whenNotActive" fill="hold" evtFilter="cancelBubble" nodeType="interactiveSeq">
                <p:stCondLst>
                  <p:cond evt="onClick" delay="0">
                    <p:tgtEl>
                      <p:spTgt spid="108"/>
                    </p:tgtEl>
                  </p:cond>
                </p:stCondLst>
                <p:endSync evt="end" delay="0">
                  <p:rtn val="all"/>
                </p:endSync>
                <p:childTnLst>
                  <p:par>
                    <p:cTn id="578" fill="hold">
                      <p:stCondLst>
                        <p:cond delay="0"/>
                      </p:stCondLst>
                      <p:childTnLst>
                        <p:par>
                          <p:cTn id="579" fill="hold">
                            <p:stCondLst>
                              <p:cond delay="0"/>
                            </p:stCondLst>
                            <p:childTnLst>
                              <p:par>
                                <p:cTn id="580" presetID="10" presetClass="exit" presetSubtype="0" fill="hold" nodeType="withEffect">
                                  <p:stCondLst>
                                    <p:cond delay="0"/>
                                  </p:stCondLst>
                                  <p:childTnLst>
                                    <p:animEffect transition="out" filter="fade">
                                      <p:cBhvr>
                                        <p:cTn id="581" dur="250"/>
                                        <p:tgtEl>
                                          <p:spTgt spid="108"/>
                                        </p:tgtEl>
                                      </p:cBhvr>
                                    </p:animEffect>
                                    <p:set>
                                      <p:cBhvr>
                                        <p:cTn id="582" dur="1" fill="hold">
                                          <p:stCondLst>
                                            <p:cond delay="249"/>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583" restart="whenNotActive" fill="hold" evtFilter="cancelBubble" nodeType="interactiveSeq">
                <p:stCondLst>
                  <p:cond evt="onClick" delay="0">
                    <p:tgtEl>
                      <p:spTgt spid="109"/>
                    </p:tgtEl>
                  </p:cond>
                </p:stCondLst>
                <p:endSync evt="end" delay="0">
                  <p:rtn val="all"/>
                </p:endSync>
                <p:childTnLst>
                  <p:par>
                    <p:cTn id="584" fill="hold">
                      <p:stCondLst>
                        <p:cond delay="0"/>
                      </p:stCondLst>
                      <p:childTnLst>
                        <p:par>
                          <p:cTn id="585" fill="hold">
                            <p:stCondLst>
                              <p:cond delay="0"/>
                            </p:stCondLst>
                            <p:childTnLst>
                              <p:par>
                                <p:cTn id="586" presetID="10" presetClass="exit" presetSubtype="0" fill="hold" nodeType="withEffect">
                                  <p:stCondLst>
                                    <p:cond delay="0"/>
                                  </p:stCondLst>
                                  <p:childTnLst>
                                    <p:animEffect transition="out" filter="fade">
                                      <p:cBhvr>
                                        <p:cTn id="587" dur="250"/>
                                        <p:tgtEl>
                                          <p:spTgt spid="109"/>
                                        </p:tgtEl>
                                      </p:cBhvr>
                                    </p:animEffect>
                                    <p:set>
                                      <p:cBhvr>
                                        <p:cTn id="588" dur="1" fill="hold">
                                          <p:stCondLst>
                                            <p:cond delay="249"/>
                                          </p:stCondLst>
                                        </p:cTn>
                                        <p:tgtEl>
                                          <p:spTgt spid="109"/>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589" restart="whenNotActive" fill="hold" evtFilter="cancelBubble" nodeType="interactiveSeq">
                <p:stCondLst>
                  <p:cond evt="onClick" delay="0">
                    <p:tgtEl>
                      <p:spTgt spid="110"/>
                    </p:tgtEl>
                  </p:cond>
                </p:stCondLst>
                <p:endSync evt="end" delay="0">
                  <p:rtn val="all"/>
                </p:endSync>
                <p:childTnLst>
                  <p:par>
                    <p:cTn id="590" fill="hold">
                      <p:stCondLst>
                        <p:cond delay="0"/>
                      </p:stCondLst>
                      <p:childTnLst>
                        <p:par>
                          <p:cTn id="591" fill="hold">
                            <p:stCondLst>
                              <p:cond delay="0"/>
                            </p:stCondLst>
                            <p:childTnLst>
                              <p:par>
                                <p:cTn id="592" presetID="10" presetClass="exit" presetSubtype="0" fill="hold" nodeType="withEffect">
                                  <p:stCondLst>
                                    <p:cond delay="0"/>
                                  </p:stCondLst>
                                  <p:childTnLst>
                                    <p:animEffect transition="out" filter="fade">
                                      <p:cBhvr>
                                        <p:cTn id="593" dur="250"/>
                                        <p:tgtEl>
                                          <p:spTgt spid="110"/>
                                        </p:tgtEl>
                                      </p:cBhvr>
                                    </p:animEffect>
                                    <p:set>
                                      <p:cBhvr>
                                        <p:cTn id="594" dur="1" fill="hold">
                                          <p:stCondLst>
                                            <p:cond delay="249"/>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595" restart="whenNotActive" fill="hold" evtFilter="cancelBubble" nodeType="interactiveSeq">
                <p:stCondLst>
                  <p:cond evt="onClick" delay="0">
                    <p:tgtEl>
                      <p:spTgt spid="111"/>
                    </p:tgtEl>
                  </p:cond>
                </p:stCondLst>
                <p:endSync evt="end" delay="0">
                  <p:rtn val="all"/>
                </p:endSync>
                <p:childTnLst>
                  <p:par>
                    <p:cTn id="596" fill="hold">
                      <p:stCondLst>
                        <p:cond delay="0"/>
                      </p:stCondLst>
                      <p:childTnLst>
                        <p:par>
                          <p:cTn id="597" fill="hold">
                            <p:stCondLst>
                              <p:cond delay="0"/>
                            </p:stCondLst>
                            <p:childTnLst>
                              <p:par>
                                <p:cTn id="598" presetID="10" presetClass="exit" presetSubtype="0" fill="hold" nodeType="withEffect">
                                  <p:stCondLst>
                                    <p:cond delay="0"/>
                                  </p:stCondLst>
                                  <p:childTnLst>
                                    <p:animEffect transition="out" filter="fade">
                                      <p:cBhvr>
                                        <p:cTn id="599" dur="250"/>
                                        <p:tgtEl>
                                          <p:spTgt spid="111"/>
                                        </p:tgtEl>
                                      </p:cBhvr>
                                    </p:animEffect>
                                    <p:set>
                                      <p:cBhvr>
                                        <p:cTn id="600" dur="1" fill="hold">
                                          <p:stCondLst>
                                            <p:cond delay="24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601" restart="whenNotActive" fill="hold" evtFilter="cancelBubble" nodeType="interactiveSeq">
                <p:stCondLst>
                  <p:cond evt="onClick" delay="0">
                    <p:tgtEl>
                      <p:spTgt spid="112"/>
                    </p:tgtEl>
                  </p:cond>
                </p:stCondLst>
                <p:endSync evt="end" delay="0">
                  <p:rtn val="all"/>
                </p:endSync>
                <p:childTnLst>
                  <p:par>
                    <p:cTn id="602" fill="hold">
                      <p:stCondLst>
                        <p:cond delay="0"/>
                      </p:stCondLst>
                      <p:childTnLst>
                        <p:par>
                          <p:cTn id="603" fill="hold">
                            <p:stCondLst>
                              <p:cond delay="0"/>
                            </p:stCondLst>
                            <p:childTnLst>
                              <p:par>
                                <p:cTn id="604" presetID="10" presetClass="exit" presetSubtype="0" fill="hold" nodeType="withEffect">
                                  <p:stCondLst>
                                    <p:cond delay="0"/>
                                  </p:stCondLst>
                                  <p:childTnLst>
                                    <p:animEffect transition="out" filter="fade">
                                      <p:cBhvr>
                                        <p:cTn id="605" dur="250"/>
                                        <p:tgtEl>
                                          <p:spTgt spid="112"/>
                                        </p:tgtEl>
                                      </p:cBhvr>
                                    </p:animEffect>
                                    <p:set>
                                      <p:cBhvr>
                                        <p:cTn id="606" dur="1" fill="hold">
                                          <p:stCondLst>
                                            <p:cond delay="249"/>
                                          </p:stCondLst>
                                        </p:cTn>
                                        <p:tgtEl>
                                          <p:spTgt spid="112"/>
                                        </p:tgtEl>
                                        <p:attrNameLst>
                                          <p:attrName>style.visibility</p:attrName>
                                        </p:attrNameLst>
                                      </p:cBhvr>
                                      <p:to>
                                        <p:strVal val="hidden"/>
                                      </p:to>
                                    </p:set>
                                  </p:childTnLst>
                                </p:cTn>
                              </p:par>
                            </p:childTnLst>
                          </p:cTn>
                        </p:par>
                      </p:childTnLst>
                    </p:cTn>
                  </p:par>
                </p:childTnLst>
              </p:cTn>
              <p:nextCondLst>
                <p:cond evt="onClick" delay="0">
                  <p:tgtEl>
                    <p:spTgt spid="112"/>
                  </p:tgtEl>
                </p:cond>
              </p:nextCondLst>
            </p:seq>
            <p:seq concurrent="1" nextAc="seek">
              <p:cTn id="607" restart="whenNotActive" fill="hold" evtFilter="cancelBubble" nodeType="interactiveSeq">
                <p:stCondLst>
                  <p:cond evt="onClick" delay="0">
                    <p:tgtEl>
                      <p:spTgt spid="113"/>
                    </p:tgtEl>
                  </p:cond>
                </p:stCondLst>
                <p:endSync evt="end" delay="0">
                  <p:rtn val="all"/>
                </p:endSync>
                <p:childTnLst>
                  <p:par>
                    <p:cTn id="608" fill="hold">
                      <p:stCondLst>
                        <p:cond delay="0"/>
                      </p:stCondLst>
                      <p:childTnLst>
                        <p:par>
                          <p:cTn id="609" fill="hold">
                            <p:stCondLst>
                              <p:cond delay="0"/>
                            </p:stCondLst>
                            <p:childTnLst>
                              <p:par>
                                <p:cTn id="610" presetID="10" presetClass="exit" presetSubtype="0" fill="hold" nodeType="withEffect">
                                  <p:stCondLst>
                                    <p:cond delay="0"/>
                                  </p:stCondLst>
                                  <p:childTnLst>
                                    <p:animEffect transition="out" filter="fade">
                                      <p:cBhvr>
                                        <p:cTn id="611" dur="250"/>
                                        <p:tgtEl>
                                          <p:spTgt spid="113"/>
                                        </p:tgtEl>
                                      </p:cBhvr>
                                    </p:animEffect>
                                    <p:set>
                                      <p:cBhvr>
                                        <p:cTn id="612" dur="1" fill="hold">
                                          <p:stCondLst>
                                            <p:cond delay="249"/>
                                          </p:stCondLst>
                                        </p:cTn>
                                        <p:tgtEl>
                                          <p:spTgt spid="113"/>
                                        </p:tgtEl>
                                        <p:attrNameLst>
                                          <p:attrName>style.visibility</p:attrName>
                                        </p:attrNameLst>
                                      </p:cBhvr>
                                      <p:to>
                                        <p:strVal val="hidden"/>
                                      </p:to>
                                    </p:set>
                                  </p:childTnLst>
                                </p:cTn>
                              </p:par>
                            </p:childTnLst>
                          </p:cTn>
                        </p:par>
                      </p:childTnLst>
                    </p:cTn>
                  </p:par>
                </p:childTnLst>
              </p:cTn>
              <p:nextCondLst>
                <p:cond evt="onClick" delay="0">
                  <p:tgtEl>
                    <p:spTgt spid="113"/>
                  </p:tgtEl>
                </p:cond>
              </p:nextCondLst>
            </p:seq>
            <p:seq concurrent="1" nextAc="seek">
              <p:cTn id="613" restart="whenNotActive" fill="hold" evtFilter="cancelBubble" nodeType="interactiveSeq">
                <p:stCondLst>
                  <p:cond evt="onClick" delay="0">
                    <p:tgtEl>
                      <p:spTgt spid="114"/>
                    </p:tgtEl>
                  </p:cond>
                </p:stCondLst>
                <p:endSync evt="end" delay="0">
                  <p:rtn val="all"/>
                </p:endSync>
                <p:childTnLst>
                  <p:par>
                    <p:cTn id="614" fill="hold">
                      <p:stCondLst>
                        <p:cond delay="0"/>
                      </p:stCondLst>
                      <p:childTnLst>
                        <p:par>
                          <p:cTn id="615" fill="hold">
                            <p:stCondLst>
                              <p:cond delay="0"/>
                            </p:stCondLst>
                            <p:childTnLst>
                              <p:par>
                                <p:cTn id="616" presetID="10" presetClass="exit" presetSubtype="0" fill="hold" nodeType="withEffect">
                                  <p:stCondLst>
                                    <p:cond delay="0"/>
                                  </p:stCondLst>
                                  <p:childTnLst>
                                    <p:animEffect transition="out" filter="fade">
                                      <p:cBhvr>
                                        <p:cTn id="617" dur="250"/>
                                        <p:tgtEl>
                                          <p:spTgt spid="114"/>
                                        </p:tgtEl>
                                      </p:cBhvr>
                                    </p:animEffect>
                                    <p:set>
                                      <p:cBhvr>
                                        <p:cTn id="618" dur="1" fill="hold">
                                          <p:stCondLst>
                                            <p:cond delay="249"/>
                                          </p:stCondLst>
                                        </p:cTn>
                                        <p:tgtEl>
                                          <p:spTgt spid="114"/>
                                        </p:tgtEl>
                                        <p:attrNameLst>
                                          <p:attrName>style.visibility</p:attrName>
                                        </p:attrNameLst>
                                      </p:cBhvr>
                                      <p:to>
                                        <p:strVal val="hidden"/>
                                      </p:to>
                                    </p:set>
                                  </p:childTnLst>
                                </p:cTn>
                              </p:par>
                            </p:childTnLst>
                          </p:cTn>
                        </p:par>
                      </p:childTnLst>
                    </p:cTn>
                  </p:par>
                </p:childTnLst>
              </p:cTn>
              <p:nextCondLst>
                <p:cond evt="onClick" delay="0">
                  <p:tgtEl>
                    <p:spTgt spid="114"/>
                  </p:tgtEl>
                </p:cond>
              </p:nextCondLst>
            </p:seq>
            <p:seq concurrent="1" nextAc="seek">
              <p:cTn id="619" restart="whenNotActive" fill="hold" evtFilter="cancelBubble" nodeType="interactiveSeq">
                <p:stCondLst>
                  <p:cond evt="onClick" delay="0">
                    <p:tgtEl>
                      <p:spTgt spid="115"/>
                    </p:tgtEl>
                  </p:cond>
                </p:stCondLst>
                <p:endSync evt="end" delay="0">
                  <p:rtn val="all"/>
                </p:endSync>
                <p:childTnLst>
                  <p:par>
                    <p:cTn id="620" fill="hold">
                      <p:stCondLst>
                        <p:cond delay="0"/>
                      </p:stCondLst>
                      <p:childTnLst>
                        <p:par>
                          <p:cTn id="621" fill="hold">
                            <p:stCondLst>
                              <p:cond delay="0"/>
                            </p:stCondLst>
                            <p:childTnLst>
                              <p:par>
                                <p:cTn id="622" presetID="10" presetClass="exit" presetSubtype="0" fill="hold" nodeType="withEffect">
                                  <p:stCondLst>
                                    <p:cond delay="0"/>
                                  </p:stCondLst>
                                  <p:childTnLst>
                                    <p:animEffect transition="out" filter="fade">
                                      <p:cBhvr>
                                        <p:cTn id="623" dur="250"/>
                                        <p:tgtEl>
                                          <p:spTgt spid="115"/>
                                        </p:tgtEl>
                                      </p:cBhvr>
                                    </p:animEffect>
                                    <p:set>
                                      <p:cBhvr>
                                        <p:cTn id="624" dur="1" fill="hold">
                                          <p:stCondLst>
                                            <p:cond delay="249"/>
                                          </p:stCondLst>
                                        </p:cTn>
                                        <p:tgtEl>
                                          <p:spTgt spid="115"/>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625" restart="whenNotActive" fill="hold" evtFilter="cancelBubble" nodeType="interactiveSeq">
                <p:stCondLst>
                  <p:cond evt="onClick" delay="0">
                    <p:tgtEl>
                      <p:spTgt spid="116"/>
                    </p:tgtEl>
                  </p:cond>
                </p:stCondLst>
                <p:endSync evt="end" delay="0">
                  <p:rtn val="all"/>
                </p:endSync>
                <p:childTnLst>
                  <p:par>
                    <p:cTn id="626" fill="hold">
                      <p:stCondLst>
                        <p:cond delay="0"/>
                      </p:stCondLst>
                      <p:childTnLst>
                        <p:par>
                          <p:cTn id="627" fill="hold">
                            <p:stCondLst>
                              <p:cond delay="0"/>
                            </p:stCondLst>
                            <p:childTnLst>
                              <p:par>
                                <p:cTn id="628" presetID="10" presetClass="exit" presetSubtype="0" fill="hold" nodeType="withEffect">
                                  <p:stCondLst>
                                    <p:cond delay="0"/>
                                  </p:stCondLst>
                                  <p:childTnLst>
                                    <p:animEffect transition="out" filter="fade">
                                      <p:cBhvr>
                                        <p:cTn id="629" dur="250"/>
                                        <p:tgtEl>
                                          <p:spTgt spid="116"/>
                                        </p:tgtEl>
                                      </p:cBhvr>
                                    </p:animEffect>
                                    <p:set>
                                      <p:cBhvr>
                                        <p:cTn id="630" dur="1" fill="hold">
                                          <p:stCondLst>
                                            <p:cond delay="249"/>
                                          </p:stCondLst>
                                        </p:cTn>
                                        <p:tgtEl>
                                          <p:spTgt spid="116"/>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631" restart="whenNotActive" fill="hold" evtFilter="cancelBubble" nodeType="interactiveSeq">
                <p:stCondLst>
                  <p:cond evt="onClick" delay="0">
                    <p:tgtEl>
                      <p:spTgt spid="117"/>
                    </p:tgtEl>
                  </p:cond>
                </p:stCondLst>
                <p:endSync evt="end" delay="0">
                  <p:rtn val="all"/>
                </p:endSync>
                <p:childTnLst>
                  <p:par>
                    <p:cTn id="632" fill="hold">
                      <p:stCondLst>
                        <p:cond delay="0"/>
                      </p:stCondLst>
                      <p:childTnLst>
                        <p:par>
                          <p:cTn id="633" fill="hold">
                            <p:stCondLst>
                              <p:cond delay="0"/>
                            </p:stCondLst>
                            <p:childTnLst>
                              <p:par>
                                <p:cTn id="634" presetID="10" presetClass="exit" presetSubtype="0" fill="hold" nodeType="withEffect">
                                  <p:stCondLst>
                                    <p:cond delay="0"/>
                                  </p:stCondLst>
                                  <p:childTnLst>
                                    <p:animEffect transition="out" filter="fade">
                                      <p:cBhvr>
                                        <p:cTn id="635" dur="250"/>
                                        <p:tgtEl>
                                          <p:spTgt spid="117"/>
                                        </p:tgtEl>
                                      </p:cBhvr>
                                    </p:animEffect>
                                    <p:set>
                                      <p:cBhvr>
                                        <p:cTn id="636" dur="1" fill="hold">
                                          <p:stCondLst>
                                            <p:cond delay="249"/>
                                          </p:stCondLst>
                                        </p:cTn>
                                        <p:tgtEl>
                                          <p:spTgt spid="11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637" restart="whenNotActive" fill="hold" evtFilter="cancelBubble" nodeType="interactiveSeq">
                <p:stCondLst>
                  <p:cond evt="onClick" delay="0">
                    <p:tgtEl>
                      <p:spTgt spid="91"/>
                    </p:tgtEl>
                  </p:cond>
                </p:stCondLst>
                <p:endSync evt="end" delay="0">
                  <p:rtn val="all"/>
                </p:endSync>
                <p:childTnLst>
                  <p:par>
                    <p:cTn id="638" fill="hold">
                      <p:stCondLst>
                        <p:cond delay="0"/>
                      </p:stCondLst>
                      <p:childTnLst>
                        <p:par>
                          <p:cTn id="639" fill="hold">
                            <p:stCondLst>
                              <p:cond delay="0"/>
                            </p:stCondLst>
                            <p:childTnLst>
                              <p:par>
                                <p:cTn id="640" presetID="10" presetClass="entr" presetSubtype="0" fill="hold" nodeType="clickEffect">
                                  <p:stCondLst>
                                    <p:cond delay="0"/>
                                  </p:stCondLst>
                                  <p:childTnLst>
                                    <p:set>
                                      <p:cBhvr>
                                        <p:cTn id="641" dur="1" fill="hold">
                                          <p:stCondLst>
                                            <p:cond delay="0"/>
                                          </p:stCondLst>
                                        </p:cTn>
                                        <p:tgtEl>
                                          <p:spTgt spid="92"/>
                                        </p:tgtEl>
                                        <p:attrNameLst>
                                          <p:attrName>style.visibility</p:attrName>
                                        </p:attrNameLst>
                                      </p:cBhvr>
                                      <p:to>
                                        <p:strVal val="visible"/>
                                      </p:to>
                                    </p:set>
                                    <p:animEffect transition="in" filter="fade">
                                      <p:cBhvr>
                                        <p:cTn id="642" dur="250"/>
                                        <p:tgtEl>
                                          <p:spTgt spid="92"/>
                                        </p:tgtEl>
                                      </p:cBhvr>
                                    </p:animEffect>
                                  </p:childTnLst>
                                </p:cTn>
                              </p:par>
                            </p:childTnLst>
                          </p:cTn>
                        </p:par>
                      </p:childTnLst>
                    </p:cTn>
                  </p:par>
                </p:childTnLst>
              </p:cTn>
              <p:nextCondLst>
                <p:cond evt="onClick" delay="0">
                  <p:tgtEl>
                    <p:spTgt spid="91"/>
                  </p:tgtEl>
                </p:cond>
              </p:nextCondLst>
            </p:seq>
            <p:seq concurrent="1" nextAc="seek">
              <p:cTn id="643" restart="whenNotActive" fill="hold" evtFilter="cancelBubble" nodeType="interactiveSeq">
                <p:stCondLst>
                  <p:cond evt="onClick" delay="0">
                    <p:tgtEl>
                      <p:spTgt spid="90"/>
                    </p:tgtEl>
                  </p:cond>
                </p:stCondLst>
                <p:endSync evt="end" delay="0">
                  <p:rtn val="all"/>
                </p:endSync>
                <p:childTnLst>
                  <p:par>
                    <p:cTn id="644" fill="hold">
                      <p:stCondLst>
                        <p:cond delay="0"/>
                      </p:stCondLst>
                      <p:childTnLst>
                        <p:par>
                          <p:cTn id="645" fill="hold">
                            <p:stCondLst>
                              <p:cond delay="0"/>
                            </p:stCondLst>
                            <p:childTnLst>
                              <p:par>
                                <p:cTn id="646" presetID="10" presetClass="entr" presetSubtype="0" fill="hold" nodeType="clickEffect">
                                  <p:stCondLst>
                                    <p:cond delay="0"/>
                                  </p:stCondLst>
                                  <p:childTnLst>
                                    <p:set>
                                      <p:cBhvr>
                                        <p:cTn id="647" dur="1" fill="hold">
                                          <p:stCondLst>
                                            <p:cond delay="0"/>
                                          </p:stCondLst>
                                        </p:cTn>
                                        <p:tgtEl>
                                          <p:spTgt spid="93"/>
                                        </p:tgtEl>
                                        <p:attrNameLst>
                                          <p:attrName>style.visibility</p:attrName>
                                        </p:attrNameLst>
                                      </p:cBhvr>
                                      <p:to>
                                        <p:strVal val="visible"/>
                                      </p:to>
                                    </p:set>
                                    <p:animEffect transition="in" filter="fade">
                                      <p:cBhvr>
                                        <p:cTn id="648" dur="250"/>
                                        <p:tgtEl>
                                          <p:spTgt spid="93"/>
                                        </p:tgtEl>
                                      </p:cBhvr>
                                    </p:animEffect>
                                  </p:childTnLst>
                                </p:cTn>
                              </p:par>
                            </p:childTnLst>
                          </p:cTn>
                        </p:par>
                      </p:childTnLst>
                    </p:cTn>
                  </p:par>
                </p:childTnLst>
              </p:cTn>
              <p:nextCondLst>
                <p:cond evt="onClick" delay="0">
                  <p:tgtEl>
                    <p:spTgt spid="90"/>
                  </p:tgtEl>
                </p:cond>
              </p:nextCondLst>
            </p:seq>
            <p:seq concurrent="1" nextAc="seek">
              <p:cTn id="649" restart="whenNotActive" fill="hold" evtFilter="cancelBubble" nodeType="interactiveSeq">
                <p:stCondLst>
                  <p:cond evt="onClick" delay="0">
                    <p:tgtEl>
                      <p:spTgt spid="89"/>
                    </p:tgtEl>
                  </p:cond>
                </p:stCondLst>
                <p:endSync evt="end" delay="0">
                  <p:rtn val="all"/>
                </p:endSync>
                <p:childTnLst>
                  <p:par>
                    <p:cTn id="650" fill="hold">
                      <p:stCondLst>
                        <p:cond delay="0"/>
                      </p:stCondLst>
                      <p:childTnLst>
                        <p:par>
                          <p:cTn id="651" fill="hold">
                            <p:stCondLst>
                              <p:cond delay="0"/>
                            </p:stCondLst>
                            <p:childTnLst>
                              <p:par>
                                <p:cTn id="652" presetID="10" presetClass="entr" presetSubtype="0" fill="hold" nodeType="clickEffect">
                                  <p:stCondLst>
                                    <p:cond delay="0"/>
                                  </p:stCondLst>
                                  <p:childTnLst>
                                    <p:set>
                                      <p:cBhvr>
                                        <p:cTn id="653" dur="1" fill="hold">
                                          <p:stCondLst>
                                            <p:cond delay="0"/>
                                          </p:stCondLst>
                                        </p:cTn>
                                        <p:tgtEl>
                                          <p:spTgt spid="94"/>
                                        </p:tgtEl>
                                        <p:attrNameLst>
                                          <p:attrName>style.visibility</p:attrName>
                                        </p:attrNameLst>
                                      </p:cBhvr>
                                      <p:to>
                                        <p:strVal val="visible"/>
                                      </p:to>
                                    </p:set>
                                    <p:animEffect transition="in" filter="fade">
                                      <p:cBhvr>
                                        <p:cTn id="654" dur="250"/>
                                        <p:tgtEl>
                                          <p:spTgt spid="94"/>
                                        </p:tgtEl>
                                      </p:cBhvr>
                                    </p:animEffect>
                                  </p:childTnLst>
                                </p:cTn>
                              </p:par>
                            </p:childTnLst>
                          </p:cTn>
                        </p:par>
                      </p:childTnLst>
                    </p:cTn>
                  </p:par>
                </p:childTnLst>
              </p:cTn>
              <p:nextCondLst>
                <p:cond evt="onClick" delay="0">
                  <p:tgtEl>
                    <p:spTgt spid="89"/>
                  </p:tgtEl>
                </p:cond>
              </p:nextCondLst>
            </p:seq>
            <p:seq concurrent="1" nextAc="seek">
              <p:cTn id="655" restart="whenNotActive" fill="hold" evtFilter="cancelBubble" nodeType="interactiveSeq">
                <p:stCondLst>
                  <p:cond evt="onClick" delay="0">
                    <p:tgtEl>
                      <p:spTgt spid="88"/>
                    </p:tgtEl>
                  </p:cond>
                </p:stCondLst>
                <p:endSync evt="end" delay="0">
                  <p:rtn val="all"/>
                </p:endSync>
                <p:childTnLst>
                  <p:par>
                    <p:cTn id="656" fill="hold">
                      <p:stCondLst>
                        <p:cond delay="0"/>
                      </p:stCondLst>
                      <p:childTnLst>
                        <p:par>
                          <p:cTn id="657" fill="hold">
                            <p:stCondLst>
                              <p:cond delay="0"/>
                            </p:stCondLst>
                            <p:childTnLst>
                              <p:par>
                                <p:cTn id="658" presetID="10" presetClass="entr" presetSubtype="0" fill="hold" nodeType="clickEffect">
                                  <p:stCondLst>
                                    <p:cond delay="0"/>
                                  </p:stCondLst>
                                  <p:childTnLst>
                                    <p:set>
                                      <p:cBhvr>
                                        <p:cTn id="659" dur="1" fill="hold">
                                          <p:stCondLst>
                                            <p:cond delay="0"/>
                                          </p:stCondLst>
                                        </p:cTn>
                                        <p:tgtEl>
                                          <p:spTgt spid="95"/>
                                        </p:tgtEl>
                                        <p:attrNameLst>
                                          <p:attrName>style.visibility</p:attrName>
                                        </p:attrNameLst>
                                      </p:cBhvr>
                                      <p:to>
                                        <p:strVal val="visible"/>
                                      </p:to>
                                    </p:set>
                                    <p:animEffect transition="in" filter="fade">
                                      <p:cBhvr>
                                        <p:cTn id="660" dur="250"/>
                                        <p:tgtEl>
                                          <p:spTgt spid="95"/>
                                        </p:tgtEl>
                                      </p:cBhvr>
                                    </p:animEffect>
                                  </p:childTnLst>
                                </p:cTn>
                              </p:par>
                            </p:childTnLst>
                          </p:cTn>
                        </p:par>
                      </p:childTnLst>
                    </p:cTn>
                  </p:par>
                </p:childTnLst>
              </p:cTn>
              <p:nextCondLst>
                <p:cond evt="onClick" delay="0">
                  <p:tgtEl>
                    <p:spTgt spid="88"/>
                  </p:tgtEl>
                </p:cond>
              </p:nextCondLst>
            </p:seq>
            <p:seq concurrent="1" nextAc="seek">
              <p:cTn id="661" restart="whenNotActive" fill="hold" evtFilter="cancelBubble" nodeType="interactiveSeq">
                <p:stCondLst>
                  <p:cond evt="onClick" delay="0">
                    <p:tgtEl>
                      <p:spTgt spid="87"/>
                    </p:tgtEl>
                  </p:cond>
                </p:stCondLst>
                <p:endSync evt="end" delay="0">
                  <p:rtn val="all"/>
                </p:endSync>
                <p:childTnLst>
                  <p:par>
                    <p:cTn id="662" fill="hold">
                      <p:stCondLst>
                        <p:cond delay="0"/>
                      </p:stCondLst>
                      <p:childTnLst>
                        <p:par>
                          <p:cTn id="663" fill="hold">
                            <p:stCondLst>
                              <p:cond delay="0"/>
                            </p:stCondLst>
                            <p:childTnLst>
                              <p:par>
                                <p:cTn id="664" presetID="10" presetClass="entr" presetSubtype="0" fill="hold" nodeType="clickEffect">
                                  <p:stCondLst>
                                    <p:cond delay="0"/>
                                  </p:stCondLst>
                                  <p:childTnLst>
                                    <p:set>
                                      <p:cBhvr>
                                        <p:cTn id="665" dur="1" fill="hold">
                                          <p:stCondLst>
                                            <p:cond delay="0"/>
                                          </p:stCondLst>
                                        </p:cTn>
                                        <p:tgtEl>
                                          <p:spTgt spid="96"/>
                                        </p:tgtEl>
                                        <p:attrNameLst>
                                          <p:attrName>style.visibility</p:attrName>
                                        </p:attrNameLst>
                                      </p:cBhvr>
                                      <p:to>
                                        <p:strVal val="visible"/>
                                      </p:to>
                                    </p:set>
                                    <p:animEffect transition="in" filter="fade">
                                      <p:cBhvr>
                                        <p:cTn id="666" dur="250"/>
                                        <p:tgtEl>
                                          <p:spTgt spid="96"/>
                                        </p:tgtEl>
                                      </p:cBhvr>
                                    </p:animEffect>
                                  </p:childTnLst>
                                </p:cTn>
                              </p:par>
                            </p:childTnLst>
                          </p:cTn>
                        </p:par>
                      </p:childTnLst>
                    </p:cTn>
                  </p:par>
                </p:childTnLst>
              </p:cTn>
              <p:nextCondLst>
                <p:cond evt="onClick" delay="0">
                  <p:tgtEl>
                    <p:spTgt spid="87"/>
                  </p:tgtEl>
                </p:cond>
              </p:nextCondLst>
            </p:seq>
            <p:seq concurrent="1" nextAc="seek">
              <p:cTn id="667" restart="whenNotActive" fill="hold" evtFilter="cancelBubble" nodeType="interactiveSeq">
                <p:stCondLst>
                  <p:cond evt="onClick" delay="0">
                    <p:tgtEl>
                      <p:spTgt spid="86"/>
                    </p:tgtEl>
                  </p:cond>
                </p:stCondLst>
                <p:endSync evt="end" delay="0">
                  <p:rtn val="all"/>
                </p:endSync>
                <p:childTnLst>
                  <p:par>
                    <p:cTn id="668" fill="hold">
                      <p:stCondLst>
                        <p:cond delay="0"/>
                      </p:stCondLst>
                      <p:childTnLst>
                        <p:par>
                          <p:cTn id="669" fill="hold">
                            <p:stCondLst>
                              <p:cond delay="0"/>
                            </p:stCondLst>
                            <p:childTnLst>
                              <p:par>
                                <p:cTn id="670" presetID="10" presetClass="entr" presetSubtype="0" fill="hold" nodeType="clickEffect">
                                  <p:stCondLst>
                                    <p:cond delay="0"/>
                                  </p:stCondLst>
                                  <p:childTnLst>
                                    <p:set>
                                      <p:cBhvr>
                                        <p:cTn id="671" dur="1" fill="hold">
                                          <p:stCondLst>
                                            <p:cond delay="0"/>
                                          </p:stCondLst>
                                        </p:cTn>
                                        <p:tgtEl>
                                          <p:spTgt spid="97"/>
                                        </p:tgtEl>
                                        <p:attrNameLst>
                                          <p:attrName>style.visibility</p:attrName>
                                        </p:attrNameLst>
                                      </p:cBhvr>
                                      <p:to>
                                        <p:strVal val="visible"/>
                                      </p:to>
                                    </p:set>
                                    <p:animEffect transition="in" filter="fade">
                                      <p:cBhvr>
                                        <p:cTn id="672" dur="250"/>
                                        <p:tgtEl>
                                          <p:spTgt spid="97"/>
                                        </p:tgtEl>
                                      </p:cBhvr>
                                    </p:animEffect>
                                  </p:childTnLst>
                                </p:cTn>
                              </p:par>
                            </p:childTnLst>
                          </p:cTn>
                        </p:par>
                      </p:childTnLst>
                    </p:cTn>
                  </p:par>
                </p:childTnLst>
              </p:cTn>
              <p:nextCondLst>
                <p:cond evt="onClick" delay="0">
                  <p:tgtEl>
                    <p:spTgt spid="86"/>
                  </p:tgtEl>
                </p:cond>
              </p:nextCondLst>
            </p:seq>
            <p:seq concurrent="1" nextAc="seek">
              <p:cTn id="673" restart="whenNotActive" fill="hold" evtFilter="cancelBubble" nodeType="interactiveSeq">
                <p:stCondLst>
                  <p:cond evt="onClick" delay="0">
                    <p:tgtEl>
                      <p:spTgt spid="85"/>
                    </p:tgtEl>
                  </p:cond>
                </p:stCondLst>
                <p:endSync evt="end" delay="0">
                  <p:rtn val="all"/>
                </p:endSync>
                <p:childTnLst>
                  <p:par>
                    <p:cTn id="674" fill="hold">
                      <p:stCondLst>
                        <p:cond delay="0"/>
                      </p:stCondLst>
                      <p:childTnLst>
                        <p:par>
                          <p:cTn id="675" fill="hold">
                            <p:stCondLst>
                              <p:cond delay="0"/>
                            </p:stCondLst>
                            <p:childTnLst>
                              <p:par>
                                <p:cTn id="676" presetID="10" presetClass="entr" presetSubtype="0" fill="hold" nodeType="clickEffect">
                                  <p:stCondLst>
                                    <p:cond delay="0"/>
                                  </p:stCondLst>
                                  <p:childTnLst>
                                    <p:set>
                                      <p:cBhvr>
                                        <p:cTn id="677" dur="1" fill="hold">
                                          <p:stCondLst>
                                            <p:cond delay="0"/>
                                          </p:stCondLst>
                                        </p:cTn>
                                        <p:tgtEl>
                                          <p:spTgt spid="98"/>
                                        </p:tgtEl>
                                        <p:attrNameLst>
                                          <p:attrName>style.visibility</p:attrName>
                                        </p:attrNameLst>
                                      </p:cBhvr>
                                      <p:to>
                                        <p:strVal val="visible"/>
                                      </p:to>
                                    </p:set>
                                    <p:animEffect transition="in" filter="fade">
                                      <p:cBhvr>
                                        <p:cTn id="678" dur="250"/>
                                        <p:tgtEl>
                                          <p:spTgt spid="98"/>
                                        </p:tgtEl>
                                      </p:cBhvr>
                                    </p:animEffect>
                                  </p:childTnLst>
                                </p:cTn>
                              </p:par>
                            </p:childTnLst>
                          </p:cTn>
                        </p:par>
                      </p:childTnLst>
                    </p:cTn>
                  </p:par>
                </p:childTnLst>
              </p:cTn>
              <p:nextCondLst>
                <p:cond evt="onClick" delay="0">
                  <p:tgtEl>
                    <p:spTgt spid="85"/>
                  </p:tgtEl>
                </p:cond>
              </p:nextCondLst>
            </p:seq>
            <p:seq concurrent="1" nextAc="seek">
              <p:cTn id="679" restart="whenNotActive" fill="hold" evtFilter="cancelBubble" nodeType="interactiveSeq">
                <p:stCondLst>
                  <p:cond evt="onClick" delay="0">
                    <p:tgtEl>
                      <p:spTgt spid="84"/>
                    </p:tgtEl>
                  </p:cond>
                </p:stCondLst>
                <p:endSync evt="end" delay="0">
                  <p:rtn val="all"/>
                </p:endSync>
                <p:childTnLst>
                  <p:par>
                    <p:cTn id="680" fill="hold">
                      <p:stCondLst>
                        <p:cond delay="0"/>
                      </p:stCondLst>
                      <p:childTnLst>
                        <p:par>
                          <p:cTn id="681" fill="hold">
                            <p:stCondLst>
                              <p:cond delay="0"/>
                            </p:stCondLst>
                            <p:childTnLst>
                              <p:par>
                                <p:cTn id="682" presetID="10" presetClass="entr" presetSubtype="0" fill="hold" nodeType="clickEffect">
                                  <p:stCondLst>
                                    <p:cond delay="0"/>
                                  </p:stCondLst>
                                  <p:childTnLst>
                                    <p:set>
                                      <p:cBhvr>
                                        <p:cTn id="683" dur="1" fill="hold">
                                          <p:stCondLst>
                                            <p:cond delay="0"/>
                                          </p:stCondLst>
                                        </p:cTn>
                                        <p:tgtEl>
                                          <p:spTgt spid="99"/>
                                        </p:tgtEl>
                                        <p:attrNameLst>
                                          <p:attrName>style.visibility</p:attrName>
                                        </p:attrNameLst>
                                      </p:cBhvr>
                                      <p:to>
                                        <p:strVal val="visible"/>
                                      </p:to>
                                    </p:set>
                                    <p:animEffect transition="in" filter="fade">
                                      <p:cBhvr>
                                        <p:cTn id="684" dur="250"/>
                                        <p:tgtEl>
                                          <p:spTgt spid="99"/>
                                        </p:tgtEl>
                                      </p:cBhvr>
                                    </p:animEffect>
                                  </p:childTnLst>
                                </p:cTn>
                              </p:par>
                            </p:childTnLst>
                          </p:cTn>
                        </p:par>
                      </p:childTnLst>
                    </p:cTn>
                  </p:par>
                </p:childTnLst>
              </p:cTn>
              <p:nextCondLst>
                <p:cond evt="onClick" delay="0">
                  <p:tgtEl>
                    <p:spTgt spid="84"/>
                  </p:tgtEl>
                </p:cond>
              </p:nextCondLst>
            </p:seq>
            <p:seq concurrent="1" nextAc="seek">
              <p:cTn id="685" restart="whenNotActive" fill="hold" evtFilter="cancelBubble" nodeType="interactiveSeq">
                <p:stCondLst>
                  <p:cond evt="onClick" delay="0">
                    <p:tgtEl>
                      <p:spTgt spid="83"/>
                    </p:tgtEl>
                  </p:cond>
                </p:stCondLst>
                <p:endSync evt="end" delay="0">
                  <p:rtn val="all"/>
                </p:endSync>
                <p:childTnLst>
                  <p:par>
                    <p:cTn id="686" fill="hold">
                      <p:stCondLst>
                        <p:cond delay="0"/>
                      </p:stCondLst>
                      <p:childTnLst>
                        <p:par>
                          <p:cTn id="687" fill="hold">
                            <p:stCondLst>
                              <p:cond delay="0"/>
                            </p:stCondLst>
                            <p:childTnLst>
                              <p:par>
                                <p:cTn id="688" presetID="10" presetClass="entr" presetSubtype="0" fill="hold" nodeType="clickEffect">
                                  <p:stCondLst>
                                    <p:cond delay="0"/>
                                  </p:stCondLst>
                                  <p:childTnLst>
                                    <p:set>
                                      <p:cBhvr>
                                        <p:cTn id="689" dur="1" fill="hold">
                                          <p:stCondLst>
                                            <p:cond delay="0"/>
                                          </p:stCondLst>
                                        </p:cTn>
                                        <p:tgtEl>
                                          <p:spTgt spid="100"/>
                                        </p:tgtEl>
                                        <p:attrNameLst>
                                          <p:attrName>style.visibility</p:attrName>
                                        </p:attrNameLst>
                                      </p:cBhvr>
                                      <p:to>
                                        <p:strVal val="visible"/>
                                      </p:to>
                                    </p:set>
                                    <p:animEffect transition="in" filter="fade">
                                      <p:cBhvr>
                                        <p:cTn id="690" dur="250"/>
                                        <p:tgtEl>
                                          <p:spTgt spid="100"/>
                                        </p:tgtEl>
                                      </p:cBhvr>
                                    </p:animEffect>
                                  </p:childTnLst>
                                </p:cTn>
                              </p:par>
                            </p:childTnLst>
                          </p:cTn>
                        </p:par>
                      </p:childTnLst>
                    </p:cTn>
                  </p:par>
                </p:childTnLst>
              </p:cTn>
              <p:nextCondLst>
                <p:cond evt="onClick" delay="0">
                  <p:tgtEl>
                    <p:spTgt spid="83"/>
                  </p:tgtEl>
                </p:cond>
              </p:nextCondLst>
            </p:seq>
            <p:seq concurrent="1" nextAc="seek">
              <p:cTn id="691" restart="whenNotActive" fill="hold" evtFilter="cancelBubble" nodeType="interactiveSeq">
                <p:stCondLst>
                  <p:cond evt="onClick" delay="0">
                    <p:tgtEl>
                      <p:spTgt spid="82"/>
                    </p:tgtEl>
                  </p:cond>
                </p:stCondLst>
                <p:endSync evt="end" delay="0">
                  <p:rtn val="all"/>
                </p:endSync>
                <p:childTnLst>
                  <p:par>
                    <p:cTn id="692" fill="hold">
                      <p:stCondLst>
                        <p:cond delay="0"/>
                      </p:stCondLst>
                      <p:childTnLst>
                        <p:par>
                          <p:cTn id="693" fill="hold">
                            <p:stCondLst>
                              <p:cond delay="0"/>
                            </p:stCondLst>
                            <p:childTnLst>
                              <p:par>
                                <p:cTn id="694" presetID="10" presetClass="entr" presetSubtype="0" fill="hold" nodeType="clickEffect">
                                  <p:stCondLst>
                                    <p:cond delay="0"/>
                                  </p:stCondLst>
                                  <p:childTnLst>
                                    <p:set>
                                      <p:cBhvr>
                                        <p:cTn id="695" dur="1" fill="hold">
                                          <p:stCondLst>
                                            <p:cond delay="0"/>
                                          </p:stCondLst>
                                        </p:cTn>
                                        <p:tgtEl>
                                          <p:spTgt spid="101"/>
                                        </p:tgtEl>
                                        <p:attrNameLst>
                                          <p:attrName>style.visibility</p:attrName>
                                        </p:attrNameLst>
                                      </p:cBhvr>
                                      <p:to>
                                        <p:strVal val="visible"/>
                                      </p:to>
                                    </p:set>
                                    <p:animEffect transition="in" filter="fade">
                                      <p:cBhvr>
                                        <p:cTn id="696" dur="250"/>
                                        <p:tgtEl>
                                          <p:spTgt spid="101"/>
                                        </p:tgtEl>
                                      </p:cBhvr>
                                    </p:animEffect>
                                  </p:childTnLst>
                                </p:cTn>
                              </p:par>
                            </p:childTnLst>
                          </p:cTn>
                        </p:par>
                      </p:childTnLst>
                    </p:cTn>
                  </p:par>
                </p:childTnLst>
              </p:cTn>
              <p:nextCondLst>
                <p:cond evt="onClick" delay="0">
                  <p:tgtEl>
                    <p:spTgt spid="82"/>
                  </p:tgtEl>
                </p:cond>
              </p:nextCondLst>
            </p:seq>
            <p:seq concurrent="1" nextAc="seek">
              <p:cTn id="697" restart="whenNotActive" fill="hold" evtFilter="cancelBubble" nodeType="interactiveSeq">
                <p:stCondLst>
                  <p:cond evt="onClick" delay="0">
                    <p:tgtEl>
                      <p:spTgt spid="81"/>
                    </p:tgtEl>
                  </p:cond>
                </p:stCondLst>
                <p:endSync evt="end" delay="0">
                  <p:rtn val="all"/>
                </p:endSync>
                <p:childTnLst>
                  <p:par>
                    <p:cTn id="698" fill="hold">
                      <p:stCondLst>
                        <p:cond delay="0"/>
                      </p:stCondLst>
                      <p:childTnLst>
                        <p:par>
                          <p:cTn id="699" fill="hold">
                            <p:stCondLst>
                              <p:cond delay="0"/>
                            </p:stCondLst>
                            <p:childTnLst>
                              <p:par>
                                <p:cTn id="700" presetID="10" presetClass="entr" presetSubtype="0" fill="hold" nodeType="clickEffect">
                                  <p:stCondLst>
                                    <p:cond delay="0"/>
                                  </p:stCondLst>
                                  <p:childTnLst>
                                    <p:set>
                                      <p:cBhvr>
                                        <p:cTn id="701" dur="1" fill="hold">
                                          <p:stCondLst>
                                            <p:cond delay="0"/>
                                          </p:stCondLst>
                                        </p:cTn>
                                        <p:tgtEl>
                                          <p:spTgt spid="102"/>
                                        </p:tgtEl>
                                        <p:attrNameLst>
                                          <p:attrName>style.visibility</p:attrName>
                                        </p:attrNameLst>
                                      </p:cBhvr>
                                      <p:to>
                                        <p:strVal val="visible"/>
                                      </p:to>
                                    </p:set>
                                    <p:animEffect transition="in" filter="fade">
                                      <p:cBhvr>
                                        <p:cTn id="702" dur="250"/>
                                        <p:tgtEl>
                                          <p:spTgt spid="102"/>
                                        </p:tgtEl>
                                      </p:cBhvr>
                                    </p:animEffect>
                                  </p:childTnLst>
                                </p:cTn>
                              </p:par>
                            </p:childTnLst>
                          </p:cTn>
                        </p:par>
                      </p:childTnLst>
                    </p:cTn>
                  </p:par>
                </p:childTnLst>
              </p:cTn>
              <p:nextCondLst>
                <p:cond evt="onClick" delay="0">
                  <p:tgtEl>
                    <p:spTgt spid="81"/>
                  </p:tgtEl>
                </p:cond>
              </p:nextCondLst>
            </p:seq>
            <p:seq concurrent="1" nextAc="seek">
              <p:cTn id="703" restart="whenNotActive" fill="hold" evtFilter="cancelBubble" nodeType="interactiveSeq">
                <p:stCondLst>
                  <p:cond evt="onClick" delay="0">
                    <p:tgtEl>
                      <p:spTgt spid="80"/>
                    </p:tgtEl>
                  </p:cond>
                </p:stCondLst>
                <p:endSync evt="end" delay="0">
                  <p:rtn val="all"/>
                </p:endSync>
                <p:childTnLst>
                  <p:par>
                    <p:cTn id="704" fill="hold">
                      <p:stCondLst>
                        <p:cond delay="0"/>
                      </p:stCondLst>
                      <p:childTnLst>
                        <p:par>
                          <p:cTn id="705" fill="hold">
                            <p:stCondLst>
                              <p:cond delay="0"/>
                            </p:stCondLst>
                            <p:childTnLst>
                              <p:par>
                                <p:cTn id="706" presetID="10" presetClass="entr" presetSubtype="0" fill="hold" nodeType="clickEffect">
                                  <p:stCondLst>
                                    <p:cond delay="0"/>
                                  </p:stCondLst>
                                  <p:childTnLst>
                                    <p:set>
                                      <p:cBhvr>
                                        <p:cTn id="707" dur="1" fill="hold">
                                          <p:stCondLst>
                                            <p:cond delay="0"/>
                                          </p:stCondLst>
                                        </p:cTn>
                                        <p:tgtEl>
                                          <p:spTgt spid="103"/>
                                        </p:tgtEl>
                                        <p:attrNameLst>
                                          <p:attrName>style.visibility</p:attrName>
                                        </p:attrNameLst>
                                      </p:cBhvr>
                                      <p:to>
                                        <p:strVal val="visible"/>
                                      </p:to>
                                    </p:set>
                                    <p:animEffect transition="in" filter="fade">
                                      <p:cBhvr>
                                        <p:cTn id="708" dur="250"/>
                                        <p:tgtEl>
                                          <p:spTgt spid="103"/>
                                        </p:tgtEl>
                                      </p:cBhvr>
                                    </p:animEffect>
                                  </p:childTnLst>
                                </p:cTn>
                              </p:par>
                            </p:childTnLst>
                          </p:cTn>
                        </p:par>
                      </p:childTnLst>
                    </p:cTn>
                  </p:par>
                </p:childTnLst>
              </p:cTn>
              <p:nextCondLst>
                <p:cond evt="onClick" delay="0">
                  <p:tgtEl>
                    <p:spTgt spid="80"/>
                  </p:tgtEl>
                </p:cond>
              </p:nextCondLst>
            </p:seq>
            <p:seq concurrent="1" nextAc="seek">
              <p:cTn id="709" restart="whenNotActive" fill="hold" evtFilter="cancelBubble" nodeType="interactiveSeq">
                <p:stCondLst>
                  <p:cond evt="onClick" delay="0">
                    <p:tgtEl>
                      <p:spTgt spid="79"/>
                    </p:tgtEl>
                  </p:cond>
                </p:stCondLst>
                <p:endSync evt="end" delay="0">
                  <p:rtn val="all"/>
                </p:endSync>
                <p:childTnLst>
                  <p:par>
                    <p:cTn id="710" fill="hold">
                      <p:stCondLst>
                        <p:cond delay="0"/>
                      </p:stCondLst>
                      <p:childTnLst>
                        <p:par>
                          <p:cTn id="711" fill="hold">
                            <p:stCondLst>
                              <p:cond delay="0"/>
                            </p:stCondLst>
                            <p:childTnLst>
                              <p:par>
                                <p:cTn id="712" presetID="10" presetClass="entr" presetSubtype="0" fill="hold" nodeType="clickEffect">
                                  <p:stCondLst>
                                    <p:cond delay="0"/>
                                  </p:stCondLst>
                                  <p:childTnLst>
                                    <p:set>
                                      <p:cBhvr>
                                        <p:cTn id="713" dur="1" fill="hold">
                                          <p:stCondLst>
                                            <p:cond delay="0"/>
                                          </p:stCondLst>
                                        </p:cTn>
                                        <p:tgtEl>
                                          <p:spTgt spid="104"/>
                                        </p:tgtEl>
                                        <p:attrNameLst>
                                          <p:attrName>style.visibility</p:attrName>
                                        </p:attrNameLst>
                                      </p:cBhvr>
                                      <p:to>
                                        <p:strVal val="visible"/>
                                      </p:to>
                                    </p:set>
                                    <p:animEffect transition="in" filter="fade">
                                      <p:cBhvr>
                                        <p:cTn id="714" dur="250"/>
                                        <p:tgtEl>
                                          <p:spTgt spid="104"/>
                                        </p:tgtEl>
                                      </p:cBhvr>
                                    </p:animEffect>
                                  </p:childTnLst>
                                </p:cTn>
                              </p:par>
                            </p:childTnLst>
                          </p:cTn>
                        </p:par>
                      </p:childTnLst>
                    </p:cTn>
                  </p:par>
                </p:childTnLst>
              </p:cTn>
              <p:nextCondLst>
                <p:cond evt="onClick" delay="0">
                  <p:tgtEl>
                    <p:spTgt spid="79"/>
                  </p:tgtEl>
                </p:cond>
              </p:nextCondLst>
            </p:seq>
            <p:seq concurrent="1" nextAc="seek">
              <p:cTn id="715" restart="whenNotActive" fill="hold" evtFilter="cancelBubble" nodeType="interactiveSeq">
                <p:stCondLst>
                  <p:cond evt="onClick" delay="0">
                    <p:tgtEl>
                      <p:spTgt spid="78"/>
                    </p:tgtEl>
                  </p:cond>
                </p:stCondLst>
                <p:endSync evt="end" delay="0">
                  <p:rtn val="all"/>
                </p:endSync>
                <p:childTnLst>
                  <p:par>
                    <p:cTn id="716" fill="hold">
                      <p:stCondLst>
                        <p:cond delay="0"/>
                      </p:stCondLst>
                      <p:childTnLst>
                        <p:par>
                          <p:cTn id="717" fill="hold">
                            <p:stCondLst>
                              <p:cond delay="0"/>
                            </p:stCondLst>
                            <p:childTnLst>
                              <p:par>
                                <p:cTn id="718" presetID="10" presetClass="entr" presetSubtype="0" fill="hold" nodeType="clickEffect">
                                  <p:stCondLst>
                                    <p:cond delay="0"/>
                                  </p:stCondLst>
                                  <p:childTnLst>
                                    <p:set>
                                      <p:cBhvr>
                                        <p:cTn id="719" dur="1" fill="hold">
                                          <p:stCondLst>
                                            <p:cond delay="0"/>
                                          </p:stCondLst>
                                        </p:cTn>
                                        <p:tgtEl>
                                          <p:spTgt spid="105"/>
                                        </p:tgtEl>
                                        <p:attrNameLst>
                                          <p:attrName>style.visibility</p:attrName>
                                        </p:attrNameLst>
                                      </p:cBhvr>
                                      <p:to>
                                        <p:strVal val="visible"/>
                                      </p:to>
                                    </p:set>
                                    <p:animEffect transition="in" filter="fade">
                                      <p:cBhvr>
                                        <p:cTn id="720" dur="250"/>
                                        <p:tgtEl>
                                          <p:spTgt spid="105"/>
                                        </p:tgtEl>
                                      </p:cBhvr>
                                    </p:animEffect>
                                  </p:childTnLst>
                                </p:cTn>
                              </p:par>
                            </p:childTnLst>
                          </p:cTn>
                        </p:par>
                      </p:childTnLst>
                    </p:cTn>
                  </p:par>
                </p:childTnLst>
              </p:cTn>
              <p:nextCondLst>
                <p:cond evt="onClick" delay="0">
                  <p:tgtEl>
                    <p:spTgt spid="78"/>
                  </p:tgtEl>
                </p:cond>
              </p:nextCondLst>
            </p:seq>
            <p:seq concurrent="1" nextAc="seek">
              <p:cTn id="721" restart="whenNotActive" fill="hold" evtFilter="cancelBubble" nodeType="interactiveSeq">
                <p:stCondLst>
                  <p:cond evt="onClick" delay="0">
                    <p:tgtEl>
                      <p:spTgt spid="77"/>
                    </p:tgtEl>
                  </p:cond>
                </p:stCondLst>
                <p:endSync evt="end" delay="0">
                  <p:rtn val="all"/>
                </p:endSync>
                <p:childTnLst>
                  <p:par>
                    <p:cTn id="722" fill="hold">
                      <p:stCondLst>
                        <p:cond delay="0"/>
                      </p:stCondLst>
                      <p:childTnLst>
                        <p:par>
                          <p:cTn id="723" fill="hold">
                            <p:stCondLst>
                              <p:cond delay="0"/>
                            </p:stCondLst>
                            <p:childTnLst>
                              <p:par>
                                <p:cTn id="724" presetID="10" presetClass="entr" presetSubtype="0" fill="hold" nodeType="clickEffect">
                                  <p:stCondLst>
                                    <p:cond delay="0"/>
                                  </p:stCondLst>
                                  <p:childTnLst>
                                    <p:set>
                                      <p:cBhvr>
                                        <p:cTn id="725" dur="1" fill="hold">
                                          <p:stCondLst>
                                            <p:cond delay="0"/>
                                          </p:stCondLst>
                                        </p:cTn>
                                        <p:tgtEl>
                                          <p:spTgt spid="106"/>
                                        </p:tgtEl>
                                        <p:attrNameLst>
                                          <p:attrName>style.visibility</p:attrName>
                                        </p:attrNameLst>
                                      </p:cBhvr>
                                      <p:to>
                                        <p:strVal val="visible"/>
                                      </p:to>
                                    </p:set>
                                    <p:animEffect transition="in" filter="fade">
                                      <p:cBhvr>
                                        <p:cTn id="726" dur="250"/>
                                        <p:tgtEl>
                                          <p:spTgt spid="106"/>
                                        </p:tgtEl>
                                      </p:cBhvr>
                                    </p:animEffect>
                                  </p:childTnLst>
                                </p:cTn>
                              </p:par>
                            </p:childTnLst>
                          </p:cTn>
                        </p:par>
                      </p:childTnLst>
                    </p:cTn>
                  </p:par>
                </p:childTnLst>
              </p:cTn>
              <p:nextCondLst>
                <p:cond evt="onClick" delay="0">
                  <p:tgtEl>
                    <p:spTgt spid="77"/>
                  </p:tgtEl>
                </p:cond>
              </p:nextCondLst>
            </p:seq>
            <p:seq concurrent="1" nextAc="seek">
              <p:cTn id="727" restart="whenNotActive" fill="hold" evtFilter="cancelBubble" nodeType="interactiveSeq">
                <p:stCondLst>
                  <p:cond evt="onClick" delay="0">
                    <p:tgtEl>
                      <p:spTgt spid="76"/>
                    </p:tgtEl>
                  </p:cond>
                </p:stCondLst>
                <p:endSync evt="end" delay="0">
                  <p:rtn val="all"/>
                </p:endSync>
                <p:childTnLst>
                  <p:par>
                    <p:cTn id="728" fill="hold">
                      <p:stCondLst>
                        <p:cond delay="0"/>
                      </p:stCondLst>
                      <p:childTnLst>
                        <p:par>
                          <p:cTn id="729" fill="hold">
                            <p:stCondLst>
                              <p:cond delay="0"/>
                            </p:stCondLst>
                            <p:childTnLst>
                              <p:par>
                                <p:cTn id="730" presetID="10" presetClass="entr" presetSubtype="0" fill="hold" nodeType="clickEffect">
                                  <p:stCondLst>
                                    <p:cond delay="0"/>
                                  </p:stCondLst>
                                  <p:childTnLst>
                                    <p:set>
                                      <p:cBhvr>
                                        <p:cTn id="731" dur="1" fill="hold">
                                          <p:stCondLst>
                                            <p:cond delay="0"/>
                                          </p:stCondLst>
                                        </p:cTn>
                                        <p:tgtEl>
                                          <p:spTgt spid="107"/>
                                        </p:tgtEl>
                                        <p:attrNameLst>
                                          <p:attrName>style.visibility</p:attrName>
                                        </p:attrNameLst>
                                      </p:cBhvr>
                                      <p:to>
                                        <p:strVal val="visible"/>
                                      </p:to>
                                    </p:set>
                                    <p:animEffect transition="in" filter="fade">
                                      <p:cBhvr>
                                        <p:cTn id="732" dur="250"/>
                                        <p:tgtEl>
                                          <p:spTgt spid="107"/>
                                        </p:tgtEl>
                                      </p:cBhvr>
                                    </p:animEffect>
                                  </p:childTnLst>
                                </p:cTn>
                              </p:par>
                            </p:childTnLst>
                          </p:cTn>
                        </p:par>
                      </p:childTnLst>
                    </p:cTn>
                  </p:par>
                </p:childTnLst>
              </p:cTn>
              <p:nextCondLst>
                <p:cond evt="onClick" delay="0">
                  <p:tgtEl>
                    <p:spTgt spid="76"/>
                  </p:tgtEl>
                </p:cond>
              </p:nextCondLst>
            </p:seq>
            <p:seq concurrent="1" nextAc="seek">
              <p:cTn id="733" restart="whenNotActive" fill="hold" evtFilter="cancelBubble" nodeType="interactiveSeq">
                <p:stCondLst>
                  <p:cond evt="onClick" delay="0">
                    <p:tgtEl>
                      <p:spTgt spid="75"/>
                    </p:tgtEl>
                  </p:cond>
                </p:stCondLst>
                <p:endSync evt="end" delay="0">
                  <p:rtn val="all"/>
                </p:endSync>
                <p:childTnLst>
                  <p:par>
                    <p:cTn id="734" fill="hold">
                      <p:stCondLst>
                        <p:cond delay="0"/>
                      </p:stCondLst>
                      <p:childTnLst>
                        <p:par>
                          <p:cTn id="735" fill="hold">
                            <p:stCondLst>
                              <p:cond delay="0"/>
                            </p:stCondLst>
                            <p:childTnLst>
                              <p:par>
                                <p:cTn id="736" presetID="10" presetClass="entr" presetSubtype="0" fill="hold" nodeType="clickEffect">
                                  <p:stCondLst>
                                    <p:cond delay="0"/>
                                  </p:stCondLst>
                                  <p:childTnLst>
                                    <p:set>
                                      <p:cBhvr>
                                        <p:cTn id="737" dur="1" fill="hold">
                                          <p:stCondLst>
                                            <p:cond delay="0"/>
                                          </p:stCondLst>
                                        </p:cTn>
                                        <p:tgtEl>
                                          <p:spTgt spid="108"/>
                                        </p:tgtEl>
                                        <p:attrNameLst>
                                          <p:attrName>style.visibility</p:attrName>
                                        </p:attrNameLst>
                                      </p:cBhvr>
                                      <p:to>
                                        <p:strVal val="visible"/>
                                      </p:to>
                                    </p:set>
                                    <p:animEffect transition="in" filter="fade">
                                      <p:cBhvr>
                                        <p:cTn id="738" dur="250"/>
                                        <p:tgtEl>
                                          <p:spTgt spid="108"/>
                                        </p:tgtEl>
                                      </p:cBhvr>
                                    </p:animEffect>
                                  </p:childTnLst>
                                </p:cTn>
                              </p:par>
                            </p:childTnLst>
                          </p:cTn>
                        </p:par>
                      </p:childTnLst>
                    </p:cTn>
                  </p:par>
                </p:childTnLst>
              </p:cTn>
              <p:nextCondLst>
                <p:cond evt="onClick" delay="0">
                  <p:tgtEl>
                    <p:spTgt spid="75"/>
                  </p:tgtEl>
                </p:cond>
              </p:nextCondLst>
            </p:seq>
            <p:seq concurrent="1" nextAc="seek">
              <p:cTn id="739" restart="whenNotActive" fill="hold" evtFilter="cancelBubble" nodeType="interactiveSeq">
                <p:stCondLst>
                  <p:cond evt="onClick" delay="0">
                    <p:tgtEl>
                      <p:spTgt spid="74"/>
                    </p:tgtEl>
                  </p:cond>
                </p:stCondLst>
                <p:endSync evt="end" delay="0">
                  <p:rtn val="all"/>
                </p:endSync>
                <p:childTnLst>
                  <p:par>
                    <p:cTn id="740" fill="hold">
                      <p:stCondLst>
                        <p:cond delay="0"/>
                      </p:stCondLst>
                      <p:childTnLst>
                        <p:par>
                          <p:cTn id="741" fill="hold">
                            <p:stCondLst>
                              <p:cond delay="0"/>
                            </p:stCondLst>
                            <p:childTnLst>
                              <p:par>
                                <p:cTn id="742" presetID="10" presetClass="entr" presetSubtype="0" fill="hold" nodeType="clickEffect">
                                  <p:stCondLst>
                                    <p:cond delay="0"/>
                                  </p:stCondLst>
                                  <p:childTnLst>
                                    <p:set>
                                      <p:cBhvr>
                                        <p:cTn id="743" dur="1" fill="hold">
                                          <p:stCondLst>
                                            <p:cond delay="0"/>
                                          </p:stCondLst>
                                        </p:cTn>
                                        <p:tgtEl>
                                          <p:spTgt spid="109"/>
                                        </p:tgtEl>
                                        <p:attrNameLst>
                                          <p:attrName>style.visibility</p:attrName>
                                        </p:attrNameLst>
                                      </p:cBhvr>
                                      <p:to>
                                        <p:strVal val="visible"/>
                                      </p:to>
                                    </p:set>
                                    <p:animEffect transition="in" filter="fade">
                                      <p:cBhvr>
                                        <p:cTn id="744" dur="250"/>
                                        <p:tgtEl>
                                          <p:spTgt spid="109"/>
                                        </p:tgtEl>
                                      </p:cBhvr>
                                    </p:animEffect>
                                  </p:childTnLst>
                                </p:cTn>
                              </p:par>
                            </p:childTnLst>
                          </p:cTn>
                        </p:par>
                      </p:childTnLst>
                    </p:cTn>
                  </p:par>
                </p:childTnLst>
              </p:cTn>
              <p:nextCondLst>
                <p:cond evt="onClick" delay="0">
                  <p:tgtEl>
                    <p:spTgt spid="74"/>
                  </p:tgtEl>
                </p:cond>
              </p:nextCondLst>
            </p:seq>
            <p:seq concurrent="1" nextAc="seek">
              <p:cTn id="745" restart="whenNotActive" fill="hold" evtFilter="cancelBubble" nodeType="interactiveSeq">
                <p:stCondLst>
                  <p:cond evt="onClick" delay="0">
                    <p:tgtEl>
                      <p:spTgt spid="73"/>
                    </p:tgtEl>
                  </p:cond>
                </p:stCondLst>
                <p:endSync evt="end" delay="0">
                  <p:rtn val="all"/>
                </p:endSync>
                <p:childTnLst>
                  <p:par>
                    <p:cTn id="746" fill="hold">
                      <p:stCondLst>
                        <p:cond delay="0"/>
                      </p:stCondLst>
                      <p:childTnLst>
                        <p:par>
                          <p:cTn id="747" fill="hold">
                            <p:stCondLst>
                              <p:cond delay="0"/>
                            </p:stCondLst>
                            <p:childTnLst>
                              <p:par>
                                <p:cTn id="748" presetID="10" presetClass="entr" presetSubtype="0" fill="hold" nodeType="clickEffect">
                                  <p:stCondLst>
                                    <p:cond delay="0"/>
                                  </p:stCondLst>
                                  <p:childTnLst>
                                    <p:set>
                                      <p:cBhvr>
                                        <p:cTn id="749" dur="1" fill="hold">
                                          <p:stCondLst>
                                            <p:cond delay="0"/>
                                          </p:stCondLst>
                                        </p:cTn>
                                        <p:tgtEl>
                                          <p:spTgt spid="110"/>
                                        </p:tgtEl>
                                        <p:attrNameLst>
                                          <p:attrName>style.visibility</p:attrName>
                                        </p:attrNameLst>
                                      </p:cBhvr>
                                      <p:to>
                                        <p:strVal val="visible"/>
                                      </p:to>
                                    </p:set>
                                    <p:animEffect transition="in" filter="fade">
                                      <p:cBhvr>
                                        <p:cTn id="750" dur="250"/>
                                        <p:tgtEl>
                                          <p:spTgt spid="110"/>
                                        </p:tgtEl>
                                      </p:cBhvr>
                                    </p:animEffect>
                                  </p:childTnLst>
                                </p:cTn>
                              </p:par>
                            </p:childTnLst>
                          </p:cTn>
                        </p:par>
                      </p:childTnLst>
                    </p:cTn>
                  </p:par>
                </p:childTnLst>
              </p:cTn>
              <p:nextCondLst>
                <p:cond evt="onClick" delay="0">
                  <p:tgtEl>
                    <p:spTgt spid="73"/>
                  </p:tgtEl>
                </p:cond>
              </p:nextCondLst>
            </p:seq>
            <p:seq concurrent="1" nextAc="seek">
              <p:cTn id="751" restart="whenNotActive" fill="hold" evtFilter="cancelBubble" nodeType="interactiveSeq">
                <p:stCondLst>
                  <p:cond evt="onClick" delay="0">
                    <p:tgtEl>
                      <p:spTgt spid="72"/>
                    </p:tgtEl>
                  </p:cond>
                </p:stCondLst>
                <p:endSync evt="end" delay="0">
                  <p:rtn val="all"/>
                </p:endSync>
                <p:childTnLst>
                  <p:par>
                    <p:cTn id="752" fill="hold">
                      <p:stCondLst>
                        <p:cond delay="0"/>
                      </p:stCondLst>
                      <p:childTnLst>
                        <p:par>
                          <p:cTn id="753" fill="hold">
                            <p:stCondLst>
                              <p:cond delay="0"/>
                            </p:stCondLst>
                            <p:childTnLst>
                              <p:par>
                                <p:cTn id="754" presetID="10" presetClass="entr" presetSubtype="0" fill="hold" nodeType="clickEffect">
                                  <p:stCondLst>
                                    <p:cond delay="0"/>
                                  </p:stCondLst>
                                  <p:childTnLst>
                                    <p:set>
                                      <p:cBhvr>
                                        <p:cTn id="755" dur="1" fill="hold">
                                          <p:stCondLst>
                                            <p:cond delay="0"/>
                                          </p:stCondLst>
                                        </p:cTn>
                                        <p:tgtEl>
                                          <p:spTgt spid="111"/>
                                        </p:tgtEl>
                                        <p:attrNameLst>
                                          <p:attrName>style.visibility</p:attrName>
                                        </p:attrNameLst>
                                      </p:cBhvr>
                                      <p:to>
                                        <p:strVal val="visible"/>
                                      </p:to>
                                    </p:set>
                                    <p:animEffect transition="in" filter="fade">
                                      <p:cBhvr>
                                        <p:cTn id="756" dur="250"/>
                                        <p:tgtEl>
                                          <p:spTgt spid="111"/>
                                        </p:tgtEl>
                                      </p:cBhvr>
                                    </p:animEffect>
                                  </p:childTnLst>
                                </p:cTn>
                              </p:par>
                            </p:childTnLst>
                          </p:cTn>
                        </p:par>
                      </p:childTnLst>
                    </p:cTn>
                  </p:par>
                </p:childTnLst>
              </p:cTn>
              <p:nextCondLst>
                <p:cond evt="onClick" delay="0">
                  <p:tgtEl>
                    <p:spTgt spid="72"/>
                  </p:tgtEl>
                </p:cond>
              </p:nextCondLst>
            </p:seq>
            <p:seq concurrent="1" nextAc="seek">
              <p:cTn id="757" restart="whenNotActive" fill="hold" evtFilter="cancelBubble" nodeType="interactiveSeq">
                <p:stCondLst>
                  <p:cond evt="onClick" delay="0">
                    <p:tgtEl>
                      <p:spTgt spid="71"/>
                    </p:tgtEl>
                  </p:cond>
                </p:stCondLst>
                <p:endSync evt="end" delay="0">
                  <p:rtn val="all"/>
                </p:endSync>
                <p:childTnLst>
                  <p:par>
                    <p:cTn id="758" fill="hold">
                      <p:stCondLst>
                        <p:cond delay="0"/>
                      </p:stCondLst>
                      <p:childTnLst>
                        <p:par>
                          <p:cTn id="759" fill="hold">
                            <p:stCondLst>
                              <p:cond delay="0"/>
                            </p:stCondLst>
                            <p:childTnLst>
                              <p:par>
                                <p:cTn id="760" presetID="10" presetClass="entr" presetSubtype="0" fill="hold" nodeType="clickEffect">
                                  <p:stCondLst>
                                    <p:cond delay="0"/>
                                  </p:stCondLst>
                                  <p:childTnLst>
                                    <p:set>
                                      <p:cBhvr>
                                        <p:cTn id="761" dur="1" fill="hold">
                                          <p:stCondLst>
                                            <p:cond delay="0"/>
                                          </p:stCondLst>
                                        </p:cTn>
                                        <p:tgtEl>
                                          <p:spTgt spid="112"/>
                                        </p:tgtEl>
                                        <p:attrNameLst>
                                          <p:attrName>style.visibility</p:attrName>
                                        </p:attrNameLst>
                                      </p:cBhvr>
                                      <p:to>
                                        <p:strVal val="visible"/>
                                      </p:to>
                                    </p:set>
                                    <p:animEffect transition="in" filter="fade">
                                      <p:cBhvr>
                                        <p:cTn id="762" dur="250"/>
                                        <p:tgtEl>
                                          <p:spTgt spid="112"/>
                                        </p:tgtEl>
                                      </p:cBhvr>
                                    </p:animEffect>
                                  </p:childTnLst>
                                </p:cTn>
                              </p:par>
                            </p:childTnLst>
                          </p:cTn>
                        </p:par>
                      </p:childTnLst>
                    </p:cTn>
                  </p:par>
                </p:childTnLst>
              </p:cTn>
              <p:nextCondLst>
                <p:cond evt="onClick" delay="0">
                  <p:tgtEl>
                    <p:spTgt spid="71"/>
                  </p:tgtEl>
                </p:cond>
              </p:nextCondLst>
            </p:seq>
            <p:seq concurrent="1" nextAc="seek">
              <p:cTn id="763" restart="whenNotActive" fill="hold" evtFilter="cancelBubble" nodeType="interactiveSeq">
                <p:stCondLst>
                  <p:cond evt="onClick" delay="0">
                    <p:tgtEl>
                      <p:spTgt spid="70"/>
                    </p:tgtEl>
                  </p:cond>
                </p:stCondLst>
                <p:endSync evt="end" delay="0">
                  <p:rtn val="all"/>
                </p:endSync>
                <p:childTnLst>
                  <p:par>
                    <p:cTn id="764" fill="hold">
                      <p:stCondLst>
                        <p:cond delay="0"/>
                      </p:stCondLst>
                      <p:childTnLst>
                        <p:par>
                          <p:cTn id="765" fill="hold">
                            <p:stCondLst>
                              <p:cond delay="0"/>
                            </p:stCondLst>
                            <p:childTnLst>
                              <p:par>
                                <p:cTn id="766" presetID="10" presetClass="entr" presetSubtype="0" fill="hold" nodeType="clickEffect">
                                  <p:stCondLst>
                                    <p:cond delay="0"/>
                                  </p:stCondLst>
                                  <p:childTnLst>
                                    <p:set>
                                      <p:cBhvr>
                                        <p:cTn id="767" dur="1" fill="hold">
                                          <p:stCondLst>
                                            <p:cond delay="0"/>
                                          </p:stCondLst>
                                        </p:cTn>
                                        <p:tgtEl>
                                          <p:spTgt spid="113"/>
                                        </p:tgtEl>
                                        <p:attrNameLst>
                                          <p:attrName>style.visibility</p:attrName>
                                        </p:attrNameLst>
                                      </p:cBhvr>
                                      <p:to>
                                        <p:strVal val="visible"/>
                                      </p:to>
                                    </p:set>
                                    <p:animEffect transition="in" filter="fade">
                                      <p:cBhvr>
                                        <p:cTn id="768" dur="250"/>
                                        <p:tgtEl>
                                          <p:spTgt spid="113"/>
                                        </p:tgtEl>
                                      </p:cBhvr>
                                    </p:animEffect>
                                  </p:childTnLst>
                                </p:cTn>
                              </p:par>
                            </p:childTnLst>
                          </p:cTn>
                        </p:par>
                      </p:childTnLst>
                    </p:cTn>
                  </p:par>
                </p:childTnLst>
              </p:cTn>
              <p:nextCondLst>
                <p:cond evt="onClick" delay="0">
                  <p:tgtEl>
                    <p:spTgt spid="70"/>
                  </p:tgtEl>
                </p:cond>
              </p:nextCondLst>
            </p:seq>
            <p:seq concurrent="1" nextAc="seek">
              <p:cTn id="769" restart="whenNotActive" fill="hold" evtFilter="cancelBubble" nodeType="interactiveSeq">
                <p:stCondLst>
                  <p:cond evt="onClick" delay="0">
                    <p:tgtEl>
                      <p:spTgt spid="69"/>
                    </p:tgtEl>
                  </p:cond>
                </p:stCondLst>
                <p:endSync evt="end" delay="0">
                  <p:rtn val="all"/>
                </p:endSync>
                <p:childTnLst>
                  <p:par>
                    <p:cTn id="770" fill="hold">
                      <p:stCondLst>
                        <p:cond delay="0"/>
                      </p:stCondLst>
                      <p:childTnLst>
                        <p:par>
                          <p:cTn id="771" fill="hold">
                            <p:stCondLst>
                              <p:cond delay="0"/>
                            </p:stCondLst>
                            <p:childTnLst>
                              <p:par>
                                <p:cTn id="772" presetID="10" presetClass="entr" presetSubtype="0" fill="hold" nodeType="clickEffect">
                                  <p:stCondLst>
                                    <p:cond delay="0"/>
                                  </p:stCondLst>
                                  <p:childTnLst>
                                    <p:set>
                                      <p:cBhvr>
                                        <p:cTn id="773" dur="1" fill="hold">
                                          <p:stCondLst>
                                            <p:cond delay="0"/>
                                          </p:stCondLst>
                                        </p:cTn>
                                        <p:tgtEl>
                                          <p:spTgt spid="114"/>
                                        </p:tgtEl>
                                        <p:attrNameLst>
                                          <p:attrName>style.visibility</p:attrName>
                                        </p:attrNameLst>
                                      </p:cBhvr>
                                      <p:to>
                                        <p:strVal val="visible"/>
                                      </p:to>
                                    </p:set>
                                    <p:animEffect transition="in" filter="fade">
                                      <p:cBhvr>
                                        <p:cTn id="774" dur="250"/>
                                        <p:tgtEl>
                                          <p:spTgt spid="114"/>
                                        </p:tgtEl>
                                      </p:cBhvr>
                                    </p:animEffect>
                                  </p:childTnLst>
                                </p:cTn>
                              </p:par>
                            </p:childTnLst>
                          </p:cTn>
                        </p:par>
                      </p:childTnLst>
                    </p:cTn>
                  </p:par>
                </p:childTnLst>
              </p:cTn>
              <p:nextCondLst>
                <p:cond evt="onClick" delay="0">
                  <p:tgtEl>
                    <p:spTgt spid="69"/>
                  </p:tgtEl>
                </p:cond>
              </p:nextCondLst>
            </p:seq>
            <p:seq concurrent="1" nextAc="seek">
              <p:cTn id="775" restart="whenNotActive" fill="hold" evtFilter="cancelBubble" nodeType="interactiveSeq">
                <p:stCondLst>
                  <p:cond evt="onClick" delay="0">
                    <p:tgtEl>
                      <p:spTgt spid="68"/>
                    </p:tgtEl>
                  </p:cond>
                </p:stCondLst>
                <p:endSync evt="end" delay="0">
                  <p:rtn val="all"/>
                </p:endSync>
                <p:childTnLst>
                  <p:par>
                    <p:cTn id="776" fill="hold">
                      <p:stCondLst>
                        <p:cond delay="0"/>
                      </p:stCondLst>
                      <p:childTnLst>
                        <p:par>
                          <p:cTn id="777" fill="hold">
                            <p:stCondLst>
                              <p:cond delay="0"/>
                            </p:stCondLst>
                            <p:childTnLst>
                              <p:par>
                                <p:cTn id="778" presetID="10" presetClass="entr" presetSubtype="0" fill="hold" nodeType="clickEffect">
                                  <p:stCondLst>
                                    <p:cond delay="0"/>
                                  </p:stCondLst>
                                  <p:childTnLst>
                                    <p:set>
                                      <p:cBhvr>
                                        <p:cTn id="779" dur="1" fill="hold">
                                          <p:stCondLst>
                                            <p:cond delay="0"/>
                                          </p:stCondLst>
                                        </p:cTn>
                                        <p:tgtEl>
                                          <p:spTgt spid="115"/>
                                        </p:tgtEl>
                                        <p:attrNameLst>
                                          <p:attrName>style.visibility</p:attrName>
                                        </p:attrNameLst>
                                      </p:cBhvr>
                                      <p:to>
                                        <p:strVal val="visible"/>
                                      </p:to>
                                    </p:set>
                                    <p:animEffect transition="in" filter="fade">
                                      <p:cBhvr>
                                        <p:cTn id="780" dur="250"/>
                                        <p:tgtEl>
                                          <p:spTgt spid="115"/>
                                        </p:tgtEl>
                                      </p:cBhvr>
                                    </p:animEffect>
                                  </p:childTnLst>
                                </p:cTn>
                              </p:par>
                            </p:childTnLst>
                          </p:cTn>
                        </p:par>
                      </p:childTnLst>
                    </p:cTn>
                  </p:par>
                </p:childTnLst>
              </p:cTn>
              <p:nextCondLst>
                <p:cond evt="onClick" delay="0">
                  <p:tgtEl>
                    <p:spTgt spid="68"/>
                  </p:tgtEl>
                </p:cond>
              </p:nextCondLst>
            </p:seq>
            <p:seq concurrent="1" nextAc="seek">
              <p:cTn id="781" restart="whenNotActive" fill="hold" evtFilter="cancelBubble" nodeType="interactiveSeq">
                <p:stCondLst>
                  <p:cond evt="onClick" delay="0">
                    <p:tgtEl>
                      <p:spTgt spid="67"/>
                    </p:tgtEl>
                  </p:cond>
                </p:stCondLst>
                <p:endSync evt="end" delay="0">
                  <p:rtn val="all"/>
                </p:endSync>
                <p:childTnLst>
                  <p:par>
                    <p:cTn id="782" fill="hold">
                      <p:stCondLst>
                        <p:cond delay="0"/>
                      </p:stCondLst>
                      <p:childTnLst>
                        <p:par>
                          <p:cTn id="783" fill="hold">
                            <p:stCondLst>
                              <p:cond delay="0"/>
                            </p:stCondLst>
                            <p:childTnLst>
                              <p:par>
                                <p:cTn id="784" presetID="10" presetClass="entr" presetSubtype="0" fill="hold" nodeType="clickEffect">
                                  <p:stCondLst>
                                    <p:cond delay="0"/>
                                  </p:stCondLst>
                                  <p:childTnLst>
                                    <p:set>
                                      <p:cBhvr>
                                        <p:cTn id="785" dur="1" fill="hold">
                                          <p:stCondLst>
                                            <p:cond delay="0"/>
                                          </p:stCondLst>
                                        </p:cTn>
                                        <p:tgtEl>
                                          <p:spTgt spid="116"/>
                                        </p:tgtEl>
                                        <p:attrNameLst>
                                          <p:attrName>style.visibility</p:attrName>
                                        </p:attrNameLst>
                                      </p:cBhvr>
                                      <p:to>
                                        <p:strVal val="visible"/>
                                      </p:to>
                                    </p:set>
                                    <p:animEffect transition="in" filter="fade">
                                      <p:cBhvr>
                                        <p:cTn id="786" dur="250"/>
                                        <p:tgtEl>
                                          <p:spTgt spid="116"/>
                                        </p:tgtEl>
                                      </p:cBhvr>
                                    </p:animEffect>
                                  </p:childTnLst>
                                </p:cTn>
                              </p:par>
                            </p:childTnLst>
                          </p:cTn>
                        </p:par>
                      </p:childTnLst>
                    </p:cTn>
                  </p:par>
                </p:childTnLst>
              </p:cTn>
              <p:nextCondLst>
                <p:cond evt="onClick" delay="0">
                  <p:tgtEl>
                    <p:spTgt spid="67"/>
                  </p:tgtEl>
                </p:cond>
              </p:nextCondLst>
            </p:seq>
            <p:seq concurrent="1" nextAc="seek">
              <p:cTn id="787" restart="whenNotActive" fill="hold" evtFilter="cancelBubble" nodeType="interactiveSeq">
                <p:stCondLst>
                  <p:cond evt="onClick" delay="0">
                    <p:tgtEl>
                      <p:spTgt spid="66"/>
                    </p:tgtEl>
                  </p:cond>
                </p:stCondLst>
                <p:endSync evt="end" delay="0">
                  <p:rtn val="all"/>
                </p:endSync>
                <p:childTnLst>
                  <p:par>
                    <p:cTn id="788" fill="hold">
                      <p:stCondLst>
                        <p:cond delay="0"/>
                      </p:stCondLst>
                      <p:childTnLst>
                        <p:par>
                          <p:cTn id="789" fill="hold">
                            <p:stCondLst>
                              <p:cond delay="0"/>
                            </p:stCondLst>
                            <p:childTnLst>
                              <p:par>
                                <p:cTn id="790" presetID="10" presetClass="entr" presetSubtype="0" fill="hold" nodeType="clickEffect">
                                  <p:stCondLst>
                                    <p:cond delay="0"/>
                                  </p:stCondLst>
                                  <p:childTnLst>
                                    <p:set>
                                      <p:cBhvr>
                                        <p:cTn id="791" dur="1" fill="hold">
                                          <p:stCondLst>
                                            <p:cond delay="0"/>
                                          </p:stCondLst>
                                        </p:cTn>
                                        <p:tgtEl>
                                          <p:spTgt spid="117"/>
                                        </p:tgtEl>
                                        <p:attrNameLst>
                                          <p:attrName>style.visibility</p:attrName>
                                        </p:attrNameLst>
                                      </p:cBhvr>
                                      <p:to>
                                        <p:strVal val="visible"/>
                                      </p:to>
                                    </p:set>
                                    <p:animEffect transition="in" filter="fade">
                                      <p:cBhvr>
                                        <p:cTn id="792" dur="250"/>
                                        <p:tgtEl>
                                          <p:spTgt spid="117"/>
                                        </p:tgtEl>
                                      </p:cBhvr>
                                    </p:animEffect>
                                  </p:childTnLst>
                                </p:cTn>
                              </p:par>
                            </p:childTnLst>
                          </p:cTn>
                        </p:par>
                      </p:childTnLst>
                    </p:cTn>
                  </p:par>
                </p:childTnLst>
              </p:cTn>
              <p:nextCondLst>
                <p:cond evt="onClick" delay="0">
                  <p:tgtEl>
                    <p:spTgt spid="66"/>
                  </p:tgtEl>
                </p:cond>
              </p:nextCondLst>
            </p:seq>
            <p:seq concurrent="1" nextAc="seek">
              <p:cTn id="793" restart="whenNotActive" fill="hold" evtFilter="cancelBubble" nodeType="interactiveSeq">
                <p:stCondLst>
                  <p:cond evt="onClick" delay="0">
                    <p:tgtEl>
                      <p:spTgt spid="123"/>
                    </p:tgtEl>
                  </p:cond>
                </p:stCondLst>
                <p:endSync evt="end" delay="0">
                  <p:rtn val="all"/>
                </p:endSync>
                <p:childTnLst>
                  <p:par>
                    <p:cTn id="794" fill="hold">
                      <p:stCondLst>
                        <p:cond delay="0"/>
                      </p:stCondLst>
                      <p:childTnLst>
                        <p:par>
                          <p:cTn id="795" fill="hold">
                            <p:stCondLst>
                              <p:cond delay="0"/>
                            </p:stCondLst>
                            <p:childTnLst>
                              <p:par>
                                <p:cTn id="796" presetID="64" presetClass="path" presetSubtype="0" decel="100000" fill="hold" nodeType="clickEffect">
                                  <p:stCondLst>
                                    <p:cond delay="0"/>
                                  </p:stCondLst>
                                  <p:childTnLst>
                                    <p:animMotion origin="layout" path="M -3.75E-6 3.7037E-7 L -3.75E-6 -0.01944 " pathEditMode="relative" rAng="0" ptsTypes="AA">
                                      <p:cBhvr>
                                        <p:cTn id="797" dur="100" fill="hold"/>
                                        <p:tgtEl>
                                          <p:spTgt spid="123"/>
                                        </p:tgtEl>
                                        <p:attrNameLst>
                                          <p:attrName>ppt_x</p:attrName>
                                          <p:attrName>ppt_y</p:attrName>
                                        </p:attrNameLst>
                                      </p:cBhvr>
                                      <p:rCtr x="0" y="-972"/>
                                    </p:animMotion>
                                  </p:childTnLst>
                                  <p:subTnLst>
                                    <p:audio>
                                      <p:cMediaNode>
                                        <p:cTn display="0" masterRel="sameClick">
                                          <p:stCondLst>
                                            <p:cond evt="begin" delay="0">
                                              <p:tn val="796"/>
                                            </p:cond>
                                          </p:stCondLst>
                                          <p:endCondLst>
                                            <p:cond evt="onStopAudio" delay="0">
                                              <p:tgtEl>
                                                <p:sldTgt/>
                                              </p:tgtEl>
                                            </p:cond>
                                          </p:endCondLst>
                                        </p:cTn>
                                        <p:tgtEl>
                                          <p:sndTgt r:embed="rId8" name="mk64_boing.wav"/>
                                        </p:tgtEl>
                                      </p:cMediaNode>
                                    </p:audio>
                                  </p:subTnLst>
                                </p:cTn>
                              </p:par>
                            </p:childTnLst>
                          </p:cTn>
                        </p:par>
                        <p:par>
                          <p:cTn id="798" fill="hold">
                            <p:stCondLst>
                              <p:cond delay="100"/>
                            </p:stCondLst>
                            <p:childTnLst>
                              <p:par>
                                <p:cTn id="799" presetID="42" presetClass="path" presetSubtype="0" fill="hold" nodeType="afterEffect">
                                  <p:stCondLst>
                                    <p:cond delay="0"/>
                                  </p:stCondLst>
                                  <p:childTnLst>
                                    <p:animMotion origin="layout" path="M -3.75E-6 3.7037E-7 L -3.75E-6 0.00023 " pathEditMode="relative" rAng="0" ptsTypes="AA">
                                      <p:cBhvr>
                                        <p:cTn id="800" dur="100" fill="hold"/>
                                        <p:tgtEl>
                                          <p:spTgt spid="123"/>
                                        </p:tgtEl>
                                        <p:attrNameLst>
                                          <p:attrName>ppt_x</p:attrName>
                                          <p:attrName>ppt_y</p:attrName>
                                        </p:attrNameLst>
                                      </p:cBhvr>
                                      <p:rCtr x="0" y="0"/>
                                    </p:animMotion>
                                  </p:childTnLst>
                                </p:cTn>
                              </p:par>
                            </p:childTnLst>
                          </p:cTn>
                        </p:par>
                      </p:childTnLst>
                    </p:cTn>
                  </p:par>
                  <p:par>
                    <p:cTn id="801" fill="hold">
                      <p:stCondLst>
                        <p:cond delay="indefinite"/>
                      </p:stCondLst>
                      <p:childTnLst>
                        <p:par>
                          <p:cTn id="802" fill="hold">
                            <p:stCondLst>
                              <p:cond delay="0"/>
                            </p:stCondLst>
                            <p:childTnLst>
                              <p:par>
                                <p:cTn id="803" presetID="64" presetClass="path" presetSubtype="0" accel="50000" decel="50000" fill="hold" nodeType="clickEffect">
                                  <p:stCondLst>
                                    <p:cond delay="0"/>
                                  </p:stCondLst>
                                  <p:childTnLst>
                                    <p:animMotion origin="layout" path="M -3.75E-6 -0.01852 L -3.75E-6 0.00023 " pathEditMode="relative" rAng="0" ptsTypes="AA">
                                      <p:cBhvr>
                                        <p:cTn id="804" dur="100" spd="-100000" fill="hold"/>
                                        <p:tgtEl>
                                          <p:spTgt spid="123"/>
                                        </p:tgtEl>
                                        <p:attrNameLst>
                                          <p:attrName>ppt_x</p:attrName>
                                          <p:attrName>ppt_y</p:attrName>
                                        </p:attrNameLst>
                                      </p:cBhvr>
                                      <p:rCtr x="0" y="926"/>
                                    </p:animMotion>
                                  </p:childTnLst>
                                  <p:subTnLst>
                                    <p:audio>
                                      <p:cMediaNode>
                                        <p:cTn display="0" masterRel="sameClick">
                                          <p:stCondLst>
                                            <p:cond evt="begin" delay="0">
                                              <p:tn val="803"/>
                                            </p:cond>
                                          </p:stCondLst>
                                          <p:endCondLst>
                                            <p:cond evt="onStopAudio" delay="0">
                                              <p:tgtEl>
                                                <p:sldTgt/>
                                              </p:tgtEl>
                                            </p:cond>
                                          </p:endCondLst>
                                        </p:cTn>
                                        <p:tgtEl>
                                          <p:sndTgt r:embed="rId8" name="mk64_boing.wav"/>
                                        </p:tgtEl>
                                      </p:cMediaNode>
                                    </p:audio>
                                  </p:subTnLst>
                                </p:cTn>
                              </p:par>
                            </p:childTnLst>
                          </p:cTn>
                        </p:par>
                        <p:par>
                          <p:cTn id="805" fill="hold">
                            <p:stCondLst>
                              <p:cond delay="100"/>
                            </p:stCondLst>
                            <p:childTnLst>
                              <p:par>
                                <p:cTn id="806" presetID="42" presetClass="path" presetSubtype="0" accel="50000" decel="50000" fill="hold" nodeType="afterEffect">
                                  <p:stCondLst>
                                    <p:cond delay="0"/>
                                  </p:stCondLst>
                                  <p:childTnLst>
                                    <p:animMotion origin="layout" path="M -3.75E-6 3.7037E-7 L -3.75E-6 -0.01852 " pathEditMode="relative" rAng="0" ptsTypes="AA">
                                      <p:cBhvr>
                                        <p:cTn id="807" dur="100" spd="-100000" fill="hold"/>
                                        <p:tgtEl>
                                          <p:spTgt spid="123"/>
                                        </p:tgtEl>
                                        <p:attrNameLst>
                                          <p:attrName>ppt_x</p:attrName>
                                          <p:attrName>ppt_y</p:attrName>
                                        </p:attrNameLst>
                                      </p:cBhvr>
                                      <p:rCtr x="0" y="-926"/>
                                    </p:animMotion>
                                  </p:childTnLst>
                                </p:cTn>
                              </p:par>
                            </p:childTnLst>
                          </p:cTn>
                        </p:par>
                      </p:childTnLst>
                    </p:cTn>
                  </p:par>
                </p:childTnLst>
              </p:cTn>
              <p:nextCondLst>
                <p:cond evt="onClick" delay="0">
                  <p:tgtEl>
                    <p:spTgt spid="123"/>
                  </p:tgtEl>
                </p:cond>
              </p:nextCondLst>
            </p:seq>
            <p:audio>
              <p:cMediaNode vol="80000">
                <p:cTn id="808" fill="hold" display="0">
                  <p:stCondLst>
                    <p:cond delay="indefinite"/>
                  </p:stCondLst>
                  <p:endCondLst>
                    <p:cond evt="onStopAudio" delay="0">
                      <p:tgtEl>
                        <p:sldTgt/>
                      </p:tgtEl>
                    </p:cond>
                  </p:endCondLst>
                </p:cTn>
                <p:tgtEl>
                  <p:spTgt spid="122"/>
                </p:tgtEl>
              </p:cMediaNode>
            </p:audio>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Pick a block!">
    <p:spTree>
      <p:nvGrpSpPr>
        <p:cNvPr id="1" name=""/>
        <p:cNvGrpSpPr/>
        <p:nvPr/>
      </p:nvGrpSpPr>
      <p:grpSpPr>
        <a:xfrm>
          <a:off x="0" y="0"/>
          <a:ext cx="0" cy="0"/>
          <a:chOff x="0" y="0"/>
          <a:chExt cx="0" cy="0"/>
        </a:xfrm>
      </p:grpSpPr>
      <p:sp>
        <p:nvSpPr>
          <p:cNvPr id="4" name="TextBox 3"/>
          <p:cNvSpPr txBox="1"/>
          <p:nvPr/>
        </p:nvSpPr>
        <p:spPr>
          <a:xfrm>
            <a:off x="2119086" y="305139"/>
            <a:ext cx="7876454" cy="1467709"/>
          </a:xfrm>
          <a:prstGeom prst="rect">
            <a:avLst/>
          </a:prstGeom>
          <a:blipFill>
            <a:blip r:embed="rId7"/>
            <a:stretch>
              <a:fillRect/>
            </a:stretch>
          </a:blipFill>
        </p:spPr>
        <p:txBody>
          <a:bodyPr wrap="square" rtlCol="0">
            <a:noAutofit/>
            <a:scene3d>
              <a:camera prst="perspectiveLeft" fov="0">
                <a:rot lat="0" lon="1200000" rev="0"/>
              </a:camera>
              <a:lightRig rig="threePt" dir="t"/>
            </a:scene3d>
            <a:sp3d extrusionH="57150" contourW="12700" prstMaterial="metal">
              <a:bevelT w="69850" h="38100" prst="cross"/>
              <a:bevelB w="0" h="635000"/>
              <a:extrusionClr>
                <a:srgbClr val="DDA500"/>
              </a:extrusionClr>
              <a:contourClr>
                <a:srgbClr val="B68700"/>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lgn="ctr"/>
            <a:endParaRPr lang="en-US" sz="11000" dirty="0">
              <a:ln w="69850" cap="rnd">
                <a:gradFill>
                  <a:gsLst>
                    <a:gs pos="0">
                      <a:srgbClr val="FFFD00"/>
                    </a:gs>
                    <a:gs pos="44000">
                      <a:srgbClr val="B68700"/>
                    </a:gs>
                    <a:gs pos="29000">
                      <a:srgbClr val="DDA500"/>
                    </a:gs>
                  </a:gsLst>
                  <a:lin ang="5400000" scaled="1"/>
                </a:gradFill>
                <a:prstDash val="solid"/>
              </a:ln>
              <a:solidFill>
                <a:srgbClr val="D2DBDC"/>
              </a:solidFill>
              <a:latin typeface="Arial" panose="020B0604020202020204" pitchFamily="34" charset="0"/>
            </a:endParaRPr>
          </a:p>
        </p:txBody>
      </p:sp>
      <p:pic>
        <p:nvPicPr>
          <p:cNvPr id="5" name="OverWorld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cstate="print"/>
          <a:stretch>
            <a:fillRect/>
          </a:stretch>
        </p:blipFill>
        <p:spPr>
          <a:xfrm>
            <a:off x="72447" y="6916056"/>
            <a:ext cx="609600" cy="609600"/>
          </a:xfrm>
          <a:prstGeom prst="rect">
            <a:avLst/>
          </a:prstGeom>
        </p:spPr>
      </p:pic>
      <p:pic>
        <p:nvPicPr>
          <p:cNvPr id="6" name="OverWorld1">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8" cstate="print"/>
          <a:stretch>
            <a:fillRect/>
          </a:stretch>
        </p:blipFill>
        <p:spPr>
          <a:xfrm>
            <a:off x="72447" y="7567566"/>
            <a:ext cx="609600" cy="609600"/>
          </a:xfrm>
          <a:prstGeom prst="rect">
            <a:avLst/>
          </a:prstGeom>
        </p:spPr>
      </p:pic>
      <p:pic>
        <p:nvPicPr>
          <p:cNvPr id="7" name="Picture 6">
            <a:hlinkClick r:id="" action="ppaction://hlinkshowjump?jump=endshow"/>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pic>
        <p:nvPicPr>
          <p:cNvPr id="9" name="OverWorld2">
            <a:hlinkClick r:id="" action="ppaction://media"/>
            <a:extLst>
              <a:ext uri="{FF2B5EF4-FFF2-40B4-BE49-F238E27FC236}">
                <a16:creationId xmlns:a16="http://schemas.microsoft.com/office/drawing/2014/main" id="{68341D95-ADF0-470E-BB22-0BC5CD283F69}"/>
              </a:ext>
            </a:extLst>
          </p:cNvPr>
          <p:cNvPicPr>
            <a:picLocks noChangeAspect="1"/>
          </p:cNvPicPr>
          <p:nvPr userDrawn="1">
            <a:audioFile r:link="rId3"/>
            <p:extLst>
              <p:ext uri="{DAA4B4D4-6D71-4841-9C94-3DE7FCFB9230}">
                <p14:media xmlns:p14="http://schemas.microsoft.com/office/powerpoint/2010/main" r:embed="rId2"/>
              </p:ext>
            </p:extLst>
          </p:nvPr>
        </p:nvPicPr>
        <p:blipFill>
          <a:blip r:embed="rId8" cstate="print"/>
          <a:stretch>
            <a:fillRect/>
          </a:stretch>
        </p:blipFill>
        <p:spPr>
          <a:xfrm>
            <a:off x="72447" y="6916056"/>
            <a:ext cx="609600" cy="609600"/>
          </a:xfrm>
          <a:prstGeom prst="rect">
            <a:avLst/>
          </a:prstGeom>
        </p:spPr>
      </p:pic>
      <p:pic>
        <p:nvPicPr>
          <p:cNvPr id="10" name="OverWorld1">
            <a:hlinkClick r:id="" action="ppaction://media"/>
            <a:extLst>
              <a:ext uri="{FF2B5EF4-FFF2-40B4-BE49-F238E27FC236}">
                <a16:creationId xmlns:a16="http://schemas.microsoft.com/office/drawing/2014/main" id="{9E863432-F663-4DDF-87F1-F0241EDE58B2}"/>
              </a:ext>
            </a:extLst>
          </p:cNvPr>
          <p:cNvPicPr>
            <a:picLocks noChangeAspect="1"/>
          </p:cNvPicPr>
          <p:nvPr userDrawn="1">
            <a:audioFile r:link="rId5"/>
            <p:extLst>
              <p:ext uri="{DAA4B4D4-6D71-4841-9C94-3DE7FCFB9230}">
                <p14:media xmlns:p14="http://schemas.microsoft.com/office/powerpoint/2010/main" r:embed="rId4"/>
              </p:ext>
            </p:extLst>
          </p:nvPr>
        </p:nvPicPr>
        <p:blipFill>
          <a:blip r:embed="rId8" cstate="print"/>
          <a:stretch>
            <a:fillRect/>
          </a:stretch>
        </p:blipFill>
        <p:spPr>
          <a:xfrm>
            <a:off x="72447" y="7567566"/>
            <a:ext cx="609600" cy="609600"/>
          </a:xfrm>
          <a:prstGeom prst="rect">
            <a:avLst/>
          </a:prstGeom>
        </p:spPr>
      </p:pic>
      <p:pic>
        <p:nvPicPr>
          <p:cNvPr id="11" name="Picture 10">
            <a:hlinkClick r:id="" action="ppaction://hlinkshowjump?jump=endshow"/>
            <a:extLst>
              <a:ext uri="{FF2B5EF4-FFF2-40B4-BE49-F238E27FC236}">
                <a16:creationId xmlns:a16="http://schemas.microsoft.com/office/drawing/2014/main" id="{396DA826-4803-4D9B-81F4-645ECFA5D693}"/>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spTree>
    <p:custDataLst>
      <p:tags r:id="rId1"/>
    </p:custDataLst>
    <p:extLst>
      <p:ext uri="{BB962C8B-B14F-4D97-AF65-F5344CB8AC3E}">
        <p14:creationId xmlns:p14="http://schemas.microsoft.com/office/powerpoint/2010/main" val="563314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50"/>
                                        <p:tgtEl>
                                          <p:spTgt spid="4"/>
                                        </p:tgtEl>
                                      </p:cBhvr>
                                    </p:animEffect>
                                    <p:anim calcmode="lin" valueType="num">
                                      <p:cBhvr>
                                        <p:cTn id="8" dur="250" fill="hold"/>
                                        <p:tgtEl>
                                          <p:spTgt spid="4"/>
                                        </p:tgtEl>
                                        <p:attrNameLst>
                                          <p:attrName>ppt_x</p:attrName>
                                        </p:attrNameLst>
                                      </p:cBhvr>
                                      <p:tavLst>
                                        <p:tav tm="0">
                                          <p:val>
                                            <p:strVal val="#ppt_x"/>
                                          </p:val>
                                        </p:tav>
                                        <p:tav tm="100000">
                                          <p:val>
                                            <p:strVal val="#ppt_x"/>
                                          </p:val>
                                        </p:tav>
                                      </p:tavLst>
                                    </p:anim>
                                    <p:anim calcmode="lin" valueType="num">
                                      <p:cBhvr>
                                        <p:cTn id="9" dur="250" fill="hold"/>
                                        <p:tgtEl>
                                          <p:spTgt spid="4"/>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2181" fill="hold"/>
                                        <p:tgtEl>
                                          <p:spTgt spid="6"/>
                                        </p:tgtEl>
                                      </p:cBhvr>
                                    </p:cmd>
                                  </p:childTnLst>
                                </p:cTn>
                              </p:par>
                              <p:par>
                                <p:cTn id="12" presetID="1" presetClass="mediacall" presetSubtype="0" fill="hold" nodeType="withEffect">
                                  <p:stCondLst>
                                    <p:cond delay="1800"/>
                                  </p:stCondLst>
                                  <p:childTnLst>
                                    <p:cmd type="call" cmd="playFrom(0.0)">
                                      <p:cBhvr>
                                        <p:cTn id="13" dur="78761" fill="hold"/>
                                        <p:tgtEl>
                                          <p:spTgt spid="5"/>
                                        </p:tgtEl>
                                      </p:cBhvr>
                                    </p:cmd>
                                  </p:childTnLst>
                                </p:cTn>
                              </p:par>
                              <p:par>
                                <p:cTn id="14" presetID="1" presetClass="mediacall" presetSubtype="0" fill="hold" nodeType="withEffect">
                                  <p:stCondLst>
                                    <p:cond delay="0"/>
                                  </p:stCondLst>
                                  <p:childTnLst>
                                    <p:cmd type="call" cmd="playFrom(0.0)">
                                      <p:cBhvr>
                                        <p:cTn id="15" dur="2181" fill="hold"/>
                                        <p:tgtEl>
                                          <p:spTgt spid="10"/>
                                        </p:tgtEl>
                                      </p:cBhvr>
                                    </p:cmd>
                                  </p:childTnLst>
                                </p:cTn>
                              </p:par>
                              <p:par>
                                <p:cTn id="16" presetID="1" presetClass="mediacall" presetSubtype="0" fill="hold" nodeType="withEffect">
                                  <p:stCondLst>
                                    <p:cond delay="1800"/>
                                  </p:stCondLst>
                                  <p:childTnLst>
                                    <p:cmd type="call" cmd="playFrom(0.0)">
                                      <p:cBhvr>
                                        <p:cTn id="17" dur="7876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8" fill="hold" display="0">
                  <p:stCondLst>
                    <p:cond delay="indefinite"/>
                  </p:stCondLst>
                  <p:endCondLst>
                    <p:cond evt="onStopAudio" delay="0">
                      <p:tgtEl>
                        <p:sldTgt/>
                      </p:tgtEl>
                    </p:cond>
                  </p:endCondLst>
                </p:cTn>
                <p:tgtEl>
                  <p:spTgt spid="6"/>
                </p:tgtEl>
              </p:cMediaNode>
            </p:audio>
            <p:audio>
              <p:cMediaNode showWhenStopped="0">
                <p:cTn id="19" repeatCount="indefinite" fill="hold" display="0">
                  <p:stCondLst>
                    <p:cond delay="indefinite"/>
                  </p:stCondLst>
                  <p:endCondLst>
                    <p:cond evt="onStopAudio" delay="0">
                      <p:tgtEl>
                        <p:sldTgt/>
                      </p:tgtEl>
                    </p:cond>
                  </p:endCondLst>
                </p:cTn>
                <p:tgtEl>
                  <p:spTgt spid="5"/>
                </p:tgtEl>
              </p:cMediaNode>
            </p:audio>
            <p:audio>
              <p:cMediaNode vol="80000" showWhenStopped="0">
                <p:cTn id="20" fill="hold" display="0">
                  <p:stCondLst>
                    <p:cond delay="indefinite"/>
                  </p:stCondLst>
                  <p:endCondLst>
                    <p:cond evt="onStopAudio" delay="0">
                      <p:tgtEl>
                        <p:sldTgt/>
                      </p:tgtEl>
                    </p:cond>
                  </p:endCondLst>
                </p:cTn>
                <p:tgtEl>
                  <p:spTgt spid="10"/>
                </p:tgtEl>
              </p:cMediaNode>
            </p:audio>
            <p:audio>
              <p:cMediaNode showWhenStopped="0">
                <p:cTn id="21" repeatCount="indefinite" fill="hold" display="0">
                  <p:stCondLst>
                    <p:cond delay="indefinite"/>
                  </p:stCondLst>
                  <p:endCondLst>
                    <p:cond evt="onStopAudio" delay="0">
                      <p:tgtEl>
                        <p:sldTgt/>
                      </p:tgtEl>
                    </p:cond>
                  </p:endCondLst>
                </p:cTn>
                <p:tgtEl>
                  <p:spTgt spid="9"/>
                </p:tgtEl>
              </p:cMediaNode>
            </p:audio>
          </p:childTnLst>
        </p:cTn>
      </p:par>
    </p:tnLst>
    <p:bldLst>
      <p:bldP spid="4" grpId="0" animBg="1"/>
    </p:bldLst>
  </p:timing>
  <p:extLst mod="1">
    <p:ext uri="{DCECCB84-F9BA-43D5-87BE-67443E8EF086}">
      <p15:sldGuideLst xmlns:p15="http://schemas.microsoft.com/office/powerpoint/2012/main">
        <p15:guide id="1" orient="horz" pos="3432"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3200727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Luigi's Mansion">
    <p:bg>
      <p:bgPr>
        <a:solidFill>
          <a:schemeClr val="tx1"/>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8534162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Custom Layout">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a:noFill/>
          <a:ln>
            <a:noFill/>
          </a:ln>
        </p:spPr>
      </p:pic>
    </p:spTree>
    <p:extLst>
      <p:ext uri="{BB962C8B-B14F-4D97-AF65-F5344CB8AC3E}">
        <p14:creationId xmlns:p14="http://schemas.microsoft.com/office/powerpoint/2010/main" val="32173485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Random Keep or Give">
    <p:spTree>
      <p:nvGrpSpPr>
        <p:cNvPr id="1" name=""/>
        <p:cNvGrpSpPr/>
        <p:nvPr/>
      </p:nvGrpSpPr>
      <p:grpSpPr>
        <a:xfrm>
          <a:off x="0" y="0"/>
          <a:ext cx="0" cy="0"/>
          <a:chOff x="0" y="0"/>
          <a:chExt cx="0" cy="0"/>
        </a:xfrm>
      </p:grpSpPr>
      <p:pic>
        <p:nvPicPr>
          <p:cNvPr id="28" name="Picture 27"/>
          <p:cNvPicPr>
            <a:picLocks noChangeAspect="1"/>
          </p:cNvPicPr>
          <p:nvPr userDrawn="1"/>
        </p:nvPicPr>
        <p:blipFill>
          <a:blip r:embed="rId20">
            <a:extLst>
              <a:ext uri="{28A0092B-C50C-407E-A947-70E740481C1C}">
                <a14:useLocalDpi xmlns:a14="http://schemas.microsoft.com/office/drawing/2010/main"/>
              </a:ext>
            </a:extLst>
          </a:blip>
          <a:stretch>
            <a:fillRect/>
          </a:stretch>
        </p:blipFill>
        <p:spPr>
          <a:xfrm>
            <a:off x="4788101" y="5120869"/>
            <a:ext cx="1136808" cy="1430179"/>
          </a:xfrm>
          <a:prstGeom prst="rect">
            <a:avLst/>
          </a:prstGeom>
        </p:spPr>
      </p:pic>
      <p:pic>
        <p:nvPicPr>
          <p:cNvPr id="31" name="Picture 30"/>
          <p:cNvPicPr>
            <a:picLocks noChangeAspect="1"/>
          </p:cNvPicPr>
          <p:nvPr userDrawn="1"/>
        </p:nvPicPr>
        <p:blipFill>
          <a:blip r:embed="rId21">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32" name="Picture 31"/>
          <p:cNvPicPr>
            <a:picLocks noChangeAspect="1"/>
          </p:cNvPicPr>
          <p:nvPr userDrawn="1"/>
        </p:nvPicPr>
        <p:blipFill>
          <a:blip r:embed="rId22">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20" name="Picture 19"/>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flipH="1">
            <a:off x="10501979" y="3012091"/>
            <a:ext cx="1455422" cy="2993422"/>
          </a:xfrm>
          <a:prstGeom prst="rect">
            <a:avLst/>
          </a:prstGeom>
        </p:spPr>
      </p:pic>
      <p:pic>
        <p:nvPicPr>
          <p:cNvPr id="21" name="Light"/>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flipH="1">
            <a:off x="10360594" y="1650885"/>
            <a:ext cx="1554540" cy="1254082"/>
          </a:xfrm>
          <a:prstGeom prst="rect">
            <a:avLst/>
          </a:prstGeom>
        </p:spPr>
      </p:pic>
      <p:sp>
        <p:nvSpPr>
          <p:cNvPr id="22" name="Red Light"/>
          <p:cNvSpPr/>
          <p:nvPr userDrawn="1"/>
        </p:nvSpPr>
        <p:spPr>
          <a:xfrm rot="21298503" flipH="1">
            <a:off x="10501977" y="2004183"/>
            <a:ext cx="629695" cy="799035"/>
          </a:xfrm>
          <a:prstGeom prst="ellipse">
            <a:avLst/>
          </a:prstGeom>
          <a:solidFill>
            <a:schemeClr val="accent1">
              <a:alpha val="25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ko-KR" altLang="en-US" dirty="0">
              <a:solidFill>
                <a:srgbClr val="FF0000"/>
              </a:solidFill>
              <a:effectLst>
                <a:glow rad="228600">
                  <a:schemeClr val="accent1">
                    <a:satMod val="175000"/>
                    <a:alpha val="40000"/>
                  </a:schemeClr>
                </a:glow>
              </a:effectLst>
              <a:latin typeface="Arial" panose="020B0604020202020204" pitchFamily="34" charset="0"/>
              <a:ea typeface="BM JUA" panose="02020603020101020101" pitchFamily="18" charset="-127"/>
            </a:endParaRPr>
          </a:p>
        </p:txBody>
      </p:sp>
      <p:sp>
        <p:nvSpPr>
          <p:cNvPr id="23" name="Yellow Light"/>
          <p:cNvSpPr/>
          <p:nvPr userDrawn="1"/>
        </p:nvSpPr>
        <p:spPr>
          <a:xfrm flipH="1">
            <a:off x="10501979" y="1978141"/>
            <a:ext cx="668007" cy="825211"/>
          </a:xfrm>
          <a:prstGeom prst="ellipse">
            <a:avLst/>
          </a:prstGeom>
          <a:solidFill>
            <a:srgbClr val="FFFF00">
              <a:alpha val="25000"/>
            </a:srgbClr>
          </a:solidFill>
          <a:ln>
            <a:noFill/>
          </a:ln>
          <a:effectLst>
            <a:glow rad="228600">
              <a:srgbClr val="FF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sp>
        <p:nvSpPr>
          <p:cNvPr id="24" name="Green Light"/>
          <p:cNvSpPr/>
          <p:nvPr userDrawn="1"/>
        </p:nvSpPr>
        <p:spPr>
          <a:xfrm flipH="1">
            <a:off x="10501978" y="1978141"/>
            <a:ext cx="663478" cy="851119"/>
          </a:xfrm>
          <a:prstGeom prst="ellipse">
            <a:avLst/>
          </a:prstGeom>
          <a:solidFill>
            <a:srgbClr val="009900">
              <a:alpha val="25000"/>
            </a:srgbClr>
          </a:solidFill>
          <a:ln>
            <a:noFill/>
          </a:ln>
          <a:effectLst>
            <a:glow rad="228600">
              <a:srgbClr val="0099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pic>
        <p:nvPicPr>
          <p:cNvPr id="13" name="P-Switch On"/>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4" name="P-Switch"/>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5" name="Ground Pound Mario"/>
          <p:cNvPicPr>
            <a:picLocks noChangeAspect="1"/>
          </p:cNvPicPr>
          <p:nvPr userDrawn="1"/>
        </p:nvPicPr>
        <p:blipFill rotWithShape="1">
          <a:blip r:embed="rId27" cstate="email">
            <a:extLst>
              <a:ext uri="{28A0092B-C50C-407E-A947-70E740481C1C}">
                <a14:useLocalDpi xmlns:a14="http://schemas.microsoft.com/office/drawing/2010/main"/>
              </a:ext>
            </a:extLst>
          </a:blip>
          <a:srcRect/>
          <a:stretch/>
        </p:blipFill>
        <p:spPr>
          <a:xfrm flipH="1">
            <a:off x="10422661" y="2841387"/>
            <a:ext cx="1303676" cy="1828800"/>
          </a:xfrm>
          <a:prstGeom prst="rect">
            <a:avLst/>
          </a:prstGeom>
        </p:spPr>
      </p:pic>
      <p:pic>
        <p:nvPicPr>
          <p:cNvPr id="25" name="Dust"/>
          <p:cNvPicPr>
            <a:picLocks noChangeAspect="1"/>
          </p:cNvPicPr>
          <p:nvPr userDrawn="1"/>
        </p:nvPicPr>
        <p:blipFill rotWithShape="1">
          <a:blip r:embed="rId28"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26" name="P-Switch Timer">
            <a:hlinkClick r:id="" action="ppaction://media"/>
          </p:cNvPr>
          <p:cNvPicPr>
            <a:picLocks noChangeAspect="1"/>
          </p:cNvPicPr>
          <p:nvPr userDrawn="1">
            <a:audioFile r:link="rId3"/>
            <p:extLst>
              <p:ext uri="{DAA4B4D4-6D71-4841-9C94-3DE7FCFB9230}">
                <p14:media xmlns:p14="http://schemas.microsoft.com/office/powerpoint/2010/main" r:embed="rId2"/>
              </p:ext>
            </p:extLst>
          </p:nvPr>
        </p:nvPicPr>
        <p:blipFill>
          <a:blip r:embed="rId29" cstate="print"/>
          <a:stretch>
            <a:fillRect/>
          </a:stretch>
        </p:blipFill>
        <p:spPr>
          <a:xfrm>
            <a:off x="11582400" y="-731927"/>
            <a:ext cx="609600" cy="609600"/>
          </a:xfrm>
          <a:prstGeom prst="rect">
            <a:avLst/>
          </a:prstGeom>
        </p:spPr>
      </p:pic>
      <p:pic>
        <p:nvPicPr>
          <p:cNvPr id="3" name="4-12 - Underground BGM">
            <a:hlinkClick r:id="" action="ppaction://media"/>
          </p:cNvPr>
          <p:cNvPicPr>
            <a:picLocks noChangeAspect="1"/>
          </p:cNvPicPr>
          <p:nvPr userDrawn="1">
            <a:audioFile r:link="rId5"/>
            <p:extLst>
              <p:ext uri="{DAA4B4D4-6D71-4841-9C94-3DE7FCFB9230}">
                <p14:media xmlns:p14="http://schemas.microsoft.com/office/powerpoint/2010/main" r:embed="rId4"/>
              </p:ext>
            </p:extLst>
          </p:nvPr>
        </p:nvPicPr>
        <p:blipFill>
          <a:blip r:embed="rId29" cstate="print"/>
          <a:stretch>
            <a:fillRect/>
          </a:stretch>
        </p:blipFill>
        <p:spPr>
          <a:xfrm>
            <a:off x="0" y="-731927"/>
            <a:ext cx="609600" cy="609600"/>
          </a:xfrm>
          <a:prstGeom prst="rect">
            <a:avLst/>
          </a:prstGeom>
        </p:spPr>
      </p:pic>
      <p:pic>
        <p:nvPicPr>
          <p:cNvPr id="2" name="Bag"/>
          <p:cNvPicPr>
            <a:picLocks noChangeAspect="1"/>
          </p:cNvPicPr>
          <p:nvPr userDrawn="1"/>
        </p:nvPicPr>
        <p:blipFill>
          <a:blip r:embed="rId30">
            <a:extLst>
              <a:ext uri="{28A0092B-C50C-407E-A947-70E740481C1C}">
                <a14:useLocalDpi xmlns:a14="http://schemas.microsoft.com/office/drawing/2010/main"/>
              </a:ext>
            </a:extLst>
          </a:blip>
          <a:stretch>
            <a:fillRect/>
          </a:stretch>
        </p:blipFill>
        <p:spPr>
          <a:xfrm flipH="1">
            <a:off x="5198007" y="5483265"/>
            <a:ext cx="1094239" cy="1061078"/>
          </a:xfrm>
          <a:prstGeom prst="rect">
            <a:avLst/>
          </a:prstGeom>
        </p:spPr>
      </p:pic>
      <p:pic>
        <p:nvPicPr>
          <p:cNvPr id="5" name="Picture 4"/>
          <p:cNvPicPr>
            <a:picLocks noChangeAspect="1"/>
          </p:cNvPicPr>
          <p:nvPr userDrawn="1"/>
        </p:nvPicPr>
        <p:blipFill>
          <a:blip r:embed="rId31">
            <a:extLst>
              <a:ext uri="{28A0092B-C50C-407E-A947-70E740481C1C}">
                <a14:useLocalDpi xmlns:a14="http://schemas.microsoft.com/office/drawing/2010/main"/>
              </a:ext>
            </a:extLst>
          </a:blip>
          <a:stretch>
            <a:fillRect/>
          </a:stretch>
        </p:blipFill>
        <p:spPr>
          <a:xfrm>
            <a:off x="5344275" y="5119340"/>
            <a:ext cx="1320165" cy="1466850"/>
          </a:xfrm>
          <a:prstGeom prst="rect">
            <a:avLst/>
          </a:prstGeom>
        </p:spPr>
      </p:pic>
      <p:pic>
        <p:nvPicPr>
          <p:cNvPr id="4" name="Picture 3"/>
          <p:cNvPicPr>
            <a:picLocks noChangeAspect="1"/>
          </p:cNvPicPr>
          <p:nvPr userDrawn="1"/>
        </p:nvPicPr>
        <p:blipFill>
          <a:blip r:embed="rId32">
            <a:extLst>
              <a:ext uri="{28A0092B-C50C-407E-A947-70E740481C1C}">
                <a14:useLocalDpi xmlns:a14="http://schemas.microsoft.com/office/drawing/2010/main"/>
              </a:ext>
            </a:extLst>
          </a:blip>
          <a:stretch>
            <a:fillRect/>
          </a:stretch>
        </p:blipFill>
        <p:spPr>
          <a:xfrm>
            <a:off x="-1376346" y="5120869"/>
            <a:ext cx="1210151" cy="1430179"/>
          </a:xfrm>
          <a:prstGeom prst="rect">
            <a:avLst/>
          </a:prstGeom>
        </p:spPr>
      </p:pic>
      <p:grpSp>
        <p:nvGrpSpPr>
          <p:cNvPr id="30" name="Group 29"/>
          <p:cNvGrpSpPr/>
          <p:nvPr userDrawn="1"/>
        </p:nvGrpSpPr>
        <p:grpSpPr>
          <a:xfrm>
            <a:off x="5180123" y="5127633"/>
            <a:ext cx="1257144" cy="1447620"/>
            <a:chOff x="1951148" y="1184283"/>
            <a:chExt cx="1257144" cy="1447620"/>
          </a:xfrm>
        </p:grpSpPr>
        <p:pic>
          <p:nvPicPr>
            <p:cNvPr id="29" name="Picture 28"/>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1976437" y="1250576"/>
              <a:ext cx="1230476" cy="977142"/>
            </a:xfrm>
            <a:prstGeom prst="rect">
              <a:avLst/>
            </a:prstGeom>
          </p:spPr>
        </p:pic>
        <p:pic>
          <p:nvPicPr>
            <p:cNvPr id="12" name="Picture 11"/>
            <p:cNvPicPr>
              <a:picLocks noChangeAspect="1"/>
            </p:cNvPicPr>
            <p:nvPr userDrawn="1"/>
          </p:nvPicPr>
          <p:blipFill>
            <a:blip r:embed="rId34">
              <a:extLst>
                <a:ext uri="{28A0092B-C50C-407E-A947-70E740481C1C}">
                  <a14:useLocalDpi xmlns:a14="http://schemas.microsoft.com/office/drawing/2010/main"/>
                </a:ext>
              </a:extLst>
            </a:blip>
            <a:stretch>
              <a:fillRect/>
            </a:stretch>
          </p:blipFill>
          <p:spPr>
            <a:xfrm>
              <a:off x="1951148" y="1184283"/>
              <a:ext cx="1257144" cy="1447620"/>
            </a:xfrm>
            <a:prstGeom prst="rect">
              <a:avLst/>
            </a:prstGeom>
          </p:spPr>
        </p:pic>
      </p:grpSp>
      <p:grpSp>
        <p:nvGrpSpPr>
          <p:cNvPr id="18" name="Group 17"/>
          <p:cNvGrpSpPr/>
          <p:nvPr userDrawn="1"/>
        </p:nvGrpSpPr>
        <p:grpSpPr>
          <a:xfrm>
            <a:off x="8982075" y="5055814"/>
            <a:ext cx="1339107" cy="1527607"/>
            <a:chOff x="6232701" y="4590221"/>
            <a:chExt cx="1339107" cy="1527607"/>
          </a:xfrm>
        </p:grpSpPr>
        <p:pic>
          <p:nvPicPr>
            <p:cNvPr id="16" name="Picture 15"/>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6232701" y="4590221"/>
              <a:ext cx="1230476" cy="977142"/>
            </a:xfrm>
            <a:prstGeom prst="rect">
              <a:avLst/>
            </a:prstGeom>
          </p:spPr>
        </p:pic>
        <p:pic>
          <p:nvPicPr>
            <p:cNvPr id="17" name="Picture 16"/>
            <p:cNvPicPr>
              <a:picLocks noChangeAspect="1"/>
            </p:cNvPicPr>
            <p:nvPr userDrawn="1"/>
          </p:nvPicPr>
          <p:blipFill>
            <a:blip r:embed="rId35">
              <a:extLst>
                <a:ext uri="{28A0092B-C50C-407E-A947-70E740481C1C}">
                  <a14:useLocalDpi xmlns:a14="http://schemas.microsoft.com/office/drawing/2010/main"/>
                </a:ext>
              </a:extLst>
            </a:blip>
            <a:stretch>
              <a:fillRect/>
            </a:stretch>
          </p:blipFill>
          <p:spPr>
            <a:xfrm>
              <a:off x="6288314" y="4687649"/>
              <a:ext cx="1283494" cy="1430179"/>
            </a:xfrm>
            <a:prstGeom prst="rect">
              <a:avLst/>
            </a:prstGeom>
          </p:spPr>
        </p:pic>
      </p:grpSp>
      <p:pic>
        <p:nvPicPr>
          <p:cNvPr id="27" name="Picture 26"/>
          <p:cNvPicPr>
            <a:picLocks noChangeAspect="1"/>
          </p:cNvPicPr>
          <p:nvPr userDrawn="1"/>
        </p:nvPicPr>
        <p:blipFill>
          <a:blip r:embed="rId36">
            <a:extLst>
              <a:ext uri="{28A0092B-C50C-407E-A947-70E740481C1C}">
                <a14:useLocalDpi xmlns:a14="http://schemas.microsoft.com/office/drawing/2010/main"/>
              </a:ext>
            </a:extLst>
          </a:blip>
          <a:stretch>
            <a:fillRect/>
          </a:stretch>
        </p:blipFill>
        <p:spPr>
          <a:xfrm>
            <a:off x="1594068" y="5119340"/>
            <a:ext cx="1136809" cy="1393508"/>
          </a:xfrm>
          <a:prstGeom prst="rect">
            <a:avLst/>
          </a:prstGeom>
        </p:spPr>
      </p:pic>
      <p:pic>
        <p:nvPicPr>
          <p:cNvPr id="8" name="Picture 7"/>
          <p:cNvPicPr>
            <a:picLocks noChangeAspect="1"/>
          </p:cNvPicPr>
          <p:nvPr userDrawn="1"/>
        </p:nvPicPr>
        <p:blipFill>
          <a:blip r:embed="rId37">
            <a:extLst>
              <a:ext uri="{28A0092B-C50C-407E-A947-70E740481C1C}">
                <a14:useLocalDpi xmlns:a14="http://schemas.microsoft.com/office/drawing/2010/main"/>
              </a:ext>
            </a:extLst>
          </a:blip>
          <a:stretch>
            <a:fillRect/>
          </a:stretch>
        </p:blipFill>
        <p:spPr>
          <a:xfrm>
            <a:off x="2714706" y="5212546"/>
            <a:ext cx="1246823" cy="1246823"/>
          </a:xfrm>
          <a:prstGeom prst="rect">
            <a:avLst/>
          </a:prstGeom>
        </p:spPr>
      </p:pic>
      <p:pic>
        <p:nvPicPr>
          <p:cNvPr id="7" name="Picture 6"/>
          <p:cNvPicPr>
            <a:picLocks noChangeAspect="1"/>
          </p:cNvPicPr>
          <p:nvPr userDrawn="1"/>
        </p:nvPicPr>
        <p:blipFill>
          <a:blip r:embed="rId38">
            <a:extLst>
              <a:ext uri="{28A0092B-C50C-407E-A947-70E740481C1C}">
                <a14:useLocalDpi xmlns:a14="http://schemas.microsoft.com/office/drawing/2010/main"/>
              </a:ext>
            </a:extLst>
          </a:blip>
          <a:stretch>
            <a:fillRect/>
          </a:stretch>
        </p:blipFill>
        <p:spPr>
          <a:xfrm>
            <a:off x="2668292" y="5164131"/>
            <a:ext cx="1257144" cy="1295238"/>
          </a:xfrm>
          <a:prstGeom prst="rect">
            <a:avLst/>
          </a:prstGeom>
        </p:spPr>
      </p:pic>
      <p:sp>
        <p:nvSpPr>
          <p:cNvPr id="44" name="Text Placeholder 3"/>
          <p:cNvSpPr>
            <a:spLocks noGrp="1"/>
          </p:cNvSpPr>
          <p:nvPr>
            <p:ph type="body" sz="quarter" idx="14" hasCustomPrompt="1"/>
          </p:nvPr>
        </p:nvSpPr>
        <p:spPr>
          <a:xfrm>
            <a:off x="191055" y="311987"/>
            <a:ext cx="11809890" cy="1098762"/>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t"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None/>
              <a:defRPr lang="en-US" sz="66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question here.</a:t>
            </a:r>
          </a:p>
        </p:txBody>
      </p:sp>
      <p:sp>
        <p:nvSpPr>
          <p:cNvPr id="9" name="Content Placeholder 8"/>
          <p:cNvSpPr>
            <a:spLocks noGrp="1"/>
          </p:cNvSpPr>
          <p:nvPr>
            <p:ph sz="quarter" idx="10" hasCustomPrompt="1"/>
          </p:nvPr>
        </p:nvSpPr>
        <p:spPr>
          <a:xfrm>
            <a:off x="1488839" y="1457217"/>
            <a:ext cx="9214319" cy="4896767"/>
          </a:xfrm>
          <a:prstGeom prst="rect">
            <a:avLst/>
          </a:prstGeom>
        </p:spPr>
        <p:txBody>
          <a:bodyPr/>
          <a:lstStyle>
            <a:lvl1pPr algn="ctr">
              <a:defRPr baseline="0">
                <a:solidFill>
                  <a:schemeClr val="tx1"/>
                </a:solidFill>
                <a:latin typeface="Berlin Sans FB Demi" panose="020E0802020502020306" pitchFamily="34" charset="0"/>
              </a:defRPr>
            </a:lvl1pPr>
          </a:lstStyle>
          <a:p>
            <a:pPr lvl="0"/>
            <a:r>
              <a:rPr lang="en-US" dirty="0"/>
              <a:t>Drag and Drop or Copy and Paste a picture here.</a:t>
            </a:r>
          </a:p>
        </p:txBody>
      </p:sp>
      <p:sp>
        <p:nvSpPr>
          <p:cNvPr id="36" name="TextBox 35"/>
          <p:cNvSpPr txBox="1"/>
          <p:nvPr userDrawn="1"/>
        </p:nvSpPr>
        <p:spPr>
          <a:xfrm>
            <a:off x="2624477" y="2287865"/>
            <a:ext cx="6710024" cy="2631490"/>
          </a:xfrm>
          <a:prstGeom prst="rect">
            <a:avLst/>
          </a:prstGeom>
          <a:blipFill>
            <a:blip r:embed="rId40"/>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endParaRPr lang="en-US" dirty="0">
              <a:latin typeface="Arial" panose="020B0604020202020204" pitchFamily="34" charset="0"/>
            </a:endParaRPr>
          </a:p>
        </p:txBody>
      </p:sp>
      <p:pic>
        <p:nvPicPr>
          <p:cNvPr id="35" name="Picture 34"/>
          <p:cNvPicPr>
            <a:picLocks noChangeAspect="1"/>
          </p:cNvPicPr>
          <p:nvPr userDrawn="1"/>
        </p:nvPicPr>
        <p:blipFill>
          <a:blip r:embed="rId41"/>
          <a:stretch>
            <a:fillRect/>
          </a:stretch>
        </p:blipFill>
        <p:spPr>
          <a:xfrm rot="5400000" flipV="1">
            <a:off x="10668095" y="3518513"/>
            <a:ext cx="1637179" cy="1435304"/>
          </a:xfrm>
          <a:prstGeom prst="rect">
            <a:avLst/>
          </a:prstGeom>
        </p:spPr>
      </p:pic>
      <p:pic>
        <p:nvPicPr>
          <p:cNvPr id="6" name="General_Answer_Appears">
            <a:hlinkClick r:id="" action="ppaction://media"/>
          </p:cNvPr>
          <p:cNvPicPr>
            <a:picLocks noChangeAspect="1"/>
          </p:cNvPicPr>
          <p:nvPr userDrawn="1">
            <a:audioFile r:link="rId7"/>
            <p:extLst>
              <p:ext uri="{DAA4B4D4-6D71-4841-9C94-3DE7FCFB9230}">
                <p14:media xmlns:p14="http://schemas.microsoft.com/office/powerpoint/2010/main" r:embed="rId6"/>
              </p:ext>
            </p:extLst>
          </p:nvPr>
        </p:nvPicPr>
        <p:blipFill>
          <a:blip r:embed="rId42"/>
          <a:stretch>
            <a:fillRect/>
          </a:stretch>
        </p:blipFill>
        <p:spPr>
          <a:xfrm>
            <a:off x="10555856" y="-706555"/>
            <a:ext cx="609600" cy="609600"/>
          </a:xfrm>
          <a:prstGeom prst="rect">
            <a:avLst/>
          </a:prstGeom>
        </p:spPr>
      </p:pic>
      <p:pic>
        <p:nvPicPr>
          <p:cNvPr id="10" name="General_Question_Appears">
            <a:hlinkClick r:id="" action="ppaction://media"/>
          </p:cNvPr>
          <p:cNvPicPr>
            <a:picLocks noChangeAspect="1"/>
          </p:cNvPicPr>
          <p:nvPr userDrawn="1">
            <a:audioFile r:link="rId9"/>
            <p:extLst>
              <p:ext uri="{DAA4B4D4-6D71-4841-9C94-3DE7FCFB9230}">
                <p14:media xmlns:p14="http://schemas.microsoft.com/office/powerpoint/2010/main" r:embed="rId8"/>
              </p:ext>
            </p:extLst>
          </p:nvPr>
        </p:nvPicPr>
        <p:blipFill>
          <a:blip r:embed="rId42"/>
          <a:stretch>
            <a:fillRect/>
          </a:stretch>
        </p:blipFill>
        <p:spPr>
          <a:xfrm>
            <a:off x="9813061" y="-706555"/>
            <a:ext cx="609600" cy="609600"/>
          </a:xfrm>
          <a:prstGeom prst="rect">
            <a:avLst/>
          </a:prstGeom>
        </p:spPr>
      </p:pic>
      <p:sp>
        <p:nvSpPr>
          <p:cNvPr id="37" name="Text Placeholder 3"/>
          <p:cNvSpPr>
            <a:spLocks noGrp="1"/>
          </p:cNvSpPr>
          <p:nvPr>
            <p:ph type="body" sz="quarter" idx="13" hasCustomPrompt="1"/>
          </p:nvPr>
        </p:nvSpPr>
        <p:spPr>
          <a:xfrm>
            <a:off x="1488841" y="5356161"/>
            <a:ext cx="9214318" cy="1015663"/>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b"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Font typeface="Arial" panose="020B0604020202020204" pitchFamily="34" charset="0"/>
              <a:buNone/>
              <a:defRPr lang="en-US" sz="60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answer here.</a:t>
            </a:r>
          </a:p>
        </p:txBody>
      </p:sp>
      <p:grpSp>
        <p:nvGrpSpPr>
          <p:cNvPr id="38" name="Answer"/>
          <p:cNvGrpSpPr/>
          <p:nvPr userDrawn="1"/>
        </p:nvGrpSpPr>
        <p:grpSpPr>
          <a:xfrm>
            <a:off x="236249" y="5328322"/>
            <a:ext cx="11701865" cy="1043502"/>
            <a:chOff x="72527" y="2988297"/>
            <a:chExt cx="11701865" cy="1043502"/>
          </a:xfrm>
        </p:grpSpPr>
        <p:pic>
          <p:nvPicPr>
            <p:cNvPr id="39" name="Picture 38">
              <a:hlinkClick r:id="" action="ppaction://noaction">
                <a:snd r:embed="rId43" name="smw_message_block.wav"/>
              </a:hlinkClick>
              <a:hlinkHover r:id="" action="ppaction://noaction">
                <a:snd r:embed="rId44" name="smw_pause.wav"/>
              </a:hlinkHover>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10754555" y="2988297"/>
              <a:ext cx="1019837" cy="1025663"/>
            </a:xfrm>
            <a:prstGeom prst="rect">
              <a:avLst/>
            </a:prstGeom>
            <a:effectLst/>
          </p:spPr>
        </p:pic>
        <p:pic>
          <p:nvPicPr>
            <p:cNvPr id="40" name="Picture 39">
              <a:hlinkClick r:id="" action="ppaction://hlinkshowjump?jump=endshow">
                <a:snd r:embed="rId46" name="invalid.WAV"/>
              </a:hlinkClick>
              <a:hlinkHover r:id="" action="ppaction://noaction">
                <a:snd r:embed="rId47" name="smw_lemmy_wendy_incorrect.wav"/>
              </a:hlinkHover>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2527" y="2993469"/>
              <a:ext cx="1026597" cy="1038330"/>
            </a:xfrm>
            <a:prstGeom prst="rect">
              <a:avLst/>
            </a:prstGeom>
            <a:effectLst>
              <a:outerShdw blurRad="50800" dist="38100" algn="l" rotWithShape="0">
                <a:prstClr val="black">
                  <a:alpha val="40000"/>
                </a:prstClr>
              </a:outerShdw>
            </a:effectLst>
          </p:spPr>
        </p:pic>
      </p:grpSp>
      <p:grpSp>
        <p:nvGrpSpPr>
          <p:cNvPr id="58" name="Group 57"/>
          <p:cNvGrpSpPr/>
          <p:nvPr userDrawn="1"/>
        </p:nvGrpSpPr>
        <p:grpSpPr>
          <a:xfrm>
            <a:off x="10233278" y="1820503"/>
            <a:ext cx="8970258" cy="8970258"/>
            <a:chOff x="9455580" y="2261245"/>
            <a:chExt cx="4608058" cy="4511640"/>
          </a:xfrm>
          <a:solidFill>
            <a:schemeClr val="accent2">
              <a:lumMod val="75000"/>
              <a:alpha val="0"/>
            </a:schemeClr>
          </a:solidFill>
        </p:grpSpPr>
        <p:sp>
          <p:nvSpPr>
            <p:cNvPr id="59" name="Freeform 58">
              <a:hlinkClick r:id="rId49" action="ppaction://hlinksldjump">
                <a:snd r:embed="rId43" name="smw_message_block.wav"/>
              </a:hlinkClick>
            </p:cNvPr>
            <p:cNvSpPr/>
            <p:nvPr userDrawn="1"/>
          </p:nvSpPr>
          <p:spPr>
            <a:xfrm rot="8640000">
              <a:off x="10754447" y="2392968"/>
              <a:ext cx="1179339" cy="1036784"/>
            </a:xfrm>
            <a:custGeom>
              <a:avLst/>
              <a:gdLst>
                <a:gd name="connsiteX0" fmla="*/ 0 w 1179339"/>
                <a:gd name="connsiteY0" fmla="*/ 653745 h 1036784"/>
                <a:gd name="connsiteX1" fmla="*/ 474975 w 1179339"/>
                <a:gd name="connsiteY1" fmla="*/ 0 h 1036784"/>
                <a:gd name="connsiteX2" fmla="*/ 567466 w 1179339"/>
                <a:gd name="connsiteY2" fmla="*/ 60315 h 1036784"/>
                <a:gd name="connsiteX3" fmla="*/ 1153335 w 1179339"/>
                <a:gd name="connsiteY3" fmla="*/ 229125 h 1036784"/>
                <a:gd name="connsiteX4" fmla="*/ 1179339 w 1179339"/>
                <a:gd name="connsiteY4" fmla="*/ 228768 h 1036784"/>
                <a:gd name="connsiteX5" fmla="*/ 1179338 w 1179339"/>
                <a:gd name="connsiteY5" fmla="*/ 1036036 h 1036784"/>
                <a:gd name="connsiteX6" fmla="*/ 1124995 w 1179339"/>
                <a:gd name="connsiteY6" fmla="*/ 1036784 h 1036784"/>
                <a:gd name="connsiteX7" fmla="*/ 161786 w 1179339"/>
                <a:gd name="connsiteY7" fmla="*/ 759249 h 1036784"/>
                <a:gd name="connsiteX8" fmla="*/ 0 w 1179339"/>
                <a:gd name="connsiteY8" fmla="*/ 653745 h 103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4">
                  <a:moveTo>
                    <a:pt x="0" y="653745"/>
                  </a:moveTo>
                  <a:lnTo>
                    <a:pt x="474975" y="0"/>
                  </a:lnTo>
                  <a:lnTo>
                    <a:pt x="567466" y="60315"/>
                  </a:lnTo>
                  <a:cubicBezTo>
                    <a:pt x="750666" y="166945"/>
                    <a:pt x="952073" y="222246"/>
                    <a:pt x="1153335" y="229125"/>
                  </a:cubicBezTo>
                  <a:lnTo>
                    <a:pt x="1179339" y="228768"/>
                  </a:lnTo>
                  <a:lnTo>
                    <a:pt x="1179338" y="1036036"/>
                  </a:lnTo>
                  <a:lnTo>
                    <a:pt x="1124995" y="1036784"/>
                  </a:lnTo>
                  <a:cubicBezTo>
                    <a:pt x="794105" y="1025474"/>
                    <a:pt x="462978" y="934556"/>
                    <a:pt x="161786" y="759249"/>
                  </a:cubicBezTo>
                  <a:lnTo>
                    <a:pt x="0" y="65374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0" name="Freeform 59">
              <a:hlinkClick r:id="rId50" action="ppaction://hlinksldjump">
                <a:snd r:embed="rId43" name="smw_message_block.wav"/>
              </a:hlinkClick>
            </p:cNvPr>
            <p:cNvSpPr/>
            <p:nvPr userDrawn="1"/>
          </p:nvSpPr>
          <p:spPr>
            <a:xfrm rot="8640000">
              <a:off x="11646702" y="2261245"/>
              <a:ext cx="1202990" cy="1252943"/>
            </a:xfrm>
            <a:custGeom>
              <a:avLst/>
              <a:gdLst>
                <a:gd name="connsiteX0" fmla="*/ 728016 w 1202990"/>
                <a:gd name="connsiteY0" fmla="*/ 1252943 h 1252943"/>
                <a:gd name="connsiteX1" fmla="*/ 577681 w 1202990"/>
                <a:gd name="connsiteY1" fmla="*/ 1131678 h 1252943"/>
                <a:gd name="connsiteX2" fmla="*/ 16082 w 1202990"/>
                <a:gd name="connsiteY2" fmla="*/ 301375 h 1252943"/>
                <a:gd name="connsiteX3" fmla="*/ 0 w 1202990"/>
                <a:gd name="connsiteY3" fmla="*/ 249461 h 1252943"/>
                <a:gd name="connsiteX4" fmla="*/ 767758 w 1202990"/>
                <a:gd name="connsiteY4" fmla="*/ 0 h 1252943"/>
                <a:gd name="connsiteX5" fmla="*/ 775454 w 1202990"/>
                <a:gd name="connsiteY5" fmla="*/ 24842 h 1252943"/>
                <a:gd name="connsiteX6" fmla="*/ 1117045 w 1202990"/>
                <a:gd name="connsiteY6" fmla="*/ 529871 h 1252943"/>
                <a:gd name="connsiteX7" fmla="*/ 1202990 w 1202990"/>
                <a:gd name="connsiteY7" fmla="*/ 599197 h 1252943"/>
                <a:gd name="connsiteX8" fmla="*/ 728016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728016" y="1252943"/>
                  </a:moveTo>
                  <a:lnTo>
                    <a:pt x="577681" y="1131678"/>
                  </a:lnTo>
                  <a:cubicBezTo>
                    <a:pt x="317881" y="899400"/>
                    <a:pt x="129089" y="612575"/>
                    <a:pt x="16082" y="301375"/>
                  </a:cubicBezTo>
                  <a:lnTo>
                    <a:pt x="0" y="249461"/>
                  </a:lnTo>
                  <a:lnTo>
                    <a:pt x="767758" y="0"/>
                  </a:lnTo>
                  <a:lnTo>
                    <a:pt x="775454" y="24842"/>
                  </a:lnTo>
                  <a:cubicBezTo>
                    <a:pt x="844189" y="214128"/>
                    <a:pt x="959022" y="388589"/>
                    <a:pt x="1117045" y="529871"/>
                  </a:cubicBezTo>
                  <a:lnTo>
                    <a:pt x="1202990" y="599197"/>
                  </a:lnTo>
                  <a:lnTo>
                    <a:pt x="728016"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1" name="Freeform 60">
              <a:hlinkClick r:id="rId51" action="ppaction://hlinksldjump">
                <a:snd r:embed="rId43" name="smw_message_block.wav"/>
              </a:hlinkClick>
            </p:cNvPr>
            <p:cNvSpPr/>
            <p:nvPr userDrawn="1"/>
          </p:nvSpPr>
          <p:spPr>
            <a:xfrm rot="8640000">
              <a:off x="9771756" y="3108394"/>
              <a:ext cx="1179168" cy="1035604"/>
            </a:xfrm>
            <a:custGeom>
              <a:avLst/>
              <a:gdLst>
                <a:gd name="connsiteX0" fmla="*/ 1 w 1179168"/>
                <a:gd name="connsiteY0" fmla="*/ 1035604 h 1035604"/>
                <a:gd name="connsiteX1" fmla="*/ 0 w 1179168"/>
                <a:gd name="connsiteY1" fmla="*/ 228336 h 1035604"/>
                <a:gd name="connsiteX2" fmla="*/ 58592 w 1179168"/>
                <a:gd name="connsiteY2" fmla="*/ 227530 h 1035604"/>
                <a:gd name="connsiteX3" fmla="*/ 630209 w 1179168"/>
                <a:gd name="connsiteY3" fmla="*/ 49793 h 1035604"/>
                <a:gd name="connsiteX4" fmla="*/ 704319 w 1179168"/>
                <a:gd name="connsiteY4" fmla="*/ 0 h 1035604"/>
                <a:gd name="connsiteX5" fmla="*/ 1179168 w 1179168"/>
                <a:gd name="connsiteY5" fmla="*/ 653575 h 1035604"/>
                <a:gd name="connsiteX6" fmla="*/ 1047699 w 1179168"/>
                <a:gd name="connsiteY6" fmla="*/ 741909 h 1035604"/>
                <a:gd name="connsiteX7" fmla="*/ 107922 w 1179168"/>
                <a:gd name="connsiteY7" fmla="*/ 1034119 h 1035604"/>
                <a:gd name="connsiteX8" fmla="*/ 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1" y="1035604"/>
                  </a:moveTo>
                  <a:lnTo>
                    <a:pt x="0" y="228336"/>
                  </a:lnTo>
                  <a:lnTo>
                    <a:pt x="58592" y="227530"/>
                  </a:lnTo>
                  <a:cubicBezTo>
                    <a:pt x="259063" y="215155"/>
                    <a:pt x="455720" y="154942"/>
                    <a:pt x="630209" y="49793"/>
                  </a:cubicBezTo>
                  <a:lnTo>
                    <a:pt x="704319" y="0"/>
                  </a:lnTo>
                  <a:lnTo>
                    <a:pt x="1179168" y="653575"/>
                  </a:lnTo>
                  <a:lnTo>
                    <a:pt x="1047699" y="741909"/>
                  </a:lnTo>
                  <a:cubicBezTo>
                    <a:pt x="760826" y="914780"/>
                    <a:pt x="437510" y="1013776"/>
                    <a:pt x="107922" y="1034119"/>
                  </a:cubicBezTo>
                  <a:lnTo>
                    <a:pt x="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2" name="Freeform 61">
              <a:hlinkClick r:id="rId52" action="ppaction://hlinksldjump">
                <a:snd r:embed="rId43" name="smw_message_block.wav"/>
              </a:hlinkClick>
            </p:cNvPr>
            <p:cNvSpPr/>
            <p:nvPr userDrawn="1"/>
          </p:nvSpPr>
          <p:spPr>
            <a:xfrm rot="8640000">
              <a:off x="12645756" y="2939290"/>
              <a:ext cx="865490" cy="1239509"/>
            </a:xfrm>
            <a:custGeom>
              <a:avLst/>
              <a:gdLst>
                <a:gd name="connsiteX0" fmla="*/ 97731 w 865490"/>
                <a:gd name="connsiteY0" fmla="*/ 1239509 h 1239509"/>
                <a:gd name="connsiteX1" fmla="*/ 65795 w 865490"/>
                <a:gd name="connsiteY1" fmla="*/ 1136410 h 1239509"/>
                <a:gd name="connsiteX2" fmla="*/ 53296 w 865490"/>
                <a:gd name="connsiteY2" fmla="*/ 152331 h 1239509"/>
                <a:gd name="connsiteX3" fmla="*/ 96681 w 865490"/>
                <a:gd name="connsiteY3" fmla="*/ 0 h 1239509"/>
                <a:gd name="connsiteX4" fmla="*/ 865004 w 865490"/>
                <a:gd name="connsiteY4" fmla="*/ 249643 h 1239509"/>
                <a:gd name="connsiteX5" fmla="*/ 840549 w 865490"/>
                <a:gd name="connsiteY5" fmla="*/ 335512 h 1239509"/>
                <a:gd name="connsiteX6" fmla="*/ 848150 w 865490"/>
                <a:gd name="connsiteY6" fmla="*/ 934076 h 1239509"/>
                <a:gd name="connsiteX7" fmla="*/ 865490 w 865490"/>
                <a:gd name="connsiteY7" fmla="*/ 990049 h 1239509"/>
                <a:gd name="connsiteX8" fmla="*/ 97731 w 865490"/>
                <a:gd name="connsiteY8" fmla="*/ 1239509 h 123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9">
                  <a:moveTo>
                    <a:pt x="97731" y="1239509"/>
                  </a:moveTo>
                  <a:lnTo>
                    <a:pt x="65795" y="1136410"/>
                  </a:lnTo>
                  <a:cubicBezTo>
                    <a:pt x="-16706" y="816667"/>
                    <a:pt x="-22466" y="478584"/>
                    <a:pt x="53296" y="152331"/>
                  </a:cubicBezTo>
                  <a:lnTo>
                    <a:pt x="96681" y="0"/>
                  </a:lnTo>
                  <a:lnTo>
                    <a:pt x="865004" y="249643"/>
                  </a:lnTo>
                  <a:lnTo>
                    <a:pt x="840549" y="335512"/>
                  </a:lnTo>
                  <a:cubicBezTo>
                    <a:pt x="794466" y="533954"/>
                    <a:pt x="797970" y="739593"/>
                    <a:pt x="848150" y="934076"/>
                  </a:cubicBezTo>
                  <a:lnTo>
                    <a:pt x="865490" y="990049"/>
                  </a:lnTo>
                  <a:lnTo>
                    <a:pt x="97731" y="123950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3" name="Freeform 62">
              <a:hlinkClick r:id="rId53" action="ppaction://hlinksldjump">
                <a:snd r:embed="rId43" name="smw_message_block.wav"/>
              </a:hlinkClick>
            </p:cNvPr>
            <p:cNvSpPr/>
            <p:nvPr userDrawn="1"/>
          </p:nvSpPr>
          <p:spPr>
            <a:xfrm rot="8640000">
              <a:off x="9455580" y="3851760"/>
              <a:ext cx="1204244" cy="1253443"/>
            </a:xfrm>
            <a:custGeom>
              <a:avLst/>
              <a:gdLst>
                <a:gd name="connsiteX0" fmla="*/ 474999 w 1204244"/>
                <a:gd name="connsiteY0" fmla="*/ 1253443 h 1253443"/>
                <a:gd name="connsiteX1" fmla="*/ 0 w 1204244"/>
                <a:gd name="connsiteY1" fmla="*/ 599662 h 1253443"/>
                <a:gd name="connsiteX2" fmla="*/ 93711 w 1204244"/>
                <a:gd name="connsiteY2" fmla="*/ 522192 h 1253443"/>
                <a:gd name="connsiteX3" fmla="*/ 262957 w 1204244"/>
                <a:gd name="connsiteY3" fmla="*/ 332611 h 1253443"/>
                <a:gd name="connsiteX4" fmla="*/ 390959 w 1204244"/>
                <a:gd name="connsiteY4" fmla="*/ 113065 h 1253443"/>
                <a:gd name="connsiteX5" fmla="*/ 435680 w 1204244"/>
                <a:gd name="connsiteY5" fmla="*/ 0 h 1253443"/>
                <a:gd name="connsiteX6" fmla="*/ 1204244 w 1204244"/>
                <a:gd name="connsiteY6" fmla="*/ 249722 h 1253443"/>
                <a:gd name="connsiteX7" fmla="*/ 1202218 w 1204244"/>
                <a:gd name="connsiteY7" fmla="*/ 256834 h 1253443"/>
                <a:gd name="connsiteX8" fmla="*/ 916702 w 1204244"/>
                <a:gd name="connsiteY8" fmla="*/ 807585 h 1253443"/>
                <a:gd name="connsiteX9" fmla="*/ 481136 w 1204244"/>
                <a:gd name="connsiteY9" fmla="*/ 1249319 h 1253443"/>
                <a:gd name="connsiteX10" fmla="*/ 474999 w 1204244"/>
                <a:gd name="connsiteY10" fmla="*/ 1253443 h 125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4" h="1253443">
                  <a:moveTo>
                    <a:pt x="474999" y="1253443"/>
                  </a:moveTo>
                  <a:lnTo>
                    <a:pt x="0" y="599662"/>
                  </a:lnTo>
                  <a:lnTo>
                    <a:pt x="93711" y="522192"/>
                  </a:lnTo>
                  <a:cubicBezTo>
                    <a:pt x="155239" y="465940"/>
                    <a:pt x="212046" y="402684"/>
                    <a:pt x="262957" y="332611"/>
                  </a:cubicBezTo>
                  <a:cubicBezTo>
                    <a:pt x="313868" y="262538"/>
                    <a:pt x="356473" y="188965"/>
                    <a:pt x="390959" y="113065"/>
                  </a:cubicBezTo>
                  <a:lnTo>
                    <a:pt x="435680" y="0"/>
                  </a:lnTo>
                  <a:lnTo>
                    <a:pt x="1204244" y="249722"/>
                  </a:lnTo>
                  <a:lnTo>
                    <a:pt x="1202218" y="256834"/>
                  </a:lnTo>
                  <a:cubicBezTo>
                    <a:pt x="1137082" y="449022"/>
                    <a:pt x="1042254" y="634778"/>
                    <a:pt x="916702" y="807585"/>
                  </a:cubicBezTo>
                  <a:cubicBezTo>
                    <a:pt x="791151" y="980393"/>
                    <a:pt x="643790" y="1127981"/>
                    <a:pt x="481136" y="1249319"/>
                  </a:cubicBezTo>
                  <a:lnTo>
                    <a:pt x="474999" y="12534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4" name="Freeform 63">
              <a:hlinkClick r:id="rId49" action="ppaction://hlinksldjump">
                <a:snd r:embed="rId43" name="smw_message_block.wav"/>
              </a:hlinkClick>
            </p:cNvPr>
            <p:cNvSpPr/>
            <p:nvPr userDrawn="1"/>
          </p:nvSpPr>
          <p:spPr>
            <a:xfrm rot="8640000">
              <a:off x="12859393" y="3928928"/>
              <a:ext cx="1204245" cy="1253441"/>
            </a:xfrm>
            <a:custGeom>
              <a:avLst/>
              <a:gdLst>
                <a:gd name="connsiteX0" fmla="*/ 0 w 1204245"/>
                <a:gd name="connsiteY0" fmla="*/ 1003719 h 1253441"/>
                <a:gd name="connsiteX1" fmla="*/ 2026 w 1204245"/>
                <a:gd name="connsiteY1" fmla="*/ 996608 h 1253441"/>
                <a:gd name="connsiteX2" fmla="*/ 287542 w 1204245"/>
                <a:gd name="connsiteY2" fmla="*/ 445857 h 1253441"/>
                <a:gd name="connsiteX3" fmla="*/ 723108 w 1204245"/>
                <a:gd name="connsiteY3" fmla="*/ 4124 h 1253441"/>
                <a:gd name="connsiteX4" fmla="*/ 729246 w 1204245"/>
                <a:gd name="connsiteY4" fmla="*/ 0 h 1253441"/>
                <a:gd name="connsiteX5" fmla="*/ 1204245 w 1204245"/>
                <a:gd name="connsiteY5" fmla="*/ 653779 h 1253441"/>
                <a:gd name="connsiteX6" fmla="*/ 1110533 w 1204245"/>
                <a:gd name="connsiteY6" fmla="*/ 731250 h 1253441"/>
                <a:gd name="connsiteX7" fmla="*/ 941287 w 1204245"/>
                <a:gd name="connsiteY7" fmla="*/ 920831 h 1253441"/>
                <a:gd name="connsiteX8" fmla="*/ 813285 w 1204245"/>
                <a:gd name="connsiteY8" fmla="*/ 1140377 h 1253441"/>
                <a:gd name="connsiteX9" fmla="*/ 768565 w 1204245"/>
                <a:gd name="connsiteY9" fmla="*/ 1253441 h 1253441"/>
                <a:gd name="connsiteX10" fmla="*/ 0 w 1204245"/>
                <a:gd name="connsiteY10" fmla="*/ 1003719 h 12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5" h="1253441">
                  <a:moveTo>
                    <a:pt x="0" y="1003719"/>
                  </a:moveTo>
                  <a:lnTo>
                    <a:pt x="2026" y="996608"/>
                  </a:lnTo>
                  <a:cubicBezTo>
                    <a:pt x="67162" y="804420"/>
                    <a:pt x="161990" y="618664"/>
                    <a:pt x="287542" y="445857"/>
                  </a:cubicBezTo>
                  <a:cubicBezTo>
                    <a:pt x="413093" y="273050"/>
                    <a:pt x="560454" y="125461"/>
                    <a:pt x="723108" y="4124"/>
                  </a:cubicBezTo>
                  <a:lnTo>
                    <a:pt x="729246" y="0"/>
                  </a:lnTo>
                  <a:lnTo>
                    <a:pt x="1204245" y="653779"/>
                  </a:lnTo>
                  <a:lnTo>
                    <a:pt x="1110533" y="731250"/>
                  </a:lnTo>
                  <a:cubicBezTo>
                    <a:pt x="1049005" y="787502"/>
                    <a:pt x="992198" y="850758"/>
                    <a:pt x="941287" y="920831"/>
                  </a:cubicBezTo>
                  <a:cubicBezTo>
                    <a:pt x="890376" y="990904"/>
                    <a:pt x="847771" y="1064478"/>
                    <a:pt x="813285" y="1140377"/>
                  </a:cubicBezTo>
                  <a:lnTo>
                    <a:pt x="768565" y="1253441"/>
                  </a:lnTo>
                  <a:lnTo>
                    <a:pt x="0" y="10037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Freeform 64">
              <a:hlinkClick r:id="rId49" action="ppaction://hlinksldjump">
                <a:snd r:embed="rId43" name="smw_message_block.wav"/>
              </a:hlinkClick>
            </p:cNvPr>
            <p:cNvSpPr/>
            <p:nvPr userDrawn="1"/>
          </p:nvSpPr>
          <p:spPr>
            <a:xfrm rot="8640000">
              <a:off x="10007971" y="4855332"/>
              <a:ext cx="865490" cy="1239507"/>
            </a:xfrm>
            <a:custGeom>
              <a:avLst/>
              <a:gdLst>
                <a:gd name="connsiteX0" fmla="*/ 486 w 865490"/>
                <a:gd name="connsiteY0" fmla="*/ 989864 h 1239507"/>
                <a:gd name="connsiteX1" fmla="*/ 24941 w 865490"/>
                <a:gd name="connsiteY1" fmla="*/ 903996 h 1239507"/>
                <a:gd name="connsiteX2" fmla="*/ 17340 w 865490"/>
                <a:gd name="connsiteY2" fmla="*/ 305432 h 1239507"/>
                <a:gd name="connsiteX3" fmla="*/ 0 w 865490"/>
                <a:gd name="connsiteY3" fmla="*/ 249459 h 1239507"/>
                <a:gd name="connsiteX4" fmla="*/ 767759 w 865490"/>
                <a:gd name="connsiteY4" fmla="*/ 0 h 1239507"/>
                <a:gd name="connsiteX5" fmla="*/ 799695 w 865490"/>
                <a:gd name="connsiteY5" fmla="*/ 103098 h 1239507"/>
                <a:gd name="connsiteX6" fmla="*/ 812194 w 865490"/>
                <a:gd name="connsiteY6" fmla="*/ 1087177 h 1239507"/>
                <a:gd name="connsiteX7" fmla="*/ 768810 w 865490"/>
                <a:gd name="connsiteY7" fmla="*/ 1239507 h 1239507"/>
                <a:gd name="connsiteX8" fmla="*/ 486 w 865490"/>
                <a:gd name="connsiteY8" fmla="*/ 989864 h 123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7">
                  <a:moveTo>
                    <a:pt x="486" y="989864"/>
                  </a:moveTo>
                  <a:lnTo>
                    <a:pt x="24941" y="903996"/>
                  </a:lnTo>
                  <a:cubicBezTo>
                    <a:pt x="71024" y="705554"/>
                    <a:pt x="67520" y="499915"/>
                    <a:pt x="17340" y="305432"/>
                  </a:cubicBezTo>
                  <a:lnTo>
                    <a:pt x="0" y="249459"/>
                  </a:lnTo>
                  <a:lnTo>
                    <a:pt x="767759" y="0"/>
                  </a:lnTo>
                  <a:lnTo>
                    <a:pt x="799695" y="103098"/>
                  </a:lnTo>
                  <a:cubicBezTo>
                    <a:pt x="882197" y="422841"/>
                    <a:pt x="887956" y="760924"/>
                    <a:pt x="812194" y="1087177"/>
                  </a:cubicBezTo>
                  <a:lnTo>
                    <a:pt x="768810" y="1239507"/>
                  </a:lnTo>
                  <a:lnTo>
                    <a:pt x="486" y="9898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6" name="Freeform 65">
              <a:hlinkClick r:id="rId53" action="ppaction://hlinksldjump">
                <a:snd r:embed="rId43" name="smw_message_block.wav"/>
              </a:hlinkClick>
            </p:cNvPr>
            <p:cNvSpPr/>
            <p:nvPr userDrawn="1"/>
          </p:nvSpPr>
          <p:spPr>
            <a:xfrm rot="8640000">
              <a:off x="12568293" y="4890132"/>
              <a:ext cx="1179168" cy="1035604"/>
            </a:xfrm>
            <a:custGeom>
              <a:avLst/>
              <a:gdLst>
                <a:gd name="connsiteX0" fmla="*/ 474851 w 1179168"/>
                <a:gd name="connsiteY0" fmla="*/ 1035604 h 1035604"/>
                <a:gd name="connsiteX1" fmla="*/ 0 w 1179168"/>
                <a:gd name="connsiteY1" fmla="*/ 382029 h 1035604"/>
                <a:gd name="connsiteX2" fmla="*/ 131469 w 1179168"/>
                <a:gd name="connsiteY2" fmla="*/ 293695 h 1035604"/>
                <a:gd name="connsiteX3" fmla="*/ 1071246 w 1179168"/>
                <a:gd name="connsiteY3" fmla="*/ 1485 h 1035604"/>
                <a:gd name="connsiteX4" fmla="*/ 1179167 w 1179168"/>
                <a:gd name="connsiteY4" fmla="*/ 0 h 1035604"/>
                <a:gd name="connsiteX5" fmla="*/ 1179168 w 1179168"/>
                <a:gd name="connsiteY5" fmla="*/ 807269 h 1035604"/>
                <a:gd name="connsiteX6" fmla="*/ 1120576 w 1179168"/>
                <a:gd name="connsiteY6" fmla="*/ 808075 h 1035604"/>
                <a:gd name="connsiteX7" fmla="*/ 548959 w 1179168"/>
                <a:gd name="connsiteY7" fmla="*/ 985811 h 1035604"/>
                <a:gd name="connsiteX8" fmla="*/ 47485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474851" y="1035604"/>
                  </a:moveTo>
                  <a:lnTo>
                    <a:pt x="0" y="382029"/>
                  </a:lnTo>
                  <a:lnTo>
                    <a:pt x="131469" y="293695"/>
                  </a:lnTo>
                  <a:cubicBezTo>
                    <a:pt x="418342" y="120824"/>
                    <a:pt x="741658" y="21828"/>
                    <a:pt x="1071246" y="1485"/>
                  </a:cubicBezTo>
                  <a:lnTo>
                    <a:pt x="1179167" y="0"/>
                  </a:lnTo>
                  <a:lnTo>
                    <a:pt x="1179168" y="807269"/>
                  </a:lnTo>
                  <a:lnTo>
                    <a:pt x="1120576" y="808075"/>
                  </a:lnTo>
                  <a:cubicBezTo>
                    <a:pt x="920105" y="820449"/>
                    <a:pt x="723448" y="880662"/>
                    <a:pt x="548959" y="985811"/>
                  </a:cubicBezTo>
                  <a:lnTo>
                    <a:pt x="47485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7" name="Freeform 66">
              <a:hlinkClick r:id="rId50" action="ppaction://hlinksldjump">
                <a:snd r:embed="rId43" name="smw_message_block.wav"/>
              </a:hlinkClick>
            </p:cNvPr>
            <p:cNvSpPr/>
            <p:nvPr userDrawn="1"/>
          </p:nvSpPr>
          <p:spPr>
            <a:xfrm rot="8640000">
              <a:off x="10669526" y="5519942"/>
              <a:ext cx="1202990" cy="1252943"/>
            </a:xfrm>
            <a:custGeom>
              <a:avLst/>
              <a:gdLst>
                <a:gd name="connsiteX0" fmla="*/ 435232 w 1202990"/>
                <a:gd name="connsiteY0" fmla="*/ 1252943 h 1252943"/>
                <a:gd name="connsiteX1" fmla="*/ 427536 w 1202990"/>
                <a:gd name="connsiteY1" fmla="*/ 1228102 h 1252943"/>
                <a:gd name="connsiteX2" fmla="*/ 85945 w 1202990"/>
                <a:gd name="connsiteY2" fmla="*/ 723072 h 1252943"/>
                <a:gd name="connsiteX3" fmla="*/ 0 w 1202990"/>
                <a:gd name="connsiteY3" fmla="*/ 653746 h 1252943"/>
                <a:gd name="connsiteX4" fmla="*/ 474974 w 1202990"/>
                <a:gd name="connsiteY4" fmla="*/ 0 h 1252943"/>
                <a:gd name="connsiteX5" fmla="*/ 625309 w 1202990"/>
                <a:gd name="connsiteY5" fmla="*/ 121265 h 1252943"/>
                <a:gd name="connsiteX6" fmla="*/ 1186908 w 1202990"/>
                <a:gd name="connsiteY6" fmla="*/ 951568 h 1252943"/>
                <a:gd name="connsiteX7" fmla="*/ 1202990 w 1202990"/>
                <a:gd name="connsiteY7" fmla="*/ 1003483 h 1252943"/>
                <a:gd name="connsiteX8" fmla="*/ 435232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435232" y="1252943"/>
                  </a:moveTo>
                  <a:lnTo>
                    <a:pt x="427536" y="1228102"/>
                  </a:lnTo>
                  <a:cubicBezTo>
                    <a:pt x="358801" y="1038815"/>
                    <a:pt x="243968" y="864355"/>
                    <a:pt x="85945" y="723072"/>
                  </a:cubicBezTo>
                  <a:lnTo>
                    <a:pt x="0" y="653746"/>
                  </a:lnTo>
                  <a:lnTo>
                    <a:pt x="474974" y="0"/>
                  </a:lnTo>
                  <a:lnTo>
                    <a:pt x="625309" y="121265"/>
                  </a:lnTo>
                  <a:cubicBezTo>
                    <a:pt x="885109" y="353543"/>
                    <a:pt x="1073901" y="640368"/>
                    <a:pt x="1186908" y="951568"/>
                  </a:cubicBezTo>
                  <a:lnTo>
                    <a:pt x="1202990" y="1003483"/>
                  </a:lnTo>
                  <a:lnTo>
                    <a:pt x="435232"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8" name="Freeform 67">
              <a:hlinkClick r:id="rId51" action="ppaction://hlinksldjump">
                <a:snd r:embed="rId43" name="smw_message_block.wav"/>
              </a:hlinkClick>
            </p:cNvPr>
            <p:cNvSpPr/>
            <p:nvPr userDrawn="1"/>
          </p:nvSpPr>
          <p:spPr>
            <a:xfrm rot="8640000">
              <a:off x="11585433" y="5604377"/>
              <a:ext cx="1179339" cy="1036785"/>
            </a:xfrm>
            <a:custGeom>
              <a:avLst/>
              <a:gdLst>
                <a:gd name="connsiteX0" fmla="*/ 0 w 1179339"/>
                <a:gd name="connsiteY0" fmla="*/ 808017 h 1036785"/>
                <a:gd name="connsiteX1" fmla="*/ 1 w 1179339"/>
                <a:gd name="connsiteY1" fmla="*/ 748 h 1036785"/>
                <a:gd name="connsiteX2" fmla="*/ 54344 w 1179339"/>
                <a:gd name="connsiteY2" fmla="*/ 0 h 1036785"/>
                <a:gd name="connsiteX3" fmla="*/ 1017553 w 1179339"/>
                <a:gd name="connsiteY3" fmla="*/ 277535 h 1036785"/>
                <a:gd name="connsiteX4" fmla="*/ 1179339 w 1179339"/>
                <a:gd name="connsiteY4" fmla="*/ 383039 h 1036785"/>
                <a:gd name="connsiteX5" fmla="*/ 704364 w 1179339"/>
                <a:gd name="connsiteY5" fmla="*/ 1036785 h 1036785"/>
                <a:gd name="connsiteX6" fmla="*/ 611873 w 1179339"/>
                <a:gd name="connsiteY6" fmla="*/ 976469 h 1036785"/>
                <a:gd name="connsiteX7" fmla="*/ 26004 w 1179339"/>
                <a:gd name="connsiteY7" fmla="*/ 807659 h 1036785"/>
                <a:gd name="connsiteX8" fmla="*/ 0 w 1179339"/>
                <a:gd name="connsiteY8" fmla="*/ 808017 h 103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5">
                  <a:moveTo>
                    <a:pt x="0" y="808017"/>
                  </a:moveTo>
                  <a:lnTo>
                    <a:pt x="1" y="748"/>
                  </a:lnTo>
                  <a:lnTo>
                    <a:pt x="54344" y="0"/>
                  </a:lnTo>
                  <a:cubicBezTo>
                    <a:pt x="385234" y="11310"/>
                    <a:pt x="716361" y="102229"/>
                    <a:pt x="1017553" y="277535"/>
                  </a:cubicBezTo>
                  <a:lnTo>
                    <a:pt x="1179339" y="383039"/>
                  </a:lnTo>
                  <a:lnTo>
                    <a:pt x="704364" y="1036785"/>
                  </a:lnTo>
                  <a:lnTo>
                    <a:pt x="611873" y="976469"/>
                  </a:lnTo>
                  <a:cubicBezTo>
                    <a:pt x="428673" y="869839"/>
                    <a:pt x="227266" y="814538"/>
                    <a:pt x="26004" y="807659"/>
                  </a:cubicBezTo>
                  <a:lnTo>
                    <a:pt x="0" y="8080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69" name="Freeform 68"/>
          <p:cNvSpPr/>
          <p:nvPr userDrawn="1"/>
        </p:nvSpPr>
        <p:spPr>
          <a:xfrm>
            <a:off x="10603607" y="2202056"/>
            <a:ext cx="8229600" cy="8229600"/>
          </a:xfrm>
          <a:custGeom>
            <a:avLst/>
            <a:gdLst>
              <a:gd name="connsiteX0" fmla="*/ 674464 w 6798114"/>
              <a:gd name="connsiteY0" fmla="*/ 2543748 h 6798114"/>
              <a:gd name="connsiteX1" fmla="*/ 225285 w 6798114"/>
              <a:gd name="connsiteY1" fmla="*/ 2992927 h 6798114"/>
              <a:gd name="connsiteX2" fmla="*/ 674464 w 6798114"/>
              <a:gd name="connsiteY2" fmla="*/ 3442106 h 6798114"/>
              <a:gd name="connsiteX3" fmla="*/ 1123643 w 6798114"/>
              <a:gd name="connsiteY3" fmla="*/ 2992927 h 6798114"/>
              <a:gd name="connsiteX4" fmla="*/ 674464 w 6798114"/>
              <a:gd name="connsiteY4" fmla="*/ 2543748 h 6798114"/>
              <a:gd name="connsiteX5" fmla="*/ 3399057 w 6798114"/>
              <a:gd name="connsiteY5" fmla="*/ 0 h 6798114"/>
              <a:gd name="connsiteX6" fmla="*/ 6798114 w 6798114"/>
              <a:gd name="connsiteY6" fmla="*/ 3399057 h 6798114"/>
              <a:gd name="connsiteX7" fmla="*/ 3399057 w 6798114"/>
              <a:gd name="connsiteY7" fmla="*/ 6798114 h 6798114"/>
              <a:gd name="connsiteX8" fmla="*/ 0 w 6798114"/>
              <a:gd name="connsiteY8" fmla="*/ 3399057 h 6798114"/>
              <a:gd name="connsiteX9" fmla="*/ 3399057 w 6798114"/>
              <a:gd name="connsiteY9" fmla="*/ 0 h 679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114" h="6798114">
                <a:moveTo>
                  <a:pt x="674464" y="2543748"/>
                </a:moveTo>
                <a:cubicBezTo>
                  <a:pt x="426389" y="2543748"/>
                  <a:pt x="225285" y="2744852"/>
                  <a:pt x="225285" y="2992927"/>
                </a:cubicBezTo>
                <a:cubicBezTo>
                  <a:pt x="225285" y="3241002"/>
                  <a:pt x="426389" y="3442106"/>
                  <a:pt x="674464" y="3442106"/>
                </a:cubicBezTo>
                <a:cubicBezTo>
                  <a:pt x="922539" y="3442106"/>
                  <a:pt x="1123643" y="3241002"/>
                  <a:pt x="1123643" y="2992927"/>
                </a:cubicBezTo>
                <a:cubicBezTo>
                  <a:pt x="1123643" y="2744852"/>
                  <a:pt x="922539" y="2543748"/>
                  <a:pt x="674464" y="2543748"/>
                </a:cubicBezTo>
                <a:close/>
                <a:moveTo>
                  <a:pt x="3399057" y="0"/>
                </a:moveTo>
                <a:cubicBezTo>
                  <a:pt x="5276304" y="0"/>
                  <a:pt x="6798114" y="1521810"/>
                  <a:pt x="6798114" y="3399057"/>
                </a:cubicBezTo>
                <a:cubicBezTo>
                  <a:pt x="6798114" y="5276304"/>
                  <a:pt x="5276304" y="6798114"/>
                  <a:pt x="3399057" y="6798114"/>
                </a:cubicBezTo>
                <a:cubicBezTo>
                  <a:pt x="1521810" y="6798114"/>
                  <a:pt x="0" y="5276304"/>
                  <a:pt x="0" y="3399057"/>
                </a:cubicBezTo>
                <a:cubicBezTo>
                  <a:pt x="0" y="1521810"/>
                  <a:pt x="1521810" y="0"/>
                  <a:pt x="3399057" y="0"/>
                </a:cubicBez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Tree>
    <p:custDataLst>
      <p:tags r:id="rId1"/>
    </p:custDataLst>
    <p:extLst>
      <p:ext uri="{BB962C8B-B14F-4D97-AF65-F5344CB8AC3E}">
        <p14:creationId xmlns:p14="http://schemas.microsoft.com/office/powerpoint/2010/main" val="2490653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521" fill="hold"/>
                                        <p:tgtEl>
                                          <p:spTgt spid="3"/>
                                        </p:tgtEl>
                                      </p:cBhvr>
                                    </p:cmd>
                                  </p:childTnLst>
                                </p:cTn>
                              </p:par>
                              <p:par>
                                <p:cTn id="7" presetID="1" presetClass="mediacall" presetSubtype="0" fill="hold" nodeType="withEffect">
                                  <p:stCondLst>
                                    <p:cond delay="0"/>
                                  </p:stCondLst>
                                  <p:childTnLst>
                                    <p:cmd type="call" cmd="playFrom(0.0)">
                                      <p:cBhvr>
                                        <p:cTn id="8" dur="695" fill="hold"/>
                                        <p:tgtEl>
                                          <p:spTgt spid="10"/>
                                        </p:tgtEl>
                                      </p:cBhvr>
                                    </p:cmd>
                                  </p:childTnLst>
                                </p:cTn>
                              </p:par>
                              <p:par>
                                <p:cTn id="9" presetID="8" presetClass="emph" presetSubtype="0" repeatCount="indefinite" fill="hold" nodeType="withEffect">
                                  <p:stCondLst>
                                    <p:cond delay="0"/>
                                  </p:stCondLst>
                                  <p:childTnLst>
                                    <p:animRot by="21600000">
                                      <p:cBhvr>
                                        <p:cTn id="10" dur="8000" fill="hold"/>
                                        <p:tgtEl>
                                          <p:spTgt spid="58"/>
                                        </p:tgtEl>
                                        <p:attrNameLst>
                                          <p:attrName>r</p:attrName>
                                        </p:attrNameLst>
                                      </p:cBhvr>
                                    </p:animRot>
                                  </p:childTnLst>
                                </p:cTn>
                              </p:par>
                              <p:par>
                                <p:cTn id="11" presetID="1" presetClass="exit" presetSubtype="0" fill="hold" nodeType="withEffect">
                                  <p:stCondLst>
                                    <p:cond delay="0"/>
                                  </p:stCondLst>
                                  <p:childTnLst>
                                    <p:set>
                                      <p:cBhvr>
                                        <p:cTn id="12" dur="1" fill="hold">
                                          <p:stCondLst>
                                            <p:cond delay="0"/>
                                          </p:stCondLst>
                                        </p:cTn>
                                        <p:tgtEl>
                                          <p:spTgt spid="58"/>
                                        </p:tgtEl>
                                        <p:attrNameLst>
                                          <p:attrName>style.visibility</p:attrName>
                                        </p:attrNameLst>
                                      </p:cBhvr>
                                      <p:to>
                                        <p:strVal val="hidden"/>
                                      </p:to>
                                    </p:set>
                                  </p:childTnLst>
                                </p:cTn>
                              </p:par>
                              <p:par>
                                <p:cTn id="13" presetID="42"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anim calcmode="lin" valueType="num">
                                      <p:cBhvr>
                                        <p:cTn id="16" dur="1000" fill="hold"/>
                                        <p:tgtEl>
                                          <p:spTgt spid="44"/>
                                        </p:tgtEl>
                                        <p:attrNameLst>
                                          <p:attrName>ppt_x</p:attrName>
                                        </p:attrNameLst>
                                      </p:cBhvr>
                                      <p:tavLst>
                                        <p:tav tm="0">
                                          <p:val>
                                            <p:strVal val="#ppt_x"/>
                                          </p:val>
                                        </p:tav>
                                        <p:tav tm="100000">
                                          <p:val>
                                            <p:strVal val="#ppt_x"/>
                                          </p:val>
                                        </p:tav>
                                      </p:tavLst>
                                    </p:anim>
                                    <p:anim calcmode="lin" valueType="num">
                                      <p:cBhvr>
                                        <p:cTn id="17"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10" name="General_Question_Appears.wav"/>
                                        </p:tgtEl>
                                      </p:cMediaNode>
                                    </p:audio>
                                  </p:sub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anim calcmode="lin" valueType="num">
                                      <p:cBhvr>
                                        <p:cTn id="28" dur="1000" fill="hold"/>
                                        <p:tgtEl>
                                          <p:spTgt spid="37"/>
                                        </p:tgtEl>
                                        <p:attrNameLst>
                                          <p:attrName>ppt_x</p:attrName>
                                        </p:attrNameLst>
                                      </p:cBhvr>
                                      <p:tavLst>
                                        <p:tav tm="0">
                                          <p:val>
                                            <p:strVal val="#ppt_x"/>
                                          </p:val>
                                        </p:tav>
                                        <p:tav tm="100000">
                                          <p:val>
                                            <p:strVal val="#ppt_x"/>
                                          </p:val>
                                        </p:tav>
                                      </p:tavLst>
                                    </p:anim>
                                    <p:anim calcmode="lin" valueType="num">
                                      <p:cBhvr>
                                        <p:cTn id="29"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0" name="General_Question_Appears.wav"/>
                                        </p:tgtEl>
                                      </p:cMediaNode>
                                    </p:audio>
                                  </p:subTnLst>
                                </p:cTn>
                              </p:par>
                              <p:par>
                                <p:cTn id="30" presetID="42"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11" name="General_Answer_Appears.wav"/>
                                        </p:tgtEl>
                                      </p:cMediaNode>
                                    </p:audio>
                                  </p:sub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0" presetClass="exit" presetSubtype="0" fill="hold"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 presetClass="mediacall" presetSubtype="0" fill="hold" nodeType="withEffect">
                                  <p:stCondLst>
                                    <p:cond delay="0"/>
                                  </p:stCondLst>
                                  <p:childTnLst>
                                    <p:cmd type="call" cmd="playFrom(0.0)">
                                      <p:cBhvr>
                                        <p:cTn id="43" dur="19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14"/>
                    </p:tgtEl>
                  </p:cond>
                </p:stCondLst>
                <p:endSync evt="end" delay="0">
                  <p:rtn val="all"/>
                </p:endSync>
                <p:childTnLst>
                  <p:par>
                    <p:cTn id="45" fill="hold">
                      <p:stCondLst>
                        <p:cond delay="0"/>
                      </p:stCondLst>
                      <p:childTnLst>
                        <p:par>
                          <p:cTn id="46" fill="hold">
                            <p:stCondLst>
                              <p:cond delay="0"/>
                            </p:stCondLst>
                            <p:childTnLst>
                              <p:par>
                                <p:cTn id="47" presetID="2" presetClass="exit" presetSubtype="2" fill="hold" nodeType="clickEffect">
                                  <p:stCondLst>
                                    <p:cond delay="0"/>
                                  </p:stCondLst>
                                  <p:childTnLst>
                                    <p:anim calcmode="lin" valueType="num">
                                      <p:cBhvr additive="base">
                                        <p:cTn id="48" dur="100"/>
                                        <p:tgtEl>
                                          <p:spTgt spid="35"/>
                                        </p:tgtEl>
                                        <p:attrNameLst>
                                          <p:attrName>ppt_x</p:attrName>
                                        </p:attrNameLst>
                                      </p:cBhvr>
                                      <p:tavLst>
                                        <p:tav tm="0">
                                          <p:val>
                                            <p:strVal val="ppt_x"/>
                                          </p:val>
                                        </p:tav>
                                        <p:tav tm="100000">
                                          <p:val>
                                            <p:strVal val="1+ppt_w/2"/>
                                          </p:val>
                                        </p:tav>
                                      </p:tavLst>
                                    </p:anim>
                                    <p:anim calcmode="lin" valueType="num">
                                      <p:cBhvr additive="base">
                                        <p:cTn id="49" dur="100"/>
                                        <p:tgtEl>
                                          <p:spTgt spid="35"/>
                                        </p:tgtEl>
                                        <p:attrNameLst>
                                          <p:attrName>ppt_y</p:attrName>
                                        </p:attrNameLst>
                                      </p:cBhvr>
                                      <p:tavLst>
                                        <p:tav tm="0">
                                          <p:val>
                                            <p:strVal val="ppt_y"/>
                                          </p:val>
                                        </p:tav>
                                        <p:tav tm="100000">
                                          <p:val>
                                            <p:strVal val="ppt_y"/>
                                          </p:val>
                                        </p:tav>
                                      </p:tavLst>
                                    </p:anim>
                                    <p:set>
                                      <p:cBhvr>
                                        <p:cTn id="50" dur="1" fill="hold">
                                          <p:stCondLst>
                                            <p:cond delay="99"/>
                                          </p:stCondLst>
                                        </p:cTn>
                                        <p:tgtEl>
                                          <p:spTgt spid="3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8" presetClass="emph" presetSubtype="0" fill="hold" nodeType="withEffect">
                                  <p:stCondLst>
                                    <p:cond delay="0"/>
                                  </p:stCondLst>
                                  <p:childTnLst>
                                    <p:animRot by="-21600000">
                                      <p:cBhvr>
                                        <p:cTn id="55" dur="750" fill="hold"/>
                                        <p:tgtEl>
                                          <p:spTgt spid="15"/>
                                        </p:tgtEl>
                                        <p:attrNameLst>
                                          <p:attrName>r</p:attrName>
                                        </p:attrNameLst>
                                      </p:cBhvr>
                                    </p:animRot>
                                  </p:childTnLst>
                                  <p:subTnLst>
                                    <p:audio>
                                      <p:cMediaNode>
                                        <p:cTn display="0" masterRel="sameClick">
                                          <p:stCondLst>
                                            <p:cond evt="begin" delay="0">
                                              <p:tn val="54"/>
                                            </p:cond>
                                          </p:stCondLst>
                                          <p:endCondLst>
                                            <p:cond evt="onStopAudio" delay="0">
                                              <p:tgtEl>
                                                <p:sldTgt/>
                                              </p:tgtEl>
                                            </p:cond>
                                          </p:endCondLst>
                                        </p:cTn>
                                        <p:tgtEl>
                                          <p:sndTgt r:embed="rId12" name="Ground_Pound_Spin.wav"/>
                                        </p:tgtEl>
                                      </p:cMediaNode>
                                    </p:audio>
                                  </p:subTnLst>
                                </p:cTn>
                              </p:par>
                              <p:par>
                                <p:cTn id="56" presetID="42" presetClass="path" presetSubtype="0" accel="50000" decel="50000" fill="hold" nodeType="withEffect">
                                  <p:stCondLst>
                                    <p:cond delay="750"/>
                                  </p:stCondLst>
                                  <p:childTnLst>
                                    <p:animMotion origin="layout" path="M -3.33333E-6 4.81481E-6 L -3.33333E-6 0.26319 " pathEditMode="relative" rAng="0" ptsTypes="AA">
                                      <p:cBhvr>
                                        <p:cTn id="57" dur="500" fill="hold"/>
                                        <p:tgtEl>
                                          <p:spTgt spid="15"/>
                                        </p:tgtEl>
                                        <p:attrNameLst>
                                          <p:attrName>ppt_x</p:attrName>
                                          <p:attrName>ppt_y</p:attrName>
                                        </p:attrNameLst>
                                      </p:cBhvr>
                                      <p:rCtr x="0" y="13148"/>
                                    </p:animMotion>
                                  </p:childTnLst>
                                </p:cTn>
                              </p:par>
                              <p:par>
                                <p:cTn id="58" presetID="1" presetClass="exit" presetSubtype="0" fill="hold" nodeType="withEffect">
                                  <p:stCondLst>
                                    <p:cond delay="1000"/>
                                  </p:stCondLst>
                                  <p:childTnLst>
                                    <p:set>
                                      <p:cBhvr>
                                        <p:cTn id="59" dur="1" fill="hold">
                                          <p:stCondLst>
                                            <p:cond delay="0"/>
                                          </p:stCondLst>
                                        </p:cTn>
                                        <p:tgtEl>
                                          <p:spTgt spid="14"/>
                                        </p:tgtEl>
                                        <p:attrNameLst>
                                          <p:attrName>style.visibility</p:attrName>
                                        </p:attrNameLst>
                                      </p:cBhvr>
                                      <p:to>
                                        <p:strVal val="hidden"/>
                                      </p:to>
                                    </p:set>
                                  </p:childTnLst>
                                </p:cTn>
                              </p:par>
                              <p:par>
                                <p:cTn id="60" presetID="1" presetClass="entr" presetSubtype="0" fill="hold" nodeType="withEffect">
                                  <p:stCondLst>
                                    <p:cond delay="1000"/>
                                  </p:stCondLst>
                                  <p:childTnLst>
                                    <p:set>
                                      <p:cBhvr>
                                        <p:cTn id="61" dur="1" fill="hold">
                                          <p:stCondLst>
                                            <p:cond delay="0"/>
                                          </p:stCondLst>
                                        </p:cTn>
                                        <p:tgtEl>
                                          <p:spTgt spid="13"/>
                                        </p:tgtEl>
                                        <p:attrNameLst>
                                          <p:attrName>style.visibility</p:attrName>
                                        </p:attrNameLst>
                                      </p:cBhvr>
                                      <p:to>
                                        <p:strVal val="visible"/>
                                      </p:to>
                                    </p:set>
                                  </p:childTnLst>
                                </p:cTn>
                              </p:par>
                              <p:par>
                                <p:cTn id="62" presetID="3" presetClass="mediacall" presetSubtype="0" fill="hold" nodeType="withEffect">
                                  <p:stCondLst>
                                    <p:cond delay="1000"/>
                                  </p:stCondLst>
                                  <p:childTnLst>
                                    <p:cmd type="call" cmd="stop">
                                      <p:cBhvr>
                                        <p:cTn id="63" dur="1" fill="hold"/>
                                        <p:tgtEl>
                                          <p:spTgt spid="3"/>
                                        </p:tgtEl>
                                      </p:cBhvr>
                                    </p:cmd>
                                  </p:childTnLst>
                                </p:cTn>
                              </p:par>
                              <p:par>
                                <p:cTn id="64" presetID="10" presetClass="entr" presetSubtype="0" fill="hold" nodeType="withEffect">
                                  <p:stCondLst>
                                    <p:cond delay="100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subTnLst>
                                    <p:audio>
                                      <p:cMediaNode>
                                        <p:cTn display="0" masterRel="sameClick">
                                          <p:stCondLst>
                                            <p:cond evt="begin" delay="0">
                                              <p:tn val="64"/>
                                            </p:cond>
                                          </p:stCondLst>
                                          <p:endCondLst>
                                            <p:cond evt="onStopAudio" delay="0">
                                              <p:tgtEl>
                                                <p:sldTgt/>
                                              </p:tgtEl>
                                            </p:cond>
                                          </p:endCondLst>
                                        </p:cTn>
                                        <p:tgtEl>
                                          <p:sndTgt r:embed="rId13" name="GroundPound_64_isolated.wav"/>
                                        </p:tgtEl>
                                      </p:cMediaNode>
                                    </p:audio>
                                  </p:subTnLst>
                                </p:cTn>
                              </p:par>
                              <p:par>
                                <p:cTn id="67" presetID="6" presetClass="emph" presetSubtype="0" fill="hold" nodeType="withEffect">
                                  <p:stCondLst>
                                    <p:cond delay="1250"/>
                                  </p:stCondLst>
                                  <p:childTnLst>
                                    <p:animScale>
                                      <p:cBhvr>
                                        <p:cTn id="68" dur="500" fill="hold"/>
                                        <p:tgtEl>
                                          <p:spTgt spid="25"/>
                                        </p:tgtEl>
                                      </p:cBhvr>
                                      <p:by x="150000" y="150000"/>
                                    </p:animScale>
                                  </p:childTnLst>
                                </p:cTn>
                              </p:par>
                              <p:par>
                                <p:cTn id="69" presetID="10" presetClass="exit" presetSubtype="0" fill="hold" nodeType="withEffect">
                                  <p:stCondLst>
                                    <p:cond delay="1500"/>
                                  </p:stCondLst>
                                  <p:childTnLst>
                                    <p:animEffect transition="out" filter="fade">
                                      <p:cBhvr>
                                        <p:cTn id="70" dur="500"/>
                                        <p:tgtEl>
                                          <p:spTgt spid="25"/>
                                        </p:tgtEl>
                                      </p:cBhvr>
                                    </p:animEffect>
                                    <p:set>
                                      <p:cBhvr>
                                        <p:cTn id="71" dur="1" fill="hold">
                                          <p:stCondLst>
                                            <p:cond delay="499"/>
                                          </p:stCondLst>
                                        </p:cTn>
                                        <p:tgtEl>
                                          <p:spTgt spid="25"/>
                                        </p:tgtEl>
                                        <p:attrNameLst>
                                          <p:attrName>style.visibility</p:attrName>
                                        </p:attrNameLst>
                                      </p:cBhvr>
                                      <p:to>
                                        <p:strVal val="hidden"/>
                                      </p:to>
                                    </p:set>
                                  </p:childTnLst>
                                </p:cTn>
                              </p:par>
                              <p:par>
                                <p:cTn id="72" presetID="1" presetClass="mediacall" presetSubtype="0" fill="hold" nodeType="withEffect">
                                  <p:stCondLst>
                                    <p:cond delay="1500"/>
                                  </p:stCondLst>
                                  <p:childTnLst>
                                    <p:cmd type="call" cmd="playFrom(0.0)">
                                      <p:cBhvr>
                                        <p:cTn id="73" dur="18668" fill="hold"/>
                                        <p:tgtEl>
                                          <p:spTgt spid="26"/>
                                        </p:tgtEl>
                                      </p:cBhvr>
                                    </p:cmd>
                                  </p:childTnLst>
                                </p:cTn>
                              </p:par>
                              <p:par>
                                <p:cTn id="74" presetID="42" presetClass="path" presetSubtype="0" accel="50000" decel="50000" fill="hold" nodeType="withEffect">
                                  <p:stCondLst>
                                    <p:cond delay="17500"/>
                                  </p:stCondLst>
                                  <p:childTnLst>
                                    <p:animMotion origin="layout" path="M -3.33333E-6 4.81481E-6 L -3.33333E-6 0.25 " pathEditMode="relative" rAng="0" ptsTypes="AA">
                                      <p:cBhvr>
                                        <p:cTn id="75" dur="1000" spd="-100000" fill="hold"/>
                                        <p:tgtEl>
                                          <p:spTgt spid="15"/>
                                        </p:tgtEl>
                                        <p:attrNameLst>
                                          <p:attrName>ppt_x</p:attrName>
                                          <p:attrName>ppt_y</p:attrName>
                                        </p:attrNameLst>
                                      </p:cBhvr>
                                      <p:rCtr x="0" y="12500"/>
                                    </p:animMotion>
                                  </p:childTnLst>
                                </p:cTn>
                              </p:par>
                              <p:par>
                                <p:cTn id="76" presetID="32" presetClass="emph" presetSubtype="0" fill="hold" nodeType="withEffect">
                                  <p:stCondLst>
                                    <p:cond delay="17500"/>
                                  </p:stCondLst>
                                  <p:childTnLst>
                                    <p:animRot by="120000">
                                      <p:cBhvr>
                                        <p:cTn id="77" dur="100" fill="hold">
                                          <p:stCondLst>
                                            <p:cond delay="0"/>
                                          </p:stCondLst>
                                        </p:cTn>
                                        <p:tgtEl>
                                          <p:spTgt spid="15"/>
                                        </p:tgtEl>
                                        <p:attrNameLst>
                                          <p:attrName>r</p:attrName>
                                        </p:attrNameLst>
                                      </p:cBhvr>
                                    </p:animRot>
                                    <p:animRot by="-240000">
                                      <p:cBhvr>
                                        <p:cTn id="78" dur="200" fill="hold">
                                          <p:stCondLst>
                                            <p:cond delay="200"/>
                                          </p:stCondLst>
                                        </p:cTn>
                                        <p:tgtEl>
                                          <p:spTgt spid="15"/>
                                        </p:tgtEl>
                                        <p:attrNameLst>
                                          <p:attrName>r</p:attrName>
                                        </p:attrNameLst>
                                      </p:cBhvr>
                                    </p:animRot>
                                    <p:animRot by="240000">
                                      <p:cBhvr>
                                        <p:cTn id="79" dur="200" fill="hold">
                                          <p:stCondLst>
                                            <p:cond delay="400"/>
                                          </p:stCondLst>
                                        </p:cTn>
                                        <p:tgtEl>
                                          <p:spTgt spid="15"/>
                                        </p:tgtEl>
                                        <p:attrNameLst>
                                          <p:attrName>r</p:attrName>
                                        </p:attrNameLst>
                                      </p:cBhvr>
                                    </p:animRot>
                                    <p:animRot by="-240000">
                                      <p:cBhvr>
                                        <p:cTn id="80" dur="200" fill="hold">
                                          <p:stCondLst>
                                            <p:cond delay="600"/>
                                          </p:stCondLst>
                                        </p:cTn>
                                        <p:tgtEl>
                                          <p:spTgt spid="15"/>
                                        </p:tgtEl>
                                        <p:attrNameLst>
                                          <p:attrName>r</p:attrName>
                                        </p:attrNameLst>
                                      </p:cBhvr>
                                    </p:animRot>
                                    <p:animRot by="120000">
                                      <p:cBhvr>
                                        <p:cTn id="81" dur="200" fill="hold">
                                          <p:stCondLst>
                                            <p:cond delay="800"/>
                                          </p:stCondLst>
                                        </p:cTn>
                                        <p:tgtEl>
                                          <p:spTgt spid="15"/>
                                        </p:tgtEl>
                                        <p:attrNameLst>
                                          <p:attrName>r</p:attrName>
                                        </p:attrNameLst>
                                      </p:cBhvr>
                                    </p:animRot>
                                  </p:childTnLst>
                                </p:cTn>
                              </p:par>
                              <p:par>
                                <p:cTn id="82" presetID="32" presetClass="emph" presetSubtype="0" fill="hold" nodeType="withEffect">
                                  <p:stCondLst>
                                    <p:cond delay="18500"/>
                                  </p:stCondLst>
                                  <p:childTnLst>
                                    <p:animRot by="120000">
                                      <p:cBhvr>
                                        <p:cTn id="83" dur="100" fill="hold">
                                          <p:stCondLst>
                                            <p:cond delay="0"/>
                                          </p:stCondLst>
                                        </p:cTn>
                                        <p:tgtEl>
                                          <p:spTgt spid="15"/>
                                        </p:tgtEl>
                                        <p:attrNameLst>
                                          <p:attrName>r</p:attrName>
                                        </p:attrNameLst>
                                      </p:cBhvr>
                                    </p:animRot>
                                    <p:animRot by="-240000">
                                      <p:cBhvr>
                                        <p:cTn id="84" dur="200" fill="hold">
                                          <p:stCondLst>
                                            <p:cond delay="200"/>
                                          </p:stCondLst>
                                        </p:cTn>
                                        <p:tgtEl>
                                          <p:spTgt spid="15"/>
                                        </p:tgtEl>
                                        <p:attrNameLst>
                                          <p:attrName>r</p:attrName>
                                        </p:attrNameLst>
                                      </p:cBhvr>
                                    </p:animRot>
                                    <p:animRot by="240000">
                                      <p:cBhvr>
                                        <p:cTn id="85" dur="200" fill="hold">
                                          <p:stCondLst>
                                            <p:cond delay="400"/>
                                          </p:stCondLst>
                                        </p:cTn>
                                        <p:tgtEl>
                                          <p:spTgt spid="15"/>
                                        </p:tgtEl>
                                        <p:attrNameLst>
                                          <p:attrName>r</p:attrName>
                                        </p:attrNameLst>
                                      </p:cBhvr>
                                    </p:animRot>
                                    <p:animRot by="-240000">
                                      <p:cBhvr>
                                        <p:cTn id="86" dur="200" fill="hold">
                                          <p:stCondLst>
                                            <p:cond delay="600"/>
                                          </p:stCondLst>
                                        </p:cTn>
                                        <p:tgtEl>
                                          <p:spTgt spid="15"/>
                                        </p:tgtEl>
                                        <p:attrNameLst>
                                          <p:attrName>r</p:attrName>
                                        </p:attrNameLst>
                                      </p:cBhvr>
                                    </p:animRot>
                                    <p:animRot by="120000">
                                      <p:cBhvr>
                                        <p:cTn id="87" dur="200" fill="hold">
                                          <p:stCondLst>
                                            <p:cond delay="800"/>
                                          </p:stCondLst>
                                        </p:cTn>
                                        <p:tgtEl>
                                          <p:spTgt spid="15"/>
                                        </p:tgtEl>
                                        <p:attrNameLst>
                                          <p:attrName>r</p:attrName>
                                        </p:attrNameLst>
                                      </p:cBhvr>
                                    </p:animRot>
                                  </p:childTnLst>
                                </p:cTn>
                              </p:par>
                              <p:par>
                                <p:cTn id="88" presetID="32" presetClass="emph" presetSubtype="0" fill="hold" nodeType="withEffect">
                                  <p:stCondLst>
                                    <p:cond delay="19250"/>
                                  </p:stCondLst>
                                  <p:childTnLst>
                                    <p:animRot by="120000">
                                      <p:cBhvr>
                                        <p:cTn id="89" dur="100" fill="hold">
                                          <p:stCondLst>
                                            <p:cond delay="0"/>
                                          </p:stCondLst>
                                        </p:cTn>
                                        <p:tgtEl>
                                          <p:spTgt spid="15"/>
                                        </p:tgtEl>
                                        <p:attrNameLst>
                                          <p:attrName>r</p:attrName>
                                        </p:attrNameLst>
                                      </p:cBhvr>
                                    </p:animRot>
                                    <p:animRot by="-240000">
                                      <p:cBhvr>
                                        <p:cTn id="90" dur="200" fill="hold">
                                          <p:stCondLst>
                                            <p:cond delay="200"/>
                                          </p:stCondLst>
                                        </p:cTn>
                                        <p:tgtEl>
                                          <p:spTgt spid="15"/>
                                        </p:tgtEl>
                                        <p:attrNameLst>
                                          <p:attrName>r</p:attrName>
                                        </p:attrNameLst>
                                      </p:cBhvr>
                                    </p:animRot>
                                    <p:animRot by="240000">
                                      <p:cBhvr>
                                        <p:cTn id="91" dur="200" fill="hold">
                                          <p:stCondLst>
                                            <p:cond delay="400"/>
                                          </p:stCondLst>
                                        </p:cTn>
                                        <p:tgtEl>
                                          <p:spTgt spid="15"/>
                                        </p:tgtEl>
                                        <p:attrNameLst>
                                          <p:attrName>r</p:attrName>
                                        </p:attrNameLst>
                                      </p:cBhvr>
                                    </p:animRot>
                                    <p:animRot by="-240000">
                                      <p:cBhvr>
                                        <p:cTn id="92" dur="200" fill="hold">
                                          <p:stCondLst>
                                            <p:cond delay="600"/>
                                          </p:stCondLst>
                                        </p:cTn>
                                        <p:tgtEl>
                                          <p:spTgt spid="15"/>
                                        </p:tgtEl>
                                        <p:attrNameLst>
                                          <p:attrName>r</p:attrName>
                                        </p:attrNameLst>
                                      </p:cBhvr>
                                    </p:animRot>
                                    <p:animRot by="120000">
                                      <p:cBhvr>
                                        <p:cTn id="93" dur="200" fill="hold">
                                          <p:stCondLst>
                                            <p:cond delay="800"/>
                                          </p:stCondLst>
                                        </p:cTn>
                                        <p:tgtEl>
                                          <p:spTgt spid="15"/>
                                        </p:tgtEl>
                                        <p:attrNameLst>
                                          <p:attrName>r</p:attrName>
                                        </p:attrNameLst>
                                      </p:cBhvr>
                                    </p:animRot>
                                  </p:childTnLst>
                                </p:cTn>
                              </p:par>
                              <p:par>
                                <p:cTn id="94" presetID="42" presetClass="path" presetSubtype="0" accel="50000" decel="50000" fill="hold" nodeType="withEffect">
                                  <p:stCondLst>
                                    <p:cond delay="18500"/>
                                  </p:stCondLst>
                                  <p:childTnLst>
                                    <p:animMotion origin="layout" path="M -3.33333E-6 4.81481E-6 L -3.33333E-6 0.58564 " pathEditMode="relative" rAng="0" ptsTypes="AA">
                                      <p:cBhvr>
                                        <p:cTn id="95" dur="1700" fill="hold"/>
                                        <p:tgtEl>
                                          <p:spTgt spid="15"/>
                                        </p:tgtEl>
                                        <p:attrNameLst>
                                          <p:attrName>ppt_x</p:attrName>
                                          <p:attrName>ppt_y</p:attrName>
                                        </p:attrNameLst>
                                      </p:cBhvr>
                                      <p:rCtr x="0" y="29282"/>
                                    </p:animMotion>
                                  </p:childTnLst>
                                </p:cTn>
                              </p:par>
                              <p:par>
                                <p:cTn id="96" presetID="1" presetClass="exit" presetSubtype="0" fill="hold" nodeType="withEffect">
                                  <p:stCondLst>
                                    <p:cond delay="21000"/>
                                  </p:stCondLst>
                                  <p:childTnLst>
                                    <p:set>
                                      <p:cBhvr>
                                        <p:cTn id="97" dur="1" fill="hold">
                                          <p:stCondLst>
                                            <p:cond delay="0"/>
                                          </p:stCondLst>
                                        </p:cTn>
                                        <p:tgtEl>
                                          <p:spTgt spid="15"/>
                                        </p:tgtEl>
                                        <p:attrNameLst>
                                          <p:attrName>style.visibility</p:attrName>
                                        </p:attrNameLst>
                                      </p:cBhvr>
                                      <p:to>
                                        <p:strVal val="hidden"/>
                                      </p:to>
                                    </p:set>
                                  </p:childTnLst>
                                </p:cTn>
                              </p:par>
                              <p:par>
                                <p:cTn id="98" presetID="10" presetClass="exit" presetSubtype="0" fill="hold" nodeType="withEffect">
                                  <p:stCondLst>
                                    <p:cond delay="21000"/>
                                  </p:stCondLst>
                                  <p:childTnLst>
                                    <p:animEffect transition="out" filter="fade">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1" presetClass="mediacall" presetSubtype="0" fill="hold" nodeType="withEffect">
                                  <p:stCondLst>
                                    <p:cond delay="21000"/>
                                  </p:stCondLst>
                                  <p:childTnLst>
                                    <p:cmd type="call" cmd="playFrom(0.0)">
                                      <p:cBhvr>
                                        <p:cTn id="102" dur="8521" fill="hold"/>
                                        <p:tgtEl>
                                          <p:spTgt spid="3"/>
                                        </p:tgtEl>
                                      </p:cBhvr>
                                    </p:cmd>
                                  </p:childTnLst>
                                </p:cTn>
                              </p:par>
                              <p:par>
                                <p:cTn id="103" presetID="2" presetClass="entr" presetSubtype="2" fill="hold" nodeType="withEffect">
                                  <p:stCondLst>
                                    <p:cond delay="2100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par>
                                <p:cTn id="107" presetID="1" presetClass="entr" presetSubtype="0" fill="hold" nodeType="withEffect">
                                  <p:stCondLst>
                                    <p:cond delay="21000"/>
                                  </p:stCondLst>
                                  <p:childTnLst>
                                    <p:set>
                                      <p:cBhvr>
                                        <p:cTn id="108" dur="1" fill="hold">
                                          <p:stCondLst>
                                            <p:cond delay="0"/>
                                          </p:stCondLst>
                                        </p:cTn>
                                        <p:tgtEl>
                                          <p:spTgt spid="1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09" restart="whenNotActive" fill="hold" evtFilter="cancelBubble" nodeType="interactiveSeq">
                <p:stCondLst>
                  <p:cond evt="onClick" delay="0">
                    <p:tgtEl>
                      <p:spTgt spid="15"/>
                    </p:tgtEl>
                  </p:cond>
                </p:stCondLst>
                <p:endSync evt="end" delay="0">
                  <p:rtn val="all"/>
                </p:endSync>
                <p:childTnLst>
                  <p:par>
                    <p:cTn id="110" fill="hold">
                      <p:stCondLst>
                        <p:cond delay="0"/>
                      </p:stCondLst>
                      <p:childTnLst>
                        <p:par>
                          <p:cTn id="111" fill="hold">
                            <p:stCondLst>
                              <p:cond delay="0"/>
                            </p:stCondLst>
                            <p:childTnLst>
                              <p:par>
                                <p:cTn id="112" presetID="10" presetClass="exit" presetSubtype="0" fill="hold"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ntr" presetSubtype="0" fill="hold" nodeType="withEffect">
                                  <p:stCondLst>
                                    <p:cond delay="0"/>
                                  </p:stCondLst>
                                  <p:childTnLst>
                                    <p:set>
                                      <p:cBhvr>
                                        <p:cTn id="119" dur="1" fill="hold">
                                          <p:stCondLst>
                                            <p:cond delay="0"/>
                                          </p:stCondLst>
                                        </p:cTn>
                                        <p:tgtEl>
                                          <p:spTgt spid="14"/>
                                        </p:tgtEl>
                                        <p:attrNameLst>
                                          <p:attrName>style.visibility</p:attrName>
                                        </p:attrNameLst>
                                      </p:cBhvr>
                                      <p:to>
                                        <p:strVal val="visible"/>
                                      </p:to>
                                    </p:set>
                                    <p:animEffect transition="in" filter="fade">
                                      <p:cBhvr>
                                        <p:cTn id="120" dur="500"/>
                                        <p:tgtEl>
                                          <p:spTgt spid="14"/>
                                        </p:tgtEl>
                                      </p:cBhvr>
                                    </p:animEffect>
                                  </p:childTnLst>
                                </p:cTn>
                              </p:par>
                              <p:par>
                                <p:cTn id="121" presetID="3" presetClass="mediacall" presetSubtype="0" fill="hold" nodeType="withEffect">
                                  <p:stCondLst>
                                    <p:cond delay="0"/>
                                  </p:stCondLst>
                                  <p:childTnLst>
                                    <p:cmd type="call" cmd="stop">
                                      <p:cBhvr>
                                        <p:cTn id="122" dur="1" fill="hold"/>
                                        <p:tgtEl>
                                          <p:spTgt spid="26"/>
                                        </p:tgtEl>
                                      </p:cBhvr>
                                    </p:cmd>
                                  </p:childTnLst>
                                </p:cTn>
                              </p:par>
                              <p:par>
                                <p:cTn id="123" presetID="1" presetClass="mediacall" presetSubtype="0" fill="hold" nodeType="withEffect">
                                  <p:stCondLst>
                                    <p:cond delay="0"/>
                                  </p:stCondLst>
                                  <p:childTnLst>
                                    <p:cmd type="call" cmd="playFrom(0.0)">
                                      <p:cBhvr>
                                        <p:cTn id="124" dur="8521" fill="hold"/>
                                        <p:tgtEl>
                                          <p:spTgt spid="3"/>
                                        </p:tgtEl>
                                      </p:cBhvr>
                                    </p:cmd>
                                  </p:childTnLst>
                                </p:cTn>
                              </p:par>
                            </p:childTnLst>
                          </p:cTn>
                        </p:par>
                      </p:childTnLst>
                    </p:cTn>
                  </p:par>
                </p:childTnLst>
              </p:cTn>
              <p:nextCondLst>
                <p:cond evt="onClick" delay="0">
                  <p:tgtEl>
                    <p:spTgt spid="15"/>
                  </p:tgtEl>
                </p:cond>
              </p:nextCondLst>
            </p:seq>
            <p:audio>
              <p:cMediaNode vol="80000">
                <p:cTn id="125" fill="hold" display="0">
                  <p:stCondLst>
                    <p:cond delay="indefinite"/>
                  </p:stCondLst>
                  <p:endCondLst>
                    <p:cond evt="onStopAudio" delay="0">
                      <p:tgtEl>
                        <p:sldTgt/>
                      </p:tgtEl>
                    </p:cond>
                  </p:endCondLst>
                </p:cTn>
                <p:tgtEl>
                  <p:spTgt spid="26"/>
                </p:tgtEl>
              </p:cMediaNode>
            </p:audio>
            <p:audio>
              <p:cMediaNode showWhenStopped="0">
                <p:cTn id="126" repeatCount="indefinite" fill="hold" display="0">
                  <p:stCondLst>
                    <p:cond delay="indefinite"/>
                  </p:stCondLst>
                  <p:endCondLst>
                    <p:cond evt="onStopAudio" delay="0">
                      <p:tgtEl>
                        <p:sldTgt/>
                      </p:tgtEl>
                    </p:cond>
                  </p:endCondLst>
                </p:cTn>
                <p:tgtEl>
                  <p:spTgt spid="3"/>
                </p:tgtEl>
              </p:cMediaNode>
            </p:audio>
            <p:seq concurrent="1" nextAc="seek">
              <p:cTn id="127" restart="whenNotActive" fill="hold" evtFilter="cancelBubble" nodeType="interactiveSeq">
                <p:stCondLst>
                  <p:cond evt="onClick" delay="0">
                    <p:tgtEl>
                      <p:spTgt spid="21"/>
                    </p:tgtEl>
                  </p:cond>
                </p:stCondLst>
                <p:endSync evt="end" delay="0">
                  <p:rtn val="all"/>
                </p:endSync>
                <p:childTnLst>
                  <p:par>
                    <p:cTn id="128" fill="hold">
                      <p:stCondLst>
                        <p:cond delay="0"/>
                      </p:stCondLst>
                      <p:childTnLst>
                        <p:par>
                          <p:cTn id="129" fill="hold">
                            <p:stCondLst>
                              <p:cond delay="0"/>
                            </p:stCondLst>
                            <p:childTnLst>
                              <p:par>
                                <p:cTn id="130" presetID="2" presetClass="exit" presetSubtype="2" fill="hold" nodeType="clickEffect">
                                  <p:stCondLst>
                                    <p:cond delay="0"/>
                                  </p:stCondLst>
                                  <p:childTnLst>
                                    <p:anim calcmode="lin" valueType="num">
                                      <p:cBhvr additive="base">
                                        <p:cTn id="131" dur="100"/>
                                        <p:tgtEl>
                                          <p:spTgt spid="35"/>
                                        </p:tgtEl>
                                        <p:attrNameLst>
                                          <p:attrName>ppt_x</p:attrName>
                                        </p:attrNameLst>
                                      </p:cBhvr>
                                      <p:tavLst>
                                        <p:tav tm="0">
                                          <p:val>
                                            <p:strVal val="ppt_x"/>
                                          </p:val>
                                        </p:tav>
                                        <p:tav tm="100000">
                                          <p:val>
                                            <p:strVal val="1+ppt_w/2"/>
                                          </p:val>
                                        </p:tav>
                                      </p:tavLst>
                                    </p:anim>
                                    <p:anim calcmode="lin" valueType="num">
                                      <p:cBhvr additive="base">
                                        <p:cTn id="132" dur="100"/>
                                        <p:tgtEl>
                                          <p:spTgt spid="35"/>
                                        </p:tgtEl>
                                        <p:attrNameLst>
                                          <p:attrName>ppt_y</p:attrName>
                                        </p:attrNameLst>
                                      </p:cBhvr>
                                      <p:tavLst>
                                        <p:tav tm="0">
                                          <p:val>
                                            <p:strVal val="ppt_y"/>
                                          </p:val>
                                        </p:tav>
                                        <p:tav tm="100000">
                                          <p:val>
                                            <p:strVal val="ppt_y"/>
                                          </p:val>
                                        </p:tav>
                                      </p:tavLst>
                                    </p:anim>
                                    <p:set>
                                      <p:cBhvr>
                                        <p:cTn id="133" dur="1" fill="hold">
                                          <p:stCondLst>
                                            <p:cond delay="99"/>
                                          </p:stCondLst>
                                        </p:cTn>
                                        <p:tgtEl>
                                          <p:spTgt spid="35"/>
                                        </p:tgtEl>
                                        <p:attrNameLst>
                                          <p:attrName>style.visibility</p:attrName>
                                        </p:attrNameLst>
                                      </p:cBhvr>
                                      <p:to>
                                        <p:strVal val="hidden"/>
                                      </p:to>
                                    </p:set>
                                  </p:childTnLst>
                                </p:cTn>
                              </p:par>
                              <p:par>
                                <p:cTn id="134" presetID="1" presetClass="entr" presetSubtype="0" fill="hold" nodeType="withEffect">
                                  <p:stCondLst>
                                    <p:cond delay="0"/>
                                  </p:stCondLst>
                                  <p:childTnLst>
                                    <p:set>
                                      <p:cBhvr>
                                        <p:cTn id="135"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14" name="nsmbwiiJump.wav"/>
                                        </p:tgtEl>
                                      </p:cMediaNode>
                                    </p:audio>
                                  </p:subTnLst>
                                </p:cTn>
                              </p:par>
                              <p:par>
                                <p:cTn id="136" presetID="64" presetClass="path" presetSubtype="0" fill="hold" nodeType="withEffect">
                                  <p:stCondLst>
                                    <p:cond delay="0"/>
                                  </p:stCondLst>
                                  <p:childTnLst>
                                    <p:animMotion origin="layout" path="M -3.54167E-6 2.59259E-6 L -3.54167E-6 -0.09746 " pathEditMode="relative" rAng="0" ptsTypes="AA">
                                      <p:cBhvr>
                                        <p:cTn id="137" dur="350" fill="hold"/>
                                        <p:tgtEl>
                                          <p:spTgt spid="20"/>
                                        </p:tgtEl>
                                        <p:attrNameLst>
                                          <p:attrName>ppt_x</p:attrName>
                                          <p:attrName>ppt_y</p:attrName>
                                        </p:attrNameLst>
                                      </p:cBhvr>
                                      <p:rCtr x="0" y="-4884"/>
                                    </p:animMotion>
                                  </p:childTnLst>
                                </p:cTn>
                              </p:par>
                            </p:childTnLst>
                          </p:cTn>
                        </p:par>
                        <p:par>
                          <p:cTn id="138" fill="hold">
                            <p:stCondLst>
                              <p:cond delay="350"/>
                            </p:stCondLst>
                            <p:childTnLst>
                              <p:par>
                                <p:cTn id="139" presetID="32" presetClass="emph" presetSubtype="0" fill="hold" nodeType="afterEffect">
                                  <p:stCondLst>
                                    <p:cond delay="0"/>
                                  </p:stCondLst>
                                  <p:childTnLst>
                                    <p:animRot by="120000">
                                      <p:cBhvr>
                                        <p:cTn id="140" dur="25" fill="hold">
                                          <p:stCondLst>
                                            <p:cond delay="0"/>
                                          </p:stCondLst>
                                        </p:cTn>
                                        <p:tgtEl>
                                          <p:spTgt spid="21"/>
                                        </p:tgtEl>
                                        <p:attrNameLst>
                                          <p:attrName>r</p:attrName>
                                        </p:attrNameLst>
                                      </p:cBhvr>
                                    </p:animRot>
                                    <p:animRot by="-240000">
                                      <p:cBhvr>
                                        <p:cTn id="141" dur="50" fill="hold">
                                          <p:stCondLst>
                                            <p:cond delay="50"/>
                                          </p:stCondLst>
                                        </p:cTn>
                                        <p:tgtEl>
                                          <p:spTgt spid="21"/>
                                        </p:tgtEl>
                                        <p:attrNameLst>
                                          <p:attrName>r</p:attrName>
                                        </p:attrNameLst>
                                      </p:cBhvr>
                                    </p:animRot>
                                    <p:animRot by="240000">
                                      <p:cBhvr>
                                        <p:cTn id="142" dur="50" fill="hold">
                                          <p:stCondLst>
                                            <p:cond delay="100"/>
                                          </p:stCondLst>
                                        </p:cTn>
                                        <p:tgtEl>
                                          <p:spTgt spid="21"/>
                                        </p:tgtEl>
                                        <p:attrNameLst>
                                          <p:attrName>r</p:attrName>
                                        </p:attrNameLst>
                                      </p:cBhvr>
                                    </p:animRot>
                                    <p:animRot by="-240000">
                                      <p:cBhvr>
                                        <p:cTn id="143" dur="50" fill="hold">
                                          <p:stCondLst>
                                            <p:cond delay="150"/>
                                          </p:stCondLst>
                                        </p:cTn>
                                        <p:tgtEl>
                                          <p:spTgt spid="21"/>
                                        </p:tgtEl>
                                        <p:attrNameLst>
                                          <p:attrName>r</p:attrName>
                                        </p:attrNameLst>
                                      </p:cBhvr>
                                    </p:animRot>
                                    <p:animRot by="120000">
                                      <p:cBhvr>
                                        <p:cTn id="144" dur="50" fill="hold">
                                          <p:stCondLst>
                                            <p:cond delay="200"/>
                                          </p:stCondLst>
                                        </p:cTn>
                                        <p:tgtEl>
                                          <p:spTgt spid="21"/>
                                        </p:tgtEl>
                                        <p:attrNameLst>
                                          <p:attrName>r</p:attrName>
                                        </p:attrNameLst>
                                      </p:cBhvr>
                                    </p:animRot>
                                  </p:childTnLst>
                                </p:cTn>
                              </p:par>
                              <p:par>
                                <p:cTn id="145" presetID="10" presetClass="exit" presetSubtype="0" fill="hold" nodeType="withEffect">
                                  <p:stCondLst>
                                    <p:cond delay="0"/>
                                  </p:stCondLst>
                                  <p:childTnLst>
                                    <p:animEffect transition="out" filter="fade">
                                      <p:cBhvr>
                                        <p:cTn id="146" dur="500"/>
                                        <p:tgtEl>
                                          <p:spTgt spid="20"/>
                                        </p:tgtEl>
                                      </p:cBhvr>
                                    </p:animEffect>
                                    <p:set>
                                      <p:cBhvr>
                                        <p:cTn id="147" dur="1" fill="hold">
                                          <p:stCondLst>
                                            <p:cond delay="499"/>
                                          </p:stCondLst>
                                        </p:cTn>
                                        <p:tgtEl>
                                          <p:spTgt spid="20"/>
                                        </p:tgtEl>
                                        <p:attrNameLst>
                                          <p:attrName>style.visibility</p:attrName>
                                        </p:attrNameLst>
                                      </p:cBhvr>
                                      <p:to>
                                        <p:strVal val="hidden"/>
                                      </p:to>
                                    </p:set>
                                  </p:childTnLst>
                                </p:cTn>
                              </p:par>
                              <p:par>
                                <p:cTn id="148" presetID="42" presetClass="path" presetSubtype="0" fill="hold" nodeType="withEffect">
                                  <p:stCondLst>
                                    <p:cond delay="0"/>
                                  </p:stCondLst>
                                  <p:childTnLst>
                                    <p:animMotion origin="layout" path="M -3.54167E-6 -0.09746 L -3.54167E-6 2.59259E-6 " pathEditMode="relative" rAng="0" ptsTypes="AA">
                                      <p:cBhvr>
                                        <p:cTn id="149" dur="500" fill="hold"/>
                                        <p:tgtEl>
                                          <p:spTgt spid="20"/>
                                        </p:tgtEl>
                                        <p:attrNameLst>
                                          <p:attrName>ppt_x</p:attrName>
                                          <p:attrName>ppt_y</p:attrName>
                                        </p:attrNameLst>
                                      </p:cBhvr>
                                      <p:rCtr x="0" y="4861"/>
                                    </p:animMotion>
                                  </p:childTnLst>
                                </p:cTn>
                              </p:par>
                              <p:par>
                                <p:cTn id="150" presetID="3" presetClass="mediacall" presetSubtype="0" fill="hold" nodeType="withEffect">
                                  <p:stCondLst>
                                    <p:cond delay="0"/>
                                  </p:stCondLst>
                                  <p:childTnLst>
                                    <p:cmd type="call" cmd="stop">
                                      <p:cBhvr>
                                        <p:cTn id="151" dur="1" fill="hold"/>
                                        <p:tgtEl>
                                          <p:spTgt spid="3"/>
                                        </p:tgtEl>
                                      </p:cBhvr>
                                    </p:cmd>
                                  </p:childTnLst>
                                </p:cTn>
                              </p:par>
                              <p:par>
                                <p:cTn id="152" presetID="10" presetClass="entr" presetSubtype="0" fill="hold" grpId="0" nodeType="withEffect">
                                  <p:stCondLst>
                                    <p:cond delay="0"/>
                                  </p:stCondLst>
                                  <p:childTnLst>
                                    <p:set>
                                      <p:cBhvr>
                                        <p:cTn id="153" dur="1" fill="hold">
                                          <p:stCondLst>
                                            <p:cond delay="0"/>
                                          </p:stCondLst>
                                        </p:cTn>
                                        <p:tgtEl>
                                          <p:spTgt spid="22"/>
                                        </p:tgtEl>
                                        <p:attrNameLst>
                                          <p:attrName>style.visibility</p:attrName>
                                        </p:attrNameLst>
                                      </p:cBhvr>
                                      <p:to>
                                        <p:strVal val="visible"/>
                                      </p:to>
                                    </p:set>
                                    <p:animEffect transition="in" filter="fade">
                                      <p:cBhvr>
                                        <p:cTn id="154" dur="500"/>
                                        <p:tgtEl>
                                          <p:spTgt spid="22"/>
                                        </p:tgtEl>
                                      </p:cBhvr>
                                    </p:animEffect>
                                  </p:childTnLst>
                                  <p:subTnLst>
                                    <p:audio>
                                      <p:cMediaNode>
                                        <p:cTn display="0" masterRel="sameClick">
                                          <p:stCondLst>
                                            <p:cond evt="begin" delay="0">
                                              <p:tn val="152"/>
                                            </p:cond>
                                          </p:stCondLst>
                                          <p:endCondLst>
                                            <p:cond evt="onStopAudio" delay="0">
                                              <p:tgtEl>
                                                <p:sldTgt/>
                                              </p:tgtEl>
                                            </p:cond>
                                          </p:endCondLst>
                                        </p:cTn>
                                        <p:tgtEl>
                                          <p:sndTgt r:embed="rId15" name="mk64_countdown.wav"/>
                                        </p:tgtEl>
                                      </p:cMediaNode>
                                    </p:audio>
                                  </p:subTnLst>
                                </p:cTn>
                              </p:par>
                            </p:childTnLst>
                          </p:cTn>
                        </p:par>
                        <p:par>
                          <p:cTn id="155" fill="hold">
                            <p:stCondLst>
                              <p:cond delay="850"/>
                            </p:stCondLst>
                            <p:childTnLst>
                              <p:par>
                                <p:cTn id="156" presetID="10" presetClass="exit" presetSubtype="0" fill="hold" grpId="1" nodeType="afterEffect">
                                  <p:stCondLst>
                                    <p:cond delay="0"/>
                                  </p:stCondLst>
                                  <p:childTnLst>
                                    <p:animEffect transition="out" filter="fade">
                                      <p:cBhvr>
                                        <p:cTn id="157" dur="500"/>
                                        <p:tgtEl>
                                          <p:spTgt spid="22"/>
                                        </p:tgtEl>
                                      </p:cBhvr>
                                    </p:animEffect>
                                    <p:set>
                                      <p:cBhvr>
                                        <p:cTn id="158" dur="1" fill="hold">
                                          <p:stCondLst>
                                            <p:cond delay="499"/>
                                          </p:stCondLst>
                                        </p:cTn>
                                        <p:tgtEl>
                                          <p:spTgt spid="22"/>
                                        </p:tgtEl>
                                        <p:attrNameLst>
                                          <p:attrName>style.visibility</p:attrName>
                                        </p:attrNameLst>
                                      </p:cBhvr>
                                      <p:to>
                                        <p:strVal val="hidden"/>
                                      </p:to>
                                    </p:set>
                                  </p:childTnLst>
                                </p:cTn>
                              </p:par>
                            </p:childTnLst>
                          </p:cTn>
                        </p:par>
                        <p:par>
                          <p:cTn id="159" fill="hold">
                            <p:stCondLst>
                              <p:cond delay="1350"/>
                            </p:stCondLst>
                            <p:childTnLst>
                              <p:par>
                                <p:cTn id="160" presetID="10" presetClass="entr" presetSubtype="0" fill="hold" grpId="0" nodeType="afterEffect">
                                  <p:stCondLst>
                                    <p:cond delay="0"/>
                                  </p:stCondLst>
                                  <p:childTnLst>
                                    <p:set>
                                      <p:cBhvr>
                                        <p:cTn id="161" dur="1" fill="hold">
                                          <p:stCondLst>
                                            <p:cond delay="0"/>
                                          </p:stCondLst>
                                        </p:cTn>
                                        <p:tgtEl>
                                          <p:spTgt spid="23"/>
                                        </p:tgtEl>
                                        <p:attrNameLst>
                                          <p:attrName>style.visibility</p:attrName>
                                        </p:attrNameLst>
                                      </p:cBhvr>
                                      <p:to>
                                        <p:strVal val="visible"/>
                                      </p:to>
                                    </p:set>
                                    <p:animEffect transition="in" filter="fade">
                                      <p:cBhvr>
                                        <p:cTn id="162" dur="500"/>
                                        <p:tgtEl>
                                          <p:spTgt spid="23"/>
                                        </p:tgtEl>
                                      </p:cBhvr>
                                    </p:animEffect>
                                  </p:childTnLst>
                                </p:cTn>
                              </p:par>
                            </p:childTnLst>
                          </p:cTn>
                        </p:par>
                        <p:par>
                          <p:cTn id="163" fill="hold">
                            <p:stCondLst>
                              <p:cond delay="1850"/>
                            </p:stCondLst>
                            <p:childTnLst>
                              <p:par>
                                <p:cTn id="164" presetID="10" presetClass="exit" presetSubtype="0" fill="hold" grpId="1" nodeType="afterEffect">
                                  <p:stCondLst>
                                    <p:cond delay="0"/>
                                  </p:stCondLst>
                                  <p:childTnLst>
                                    <p:animEffect transition="out" filter="fade">
                                      <p:cBhvr>
                                        <p:cTn id="165" dur="500"/>
                                        <p:tgtEl>
                                          <p:spTgt spid="23"/>
                                        </p:tgtEl>
                                      </p:cBhvr>
                                    </p:animEffect>
                                    <p:set>
                                      <p:cBhvr>
                                        <p:cTn id="166" dur="1" fill="hold">
                                          <p:stCondLst>
                                            <p:cond delay="499"/>
                                          </p:stCondLst>
                                        </p:cTn>
                                        <p:tgtEl>
                                          <p:spTgt spid="23"/>
                                        </p:tgtEl>
                                        <p:attrNameLst>
                                          <p:attrName>style.visibility</p:attrName>
                                        </p:attrNameLst>
                                      </p:cBhvr>
                                      <p:to>
                                        <p:strVal val="hidden"/>
                                      </p:to>
                                    </p:set>
                                  </p:childTnLst>
                                </p:cTn>
                              </p:par>
                            </p:childTnLst>
                          </p:cTn>
                        </p:par>
                        <p:par>
                          <p:cTn id="167" fill="hold">
                            <p:stCondLst>
                              <p:cond delay="2350"/>
                            </p:stCondLst>
                            <p:childTnLst>
                              <p:par>
                                <p:cTn id="168" presetID="10" presetClass="entr" presetSubtype="0" fill="hold" grpId="0" nodeType="afterEffect">
                                  <p:stCondLst>
                                    <p:cond delay="0"/>
                                  </p:stCondLst>
                                  <p:childTnLst>
                                    <p:set>
                                      <p:cBhvr>
                                        <p:cTn id="169" dur="1" fill="hold">
                                          <p:stCondLst>
                                            <p:cond delay="0"/>
                                          </p:stCondLst>
                                        </p:cTn>
                                        <p:tgtEl>
                                          <p:spTgt spid="24"/>
                                        </p:tgtEl>
                                        <p:attrNameLst>
                                          <p:attrName>style.visibility</p:attrName>
                                        </p:attrNameLst>
                                      </p:cBhvr>
                                      <p:to>
                                        <p:strVal val="visible"/>
                                      </p:to>
                                    </p:set>
                                    <p:animEffect transition="in" filter="fade">
                                      <p:cBhvr>
                                        <p:cTn id="170" dur="500"/>
                                        <p:tgtEl>
                                          <p:spTgt spid="24"/>
                                        </p:tgtEl>
                                      </p:cBhvr>
                                    </p:animEffect>
                                  </p:childTnLst>
                                </p:cTn>
                              </p:par>
                            </p:childTnLst>
                          </p:cTn>
                        </p:par>
                        <p:par>
                          <p:cTn id="171" fill="hold">
                            <p:stCondLst>
                              <p:cond delay="2850"/>
                            </p:stCondLst>
                            <p:childTnLst>
                              <p:par>
                                <p:cTn id="172" presetID="2" presetClass="entr" presetSubtype="2" fill="hold" nodeType="afterEffect">
                                  <p:stCondLst>
                                    <p:cond delay="0"/>
                                  </p:stCondLst>
                                  <p:childTnLst>
                                    <p:set>
                                      <p:cBhvr>
                                        <p:cTn id="173" dur="1" fill="hold">
                                          <p:stCondLst>
                                            <p:cond delay="0"/>
                                          </p:stCondLst>
                                        </p:cTn>
                                        <p:tgtEl>
                                          <p:spTgt spid="35"/>
                                        </p:tgtEl>
                                        <p:attrNameLst>
                                          <p:attrName>style.visibility</p:attrName>
                                        </p:attrNameLst>
                                      </p:cBhvr>
                                      <p:to>
                                        <p:strVal val="visible"/>
                                      </p:to>
                                    </p:set>
                                    <p:anim calcmode="lin" valueType="num">
                                      <p:cBhvr additive="base">
                                        <p:cTn id="174" dur="500" fill="hold"/>
                                        <p:tgtEl>
                                          <p:spTgt spid="35"/>
                                        </p:tgtEl>
                                        <p:attrNameLst>
                                          <p:attrName>ppt_x</p:attrName>
                                        </p:attrNameLst>
                                      </p:cBhvr>
                                      <p:tavLst>
                                        <p:tav tm="0">
                                          <p:val>
                                            <p:strVal val="1+#ppt_w/2"/>
                                          </p:val>
                                        </p:tav>
                                        <p:tav tm="100000">
                                          <p:val>
                                            <p:strVal val="#ppt_x"/>
                                          </p:val>
                                        </p:tav>
                                      </p:tavLst>
                                    </p:anim>
                                    <p:anim calcmode="lin" valueType="num">
                                      <p:cBhvr additive="base">
                                        <p:cTn id="175"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nextCondLst>
                <p:cond evt="onClick" delay="0">
                  <p:tgtEl>
                    <p:spTgt spid="21"/>
                  </p:tgtEl>
                </p:cond>
              </p:nextCondLst>
            </p:seq>
            <p:seq concurrent="1" nextAc="seek">
              <p:cTn id="176" restart="whenNotActive" fill="hold" evtFilter="cancelBubble" nodeType="interactiveSeq">
                <p:stCondLst>
                  <p:cond evt="onClick" delay="0">
                    <p:tgtEl>
                      <p:spTgt spid="35"/>
                    </p:tgtEl>
                  </p:cond>
                </p:stCondLst>
                <p:endSync evt="end" delay="0">
                  <p:rtn val="all"/>
                </p:endSync>
                <p:childTnLst>
                  <p:par>
                    <p:cTn id="177" fill="hold">
                      <p:stCondLst>
                        <p:cond delay="0"/>
                      </p:stCondLst>
                      <p:childTnLst>
                        <p:par>
                          <p:cTn id="178" fill="hold">
                            <p:stCondLst>
                              <p:cond delay="0"/>
                            </p:stCondLst>
                            <p:childTnLst>
                              <p:par>
                                <p:cTn id="179" presetID="2" presetClass="exit" presetSubtype="2" fill="hold" nodeType="afterEffect">
                                  <p:stCondLst>
                                    <p:cond delay="0"/>
                                  </p:stCondLst>
                                  <p:childTnLst>
                                    <p:anim calcmode="lin" valueType="num">
                                      <p:cBhvr additive="base">
                                        <p:cTn id="180" dur="500"/>
                                        <p:tgtEl>
                                          <p:spTgt spid="35"/>
                                        </p:tgtEl>
                                        <p:attrNameLst>
                                          <p:attrName>ppt_x</p:attrName>
                                        </p:attrNameLst>
                                      </p:cBhvr>
                                      <p:tavLst>
                                        <p:tav tm="0">
                                          <p:val>
                                            <p:strVal val="ppt_x"/>
                                          </p:val>
                                        </p:tav>
                                        <p:tav tm="100000">
                                          <p:val>
                                            <p:strVal val="1+ppt_w/2"/>
                                          </p:val>
                                        </p:tav>
                                      </p:tavLst>
                                    </p:anim>
                                    <p:anim calcmode="lin" valueType="num">
                                      <p:cBhvr additive="base">
                                        <p:cTn id="181" dur="500"/>
                                        <p:tgtEl>
                                          <p:spTgt spid="35"/>
                                        </p:tgtEl>
                                        <p:attrNameLst>
                                          <p:attrName>ppt_y</p:attrName>
                                        </p:attrNameLst>
                                      </p:cBhvr>
                                      <p:tavLst>
                                        <p:tav tm="0">
                                          <p:val>
                                            <p:strVal val="ppt_y"/>
                                          </p:val>
                                        </p:tav>
                                        <p:tav tm="100000">
                                          <p:val>
                                            <p:strVal val="ppt_y"/>
                                          </p:val>
                                        </p:tav>
                                      </p:tavLst>
                                    </p:anim>
                                    <p:set>
                                      <p:cBhvr>
                                        <p:cTn id="182" dur="1" fill="hold">
                                          <p:stCondLst>
                                            <p:cond delay="499"/>
                                          </p:stCondLst>
                                        </p:cTn>
                                        <p:tgtEl>
                                          <p:spTgt spid="35"/>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500"/>
                                        <p:tgtEl>
                                          <p:spTgt spid="9">
                                            <p:txEl>
                                              <p:pRg st="0" end="0"/>
                                            </p:txEl>
                                          </p:spTgt>
                                        </p:tgtEl>
                                      </p:cBhvr>
                                    </p:animEffect>
                                    <p:set>
                                      <p:cBhvr>
                                        <p:cTn id="185" dur="1" fill="hold">
                                          <p:stCondLst>
                                            <p:cond delay="499"/>
                                          </p:stCondLst>
                                        </p:cTn>
                                        <p:tgtEl>
                                          <p:spTgt spid="9">
                                            <p:txEl>
                                              <p:pRg st="0" end="0"/>
                                            </p:txEl>
                                          </p:spTgt>
                                        </p:tgtEl>
                                        <p:attrNameLst>
                                          <p:attrName>style.visibility</p:attrName>
                                        </p:attrNameLst>
                                      </p:cBhvr>
                                      <p:to>
                                        <p:strVal val="hidden"/>
                                      </p:to>
                                    </p:set>
                                  </p:childTnLst>
                                </p:cTn>
                              </p:par>
                              <p:par>
                                <p:cTn id="186" presetID="63" presetClass="path" presetSubtype="0" fill="hold" nodeType="withEffect">
                                  <p:stCondLst>
                                    <p:cond delay="0"/>
                                  </p:stCondLst>
                                  <p:childTnLst>
                                    <p:animMotion origin="layout" path="M 1.25E-6 4.07407E-6 L 0.24844 4.07407E-6 " pathEditMode="relative" rAng="0" ptsTypes="AA">
                                      <p:cBhvr>
                                        <p:cTn id="187" dur="1000" fill="hold"/>
                                        <p:tgtEl>
                                          <p:spTgt spid="4"/>
                                        </p:tgtEl>
                                        <p:attrNameLst>
                                          <p:attrName>ppt_x</p:attrName>
                                          <p:attrName>ppt_y</p:attrName>
                                        </p:attrNameLst>
                                      </p:cBhvr>
                                      <p:rCtr x="12422" y="0"/>
                                    </p:animMotion>
                                  </p:childTnLst>
                                  <p:subTnLst>
                                    <p:audio>
                                      <p:cMediaNode>
                                        <p:cTn display="0" masterRel="sameClick">
                                          <p:stCondLst>
                                            <p:cond evt="begin" delay="0">
                                              <p:tn val="186"/>
                                            </p:cond>
                                          </p:stCondLst>
                                          <p:endCondLst>
                                            <p:cond evt="onStopAudio" delay="0">
                                              <p:tgtEl>
                                                <p:sldTgt/>
                                              </p:tgtEl>
                                            </p:cond>
                                          </p:endCondLst>
                                        </p:cTn>
                                        <p:tgtEl>
                                          <p:sndTgt r:embed="rId16" name="Nabbit_Footsteps Mixdown 1.wav"/>
                                        </p:tgtEl>
                                      </p:cMediaNode>
                                    </p:audio>
                                  </p:subTnLst>
                                </p:cTn>
                              </p:par>
                            </p:childTnLst>
                          </p:cTn>
                        </p:par>
                        <p:par>
                          <p:cTn id="188" fill="hold">
                            <p:stCondLst>
                              <p:cond delay="1000"/>
                            </p:stCondLst>
                            <p:childTnLst>
                              <p:par>
                                <p:cTn id="189" presetID="1" presetClass="entr" presetSubtype="0" fill="hold" nodeType="afterEffect">
                                  <p:stCondLst>
                                    <p:cond delay="0"/>
                                  </p:stCondLst>
                                  <p:childTnLst>
                                    <p:set>
                                      <p:cBhvr>
                                        <p:cTn id="190" dur="1" fill="hold">
                                          <p:stCondLst>
                                            <p:cond delay="0"/>
                                          </p:stCondLst>
                                        </p:cTn>
                                        <p:tgtEl>
                                          <p:spTgt spid="27"/>
                                        </p:tgtEl>
                                        <p:attrNameLst>
                                          <p:attrName>style.visibility</p:attrName>
                                        </p:attrNameLst>
                                      </p:cBhvr>
                                      <p:to>
                                        <p:strVal val="visible"/>
                                      </p:to>
                                    </p:set>
                                  </p:childTnLst>
                                </p:cTn>
                              </p:par>
                              <p:par>
                                <p:cTn id="191" presetID="1" presetClass="exit" presetSubtype="0" fill="hold" nodeType="withEffect">
                                  <p:stCondLst>
                                    <p:cond delay="0"/>
                                  </p:stCondLst>
                                  <p:childTnLst>
                                    <p:set>
                                      <p:cBhvr>
                                        <p:cTn id="192" dur="1" fill="hold">
                                          <p:stCondLst>
                                            <p:cond delay="0"/>
                                          </p:stCondLst>
                                        </p:cTn>
                                        <p:tgtEl>
                                          <p:spTgt spid="4"/>
                                        </p:tgtEl>
                                        <p:attrNameLst>
                                          <p:attrName>style.visibility</p:attrName>
                                        </p:attrNameLst>
                                      </p:cBhvr>
                                      <p:to>
                                        <p:strVal val="hidden"/>
                                      </p:to>
                                    </p:set>
                                  </p:childTnLst>
                                </p:cTn>
                              </p:par>
                              <p:par>
                                <p:cTn id="193" presetID="63" presetClass="path" presetSubtype="0" fill="hold" nodeType="withEffect">
                                  <p:stCondLst>
                                    <p:cond delay="0"/>
                                  </p:stCondLst>
                                  <p:childTnLst>
                                    <p:animMotion origin="layout" path="M -3.75E-6 1.85185E-6 L 0.09636 1.85185E-6 " pathEditMode="relative" rAng="0" ptsTypes="AA">
                                      <p:cBhvr>
                                        <p:cTn id="194" dur="1000" fill="hold"/>
                                        <p:tgtEl>
                                          <p:spTgt spid="27"/>
                                        </p:tgtEl>
                                        <p:attrNameLst>
                                          <p:attrName>ppt_x</p:attrName>
                                          <p:attrName>ppt_y</p:attrName>
                                        </p:attrNameLst>
                                      </p:cBhvr>
                                      <p:rCtr x="4818" y="0"/>
                                    </p:animMotion>
                                  </p:childTnLst>
                                  <p:subTnLst>
                                    <p:audio>
                                      <p:cMediaNode>
                                        <p:cTn display="0" masterRel="sameClick">
                                          <p:stCondLst>
                                            <p:cond evt="begin" delay="0">
                                              <p:tn val="193"/>
                                            </p:cond>
                                          </p:stCondLst>
                                          <p:endCondLst>
                                            <p:cond evt="onStopAudio" delay="0">
                                              <p:tgtEl>
                                                <p:sldTgt/>
                                              </p:tgtEl>
                                            </p:cond>
                                          </p:endCondLst>
                                        </p:cTn>
                                        <p:tgtEl>
                                          <p:sndTgt r:embed="rId17" name="nsmbwiiSlide2.wav"/>
                                        </p:tgtEl>
                                      </p:cMediaNode>
                                    </p:audio>
                                  </p:subTnLst>
                                </p:cTn>
                              </p:par>
                            </p:childTnLst>
                          </p:cTn>
                        </p:par>
                        <p:par>
                          <p:cTn id="195" fill="hold">
                            <p:stCondLst>
                              <p:cond delay="2000"/>
                            </p:stCondLst>
                            <p:childTnLst>
                              <p:par>
                                <p:cTn id="196" presetID="1" presetClass="exit" presetSubtype="0" fill="hold" nodeType="afterEffect">
                                  <p:stCondLst>
                                    <p:cond delay="0"/>
                                  </p:stCondLst>
                                  <p:childTnLst>
                                    <p:set>
                                      <p:cBhvr>
                                        <p:cTn id="197" dur="1" fill="hold">
                                          <p:stCondLst>
                                            <p:cond delay="0"/>
                                          </p:stCondLst>
                                        </p:cTn>
                                        <p:tgtEl>
                                          <p:spTgt spid="27"/>
                                        </p:tgtEl>
                                        <p:attrNameLst>
                                          <p:attrName>style.visibility</p:attrName>
                                        </p:attrNameLst>
                                      </p:cBhvr>
                                      <p:to>
                                        <p:strVal val="hidden"/>
                                      </p:to>
                                    </p:set>
                                  </p:childTnLst>
                                </p:cTn>
                              </p:par>
                              <p:par>
                                <p:cTn id="198" presetID="1" presetClass="entr" presetSubtype="0" fill="hold" nodeType="withEffect">
                                  <p:stCondLst>
                                    <p:cond delay="0"/>
                                  </p:stCondLst>
                                  <p:childTnLst>
                                    <p:set>
                                      <p:cBhvr>
                                        <p:cTn id="199" dur="1" fill="hold">
                                          <p:stCondLst>
                                            <p:cond delay="0"/>
                                          </p:stCondLst>
                                        </p:cTn>
                                        <p:tgtEl>
                                          <p:spTgt spid="8"/>
                                        </p:tgtEl>
                                        <p:attrNameLst>
                                          <p:attrName>style.visibility</p:attrName>
                                        </p:attrNameLst>
                                      </p:cBhvr>
                                      <p:to>
                                        <p:strVal val="visible"/>
                                      </p:to>
                                    </p:set>
                                  </p:childTnLst>
                                </p:cTn>
                              </p:par>
                            </p:childTnLst>
                          </p:cTn>
                        </p:par>
                        <p:par>
                          <p:cTn id="200" fill="hold">
                            <p:stCondLst>
                              <p:cond delay="2000"/>
                            </p:stCondLst>
                            <p:childTnLst>
                              <p:par>
                                <p:cTn id="201" presetID="64" presetClass="path" presetSubtype="0" accel="50000" decel="50000" fill="hold" nodeType="afterEffect">
                                  <p:stCondLst>
                                    <p:cond delay="0"/>
                                  </p:stCondLst>
                                  <p:childTnLst>
                                    <p:animMotion origin="layout" path="M 2.08333E-6 4.07407E-6 L 2.08333E-6 -0.07686 " pathEditMode="relative" rAng="0" ptsTypes="AA">
                                      <p:cBhvr>
                                        <p:cTn id="202" dur="500" fill="hold"/>
                                        <p:tgtEl>
                                          <p:spTgt spid="8"/>
                                        </p:tgtEl>
                                        <p:attrNameLst>
                                          <p:attrName>ppt_x</p:attrName>
                                          <p:attrName>ppt_y</p:attrName>
                                        </p:attrNameLst>
                                      </p:cBhvr>
                                      <p:rCtr x="0" y="-3843"/>
                                    </p:animMotion>
                                  </p:childTnLst>
                                  <p:subTnLst>
                                    <p:audio>
                                      <p:cMediaNode>
                                        <p:cTn display="0" masterRel="sameClick">
                                          <p:stCondLst>
                                            <p:cond evt="begin" delay="0">
                                              <p:tn val="201"/>
                                            </p:cond>
                                          </p:stCondLst>
                                          <p:endCondLst>
                                            <p:cond evt="onStopAudio" delay="0">
                                              <p:tgtEl>
                                                <p:sldTgt/>
                                              </p:tgtEl>
                                            </p:cond>
                                          </p:endCondLst>
                                        </p:cTn>
                                        <p:tgtEl>
                                          <p:sndTgt r:embed="rId14" name="nsmbwiiJump.wav"/>
                                        </p:tgtEl>
                                      </p:cMediaNode>
                                    </p:audio>
                                  </p:subTnLst>
                                </p:cTn>
                              </p:par>
                            </p:childTnLst>
                          </p:cTn>
                        </p:par>
                        <p:par>
                          <p:cTn id="203" fill="hold">
                            <p:stCondLst>
                              <p:cond delay="2500"/>
                            </p:stCondLst>
                            <p:childTnLst>
                              <p:par>
                                <p:cTn id="204" presetID="42" presetClass="path" presetSubtype="0" accel="50000" decel="50000" fill="hold" nodeType="afterEffect">
                                  <p:stCondLst>
                                    <p:cond delay="0"/>
                                  </p:stCondLst>
                                  <p:childTnLst>
                                    <p:animMotion origin="layout" path="M 8.33333E-7 1.48148E-6 L -0.00013 -0.07524 " pathEditMode="relative" rAng="0" ptsTypes="AA">
                                      <p:cBhvr>
                                        <p:cTn id="205" dur="500" spd="-100000" fill="hold"/>
                                        <p:tgtEl>
                                          <p:spTgt spid="8"/>
                                        </p:tgtEl>
                                        <p:attrNameLst>
                                          <p:attrName>ppt_x</p:attrName>
                                          <p:attrName>ppt_y</p:attrName>
                                        </p:attrNameLst>
                                      </p:cBhvr>
                                      <p:rCtr x="-52" y="-4653"/>
                                    </p:animMotion>
                                  </p:childTnLst>
                                  <p:subTnLst>
                                    <p:set>
                                      <p:cBhvr override="childStyle">
                                        <p:cTn dur="1" fill="hold" display="0" masterRel="sameClick" afterEffect="1">
                                          <p:stCondLst>
                                            <p:cond evt="end" delay="0">
                                              <p:tn val="204"/>
                                            </p:cond>
                                          </p:stCondLst>
                                        </p:cTn>
                                        <p:tgtEl>
                                          <p:spTgt spid="8"/>
                                        </p:tgtEl>
                                        <p:attrNameLst>
                                          <p:attrName>style.visibility</p:attrName>
                                        </p:attrNameLst>
                                      </p:cBhvr>
                                      <p:to>
                                        <p:strVal val="hidden"/>
                                      </p:to>
                                    </p:set>
                                  </p:subTnLst>
                                </p:cTn>
                              </p:par>
                            </p:childTnLst>
                          </p:cTn>
                        </p:par>
                        <p:par>
                          <p:cTn id="206" fill="hold">
                            <p:stCondLst>
                              <p:cond delay="3000"/>
                            </p:stCondLst>
                            <p:childTnLst>
                              <p:par>
                                <p:cTn id="207" presetID="1" presetClass="exit" presetSubtype="0" fill="hold" nodeType="afterEffect">
                                  <p:stCondLst>
                                    <p:cond delay="0"/>
                                  </p:stCondLst>
                                  <p:childTnLst>
                                    <p:set>
                                      <p:cBhvr>
                                        <p:cTn id="208" dur="1" fill="hold">
                                          <p:stCondLst>
                                            <p:cond delay="0"/>
                                          </p:stCondLst>
                                        </p:cTn>
                                        <p:tgtEl>
                                          <p:spTgt spid="8"/>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7"/>
                                        </p:tgtEl>
                                        <p:attrNameLst>
                                          <p:attrName>style.visibility</p:attrName>
                                        </p:attrNameLst>
                                      </p:cBhvr>
                                      <p:to>
                                        <p:strVal val="visible"/>
                                      </p:to>
                                    </p:set>
                                  </p:childTnLst>
                                </p:cTn>
                              </p:par>
                              <p:par>
                                <p:cTn id="211" presetID="44" presetClass="path" presetSubtype="0" fill="hold" nodeType="withEffect">
                                  <p:stCondLst>
                                    <p:cond delay="0"/>
                                  </p:stCondLst>
                                  <p:childTnLst>
                                    <p:animMotion origin="layout" path="M -1.45833E-6 2.22222E-6 C 0.02656 -0.01389 0.04922 -0.05509 0.0836 -0.05324 C 0.1181 -0.05162 0.14857 -0.03241 0.17136 0.01389 " pathEditMode="relative" rAng="0" ptsTypes="AAA">
                                      <p:cBhvr>
                                        <p:cTn id="212" dur="1000" fill="hold"/>
                                        <p:tgtEl>
                                          <p:spTgt spid="7"/>
                                        </p:tgtEl>
                                        <p:attrNameLst>
                                          <p:attrName>ppt_x</p:attrName>
                                          <p:attrName>ppt_y</p:attrName>
                                        </p:attrNameLst>
                                      </p:cBhvr>
                                      <p:rCtr x="8568" y="-1991"/>
                                    </p:animMotion>
                                  </p:childTnLst>
                                  <p:subTnLst>
                                    <p:audio>
                                      <p:cMediaNode>
                                        <p:cTn display="0" masterRel="sameClick">
                                          <p:stCondLst>
                                            <p:cond evt="begin" delay="0">
                                              <p:tn val="211"/>
                                            </p:cond>
                                          </p:stCondLst>
                                          <p:endCondLst>
                                            <p:cond evt="onStopAudio" delay="0">
                                              <p:tgtEl>
                                                <p:sldTgt/>
                                              </p:tgtEl>
                                            </p:cond>
                                          </p:endCondLst>
                                        </p:cTn>
                                        <p:tgtEl>
                                          <p:sndTgt r:embed="rId14" name="nsmbwiiJump.wav"/>
                                        </p:tgtEl>
                                      </p:cMediaNode>
                                    </p:audio>
                                  </p:subTnLst>
                                </p:cTn>
                              </p:par>
                            </p:childTnLst>
                          </p:cTn>
                        </p:par>
                        <p:par>
                          <p:cTn id="213" fill="hold">
                            <p:stCondLst>
                              <p:cond delay="4000"/>
                            </p:stCondLst>
                            <p:childTnLst>
                              <p:par>
                                <p:cTn id="214" presetID="1" presetClass="exit" presetSubtype="0" fill="hold" nodeType="afterEffect">
                                  <p:stCondLst>
                                    <p:cond delay="0"/>
                                  </p:stCondLst>
                                  <p:childTnLst>
                                    <p:set>
                                      <p:cBhvr>
                                        <p:cTn id="215" dur="1" fill="hold">
                                          <p:stCondLst>
                                            <p:cond delay="0"/>
                                          </p:stCondLst>
                                        </p:cTn>
                                        <p:tgtEl>
                                          <p:spTgt spid="7"/>
                                        </p:tgtEl>
                                        <p:attrNameLst>
                                          <p:attrName>style.visibility</p:attrName>
                                        </p:attrNameLst>
                                      </p:cBhvr>
                                      <p:to>
                                        <p:strVal val="hidden"/>
                                      </p:to>
                                    </p:set>
                                  </p:childTnLst>
                                </p:cTn>
                              </p:par>
                            </p:childTnLst>
                          </p:cTn>
                        </p:par>
                        <p:par>
                          <p:cTn id="216" fill="hold">
                            <p:stCondLst>
                              <p:cond delay="4000"/>
                            </p:stCondLst>
                            <p:childTnLst>
                              <p:par>
                                <p:cTn id="217" presetID="1" presetClass="entr" presetSubtype="0" fill="hold" nodeType="afterEffect">
                                  <p:stCondLst>
                                    <p:cond delay="0"/>
                                  </p:stCondLst>
                                  <p:childTnLst>
                                    <p:set>
                                      <p:cBhvr>
                                        <p:cTn id="218" dur="1" fill="hold">
                                          <p:stCondLst>
                                            <p:cond delay="0"/>
                                          </p:stCondLst>
                                        </p:cTn>
                                        <p:tgtEl>
                                          <p:spTgt spid="31"/>
                                        </p:tgtEl>
                                        <p:attrNameLst>
                                          <p:attrName>style.visibility</p:attrName>
                                        </p:attrNameLst>
                                      </p:cBhvr>
                                      <p:to>
                                        <p:strVal val="visible"/>
                                      </p:to>
                                    </p:set>
                                  </p:childTnLst>
                                </p:cTn>
                              </p:par>
                              <p:par>
                                <p:cTn id="219" presetID="1" presetClass="exit" presetSubtype="0" fill="hold" nodeType="withEffect">
                                  <p:stCondLst>
                                    <p:cond delay="500"/>
                                  </p:stCondLst>
                                  <p:childTnLst>
                                    <p:set>
                                      <p:cBhvr>
                                        <p:cTn id="220" dur="1" fill="hold">
                                          <p:stCondLst>
                                            <p:cond delay="0"/>
                                          </p:stCondLst>
                                        </p:cTn>
                                        <p:tgtEl>
                                          <p:spTgt spid="31"/>
                                        </p:tgtEl>
                                        <p:attrNameLst>
                                          <p:attrName>style.visibility</p:attrName>
                                        </p:attrNameLst>
                                      </p:cBhvr>
                                      <p:to>
                                        <p:strVal val="hidden"/>
                                      </p:to>
                                    </p:set>
                                  </p:childTnLst>
                                </p:cTn>
                              </p:par>
                            </p:childTnLst>
                          </p:cTn>
                        </p:par>
                        <p:par>
                          <p:cTn id="221" fill="hold">
                            <p:stCondLst>
                              <p:cond delay="4500"/>
                            </p:stCondLst>
                            <p:childTnLst>
                              <p:par>
                                <p:cTn id="222" presetID="1" presetClass="entr" presetSubtype="0" fill="hold" nodeType="afterEffect">
                                  <p:stCondLst>
                                    <p:cond delay="0"/>
                                  </p:stCondLst>
                                  <p:childTnLst>
                                    <p:set>
                                      <p:cBhvr>
                                        <p:cTn id="223" dur="1" fill="hold">
                                          <p:stCondLst>
                                            <p:cond delay="0"/>
                                          </p:stCondLst>
                                        </p:cTn>
                                        <p:tgtEl>
                                          <p:spTgt spid="32"/>
                                        </p:tgtEl>
                                        <p:attrNameLst>
                                          <p:attrName>style.visibility</p:attrName>
                                        </p:attrNameLst>
                                      </p:cBhvr>
                                      <p:to>
                                        <p:strVal val="visible"/>
                                      </p:to>
                                    </p:set>
                                  </p:childTnLst>
                                </p:cTn>
                              </p:par>
                              <p:par>
                                <p:cTn id="224" presetID="1" presetClass="exit" presetSubtype="0" fill="hold" nodeType="withEffect">
                                  <p:stCondLst>
                                    <p:cond delay="500"/>
                                  </p:stCondLst>
                                  <p:childTnLst>
                                    <p:set>
                                      <p:cBhvr>
                                        <p:cTn id="225" dur="1" fill="hold">
                                          <p:stCondLst>
                                            <p:cond delay="0"/>
                                          </p:stCondLst>
                                        </p:cTn>
                                        <p:tgtEl>
                                          <p:spTgt spid="32"/>
                                        </p:tgtEl>
                                        <p:attrNameLst>
                                          <p:attrName>style.visibility</p:attrName>
                                        </p:attrNameLst>
                                      </p:cBhvr>
                                      <p:to>
                                        <p:strVal val="hidden"/>
                                      </p:to>
                                    </p:set>
                                  </p:childTnLst>
                                </p:cTn>
                              </p:par>
                            </p:childTnLst>
                          </p:cTn>
                        </p:par>
                        <p:par>
                          <p:cTn id="226" fill="hold">
                            <p:stCondLst>
                              <p:cond delay="5000"/>
                            </p:stCondLst>
                            <p:childTnLst>
                              <p:par>
                                <p:cTn id="227" presetID="1" presetClass="entr" presetSubtype="0" fill="hold" nodeType="afterEffect">
                                  <p:stCondLst>
                                    <p:cond delay="0"/>
                                  </p:stCondLst>
                                  <p:childTnLst>
                                    <p:set>
                                      <p:cBhvr>
                                        <p:cTn id="228" dur="1" fill="hold">
                                          <p:stCondLst>
                                            <p:cond delay="0"/>
                                          </p:stCondLst>
                                        </p:cTn>
                                        <p:tgtEl>
                                          <p:spTgt spid="28"/>
                                        </p:tgtEl>
                                        <p:attrNameLst>
                                          <p:attrName>style.visibility</p:attrName>
                                        </p:attrNameLst>
                                      </p:cBhvr>
                                      <p:to>
                                        <p:strVal val="visible"/>
                                      </p:to>
                                    </p:set>
                                  </p:childTnLst>
                                </p:cTn>
                              </p:par>
                              <p:par>
                                <p:cTn id="229" presetID="1" presetClass="exit" presetSubtype="0" fill="hold" nodeType="withEffect">
                                  <p:stCondLst>
                                    <p:cond delay="1500"/>
                                  </p:stCondLst>
                                  <p:childTnLst>
                                    <p:set>
                                      <p:cBhvr>
                                        <p:cTn id="230" dur="1" fill="hold">
                                          <p:stCondLst>
                                            <p:cond delay="0"/>
                                          </p:stCondLst>
                                        </p:cTn>
                                        <p:tgtEl>
                                          <p:spTgt spid="28"/>
                                        </p:tgtEl>
                                        <p:attrNameLst>
                                          <p:attrName>style.visibility</p:attrName>
                                        </p:attrNameLst>
                                      </p:cBhvr>
                                      <p:to>
                                        <p:strVal val="hidden"/>
                                      </p:to>
                                    </p:set>
                                  </p:childTnLst>
                                </p:cTn>
                              </p:par>
                              <p:par>
                                <p:cTn id="231" presetID="1" presetClass="exit" presetSubtype="0" fill="hold" nodeType="withEffect">
                                  <p:stCondLst>
                                    <p:cond delay="1500"/>
                                  </p:stCondLst>
                                  <p:childTnLst>
                                    <p:set>
                                      <p:cBhvr>
                                        <p:cTn id="232" dur="1" fill="hold">
                                          <p:stCondLst>
                                            <p:cond delay="0"/>
                                          </p:stCondLst>
                                        </p:cTn>
                                        <p:tgtEl>
                                          <p:spTgt spid="2"/>
                                        </p:tgtEl>
                                        <p:attrNameLst>
                                          <p:attrName>style.visibility</p:attrName>
                                        </p:attrNameLst>
                                      </p:cBhvr>
                                      <p:to>
                                        <p:strVal val="hidden"/>
                                      </p:to>
                                    </p:set>
                                  </p:childTnLst>
                                </p:cTn>
                              </p:par>
                            </p:childTnLst>
                          </p:cTn>
                        </p:par>
                        <p:par>
                          <p:cTn id="233" fill="hold">
                            <p:stCondLst>
                              <p:cond delay="6500"/>
                            </p:stCondLst>
                            <p:childTnLst>
                              <p:par>
                                <p:cTn id="234" presetID="1" presetClass="entr" presetSubtype="0" fill="hold" nodeType="afterEffect">
                                  <p:stCondLst>
                                    <p:cond delay="0"/>
                                  </p:stCondLst>
                                  <p:childTnLst>
                                    <p:set>
                                      <p:cBhvr>
                                        <p:cTn id="235"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18" name="smb2_pickup.wav"/>
                                        </p:tgtEl>
                                      </p:cMediaNode>
                                    </p:audio>
                                  </p:subTnLst>
                                </p:cTn>
                              </p:par>
                            </p:childTnLst>
                          </p:cTn>
                        </p:par>
                        <p:par>
                          <p:cTn id="236" fill="hold">
                            <p:stCondLst>
                              <p:cond delay="6500"/>
                            </p:stCondLst>
                            <p:childTnLst>
                              <p:par>
                                <p:cTn id="237" presetID="1" presetClass="exit" presetSubtype="0" fill="hold" nodeType="afterEffect">
                                  <p:stCondLst>
                                    <p:cond delay="500"/>
                                  </p:stCondLst>
                                  <p:childTnLst>
                                    <p:set>
                                      <p:cBhvr>
                                        <p:cTn id="238" dur="1" fill="hold">
                                          <p:stCondLst>
                                            <p:cond delay="0"/>
                                          </p:stCondLst>
                                        </p:cTn>
                                        <p:tgtEl>
                                          <p:spTgt spid="30"/>
                                        </p:tgtEl>
                                        <p:attrNameLst>
                                          <p:attrName>style.visibility</p:attrName>
                                        </p:attrNameLst>
                                      </p:cBhvr>
                                      <p:to>
                                        <p:strVal val="hidden"/>
                                      </p:to>
                                    </p:set>
                                  </p:childTnLst>
                                </p:cTn>
                              </p:par>
                            </p:childTnLst>
                          </p:cTn>
                        </p:par>
                        <p:par>
                          <p:cTn id="239" fill="hold">
                            <p:stCondLst>
                              <p:cond delay="7000"/>
                            </p:stCondLst>
                            <p:childTnLst>
                              <p:par>
                                <p:cTn id="240" presetID="1" presetClass="entr" presetSubtype="0" fill="hold" nodeType="afterEffect">
                                  <p:stCondLst>
                                    <p:cond delay="0"/>
                                  </p:stCondLst>
                                  <p:childTnLst>
                                    <p:set>
                                      <p:cBhvr>
                                        <p:cTn id="241" dur="1" fill="hold">
                                          <p:stCondLst>
                                            <p:cond delay="0"/>
                                          </p:stCondLst>
                                        </p:cTn>
                                        <p:tgtEl>
                                          <p:spTgt spid="5"/>
                                        </p:tgtEl>
                                        <p:attrNameLst>
                                          <p:attrName>style.visibility</p:attrName>
                                        </p:attrNameLst>
                                      </p:cBhvr>
                                      <p:to>
                                        <p:strVal val="visible"/>
                                      </p:to>
                                    </p:set>
                                  </p:childTnLst>
                                </p:cTn>
                              </p:par>
                              <p:par>
                                <p:cTn id="242" presetID="63" presetClass="path" presetSubtype="0" fill="hold" nodeType="withEffect">
                                  <p:stCondLst>
                                    <p:cond delay="0"/>
                                  </p:stCondLst>
                                  <p:childTnLst>
                                    <p:animMotion origin="layout" path="M 2.08333E-6 -2.22222E-6 L 0.29622 -2.22222E-6 " pathEditMode="relative" rAng="0" ptsTypes="AA">
                                      <p:cBhvr>
                                        <p:cTn id="243" dur="1000" fill="hold"/>
                                        <p:tgtEl>
                                          <p:spTgt spid="5"/>
                                        </p:tgtEl>
                                        <p:attrNameLst>
                                          <p:attrName>ppt_x</p:attrName>
                                          <p:attrName>ppt_y</p:attrName>
                                        </p:attrNameLst>
                                      </p:cBhvr>
                                      <p:rCtr x="14805" y="0"/>
                                    </p:animMotion>
                                  </p:childTnLst>
                                  <p:subTnLst>
                                    <p:audio>
                                      <p:cMediaNode>
                                        <p:cTn display="0" masterRel="sameClick">
                                          <p:stCondLst>
                                            <p:cond evt="begin" delay="0">
                                              <p:tn val="242"/>
                                            </p:cond>
                                          </p:stCondLst>
                                          <p:endCondLst>
                                            <p:cond evt="onStopAudio" delay="0">
                                              <p:tgtEl>
                                                <p:sldTgt/>
                                              </p:tgtEl>
                                            </p:cond>
                                          </p:endCondLst>
                                        </p:cTn>
                                        <p:tgtEl>
                                          <p:sndTgt r:embed="rId16" name="Nabbit_Footsteps Mixdown 1.wav"/>
                                        </p:tgtEl>
                                      </p:cMediaNode>
                                    </p:audio>
                                  </p:subTnLst>
                                </p:cTn>
                              </p:par>
                            </p:childTnLst>
                          </p:cTn>
                        </p:par>
                        <p:par>
                          <p:cTn id="244" fill="hold">
                            <p:stCondLst>
                              <p:cond delay="8000"/>
                            </p:stCondLst>
                            <p:childTnLst>
                              <p:par>
                                <p:cTn id="245" presetID="1" presetClass="entr" presetSubtype="0" fill="hold" nodeType="afterEffect">
                                  <p:stCondLst>
                                    <p:cond delay="0"/>
                                  </p:stCondLst>
                                  <p:childTnLst>
                                    <p:set>
                                      <p:cBhvr>
                                        <p:cTn id="246" dur="1" fill="hold">
                                          <p:stCondLst>
                                            <p:cond delay="0"/>
                                          </p:stCondLst>
                                        </p:cTn>
                                        <p:tgtEl>
                                          <p:spTgt spid="18"/>
                                        </p:tgtEl>
                                        <p:attrNameLst>
                                          <p:attrName>style.visibility</p:attrName>
                                        </p:attrNameLst>
                                      </p:cBhvr>
                                      <p:to>
                                        <p:strVal val="visible"/>
                                      </p:to>
                                    </p:set>
                                  </p:childTnLst>
                                </p:cTn>
                              </p:par>
                              <p:par>
                                <p:cTn id="247" presetID="44" presetClass="path" presetSubtype="0" fill="hold" nodeType="withEffect">
                                  <p:stCondLst>
                                    <p:cond delay="0"/>
                                  </p:stCondLst>
                                  <p:childTnLst>
                                    <p:animMotion origin="layout" path="M -0.00299 0.00486 L 0.06406 -0.10764 C 0.078 -0.1331 0.09896 -0.14653 0.12097 -0.14653 C 0.14597 -0.14653 0.16602 -0.1331 0.17995 -0.10764 L 0.24701 0.00486 " pathEditMode="relative" rAng="0" ptsTypes="AAAAA">
                                      <p:cBhvr>
                                        <p:cTn id="248" dur="1000" fill="hold"/>
                                        <p:tgtEl>
                                          <p:spTgt spid="18"/>
                                        </p:tgtEl>
                                        <p:attrNameLst>
                                          <p:attrName>ppt_x</p:attrName>
                                          <p:attrName>ppt_y</p:attrName>
                                        </p:attrNameLst>
                                      </p:cBhvr>
                                      <p:rCtr x="12500" y="-7569"/>
                                    </p:animMotion>
                                  </p:childTnLst>
                                  <p:subTnLst>
                                    <p:audio>
                                      <p:cMediaNode>
                                        <p:cTn display="0" masterRel="sameClick">
                                          <p:stCondLst>
                                            <p:cond evt="begin" delay="0">
                                              <p:tn val="247"/>
                                            </p:cond>
                                          </p:stCondLst>
                                          <p:endCondLst>
                                            <p:cond evt="onStopAudio" delay="0">
                                              <p:tgtEl>
                                                <p:sldTgt/>
                                              </p:tgtEl>
                                            </p:cond>
                                          </p:endCondLst>
                                        </p:cTn>
                                        <p:tgtEl>
                                          <p:sndTgt r:embed="rId14" name="nsmbwiiJump.wav"/>
                                        </p:tgtEl>
                                      </p:cMediaNode>
                                    </p:audio>
                                  </p:subTnLst>
                                </p:cTn>
                              </p:par>
                              <p:par>
                                <p:cTn id="249" presetID="1" presetClass="exit" presetSubtype="0" fill="hold" nodeType="withEffect">
                                  <p:stCondLst>
                                    <p:cond delay="0"/>
                                  </p:stCondLst>
                                  <p:childTnLst>
                                    <p:set>
                                      <p:cBhvr>
                                        <p:cTn id="250" dur="1" fill="hold">
                                          <p:stCondLst>
                                            <p:cond delay="0"/>
                                          </p:stCondLst>
                                        </p:cTn>
                                        <p:tgtEl>
                                          <p:spTgt spid="5"/>
                                        </p:tgtEl>
                                        <p:attrNameLst>
                                          <p:attrName>style.visibility</p:attrName>
                                        </p:attrNameLst>
                                      </p:cBhvr>
                                      <p:to>
                                        <p:strVal val="hidden"/>
                                      </p:to>
                                    </p:set>
                                  </p:childTnLst>
                                </p:cTn>
                              </p:par>
                            </p:childTnLst>
                          </p:cTn>
                        </p:par>
                        <p:par>
                          <p:cTn id="251" fill="hold">
                            <p:stCondLst>
                              <p:cond delay="9000"/>
                            </p:stCondLst>
                            <p:childTnLst>
                              <p:par>
                                <p:cTn id="252" presetID="63" presetClass="path" presetSubtype="0" accel="50000" decel="50000" fill="hold" nodeType="afterEffect">
                                  <p:stCondLst>
                                    <p:cond delay="0"/>
                                  </p:stCondLst>
                                  <p:childTnLst>
                                    <p:animMotion origin="layout" path="M 0.34765 -1.11111E-6 L 0.25 -1.11111E-6 " pathEditMode="relative" rAng="0" ptsTypes="AA">
                                      <p:cBhvr>
                                        <p:cTn id="253" dur="1250" spd="-100000" fill="hold"/>
                                        <p:tgtEl>
                                          <p:spTgt spid="18"/>
                                        </p:tgtEl>
                                        <p:attrNameLst>
                                          <p:attrName>ppt_x</p:attrName>
                                          <p:attrName>ppt_y</p:attrName>
                                        </p:attrNameLst>
                                      </p:cBhvr>
                                      <p:rCtr x="-4883" y="0"/>
                                    </p:animMotion>
                                  </p:childTnLst>
                                  <p:subTnLst>
                                    <p:audio>
                                      <p:cMediaNode>
                                        <p:cTn display="0" masterRel="sameClick">
                                          <p:stCondLst>
                                            <p:cond evt="begin" delay="0">
                                              <p:tn val="252"/>
                                            </p:cond>
                                          </p:stCondLst>
                                          <p:endCondLst>
                                            <p:cond evt="onStopAudio" delay="0">
                                              <p:tgtEl>
                                                <p:sldTgt/>
                                              </p:tgtEl>
                                            </p:cond>
                                          </p:endCondLst>
                                        </p:cTn>
                                        <p:tgtEl>
                                          <p:sndTgt r:embed="rId16" name="Nabbit_Footsteps Mixdown 1.wav"/>
                                        </p:tgtEl>
                                      </p:cMediaNode>
                                    </p:audio>
                                  </p:subTnLst>
                                </p:cTn>
                              </p:par>
                              <p:par>
                                <p:cTn id="254" presetID="10" presetClass="entr" presetSubtype="0" fill="hold" grpId="0" nodeType="withEffect" nodePh="1">
                                  <p:stCondLst>
                                    <p:cond delay="0"/>
                                  </p:stCondLst>
                                  <p:endCondLst>
                                    <p:cond evt="begin" delay="0">
                                      <p:tn val="254"/>
                                    </p:cond>
                                  </p:endCondLst>
                                  <p:childTnLst>
                                    <p:set>
                                      <p:cBhvr>
                                        <p:cTn id="255" dur="1" fill="hold">
                                          <p:stCondLst>
                                            <p:cond delay="0"/>
                                          </p:stCondLst>
                                        </p:cTn>
                                        <p:tgtEl>
                                          <p:spTgt spid="36"/>
                                        </p:tgtEl>
                                        <p:attrNameLst>
                                          <p:attrName>style.visibility</p:attrName>
                                        </p:attrNameLst>
                                      </p:cBhvr>
                                      <p:to>
                                        <p:strVal val="visible"/>
                                      </p:to>
                                    </p:set>
                                    <p:animEffect transition="in" filter="fade">
                                      <p:cBhvr>
                                        <p:cTn id="256" dur="500"/>
                                        <p:tgtEl>
                                          <p:spTgt spid="36"/>
                                        </p:tgtEl>
                                      </p:cBhvr>
                                    </p:animEffect>
                                  </p:childTnLst>
                                </p:cTn>
                              </p:par>
                            </p:childTnLst>
                          </p:cTn>
                        </p:par>
                        <p:par>
                          <p:cTn id="257" fill="hold">
                            <p:stCondLst>
                              <p:cond delay="10250"/>
                            </p:stCondLst>
                            <p:childTnLst>
                              <p:par>
                                <p:cTn id="258" presetID="10" presetClass="exit" presetSubtype="0" fill="hold" grpId="1" nodeType="afterEffect" nodePh="1">
                                  <p:stCondLst>
                                    <p:cond delay="500"/>
                                  </p:stCondLst>
                                  <p:endCondLst>
                                    <p:cond evt="begin" delay="0">
                                      <p:tn val="258"/>
                                    </p:cond>
                                  </p:endCondLst>
                                  <p:childTnLst>
                                    <p:animEffect transition="out" filter="fade">
                                      <p:cBhvr>
                                        <p:cTn id="259" dur="500"/>
                                        <p:tgtEl>
                                          <p:spTgt spid="36"/>
                                        </p:tgtEl>
                                      </p:cBhvr>
                                    </p:animEffect>
                                    <p:set>
                                      <p:cBhvr>
                                        <p:cTn id="260" dur="1" fill="hold">
                                          <p:stCondLst>
                                            <p:cond delay="499"/>
                                          </p:stCondLst>
                                        </p:cTn>
                                        <p:tgtEl>
                                          <p:spTgt spid="36"/>
                                        </p:tgtEl>
                                        <p:attrNameLst>
                                          <p:attrName>style.visibility</p:attrName>
                                        </p:attrNameLst>
                                      </p:cBhvr>
                                      <p:to>
                                        <p:strVal val="hidden"/>
                                      </p:to>
                                    </p:set>
                                  </p:childTnLst>
                                </p:cTn>
                              </p:par>
                              <p:par>
                                <p:cTn id="261" presetID="10" presetClass="entr" presetSubtype="0" fill="hold" grpId="2" nodeType="withEffect">
                                  <p:stCondLst>
                                    <p:cond delay="500"/>
                                  </p:stCondLst>
                                  <p:childTnLst>
                                    <p:set>
                                      <p:cBhvr>
                                        <p:cTn id="262" dur="1" fill="hold">
                                          <p:stCondLst>
                                            <p:cond delay="0"/>
                                          </p:stCondLst>
                                        </p:cTn>
                                        <p:tgtEl>
                                          <p:spTgt spid="9">
                                            <p:txEl>
                                              <p:pRg st="0" end="0"/>
                                            </p:txEl>
                                          </p:spTgt>
                                        </p:tgtEl>
                                        <p:attrNameLst>
                                          <p:attrName>style.visibility</p:attrName>
                                        </p:attrNameLst>
                                      </p:cBhvr>
                                      <p:to>
                                        <p:strVal val="visible"/>
                                      </p:to>
                                    </p:set>
                                    <p:animEffect transition="in" filter="fade">
                                      <p:cBhvr>
                                        <p:cTn id="263" dur="500"/>
                                        <p:tgtEl>
                                          <p:spTgt spid="9">
                                            <p:txEl>
                                              <p:pRg st="0" end="0"/>
                                            </p:txEl>
                                          </p:spTgt>
                                        </p:tgtEl>
                                      </p:cBhvr>
                                    </p:animEffect>
                                  </p:childTnLst>
                                </p:cTn>
                              </p:par>
                              <p:par>
                                <p:cTn id="264" presetID="2" presetClass="entr" presetSubtype="2" fill="hold" nodeType="withEffect">
                                  <p:stCondLst>
                                    <p:cond delay="500"/>
                                  </p:stCondLst>
                                  <p:childTnLst>
                                    <p:set>
                                      <p:cBhvr>
                                        <p:cTn id="265" dur="1" fill="hold">
                                          <p:stCondLst>
                                            <p:cond delay="0"/>
                                          </p:stCondLst>
                                        </p:cTn>
                                        <p:tgtEl>
                                          <p:spTgt spid="35"/>
                                        </p:tgtEl>
                                        <p:attrNameLst>
                                          <p:attrName>style.visibility</p:attrName>
                                        </p:attrNameLst>
                                      </p:cBhvr>
                                      <p:to>
                                        <p:strVal val="visible"/>
                                      </p:to>
                                    </p:set>
                                    <p:anim calcmode="lin" valueType="num">
                                      <p:cBhvr additive="base">
                                        <p:cTn id="266" dur="500" fill="hold"/>
                                        <p:tgtEl>
                                          <p:spTgt spid="35"/>
                                        </p:tgtEl>
                                        <p:attrNameLst>
                                          <p:attrName>ppt_x</p:attrName>
                                        </p:attrNameLst>
                                      </p:cBhvr>
                                      <p:tavLst>
                                        <p:tav tm="0">
                                          <p:val>
                                            <p:strVal val="1+#ppt_w/2"/>
                                          </p:val>
                                        </p:tav>
                                        <p:tav tm="100000">
                                          <p:val>
                                            <p:strVal val="#ppt_x"/>
                                          </p:val>
                                        </p:tav>
                                      </p:tavLst>
                                    </p:anim>
                                    <p:anim calcmode="lin" valueType="num">
                                      <p:cBhvr additive="base">
                                        <p:cTn id="267" dur="500" fill="hold"/>
                                        <p:tgtEl>
                                          <p:spTgt spid="35"/>
                                        </p:tgtEl>
                                        <p:attrNameLst>
                                          <p:attrName>ppt_y</p:attrName>
                                        </p:attrNameLst>
                                      </p:cBhvr>
                                      <p:tavLst>
                                        <p:tav tm="0">
                                          <p:val>
                                            <p:strVal val="#ppt_y"/>
                                          </p:val>
                                        </p:tav>
                                        <p:tav tm="100000">
                                          <p:val>
                                            <p:strVal val="#ppt_y"/>
                                          </p:val>
                                        </p:tav>
                                      </p:tavLst>
                                    </p:anim>
                                  </p:childTnLst>
                                </p:cTn>
                              </p:par>
                              <p:par>
                                <p:cTn id="268" presetID="10" presetClass="entr" presetSubtype="0" fill="hold" nodeType="withEffect">
                                  <p:stCondLst>
                                    <p:cond delay="500"/>
                                  </p:stCondLst>
                                  <p:childTnLst>
                                    <p:set>
                                      <p:cBhvr>
                                        <p:cTn id="269" dur="1" fill="hold">
                                          <p:stCondLst>
                                            <p:cond delay="0"/>
                                          </p:stCondLst>
                                        </p:cTn>
                                        <p:tgtEl>
                                          <p:spTgt spid="2"/>
                                        </p:tgtEl>
                                        <p:attrNameLst>
                                          <p:attrName>style.visibility</p:attrName>
                                        </p:attrNameLst>
                                      </p:cBhvr>
                                      <p:to>
                                        <p:strVal val="visible"/>
                                      </p:to>
                                    </p:set>
                                    <p:animEffect transition="in" filter="fade">
                                      <p:cBhvr>
                                        <p:cTn id="270" dur="500"/>
                                        <p:tgtEl>
                                          <p:spTgt spid="2"/>
                                        </p:tgtEl>
                                      </p:cBhvr>
                                    </p:animEffect>
                                  </p:childTnLst>
                                </p:cTn>
                              </p:par>
                            </p:childTnLst>
                          </p:cTn>
                        </p:par>
                      </p:childTnLst>
                    </p:cTn>
                  </p:par>
                </p:childTnLst>
              </p:cTn>
              <p:nextCondLst>
                <p:cond evt="onClick" delay="0">
                  <p:tgtEl>
                    <p:spTgt spid="35"/>
                  </p:tgtEl>
                </p:cond>
              </p:nextCondLst>
            </p:seq>
            <p:audio>
              <p:cMediaNode vol="80000">
                <p:cTn id="271" fill="hold" display="0">
                  <p:stCondLst>
                    <p:cond delay="indefinite"/>
                  </p:stCondLst>
                  <p:endCondLst>
                    <p:cond evt="onStopAudio" delay="0">
                      <p:tgtEl>
                        <p:sldTgt/>
                      </p:tgtEl>
                    </p:cond>
                  </p:endCondLst>
                </p:cTn>
                <p:tgtEl>
                  <p:spTgt spid="6"/>
                </p:tgtEl>
              </p:cMediaNode>
            </p:audio>
            <p:audio>
              <p:cMediaNode vol="80000">
                <p:cTn id="272" fill="hold" display="0">
                  <p:stCondLst>
                    <p:cond delay="indefinite"/>
                  </p:stCondLst>
                  <p:endCondLst>
                    <p:cond evt="onStopAudio" delay="0">
                      <p:tgtEl>
                        <p:sldTgt/>
                      </p:tgtEl>
                    </p:cond>
                  </p:endCondLst>
                </p:cTn>
                <p:tgtEl>
                  <p:spTgt spid="10"/>
                </p:tgtEl>
              </p:cMediaNode>
            </p:audio>
          </p:childTnLst>
        </p:cTn>
      </p:par>
    </p:tnLst>
    <p:bldLst>
      <p:bldP spid="22" grpId="0" animBg="1"/>
      <p:bldP spid="22" grpId="1" animBg="1"/>
      <p:bldP spid="23" grpId="0" animBg="1"/>
      <p:bldP spid="23" grpId="1" animBg="1"/>
      <p:bldP spid="24" grpId="0" animBg="1"/>
      <p:bldP spid="44" grpId="0" animBg="1">
        <p:tmplLst>
          <p:tmpl>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2">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3">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4">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5">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Lst>
      </p:bldP>
      <p:bldP spid="9" grpId="1" build="p">
        <p:tmplLst>
          <p:tmpl lvl="1">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2">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3">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4">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5">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Lst>
      </p:bldP>
      <p:bldP spid="9" grpId="2" build="p">
        <p:tmplLst>
          <p:tmpl lvl="1">
            <p:tnLst>
              <p:par>
                <p:cTn presetID="10" presetClass="entr" presetSubtype="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2">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3">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4">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5">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36" grpId="0" animBg="1"/>
      <p:bldP spid="36" grpId="1" animBg="1"/>
      <p:bldP spid="37" grpId="0" animBg="1">
        <p:tmplLst>
          <p:tmpl>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Lst>
      </p:bldP>
      <p:bldP spid="69"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Random Special Item">
    <p:spTree>
      <p:nvGrpSpPr>
        <p:cNvPr id="1" name=""/>
        <p:cNvGrpSpPr/>
        <p:nvPr/>
      </p:nvGrpSpPr>
      <p:grpSpPr>
        <a:xfrm>
          <a:off x="0" y="0"/>
          <a:ext cx="0" cy="0"/>
          <a:chOff x="0" y="0"/>
          <a:chExt cx="0" cy="0"/>
        </a:xfrm>
      </p:grpSpPr>
      <p:pic>
        <p:nvPicPr>
          <p:cNvPr id="28" name="Picture 27"/>
          <p:cNvPicPr>
            <a:picLocks noChangeAspect="1"/>
          </p:cNvPicPr>
          <p:nvPr userDrawn="1"/>
        </p:nvPicPr>
        <p:blipFill>
          <a:blip r:embed="rId20">
            <a:extLst>
              <a:ext uri="{28A0092B-C50C-407E-A947-70E740481C1C}">
                <a14:useLocalDpi xmlns:a14="http://schemas.microsoft.com/office/drawing/2010/main"/>
              </a:ext>
            </a:extLst>
          </a:blip>
          <a:stretch>
            <a:fillRect/>
          </a:stretch>
        </p:blipFill>
        <p:spPr>
          <a:xfrm>
            <a:off x="4788101" y="5120869"/>
            <a:ext cx="1136808" cy="1430179"/>
          </a:xfrm>
          <a:prstGeom prst="rect">
            <a:avLst/>
          </a:prstGeom>
        </p:spPr>
      </p:pic>
      <p:pic>
        <p:nvPicPr>
          <p:cNvPr id="31" name="Picture 30"/>
          <p:cNvPicPr>
            <a:picLocks noChangeAspect="1"/>
          </p:cNvPicPr>
          <p:nvPr userDrawn="1"/>
        </p:nvPicPr>
        <p:blipFill>
          <a:blip r:embed="rId21">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32" name="Picture 31"/>
          <p:cNvPicPr>
            <a:picLocks noChangeAspect="1"/>
          </p:cNvPicPr>
          <p:nvPr userDrawn="1"/>
        </p:nvPicPr>
        <p:blipFill>
          <a:blip r:embed="rId22">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20" name="Picture 19"/>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flipH="1">
            <a:off x="10501979" y="3012091"/>
            <a:ext cx="1455422" cy="2993422"/>
          </a:xfrm>
          <a:prstGeom prst="rect">
            <a:avLst/>
          </a:prstGeom>
        </p:spPr>
      </p:pic>
      <p:pic>
        <p:nvPicPr>
          <p:cNvPr id="21" name="Light"/>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flipH="1">
            <a:off x="10360594" y="1650885"/>
            <a:ext cx="1554540" cy="1254082"/>
          </a:xfrm>
          <a:prstGeom prst="rect">
            <a:avLst/>
          </a:prstGeom>
        </p:spPr>
      </p:pic>
      <p:sp>
        <p:nvSpPr>
          <p:cNvPr id="22" name="Red Light"/>
          <p:cNvSpPr/>
          <p:nvPr userDrawn="1"/>
        </p:nvSpPr>
        <p:spPr>
          <a:xfrm rot="21298503" flipH="1">
            <a:off x="10501977" y="2004183"/>
            <a:ext cx="629695" cy="799035"/>
          </a:xfrm>
          <a:prstGeom prst="ellipse">
            <a:avLst/>
          </a:prstGeom>
          <a:solidFill>
            <a:schemeClr val="accent1">
              <a:alpha val="25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ko-KR" altLang="en-US" dirty="0">
              <a:solidFill>
                <a:srgbClr val="FF0000"/>
              </a:solidFill>
              <a:effectLst>
                <a:glow rad="228600">
                  <a:schemeClr val="accent1">
                    <a:satMod val="175000"/>
                    <a:alpha val="40000"/>
                  </a:schemeClr>
                </a:glow>
              </a:effectLst>
              <a:latin typeface="Arial" panose="020B0604020202020204" pitchFamily="34" charset="0"/>
              <a:ea typeface="BM JUA" panose="02020603020101020101" pitchFamily="18" charset="-127"/>
            </a:endParaRPr>
          </a:p>
        </p:txBody>
      </p:sp>
      <p:sp>
        <p:nvSpPr>
          <p:cNvPr id="23" name="Yellow Light"/>
          <p:cNvSpPr/>
          <p:nvPr userDrawn="1"/>
        </p:nvSpPr>
        <p:spPr>
          <a:xfrm flipH="1">
            <a:off x="10501979" y="1978141"/>
            <a:ext cx="668007" cy="825211"/>
          </a:xfrm>
          <a:prstGeom prst="ellipse">
            <a:avLst/>
          </a:prstGeom>
          <a:solidFill>
            <a:srgbClr val="FFFF00">
              <a:alpha val="25000"/>
            </a:srgbClr>
          </a:solidFill>
          <a:ln>
            <a:noFill/>
          </a:ln>
          <a:effectLst>
            <a:glow rad="228600">
              <a:srgbClr val="FF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sp>
        <p:nvSpPr>
          <p:cNvPr id="24" name="Green Light"/>
          <p:cNvSpPr/>
          <p:nvPr userDrawn="1"/>
        </p:nvSpPr>
        <p:spPr>
          <a:xfrm flipH="1">
            <a:off x="10501978" y="1978141"/>
            <a:ext cx="663478" cy="851119"/>
          </a:xfrm>
          <a:prstGeom prst="ellipse">
            <a:avLst/>
          </a:prstGeom>
          <a:solidFill>
            <a:srgbClr val="009900">
              <a:alpha val="25000"/>
            </a:srgbClr>
          </a:solidFill>
          <a:ln>
            <a:noFill/>
          </a:ln>
          <a:effectLst>
            <a:glow rad="228600">
              <a:srgbClr val="0099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pic>
        <p:nvPicPr>
          <p:cNvPr id="13" name="P-Switch On"/>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4" name="P-Switch"/>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5" name="Ground Pound Mario"/>
          <p:cNvPicPr>
            <a:picLocks noChangeAspect="1"/>
          </p:cNvPicPr>
          <p:nvPr userDrawn="1"/>
        </p:nvPicPr>
        <p:blipFill rotWithShape="1">
          <a:blip r:embed="rId27" cstate="email">
            <a:extLst>
              <a:ext uri="{28A0092B-C50C-407E-A947-70E740481C1C}">
                <a14:useLocalDpi xmlns:a14="http://schemas.microsoft.com/office/drawing/2010/main"/>
              </a:ext>
            </a:extLst>
          </a:blip>
          <a:srcRect/>
          <a:stretch/>
        </p:blipFill>
        <p:spPr>
          <a:xfrm flipH="1">
            <a:off x="10422661" y="2841387"/>
            <a:ext cx="1303676" cy="1828800"/>
          </a:xfrm>
          <a:prstGeom prst="rect">
            <a:avLst/>
          </a:prstGeom>
        </p:spPr>
      </p:pic>
      <p:pic>
        <p:nvPicPr>
          <p:cNvPr id="25" name="Dust"/>
          <p:cNvPicPr>
            <a:picLocks noChangeAspect="1"/>
          </p:cNvPicPr>
          <p:nvPr userDrawn="1"/>
        </p:nvPicPr>
        <p:blipFill rotWithShape="1">
          <a:blip r:embed="rId28"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26" name="P-Switch Timer">
            <a:hlinkClick r:id="" action="ppaction://media"/>
          </p:cNvPr>
          <p:cNvPicPr>
            <a:picLocks noChangeAspect="1"/>
          </p:cNvPicPr>
          <p:nvPr userDrawn="1">
            <a:audioFile r:link="rId3"/>
            <p:extLst>
              <p:ext uri="{DAA4B4D4-6D71-4841-9C94-3DE7FCFB9230}">
                <p14:media xmlns:p14="http://schemas.microsoft.com/office/powerpoint/2010/main" r:embed="rId2"/>
              </p:ext>
            </p:extLst>
          </p:nvPr>
        </p:nvPicPr>
        <p:blipFill>
          <a:blip r:embed="rId29" cstate="print"/>
          <a:stretch>
            <a:fillRect/>
          </a:stretch>
        </p:blipFill>
        <p:spPr>
          <a:xfrm>
            <a:off x="11582400" y="-731927"/>
            <a:ext cx="609600" cy="609600"/>
          </a:xfrm>
          <a:prstGeom prst="rect">
            <a:avLst/>
          </a:prstGeom>
        </p:spPr>
      </p:pic>
      <p:pic>
        <p:nvPicPr>
          <p:cNvPr id="3" name="4-12 - Underground BGM">
            <a:hlinkClick r:id="" action="ppaction://media"/>
          </p:cNvPr>
          <p:cNvPicPr>
            <a:picLocks noChangeAspect="1"/>
          </p:cNvPicPr>
          <p:nvPr userDrawn="1">
            <a:audioFile r:link="rId5"/>
            <p:extLst>
              <p:ext uri="{DAA4B4D4-6D71-4841-9C94-3DE7FCFB9230}">
                <p14:media xmlns:p14="http://schemas.microsoft.com/office/powerpoint/2010/main" r:embed="rId4"/>
              </p:ext>
            </p:extLst>
          </p:nvPr>
        </p:nvPicPr>
        <p:blipFill>
          <a:blip r:embed="rId29" cstate="print"/>
          <a:stretch>
            <a:fillRect/>
          </a:stretch>
        </p:blipFill>
        <p:spPr>
          <a:xfrm>
            <a:off x="0" y="-731927"/>
            <a:ext cx="609600" cy="609600"/>
          </a:xfrm>
          <a:prstGeom prst="rect">
            <a:avLst/>
          </a:prstGeom>
        </p:spPr>
      </p:pic>
      <p:pic>
        <p:nvPicPr>
          <p:cNvPr id="2" name="Bag"/>
          <p:cNvPicPr>
            <a:picLocks noChangeAspect="1"/>
          </p:cNvPicPr>
          <p:nvPr userDrawn="1"/>
        </p:nvPicPr>
        <p:blipFill>
          <a:blip r:embed="rId30">
            <a:extLst>
              <a:ext uri="{28A0092B-C50C-407E-A947-70E740481C1C}">
                <a14:useLocalDpi xmlns:a14="http://schemas.microsoft.com/office/drawing/2010/main"/>
              </a:ext>
            </a:extLst>
          </a:blip>
          <a:stretch>
            <a:fillRect/>
          </a:stretch>
        </p:blipFill>
        <p:spPr>
          <a:xfrm flipH="1">
            <a:off x="5198007" y="5483265"/>
            <a:ext cx="1094239" cy="1061078"/>
          </a:xfrm>
          <a:prstGeom prst="rect">
            <a:avLst/>
          </a:prstGeom>
        </p:spPr>
      </p:pic>
      <p:pic>
        <p:nvPicPr>
          <p:cNvPr id="5" name="Picture 4"/>
          <p:cNvPicPr>
            <a:picLocks noChangeAspect="1"/>
          </p:cNvPicPr>
          <p:nvPr userDrawn="1"/>
        </p:nvPicPr>
        <p:blipFill>
          <a:blip r:embed="rId31">
            <a:extLst>
              <a:ext uri="{28A0092B-C50C-407E-A947-70E740481C1C}">
                <a14:useLocalDpi xmlns:a14="http://schemas.microsoft.com/office/drawing/2010/main"/>
              </a:ext>
            </a:extLst>
          </a:blip>
          <a:stretch>
            <a:fillRect/>
          </a:stretch>
        </p:blipFill>
        <p:spPr>
          <a:xfrm>
            <a:off x="5344275" y="5119340"/>
            <a:ext cx="1320165" cy="1466850"/>
          </a:xfrm>
          <a:prstGeom prst="rect">
            <a:avLst/>
          </a:prstGeom>
        </p:spPr>
      </p:pic>
      <p:pic>
        <p:nvPicPr>
          <p:cNvPr id="4" name="Picture 3"/>
          <p:cNvPicPr>
            <a:picLocks noChangeAspect="1"/>
          </p:cNvPicPr>
          <p:nvPr userDrawn="1"/>
        </p:nvPicPr>
        <p:blipFill>
          <a:blip r:embed="rId32">
            <a:extLst>
              <a:ext uri="{28A0092B-C50C-407E-A947-70E740481C1C}">
                <a14:useLocalDpi xmlns:a14="http://schemas.microsoft.com/office/drawing/2010/main"/>
              </a:ext>
            </a:extLst>
          </a:blip>
          <a:stretch>
            <a:fillRect/>
          </a:stretch>
        </p:blipFill>
        <p:spPr>
          <a:xfrm>
            <a:off x="-1376346" y="5120869"/>
            <a:ext cx="1210151" cy="1430179"/>
          </a:xfrm>
          <a:prstGeom prst="rect">
            <a:avLst/>
          </a:prstGeom>
        </p:spPr>
      </p:pic>
      <p:grpSp>
        <p:nvGrpSpPr>
          <p:cNvPr id="30" name="Group 29"/>
          <p:cNvGrpSpPr/>
          <p:nvPr userDrawn="1"/>
        </p:nvGrpSpPr>
        <p:grpSpPr>
          <a:xfrm>
            <a:off x="5180123" y="5127633"/>
            <a:ext cx="1257144" cy="1447620"/>
            <a:chOff x="1951148" y="1184283"/>
            <a:chExt cx="1257144" cy="1447620"/>
          </a:xfrm>
        </p:grpSpPr>
        <p:pic>
          <p:nvPicPr>
            <p:cNvPr id="29" name="Picture 28"/>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1976437" y="1250576"/>
              <a:ext cx="1230476" cy="977142"/>
            </a:xfrm>
            <a:prstGeom prst="rect">
              <a:avLst/>
            </a:prstGeom>
          </p:spPr>
        </p:pic>
        <p:pic>
          <p:nvPicPr>
            <p:cNvPr id="12" name="Picture 11"/>
            <p:cNvPicPr>
              <a:picLocks noChangeAspect="1"/>
            </p:cNvPicPr>
            <p:nvPr userDrawn="1"/>
          </p:nvPicPr>
          <p:blipFill>
            <a:blip r:embed="rId34">
              <a:extLst>
                <a:ext uri="{28A0092B-C50C-407E-A947-70E740481C1C}">
                  <a14:useLocalDpi xmlns:a14="http://schemas.microsoft.com/office/drawing/2010/main"/>
                </a:ext>
              </a:extLst>
            </a:blip>
            <a:stretch>
              <a:fillRect/>
            </a:stretch>
          </p:blipFill>
          <p:spPr>
            <a:xfrm>
              <a:off x="1951148" y="1184283"/>
              <a:ext cx="1257144" cy="1447620"/>
            </a:xfrm>
            <a:prstGeom prst="rect">
              <a:avLst/>
            </a:prstGeom>
          </p:spPr>
        </p:pic>
      </p:grpSp>
      <p:grpSp>
        <p:nvGrpSpPr>
          <p:cNvPr id="18" name="Group 17"/>
          <p:cNvGrpSpPr/>
          <p:nvPr userDrawn="1"/>
        </p:nvGrpSpPr>
        <p:grpSpPr>
          <a:xfrm>
            <a:off x="8982075" y="5055814"/>
            <a:ext cx="1339107" cy="1527607"/>
            <a:chOff x="6232701" y="4590221"/>
            <a:chExt cx="1339107" cy="1527607"/>
          </a:xfrm>
        </p:grpSpPr>
        <p:pic>
          <p:nvPicPr>
            <p:cNvPr id="16" name="Picture 15"/>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6232701" y="4590221"/>
              <a:ext cx="1230476" cy="977142"/>
            </a:xfrm>
            <a:prstGeom prst="rect">
              <a:avLst/>
            </a:prstGeom>
          </p:spPr>
        </p:pic>
        <p:pic>
          <p:nvPicPr>
            <p:cNvPr id="17" name="Picture 16"/>
            <p:cNvPicPr>
              <a:picLocks noChangeAspect="1"/>
            </p:cNvPicPr>
            <p:nvPr userDrawn="1"/>
          </p:nvPicPr>
          <p:blipFill>
            <a:blip r:embed="rId35">
              <a:extLst>
                <a:ext uri="{28A0092B-C50C-407E-A947-70E740481C1C}">
                  <a14:useLocalDpi xmlns:a14="http://schemas.microsoft.com/office/drawing/2010/main"/>
                </a:ext>
              </a:extLst>
            </a:blip>
            <a:stretch>
              <a:fillRect/>
            </a:stretch>
          </p:blipFill>
          <p:spPr>
            <a:xfrm>
              <a:off x="6288314" y="4687649"/>
              <a:ext cx="1283494" cy="1430179"/>
            </a:xfrm>
            <a:prstGeom prst="rect">
              <a:avLst/>
            </a:prstGeom>
          </p:spPr>
        </p:pic>
      </p:grpSp>
      <p:pic>
        <p:nvPicPr>
          <p:cNvPr id="27" name="Picture 26"/>
          <p:cNvPicPr>
            <a:picLocks noChangeAspect="1"/>
          </p:cNvPicPr>
          <p:nvPr userDrawn="1"/>
        </p:nvPicPr>
        <p:blipFill>
          <a:blip r:embed="rId36">
            <a:extLst>
              <a:ext uri="{28A0092B-C50C-407E-A947-70E740481C1C}">
                <a14:useLocalDpi xmlns:a14="http://schemas.microsoft.com/office/drawing/2010/main"/>
              </a:ext>
            </a:extLst>
          </a:blip>
          <a:stretch>
            <a:fillRect/>
          </a:stretch>
        </p:blipFill>
        <p:spPr>
          <a:xfrm>
            <a:off x="1594068" y="5119340"/>
            <a:ext cx="1136809" cy="1393508"/>
          </a:xfrm>
          <a:prstGeom prst="rect">
            <a:avLst/>
          </a:prstGeom>
        </p:spPr>
      </p:pic>
      <p:pic>
        <p:nvPicPr>
          <p:cNvPr id="8" name="Picture 7"/>
          <p:cNvPicPr>
            <a:picLocks noChangeAspect="1"/>
          </p:cNvPicPr>
          <p:nvPr userDrawn="1"/>
        </p:nvPicPr>
        <p:blipFill>
          <a:blip r:embed="rId37">
            <a:extLst>
              <a:ext uri="{28A0092B-C50C-407E-A947-70E740481C1C}">
                <a14:useLocalDpi xmlns:a14="http://schemas.microsoft.com/office/drawing/2010/main"/>
              </a:ext>
            </a:extLst>
          </a:blip>
          <a:stretch>
            <a:fillRect/>
          </a:stretch>
        </p:blipFill>
        <p:spPr>
          <a:xfrm>
            <a:off x="2714706" y="5212546"/>
            <a:ext cx="1246823" cy="1246823"/>
          </a:xfrm>
          <a:prstGeom prst="rect">
            <a:avLst/>
          </a:prstGeom>
        </p:spPr>
      </p:pic>
      <p:pic>
        <p:nvPicPr>
          <p:cNvPr id="7" name="Picture 6"/>
          <p:cNvPicPr>
            <a:picLocks noChangeAspect="1"/>
          </p:cNvPicPr>
          <p:nvPr userDrawn="1"/>
        </p:nvPicPr>
        <p:blipFill>
          <a:blip r:embed="rId38">
            <a:extLst>
              <a:ext uri="{28A0092B-C50C-407E-A947-70E740481C1C}">
                <a14:useLocalDpi xmlns:a14="http://schemas.microsoft.com/office/drawing/2010/main"/>
              </a:ext>
            </a:extLst>
          </a:blip>
          <a:stretch>
            <a:fillRect/>
          </a:stretch>
        </p:blipFill>
        <p:spPr>
          <a:xfrm>
            <a:off x="2668292" y="5164131"/>
            <a:ext cx="1257144" cy="1295238"/>
          </a:xfrm>
          <a:prstGeom prst="rect">
            <a:avLst/>
          </a:prstGeom>
        </p:spPr>
      </p:pic>
      <p:sp>
        <p:nvSpPr>
          <p:cNvPr id="44" name="Text Placeholder 3"/>
          <p:cNvSpPr>
            <a:spLocks noGrp="1"/>
          </p:cNvSpPr>
          <p:nvPr>
            <p:ph type="body" sz="quarter" idx="14" hasCustomPrompt="1"/>
          </p:nvPr>
        </p:nvSpPr>
        <p:spPr>
          <a:xfrm>
            <a:off x="191055" y="311987"/>
            <a:ext cx="11809890" cy="1098762"/>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t"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None/>
              <a:defRPr lang="en-US" sz="66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question here.</a:t>
            </a:r>
          </a:p>
        </p:txBody>
      </p:sp>
      <p:sp>
        <p:nvSpPr>
          <p:cNvPr id="9" name="Content Placeholder 8"/>
          <p:cNvSpPr>
            <a:spLocks noGrp="1"/>
          </p:cNvSpPr>
          <p:nvPr>
            <p:ph sz="quarter" idx="10" hasCustomPrompt="1"/>
          </p:nvPr>
        </p:nvSpPr>
        <p:spPr>
          <a:xfrm>
            <a:off x="1488839" y="1457217"/>
            <a:ext cx="9214319" cy="4896767"/>
          </a:xfrm>
          <a:prstGeom prst="rect">
            <a:avLst/>
          </a:prstGeom>
        </p:spPr>
        <p:txBody>
          <a:bodyPr/>
          <a:lstStyle>
            <a:lvl1pPr algn="ctr">
              <a:defRPr baseline="0">
                <a:solidFill>
                  <a:schemeClr val="tx1"/>
                </a:solidFill>
                <a:latin typeface="Berlin Sans FB Demi" panose="020E0802020502020306" pitchFamily="34" charset="0"/>
              </a:defRPr>
            </a:lvl1pPr>
          </a:lstStyle>
          <a:p>
            <a:pPr lvl="0"/>
            <a:r>
              <a:rPr lang="en-US" dirty="0"/>
              <a:t>Drag and Drop or Copy and Paste a picture here.</a:t>
            </a:r>
          </a:p>
        </p:txBody>
      </p:sp>
      <p:sp>
        <p:nvSpPr>
          <p:cNvPr id="36" name="TextBox 35"/>
          <p:cNvSpPr txBox="1"/>
          <p:nvPr userDrawn="1"/>
        </p:nvSpPr>
        <p:spPr>
          <a:xfrm>
            <a:off x="2624477" y="2287865"/>
            <a:ext cx="6710024" cy="2631490"/>
          </a:xfrm>
          <a:prstGeom prst="rect">
            <a:avLst/>
          </a:prstGeom>
          <a:blipFill>
            <a:blip r:embed="rId40"/>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endParaRPr lang="en-US" dirty="0">
              <a:latin typeface="Arial" panose="020B0604020202020204" pitchFamily="34" charset="0"/>
            </a:endParaRPr>
          </a:p>
        </p:txBody>
      </p:sp>
      <p:pic>
        <p:nvPicPr>
          <p:cNvPr id="35" name="Picture 34"/>
          <p:cNvPicPr>
            <a:picLocks noChangeAspect="1"/>
          </p:cNvPicPr>
          <p:nvPr userDrawn="1"/>
        </p:nvPicPr>
        <p:blipFill>
          <a:blip r:embed="rId41"/>
          <a:stretch>
            <a:fillRect/>
          </a:stretch>
        </p:blipFill>
        <p:spPr>
          <a:xfrm rot="5400000" flipV="1">
            <a:off x="10668095" y="3518513"/>
            <a:ext cx="1637179" cy="1435304"/>
          </a:xfrm>
          <a:prstGeom prst="rect">
            <a:avLst/>
          </a:prstGeom>
        </p:spPr>
      </p:pic>
      <p:pic>
        <p:nvPicPr>
          <p:cNvPr id="6" name="General_Answer_Appears">
            <a:hlinkClick r:id="" action="ppaction://media"/>
          </p:cNvPr>
          <p:cNvPicPr>
            <a:picLocks noChangeAspect="1"/>
          </p:cNvPicPr>
          <p:nvPr userDrawn="1">
            <a:audioFile r:link="rId7"/>
            <p:extLst>
              <p:ext uri="{DAA4B4D4-6D71-4841-9C94-3DE7FCFB9230}">
                <p14:media xmlns:p14="http://schemas.microsoft.com/office/powerpoint/2010/main" r:embed="rId6"/>
              </p:ext>
            </p:extLst>
          </p:nvPr>
        </p:nvPicPr>
        <p:blipFill>
          <a:blip r:embed="rId42"/>
          <a:stretch>
            <a:fillRect/>
          </a:stretch>
        </p:blipFill>
        <p:spPr>
          <a:xfrm>
            <a:off x="10555856" y="-706555"/>
            <a:ext cx="609600" cy="609600"/>
          </a:xfrm>
          <a:prstGeom prst="rect">
            <a:avLst/>
          </a:prstGeom>
        </p:spPr>
      </p:pic>
      <p:pic>
        <p:nvPicPr>
          <p:cNvPr id="10" name="General_Question_Appears">
            <a:hlinkClick r:id="" action="ppaction://media"/>
          </p:cNvPr>
          <p:cNvPicPr>
            <a:picLocks noChangeAspect="1"/>
          </p:cNvPicPr>
          <p:nvPr userDrawn="1">
            <a:audioFile r:link="rId9"/>
            <p:extLst>
              <p:ext uri="{DAA4B4D4-6D71-4841-9C94-3DE7FCFB9230}">
                <p14:media xmlns:p14="http://schemas.microsoft.com/office/powerpoint/2010/main" r:embed="rId8"/>
              </p:ext>
            </p:extLst>
          </p:nvPr>
        </p:nvPicPr>
        <p:blipFill>
          <a:blip r:embed="rId42"/>
          <a:stretch>
            <a:fillRect/>
          </a:stretch>
        </p:blipFill>
        <p:spPr>
          <a:xfrm>
            <a:off x="9813061" y="-706555"/>
            <a:ext cx="609600" cy="609600"/>
          </a:xfrm>
          <a:prstGeom prst="rect">
            <a:avLst/>
          </a:prstGeom>
        </p:spPr>
      </p:pic>
      <p:sp>
        <p:nvSpPr>
          <p:cNvPr id="37" name="Text Placeholder 3"/>
          <p:cNvSpPr>
            <a:spLocks noGrp="1"/>
          </p:cNvSpPr>
          <p:nvPr>
            <p:ph type="body" sz="quarter" idx="13" hasCustomPrompt="1"/>
          </p:nvPr>
        </p:nvSpPr>
        <p:spPr>
          <a:xfrm>
            <a:off x="1488841" y="5356161"/>
            <a:ext cx="9214318" cy="1015663"/>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b"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Font typeface="Arial" panose="020B0604020202020204" pitchFamily="34" charset="0"/>
              <a:buNone/>
              <a:defRPr lang="en-US" sz="60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answer here.</a:t>
            </a:r>
          </a:p>
        </p:txBody>
      </p:sp>
      <p:grpSp>
        <p:nvGrpSpPr>
          <p:cNvPr id="38" name="Answer"/>
          <p:cNvGrpSpPr/>
          <p:nvPr userDrawn="1"/>
        </p:nvGrpSpPr>
        <p:grpSpPr>
          <a:xfrm>
            <a:off x="236249" y="5328322"/>
            <a:ext cx="11701865" cy="1043502"/>
            <a:chOff x="72527" y="2988297"/>
            <a:chExt cx="11701865" cy="1043502"/>
          </a:xfrm>
        </p:grpSpPr>
        <p:pic>
          <p:nvPicPr>
            <p:cNvPr id="39" name="Picture 38">
              <a:hlinkClick r:id="" action="ppaction://noaction">
                <a:snd r:embed="rId43" name="smw_message_block.wav"/>
              </a:hlinkClick>
              <a:hlinkHover r:id="" action="ppaction://noaction">
                <a:snd r:embed="rId44" name="smw_pause.wav"/>
              </a:hlinkHover>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10754555" y="2988297"/>
              <a:ext cx="1019837" cy="1025663"/>
            </a:xfrm>
            <a:prstGeom prst="rect">
              <a:avLst/>
            </a:prstGeom>
            <a:effectLst/>
          </p:spPr>
        </p:pic>
        <p:pic>
          <p:nvPicPr>
            <p:cNvPr id="40" name="Picture 39">
              <a:hlinkClick r:id="" action="ppaction://hlinkshowjump?jump=endshow">
                <a:snd r:embed="rId46" name="invalid.WAV"/>
              </a:hlinkClick>
              <a:hlinkHover r:id="" action="ppaction://noaction">
                <a:snd r:embed="rId47" name="smw_lemmy_wendy_incorrect.wav"/>
              </a:hlinkHover>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2527" y="2993469"/>
              <a:ext cx="1026597" cy="1038330"/>
            </a:xfrm>
            <a:prstGeom prst="rect">
              <a:avLst/>
            </a:prstGeom>
            <a:effectLst>
              <a:outerShdw blurRad="50800" dist="38100" algn="l" rotWithShape="0">
                <a:prstClr val="black">
                  <a:alpha val="40000"/>
                </a:prstClr>
              </a:outerShdw>
            </a:effectLst>
          </p:spPr>
        </p:pic>
      </p:grpSp>
      <p:grpSp>
        <p:nvGrpSpPr>
          <p:cNvPr id="58" name="Group 57"/>
          <p:cNvGrpSpPr/>
          <p:nvPr userDrawn="1"/>
        </p:nvGrpSpPr>
        <p:grpSpPr>
          <a:xfrm>
            <a:off x="10233278" y="1820503"/>
            <a:ext cx="8970258" cy="8970258"/>
            <a:chOff x="9455580" y="2261245"/>
            <a:chExt cx="4608058" cy="4511640"/>
          </a:xfrm>
          <a:solidFill>
            <a:schemeClr val="accent2">
              <a:lumMod val="75000"/>
              <a:alpha val="0"/>
            </a:schemeClr>
          </a:solidFill>
        </p:grpSpPr>
        <p:sp>
          <p:nvSpPr>
            <p:cNvPr id="59" name="Freeform 58">
              <a:hlinkClick r:id="rId49" action="ppaction://hlinksldjump">
                <a:snd r:embed="rId43" name="smw_message_block.wav"/>
              </a:hlinkClick>
            </p:cNvPr>
            <p:cNvSpPr/>
            <p:nvPr userDrawn="1"/>
          </p:nvSpPr>
          <p:spPr>
            <a:xfrm rot="8640000">
              <a:off x="10754447" y="2392968"/>
              <a:ext cx="1179339" cy="1036784"/>
            </a:xfrm>
            <a:custGeom>
              <a:avLst/>
              <a:gdLst>
                <a:gd name="connsiteX0" fmla="*/ 0 w 1179339"/>
                <a:gd name="connsiteY0" fmla="*/ 653745 h 1036784"/>
                <a:gd name="connsiteX1" fmla="*/ 474975 w 1179339"/>
                <a:gd name="connsiteY1" fmla="*/ 0 h 1036784"/>
                <a:gd name="connsiteX2" fmla="*/ 567466 w 1179339"/>
                <a:gd name="connsiteY2" fmla="*/ 60315 h 1036784"/>
                <a:gd name="connsiteX3" fmla="*/ 1153335 w 1179339"/>
                <a:gd name="connsiteY3" fmla="*/ 229125 h 1036784"/>
                <a:gd name="connsiteX4" fmla="*/ 1179339 w 1179339"/>
                <a:gd name="connsiteY4" fmla="*/ 228768 h 1036784"/>
                <a:gd name="connsiteX5" fmla="*/ 1179338 w 1179339"/>
                <a:gd name="connsiteY5" fmla="*/ 1036036 h 1036784"/>
                <a:gd name="connsiteX6" fmla="*/ 1124995 w 1179339"/>
                <a:gd name="connsiteY6" fmla="*/ 1036784 h 1036784"/>
                <a:gd name="connsiteX7" fmla="*/ 161786 w 1179339"/>
                <a:gd name="connsiteY7" fmla="*/ 759249 h 1036784"/>
                <a:gd name="connsiteX8" fmla="*/ 0 w 1179339"/>
                <a:gd name="connsiteY8" fmla="*/ 653745 h 103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4">
                  <a:moveTo>
                    <a:pt x="0" y="653745"/>
                  </a:moveTo>
                  <a:lnTo>
                    <a:pt x="474975" y="0"/>
                  </a:lnTo>
                  <a:lnTo>
                    <a:pt x="567466" y="60315"/>
                  </a:lnTo>
                  <a:cubicBezTo>
                    <a:pt x="750666" y="166945"/>
                    <a:pt x="952073" y="222246"/>
                    <a:pt x="1153335" y="229125"/>
                  </a:cubicBezTo>
                  <a:lnTo>
                    <a:pt x="1179339" y="228768"/>
                  </a:lnTo>
                  <a:lnTo>
                    <a:pt x="1179338" y="1036036"/>
                  </a:lnTo>
                  <a:lnTo>
                    <a:pt x="1124995" y="1036784"/>
                  </a:lnTo>
                  <a:cubicBezTo>
                    <a:pt x="794105" y="1025474"/>
                    <a:pt x="462978" y="934556"/>
                    <a:pt x="161786" y="759249"/>
                  </a:cubicBezTo>
                  <a:lnTo>
                    <a:pt x="0" y="65374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0" name="Freeform 59">
              <a:hlinkClick r:id="rId50" action="ppaction://hlinksldjump">
                <a:snd r:embed="rId43" name="smw_message_block.wav"/>
              </a:hlinkClick>
            </p:cNvPr>
            <p:cNvSpPr/>
            <p:nvPr userDrawn="1"/>
          </p:nvSpPr>
          <p:spPr>
            <a:xfrm rot="8640000">
              <a:off x="11646702" y="2261245"/>
              <a:ext cx="1202990" cy="1252943"/>
            </a:xfrm>
            <a:custGeom>
              <a:avLst/>
              <a:gdLst>
                <a:gd name="connsiteX0" fmla="*/ 728016 w 1202990"/>
                <a:gd name="connsiteY0" fmla="*/ 1252943 h 1252943"/>
                <a:gd name="connsiteX1" fmla="*/ 577681 w 1202990"/>
                <a:gd name="connsiteY1" fmla="*/ 1131678 h 1252943"/>
                <a:gd name="connsiteX2" fmla="*/ 16082 w 1202990"/>
                <a:gd name="connsiteY2" fmla="*/ 301375 h 1252943"/>
                <a:gd name="connsiteX3" fmla="*/ 0 w 1202990"/>
                <a:gd name="connsiteY3" fmla="*/ 249461 h 1252943"/>
                <a:gd name="connsiteX4" fmla="*/ 767758 w 1202990"/>
                <a:gd name="connsiteY4" fmla="*/ 0 h 1252943"/>
                <a:gd name="connsiteX5" fmla="*/ 775454 w 1202990"/>
                <a:gd name="connsiteY5" fmla="*/ 24842 h 1252943"/>
                <a:gd name="connsiteX6" fmla="*/ 1117045 w 1202990"/>
                <a:gd name="connsiteY6" fmla="*/ 529871 h 1252943"/>
                <a:gd name="connsiteX7" fmla="*/ 1202990 w 1202990"/>
                <a:gd name="connsiteY7" fmla="*/ 599197 h 1252943"/>
                <a:gd name="connsiteX8" fmla="*/ 728016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728016" y="1252943"/>
                  </a:moveTo>
                  <a:lnTo>
                    <a:pt x="577681" y="1131678"/>
                  </a:lnTo>
                  <a:cubicBezTo>
                    <a:pt x="317881" y="899400"/>
                    <a:pt x="129089" y="612575"/>
                    <a:pt x="16082" y="301375"/>
                  </a:cubicBezTo>
                  <a:lnTo>
                    <a:pt x="0" y="249461"/>
                  </a:lnTo>
                  <a:lnTo>
                    <a:pt x="767758" y="0"/>
                  </a:lnTo>
                  <a:lnTo>
                    <a:pt x="775454" y="24842"/>
                  </a:lnTo>
                  <a:cubicBezTo>
                    <a:pt x="844189" y="214128"/>
                    <a:pt x="959022" y="388589"/>
                    <a:pt x="1117045" y="529871"/>
                  </a:cubicBezTo>
                  <a:lnTo>
                    <a:pt x="1202990" y="599197"/>
                  </a:lnTo>
                  <a:lnTo>
                    <a:pt x="728016"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1" name="Freeform 60">
              <a:hlinkClick r:id="rId51" action="ppaction://hlinksldjump">
                <a:snd r:embed="rId43" name="smw_message_block.wav"/>
              </a:hlinkClick>
            </p:cNvPr>
            <p:cNvSpPr/>
            <p:nvPr userDrawn="1"/>
          </p:nvSpPr>
          <p:spPr>
            <a:xfrm rot="8640000">
              <a:off x="9771756" y="3108394"/>
              <a:ext cx="1179168" cy="1035604"/>
            </a:xfrm>
            <a:custGeom>
              <a:avLst/>
              <a:gdLst>
                <a:gd name="connsiteX0" fmla="*/ 1 w 1179168"/>
                <a:gd name="connsiteY0" fmla="*/ 1035604 h 1035604"/>
                <a:gd name="connsiteX1" fmla="*/ 0 w 1179168"/>
                <a:gd name="connsiteY1" fmla="*/ 228336 h 1035604"/>
                <a:gd name="connsiteX2" fmla="*/ 58592 w 1179168"/>
                <a:gd name="connsiteY2" fmla="*/ 227530 h 1035604"/>
                <a:gd name="connsiteX3" fmla="*/ 630209 w 1179168"/>
                <a:gd name="connsiteY3" fmla="*/ 49793 h 1035604"/>
                <a:gd name="connsiteX4" fmla="*/ 704319 w 1179168"/>
                <a:gd name="connsiteY4" fmla="*/ 0 h 1035604"/>
                <a:gd name="connsiteX5" fmla="*/ 1179168 w 1179168"/>
                <a:gd name="connsiteY5" fmla="*/ 653575 h 1035604"/>
                <a:gd name="connsiteX6" fmla="*/ 1047699 w 1179168"/>
                <a:gd name="connsiteY6" fmla="*/ 741909 h 1035604"/>
                <a:gd name="connsiteX7" fmla="*/ 107922 w 1179168"/>
                <a:gd name="connsiteY7" fmla="*/ 1034119 h 1035604"/>
                <a:gd name="connsiteX8" fmla="*/ 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1" y="1035604"/>
                  </a:moveTo>
                  <a:lnTo>
                    <a:pt x="0" y="228336"/>
                  </a:lnTo>
                  <a:lnTo>
                    <a:pt x="58592" y="227530"/>
                  </a:lnTo>
                  <a:cubicBezTo>
                    <a:pt x="259063" y="215155"/>
                    <a:pt x="455720" y="154942"/>
                    <a:pt x="630209" y="49793"/>
                  </a:cubicBezTo>
                  <a:lnTo>
                    <a:pt x="704319" y="0"/>
                  </a:lnTo>
                  <a:lnTo>
                    <a:pt x="1179168" y="653575"/>
                  </a:lnTo>
                  <a:lnTo>
                    <a:pt x="1047699" y="741909"/>
                  </a:lnTo>
                  <a:cubicBezTo>
                    <a:pt x="760826" y="914780"/>
                    <a:pt x="437510" y="1013776"/>
                    <a:pt x="107922" y="1034119"/>
                  </a:cubicBezTo>
                  <a:lnTo>
                    <a:pt x="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2" name="Freeform 61">
              <a:hlinkClick r:id="rId52" action="ppaction://hlinksldjump">
                <a:snd r:embed="rId43" name="smw_message_block.wav"/>
              </a:hlinkClick>
            </p:cNvPr>
            <p:cNvSpPr/>
            <p:nvPr userDrawn="1"/>
          </p:nvSpPr>
          <p:spPr>
            <a:xfrm rot="8640000">
              <a:off x="12645756" y="2939290"/>
              <a:ext cx="865490" cy="1239509"/>
            </a:xfrm>
            <a:custGeom>
              <a:avLst/>
              <a:gdLst>
                <a:gd name="connsiteX0" fmla="*/ 97731 w 865490"/>
                <a:gd name="connsiteY0" fmla="*/ 1239509 h 1239509"/>
                <a:gd name="connsiteX1" fmla="*/ 65795 w 865490"/>
                <a:gd name="connsiteY1" fmla="*/ 1136410 h 1239509"/>
                <a:gd name="connsiteX2" fmla="*/ 53296 w 865490"/>
                <a:gd name="connsiteY2" fmla="*/ 152331 h 1239509"/>
                <a:gd name="connsiteX3" fmla="*/ 96681 w 865490"/>
                <a:gd name="connsiteY3" fmla="*/ 0 h 1239509"/>
                <a:gd name="connsiteX4" fmla="*/ 865004 w 865490"/>
                <a:gd name="connsiteY4" fmla="*/ 249643 h 1239509"/>
                <a:gd name="connsiteX5" fmla="*/ 840549 w 865490"/>
                <a:gd name="connsiteY5" fmla="*/ 335512 h 1239509"/>
                <a:gd name="connsiteX6" fmla="*/ 848150 w 865490"/>
                <a:gd name="connsiteY6" fmla="*/ 934076 h 1239509"/>
                <a:gd name="connsiteX7" fmla="*/ 865490 w 865490"/>
                <a:gd name="connsiteY7" fmla="*/ 990049 h 1239509"/>
                <a:gd name="connsiteX8" fmla="*/ 97731 w 865490"/>
                <a:gd name="connsiteY8" fmla="*/ 1239509 h 123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9">
                  <a:moveTo>
                    <a:pt x="97731" y="1239509"/>
                  </a:moveTo>
                  <a:lnTo>
                    <a:pt x="65795" y="1136410"/>
                  </a:lnTo>
                  <a:cubicBezTo>
                    <a:pt x="-16706" y="816667"/>
                    <a:pt x="-22466" y="478584"/>
                    <a:pt x="53296" y="152331"/>
                  </a:cubicBezTo>
                  <a:lnTo>
                    <a:pt x="96681" y="0"/>
                  </a:lnTo>
                  <a:lnTo>
                    <a:pt x="865004" y="249643"/>
                  </a:lnTo>
                  <a:lnTo>
                    <a:pt x="840549" y="335512"/>
                  </a:lnTo>
                  <a:cubicBezTo>
                    <a:pt x="794466" y="533954"/>
                    <a:pt x="797970" y="739593"/>
                    <a:pt x="848150" y="934076"/>
                  </a:cubicBezTo>
                  <a:lnTo>
                    <a:pt x="865490" y="990049"/>
                  </a:lnTo>
                  <a:lnTo>
                    <a:pt x="97731" y="123950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3" name="Freeform 62">
              <a:hlinkClick r:id="rId52" action="ppaction://hlinksldjump">
                <a:snd r:embed="rId43" name="smw_message_block.wav"/>
              </a:hlinkClick>
            </p:cNvPr>
            <p:cNvSpPr/>
            <p:nvPr userDrawn="1"/>
          </p:nvSpPr>
          <p:spPr>
            <a:xfrm rot="8640000">
              <a:off x="9455580" y="3851760"/>
              <a:ext cx="1204244" cy="1253443"/>
            </a:xfrm>
            <a:custGeom>
              <a:avLst/>
              <a:gdLst>
                <a:gd name="connsiteX0" fmla="*/ 474999 w 1204244"/>
                <a:gd name="connsiteY0" fmla="*/ 1253443 h 1253443"/>
                <a:gd name="connsiteX1" fmla="*/ 0 w 1204244"/>
                <a:gd name="connsiteY1" fmla="*/ 599662 h 1253443"/>
                <a:gd name="connsiteX2" fmla="*/ 93711 w 1204244"/>
                <a:gd name="connsiteY2" fmla="*/ 522192 h 1253443"/>
                <a:gd name="connsiteX3" fmla="*/ 262957 w 1204244"/>
                <a:gd name="connsiteY3" fmla="*/ 332611 h 1253443"/>
                <a:gd name="connsiteX4" fmla="*/ 390959 w 1204244"/>
                <a:gd name="connsiteY4" fmla="*/ 113065 h 1253443"/>
                <a:gd name="connsiteX5" fmla="*/ 435680 w 1204244"/>
                <a:gd name="connsiteY5" fmla="*/ 0 h 1253443"/>
                <a:gd name="connsiteX6" fmla="*/ 1204244 w 1204244"/>
                <a:gd name="connsiteY6" fmla="*/ 249722 h 1253443"/>
                <a:gd name="connsiteX7" fmla="*/ 1202218 w 1204244"/>
                <a:gd name="connsiteY7" fmla="*/ 256834 h 1253443"/>
                <a:gd name="connsiteX8" fmla="*/ 916702 w 1204244"/>
                <a:gd name="connsiteY8" fmla="*/ 807585 h 1253443"/>
                <a:gd name="connsiteX9" fmla="*/ 481136 w 1204244"/>
                <a:gd name="connsiteY9" fmla="*/ 1249319 h 1253443"/>
                <a:gd name="connsiteX10" fmla="*/ 474999 w 1204244"/>
                <a:gd name="connsiteY10" fmla="*/ 1253443 h 125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4" h="1253443">
                  <a:moveTo>
                    <a:pt x="474999" y="1253443"/>
                  </a:moveTo>
                  <a:lnTo>
                    <a:pt x="0" y="599662"/>
                  </a:lnTo>
                  <a:lnTo>
                    <a:pt x="93711" y="522192"/>
                  </a:lnTo>
                  <a:cubicBezTo>
                    <a:pt x="155239" y="465940"/>
                    <a:pt x="212046" y="402684"/>
                    <a:pt x="262957" y="332611"/>
                  </a:cubicBezTo>
                  <a:cubicBezTo>
                    <a:pt x="313868" y="262538"/>
                    <a:pt x="356473" y="188965"/>
                    <a:pt x="390959" y="113065"/>
                  </a:cubicBezTo>
                  <a:lnTo>
                    <a:pt x="435680" y="0"/>
                  </a:lnTo>
                  <a:lnTo>
                    <a:pt x="1204244" y="249722"/>
                  </a:lnTo>
                  <a:lnTo>
                    <a:pt x="1202218" y="256834"/>
                  </a:lnTo>
                  <a:cubicBezTo>
                    <a:pt x="1137082" y="449022"/>
                    <a:pt x="1042254" y="634778"/>
                    <a:pt x="916702" y="807585"/>
                  </a:cubicBezTo>
                  <a:cubicBezTo>
                    <a:pt x="791151" y="980393"/>
                    <a:pt x="643790" y="1127981"/>
                    <a:pt x="481136" y="1249319"/>
                  </a:cubicBezTo>
                  <a:lnTo>
                    <a:pt x="474999" y="12534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4" name="Freeform 63">
              <a:hlinkClick r:id="rId53" action="ppaction://hlinksldjump">
                <a:snd r:embed="rId43" name="smw_message_block.wav"/>
              </a:hlinkClick>
            </p:cNvPr>
            <p:cNvSpPr/>
            <p:nvPr userDrawn="1"/>
          </p:nvSpPr>
          <p:spPr>
            <a:xfrm rot="8640000">
              <a:off x="12859393" y="3928928"/>
              <a:ext cx="1204245" cy="1253441"/>
            </a:xfrm>
            <a:custGeom>
              <a:avLst/>
              <a:gdLst>
                <a:gd name="connsiteX0" fmla="*/ 0 w 1204245"/>
                <a:gd name="connsiteY0" fmla="*/ 1003719 h 1253441"/>
                <a:gd name="connsiteX1" fmla="*/ 2026 w 1204245"/>
                <a:gd name="connsiteY1" fmla="*/ 996608 h 1253441"/>
                <a:gd name="connsiteX2" fmla="*/ 287542 w 1204245"/>
                <a:gd name="connsiteY2" fmla="*/ 445857 h 1253441"/>
                <a:gd name="connsiteX3" fmla="*/ 723108 w 1204245"/>
                <a:gd name="connsiteY3" fmla="*/ 4124 h 1253441"/>
                <a:gd name="connsiteX4" fmla="*/ 729246 w 1204245"/>
                <a:gd name="connsiteY4" fmla="*/ 0 h 1253441"/>
                <a:gd name="connsiteX5" fmla="*/ 1204245 w 1204245"/>
                <a:gd name="connsiteY5" fmla="*/ 653779 h 1253441"/>
                <a:gd name="connsiteX6" fmla="*/ 1110533 w 1204245"/>
                <a:gd name="connsiteY6" fmla="*/ 731250 h 1253441"/>
                <a:gd name="connsiteX7" fmla="*/ 941287 w 1204245"/>
                <a:gd name="connsiteY7" fmla="*/ 920831 h 1253441"/>
                <a:gd name="connsiteX8" fmla="*/ 813285 w 1204245"/>
                <a:gd name="connsiteY8" fmla="*/ 1140377 h 1253441"/>
                <a:gd name="connsiteX9" fmla="*/ 768565 w 1204245"/>
                <a:gd name="connsiteY9" fmla="*/ 1253441 h 1253441"/>
                <a:gd name="connsiteX10" fmla="*/ 0 w 1204245"/>
                <a:gd name="connsiteY10" fmla="*/ 1003719 h 12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5" h="1253441">
                  <a:moveTo>
                    <a:pt x="0" y="1003719"/>
                  </a:moveTo>
                  <a:lnTo>
                    <a:pt x="2026" y="996608"/>
                  </a:lnTo>
                  <a:cubicBezTo>
                    <a:pt x="67162" y="804420"/>
                    <a:pt x="161990" y="618664"/>
                    <a:pt x="287542" y="445857"/>
                  </a:cubicBezTo>
                  <a:cubicBezTo>
                    <a:pt x="413093" y="273050"/>
                    <a:pt x="560454" y="125461"/>
                    <a:pt x="723108" y="4124"/>
                  </a:cubicBezTo>
                  <a:lnTo>
                    <a:pt x="729246" y="0"/>
                  </a:lnTo>
                  <a:lnTo>
                    <a:pt x="1204245" y="653779"/>
                  </a:lnTo>
                  <a:lnTo>
                    <a:pt x="1110533" y="731250"/>
                  </a:lnTo>
                  <a:cubicBezTo>
                    <a:pt x="1049005" y="787502"/>
                    <a:pt x="992198" y="850758"/>
                    <a:pt x="941287" y="920831"/>
                  </a:cubicBezTo>
                  <a:cubicBezTo>
                    <a:pt x="890376" y="990904"/>
                    <a:pt x="847771" y="1064478"/>
                    <a:pt x="813285" y="1140377"/>
                  </a:cubicBezTo>
                  <a:lnTo>
                    <a:pt x="768565" y="1253441"/>
                  </a:lnTo>
                  <a:lnTo>
                    <a:pt x="0" y="10037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Freeform 64">
              <a:hlinkClick r:id="rId49" action="ppaction://hlinksldjump">
                <a:snd r:embed="rId43" name="smw_message_block.wav"/>
              </a:hlinkClick>
            </p:cNvPr>
            <p:cNvSpPr/>
            <p:nvPr userDrawn="1"/>
          </p:nvSpPr>
          <p:spPr>
            <a:xfrm rot="8640000">
              <a:off x="10007971" y="4855332"/>
              <a:ext cx="865490" cy="1239507"/>
            </a:xfrm>
            <a:custGeom>
              <a:avLst/>
              <a:gdLst>
                <a:gd name="connsiteX0" fmla="*/ 486 w 865490"/>
                <a:gd name="connsiteY0" fmla="*/ 989864 h 1239507"/>
                <a:gd name="connsiteX1" fmla="*/ 24941 w 865490"/>
                <a:gd name="connsiteY1" fmla="*/ 903996 h 1239507"/>
                <a:gd name="connsiteX2" fmla="*/ 17340 w 865490"/>
                <a:gd name="connsiteY2" fmla="*/ 305432 h 1239507"/>
                <a:gd name="connsiteX3" fmla="*/ 0 w 865490"/>
                <a:gd name="connsiteY3" fmla="*/ 249459 h 1239507"/>
                <a:gd name="connsiteX4" fmla="*/ 767759 w 865490"/>
                <a:gd name="connsiteY4" fmla="*/ 0 h 1239507"/>
                <a:gd name="connsiteX5" fmla="*/ 799695 w 865490"/>
                <a:gd name="connsiteY5" fmla="*/ 103098 h 1239507"/>
                <a:gd name="connsiteX6" fmla="*/ 812194 w 865490"/>
                <a:gd name="connsiteY6" fmla="*/ 1087177 h 1239507"/>
                <a:gd name="connsiteX7" fmla="*/ 768810 w 865490"/>
                <a:gd name="connsiteY7" fmla="*/ 1239507 h 1239507"/>
                <a:gd name="connsiteX8" fmla="*/ 486 w 865490"/>
                <a:gd name="connsiteY8" fmla="*/ 989864 h 123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7">
                  <a:moveTo>
                    <a:pt x="486" y="989864"/>
                  </a:moveTo>
                  <a:lnTo>
                    <a:pt x="24941" y="903996"/>
                  </a:lnTo>
                  <a:cubicBezTo>
                    <a:pt x="71024" y="705554"/>
                    <a:pt x="67520" y="499915"/>
                    <a:pt x="17340" y="305432"/>
                  </a:cubicBezTo>
                  <a:lnTo>
                    <a:pt x="0" y="249459"/>
                  </a:lnTo>
                  <a:lnTo>
                    <a:pt x="767759" y="0"/>
                  </a:lnTo>
                  <a:lnTo>
                    <a:pt x="799695" y="103098"/>
                  </a:lnTo>
                  <a:cubicBezTo>
                    <a:pt x="882197" y="422841"/>
                    <a:pt x="887956" y="760924"/>
                    <a:pt x="812194" y="1087177"/>
                  </a:cubicBezTo>
                  <a:lnTo>
                    <a:pt x="768810" y="1239507"/>
                  </a:lnTo>
                  <a:lnTo>
                    <a:pt x="486" y="9898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6" name="Freeform 65">
              <a:hlinkClick r:id="rId51" action="ppaction://hlinksldjump">
                <a:snd r:embed="rId43" name="smw_message_block.wav"/>
              </a:hlinkClick>
            </p:cNvPr>
            <p:cNvSpPr/>
            <p:nvPr userDrawn="1"/>
          </p:nvSpPr>
          <p:spPr>
            <a:xfrm rot="8640000">
              <a:off x="12568293" y="4890132"/>
              <a:ext cx="1179168" cy="1035604"/>
            </a:xfrm>
            <a:custGeom>
              <a:avLst/>
              <a:gdLst>
                <a:gd name="connsiteX0" fmla="*/ 474851 w 1179168"/>
                <a:gd name="connsiteY0" fmla="*/ 1035604 h 1035604"/>
                <a:gd name="connsiteX1" fmla="*/ 0 w 1179168"/>
                <a:gd name="connsiteY1" fmla="*/ 382029 h 1035604"/>
                <a:gd name="connsiteX2" fmla="*/ 131469 w 1179168"/>
                <a:gd name="connsiteY2" fmla="*/ 293695 h 1035604"/>
                <a:gd name="connsiteX3" fmla="*/ 1071246 w 1179168"/>
                <a:gd name="connsiteY3" fmla="*/ 1485 h 1035604"/>
                <a:gd name="connsiteX4" fmla="*/ 1179167 w 1179168"/>
                <a:gd name="connsiteY4" fmla="*/ 0 h 1035604"/>
                <a:gd name="connsiteX5" fmla="*/ 1179168 w 1179168"/>
                <a:gd name="connsiteY5" fmla="*/ 807269 h 1035604"/>
                <a:gd name="connsiteX6" fmla="*/ 1120576 w 1179168"/>
                <a:gd name="connsiteY6" fmla="*/ 808075 h 1035604"/>
                <a:gd name="connsiteX7" fmla="*/ 548959 w 1179168"/>
                <a:gd name="connsiteY7" fmla="*/ 985811 h 1035604"/>
                <a:gd name="connsiteX8" fmla="*/ 47485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474851" y="1035604"/>
                  </a:moveTo>
                  <a:lnTo>
                    <a:pt x="0" y="382029"/>
                  </a:lnTo>
                  <a:lnTo>
                    <a:pt x="131469" y="293695"/>
                  </a:lnTo>
                  <a:cubicBezTo>
                    <a:pt x="418342" y="120824"/>
                    <a:pt x="741658" y="21828"/>
                    <a:pt x="1071246" y="1485"/>
                  </a:cubicBezTo>
                  <a:lnTo>
                    <a:pt x="1179167" y="0"/>
                  </a:lnTo>
                  <a:lnTo>
                    <a:pt x="1179168" y="807269"/>
                  </a:lnTo>
                  <a:lnTo>
                    <a:pt x="1120576" y="808075"/>
                  </a:lnTo>
                  <a:cubicBezTo>
                    <a:pt x="920105" y="820449"/>
                    <a:pt x="723448" y="880662"/>
                    <a:pt x="548959" y="985811"/>
                  </a:cubicBezTo>
                  <a:lnTo>
                    <a:pt x="47485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7" name="Freeform 66">
              <a:hlinkClick r:id="rId50" action="ppaction://hlinksldjump">
                <a:snd r:embed="rId43" name="smw_message_block.wav"/>
              </a:hlinkClick>
            </p:cNvPr>
            <p:cNvSpPr/>
            <p:nvPr userDrawn="1"/>
          </p:nvSpPr>
          <p:spPr>
            <a:xfrm rot="8640000">
              <a:off x="10669526" y="5519942"/>
              <a:ext cx="1202990" cy="1252943"/>
            </a:xfrm>
            <a:custGeom>
              <a:avLst/>
              <a:gdLst>
                <a:gd name="connsiteX0" fmla="*/ 435232 w 1202990"/>
                <a:gd name="connsiteY0" fmla="*/ 1252943 h 1252943"/>
                <a:gd name="connsiteX1" fmla="*/ 427536 w 1202990"/>
                <a:gd name="connsiteY1" fmla="*/ 1228102 h 1252943"/>
                <a:gd name="connsiteX2" fmla="*/ 85945 w 1202990"/>
                <a:gd name="connsiteY2" fmla="*/ 723072 h 1252943"/>
                <a:gd name="connsiteX3" fmla="*/ 0 w 1202990"/>
                <a:gd name="connsiteY3" fmla="*/ 653746 h 1252943"/>
                <a:gd name="connsiteX4" fmla="*/ 474974 w 1202990"/>
                <a:gd name="connsiteY4" fmla="*/ 0 h 1252943"/>
                <a:gd name="connsiteX5" fmla="*/ 625309 w 1202990"/>
                <a:gd name="connsiteY5" fmla="*/ 121265 h 1252943"/>
                <a:gd name="connsiteX6" fmla="*/ 1186908 w 1202990"/>
                <a:gd name="connsiteY6" fmla="*/ 951568 h 1252943"/>
                <a:gd name="connsiteX7" fmla="*/ 1202990 w 1202990"/>
                <a:gd name="connsiteY7" fmla="*/ 1003483 h 1252943"/>
                <a:gd name="connsiteX8" fmla="*/ 435232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435232" y="1252943"/>
                  </a:moveTo>
                  <a:lnTo>
                    <a:pt x="427536" y="1228102"/>
                  </a:lnTo>
                  <a:cubicBezTo>
                    <a:pt x="358801" y="1038815"/>
                    <a:pt x="243968" y="864355"/>
                    <a:pt x="85945" y="723072"/>
                  </a:cubicBezTo>
                  <a:lnTo>
                    <a:pt x="0" y="653746"/>
                  </a:lnTo>
                  <a:lnTo>
                    <a:pt x="474974" y="0"/>
                  </a:lnTo>
                  <a:lnTo>
                    <a:pt x="625309" y="121265"/>
                  </a:lnTo>
                  <a:cubicBezTo>
                    <a:pt x="885109" y="353543"/>
                    <a:pt x="1073901" y="640368"/>
                    <a:pt x="1186908" y="951568"/>
                  </a:cubicBezTo>
                  <a:lnTo>
                    <a:pt x="1202990" y="1003483"/>
                  </a:lnTo>
                  <a:lnTo>
                    <a:pt x="435232"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8" name="Freeform 67">
              <a:hlinkClick r:id="rId49" action="ppaction://hlinksldjump">
                <a:snd r:embed="rId43" name="smw_message_block.wav"/>
              </a:hlinkClick>
            </p:cNvPr>
            <p:cNvSpPr/>
            <p:nvPr userDrawn="1"/>
          </p:nvSpPr>
          <p:spPr>
            <a:xfrm rot="8640000">
              <a:off x="11585433" y="5604377"/>
              <a:ext cx="1179339" cy="1036785"/>
            </a:xfrm>
            <a:custGeom>
              <a:avLst/>
              <a:gdLst>
                <a:gd name="connsiteX0" fmla="*/ 0 w 1179339"/>
                <a:gd name="connsiteY0" fmla="*/ 808017 h 1036785"/>
                <a:gd name="connsiteX1" fmla="*/ 1 w 1179339"/>
                <a:gd name="connsiteY1" fmla="*/ 748 h 1036785"/>
                <a:gd name="connsiteX2" fmla="*/ 54344 w 1179339"/>
                <a:gd name="connsiteY2" fmla="*/ 0 h 1036785"/>
                <a:gd name="connsiteX3" fmla="*/ 1017553 w 1179339"/>
                <a:gd name="connsiteY3" fmla="*/ 277535 h 1036785"/>
                <a:gd name="connsiteX4" fmla="*/ 1179339 w 1179339"/>
                <a:gd name="connsiteY4" fmla="*/ 383039 h 1036785"/>
                <a:gd name="connsiteX5" fmla="*/ 704364 w 1179339"/>
                <a:gd name="connsiteY5" fmla="*/ 1036785 h 1036785"/>
                <a:gd name="connsiteX6" fmla="*/ 611873 w 1179339"/>
                <a:gd name="connsiteY6" fmla="*/ 976469 h 1036785"/>
                <a:gd name="connsiteX7" fmla="*/ 26004 w 1179339"/>
                <a:gd name="connsiteY7" fmla="*/ 807659 h 1036785"/>
                <a:gd name="connsiteX8" fmla="*/ 0 w 1179339"/>
                <a:gd name="connsiteY8" fmla="*/ 808017 h 103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5">
                  <a:moveTo>
                    <a:pt x="0" y="808017"/>
                  </a:moveTo>
                  <a:lnTo>
                    <a:pt x="1" y="748"/>
                  </a:lnTo>
                  <a:lnTo>
                    <a:pt x="54344" y="0"/>
                  </a:lnTo>
                  <a:cubicBezTo>
                    <a:pt x="385234" y="11310"/>
                    <a:pt x="716361" y="102229"/>
                    <a:pt x="1017553" y="277535"/>
                  </a:cubicBezTo>
                  <a:lnTo>
                    <a:pt x="1179339" y="383039"/>
                  </a:lnTo>
                  <a:lnTo>
                    <a:pt x="704364" y="1036785"/>
                  </a:lnTo>
                  <a:lnTo>
                    <a:pt x="611873" y="976469"/>
                  </a:lnTo>
                  <a:cubicBezTo>
                    <a:pt x="428673" y="869839"/>
                    <a:pt x="227266" y="814538"/>
                    <a:pt x="26004" y="807659"/>
                  </a:cubicBezTo>
                  <a:lnTo>
                    <a:pt x="0" y="8080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69" name="Freeform 68"/>
          <p:cNvSpPr/>
          <p:nvPr userDrawn="1"/>
        </p:nvSpPr>
        <p:spPr>
          <a:xfrm>
            <a:off x="10603607" y="2202056"/>
            <a:ext cx="8229600" cy="8229600"/>
          </a:xfrm>
          <a:custGeom>
            <a:avLst/>
            <a:gdLst>
              <a:gd name="connsiteX0" fmla="*/ 674464 w 6798114"/>
              <a:gd name="connsiteY0" fmla="*/ 2543748 h 6798114"/>
              <a:gd name="connsiteX1" fmla="*/ 225285 w 6798114"/>
              <a:gd name="connsiteY1" fmla="*/ 2992927 h 6798114"/>
              <a:gd name="connsiteX2" fmla="*/ 674464 w 6798114"/>
              <a:gd name="connsiteY2" fmla="*/ 3442106 h 6798114"/>
              <a:gd name="connsiteX3" fmla="*/ 1123643 w 6798114"/>
              <a:gd name="connsiteY3" fmla="*/ 2992927 h 6798114"/>
              <a:gd name="connsiteX4" fmla="*/ 674464 w 6798114"/>
              <a:gd name="connsiteY4" fmla="*/ 2543748 h 6798114"/>
              <a:gd name="connsiteX5" fmla="*/ 3399057 w 6798114"/>
              <a:gd name="connsiteY5" fmla="*/ 0 h 6798114"/>
              <a:gd name="connsiteX6" fmla="*/ 6798114 w 6798114"/>
              <a:gd name="connsiteY6" fmla="*/ 3399057 h 6798114"/>
              <a:gd name="connsiteX7" fmla="*/ 3399057 w 6798114"/>
              <a:gd name="connsiteY7" fmla="*/ 6798114 h 6798114"/>
              <a:gd name="connsiteX8" fmla="*/ 0 w 6798114"/>
              <a:gd name="connsiteY8" fmla="*/ 3399057 h 6798114"/>
              <a:gd name="connsiteX9" fmla="*/ 3399057 w 6798114"/>
              <a:gd name="connsiteY9" fmla="*/ 0 h 679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114" h="6798114">
                <a:moveTo>
                  <a:pt x="674464" y="2543748"/>
                </a:moveTo>
                <a:cubicBezTo>
                  <a:pt x="426389" y="2543748"/>
                  <a:pt x="225285" y="2744852"/>
                  <a:pt x="225285" y="2992927"/>
                </a:cubicBezTo>
                <a:cubicBezTo>
                  <a:pt x="225285" y="3241002"/>
                  <a:pt x="426389" y="3442106"/>
                  <a:pt x="674464" y="3442106"/>
                </a:cubicBezTo>
                <a:cubicBezTo>
                  <a:pt x="922539" y="3442106"/>
                  <a:pt x="1123643" y="3241002"/>
                  <a:pt x="1123643" y="2992927"/>
                </a:cubicBezTo>
                <a:cubicBezTo>
                  <a:pt x="1123643" y="2744852"/>
                  <a:pt x="922539" y="2543748"/>
                  <a:pt x="674464" y="2543748"/>
                </a:cubicBezTo>
                <a:close/>
                <a:moveTo>
                  <a:pt x="3399057" y="0"/>
                </a:moveTo>
                <a:cubicBezTo>
                  <a:pt x="5276304" y="0"/>
                  <a:pt x="6798114" y="1521810"/>
                  <a:pt x="6798114" y="3399057"/>
                </a:cubicBezTo>
                <a:cubicBezTo>
                  <a:pt x="6798114" y="5276304"/>
                  <a:pt x="5276304" y="6798114"/>
                  <a:pt x="3399057" y="6798114"/>
                </a:cubicBezTo>
                <a:cubicBezTo>
                  <a:pt x="1521810" y="6798114"/>
                  <a:pt x="0" y="5276304"/>
                  <a:pt x="0" y="3399057"/>
                </a:cubicBezTo>
                <a:cubicBezTo>
                  <a:pt x="0" y="1521810"/>
                  <a:pt x="1521810" y="0"/>
                  <a:pt x="3399057" y="0"/>
                </a:cubicBez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Tree>
    <p:custDataLst>
      <p:tags r:id="rId1"/>
    </p:custDataLst>
    <p:extLst>
      <p:ext uri="{BB962C8B-B14F-4D97-AF65-F5344CB8AC3E}">
        <p14:creationId xmlns:p14="http://schemas.microsoft.com/office/powerpoint/2010/main" val="670279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521" fill="hold"/>
                                        <p:tgtEl>
                                          <p:spTgt spid="3"/>
                                        </p:tgtEl>
                                      </p:cBhvr>
                                    </p:cmd>
                                  </p:childTnLst>
                                </p:cTn>
                              </p:par>
                              <p:par>
                                <p:cTn id="7" presetID="1" presetClass="mediacall" presetSubtype="0" fill="hold" nodeType="withEffect">
                                  <p:stCondLst>
                                    <p:cond delay="0"/>
                                  </p:stCondLst>
                                  <p:childTnLst>
                                    <p:cmd type="call" cmd="playFrom(0.0)">
                                      <p:cBhvr>
                                        <p:cTn id="8" dur="695" fill="hold"/>
                                        <p:tgtEl>
                                          <p:spTgt spid="10"/>
                                        </p:tgtEl>
                                      </p:cBhvr>
                                    </p:cmd>
                                  </p:childTnLst>
                                </p:cTn>
                              </p:par>
                              <p:par>
                                <p:cTn id="9" presetID="8" presetClass="emph" presetSubtype="0" repeatCount="indefinite" fill="hold" nodeType="withEffect">
                                  <p:stCondLst>
                                    <p:cond delay="0"/>
                                  </p:stCondLst>
                                  <p:childTnLst>
                                    <p:animRot by="21600000">
                                      <p:cBhvr>
                                        <p:cTn id="10" dur="8000" fill="hold"/>
                                        <p:tgtEl>
                                          <p:spTgt spid="58"/>
                                        </p:tgtEl>
                                        <p:attrNameLst>
                                          <p:attrName>r</p:attrName>
                                        </p:attrNameLst>
                                      </p:cBhvr>
                                    </p:animRot>
                                  </p:childTnLst>
                                </p:cTn>
                              </p:par>
                              <p:par>
                                <p:cTn id="11" presetID="1" presetClass="exit" presetSubtype="0" fill="hold" nodeType="withEffect">
                                  <p:stCondLst>
                                    <p:cond delay="0"/>
                                  </p:stCondLst>
                                  <p:childTnLst>
                                    <p:set>
                                      <p:cBhvr>
                                        <p:cTn id="12" dur="1" fill="hold">
                                          <p:stCondLst>
                                            <p:cond delay="0"/>
                                          </p:stCondLst>
                                        </p:cTn>
                                        <p:tgtEl>
                                          <p:spTgt spid="58"/>
                                        </p:tgtEl>
                                        <p:attrNameLst>
                                          <p:attrName>style.visibility</p:attrName>
                                        </p:attrNameLst>
                                      </p:cBhvr>
                                      <p:to>
                                        <p:strVal val="hidden"/>
                                      </p:to>
                                    </p:set>
                                  </p:childTnLst>
                                </p:cTn>
                              </p:par>
                              <p:par>
                                <p:cTn id="13" presetID="42"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anim calcmode="lin" valueType="num">
                                      <p:cBhvr>
                                        <p:cTn id="16" dur="1000" fill="hold"/>
                                        <p:tgtEl>
                                          <p:spTgt spid="44"/>
                                        </p:tgtEl>
                                        <p:attrNameLst>
                                          <p:attrName>ppt_x</p:attrName>
                                        </p:attrNameLst>
                                      </p:cBhvr>
                                      <p:tavLst>
                                        <p:tav tm="0">
                                          <p:val>
                                            <p:strVal val="#ppt_x"/>
                                          </p:val>
                                        </p:tav>
                                        <p:tav tm="100000">
                                          <p:val>
                                            <p:strVal val="#ppt_x"/>
                                          </p:val>
                                        </p:tav>
                                      </p:tavLst>
                                    </p:anim>
                                    <p:anim calcmode="lin" valueType="num">
                                      <p:cBhvr>
                                        <p:cTn id="17"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10" name="General_Question_Appears.wav"/>
                                        </p:tgtEl>
                                      </p:cMediaNode>
                                    </p:audio>
                                  </p:sub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anim calcmode="lin" valueType="num">
                                      <p:cBhvr>
                                        <p:cTn id="28" dur="1000" fill="hold"/>
                                        <p:tgtEl>
                                          <p:spTgt spid="37"/>
                                        </p:tgtEl>
                                        <p:attrNameLst>
                                          <p:attrName>ppt_x</p:attrName>
                                        </p:attrNameLst>
                                      </p:cBhvr>
                                      <p:tavLst>
                                        <p:tav tm="0">
                                          <p:val>
                                            <p:strVal val="#ppt_x"/>
                                          </p:val>
                                        </p:tav>
                                        <p:tav tm="100000">
                                          <p:val>
                                            <p:strVal val="#ppt_x"/>
                                          </p:val>
                                        </p:tav>
                                      </p:tavLst>
                                    </p:anim>
                                    <p:anim calcmode="lin" valueType="num">
                                      <p:cBhvr>
                                        <p:cTn id="29"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0" name="General_Question_Appears.wav"/>
                                        </p:tgtEl>
                                      </p:cMediaNode>
                                    </p:audio>
                                  </p:subTnLst>
                                </p:cTn>
                              </p:par>
                              <p:par>
                                <p:cTn id="30" presetID="42"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11" name="General_Answer_Appears.wav"/>
                                        </p:tgtEl>
                                      </p:cMediaNode>
                                    </p:audio>
                                  </p:sub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0" presetClass="exit" presetSubtype="0" fill="hold"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 presetClass="mediacall" presetSubtype="0" fill="hold" nodeType="withEffect">
                                  <p:stCondLst>
                                    <p:cond delay="0"/>
                                  </p:stCondLst>
                                  <p:childTnLst>
                                    <p:cmd type="call" cmd="playFrom(0.0)">
                                      <p:cBhvr>
                                        <p:cTn id="43" dur="19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14"/>
                    </p:tgtEl>
                  </p:cond>
                </p:stCondLst>
                <p:endSync evt="end" delay="0">
                  <p:rtn val="all"/>
                </p:endSync>
                <p:childTnLst>
                  <p:par>
                    <p:cTn id="45" fill="hold">
                      <p:stCondLst>
                        <p:cond delay="0"/>
                      </p:stCondLst>
                      <p:childTnLst>
                        <p:par>
                          <p:cTn id="46" fill="hold">
                            <p:stCondLst>
                              <p:cond delay="0"/>
                            </p:stCondLst>
                            <p:childTnLst>
                              <p:par>
                                <p:cTn id="47" presetID="2" presetClass="exit" presetSubtype="2" fill="hold" nodeType="clickEffect">
                                  <p:stCondLst>
                                    <p:cond delay="0"/>
                                  </p:stCondLst>
                                  <p:childTnLst>
                                    <p:anim calcmode="lin" valueType="num">
                                      <p:cBhvr additive="base">
                                        <p:cTn id="48" dur="100"/>
                                        <p:tgtEl>
                                          <p:spTgt spid="35"/>
                                        </p:tgtEl>
                                        <p:attrNameLst>
                                          <p:attrName>ppt_x</p:attrName>
                                        </p:attrNameLst>
                                      </p:cBhvr>
                                      <p:tavLst>
                                        <p:tav tm="0">
                                          <p:val>
                                            <p:strVal val="ppt_x"/>
                                          </p:val>
                                        </p:tav>
                                        <p:tav tm="100000">
                                          <p:val>
                                            <p:strVal val="1+ppt_w/2"/>
                                          </p:val>
                                        </p:tav>
                                      </p:tavLst>
                                    </p:anim>
                                    <p:anim calcmode="lin" valueType="num">
                                      <p:cBhvr additive="base">
                                        <p:cTn id="49" dur="100"/>
                                        <p:tgtEl>
                                          <p:spTgt spid="35"/>
                                        </p:tgtEl>
                                        <p:attrNameLst>
                                          <p:attrName>ppt_y</p:attrName>
                                        </p:attrNameLst>
                                      </p:cBhvr>
                                      <p:tavLst>
                                        <p:tav tm="0">
                                          <p:val>
                                            <p:strVal val="ppt_y"/>
                                          </p:val>
                                        </p:tav>
                                        <p:tav tm="100000">
                                          <p:val>
                                            <p:strVal val="ppt_y"/>
                                          </p:val>
                                        </p:tav>
                                      </p:tavLst>
                                    </p:anim>
                                    <p:set>
                                      <p:cBhvr>
                                        <p:cTn id="50" dur="1" fill="hold">
                                          <p:stCondLst>
                                            <p:cond delay="99"/>
                                          </p:stCondLst>
                                        </p:cTn>
                                        <p:tgtEl>
                                          <p:spTgt spid="3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8" presetClass="emph" presetSubtype="0" fill="hold" nodeType="withEffect">
                                  <p:stCondLst>
                                    <p:cond delay="0"/>
                                  </p:stCondLst>
                                  <p:childTnLst>
                                    <p:animRot by="-21600000">
                                      <p:cBhvr>
                                        <p:cTn id="55" dur="750" fill="hold"/>
                                        <p:tgtEl>
                                          <p:spTgt spid="15"/>
                                        </p:tgtEl>
                                        <p:attrNameLst>
                                          <p:attrName>r</p:attrName>
                                        </p:attrNameLst>
                                      </p:cBhvr>
                                    </p:animRot>
                                  </p:childTnLst>
                                  <p:subTnLst>
                                    <p:audio>
                                      <p:cMediaNode>
                                        <p:cTn display="0" masterRel="sameClick">
                                          <p:stCondLst>
                                            <p:cond evt="begin" delay="0">
                                              <p:tn val="54"/>
                                            </p:cond>
                                          </p:stCondLst>
                                          <p:endCondLst>
                                            <p:cond evt="onStopAudio" delay="0">
                                              <p:tgtEl>
                                                <p:sldTgt/>
                                              </p:tgtEl>
                                            </p:cond>
                                          </p:endCondLst>
                                        </p:cTn>
                                        <p:tgtEl>
                                          <p:sndTgt r:embed="rId12" name="Ground_Pound_Spin.wav"/>
                                        </p:tgtEl>
                                      </p:cMediaNode>
                                    </p:audio>
                                  </p:subTnLst>
                                </p:cTn>
                              </p:par>
                              <p:par>
                                <p:cTn id="56" presetID="42" presetClass="path" presetSubtype="0" accel="50000" decel="50000" fill="hold" nodeType="withEffect">
                                  <p:stCondLst>
                                    <p:cond delay="750"/>
                                  </p:stCondLst>
                                  <p:childTnLst>
                                    <p:animMotion origin="layout" path="M -3.33333E-6 4.81481E-6 L -3.33333E-6 0.26319 " pathEditMode="relative" rAng="0" ptsTypes="AA">
                                      <p:cBhvr>
                                        <p:cTn id="57" dur="500" fill="hold"/>
                                        <p:tgtEl>
                                          <p:spTgt spid="15"/>
                                        </p:tgtEl>
                                        <p:attrNameLst>
                                          <p:attrName>ppt_x</p:attrName>
                                          <p:attrName>ppt_y</p:attrName>
                                        </p:attrNameLst>
                                      </p:cBhvr>
                                      <p:rCtr x="0" y="13148"/>
                                    </p:animMotion>
                                  </p:childTnLst>
                                </p:cTn>
                              </p:par>
                              <p:par>
                                <p:cTn id="58" presetID="1" presetClass="exit" presetSubtype="0" fill="hold" nodeType="withEffect">
                                  <p:stCondLst>
                                    <p:cond delay="1000"/>
                                  </p:stCondLst>
                                  <p:childTnLst>
                                    <p:set>
                                      <p:cBhvr>
                                        <p:cTn id="59" dur="1" fill="hold">
                                          <p:stCondLst>
                                            <p:cond delay="0"/>
                                          </p:stCondLst>
                                        </p:cTn>
                                        <p:tgtEl>
                                          <p:spTgt spid="14"/>
                                        </p:tgtEl>
                                        <p:attrNameLst>
                                          <p:attrName>style.visibility</p:attrName>
                                        </p:attrNameLst>
                                      </p:cBhvr>
                                      <p:to>
                                        <p:strVal val="hidden"/>
                                      </p:to>
                                    </p:set>
                                  </p:childTnLst>
                                </p:cTn>
                              </p:par>
                              <p:par>
                                <p:cTn id="60" presetID="1" presetClass="entr" presetSubtype="0" fill="hold" nodeType="withEffect">
                                  <p:stCondLst>
                                    <p:cond delay="1000"/>
                                  </p:stCondLst>
                                  <p:childTnLst>
                                    <p:set>
                                      <p:cBhvr>
                                        <p:cTn id="61" dur="1" fill="hold">
                                          <p:stCondLst>
                                            <p:cond delay="0"/>
                                          </p:stCondLst>
                                        </p:cTn>
                                        <p:tgtEl>
                                          <p:spTgt spid="13"/>
                                        </p:tgtEl>
                                        <p:attrNameLst>
                                          <p:attrName>style.visibility</p:attrName>
                                        </p:attrNameLst>
                                      </p:cBhvr>
                                      <p:to>
                                        <p:strVal val="visible"/>
                                      </p:to>
                                    </p:set>
                                  </p:childTnLst>
                                </p:cTn>
                              </p:par>
                              <p:par>
                                <p:cTn id="62" presetID="3" presetClass="mediacall" presetSubtype="0" fill="hold" nodeType="withEffect">
                                  <p:stCondLst>
                                    <p:cond delay="1000"/>
                                  </p:stCondLst>
                                  <p:childTnLst>
                                    <p:cmd type="call" cmd="stop">
                                      <p:cBhvr>
                                        <p:cTn id="63" dur="1" fill="hold"/>
                                        <p:tgtEl>
                                          <p:spTgt spid="3"/>
                                        </p:tgtEl>
                                      </p:cBhvr>
                                    </p:cmd>
                                  </p:childTnLst>
                                </p:cTn>
                              </p:par>
                              <p:par>
                                <p:cTn id="64" presetID="10" presetClass="entr" presetSubtype="0" fill="hold" nodeType="withEffect">
                                  <p:stCondLst>
                                    <p:cond delay="100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subTnLst>
                                    <p:audio>
                                      <p:cMediaNode>
                                        <p:cTn display="0" masterRel="sameClick">
                                          <p:stCondLst>
                                            <p:cond evt="begin" delay="0">
                                              <p:tn val="64"/>
                                            </p:cond>
                                          </p:stCondLst>
                                          <p:endCondLst>
                                            <p:cond evt="onStopAudio" delay="0">
                                              <p:tgtEl>
                                                <p:sldTgt/>
                                              </p:tgtEl>
                                            </p:cond>
                                          </p:endCondLst>
                                        </p:cTn>
                                        <p:tgtEl>
                                          <p:sndTgt r:embed="rId13" name="GroundPound_64_isolated.wav"/>
                                        </p:tgtEl>
                                      </p:cMediaNode>
                                    </p:audio>
                                  </p:subTnLst>
                                </p:cTn>
                              </p:par>
                              <p:par>
                                <p:cTn id="67" presetID="6" presetClass="emph" presetSubtype="0" fill="hold" nodeType="withEffect">
                                  <p:stCondLst>
                                    <p:cond delay="1250"/>
                                  </p:stCondLst>
                                  <p:childTnLst>
                                    <p:animScale>
                                      <p:cBhvr>
                                        <p:cTn id="68" dur="500" fill="hold"/>
                                        <p:tgtEl>
                                          <p:spTgt spid="25"/>
                                        </p:tgtEl>
                                      </p:cBhvr>
                                      <p:by x="150000" y="150000"/>
                                    </p:animScale>
                                  </p:childTnLst>
                                </p:cTn>
                              </p:par>
                              <p:par>
                                <p:cTn id="69" presetID="10" presetClass="exit" presetSubtype="0" fill="hold" nodeType="withEffect">
                                  <p:stCondLst>
                                    <p:cond delay="1500"/>
                                  </p:stCondLst>
                                  <p:childTnLst>
                                    <p:animEffect transition="out" filter="fade">
                                      <p:cBhvr>
                                        <p:cTn id="70" dur="500"/>
                                        <p:tgtEl>
                                          <p:spTgt spid="25"/>
                                        </p:tgtEl>
                                      </p:cBhvr>
                                    </p:animEffect>
                                    <p:set>
                                      <p:cBhvr>
                                        <p:cTn id="71" dur="1" fill="hold">
                                          <p:stCondLst>
                                            <p:cond delay="499"/>
                                          </p:stCondLst>
                                        </p:cTn>
                                        <p:tgtEl>
                                          <p:spTgt spid="25"/>
                                        </p:tgtEl>
                                        <p:attrNameLst>
                                          <p:attrName>style.visibility</p:attrName>
                                        </p:attrNameLst>
                                      </p:cBhvr>
                                      <p:to>
                                        <p:strVal val="hidden"/>
                                      </p:to>
                                    </p:set>
                                  </p:childTnLst>
                                </p:cTn>
                              </p:par>
                              <p:par>
                                <p:cTn id="72" presetID="1" presetClass="mediacall" presetSubtype="0" fill="hold" nodeType="withEffect">
                                  <p:stCondLst>
                                    <p:cond delay="1500"/>
                                  </p:stCondLst>
                                  <p:childTnLst>
                                    <p:cmd type="call" cmd="playFrom(0.0)">
                                      <p:cBhvr>
                                        <p:cTn id="73" dur="18668" fill="hold"/>
                                        <p:tgtEl>
                                          <p:spTgt spid="26"/>
                                        </p:tgtEl>
                                      </p:cBhvr>
                                    </p:cmd>
                                  </p:childTnLst>
                                </p:cTn>
                              </p:par>
                              <p:par>
                                <p:cTn id="74" presetID="42" presetClass="path" presetSubtype="0" accel="50000" decel="50000" fill="hold" nodeType="withEffect">
                                  <p:stCondLst>
                                    <p:cond delay="17500"/>
                                  </p:stCondLst>
                                  <p:childTnLst>
                                    <p:animMotion origin="layout" path="M -3.33333E-6 4.81481E-6 L -3.33333E-6 0.25 " pathEditMode="relative" rAng="0" ptsTypes="AA">
                                      <p:cBhvr>
                                        <p:cTn id="75" dur="1000" spd="-100000" fill="hold"/>
                                        <p:tgtEl>
                                          <p:spTgt spid="15"/>
                                        </p:tgtEl>
                                        <p:attrNameLst>
                                          <p:attrName>ppt_x</p:attrName>
                                          <p:attrName>ppt_y</p:attrName>
                                        </p:attrNameLst>
                                      </p:cBhvr>
                                      <p:rCtr x="0" y="12500"/>
                                    </p:animMotion>
                                  </p:childTnLst>
                                </p:cTn>
                              </p:par>
                              <p:par>
                                <p:cTn id="76" presetID="32" presetClass="emph" presetSubtype="0" fill="hold" nodeType="withEffect">
                                  <p:stCondLst>
                                    <p:cond delay="17500"/>
                                  </p:stCondLst>
                                  <p:childTnLst>
                                    <p:animRot by="120000">
                                      <p:cBhvr>
                                        <p:cTn id="77" dur="100" fill="hold">
                                          <p:stCondLst>
                                            <p:cond delay="0"/>
                                          </p:stCondLst>
                                        </p:cTn>
                                        <p:tgtEl>
                                          <p:spTgt spid="15"/>
                                        </p:tgtEl>
                                        <p:attrNameLst>
                                          <p:attrName>r</p:attrName>
                                        </p:attrNameLst>
                                      </p:cBhvr>
                                    </p:animRot>
                                    <p:animRot by="-240000">
                                      <p:cBhvr>
                                        <p:cTn id="78" dur="200" fill="hold">
                                          <p:stCondLst>
                                            <p:cond delay="200"/>
                                          </p:stCondLst>
                                        </p:cTn>
                                        <p:tgtEl>
                                          <p:spTgt spid="15"/>
                                        </p:tgtEl>
                                        <p:attrNameLst>
                                          <p:attrName>r</p:attrName>
                                        </p:attrNameLst>
                                      </p:cBhvr>
                                    </p:animRot>
                                    <p:animRot by="240000">
                                      <p:cBhvr>
                                        <p:cTn id="79" dur="200" fill="hold">
                                          <p:stCondLst>
                                            <p:cond delay="400"/>
                                          </p:stCondLst>
                                        </p:cTn>
                                        <p:tgtEl>
                                          <p:spTgt spid="15"/>
                                        </p:tgtEl>
                                        <p:attrNameLst>
                                          <p:attrName>r</p:attrName>
                                        </p:attrNameLst>
                                      </p:cBhvr>
                                    </p:animRot>
                                    <p:animRot by="-240000">
                                      <p:cBhvr>
                                        <p:cTn id="80" dur="200" fill="hold">
                                          <p:stCondLst>
                                            <p:cond delay="600"/>
                                          </p:stCondLst>
                                        </p:cTn>
                                        <p:tgtEl>
                                          <p:spTgt spid="15"/>
                                        </p:tgtEl>
                                        <p:attrNameLst>
                                          <p:attrName>r</p:attrName>
                                        </p:attrNameLst>
                                      </p:cBhvr>
                                    </p:animRot>
                                    <p:animRot by="120000">
                                      <p:cBhvr>
                                        <p:cTn id="81" dur="200" fill="hold">
                                          <p:stCondLst>
                                            <p:cond delay="800"/>
                                          </p:stCondLst>
                                        </p:cTn>
                                        <p:tgtEl>
                                          <p:spTgt spid="15"/>
                                        </p:tgtEl>
                                        <p:attrNameLst>
                                          <p:attrName>r</p:attrName>
                                        </p:attrNameLst>
                                      </p:cBhvr>
                                    </p:animRot>
                                  </p:childTnLst>
                                </p:cTn>
                              </p:par>
                              <p:par>
                                <p:cTn id="82" presetID="32" presetClass="emph" presetSubtype="0" fill="hold" nodeType="withEffect">
                                  <p:stCondLst>
                                    <p:cond delay="18500"/>
                                  </p:stCondLst>
                                  <p:childTnLst>
                                    <p:animRot by="120000">
                                      <p:cBhvr>
                                        <p:cTn id="83" dur="100" fill="hold">
                                          <p:stCondLst>
                                            <p:cond delay="0"/>
                                          </p:stCondLst>
                                        </p:cTn>
                                        <p:tgtEl>
                                          <p:spTgt spid="15"/>
                                        </p:tgtEl>
                                        <p:attrNameLst>
                                          <p:attrName>r</p:attrName>
                                        </p:attrNameLst>
                                      </p:cBhvr>
                                    </p:animRot>
                                    <p:animRot by="-240000">
                                      <p:cBhvr>
                                        <p:cTn id="84" dur="200" fill="hold">
                                          <p:stCondLst>
                                            <p:cond delay="200"/>
                                          </p:stCondLst>
                                        </p:cTn>
                                        <p:tgtEl>
                                          <p:spTgt spid="15"/>
                                        </p:tgtEl>
                                        <p:attrNameLst>
                                          <p:attrName>r</p:attrName>
                                        </p:attrNameLst>
                                      </p:cBhvr>
                                    </p:animRot>
                                    <p:animRot by="240000">
                                      <p:cBhvr>
                                        <p:cTn id="85" dur="200" fill="hold">
                                          <p:stCondLst>
                                            <p:cond delay="400"/>
                                          </p:stCondLst>
                                        </p:cTn>
                                        <p:tgtEl>
                                          <p:spTgt spid="15"/>
                                        </p:tgtEl>
                                        <p:attrNameLst>
                                          <p:attrName>r</p:attrName>
                                        </p:attrNameLst>
                                      </p:cBhvr>
                                    </p:animRot>
                                    <p:animRot by="-240000">
                                      <p:cBhvr>
                                        <p:cTn id="86" dur="200" fill="hold">
                                          <p:stCondLst>
                                            <p:cond delay="600"/>
                                          </p:stCondLst>
                                        </p:cTn>
                                        <p:tgtEl>
                                          <p:spTgt spid="15"/>
                                        </p:tgtEl>
                                        <p:attrNameLst>
                                          <p:attrName>r</p:attrName>
                                        </p:attrNameLst>
                                      </p:cBhvr>
                                    </p:animRot>
                                    <p:animRot by="120000">
                                      <p:cBhvr>
                                        <p:cTn id="87" dur="200" fill="hold">
                                          <p:stCondLst>
                                            <p:cond delay="800"/>
                                          </p:stCondLst>
                                        </p:cTn>
                                        <p:tgtEl>
                                          <p:spTgt spid="15"/>
                                        </p:tgtEl>
                                        <p:attrNameLst>
                                          <p:attrName>r</p:attrName>
                                        </p:attrNameLst>
                                      </p:cBhvr>
                                    </p:animRot>
                                  </p:childTnLst>
                                </p:cTn>
                              </p:par>
                              <p:par>
                                <p:cTn id="88" presetID="32" presetClass="emph" presetSubtype="0" fill="hold" nodeType="withEffect">
                                  <p:stCondLst>
                                    <p:cond delay="19250"/>
                                  </p:stCondLst>
                                  <p:childTnLst>
                                    <p:animRot by="120000">
                                      <p:cBhvr>
                                        <p:cTn id="89" dur="100" fill="hold">
                                          <p:stCondLst>
                                            <p:cond delay="0"/>
                                          </p:stCondLst>
                                        </p:cTn>
                                        <p:tgtEl>
                                          <p:spTgt spid="15"/>
                                        </p:tgtEl>
                                        <p:attrNameLst>
                                          <p:attrName>r</p:attrName>
                                        </p:attrNameLst>
                                      </p:cBhvr>
                                    </p:animRot>
                                    <p:animRot by="-240000">
                                      <p:cBhvr>
                                        <p:cTn id="90" dur="200" fill="hold">
                                          <p:stCondLst>
                                            <p:cond delay="200"/>
                                          </p:stCondLst>
                                        </p:cTn>
                                        <p:tgtEl>
                                          <p:spTgt spid="15"/>
                                        </p:tgtEl>
                                        <p:attrNameLst>
                                          <p:attrName>r</p:attrName>
                                        </p:attrNameLst>
                                      </p:cBhvr>
                                    </p:animRot>
                                    <p:animRot by="240000">
                                      <p:cBhvr>
                                        <p:cTn id="91" dur="200" fill="hold">
                                          <p:stCondLst>
                                            <p:cond delay="400"/>
                                          </p:stCondLst>
                                        </p:cTn>
                                        <p:tgtEl>
                                          <p:spTgt spid="15"/>
                                        </p:tgtEl>
                                        <p:attrNameLst>
                                          <p:attrName>r</p:attrName>
                                        </p:attrNameLst>
                                      </p:cBhvr>
                                    </p:animRot>
                                    <p:animRot by="-240000">
                                      <p:cBhvr>
                                        <p:cTn id="92" dur="200" fill="hold">
                                          <p:stCondLst>
                                            <p:cond delay="600"/>
                                          </p:stCondLst>
                                        </p:cTn>
                                        <p:tgtEl>
                                          <p:spTgt spid="15"/>
                                        </p:tgtEl>
                                        <p:attrNameLst>
                                          <p:attrName>r</p:attrName>
                                        </p:attrNameLst>
                                      </p:cBhvr>
                                    </p:animRot>
                                    <p:animRot by="120000">
                                      <p:cBhvr>
                                        <p:cTn id="93" dur="200" fill="hold">
                                          <p:stCondLst>
                                            <p:cond delay="800"/>
                                          </p:stCondLst>
                                        </p:cTn>
                                        <p:tgtEl>
                                          <p:spTgt spid="15"/>
                                        </p:tgtEl>
                                        <p:attrNameLst>
                                          <p:attrName>r</p:attrName>
                                        </p:attrNameLst>
                                      </p:cBhvr>
                                    </p:animRot>
                                  </p:childTnLst>
                                </p:cTn>
                              </p:par>
                              <p:par>
                                <p:cTn id="94" presetID="42" presetClass="path" presetSubtype="0" accel="50000" decel="50000" fill="hold" nodeType="withEffect">
                                  <p:stCondLst>
                                    <p:cond delay="18500"/>
                                  </p:stCondLst>
                                  <p:childTnLst>
                                    <p:animMotion origin="layout" path="M -3.33333E-6 4.81481E-6 L -3.33333E-6 0.58564 " pathEditMode="relative" rAng="0" ptsTypes="AA">
                                      <p:cBhvr>
                                        <p:cTn id="95" dur="1700" fill="hold"/>
                                        <p:tgtEl>
                                          <p:spTgt spid="15"/>
                                        </p:tgtEl>
                                        <p:attrNameLst>
                                          <p:attrName>ppt_x</p:attrName>
                                          <p:attrName>ppt_y</p:attrName>
                                        </p:attrNameLst>
                                      </p:cBhvr>
                                      <p:rCtr x="0" y="29282"/>
                                    </p:animMotion>
                                  </p:childTnLst>
                                </p:cTn>
                              </p:par>
                              <p:par>
                                <p:cTn id="96" presetID="1" presetClass="exit" presetSubtype="0" fill="hold" nodeType="withEffect">
                                  <p:stCondLst>
                                    <p:cond delay="21000"/>
                                  </p:stCondLst>
                                  <p:childTnLst>
                                    <p:set>
                                      <p:cBhvr>
                                        <p:cTn id="97" dur="1" fill="hold">
                                          <p:stCondLst>
                                            <p:cond delay="0"/>
                                          </p:stCondLst>
                                        </p:cTn>
                                        <p:tgtEl>
                                          <p:spTgt spid="15"/>
                                        </p:tgtEl>
                                        <p:attrNameLst>
                                          <p:attrName>style.visibility</p:attrName>
                                        </p:attrNameLst>
                                      </p:cBhvr>
                                      <p:to>
                                        <p:strVal val="hidden"/>
                                      </p:to>
                                    </p:set>
                                  </p:childTnLst>
                                </p:cTn>
                              </p:par>
                              <p:par>
                                <p:cTn id="98" presetID="10" presetClass="exit" presetSubtype="0" fill="hold" nodeType="withEffect">
                                  <p:stCondLst>
                                    <p:cond delay="21000"/>
                                  </p:stCondLst>
                                  <p:childTnLst>
                                    <p:animEffect transition="out" filter="fade">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1" presetClass="mediacall" presetSubtype="0" fill="hold" nodeType="withEffect">
                                  <p:stCondLst>
                                    <p:cond delay="21000"/>
                                  </p:stCondLst>
                                  <p:childTnLst>
                                    <p:cmd type="call" cmd="playFrom(0.0)">
                                      <p:cBhvr>
                                        <p:cTn id="102" dur="8521" fill="hold"/>
                                        <p:tgtEl>
                                          <p:spTgt spid="3"/>
                                        </p:tgtEl>
                                      </p:cBhvr>
                                    </p:cmd>
                                  </p:childTnLst>
                                </p:cTn>
                              </p:par>
                              <p:par>
                                <p:cTn id="103" presetID="2" presetClass="entr" presetSubtype="2" fill="hold" nodeType="withEffect">
                                  <p:stCondLst>
                                    <p:cond delay="2100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par>
                                <p:cTn id="107" presetID="1" presetClass="entr" presetSubtype="0" fill="hold" nodeType="withEffect">
                                  <p:stCondLst>
                                    <p:cond delay="21000"/>
                                  </p:stCondLst>
                                  <p:childTnLst>
                                    <p:set>
                                      <p:cBhvr>
                                        <p:cTn id="108" dur="1" fill="hold">
                                          <p:stCondLst>
                                            <p:cond delay="0"/>
                                          </p:stCondLst>
                                        </p:cTn>
                                        <p:tgtEl>
                                          <p:spTgt spid="1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09" restart="whenNotActive" fill="hold" evtFilter="cancelBubble" nodeType="interactiveSeq">
                <p:stCondLst>
                  <p:cond evt="onClick" delay="0">
                    <p:tgtEl>
                      <p:spTgt spid="15"/>
                    </p:tgtEl>
                  </p:cond>
                </p:stCondLst>
                <p:endSync evt="end" delay="0">
                  <p:rtn val="all"/>
                </p:endSync>
                <p:childTnLst>
                  <p:par>
                    <p:cTn id="110" fill="hold">
                      <p:stCondLst>
                        <p:cond delay="0"/>
                      </p:stCondLst>
                      <p:childTnLst>
                        <p:par>
                          <p:cTn id="111" fill="hold">
                            <p:stCondLst>
                              <p:cond delay="0"/>
                            </p:stCondLst>
                            <p:childTnLst>
                              <p:par>
                                <p:cTn id="112" presetID="10" presetClass="exit" presetSubtype="0" fill="hold"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ntr" presetSubtype="0" fill="hold" nodeType="withEffect">
                                  <p:stCondLst>
                                    <p:cond delay="0"/>
                                  </p:stCondLst>
                                  <p:childTnLst>
                                    <p:set>
                                      <p:cBhvr>
                                        <p:cTn id="119" dur="1" fill="hold">
                                          <p:stCondLst>
                                            <p:cond delay="0"/>
                                          </p:stCondLst>
                                        </p:cTn>
                                        <p:tgtEl>
                                          <p:spTgt spid="14"/>
                                        </p:tgtEl>
                                        <p:attrNameLst>
                                          <p:attrName>style.visibility</p:attrName>
                                        </p:attrNameLst>
                                      </p:cBhvr>
                                      <p:to>
                                        <p:strVal val="visible"/>
                                      </p:to>
                                    </p:set>
                                    <p:animEffect transition="in" filter="fade">
                                      <p:cBhvr>
                                        <p:cTn id="120" dur="500"/>
                                        <p:tgtEl>
                                          <p:spTgt spid="14"/>
                                        </p:tgtEl>
                                      </p:cBhvr>
                                    </p:animEffect>
                                  </p:childTnLst>
                                </p:cTn>
                              </p:par>
                              <p:par>
                                <p:cTn id="121" presetID="3" presetClass="mediacall" presetSubtype="0" fill="hold" nodeType="withEffect">
                                  <p:stCondLst>
                                    <p:cond delay="0"/>
                                  </p:stCondLst>
                                  <p:childTnLst>
                                    <p:cmd type="call" cmd="stop">
                                      <p:cBhvr>
                                        <p:cTn id="122" dur="1" fill="hold"/>
                                        <p:tgtEl>
                                          <p:spTgt spid="26"/>
                                        </p:tgtEl>
                                      </p:cBhvr>
                                    </p:cmd>
                                  </p:childTnLst>
                                </p:cTn>
                              </p:par>
                              <p:par>
                                <p:cTn id="123" presetID="1" presetClass="mediacall" presetSubtype="0" fill="hold" nodeType="withEffect">
                                  <p:stCondLst>
                                    <p:cond delay="0"/>
                                  </p:stCondLst>
                                  <p:childTnLst>
                                    <p:cmd type="call" cmd="playFrom(0.0)">
                                      <p:cBhvr>
                                        <p:cTn id="124" dur="8521" fill="hold"/>
                                        <p:tgtEl>
                                          <p:spTgt spid="3"/>
                                        </p:tgtEl>
                                      </p:cBhvr>
                                    </p:cmd>
                                  </p:childTnLst>
                                </p:cTn>
                              </p:par>
                            </p:childTnLst>
                          </p:cTn>
                        </p:par>
                      </p:childTnLst>
                    </p:cTn>
                  </p:par>
                </p:childTnLst>
              </p:cTn>
              <p:nextCondLst>
                <p:cond evt="onClick" delay="0">
                  <p:tgtEl>
                    <p:spTgt spid="15"/>
                  </p:tgtEl>
                </p:cond>
              </p:nextCondLst>
            </p:seq>
            <p:audio>
              <p:cMediaNode vol="80000">
                <p:cTn id="125" fill="hold" display="0">
                  <p:stCondLst>
                    <p:cond delay="indefinite"/>
                  </p:stCondLst>
                  <p:endCondLst>
                    <p:cond evt="onStopAudio" delay="0">
                      <p:tgtEl>
                        <p:sldTgt/>
                      </p:tgtEl>
                    </p:cond>
                  </p:endCondLst>
                </p:cTn>
                <p:tgtEl>
                  <p:spTgt spid="26"/>
                </p:tgtEl>
              </p:cMediaNode>
            </p:audio>
            <p:audio>
              <p:cMediaNode showWhenStopped="0">
                <p:cTn id="126" repeatCount="indefinite" fill="hold" display="0">
                  <p:stCondLst>
                    <p:cond delay="indefinite"/>
                  </p:stCondLst>
                  <p:endCondLst>
                    <p:cond evt="onStopAudio" delay="0">
                      <p:tgtEl>
                        <p:sldTgt/>
                      </p:tgtEl>
                    </p:cond>
                  </p:endCondLst>
                </p:cTn>
                <p:tgtEl>
                  <p:spTgt spid="3"/>
                </p:tgtEl>
              </p:cMediaNode>
            </p:audio>
            <p:seq concurrent="1" nextAc="seek">
              <p:cTn id="127" restart="whenNotActive" fill="hold" evtFilter="cancelBubble" nodeType="interactiveSeq">
                <p:stCondLst>
                  <p:cond evt="onClick" delay="0">
                    <p:tgtEl>
                      <p:spTgt spid="21"/>
                    </p:tgtEl>
                  </p:cond>
                </p:stCondLst>
                <p:endSync evt="end" delay="0">
                  <p:rtn val="all"/>
                </p:endSync>
                <p:childTnLst>
                  <p:par>
                    <p:cTn id="128" fill="hold">
                      <p:stCondLst>
                        <p:cond delay="0"/>
                      </p:stCondLst>
                      <p:childTnLst>
                        <p:par>
                          <p:cTn id="129" fill="hold">
                            <p:stCondLst>
                              <p:cond delay="0"/>
                            </p:stCondLst>
                            <p:childTnLst>
                              <p:par>
                                <p:cTn id="130" presetID="2" presetClass="exit" presetSubtype="2" fill="hold" nodeType="clickEffect">
                                  <p:stCondLst>
                                    <p:cond delay="0"/>
                                  </p:stCondLst>
                                  <p:childTnLst>
                                    <p:anim calcmode="lin" valueType="num">
                                      <p:cBhvr additive="base">
                                        <p:cTn id="131" dur="100"/>
                                        <p:tgtEl>
                                          <p:spTgt spid="35"/>
                                        </p:tgtEl>
                                        <p:attrNameLst>
                                          <p:attrName>ppt_x</p:attrName>
                                        </p:attrNameLst>
                                      </p:cBhvr>
                                      <p:tavLst>
                                        <p:tav tm="0">
                                          <p:val>
                                            <p:strVal val="ppt_x"/>
                                          </p:val>
                                        </p:tav>
                                        <p:tav tm="100000">
                                          <p:val>
                                            <p:strVal val="1+ppt_w/2"/>
                                          </p:val>
                                        </p:tav>
                                      </p:tavLst>
                                    </p:anim>
                                    <p:anim calcmode="lin" valueType="num">
                                      <p:cBhvr additive="base">
                                        <p:cTn id="132" dur="100"/>
                                        <p:tgtEl>
                                          <p:spTgt spid="35"/>
                                        </p:tgtEl>
                                        <p:attrNameLst>
                                          <p:attrName>ppt_y</p:attrName>
                                        </p:attrNameLst>
                                      </p:cBhvr>
                                      <p:tavLst>
                                        <p:tav tm="0">
                                          <p:val>
                                            <p:strVal val="ppt_y"/>
                                          </p:val>
                                        </p:tav>
                                        <p:tav tm="100000">
                                          <p:val>
                                            <p:strVal val="ppt_y"/>
                                          </p:val>
                                        </p:tav>
                                      </p:tavLst>
                                    </p:anim>
                                    <p:set>
                                      <p:cBhvr>
                                        <p:cTn id="133" dur="1" fill="hold">
                                          <p:stCondLst>
                                            <p:cond delay="99"/>
                                          </p:stCondLst>
                                        </p:cTn>
                                        <p:tgtEl>
                                          <p:spTgt spid="35"/>
                                        </p:tgtEl>
                                        <p:attrNameLst>
                                          <p:attrName>style.visibility</p:attrName>
                                        </p:attrNameLst>
                                      </p:cBhvr>
                                      <p:to>
                                        <p:strVal val="hidden"/>
                                      </p:to>
                                    </p:set>
                                  </p:childTnLst>
                                </p:cTn>
                              </p:par>
                              <p:par>
                                <p:cTn id="134" presetID="1" presetClass="entr" presetSubtype="0" fill="hold" nodeType="withEffect">
                                  <p:stCondLst>
                                    <p:cond delay="0"/>
                                  </p:stCondLst>
                                  <p:childTnLst>
                                    <p:set>
                                      <p:cBhvr>
                                        <p:cTn id="135"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14" name="nsmbwiiJump.wav"/>
                                        </p:tgtEl>
                                      </p:cMediaNode>
                                    </p:audio>
                                  </p:subTnLst>
                                </p:cTn>
                              </p:par>
                              <p:par>
                                <p:cTn id="136" presetID="64" presetClass="path" presetSubtype="0" fill="hold" nodeType="withEffect">
                                  <p:stCondLst>
                                    <p:cond delay="0"/>
                                  </p:stCondLst>
                                  <p:childTnLst>
                                    <p:animMotion origin="layout" path="M -3.54167E-6 2.59259E-6 L -3.54167E-6 -0.09746 " pathEditMode="relative" rAng="0" ptsTypes="AA">
                                      <p:cBhvr>
                                        <p:cTn id="137" dur="350" fill="hold"/>
                                        <p:tgtEl>
                                          <p:spTgt spid="20"/>
                                        </p:tgtEl>
                                        <p:attrNameLst>
                                          <p:attrName>ppt_x</p:attrName>
                                          <p:attrName>ppt_y</p:attrName>
                                        </p:attrNameLst>
                                      </p:cBhvr>
                                      <p:rCtr x="0" y="-4884"/>
                                    </p:animMotion>
                                  </p:childTnLst>
                                </p:cTn>
                              </p:par>
                            </p:childTnLst>
                          </p:cTn>
                        </p:par>
                        <p:par>
                          <p:cTn id="138" fill="hold">
                            <p:stCondLst>
                              <p:cond delay="350"/>
                            </p:stCondLst>
                            <p:childTnLst>
                              <p:par>
                                <p:cTn id="139" presetID="32" presetClass="emph" presetSubtype="0" fill="hold" nodeType="afterEffect">
                                  <p:stCondLst>
                                    <p:cond delay="0"/>
                                  </p:stCondLst>
                                  <p:childTnLst>
                                    <p:animRot by="120000">
                                      <p:cBhvr>
                                        <p:cTn id="140" dur="25" fill="hold">
                                          <p:stCondLst>
                                            <p:cond delay="0"/>
                                          </p:stCondLst>
                                        </p:cTn>
                                        <p:tgtEl>
                                          <p:spTgt spid="21"/>
                                        </p:tgtEl>
                                        <p:attrNameLst>
                                          <p:attrName>r</p:attrName>
                                        </p:attrNameLst>
                                      </p:cBhvr>
                                    </p:animRot>
                                    <p:animRot by="-240000">
                                      <p:cBhvr>
                                        <p:cTn id="141" dur="50" fill="hold">
                                          <p:stCondLst>
                                            <p:cond delay="50"/>
                                          </p:stCondLst>
                                        </p:cTn>
                                        <p:tgtEl>
                                          <p:spTgt spid="21"/>
                                        </p:tgtEl>
                                        <p:attrNameLst>
                                          <p:attrName>r</p:attrName>
                                        </p:attrNameLst>
                                      </p:cBhvr>
                                    </p:animRot>
                                    <p:animRot by="240000">
                                      <p:cBhvr>
                                        <p:cTn id="142" dur="50" fill="hold">
                                          <p:stCondLst>
                                            <p:cond delay="100"/>
                                          </p:stCondLst>
                                        </p:cTn>
                                        <p:tgtEl>
                                          <p:spTgt spid="21"/>
                                        </p:tgtEl>
                                        <p:attrNameLst>
                                          <p:attrName>r</p:attrName>
                                        </p:attrNameLst>
                                      </p:cBhvr>
                                    </p:animRot>
                                    <p:animRot by="-240000">
                                      <p:cBhvr>
                                        <p:cTn id="143" dur="50" fill="hold">
                                          <p:stCondLst>
                                            <p:cond delay="150"/>
                                          </p:stCondLst>
                                        </p:cTn>
                                        <p:tgtEl>
                                          <p:spTgt spid="21"/>
                                        </p:tgtEl>
                                        <p:attrNameLst>
                                          <p:attrName>r</p:attrName>
                                        </p:attrNameLst>
                                      </p:cBhvr>
                                    </p:animRot>
                                    <p:animRot by="120000">
                                      <p:cBhvr>
                                        <p:cTn id="144" dur="50" fill="hold">
                                          <p:stCondLst>
                                            <p:cond delay="200"/>
                                          </p:stCondLst>
                                        </p:cTn>
                                        <p:tgtEl>
                                          <p:spTgt spid="21"/>
                                        </p:tgtEl>
                                        <p:attrNameLst>
                                          <p:attrName>r</p:attrName>
                                        </p:attrNameLst>
                                      </p:cBhvr>
                                    </p:animRot>
                                  </p:childTnLst>
                                </p:cTn>
                              </p:par>
                              <p:par>
                                <p:cTn id="145" presetID="10" presetClass="exit" presetSubtype="0" fill="hold" nodeType="withEffect">
                                  <p:stCondLst>
                                    <p:cond delay="0"/>
                                  </p:stCondLst>
                                  <p:childTnLst>
                                    <p:animEffect transition="out" filter="fade">
                                      <p:cBhvr>
                                        <p:cTn id="146" dur="500"/>
                                        <p:tgtEl>
                                          <p:spTgt spid="20"/>
                                        </p:tgtEl>
                                      </p:cBhvr>
                                    </p:animEffect>
                                    <p:set>
                                      <p:cBhvr>
                                        <p:cTn id="147" dur="1" fill="hold">
                                          <p:stCondLst>
                                            <p:cond delay="499"/>
                                          </p:stCondLst>
                                        </p:cTn>
                                        <p:tgtEl>
                                          <p:spTgt spid="20"/>
                                        </p:tgtEl>
                                        <p:attrNameLst>
                                          <p:attrName>style.visibility</p:attrName>
                                        </p:attrNameLst>
                                      </p:cBhvr>
                                      <p:to>
                                        <p:strVal val="hidden"/>
                                      </p:to>
                                    </p:set>
                                  </p:childTnLst>
                                </p:cTn>
                              </p:par>
                              <p:par>
                                <p:cTn id="148" presetID="42" presetClass="path" presetSubtype="0" fill="hold" nodeType="withEffect">
                                  <p:stCondLst>
                                    <p:cond delay="0"/>
                                  </p:stCondLst>
                                  <p:childTnLst>
                                    <p:animMotion origin="layout" path="M -3.54167E-6 -0.09746 L -3.54167E-6 2.59259E-6 " pathEditMode="relative" rAng="0" ptsTypes="AA">
                                      <p:cBhvr>
                                        <p:cTn id="149" dur="500" fill="hold"/>
                                        <p:tgtEl>
                                          <p:spTgt spid="20"/>
                                        </p:tgtEl>
                                        <p:attrNameLst>
                                          <p:attrName>ppt_x</p:attrName>
                                          <p:attrName>ppt_y</p:attrName>
                                        </p:attrNameLst>
                                      </p:cBhvr>
                                      <p:rCtr x="0" y="4861"/>
                                    </p:animMotion>
                                  </p:childTnLst>
                                </p:cTn>
                              </p:par>
                              <p:par>
                                <p:cTn id="150" presetID="3" presetClass="mediacall" presetSubtype="0" fill="hold" nodeType="withEffect">
                                  <p:stCondLst>
                                    <p:cond delay="0"/>
                                  </p:stCondLst>
                                  <p:childTnLst>
                                    <p:cmd type="call" cmd="stop">
                                      <p:cBhvr>
                                        <p:cTn id="151" dur="1" fill="hold"/>
                                        <p:tgtEl>
                                          <p:spTgt spid="3"/>
                                        </p:tgtEl>
                                      </p:cBhvr>
                                    </p:cmd>
                                  </p:childTnLst>
                                </p:cTn>
                              </p:par>
                              <p:par>
                                <p:cTn id="152" presetID="10" presetClass="entr" presetSubtype="0" fill="hold" grpId="0" nodeType="withEffect">
                                  <p:stCondLst>
                                    <p:cond delay="0"/>
                                  </p:stCondLst>
                                  <p:childTnLst>
                                    <p:set>
                                      <p:cBhvr>
                                        <p:cTn id="153" dur="1" fill="hold">
                                          <p:stCondLst>
                                            <p:cond delay="0"/>
                                          </p:stCondLst>
                                        </p:cTn>
                                        <p:tgtEl>
                                          <p:spTgt spid="22"/>
                                        </p:tgtEl>
                                        <p:attrNameLst>
                                          <p:attrName>style.visibility</p:attrName>
                                        </p:attrNameLst>
                                      </p:cBhvr>
                                      <p:to>
                                        <p:strVal val="visible"/>
                                      </p:to>
                                    </p:set>
                                    <p:animEffect transition="in" filter="fade">
                                      <p:cBhvr>
                                        <p:cTn id="154" dur="500"/>
                                        <p:tgtEl>
                                          <p:spTgt spid="22"/>
                                        </p:tgtEl>
                                      </p:cBhvr>
                                    </p:animEffect>
                                  </p:childTnLst>
                                  <p:subTnLst>
                                    <p:audio>
                                      <p:cMediaNode>
                                        <p:cTn display="0" masterRel="sameClick">
                                          <p:stCondLst>
                                            <p:cond evt="begin" delay="0">
                                              <p:tn val="152"/>
                                            </p:cond>
                                          </p:stCondLst>
                                          <p:endCondLst>
                                            <p:cond evt="onStopAudio" delay="0">
                                              <p:tgtEl>
                                                <p:sldTgt/>
                                              </p:tgtEl>
                                            </p:cond>
                                          </p:endCondLst>
                                        </p:cTn>
                                        <p:tgtEl>
                                          <p:sndTgt r:embed="rId15" name="mk64_countdown.wav"/>
                                        </p:tgtEl>
                                      </p:cMediaNode>
                                    </p:audio>
                                  </p:subTnLst>
                                </p:cTn>
                              </p:par>
                            </p:childTnLst>
                          </p:cTn>
                        </p:par>
                        <p:par>
                          <p:cTn id="155" fill="hold">
                            <p:stCondLst>
                              <p:cond delay="850"/>
                            </p:stCondLst>
                            <p:childTnLst>
                              <p:par>
                                <p:cTn id="156" presetID="10" presetClass="exit" presetSubtype="0" fill="hold" grpId="1" nodeType="afterEffect">
                                  <p:stCondLst>
                                    <p:cond delay="0"/>
                                  </p:stCondLst>
                                  <p:childTnLst>
                                    <p:animEffect transition="out" filter="fade">
                                      <p:cBhvr>
                                        <p:cTn id="157" dur="500"/>
                                        <p:tgtEl>
                                          <p:spTgt spid="22"/>
                                        </p:tgtEl>
                                      </p:cBhvr>
                                    </p:animEffect>
                                    <p:set>
                                      <p:cBhvr>
                                        <p:cTn id="158" dur="1" fill="hold">
                                          <p:stCondLst>
                                            <p:cond delay="499"/>
                                          </p:stCondLst>
                                        </p:cTn>
                                        <p:tgtEl>
                                          <p:spTgt spid="22"/>
                                        </p:tgtEl>
                                        <p:attrNameLst>
                                          <p:attrName>style.visibility</p:attrName>
                                        </p:attrNameLst>
                                      </p:cBhvr>
                                      <p:to>
                                        <p:strVal val="hidden"/>
                                      </p:to>
                                    </p:set>
                                  </p:childTnLst>
                                </p:cTn>
                              </p:par>
                            </p:childTnLst>
                          </p:cTn>
                        </p:par>
                        <p:par>
                          <p:cTn id="159" fill="hold">
                            <p:stCondLst>
                              <p:cond delay="1350"/>
                            </p:stCondLst>
                            <p:childTnLst>
                              <p:par>
                                <p:cTn id="160" presetID="10" presetClass="entr" presetSubtype="0" fill="hold" grpId="0" nodeType="afterEffect">
                                  <p:stCondLst>
                                    <p:cond delay="0"/>
                                  </p:stCondLst>
                                  <p:childTnLst>
                                    <p:set>
                                      <p:cBhvr>
                                        <p:cTn id="161" dur="1" fill="hold">
                                          <p:stCondLst>
                                            <p:cond delay="0"/>
                                          </p:stCondLst>
                                        </p:cTn>
                                        <p:tgtEl>
                                          <p:spTgt spid="23"/>
                                        </p:tgtEl>
                                        <p:attrNameLst>
                                          <p:attrName>style.visibility</p:attrName>
                                        </p:attrNameLst>
                                      </p:cBhvr>
                                      <p:to>
                                        <p:strVal val="visible"/>
                                      </p:to>
                                    </p:set>
                                    <p:animEffect transition="in" filter="fade">
                                      <p:cBhvr>
                                        <p:cTn id="162" dur="500"/>
                                        <p:tgtEl>
                                          <p:spTgt spid="23"/>
                                        </p:tgtEl>
                                      </p:cBhvr>
                                    </p:animEffect>
                                  </p:childTnLst>
                                </p:cTn>
                              </p:par>
                            </p:childTnLst>
                          </p:cTn>
                        </p:par>
                        <p:par>
                          <p:cTn id="163" fill="hold">
                            <p:stCondLst>
                              <p:cond delay="1850"/>
                            </p:stCondLst>
                            <p:childTnLst>
                              <p:par>
                                <p:cTn id="164" presetID="10" presetClass="exit" presetSubtype="0" fill="hold" grpId="1" nodeType="afterEffect">
                                  <p:stCondLst>
                                    <p:cond delay="0"/>
                                  </p:stCondLst>
                                  <p:childTnLst>
                                    <p:animEffect transition="out" filter="fade">
                                      <p:cBhvr>
                                        <p:cTn id="165" dur="500"/>
                                        <p:tgtEl>
                                          <p:spTgt spid="23"/>
                                        </p:tgtEl>
                                      </p:cBhvr>
                                    </p:animEffect>
                                    <p:set>
                                      <p:cBhvr>
                                        <p:cTn id="166" dur="1" fill="hold">
                                          <p:stCondLst>
                                            <p:cond delay="499"/>
                                          </p:stCondLst>
                                        </p:cTn>
                                        <p:tgtEl>
                                          <p:spTgt spid="23"/>
                                        </p:tgtEl>
                                        <p:attrNameLst>
                                          <p:attrName>style.visibility</p:attrName>
                                        </p:attrNameLst>
                                      </p:cBhvr>
                                      <p:to>
                                        <p:strVal val="hidden"/>
                                      </p:to>
                                    </p:set>
                                  </p:childTnLst>
                                </p:cTn>
                              </p:par>
                            </p:childTnLst>
                          </p:cTn>
                        </p:par>
                        <p:par>
                          <p:cTn id="167" fill="hold">
                            <p:stCondLst>
                              <p:cond delay="2350"/>
                            </p:stCondLst>
                            <p:childTnLst>
                              <p:par>
                                <p:cTn id="168" presetID="10" presetClass="entr" presetSubtype="0" fill="hold" grpId="0" nodeType="afterEffect">
                                  <p:stCondLst>
                                    <p:cond delay="0"/>
                                  </p:stCondLst>
                                  <p:childTnLst>
                                    <p:set>
                                      <p:cBhvr>
                                        <p:cTn id="169" dur="1" fill="hold">
                                          <p:stCondLst>
                                            <p:cond delay="0"/>
                                          </p:stCondLst>
                                        </p:cTn>
                                        <p:tgtEl>
                                          <p:spTgt spid="24"/>
                                        </p:tgtEl>
                                        <p:attrNameLst>
                                          <p:attrName>style.visibility</p:attrName>
                                        </p:attrNameLst>
                                      </p:cBhvr>
                                      <p:to>
                                        <p:strVal val="visible"/>
                                      </p:to>
                                    </p:set>
                                    <p:animEffect transition="in" filter="fade">
                                      <p:cBhvr>
                                        <p:cTn id="170" dur="500"/>
                                        <p:tgtEl>
                                          <p:spTgt spid="24"/>
                                        </p:tgtEl>
                                      </p:cBhvr>
                                    </p:animEffect>
                                  </p:childTnLst>
                                </p:cTn>
                              </p:par>
                            </p:childTnLst>
                          </p:cTn>
                        </p:par>
                        <p:par>
                          <p:cTn id="171" fill="hold">
                            <p:stCondLst>
                              <p:cond delay="2850"/>
                            </p:stCondLst>
                            <p:childTnLst>
                              <p:par>
                                <p:cTn id="172" presetID="2" presetClass="entr" presetSubtype="2" fill="hold" nodeType="afterEffect">
                                  <p:stCondLst>
                                    <p:cond delay="0"/>
                                  </p:stCondLst>
                                  <p:childTnLst>
                                    <p:set>
                                      <p:cBhvr>
                                        <p:cTn id="173" dur="1" fill="hold">
                                          <p:stCondLst>
                                            <p:cond delay="0"/>
                                          </p:stCondLst>
                                        </p:cTn>
                                        <p:tgtEl>
                                          <p:spTgt spid="35"/>
                                        </p:tgtEl>
                                        <p:attrNameLst>
                                          <p:attrName>style.visibility</p:attrName>
                                        </p:attrNameLst>
                                      </p:cBhvr>
                                      <p:to>
                                        <p:strVal val="visible"/>
                                      </p:to>
                                    </p:set>
                                    <p:anim calcmode="lin" valueType="num">
                                      <p:cBhvr additive="base">
                                        <p:cTn id="174" dur="500" fill="hold"/>
                                        <p:tgtEl>
                                          <p:spTgt spid="35"/>
                                        </p:tgtEl>
                                        <p:attrNameLst>
                                          <p:attrName>ppt_x</p:attrName>
                                        </p:attrNameLst>
                                      </p:cBhvr>
                                      <p:tavLst>
                                        <p:tav tm="0">
                                          <p:val>
                                            <p:strVal val="1+#ppt_w/2"/>
                                          </p:val>
                                        </p:tav>
                                        <p:tav tm="100000">
                                          <p:val>
                                            <p:strVal val="#ppt_x"/>
                                          </p:val>
                                        </p:tav>
                                      </p:tavLst>
                                    </p:anim>
                                    <p:anim calcmode="lin" valueType="num">
                                      <p:cBhvr additive="base">
                                        <p:cTn id="175"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nextCondLst>
                <p:cond evt="onClick" delay="0">
                  <p:tgtEl>
                    <p:spTgt spid="21"/>
                  </p:tgtEl>
                </p:cond>
              </p:nextCondLst>
            </p:seq>
            <p:seq concurrent="1" nextAc="seek">
              <p:cTn id="176" restart="whenNotActive" fill="hold" evtFilter="cancelBubble" nodeType="interactiveSeq">
                <p:stCondLst>
                  <p:cond evt="onClick" delay="0">
                    <p:tgtEl>
                      <p:spTgt spid="35"/>
                    </p:tgtEl>
                  </p:cond>
                </p:stCondLst>
                <p:endSync evt="end" delay="0">
                  <p:rtn val="all"/>
                </p:endSync>
                <p:childTnLst>
                  <p:par>
                    <p:cTn id="177" fill="hold">
                      <p:stCondLst>
                        <p:cond delay="0"/>
                      </p:stCondLst>
                      <p:childTnLst>
                        <p:par>
                          <p:cTn id="178" fill="hold">
                            <p:stCondLst>
                              <p:cond delay="0"/>
                            </p:stCondLst>
                            <p:childTnLst>
                              <p:par>
                                <p:cTn id="179" presetID="2" presetClass="exit" presetSubtype="2" fill="hold" nodeType="afterEffect">
                                  <p:stCondLst>
                                    <p:cond delay="0"/>
                                  </p:stCondLst>
                                  <p:childTnLst>
                                    <p:anim calcmode="lin" valueType="num">
                                      <p:cBhvr additive="base">
                                        <p:cTn id="180" dur="500"/>
                                        <p:tgtEl>
                                          <p:spTgt spid="35"/>
                                        </p:tgtEl>
                                        <p:attrNameLst>
                                          <p:attrName>ppt_x</p:attrName>
                                        </p:attrNameLst>
                                      </p:cBhvr>
                                      <p:tavLst>
                                        <p:tav tm="0">
                                          <p:val>
                                            <p:strVal val="ppt_x"/>
                                          </p:val>
                                        </p:tav>
                                        <p:tav tm="100000">
                                          <p:val>
                                            <p:strVal val="1+ppt_w/2"/>
                                          </p:val>
                                        </p:tav>
                                      </p:tavLst>
                                    </p:anim>
                                    <p:anim calcmode="lin" valueType="num">
                                      <p:cBhvr additive="base">
                                        <p:cTn id="181" dur="500"/>
                                        <p:tgtEl>
                                          <p:spTgt spid="35"/>
                                        </p:tgtEl>
                                        <p:attrNameLst>
                                          <p:attrName>ppt_y</p:attrName>
                                        </p:attrNameLst>
                                      </p:cBhvr>
                                      <p:tavLst>
                                        <p:tav tm="0">
                                          <p:val>
                                            <p:strVal val="ppt_y"/>
                                          </p:val>
                                        </p:tav>
                                        <p:tav tm="100000">
                                          <p:val>
                                            <p:strVal val="ppt_y"/>
                                          </p:val>
                                        </p:tav>
                                      </p:tavLst>
                                    </p:anim>
                                    <p:set>
                                      <p:cBhvr>
                                        <p:cTn id="182" dur="1" fill="hold">
                                          <p:stCondLst>
                                            <p:cond delay="499"/>
                                          </p:stCondLst>
                                        </p:cTn>
                                        <p:tgtEl>
                                          <p:spTgt spid="35"/>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500"/>
                                        <p:tgtEl>
                                          <p:spTgt spid="9">
                                            <p:txEl>
                                              <p:pRg st="0" end="0"/>
                                            </p:txEl>
                                          </p:spTgt>
                                        </p:tgtEl>
                                      </p:cBhvr>
                                    </p:animEffect>
                                    <p:set>
                                      <p:cBhvr>
                                        <p:cTn id="185" dur="1" fill="hold">
                                          <p:stCondLst>
                                            <p:cond delay="499"/>
                                          </p:stCondLst>
                                        </p:cTn>
                                        <p:tgtEl>
                                          <p:spTgt spid="9">
                                            <p:txEl>
                                              <p:pRg st="0" end="0"/>
                                            </p:txEl>
                                          </p:spTgt>
                                        </p:tgtEl>
                                        <p:attrNameLst>
                                          <p:attrName>style.visibility</p:attrName>
                                        </p:attrNameLst>
                                      </p:cBhvr>
                                      <p:to>
                                        <p:strVal val="hidden"/>
                                      </p:to>
                                    </p:set>
                                  </p:childTnLst>
                                </p:cTn>
                              </p:par>
                              <p:par>
                                <p:cTn id="186" presetID="63" presetClass="path" presetSubtype="0" fill="hold" nodeType="withEffect">
                                  <p:stCondLst>
                                    <p:cond delay="0"/>
                                  </p:stCondLst>
                                  <p:childTnLst>
                                    <p:animMotion origin="layout" path="M 1.25E-6 4.07407E-6 L 0.24844 4.07407E-6 " pathEditMode="relative" rAng="0" ptsTypes="AA">
                                      <p:cBhvr>
                                        <p:cTn id="187" dur="1000" fill="hold"/>
                                        <p:tgtEl>
                                          <p:spTgt spid="4"/>
                                        </p:tgtEl>
                                        <p:attrNameLst>
                                          <p:attrName>ppt_x</p:attrName>
                                          <p:attrName>ppt_y</p:attrName>
                                        </p:attrNameLst>
                                      </p:cBhvr>
                                      <p:rCtr x="12422" y="0"/>
                                    </p:animMotion>
                                  </p:childTnLst>
                                  <p:subTnLst>
                                    <p:audio>
                                      <p:cMediaNode>
                                        <p:cTn display="0" masterRel="sameClick">
                                          <p:stCondLst>
                                            <p:cond evt="begin" delay="0">
                                              <p:tn val="186"/>
                                            </p:cond>
                                          </p:stCondLst>
                                          <p:endCondLst>
                                            <p:cond evt="onStopAudio" delay="0">
                                              <p:tgtEl>
                                                <p:sldTgt/>
                                              </p:tgtEl>
                                            </p:cond>
                                          </p:endCondLst>
                                        </p:cTn>
                                        <p:tgtEl>
                                          <p:sndTgt r:embed="rId16" name="Nabbit_Footsteps Mixdown 1.wav"/>
                                        </p:tgtEl>
                                      </p:cMediaNode>
                                    </p:audio>
                                  </p:subTnLst>
                                </p:cTn>
                              </p:par>
                            </p:childTnLst>
                          </p:cTn>
                        </p:par>
                        <p:par>
                          <p:cTn id="188" fill="hold">
                            <p:stCondLst>
                              <p:cond delay="1000"/>
                            </p:stCondLst>
                            <p:childTnLst>
                              <p:par>
                                <p:cTn id="189" presetID="1" presetClass="entr" presetSubtype="0" fill="hold" nodeType="afterEffect">
                                  <p:stCondLst>
                                    <p:cond delay="0"/>
                                  </p:stCondLst>
                                  <p:childTnLst>
                                    <p:set>
                                      <p:cBhvr>
                                        <p:cTn id="190" dur="1" fill="hold">
                                          <p:stCondLst>
                                            <p:cond delay="0"/>
                                          </p:stCondLst>
                                        </p:cTn>
                                        <p:tgtEl>
                                          <p:spTgt spid="27"/>
                                        </p:tgtEl>
                                        <p:attrNameLst>
                                          <p:attrName>style.visibility</p:attrName>
                                        </p:attrNameLst>
                                      </p:cBhvr>
                                      <p:to>
                                        <p:strVal val="visible"/>
                                      </p:to>
                                    </p:set>
                                  </p:childTnLst>
                                </p:cTn>
                              </p:par>
                              <p:par>
                                <p:cTn id="191" presetID="1" presetClass="exit" presetSubtype="0" fill="hold" nodeType="withEffect">
                                  <p:stCondLst>
                                    <p:cond delay="0"/>
                                  </p:stCondLst>
                                  <p:childTnLst>
                                    <p:set>
                                      <p:cBhvr>
                                        <p:cTn id="192" dur="1" fill="hold">
                                          <p:stCondLst>
                                            <p:cond delay="0"/>
                                          </p:stCondLst>
                                        </p:cTn>
                                        <p:tgtEl>
                                          <p:spTgt spid="4"/>
                                        </p:tgtEl>
                                        <p:attrNameLst>
                                          <p:attrName>style.visibility</p:attrName>
                                        </p:attrNameLst>
                                      </p:cBhvr>
                                      <p:to>
                                        <p:strVal val="hidden"/>
                                      </p:to>
                                    </p:set>
                                  </p:childTnLst>
                                </p:cTn>
                              </p:par>
                              <p:par>
                                <p:cTn id="193" presetID="63" presetClass="path" presetSubtype="0" fill="hold" nodeType="withEffect">
                                  <p:stCondLst>
                                    <p:cond delay="0"/>
                                  </p:stCondLst>
                                  <p:childTnLst>
                                    <p:animMotion origin="layout" path="M -3.75E-6 1.85185E-6 L 0.09636 1.85185E-6 " pathEditMode="relative" rAng="0" ptsTypes="AA">
                                      <p:cBhvr>
                                        <p:cTn id="194" dur="1000" fill="hold"/>
                                        <p:tgtEl>
                                          <p:spTgt spid="27"/>
                                        </p:tgtEl>
                                        <p:attrNameLst>
                                          <p:attrName>ppt_x</p:attrName>
                                          <p:attrName>ppt_y</p:attrName>
                                        </p:attrNameLst>
                                      </p:cBhvr>
                                      <p:rCtr x="4818" y="0"/>
                                    </p:animMotion>
                                  </p:childTnLst>
                                  <p:subTnLst>
                                    <p:audio>
                                      <p:cMediaNode>
                                        <p:cTn display="0" masterRel="sameClick">
                                          <p:stCondLst>
                                            <p:cond evt="begin" delay="0">
                                              <p:tn val="193"/>
                                            </p:cond>
                                          </p:stCondLst>
                                          <p:endCondLst>
                                            <p:cond evt="onStopAudio" delay="0">
                                              <p:tgtEl>
                                                <p:sldTgt/>
                                              </p:tgtEl>
                                            </p:cond>
                                          </p:endCondLst>
                                        </p:cTn>
                                        <p:tgtEl>
                                          <p:sndTgt r:embed="rId17" name="nsmbwiiSlide2.wav"/>
                                        </p:tgtEl>
                                      </p:cMediaNode>
                                    </p:audio>
                                  </p:subTnLst>
                                </p:cTn>
                              </p:par>
                            </p:childTnLst>
                          </p:cTn>
                        </p:par>
                        <p:par>
                          <p:cTn id="195" fill="hold">
                            <p:stCondLst>
                              <p:cond delay="2000"/>
                            </p:stCondLst>
                            <p:childTnLst>
                              <p:par>
                                <p:cTn id="196" presetID="1" presetClass="exit" presetSubtype="0" fill="hold" nodeType="afterEffect">
                                  <p:stCondLst>
                                    <p:cond delay="0"/>
                                  </p:stCondLst>
                                  <p:childTnLst>
                                    <p:set>
                                      <p:cBhvr>
                                        <p:cTn id="197" dur="1" fill="hold">
                                          <p:stCondLst>
                                            <p:cond delay="0"/>
                                          </p:stCondLst>
                                        </p:cTn>
                                        <p:tgtEl>
                                          <p:spTgt spid="27"/>
                                        </p:tgtEl>
                                        <p:attrNameLst>
                                          <p:attrName>style.visibility</p:attrName>
                                        </p:attrNameLst>
                                      </p:cBhvr>
                                      <p:to>
                                        <p:strVal val="hidden"/>
                                      </p:to>
                                    </p:set>
                                  </p:childTnLst>
                                </p:cTn>
                              </p:par>
                              <p:par>
                                <p:cTn id="198" presetID="1" presetClass="entr" presetSubtype="0" fill="hold" nodeType="withEffect">
                                  <p:stCondLst>
                                    <p:cond delay="0"/>
                                  </p:stCondLst>
                                  <p:childTnLst>
                                    <p:set>
                                      <p:cBhvr>
                                        <p:cTn id="199" dur="1" fill="hold">
                                          <p:stCondLst>
                                            <p:cond delay="0"/>
                                          </p:stCondLst>
                                        </p:cTn>
                                        <p:tgtEl>
                                          <p:spTgt spid="8"/>
                                        </p:tgtEl>
                                        <p:attrNameLst>
                                          <p:attrName>style.visibility</p:attrName>
                                        </p:attrNameLst>
                                      </p:cBhvr>
                                      <p:to>
                                        <p:strVal val="visible"/>
                                      </p:to>
                                    </p:set>
                                  </p:childTnLst>
                                </p:cTn>
                              </p:par>
                            </p:childTnLst>
                          </p:cTn>
                        </p:par>
                        <p:par>
                          <p:cTn id="200" fill="hold">
                            <p:stCondLst>
                              <p:cond delay="2000"/>
                            </p:stCondLst>
                            <p:childTnLst>
                              <p:par>
                                <p:cTn id="201" presetID="64" presetClass="path" presetSubtype="0" accel="50000" decel="50000" fill="hold" nodeType="afterEffect">
                                  <p:stCondLst>
                                    <p:cond delay="0"/>
                                  </p:stCondLst>
                                  <p:childTnLst>
                                    <p:animMotion origin="layout" path="M 2.08333E-6 4.07407E-6 L 2.08333E-6 -0.07686 " pathEditMode="relative" rAng="0" ptsTypes="AA">
                                      <p:cBhvr>
                                        <p:cTn id="202" dur="500" fill="hold"/>
                                        <p:tgtEl>
                                          <p:spTgt spid="8"/>
                                        </p:tgtEl>
                                        <p:attrNameLst>
                                          <p:attrName>ppt_x</p:attrName>
                                          <p:attrName>ppt_y</p:attrName>
                                        </p:attrNameLst>
                                      </p:cBhvr>
                                      <p:rCtr x="0" y="-3843"/>
                                    </p:animMotion>
                                  </p:childTnLst>
                                  <p:subTnLst>
                                    <p:audio>
                                      <p:cMediaNode>
                                        <p:cTn display="0" masterRel="sameClick">
                                          <p:stCondLst>
                                            <p:cond evt="begin" delay="0">
                                              <p:tn val="201"/>
                                            </p:cond>
                                          </p:stCondLst>
                                          <p:endCondLst>
                                            <p:cond evt="onStopAudio" delay="0">
                                              <p:tgtEl>
                                                <p:sldTgt/>
                                              </p:tgtEl>
                                            </p:cond>
                                          </p:endCondLst>
                                        </p:cTn>
                                        <p:tgtEl>
                                          <p:sndTgt r:embed="rId14" name="nsmbwiiJump.wav"/>
                                        </p:tgtEl>
                                      </p:cMediaNode>
                                    </p:audio>
                                  </p:subTnLst>
                                </p:cTn>
                              </p:par>
                            </p:childTnLst>
                          </p:cTn>
                        </p:par>
                        <p:par>
                          <p:cTn id="203" fill="hold">
                            <p:stCondLst>
                              <p:cond delay="2500"/>
                            </p:stCondLst>
                            <p:childTnLst>
                              <p:par>
                                <p:cTn id="204" presetID="42" presetClass="path" presetSubtype="0" accel="50000" decel="50000" fill="hold" nodeType="afterEffect">
                                  <p:stCondLst>
                                    <p:cond delay="0"/>
                                  </p:stCondLst>
                                  <p:childTnLst>
                                    <p:animMotion origin="layout" path="M 8.33333E-7 1.48148E-6 L -0.00013 -0.07524 " pathEditMode="relative" rAng="0" ptsTypes="AA">
                                      <p:cBhvr>
                                        <p:cTn id="205" dur="500" spd="-100000" fill="hold"/>
                                        <p:tgtEl>
                                          <p:spTgt spid="8"/>
                                        </p:tgtEl>
                                        <p:attrNameLst>
                                          <p:attrName>ppt_x</p:attrName>
                                          <p:attrName>ppt_y</p:attrName>
                                        </p:attrNameLst>
                                      </p:cBhvr>
                                      <p:rCtr x="-52" y="-4653"/>
                                    </p:animMotion>
                                  </p:childTnLst>
                                  <p:subTnLst>
                                    <p:set>
                                      <p:cBhvr override="childStyle">
                                        <p:cTn dur="1" fill="hold" display="0" masterRel="sameClick" afterEffect="1">
                                          <p:stCondLst>
                                            <p:cond evt="end" delay="0">
                                              <p:tn val="204"/>
                                            </p:cond>
                                          </p:stCondLst>
                                        </p:cTn>
                                        <p:tgtEl>
                                          <p:spTgt spid="8"/>
                                        </p:tgtEl>
                                        <p:attrNameLst>
                                          <p:attrName>style.visibility</p:attrName>
                                        </p:attrNameLst>
                                      </p:cBhvr>
                                      <p:to>
                                        <p:strVal val="hidden"/>
                                      </p:to>
                                    </p:set>
                                  </p:subTnLst>
                                </p:cTn>
                              </p:par>
                            </p:childTnLst>
                          </p:cTn>
                        </p:par>
                        <p:par>
                          <p:cTn id="206" fill="hold">
                            <p:stCondLst>
                              <p:cond delay="3000"/>
                            </p:stCondLst>
                            <p:childTnLst>
                              <p:par>
                                <p:cTn id="207" presetID="1" presetClass="exit" presetSubtype="0" fill="hold" nodeType="afterEffect">
                                  <p:stCondLst>
                                    <p:cond delay="0"/>
                                  </p:stCondLst>
                                  <p:childTnLst>
                                    <p:set>
                                      <p:cBhvr>
                                        <p:cTn id="208" dur="1" fill="hold">
                                          <p:stCondLst>
                                            <p:cond delay="0"/>
                                          </p:stCondLst>
                                        </p:cTn>
                                        <p:tgtEl>
                                          <p:spTgt spid="8"/>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7"/>
                                        </p:tgtEl>
                                        <p:attrNameLst>
                                          <p:attrName>style.visibility</p:attrName>
                                        </p:attrNameLst>
                                      </p:cBhvr>
                                      <p:to>
                                        <p:strVal val="visible"/>
                                      </p:to>
                                    </p:set>
                                  </p:childTnLst>
                                </p:cTn>
                              </p:par>
                              <p:par>
                                <p:cTn id="211" presetID="44" presetClass="path" presetSubtype="0" fill="hold" nodeType="withEffect">
                                  <p:stCondLst>
                                    <p:cond delay="0"/>
                                  </p:stCondLst>
                                  <p:childTnLst>
                                    <p:animMotion origin="layout" path="M -1.45833E-6 2.22222E-6 C 0.02656 -0.01389 0.04922 -0.05509 0.0836 -0.05324 C 0.1181 -0.05162 0.14857 -0.03241 0.17136 0.01389 " pathEditMode="relative" rAng="0" ptsTypes="AAA">
                                      <p:cBhvr>
                                        <p:cTn id="212" dur="1000" fill="hold"/>
                                        <p:tgtEl>
                                          <p:spTgt spid="7"/>
                                        </p:tgtEl>
                                        <p:attrNameLst>
                                          <p:attrName>ppt_x</p:attrName>
                                          <p:attrName>ppt_y</p:attrName>
                                        </p:attrNameLst>
                                      </p:cBhvr>
                                      <p:rCtr x="8568" y="-1991"/>
                                    </p:animMotion>
                                  </p:childTnLst>
                                  <p:subTnLst>
                                    <p:audio>
                                      <p:cMediaNode>
                                        <p:cTn display="0" masterRel="sameClick">
                                          <p:stCondLst>
                                            <p:cond evt="begin" delay="0">
                                              <p:tn val="211"/>
                                            </p:cond>
                                          </p:stCondLst>
                                          <p:endCondLst>
                                            <p:cond evt="onStopAudio" delay="0">
                                              <p:tgtEl>
                                                <p:sldTgt/>
                                              </p:tgtEl>
                                            </p:cond>
                                          </p:endCondLst>
                                        </p:cTn>
                                        <p:tgtEl>
                                          <p:sndTgt r:embed="rId14" name="nsmbwiiJump.wav"/>
                                        </p:tgtEl>
                                      </p:cMediaNode>
                                    </p:audio>
                                  </p:subTnLst>
                                </p:cTn>
                              </p:par>
                            </p:childTnLst>
                          </p:cTn>
                        </p:par>
                        <p:par>
                          <p:cTn id="213" fill="hold">
                            <p:stCondLst>
                              <p:cond delay="4000"/>
                            </p:stCondLst>
                            <p:childTnLst>
                              <p:par>
                                <p:cTn id="214" presetID="1" presetClass="exit" presetSubtype="0" fill="hold" nodeType="afterEffect">
                                  <p:stCondLst>
                                    <p:cond delay="0"/>
                                  </p:stCondLst>
                                  <p:childTnLst>
                                    <p:set>
                                      <p:cBhvr>
                                        <p:cTn id="215" dur="1" fill="hold">
                                          <p:stCondLst>
                                            <p:cond delay="0"/>
                                          </p:stCondLst>
                                        </p:cTn>
                                        <p:tgtEl>
                                          <p:spTgt spid="7"/>
                                        </p:tgtEl>
                                        <p:attrNameLst>
                                          <p:attrName>style.visibility</p:attrName>
                                        </p:attrNameLst>
                                      </p:cBhvr>
                                      <p:to>
                                        <p:strVal val="hidden"/>
                                      </p:to>
                                    </p:set>
                                  </p:childTnLst>
                                </p:cTn>
                              </p:par>
                            </p:childTnLst>
                          </p:cTn>
                        </p:par>
                        <p:par>
                          <p:cTn id="216" fill="hold">
                            <p:stCondLst>
                              <p:cond delay="4000"/>
                            </p:stCondLst>
                            <p:childTnLst>
                              <p:par>
                                <p:cTn id="217" presetID="1" presetClass="entr" presetSubtype="0" fill="hold" nodeType="afterEffect">
                                  <p:stCondLst>
                                    <p:cond delay="0"/>
                                  </p:stCondLst>
                                  <p:childTnLst>
                                    <p:set>
                                      <p:cBhvr>
                                        <p:cTn id="218" dur="1" fill="hold">
                                          <p:stCondLst>
                                            <p:cond delay="0"/>
                                          </p:stCondLst>
                                        </p:cTn>
                                        <p:tgtEl>
                                          <p:spTgt spid="31"/>
                                        </p:tgtEl>
                                        <p:attrNameLst>
                                          <p:attrName>style.visibility</p:attrName>
                                        </p:attrNameLst>
                                      </p:cBhvr>
                                      <p:to>
                                        <p:strVal val="visible"/>
                                      </p:to>
                                    </p:set>
                                  </p:childTnLst>
                                </p:cTn>
                              </p:par>
                              <p:par>
                                <p:cTn id="219" presetID="1" presetClass="exit" presetSubtype="0" fill="hold" nodeType="withEffect">
                                  <p:stCondLst>
                                    <p:cond delay="500"/>
                                  </p:stCondLst>
                                  <p:childTnLst>
                                    <p:set>
                                      <p:cBhvr>
                                        <p:cTn id="220" dur="1" fill="hold">
                                          <p:stCondLst>
                                            <p:cond delay="0"/>
                                          </p:stCondLst>
                                        </p:cTn>
                                        <p:tgtEl>
                                          <p:spTgt spid="31"/>
                                        </p:tgtEl>
                                        <p:attrNameLst>
                                          <p:attrName>style.visibility</p:attrName>
                                        </p:attrNameLst>
                                      </p:cBhvr>
                                      <p:to>
                                        <p:strVal val="hidden"/>
                                      </p:to>
                                    </p:set>
                                  </p:childTnLst>
                                </p:cTn>
                              </p:par>
                            </p:childTnLst>
                          </p:cTn>
                        </p:par>
                        <p:par>
                          <p:cTn id="221" fill="hold">
                            <p:stCondLst>
                              <p:cond delay="4500"/>
                            </p:stCondLst>
                            <p:childTnLst>
                              <p:par>
                                <p:cTn id="222" presetID="1" presetClass="entr" presetSubtype="0" fill="hold" nodeType="afterEffect">
                                  <p:stCondLst>
                                    <p:cond delay="0"/>
                                  </p:stCondLst>
                                  <p:childTnLst>
                                    <p:set>
                                      <p:cBhvr>
                                        <p:cTn id="223" dur="1" fill="hold">
                                          <p:stCondLst>
                                            <p:cond delay="0"/>
                                          </p:stCondLst>
                                        </p:cTn>
                                        <p:tgtEl>
                                          <p:spTgt spid="32"/>
                                        </p:tgtEl>
                                        <p:attrNameLst>
                                          <p:attrName>style.visibility</p:attrName>
                                        </p:attrNameLst>
                                      </p:cBhvr>
                                      <p:to>
                                        <p:strVal val="visible"/>
                                      </p:to>
                                    </p:set>
                                  </p:childTnLst>
                                </p:cTn>
                              </p:par>
                              <p:par>
                                <p:cTn id="224" presetID="1" presetClass="exit" presetSubtype="0" fill="hold" nodeType="withEffect">
                                  <p:stCondLst>
                                    <p:cond delay="500"/>
                                  </p:stCondLst>
                                  <p:childTnLst>
                                    <p:set>
                                      <p:cBhvr>
                                        <p:cTn id="225" dur="1" fill="hold">
                                          <p:stCondLst>
                                            <p:cond delay="0"/>
                                          </p:stCondLst>
                                        </p:cTn>
                                        <p:tgtEl>
                                          <p:spTgt spid="32"/>
                                        </p:tgtEl>
                                        <p:attrNameLst>
                                          <p:attrName>style.visibility</p:attrName>
                                        </p:attrNameLst>
                                      </p:cBhvr>
                                      <p:to>
                                        <p:strVal val="hidden"/>
                                      </p:to>
                                    </p:set>
                                  </p:childTnLst>
                                </p:cTn>
                              </p:par>
                            </p:childTnLst>
                          </p:cTn>
                        </p:par>
                        <p:par>
                          <p:cTn id="226" fill="hold">
                            <p:stCondLst>
                              <p:cond delay="5000"/>
                            </p:stCondLst>
                            <p:childTnLst>
                              <p:par>
                                <p:cTn id="227" presetID="1" presetClass="entr" presetSubtype="0" fill="hold" nodeType="afterEffect">
                                  <p:stCondLst>
                                    <p:cond delay="0"/>
                                  </p:stCondLst>
                                  <p:childTnLst>
                                    <p:set>
                                      <p:cBhvr>
                                        <p:cTn id="228" dur="1" fill="hold">
                                          <p:stCondLst>
                                            <p:cond delay="0"/>
                                          </p:stCondLst>
                                        </p:cTn>
                                        <p:tgtEl>
                                          <p:spTgt spid="28"/>
                                        </p:tgtEl>
                                        <p:attrNameLst>
                                          <p:attrName>style.visibility</p:attrName>
                                        </p:attrNameLst>
                                      </p:cBhvr>
                                      <p:to>
                                        <p:strVal val="visible"/>
                                      </p:to>
                                    </p:set>
                                  </p:childTnLst>
                                </p:cTn>
                              </p:par>
                              <p:par>
                                <p:cTn id="229" presetID="1" presetClass="exit" presetSubtype="0" fill="hold" nodeType="withEffect">
                                  <p:stCondLst>
                                    <p:cond delay="1500"/>
                                  </p:stCondLst>
                                  <p:childTnLst>
                                    <p:set>
                                      <p:cBhvr>
                                        <p:cTn id="230" dur="1" fill="hold">
                                          <p:stCondLst>
                                            <p:cond delay="0"/>
                                          </p:stCondLst>
                                        </p:cTn>
                                        <p:tgtEl>
                                          <p:spTgt spid="28"/>
                                        </p:tgtEl>
                                        <p:attrNameLst>
                                          <p:attrName>style.visibility</p:attrName>
                                        </p:attrNameLst>
                                      </p:cBhvr>
                                      <p:to>
                                        <p:strVal val="hidden"/>
                                      </p:to>
                                    </p:set>
                                  </p:childTnLst>
                                </p:cTn>
                              </p:par>
                              <p:par>
                                <p:cTn id="231" presetID="1" presetClass="exit" presetSubtype="0" fill="hold" nodeType="withEffect">
                                  <p:stCondLst>
                                    <p:cond delay="1500"/>
                                  </p:stCondLst>
                                  <p:childTnLst>
                                    <p:set>
                                      <p:cBhvr>
                                        <p:cTn id="232" dur="1" fill="hold">
                                          <p:stCondLst>
                                            <p:cond delay="0"/>
                                          </p:stCondLst>
                                        </p:cTn>
                                        <p:tgtEl>
                                          <p:spTgt spid="2"/>
                                        </p:tgtEl>
                                        <p:attrNameLst>
                                          <p:attrName>style.visibility</p:attrName>
                                        </p:attrNameLst>
                                      </p:cBhvr>
                                      <p:to>
                                        <p:strVal val="hidden"/>
                                      </p:to>
                                    </p:set>
                                  </p:childTnLst>
                                </p:cTn>
                              </p:par>
                            </p:childTnLst>
                          </p:cTn>
                        </p:par>
                        <p:par>
                          <p:cTn id="233" fill="hold">
                            <p:stCondLst>
                              <p:cond delay="6500"/>
                            </p:stCondLst>
                            <p:childTnLst>
                              <p:par>
                                <p:cTn id="234" presetID="1" presetClass="entr" presetSubtype="0" fill="hold" nodeType="afterEffect">
                                  <p:stCondLst>
                                    <p:cond delay="0"/>
                                  </p:stCondLst>
                                  <p:childTnLst>
                                    <p:set>
                                      <p:cBhvr>
                                        <p:cTn id="235"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18" name="smb2_pickup.wav"/>
                                        </p:tgtEl>
                                      </p:cMediaNode>
                                    </p:audio>
                                  </p:subTnLst>
                                </p:cTn>
                              </p:par>
                            </p:childTnLst>
                          </p:cTn>
                        </p:par>
                        <p:par>
                          <p:cTn id="236" fill="hold">
                            <p:stCondLst>
                              <p:cond delay="6500"/>
                            </p:stCondLst>
                            <p:childTnLst>
                              <p:par>
                                <p:cTn id="237" presetID="1" presetClass="exit" presetSubtype="0" fill="hold" nodeType="afterEffect">
                                  <p:stCondLst>
                                    <p:cond delay="500"/>
                                  </p:stCondLst>
                                  <p:childTnLst>
                                    <p:set>
                                      <p:cBhvr>
                                        <p:cTn id="238" dur="1" fill="hold">
                                          <p:stCondLst>
                                            <p:cond delay="0"/>
                                          </p:stCondLst>
                                        </p:cTn>
                                        <p:tgtEl>
                                          <p:spTgt spid="30"/>
                                        </p:tgtEl>
                                        <p:attrNameLst>
                                          <p:attrName>style.visibility</p:attrName>
                                        </p:attrNameLst>
                                      </p:cBhvr>
                                      <p:to>
                                        <p:strVal val="hidden"/>
                                      </p:to>
                                    </p:set>
                                  </p:childTnLst>
                                </p:cTn>
                              </p:par>
                            </p:childTnLst>
                          </p:cTn>
                        </p:par>
                        <p:par>
                          <p:cTn id="239" fill="hold">
                            <p:stCondLst>
                              <p:cond delay="7000"/>
                            </p:stCondLst>
                            <p:childTnLst>
                              <p:par>
                                <p:cTn id="240" presetID="1" presetClass="entr" presetSubtype="0" fill="hold" nodeType="afterEffect">
                                  <p:stCondLst>
                                    <p:cond delay="0"/>
                                  </p:stCondLst>
                                  <p:childTnLst>
                                    <p:set>
                                      <p:cBhvr>
                                        <p:cTn id="241" dur="1" fill="hold">
                                          <p:stCondLst>
                                            <p:cond delay="0"/>
                                          </p:stCondLst>
                                        </p:cTn>
                                        <p:tgtEl>
                                          <p:spTgt spid="5"/>
                                        </p:tgtEl>
                                        <p:attrNameLst>
                                          <p:attrName>style.visibility</p:attrName>
                                        </p:attrNameLst>
                                      </p:cBhvr>
                                      <p:to>
                                        <p:strVal val="visible"/>
                                      </p:to>
                                    </p:set>
                                  </p:childTnLst>
                                </p:cTn>
                              </p:par>
                              <p:par>
                                <p:cTn id="242" presetID="63" presetClass="path" presetSubtype="0" fill="hold" nodeType="withEffect">
                                  <p:stCondLst>
                                    <p:cond delay="0"/>
                                  </p:stCondLst>
                                  <p:childTnLst>
                                    <p:animMotion origin="layout" path="M 2.08333E-6 -2.22222E-6 L 0.29622 -2.22222E-6 " pathEditMode="relative" rAng="0" ptsTypes="AA">
                                      <p:cBhvr>
                                        <p:cTn id="243" dur="1000" fill="hold"/>
                                        <p:tgtEl>
                                          <p:spTgt spid="5"/>
                                        </p:tgtEl>
                                        <p:attrNameLst>
                                          <p:attrName>ppt_x</p:attrName>
                                          <p:attrName>ppt_y</p:attrName>
                                        </p:attrNameLst>
                                      </p:cBhvr>
                                      <p:rCtr x="14805" y="0"/>
                                    </p:animMotion>
                                  </p:childTnLst>
                                  <p:subTnLst>
                                    <p:audio>
                                      <p:cMediaNode>
                                        <p:cTn display="0" masterRel="sameClick">
                                          <p:stCondLst>
                                            <p:cond evt="begin" delay="0">
                                              <p:tn val="242"/>
                                            </p:cond>
                                          </p:stCondLst>
                                          <p:endCondLst>
                                            <p:cond evt="onStopAudio" delay="0">
                                              <p:tgtEl>
                                                <p:sldTgt/>
                                              </p:tgtEl>
                                            </p:cond>
                                          </p:endCondLst>
                                        </p:cTn>
                                        <p:tgtEl>
                                          <p:sndTgt r:embed="rId16" name="Nabbit_Footsteps Mixdown 1.wav"/>
                                        </p:tgtEl>
                                      </p:cMediaNode>
                                    </p:audio>
                                  </p:subTnLst>
                                </p:cTn>
                              </p:par>
                            </p:childTnLst>
                          </p:cTn>
                        </p:par>
                        <p:par>
                          <p:cTn id="244" fill="hold">
                            <p:stCondLst>
                              <p:cond delay="8000"/>
                            </p:stCondLst>
                            <p:childTnLst>
                              <p:par>
                                <p:cTn id="245" presetID="1" presetClass="entr" presetSubtype="0" fill="hold" nodeType="afterEffect">
                                  <p:stCondLst>
                                    <p:cond delay="0"/>
                                  </p:stCondLst>
                                  <p:childTnLst>
                                    <p:set>
                                      <p:cBhvr>
                                        <p:cTn id="246" dur="1" fill="hold">
                                          <p:stCondLst>
                                            <p:cond delay="0"/>
                                          </p:stCondLst>
                                        </p:cTn>
                                        <p:tgtEl>
                                          <p:spTgt spid="18"/>
                                        </p:tgtEl>
                                        <p:attrNameLst>
                                          <p:attrName>style.visibility</p:attrName>
                                        </p:attrNameLst>
                                      </p:cBhvr>
                                      <p:to>
                                        <p:strVal val="visible"/>
                                      </p:to>
                                    </p:set>
                                  </p:childTnLst>
                                </p:cTn>
                              </p:par>
                              <p:par>
                                <p:cTn id="247" presetID="44" presetClass="path" presetSubtype="0" fill="hold" nodeType="withEffect">
                                  <p:stCondLst>
                                    <p:cond delay="0"/>
                                  </p:stCondLst>
                                  <p:childTnLst>
                                    <p:animMotion origin="layout" path="M -0.00299 0.00486 L 0.06406 -0.10764 C 0.078 -0.1331 0.09896 -0.14653 0.12097 -0.14653 C 0.14597 -0.14653 0.16602 -0.1331 0.17995 -0.10764 L 0.24701 0.00486 " pathEditMode="relative" rAng="0" ptsTypes="AAAAA">
                                      <p:cBhvr>
                                        <p:cTn id="248" dur="1000" fill="hold"/>
                                        <p:tgtEl>
                                          <p:spTgt spid="18"/>
                                        </p:tgtEl>
                                        <p:attrNameLst>
                                          <p:attrName>ppt_x</p:attrName>
                                          <p:attrName>ppt_y</p:attrName>
                                        </p:attrNameLst>
                                      </p:cBhvr>
                                      <p:rCtr x="12500" y="-7569"/>
                                    </p:animMotion>
                                  </p:childTnLst>
                                  <p:subTnLst>
                                    <p:audio>
                                      <p:cMediaNode>
                                        <p:cTn display="0" masterRel="sameClick">
                                          <p:stCondLst>
                                            <p:cond evt="begin" delay="0">
                                              <p:tn val="247"/>
                                            </p:cond>
                                          </p:stCondLst>
                                          <p:endCondLst>
                                            <p:cond evt="onStopAudio" delay="0">
                                              <p:tgtEl>
                                                <p:sldTgt/>
                                              </p:tgtEl>
                                            </p:cond>
                                          </p:endCondLst>
                                        </p:cTn>
                                        <p:tgtEl>
                                          <p:sndTgt r:embed="rId14" name="nsmbwiiJump.wav"/>
                                        </p:tgtEl>
                                      </p:cMediaNode>
                                    </p:audio>
                                  </p:subTnLst>
                                </p:cTn>
                              </p:par>
                              <p:par>
                                <p:cTn id="249" presetID="1" presetClass="exit" presetSubtype="0" fill="hold" nodeType="withEffect">
                                  <p:stCondLst>
                                    <p:cond delay="0"/>
                                  </p:stCondLst>
                                  <p:childTnLst>
                                    <p:set>
                                      <p:cBhvr>
                                        <p:cTn id="250" dur="1" fill="hold">
                                          <p:stCondLst>
                                            <p:cond delay="0"/>
                                          </p:stCondLst>
                                        </p:cTn>
                                        <p:tgtEl>
                                          <p:spTgt spid="5"/>
                                        </p:tgtEl>
                                        <p:attrNameLst>
                                          <p:attrName>style.visibility</p:attrName>
                                        </p:attrNameLst>
                                      </p:cBhvr>
                                      <p:to>
                                        <p:strVal val="hidden"/>
                                      </p:to>
                                    </p:set>
                                  </p:childTnLst>
                                </p:cTn>
                              </p:par>
                            </p:childTnLst>
                          </p:cTn>
                        </p:par>
                        <p:par>
                          <p:cTn id="251" fill="hold">
                            <p:stCondLst>
                              <p:cond delay="9000"/>
                            </p:stCondLst>
                            <p:childTnLst>
                              <p:par>
                                <p:cTn id="252" presetID="63" presetClass="path" presetSubtype="0" accel="50000" decel="50000" fill="hold" nodeType="afterEffect">
                                  <p:stCondLst>
                                    <p:cond delay="0"/>
                                  </p:stCondLst>
                                  <p:childTnLst>
                                    <p:animMotion origin="layout" path="M 0.34765 -1.11111E-6 L 0.25 -1.11111E-6 " pathEditMode="relative" rAng="0" ptsTypes="AA">
                                      <p:cBhvr>
                                        <p:cTn id="253" dur="1250" spd="-100000" fill="hold"/>
                                        <p:tgtEl>
                                          <p:spTgt spid="18"/>
                                        </p:tgtEl>
                                        <p:attrNameLst>
                                          <p:attrName>ppt_x</p:attrName>
                                          <p:attrName>ppt_y</p:attrName>
                                        </p:attrNameLst>
                                      </p:cBhvr>
                                      <p:rCtr x="-4883" y="0"/>
                                    </p:animMotion>
                                  </p:childTnLst>
                                  <p:subTnLst>
                                    <p:audio>
                                      <p:cMediaNode>
                                        <p:cTn display="0" masterRel="sameClick">
                                          <p:stCondLst>
                                            <p:cond evt="begin" delay="0">
                                              <p:tn val="252"/>
                                            </p:cond>
                                          </p:stCondLst>
                                          <p:endCondLst>
                                            <p:cond evt="onStopAudio" delay="0">
                                              <p:tgtEl>
                                                <p:sldTgt/>
                                              </p:tgtEl>
                                            </p:cond>
                                          </p:endCondLst>
                                        </p:cTn>
                                        <p:tgtEl>
                                          <p:sndTgt r:embed="rId16" name="Nabbit_Footsteps Mixdown 1.wav"/>
                                        </p:tgtEl>
                                      </p:cMediaNode>
                                    </p:audio>
                                  </p:subTnLst>
                                </p:cTn>
                              </p:par>
                              <p:par>
                                <p:cTn id="254" presetID="10" presetClass="entr" presetSubtype="0" fill="hold" grpId="0" nodeType="withEffect" nodePh="1">
                                  <p:stCondLst>
                                    <p:cond delay="0"/>
                                  </p:stCondLst>
                                  <p:endCondLst>
                                    <p:cond evt="begin" delay="0">
                                      <p:tn val="254"/>
                                    </p:cond>
                                  </p:endCondLst>
                                  <p:childTnLst>
                                    <p:set>
                                      <p:cBhvr>
                                        <p:cTn id="255" dur="1" fill="hold">
                                          <p:stCondLst>
                                            <p:cond delay="0"/>
                                          </p:stCondLst>
                                        </p:cTn>
                                        <p:tgtEl>
                                          <p:spTgt spid="36"/>
                                        </p:tgtEl>
                                        <p:attrNameLst>
                                          <p:attrName>style.visibility</p:attrName>
                                        </p:attrNameLst>
                                      </p:cBhvr>
                                      <p:to>
                                        <p:strVal val="visible"/>
                                      </p:to>
                                    </p:set>
                                    <p:animEffect transition="in" filter="fade">
                                      <p:cBhvr>
                                        <p:cTn id="256" dur="500"/>
                                        <p:tgtEl>
                                          <p:spTgt spid="36"/>
                                        </p:tgtEl>
                                      </p:cBhvr>
                                    </p:animEffect>
                                  </p:childTnLst>
                                </p:cTn>
                              </p:par>
                            </p:childTnLst>
                          </p:cTn>
                        </p:par>
                        <p:par>
                          <p:cTn id="257" fill="hold">
                            <p:stCondLst>
                              <p:cond delay="10250"/>
                            </p:stCondLst>
                            <p:childTnLst>
                              <p:par>
                                <p:cTn id="258" presetID="10" presetClass="exit" presetSubtype="0" fill="hold" grpId="1" nodeType="afterEffect" nodePh="1">
                                  <p:stCondLst>
                                    <p:cond delay="500"/>
                                  </p:stCondLst>
                                  <p:endCondLst>
                                    <p:cond evt="begin" delay="0">
                                      <p:tn val="258"/>
                                    </p:cond>
                                  </p:endCondLst>
                                  <p:childTnLst>
                                    <p:animEffect transition="out" filter="fade">
                                      <p:cBhvr>
                                        <p:cTn id="259" dur="500"/>
                                        <p:tgtEl>
                                          <p:spTgt spid="36"/>
                                        </p:tgtEl>
                                      </p:cBhvr>
                                    </p:animEffect>
                                    <p:set>
                                      <p:cBhvr>
                                        <p:cTn id="260" dur="1" fill="hold">
                                          <p:stCondLst>
                                            <p:cond delay="499"/>
                                          </p:stCondLst>
                                        </p:cTn>
                                        <p:tgtEl>
                                          <p:spTgt spid="36"/>
                                        </p:tgtEl>
                                        <p:attrNameLst>
                                          <p:attrName>style.visibility</p:attrName>
                                        </p:attrNameLst>
                                      </p:cBhvr>
                                      <p:to>
                                        <p:strVal val="hidden"/>
                                      </p:to>
                                    </p:set>
                                  </p:childTnLst>
                                </p:cTn>
                              </p:par>
                              <p:par>
                                <p:cTn id="261" presetID="10" presetClass="entr" presetSubtype="0" fill="hold" grpId="2" nodeType="withEffect">
                                  <p:stCondLst>
                                    <p:cond delay="500"/>
                                  </p:stCondLst>
                                  <p:childTnLst>
                                    <p:set>
                                      <p:cBhvr>
                                        <p:cTn id="262" dur="1" fill="hold">
                                          <p:stCondLst>
                                            <p:cond delay="0"/>
                                          </p:stCondLst>
                                        </p:cTn>
                                        <p:tgtEl>
                                          <p:spTgt spid="9">
                                            <p:txEl>
                                              <p:pRg st="0" end="0"/>
                                            </p:txEl>
                                          </p:spTgt>
                                        </p:tgtEl>
                                        <p:attrNameLst>
                                          <p:attrName>style.visibility</p:attrName>
                                        </p:attrNameLst>
                                      </p:cBhvr>
                                      <p:to>
                                        <p:strVal val="visible"/>
                                      </p:to>
                                    </p:set>
                                    <p:animEffect transition="in" filter="fade">
                                      <p:cBhvr>
                                        <p:cTn id="263" dur="500"/>
                                        <p:tgtEl>
                                          <p:spTgt spid="9">
                                            <p:txEl>
                                              <p:pRg st="0" end="0"/>
                                            </p:txEl>
                                          </p:spTgt>
                                        </p:tgtEl>
                                      </p:cBhvr>
                                    </p:animEffect>
                                  </p:childTnLst>
                                </p:cTn>
                              </p:par>
                              <p:par>
                                <p:cTn id="264" presetID="2" presetClass="entr" presetSubtype="2" fill="hold" nodeType="withEffect">
                                  <p:stCondLst>
                                    <p:cond delay="500"/>
                                  </p:stCondLst>
                                  <p:childTnLst>
                                    <p:set>
                                      <p:cBhvr>
                                        <p:cTn id="265" dur="1" fill="hold">
                                          <p:stCondLst>
                                            <p:cond delay="0"/>
                                          </p:stCondLst>
                                        </p:cTn>
                                        <p:tgtEl>
                                          <p:spTgt spid="35"/>
                                        </p:tgtEl>
                                        <p:attrNameLst>
                                          <p:attrName>style.visibility</p:attrName>
                                        </p:attrNameLst>
                                      </p:cBhvr>
                                      <p:to>
                                        <p:strVal val="visible"/>
                                      </p:to>
                                    </p:set>
                                    <p:anim calcmode="lin" valueType="num">
                                      <p:cBhvr additive="base">
                                        <p:cTn id="266" dur="500" fill="hold"/>
                                        <p:tgtEl>
                                          <p:spTgt spid="35"/>
                                        </p:tgtEl>
                                        <p:attrNameLst>
                                          <p:attrName>ppt_x</p:attrName>
                                        </p:attrNameLst>
                                      </p:cBhvr>
                                      <p:tavLst>
                                        <p:tav tm="0">
                                          <p:val>
                                            <p:strVal val="1+#ppt_w/2"/>
                                          </p:val>
                                        </p:tav>
                                        <p:tav tm="100000">
                                          <p:val>
                                            <p:strVal val="#ppt_x"/>
                                          </p:val>
                                        </p:tav>
                                      </p:tavLst>
                                    </p:anim>
                                    <p:anim calcmode="lin" valueType="num">
                                      <p:cBhvr additive="base">
                                        <p:cTn id="267" dur="500" fill="hold"/>
                                        <p:tgtEl>
                                          <p:spTgt spid="35"/>
                                        </p:tgtEl>
                                        <p:attrNameLst>
                                          <p:attrName>ppt_y</p:attrName>
                                        </p:attrNameLst>
                                      </p:cBhvr>
                                      <p:tavLst>
                                        <p:tav tm="0">
                                          <p:val>
                                            <p:strVal val="#ppt_y"/>
                                          </p:val>
                                        </p:tav>
                                        <p:tav tm="100000">
                                          <p:val>
                                            <p:strVal val="#ppt_y"/>
                                          </p:val>
                                        </p:tav>
                                      </p:tavLst>
                                    </p:anim>
                                  </p:childTnLst>
                                </p:cTn>
                              </p:par>
                              <p:par>
                                <p:cTn id="268" presetID="10" presetClass="entr" presetSubtype="0" fill="hold" nodeType="withEffect">
                                  <p:stCondLst>
                                    <p:cond delay="500"/>
                                  </p:stCondLst>
                                  <p:childTnLst>
                                    <p:set>
                                      <p:cBhvr>
                                        <p:cTn id="269" dur="1" fill="hold">
                                          <p:stCondLst>
                                            <p:cond delay="0"/>
                                          </p:stCondLst>
                                        </p:cTn>
                                        <p:tgtEl>
                                          <p:spTgt spid="2"/>
                                        </p:tgtEl>
                                        <p:attrNameLst>
                                          <p:attrName>style.visibility</p:attrName>
                                        </p:attrNameLst>
                                      </p:cBhvr>
                                      <p:to>
                                        <p:strVal val="visible"/>
                                      </p:to>
                                    </p:set>
                                    <p:animEffect transition="in" filter="fade">
                                      <p:cBhvr>
                                        <p:cTn id="270" dur="500"/>
                                        <p:tgtEl>
                                          <p:spTgt spid="2"/>
                                        </p:tgtEl>
                                      </p:cBhvr>
                                    </p:animEffect>
                                  </p:childTnLst>
                                </p:cTn>
                              </p:par>
                            </p:childTnLst>
                          </p:cTn>
                        </p:par>
                      </p:childTnLst>
                    </p:cTn>
                  </p:par>
                </p:childTnLst>
              </p:cTn>
              <p:nextCondLst>
                <p:cond evt="onClick" delay="0">
                  <p:tgtEl>
                    <p:spTgt spid="35"/>
                  </p:tgtEl>
                </p:cond>
              </p:nextCondLst>
            </p:seq>
            <p:audio>
              <p:cMediaNode vol="80000">
                <p:cTn id="271" fill="hold" display="0">
                  <p:stCondLst>
                    <p:cond delay="indefinite"/>
                  </p:stCondLst>
                  <p:endCondLst>
                    <p:cond evt="onStopAudio" delay="0">
                      <p:tgtEl>
                        <p:sldTgt/>
                      </p:tgtEl>
                    </p:cond>
                  </p:endCondLst>
                </p:cTn>
                <p:tgtEl>
                  <p:spTgt spid="6"/>
                </p:tgtEl>
              </p:cMediaNode>
            </p:audio>
            <p:audio>
              <p:cMediaNode vol="80000">
                <p:cTn id="272" fill="hold" display="0">
                  <p:stCondLst>
                    <p:cond delay="indefinite"/>
                  </p:stCondLst>
                  <p:endCondLst>
                    <p:cond evt="onStopAudio" delay="0">
                      <p:tgtEl>
                        <p:sldTgt/>
                      </p:tgtEl>
                    </p:cond>
                  </p:endCondLst>
                </p:cTn>
                <p:tgtEl>
                  <p:spTgt spid="10"/>
                </p:tgtEl>
              </p:cMediaNode>
            </p:audio>
          </p:childTnLst>
        </p:cTn>
      </p:par>
    </p:tnLst>
    <p:bldLst>
      <p:bldP spid="22" grpId="0" animBg="1"/>
      <p:bldP spid="22" grpId="1" animBg="1"/>
      <p:bldP spid="23" grpId="0" animBg="1"/>
      <p:bldP spid="23" grpId="1" animBg="1"/>
      <p:bldP spid="24" grpId="0" animBg="1"/>
      <p:bldP spid="44" grpId="0" animBg="1">
        <p:tmplLst>
          <p:tmpl>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2">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3">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4">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5">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Lst>
      </p:bldP>
      <p:bldP spid="9" grpId="1" build="p">
        <p:tmplLst>
          <p:tmpl lvl="1">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2">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3">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4">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5">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Lst>
      </p:bldP>
      <p:bldP spid="9" grpId="2" build="p">
        <p:tmplLst>
          <p:tmpl lvl="1">
            <p:tnLst>
              <p:par>
                <p:cTn presetID="10" presetClass="entr" presetSubtype="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2">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3">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4">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5">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36" grpId="0" animBg="1"/>
      <p:bldP spid="36" grpId="1" animBg="1"/>
      <p:bldP spid="37" grpId="0" animBg="1">
        <p:tmplLst>
          <p:tmpl>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Lst>
      </p:bldP>
      <p:bldP spid="69"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Random Luigi's Mansion">
    <p:spTree>
      <p:nvGrpSpPr>
        <p:cNvPr id="1" name=""/>
        <p:cNvGrpSpPr/>
        <p:nvPr/>
      </p:nvGrpSpPr>
      <p:grpSpPr>
        <a:xfrm>
          <a:off x="0" y="0"/>
          <a:ext cx="0" cy="0"/>
          <a:chOff x="0" y="0"/>
          <a:chExt cx="0" cy="0"/>
        </a:xfrm>
      </p:grpSpPr>
      <p:pic>
        <p:nvPicPr>
          <p:cNvPr id="28" name="Picture 27"/>
          <p:cNvPicPr>
            <a:picLocks noChangeAspect="1"/>
          </p:cNvPicPr>
          <p:nvPr userDrawn="1"/>
        </p:nvPicPr>
        <p:blipFill>
          <a:blip r:embed="rId20">
            <a:extLst>
              <a:ext uri="{28A0092B-C50C-407E-A947-70E740481C1C}">
                <a14:useLocalDpi xmlns:a14="http://schemas.microsoft.com/office/drawing/2010/main"/>
              </a:ext>
            </a:extLst>
          </a:blip>
          <a:stretch>
            <a:fillRect/>
          </a:stretch>
        </p:blipFill>
        <p:spPr>
          <a:xfrm>
            <a:off x="4788101" y="5120869"/>
            <a:ext cx="1136808" cy="1430179"/>
          </a:xfrm>
          <a:prstGeom prst="rect">
            <a:avLst/>
          </a:prstGeom>
        </p:spPr>
      </p:pic>
      <p:pic>
        <p:nvPicPr>
          <p:cNvPr id="31" name="Picture 30"/>
          <p:cNvPicPr>
            <a:picLocks noChangeAspect="1"/>
          </p:cNvPicPr>
          <p:nvPr userDrawn="1"/>
        </p:nvPicPr>
        <p:blipFill>
          <a:blip r:embed="rId21">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32" name="Picture 31"/>
          <p:cNvPicPr>
            <a:picLocks noChangeAspect="1"/>
          </p:cNvPicPr>
          <p:nvPr userDrawn="1"/>
        </p:nvPicPr>
        <p:blipFill>
          <a:blip r:embed="rId22">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20" name="Picture 19"/>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flipH="1">
            <a:off x="10501979" y="3012091"/>
            <a:ext cx="1455422" cy="2993422"/>
          </a:xfrm>
          <a:prstGeom prst="rect">
            <a:avLst/>
          </a:prstGeom>
        </p:spPr>
      </p:pic>
      <p:pic>
        <p:nvPicPr>
          <p:cNvPr id="21" name="Light"/>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flipH="1">
            <a:off x="10360594" y="1650885"/>
            <a:ext cx="1554540" cy="1254082"/>
          </a:xfrm>
          <a:prstGeom prst="rect">
            <a:avLst/>
          </a:prstGeom>
        </p:spPr>
      </p:pic>
      <p:sp>
        <p:nvSpPr>
          <p:cNvPr id="22" name="Red Light"/>
          <p:cNvSpPr/>
          <p:nvPr userDrawn="1"/>
        </p:nvSpPr>
        <p:spPr>
          <a:xfrm rot="21298503" flipH="1">
            <a:off x="10501977" y="2004183"/>
            <a:ext cx="629695" cy="799035"/>
          </a:xfrm>
          <a:prstGeom prst="ellipse">
            <a:avLst/>
          </a:prstGeom>
          <a:solidFill>
            <a:schemeClr val="accent1">
              <a:alpha val="25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ko-KR" altLang="en-US" dirty="0">
              <a:solidFill>
                <a:srgbClr val="FF0000"/>
              </a:solidFill>
              <a:effectLst>
                <a:glow rad="228600">
                  <a:schemeClr val="accent1">
                    <a:satMod val="175000"/>
                    <a:alpha val="40000"/>
                  </a:schemeClr>
                </a:glow>
              </a:effectLst>
              <a:latin typeface="Arial" panose="020B0604020202020204" pitchFamily="34" charset="0"/>
              <a:ea typeface="BM JUA" panose="02020603020101020101" pitchFamily="18" charset="-127"/>
            </a:endParaRPr>
          </a:p>
        </p:txBody>
      </p:sp>
      <p:sp>
        <p:nvSpPr>
          <p:cNvPr id="23" name="Yellow Light"/>
          <p:cNvSpPr/>
          <p:nvPr userDrawn="1"/>
        </p:nvSpPr>
        <p:spPr>
          <a:xfrm flipH="1">
            <a:off x="10501979" y="1978141"/>
            <a:ext cx="668007" cy="825211"/>
          </a:xfrm>
          <a:prstGeom prst="ellipse">
            <a:avLst/>
          </a:prstGeom>
          <a:solidFill>
            <a:srgbClr val="FFFF00">
              <a:alpha val="25000"/>
            </a:srgbClr>
          </a:solidFill>
          <a:ln>
            <a:noFill/>
          </a:ln>
          <a:effectLst>
            <a:glow rad="228600">
              <a:srgbClr val="FF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sp>
        <p:nvSpPr>
          <p:cNvPr id="24" name="Green Light"/>
          <p:cNvSpPr/>
          <p:nvPr userDrawn="1"/>
        </p:nvSpPr>
        <p:spPr>
          <a:xfrm flipH="1">
            <a:off x="10501978" y="1978141"/>
            <a:ext cx="663478" cy="851119"/>
          </a:xfrm>
          <a:prstGeom prst="ellipse">
            <a:avLst/>
          </a:prstGeom>
          <a:solidFill>
            <a:srgbClr val="009900">
              <a:alpha val="25000"/>
            </a:srgbClr>
          </a:solidFill>
          <a:ln>
            <a:noFill/>
          </a:ln>
          <a:effectLst>
            <a:glow rad="228600">
              <a:srgbClr val="0099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pic>
        <p:nvPicPr>
          <p:cNvPr id="13" name="P-Switch On"/>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4" name="P-Switch"/>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5" name="Ground Pound Mario"/>
          <p:cNvPicPr>
            <a:picLocks noChangeAspect="1"/>
          </p:cNvPicPr>
          <p:nvPr userDrawn="1"/>
        </p:nvPicPr>
        <p:blipFill rotWithShape="1">
          <a:blip r:embed="rId27" cstate="email">
            <a:extLst>
              <a:ext uri="{28A0092B-C50C-407E-A947-70E740481C1C}">
                <a14:useLocalDpi xmlns:a14="http://schemas.microsoft.com/office/drawing/2010/main"/>
              </a:ext>
            </a:extLst>
          </a:blip>
          <a:srcRect/>
          <a:stretch/>
        </p:blipFill>
        <p:spPr>
          <a:xfrm flipH="1">
            <a:off x="10422661" y="2841387"/>
            <a:ext cx="1303676" cy="1828800"/>
          </a:xfrm>
          <a:prstGeom prst="rect">
            <a:avLst/>
          </a:prstGeom>
        </p:spPr>
      </p:pic>
      <p:pic>
        <p:nvPicPr>
          <p:cNvPr id="25" name="Dust"/>
          <p:cNvPicPr>
            <a:picLocks noChangeAspect="1"/>
          </p:cNvPicPr>
          <p:nvPr userDrawn="1"/>
        </p:nvPicPr>
        <p:blipFill rotWithShape="1">
          <a:blip r:embed="rId28"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26" name="P-Switch Timer">
            <a:hlinkClick r:id="" action="ppaction://media"/>
          </p:cNvPr>
          <p:cNvPicPr>
            <a:picLocks noChangeAspect="1"/>
          </p:cNvPicPr>
          <p:nvPr userDrawn="1">
            <a:audioFile r:link="rId3"/>
            <p:extLst>
              <p:ext uri="{DAA4B4D4-6D71-4841-9C94-3DE7FCFB9230}">
                <p14:media xmlns:p14="http://schemas.microsoft.com/office/powerpoint/2010/main" r:embed="rId2"/>
              </p:ext>
            </p:extLst>
          </p:nvPr>
        </p:nvPicPr>
        <p:blipFill>
          <a:blip r:embed="rId29" cstate="print"/>
          <a:stretch>
            <a:fillRect/>
          </a:stretch>
        </p:blipFill>
        <p:spPr>
          <a:xfrm>
            <a:off x="11582400" y="-731927"/>
            <a:ext cx="609600" cy="609600"/>
          </a:xfrm>
          <a:prstGeom prst="rect">
            <a:avLst/>
          </a:prstGeom>
        </p:spPr>
      </p:pic>
      <p:pic>
        <p:nvPicPr>
          <p:cNvPr id="3" name="4-12 - Underground BGM">
            <a:hlinkClick r:id="" action="ppaction://media"/>
          </p:cNvPr>
          <p:cNvPicPr>
            <a:picLocks noChangeAspect="1"/>
          </p:cNvPicPr>
          <p:nvPr userDrawn="1">
            <a:audioFile r:link="rId5"/>
            <p:extLst>
              <p:ext uri="{DAA4B4D4-6D71-4841-9C94-3DE7FCFB9230}">
                <p14:media xmlns:p14="http://schemas.microsoft.com/office/powerpoint/2010/main" r:embed="rId4"/>
              </p:ext>
            </p:extLst>
          </p:nvPr>
        </p:nvPicPr>
        <p:blipFill>
          <a:blip r:embed="rId29" cstate="print"/>
          <a:stretch>
            <a:fillRect/>
          </a:stretch>
        </p:blipFill>
        <p:spPr>
          <a:xfrm>
            <a:off x="0" y="-731927"/>
            <a:ext cx="609600" cy="609600"/>
          </a:xfrm>
          <a:prstGeom prst="rect">
            <a:avLst/>
          </a:prstGeom>
        </p:spPr>
      </p:pic>
      <p:pic>
        <p:nvPicPr>
          <p:cNvPr id="2" name="Bag"/>
          <p:cNvPicPr>
            <a:picLocks noChangeAspect="1"/>
          </p:cNvPicPr>
          <p:nvPr userDrawn="1"/>
        </p:nvPicPr>
        <p:blipFill>
          <a:blip r:embed="rId30">
            <a:extLst>
              <a:ext uri="{28A0092B-C50C-407E-A947-70E740481C1C}">
                <a14:useLocalDpi xmlns:a14="http://schemas.microsoft.com/office/drawing/2010/main"/>
              </a:ext>
            </a:extLst>
          </a:blip>
          <a:stretch>
            <a:fillRect/>
          </a:stretch>
        </p:blipFill>
        <p:spPr>
          <a:xfrm flipH="1">
            <a:off x="5198007" y="5483265"/>
            <a:ext cx="1094239" cy="1061078"/>
          </a:xfrm>
          <a:prstGeom prst="rect">
            <a:avLst/>
          </a:prstGeom>
        </p:spPr>
      </p:pic>
      <p:pic>
        <p:nvPicPr>
          <p:cNvPr id="5" name="Picture 4"/>
          <p:cNvPicPr>
            <a:picLocks noChangeAspect="1"/>
          </p:cNvPicPr>
          <p:nvPr userDrawn="1"/>
        </p:nvPicPr>
        <p:blipFill>
          <a:blip r:embed="rId31">
            <a:extLst>
              <a:ext uri="{28A0092B-C50C-407E-A947-70E740481C1C}">
                <a14:useLocalDpi xmlns:a14="http://schemas.microsoft.com/office/drawing/2010/main"/>
              </a:ext>
            </a:extLst>
          </a:blip>
          <a:stretch>
            <a:fillRect/>
          </a:stretch>
        </p:blipFill>
        <p:spPr>
          <a:xfrm>
            <a:off x="5344275" y="5119340"/>
            <a:ext cx="1320165" cy="1466850"/>
          </a:xfrm>
          <a:prstGeom prst="rect">
            <a:avLst/>
          </a:prstGeom>
        </p:spPr>
      </p:pic>
      <p:pic>
        <p:nvPicPr>
          <p:cNvPr id="4" name="Picture 3"/>
          <p:cNvPicPr>
            <a:picLocks noChangeAspect="1"/>
          </p:cNvPicPr>
          <p:nvPr userDrawn="1"/>
        </p:nvPicPr>
        <p:blipFill>
          <a:blip r:embed="rId32">
            <a:extLst>
              <a:ext uri="{28A0092B-C50C-407E-A947-70E740481C1C}">
                <a14:useLocalDpi xmlns:a14="http://schemas.microsoft.com/office/drawing/2010/main"/>
              </a:ext>
            </a:extLst>
          </a:blip>
          <a:stretch>
            <a:fillRect/>
          </a:stretch>
        </p:blipFill>
        <p:spPr>
          <a:xfrm>
            <a:off x="-1376346" y="5120869"/>
            <a:ext cx="1210151" cy="1430179"/>
          </a:xfrm>
          <a:prstGeom prst="rect">
            <a:avLst/>
          </a:prstGeom>
        </p:spPr>
      </p:pic>
      <p:grpSp>
        <p:nvGrpSpPr>
          <p:cNvPr id="30" name="Group 29"/>
          <p:cNvGrpSpPr/>
          <p:nvPr userDrawn="1"/>
        </p:nvGrpSpPr>
        <p:grpSpPr>
          <a:xfrm>
            <a:off x="5180123" y="5127633"/>
            <a:ext cx="1257144" cy="1447620"/>
            <a:chOff x="1951148" y="1184283"/>
            <a:chExt cx="1257144" cy="1447620"/>
          </a:xfrm>
        </p:grpSpPr>
        <p:pic>
          <p:nvPicPr>
            <p:cNvPr id="29" name="Picture 28"/>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1976437" y="1250576"/>
              <a:ext cx="1230476" cy="977142"/>
            </a:xfrm>
            <a:prstGeom prst="rect">
              <a:avLst/>
            </a:prstGeom>
          </p:spPr>
        </p:pic>
        <p:pic>
          <p:nvPicPr>
            <p:cNvPr id="12" name="Picture 11"/>
            <p:cNvPicPr>
              <a:picLocks noChangeAspect="1"/>
            </p:cNvPicPr>
            <p:nvPr userDrawn="1"/>
          </p:nvPicPr>
          <p:blipFill>
            <a:blip r:embed="rId34">
              <a:extLst>
                <a:ext uri="{28A0092B-C50C-407E-A947-70E740481C1C}">
                  <a14:useLocalDpi xmlns:a14="http://schemas.microsoft.com/office/drawing/2010/main"/>
                </a:ext>
              </a:extLst>
            </a:blip>
            <a:stretch>
              <a:fillRect/>
            </a:stretch>
          </p:blipFill>
          <p:spPr>
            <a:xfrm>
              <a:off x="1951148" y="1184283"/>
              <a:ext cx="1257144" cy="1447620"/>
            </a:xfrm>
            <a:prstGeom prst="rect">
              <a:avLst/>
            </a:prstGeom>
          </p:spPr>
        </p:pic>
      </p:grpSp>
      <p:grpSp>
        <p:nvGrpSpPr>
          <p:cNvPr id="18" name="Group 17"/>
          <p:cNvGrpSpPr/>
          <p:nvPr userDrawn="1"/>
        </p:nvGrpSpPr>
        <p:grpSpPr>
          <a:xfrm>
            <a:off x="8982075" y="5055814"/>
            <a:ext cx="1339107" cy="1527607"/>
            <a:chOff x="6232701" y="4590221"/>
            <a:chExt cx="1339107" cy="1527607"/>
          </a:xfrm>
        </p:grpSpPr>
        <p:pic>
          <p:nvPicPr>
            <p:cNvPr id="16" name="Picture 15"/>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6232701" y="4590221"/>
              <a:ext cx="1230476" cy="977142"/>
            </a:xfrm>
            <a:prstGeom prst="rect">
              <a:avLst/>
            </a:prstGeom>
          </p:spPr>
        </p:pic>
        <p:pic>
          <p:nvPicPr>
            <p:cNvPr id="17" name="Picture 16"/>
            <p:cNvPicPr>
              <a:picLocks noChangeAspect="1"/>
            </p:cNvPicPr>
            <p:nvPr userDrawn="1"/>
          </p:nvPicPr>
          <p:blipFill>
            <a:blip r:embed="rId35">
              <a:extLst>
                <a:ext uri="{28A0092B-C50C-407E-A947-70E740481C1C}">
                  <a14:useLocalDpi xmlns:a14="http://schemas.microsoft.com/office/drawing/2010/main"/>
                </a:ext>
              </a:extLst>
            </a:blip>
            <a:stretch>
              <a:fillRect/>
            </a:stretch>
          </p:blipFill>
          <p:spPr>
            <a:xfrm>
              <a:off x="6288314" y="4687649"/>
              <a:ext cx="1283494" cy="1430179"/>
            </a:xfrm>
            <a:prstGeom prst="rect">
              <a:avLst/>
            </a:prstGeom>
          </p:spPr>
        </p:pic>
      </p:grpSp>
      <p:pic>
        <p:nvPicPr>
          <p:cNvPr id="27" name="Picture 26"/>
          <p:cNvPicPr>
            <a:picLocks noChangeAspect="1"/>
          </p:cNvPicPr>
          <p:nvPr userDrawn="1"/>
        </p:nvPicPr>
        <p:blipFill>
          <a:blip r:embed="rId36">
            <a:extLst>
              <a:ext uri="{28A0092B-C50C-407E-A947-70E740481C1C}">
                <a14:useLocalDpi xmlns:a14="http://schemas.microsoft.com/office/drawing/2010/main"/>
              </a:ext>
            </a:extLst>
          </a:blip>
          <a:stretch>
            <a:fillRect/>
          </a:stretch>
        </p:blipFill>
        <p:spPr>
          <a:xfrm>
            <a:off x="1594068" y="5119340"/>
            <a:ext cx="1136809" cy="1393508"/>
          </a:xfrm>
          <a:prstGeom prst="rect">
            <a:avLst/>
          </a:prstGeom>
        </p:spPr>
      </p:pic>
      <p:pic>
        <p:nvPicPr>
          <p:cNvPr id="8" name="Picture 7"/>
          <p:cNvPicPr>
            <a:picLocks noChangeAspect="1"/>
          </p:cNvPicPr>
          <p:nvPr userDrawn="1"/>
        </p:nvPicPr>
        <p:blipFill>
          <a:blip r:embed="rId37">
            <a:extLst>
              <a:ext uri="{28A0092B-C50C-407E-A947-70E740481C1C}">
                <a14:useLocalDpi xmlns:a14="http://schemas.microsoft.com/office/drawing/2010/main"/>
              </a:ext>
            </a:extLst>
          </a:blip>
          <a:stretch>
            <a:fillRect/>
          </a:stretch>
        </p:blipFill>
        <p:spPr>
          <a:xfrm>
            <a:off x="2714706" y="5212546"/>
            <a:ext cx="1246823" cy="1246823"/>
          </a:xfrm>
          <a:prstGeom prst="rect">
            <a:avLst/>
          </a:prstGeom>
        </p:spPr>
      </p:pic>
      <p:pic>
        <p:nvPicPr>
          <p:cNvPr id="7" name="Picture 6"/>
          <p:cNvPicPr>
            <a:picLocks noChangeAspect="1"/>
          </p:cNvPicPr>
          <p:nvPr userDrawn="1"/>
        </p:nvPicPr>
        <p:blipFill>
          <a:blip r:embed="rId38">
            <a:extLst>
              <a:ext uri="{28A0092B-C50C-407E-A947-70E740481C1C}">
                <a14:useLocalDpi xmlns:a14="http://schemas.microsoft.com/office/drawing/2010/main"/>
              </a:ext>
            </a:extLst>
          </a:blip>
          <a:stretch>
            <a:fillRect/>
          </a:stretch>
        </p:blipFill>
        <p:spPr>
          <a:xfrm>
            <a:off x="2668292" y="5164131"/>
            <a:ext cx="1257144" cy="1295238"/>
          </a:xfrm>
          <a:prstGeom prst="rect">
            <a:avLst/>
          </a:prstGeom>
        </p:spPr>
      </p:pic>
      <p:sp>
        <p:nvSpPr>
          <p:cNvPr id="44" name="Text Placeholder 3"/>
          <p:cNvSpPr>
            <a:spLocks noGrp="1"/>
          </p:cNvSpPr>
          <p:nvPr>
            <p:ph type="body" sz="quarter" idx="14" hasCustomPrompt="1"/>
          </p:nvPr>
        </p:nvSpPr>
        <p:spPr>
          <a:xfrm>
            <a:off x="191055" y="311987"/>
            <a:ext cx="11809890" cy="1098762"/>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t"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None/>
              <a:defRPr lang="en-US" sz="66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question here.</a:t>
            </a:r>
          </a:p>
        </p:txBody>
      </p:sp>
      <p:sp>
        <p:nvSpPr>
          <p:cNvPr id="9" name="Content Placeholder 8"/>
          <p:cNvSpPr>
            <a:spLocks noGrp="1"/>
          </p:cNvSpPr>
          <p:nvPr>
            <p:ph sz="quarter" idx="10" hasCustomPrompt="1"/>
          </p:nvPr>
        </p:nvSpPr>
        <p:spPr>
          <a:xfrm>
            <a:off x="1488839" y="1457217"/>
            <a:ext cx="9214319" cy="4896767"/>
          </a:xfrm>
          <a:prstGeom prst="rect">
            <a:avLst/>
          </a:prstGeom>
        </p:spPr>
        <p:txBody>
          <a:bodyPr/>
          <a:lstStyle>
            <a:lvl1pPr algn="ctr">
              <a:defRPr baseline="0">
                <a:solidFill>
                  <a:schemeClr val="tx1"/>
                </a:solidFill>
                <a:latin typeface="Berlin Sans FB Demi" panose="020E0802020502020306" pitchFamily="34" charset="0"/>
              </a:defRPr>
            </a:lvl1pPr>
          </a:lstStyle>
          <a:p>
            <a:pPr lvl="0"/>
            <a:r>
              <a:rPr lang="en-US" dirty="0"/>
              <a:t>Drag and Drop or Copy and Paste a picture here.</a:t>
            </a:r>
          </a:p>
        </p:txBody>
      </p:sp>
      <p:sp>
        <p:nvSpPr>
          <p:cNvPr id="36" name="TextBox 35"/>
          <p:cNvSpPr txBox="1"/>
          <p:nvPr userDrawn="1"/>
        </p:nvSpPr>
        <p:spPr>
          <a:xfrm>
            <a:off x="2624477" y="2287865"/>
            <a:ext cx="6710024" cy="2631490"/>
          </a:xfrm>
          <a:prstGeom prst="rect">
            <a:avLst/>
          </a:prstGeom>
          <a:blipFill>
            <a:blip r:embed="rId40"/>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endParaRPr lang="en-US" dirty="0">
              <a:latin typeface="Arial" panose="020B0604020202020204" pitchFamily="34" charset="0"/>
            </a:endParaRPr>
          </a:p>
        </p:txBody>
      </p:sp>
      <p:pic>
        <p:nvPicPr>
          <p:cNvPr id="35" name="Picture 34"/>
          <p:cNvPicPr>
            <a:picLocks noChangeAspect="1"/>
          </p:cNvPicPr>
          <p:nvPr userDrawn="1"/>
        </p:nvPicPr>
        <p:blipFill>
          <a:blip r:embed="rId41"/>
          <a:stretch>
            <a:fillRect/>
          </a:stretch>
        </p:blipFill>
        <p:spPr>
          <a:xfrm rot="5400000" flipV="1">
            <a:off x="10668095" y="3518513"/>
            <a:ext cx="1637179" cy="1435304"/>
          </a:xfrm>
          <a:prstGeom prst="rect">
            <a:avLst/>
          </a:prstGeom>
        </p:spPr>
      </p:pic>
      <p:pic>
        <p:nvPicPr>
          <p:cNvPr id="6" name="General_Answer_Appears">
            <a:hlinkClick r:id="" action="ppaction://media"/>
          </p:cNvPr>
          <p:cNvPicPr>
            <a:picLocks noChangeAspect="1"/>
          </p:cNvPicPr>
          <p:nvPr userDrawn="1">
            <a:audioFile r:link="rId7"/>
            <p:extLst>
              <p:ext uri="{DAA4B4D4-6D71-4841-9C94-3DE7FCFB9230}">
                <p14:media xmlns:p14="http://schemas.microsoft.com/office/powerpoint/2010/main" r:embed="rId6"/>
              </p:ext>
            </p:extLst>
          </p:nvPr>
        </p:nvPicPr>
        <p:blipFill>
          <a:blip r:embed="rId42"/>
          <a:stretch>
            <a:fillRect/>
          </a:stretch>
        </p:blipFill>
        <p:spPr>
          <a:xfrm>
            <a:off x="10555856" y="-706555"/>
            <a:ext cx="609600" cy="609600"/>
          </a:xfrm>
          <a:prstGeom prst="rect">
            <a:avLst/>
          </a:prstGeom>
        </p:spPr>
      </p:pic>
      <p:pic>
        <p:nvPicPr>
          <p:cNvPr id="10" name="General_Question_Appears">
            <a:hlinkClick r:id="" action="ppaction://media"/>
          </p:cNvPr>
          <p:cNvPicPr>
            <a:picLocks noChangeAspect="1"/>
          </p:cNvPicPr>
          <p:nvPr userDrawn="1">
            <a:audioFile r:link="rId9"/>
            <p:extLst>
              <p:ext uri="{DAA4B4D4-6D71-4841-9C94-3DE7FCFB9230}">
                <p14:media xmlns:p14="http://schemas.microsoft.com/office/powerpoint/2010/main" r:embed="rId8"/>
              </p:ext>
            </p:extLst>
          </p:nvPr>
        </p:nvPicPr>
        <p:blipFill>
          <a:blip r:embed="rId42"/>
          <a:stretch>
            <a:fillRect/>
          </a:stretch>
        </p:blipFill>
        <p:spPr>
          <a:xfrm>
            <a:off x="9813061" y="-706555"/>
            <a:ext cx="609600" cy="609600"/>
          </a:xfrm>
          <a:prstGeom prst="rect">
            <a:avLst/>
          </a:prstGeom>
        </p:spPr>
      </p:pic>
      <p:sp>
        <p:nvSpPr>
          <p:cNvPr id="37" name="Text Placeholder 3"/>
          <p:cNvSpPr>
            <a:spLocks noGrp="1"/>
          </p:cNvSpPr>
          <p:nvPr>
            <p:ph type="body" sz="quarter" idx="13" hasCustomPrompt="1"/>
          </p:nvPr>
        </p:nvSpPr>
        <p:spPr>
          <a:xfrm>
            <a:off x="1488841" y="5356161"/>
            <a:ext cx="9214318" cy="1015663"/>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b"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Font typeface="Arial" panose="020B0604020202020204" pitchFamily="34" charset="0"/>
              <a:buNone/>
              <a:defRPr lang="en-US" sz="60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answer here.</a:t>
            </a:r>
          </a:p>
        </p:txBody>
      </p:sp>
      <p:grpSp>
        <p:nvGrpSpPr>
          <p:cNvPr id="38" name="Answer"/>
          <p:cNvGrpSpPr/>
          <p:nvPr userDrawn="1"/>
        </p:nvGrpSpPr>
        <p:grpSpPr>
          <a:xfrm>
            <a:off x="236249" y="5328322"/>
            <a:ext cx="11701865" cy="1043502"/>
            <a:chOff x="72527" y="2988297"/>
            <a:chExt cx="11701865" cy="1043502"/>
          </a:xfrm>
        </p:grpSpPr>
        <p:pic>
          <p:nvPicPr>
            <p:cNvPr id="39" name="Picture 38">
              <a:hlinkClick r:id="" action="ppaction://noaction">
                <a:snd r:embed="rId43" name="smw_message_block.wav"/>
              </a:hlinkClick>
              <a:hlinkHover r:id="" action="ppaction://noaction">
                <a:snd r:embed="rId44" name="smw_pause.wav"/>
              </a:hlinkHover>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10754555" y="2988297"/>
              <a:ext cx="1019837" cy="1025663"/>
            </a:xfrm>
            <a:prstGeom prst="rect">
              <a:avLst/>
            </a:prstGeom>
            <a:effectLst/>
          </p:spPr>
        </p:pic>
        <p:pic>
          <p:nvPicPr>
            <p:cNvPr id="40" name="Picture 39">
              <a:hlinkClick r:id="" action="ppaction://hlinkshowjump?jump=endshow">
                <a:snd r:embed="rId46" name="invalid.WAV"/>
              </a:hlinkClick>
              <a:hlinkHover r:id="" action="ppaction://noaction">
                <a:snd r:embed="rId47" name="smw_lemmy_wendy_incorrect.wav"/>
              </a:hlinkHover>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2527" y="2993469"/>
              <a:ext cx="1026597" cy="1038330"/>
            </a:xfrm>
            <a:prstGeom prst="rect">
              <a:avLst/>
            </a:prstGeom>
            <a:effectLst>
              <a:outerShdw blurRad="50800" dist="38100" algn="l" rotWithShape="0">
                <a:prstClr val="black">
                  <a:alpha val="40000"/>
                </a:prstClr>
              </a:outerShdw>
            </a:effectLst>
          </p:spPr>
        </p:pic>
      </p:grpSp>
      <p:grpSp>
        <p:nvGrpSpPr>
          <p:cNvPr id="58" name="Group 57"/>
          <p:cNvGrpSpPr/>
          <p:nvPr userDrawn="1"/>
        </p:nvGrpSpPr>
        <p:grpSpPr>
          <a:xfrm>
            <a:off x="10233278" y="1820503"/>
            <a:ext cx="8970258" cy="8970258"/>
            <a:chOff x="9455580" y="2261245"/>
            <a:chExt cx="4608058" cy="4511640"/>
          </a:xfrm>
          <a:solidFill>
            <a:schemeClr val="accent2">
              <a:lumMod val="75000"/>
              <a:alpha val="0"/>
            </a:schemeClr>
          </a:solidFill>
        </p:grpSpPr>
        <p:sp>
          <p:nvSpPr>
            <p:cNvPr id="59" name="Freeform 58">
              <a:hlinkClick r:id="rId49" action="ppaction://hlinksldjump">
                <a:snd r:embed="rId43" name="smw_message_block.wav"/>
              </a:hlinkClick>
            </p:cNvPr>
            <p:cNvSpPr/>
            <p:nvPr userDrawn="1"/>
          </p:nvSpPr>
          <p:spPr>
            <a:xfrm rot="8640000">
              <a:off x="10754447" y="2392968"/>
              <a:ext cx="1179339" cy="1036784"/>
            </a:xfrm>
            <a:custGeom>
              <a:avLst/>
              <a:gdLst>
                <a:gd name="connsiteX0" fmla="*/ 0 w 1179339"/>
                <a:gd name="connsiteY0" fmla="*/ 653745 h 1036784"/>
                <a:gd name="connsiteX1" fmla="*/ 474975 w 1179339"/>
                <a:gd name="connsiteY1" fmla="*/ 0 h 1036784"/>
                <a:gd name="connsiteX2" fmla="*/ 567466 w 1179339"/>
                <a:gd name="connsiteY2" fmla="*/ 60315 h 1036784"/>
                <a:gd name="connsiteX3" fmla="*/ 1153335 w 1179339"/>
                <a:gd name="connsiteY3" fmla="*/ 229125 h 1036784"/>
                <a:gd name="connsiteX4" fmla="*/ 1179339 w 1179339"/>
                <a:gd name="connsiteY4" fmla="*/ 228768 h 1036784"/>
                <a:gd name="connsiteX5" fmla="*/ 1179338 w 1179339"/>
                <a:gd name="connsiteY5" fmla="*/ 1036036 h 1036784"/>
                <a:gd name="connsiteX6" fmla="*/ 1124995 w 1179339"/>
                <a:gd name="connsiteY6" fmla="*/ 1036784 h 1036784"/>
                <a:gd name="connsiteX7" fmla="*/ 161786 w 1179339"/>
                <a:gd name="connsiteY7" fmla="*/ 759249 h 1036784"/>
                <a:gd name="connsiteX8" fmla="*/ 0 w 1179339"/>
                <a:gd name="connsiteY8" fmla="*/ 653745 h 103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4">
                  <a:moveTo>
                    <a:pt x="0" y="653745"/>
                  </a:moveTo>
                  <a:lnTo>
                    <a:pt x="474975" y="0"/>
                  </a:lnTo>
                  <a:lnTo>
                    <a:pt x="567466" y="60315"/>
                  </a:lnTo>
                  <a:cubicBezTo>
                    <a:pt x="750666" y="166945"/>
                    <a:pt x="952073" y="222246"/>
                    <a:pt x="1153335" y="229125"/>
                  </a:cubicBezTo>
                  <a:lnTo>
                    <a:pt x="1179339" y="228768"/>
                  </a:lnTo>
                  <a:lnTo>
                    <a:pt x="1179338" y="1036036"/>
                  </a:lnTo>
                  <a:lnTo>
                    <a:pt x="1124995" y="1036784"/>
                  </a:lnTo>
                  <a:cubicBezTo>
                    <a:pt x="794105" y="1025474"/>
                    <a:pt x="462978" y="934556"/>
                    <a:pt x="161786" y="759249"/>
                  </a:cubicBezTo>
                  <a:lnTo>
                    <a:pt x="0" y="65374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0" name="Freeform 59">
              <a:hlinkClick r:id="rId50" action="ppaction://hlinksldjump">
                <a:snd r:embed="rId43" name="smw_message_block.wav"/>
              </a:hlinkClick>
            </p:cNvPr>
            <p:cNvSpPr/>
            <p:nvPr userDrawn="1"/>
          </p:nvSpPr>
          <p:spPr>
            <a:xfrm rot="8640000">
              <a:off x="11646702" y="2261245"/>
              <a:ext cx="1202990" cy="1252943"/>
            </a:xfrm>
            <a:custGeom>
              <a:avLst/>
              <a:gdLst>
                <a:gd name="connsiteX0" fmla="*/ 728016 w 1202990"/>
                <a:gd name="connsiteY0" fmla="*/ 1252943 h 1252943"/>
                <a:gd name="connsiteX1" fmla="*/ 577681 w 1202990"/>
                <a:gd name="connsiteY1" fmla="*/ 1131678 h 1252943"/>
                <a:gd name="connsiteX2" fmla="*/ 16082 w 1202990"/>
                <a:gd name="connsiteY2" fmla="*/ 301375 h 1252943"/>
                <a:gd name="connsiteX3" fmla="*/ 0 w 1202990"/>
                <a:gd name="connsiteY3" fmla="*/ 249461 h 1252943"/>
                <a:gd name="connsiteX4" fmla="*/ 767758 w 1202990"/>
                <a:gd name="connsiteY4" fmla="*/ 0 h 1252943"/>
                <a:gd name="connsiteX5" fmla="*/ 775454 w 1202990"/>
                <a:gd name="connsiteY5" fmla="*/ 24842 h 1252943"/>
                <a:gd name="connsiteX6" fmla="*/ 1117045 w 1202990"/>
                <a:gd name="connsiteY6" fmla="*/ 529871 h 1252943"/>
                <a:gd name="connsiteX7" fmla="*/ 1202990 w 1202990"/>
                <a:gd name="connsiteY7" fmla="*/ 599197 h 1252943"/>
                <a:gd name="connsiteX8" fmla="*/ 728016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728016" y="1252943"/>
                  </a:moveTo>
                  <a:lnTo>
                    <a:pt x="577681" y="1131678"/>
                  </a:lnTo>
                  <a:cubicBezTo>
                    <a:pt x="317881" y="899400"/>
                    <a:pt x="129089" y="612575"/>
                    <a:pt x="16082" y="301375"/>
                  </a:cubicBezTo>
                  <a:lnTo>
                    <a:pt x="0" y="249461"/>
                  </a:lnTo>
                  <a:lnTo>
                    <a:pt x="767758" y="0"/>
                  </a:lnTo>
                  <a:lnTo>
                    <a:pt x="775454" y="24842"/>
                  </a:lnTo>
                  <a:cubicBezTo>
                    <a:pt x="844189" y="214128"/>
                    <a:pt x="959022" y="388589"/>
                    <a:pt x="1117045" y="529871"/>
                  </a:cubicBezTo>
                  <a:lnTo>
                    <a:pt x="1202990" y="599197"/>
                  </a:lnTo>
                  <a:lnTo>
                    <a:pt x="728016"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1" name="Freeform 60">
              <a:hlinkClick r:id="rId51" action="ppaction://hlinksldjump">
                <a:snd r:embed="rId43" name="smw_message_block.wav"/>
              </a:hlinkClick>
            </p:cNvPr>
            <p:cNvSpPr/>
            <p:nvPr userDrawn="1"/>
          </p:nvSpPr>
          <p:spPr>
            <a:xfrm rot="8640000">
              <a:off x="9771756" y="3108394"/>
              <a:ext cx="1179168" cy="1035604"/>
            </a:xfrm>
            <a:custGeom>
              <a:avLst/>
              <a:gdLst>
                <a:gd name="connsiteX0" fmla="*/ 1 w 1179168"/>
                <a:gd name="connsiteY0" fmla="*/ 1035604 h 1035604"/>
                <a:gd name="connsiteX1" fmla="*/ 0 w 1179168"/>
                <a:gd name="connsiteY1" fmla="*/ 228336 h 1035604"/>
                <a:gd name="connsiteX2" fmla="*/ 58592 w 1179168"/>
                <a:gd name="connsiteY2" fmla="*/ 227530 h 1035604"/>
                <a:gd name="connsiteX3" fmla="*/ 630209 w 1179168"/>
                <a:gd name="connsiteY3" fmla="*/ 49793 h 1035604"/>
                <a:gd name="connsiteX4" fmla="*/ 704319 w 1179168"/>
                <a:gd name="connsiteY4" fmla="*/ 0 h 1035604"/>
                <a:gd name="connsiteX5" fmla="*/ 1179168 w 1179168"/>
                <a:gd name="connsiteY5" fmla="*/ 653575 h 1035604"/>
                <a:gd name="connsiteX6" fmla="*/ 1047699 w 1179168"/>
                <a:gd name="connsiteY6" fmla="*/ 741909 h 1035604"/>
                <a:gd name="connsiteX7" fmla="*/ 107922 w 1179168"/>
                <a:gd name="connsiteY7" fmla="*/ 1034119 h 1035604"/>
                <a:gd name="connsiteX8" fmla="*/ 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1" y="1035604"/>
                  </a:moveTo>
                  <a:lnTo>
                    <a:pt x="0" y="228336"/>
                  </a:lnTo>
                  <a:lnTo>
                    <a:pt x="58592" y="227530"/>
                  </a:lnTo>
                  <a:cubicBezTo>
                    <a:pt x="259063" y="215155"/>
                    <a:pt x="455720" y="154942"/>
                    <a:pt x="630209" y="49793"/>
                  </a:cubicBezTo>
                  <a:lnTo>
                    <a:pt x="704319" y="0"/>
                  </a:lnTo>
                  <a:lnTo>
                    <a:pt x="1179168" y="653575"/>
                  </a:lnTo>
                  <a:lnTo>
                    <a:pt x="1047699" y="741909"/>
                  </a:lnTo>
                  <a:cubicBezTo>
                    <a:pt x="760826" y="914780"/>
                    <a:pt x="437510" y="1013776"/>
                    <a:pt x="107922" y="1034119"/>
                  </a:cubicBezTo>
                  <a:lnTo>
                    <a:pt x="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2" name="Freeform 61">
              <a:hlinkClick r:id="rId49" action="ppaction://hlinksldjump">
                <a:snd r:embed="rId43" name="smw_message_block.wav"/>
              </a:hlinkClick>
            </p:cNvPr>
            <p:cNvSpPr/>
            <p:nvPr userDrawn="1"/>
          </p:nvSpPr>
          <p:spPr>
            <a:xfrm rot="8640000">
              <a:off x="12645756" y="2939290"/>
              <a:ext cx="865490" cy="1239509"/>
            </a:xfrm>
            <a:custGeom>
              <a:avLst/>
              <a:gdLst>
                <a:gd name="connsiteX0" fmla="*/ 97731 w 865490"/>
                <a:gd name="connsiteY0" fmla="*/ 1239509 h 1239509"/>
                <a:gd name="connsiteX1" fmla="*/ 65795 w 865490"/>
                <a:gd name="connsiteY1" fmla="*/ 1136410 h 1239509"/>
                <a:gd name="connsiteX2" fmla="*/ 53296 w 865490"/>
                <a:gd name="connsiteY2" fmla="*/ 152331 h 1239509"/>
                <a:gd name="connsiteX3" fmla="*/ 96681 w 865490"/>
                <a:gd name="connsiteY3" fmla="*/ 0 h 1239509"/>
                <a:gd name="connsiteX4" fmla="*/ 865004 w 865490"/>
                <a:gd name="connsiteY4" fmla="*/ 249643 h 1239509"/>
                <a:gd name="connsiteX5" fmla="*/ 840549 w 865490"/>
                <a:gd name="connsiteY5" fmla="*/ 335512 h 1239509"/>
                <a:gd name="connsiteX6" fmla="*/ 848150 w 865490"/>
                <a:gd name="connsiteY6" fmla="*/ 934076 h 1239509"/>
                <a:gd name="connsiteX7" fmla="*/ 865490 w 865490"/>
                <a:gd name="connsiteY7" fmla="*/ 990049 h 1239509"/>
                <a:gd name="connsiteX8" fmla="*/ 97731 w 865490"/>
                <a:gd name="connsiteY8" fmla="*/ 1239509 h 123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9">
                  <a:moveTo>
                    <a:pt x="97731" y="1239509"/>
                  </a:moveTo>
                  <a:lnTo>
                    <a:pt x="65795" y="1136410"/>
                  </a:lnTo>
                  <a:cubicBezTo>
                    <a:pt x="-16706" y="816667"/>
                    <a:pt x="-22466" y="478584"/>
                    <a:pt x="53296" y="152331"/>
                  </a:cubicBezTo>
                  <a:lnTo>
                    <a:pt x="96681" y="0"/>
                  </a:lnTo>
                  <a:lnTo>
                    <a:pt x="865004" y="249643"/>
                  </a:lnTo>
                  <a:lnTo>
                    <a:pt x="840549" y="335512"/>
                  </a:lnTo>
                  <a:cubicBezTo>
                    <a:pt x="794466" y="533954"/>
                    <a:pt x="797970" y="739593"/>
                    <a:pt x="848150" y="934076"/>
                  </a:cubicBezTo>
                  <a:lnTo>
                    <a:pt x="865490" y="990049"/>
                  </a:lnTo>
                  <a:lnTo>
                    <a:pt x="97731" y="123950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3" name="Freeform 62">
              <a:hlinkClick r:id="rId52" action="ppaction://hlinksldjump">
                <a:snd r:embed="rId43" name="smw_message_block.wav"/>
              </a:hlinkClick>
            </p:cNvPr>
            <p:cNvSpPr/>
            <p:nvPr userDrawn="1"/>
          </p:nvSpPr>
          <p:spPr>
            <a:xfrm rot="8640000">
              <a:off x="9455580" y="3851760"/>
              <a:ext cx="1204244" cy="1253443"/>
            </a:xfrm>
            <a:custGeom>
              <a:avLst/>
              <a:gdLst>
                <a:gd name="connsiteX0" fmla="*/ 474999 w 1204244"/>
                <a:gd name="connsiteY0" fmla="*/ 1253443 h 1253443"/>
                <a:gd name="connsiteX1" fmla="*/ 0 w 1204244"/>
                <a:gd name="connsiteY1" fmla="*/ 599662 h 1253443"/>
                <a:gd name="connsiteX2" fmla="*/ 93711 w 1204244"/>
                <a:gd name="connsiteY2" fmla="*/ 522192 h 1253443"/>
                <a:gd name="connsiteX3" fmla="*/ 262957 w 1204244"/>
                <a:gd name="connsiteY3" fmla="*/ 332611 h 1253443"/>
                <a:gd name="connsiteX4" fmla="*/ 390959 w 1204244"/>
                <a:gd name="connsiteY4" fmla="*/ 113065 h 1253443"/>
                <a:gd name="connsiteX5" fmla="*/ 435680 w 1204244"/>
                <a:gd name="connsiteY5" fmla="*/ 0 h 1253443"/>
                <a:gd name="connsiteX6" fmla="*/ 1204244 w 1204244"/>
                <a:gd name="connsiteY6" fmla="*/ 249722 h 1253443"/>
                <a:gd name="connsiteX7" fmla="*/ 1202218 w 1204244"/>
                <a:gd name="connsiteY7" fmla="*/ 256834 h 1253443"/>
                <a:gd name="connsiteX8" fmla="*/ 916702 w 1204244"/>
                <a:gd name="connsiteY8" fmla="*/ 807585 h 1253443"/>
                <a:gd name="connsiteX9" fmla="*/ 481136 w 1204244"/>
                <a:gd name="connsiteY9" fmla="*/ 1249319 h 1253443"/>
                <a:gd name="connsiteX10" fmla="*/ 474999 w 1204244"/>
                <a:gd name="connsiteY10" fmla="*/ 1253443 h 125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4" h="1253443">
                  <a:moveTo>
                    <a:pt x="474999" y="1253443"/>
                  </a:moveTo>
                  <a:lnTo>
                    <a:pt x="0" y="599662"/>
                  </a:lnTo>
                  <a:lnTo>
                    <a:pt x="93711" y="522192"/>
                  </a:lnTo>
                  <a:cubicBezTo>
                    <a:pt x="155239" y="465940"/>
                    <a:pt x="212046" y="402684"/>
                    <a:pt x="262957" y="332611"/>
                  </a:cubicBezTo>
                  <a:cubicBezTo>
                    <a:pt x="313868" y="262538"/>
                    <a:pt x="356473" y="188965"/>
                    <a:pt x="390959" y="113065"/>
                  </a:cubicBezTo>
                  <a:lnTo>
                    <a:pt x="435680" y="0"/>
                  </a:lnTo>
                  <a:lnTo>
                    <a:pt x="1204244" y="249722"/>
                  </a:lnTo>
                  <a:lnTo>
                    <a:pt x="1202218" y="256834"/>
                  </a:lnTo>
                  <a:cubicBezTo>
                    <a:pt x="1137082" y="449022"/>
                    <a:pt x="1042254" y="634778"/>
                    <a:pt x="916702" y="807585"/>
                  </a:cubicBezTo>
                  <a:cubicBezTo>
                    <a:pt x="791151" y="980393"/>
                    <a:pt x="643790" y="1127981"/>
                    <a:pt x="481136" y="1249319"/>
                  </a:cubicBezTo>
                  <a:lnTo>
                    <a:pt x="474999" y="12534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4" name="Freeform 63">
              <a:hlinkClick r:id="rId53" action="ppaction://hlinksldjump">
                <a:snd r:embed="rId43" name="smw_message_block.wav"/>
              </a:hlinkClick>
            </p:cNvPr>
            <p:cNvSpPr/>
            <p:nvPr userDrawn="1"/>
          </p:nvSpPr>
          <p:spPr>
            <a:xfrm rot="8640000">
              <a:off x="12859393" y="3928928"/>
              <a:ext cx="1204245" cy="1253441"/>
            </a:xfrm>
            <a:custGeom>
              <a:avLst/>
              <a:gdLst>
                <a:gd name="connsiteX0" fmla="*/ 0 w 1204245"/>
                <a:gd name="connsiteY0" fmla="*/ 1003719 h 1253441"/>
                <a:gd name="connsiteX1" fmla="*/ 2026 w 1204245"/>
                <a:gd name="connsiteY1" fmla="*/ 996608 h 1253441"/>
                <a:gd name="connsiteX2" fmla="*/ 287542 w 1204245"/>
                <a:gd name="connsiteY2" fmla="*/ 445857 h 1253441"/>
                <a:gd name="connsiteX3" fmla="*/ 723108 w 1204245"/>
                <a:gd name="connsiteY3" fmla="*/ 4124 h 1253441"/>
                <a:gd name="connsiteX4" fmla="*/ 729246 w 1204245"/>
                <a:gd name="connsiteY4" fmla="*/ 0 h 1253441"/>
                <a:gd name="connsiteX5" fmla="*/ 1204245 w 1204245"/>
                <a:gd name="connsiteY5" fmla="*/ 653779 h 1253441"/>
                <a:gd name="connsiteX6" fmla="*/ 1110533 w 1204245"/>
                <a:gd name="connsiteY6" fmla="*/ 731250 h 1253441"/>
                <a:gd name="connsiteX7" fmla="*/ 941287 w 1204245"/>
                <a:gd name="connsiteY7" fmla="*/ 920831 h 1253441"/>
                <a:gd name="connsiteX8" fmla="*/ 813285 w 1204245"/>
                <a:gd name="connsiteY8" fmla="*/ 1140377 h 1253441"/>
                <a:gd name="connsiteX9" fmla="*/ 768565 w 1204245"/>
                <a:gd name="connsiteY9" fmla="*/ 1253441 h 1253441"/>
                <a:gd name="connsiteX10" fmla="*/ 0 w 1204245"/>
                <a:gd name="connsiteY10" fmla="*/ 1003719 h 12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45" h="1253441">
                  <a:moveTo>
                    <a:pt x="0" y="1003719"/>
                  </a:moveTo>
                  <a:lnTo>
                    <a:pt x="2026" y="996608"/>
                  </a:lnTo>
                  <a:cubicBezTo>
                    <a:pt x="67162" y="804420"/>
                    <a:pt x="161990" y="618664"/>
                    <a:pt x="287542" y="445857"/>
                  </a:cubicBezTo>
                  <a:cubicBezTo>
                    <a:pt x="413093" y="273050"/>
                    <a:pt x="560454" y="125461"/>
                    <a:pt x="723108" y="4124"/>
                  </a:cubicBezTo>
                  <a:lnTo>
                    <a:pt x="729246" y="0"/>
                  </a:lnTo>
                  <a:lnTo>
                    <a:pt x="1204245" y="653779"/>
                  </a:lnTo>
                  <a:lnTo>
                    <a:pt x="1110533" y="731250"/>
                  </a:lnTo>
                  <a:cubicBezTo>
                    <a:pt x="1049005" y="787502"/>
                    <a:pt x="992198" y="850758"/>
                    <a:pt x="941287" y="920831"/>
                  </a:cubicBezTo>
                  <a:cubicBezTo>
                    <a:pt x="890376" y="990904"/>
                    <a:pt x="847771" y="1064478"/>
                    <a:pt x="813285" y="1140377"/>
                  </a:cubicBezTo>
                  <a:lnTo>
                    <a:pt x="768565" y="1253441"/>
                  </a:lnTo>
                  <a:lnTo>
                    <a:pt x="0" y="10037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Freeform 64">
              <a:hlinkClick r:id="rId49" action="ppaction://hlinksldjump">
                <a:snd r:embed="rId43" name="smw_message_block.wav"/>
              </a:hlinkClick>
            </p:cNvPr>
            <p:cNvSpPr/>
            <p:nvPr userDrawn="1"/>
          </p:nvSpPr>
          <p:spPr>
            <a:xfrm rot="8640000">
              <a:off x="10007971" y="4855332"/>
              <a:ext cx="865490" cy="1239507"/>
            </a:xfrm>
            <a:custGeom>
              <a:avLst/>
              <a:gdLst>
                <a:gd name="connsiteX0" fmla="*/ 486 w 865490"/>
                <a:gd name="connsiteY0" fmla="*/ 989864 h 1239507"/>
                <a:gd name="connsiteX1" fmla="*/ 24941 w 865490"/>
                <a:gd name="connsiteY1" fmla="*/ 903996 h 1239507"/>
                <a:gd name="connsiteX2" fmla="*/ 17340 w 865490"/>
                <a:gd name="connsiteY2" fmla="*/ 305432 h 1239507"/>
                <a:gd name="connsiteX3" fmla="*/ 0 w 865490"/>
                <a:gd name="connsiteY3" fmla="*/ 249459 h 1239507"/>
                <a:gd name="connsiteX4" fmla="*/ 767759 w 865490"/>
                <a:gd name="connsiteY4" fmla="*/ 0 h 1239507"/>
                <a:gd name="connsiteX5" fmla="*/ 799695 w 865490"/>
                <a:gd name="connsiteY5" fmla="*/ 103098 h 1239507"/>
                <a:gd name="connsiteX6" fmla="*/ 812194 w 865490"/>
                <a:gd name="connsiteY6" fmla="*/ 1087177 h 1239507"/>
                <a:gd name="connsiteX7" fmla="*/ 768810 w 865490"/>
                <a:gd name="connsiteY7" fmla="*/ 1239507 h 1239507"/>
                <a:gd name="connsiteX8" fmla="*/ 486 w 865490"/>
                <a:gd name="connsiteY8" fmla="*/ 989864 h 123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5490" h="1239507">
                  <a:moveTo>
                    <a:pt x="486" y="989864"/>
                  </a:moveTo>
                  <a:lnTo>
                    <a:pt x="24941" y="903996"/>
                  </a:lnTo>
                  <a:cubicBezTo>
                    <a:pt x="71024" y="705554"/>
                    <a:pt x="67520" y="499915"/>
                    <a:pt x="17340" y="305432"/>
                  </a:cubicBezTo>
                  <a:lnTo>
                    <a:pt x="0" y="249459"/>
                  </a:lnTo>
                  <a:lnTo>
                    <a:pt x="767759" y="0"/>
                  </a:lnTo>
                  <a:lnTo>
                    <a:pt x="799695" y="103098"/>
                  </a:lnTo>
                  <a:cubicBezTo>
                    <a:pt x="882197" y="422841"/>
                    <a:pt x="887956" y="760924"/>
                    <a:pt x="812194" y="1087177"/>
                  </a:cubicBezTo>
                  <a:lnTo>
                    <a:pt x="768810" y="1239507"/>
                  </a:lnTo>
                  <a:lnTo>
                    <a:pt x="486" y="98986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6" name="Freeform 65">
              <a:hlinkClick r:id="rId52" action="ppaction://hlinksldjump">
                <a:snd r:embed="rId43" name="smw_message_block.wav"/>
              </a:hlinkClick>
            </p:cNvPr>
            <p:cNvSpPr/>
            <p:nvPr userDrawn="1"/>
          </p:nvSpPr>
          <p:spPr>
            <a:xfrm rot="8640000">
              <a:off x="12568293" y="4890132"/>
              <a:ext cx="1179168" cy="1035604"/>
            </a:xfrm>
            <a:custGeom>
              <a:avLst/>
              <a:gdLst>
                <a:gd name="connsiteX0" fmla="*/ 474851 w 1179168"/>
                <a:gd name="connsiteY0" fmla="*/ 1035604 h 1035604"/>
                <a:gd name="connsiteX1" fmla="*/ 0 w 1179168"/>
                <a:gd name="connsiteY1" fmla="*/ 382029 h 1035604"/>
                <a:gd name="connsiteX2" fmla="*/ 131469 w 1179168"/>
                <a:gd name="connsiteY2" fmla="*/ 293695 h 1035604"/>
                <a:gd name="connsiteX3" fmla="*/ 1071246 w 1179168"/>
                <a:gd name="connsiteY3" fmla="*/ 1485 h 1035604"/>
                <a:gd name="connsiteX4" fmla="*/ 1179167 w 1179168"/>
                <a:gd name="connsiteY4" fmla="*/ 0 h 1035604"/>
                <a:gd name="connsiteX5" fmla="*/ 1179168 w 1179168"/>
                <a:gd name="connsiteY5" fmla="*/ 807269 h 1035604"/>
                <a:gd name="connsiteX6" fmla="*/ 1120576 w 1179168"/>
                <a:gd name="connsiteY6" fmla="*/ 808075 h 1035604"/>
                <a:gd name="connsiteX7" fmla="*/ 548959 w 1179168"/>
                <a:gd name="connsiteY7" fmla="*/ 985811 h 1035604"/>
                <a:gd name="connsiteX8" fmla="*/ 474851 w 1179168"/>
                <a:gd name="connsiteY8" fmla="*/ 1035604 h 103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168" h="1035604">
                  <a:moveTo>
                    <a:pt x="474851" y="1035604"/>
                  </a:moveTo>
                  <a:lnTo>
                    <a:pt x="0" y="382029"/>
                  </a:lnTo>
                  <a:lnTo>
                    <a:pt x="131469" y="293695"/>
                  </a:lnTo>
                  <a:cubicBezTo>
                    <a:pt x="418342" y="120824"/>
                    <a:pt x="741658" y="21828"/>
                    <a:pt x="1071246" y="1485"/>
                  </a:cubicBezTo>
                  <a:lnTo>
                    <a:pt x="1179167" y="0"/>
                  </a:lnTo>
                  <a:lnTo>
                    <a:pt x="1179168" y="807269"/>
                  </a:lnTo>
                  <a:lnTo>
                    <a:pt x="1120576" y="808075"/>
                  </a:lnTo>
                  <a:cubicBezTo>
                    <a:pt x="920105" y="820449"/>
                    <a:pt x="723448" y="880662"/>
                    <a:pt x="548959" y="985811"/>
                  </a:cubicBezTo>
                  <a:lnTo>
                    <a:pt x="474851" y="10356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7" name="Freeform 66">
              <a:hlinkClick r:id="rId50" action="ppaction://hlinksldjump">
                <a:snd r:embed="rId43" name="smw_message_block.wav"/>
              </a:hlinkClick>
            </p:cNvPr>
            <p:cNvSpPr/>
            <p:nvPr userDrawn="1"/>
          </p:nvSpPr>
          <p:spPr>
            <a:xfrm rot="8640000">
              <a:off x="10669526" y="5519942"/>
              <a:ext cx="1202990" cy="1252943"/>
            </a:xfrm>
            <a:custGeom>
              <a:avLst/>
              <a:gdLst>
                <a:gd name="connsiteX0" fmla="*/ 435232 w 1202990"/>
                <a:gd name="connsiteY0" fmla="*/ 1252943 h 1252943"/>
                <a:gd name="connsiteX1" fmla="*/ 427536 w 1202990"/>
                <a:gd name="connsiteY1" fmla="*/ 1228102 h 1252943"/>
                <a:gd name="connsiteX2" fmla="*/ 85945 w 1202990"/>
                <a:gd name="connsiteY2" fmla="*/ 723072 h 1252943"/>
                <a:gd name="connsiteX3" fmla="*/ 0 w 1202990"/>
                <a:gd name="connsiteY3" fmla="*/ 653746 h 1252943"/>
                <a:gd name="connsiteX4" fmla="*/ 474974 w 1202990"/>
                <a:gd name="connsiteY4" fmla="*/ 0 h 1252943"/>
                <a:gd name="connsiteX5" fmla="*/ 625309 w 1202990"/>
                <a:gd name="connsiteY5" fmla="*/ 121265 h 1252943"/>
                <a:gd name="connsiteX6" fmla="*/ 1186908 w 1202990"/>
                <a:gd name="connsiteY6" fmla="*/ 951568 h 1252943"/>
                <a:gd name="connsiteX7" fmla="*/ 1202990 w 1202990"/>
                <a:gd name="connsiteY7" fmla="*/ 1003483 h 1252943"/>
                <a:gd name="connsiteX8" fmla="*/ 435232 w 1202990"/>
                <a:gd name="connsiteY8" fmla="*/ 1252943 h 125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2990" h="1252943">
                  <a:moveTo>
                    <a:pt x="435232" y="1252943"/>
                  </a:moveTo>
                  <a:lnTo>
                    <a:pt x="427536" y="1228102"/>
                  </a:lnTo>
                  <a:cubicBezTo>
                    <a:pt x="358801" y="1038815"/>
                    <a:pt x="243968" y="864355"/>
                    <a:pt x="85945" y="723072"/>
                  </a:cubicBezTo>
                  <a:lnTo>
                    <a:pt x="0" y="653746"/>
                  </a:lnTo>
                  <a:lnTo>
                    <a:pt x="474974" y="0"/>
                  </a:lnTo>
                  <a:lnTo>
                    <a:pt x="625309" y="121265"/>
                  </a:lnTo>
                  <a:cubicBezTo>
                    <a:pt x="885109" y="353543"/>
                    <a:pt x="1073901" y="640368"/>
                    <a:pt x="1186908" y="951568"/>
                  </a:cubicBezTo>
                  <a:lnTo>
                    <a:pt x="1202990" y="1003483"/>
                  </a:lnTo>
                  <a:lnTo>
                    <a:pt x="435232" y="12529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8" name="Freeform 67">
              <a:hlinkClick r:id="rId51" action="ppaction://hlinksldjump">
                <a:snd r:embed="rId43" name="smw_message_block.wav"/>
              </a:hlinkClick>
            </p:cNvPr>
            <p:cNvSpPr/>
            <p:nvPr userDrawn="1"/>
          </p:nvSpPr>
          <p:spPr>
            <a:xfrm rot="8640000">
              <a:off x="11585433" y="5604377"/>
              <a:ext cx="1179339" cy="1036785"/>
            </a:xfrm>
            <a:custGeom>
              <a:avLst/>
              <a:gdLst>
                <a:gd name="connsiteX0" fmla="*/ 0 w 1179339"/>
                <a:gd name="connsiteY0" fmla="*/ 808017 h 1036785"/>
                <a:gd name="connsiteX1" fmla="*/ 1 w 1179339"/>
                <a:gd name="connsiteY1" fmla="*/ 748 h 1036785"/>
                <a:gd name="connsiteX2" fmla="*/ 54344 w 1179339"/>
                <a:gd name="connsiteY2" fmla="*/ 0 h 1036785"/>
                <a:gd name="connsiteX3" fmla="*/ 1017553 w 1179339"/>
                <a:gd name="connsiteY3" fmla="*/ 277535 h 1036785"/>
                <a:gd name="connsiteX4" fmla="*/ 1179339 w 1179339"/>
                <a:gd name="connsiteY4" fmla="*/ 383039 h 1036785"/>
                <a:gd name="connsiteX5" fmla="*/ 704364 w 1179339"/>
                <a:gd name="connsiteY5" fmla="*/ 1036785 h 1036785"/>
                <a:gd name="connsiteX6" fmla="*/ 611873 w 1179339"/>
                <a:gd name="connsiteY6" fmla="*/ 976469 h 1036785"/>
                <a:gd name="connsiteX7" fmla="*/ 26004 w 1179339"/>
                <a:gd name="connsiteY7" fmla="*/ 807659 h 1036785"/>
                <a:gd name="connsiteX8" fmla="*/ 0 w 1179339"/>
                <a:gd name="connsiteY8" fmla="*/ 808017 h 103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339" h="1036785">
                  <a:moveTo>
                    <a:pt x="0" y="808017"/>
                  </a:moveTo>
                  <a:lnTo>
                    <a:pt x="1" y="748"/>
                  </a:lnTo>
                  <a:lnTo>
                    <a:pt x="54344" y="0"/>
                  </a:lnTo>
                  <a:cubicBezTo>
                    <a:pt x="385234" y="11310"/>
                    <a:pt x="716361" y="102229"/>
                    <a:pt x="1017553" y="277535"/>
                  </a:cubicBezTo>
                  <a:lnTo>
                    <a:pt x="1179339" y="383039"/>
                  </a:lnTo>
                  <a:lnTo>
                    <a:pt x="704364" y="1036785"/>
                  </a:lnTo>
                  <a:lnTo>
                    <a:pt x="611873" y="976469"/>
                  </a:lnTo>
                  <a:cubicBezTo>
                    <a:pt x="428673" y="869839"/>
                    <a:pt x="227266" y="814538"/>
                    <a:pt x="26004" y="807659"/>
                  </a:cubicBezTo>
                  <a:lnTo>
                    <a:pt x="0" y="8080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69" name="Freeform 68"/>
          <p:cNvSpPr/>
          <p:nvPr userDrawn="1"/>
        </p:nvSpPr>
        <p:spPr>
          <a:xfrm>
            <a:off x="10603607" y="2202056"/>
            <a:ext cx="8229600" cy="8229600"/>
          </a:xfrm>
          <a:custGeom>
            <a:avLst/>
            <a:gdLst>
              <a:gd name="connsiteX0" fmla="*/ 674464 w 6798114"/>
              <a:gd name="connsiteY0" fmla="*/ 2543748 h 6798114"/>
              <a:gd name="connsiteX1" fmla="*/ 225285 w 6798114"/>
              <a:gd name="connsiteY1" fmla="*/ 2992927 h 6798114"/>
              <a:gd name="connsiteX2" fmla="*/ 674464 w 6798114"/>
              <a:gd name="connsiteY2" fmla="*/ 3442106 h 6798114"/>
              <a:gd name="connsiteX3" fmla="*/ 1123643 w 6798114"/>
              <a:gd name="connsiteY3" fmla="*/ 2992927 h 6798114"/>
              <a:gd name="connsiteX4" fmla="*/ 674464 w 6798114"/>
              <a:gd name="connsiteY4" fmla="*/ 2543748 h 6798114"/>
              <a:gd name="connsiteX5" fmla="*/ 3399057 w 6798114"/>
              <a:gd name="connsiteY5" fmla="*/ 0 h 6798114"/>
              <a:gd name="connsiteX6" fmla="*/ 6798114 w 6798114"/>
              <a:gd name="connsiteY6" fmla="*/ 3399057 h 6798114"/>
              <a:gd name="connsiteX7" fmla="*/ 3399057 w 6798114"/>
              <a:gd name="connsiteY7" fmla="*/ 6798114 h 6798114"/>
              <a:gd name="connsiteX8" fmla="*/ 0 w 6798114"/>
              <a:gd name="connsiteY8" fmla="*/ 3399057 h 6798114"/>
              <a:gd name="connsiteX9" fmla="*/ 3399057 w 6798114"/>
              <a:gd name="connsiteY9" fmla="*/ 0 h 679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114" h="6798114">
                <a:moveTo>
                  <a:pt x="674464" y="2543748"/>
                </a:moveTo>
                <a:cubicBezTo>
                  <a:pt x="426389" y="2543748"/>
                  <a:pt x="225285" y="2744852"/>
                  <a:pt x="225285" y="2992927"/>
                </a:cubicBezTo>
                <a:cubicBezTo>
                  <a:pt x="225285" y="3241002"/>
                  <a:pt x="426389" y="3442106"/>
                  <a:pt x="674464" y="3442106"/>
                </a:cubicBezTo>
                <a:cubicBezTo>
                  <a:pt x="922539" y="3442106"/>
                  <a:pt x="1123643" y="3241002"/>
                  <a:pt x="1123643" y="2992927"/>
                </a:cubicBezTo>
                <a:cubicBezTo>
                  <a:pt x="1123643" y="2744852"/>
                  <a:pt x="922539" y="2543748"/>
                  <a:pt x="674464" y="2543748"/>
                </a:cubicBezTo>
                <a:close/>
                <a:moveTo>
                  <a:pt x="3399057" y="0"/>
                </a:moveTo>
                <a:cubicBezTo>
                  <a:pt x="5276304" y="0"/>
                  <a:pt x="6798114" y="1521810"/>
                  <a:pt x="6798114" y="3399057"/>
                </a:cubicBezTo>
                <a:cubicBezTo>
                  <a:pt x="6798114" y="5276304"/>
                  <a:pt x="5276304" y="6798114"/>
                  <a:pt x="3399057" y="6798114"/>
                </a:cubicBezTo>
                <a:cubicBezTo>
                  <a:pt x="1521810" y="6798114"/>
                  <a:pt x="0" y="5276304"/>
                  <a:pt x="0" y="3399057"/>
                </a:cubicBezTo>
                <a:cubicBezTo>
                  <a:pt x="0" y="1521810"/>
                  <a:pt x="1521810" y="0"/>
                  <a:pt x="3399057" y="0"/>
                </a:cubicBez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Tree>
    <p:custDataLst>
      <p:tags r:id="rId1"/>
    </p:custDataLst>
    <p:extLst>
      <p:ext uri="{BB962C8B-B14F-4D97-AF65-F5344CB8AC3E}">
        <p14:creationId xmlns:p14="http://schemas.microsoft.com/office/powerpoint/2010/main" val="306048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521" fill="hold"/>
                                        <p:tgtEl>
                                          <p:spTgt spid="3"/>
                                        </p:tgtEl>
                                      </p:cBhvr>
                                    </p:cmd>
                                  </p:childTnLst>
                                </p:cTn>
                              </p:par>
                              <p:par>
                                <p:cTn id="7" presetID="1" presetClass="mediacall" presetSubtype="0" fill="hold" nodeType="withEffect">
                                  <p:stCondLst>
                                    <p:cond delay="0"/>
                                  </p:stCondLst>
                                  <p:childTnLst>
                                    <p:cmd type="call" cmd="playFrom(0.0)">
                                      <p:cBhvr>
                                        <p:cTn id="8" dur="695" fill="hold"/>
                                        <p:tgtEl>
                                          <p:spTgt spid="10"/>
                                        </p:tgtEl>
                                      </p:cBhvr>
                                    </p:cmd>
                                  </p:childTnLst>
                                </p:cTn>
                              </p:par>
                              <p:par>
                                <p:cTn id="9" presetID="8" presetClass="emph" presetSubtype="0" repeatCount="indefinite" fill="hold" nodeType="withEffect">
                                  <p:stCondLst>
                                    <p:cond delay="0"/>
                                  </p:stCondLst>
                                  <p:childTnLst>
                                    <p:animRot by="21600000">
                                      <p:cBhvr>
                                        <p:cTn id="10" dur="8000" fill="hold"/>
                                        <p:tgtEl>
                                          <p:spTgt spid="58"/>
                                        </p:tgtEl>
                                        <p:attrNameLst>
                                          <p:attrName>r</p:attrName>
                                        </p:attrNameLst>
                                      </p:cBhvr>
                                    </p:animRot>
                                  </p:childTnLst>
                                </p:cTn>
                              </p:par>
                              <p:par>
                                <p:cTn id="11" presetID="1" presetClass="exit" presetSubtype="0" fill="hold" nodeType="withEffect">
                                  <p:stCondLst>
                                    <p:cond delay="0"/>
                                  </p:stCondLst>
                                  <p:childTnLst>
                                    <p:set>
                                      <p:cBhvr>
                                        <p:cTn id="12" dur="1" fill="hold">
                                          <p:stCondLst>
                                            <p:cond delay="0"/>
                                          </p:stCondLst>
                                        </p:cTn>
                                        <p:tgtEl>
                                          <p:spTgt spid="58"/>
                                        </p:tgtEl>
                                        <p:attrNameLst>
                                          <p:attrName>style.visibility</p:attrName>
                                        </p:attrNameLst>
                                      </p:cBhvr>
                                      <p:to>
                                        <p:strVal val="hidden"/>
                                      </p:to>
                                    </p:set>
                                  </p:childTnLst>
                                </p:cTn>
                              </p:par>
                              <p:par>
                                <p:cTn id="13" presetID="42"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anim calcmode="lin" valueType="num">
                                      <p:cBhvr>
                                        <p:cTn id="16" dur="1000" fill="hold"/>
                                        <p:tgtEl>
                                          <p:spTgt spid="44"/>
                                        </p:tgtEl>
                                        <p:attrNameLst>
                                          <p:attrName>ppt_x</p:attrName>
                                        </p:attrNameLst>
                                      </p:cBhvr>
                                      <p:tavLst>
                                        <p:tav tm="0">
                                          <p:val>
                                            <p:strVal val="#ppt_x"/>
                                          </p:val>
                                        </p:tav>
                                        <p:tav tm="100000">
                                          <p:val>
                                            <p:strVal val="#ppt_x"/>
                                          </p:val>
                                        </p:tav>
                                      </p:tavLst>
                                    </p:anim>
                                    <p:anim calcmode="lin" valueType="num">
                                      <p:cBhvr>
                                        <p:cTn id="17"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10" name="General_Question_Appears.wav"/>
                                        </p:tgtEl>
                                      </p:cMediaNode>
                                    </p:audio>
                                  </p:sub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anim calcmode="lin" valueType="num">
                                      <p:cBhvr>
                                        <p:cTn id="28" dur="1000" fill="hold"/>
                                        <p:tgtEl>
                                          <p:spTgt spid="37"/>
                                        </p:tgtEl>
                                        <p:attrNameLst>
                                          <p:attrName>ppt_x</p:attrName>
                                        </p:attrNameLst>
                                      </p:cBhvr>
                                      <p:tavLst>
                                        <p:tav tm="0">
                                          <p:val>
                                            <p:strVal val="#ppt_x"/>
                                          </p:val>
                                        </p:tav>
                                        <p:tav tm="100000">
                                          <p:val>
                                            <p:strVal val="#ppt_x"/>
                                          </p:val>
                                        </p:tav>
                                      </p:tavLst>
                                    </p:anim>
                                    <p:anim calcmode="lin" valueType="num">
                                      <p:cBhvr>
                                        <p:cTn id="29"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0" name="General_Question_Appears.wav"/>
                                        </p:tgtEl>
                                      </p:cMediaNode>
                                    </p:audio>
                                  </p:subTnLst>
                                </p:cTn>
                              </p:par>
                              <p:par>
                                <p:cTn id="30" presetID="42"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11" name="General_Answer_Appears.wav"/>
                                        </p:tgtEl>
                                      </p:cMediaNode>
                                    </p:audio>
                                  </p:sub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0" presetClass="exit" presetSubtype="0" fill="hold"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 presetClass="mediacall" presetSubtype="0" fill="hold" nodeType="withEffect">
                                  <p:stCondLst>
                                    <p:cond delay="0"/>
                                  </p:stCondLst>
                                  <p:childTnLst>
                                    <p:cmd type="call" cmd="playFrom(0.0)">
                                      <p:cBhvr>
                                        <p:cTn id="43" dur="19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14"/>
                    </p:tgtEl>
                  </p:cond>
                </p:stCondLst>
                <p:endSync evt="end" delay="0">
                  <p:rtn val="all"/>
                </p:endSync>
                <p:childTnLst>
                  <p:par>
                    <p:cTn id="45" fill="hold">
                      <p:stCondLst>
                        <p:cond delay="0"/>
                      </p:stCondLst>
                      <p:childTnLst>
                        <p:par>
                          <p:cTn id="46" fill="hold">
                            <p:stCondLst>
                              <p:cond delay="0"/>
                            </p:stCondLst>
                            <p:childTnLst>
                              <p:par>
                                <p:cTn id="47" presetID="2" presetClass="exit" presetSubtype="2" fill="hold" nodeType="clickEffect">
                                  <p:stCondLst>
                                    <p:cond delay="0"/>
                                  </p:stCondLst>
                                  <p:childTnLst>
                                    <p:anim calcmode="lin" valueType="num">
                                      <p:cBhvr additive="base">
                                        <p:cTn id="48" dur="100"/>
                                        <p:tgtEl>
                                          <p:spTgt spid="35"/>
                                        </p:tgtEl>
                                        <p:attrNameLst>
                                          <p:attrName>ppt_x</p:attrName>
                                        </p:attrNameLst>
                                      </p:cBhvr>
                                      <p:tavLst>
                                        <p:tav tm="0">
                                          <p:val>
                                            <p:strVal val="ppt_x"/>
                                          </p:val>
                                        </p:tav>
                                        <p:tav tm="100000">
                                          <p:val>
                                            <p:strVal val="1+ppt_w/2"/>
                                          </p:val>
                                        </p:tav>
                                      </p:tavLst>
                                    </p:anim>
                                    <p:anim calcmode="lin" valueType="num">
                                      <p:cBhvr additive="base">
                                        <p:cTn id="49" dur="100"/>
                                        <p:tgtEl>
                                          <p:spTgt spid="35"/>
                                        </p:tgtEl>
                                        <p:attrNameLst>
                                          <p:attrName>ppt_y</p:attrName>
                                        </p:attrNameLst>
                                      </p:cBhvr>
                                      <p:tavLst>
                                        <p:tav tm="0">
                                          <p:val>
                                            <p:strVal val="ppt_y"/>
                                          </p:val>
                                        </p:tav>
                                        <p:tav tm="100000">
                                          <p:val>
                                            <p:strVal val="ppt_y"/>
                                          </p:val>
                                        </p:tav>
                                      </p:tavLst>
                                    </p:anim>
                                    <p:set>
                                      <p:cBhvr>
                                        <p:cTn id="50" dur="1" fill="hold">
                                          <p:stCondLst>
                                            <p:cond delay="99"/>
                                          </p:stCondLst>
                                        </p:cTn>
                                        <p:tgtEl>
                                          <p:spTgt spid="3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8" presetClass="emph" presetSubtype="0" fill="hold" nodeType="withEffect">
                                  <p:stCondLst>
                                    <p:cond delay="0"/>
                                  </p:stCondLst>
                                  <p:childTnLst>
                                    <p:animRot by="-21600000">
                                      <p:cBhvr>
                                        <p:cTn id="55" dur="750" fill="hold"/>
                                        <p:tgtEl>
                                          <p:spTgt spid="15"/>
                                        </p:tgtEl>
                                        <p:attrNameLst>
                                          <p:attrName>r</p:attrName>
                                        </p:attrNameLst>
                                      </p:cBhvr>
                                    </p:animRot>
                                  </p:childTnLst>
                                  <p:subTnLst>
                                    <p:audio>
                                      <p:cMediaNode>
                                        <p:cTn display="0" masterRel="sameClick">
                                          <p:stCondLst>
                                            <p:cond evt="begin" delay="0">
                                              <p:tn val="54"/>
                                            </p:cond>
                                          </p:stCondLst>
                                          <p:endCondLst>
                                            <p:cond evt="onStopAudio" delay="0">
                                              <p:tgtEl>
                                                <p:sldTgt/>
                                              </p:tgtEl>
                                            </p:cond>
                                          </p:endCondLst>
                                        </p:cTn>
                                        <p:tgtEl>
                                          <p:sndTgt r:embed="rId12" name="Ground_Pound_Spin.wav"/>
                                        </p:tgtEl>
                                      </p:cMediaNode>
                                    </p:audio>
                                  </p:subTnLst>
                                </p:cTn>
                              </p:par>
                              <p:par>
                                <p:cTn id="56" presetID="42" presetClass="path" presetSubtype="0" accel="50000" decel="50000" fill="hold" nodeType="withEffect">
                                  <p:stCondLst>
                                    <p:cond delay="750"/>
                                  </p:stCondLst>
                                  <p:childTnLst>
                                    <p:animMotion origin="layout" path="M -3.33333E-6 4.81481E-6 L -3.33333E-6 0.26319 " pathEditMode="relative" rAng="0" ptsTypes="AA">
                                      <p:cBhvr>
                                        <p:cTn id="57" dur="500" fill="hold"/>
                                        <p:tgtEl>
                                          <p:spTgt spid="15"/>
                                        </p:tgtEl>
                                        <p:attrNameLst>
                                          <p:attrName>ppt_x</p:attrName>
                                          <p:attrName>ppt_y</p:attrName>
                                        </p:attrNameLst>
                                      </p:cBhvr>
                                      <p:rCtr x="0" y="13148"/>
                                    </p:animMotion>
                                  </p:childTnLst>
                                </p:cTn>
                              </p:par>
                              <p:par>
                                <p:cTn id="58" presetID="1" presetClass="exit" presetSubtype="0" fill="hold" nodeType="withEffect">
                                  <p:stCondLst>
                                    <p:cond delay="1000"/>
                                  </p:stCondLst>
                                  <p:childTnLst>
                                    <p:set>
                                      <p:cBhvr>
                                        <p:cTn id="59" dur="1" fill="hold">
                                          <p:stCondLst>
                                            <p:cond delay="0"/>
                                          </p:stCondLst>
                                        </p:cTn>
                                        <p:tgtEl>
                                          <p:spTgt spid="14"/>
                                        </p:tgtEl>
                                        <p:attrNameLst>
                                          <p:attrName>style.visibility</p:attrName>
                                        </p:attrNameLst>
                                      </p:cBhvr>
                                      <p:to>
                                        <p:strVal val="hidden"/>
                                      </p:to>
                                    </p:set>
                                  </p:childTnLst>
                                </p:cTn>
                              </p:par>
                              <p:par>
                                <p:cTn id="60" presetID="1" presetClass="entr" presetSubtype="0" fill="hold" nodeType="withEffect">
                                  <p:stCondLst>
                                    <p:cond delay="1000"/>
                                  </p:stCondLst>
                                  <p:childTnLst>
                                    <p:set>
                                      <p:cBhvr>
                                        <p:cTn id="61" dur="1" fill="hold">
                                          <p:stCondLst>
                                            <p:cond delay="0"/>
                                          </p:stCondLst>
                                        </p:cTn>
                                        <p:tgtEl>
                                          <p:spTgt spid="13"/>
                                        </p:tgtEl>
                                        <p:attrNameLst>
                                          <p:attrName>style.visibility</p:attrName>
                                        </p:attrNameLst>
                                      </p:cBhvr>
                                      <p:to>
                                        <p:strVal val="visible"/>
                                      </p:to>
                                    </p:set>
                                  </p:childTnLst>
                                </p:cTn>
                              </p:par>
                              <p:par>
                                <p:cTn id="62" presetID="3" presetClass="mediacall" presetSubtype="0" fill="hold" nodeType="withEffect">
                                  <p:stCondLst>
                                    <p:cond delay="1000"/>
                                  </p:stCondLst>
                                  <p:childTnLst>
                                    <p:cmd type="call" cmd="stop">
                                      <p:cBhvr>
                                        <p:cTn id="63" dur="1" fill="hold"/>
                                        <p:tgtEl>
                                          <p:spTgt spid="3"/>
                                        </p:tgtEl>
                                      </p:cBhvr>
                                    </p:cmd>
                                  </p:childTnLst>
                                </p:cTn>
                              </p:par>
                              <p:par>
                                <p:cTn id="64" presetID="10" presetClass="entr" presetSubtype="0" fill="hold" nodeType="withEffect">
                                  <p:stCondLst>
                                    <p:cond delay="100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subTnLst>
                                    <p:audio>
                                      <p:cMediaNode>
                                        <p:cTn display="0" masterRel="sameClick">
                                          <p:stCondLst>
                                            <p:cond evt="begin" delay="0">
                                              <p:tn val="64"/>
                                            </p:cond>
                                          </p:stCondLst>
                                          <p:endCondLst>
                                            <p:cond evt="onStopAudio" delay="0">
                                              <p:tgtEl>
                                                <p:sldTgt/>
                                              </p:tgtEl>
                                            </p:cond>
                                          </p:endCondLst>
                                        </p:cTn>
                                        <p:tgtEl>
                                          <p:sndTgt r:embed="rId13" name="GroundPound_64_isolated.wav"/>
                                        </p:tgtEl>
                                      </p:cMediaNode>
                                    </p:audio>
                                  </p:subTnLst>
                                </p:cTn>
                              </p:par>
                              <p:par>
                                <p:cTn id="67" presetID="6" presetClass="emph" presetSubtype="0" fill="hold" nodeType="withEffect">
                                  <p:stCondLst>
                                    <p:cond delay="1250"/>
                                  </p:stCondLst>
                                  <p:childTnLst>
                                    <p:animScale>
                                      <p:cBhvr>
                                        <p:cTn id="68" dur="500" fill="hold"/>
                                        <p:tgtEl>
                                          <p:spTgt spid="25"/>
                                        </p:tgtEl>
                                      </p:cBhvr>
                                      <p:by x="150000" y="150000"/>
                                    </p:animScale>
                                  </p:childTnLst>
                                </p:cTn>
                              </p:par>
                              <p:par>
                                <p:cTn id="69" presetID="10" presetClass="exit" presetSubtype="0" fill="hold" nodeType="withEffect">
                                  <p:stCondLst>
                                    <p:cond delay="1500"/>
                                  </p:stCondLst>
                                  <p:childTnLst>
                                    <p:animEffect transition="out" filter="fade">
                                      <p:cBhvr>
                                        <p:cTn id="70" dur="500"/>
                                        <p:tgtEl>
                                          <p:spTgt spid="25"/>
                                        </p:tgtEl>
                                      </p:cBhvr>
                                    </p:animEffect>
                                    <p:set>
                                      <p:cBhvr>
                                        <p:cTn id="71" dur="1" fill="hold">
                                          <p:stCondLst>
                                            <p:cond delay="499"/>
                                          </p:stCondLst>
                                        </p:cTn>
                                        <p:tgtEl>
                                          <p:spTgt spid="25"/>
                                        </p:tgtEl>
                                        <p:attrNameLst>
                                          <p:attrName>style.visibility</p:attrName>
                                        </p:attrNameLst>
                                      </p:cBhvr>
                                      <p:to>
                                        <p:strVal val="hidden"/>
                                      </p:to>
                                    </p:set>
                                  </p:childTnLst>
                                </p:cTn>
                              </p:par>
                              <p:par>
                                <p:cTn id="72" presetID="1" presetClass="mediacall" presetSubtype="0" fill="hold" nodeType="withEffect">
                                  <p:stCondLst>
                                    <p:cond delay="1500"/>
                                  </p:stCondLst>
                                  <p:childTnLst>
                                    <p:cmd type="call" cmd="playFrom(0.0)">
                                      <p:cBhvr>
                                        <p:cTn id="73" dur="18668" fill="hold"/>
                                        <p:tgtEl>
                                          <p:spTgt spid="26"/>
                                        </p:tgtEl>
                                      </p:cBhvr>
                                    </p:cmd>
                                  </p:childTnLst>
                                </p:cTn>
                              </p:par>
                              <p:par>
                                <p:cTn id="74" presetID="42" presetClass="path" presetSubtype="0" accel="50000" decel="50000" fill="hold" nodeType="withEffect">
                                  <p:stCondLst>
                                    <p:cond delay="17500"/>
                                  </p:stCondLst>
                                  <p:childTnLst>
                                    <p:animMotion origin="layout" path="M -3.33333E-6 4.81481E-6 L -3.33333E-6 0.25 " pathEditMode="relative" rAng="0" ptsTypes="AA">
                                      <p:cBhvr>
                                        <p:cTn id="75" dur="1000" spd="-100000" fill="hold"/>
                                        <p:tgtEl>
                                          <p:spTgt spid="15"/>
                                        </p:tgtEl>
                                        <p:attrNameLst>
                                          <p:attrName>ppt_x</p:attrName>
                                          <p:attrName>ppt_y</p:attrName>
                                        </p:attrNameLst>
                                      </p:cBhvr>
                                      <p:rCtr x="0" y="12500"/>
                                    </p:animMotion>
                                  </p:childTnLst>
                                </p:cTn>
                              </p:par>
                              <p:par>
                                <p:cTn id="76" presetID="32" presetClass="emph" presetSubtype="0" fill="hold" nodeType="withEffect">
                                  <p:stCondLst>
                                    <p:cond delay="17500"/>
                                  </p:stCondLst>
                                  <p:childTnLst>
                                    <p:animRot by="120000">
                                      <p:cBhvr>
                                        <p:cTn id="77" dur="100" fill="hold">
                                          <p:stCondLst>
                                            <p:cond delay="0"/>
                                          </p:stCondLst>
                                        </p:cTn>
                                        <p:tgtEl>
                                          <p:spTgt spid="15"/>
                                        </p:tgtEl>
                                        <p:attrNameLst>
                                          <p:attrName>r</p:attrName>
                                        </p:attrNameLst>
                                      </p:cBhvr>
                                    </p:animRot>
                                    <p:animRot by="-240000">
                                      <p:cBhvr>
                                        <p:cTn id="78" dur="200" fill="hold">
                                          <p:stCondLst>
                                            <p:cond delay="200"/>
                                          </p:stCondLst>
                                        </p:cTn>
                                        <p:tgtEl>
                                          <p:spTgt spid="15"/>
                                        </p:tgtEl>
                                        <p:attrNameLst>
                                          <p:attrName>r</p:attrName>
                                        </p:attrNameLst>
                                      </p:cBhvr>
                                    </p:animRot>
                                    <p:animRot by="240000">
                                      <p:cBhvr>
                                        <p:cTn id="79" dur="200" fill="hold">
                                          <p:stCondLst>
                                            <p:cond delay="400"/>
                                          </p:stCondLst>
                                        </p:cTn>
                                        <p:tgtEl>
                                          <p:spTgt spid="15"/>
                                        </p:tgtEl>
                                        <p:attrNameLst>
                                          <p:attrName>r</p:attrName>
                                        </p:attrNameLst>
                                      </p:cBhvr>
                                    </p:animRot>
                                    <p:animRot by="-240000">
                                      <p:cBhvr>
                                        <p:cTn id="80" dur="200" fill="hold">
                                          <p:stCondLst>
                                            <p:cond delay="600"/>
                                          </p:stCondLst>
                                        </p:cTn>
                                        <p:tgtEl>
                                          <p:spTgt spid="15"/>
                                        </p:tgtEl>
                                        <p:attrNameLst>
                                          <p:attrName>r</p:attrName>
                                        </p:attrNameLst>
                                      </p:cBhvr>
                                    </p:animRot>
                                    <p:animRot by="120000">
                                      <p:cBhvr>
                                        <p:cTn id="81" dur="200" fill="hold">
                                          <p:stCondLst>
                                            <p:cond delay="800"/>
                                          </p:stCondLst>
                                        </p:cTn>
                                        <p:tgtEl>
                                          <p:spTgt spid="15"/>
                                        </p:tgtEl>
                                        <p:attrNameLst>
                                          <p:attrName>r</p:attrName>
                                        </p:attrNameLst>
                                      </p:cBhvr>
                                    </p:animRot>
                                  </p:childTnLst>
                                </p:cTn>
                              </p:par>
                              <p:par>
                                <p:cTn id="82" presetID="32" presetClass="emph" presetSubtype="0" fill="hold" nodeType="withEffect">
                                  <p:stCondLst>
                                    <p:cond delay="18500"/>
                                  </p:stCondLst>
                                  <p:childTnLst>
                                    <p:animRot by="120000">
                                      <p:cBhvr>
                                        <p:cTn id="83" dur="100" fill="hold">
                                          <p:stCondLst>
                                            <p:cond delay="0"/>
                                          </p:stCondLst>
                                        </p:cTn>
                                        <p:tgtEl>
                                          <p:spTgt spid="15"/>
                                        </p:tgtEl>
                                        <p:attrNameLst>
                                          <p:attrName>r</p:attrName>
                                        </p:attrNameLst>
                                      </p:cBhvr>
                                    </p:animRot>
                                    <p:animRot by="-240000">
                                      <p:cBhvr>
                                        <p:cTn id="84" dur="200" fill="hold">
                                          <p:stCondLst>
                                            <p:cond delay="200"/>
                                          </p:stCondLst>
                                        </p:cTn>
                                        <p:tgtEl>
                                          <p:spTgt spid="15"/>
                                        </p:tgtEl>
                                        <p:attrNameLst>
                                          <p:attrName>r</p:attrName>
                                        </p:attrNameLst>
                                      </p:cBhvr>
                                    </p:animRot>
                                    <p:animRot by="240000">
                                      <p:cBhvr>
                                        <p:cTn id="85" dur="200" fill="hold">
                                          <p:stCondLst>
                                            <p:cond delay="400"/>
                                          </p:stCondLst>
                                        </p:cTn>
                                        <p:tgtEl>
                                          <p:spTgt spid="15"/>
                                        </p:tgtEl>
                                        <p:attrNameLst>
                                          <p:attrName>r</p:attrName>
                                        </p:attrNameLst>
                                      </p:cBhvr>
                                    </p:animRot>
                                    <p:animRot by="-240000">
                                      <p:cBhvr>
                                        <p:cTn id="86" dur="200" fill="hold">
                                          <p:stCondLst>
                                            <p:cond delay="600"/>
                                          </p:stCondLst>
                                        </p:cTn>
                                        <p:tgtEl>
                                          <p:spTgt spid="15"/>
                                        </p:tgtEl>
                                        <p:attrNameLst>
                                          <p:attrName>r</p:attrName>
                                        </p:attrNameLst>
                                      </p:cBhvr>
                                    </p:animRot>
                                    <p:animRot by="120000">
                                      <p:cBhvr>
                                        <p:cTn id="87" dur="200" fill="hold">
                                          <p:stCondLst>
                                            <p:cond delay="800"/>
                                          </p:stCondLst>
                                        </p:cTn>
                                        <p:tgtEl>
                                          <p:spTgt spid="15"/>
                                        </p:tgtEl>
                                        <p:attrNameLst>
                                          <p:attrName>r</p:attrName>
                                        </p:attrNameLst>
                                      </p:cBhvr>
                                    </p:animRot>
                                  </p:childTnLst>
                                </p:cTn>
                              </p:par>
                              <p:par>
                                <p:cTn id="88" presetID="32" presetClass="emph" presetSubtype="0" fill="hold" nodeType="withEffect">
                                  <p:stCondLst>
                                    <p:cond delay="19250"/>
                                  </p:stCondLst>
                                  <p:childTnLst>
                                    <p:animRot by="120000">
                                      <p:cBhvr>
                                        <p:cTn id="89" dur="100" fill="hold">
                                          <p:stCondLst>
                                            <p:cond delay="0"/>
                                          </p:stCondLst>
                                        </p:cTn>
                                        <p:tgtEl>
                                          <p:spTgt spid="15"/>
                                        </p:tgtEl>
                                        <p:attrNameLst>
                                          <p:attrName>r</p:attrName>
                                        </p:attrNameLst>
                                      </p:cBhvr>
                                    </p:animRot>
                                    <p:animRot by="-240000">
                                      <p:cBhvr>
                                        <p:cTn id="90" dur="200" fill="hold">
                                          <p:stCondLst>
                                            <p:cond delay="200"/>
                                          </p:stCondLst>
                                        </p:cTn>
                                        <p:tgtEl>
                                          <p:spTgt spid="15"/>
                                        </p:tgtEl>
                                        <p:attrNameLst>
                                          <p:attrName>r</p:attrName>
                                        </p:attrNameLst>
                                      </p:cBhvr>
                                    </p:animRot>
                                    <p:animRot by="240000">
                                      <p:cBhvr>
                                        <p:cTn id="91" dur="200" fill="hold">
                                          <p:stCondLst>
                                            <p:cond delay="400"/>
                                          </p:stCondLst>
                                        </p:cTn>
                                        <p:tgtEl>
                                          <p:spTgt spid="15"/>
                                        </p:tgtEl>
                                        <p:attrNameLst>
                                          <p:attrName>r</p:attrName>
                                        </p:attrNameLst>
                                      </p:cBhvr>
                                    </p:animRot>
                                    <p:animRot by="-240000">
                                      <p:cBhvr>
                                        <p:cTn id="92" dur="200" fill="hold">
                                          <p:stCondLst>
                                            <p:cond delay="600"/>
                                          </p:stCondLst>
                                        </p:cTn>
                                        <p:tgtEl>
                                          <p:spTgt spid="15"/>
                                        </p:tgtEl>
                                        <p:attrNameLst>
                                          <p:attrName>r</p:attrName>
                                        </p:attrNameLst>
                                      </p:cBhvr>
                                    </p:animRot>
                                    <p:animRot by="120000">
                                      <p:cBhvr>
                                        <p:cTn id="93" dur="200" fill="hold">
                                          <p:stCondLst>
                                            <p:cond delay="800"/>
                                          </p:stCondLst>
                                        </p:cTn>
                                        <p:tgtEl>
                                          <p:spTgt spid="15"/>
                                        </p:tgtEl>
                                        <p:attrNameLst>
                                          <p:attrName>r</p:attrName>
                                        </p:attrNameLst>
                                      </p:cBhvr>
                                    </p:animRot>
                                  </p:childTnLst>
                                </p:cTn>
                              </p:par>
                              <p:par>
                                <p:cTn id="94" presetID="42" presetClass="path" presetSubtype="0" accel="50000" decel="50000" fill="hold" nodeType="withEffect">
                                  <p:stCondLst>
                                    <p:cond delay="18500"/>
                                  </p:stCondLst>
                                  <p:childTnLst>
                                    <p:animMotion origin="layout" path="M -3.33333E-6 4.81481E-6 L -3.33333E-6 0.58564 " pathEditMode="relative" rAng="0" ptsTypes="AA">
                                      <p:cBhvr>
                                        <p:cTn id="95" dur="1700" fill="hold"/>
                                        <p:tgtEl>
                                          <p:spTgt spid="15"/>
                                        </p:tgtEl>
                                        <p:attrNameLst>
                                          <p:attrName>ppt_x</p:attrName>
                                          <p:attrName>ppt_y</p:attrName>
                                        </p:attrNameLst>
                                      </p:cBhvr>
                                      <p:rCtr x="0" y="29282"/>
                                    </p:animMotion>
                                  </p:childTnLst>
                                </p:cTn>
                              </p:par>
                              <p:par>
                                <p:cTn id="96" presetID="1" presetClass="exit" presetSubtype="0" fill="hold" nodeType="withEffect">
                                  <p:stCondLst>
                                    <p:cond delay="21000"/>
                                  </p:stCondLst>
                                  <p:childTnLst>
                                    <p:set>
                                      <p:cBhvr>
                                        <p:cTn id="97" dur="1" fill="hold">
                                          <p:stCondLst>
                                            <p:cond delay="0"/>
                                          </p:stCondLst>
                                        </p:cTn>
                                        <p:tgtEl>
                                          <p:spTgt spid="15"/>
                                        </p:tgtEl>
                                        <p:attrNameLst>
                                          <p:attrName>style.visibility</p:attrName>
                                        </p:attrNameLst>
                                      </p:cBhvr>
                                      <p:to>
                                        <p:strVal val="hidden"/>
                                      </p:to>
                                    </p:set>
                                  </p:childTnLst>
                                </p:cTn>
                              </p:par>
                              <p:par>
                                <p:cTn id="98" presetID="10" presetClass="exit" presetSubtype="0" fill="hold" nodeType="withEffect">
                                  <p:stCondLst>
                                    <p:cond delay="21000"/>
                                  </p:stCondLst>
                                  <p:childTnLst>
                                    <p:animEffect transition="out" filter="fade">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1" presetClass="mediacall" presetSubtype="0" fill="hold" nodeType="withEffect">
                                  <p:stCondLst>
                                    <p:cond delay="21000"/>
                                  </p:stCondLst>
                                  <p:childTnLst>
                                    <p:cmd type="call" cmd="playFrom(0.0)">
                                      <p:cBhvr>
                                        <p:cTn id="102" dur="8521" fill="hold"/>
                                        <p:tgtEl>
                                          <p:spTgt spid="3"/>
                                        </p:tgtEl>
                                      </p:cBhvr>
                                    </p:cmd>
                                  </p:childTnLst>
                                </p:cTn>
                              </p:par>
                              <p:par>
                                <p:cTn id="103" presetID="2" presetClass="entr" presetSubtype="2" fill="hold" nodeType="withEffect">
                                  <p:stCondLst>
                                    <p:cond delay="2100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par>
                                <p:cTn id="107" presetID="1" presetClass="entr" presetSubtype="0" fill="hold" nodeType="withEffect">
                                  <p:stCondLst>
                                    <p:cond delay="21000"/>
                                  </p:stCondLst>
                                  <p:childTnLst>
                                    <p:set>
                                      <p:cBhvr>
                                        <p:cTn id="108" dur="1" fill="hold">
                                          <p:stCondLst>
                                            <p:cond delay="0"/>
                                          </p:stCondLst>
                                        </p:cTn>
                                        <p:tgtEl>
                                          <p:spTgt spid="1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09" restart="whenNotActive" fill="hold" evtFilter="cancelBubble" nodeType="interactiveSeq">
                <p:stCondLst>
                  <p:cond evt="onClick" delay="0">
                    <p:tgtEl>
                      <p:spTgt spid="15"/>
                    </p:tgtEl>
                  </p:cond>
                </p:stCondLst>
                <p:endSync evt="end" delay="0">
                  <p:rtn val="all"/>
                </p:endSync>
                <p:childTnLst>
                  <p:par>
                    <p:cTn id="110" fill="hold">
                      <p:stCondLst>
                        <p:cond delay="0"/>
                      </p:stCondLst>
                      <p:childTnLst>
                        <p:par>
                          <p:cTn id="111" fill="hold">
                            <p:stCondLst>
                              <p:cond delay="0"/>
                            </p:stCondLst>
                            <p:childTnLst>
                              <p:par>
                                <p:cTn id="112" presetID="10" presetClass="exit" presetSubtype="0" fill="hold"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ntr" presetSubtype="0" fill="hold" nodeType="withEffect">
                                  <p:stCondLst>
                                    <p:cond delay="0"/>
                                  </p:stCondLst>
                                  <p:childTnLst>
                                    <p:set>
                                      <p:cBhvr>
                                        <p:cTn id="119" dur="1" fill="hold">
                                          <p:stCondLst>
                                            <p:cond delay="0"/>
                                          </p:stCondLst>
                                        </p:cTn>
                                        <p:tgtEl>
                                          <p:spTgt spid="14"/>
                                        </p:tgtEl>
                                        <p:attrNameLst>
                                          <p:attrName>style.visibility</p:attrName>
                                        </p:attrNameLst>
                                      </p:cBhvr>
                                      <p:to>
                                        <p:strVal val="visible"/>
                                      </p:to>
                                    </p:set>
                                    <p:animEffect transition="in" filter="fade">
                                      <p:cBhvr>
                                        <p:cTn id="120" dur="500"/>
                                        <p:tgtEl>
                                          <p:spTgt spid="14"/>
                                        </p:tgtEl>
                                      </p:cBhvr>
                                    </p:animEffect>
                                  </p:childTnLst>
                                </p:cTn>
                              </p:par>
                              <p:par>
                                <p:cTn id="121" presetID="3" presetClass="mediacall" presetSubtype="0" fill="hold" nodeType="withEffect">
                                  <p:stCondLst>
                                    <p:cond delay="0"/>
                                  </p:stCondLst>
                                  <p:childTnLst>
                                    <p:cmd type="call" cmd="stop">
                                      <p:cBhvr>
                                        <p:cTn id="122" dur="1" fill="hold"/>
                                        <p:tgtEl>
                                          <p:spTgt spid="26"/>
                                        </p:tgtEl>
                                      </p:cBhvr>
                                    </p:cmd>
                                  </p:childTnLst>
                                </p:cTn>
                              </p:par>
                              <p:par>
                                <p:cTn id="123" presetID="1" presetClass="mediacall" presetSubtype="0" fill="hold" nodeType="withEffect">
                                  <p:stCondLst>
                                    <p:cond delay="0"/>
                                  </p:stCondLst>
                                  <p:childTnLst>
                                    <p:cmd type="call" cmd="playFrom(0.0)">
                                      <p:cBhvr>
                                        <p:cTn id="124" dur="8521" fill="hold"/>
                                        <p:tgtEl>
                                          <p:spTgt spid="3"/>
                                        </p:tgtEl>
                                      </p:cBhvr>
                                    </p:cmd>
                                  </p:childTnLst>
                                </p:cTn>
                              </p:par>
                            </p:childTnLst>
                          </p:cTn>
                        </p:par>
                      </p:childTnLst>
                    </p:cTn>
                  </p:par>
                </p:childTnLst>
              </p:cTn>
              <p:nextCondLst>
                <p:cond evt="onClick" delay="0">
                  <p:tgtEl>
                    <p:spTgt spid="15"/>
                  </p:tgtEl>
                </p:cond>
              </p:nextCondLst>
            </p:seq>
            <p:audio>
              <p:cMediaNode vol="80000">
                <p:cTn id="125" fill="hold" display="0">
                  <p:stCondLst>
                    <p:cond delay="indefinite"/>
                  </p:stCondLst>
                  <p:endCondLst>
                    <p:cond evt="onStopAudio" delay="0">
                      <p:tgtEl>
                        <p:sldTgt/>
                      </p:tgtEl>
                    </p:cond>
                  </p:endCondLst>
                </p:cTn>
                <p:tgtEl>
                  <p:spTgt spid="26"/>
                </p:tgtEl>
              </p:cMediaNode>
            </p:audio>
            <p:audio>
              <p:cMediaNode showWhenStopped="0">
                <p:cTn id="126" repeatCount="indefinite" fill="hold" display="0">
                  <p:stCondLst>
                    <p:cond delay="indefinite"/>
                  </p:stCondLst>
                  <p:endCondLst>
                    <p:cond evt="onStopAudio" delay="0">
                      <p:tgtEl>
                        <p:sldTgt/>
                      </p:tgtEl>
                    </p:cond>
                  </p:endCondLst>
                </p:cTn>
                <p:tgtEl>
                  <p:spTgt spid="3"/>
                </p:tgtEl>
              </p:cMediaNode>
            </p:audio>
            <p:seq concurrent="1" nextAc="seek">
              <p:cTn id="127" restart="whenNotActive" fill="hold" evtFilter="cancelBubble" nodeType="interactiveSeq">
                <p:stCondLst>
                  <p:cond evt="onClick" delay="0">
                    <p:tgtEl>
                      <p:spTgt spid="21"/>
                    </p:tgtEl>
                  </p:cond>
                </p:stCondLst>
                <p:endSync evt="end" delay="0">
                  <p:rtn val="all"/>
                </p:endSync>
                <p:childTnLst>
                  <p:par>
                    <p:cTn id="128" fill="hold">
                      <p:stCondLst>
                        <p:cond delay="0"/>
                      </p:stCondLst>
                      <p:childTnLst>
                        <p:par>
                          <p:cTn id="129" fill="hold">
                            <p:stCondLst>
                              <p:cond delay="0"/>
                            </p:stCondLst>
                            <p:childTnLst>
                              <p:par>
                                <p:cTn id="130" presetID="2" presetClass="exit" presetSubtype="2" fill="hold" nodeType="clickEffect">
                                  <p:stCondLst>
                                    <p:cond delay="0"/>
                                  </p:stCondLst>
                                  <p:childTnLst>
                                    <p:anim calcmode="lin" valueType="num">
                                      <p:cBhvr additive="base">
                                        <p:cTn id="131" dur="100"/>
                                        <p:tgtEl>
                                          <p:spTgt spid="35"/>
                                        </p:tgtEl>
                                        <p:attrNameLst>
                                          <p:attrName>ppt_x</p:attrName>
                                        </p:attrNameLst>
                                      </p:cBhvr>
                                      <p:tavLst>
                                        <p:tav tm="0">
                                          <p:val>
                                            <p:strVal val="ppt_x"/>
                                          </p:val>
                                        </p:tav>
                                        <p:tav tm="100000">
                                          <p:val>
                                            <p:strVal val="1+ppt_w/2"/>
                                          </p:val>
                                        </p:tav>
                                      </p:tavLst>
                                    </p:anim>
                                    <p:anim calcmode="lin" valueType="num">
                                      <p:cBhvr additive="base">
                                        <p:cTn id="132" dur="100"/>
                                        <p:tgtEl>
                                          <p:spTgt spid="35"/>
                                        </p:tgtEl>
                                        <p:attrNameLst>
                                          <p:attrName>ppt_y</p:attrName>
                                        </p:attrNameLst>
                                      </p:cBhvr>
                                      <p:tavLst>
                                        <p:tav tm="0">
                                          <p:val>
                                            <p:strVal val="ppt_y"/>
                                          </p:val>
                                        </p:tav>
                                        <p:tav tm="100000">
                                          <p:val>
                                            <p:strVal val="ppt_y"/>
                                          </p:val>
                                        </p:tav>
                                      </p:tavLst>
                                    </p:anim>
                                    <p:set>
                                      <p:cBhvr>
                                        <p:cTn id="133" dur="1" fill="hold">
                                          <p:stCondLst>
                                            <p:cond delay="99"/>
                                          </p:stCondLst>
                                        </p:cTn>
                                        <p:tgtEl>
                                          <p:spTgt spid="35"/>
                                        </p:tgtEl>
                                        <p:attrNameLst>
                                          <p:attrName>style.visibility</p:attrName>
                                        </p:attrNameLst>
                                      </p:cBhvr>
                                      <p:to>
                                        <p:strVal val="hidden"/>
                                      </p:to>
                                    </p:set>
                                  </p:childTnLst>
                                </p:cTn>
                              </p:par>
                              <p:par>
                                <p:cTn id="134" presetID="1" presetClass="entr" presetSubtype="0" fill="hold" nodeType="withEffect">
                                  <p:stCondLst>
                                    <p:cond delay="0"/>
                                  </p:stCondLst>
                                  <p:childTnLst>
                                    <p:set>
                                      <p:cBhvr>
                                        <p:cTn id="135"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14" name="nsmbwiiJump.wav"/>
                                        </p:tgtEl>
                                      </p:cMediaNode>
                                    </p:audio>
                                  </p:subTnLst>
                                </p:cTn>
                              </p:par>
                              <p:par>
                                <p:cTn id="136" presetID="64" presetClass="path" presetSubtype="0" fill="hold" nodeType="withEffect">
                                  <p:stCondLst>
                                    <p:cond delay="0"/>
                                  </p:stCondLst>
                                  <p:childTnLst>
                                    <p:animMotion origin="layout" path="M -3.54167E-6 2.59259E-6 L -3.54167E-6 -0.09746 " pathEditMode="relative" rAng="0" ptsTypes="AA">
                                      <p:cBhvr>
                                        <p:cTn id="137" dur="350" fill="hold"/>
                                        <p:tgtEl>
                                          <p:spTgt spid="20"/>
                                        </p:tgtEl>
                                        <p:attrNameLst>
                                          <p:attrName>ppt_x</p:attrName>
                                          <p:attrName>ppt_y</p:attrName>
                                        </p:attrNameLst>
                                      </p:cBhvr>
                                      <p:rCtr x="0" y="-4884"/>
                                    </p:animMotion>
                                  </p:childTnLst>
                                </p:cTn>
                              </p:par>
                            </p:childTnLst>
                          </p:cTn>
                        </p:par>
                        <p:par>
                          <p:cTn id="138" fill="hold">
                            <p:stCondLst>
                              <p:cond delay="350"/>
                            </p:stCondLst>
                            <p:childTnLst>
                              <p:par>
                                <p:cTn id="139" presetID="32" presetClass="emph" presetSubtype="0" fill="hold" nodeType="afterEffect">
                                  <p:stCondLst>
                                    <p:cond delay="0"/>
                                  </p:stCondLst>
                                  <p:childTnLst>
                                    <p:animRot by="120000">
                                      <p:cBhvr>
                                        <p:cTn id="140" dur="25" fill="hold">
                                          <p:stCondLst>
                                            <p:cond delay="0"/>
                                          </p:stCondLst>
                                        </p:cTn>
                                        <p:tgtEl>
                                          <p:spTgt spid="21"/>
                                        </p:tgtEl>
                                        <p:attrNameLst>
                                          <p:attrName>r</p:attrName>
                                        </p:attrNameLst>
                                      </p:cBhvr>
                                    </p:animRot>
                                    <p:animRot by="-240000">
                                      <p:cBhvr>
                                        <p:cTn id="141" dur="50" fill="hold">
                                          <p:stCondLst>
                                            <p:cond delay="50"/>
                                          </p:stCondLst>
                                        </p:cTn>
                                        <p:tgtEl>
                                          <p:spTgt spid="21"/>
                                        </p:tgtEl>
                                        <p:attrNameLst>
                                          <p:attrName>r</p:attrName>
                                        </p:attrNameLst>
                                      </p:cBhvr>
                                    </p:animRot>
                                    <p:animRot by="240000">
                                      <p:cBhvr>
                                        <p:cTn id="142" dur="50" fill="hold">
                                          <p:stCondLst>
                                            <p:cond delay="100"/>
                                          </p:stCondLst>
                                        </p:cTn>
                                        <p:tgtEl>
                                          <p:spTgt spid="21"/>
                                        </p:tgtEl>
                                        <p:attrNameLst>
                                          <p:attrName>r</p:attrName>
                                        </p:attrNameLst>
                                      </p:cBhvr>
                                    </p:animRot>
                                    <p:animRot by="-240000">
                                      <p:cBhvr>
                                        <p:cTn id="143" dur="50" fill="hold">
                                          <p:stCondLst>
                                            <p:cond delay="150"/>
                                          </p:stCondLst>
                                        </p:cTn>
                                        <p:tgtEl>
                                          <p:spTgt spid="21"/>
                                        </p:tgtEl>
                                        <p:attrNameLst>
                                          <p:attrName>r</p:attrName>
                                        </p:attrNameLst>
                                      </p:cBhvr>
                                    </p:animRot>
                                    <p:animRot by="120000">
                                      <p:cBhvr>
                                        <p:cTn id="144" dur="50" fill="hold">
                                          <p:stCondLst>
                                            <p:cond delay="200"/>
                                          </p:stCondLst>
                                        </p:cTn>
                                        <p:tgtEl>
                                          <p:spTgt spid="21"/>
                                        </p:tgtEl>
                                        <p:attrNameLst>
                                          <p:attrName>r</p:attrName>
                                        </p:attrNameLst>
                                      </p:cBhvr>
                                    </p:animRot>
                                  </p:childTnLst>
                                </p:cTn>
                              </p:par>
                              <p:par>
                                <p:cTn id="145" presetID="10" presetClass="exit" presetSubtype="0" fill="hold" nodeType="withEffect">
                                  <p:stCondLst>
                                    <p:cond delay="0"/>
                                  </p:stCondLst>
                                  <p:childTnLst>
                                    <p:animEffect transition="out" filter="fade">
                                      <p:cBhvr>
                                        <p:cTn id="146" dur="500"/>
                                        <p:tgtEl>
                                          <p:spTgt spid="20"/>
                                        </p:tgtEl>
                                      </p:cBhvr>
                                    </p:animEffect>
                                    <p:set>
                                      <p:cBhvr>
                                        <p:cTn id="147" dur="1" fill="hold">
                                          <p:stCondLst>
                                            <p:cond delay="499"/>
                                          </p:stCondLst>
                                        </p:cTn>
                                        <p:tgtEl>
                                          <p:spTgt spid="20"/>
                                        </p:tgtEl>
                                        <p:attrNameLst>
                                          <p:attrName>style.visibility</p:attrName>
                                        </p:attrNameLst>
                                      </p:cBhvr>
                                      <p:to>
                                        <p:strVal val="hidden"/>
                                      </p:to>
                                    </p:set>
                                  </p:childTnLst>
                                </p:cTn>
                              </p:par>
                              <p:par>
                                <p:cTn id="148" presetID="42" presetClass="path" presetSubtype="0" fill="hold" nodeType="withEffect">
                                  <p:stCondLst>
                                    <p:cond delay="0"/>
                                  </p:stCondLst>
                                  <p:childTnLst>
                                    <p:animMotion origin="layout" path="M -3.54167E-6 -0.09746 L -3.54167E-6 2.59259E-6 " pathEditMode="relative" rAng="0" ptsTypes="AA">
                                      <p:cBhvr>
                                        <p:cTn id="149" dur="500" fill="hold"/>
                                        <p:tgtEl>
                                          <p:spTgt spid="20"/>
                                        </p:tgtEl>
                                        <p:attrNameLst>
                                          <p:attrName>ppt_x</p:attrName>
                                          <p:attrName>ppt_y</p:attrName>
                                        </p:attrNameLst>
                                      </p:cBhvr>
                                      <p:rCtr x="0" y="4861"/>
                                    </p:animMotion>
                                  </p:childTnLst>
                                </p:cTn>
                              </p:par>
                              <p:par>
                                <p:cTn id="150" presetID="3" presetClass="mediacall" presetSubtype="0" fill="hold" nodeType="withEffect">
                                  <p:stCondLst>
                                    <p:cond delay="0"/>
                                  </p:stCondLst>
                                  <p:childTnLst>
                                    <p:cmd type="call" cmd="stop">
                                      <p:cBhvr>
                                        <p:cTn id="151" dur="1" fill="hold"/>
                                        <p:tgtEl>
                                          <p:spTgt spid="3"/>
                                        </p:tgtEl>
                                      </p:cBhvr>
                                    </p:cmd>
                                  </p:childTnLst>
                                </p:cTn>
                              </p:par>
                              <p:par>
                                <p:cTn id="152" presetID="10" presetClass="entr" presetSubtype="0" fill="hold" grpId="0" nodeType="withEffect">
                                  <p:stCondLst>
                                    <p:cond delay="0"/>
                                  </p:stCondLst>
                                  <p:childTnLst>
                                    <p:set>
                                      <p:cBhvr>
                                        <p:cTn id="153" dur="1" fill="hold">
                                          <p:stCondLst>
                                            <p:cond delay="0"/>
                                          </p:stCondLst>
                                        </p:cTn>
                                        <p:tgtEl>
                                          <p:spTgt spid="22"/>
                                        </p:tgtEl>
                                        <p:attrNameLst>
                                          <p:attrName>style.visibility</p:attrName>
                                        </p:attrNameLst>
                                      </p:cBhvr>
                                      <p:to>
                                        <p:strVal val="visible"/>
                                      </p:to>
                                    </p:set>
                                    <p:animEffect transition="in" filter="fade">
                                      <p:cBhvr>
                                        <p:cTn id="154" dur="500"/>
                                        <p:tgtEl>
                                          <p:spTgt spid="22"/>
                                        </p:tgtEl>
                                      </p:cBhvr>
                                    </p:animEffect>
                                  </p:childTnLst>
                                  <p:subTnLst>
                                    <p:audio>
                                      <p:cMediaNode>
                                        <p:cTn display="0" masterRel="sameClick">
                                          <p:stCondLst>
                                            <p:cond evt="begin" delay="0">
                                              <p:tn val="152"/>
                                            </p:cond>
                                          </p:stCondLst>
                                          <p:endCondLst>
                                            <p:cond evt="onStopAudio" delay="0">
                                              <p:tgtEl>
                                                <p:sldTgt/>
                                              </p:tgtEl>
                                            </p:cond>
                                          </p:endCondLst>
                                        </p:cTn>
                                        <p:tgtEl>
                                          <p:sndTgt r:embed="rId15" name="mk64_countdown.wav"/>
                                        </p:tgtEl>
                                      </p:cMediaNode>
                                    </p:audio>
                                  </p:subTnLst>
                                </p:cTn>
                              </p:par>
                            </p:childTnLst>
                          </p:cTn>
                        </p:par>
                        <p:par>
                          <p:cTn id="155" fill="hold">
                            <p:stCondLst>
                              <p:cond delay="850"/>
                            </p:stCondLst>
                            <p:childTnLst>
                              <p:par>
                                <p:cTn id="156" presetID="10" presetClass="exit" presetSubtype="0" fill="hold" grpId="1" nodeType="afterEffect">
                                  <p:stCondLst>
                                    <p:cond delay="0"/>
                                  </p:stCondLst>
                                  <p:childTnLst>
                                    <p:animEffect transition="out" filter="fade">
                                      <p:cBhvr>
                                        <p:cTn id="157" dur="500"/>
                                        <p:tgtEl>
                                          <p:spTgt spid="22"/>
                                        </p:tgtEl>
                                      </p:cBhvr>
                                    </p:animEffect>
                                    <p:set>
                                      <p:cBhvr>
                                        <p:cTn id="158" dur="1" fill="hold">
                                          <p:stCondLst>
                                            <p:cond delay="499"/>
                                          </p:stCondLst>
                                        </p:cTn>
                                        <p:tgtEl>
                                          <p:spTgt spid="22"/>
                                        </p:tgtEl>
                                        <p:attrNameLst>
                                          <p:attrName>style.visibility</p:attrName>
                                        </p:attrNameLst>
                                      </p:cBhvr>
                                      <p:to>
                                        <p:strVal val="hidden"/>
                                      </p:to>
                                    </p:set>
                                  </p:childTnLst>
                                </p:cTn>
                              </p:par>
                            </p:childTnLst>
                          </p:cTn>
                        </p:par>
                        <p:par>
                          <p:cTn id="159" fill="hold">
                            <p:stCondLst>
                              <p:cond delay="1350"/>
                            </p:stCondLst>
                            <p:childTnLst>
                              <p:par>
                                <p:cTn id="160" presetID="10" presetClass="entr" presetSubtype="0" fill="hold" grpId="0" nodeType="afterEffect">
                                  <p:stCondLst>
                                    <p:cond delay="0"/>
                                  </p:stCondLst>
                                  <p:childTnLst>
                                    <p:set>
                                      <p:cBhvr>
                                        <p:cTn id="161" dur="1" fill="hold">
                                          <p:stCondLst>
                                            <p:cond delay="0"/>
                                          </p:stCondLst>
                                        </p:cTn>
                                        <p:tgtEl>
                                          <p:spTgt spid="23"/>
                                        </p:tgtEl>
                                        <p:attrNameLst>
                                          <p:attrName>style.visibility</p:attrName>
                                        </p:attrNameLst>
                                      </p:cBhvr>
                                      <p:to>
                                        <p:strVal val="visible"/>
                                      </p:to>
                                    </p:set>
                                    <p:animEffect transition="in" filter="fade">
                                      <p:cBhvr>
                                        <p:cTn id="162" dur="500"/>
                                        <p:tgtEl>
                                          <p:spTgt spid="23"/>
                                        </p:tgtEl>
                                      </p:cBhvr>
                                    </p:animEffect>
                                  </p:childTnLst>
                                </p:cTn>
                              </p:par>
                            </p:childTnLst>
                          </p:cTn>
                        </p:par>
                        <p:par>
                          <p:cTn id="163" fill="hold">
                            <p:stCondLst>
                              <p:cond delay="1850"/>
                            </p:stCondLst>
                            <p:childTnLst>
                              <p:par>
                                <p:cTn id="164" presetID="10" presetClass="exit" presetSubtype="0" fill="hold" grpId="1" nodeType="afterEffect">
                                  <p:stCondLst>
                                    <p:cond delay="0"/>
                                  </p:stCondLst>
                                  <p:childTnLst>
                                    <p:animEffect transition="out" filter="fade">
                                      <p:cBhvr>
                                        <p:cTn id="165" dur="500"/>
                                        <p:tgtEl>
                                          <p:spTgt spid="23"/>
                                        </p:tgtEl>
                                      </p:cBhvr>
                                    </p:animEffect>
                                    <p:set>
                                      <p:cBhvr>
                                        <p:cTn id="166" dur="1" fill="hold">
                                          <p:stCondLst>
                                            <p:cond delay="499"/>
                                          </p:stCondLst>
                                        </p:cTn>
                                        <p:tgtEl>
                                          <p:spTgt spid="23"/>
                                        </p:tgtEl>
                                        <p:attrNameLst>
                                          <p:attrName>style.visibility</p:attrName>
                                        </p:attrNameLst>
                                      </p:cBhvr>
                                      <p:to>
                                        <p:strVal val="hidden"/>
                                      </p:to>
                                    </p:set>
                                  </p:childTnLst>
                                </p:cTn>
                              </p:par>
                            </p:childTnLst>
                          </p:cTn>
                        </p:par>
                        <p:par>
                          <p:cTn id="167" fill="hold">
                            <p:stCondLst>
                              <p:cond delay="2350"/>
                            </p:stCondLst>
                            <p:childTnLst>
                              <p:par>
                                <p:cTn id="168" presetID="10" presetClass="entr" presetSubtype="0" fill="hold" grpId="0" nodeType="afterEffect">
                                  <p:stCondLst>
                                    <p:cond delay="0"/>
                                  </p:stCondLst>
                                  <p:childTnLst>
                                    <p:set>
                                      <p:cBhvr>
                                        <p:cTn id="169" dur="1" fill="hold">
                                          <p:stCondLst>
                                            <p:cond delay="0"/>
                                          </p:stCondLst>
                                        </p:cTn>
                                        <p:tgtEl>
                                          <p:spTgt spid="24"/>
                                        </p:tgtEl>
                                        <p:attrNameLst>
                                          <p:attrName>style.visibility</p:attrName>
                                        </p:attrNameLst>
                                      </p:cBhvr>
                                      <p:to>
                                        <p:strVal val="visible"/>
                                      </p:to>
                                    </p:set>
                                    <p:animEffect transition="in" filter="fade">
                                      <p:cBhvr>
                                        <p:cTn id="170" dur="500"/>
                                        <p:tgtEl>
                                          <p:spTgt spid="24"/>
                                        </p:tgtEl>
                                      </p:cBhvr>
                                    </p:animEffect>
                                  </p:childTnLst>
                                </p:cTn>
                              </p:par>
                            </p:childTnLst>
                          </p:cTn>
                        </p:par>
                        <p:par>
                          <p:cTn id="171" fill="hold">
                            <p:stCondLst>
                              <p:cond delay="2850"/>
                            </p:stCondLst>
                            <p:childTnLst>
                              <p:par>
                                <p:cTn id="172" presetID="2" presetClass="entr" presetSubtype="2" fill="hold" nodeType="afterEffect">
                                  <p:stCondLst>
                                    <p:cond delay="0"/>
                                  </p:stCondLst>
                                  <p:childTnLst>
                                    <p:set>
                                      <p:cBhvr>
                                        <p:cTn id="173" dur="1" fill="hold">
                                          <p:stCondLst>
                                            <p:cond delay="0"/>
                                          </p:stCondLst>
                                        </p:cTn>
                                        <p:tgtEl>
                                          <p:spTgt spid="35"/>
                                        </p:tgtEl>
                                        <p:attrNameLst>
                                          <p:attrName>style.visibility</p:attrName>
                                        </p:attrNameLst>
                                      </p:cBhvr>
                                      <p:to>
                                        <p:strVal val="visible"/>
                                      </p:to>
                                    </p:set>
                                    <p:anim calcmode="lin" valueType="num">
                                      <p:cBhvr additive="base">
                                        <p:cTn id="174" dur="500" fill="hold"/>
                                        <p:tgtEl>
                                          <p:spTgt spid="35"/>
                                        </p:tgtEl>
                                        <p:attrNameLst>
                                          <p:attrName>ppt_x</p:attrName>
                                        </p:attrNameLst>
                                      </p:cBhvr>
                                      <p:tavLst>
                                        <p:tav tm="0">
                                          <p:val>
                                            <p:strVal val="1+#ppt_w/2"/>
                                          </p:val>
                                        </p:tav>
                                        <p:tav tm="100000">
                                          <p:val>
                                            <p:strVal val="#ppt_x"/>
                                          </p:val>
                                        </p:tav>
                                      </p:tavLst>
                                    </p:anim>
                                    <p:anim calcmode="lin" valueType="num">
                                      <p:cBhvr additive="base">
                                        <p:cTn id="175"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nextCondLst>
                <p:cond evt="onClick" delay="0">
                  <p:tgtEl>
                    <p:spTgt spid="21"/>
                  </p:tgtEl>
                </p:cond>
              </p:nextCondLst>
            </p:seq>
            <p:seq concurrent="1" nextAc="seek">
              <p:cTn id="176" restart="whenNotActive" fill="hold" evtFilter="cancelBubble" nodeType="interactiveSeq">
                <p:stCondLst>
                  <p:cond evt="onClick" delay="0">
                    <p:tgtEl>
                      <p:spTgt spid="35"/>
                    </p:tgtEl>
                  </p:cond>
                </p:stCondLst>
                <p:endSync evt="end" delay="0">
                  <p:rtn val="all"/>
                </p:endSync>
                <p:childTnLst>
                  <p:par>
                    <p:cTn id="177" fill="hold">
                      <p:stCondLst>
                        <p:cond delay="0"/>
                      </p:stCondLst>
                      <p:childTnLst>
                        <p:par>
                          <p:cTn id="178" fill="hold">
                            <p:stCondLst>
                              <p:cond delay="0"/>
                            </p:stCondLst>
                            <p:childTnLst>
                              <p:par>
                                <p:cTn id="179" presetID="2" presetClass="exit" presetSubtype="2" fill="hold" nodeType="afterEffect">
                                  <p:stCondLst>
                                    <p:cond delay="0"/>
                                  </p:stCondLst>
                                  <p:childTnLst>
                                    <p:anim calcmode="lin" valueType="num">
                                      <p:cBhvr additive="base">
                                        <p:cTn id="180" dur="500"/>
                                        <p:tgtEl>
                                          <p:spTgt spid="35"/>
                                        </p:tgtEl>
                                        <p:attrNameLst>
                                          <p:attrName>ppt_x</p:attrName>
                                        </p:attrNameLst>
                                      </p:cBhvr>
                                      <p:tavLst>
                                        <p:tav tm="0">
                                          <p:val>
                                            <p:strVal val="ppt_x"/>
                                          </p:val>
                                        </p:tav>
                                        <p:tav tm="100000">
                                          <p:val>
                                            <p:strVal val="1+ppt_w/2"/>
                                          </p:val>
                                        </p:tav>
                                      </p:tavLst>
                                    </p:anim>
                                    <p:anim calcmode="lin" valueType="num">
                                      <p:cBhvr additive="base">
                                        <p:cTn id="181" dur="500"/>
                                        <p:tgtEl>
                                          <p:spTgt spid="35"/>
                                        </p:tgtEl>
                                        <p:attrNameLst>
                                          <p:attrName>ppt_y</p:attrName>
                                        </p:attrNameLst>
                                      </p:cBhvr>
                                      <p:tavLst>
                                        <p:tav tm="0">
                                          <p:val>
                                            <p:strVal val="ppt_y"/>
                                          </p:val>
                                        </p:tav>
                                        <p:tav tm="100000">
                                          <p:val>
                                            <p:strVal val="ppt_y"/>
                                          </p:val>
                                        </p:tav>
                                      </p:tavLst>
                                    </p:anim>
                                    <p:set>
                                      <p:cBhvr>
                                        <p:cTn id="182" dur="1" fill="hold">
                                          <p:stCondLst>
                                            <p:cond delay="499"/>
                                          </p:stCondLst>
                                        </p:cTn>
                                        <p:tgtEl>
                                          <p:spTgt spid="35"/>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500"/>
                                        <p:tgtEl>
                                          <p:spTgt spid="9">
                                            <p:txEl>
                                              <p:pRg st="0" end="0"/>
                                            </p:txEl>
                                          </p:spTgt>
                                        </p:tgtEl>
                                      </p:cBhvr>
                                    </p:animEffect>
                                    <p:set>
                                      <p:cBhvr>
                                        <p:cTn id="185" dur="1" fill="hold">
                                          <p:stCondLst>
                                            <p:cond delay="499"/>
                                          </p:stCondLst>
                                        </p:cTn>
                                        <p:tgtEl>
                                          <p:spTgt spid="9">
                                            <p:txEl>
                                              <p:pRg st="0" end="0"/>
                                            </p:txEl>
                                          </p:spTgt>
                                        </p:tgtEl>
                                        <p:attrNameLst>
                                          <p:attrName>style.visibility</p:attrName>
                                        </p:attrNameLst>
                                      </p:cBhvr>
                                      <p:to>
                                        <p:strVal val="hidden"/>
                                      </p:to>
                                    </p:set>
                                  </p:childTnLst>
                                </p:cTn>
                              </p:par>
                              <p:par>
                                <p:cTn id="186" presetID="63" presetClass="path" presetSubtype="0" fill="hold" nodeType="withEffect">
                                  <p:stCondLst>
                                    <p:cond delay="0"/>
                                  </p:stCondLst>
                                  <p:childTnLst>
                                    <p:animMotion origin="layout" path="M 1.25E-6 4.07407E-6 L 0.24844 4.07407E-6 " pathEditMode="relative" rAng="0" ptsTypes="AA">
                                      <p:cBhvr>
                                        <p:cTn id="187" dur="1000" fill="hold"/>
                                        <p:tgtEl>
                                          <p:spTgt spid="4"/>
                                        </p:tgtEl>
                                        <p:attrNameLst>
                                          <p:attrName>ppt_x</p:attrName>
                                          <p:attrName>ppt_y</p:attrName>
                                        </p:attrNameLst>
                                      </p:cBhvr>
                                      <p:rCtr x="12422" y="0"/>
                                    </p:animMotion>
                                  </p:childTnLst>
                                  <p:subTnLst>
                                    <p:audio>
                                      <p:cMediaNode>
                                        <p:cTn display="0" masterRel="sameClick">
                                          <p:stCondLst>
                                            <p:cond evt="begin" delay="0">
                                              <p:tn val="186"/>
                                            </p:cond>
                                          </p:stCondLst>
                                          <p:endCondLst>
                                            <p:cond evt="onStopAudio" delay="0">
                                              <p:tgtEl>
                                                <p:sldTgt/>
                                              </p:tgtEl>
                                            </p:cond>
                                          </p:endCondLst>
                                        </p:cTn>
                                        <p:tgtEl>
                                          <p:sndTgt r:embed="rId16" name="Nabbit_Footsteps Mixdown 1.wav"/>
                                        </p:tgtEl>
                                      </p:cMediaNode>
                                    </p:audio>
                                  </p:subTnLst>
                                </p:cTn>
                              </p:par>
                            </p:childTnLst>
                          </p:cTn>
                        </p:par>
                        <p:par>
                          <p:cTn id="188" fill="hold">
                            <p:stCondLst>
                              <p:cond delay="1000"/>
                            </p:stCondLst>
                            <p:childTnLst>
                              <p:par>
                                <p:cTn id="189" presetID="1" presetClass="entr" presetSubtype="0" fill="hold" nodeType="afterEffect">
                                  <p:stCondLst>
                                    <p:cond delay="0"/>
                                  </p:stCondLst>
                                  <p:childTnLst>
                                    <p:set>
                                      <p:cBhvr>
                                        <p:cTn id="190" dur="1" fill="hold">
                                          <p:stCondLst>
                                            <p:cond delay="0"/>
                                          </p:stCondLst>
                                        </p:cTn>
                                        <p:tgtEl>
                                          <p:spTgt spid="27"/>
                                        </p:tgtEl>
                                        <p:attrNameLst>
                                          <p:attrName>style.visibility</p:attrName>
                                        </p:attrNameLst>
                                      </p:cBhvr>
                                      <p:to>
                                        <p:strVal val="visible"/>
                                      </p:to>
                                    </p:set>
                                  </p:childTnLst>
                                </p:cTn>
                              </p:par>
                              <p:par>
                                <p:cTn id="191" presetID="1" presetClass="exit" presetSubtype="0" fill="hold" nodeType="withEffect">
                                  <p:stCondLst>
                                    <p:cond delay="0"/>
                                  </p:stCondLst>
                                  <p:childTnLst>
                                    <p:set>
                                      <p:cBhvr>
                                        <p:cTn id="192" dur="1" fill="hold">
                                          <p:stCondLst>
                                            <p:cond delay="0"/>
                                          </p:stCondLst>
                                        </p:cTn>
                                        <p:tgtEl>
                                          <p:spTgt spid="4"/>
                                        </p:tgtEl>
                                        <p:attrNameLst>
                                          <p:attrName>style.visibility</p:attrName>
                                        </p:attrNameLst>
                                      </p:cBhvr>
                                      <p:to>
                                        <p:strVal val="hidden"/>
                                      </p:to>
                                    </p:set>
                                  </p:childTnLst>
                                </p:cTn>
                              </p:par>
                              <p:par>
                                <p:cTn id="193" presetID="63" presetClass="path" presetSubtype="0" fill="hold" nodeType="withEffect">
                                  <p:stCondLst>
                                    <p:cond delay="0"/>
                                  </p:stCondLst>
                                  <p:childTnLst>
                                    <p:animMotion origin="layout" path="M -3.75E-6 1.85185E-6 L 0.09636 1.85185E-6 " pathEditMode="relative" rAng="0" ptsTypes="AA">
                                      <p:cBhvr>
                                        <p:cTn id="194" dur="1000" fill="hold"/>
                                        <p:tgtEl>
                                          <p:spTgt spid="27"/>
                                        </p:tgtEl>
                                        <p:attrNameLst>
                                          <p:attrName>ppt_x</p:attrName>
                                          <p:attrName>ppt_y</p:attrName>
                                        </p:attrNameLst>
                                      </p:cBhvr>
                                      <p:rCtr x="4818" y="0"/>
                                    </p:animMotion>
                                  </p:childTnLst>
                                  <p:subTnLst>
                                    <p:audio>
                                      <p:cMediaNode>
                                        <p:cTn display="0" masterRel="sameClick">
                                          <p:stCondLst>
                                            <p:cond evt="begin" delay="0">
                                              <p:tn val="193"/>
                                            </p:cond>
                                          </p:stCondLst>
                                          <p:endCondLst>
                                            <p:cond evt="onStopAudio" delay="0">
                                              <p:tgtEl>
                                                <p:sldTgt/>
                                              </p:tgtEl>
                                            </p:cond>
                                          </p:endCondLst>
                                        </p:cTn>
                                        <p:tgtEl>
                                          <p:sndTgt r:embed="rId17" name="nsmbwiiSlide2.wav"/>
                                        </p:tgtEl>
                                      </p:cMediaNode>
                                    </p:audio>
                                  </p:subTnLst>
                                </p:cTn>
                              </p:par>
                            </p:childTnLst>
                          </p:cTn>
                        </p:par>
                        <p:par>
                          <p:cTn id="195" fill="hold">
                            <p:stCondLst>
                              <p:cond delay="2000"/>
                            </p:stCondLst>
                            <p:childTnLst>
                              <p:par>
                                <p:cTn id="196" presetID="1" presetClass="exit" presetSubtype="0" fill="hold" nodeType="afterEffect">
                                  <p:stCondLst>
                                    <p:cond delay="0"/>
                                  </p:stCondLst>
                                  <p:childTnLst>
                                    <p:set>
                                      <p:cBhvr>
                                        <p:cTn id="197" dur="1" fill="hold">
                                          <p:stCondLst>
                                            <p:cond delay="0"/>
                                          </p:stCondLst>
                                        </p:cTn>
                                        <p:tgtEl>
                                          <p:spTgt spid="27"/>
                                        </p:tgtEl>
                                        <p:attrNameLst>
                                          <p:attrName>style.visibility</p:attrName>
                                        </p:attrNameLst>
                                      </p:cBhvr>
                                      <p:to>
                                        <p:strVal val="hidden"/>
                                      </p:to>
                                    </p:set>
                                  </p:childTnLst>
                                </p:cTn>
                              </p:par>
                              <p:par>
                                <p:cTn id="198" presetID="1" presetClass="entr" presetSubtype="0" fill="hold" nodeType="withEffect">
                                  <p:stCondLst>
                                    <p:cond delay="0"/>
                                  </p:stCondLst>
                                  <p:childTnLst>
                                    <p:set>
                                      <p:cBhvr>
                                        <p:cTn id="199" dur="1" fill="hold">
                                          <p:stCondLst>
                                            <p:cond delay="0"/>
                                          </p:stCondLst>
                                        </p:cTn>
                                        <p:tgtEl>
                                          <p:spTgt spid="8"/>
                                        </p:tgtEl>
                                        <p:attrNameLst>
                                          <p:attrName>style.visibility</p:attrName>
                                        </p:attrNameLst>
                                      </p:cBhvr>
                                      <p:to>
                                        <p:strVal val="visible"/>
                                      </p:to>
                                    </p:set>
                                  </p:childTnLst>
                                </p:cTn>
                              </p:par>
                            </p:childTnLst>
                          </p:cTn>
                        </p:par>
                        <p:par>
                          <p:cTn id="200" fill="hold">
                            <p:stCondLst>
                              <p:cond delay="2000"/>
                            </p:stCondLst>
                            <p:childTnLst>
                              <p:par>
                                <p:cTn id="201" presetID="64" presetClass="path" presetSubtype="0" accel="50000" decel="50000" fill="hold" nodeType="afterEffect">
                                  <p:stCondLst>
                                    <p:cond delay="0"/>
                                  </p:stCondLst>
                                  <p:childTnLst>
                                    <p:animMotion origin="layout" path="M 2.08333E-6 4.07407E-6 L 2.08333E-6 -0.07686 " pathEditMode="relative" rAng="0" ptsTypes="AA">
                                      <p:cBhvr>
                                        <p:cTn id="202" dur="500" fill="hold"/>
                                        <p:tgtEl>
                                          <p:spTgt spid="8"/>
                                        </p:tgtEl>
                                        <p:attrNameLst>
                                          <p:attrName>ppt_x</p:attrName>
                                          <p:attrName>ppt_y</p:attrName>
                                        </p:attrNameLst>
                                      </p:cBhvr>
                                      <p:rCtr x="0" y="-3843"/>
                                    </p:animMotion>
                                  </p:childTnLst>
                                  <p:subTnLst>
                                    <p:audio>
                                      <p:cMediaNode>
                                        <p:cTn display="0" masterRel="sameClick">
                                          <p:stCondLst>
                                            <p:cond evt="begin" delay="0">
                                              <p:tn val="201"/>
                                            </p:cond>
                                          </p:stCondLst>
                                          <p:endCondLst>
                                            <p:cond evt="onStopAudio" delay="0">
                                              <p:tgtEl>
                                                <p:sldTgt/>
                                              </p:tgtEl>
                                            </p:cond>
                                          </p:endCondLst>
                                        </p:cTn>
                                        <p:tgtEl>
                                          <p:sndTgt r:embed="rId14" name="nsmbwiiJump.wav"/>
                                        </p:tgtEl>
                                      </p:cMediaNode>
                                    </p:audio>
                                  </p:subTnLst>
                                </p:cTn>
                              </p:par>
                            </p:childTnLst>
                          </p:cTn>
                        </p:par>
                        <p:par>
                          <p:cTn id="203" fill="hold">
                            <p:stCondLst>
                              <p:cond delay="2500"/>
                            </p:stCondLst>
                            <p:childTnLst>
                              <p:par>
                                <p:cTn id="204" presetID="42" presetClass="path" presetSubtype="0" accel="50000" decel="50000" fill="hold" nodeType="afterEffect">
                                  <p:stCondLst>
                                    <p:cond delay="0"/>
                                  </p:stCondLst>
                                  <p:childTnLst>
                                    <p:animMotion origin="layout" path="M 8.33333E-7 1.48148E-6 L -0.00013 -0.07524 " pathEditMode="relative" rAng="0" ptsTypes="AA">
                                      <p:cBhvr>
                                        <p:cTn id="205" dur="500" spd="-100000" fill="hold"/>
                                        <p:tgtEl>
                                          <p:spTgt spid="8"/>
                                        </p:tgtEl>
                                        <p:attrNameLst>
                                          <p:attrName>ppt_x</p:attrName>
                                          <p:attrName>ppt_y</p:attrName>
                                        </p:attrNameLst>
                                      </p:cBhvr>
                                      <p:rCtr x="-52" y="-4653"/>
                                    </p:animMotion>
                                  </p:childTnLst>
                                  <p:subTnLst>
                                    <p:set>
                                      <p:cBhvr override="childStyle">
                                        <p:cTn dur="1" fill="hold" display="0" masterRel="sameClick" afterEffect="1">
                                          <p:stCondLst>
                                            <p:cond evt="end" delay="0">
                                              <p:tn val="204"/>
                                            </p:cond>
                                          </p:stCondLst>
                                        </p:cTn>
                                        <p:tgtEl>
                                          <p:spTgt spid="8"/>
                                        </p:tgtEl>
                                        <p:attrNameLst>
                                          <p:attrName>style.visibility</p:attrName>
                                        </p:attrNameLst>
                                      </p:cBhvr>
                                      <p:to>
                                        <p:strVal val="hidden"/>
                                      </p:to>
                                    </p:set>
                                  </p:subTnLst>
                                </p:cTn>
                              </p:par>
                            </p:childTnLst>
                          </p:cTn>
                        </p:par>
                        <p:par>
                          <p:cTn id="206" fill="hold">
                            <p:stCondLst>
                              <p:cond delay="3000"/>
                            </p:stCondLst>
                            <p:childTnLst>
                              <p:par>
                                <p:cTn id="207" presetID="1" presetClass="exit" presetSubtype="0" fill="hold" nodeType="afterEffect">
                                  <p:stCondLst>
                                    <p:cond delay="0"/>
                                  </p:stCondLst>
                                  <p:childTnLst>
                                    <p:set>
                                      <p:cBhvr>
                                        <p:cTn id="208" dur="1" fill="hold">
                                          <p:stCondLst>
                                            <p:cond delay="0"/>
                                          </p:stCondLst>
                                        </p:cTn>
                                        <p:tgtEl>
                                          <p:spTgt spid="8"/>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7"/>
                                        </p:tgtEl>
                                        <p:attrNameLst>
                                          <p:attrName>style.visibility</p:attrName>
                                        </p:attrNameLst>
                                      </p:cBhvr>
                                      <p:to>
                                        <p:strVal val="visible"/>
                                      </p:to>
                                    </p:set>
                                  </p:childTnLst>
                                </p:cTn>
                              </p:par>
                              <p:par>
                                <p:cTn id="211" presetID="44" presetClass="path" presetSubtype="0" fill="hold" nodeType="withEffect">
                                  <p:stCondLst>
                                    <p:cond delay="0"/>
                                  </p:stCondLst>
                                  <p:childTnLst>
                                    <p:animMotion origin="layout" path="M -1.45833E-6 2.22222E-6 C 0.02656 -0.01389 0.04922 -0.05509 0.0836 -0.05324 C 0.1181 -0.05162 0.14857 -0.03241 0.17136 0.01389 " pathEditMode="relative" rAng="0" ptsTypes="AAA">
                                      <p:cBhvr>
                                        <p:cTn id="212" dur="1000" fill="hold"/>
                                        <p:tgtEl>
                                          <p:spTgt spid="7"/>
                                        </p:tgtEl>
                                        <p:attrNameLst>
                                          <p:attrName>ppt_x</p:attrName>
                                          <p:attrName>ppt_y</p:attrName>
                                        </p:attrNameLst>
                                      </p:cBhvr>
                                      <p:rCtr x="8568" y="-1991"/>
                                    </p:animMotion>
                                  </p:childTnLst>
                                  <p:subTnLst>
                                    <p:audio>
                                      <p:cMediaNode>
                                        <p:cTn display="0" masterRel="sameClick">
                                          <p:stCondLst>
                                            <p:cond evt="begin" delay="0">
                                              <p:tn val="211"/>
                                            </p:cond>
                                          </p:stCondLst>
                                          <p:endCondLst>
                                            <p:cond evt="onStopAudio" delay="0">
                                              <p:tgtEl>
                                                <p:sldTgt/>
                                              </p:tgtEl>
                                            </p:cond>
                                          </p:endCondLst>
                                        </p:cTn>
                                        <p:tgtEl>
                                          <p:sndTgt r:embed="rId14" name="nsmbwiiJump.wav"/>
                                        </p:tgtEl>
                                      </p:cMediaNode>
                                    </p:audio>
                                  </p:subTnLst>
                                </p:cTn>
                              </p:par>
                            </p:childTnLst>
                          </p:cTn>
                        </p:par>
                        <p:par>
                          <p:cTn id="213" fill="hold">
                            <p:stCondLst>
                              <p:cond delay="4000"/>
                            </p:stCondLst>
                            <p:childTnLst>
                              <p:par>
                                <p:cTn id="214" presetID="1" presetClass="exit" presetSubtype="0" fill="hold" nodeType="afterEffect">
                                  <p:stCondLst>
                                    <p:cond delay="0"/>
                                  </p:stCondLst>
                                  <p:childTnLst>
                                    <p:set>
                                      <p:cBhvr>
                                        <p:cTn id="215" dur="1" fill="hold">
                                          <p:stCondLst>
                                            <p:cond delay="0"/>
                                          </p:stCondLst>
                                        </p:cTn>
                                        <p:tgtEl>
                                          <p:spTgt spid="7"/>
                                        </p:tgtEl>
                                        <p:attrNameLst>
                                          <p:attrName>style.visibility</p:attrName>
                                        </p:attrNameLst>
                                      </p:cBhvr>
                                      <p:to>
                                        <p:strVal val="hidden"/>
                                      </p:to>
                                    </p:set>
                                  </p:childTnLst>
                                </p:cTn>
                              </p:par>
                            </p:childTnLst>
                          </p:cTn>
                        </p:par>
                        <p:par>
                          <p:cTn id="216" fill="hold">
                            <p:stCondLst>
                              <p:cond delay="4000"/>
                            </p:stCondLst>
                            <p:childTnLst>
                              <p:par>
                                <p:cTn id="217" presetID="1" presetClass="entr" presetSubtype="0" fill="hold" nodeType="afterEffect">
                                  <p:stCondLst>
                                    <p:cond delay="0"/>
                                  </p:stCondLst>
                                  <p:childTnLst>
                                    <p:set>
                                      <p:cBhvr>
                                        <p:cTn id="218" dur="1" fill="hold">
                                          <p:stCondLst>
                                            <p:cond delay="0"/>
                                          </p:stCondLst>
                                        </p:cTn>
                                        <p:tgtEl>
                                          <p:spTgt spid="31"/>
                                        </p:tgtEl>
                                        <p:attrNameLst>
                                          <p:attrName>style.visibility</p:attrName>
                                        </p:attrNameLst>
                                      </p:cBhvr>
                                      <p:to>
                                        <p:strVal val="visible"/>
                                      </p:to>
                                    </p:set>
                                  </p:childTnLst>
                                </p:cTn>
                              </p:par>
                              <p:par>
                                <p:cTn id="219" presetID="1" presetClass="exit" presetSubtype="0" fill="hold" nodeType="withEffect">
                                  <p:stCondLst>
                                    <p:cond delay="500"/>
                                  </p:stCondLst>
                                  <p:childTnLst>
                                    <p:set>
                                      <p:cBhvr>
                                        <p:cTn id="220" dur="1" fill="hold">
                                          <p:stCondLst>
                                            <p:cond delay="0"/>
                                          </p:stCondLst>
                                        </p:cTn>
                                        <p:tgtEl>
                                          <p:spTgt spid="31"/>
                                        </p:tgtEl>
                                        <p:attrNameLst>
                                          <p:attrName>style.visibility</p:attrName>
                                        </p:attrNameLst>
                                      </p:cBhvr>
                                      <p:to>
                                        <p:strVal val="hidden"/>
                                      </p:to>
                                    </p:set>
                                  </p:childTnLst>
                                </p:cTn>
                              </p:par>
                            </p:childTnLst>
                          </p:cTn>
                        </p:par>
                        <p:par>
                          <p:cTn id="221" fill="hold">
                            <p:stCondLst>
                              <p:cond delay="4500"/>
                            </p:stCondLst>
                            <p:childTnLst>
                              <p:par>
                                <p:cTn id="222" presetID="1" presetClass="entr" presetSubtype="0" fill="hold" nodeType="afterEffect">
                                  <p:stCondLst>
                                    <p:cond delay="0"/>
                                  </p:stCondLst>
                                  <p:childTnLst>
                                    <p:set>
                                      <p:cBhvr>
                                        <p:cTn id="223" dur="1" fill="hold">
                                          <p:stCondLst>
                                            <p:cond delay="0"/>
                                          </p:stCondLst>
                                        </p:cTn>
                                        <p:tgtEl>
                                          <p:spTgt spid="32"/>
                                        </p:tgtEl>
                                        <p:attrNameLst>
                                          <p:attrName>style.visibility</p:attrName>
                                        </p:attrNameLst>
                                      </p:cBhvr>
                                      <p:to>
                                        <p:strVal val="visible"/>
                                      </p:to>
                                    </p:set>
                                  </p:childTnLst>
                                </p:cTn>
                              </p:par>
                              <p:par>
                                <p:cTn id="224" presetID="1" presetClass="exit" presetSubtype="0" fill="hold" nodeType="withEffect">
                                  <p:stCondLst>
                                    <p:cond delay="500"/>
                                  </p:stCondLst>
                                  <p:childTnLst>
                                    <p:set>
                                      <p:cBhvr>
                                        <p:cTn id="225" dur="1" fill="hold">
                                          <p:stCondLst>
                                            <p:cond delay="0"/>
                                          </p:stCondLst>
                                        </p:cTn>
                                        <p:tgtEl>
                                          <p:spTgt spid="32"/>
                                        </p:tgtEl>
                                        <p:attrNameLst>
                                          <p:attrName>style.visibility</p:attrName>
                                        </p:attrNameLst>
                                      </p:cBhvr>
                                      <p:to>
                                        <p:strVal val="hidden"/>
                                      </p:to>
                                    </p:set>
                                  </p:childTnLst>
                                </p:cTn>
                              </p:par>
                            </p:childTnLst>
                          </p:cTn>
                        </p:par>
                        <p:par>
                          <p:cTn id="226" fill="hold">
                            <p:stCondLst>
                              <p:cond delay="5000"/>
                            </p:stCondLst>
                            <p:childTnLst>
                              <p:par>
                                <p:cTn id="227" presetID="1" presetClass="entr" presetSubtype="0" fill="hold" nodeType="afterEffect">
                                  <p:stCondLst>
                                    <p:cond delay="0"/>
                                  </p:stCondLst>
                                  <p:childTnLst>
                                    <p:set>
                                      <p:cBhvr>
                                        <p:cTn id="228" dur="1" fill="hold">
                                          <p:stCondLst>
                                            <p:cond delay="0"/>
                                          </p:stCondLst>
                                        </p:cTn>
                                        <p:tgtEl>
                                          <p:spTgt spid="28"/>
                                        </p:tgtEl>
                                        <p:attrNameLst>
                                          <p:attrName>style.visibility</p:attrName>
                                        </p:attrNameLst>
                                      </p:cBhvr>
                                      <p:to>
                                        <p:strVal val="visible"/>
                                      </p:to>
                                    </p:set>
                                  </p:childTnLst>
                                </p:cTn>
                              </p:par>
                              <p:par>
                                <p:cTn id="229" presetID="1" presetClass="exit" presetSubtype="0" fill="hold" nodeType="withEffect">
                                  <p:stCondLst>
                                    <p:cond delay="1500"/>
                                  </p:stCondLst>
                                  <p:childTnLst>
                                    <p:set>
                                      <p:cBhvr>
                                        <p:cTn id="230" dur="1" fill="hold">
                                          <p:stCondLst>
                                            <p:cond delay="0"/>
                                          </p:stCondLst>
                                        </p:cTn>
                                        <p:tgtEl>
                                          <p:spTgt spid="28"/>
                                        </p:tgtEl>
                                        <p:attrNameLst>
                                          <p:attrName>style.visibility</p:attrName>
                                        </p:attrNameLst>
                                      </p:cBhvr>
                                      <p:to>
                                        <p:strVal val="hidden"/>
                                      </p:to>
                                    </p:set>
                                  </p:childTnLst>
                                </p:cTn>
                              </p:par>
                              <p:par>
                                <p:cTn id="231" presetID="1" presetClass="exit" presetSubtype="0" fill="hold" nodeType="withEffect">
                                  <p:stCondLst>
                                    <p:cond delay="1500"/>
                                  </p:stCondLst>
                                  <p:childTnLst>
                                    <p:set>
                                      <p:cBhvr>
                                        <p:cTn id="232" dur="1" fill="hold">
                                          <p:stCondLst>
                                            <p:cond delay="0"/>
                                          </p:stCondLst>
                                        </p:cTn>
                                        <p:tgtEl>
                                          <p:spTgt spid="2"/>
                                        </p:tgtEl>
                                        <p:attrNameLst>
                                          <p:attrName>style.visibility</p:attrName>
                                        </p:attrNameLst>
                                      </p:cBhvr>
                                      <p:to>
                                        <p:strVal val="hidden"/>
                                      </p:to>
                                    </p:set>
                                  </p:childTnLst>
                                </p:cTn>
                              </p:par>
                            </p:childTnLst>
                          </p:cTn>
                        </p:par>
                        <p:par>
                          <p:cTn id="233" fill="hold">
                            <p:stCondLst>
                              <p:cond delay="6500"/>
                            </p:stCondLst>
                            <p:childTnLst>
                              <p:par>
                                <p:cTn id="234" presetID="1" presetClass="entr" presetSubtype="0" fill="hold" nodeType="afterEffect">
                                  <p:stCondLst>
                                    <p:cond delay="0"/>
                                  </p:stCondLst>
                                  <p:childTnLst>
                                    <p:set>
                                      <p:cBhvr>
                                        <p:cTn id="235"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18" name="smb2_pickup.wav"/>
                                        </p:tgtEl>
                                      </p:cMediaNode>
                                    </p:audio>
                                  </p:subTnLst>
                                </p:cTn>
                              </p:par>
                            </p:childTnLst>
                          </p:cTn>
                        </p:par>
                        <p:par>
                          <p:cTn id="236" fill="hold">
                            <p:stCondLst>
                              <p:cond delay="6500"/>
                            </p:stCondLst>
                            <p:childTnLst>
                              <p:par>
                                <p:cTn id="237" presetID="1" presetClass="exit" presetSubtype="0" fill="hold" nodeType="afterEffect">
                                  <p:stCondLst>
                                    <p:cond delay="500"/>
                                  </p:stCondLst>
                                  <p:childTnLst>
                                    <p:set>
                                      <p:cBhvr>
                                        <p:cTn id="238" dur="1" fill="hold">
                                          <p:stCondLst>
                                            <p:cond delay="0"/>
                                          </p:stCondLst>
                                        </p:cTn>
                                        <p:tgtEl>
                                          <p:spTgt spid="30"/>
                                        </p:tgtEl>
                                        <p:attrNameLst>
                                          <p:attrName>style.visibility</p:attrName>
                                        </p:attrNameLst>
                                      </p:cBhvr>
                                      <p:to>
                                        <p:strVal val="hidden"/>
                                      </p:to>
                                    </p:set>
                                  </p:childTnLst>
                                </p:cTn>
                              </p:par>
                            </p:childTnLst>
                          </p:cTn>
                        </p:par>
                        <p:par>
                          <p:cTn id="239" fill="hold">
                            <p:stCondLst>
                              <p:cond delay="7000"/>
                            </p:stCondLst>
                            <p:childTnLst>
                              <p:par>
                                <p:cTn id="240" presetID="1" presetClass="entr" presetSubtype="0" fill="hold" nodeType="afterEffect">
                                  <p:stCondLst>
                                    <p:cond delay="0"/>
                                  </p:stCondLst>
                                  <p:childTnLst>
                                    <p:set>
                                      <p:cBhvr>
                                        <p:cTn id="241" dur="1" fill="hold">
                                          <p:stCondLst>
                                            <p:cond delay="0"/>
                                          </p:stCondLst>
                                        </p:cTn>
                                        <p:tgtEl>
                                          <p:spTgt spid="5"/>
                                        </p:tgtEl>
                                        <p:attrNameLst>
                                          <p:attrName>style.visibility</p:attrName>
                                        </p:attrNameLst>
                                      </p:cBhvr>
                                      <p:to>
                                        <p:strVal val="visible"/>
                                      </p:to>
                                    </p:set>
                                  </p:childTnLst>
                                </p:cTn>
                              </p:par>
                              <p:par>
                                <p:cTn id="242" presetID="63" presetClass="path" presetSubtype="0" fill="hold" nodeType="withEffect">
                                  <p:stCondLst>
                                    <p:cond delay="0"/>
                                  </p:stCondLst>
                                  <p:childTnLst>
                                    <p:animMotion origin="layout" path="M 2.08333E-6 -2.22222E-6 L 0.29622 -2.22222E-6 " pathEditMode="relative" rAng="0" ptsTypes="AA">
                                      <p:cBhvr>
                                        <p:cTn id="243" dur="1000" fill="hold"/>
                                        <p:tgtEl>
                                          <p:spTgt spid="5"/>
                                        </p:tgtEl>
                                        <p:attrNameLst>
                                          <p:attrName>ppt_x</p:attrName>
                                          <p:attrName>ppt_y</p:attrName>
                                        </p:attrNameLst>
                                      </p:cBhvr>
                                      <p:rCtr x="14805" y="0"/>
                                    </p:animMotion>
                                  </p:childTnLst>
                                  <p:subTnLst>
                                    <p:audio>
                                      <p:cMediaNode>
                                        <p:cTn display="0" masterRel="sameClick">
                                          <p:stCondLst>
                                            <p:cond evt="begin" delay="0">
                                              <p:tn val="242"/>
                                            </p:cond>
                                          </p:stCondLst>
                                          <p:endCondLst>
                                            <p:cond evt="onStopAudio" delay="0">
                                              <p:tgtEl>
                                                <p:sldTgt/>
                                              </p:tgtEl>
                                            </p:cond>
                                          </p:endCondLst>
                                        </p:cTn>
                                        <p:tgtEl>
                                          <p:sndTgt r:embed="rId16" name="Nabbit_Footsteps Mixdown 1.wav"/>
                                        </p:tgtEl>
                                      </p:cMediaNode>
                                    </p:audio>
                                  </p:subTnLst>
                                </p:cTn>
                              </p:par>
                            </p:childTnLst>
                          </p:cTn>
                        </p:par>
                        <p:par>
                          <p:cTn id="244" fill="hold">
                            <p:stCondLst>
                              <p:cond delay="8000"/>
                            </p:stCondLst>
                            <p:childTnLst>
                              <p:par>
                                <p:cTn id="245" presetID="1" presetClass="entr" presetSubtype="0" fill="hold" nodeType="afterEffect">
                                  <p:stCondLst>
                                    <p:cond delay="0"/>
                                  </p:stCondLst>
                                  <p:childTnLst>
                                    <p:set>
                                      <p:cBhvr>
                                        <p:cTn id="246" dur="1" fill="hold">
                                          <p:stCondLst>
                                            <p:cond delay="0"/>
                                          </p:stCondLst>
                                        </p:cTn>
                                        <p:tgtEl>
                                          <p:spTgt spid="18"/>
                                        </p:tgtEl>
                                        <p:attrNameLst>
                                          <p:attrName>style.visibility</p:attrName>
                                        </p:attrNameLst>
                                      </p:cBhvr>
                                      <p:to>
                                        <p:strVal val="visible"/>
                                      </p:to>
                                    </p:set>
                                  </p:childTnLst>
                                </p:cTn>
                              </p:par>
                              <p:par>
                                <p:cTn id="247" presetID="44" presetClass="path" presetSubtype="0" fill="hold" nodeType="withEffect">
                                  <p:stCondLst>
                                    <p:cond delay="0"/>
                                  </p:stCondLst>
                                  <p:childTnLst>
                                    <p:animMotion origin="layout" path="M -0.00299 0.00486 L 0.06406 -0.10764 C 0.078 -0.1331 0.09896 -0.14653 0.12097 -0.14653 C 0.14597 -0.14653 0.16602 -0.1331 0.17995 -0.10764 L 0.24701 0.00486 " pathEditMode="relative" rAng="0" ptsTypes="AAAAA">
                                      <p:cBhvr>
                                        <p:cTn id="248" dur="1000" fill="hold"/>
                                        <p:tgtEl>
                                          <p:spTgt spid="18"/>
                                        </p:tgtEl>
                                        <p:attrNameLst>
                                          <p:attrName>ppt_x</p:attrName>
                                          <p:attrName>ppt_y</p:attrName>
                                        </p:attrNameLst>
                                      </p:cBhvr>
                                      <p:rCtr x="12500" y="-7569"/>
                                    </p:animMotion>
                                  </p:childTnLst>
                                  <p:subTnLst>
                                    <p:audio>
                                      <p:cMediaNode>
                                        <p:cTn display="0" masterRel="sameClick">
                                          <p:stCondLst>
                                            <p:cond evt="begin" delay="0">
                                              <p:tn val="247"/>
                                            </p:cond>
                                          </p:stCondLst>
                                          <p:endCondLst>
                                            <p:cond evt="onStopAudio" delay="0">
                                              <p:tgtEl>
                                                <p:sldTgt/>
                                              </p:tgtEl>
                                            </p:cond>
                                          </p:endCondLst>
                                        </p:cTn>
                                        <p:tgtEl>
                                          <p:sndTgt r:embed="rId14" name="nsmbwiiJump.wav"/>
                                        </p:tgtEl>
                                      </p:cMediaNode>
                                    </p:audio>
                                  </p:subTnLst>
                                </p:cTn>
                              </p:par>
                              <p:par>
                                <p:cTn id="249" presetID="1" presetClass="exit" presetSubtype="0" fill="hold" nodeType="withEffect">
                                  <p:stCondLst>
                                    <p:cond delay="0"/>
                                  </p:stCondLst>
                                  <p:childTnLst>
                                    <p:set>
                                      <p:cBhvr>
                                        <p:cTn id="250" dur="1" fill="hold">
                                          <p:stCondLst>
                                            <p:cond delay="0"/>
                                          </p:stCondLst>
                                        </p:cTn>
                                        <p:tgtEl>
                                          <p:spTgt spid="5"/>
                                        </p:tgtEl>
                                        <p:attrNameLst>
                                          <p:attrName>style.visibility</p:attrName>
                                        </p:attrNameLst>
                                      </p:cBhvr>
                                      <p:to>
                                        <p:strVal val="hidden"/>
                                      </p:to>
                                    </p:set>
                                  </p:childTnLst>
                                </p:cTn>
                              </p:par>
                            </p:childTnLst>
                          </p:cTn>
                        </p:par>
                        <p:par>
                          <p:cTn id="251" fill="hold">
                            <p:stCondLst>
                              <p:cond delay="9000"/>
                            </p:stCondLst>
                            <p:childTnLst>
                              <p:par>
                                <p:cTn id="252" presetID="63" presetClass="path" presetSubtype="0" accel="50000" decel="50000" fill="hold" nodeType="afterEffect">
                                  <p:stCondLst>
                                    <p:cond delay="0"/>
                                  </p:stCondLst>
                                  <p:childTnLst>
                                    <p:animMotion origin="layout" path="M 0.34765 -1.11111E-6 L 0.25 -1.11111E-6 " pathEditMode="relative" rAng="0" ptsTypes="AA">
                                      <p:cBhvr>
                                        <p:cTn id="253" dur="1250" spd="-100000" fill="hold"/>
                                        <p:tgtEl>
                                          <p:spTgt spid="18"/>
                                        </p:tgtEl>
                                        <p:attrNameLst>
                                          <p:attrName>ppt_x</p:attrName>
                                          <p:attrName>ppt_y</p:attrName>
                                        </p:attrNameLst>
                                      </p:cBhvr>
                                      <p:rCtr x="-4883" y="0"/>
                                    </p:animMotion>
                                  </p:childTnLst>
                                  <p:subTnLst>
                                    <p:audio>
                                      <p:cMediaNode>
                                        <p:cTn display="0" masterRel="sameClick">
                                          <p:stCondLst>
                                            <p:cond evt="begin" delay="0">
                                              <p:tn val="252"/>
                                            </p:cond>
                                          </p:stCondLst>
                                          <p:endCondLst>
                                            <p:cond evt="onStopAudio" delay="0">
                                              <p:tgtEl>
                                                <p:sldTgt/>
                                              </p:tgtEl>
                                            </p:cond>
                                          </p:endCondLst>
                                        </p:cTn>
                                        <p:tgtEl>
                                          <p:sndTgt r:embed="rId16" name="Nabbit_Footsteps Mixdown 1.wav"/>
                                        </p:tgtEl>
                                      </p:cMediaNode>
                                    </p:audio>
                                  </p:subTnLst>
                                </p:cTn>
                              </p:par>
                              <p:par>
                                <p:cTn id="254" presetID="10" presetClass="entr" presetSubtype="0" fill="hold" grpId="0" nodeType="withEffect" nodePh="1">
                                  <p:stCondLst>
                                    <p:cond delay="0"/>
                                  </p:stCondLst>
                                  <p:endCondLst>
                                    <p:cond evt="begin" delay="0">
                                      <p:tn val="254"/>
                                    </p:cond>
                                  </p:endCondLst>
                                  <p:childTnLst>
                                    <p:set>
                                      <p:cBhvr>
                                        <p:cTn id="255" dur="1" fill="hold">
                                          <p:stCondLst>
                                            <p:cond delay="0"/>
                                          </p:stCondLst>
                                        </p:cTn>
                                        <p:tgtEl>
                                          <p:spTgt spid="36"/>
                                        </p:tgtEl>
                                        <p:attrNameLst>
                                          <p:attrName>style.visibility</p:attrName>
                                        </p:attrNameLst>
                                      </p:cBhvr>
                                      <p:to>
                                        <p:strVal val="visible"/>
                                      </p:to>
                                    </p:set>
                                    <p:animEffect transition="in" filter="fade">
                                      <p:cBhvr>
                                        <p:cTn id="256" dur="500"/>
                                        <p:tgtEl>
                                          <p:spTgt spid="36"/>
                                        </p:tgtEl>
                                      </p:cBhvr>
                                    </p:animEffect>
                                  </p:childTnLst>
                                </p:cTn>
                              </p:par>
                            </p:childTnLst>
                          </p:cTn>
                        </p:par>
                        <p:par>
                          <p:cTn id="257" fill="hold">
                            <p:stCondLst>
                              <p:cond delay="10250"/>
                            </p:stCondLst>
                            <p:childTnLst>
                              <p:par>
                                <p:cTn id="258" presetID="10" presetClass="exit" presetSubtype="0" fill="hold" grpId="1" nodeType="afterEffect" nodePh="1">
                                  <p:stCondLst>
                                    <p:cond delay="500"/>
                                  </p:stCondLst>
                                  <p:endCondLst>
                                    <p:cond evt="begin" delay="0">
                                      <p:tn val="258"/>
                                    </p:cond>
                                  </p:endCondLst>
                                  <p:childTnLst>
                                    <p:animEffect transition="out" filter="fade">
                                      <p:cBhvr>
                                        <p:cTn id="259" dur="500"/>
                                        <p:tgtEl>
                                          <p:spTgt spid="36"/>
                                        </p:tgtEl>
                                      </p:cBhvr>
                                    </p:animEffect>
                                    <p:set>
                                      <p:cBhvr>
                                        <p:cTn id="260" dur="1" fill="hold">
                                          <p:stCondLst>
                                            <p:cond delay="499"/>
                                          </p:stCondLst>
                                        </p:cTn>
                                        <p:tgtEl>
                                          <p:spTgt spid="36"/>
                                        </p:tgtEl>
                                        <p:attrNameLst>
                                          <p:attrName>style.visibility</p:attrName>
                                        </p:attrNameLst>
                                      </p:cBhvr>
                                      <p:to>
                                        <p:strVal val="hidden"/>
                                      </p:to>
                                    </p:set>
                                  </p:childTnLst>
                                </p:cTn>
                              </p:par>
                              <p:par>
                                <p:cTn id="261" presetID="10" presetClass="entr" presetSubtype="0" fill="hold" grpId="2" nodeType="withEffect">
                                  <p:stCondLst>
                                    <p:cond delay="500"/>
                                  </p:stCondLst>
                                  <p:childTnLst>
                                    <p:set>
                                      <p:cBhvr>
                                        <p:cTn id="262" dur="1" fill="hold">
                                          <p:stCondLst>
                                            <p:cond delay="0"/>
                                          </p:stCondLst>
                                        </p:cTn>
                                        <p:tgtEl>
                                          <p:spTgt spid="9">
                                            <p:txEl>
                                              <p:pRg st="0" end="0"/>
                                            </p:txEl>
                                          </p:spTgt>
                                        </p:tgtEl>
                                        <p:attrNameLst>
                                          <p:attrName>style.visibility</p:attrName>
                                        </p:attrNameLst>
                                      </p:cBhvr>
                                      <p:to>
                                        <p:strVal val="visible"/>
                                      </p:to>
                                    </p:set>
                                    <p:animEffect transition="in" filter="fade">
                                      <p:cBhvr>
                                        <p:cTn id="263" dur="500"/>
                                        <p:tgtEl>
                                          <p:spTgt spid="9">
                                            <p:txEl>
                                              <p:pRg st="0" end="0"/>
                                            </p:txEl>
                                          </p:spTgt>
                                        </p:tgtEl>
                                      </p:cBhvr>
                                    </p:animEffect>
                                  </p:childTnLst>
                                </p:cTn>
                              </p:par>
                              <p:par>
                                <p:cTn id="264" presetID="2" presetClass="entr" presetSubtype="2" fill="hold" nodeType="withEffect">
                                  <p:stCondLst>
                                    <p:cond delay="500"/>
                                  </p:stCondLst>
                                  <p:childTnLst>
                                    <p:set>
                                      <p:cBhvr>
                                        <p:cTn id="265" dur="1" fill="hold">
                                          <p:stCondLst>
                                            <p:cond delay="0"/>
                                          </p:stCondLst>
                                        </p:cTn>
                                        <p:tgtEl>
                                          <p:spTgt spid="35"/>
                                        </p:tgtEl>
                                        <p:attrNameLst>
                                          <p:attrName>style.visibility</p:attrName>
                                        </p:attrNameLst>
                                      </p:cBhvr>
                                      <p:to>
                                        <p:strVal val="visible"/>
                                      </p:to>
                                    </p:set>
                                    <p:anim calcmode="lin" valueType="num">
                                      <p:cBhvr additive="base">
                                        <p:cTn id="266" dur="500" fill="hold"/>
                                        <p:tgtEl>
                                          <p:spTgt spid="35"/>
                                        </p:tgtEl>
                                        <p:attrNameLst>
                                          <p:attrName>ppt_x</p:attrName>
                                        </p:attrNameLst>
                                      </p:cBhvr>
                                      <p:tavLst>
                                        <p:tav tm="0">
                                          <p:val>
                                            <p:strVal val="1+#ppt_w/2"/>
                                          </p:val>
                                        </p:tav>
                                        <p:tav tm="100000">
                                          <p:val>
                                            <p:strVal val="#ppt_x"/>
                                          </p:val>
                                        </p:tav>
                                      </p:tavLst>
                                    </p:anim>
                                    <p:anim calcmode="lin" valueType="num">
                                      <p:cBhvr additive="base">
                                        <p:cTn id="267" dur="500" fill="hold"/>
                                        <p:tgtEl>
                                          <p:spTgt spid="35"/>
                                        </p:tgtEl>
                                        <p:attrNameLst>
                                          <p:attrName>ppt_y</p:attrName>
                                        </p:attrNameLst>
                                      </p:cBhvr>
                                      <p:tavLst>
                                        <p:tav tm="0">
                                          <p:val>
                                            <p:strVal val="#ppt_y"/>
                                          </p:val>
                                        </p:tav>
                                        <p:tav tm="100000">
                                          <p:val>
                                            <p:strVal val="#ppt_y"/>
                                          </p:val>
                                        </p:tav>
                                      </p:tavLst>
                                    </p:anim>
                                  </p:childTnLst>
                                </p:cTn>
                              </p:par>
                              <p:par>
                                <p:cTn id="268" presetID="10" presetClass="entr" presetSubtype="0" fill="hold" nodeType="withEffect">
                                  <p:stCondLst>
                                    <p:cond delay="500"/>
                                  </p:stCondLst>
                                  <p:childTnLst>
                                    <p:set>
                                      <p:cBhvr>
                                        <p:cTn id="269" dur="1" fill="hold">
                                          <p:stCondLst>
                                            <p:cond delay="0"/>
                                          </p:stCondLst>
                                        </p:cTn>
                                        <p:tgtEl>
                                          <p:spTgt spid="2"/>
                                        </p:tgtEl>
                                        <p:attrNameLst>
                                          <p:attrName>style.visibility</p:attrName>
                                        </p:attrNameLst>
                                      </p:cBhvr>
                                      <p:to>
                                        <p:strVal val="visible"/>
                                      </p:to>
                                    </p:set>
                                    <p:animEffect transition="in" filter="fade">
                                      <p:cBhvr>
                                        <p:cTn id="270" dur="500"/>
                                        <p:tgtEl>
                                          <p:spTgt spid="2"/>
                                        </p:tgtEl>
                                      </p:cBhvr>
                                    </p:animEffect>
                                  </p:childTnLst>
                                </p:cTn>
                              </p:par>
                            </p:childTnLst>
                          </p:cTn>
                        </p:par>
                      </p:childTnLst>
                    </p:cTn>
                  </p:par>
                </p:childTnLst>
              </p:cTn>
              <p:nextCondLst>
                <p:cond evt="onClick" delay="0">
                  <p:tgtEl>
                    <p:spTgt spid="35"/>
                  </p:tgtEl>
                </p:cond>
              </p:nextCondLst>
            </p:seq>
            <p:audio>
              <p:cMediaNode vol="80000">
                <p:cTn id="271" fill="hold" display="0">
                  <p:stCondLst>
                    <p:cond delay="indefinite"/>
                  </p:stCondLst>
                  <p:endCondLst>
                    <p:cond evt="onStopAudio" delay="0">
                      <p:tgtEl>
                        <p:sldTgt/>
                      </p:tgtEl>
                    </p:cond>
                  </p:endCondLst>
                </p:cTn>
                <p:tgtEl>
                  <p:spTgt spid="6"/>
                </p:tgtEl>
              </p:cMediaNode>
            </p:audio>
            <p:audio>
              <p:cMediaNode vol="80000">
                <p:cTn id="272" fill="hold" display="0">
                  <p:stCondLst>
                    <p:cond delay="indefinite"/>
                  </p:stCondLst>
                  <p:endCondLst>
                    <p:cond evt="onStopAudio" delay="0">
                      <p:tgtEl>
                        <p:sldTgt/>
                      </p:tgtEl>
                    </p:cond>
                  </p:endCondLst>
                </p:cTn>
                <p:tgtEl>
                  <p:spTgt spid="10"/>
                </p:tgtEl>
              </p:cMediaNode>
            </p:audio>
          </p:childTnLst>
        </p:cTn>
      </p:par>
    </p:tnLst>
    <p:bldLst>
      <p:bldP spid="22" grpId="0" animBg="1"/>
      <p:bldP spid="22" grpId="1" animBg="1"/>
      <p:bldP spid="23" grpId="0" animBg="1"/>
      <p:bldP spid="23" grpId="1" animBg="1"/>
      <p:bldP spid="24" grpId="0" animBg="1"/>
      <p:bldP spid="44" grpId="0" animBg="1">
        <p:tmplLst>
          <p:tmpl>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2">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3">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4">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5">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Lst>
      </p:bldP>
      <p:bldP spid="9" grpId="1" build="p">
        <p:tmplLst>
          <p:tmpl lvl="1">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2">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3">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4">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5">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Lst>
      </p:bldP>
      <p:bldP spid="9" grpId="2" build="p">
        <p:tmplLst>
          <p:tmpl lvl="1">
            <p:tnLst>
              <p:par>
                <p:cTn presetID="10" presetClass="entr" presetSubtype="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2">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3">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4">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5">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36" grpId="0" animBg="1"/>
      <p:bldP spid="36" grpId="1" animBg="1"/>
      <p:bldP spid="37" grpId="0" animBg="1">
        <p:tmplLst>
          <p:tmpl>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Lst>
      </p:bldP>
      <p:bldP spid="69"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andom Change Points">
    <p:spTree>
      <p:nvGrpSpPr>
        <p:cNvPr id="1" name=""/>
        <p:cNvGrpSpPr/>
        <p:nvPr/>
      </p:nvGrpSpPr>
      <p:grpSpPr>
        <a:xfrm>
          <a:off x="0" y="0"/>
          <a:ext cx="0" cy="0"/>
          <a:chOff x="0" y="0"/>
          <a:chExt cx="0" cy="0"/>
        </a:xfrm>
      </p:grpSpPr>
      <p:pic>
        <p:nvPicPr>
          <p:cNvPr id="28" name="Picture 27"/>
          <p:cNvPicPr>
            <a:picLocks noChangeAspect="1"/>
          </p:cNvPicPr>
          <p:nvPr userDrawn="1"/>
        </p:nvPicPr>
        <p:blipFill>
          <a:blip r:embed="rId20">
            <a:extLst>
              <a:ext uri="{28A0092B-C50C-407E-A947-70E740481C1C}">
                <a14:useLocalDpi xmlns:a14="http://schemas.microsoft.com/office/drawing/2010/main"/>
              </a:ext>
            </a:extLst>
          </a:blip>
          <a:stretch>
            <a:fillRect/>
          </a:stretch>
        </p:blipFill>
        <p:spPr>
          <a:xfrm>
            <a:off x="4788101" y="5120869"/>
            <a:ext cx="1136808" cy="1430179"/>
          </a:xfrm>
          <a:prstGeom prst="rect">
            <a:avLst/>
          </a:prstGeom>
        </p:spPr>
      </p:pic>
      <p:pic>
        <p:nvPicPr>
          <p:cNvPr id="31" name="Picture 30"/>
          <p:cNvPicPr>
            <a:picLocks noChangeAspect="1"/>
          </p:cNvPicPr>
          <p:nvPr userDrawn="1"/>
        </p:nvPicPr>
        <p:blipFill>
          <a:blip r:embed="rId21">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32" name="Picture 31"/>
          <p:cNvPicPr>
            <a:picLocks noChangeAspect="1"/>
          </p:cNvPicPr>
          <p:nvPr userDrawn="1"/>
        </p:nvPicPr>
        <p:blipFill>
          <a:blip r:embed="rId22">
            <a:extLst>
              <a:ext uri="{28A0092B-C50C-407E-A947-70E740481C1C}">
                <a14:useLocalDpi xmlns:a14="http://schemas.microsoft.com/office/drawing/2010/main"/>
              </a:ext>
            </a:extLst>
          </a:blip>
          <a:stretch>
            <a:fillRect/>
          </a:stretch>
        </p:blipFill>
        <p:spPr>
          <a:xfrm>
            <a:off x="4788101" y="5560924"/>
            <a:ext cx="1136809" cy="990124"/>
          </a:xfrm>
          <a:prstGeom prst="rect">
            <a:avLst/>
          </a:prstGeom>
        </p:spPr>
      </p:pic>
      <p:pic>
        <p:nvPicPr>
          <p:cNvPr id="20" name="Picture 19"/>
          <p:cNvPicPr>
            <a:picLocks noChangeAspect="1"/>
          </p:cNvPicPr>
          <p:nvPr userDrawn="1"/>
        </p:nvPicPr>
        <p:blipFill>
          <a:blip r:embed="rId23" cstate="email">
            <a:extLst>
              <a:ext uri="{28A0092B-C50C-407E-A947-70E740481C1C}">
                <a14:useLocalDpi xmlns:a14="http://schemas.microsoft.com/office/drawing/2010/main"/>
              </a:ext>
            </a:extLst>
          </a:blip>
          <a:stretch>
            <a:fillRect/>
          </a:stretch>
        </p:blipFill>
        <p:spPr>
          <a:xfrm flipH="1">
            <a:off x="10501979" y="3012091"/>
            <a:ext cx="1455422" cy="2993422"/>
          </a:xfrm>
          <a:prstGeom prst="rect">
            <a:avLst/>
          </a:prstGeom>
        </p:spPr>
      </p:pic>
      <p:pic>
        <p:nvPicPr>
          <p:cNvPr id="21" name="Light"/>
          <p:cNvPicPr>
            <a:picLocks noChangeAspect="1"/>
          </p:cNvPicPr>
          <p:nvPr userDrawn="1"/>
        </p:nvPicPr>
        <p:blipFill>
          <a:blip r:embed="rId24" cstate="email">
            <a:extLst>
              <a:ext uri="{28A0092B-C50C-407E-A947-70E740481C1C}">
                <a14:useLocalDpi xmlns:a14="http://schemas.microsoft.com/office/drawing/2010/main"/>
              </a:ext>
            </a:extLst>
          </a:blip>
          <a:stretch>
            <a:fillRect/>
          </a:stretch>
        </p:blipFill>
        <p:spPr>
          <a:xfrm flipH="1">
            <a:off x="10360594" y="1650885"/>
            <a:ext cx="1554540" cy="1254082"/>
          </a:xfrm>
          <a:prstGeom prst="rect">
            <a:avLst/>
          </a:prstGeom>
        </p:spPr>
      </p:pic>
      <p:sp>
        <p:nvSpPr>
          <p:cNvPr id="22" name="Red Light"/>
          <p:cNvSpPr/>
          <p:nvPr userDrawn="1"/>
        </p:nvSpPr>
        <p:spPr>
          <a:xfrm rot="21298503" flipH="1">
            <a:off x="10501977" y="2004183"/>
            <a:ext cx="629695" cy="799035"/>
          </a:xfrm>
          <a:prstGeom prst="ellipse">
            <a:avLst/>
          </a:prstGeom>
          <a:solidFill>
            <a:schemeClr val="accent1">
              <a:alpha val="25000"/>
            </a:schemeClr>
          </a:solidFill>
          <a:ln>
            <a:noFill/>
          </a:ln>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ko-KR" altLang="en-US" dirty="0">
              <a:solidFill>
                <a:srgbClr val="FF0000"/>
              </a:solidFill>
              <a:effectLst>
                <a:glow rad="228600">
                  <a:schemeClr val="accent1">
                    <a:satMod val="175000"/>
                    <a:alpha val="40000"/>
                  </a:schemeClr>
                </a:glow>
              </a:effectLst>
              <a:latin typeface="Arial" panose="020B0604020202020204" pitchFamily="34" charset="0"/>
              <a:ea typeface="BM JUA" panose="02020603020101020101" pitchFamily="18" charset="-127"/>
            </a:endParaRPr>
          </a:p>
        </p:txBody>
      </p:sp>
      <p:sp>
        <p:nvSpPr>
          <p:cNvPr id="23" name="Yellow Light"/>
          <p:cNvSpPr/>
          <p:nvPr userDrawn="1"/>
        </p:nvSpPr>
        <p:spPr>
          <a:xfrm flipH="1">
            <a:off x="10501979" y="1978141"/>
            <a:ext cx="668007" cy="825211"/>
          </a:xfrm>
          <a:prstGeom prst="ellipse">
            <a:avLst/>
          </a:prstGeom>
          <a:solidFill>
            <a:srgbClr val="FFFF00">
              <a:alpha val="25000"/>
            </a:srgbClr>
          </a:solidFill>
          <a:ln>
            <a:noFill/>
          </a:ln>
          <a:effectLst>
            <a:glow rad="228600">
              <a:srgbClr val="FFFF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sp>
        <p:nvSpPr>
          <p:cNvPr id="24" name="Green Light"/>
          <p:cNvSpPr/>
          <p:nvPr userDrawn="1"/>
        </p:nvSpPr>
        <p:spPr>
          <a:xfrm flipH="1">
            <a:off x="10501978" y="1978141"/>
            <a:ext cx="663478" cy="851119"/>
          </a:xfrm>
          <a:prstGeom prst="ellipse">
            <a:avLst/>
          </a:prstGeom>
          <a:solidFill>
            <a:srgbClr val="009900">
              <a:alpha val="25000"/>
            </a:srgbClr>
          </a:solidFill>
          <a:ln>
            <a:noFill/>
          </a:ln>
          <a:effectLst>
            <a:glow rad="228600">
              <a:srgbClr val="0099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rgbClr val="FF0000"/>
              </a:solidFill>
              <a:latin typeface="Arial" panose="020B0604020202020204" pitchFamily="34" charset="0"/>
              <a:ea typeface="BM JUA" panose="02020603020101020101" pitchFamily="18" charset="-127"/>
            </a:endParaRPr>
          </a:p>
        </p:txBody>
      </p:sp>
      <p:pic>
        <p:nvPicPr>
          <p:cNvPr id="13" name="P-Switch On"/>
          <p:cNvPicPr>
            <a:picLocks noChangeAspect="1"/>
          </p:cNvPicPr>
          <p:nvPr userDrawn="1"/>
        </p:nvPicPr>
        <p:blipFill>
          <a:blip r:embed="rId25" cstate="email">
            <a:extLst>
              <a:ext uri="{28A0092B-C50C-407E-A947-70E740481C1C}">
                <a14:useLocalDpi xmlns:a14="http://schemas.microsoft.com/office/drawing/2010/main"/>
              </a:ext>
            </a:extLst>
          </a:blip>
          <a:stretch>
            <a:fillRect/>
          </a:stretch>
        </p:blipFill>
        <p:spPr>
          <a:xfrm>
            <a:off x="10610198" y="6250080"/>
            <a:ext cx="928603" cy="296770"/>
          </a:xfrm>
          <a:prstGeom prst="rect">
            <a:avLst/>
          </a:prstGeom>
        </p:spPr>
      </p:pic>
      <p:pic>
        <p:nvPicPr>
          <p:cNvPr id="14" name="P-Switch"/>
          <p:cNvPicPr>
            <a:picLocks noChangeAspect="1"/>
          </p:cNvPicPr>
          <p:nvPr userDrawn="1"/>
        </p:nvPicPr>
        <p:blipFill>
          <a:blip r:embed="rId26" cstate="email">
            <a:extLst>
              <a:ext uri="{28A0092B-C50C-407E-A947-70E740481C1C}">
                <a14:useLocalDpi xmlns:a14="http://schemas.microsoft.com/office/drawing/2010/main"/>
              </a:ext>
            </a:extLst>
          </a:blip>
          <a:stretch>
            <a:fillRect/>
          </a:stretch>
        </p:blipFill>
        <p:spPr>
          <a:xfrm>
            <a:off x="10606224" y="5486420"/>
            <a:ext cx="932577" cy="1060430"/>
          </a:xfrm>
          <a:prstGeom prst="rect">
            <a:avLst/>
          </a:prstGeom>
        </p:spPr>
      </p:pic>
      <p:pic>
        <p:nvPicPr>
          <p:cNvPr id="15" name="Ground Pound Mario"/>
          <p:cNvPicPr>
            <a:picLocks noChangeAspect="1"/>
          </p:cNvPicPr>
          <p:nvPr userDrawn="1"/>
        </p:nvPicPr>
        <p:blipFill rotWithShape="1">
          <a:blip r:embed="rId27" cstate="email">
            <a:extLst>
              <a:ext uri="{28A0092B-C50C-407E-A947-70E740481C1C}">
                <a14:useLocalDpi xmlns:a14="http://schemas.microsoft.com/office/drawing/2010/main"/>
              </a:ext>
            </a:extLst>
          </a:blip>
          <a:srcRect/>
          <a:stretch/>
        </p:blipFill>
        <p:spPr>
          <a:xfrm flipH="1">
            <a:off x="10422661" y="2841387"/>
            <a:ext cx="1303676" cy="1828800"/>
          </a:xfrm>
          <a:prstGeom prst="rect">
            <a:avLst/>
          </a:prstGeom>
        </p:spPr>
      </p:pic>
      <p:pic>
        <p:nvPicPr>
          <p:cNvPr id="25" name="Dust"/>
          <p:cNvPicPr>
            <a:picLocks noChangeAspect="1"/>
          </p:cNvPicPr>
          <p:nvPr userDrawn="1"/>
        </p:nvPicPr>
        <p:blipFill rotWithShape="1">
          <a:blip r:embed="rId28" cstate="email">
            <a:extLst>
              <a:ext uri="{28A0092B-C50C-407E-A947-70E740481C1C}">
                <a14:useLocalDpi xmlns:a14="http://schemas.microsoft.com/office/drawing/2010/main"/>
              </a:ext>
            </a:extLst>
          </a:blip>
          <a:srcRect/>
          <a:stretch/>
        </p:blipFill>
        <p:spPr>
          <a:xfrm>
            <a:off x="9906141" y="5567363"/>
            <a:ext cx="2322777" cy="876300"/>
          </a:xfrm>
          <a:prstGeom prst="rect">
            <a:avLst/>
          </a:prstGeom>
        </p:spPr>
      </p:pic>
      <p:pic>
        <p:nvPicPr>
          <p:cNvPr id="26" name="P-Switch Timer">
            <a:hlinkClick r:id="" action="ppaction://media"/>
          </p:cNvPr>
          <p:cNvPicPr>
            <a:picLocks noChangeAspect="1"/>
          </p:cNvPicPr>
          <p:nvPr userDrawn="1">
            <a:audioFile r:link="rId3"/>
            <p:extLst>
              <p:ext uri="{DAA4B4D4-6D71-4841-9C94-3DE7FCFB9230}">
                <p14:media xmlns:p14="http://schemas.microsoft.com/office/powerpoint/2010/main" r:embed="rId2"/>
              </p:ext>
            </p:extLst>
          </p:nvPr>
        </p:nvPicPr>
        <p:blipFill>
          <a:blip r:embed="rId29" cstate="print"/>
          <a:stretch>
            <a:fillRect/>
          </a:stretch>
        </p:blipFill>
        <p:spPr>
          <a:xfrm>
            <a:off x="11582400" y="-731927"/>
            <a:ext cx="609600" cy="609600"/>
          </a:xfrm>
          <a:prstGeom prst="rect">
            <a:avLst/>
          </a:prstGeom>
        </p:spPr>
      </p:pic>
      <p:pic>
        <p:nvPicPr>
          <p:cNvPr id="3" name="4-12 - Underground BGM">
            <a:hlinkClick r:id="" action="ppaction://media"/>
          </p:cNvPr>
          <p:cNvPicPr>
            <a:picLocks noChangeAspect="1"/>
          </p:cNvPicPr>
          <p:nvPr userDrawn="1">
            <a:audioFile r:link="rId5"/>
            <p:extLst>
              <p:ext uri="{DAA4B4D4-6D71-4841-9C94-3DE7FCFB9230}">
                <p14:media xmlns:p14="http://schemas.microsoft.com/office/powerpoint/2010/main" r:embed="rId4"/>
              </p:ext>
            </p:extLst>
          </p:nvPr>
        </p:nvPicPr>
        <p:blipFill>
          <a:blip r:embed="rId29" cstate="print"/>
          <a:stretch>
            <a:fillRect/>
          </a:stretch>
        </p:blipFill>
        <p:spPr>
          <a:xfrm>
            <a:off x="0" y="-731927"/>
            <a:ext cx="609600" cy="609600"/>
          </a:xfrm>
          <a:prstGeom prst="rect">
            <a:avLst/>
          </a:prstGeom>
        </p:spPr>
      </p:pic>
      <p:pic>
        <p:nvPicPr>
          <p:cNvPr id="2" name="Bag"/>
          <p:cNvPicPr>
            <a:picLocks noChangeAspect="1"/>
          </p:cNvPicPr>
          <p:nvPr userDrawn="1"/>
        </p:nvPicPr>
        <p:blipFill>
          <a:blip r:embed="rId30">
            <a:extLst>
              <a:ext uri="{28A0092B-C50C-407E-A947-70E740481C1C}">
                <a14:useLocalDpi xmlns:a14="http://schemas.microsoft.com/office/drawing/2010/main"/>
              </a:ext>
            </a:extLst>
          </a:blip>
          <a:stretch>
            <a:fillRect/>
          </a:stretch>
        </p:blipFill>
        <p:spPr>
          <a:xfrm flipH="1">
            <a:off x="5198007" y="5483265"/>
            <a:ext cx="1094239" cy="1061078"/>
          </a:xfrm>
          <a:prstGeom prst="rect">
            <a:avLst/>
          </a:prstGeom>
        </p:spPr>
      </p:pic>
      <p:pic>
        <p:nvPicPr>
          <p:cNvPr id="5" name="Picture 4"/>
          <p:cNvPicPr>
            <a:picLocks noChangeAspect="1"/>
          </p:cNvPicPr>
          <p:nvPr userDrawn="1"/>
        </p:nvPicPr>
        <p:blipFill>
          <a:blip r:embed="rId31">
            <a:extLst>
              <a:ext uri="{28A0092B-C50C-407E-A947-70E740481C1C}">
                <a14:useLocalDpi xmlns:a14="http://schemas.microsoft.com/office/drawing/2010/main"/>
              </a:ext>
            </a:extLst>
          </a:blip>
          <a:stretch>
            <a:fillRect/>
          </a:stretch>
        </p:blipFill>
        <p:spPr>
          <a:xfrm>
            <a:off x="5344275" y="5119340"/>
            <a:ext cx="1320165" cy="1466850"/>
          </a:xfrm>
          <a:prstGeom prst="rect">
            <a:avLst/>
          </a:prstGeom>
        </p:spPr>
      </p:pic>
      <p:pic>
        <p:nvPicPr>
          <p:cNvPr id="4" name="Picture 3"/>
          <p:cNvPicPr>
            <a:picLocks noChangeAspect="1"/>
          </p:cNvPicPr>
          <p:nvPr userDrawn="1"/>
        </p:nvPicPr>
        <p:blipFill>
          <a:blip r:embed="rId32">
            <a:extLst>
              <a:ext uri="{28A0092B-C50C-407E-A947-70E740481C1C}">
                <a14:useLocalDpi xmlns:a14="http://schemas.microsoft.com/office/drawing/2010/main"/>
              </a:ext>
            </a:extLst>
          </a:blip>
          <a:stretch>
            <a:fillRect/>
          </a:stretch>
        </p:blipFill>
        <p:spPr>
          <a:xfrm>
            <a:off x="-1376346" y="5120869"/>
            <a:ext cx="1210151" cy="1430179"/>
          </a:xfrm>
          <a:prstGeom prst="rect">
            <a:avLst/>
          </a:prstGeom>
        </p:spPr>
      </p:pic>
      <p:grpSp>
        <p:nvGrpSpPr>
          <p:cNvPr id="30" name="Group 29"/>
          <p:cNvGrpSpPr/>
          <p:nvPr userDrawn="1"/>
        </p:nvGrpSpPr>
        <p:grpSpPr>
          <a:xfrm>
            <a:off x="5180123" y="5127633"/>
            <a:ext cx="1257144" cy="1447620"/>
            <a:chOff x="1951148" y="1184283"/>
            <a:chExt cx="1257144" cy="1447620"/>
          </a:xfrm>
        </p:grpSpPr>
        <p:pic>
          <p:nvPicPr>
            <p:cNvPr id="29" name="Picture 28"/>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1976437" y="1250576"/>
              <a:ext cx="1230476" cy="977142"/>
            </a:xfrm>
            <a:prstGeom prst="rect">
              <a:avLst/>
            </a:prstGeom>
          </p:spPr>
        </p:pic>
        <p:pic>
          <p:nvPicPr>
            <p:cNvPr id="12" name="Picture 11"/>
            <p:cNvPicPr>
              <a:picLocks noChangeAspect="1"/>
            </p:cNvPicPr>
            <p:nvPr userDrawn="1"/>
          </p:nvPicPr>
          <p:blipFill>
            <a:blip r:embed="rId34">
              <a:extLst>
                <a:ext uri="{28A0092B-C50C-407E-A947-70E740481C1C}">
                  <a14:useLocalDpi xmlns:a14="http://schemas.microsoft.com/office/drawing/2010/main"/>
                </a:ext>
              </a:extLst>
            </a:blip>
            <a:stretch>
              <a:fillRect/>
            </a:stretch>
          </p:blipFill>
          <p:spPr>
            <a:xfrm>
              <a:off x="1951148" y="1184283"/>
              <a:ext cx="1257144" cy="1447620"/>
            </a:xfrm>
            <a:prstGeom prst="rect">
              <a:avLst/>
            </a:prstGeom>
          </p:spPr>
        </p:pic>
      </p:grpSp>
      <p:grpSp>
        <p:nvGrpSpPr>
          <p:cNvPr id="18" name="Group 17"/>
          <p:cNvGrpSpPr/>
          <p:nvPr userDrawn="1"/>
        </p:nvGrpSpPr>
        <p:grpSpPr>
          <a:xfrm>
            <a:off x="8982075" y="5055814"/>
            <a:ext cx="1339107" cy="1527607"/>
            <a:chOff x="6232701" y="4590221"/>
            <a:chExt cx="1339107" cy="1527607"/>
          </a:xfrm>
        </p:grpSpPr>
        <p:pic>
          <p:nvPicPr>
            <p:cNvPr id="16" name="Picture 15"/>
            <p:cNvPicPr>
              <a:picLocks noChangeAspect="1"/>
            </p:cNvPicPr>
            <p:nvPr userDrawn="1"/>
          </p:nvPicPr>
          <p:blipFill>
            <a:blip r:embed="rId33">
              <a:extLst>
                <a:ext uri="{28A0092B-C50C-407E-A947-70E740481C1C}">
                  <a14:useLocalDpi xmlns:a14="http://schemas.microsoft.com/office/drawing/2010/main"/>
                </a:ext>
              </a:extLst>
            </a:blip>
            <a:stretch>
              <a:fillRect/>
            </a:stretch>
          </p:blipFill>
          <p:spPr>
            <a:xfrm>
              <a:off x="6232701" y="4590221"/>
              <a:ext cx="1230476" cy="977142"/>
            </a:xfrm>
            <a:prstGeom prst="rect">
              <a:avLst/>
            </a:prstGeom>
          </p:spPr>
        </p:pic>
        <p:pic>
          <p:nvPicPr>
            <p:cNvPr id="17" name="Picture 16"/>
            <p:cNvPicPr>
              <a:picLocks noChangeAspect="1"/>
            </p:cNvPicPr>
            <p:nvPr userDrawn="1"/>
          </p:nvPicPr>
          <p:blipFill>
            <a:blip r:embed="rId35">
              <a:extLst>
                <a:ext uri="{28A0092B-C50C-407E-A947-70E740481C1C}">
                  <a14:useLocalDpi xmlns:a14="http://schemas.microsoft.com/office/drawing/2010/main"/>
                </a:ext>
              </a:extLst>
            </a:blip>
            <a:stretch>
              <a:fillRect/>
            </a:stretch>
          </p:blipFill>
          <p:spPr>
            <a:xfrm>
              <a:off x="6288314" y="4687649"/>
              <a:ext cx="1283494" cy="1430179"/>
            </a:xfrm>
            <a:prstGeom prst="rect">
              <a:avLst/>
            </a:prstGeom>
          </p:spPr>
        </p:pic>
      </p:grpSp>
      <p:pic>
        <p:nvPicPr>
          <p:cNvPr id="27" name="Picture 26"/>
          <p:cNvPicPr>
            <a:picLocks noChangeAspect="1"/>
          </p:cNvPicPr>
          <p:nvPr userDrawn="1"/>
        </p:nvPicPr>
        <p:blipFill>
          <a:blip r:embed="rId36">
            <a:extLst>
              <a:ext uri="{28A0092B-C50C-407E-A947-70E740481C1C}">
                <a14:useLocalDpi xmlns:a14="http://schemas.microsoft.com/office/drawing/2010/main"/>
              </a:ext>
            </a:extLst>
          </a:blip>
          <a:stretch>
            <a:fillRect/>
          </a:stretch>
        </p:blipFill>
        <p:spPr>
          <a:xfrm>
            <a:off x="1594068" y="5119340"/>
            <a:ext cx="1136809" cy="1393508"/>
          </a:xfrm>
          <a:prstGeom prst="rect">
            <a:avLst/>
          </a:prstGeom>
        </p:spPr>
      </p:pic>
      <p:pic>
        <p:nvPicPr>
          <p:cNvPr id="8" name="Picture 7"/>
          <p:cNvPicPr>
            <a:picLocks noChangeAspect="1"/>
          </p:cNvPicPr>
          <p:nvPr userDrawn="1"/>
        </p:nvPicPr>
        <p:blipFill>
          <a:blip r:embed="rId37">
            <a:extLst>
              <a:ext uri="{28A0092B-C50C-407E-A947-70E740481C1C}">
                <a14:useLocalDpi xmlns:a14="http://schemas.microsoft.com/office/drawing/2010/main"/>
              </a:ext>
            </a:extLst>
          </a:blip>
          <a:stretch>
            <a:fillRect/>
          </a:stretch>
        </p:blipFill>
        <p:spPr>
          <a:xfrm>
            <a:off x="2714706" y="5212546"/>
            <a:ext cx="1246823" cy="1246823"/>
          </a:xfrm>
          <a:prstGeom prst="rect">
            <a:avLst/>
          </a:prstGeom>
        </p:spPr>
      </p:pic>
      <p:pic>
        <p:nvPicPr>
          <p:cNvPr id="7" name="Picture 6"/>
          <p:cNvPicPr>
            <a:picLocks noChangeAspect="1"/>
          </p:cNvPicPr>
          <p:nvPr userDrawn="1"/>
        </p:nvPicPr>
        <p:blipFill>
          <a:blip r:embed="rId38">
            <a:extLst>
              <a:ext uri="{28A0092B-C50C-407E-A947-70E740481C1C}">
                <a14:useLocalDpi xmlns:a14="http://schemas.microsoft.com/office/drawing/2010/main"/>
              </a:ext>
            </a:extLst>
          </a:blip>
          <a:stretch>
            <a:fillRect/>
          </a:stretch>
        </p:blipFill>
        <p:spPr>
          <a:xfrm>
            <a:off x="2668292" y="5164131"/>
            <a:ext cx="1257144" cy="1295238"/>
          </a:xfrm>
          <a:prstGeom prst="rect">
            <a:avLst/>
          </a:prstGeom>
        </p:spPr>
      </p:pic>
      <p:sp>
        <p:nvSpPr>
          <p:cNvPr id="44" name="Text Placeholder 3"/>
          <p:cNvSpPr>
            <a:spLocks noGrp="1"/>
          </p:cNvSpPr>
          <p:nvPr>
            <p:ph type="body" sz="quarter" idx="14" hasCustomPrompt="1"/>
          </p:nvPr>
        </p:nvSpPr>
        <p:spPr>
          <a:xfrm>
            <a:off x="191055" y="311987"/>
            <a:ext cx="11809890" cy="1098762"/>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t"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None/>
              <a:defRPr lang="en-US" sz="66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question here.</a:t>
            </a:r>
          </a:p>
        </p:txBody>
      </p:sp>
      <p:sp>
        <p:nvSpPr>
          <p:cNvPr id="9" name="Content Placeholder 8"/>
          <p:cNvSpPr>
            <a:spLocks noGrp="1"/>
          </p:cNvSpPr>
          <p:nvPr>
            <p:ph sz="quarter" idx="10" hasCustomPrompt="1"/>
          </p:nvPr>
        </p:nvSpPr>
        <p:spPr>
          <a:xfrm>
            <a:off x="1488839" y="1457217"/>
            <a:ext cx="9214319" cy="4896767"/>
          </a:xfrm>
          <a:prstGeom prst="rect">
            <a:avLst/>
          </a:prstGeom>
        </p:spPr>
        <p:txBody>
          <a:bodyPr/>
          <a:lstStyle>
            <a:lvl1pPr algn="ctr">
              <a:defRPr baseline="0">
                <a:solidFill>
                  <a:schemeClr val="tx1"/>
                </a:solidFill>
                <a:latin typeface="Berlin Sans FB Demi" panose="020E0802020502020306" pitchFamily="34" charset="0"/>
              </a:defRPr>
            </a:lvl1pPr>
          </a:lstStyle>
          <a:p>
            <a:pPr lvl="0"/>
            <a:r>
              <a:rPr lang="en-US" dirty="0"/>
              <a:t>Drag and Drop or Copy and Paste a picture here.</a:t>
            </a:r>
          </a:p>
        </p:txBody>
      </p:sp>
      <p:sp>
        <p:nvSpPr>
          <p:cNvPr id="36" name="TextBox 35"/>
          <p:cNvSpPr txBox="1"/>
          <p:nvPr userDrawn="1"/>
        </p:nvSpPr>
        <p:spPr>
          <a:xfrm>
            <a:off x="2624477" y="2287865"/>
            <a:ext cx="6710024" cy="2631490"/>
          </a:xfrm>
          <a:prstGeom prst="rect">
            <a:avLst/>
          </a:prstGeom>
          <a:blipFill>
            <a:blip r:embed="rId40"/>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endParaRPr lang="en-US" dirty="0">
              <a:latin typeface="Arial" panose="020B0604020202020204" pitchFamily="34" charset="0"/>
            </a:endParaRPr>
          </a:p>
        </p:txBody>
      </p:sp>
      <p:pic>
        <p:nvPicPr>
          <p:cNvPr id="35" name="Picture 34"/>
          <p:cNvPicPr>
            <a:picLocks noChangeAspect="1"/>
          </p:cNvPicPr>
          <p:nvPr userDrawn="1"/>
        </p:nvPicPr>
        <p:blipFill>
          <a:blip r:embed="rId41"/>
          <a:stretch>
            <a:fillRect/>
          </a:stretch>
        </p:blipFill>
        <p:spPr>
          <a:xfrm rot="5400000" flipV="1">
            <a:off x="10668095" y="3518513"/>
            <a:ext cx="1637179" cy="1435304"/>
          </a:xfrm>
          <a:prstGeom prst="rect">
            <a:avLst/>
          </a:prstGeom>
        </p:spPr>
      </p:pic>
      <p:pic>
        <p:nvPicPr>
          <p:cNvPr id="6" name="General_Answer_Appears">
            <a:hlinkClick r:id="" action="ppaction://media"/>
          </p:cNvPr>
          <p:cNvPicPr>
            <a:picLocks noChangeAspect="1"/>
          </p:cNvPicPr>
          <p:nvPr userDrawn="1">
            <a:audioFile r:link="rId7"/>
            <p:extLst>
              <p:ext uri="{DAA4B4D4-6D71-4841-9C94-3DE7FCFB9230}">
                <p14:media xmlns:p14="http://schemas.microsoft.com/office/powerpoint/2010/main" r:embed="rId6"/>
              </p:ext>
            </p:extLst>
          </p:nvPr>
        </p:nvPicPr>
        <p:blipFill>
          <a:blip r:embed="rId42"/>
          <a:stretch>
            <a:fillRect/>
          </a:stretch>
        </p:blipFill>
        <p:spPr>
          <a:xfrm>
            <a:off x="10555856" y="-706555"/>
            <a:ext cx="609600" cy="609600"/>
          </a:xfrm>
          <a:prstGeom prst="rect">
            <a:avLst/>
          </a:prstGeom>
        </p:spPr>
      </p:pic>
      <p:pic>
        <p:nvPicPr>
          <p:cNvPr id="10" name="General_Question_Appears">
            <a:hlinkClick r:id="" action="ppaction://media"/>
          </p:cNvPr>
          <p:cNvPicPr>
            <a:picLocks noChangeAspect="1"/>
          </p:cNvPicPr>
          <p:nvPr userDrawn="1">
            <a:audioFile r:link="rId9"/>
            <p:extLst>
              <p:ext uri="{DAA4B4D4-6D71-4841-9C94-3DE7FCFB9230}">
                <p14:media xmlns:p14="http://schemas.microsoft.com/office/powerpoint/2010/main" r:embed="rId8"/>
              </p:ext>
            </p:extLst>
          </p:nvPr>
        </p:nvPicPr>
        <p:blipFill>
          <a:blip r:embed="rId42"/>
          <a:stretch>
            <a:fillRect/>
          </a:stretch>
        </p:blipFill>
        <p:spPr>
          <a:xfrm>
            <a:off x="9813061" y="-706555"/>
            <a:ext cx="609600" cy="609600"/>
          </a:xfrm>
          <a:prstGeom prst="rect">
            <a:avLst/>
          </a:prstGeom>
        </p:spPr>
      </p:pic>
      <p:sp>
        <p:nvSpPr>
          <p:cNvPr id="37" name="Text Placeholder 3"/>
          <p:cNvSpPr>
            <a:spLocks noGrp="1"/>
          </p:cNvSpPr>
          <p:nvPr>
            <p:ph type="body" sz="quarter" idx="13" hasCustomPrompt="1"/>
          </p:nvPr>
        </p:nvSpPr>
        <p:spPr>
          <a:xfrm>
            <a:off x="1488841" y="5356161"/>
            <a:ext cx="9214318" cy="1015663"/>
          </a:xfrm>
          <a:prstGeom prst="rect">
            <a:avLst/>
          </a:prstGeom>
          <a:blipFill>
            <a:blip r:embed="rId39"/>
            <a:stretch>
              <a:fillRect/>
            </a:stretch>
          </a:blipFill>
          <a:effectLst>
            <a:outerShdw blurRad="76200" dist="63500" dir="3240000" algn="tl" rotWithShape="0">
              <a:prstClr val="black">
                <a:alpha val="40000"/>
              </a:prstClr>
            </a:outerShdw>
          </a:effectLst>
        </p:spPr>
        <p:txBody>
          <a:bodyPr wrap="square" lIns="182880" rIns="182880" bIns="137160" rtlCol="0" anchor="b" anchorCtr="1">
            <a:spAutoFit/>
            <a:scene3d>
              <a:camera prst="orthographicFront"/>
              <a:lightRig rig="balanced" dir="t"/>
            </a:scene3d>
            <a:sp3d extrusionH="50800" contourW="12700" prstMaterial="matte">
              <a:bevelT w="25400" h="25400" prst="angle"/>
              <a:extrusionClr>
                <a:schemeClr val="bg1">
                  <a:lumMod val="65000"/>
                </a:schemeClr>
              </a:extrusionClr>
              <a:contourClr>
                <a:schemeClr val="bg1">
                  <a:lumMod val="75000"/>
                </a:schemeClr>
              </a:contourClr>
            </a:sp3d>
          </a:bodyPr>
          <a:lstStyle>
            <a:lvl1pPr marL="0" indent="0" algn="ctr">
              <a:buFont typeface="Arial" panose="020B0604020202020204" pitchFamily="34" charset="0"/>
              <a:buNone/>
              <a:defRPr lang="en-US" sz="6000" b="1" dirty="0">
                <a:ln w="63500" cap="rnd">
                  <a:noFill/>
                  <a:prstDash val="solid"/>
                </a:ln>
                <a:solidFill>
                  <a:schemeClr val="bg1"/>
                </a:solidFill>
                <a:effectLst>
                  <a:glow>
                    <a:srgbClr val="F1CB08"/>
                  </a:glow>
                  <a:outerShdw blurRad="50800" dist="76200" dir="3120000" algn="tl" rotWithShape="0">
                    <a:prstClr val="black">
                      <a:alpha val="25000"/>
                    </a:prstClr>
                  </a:outerShdw>
                </a:effectLst>
                <a:latin typeface="Berlin Sans FB Demi" panose="020E0802020502020306" pitchFamily="34" charset="0"/>
                <a:ea typeface="Super Mario Bros Alphabet" pitchFamily="2" charset="-127"/>
              </a:defRPr>
            </a:lvl1pPr>
          </a:lstStyle>
          <a:p>
            <a:pPr marL="0" lvl="0" algn="ctr"/>
            <a:r>
              <a:rPr lang="en-US" dirty="0"/>
              <a:t>Type the answer here.</a:t>
            </a:r>
          </a:p>
        </p:txBody>
      </p:sp>
      <p:grpSp>
        <p:nvGrpSpPr>
          <p:cNvPr id="38" name="Answer"/>
          <p:cNvGrpSpPr/>
          <p:nvPr userDrawn="1"/>
        </p:nvGrpSpPr>
        <p:grpSpPr>
          <a:xfrm>
            <a:off x="236249" y="5328322"/>
            <a:ext cx="11701865" cy="1043502"/>
            <a:chOff x="72527" y="2988297"/>
            <a:chExt cx="11701865" cy="1043502"/>
          </a:xfrm>
        </p:grpSpPr>
        <p:pic>
          <p:nvPicPr>
            <p:cNvPr id="39" name="Picture 38">
              <a:hlinkClick r:id="" action="ppaction://noaction">
                <a:snd r:embed="rId43" name="smw_message_block.wav"/>
              </a:hlinkClick>
              <a:hlinkHover r:id="" action="ppaction://noaction">
                <a:snd r:embed="rId44" name="smw_pause.wav"/>
              </a:hlinkHover>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10754555" y="2988297"/>
              <a:ext cx="1019837" cy="1025663"/>
            </a:xfrm>
            <a:prstGeom prst="rect">
              <a:avLst/>
            </a:prstGeom>
            <a:effectLst/>
          </p:spPr>
        </p:pic>
        <p:pic>
          <p:nvPicPr>
            <p:cNvPr id="40" name="Picture 39">
              <a:hlinkClick r:id="" action="ppaction://hlinkshowjump?jump=endshow">
                <a:snd r:embed="rId46" name="invalid.WAV"/>
              </a:hlinkClick>
              <a:hlinkHover r:id="" action="ppaction://noaction">
                <a:snd r:embed="rId47" name="smw_lemmy_wendy_incorrect.wav"/>
              </a:hlinkHover>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2527" y="2993469"/>
              <a:ext cx="1026597" cy="1038330"/>
            </a:xfrm>
            <a:prstGeom prst="rect">
              <a:avLst/>
            </a:prstGeom>
            <a:effectLst>
              <a:outerShdw blurRad="50800" dist="38100" algn="l" rotWithShape="0">
                <a:prstClr val="black">
                  <a:alpha val="40000"/>
                </a:prstClr>
              </a:outerShdw>
            </a:effectLst>
          </p:spPr>
        </p:pic>
      </p:grpSp>
      <p:grpSp>
        <p:nvGrpSpPr>
          <p:cNvPr id="50" name="6-Link Spinner"/>
          <p:cNvGrpSpPr/>
          <p:nvPr userDrawn="1"/>
        </p:nvGrpSpPr>
        <p:grpSpPr>
          <a:xfrm>
            <a:off x="10098947" y="1709439"/>
            <a:ext cx="9238920" cy="9214834"/>
            <a:chOff x="3076458" y="417331"/>
            <a:chExt cx="6039084" cy="6023340"/>
          </a:xfrm>
          <a:solidFill>
            <a:schemeClr val="accent2">
              <a:alpha val="0"/>
            </a:schemeClr>
          </a:solidFill>
        </p:grpSpPr>
        <p:sp>
          <p:nvSpPr>
            <p:cNvPr id="51" name="Freeform 50">
              <a:hlinkClick r:id="rId49" action="ppaction://hlinksldjump"/>
            </p:cNvPr>
            <p:cNvSpPr/>
            <p:nvPr userDrawn="1"/>
          </p:nvSpPr>
          <p:spPr>
            <a:xfrm rot="7200000">
              <a:off x="5031602" y="198285"/>
              <a:ext cx="1863052" cy="2301143"/>
            </a:xfrm>
            <a:custGeom>
              <a:avLst/>
              <a:gdLst>
                <a:gd name="connsiteX0" fmla="*/ 356857 w 1863052"/>
                <a:gd name="connsiteY0" fmla="*/ 1328928 h 2301143"/>
                <a:gd name="connsiteX1" fmla="*/ 0 w 1863052"/>
                <a:gd name="connsiteY1" fmla="*/ 67047 h 2301143"/>
                <a:gd name="connsiteX2" fmla="*/ 1497 w 1863052"/>
                <a:gd name="connsiteY2" fmla="*/ 0 h 2301143"/>
                <a:gd name="connsiteX3" fmla="*/ 1067476 w 1863052"/>
                <a:gd name="connsiteY3" fmla="*/ 0 h 2301143"/>
                <a:gd name="connsiteX4" fmla="*/ 1066619 w 1863052"/>
                <a:gd name="connsiteY4" fmla="*/ 38399 h 2301143"/>
                <a:gd name="connsiteX5" fmla="*/ 1280733 w 1863052"/>
                <a:gd name="connsiteY5" fmla="*/ 795528 h 2301143"/>
                <a:gd name="connsiteX6" fmla="*/ 1829369 w 1863052"/>
                <a:gd name="connsiteY6" fmla="*/ 1359521 h 2301143"/>
                <a:gd name="connsiteX7" fmla="*/ 1863052 w 1863052"/>
                <a:gd name="connsiteY7" fmla="*/ 1377978 h 2301143"/>
                <a:gd name="connsiteX8" fmla="*/ 1330062 w 1863052"/>
                <a:gd name="connsiteY8" fmla="*/ 2301143 h 2301143"/>
                <a:gd name="connsiteX9" fmla="*/ 1271250 w 1863052"/>
                <a:gd name="connsiteY9" fmla="*/ 2268916 h 2301143"/>
                <a:gd name="connsiteX10" fmla="*/ 356857 w 1863052"/>
                <a:gd name="connsiteY10" fmla="*/ 1328928 h 230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3052" h="2301143">
                  <a:moveTo>
                    <a:pt x="356857" y="1328928"/>
                  </a:moveTo>
                  <a:cubicBezTo>
                    <a:pt x="126710" y="930301"/>
                    <a:pt x="11165" y="496957"/>
                    <a:pt x="0" y="67047"/>
                  </a:cubicBezTo>
                  <a:lnTo>
                    <a:pt x="1497" y="0"/>
                  </a:lnTo>
                  <a:lnTo>
                    <a:pt x="1067476" y="0"/>
                  </a:lnTo>
                  <a:lnTo>
                    <a:pt x="1066619" y="38399"/>
                  </a:lnTo>
                  <a:cubicBezTo>
                    <a:pt x="1073318" y="296345"/>
                    <a:pt x="1142645" y="556352"/>
                    <a:pt x="1280733" y="795528"/>
                  </a:cubicBezTo>
                  <a:cubicBezTo>
                    <a:pt x="1418822" y="1034704"/>
                    <a:pt x="1609330" y="1224746"/>
                    <a:pt x="1829369" y="1359521"/>
                  </a:cubicBezTo>
                  <a:lnTo>
                    <a:pt x="1863052" y="1377978"/>
                  </a:lnTo>
                  <a:lnTo>
                    <a:pt x="1330062" y="2301143"/>
                  </a:lnTo>
                  <a:lnTo>
                    <a:pt x="1271250" y="2268916"/>
                  </a:lnTo>
                  <a:cubicBezTo>
                    <a:pt x="904519" y="2044292"/>
                    <a:pt x="587005" y="1727555"/>
                    <a:pt x="356857" y="13289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sp>
          <p:nvSpPr>
            <p:cNvPr id="52" name="Freeform 51">
              <a:hlinkClick r:id="rId50" action="ppaction://hlinksldjump"/>
            </p:cNvPr>
            <p:cNvSpPr/>
            <p:nvPr userDrawn="1"/>
          </p:nvSpPr>
          <p:spPr>
            <a:xfrm rot="7200000">
              <a:off x="3011213" y="1775569"/>
              <a:ext cx="2657889" cy="1280500"/>
            </a:xfrm>
            <a:custGeom>
              <a:avLst/>
              <a:gdLst>
                <a:gd name="connsiteX0" fmla="*/ 0 w 2657889"/>
                <a:gd name="connsiteY0" fmla="*/ 923165 h 1280500"/>
                <a:gd name="connsiteX1" fmla="*/ 532990 w 2657889"/>
                <a:gd name="connsiteY1" fmla="*/ 0 h 1280500"/>
                <a:gd name="connsiteX2" fmla="*/ 626669 w 2657889"/>
                <a:gd name="connsiteY2" fmla="*/ 51332 h 1280500"/>
                <a:gd name="connsiteX3" fmla="*/ 1982742 w 2657889"/>
                <a:gd name="connsiteY3" fmla="*/ 73519 h 1280500"/>
                <a:gd name="connsiteX4" fmla="*/ 2124489 w 2657889"/>
                <a:gd name="connsiteY4" fmla="*/ 955 h 1280500"/>
                <a:gd name="connsiteX5" fmla="*/ 2657889 w 2657889"/>
                <a:gd name="connsiteY5" fmla="*/ 924831 h 1280500"/>
                <a:gd name="connsiteX6" fmla="*/ 2418928 w 2657889"/>
                <a:gd name="connsiteY6" fmla="*/ 1047163 h 1280500"/>
                <a:gd name="connsiteX7" fmla="*/ 158806 w 2657889"/>
                <a:gd name="connsiteY7" fmla="*/ 1010184 h 1280500"/>
                <a:gd name="connsiteX8" fmla="*/ 0 w 2657889"/>
                <a:gd name="connsiteY8" fmla="*/ 923165 h 12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889" h="1280500">
                  <a:moveTo>
                    <a:pt x="0" y="923165"/>
                  </a:moveTo>
                  <a:lnTo>
                    <a:pt x="532990" y="0"/>
                  </a:lnTo>
                  <a:lnTo>
                    <a:pt x="626669" y="51332"/>
                  </a:lnTo>
                  <a:cubicBezTo>
                    <a:pt x="1042351" y="253693"/>
                    <a:pt x="1538875" y="273012"/>
                    <a:pt x="1982742" y="73519"/>
                  </a:cubicBezTo>
                  <a:lnTo>
                    <a:pt x="2124489" y="955"/>
                  </a:lnTo>
                  <a:lnTo>
                    <a:pt x="2657889" y="924831"/>
                  </a:lnTo>
                  <a:lnTo>
                    <a:pt x="2418928" y="1047163"/>
                  </a:lnTo>
                  <a:cubicBezTo>
                    <a:pt x="1679149" y="1379650"/>
                    <a:pt x="851609" y="1347451"/>
                    <a:pt x="158806" y="1010184"/>
                  </a:cubicBezTo>
                  <a:lnTo>
                    <a:pt x="0" y="92316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sp>
          <p:nvSpPr>
            <p:cNvPr id="53" name="Freeform 52">
              <a:hlinkClick r:id="rId51" action="ppaction://hlinksldjump"/>
            </p:cNvPr>
            <p:cNvSpPr/>
            <p:nvPr userDrawn="1"/>
          </p:nvSpPr>
          <p:spPr>
            <a:xfrm rot="7200000">
              <a:off x="7033775" y="1353598"/>
              <a:ext cx="1860902" cy="2302632"/>
            </a:xfrm>
            <a:custGeom>
              <a:avLst/>
              <a:gdLst>
                <a:gd name="connsiteX0" fmla="*/ 0 w 1860902"/>
                <a:gd name="connsiteY0" fmla="*/ 2302632 h 2302632"/>
                <a:gd name="connsiteX1" fmla="*/ 4043 w 1860902"/>
                <a:gd name="connsiteY1" fmla="*/ 2121594 h 2302632"/>
                <a:gd name="connsiteX2" fmla="*/ 1102078 w 1860902"/>
                <a:gd name="connsiteY2" fmla="*/ 145781 h 2302632"/>
                <a:gd name="connsiteX3" fmla="*/ 1327502 w 1860902"/>
                <a:gd name="connsiteY3" fmla="*/ 0 h 2302632"/>
                <a:gd name="connsiteX4" fmla="*/ 1860902 w 1860902"/>
                <a:gd name="connsiteY4" fmla="*/ 923876 h 2302632"/>
                <a:gd name="connsiteX5" fmla="*/ 1727186 w 1860902"/>
                <a:gd name="connsiteY5" fmla="*/ 1010351 h 2302632"/>
                <a:gd name="connsiteX6" fmla="*/ 1068364 w 1860902"/>
                <a:gd name="connsiteY6" fmla="*/ 2195838 h 2302632"/>
                <a:gd name="connsiteX7" fmla="*/ 1065980 w 1860902"/>
                <a:gd name="connsiteY7" fmla="*/ 2302632 h 2302632"/>
                <a:gd name="connsiteX8" fmla="*/ 0 w 1860902"/>
                <a:gd name="connsiteY8" fmla="*/ 2302632 h 230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0902" h="2302632">
                  <a:moveTo>
                    <a:pt x="0" y="2302632"/>
                  </a:moveTo>
                  <a:lnTo>
                    <a:pt x="4043" y="2121594"/>
                  </a:lnTo>
                  <a:cubicBezTo>
                    <a:pt x="58362" y="1352975"/>
                    <a:pt x="444247" y="620204"/>
                    <a:pt x="1102078" y="145781"/>
                  </a:cubicBezTo>
                  <a:lnTo>
                    <a:pt x="1327502" y="0"/>
                  </a:lnTo>
                  <a:lnTo>
                    <a:pt x="1860902" y="923876"/>
                  </a:lnTo>
                  <a:lnTo>
                    <a:pt x="1727186" y="1010351"/>
                  </a:lnTo>
                  <a:cubicBezTo>
                    <a:pt x="1332486" y="1295004"/>
                    <a:pt x="1100955" y="1734666"/>
                    <a:pt x="1068364" y="2195838"/>
                  </a:cubicBezTo>
                  <a:lnTo>
                    <a:pt x="1065980" y="2302632"/>
                  </a:lnTo>
                  <a:lnTo>
                    <a:pt x="0" y="230263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sp>
          <p:nvSpPr>
            <p:cNvPr id="54" name="Freeform 53">
              <a:hlinkClick r:id="rId51" action="ppaction://hlinksldjump"/>
            </p:cNvPr>
            <p:cNvSpPr/>
            <p:nvPr userDrawn="1"/>
          </p:nvSpPr>
          <p:spPr>
            <a:xfrm rot="7200000">
              <a:off x="3297323" y="3201770"/>
              <a:ext cx="1860902" cy="2302632"/>
            </a:xfrm>
            <a:custGeom>
              <a:avLst/>
              <a:gdLst>
                <a:gd name="connsiteX0" fmla="*/ 533400 w 1860902"/>
                <a:gd name="connsiteY0" fmla="*/ 2302632 h 2302632"/>
                <a:gd name="connsiteX1" fmla="*/ 0 w 1860902"/>
                <a:gd name="connsiteY1" fmla="*/ 1378756 h 2302632"/>
                <a:gd name="connsiteX2" fmla="*/ 133717 w 1860902"/>
                <a:gd name="connsiteY2" fmla="*/ 1292281 h 2302632"/>
                <a:gd name="connsiteX3" fmla="*/ 792538 w 1860902"/>
                <a:gd name="connsiteY3" fmla="*/ 106794 h 2302632"/>
                <a:gd name="connsiteX4" fmla="*/ 794923 w 1860902"/>
                <a:gd name="connsiteY4" fmla="*/ 0 h 2302632"/>
                <a:gd name="connsiteX5" fmla="*/ 1860902 w 1860902"/>
                <a:gd name="connsiteY5" fmla="*/ 0 h 2302632"/>
                <a:gd name="connsiteX6" fmla="*/ 1856860 w 1860902"/>
                <a:gd name="connsiteY6" fmla="*/ 181038 h 2302632"/>
                <a:gd name="connsiteX7" fmla="*/ 758824 w 1860902"/>
                <a:gd name="connsiteY7" fmla="*/ 2156851 h 2302632"/>
                <a:gd name="connsiteX8" fmla="*/ 533400 w 1860902"/>
                <a:gd name="connsiteY8" fmla="*/ 2302632 h 230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0902" h="2302632">
                  <a:moveTo>
                    <a:pt x="533400" y="2302632"/>
                  </a:moveTo>
                  <a:lnTo>
                    <a:pt x="0" y="1378756"/>
                  </a:lnTo>
                  <a:lnTo>
                    <a:pt x="133717" y="1292281"/>
                  </a:lnTo>
                  <a:cubicBezTo>
                    <a:pt x="528416" y="1007628"/>
                    <a:pt x="759947" y="567966"/>
                    <a:pt x="792538" y="106794"/>
                  </a:cubicBezTo>
                  <a:lnTo>
                    <a:pt x="794923" y="0"/>
                  </a:lnTo>
                  <a:lnTo>
                    <a:pt x="1860902" y="0"/>
                  </a:lnTo>
                  <a:lnTo>
                    <a:pt x="1856860" y="181038"/>
                  </a:lnTo>
                  <a:cubicBezTo>
                    <a:pt x="1802540" y="949657"/>
                    <a:pt x="1416656" y="1682428"/>
                    <a:pt x="758824" y="2156851"/>
                  </a:cubicBezTo>
                  <a:lnTo>
                    <a:pt x="533400" y="230263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sp>
          <p:nvSpPr>
            <p:cNvPr id="55" name="Freeform 54">
              <a:hlinkClick r:id="rId50" action="ppaction://hlinksldjump"/>
            </p:cNvPr>
            <p:cNvSpPr/>
            <p:nvPr userDrawn="1"/>
          </p:nvSpPr>
          <p:spPr>
            <a:xfrm rot="7200000">
              <a:off x="6522899" y="3801931"/>
              <a:ext cx="2657888" cy="1280500"/>
            </a:xfrm>
            <a:custGeom>
              <a:avLst/>
              <a:gdLst>
                <a:gd name="connsiteX0" fmla="*/ 533400 w 2657888"/>
                <a:gd name="connsiteY0" fmla="*/ 1279545 h 1280500"/>
                <a:gd name="connsiteX1" fmla="*/ 0 w 2657888"/>
                <a:gd name="connsiteY1" fmla="*/ 355669 h 1280500"/>
                <a:gd name="connsiteX2" fmla="*/ 238962 w 2657888"/>
                <a:gd name="connsiteY2" fmla="*/ 233337 h 1280500"/>
                <a:gd name="connsiteX3" fmla="*/ 2499084 w 2657888"/>
                <a:gd name="connsiteY3" fmla="*/ 270316 h 1280500"/>
                <a:gd name="connsiteX4" fmla="*/ 2657888 w 2657888"/>
                <a:gd name="connsiteY4" fmla="*/ 357335 h 1280500"/>
                <a:gd name="connsiteX5" fmla="*/ 2124899 w 2657888"/>
                <a:gd name="connsiteY5" fmla="*/ 1280500 h 1280500"/>
                <a:gd name="connsiteX6" fmla="*/ 2031220 w 2657888"/>
                <a:gd name="connsiteY6" fmla="*/ 1229168 h 1280500"/>
                <a:gd name="connsiteX7" fmla="*/ 675147 w 2657888"/>
                <a:gd name="connsiteY7" fmla="*/ 1206981 h 1280500"/>
                <a:gd name="connsiteX8" fmla="*/ 533400 w 2657888"/>
                <a:gd name="connsiteY8" fmla="*/ 1279545 h 12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888" h="1280500">
                  <a:moveTo>
                    <a:pt x="533400" y="1279545"/>
                  </a:moveTo>
                  <a:lnTo>
                    <a:pt x="0" y="355669"/>
                  </a:lnTo>
                  <a:lnTo>
                    <a:pt x="238962" y="233337"/>
                  </a:lnTo>
                  <a:cubicBezTo>
                    <a:pt x="978740" y="-99150"/>
                    <a:pt x="1806280" y="-66951"/>
                    <a:pt x="2499084" y="270316"/>
                  </a:cubicBezTo>
                  <a:lnTo>
                    <a:pt x="2657888" y="357335"/>
                  </a:lnTo>
                  <a:lnTo>
                    <a:pt x="2124899" y="1280500"/>
                  </a:lnTo>
                  <a:lnTo>
                    <a:pt x="2031220" y="1229168"/>
                  </a:lnTo>
                  <a:cubicBezTo>
                    <a:pt x="1615538" y="1026807"/>
                    <a:pt x="1119014" y="1007488"/>
                    <a:pt x="675147" y="1206981"/>
                  </a:cubicBezTo>
                  <a:lnTo>
                    <a:pt x="533400" y="127954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sp>
          <p:nvSpPr>
            <p:cNvPr id="56" name="Freeform 55">
              <a:hlinkClick r:id="rId49" action="ppaction://hlinksldjump"/>
            </p:cNvPr>
            <p:cNvSpPr/>
            <p:nvPr userDrawn="1"/>
          </p:nvSpPr>
          <p:spPr>
            <a:xfrm rot="7200000">
              <a:off x="5297348" y="4358573"/>
              <a:ext cx="1863052" cy="2301144"/>
            </a:xfrm>
            <a:custGeom>
              <a:avLst/>
              <a:gdLst>
                <a:gd name="connsiteX0" fmla="*/ 0 w 1863052"/>
                <a:gd name="connsiteY0" fmla="*/ 923166 h 2301144"/>
                <a:gd name="connsiteX1" fmla="*/ 532989 w 1863052"/>
                <a:gd name="connsiteY1" fmla="*/ 0 h 2301144"/>
                <a:gd name="connsiteX2" fmla="*/ 591802 w 1863052"/>
                <a:gd name="connsiteY2" fmla="*/ 32228 h 2301144"/>
                <a:gd name="connsiteX3" fmla="*/ 1506195 w 1863052"/>
                <a:gd name="connsiteY3" fmla="*/ 972216 h 2301144"/>
                <a:gd name="connsiteX4" fmla="*/ 1863052 w 1863052"/>
                <a:gd name="connsiteY4" fmla="*/ 2234097 h 2301144"/>
                <a:gd name="connsiteX5" fmla="*/ 1861555 w 1863052"/>
                <a:gd name="connsiteY5" fmla="*/ 2301143 h 2301144"/>
                <a:gd name="connsiteX6" fmla="*/ 795576 w 1863052"/>
                <a:gd name="connsiteY6" fmla="*/ 2301144 h 2301144"/>
                <a:gd name="connsiteX7" fmla="*/ 796433 w 1863052"/>
                <a:gd name="connsiteY7" fmla="*/ 2262745 h 2301144"/>
                <a:gd name="connsiteX8" fmla="*/ 582319 w 1863052"/>
                <a:gd name="connsiteY8" fmla="*/ 1505616 h 2301144"/>
                <a:gd name="connsiteX9" fmla="*/ 33683 w 1863052"/>
                <a:gd name="connsiteY9" fmla="*/ 941623 h 2301144"/>
                <a:gd name="connsiteX10" fmla="*/ 0 w 1863052"/>
                <a:gd name="connsiteY10" fmla="*/ 923166 h 23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3052" h="2301144">
                  <a:moveTo>
                    <a:pt x="0" y="923166"/>
                  </a:moveTo>
                  <a:lnTo>
                    <a:pt x="532989" y="0"/>
                  </a:lnTo>
                  <a:lnTo>
                    <a:pt x="591802" y="32228"/>
                  </a:lnTo>
                  <a:cubicBezTo>
                    <a:pt x="958533" y="256852"/>
                    <a:pt x="1276048" y="573589"/>
                    <a:pt x="1506195" y="972216"/>
                  </a:cubicBezTo>
                  <a:cubicBezTo>
                    <a:pt x="1736342" y="1370843"/>
                    <a:pt x="1851888" y="1804187"/>
                    <a:pt x="1863052" y="2234097"/>
                  </a:cubicBezTo>
                  <a:lnTo>
                    <a:pt x="1861555" y="2301143"/>
                  </a:lnTo>
                  <a:lnTo>
                    <a:pt x="795576" y="2301144"/>
                  </a:lnTo>
                  <a:lnTo>
                    <a:pt x="796433" y="2262745"/>
                  </a:lnTo>
                  <a:cubicBezTo>
                    <a:pt x="789734" y="2004799"/>
                    <a:pt x="720408" y="1744792"/>
                    <a:pt x="582319" y="1505616"/>
                  </a:cubicBezTo>
                  <a:cubicBezTo>
                    <a:pt x="444231" y="1266440"/>
                    <a:pt x="253722" y="1076398"/>
                    <a:pt x="33683" y="941623"/>
                  </a:cubicBezTo>
                  <a:lnTo>
                    <a:pt x="0" y="9231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ko-KR" altLang="en-US" dirty="0">
                <a:latin typeface="Arial" panose="020B0604020202020204" pitchFamily="34" charset="0"/>
                <a:ea typeface="BM JUA" panose="02020603020101020101" pitchFamily="18" charset="-127"/>
              </a:endParaRPr>
            </a:p>
          </p:txBody>
        </p:sp>
      </p:grpSp>
      <p:sp>
        <p:nvSpPr>
          <p:cNvPr id="69" name="Freeform 68"/>
          <p:cNvSpPr/>
          <p:nvPr userDrawn="1"/>
        </p:nvSpPr>
        <p:spPr>
          <a:xfrm>
            <a:off x="10603607" y="2202056"/>
            <a:ext cx="8229600" cy="8229600"/>
          </a:xfrm>
          <a:custGeom>
            <a:avLst/>
            <a:gdLst>
              <a:gd name="connsiteX0" fmla="*/ 674464 w 6798114"/>
              <a:gd name="connsiteY0" fmla="*/ 2543748 h 6798114"/>
              <a:gd name="connsiteX1" fmla="*/ 225285 w 6798114"/>
              <a:gd name="connsiteY1" fmla="*/ 2992927 h 6798114"/>
              <a:gd name="connsiteX2" fmla="*/ 674464 w 6798114"/>
              <a:gd name="connsiteY2" fmla="*/ 3442106 h 6798114"/>
              <a:gd name="connsiteX3" fmla="*/ 1123643 w 6798114"/>
              <a:gd name="connsiteY3" fmla="*/ 2992927 h 6798114"/>
              <a:gd name="connsiteX4" fmla="*/ 674464 w 6798114"/>
              <a:gd name="connsiteY4" fmla="*/ 2543748 h 6798114"/>
              <a:gd name="connsiteX5" fmla="*/ 3399057 w 6798114"/>
              <a:gd name="connsiteY5" fmla="*/ 0 h 6798114"/>
              <a:gd name="connsiteX6" fmla="*/ 6798114 w 6798114"/>
              <a:gd name="connsiteY6" fmla="*/ 3399057 h 6798114"/>
              <a:gd name="connsiteX7" fmla="*/ 3399057 w 6798114"/>
              <a:gd name="connsiteY7" fmla="*/ 6798114 h 6798114"/>
              <a:gd name="connsiteX8" fmla="*/ 0 w 6798114"/>
              <a:gd name="connsiteY8" fmla="*/ 3399057 h 6798114"/>
              <a:gd name="connsiteX9" fmla="*/ 3399057 w 6798114"/>
              <a:gd name="connsiteY9" fmla="*/ 0 h 679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114" h="6798114">
                <a:moveTo>
                  <a:pt x="674464" y="2543748"/>
                </a:moveTo>
                <a:cubicBezTo>
                  <a:pt x="426389" y="2543748"/>
                  <a:pt x="225285" y="2744852"/>
                  <a:pt x="225285" y="2992927"/>
                </a:cubicBezTo>
                <a:cubicBezTo>
                  <a:pt x="225285" y="3241002"/>
                  <a:pt x="426389" y="3442106"/>
                  <a:pt x="674464" y="3442106"/>
                </a:cubicBezTo>
                <a:cubicBezTo>
                  <a:pt x="922539" y="3442106"/>
                  <a:pt x="1123643" y="3241002"/>
                  <a:pt x="1123643" y="2992927"/>
                </a:cubicBezTo>
                <a:cubicBezTo>
                  <a:pt x="1123643" y="2744852"/>
                  <a:pt x="922539" y="2543748"/>
                  <a:pt x="674464" y="2543748"/>
                </a:cubicBezTo>
                <a:close/>
                <a:moveTo>
                  <a:pt x="3399057" y="0"/>
                </a:moveTo>
                <a:cubicBezTo>
                  <a:pt x="5276304" y="0"/>
                  <a:pt x="6798114" y="1521810"/>
                  <a:pt x="6798114" y="3399057"/>
                </a:cubicBezTo>
                <a:cubicBezTo>
                  <a:pt x="6798114" y="5276304"/>
                  <a:pt x="5276304" y="6798114"/>
                  <a:pt x="3399057" y="6798114"/>
                </a:cubicBezTo>
                <a:cubicBezTo>
                  <a:pt x="1521810" y="6798114"/>
                  <a:pt x="0" y="5276304"/>
                  <a:pt x="0" y="3399057"/>
                </a:cubicBezTo>
                <a:cubicBezTo>
                  <a:pt x="0" y="1521810"/>
                  <a:pt x="1521810" y="0"/>
                  <a:pt x="3399057" y="0"/>
                </a:cubicBez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Tree>
    <p:custDataLst>
      <p:tags r:id="rId1"/>
    </p:custDataLst>
    <p:extLst>
      <p:ext uri="{BB962C8B-B14F-4D97-AF65-F5344CB8AC3E}">
        <p14:creationId xmlns:p14="http://schemas.microsoft.com/office/powerpoint/2010/main" val="4218809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521" fill="hold"/>
                                        <p:tgtEl>
                                          <p:spTgt spid="3"/>
                                        </p:tgtEl>
                                      </p:cBhvr>
                                    </p:cmd>
                                  </p:childTnLst>
                                </p:cTn>
                              </p:par>
                              <p:par>
                                <p:cTn id="7" presetID="1" presetClass="mediacall" presetSubtype="0" fill="hold" nodeType="withEffect">
                                  <p:stCondLst>
                                    <p:cond delay="0"/>
                                  </p:stCondLst>
                                  <p:childTnLst>
                                    <p:cmd type="call" cmd="playFrom(0.0)">
                                      <p:cBhvr>
                                        <p:cTn id="8" dur="695" fill="hold"/>
                                        <p:tgtEl>
                                          <p:spTgt spid="10"/>
                                        </p:tgtEl>
                                      </p:cBhvr>
                                    </p:cmd>
                                  </p:childTnLst>
                                </p:cTn>
                              </p:par>
                              <p:par>
                                <p:cTn id="9" presetID="8" presetClass="emph" presetSubtype="0" repeatCount="indefinite" fill="hold" nodeType="withEffect">
                                  <p:stCondLst>
                                    <p:cond delay="0"/>
                                  </p:stCondLst>
                                  <p:childTnLst>
                                    <p:animRot by="21600000">
                                      <p:cBhvr>
                                        <p:cTn id="10" dur="8000" fill="hold"/>
                                        <p:tgtEl>
                                          <p:spTgt spid="50"/>
                                        </p:tgtEl>
                                        <p:attrNameLst>
                                          <p:attrName>r</p:attrName>
                                        </p:attrNameLst>
                                      </p:cBhvr>
                                    </p:animRot>
                                  </p:childTnLst>
                                </p:cTn>
                              </p:par>
                              <p:par>
                                <p:cTn id="11" presetID="1" presetClass="exit" presetSubtype="0" fill="hold" nodeType="withEffect">
                                  <p:stCondLst>
                                    <p:cond delay="0"/>
                                  </p:stCondLst>
                                  <p:childTnLst>
                                    <p:set>
                                      <p:cBhvr>
                                        <p:cTn id="12" dur="1" fill="hold">
                                          <p:stCondLst>
                                            <p:cond delay="0"/>
                                          </p:stCondLst>
                                        </p:cTn>
                                        <p:tgtEl>
                                          <p:spTgt spid="50"/>
                                        </p:tgtEl>
                                        <p:attrNameLst>
                                          <p:attrName>style.visibility</p:attrName>
                                        </p:attrNameLst>
                                      </p:cBhvr>
                                      <p:to>
                                        <p:strVal val="hidden"/>
                                      </p:to>
                                    </p:set>
                                  </p:childTnLst>
                                </p:cTn>
                              </p:par>
                              <p:par>
                                <p:cTn id="13" presetID="42"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anim calcmode="lin" valueType="num">
                                      <p:cBhvr>
                                        <p:cTn id="16" dur="1000" fill="hold"/>
                                        <p:tgtEl>
                                          <p:spTgt spid="44"/>
                                        </p:tgtEl>
                                        <p:attrNameLst>
                                          <p:attrName>ppt_x</p:attrName>
                                        </p:attrNameLst>
                                      </p:cBhvr>
                                      <p:tavLst>
                                        <p:tav tm="0">
                                          <p:val>
                                            <p:strVal val="#ppt_x"/>
                                          </p:val>
                                        </p:tav>
                                        <p:tav tm="100000">
                                          <p:val>
                                            <p:strVal val="#ppt_x"/>
                                          </p:val>
                                        </p:tav>
                                      </p:tavLst>
                                    </p:anim>
                                    <p:anim calcmode="lin" valueType="num">
                                      <p:cBhvr>
                                        <p:cTn id="17" dur="1000" fill="hold"/>
                                        <p:tgtEl>
                                          <p:spTgt spid="44"/>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10" name="General_Question_Appears.wav"/>
                                        </p:tgtEl>
                                      </p:cMediaNode>
                                    </p:audio>
                                  </p:subTnLst>
                                </p:cTn>
                              </p:par>
                              <p:par>
                                <p:cTn id="18" presetID="53" presetClass="entr" presetSubtype="16" fill="hold" grpId="0"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p:cTn id="2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anim calcmode="lin" valueType="num">
                                      <p:cBhvr>
                                        <p:cTn id="28" dur="1000" fill="hold"/>
                                        <p:tgtEl>
                                          <p:spTgt spid="37"/>
                                        </p:tgtEl>
                                        <p:attrNameLst>
                                          <p:attrName>ppt_x</p:attrName>
                                        </p:attrNameLst>
                                      </p:cBhvr>
                                      <p:tavLst>
                                        <p:tav tm="0">
                                          <p:val>
                                            <p:strVal val="#ppt_x"/>
                                          </p:val>
                                        </p:tav>
                                        <p:tav tm="100000">
                                          <p:val>
                                            <p:strVal val="#ppt_x"/>
                                          </p:val>
                                        </p:tav>
                                      </p:tavLst>
                                    </p:anim>
                                    <p:anim calcmode="lin" valueType="num">
                                      <p:cBhvr>
                                        <p:cTn id="29"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0" name="General_Question_Appears.wav"/>
                                        </p:tgtEl>
                                      </p:cMediaNode>
                                    </p:audio>
                                  </p:subTnLst>
                                </p:cTn>
                              </p:par>
                              <p:par>
                                <p:cTn id="30" presetID="42"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11" name="General_Answer_Appears.wav"/>
                                        </p:tgtEl>
                                      </p:cMediaNode>
                                    </p:audio>
                                  </p:subTnLst>
                                </p:cTn>
                              </p:par>
                              <p:par>
                                <p:cTn id="35" presetID="1" presetClass="entr" presetSubtype="0" fill="hold" grpId="0" nodeType="withEffect">
                                  <p:stCondLst>
                                    <p:cond delay="0"/>
                                  </p:stCondLst>
                                  <p:childTnLst>
                                    <p:set>
                                      <p:cBhvr>
                                        <p:cTn id="36" dur="1" fill="hold">
                                          <p:stCondLst>
                                            <p:cond delay="0"/>
                                          </p:stCondLst>
                                        </p:cTn>
                                        <p:tgtEl>
                                          <p:spTgt spid="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0"/>
                                        </p:tgtEl>
                                        <p:attrNameLst>
                                          <p:attrName>style.visibility</p:attrName>
                                        </p:attrNameLst>
                                      </p:cBhvr>
                                      <p:to>
                                        <p:strVal val="visible"/>
                                      </p:to>
                                    </p:set>
                                  </p:childTnLst>
                                </p:cTn>
                              </p:par>
                              <p:par>
                                <p:cTn id="39" presetID="10" presetClass="exit" presetSubtype="0" fill="hold"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 presetClass="mediacall" presetSubtype="0" fill="hold" nodeType="withEffect">
                                  <p:stCondLst>
                                    <p:cond delay="0"/>
                                  </p:stCondLst>
                                  <p:childTnLst>
                                    <p:cmd type="call" cmd="playFrom(0.0)">
                                      <p:cBhvr>
                                        <p:cTn id="43" dur="19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14"/>
                    </p:tgtEl>
                  </p:cond>
                </p:stCondLst>
                <p:endSync evt="end" delay="0">
                  <p:rtn val="all"/>
                </p:endSync>
                <p:childTnLst>
                  <p:par>
                    <p:cTn id="45" fill="hold">
                      <p:stCondLst>
                        <p:cond delay="0"/>
                      </p:stCondLst>
                      <p:childTnLst>
                        <p:par>
                          <p:cTn id="46" fill="hold">
                            <p:stCondLst>
                              <p:cond delay="0"/>
                            </p:stCondLst>
                            <p:childTnLst>
                              <p:par>
                                <p:cTn id="47" presetID="2" presetClass="exit" presetSubtype="2" fill="hold" nodeType="clickEffect">
                                  <p:stCondLst>
                                    <p:cond delay="0"/>
                                  </p:stCondLst>
                                  <p:childTnLst>
                                    <p:anim calcmode="lin" valueType="num">
                                      <p:cBhvr additive="base">
                                        <p:cTn id="48" dur="100"/>
                                        <p:tgtEl>
                                          <p:spTgt spid="35"/>
                                        </p:tgtEl>
                                        <p:attrNameLst>
                                          <p:attrName>ppt_x</p:attrName>
                                        </p:attrNameLst>
                                      </p:cBhvr>
                                      <p:tavLst>
                                        <p:tav tm="0">
                                          <p:val>
                                            <p:strVal val="ppt_x"/>
                                          </p:val>
                                        </p:tav>
                                        <p:tav tm="100000">
                                          <p:val>
                                            <p:strVal val="1+ppt_w/2"/>
                                          </p:val>
                                        </p:tav>
                                      </p:tavLst>
                                    </p:anim>
                                    <p:anim calcmode="lin" valueType="num">
                                      <p:cBhvr additive="base">
                                        <p:cTn id="49" dur="100"/>
                                        <p:tgtEl>
                                          <p:spTgt spid="35"/>
                                        </p:tgtEl>
                                        <p:attrNameLst>
                                          <p:attrName>ppt_y</p:attrName>
                                        </p:attrNameLst>
                                      </p:cBhvr>
                                      <p:tavLst>
                                        <p:tav tm="0">
                                          <p:val>
                                            <p:strVal val="ppt_y"/>
                                          </p:val>
                                        </p:tav>
                                        <p:tav tm="100000">
                                          <p:val>
                                            <p:strVal val="ppt_y"/>
                                          </p:val>
                                        </p:tav>
                                      </p:tavLst>
                                    </p:anim>
                                    <p:set>
                                      <p:cBhvr>
                                        <p:cTn id="50" dur="1" fill="hold">
                                          <p:stCondLst>
                                            <p:cond delay="99"/>
                                          </p:stCondLst>
                                        </p:cTn>
                                        <p:tgtEl>
                                          <p:spTgt spid="3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50"/>
                                        <p:tgtEl>
                                          <p:spTgt spid="15"/>
                                        </p:tgtEl>
                                      </p:cBhvr>
                                    </p:animEffect>
                                  </p:childTnLst>
                                </p:cTn>
                              </p:par>
                              <p:par>
                                <p:cTn id="54" presetID="8" presetClass="emph" presetSubtype="0" fill="hold" nodeType="withEffect">
                                  <p:stCondLst>
                                    <p:cond delay="0"/>
                                  </p:stCondLst>
                                  <p:childTnLst>
                                    <p:animRot by="-21600000">
                                      <p:cBhvr>
                                        <p:cTn id="55" dur="750" fill="hold"/>
                                        <p:tgtEl>
                                          <p:spTgt spid="15"/>
                                        </p:tgtEl>
                                        <p:attrNameLst>
                                          <p:attrName>r</p:attrName>
                                        </p:attrNameLst>
                                      </p:cBhvr>
                                    </p:animRot>
                                  </p:childTnLst>
                                  <p:subTnLst>
                                    <p:audio>
                                      <p:cMediaNode>
                                        <p:cTn display="0" masterRel="sameClick">
                                          <p:stCondLst>
                                            <p:cond evt="begin" delay="0">
                                              <p:tn val="54"/>
                                            </p:cond>
                                          </p:stCondLst>
                                          <p:endCondLst>
                                            <p:cond evt="onStopAudio" delay="0">
                                              <p:tgtEl>
                                                <p:sldTgt/>
                                              </p:tgtEl>
                                            </p:cond>
                                          </p:endCondLst>
                                        </p:cTn>
                                        <p:tgtEl>
                                          <p:sndTgt r:embed="rId12" name="Ground_Pound_Spin.wav"/>
                                        </p:tgtEl>
                                      </p:cMediaNode>
                                    </p:audio>
                                  </p:subTnLst>
                                </p:cTn>
                              </p:par>
                              <p:par>
                                <p:cTn id="56" presetID="42" presetClass="path" presetSubtype="0" accel="50000" decel="50000" fill="hold" nodeType="withEffect">
                                  <p:stCondLst>
                                    <p:cond delay="750"/>
                                  </p:stCondLst>
                                  <p:childTnLst>
                                    <p:animMotion origin="layout" path="M -3.33333E-6 4.81481E-6 L -3.33333E-6 0.26319 " pathEditMode="relative" rAng="0" ptsTypes="AA">
                                      <p:cBhvr>
                                        <p:cTn id="57" dur="500" fill="hold"/>
                                        <p:tgtEl>
                                          <p:spTgt spid="15"/>
                                        </p:tgtEl>
                                        <p:attrNameLst>
                                          <p:attrName>ppt_x</p:attrName>
                                          <p:attrName>ppt_y</p:attrName>
                                        </p:attrNameLst>
                                      </p:cBhvr>
                                      <p:rCtr x="0" y="13148"/>
                                    </p:animMotion>
                                  </p:childTnLst>
                                </p:cTn>
                              </p:par>
                              <p:par>
                                <p:cTn id="58" presetID="1" presetClass="exit" presetSubtype="0" fill="hold" nodeType="withEffect">
                                  <p:stCondLst>
                                    <p:cond delay="1000"/>
                                  </p:stCondLst>
                                  <p:childTnLst>
                                    <p:set>
                                      <p:cBhvr>
                                        <p:cTn id="59" dur="1" fill="hold">
                                          <p:stCondLst>
                                            <p:cond delay="0"/>
                                          </p:stCondLst>
                                        </p:cTn>
                                        <p:tgtEl>
                                          <p:spTgt spid="14"/>
                                        </p:tgtEl>
                                        <p:attrNameLst>
                                          <p:attrName>style.visibility</p:attrName>
                                        </p:attrNameLst>
                                      </p:cBhvr>
                                      <p:to>
                                        <p:strVal val="hidden"/>
                                      </p:to>
                                    </p:set>
                                  </p:childTnLst>
                                </p:cTn>
                              </p:par>
                              <p:par>
                                <p:cTn id="60" presetID="1" presetClass="entr" presetSubtype="0" fill="hold" nodeType="withEffect">
                                  <p:stCondLst>
                                    <p:cond delay="1000"/>
                                  </p:stCondLst>
                                  <p:childTnLst>
                                    <p:set>
                                      <p:cBhvr>
                                        <p:cTn id="61" dur="1" fill="hold">
                                          <p:stCondLst>
                                            <p:cond delay="0"/>
                                          </p:stCondLst>
                                        </p:cTn>
                                        <p:tgtEl>
                                          <p:spTgt spid="13"/>
                                        </p:tgtEl>
                                        <p:attrNameLst>
                                          <p:attrName>style.visibility</p:attrName>
                                        </p:attrNameLst>
                                      </p:cBhvr>
                                      <p:to>
                                        <p:strVal val="visible"/>
                                      </p:to>
                                    </p:set>
                                  </p:childTnLst>
                                </p:cTn>
                              </p:par>
                              <p:par>
                                <p:cTn id="62" presetID="3" presetClass="mediacall" presetSubtype="0" fill="hold" nodeType="withEffect">
                                  <p:stCondLst>
                                    <p:cond delay="1000"/>
                                  </p:stCondLst>
                                  <p:childTnLst>
                                    <p:cmd type="call" cmd="stop">
                                      <p:cBhvr>
                                        <p:cTn id="63" dur="1" fill="hold"/>
                                        <p:tgtEl>
                                          <p:spTgt spid="3"/>
                                        </p:tgtEl>
                                      </p:cBhvr>
                                    </p:cmd>
                                  </p:childTnLst>
                                </p:cTn>
                              </p:par>
                              <p:par>
                                <p:cTn id="64" presetID="10" presetClass="entr" presetSubtype="0" fill="hold" nodeType="withEffect">
                                  <p:stCondLst>
                                    <p:cond delay="100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subTnLst>
                                    <p:audio>
                                      <p:cMediaNode>
                                        <p:cTn display="0" masterRel="sameClick">
                                          <p:stCondLst>
                                            <p:cond evt="begin" delay="0">
                                              <p:tn val="64"/>
                                            </p:cond>
                                          </p:stCondLst>
                                          <p:endCondLst>
                                            <p:cond evt="onStopAudio" delay="0">
                                              <p:tgtEl>
                                                <p:sldTgt/>
                                              </p:tgtEl>
                                            </p:cond>
                                          </p:endCondLst>
                                        </p:cTn>
                                        <p:tgtEl>
                                          <p:sndTgt r:embed="rId13" name="GroundPound_64_isolated.wav"/>
                                        </p:tgtEl>
                                      </p:cMediaNode>
                                    </p:audio>
                                  </p:subTnLst>
                                </p:cTn>
                              </p:par>
                              <p:par>
                                <p:cTn id="67" presetID="6" presetClass="emph" presetSubtype="0" fill="hold" nodeType="withEffect">
                                  <p:stCondLst>
                                    <p:cond delay="1250"/>
                                  </p:stCondLst>
                                  <p:childTnLst>
                                    <p:animScale>
                                      <p:cBhvr>
                                        <p:cTn id="68" dur="500" fill="hold"/>
                                        <p:tgtEl>
                                          <p:spTgt spid="25"/>
                                        </p:tgtEl>
                                      </p:cBhvr>
                                      <p:by x="150000" y="150000"/>
                                    </p:animScale>
                                  </p:childTnLst>
                                </p:cTn>
                              </p:par>
                              <p:par>
                                <p:cTn id="69" presetID="10" presetClass="exit" presetSubtype="0" fill="hold" nodeType="withEffect">
                                  <p:stCondLst>
                                    <p:cond delay="1500"/>
                                  </p:stCondLst>
                                  <p:childTnLst>
                                    <p:animEffect transition="out" filter="fade">
                                      <p:cBhvr>
                                        <p:cTn id="70" dur="500"/>
                                        <p:tgtEl>
                                          <p:spTgt spid="25"/>
                                        </p:tgtEl>
                                      </p:cBhvr>
                                    </p:animEffect>
                                    <p:set>
                                      <p:cBhvr>
                                        <p:cTn id="71" dur="1" fill="hold">
                                          <p:stCondLst>
                                            <p:cond delay="499"/>
                                          </p:stCondLst>
                                        </p:cTn>
                                        <p:tgtEl>
                                          <p:spTgt spid="25"/>
                                        </p:tgtEl>
                                        <p:attrNameLst>
                                          <p:attrName>style.visibility</p:attrName>
                                        </p:attrNameLst>
                                      </p:cBhvr>
                                      <p:to>
                                        <p:strVal val="hidden"/>
                                      </p:to>
                                    </p:set>
                                  </p:childTnLst>
                                </p:cTn>
                              </p:par>
                              <p:par>
                                <p:cTn id="72" presetID="1" presetClass="mediacall" presetSubtype="0" fill="hold" nodeType="withEffect">
                                  <p:stCondLst>
                                    <p:cond delay="1500"/>
                                  </p:stCondLst>
                                  <p:childTnLst>
                                    <p:cmd type="call" cmd="playFrom(0.0)">
                                      <p:cBhvr>
                                        <p:cTn id="73" dur="18668" fill="hold"/>
                                        <p:tgtEl>
                                          <p:spTgt spid="26"/>
                                        </p:tgtEl>
                                      </p:cBhvr>
                                    </p:cmd>
                                  </p:childTnLst>
                                </p:cTn>
                              </p:par>
                              <p:par>
                                <p:cTn id="74" presetID="42" presetClass="path" presetSubtype="0" accel="50000" decel="50000" fill="hold" nodeType="withEffect">
                                  <p:stCondLst>
                                    <p:cond delay="17500"/>
                                  </p:stCondLst>
                                  <p:childTnLst>
                                    <p:animMotion origin="layout" path="M -3.33333E-6 4.81481E-6 L -3.33333E-6 0.25 " pathEditMode="relative" rAng="0" ptsTypes="AA">
                                      <p:cBhvr>
                                        <p:cTn id="75" dur="1000" spd="-100000" fill="hold"/>
                                        <p:tgtEl>
                                          <p:spTgt spid="15"/>
                                        </p:tgtEl>
                                        <p:attrNameLst>
                                          <p:attrName>ppt_x</p:attrName>
                                          <p:attrName>ppt_y</p:attrName>
                                        </p:attrNameLst>
                                      </p:cBhvr>
                                      <p:rCtr x="0" y="12500"/>
                                    </p:animMotion>
                                  </p:childTnLst>
                                </p:cTn>
                              </p:par>
                              <p:par>
                                <p:cTn id="76" presetID="32" presetClass="emph" presetSubtype="0" fill="hold" nodeType="withEffect">
                                  <p:stCondLst>
                                    <p:cond delay="17500"/>
                                  </p:stCondLst>
                                  <p:childTnLst>
                                    <p:animRot by="120000">
                                      <p:cBhvr>
                                        <p:cTn id="77" dur="100" fill="hold">
                                          <p:stCondLst>
                                            <p:cond delay="0"/>
                                          </p:stCondLst>
                                        </p:cTn>
                                        <p:tgtEl>
                                          <p:spTgt spid="15"/>
                                        </p:tgtEl>
                                        <p:attrNameLst>
                                          <p:attrName>r</p:attrName>
                                        </p:attrNameLst>
                                      </p:cBhvr>
                                    </p:animRot>
                                    <p:animRot by="-240000">
                                      <p:cBhvr>
                                        <p:cTn id="78" dur="200" fill="hold">
                                          <p:stCondLst>
                                            <p:cond delay="200"/>
                                          </p:stCondLst>
                                        </p:cTn>
                                        <p:tgtEl>
                                          <p:spTgt spid="15"/>
                                        </p:tgtEl>
                                        <p:attrNameLst>
                                          <p:attrName>r</p:attrName>
                                        </p:attrNameLst>
                                      </p:cBhvr>
                                    </p:animRot>
                                    <p:animRot by="240000">
                                      <p:cBhvr>
                                        <p:cTn id="79" dur="200" fill="hold">
                                          <p:stCondLst>
                                            <p:cond delay="400"/>
                                          </p:stCondLst>
                                        </p:cTn>
                                        <p:tgtEl>
                                          <p:spTgt spid="15"/>
                                        </p:tgtEl>
                                        <p:attrNameLst>
                                          <p:attrName>r</p:attrName>
                                        </p:attrNameLst>
                                      </p:cBhvr>
                                    </p:animRot>
                                    <p:animRot by="-240000">
                                      <p:cBhvr>
                                        <p:cTn id="80" dur="200" fill="hold">
                                          <p:stCondLst>
                                            <p:cond delay="600"/>
                                          </p:stCondLst>
                                        </p:cTn>
                                        <p:tgtEl>
                                          <p:spTgt spid="15"/>
                                        </p:tgtEl>
                                        <p:attrNameLst>
                                          <p:attrName>r</p:attrName>
                                        </p:attrNameLst>
                                      </p:cBhvr>
                                    </p:animRot>
                                    <p:animRot by="120000">
                                      <p:cBhvr>
                                        <p:cTn id="81" dur="200" fill="hold">
                                          <p:stCondLst>
                                            <p:cond delay="800"/>
                                          </p:stCondLst>
                                        </p:cTn>
                                        <p:tgtEl>
                                          <p:spTgt spid="15"/>
                                        </p:tgtEl>
                                        <p:attrNameLst>
                                          <p:attrName>r</p:attrName>
                                        </p:attrNameLst>
                                      </p:cBhvr>
                                    </p:animRot>
                                  </p:childTnLst>
                                </p:cTn>
                              </p:par>
                              <p:par>
                                <p:cTn id="82" presetID="32" presetClass="emph" presetSubtype="0" fill="hold" nodeType="withEffect">
                                  <p:stCondLst>
                                    <p:cond delay="18500"/>
                                  </p:stCondLst>
                                  <p:childTnLst>
                                    <p:animRot by="120000">
                                      <p:cBhvr>
                                        <p:cTn id="83" dur="100" fill="hold">
                                          <p:stCondLst>
                                            <p:cond delay="0"/>
                                          </p:stCondLst>
                                        </p:cTn>
                                        <p:tgtEl>
                                          <p:spTgt spid="15"/>
                                        </p:tgtEl>
                                        <p:attrNameLst>
                                          <p:attrName>r</p:attrName>
                                        </p:attrNameLst>
                                      </p:cBhvr>
                                    </p:animRot>
                                    <p:animRot by="-240000">
                                      <p:cBhvr>
                                        <p:cTn id="84" dur="200" fill="hold">
                                          <p:stCondLst>
                                            <p:cond delay="200"/>
                                          </p:stCondLst>
                                        </p:cTn>
                                        <p:tgtEl>
                                          <p:spTgt spid="15"/>
                                        </p:tgtEl>
                                        <p:attrNameLst>
                                          <p:attrName>r</p:attrName>
                                        </p:attrNameLst>
                                      </p:cBhvr>
                                    </p:animRot>
                                    <p:animRot by="240000">
                                      <p:cBhvr>
                                        <p:cTn id="85" dur="200" fill="hold">
                                          <p:stCondLst>
                                            <p:cond delay="400"/>
                                          </p:stCondLst>
                                        </p:cTn>
                                        <p:tgtEl>
                                          <p:spTgt spid="15"/>
                                        </p:tgtEl>
                                        <p:attrNameLst>
                                          <p:attrName>r</p:attrName>
                                        </p:attrNameLst>
                                      </p:cBhvr>
                                    </p:animRot>
                                    <p:animRot by="-240000">
                                      <p:cBhvr>
                                        <p:cTn id="86" dur="200" fill="hold">
                                          <p:stCondLst>
                                            <p:cond delay="600"/>
                                          </p:stCondLst>
                                        </p:cTn>
                                        <p:tgtEl>
                                          <p:spTgt spid="15"/>
                                        </p:tgtEl>
                                        <p:attrNameLst>
                                          <p:attrName>r</p:attrName>
                                        </p:attrNameLst>
                                      </p:cBhvr>
                                    </p:animRot>
                                    <p:animRot by="120000">
                                      <p:cBhvr>
                                        <p:cTn id="87" dur="200" fill="hold">
                                          <p:stCondLst>
                                            <p:cond delay="800"/>
                                          </p:stCondLst>
                                        </p:cTn>
                                        <p:tgtEl>
                                          <p:spTgt spid="15"/>
                                        </p:tgtEl>
                                        <p:attrNameLst>
                                          <p:attrName>r</p:attrName>
                                        </p:attrNameLst>
                                      </p:cBhvr>
                                    </p:animRot>
                                  </p:childTnLst>
                                </p:cTn>
                              </p:par>
                              <p:par>
                                <p:cTn id="88" presetID="32" presetClass="emph" presetSubtype="0" fill="hold" nodeType="withEffect">
                                  <p:stCondLst>
                                    <p:cond delay="19250"/>
                                  </p:stCondLst>
                                  <p:childTnLst>
                                    <p:animRot by="120000">
                                      <p:cBhvr>
                                        <p:cTn id="89" dur="100" fill="hold">
                                          <p:stCondLst>
                                            <p:cond delay="0"/>
                                          </p:stCondLst>
                                        </p:cTn>
                                        <p:tgtEl>
                                          <p:spTgt spid="15"/>
                                        </p:tgtEl>
                                        <p:attrNameLst>
                                          <p:attrName>r</p:attrName>
                                        </p:attrNameLst>
                                      </p:cBhvr>
                                    </p:animRot>
                                    <p:animRot by="-240000">
                                      <p:cBhvr>
                                        <p:cTn id="90" dur="200" fill="hold">
                                          <p:stCondLst>
                                            <p:cond delay="200"/>
                                          </p:stCondLst>
                                        </p:cTn>
                                        <p:tgtEl>
                                          <p:spTgt spid="15"/>
                                        </p:tgtEl>
                                        <p:attrNameLst>
                                          <p:attrName>r</p:attrName>
                                        </p:attrNameLst>
                                      </p:cBhvr>
                                    </p:animRot>
                                    <p:animRot by="240000">
                                      <p:cBhvr>
                                        <p:cTn id="91" dur="200" fill="hold">
                                          <p:stCondLst>
                                            <p:cond delay="400"/>
                                          </p:stCondLst>
                                        </p:cTn>
                                        <p:tgtEl>
                                          <p:spTgt spid="15"/>
                                        </p:tgtEl>
                                        <p:attrNameLst>
                                          <p:attrName>r</p:attrName>
                                        </p:attrNameLst>
                                      </p:cBhvr>
                                    </p:animRot>
                                    <p:animRot by="-240000">
                                      <p:cBhvr>
                                        <p:cTn id="92" dur="200" fill="hold">
                                          <p:stCondLst>
                                            <p:cond delay="600"/>
                                          </p:stCondLst>
                                        </p:cTn>
                                        <p:tgtEl>
                                          <p:spTgt spid="15"/>
                                        </p:tgtEl>
                                        <p:attrNameLst>
                                          <p:attrName>r</p:attrName>
                                        </p:attrNameLst>
                                      </p:cBhvr>
                                    </p:animRot>
                                    <p:animRot by="120000">
                                      <p:cBhvr>
                                        <p:cTn id="93" dur="200" fill="hold">
                                          <p:stCondLst>
                                            <p:cond delay="800"/>
                                          </p:stCondLst>
                                        </p:cTn>
                                        <p:tgtEl>
                                          <p:spTgt spid="15"/>
                                        </p:tgtEl>
                                        <p:attrNameLst>
                                          <p:attrName>r</p:attrName>
                                        </p:attrNameLst>
                                      </p:cBhvr>
                                    </p:animRot>
                                  </p:childTnLst>
                                </p:cTn>
                              </p:par>
                              <p:par>
                                <p:cTn id="94" presetID="42" presetClass="path" presetSubtype="0" accel="50000" decel="50000" fill="hold" nodeType="withEffect">
                                  <p:stCondLst>
                                    <p:cond delay="18500"/>
                                  </p:stCondLst>
                                  <p:childTnLst>
                                    <p:animMotion origin="layout" path="M -3.33333E-6 4.81481E-6 L -3.33333E-6 0.58564 " pathEditMode="relative" rAng="0" ptsTypes="AA">
                                      <p:cBhvr>
                                        <p:cTn id="95" dur="1700" fill="hold"/>
                                        <p:tgtEl>
                                          <p:spTgt spid="15"/>
                                        </p:tgtEl>
                                        <p:attrNameLst>
                                          <p:attrName>ppt_x</p:attrName>
                                          <p:attrName>ppt_y</p:attrName>
                                        </p:attrNameLst>
                                      </p:cBhvr>
                                      <p:rCtr x="0" y="29282"/>
                                    </p:animMotion>
                                  </p:childTnLst>
                                </p:cTn>
                              </p:par>
                              <p:par>
                                <p:cTn id="96" presetID="1" presetClass="exit" presetSubtype="0" fill="hold" nodeType="withEffect">
                                  <p:stCondLst>
                                    <p:cond delay="21000"/>
                                  </p:stCondLst>
                                  <p:childTnLst>
                                    <p:set>
                                      <p:cBhvr>
                                        <p:cTn id="97" dur="1" fill="hold">
                                          <p:stCondLst>
                                            <p:cond delay="0"/>
                                          </p:stCondLst>
                                        </p:cTn>
                                        <p:tgtEl>
                                          <p:spTgt spid="15"/>
                                        </p:tgtEl>
                                        <p:attrNameLst>
                                          <p:attrName>style.visibility</p:attrName>
                                        </p:attrNameLst>
                                      </p:cBhvr>
                                      <p:to>
                                        <p:strVal val="hidden"/>
                                      </p:to>
                                    </p:set>
                                  </p:childTnLst>
                                </p:cTn>
                              </p:par>
                              <p:par>
                                <p:cTn id="98" presetID="10" presetClass="exit" presetSubtype="0" fill="hold" nodeType="withEffect">
                                  <p:stCondLst>
                                    <p:cond delay="21000"/>
                                  </p:stCondLst>
                                  <p:childTnLst>
                                    <p:animEffect transition="out" filter="fade">
                                      <p:cBhvr>
                                        <p:cTn id="99" dur="500"/>
                                        <p:tgtEl>
                                          <p:spTgt spid="13"/>
                                        </p:tgtEl>
                                      </p:cBhvr>
                                    </p:animEffect>
                                    <p:set>
                                      <p:cBhvr>
                                        <p:cTn id="100" dur="1" fill="hold">
                                          <p:stCondLst>
                                            <p:cond delay="499"/>
                                          </p:stCondLst>
                                        </p:cTn>
                                        <p:tgtEl>
                                          <p:spTgt spid="13"/>
                                        </p:tgtEl>
                                        <p:attrNameLst>
                                          <p:attrName>style.visibility</p:attrName>
                                        </p:attrNameLst>
                                      </p:cBhvr>
                                      <p:to>
                                        <p:strVal val="hidden"/>
                                      </p:to>
                                    </p:set>
                                  </p:childTnLst>
                                </p:cTn>
                              </p:par>
                              <p:par>
                                <p:cTn id="101" presetID="1" presetClass="mediacall" presetSubtype="0" fill="hold" nodeType="withEffect">
                                  <p:stCondLst>
                                    <p:cond delay="21000"/>
                                  </p:stCondLst>
                                  <p:childTnLst>
                                    <p:cmd type="call" cmd="playFrom(0.0)">
                                      <p:cBhvr>
                                        <p:cTn id="102" dur="8521" fill="hold"/>
                                        <p:tgtEl>
                                          <p:spTgt spid="3"/>
                                        </p:tgtEl>
                                      </p:cBhvr>
                                    </p:cmd>
                                  </p:childTnLst>
                                </p:cTn>
                              </p:par>
                              <p:par>
                                <p:cTn id="103" presetID="2" presetClass="entr" presetSubtype="2" fill="hold" nodeType="withEffect">
                                  <p:stCondLst>
                                    <p:cond delay="2100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ppt_y"/>
                                          </p:val>
                                        </p:tav>
                                        <p:tav tm="100000">
                                          <p:val>
                                            <p:strVal val="#ppt_y"/>
                                          </p:val>
                                        </p:tav>
                                      </p:tavLst>
                                    </p:anim>
                                  </p:childTnLst>
                                </p:cTn>
                              </p:par>
                              <p:par>
                                <p:cTn id="107" presetID="1" presetClass="entr" presetSubtype="0" fill="hold" nodeType="withEffect">
                                  <p:stCondLst>
                                    <p:cond delay="21000"/>
                                  </p:stCondLst>
                                  <p:childTnLst>
                                    <p:set>
                                      <p:cBhvr>
                                        <p:cTn id="108" dur="1" fill="hold">
                                          <p:stCondLst>
                                            <p:cond delay="0"/>
                                          </p:stCondLst>
                                        </p:cTn>
                                        <p:tgtEl>
                                          <p:spTgt spid="1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09" restart="whenNotActive" fill="hold" evtFilter="cancelBubble" nodeType="interactiveSeq">
                <p:stCondLst>
                  <p:cond evt="onClick" delay="0">
                    <p:tgtEl>
                      <p:spTgt spid="15"/>
                    </p:tgtEl>
                  </p:cond>
                </p:stCondLst>
                <p:endSync evt="end" delay="0">
                  <p:rtn val="all"/>
                </p:endSync>
                <p:childTnLst>
                  <p:par>
                    <p:cTn id="110" fill="hold">
                      <p:stCondLst>
                        <p:cond delay="0"/>
                      </p:stCondLst>
                      <p:childTnLst>
                        <p:par>
                          <p:cTn id="111" fill="hold">
                            <p:stCondLst>
                              <p:cond delay="0"/>
                            </p:stCondLst>
                            <p:childTnLst>
                              <p:par>
                                <p:cTn id="112" presetID="10" presetClass="exit" presetSubtype="0" fill="hold" nodeType="withEffect">
                                  <p:stCondLst>
                                    <p:cond delay="0"/>
                                  </p:stCondLst>
                                  <p:childTnLst>
                                    <p:animEffect transition="out" filter="fade">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500"/>
                                        <p:tgtEl>
                                          <p:spTgt spid="13"/>
                                        </p:tgtEl>
                                      </p:cBhvr>
                                    </p:animEffect>
                                    <p:set>
                                      <p:cBhvr>
                                        <p:cTn id="117" dur="1" fill="hold">
                                          <p:stCondLst>
                                            <p:cond delay="499"/>
                                          </p:stCondLst>
                                        </p:cTn>
                                        <p:tgtEl>
                                          <p:spTgt spid="13"/>
                                        </p:tgtEl>
                                        <p:attrNameLst>
                                          <p:attrName>style.visibility</p:attrName>
                                        </p:attrNameLst>
                                      </p:cBhvr>
                                      <p:to>
                                        <p:strVal val="hidden"/>
                                      </p:to>
                                    </p:set>
                                  </p:childTnLst>
                                </p:cTn>
                              </p:par>
                              <p:par>
                                <p:cTn id="118" presetID="10" presetClass="entr" presetSubtype="0" fill="hold" nodeType="withEffect">
                                  <p:stCondLst>
                                    <p:cond delay="0"/>
                                  </p:stCondLst>
                                  <p:childTnLst>
                                    <p:set>
                                      <p:cBhvr>
                                        <p:cTn id="119" dur="1" fill="hold">
                                          <p:stCondLst>
                                            <p:cond delay="0"/>
                                          </p:stCondLst>
                                        </p:cTn>
                                        <p:tgtEl>
                                          <p:spTgt spid="14"/>
                                        </p:tgtEl>
                                        <p:attrNameLst>
                                          <p:attrName>style.visibility</p:attrName>
                                        </p:attrNameLst>
                                      </p:cBhvr>
                                      <p:to>
                                        <p:strVal val="visible"/>
                                      </p:to>
                                    </p:set>
                                    <p:animEffect transition="in" filter="fade">
                                      <p:cBhvr>
                                        <p:cTn id="120" dur="500"/>
                                        <p:tgtEl>
                                          <p:spTgt spid="14"/>
                                        </p:tgtEl>
                                      </p:cBhvr>
                                    </p:animEffect>
                                  </p:childTnLst>
                                </p:cTn>
                              </p:par>
                              <p:par>
                                <p:cTn id="121" presetID="3" presetClass="mediacall" presetSubtype="0" fill="hold" nodeType="withEffect">
                                  <p:stCondLst>
                                    <p:cond delay="0"/>
                                  </p:stCondLst>
                                  <p:childTnLst>
                                    <p:cmd type="call" cmd="stop">
                                      <p:cBhvr>
                                        <p:cTn id="122" dur="1" fill="hold"/>
                                        <p:tgtEl>
                                          <p:spTgt spid="26"/>
                                        </p:tgtEl>
                                      </p:cBhvr>
                                    </p:cmd>
                                  </p:childTnLst>
                                </p:cTn>
                              </p:par>
                              <p:par>
                                <p:cTn id="123" presetID="1" presetClass="mediacall" presetSubtype="0" fill="hold" nodeType="withEffect">
                                  <p:stCondLst>
                                    <p:cond delay="0"/>
                                  </p:stCondLst>
                                  <p:childTnLst>
                                    <p:cmd type="call" cmd="playFrom(0.0)">
                                      <p:cBhvr>
                                        <p:cTn id="124" dur="8521" fill="hold"/>
                                        <p:tgtEl>
                                          <p:spTgt spid="3"/>
                                        </p:tgtEl>
                                      </p:cBhvr>
                                    </p:cmd>
                                  </p:childTnLst>
                                </p:cTn>
                              </p:par>
                            </p:childTnLst>
                          </p:cTn>
                        </p:par>
                      </p:childTnLst>
                    </p:cTn>
                  </p:par>
                </p:childTnLst>
              </p:cTn>
              <p:nextCondLst>
                <p:cond evt="onClick" delay="0">
                  <p:tgtEl>
                    <p:spTgt spid="15"/>
                  </p:tgtEl>
                </p:cond>
              </p:nextCondLst>
            </p:seq>
            <p:audio>
              <p:cMediaNode vol="80000">
                <p:cTn id="125" fill="hold" display="0">
                  <p:stCondLst>
                    <p:cond delay="indefinite"/>
                  </p:stCondLst>
                  <p:endCondLst>
                    <p:cond evt="onStopAudio" delay="0">
                      <p:tgtEl>
                        <p:sldTgt/>
                      </p:tgtEl>
                    </p:cond>
                  </p:endCondLst>
                </p:cTn>
                <p:tgtEl>
                  <p:spTgt spid="26"/>
                </p:tgtEl>
              </p:cMediaNode>
            </p:audio>
            <p:audio>
              <p:cMediaNode showWhenStopped="0">
                <p:cTn id="126" repeatCount="indefinite" fill="hold" display="0">
                  <p:stCondLst>
                    <p:cond delay="indefinite"/>
                  </p:stCondLst>
                  <p:endCondLst>
                    <p:cond evt="onStopAudio" delay="0">
                      <p:tgtEl>
                        <p:sldTgt/>
                      </p:tgtEl>
                    </p:cond>
                  </p:endCondLst>
                </p:cTn>
                <p:tgtEl>
                  <p:spTgt spid="3"/>
                </p:tgtEl>
              </p:cMediaNode>
            </p:audio>
            <p:seq concurrent="1" nextAc="seek">
              <p:cTn id="127" restart="whenNotActive" fill="hold" evtFilter="cancelBubble" nodeType="interactiveSeq">
                <p:stCondLst>
                  <p:cond evt="onClick" delay="0">
                    <p:tgtEl>
                      <p:spTgt spid="21"/>
                    </p:tgtEl>
                  </p:cond>
                </p:stCondLst>
                <p:endSync evt="end" delay="0">
                  <p:rtn val="all"/>
                </p:endSync>
                <p:childTnLst>
                  <p:par>
                    <p:cTn id="128" fill="hold">
                      <p:stCondLst>
                        <p:cond delay="0"/>
                      </p:stCondLst>
                      <p:childTnLst>
                        <p:par>
                          <p:cTn id="129" fill="hold">
                            <p:stCondLst>
                              <p:cond delay="0"/>
                            </p:stCondLst>
                            <p:childTnLst>
                              <p:par>
                                <p:cTn id="130" presetID="2" presetClass="exit" presetSubtype="2" fill="hold" nodeType="clickEffect">
                                  <p:stCondLst>
                                    <p:cond delay="0"/>
                                  </p:stCondLst>
                                  <p:childTnLst>
                                    <p:anim calcmode="lin" valueType="num">
                                      <p:cBhvr additive="base">
                                        <p:cTn id="131" dur="100"/>
                                        <p:tgtEl>
                                          <p:spTgt spid="35"/>
                                        </p:tgtEl>
                                        <p:attrNameLst>
                                          <p:attrName>ppt_x</p:attrName>
                                        </p:attrNameLst>
                                      </p:cBhvr>
                                      <p:tavLst>
                                        <p:tav tm="0">
                                          <p:val>
                                            <p:strVal val="ppt_x"/>
                                          </p:val>
                                        </p:tav>
                                        <p:tav tm="100000">
                                          <p:val>
                                            <p:strVal val="1+ppt_w/2"/>
                                          </p:val>
                                        </p:tav>
                                      </p:tavLst>
                                    </p:anim>
                                    <p:anim calcmode="lin" valueType="num">
                                      <p:cBhvr additive="base">
                                        <p:cTn id="132" dur="100"/>
                                        <p:tgtEl>
                                          <p:spTgt spid="35"/>
                                        </p:tgtEl>
                                        <p:attrNameLst>
                                          <p:attrName>ppt_y</p:attrName>
                                        </p:attrNameLst>
                                      </p:cBhvr>
                                      <p:tavLst>
                                        <p:tav tm="0">
                                          <p:val>
                                            <p:strVal val="ppt_y"/>
                                          </p:val>
                                        </p:tav>
                                        <p:tav tm="100000">
                                          <p:val>
                                            <p:strVal val="ppt_y"/>
                                          </p:val>
                                        </p:tav>
                                      </p:tavLst>
                                    </p:anim>
                                    <p:set>
                                      <p:cBhvr>
                                        <p:cTn id="133" dur="1" fill="hold">
                                          <p:stCondLst>
                                            <p:cond delay="99"/>
                                          </p:stCondLst>
                                        </p:cTn>
                                        <p:tgtEl>
                                          <p:spTgt spid="35"/>
                                        </p:tgtEl>
                                        <p:attrNameLst>
                                          <p:attrName>style.visibility</p:attrName>
                                        </p:attrNameLst>
                                      </p:cBhvr>
                                      <p:to>
                                        <p:strVal val="hidden"/>
                                      </p:to>
                                    </p:set>
                                  </p:childTnLst>
                                </p:cTn>
                              </p:par>
                              <p:par>
                                <p:cTn id="134" presetID="1" presetClass="entr" presetSubtype="0" fill="hold" nodeType="withEffect">
                                  <p:stCondLst>
                                    <p:cond delay="0"/>
                                  </p:stCondLst>
                                  <p:childTnLst>
                                    <p:set>
                                      <p:cBhvr>
                                        <p:cTn id="135"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14" name="nsmbwiiJump.wav"/>
                                        </p:tgtEl>
                                      </p:cMediaNode>
                                    </p:audio>
                                  </p:subTnLst>
                                </p:cTn>
                              </p:par>
                              <p:par>
                                <p:cTn id="136" presetID="64" presetClass="path" presetSubtype="0" fill="hold" nodeType="withEffect">
                                  <p:stCondLst>
                                    <p:cond delay="0"/>
                                  </p:stCondLst>
                                  <p:childTnLst>
                                    <p:animMotion origin="layout" path="M -3.54167E-6 2.59259E-6 L -3.54167E-6 -0.09746 " pathEditMode="relative" rAng="0" ptsTypes="AA">
                                      <p:cBhvr>
                                        <p:cTn id="137" dur="350" fill="hold"/>
                                        <p:tgtEl>
                                          <p:spTgt spid="20"/>
                                        </p:tgtEl>
                                        <p:attrNameLst>
                                          <p:attrName>ppt_x</p:attrName>
                                          <p:attrName>ppt_y</p:attrName>
                                        </p:attrNameLst>
                                      </p:cBhvr>
                                      <p:rCtr x="0" y="-4884"/>
                                    </p:animMotion>
                                  </p:childTnLst>
                                </p:cTn>
                              </p:par>
                            </p:childTnLst>
                          </p:cTn>
                        </p:par>
                        <p:par>
                          <p:cTn id="138" fill="hold">
                            <p:stCondLst>
                              <p:cond delay="350"/>
                            </p:stCondLst>
                            <p:childTnLst>
                              <p:par>
                                <p:cTn id="139" presetID="32" presetClass="emph" presetSubtype="0" fill="hold" nodeType="afterEffect">
                                  <p:stCondLst>
                                    <p:cond delay="0"/>
                                  </p:stCondLst>
                                  <p:childTnLst>
                                    <p:animRot by="120000">
                                      <p:cBhvr>
                                        <p:cTn id="140" dur="25" fill="hold">
                                          <p:stCondLst>
                                            <p:cond delay="0"/>
                                          </p:stCondLst>
                                        </p:cTn>
                                        <p:tgtEl>
                                          <p:spTgt spid="21"/>
                                        </p:tgtEl>
                                        <p:attrNameLst>
                                          <p:attrName>r</p:attrName>
                                        </p:attrNameLst>
                                      </p:cBhvr>
                                    </p:animRot>
                                    <p:animRot by="-240000">
                                      <p:cBhvr>
                                        <p:cTn id="141" dur="50" fill="hold">
                                          <p:stCondLst>
                                            <p:cond delay="50"/>
                                          </p:stCondLst>
                                        </p:cTn>
                                        <p:tgtEl>
                                          <p:spTgt spid="21"/>
                                        </p:tgtEl>
                                        <p:attrNameLst>
                                          <p:attrName>r</p:attrName>
                                        </p:attrNameLst>
                                      </p:cBhvr>
                                    </p:animRot>
                                    <p:animRot by="240000">
                                      <p:cBhvr>
                                        <p:cTn id="142" dur="50" fill="hold">
                                          <p:stCondLst>
                                            <p:cond delay="100"/>
                                          </p:stCondLst>
                                        </p:cTn>
                                        <p:tgtEl>
                                          <p:spTgt spid="21"/>
                                        </p:tgtEl>
                                        <p:attrNameLst>
                                          <p:attrName>r</p:attrName>
                                        </p:attrNameLst>
                                      </p:cBhvr>
                                    </p:animRot>
                                    <p:animRot by="-240000">
                                      <p:cBhvr>
                                        <p:cTn id="143" dur="50" fill="hold">
                                          <p:stCondLst>
                                            <p:cond delay="150"/>
                                          </p:stCondLst>
                                        </p:cTn>
                                        <p:tgtEl>
                                          <p:spTgt spid="21"/>
                                        </p:tgtEl>
                                        <p:attrNameLst>
                                          <p:attrName>r</p:attrName>
                                        </p:attrNameLst>
                                      </p:cBhvr>
                                    </p:animRot>
                                    <p:animRot by="120000">
                                      <p:cBhvr>
                                        <p:cTn id="144" dur="50" fill="hold">
                                          <p:stCondLst>
                                            <p:cond delay="200"/>
                                          </p:stCondLst>
                                        </p:cTn>
                                        <p:tgtEl>
                                          <p:spTgt spid="21"/>
                                        </p:tgtEl>
                                        <p:attrNameLst>
                                          <p:attrName>r</p:attrName>
                                        </p:attrNameLst>
                                      </p:cBhvr>
                                    </p:animRot>
                                  </p:childTnLst>
                                </p:cTn>
                              </p:par>
                              <p:par>
                                <p:cTn id="145" presetID="10" presetClass="exit" presetSubtype="0" fill="hold" nodeType="withEffect">
                                  <p:stCondLst>
                                    <p:cond delay="0"/>
                                  </p:stCondLst>
                                  <p:childTnLst>
                                    <p:animEffect transition="out" filter="fade">
                                      <p:cBhvr>
                                        <p:cTn id="146" dur="500"/>
                                        <p:tgtEl>
                                          <p:spTgt spid="20"/>
                                        </p:tgtEl>
                                      </p:cBhvr>
                                    </p:animEffect>
                                    <p:set>
                                      <p:cBhvr>
                                        <p:cTn id="147" dur="1" fill="hold">
                                          <p:stCondLst>
                                            <p:cond delay="499"/>
                                          </p:stCondLst>
                                        </p:cTn>
                                        <p:tgtEl>
                                          <p:spTgt spid="20"/>
                                        </p:tgtEl>
                                        <p:attrNameLst>
                                          <p:attrName>style.visibility</p:attrName>
                                        </p:attrNameLst>
                                      </p:cBhvr>
                                      <p:to>
                                        <p:strVal val="hidden"/>
                                      </p:to>
                                    </p:set>
                                  </p:childTnLst>
                                </p:cTn>
                              </p:par>
                              <p:par>
                                <p:cTn id="148" presetID="42" presetClass="path" presetSubtype="0" fill="hold" nodeType="withEffect">
                                  <p:stCondLst>
                                    <p:cond delay="0"/>
                                  </p:stCondLst>
                                  <p:childTnLst>
                                    <p:animMotion origin="layout" path="M -3.54167E-6 -0.09746 L -3.54167E-6 2.59259E-6 " pathEditMode="relative" rAng="0" ptsTypes="AA">
                                      <p:cBhvr>
                                        <p:cTn id="149" dur="500" fill="hold"/>
                                        <p:tgtEl>
                                          <p:spTgt spid="20"/>
                                        </p:tgtEl>
                                        <p:attrNameLst>
                                          <p:attrName>ppt_x</p:attrName>
                                          <p:attrName>ppt_y</p:attrName>
                                        </p:attrNameLst>
                                      </p:cBhvr>
                                      <p:rCtr x="0" y="4861"/>
                                    </p:animMotion>
                                  </p:childTnLst>
                                </p:cTn>
                              </p:par>
                              <p:par>
                                <p:cTn id="150" presetID="3" presetClass="mediacall" presetSubtype="0" fill="hold" nodeType="withEffect">
                                  <p:stCondLst>
                                    <p:cond delay="0"/>
                                  </p:stCondLst>
                                  <p:childTnLst>
                                    <p:cmd type="call" cmd="stop">
                                      <p:cBhvr>
                                        <p:cTn id="151" dur="1" fill="hold"/>
                                        <p:tgtEl>
                                          <p:spTgt spid="3"/>
                                        </p:tgtEl>
                                      </p:cBhvr>
                                    </p:cmd>
                                  </p:childTnLst>
                                </p:cTn>
                              </p:par>
                              <p:par>
                                <p:cTn id="152" presetID="10" presetClass="entr" presetSubtype="0" fill="hold" grpId="0" nodeType="withEffect">
                                  <p:stCondLst>
                                    <p:cond delay="0"/>
                                  </p:stCondLst>
                                  <p:childTnLst>
                                    <p:set>
                                      <p:cBhvr>
                                        <p:cTn id="153" dur="1" fill="hold">
                                          <p:stCondLst>
                                            <p:cond delay="0"/>
                                          </p:stCondLst>
                                        </p:cTn>
                                        <p:tgtEl>
                                          <p:spTgt spid="22"/>
                                        </p:tgtEl>
                                        <p:attrNameLst>
                                          <p:attrName>style.visibility</p:attrName>
                                        </p:attrNameLst>
                                      </p:cBhvr>
                                      <p:to>
                                        <p:strVal val="visible"/>
                                      </p:to>
                                    </p:set>
                                    <p:animEffect transition="in" filter="fade">
                                      <p:cBhvr>
                                        <p:cTn id="154" dur="500"/>
                                        <p:tgtEl>
                                          <p:spTgt spid="22"/>
                                        </p:tgtEl>
                                      </p:cBhvr>
                                    </p:animEffect>
                                  </p:childTnLst>
                                  <p:subTnLst>
                                    <p:audio>
                                      <p:cMediaNode>
                                        <p:cTn display="0" masterRel="sameClick">
                                          <p:stCondLst>
                                            <p:cond evt="begin" delay="0">
                                              <p:tn val="152"/>
                                            </p:cond>
                                          </p:stCondLst>
                                          <p:endCondLst>
                                            <p:cond evt="onStopAudio" delay="0">
                                              <p:tgtEl>
                                                <p:sldTgt/>
                                              </p:tgtEl>
                                            </p:cond>
                                          </p:endCondLst>
                                        </p:cTn>
                                        <p:tgtEl>
                                          <p:sndTgt r:embed="rId15" name="mk64_countdown.wav"/>
                                        </p:tgtEl>
                                      </p:cMediaNode>
                                    </p:audio>
                                  </p:subTnLst>
                                </p:cTn>
                              </p:par>
                            </p:childTnLst>
                          </p:cTn>
                        </p:par>
                        <p:par>
                          <p:cTn id="155" fill="hold">
                            <p:stCondLst>
                              <p:cond delay="850"/>
                            </p:stCondLst>
                            <p:childTnLst>
                              <p:par>
                                <p:cTn id="156" presetID="10" presetClass="exit" presetSubtype="0" fill="hold" grpId="1" nodeType="afterEffect">
                                  <p:stCondLst>
                                    <p:cond delay="0"/>
                                  </p:stCondLst>
                                  <p:childTnLst>
                                    <p:animEffect transition="out" filter="fade">
                                      <p:cBhvr>
                                        <p:cTn id="157" dur="500"/>
                                        <p:tgtEl>
                                          <p:spTgt spid="22"/>
                                        </p:tgtEl>
                                      </p:cBhvr>
                                    </p:animEffect>
                                    <p:set>
                                      <p:cBhvr>
                                        <p:cTn id="158" dur="1" fill="hold">
                                          <p:stCondLst>
                                            <p:cond delay="499"/>
                                          </p:stCondLst>
                                        </p:cTn>
                                        <p:tgtEl>
                                          <p:spTgt spid="22"/>
                                        </p:tgtEl>
                                        <p:attrNameLst>
                                          <p:attrName>style.visibility</p:attrName>
                                        </p:attrNameLst>
                                      </p:cBhvr>
                                      <p:to>
                                        <p:strVal val="hidden"/>
                                      </p:to>
                                    </p:set>
                                  </p:childTnLst>
                                </p:cTn>
                              </p:par>
                            </p:childTnLst>
                          </p:cTn>
                        </p:par>
                        <p:par>
                          <p:cTn id="159" fill="hold">
                            <p:stCondLst>
                              <p:cond delay="1350"/>
                            </p:stCondLst>
                            <p:childTnLst>
                              <p:par>
                                <p:cTn id="160" presetID="10" presetClass="entr" presetSubtype="0" fill="hold" grpId="0" nodeType="afterEffect">
                                  <p:stCondLst>
                                    <p:cond delay="0"/>
                                  </p:stCondLst>
                                  <p:childTnLst>
                                    <p:set>
                                      <p:cBhvr>
                                        <p:cTn id="161" dur="1" fill="hold">
                                          <p:stCondLst>
                                            <p:cond delay="0"/>
                                          </p:stCondLst>
                                        </p:cTn>
                                        <p:tgtEl>
                                          <p:spTgt spid="23"/>
                                        </p:tgtEl>
                                        <p:attrNameLst>
                                          <p:attrName>style.visibility</p:attrName>
                                        </p:attrNameLst>
                                      </p:cBhvr>
                                      <p:to>
                                        <p:strVal val="visible"/>
                                      </p:to>
                                    </p:set>
                                    <p:animEffect transition="in" filter="fade">
                                      <p:cBhvr>
                                        <p:cTn id="162" dur="500"/>
                                        <p:tgtEl>
                                          <p:spTgt spid="23"/>
                                        </p:tgtEl>
                                      </p:cBhvr>
                                    </p:animEffect>
                                  </p:childTnLst>
                                </p:cTn>
                              </p:par>
                            </p:childTnLst>
                          </p:cTn>
                        </p:par>
                        <p:par>
                          <p:cTn id="163" fill="hold">
                            <p:stCondLst>
                              <p:cond delay="1850"/>
                            </p:stCondLst>
                            <p:childTnLst>
                              <p:par>
                                <p:cTn id="164" presetID="10" presetClass="exit" presetSubtype="0" fill="hold" grpId="1" nodeType="afterEffect">
                                  <p:stCondLst>
                                    <p:cond delay="0"/>
                                  </p:stCondLst>
                                  <p:childTnLst>
                                    <p:animEffect transition="out" filter="fade">
                                      <p:cBhvr>
                                        <p:cTn id="165" dur="500"/>
                                        <p:tgtEl>
                                          <p:spTgt spid="23"/>
                                        </p:tgtEl>
                                      </p:cBhvr>
                                    </p:animEffect>
                                    <p:set>
                                      <p:cBhvr>
                                        <p:cTn id="166" dur="1" fill="hold">
                                          <p:stCondLst>
                                            <p:cond delay="499"/>
                                          </p:stCondLst>
                                        </p:cTn>
                                        <p:tgtEl>
                                          <p:spTgt spid="23"/>
                                        </p:tgtEl>
                                        <p:attrNameLst>
                                          <p:attrName>style.visibility</p:attrName>
                                        </p:attrNameLst>
                                      </p:cBhvr>
                                      <p:to>
                                        <p:strVal val="hidden"/>
                                      </p:to>
                                    </p:set>
                                  </p:childTnLst>
                                </p:cTn>
                              </p:par>
                            </p:childTnLst>
                          </p:cTn>
                        </p:par>
                        <p:par>
                          <p:cTn id="167" fill="hold">
                            <p:stCondLst>
                              <p:cond delay="2350"/>
                            </p:stCondLst>
                            <p:childTnLst>
                              <p:par>
                                <p:cTn id="168" presetID="10" presetClass="entr" presetSubtype="0" fill="hold" grpId="0" nodeType="afterEffect">
                                  <p:stCondLst>
                                    <p:cond delay="0"/>
                                  </p:stCondLst>
                                  <p:childTnLst>
                                    <p:set>
                                      <p:cBhvr>
                                        <p:cTn id="169" dur="1" fill="hold">
                                          <p:stCondLst>
                                            <p:cond delay="0"/>
                                          </p:stCondLst>
                                        </p:cTn>
                                        <p:tgtEl>
                                          <p:spTgt spid="24"/>
                                        </p:tgtEl>
                                        <p:attrNameLst>
                                          <p:attrName>style.visibility</p:attrName>
                                        </p:attrNameLst>
                                      </p:cBhvr>
                                      <p:to>
                                        <p:strVal val="visible"/>
                                      </p:to>
                                    </p:set>
                                    <p:animEffect transition="in" filter="fade">
                                      <p:cBhvr>
                                        <p:cTn id="170" dur="500"/>
                                        <p:tgtEl>
                                          <p:spTgt spid="24"/>
                                        </p:tgtEl>
                                      </p:cBhvr>
                                    </p:animEffect>
                                  </p:childTnLst>
                                </p:cTn>
                              </p:par>
                            </p:childTnLst>
                          </p:cTn>
                        </p:par>
                        <p:par>
                          <p:cTn id="171" fill="hold">
                            <p:stCondLst>
                              <p:cond delay="2850"/>
                            </p:stCondLst>
                            <p:childTnLst>
                              <p:par>
                                <p:cTn id="172" presetID="2" presetClass="entr" presetSubtype="2" fill="hold" nodeType="afterEffect">
                                  <p:stCondLst>
                                    <p:cond delay="0"/>
                                  </p:stCondLst>
                                  <p:childTnLst>
                                    <p:set>
                                      <p:cBhvr>
                                        <p:cTn id="173" dur="1" fill="hold">
                                          <p:stCondLst>
                                            <p:cond delay="0"/>
                                          </p:stCondLst>
                                        </p:cTn>
                                        <p:tgtEl>
                                          <p:spTgt spid="35"/>
                                        </p:tgtEl>
                                        <p:attrNameLst>
                                          <p:attrName>style.visibility</p:attrName>
                                        </p:attrNameLst>
                                      </p:cBhvr>
                                      <p:to>
                                        <p:strVal val="visible"/>
                                      </p:to>
                                    </p:set>
                                    <p:anim calcmode="lin" valueType="num">
                                      <p:cBhvr additive="base">
                                        <p:cTn id="174" dur="500" fill="hold"/>
                                        <p:tgtEl>
                                          <p:spTgt spid="35"/>
                                        </p:tgtEl>
                                        <p:attrNameLst>
                                          <p:attrName>ppt_x</p:attrName>
                                        </p:attrNameLst>
                                      </p:cBhvr>
                                      <p:tavLst>
                                        <p:tav tm="0">
                                          <p:val>
                                            <p:strVal val="1+#ppt_w/2"/>
                                          </p:val>
                                        </p:tav>
                                        <p:tav tm="100000">
                                          <p:val>
                                            <p:strVal val="#ppt_x"/>
                                          </p:val>
                                        </p:tav>
                                      </p:tavLst>
                                    </p:anim>
                                    <p:anim calcmode="lin" valueType="num">
                                      <p:cBhvr additive="base">
                                        <p:cTn id="175"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nextCondLst>
                <p:cond evt="onClick" delay="0">
                  <p:tgtEl>
                    <p:spTgt spid="21"/>
                  </p:tgtEl>
                </p:cond>
              </p:nextCondLst>
            </p:seq>
            <p:seq concurrent="1" nextAc="seek">
              <p:cTn id="176" restart="whenNotActive" fill="hold" evtFilter="cancelBubble" nodeType="interactiveSeq">
                <p:stCondLst>
                  <p:cond evt="onClick" delay="0">
                    <p:tgtEl>
                      <p:spTgt spid="35"/>
                    </p:tgtEl>
                  </p:cond>
                </p:stCondLst>
                <p:endSync evt="end" delay="0">
                  <p:rtn val="all"/>
                </p:endSync>
                <p:childTnLst>
                  <p:par>
                    <p:cTn id="177" fill="hold">
                      <p:stCondLst>
                        <p:cond delay="0"/>
                      </p:stCondLst>
                      <p:childTnLst>
                        <p:par>
                          <p:cTn id="178" fill="hold">
                            <p:stCondLst>
                              <p:cond delay="0"/>
                            </p:stCondLst>
                            <p:childTnLst>
                              <p:par>
                                <p:cTn id="179" presetID="2" presetClass="exit" presetSubtype="2" fill="hold" nodeType="afterEffect">
                                  <p:stCondLst>
                                    <p:cond delay="0"/>
                                  </p:stCondLst>
                                  <p:childTnLst>
                                    <p:anim calcmode="lin" valueType="num">
                                      <p:cBhvr additive="base">
                                        <p:cTn id="180" dur="500"/>
                                        <p:tgtEl>
                                          <p:spTgt spid="35"/>
                                        </p:tgtEl>
                                        <p:attrNameLst>
                                          <p:attrName>ppt_x</p:attrName>
                                        </p:attrNameLst>
                                      </p:cBhvr>
                                      <p:tavLst>
                                        <p:tav tm="0">
                                          <p:val>
                                            <p:strVal val="ppt_x"/>
                                          </p:val>
                                        </p:tav>
                                        <p:tav tm="100000">
                                          <p:val>
                                            <p:strVal val="1+ppt_w/2"/>
                                          </p:val>
                                        </p:tav>
                                      </p:tavLst>
                                    </p:anim>
                                    <p:anim calcmode="lin" valueType="num">
                                      <p:cBhvr additive="base">
                                        <p:cTn id="181" dur="500"/>
                                        <p:tgtEl>
                                          <p:spTgt spid="35"/>
                                        </p:tgtEl>
                                        <p:attrNameLst>
                                          <p:attrName>ppt_y</p:attrName>
                                        </p:attrNameLst>
                                      </p:cBhvr>
                                      <p:tavLst>
                                        <p:tav tm="0">
                                          <p:val>
                                            <p:strVal val="ppt_y"/>
                                          </p:val>
                                        </p:tav>
                                        <p:tav tm="100000">
                                          <p:val>
                                            <p:strVal val="ppt_y"/>
                                          </p:val>
                                        </p:tav>
                                      </p:tavLst>
                                    </p:anim>
                                    <p:set>
                                      <p:cBhvr>
                                        <p:cTn id="182" dur="1" fill="hold">
                                          <p:stCondLst>
                                            <p:cond delay="499"/>
                                          </p:stCondLst>
                                        </p:cTn>
                                        <p:tgtEl>
                                          <p:spTgt spid="35"/>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500"/>
                                        <p:tgtEl>
                                          <p:spTgt spid="9">
                                            <p:txEl>
                                              <p:pRg st="0" end="0"/>
                                            </p:txEl>
                                          </p:spTgt>
                                        </p:tgtEl>
                                      </p:cBhvr>
                                    </p:animEffect>
                                    <p:set>
                                      <p:cBhvr>
                                        <p:cTn id="185" dur="1" fill="hold">
                                          <p:stCondLst>
                                            <p:cond delay="499"/>
                                          </p:stCondLst>
                                        </p:cTn>
                                        <p:tgtEl>
                                          <p:spTgt spid="9">
                                            <p:txEl>
                                              <p:pRg st="0" end="0"/>
                                            </p:txEl>
                                          </p:spTgt>
                                        </p:tgtEl>
                                        <p:attrNameLst>
                                          <p:attrName>style.visibility</p:attrName>
                                        </p:attrNameLst>
                                      </p:cBhvr>
                                      <p:to>
                                        <p:strVal val="hidden"/>
                                      </p:to>
                                    </p:set>
                                  </p:childTnLst>
                                </p:cTn>
                              </p:par>
                              <p:par>
                                <p:cTn id="186" presetID="63" presetClass="path" presetSubtype="0" fill="hold" nodeType="withEffect">
                                  <p:stCondLst>
                                    <p:cond delay="0"/>
                                  </p:stCondLst>
                                  <p:childTnLst>
                                    <p:animMotion origin="layout" path="M 1.25E-6 4.07407E-6 L 0.24844 4.07407E-6 " pathEditMode="relative" rAng="0" ptsTypes="AA">
                                      <p:cBhvr>
                                        <p:cTn id="187" dur="1000" fill="hold"/>
                                        <p:tgtEl>
                                          <p:spTgt spid="4"/>
                                        </p:tgtEl>
                                        <p:attrNameLst>
                                          <p:attrName>ppt_x</p:attrName>
                                          <p:attrName>ppt_y</p:attrName>
                                        </p:attrNameLst>
                                      </p:cBhvr>
                                      <p:rCtr x="12422" y="0"/>
                                    </p:animMotion>
                                  </p:childTnLst>
                                  <p:subTnLst>
                                    <p:audio>
                                      <p:cMediaNode>
                                        <p:cTn display="0" masterRel="sameClick">
                                          <p:stCondLst>
                                            <p:cond evt="begin" delay="0">
                                              <p:tn val="186"/>
                                            </p:cond>
                                          </p:stCondLst>
                                          <p:endCondLst>
                                            <p:cond evt="onStopAudio" delay="0">
                                              <p:tgtEl>
                                                <p:sldTgt/>
                                              </p:tgtEl>
                                            </p:cond>
                                          </p:endCondLst>
                                        </p:cTn>
                                        <p:tgtEl>
                                          <p:sndTgt r:embed="rId16" name="Nabbit_Footsteps Mixdown 1.wav"/>
                                        </p:tgtEl>
                                      </p:cMediaNode>
                                    </p:audio>
                                  </p:subTnLst>
                                </p:cTn>
                              </p:par>
                            </p:childTnLst>
                          </p:cTn>
                        </p:par>
                        <p:par>
                          <p:cTn id="188" fill="hold">
                            <p:stCondLst>
                              <p:cond delay="1000"/>
                            </p:stCondLst>
                            <p:childTnLst>
                              <p:par>
                                <p:cTn id="189" presetID="1" presetClass="entr" presetSubtype="0" fill="hold" nodeType="afterEffect">
                                  <p:stCondLst>
                                    <p:cond delay="0"/>
                                  </p:stCondLst>
                                  <p:childTnLst>
                                    <p:set>
                                      <p:cBhvr>
                                        <p:cTn id="190" dur="1" fill="hold">
                                          <p:stCondLst>
                                            <p:cond delay="0"/>
                                          </p:stCondLst>
                                        </p:cTn>
                                        <p:tgtEl>
                                          <p:spTgt spid="27"/>
                                        </p:tgtEl>
                                        <p:attrNameLst>
                                          <p:attrName>style.visibility</p:attrName>
                                        </p:attrNameLst>
                                      </p:cBhvr>
                                      <p:to>
                                        <p:strVal val="visible"/>
                                      </p:to>
                                    </p:set>
                                  </p:childTnLst>
                                </p:cTn>
                              </p:par>
                              <p:par>
                                <p:cTn id="191" presetID="1" presetClass="exit" presetSubtype="0" fill="hold" nodeType="withEffect">
                                  <p:stCondLst>
                                    <p:cond delay="0"/>
                                  </p:stCondLst>
                                  <p:childTnLst>
                                    <p:set>
                                      <p:cBhvr>
                                        <p:cTn id="192" dur="1" fill="hold">
                                          <p:stCondLst>
                                            <p:cond delay="0"/>
                                          </p:stCondLst>
                                        </p:cTn>
                                        <p:tgtEl>
                                          <p:spTgt spid="4"/>
                                        </p:tgtEl>
                                        <p:attrNameLst>
                                          <p:attrName>style.visibility</p:attrName>
                                        </p:attrNameLst>
                                      </p:cBhvr>
                                      <p:to>
                                        <p:strVal val="hidden"/>
                                      </p:to>
                                    </p:set>
                                  </p:childTnLst>
                                </p:cTn>
                              </p:par>
                              <p:par>
                                <p:cTn id="193" presetID="63" presetClass="path" presetSubtype="0" fill="hold" nodeType="withEffect">
                                  <p:stCondLst>
                                    <p:cond delay="0"/>
                                  </p:stCondLst>
                                  <p:childTnLst>
                                    <p:animMotion origin="layout" path="M -3.75E-6 1.85185E-6 L 0.09636 1.85185E-6 " pathEditMode="relative" rAng="0" ptsTypes="AA">
                                      <p:cBhvr>
                                        <p:cTn id="194" dur="1000" fill="hold"/>
                                        <p:tgtEl>
                                          <p:spTgt spid="27"/>
                                        </p:tgtEl>
                                        <p:attrNameLst>
                                          <p:attrName>ppt_x</p:attrName>
                                          <p:attrName>ppt_y</p:attrName>
                                        </p:attrNameLst>
                                      </p:cBhvr>
                                      <p:rCtr x="4818" y="0"/>
                                    </p:animMotion>
                                  </p:childTnLst>
                                  <p:subTnLst>
                                    <p:audio>
                                      <p:cMediaNode>
                                        <p:cTn display="0" masterRel="sameClick">
                                          <p:stCondLst>
                                            <p:cond evt="begin" delay="0">
                                              <p:tn val="193"/>
                                            </p:cond>
                                          </p:stCondLst>
                                          <p:endCondLst>
                                            <p:cond evt="onStopAudio" delay="0">
                                              <p:tgtEl>
                                                <p:sldTgt/>
                                              </p:tgtEl>
                                            </p:cond>
                                          </p:endCondLst>
                                        </p:cTn>
                                        <p:tgtEl>
                                          <p:sndTgt r:embed="rId17" name="nsmbwiiSlide2.wav"/>
                                        </p:tgtEl>
                                      </p:cMediaNode>
                                    </p:audio>
                                  </p:subTnLst>
                                </p:cTn>
                              </p:par>
                            </p:childTnLst>
                          </p:cTn>
                        </p:par>
                        <p:par>
                          <p:cTn id="195" fill="hold">
                            <p:stCondLst>
                              <p:cond delay="2000"/>
                            </p:stCondLst>
                            <p:childTnLst>
                              <p:par>
                                <p:cTn id="196" presetID="1" presetClass="exit" presetSubtype="0" fill="hold" nodeType="afterEffect">
                                  <p:stCondLst>
                                    <p:cond delay="0"/>
                                  </p:stCondLst>
                                  <p:childTnLst>
                                    <p:set>
                                      <p:cBhvr>
                                        <p:cTn id="197" dur="1" fill="hold">
                                          <p:stCondLst>
                                            <p:cond delay="0"/>
                                          </p:stCondLst>
                                        </p:cTn>
                                        <p:tgtEl>
                                          <p:spTgt spid="27"/>
                                        </p:tgtEl>
                                        <p:attrNameLst>
                                          <p:attrName>style.visibility</p:attrName>
                                        </p:attrNameLst>
                                      </p:cBhvr>
                                      <p:to>
                                        <p:strVal val="hidden"/>
                                      </p:to>
                                    </p:set>
                                  </p:childTnLst>
                                </p:cTn>
                              </p:par>
                              <p:par>
                                <p:cTn id="198" presetID="1" presetClass="entr" presetSubtype="0" fill="hold" nodeType="withEffect">
                                  <p:stCondLst>
                                    <p:cond delay="0"/>
                                  </p:stCondLst>
                                  <p:childTnLst>
                                    <p:set>
                                      <p:cBhvr>
                                        <p:cTn id="199" dur="1" fill="hold">
                                          <p:stCondLst>
                                            <p:cond delay="0"/>
                                          </p:stCondLst>
                                        </p:cTn>
                                        <p:tgtEl>
                                          <p:spTgt spid="8"/>
                                        </p:tgtEl>
                                        <p:attrNameLst>
                                          <p:attrName>style.visibility</p:attrName>
                                        </p:attrNameLst>
                                      </p:cBhvr>
                                      <p:to>
                                        <p:strVal val="visible"/>
                                      </p:to>
                                    </p:set>
                                  </p:childTnLst>
                                </p:cTn>
                              </p:par>
                            </p:childTnLst>
                          </p:cTn>
                        </p:par>
                        <p:par>
                          <p:cTn id="200" fill="hold">
                            <p:stCondLst>
                              <p:cond delay="2000"/>
                            </p:stCondLst>
                            <p:childTnLst>
                              <p:par>
                                <p:cTn id="201" presetID="64" presetClass="path" presetSubtype="0" accel="50000" decel="50000" fill="hold" nodeType="afterEffect">
                                  <p:stCondLst>
                                    <p:cond delay="0"/>
                                  </p:stCondLst>
                                  <p:childTnLst>
                                    <p:animMotion origin="layout" path="M 2.08333E-6 4.07407E-6 L 2.08333E-6 -0.07686 " pathEditMode="relative" rAng="0" ptsTypes="AA">
                                      <p:cBhvr>
                                        <p:cTn id="202" dur="500" fill="hold"/>
                                        <p:tgtEl>
                                          <p:spTgt spid="8"/>
                                        </p:tgtEl>
                                        <p:attrNameLst>
                                          <p:attrName>ppt_x</p:attrName>
                                          <p:attrName>ppt_y</p:attrName>
                                        </p:attrNameLst>
                                      </p:cBhvr>
                                      <p:rCtr x="0" y="-3843"/>
                                    </p:animMotion>
                                  </p:childTnLst>
                                  <p:subTnLst>
                                    <p:audio>
                                      <p:cMediaNode>
                                        <p:cTn display="0" masterRel="sameClick">
                                          <p:stCondLst>
                                            <p:cond evt="begin" delay="0">
                                              <p:tn val="201"/>
                                            </p:cond>
                                          </p:stCondLst>
                                          <p:endCondLst>
                                            <p:cond evt="onStopAudio" delay="0">
                                              <p:tgtEl>
                                                <p:sldTgt/>
                                              </p:tgtEl>
                                            </p:cond>
                                          </p:endCondLst>
                                        </p:cTn>
                                        <p:tgtEl>
                                          <p:sndTgt r:embed="rId14" name="nsmbwiiJump.wav"/>
                                        </p:tgtEl>
                                      </p:cMediaNode>
                                    </p:audio>
                                  </p:subTnLst>
                                </p:cTn>
                              </p:par>
                            </p:childTnLst>
                          </p:cTn>
                        </p:par>
                        <p:par>
                          <p:cTn id="203" fill="hold">
                            <p:stCondLst>
                              <p:cond delay="2500"/>
                            </p:stCondLst>
                            <p:childTnLst>
                              <p:par>
                                <p:cTn id="204" presetID="42" presetClass="path" presetSubtype="0" accel="50000" decel="50000" fill="hold" nodeType="afterEffect">
                                  <p:stCondLst>
                                    <p:cond delay="0"/>
                                  </p:stCondLst>
                                  <p:childTnLst>
                                    <p:animMotion origin="layout" path="M 8.33333E-7 1.48148E-6 L -0.00013 -0.07524 " pathEditMode="relative" rAng="0" ptsTypes="AA">
                                      <p:cBhvr>
                                        <p:cTn id="205" dur="500" spd="-100000" fill="hold"/>
                                        <p:tgtEl>
                                          <p:spTgt spid="8"/>
                                        </p:tgtEl>
                                        <p:attrNameLst>
                                          <p:attrName>ppt_x</p:attrName>
                                          <p:attrName>ppt_y</p:attrName>
                                        </p:attrNameLst>
                                      </p:cBhvr>
                                      <p:rCtr x="-52" y="-4653"/>
                                    </p:animMotion>
                                  </p:childTnLst>
                                  <p:subTnLst>
                                    <p:set>
                                      <p:cBhvr override="childStyle">
                                        <p:cTn dur="1" fill="hold" display="0" masterRel="sameClick" afterEffect="1">
                                          <p:stCondLst>
                                            <p:cond evt="end" delay="0">
                                              <p:tn val="204"/>
                                            </p:cond>
                                          </p:stCondLst>
                                        </p:cTn>
                                        <p:tgtEl>
                                          <p:spTgt spid="8"/>
                                        </p:tgtEl>
                                        <p:attrNameLst>
                                          <p:attrName>style.visibility</p:attrName>
                                        </p:attrNameLst>
                                      </p:cBhvr>
                                      <p:to>
                                        <p:strVal val="hidden"/>
                                      </p:to>
                                    </p:set>
                                  </p:subTnLst>
                                </p:cTn>
                              </p:par>
                            </p:childTnLst>
                          </p:cTn>
                        </p:par>
                        <p:par>
                          <p:cTn id="206" fill="hold">
                            <p:stCondLst>
                              <p:cond delay="3000"/>
                            </p:stCondLst>
                            <p:childTnLst>
                              <p:par>
                                <p:cTn id="207" presetID="1" presetClass="exit" presetSubtype="0" fill="hold" nodeType="afterEffect">
                                  <p:stCondLst>
                                    <p:cond delay="0"/>
                                  </p:stCondLst>
                                  <p:childTnLst>
                                    <p:set>
                                      <p:cBhvr>
                                        <p:cTn id="208" dur="1" fill="hold">
                                          <p:stCondLst>
                                            <p:cond delay="0"/>
                                          </p:stCondLst>
                                        </p:cTn>
                                        <p:tgtEl>
                                          <p:spTgt spid="8"/>
                                        </p:tgtEl>
                                        <p:attrNameLst>
                                          <p:attrName>style.visibility</p:attrName>
                                        </p:attrNameLst>
                                      </p:cBhvr>
                                      <p:to>
                                        <p:strVal val="hidden"/>
                                      </p:to>
                                    </p:set>
                                  </p:childTnLst>
                                </p:cTn>
                              </p:par>
                              <p:par>
                                <p:cTn id="209" presetID="1" presetClass="entr" presetSubtype="0" fill="hold" nodeType="withEffect">
                                  <p:stCondLst>
                                    <p:cond delay="0"/>
                                  </p:stCondLst>
                                  <p:childTnLst>
                                    <p:set>
                                      <p:cBhvr>
                                        <p:cTn id="210" dur="1" fill="hold">
                                          <p:stCondLst>
                                            <p:cond delay="0"/>
                                          </p:stCondLst>
                                        </p:cTn>
                                        <p:tgtEl>
                                          <p:spTgt spid="7"/>
                                        </p:tgtEl>
                                        <p:attrNameLst>
                                          <p:attrName>style.visibility</p:attrName>
                                        </p:attrNameLst>
                                      </p:cBhvr>
                                      <p:to>
                                        <p:strVal val="visible"/>
                                      </p:to>
                                    </p:set>
                                  </p:childTnLst>
                                </p:cTn>
                              </p:par>
                              <p:par>
                                <p:cTn id="211" presetID="44" presetClass="path" presetSubtype="0" fill="hold" nodeType="withEffect">
                                  <p:stCondLst>
                                    <p:cond delay="0"/>
                                  </p:stCondLst>
                                  <p:childTnLst>
                                    <p:animMotion origin="layout" path="M -1.45833E-6 2.22222E-6 C 0.02656 -0.01389 0.04922 -0.05509 0.0836 -0.05324 C 0.1181 -0.05162 0.14857 -0.03241 0.17136 0.01389 " pathEditMode="relative" rAng="0" ptsTypes="AAA">
                                      <p:cBhvr>
                                        <p:cTn id="212" dur="1000" fill="hold"/>
                                        <p:tgtEl>
                                          <p:spTgt spid="7"/>
                                        </p:tgtEl>
                                        <p:attrNameLst>
                                          <p:attrName>ppt_x</p:attrName>
                                          <p:attrName>ppt_y</p:attrName>
                                        </p:attrNameLst>
                                      </p:cBhvr>
                                      <p:rCtr x="8568" y="-1991"/>
                                    </p:animMotion>
                                  </p:childTnLst>
                                  <p:subTnLst>
                                    <p:audio>
                                      <p:cMediaNode>
                                        <p:cTn display="0" masterRel="sameClick">
                                          <p:stCondLst>
                                            <p:cond evt="begin" delay="0">
                                              <p:tn val="211"/>
                                            </p:cond>
                                          </p:stCondLst>
                                          <p:endCondLst>
                                            <p:cond evt="onStopAudio" delay="0">
                                              <p:tgtEl>
                                                <p:sldTgt/>
                                              </p:tgtEl>
                                            </p:cond>
                                          </p:endCondLst>
                                        </p:cTn>
                                        <p:tgtEl>
                                          <p:sndTgt r:embed="rId14" name="nsmbwiiJump.wav"/>
                                        </p:tgtEl>
                                      </p:cMediaNode>
                                    </p:audio>
                                  </p:subTnLst>
                                </p:cTn>
                              </p:par>
                            </p:childTnLst>
                          </p:cTn>
                        </p:par>
                        <p:par>
                          <p:cTn id="213" fill="hold">
                            <p:stCondLst>
                              <p:cond delay="4000"/>
                            </p:stCondLst>
                            <p:childTnLst>
                              <p:par>
                                <p:cTn id="214" presetID="1" presetClass="exit" presetSubtype="0" fill="hold" nodeType="afterEffect">
                                  <p:stCondLst>
                                    <p:cond delay="0"/>
                                  </p:stCondLst>
                                  <p:childTnLst>
                                    <p:set>
                                      <p:cBhvr>
                                        <p:cTn id="215" dur="1" fill="hold">
                                          <p:stCondLst>
                                            <p:cond delay="0"/>
                                          </p:stCondLst>
                                        </p:cTn>
                                        <p:tgtEl>
                                          <p:spTgt spid="7"/>
                                        </p:tgtEl>
                                        <p:attrNameLst>
                                          <p:attrName>style.visibility</p:attrName>
                                        </p:attrNameLst>
                                      </p:cBhvr>
                                      <p:to>
                                        <p:strVal val="hidden"/>
                                      </p:to>
                                    </p:set>
                                  </p:childTnLst>
                                </p:cTn>
                              </p:par>
                            </p:childTnLst>
                          </p:cTn>
                        </p:par>
                        <p:par>
                          <p:cTn id="216" fill="hold">
                            <p:stCondLst>
                              <p:cond delay="4000"/>
                            </p:stCondLst>
                            <p:childTnLst>
                              <p:par>
                                <p:cTn id="217" presetID="1" presetClass="entr" presetSubtype="0" fill="hold" nodeType="afterEffect">
                                  <p:stCondLst>
                                    <p:cond delay="0"/>
                                  </p:stCondLst>
                                  <p:childTnLst>
                                    <p:set>
                                      <p:cBhvr>
                                        <p:cTn id="218" dur="1" fill="hold">
                                          <p:stCondLst>
                                            <p:cond delay="0"/>
                                          </p:stCondLst>
                                        </p:cTn>
                                        <p:tgtEl>
                                          <p:spTgt spid="31"/>
                                        </p:tgtEl>
                                        <p:attrNameLst>
                                          <p:attrName>style.visibility</p:attrName>
                                        </p:attrNameLst>
                                      </p:cBhvr>
                                      <p:to>
                                        <p:strVal val="visible"/>
                                      </p:to>
                                    </p:set>
                                  </p:childTnLst>
                                </p:cTn>
                              </p:par>
                              <p:par>
                                <p:cTn id="219" presetID="1" presetClass="exit" presetSubtype="0" fill="hold" nodeType="withEffect">
                                  <p:stCondLst>
                                    <p:cond delay="500"/>
                                  </p:stCondLst>
                                  <p:childTnLst>
                                    <p:set>
                                      <p:cBhvr>
                                        <p:cTn id="220" dur="1" fill="hold">
                                          <p:stCondLst>
                                            <p:cond delay="0"/>
                                          </p:stCondLst>
                                        </p:cTn>
                                        <p:tgtEl>
                                          <p:spTgt spid="31"/>
                                        </p:tgtEl>
                                        <p:attrNameLst>
                                          <p:attrName>style.visibility</p:attrName>
                                        </p:attrNameLst>
                                      </p:cBhvr>
                                      <p:to>
                                        <p:strVal val="hidden"/>
                                      </p:to>
                                    </p:set>
                                  </p:childTnLst>
                                </p:cTn>
                              </p:par>
                            </p:childTnLst>
                          </p:cTn>
                        </p:par>
                        <p:par>
                          <p:cTn id="221" fill="hold">
                            <p:stCondLst>
                              <p:cond delay="4500"/>
                            </p:stCondLst>
                            <p:childTnLst>
                              <p:par>
                                <p:cTn id="222" presetID="1" presetClass="entr" presetSubtype="0" fill="hold" nodeType="afterEffect">
                                  <p:stCondLst>
                                    <p:cond delay="0"/>
                                  </p:stCondLst>
                                  <p:childTnLst>
                                    <p:set>
                                      <p:cBhvr>
                                        <p:cTn id="223" dur="1" fill="hold">
                                          <p:stCondLst>
                                            <p:cond delay="0"/>
                                          </p:stCondLst>
                                        </p:cTn>
                                        <p:tgtEl>
                                          <p:spTgt spid="32"/>
                                        </p:tgtEl>
                                        <p:attrNameLst>
                                          <p:attrName>style.visibility</p:attrName>
                                        </p:attrNameLst>
                                      </p:cBhvr>
                                      <p:to>
                                        <p:strVal val="visible"/>
                                      </p:to>
                                    </p:set>
                                  </p:childTnLst>
                                </p:cTn>
                              </p:par>
                              <p:par>
                                <p:cTn id="224" presetID="1" presetClass="exit" presetSubtype="0" fill="hold" nodeType="withEffect">
                                  <p:stCondLst>
                                    <p:cond delay="500"/>
                                  </p:stCondLst>
                                  <p:childTnLst>
                                    <p:set>
                                      <p:cBhvr>
                                        <p:cTn id="225" dur="1" fill="hold">
                                          <p:stCondLst>
                                            <p:cond delay="0"/>
                                          </p:stCondLst>
                                        </p:cTn>
                                        <p:tgtEl>
                                          <p:spTgt spid="32"/>
                                        </p:tgtEl>
                                        <p:attrNameLst>
                                          <p:attrName>style.visibility</p:attrName>
                                        </p:attrNameLst>
                                      </p:cBhvr>
                                      <p:to>
                                        <p:strVal val="hidden"/>
                                      </p:to>
                                    </p:set>
                                  </p:childTnLst>
                                </p:cTn>
                              </p:par>
                            </p:childTnLst>
                          </p:cTn>
                        </p:par>
                        <p:par>
                          <p:cTn id="226" fill="hold">
                            <p:stCondLst>
                              <p:cond delay="5000"/>
                            </p:stCondLst>
                            <p:childTnLst>
                              <p:par>
                                <p:cTn id="227" presetID="1" presetClass="entr" presetSubtype="0" fill="hold" nodeType="afterEffect">
                                  <p:stCondLst>
                                    <p:cond delay="0"/>
                                  </p:stCondLst>
                                  <p:childTnLst>
                                    <p:set>
                                      <p:cBhvr>
                                        <p:cTn id="228" dur="1" fill="hold">
                                          <p:stCondLst>
                                            <p:cond delay="0"/>
                                          </p:stCondLst>
                                        </p:cTn>
                                        <p:tgtEl>
                                          <p:spTgt spid="28"/>
                                        </p:tgtEl>
                                        <p:attrNameLst>
                                          <p:attrName>style.visibility</p:attrName>
                                        </p:attrNameLst>
                                      </p:cBhvr>
                                      <p:to>
                                        <p:strVal val="visible"/>
                                      </p:to>
                                    </p:set>
                                  </p:childTnLst>
                                </p:cTn>
                              </p:par>
                              <p:par>
                                <p:cTn id="229" presetID="1" presetClass="exit" presetSubtype="0" fill="hold" nodeType="withEffect">
                                  <p:stCondLst>
                                    <p:cond delay="1500"/>
                                  </p:stCondLst>
                                  <p:childTnLst>
                                    <p:set>
                                      <p:cBhvr>
                                        <p:cTn id="230" dur="1" fill="hold">
                                          <p:stCondLst>
                                            <p:cond delay="0"/>
                                          </p:stCondLst>
                                        </p:cTn>
                                        <p:tgtEl>
                                          <p:spTgt spid="28"/>
                                        </p:tgtEl>
                                        <p:attrNameLst>
                                          <p:attrName>style.visibility</p:attrName>
                                        </p:attrNameLst>
                                      </p:cBhvr>
                                      <p:to>
                                        <p:strVal val="hidden"/>
                                      </p:to>
                                    </p:set>
                                  </p:childTnLst>
                                </p:cTn>
                              </p:par>
                              <p:par>
                                <p:cTn id="231" presetID="1" presetClass="exit" presetSubtype="0" fill="hold" nodeType="withEffect">
                                  <p:stCondLst>
                                    <p:cond delay="1500"/>
                                  </p:stCondLst>
                                  <p:childTnLst>
                                    <p:set>
                                      <p:cBhvr>
                                        <p:cTn id="232" dur="1" fill="hold">
                                          <p:stCondLst>
                                            <p:cond delay="0"/>
                                          </p:stCondLst>
                                        </p:cTn>
                                        <p:tgtEl>
                                          <p:spTgt spid="2"/>
                                        </p:tgtEl>
                                        <p:attrNameLst>
                                          <p:attrName>style.visibility</p:attrName>
                                        </p:attrNameLst>
                                      </p:cBhvr>
                                      <p:to>
                                        <p:strVal val="hidden"/>
                                      </p:to>
                                    </p:set>
                                  </p:childTnLst>
                                </p:cTn>
                              </p:par>
                            </p:childTnLst>
                          </p:cTn>
                        </p:par>
                        <p:par>
                          <p:cTn id="233" fill="hold">
                            <p:stCondLst>
                              <p:cond delay="6500"/>
                            </p:stCondLst>
                            <p:childTnLst>
                              <p:par>
                                <p:cTn id="234" presetID="1" presetClass="entr" presetSubtype="0" fill="hold" nodeType="afterEffect">
                                  <p:stCondLst>
                                    <p:cond delay="0"/>
                                  </p:stCondLst>
                                  <p:childTnLst>
                                    <p:set>
                                      <p:cBhvr>
                                        <p:cTn id="235"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18" name="smb2_pickup.wav"/>
                                        </p:tgtEl>
                                      </p:cMediaNode>
                                    </p:audio>
                                  </p:subTnLst>
                                </p:cTn>
                              </p:par>
                            </p:childTnLst>
                          </p:cTn>
                        </p:par>
                        <p:par>
                          <p:cTn id="236" fill="hold">
                            <p:stCondLst>
                              <p:cond delay="6500"/>
                            </p:stCondLst>
                            <p:childTnLst>
                              <p:par>
                                <p:cTn id="237" presetID="1" presetClass="exit" presetSubtype="0" fill="hold" nodeType="afterEffect">
                                  <p:stCondLst>
                                    <p:cond delay="500"/>
                                  </p:stCondLst>
                                  <p:childTnLst>
                                    <p:set>
                                      <p:cBhvr>
                                        <p:cTn id="238" dur="1" fill="hold">
                                          <p:stCondLst>
                                            <p:cond delay="0"/>
                                          </p:stCondLst>
                                        </p:cTn>
                                        <p:tgtEl>
                                          <p:spTgt spid="30"/>
                                        </p:tgtEl>
                                        <p:attrNameLst>
                                          <p:attrName>style.visibility</p:attrName>
                                        </p:attrNameLst>
                                      </p:cBhvr>
                                      <p:to>
                                        <p:strVal val="hidden"/>
                                      </p:to>
                                    </p:set>
                                  </p:childTnLst>
                                </p:cTn>
                              </p:par>
                            </p:childTnLst>
                          </p:cTn>
                        </p:par>
                        <p:par>
                          <p:cTn id="239" fill="hold">
                            <p:stCondLst>
                              <p:cond delay="7000"/>
                            </p:stCondLst>
                            <p:childTnLst>
                              <p:par>
                                <p:cTn id="240" presetID="1" presetClass="entr" presetSubtype="0" fill="hold" nodeType="afterEffect">
                                  <p:stCondLst>
                                    <p:cond delay="0"/>
                                  </p:stCondLst>
                                  <p:childTnLst>
                                    <p:set>
                                      <p:cBhvr>
                                        <p:cTn id="241" dur="1" fill="hold">
                                          <p:stCondLst>
                                            <p:cond delay="0"/>
                                          </p:stCondLst>
                                        </p:cTn>
                                        <p:tgtEl>
                                          <p:spTgt spid="5"/>
                                        </p:tgtEl>
                                        <p:attrNameLst>
                                          <p:attrName>style.visibility</p:attrName>
                                        </p:attrNameLst>
                                      </p:cBhvr>
                                      <p:to>
                                        <p:strVal val="visible"/>
                                      </p:to>
                                    </p:set>
                                  </p:childTnLst>
                                </p:cTn>
                              </p:par>
                              <p:par>
                                <p:cTn id="242" presetID="63" presetClass="path" presetSubtype="0" fill="hold" nodeType="withEffect">
                                  <p:stCondLst>
                                    <p:cond delay="0"/>
                                  </p:stCondLst>
                                  <p:childTnLst>
                                    <p:animMotion origin="layout" path="M 2.08333E-6 -2.22222E-6 L 0.29622 -2.22222E-6 " pathEditMode="relative" rAng="0" ptsTypes="AA">
                                      <p:cBhvr>
                                        <p:cTn id="243" dur="1000" fill="hold"/>
                                        <p:tgtEl>
                                          <p:spTgt spid="5"/>
                                        </p:tgtEl>
                                        <p:attrNameLst>
                                          <p:attrName>ppt_x</p:attrName>
                                          <p:attrName>ppt_y</p:attrName>
                                        </p:attrNameLst>
                                      </p:cBhvr>
                                      <p:rCtr x="14805" y="0"/>
                                    </p:animMotion>
                                  </p:childTnLst>
                                  <p:subTnLst>
                                    <p:audio>
                                      <p:cMediaNode>
                                        <p:cTn display="0" masterRel="sameClick">
                                          <p:stCondLst>
                                            <p:cond evt="begin" delay="0">
                                              <p:tn val="242"/>
                                            </p:cond>
                                          </p:stCondLst>
                                          <p:endCondLst>
                                            <p:cond evt="onStopAudio" delay="0">
                                              <p:tgtEl>
                                                <p:sldTgt/>
                                              </p:tgtEl>
                                            </p:cond>
                                          </p:endCondLst>
                                        </p:cTn>
                                        <p:tgtEl>
                                          <p:sndTgt r:embed="rId16" name="Nabbit_Footsteps Mixdown 1.wav"/>
                                        </p:tgtEl>
                                      </p:cMediaNode>
                                    </p:audio>
                                  </p:subTnLst>
                                </p:cTn>
                              </p:par>
                            </p:childTnLst>
                          </p:cTn>
                        </p:par>
                        <p:par>
                          <p:cTn id="244" fill="hold">
                            <p:stCondLst>
                              <p:cond delay="8000"/>
                            </p:stCondLst>
                            <p:childTnLst>
                              <p:par>
                                <p:cTn id="245" presetID="1" presetClass="entr" presetSubtype="0" fill="hold" nodeType="afterEffect">
                                  <p:stCondLst>
                                    <p:cond delay="0"/>
                                  </p:stCondLst>
                                  <p:childTnLst>
                                    <p:set>
                                      <p:cBhvr>
                                        <p:cTn id="246" dur="1" fill="hold">
                                          <p:stCondLst>
                                            <p:cond delay="0"/>
                                          </p:stCondLst>
                                        </p:cTn>
                                        <p:tgtEl>
                                          <p:spTgt spid="18"/>
                                        </p:tgtEl>
                                        <p:attrNameLst>
                                          <p:attrName>style.visibility</p:attrName>
                                        </p:attrNameLst>
                                      </p:cBhvr>
                                      <p:to>
                                        <p:strVal val="visible"/>
                                      </p:to>
                                    </p:set>
                                  </p:childTnLst>
                                </p:cTn>
                              </p:par>
                              <p:par>
                                <p:cTn id="247" presetID="44" presetClass="path" presetSubtype="0" fill="hold" nodeType="withEffect">
                                  <p:stCondLst>
                                    <p:cond delay="0"/>
                                  </p:stCondLst>
                                  <p:childTnLst>
                                    <p:animMotion origin="layout" path="M -0.00299 0.00486 L 0.06406 -0.10764 C 0.078 -0.1331 0.09896 -0.14653 0.12097 -0.14653 C 0.14597 -0.14653 0.16602 -0.1331 0.17995 -0.10764 L 0.24701 0.00486 " pathEditMode="relative" rAng="0" ptsTypes="AAAAA">
                                      <p:cBhvr>
                                        <p:cTn id="248" dur="1000" fill="hold"/>
                                        <p:tgtEl>
                                          <p:spTgt spid="18"/>
                                        </p:tgtEl>
                                        <p:attrNameLst>
                                          <p:attrName>ppt_x</p:attrName>
                                          <p:attrName>ppt_y</p:attrName>
                                        </p:attrNameLst>
                                      </p:cBhvr>
                                      <p:rCtr x="12500" y="-7569"/>
                                    </p:animMotion>
                                  </p:childTnLst>
                                  <p:subTnLst>
                                    <p:audio>
                                      <p:cMediaNode>
                                        <p:cTn display="0" masterRel="sameClick">
                                          <p:stCondLst>
                                            <p:cond evt="begin" delay="0">
                                              <p:tn val="247"/>
                                            </p:cond>
                                          </p:stCondLst>
                                          <p:endCondLst>
                                            <p:cond evt="onStopAudio" delay="0">
                                              <p:tgtEl>
                                                <p:sldTgt/>
                                              </p:tgtEl>
                                            </p:cond>
                                          </p:endCondLst>
                                        </p:cTn>
                                        <p:tgtEl>
                                          <p:sndTgt r:embed="rId14" name="nsmbwiiJump.wav"/>
                                        </p:tgtEl>
                                      </p:cMediaNode>
                                    </p:audio>
                                  </p:subTnLst>
                                </p:cTn>
                              </p:par>
                              <p:par>
                                <p:cTn id="249" presetID="1" presetClass="exit" presetSubtype="0" fill="hold" nodeType="withEffect">
                                  <p:stCondLst>
                                    <p:cond delay="0"/>
                                  </p:stCondLst>
                                  <p:childTnLst>
                                    <p:set>
                                      <p:cBhvr>
                                        <p:cTn id="250" dur="1" fill="hold">
                                          <p:stCondLst>
                                            <p:cond delay="0"/>
                                          </p:stCondLst>
                                        </p:cTn>
                                        <p:tgtEl>
                                          <p:spTgt spid="5"/>
                                        </p:tgtEl>
                                        <p:attrNameLst>
                                          <p:attrName>style.visibility</p:attrName>
                                        </p:attrNameLst>
                                      </p:cBhvr>
                                      <p:to>
                                        <p:strVal val="hidden"/>
                                      </p:to>
                                    </p:set>
                                  </p:childTnLst>
                                </p:cTn>
                              </p:par>
                            </p:childTnLst>
                          </p:cTn>
                        </p:par>
                        <p:par>
                          <p:cTn id="251" fill="hold">
                            <p:stCondLst>
                              <p:cond delay="9000"/>
                            </p:stCondLst>
                            <p:childTnLst>
                              <p:par>
                                <p:cTn id="252" presetID="63" presetClass="path" presetSubtype="0" accel="50000" decel="50000" fill="hold" nodeType="afterEffect">
                                  <p:stCondLst>
                                    <p:cond delay="0"/>
                                  </p:stCondLst>
                                  <p:childTnLst>
                                    <p:animMotion origin="layout" path="M 0.34765 -1.11111E-6 L 0.25 -1.11111E-6 " pathEditMode="relative" rAng="0" ptsTypes="AA">
                                      <p:cBhvr>
                                        <p:cTn id="253" dur="1250" spd="-100000" fill="hold"/>
                                        <p:tgtEl>
                                          <p:spTgt spid="18"/>
                                        </p:tgtEl>
                                        <p:attrNameLst>
                                          <p:attrName>ppt_x</p:attrName>
                                          <p:attrName>ppt_y</p:attrName>
                                        </p:attrNameLst>
                                      </p:cBhvr>
                                      <p:rCtr x="-4883" y="0"/>
                                    </p:animMotion>
                                  </p:childTnLst>
                                  <p:subTnLst>
                                    <p:audio>
                                      <p:cMediaNode>
                                        <p:cTn display="0" masterRel="sameClick">
                                          <p:stCondLst>
                                            <p:cond evt="begin" delay="0">
                                              <p:tn val="252"/>
                                            </p:cond>
                                          </p:stCondLst>
                                          <p:endCondLst>
                                            <p:cond evt="onStopAudio" delay="0">
                                              <p:tgtEl>
                                                <p:sldTgt/>
                                              </p:tgtEl>
                                            </p:cond>
                                          </p:endCondLst>
                                        </p:cTn>
                                        <p:tgtEl>
                                          <p:sndTgt r:embed="rId16" name="Nabbit_Footsteps Mixdown 1.wav"/>
                                        </p:tgtEl>
                                      </p:cMediaNode>
                                    </p:audio>
                                  </p:subTnLst>
                                </p:cTn>
                              </p:par>
                              <p:par>
                                <p:cTn id="254" presetID="10" presetClass="entr" presetSubtype="0" fill="hold" grpId="0" nodeType="withEffect" nodePh="1">
                                  <p:stCondLst>
                                    <p:cond delay="0"/>
                                  </p:stCondLst>
                                  <p:endCondLst>
                                    <p:cond evt="begin" delay="0">
                                      <p:tn val="254"/>
                                    </p:cond>
                                  </p:endCondLst>
                                  <p:childTnLst>
                                    <p:set>
                                      <p:cBhvr>
                                        <p:cTn id="255" dur="1" fill="hold">
                                          <p:stCondLst>
                                            <p:cond delay="0"/>
                                          </p:stCondLst>
                                        </p:cTn>
                                        <p:tgtEl>
                                          <p:spTgt spid="36"/>
                                        </p:tgtEl>
                                        <p:attrNameLst>
                                          <p:attrName>style.visibility</p:attrName>
                                        </p:attrNameLst>
                                      </p:cBhvr>
                                      <p:to>
                                        <p:strVal val="visible"/>
                                      </p:to>
                                    </p:set>
                                    <p:animEffect transition="in" filter="fade">
                                      <p:cBhvr>
                                        <p:cTn id="256" dur="500"/>
                                        <p:tgtEl>
                                          <p:spTgt spid="36"/>
                                        </p:tgtEl>
                                      </p:cBhvr>
                                    </p:animEffect>
                                  </p:childTnLst>
                                </p:cTn>
                              </p:par>
                            </p:childTnLst>
                          </p:cTn>
                        </p:par>
                        <p:par>
                          <p:cTn id="257" fill="hold">
                            <p:stCondLst>
                              <p:cond delay="10250"/>
                            </p:stCondLst>
                            <p:childTnLst>
                              <p:par>
                                <p:cTn id="258" presetID="10" presetClass="exit" presetSubtype="0" fill="hold" grpId="1" nodeType="afterEffect" nodePh="1">
                                  <p:stCondLst>
                                    <p:cond delay="500"/>
                                  </p:stCondLst>
                                  <p:endCondLst>
                                    <p:cond evt="begin" delay="0">
                                      <p:tn val="258"/>
                                    </p:cond>
                                  </p:endCondLst>
                                  <p:childTnLst>
                                    <p:animEffect transition="out" filter="fade">
                                      <p:cBhvr>
                                        <p:cTn id="259" dur="500"/>
                                        <p:tgtEl>
                                          <p:spTgt spid="36"/>
                                        </p:tgtEl>
                                      </p:cBhvr>
                                    </p:animEffect>
                                    <p:set>
                                      <p:cBhvr>
                                        <p:cTn id="260" dur="1" fill="hold">
                                          <p:stCondLst>
                                            <p:cond delay="499"/>
                                          </p:stCondLst>
                                        </p:cTn>
                                        <p:tgtEl>
                                          <p:spTgt spid="36"/>
                                        </p:tgtEl>
                                        <p:attrNameLst>
                                          <p:attrName>style.visibility</p:attrName>
                                        </p:attrNameLst>
                                      </p:cBhvr>
                                      <p:to>
                                        <p:strVal val="hidden"/>
                                      </p:to>
                                    </p:set>
                                  </p:childTnLst>
                                </p:cTn>
                              </p:par>
                              <p:par>
                                <p:cTn id="261" presetID="10" presetClass="entr" presetSubtype="0" fill="hold" grpId="2" nodeType="withEffect">
                                  <p:stCondLst>
                                    <p:cond delay="500"/>
                                  </p:stCondLst>
                                  <p:childTnLst>
                                    <p:set>
                                      <p:cBhvr>
                                        <p:cTn id="262" dur="1" fill="hold">
                                          <p:stCondLst>
                                            <p:cond delay="0"/>
                                          </p:stCondLst>
                                        </p:cTn>
                                        <p:tgtEl>
                                          <p:spTgt spid="9">
                                            <p:txEl>
                                              <p:pRg st="0" end="0"/>
                                            </p:txEl>
                                          </p:spTgt>
                                        </p:tgtEl>
                                        <p:attrNameLst>
                                          <p:attrName>style.visibility</p:attrName>
                                        </p:attrNameLst>
                                      </p:cBhvr>
                                      <p:to>
                                        <p:strVal val="visible"/>
                                      </p:to>
                                    </p:set>
                                    <p:animEffect transition="in" filter="fade">
                                      <p:cBhvr>
                                        <p:cTn id="263" dur="500"/>
                                        <p:tgtEl>
                                          <p:spTgt spid="9">
                                            <p:txEl>
                                              <p:pRg st="0" end="0"/>
                                            </p:txEl>
                                          </p:spTgt>
                                        </p:tgtEl>
                                      </p:cBhvr>
                                    </p:animEffect>
                                  </p:childTnLst>
                                </p:cTn>
                              </p:par>
                              <p:par>
                                <p:cTn id="264" presetID="2" presetClass="entr" presetSubtype="2" fill="hold" nodeType="withEffect">
                                  <p:stCondLst>
                                    <p:cond delay="500"/>
                                  </p:stCondLst>
                                  <p:childTnLst>
                                    <p:set>
                                      <p:cBhvr>
                                        <p:cTn id="265" dur="1" fill="hold">
                                          <p:stCondLst>
                                            <p:cond delay="0"/>
                                          </p:stCondLst>
                                        </p:cTn>
                                        <p:tgtEl>
                                          <p:spTgt spid="35"/>
                                        </p:tgtEl>
                                        <p:attrNameLst>
                                          <p:attrName>style.visibility</p:attrName>
                                        </p:attrNameLst>
                                      </p:cBhvr>
                                      <p:to>
                                        <p:strVal val="visible"/>
                                      </p:to>
                                    </p:set>
                                    <p:anim calcmode="lin" valueType="num">
                                      <p:cBhvr additive="base">
                                        <p:cTn id="266" dur="500" fill="hold"/>
                                        <p:tgtEl>
                                          <p:spTgt spid="35"/>
                                        </p:tgtEl>
                                        <p:attrNameLst>
                                          <p:attrName>ppt_x</p:attrName>
                                        </p:attrNameLst>
                                      </p:cBhvr>
                                      <p:tavLst>
                                        <p:tav tm="0">
                                          <p:val>
                                            <p:strVal val="1+#ppt_w/2"/>
                                          </p:val>
                                        </p:tav>
                                        <p:tav tm="100000">
                                          <p:val>
                                            <p:strVal val="#ppt_x"/>
                                          </p:val>
                                        </p:tav>
                                      </p:tavLst>
                                    </p:anim>
                                    <p:anim calcmode="lin" valueType="num">
                                      <p:cBhvr additive="base">
                                        <p:cTn id="267" dur="500" fill="hold"/>
                                        <p:tgtEl>
                                          <p:spTgt spid="35"/>
                                        </p:tgtEl>
                                        <p:attrNameLst>
                                          <p:attrName>ppt_y</p:attrName>
                                        </p:attrNameLst>
                                      </p:cBhvr>
                                      <p:tavLst>
                                        <p:tav tm="0">
                                          <p:val>
                                            <p:strVal val="#ppt_y"/>
                                          </p:val>
                                        </p:tav>
                                        <p:tav tm="100000">
                                          <p:val>
                                            <p:strVal val="#ppt_y"/>
                                          </p:val>
                                        </p:tav>
                                      </p:tavLst>
                                    </p:anim>
                                  </p:childTnLst>
                                </p:cTn>
                              </p:par>
                              <p:par>
                                <p:cTn id="268" presetID="10" presetClass="entr" presetSubtype="0" fill="hold" nodeType="withEffect">
                                  <p:stCondLst>
                                    <p:cond delay="500"/>
                                  </p:stCondLst>
                                  <p:childTnLst>
                                    <p:set>
                                      <p:cBhvr>
                                        <p:cTn id="269" dur="1" fill="hold">
                                          <p:stCondLst>
                                            <p:cond delay="0"/>
                                          </p:stCondLst>
                                        </p:cTn>
                                        <p:tgtEl>
                                          <p:spTgt spid="2"/>
                                        </p:tgtEl>
                                        <p:attrNameLst>
                                          <p:attrName>style.visibility</p:attrName>
                                        </p:attrNameLst>
                                      </p:cBhvr>
                                      <p:to>
                                        <p:strVal val="visible"/>
                                      </p:to>
                                    </p:set>
                                    <p:animEffect transition="in" filter="fade">
                                      <p:cBhvr>
                                        <p:cTn id="270" dur="500"/>
                                        <p:tgtEl>
                                          <p:spTgt spid="2"/>
                                        </p:tgtEl>
                                      </p:cBhvr>
                                    </p:animEffect>
                                  </p:childTnLst>
                                </p:cTn>
                              </p:par>
                            </p:childTnLst>
                          </p:cTn>
                        </p:par>
                      </p:childTnLst>
                    </p:cTn>
                  </p:par>
                </p:childTnLst>
              </p:cTn>
              <p:nextCondLst>
                <p:cond evt="onClick" delay="0">
                  <p:tgtEl>
                    <p:spTgt spid="35"/>
                  </p:tgtEl>
                </p:cond>
              </p:nextCondLst>
            </p:seq>
            <p:audio>
              <p:cMediaNode vol="80000">
                <p:cTn id="271" fill="hold" display="0">
                  <p:stCondLst>
                    <p:cond delay="indefinite"/>
                  </p:stCondLst>
                  <p:endCondLst>
                    <p:cond evt="onStopAudio" delay="0">
                      <p:tgtEl>
                        <p:sldTgt/>
                      </p:tgtEl>
                    </p:cond>
                  </p:endCondLst>
                </p:cTn>
                <p:tgtEl>
                  <p:spTgt spid="6"/>
                </p:tgtEl>
              </p:cMediaNode>
            </p:audio>
            <p:audio>
              <p:cMediaNode vol="80000">
                <p:cTn id="272" fill="hold" display="0">
                  <p:stCondLst>
                    <p:cond delay="indefinite"/>
                  </p:stCondLst>
                  <p:endCondLst>
                    <p:cond evt="onStopAudio" delay="0">
                      <p:tgtEl>
                        <p:sldTgt/>
                      </p:tgtEl>
                    </p:cond>
                  </p:endCondLst>
                </p:cTn>
                <p:tgtEl>
                  <p:spTgt spid="10"/>
                </p:tgtEl>
              </p:cMediaNode>
            </p:audio>
          </p:childTnLst>
        </p:cTn>
      </p:par>
    </p:tnLst>
    <p:bldLst>
      <p:bldP spid="22" grpId="0" animBg="1"/>
      <p:bldP spid="22" grpId="1" animBg="1"/>
      <p:bldP spid="23" grpId="0" animBg="1"/>
      <p:bldP spid="23" grpId="1" animBg="1"/>
      <p:bldP spid="24" grpId="0" animBg="1"/>
      <p:bldP spid="44" grpId="0" animBg="1">
        <p:tmplLst>
          <p:tmpl>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1000"/>
                        <p:tgtEl>
                          <p:spTgt spid="44"/>
                        </p:tgtEl>
                      </p:cBhvr>
                    </p:animEffect>
                    <p:anim calcmode="lin" valueType="num">
                      <p:cBhvr>
                        <p:cTn dur="1000" fill="hold"/>
                        <p:tgtEl>
                          <p:spTgt spid="44"/>
                        </p:tgtEl>
                        <p:attrNameLst>
                          <p:attrName>ppt_x</p:attrName>
                        </p:attrNameLst>
                      </p:cBhvr>
                      <p:tavLst>
                        <p:tav tm="0">
                          <p:val>
                            <p:strVal val="#ppt_x"/>
                          </p:val>
                        </p:tav>
                        <p:tav tm="100000">
                          <p:val>
                            <p:strVal val="#ppt_x"/>
                          </p:val>
                        </p:tav>
                      </p:tavLst>
                    </p:anim>
                    <p:anim calcmode="lin" valueType="num">
                      <p:cBhvr>
                        <p:cTn dur="1000" fill="hold"/>
                        <p:tgtEl>
                          <p:spTgt spid="44"/>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2">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3">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4">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 lvl="5">
            <p:tnLst>
              <p:par>
                <p:cTn presetID="53" presetClass="entr" presetSubtype="16"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p:cTn dur="500" fill="hold"/>
                        <p:tgtEl>
                          <p:spTgt spid="9"/>
                        </p:tgtEl>
                        <p:attrNameLst>
                          <p:attrName>ppt_w</p:attrName>
                        </p:attrNameLst>
                      </p:cBhvr>
                      <p:tavLst>
                        <p:tav tm="0">
                          <p:val>
                            <p:fltVal val="0"/>
                          </p:val>
                        </p:tav>
                        <p:tav tm="100000">
                          <p:val>
                            <p:strVal val="#ppt_w"/>
                          </p:val>
                        </p:tav>
                      </p:tavLst>
                    </p:anim>
                    <p:anim calcmode="lin" valueType="num">
                      <p:cBhvr>
                        <p:cTn dur="500" fill="hold"/>
                        <p:tgtEl>
                          <p:spTgt spid="9"/>
                        </p:tgtEl>
                        <p:attrNameLst>
                          <p:attrName>ppt_h</p:attrName>
                        </p:attrNameLst>
                      </p:cBhvr>
                      <p:tavLst>
                        <p:tav tm="0">
                          <p:val>
                            <p:fltVal val="0"/>
                          </p:val>
                        </p:tav>
                        <p:tav tm="100000">
                          <p:val>
                            <p:strVal val="#ppt_h"/>
                          </p:val>
                        </p:tav>
                      </p:tavLst>
                    </p:anim>
                    <p:animEffect transition="in" filter="fade">
                      <p:cBhvr>
                        <p:cTn dur="500"/>
                        <p:tgtEl>
                          <p:spTgt spid="9"/>
                        </p:tgtEl>
                      </p:cBhvr>
                    </p:animEffect>
                  </p:childTnLst>
                </p:cTn>
              </p:par>
            </p:tnLst>
          </p:tmpl>
        </p:tmplLst>
      </p:bldP>
      <p:bldP spid="9" grpId="1" build="p">
        <p:tmplLst>
          <p:tmpl lvl="1">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2">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3">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4">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 lvl="5">
            <p:tnLst>
              <p:par>
                <p:cTn presetID="10" presetClass="exit" presetSubtype="0" fill="hold" nodeType="withEffect">
                  <p:stCondLst>
                    <p:cond delay="0"/>
                  </p:stCondLst>
                  <p:childTnLst>
                    <p:animEffect transition="out" filter="fade">
                      <p:cBhvr>
                        <p:cTn dur="500"/>
                        <p:tgtEl>
                          <p:spTgt spid="9"/>
                        </p:tgtEl>
                      </p:cBhvr>
                    </p:animEffect>
                    <p:set>
                      <p:cBhvr>
                        <p:cTn dur="1" fill="hold">
                          <p:stCondLst>
                            <p:cond delay="499"/>
                          </p:stCondLst>
                        </p:cTn>
                        <p:tgtEl>
                          <p:spTgt spid="9"/>
                        </p:tgtEl>
                        <p:attrNameLst>
                          <p:attrName>style.visibility</p:attrName>
                        </p:attrNameLst>
                      </p:cBhvr>
                      <p:to>
                        <p:strVal val="hidden"/>
                      </p:to>
                    </p:set>
                  </p:childTnLst>
                </p:cTn>
              </p:par>
            </p:tnLst>
          </p:tmpl>
        </p:tmplLst>
      </p:bldP>
      <p:bldP spid="9" grpId="2" build="p">
        <p:tmplLst>
          <p:tmpl lvl="1">
            <p:tnLst>
              <p:par>
                <p:cTn presetID="10" presetClass="entr" presetSubtype="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2">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3">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4">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 lvl="5">
            <p:tnLst>
              <p:par>
                <p:cTn presetID="10" presetClass="entr" presetSubtype="0" fill="hold" nodeType="withEffect">
                  <p:stCondLst>
                    <p:cond delay="7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36" grpId="0" animBg="1"/>
      <p:bldP spid="36" grpId="1" animBg="1"/>
      <p:bldP spid="37" grpId="0" animBg="1">
        <p:tmplLst>
          <p:tmpl>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 lvl="1">
            <p:tnLst>
              <p:par>
                <p:cTn presetID="42" presetClass="entr" presetSubtype="0" fill="hold" nodeType="click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ppt_x</p:attrName>
                        </p:attrNameLst>
                      </p:cBhvr>
                      <p:tavLst>
                        <p:tav tm="0">
                          <p:val>
                            <p:strVal val="#ppt_x"/>
                          </p:val>
                        </p:tav>
                        <p:tav tm="100000">
                          <p:val>
                            <p:strVal val="#ppt_x"/>
                          </p:val>
                        </p:tav>
                      </p:tavLst>
                    </p:anim>
                    <p:anim calcmode="lin" valueType="num">
                      <p:cBhvr>
                        <p:cTn dur="1000" fill="hold"/>
                        <p:tgtEl>
                          <p:spTgt spid="37"/>
                        </p:tgtEl>
                        <p:attrNameLst>
                          <p:attrName>ppt_y</p:attrName>
                        </p:attrNameLst>
                      </p:cBhvr>
                      <p:tavLst>
                        <p:tav tm="0">
                          <p:val>
                            <p:strVal val="#ppt_y+.1"/>
                          </p:val>
                        </p:tav>
                        <p:tav tm="100000">
                          <p:val>
                            <p:strVal val="#ppt_y"/>
                          </p:val>
                        </p:tav>
                      </p:tavLst>
                    </p:anim>
                  </p:childTnLst>
                </p:cTn>
              </p:par>
            </p:tnLst>
          </p:tmpl>
        </p:tmplLst>
      </p:bldP>
      <p:bldP spid="69"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 Teams">
    <p:spTree>
      <p:nvGrpSpPr>
        <p:cNvPr id="1" name=""/>
        <p:cNvGrpSpPr/>
        <p:nvPr/>
      </p:nvGrpSpPr>
      <p:grpSpPr>
        <a:xfrm>
          <a:off x="0" y="0"/>
          <a:ext cx="0" cy="0"/>
          <a:chOff x="0" y="0"/>
          <a:chExt cx="0" cy="0"/>
        </a:xfrm>
      </p:grpSpPr>
      <p:pic>
        <p:nvPicPr>
          <p:cNvPr id="434" name="Picture 4"/>
          <p:cNvPicPr>
            <a:picLocks noChangeAspect="1" noChangeArrowheads="1"/>
          </p:cNvPicPr>
          <p:nvPr userDrawn="1"/>
        </p:nvPicPr>
        <p:blipFill>
          <a:blip r:embed="rId6" cstate="print">
            <a:extLst>
              <a:ext uri="{28A0092B-C50C-407E-A947-70E740481C1C}">
                <a14:useLocalDpi xmlns:a14="http://schemas.microsoft.com/office/drawing/2010/main" val="0"/>
              </a:ext>
            </a:extLst>
          </a:blip>
          <a:stretch>
            <a:fillRect/>
          </a:stretch>
        </p:blipFill>
        <p:spPr bwMode="auto">
          <a:xfrm>
            <a:off x="4715815" y="350420"/>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5" name="Picture 5"/>
          <p:cNvPicPr>
            <a:picLocks noChangeAspect="1" noChangeArrowheads="1"/>
          </p:cNvPicPr>
          <p:nvPr userDrawn="1"/>
        </p:nvPicPr>
        <p:blipFill>
          <a:blip r:embed="rId7" cstate="print">
            <a:extLst>
              <a:ext uri="{28A0092B-C50C-407E-A947-70E740481C1C}">
                <a14:useLocalDpi xmlns:a14="http://schemas.microsoft.com/office/drawing/2010/main" val="0"/>
              </a:ext>
            </a:extLst>
          </a:blip>
          <a:stretch>
            <a:fillRect/>
          </a:stretch>
        </p:blipFill>
        <p:spPr bwMode="auto">
          <a:xfrm>
            <a:off x="7918875" y="350420"/>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6" name="Picture 6"/>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1461152" y="3111137"/>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7" name="Picture 7"/>
          <p:cNvPicPr>
            <a:picLocks noChangeAspect="1" noChangeArrowheads="1"/>
          </p:cNvPicPr>
          <p:nvPr userDrawn="1"/>
        </p:nvPicPr>
        <p:blipFill>
          <a:blip r:embed="rId9" cstate="print">
            <a:extLst>
              <a:ext uri="{28A0092B-C50C-407E-A947-70E740481C1C}">
                <a14:useLocalDpi xmlns:a14="http://schemas.microsoft.com/office/drawing/2010/main" val="0"/>
              </a:ext>
            </a:extLst>
          </a:blip>
          <a:stretch>
            <a:fillRect/>
          </a:stretch>
        </p:blipFill>
        <p:spPr bwMode="auto">
          <a:xfrm>
            <a:off x="4715815" y="3111137"/>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8" name="Picture 8"/>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7918875" y="3111137"/>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9"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1461151" y="347486"/>
            <a:ext cx="2472692"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 name="Picture 439"/>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978171" y="-48013"/>
            <a:ext cx="1087747" cy="854124"/>
          </a:xfrm>
          <a:prstGeom prst="rect">
            <a:avLst/>
          </a:prstGeom>
          <a:effectLst>
            <a:glow rad="63500">
              <a:schemeClr val="accent5">
                <a:satMod val="175000"/>
                <a:alpha val="20000"/>
              </a:schemeClr>
            </a:glow>
          </a:effectLst>
        </p:spPr>
      </p:pic>
      <p:pic>
        <p:nvPicPr>
          <p:cNvPr id="441" name="Picture 440"/>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978171" y="-48013"/>
            <a:ext cx="1087747" cy="854124"/>
          </a:xfrm>
          <a:prstGeom prst="rect">
            <a:avLst/>
          </a:prstGeom>
        </p:spPr>
      </p:pic>
      <p:pic>
        <p:nvPicPr>
          <p:cNvPr id="442" name="Picture 441"/>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435141" y="1083630"/>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443" name="Picture 442"/>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435141" y="1083630"/>
            <a:ext cx="969144" cy="991302"/>
          </a:xfrm>
          <a:prstGeom prst="rect">
            <a:avLst/>
          </a:prstGeom>
          <a:effectLst/>
          <a:scene3d>
            <a:camera prst="isometricLeftDown">
              <a:rot lat="1200000" lon="2310000" rev="0"/>
            </a:camera>
            <a:lightRig rig="threePt" dir="t"/>
          </a:scene3d>
        </p:spPr>
      </p:pic>
      <p:sp>
        <p:nvSpPr>
          <p:cNvPr id="444" name="0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445" name="01"/>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446" name="-00"/>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7" name="02"/>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448" name="-01"/>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9" name="03"/>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450" name="-02"/>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1" name="04"/>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452" name="-03"/>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3" name="05"/>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454" name="-04"/>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5" name="06"/>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456" name="-05"/>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7" name="07"/>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458" name="-06"/>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9" name="08"/>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460" name="-07"/>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1" name="09"/>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462" name="-08"/>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3" name="1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464" name="-09"/>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5" name="11"/>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466" name="-10"/>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7" name="12"/>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468" name="-11"/>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9" name="13"/>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470" name="-12"/>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1" name="14"/>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472" name="-13"/>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3" name="15"/>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474" name="-14"/>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5" name="16"/>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476" name="-15"/>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7" name="17"/>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478" name="-16"/>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9" name="18"/>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480" name="-17"/>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1" name="19"/>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482" name="-18"/>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3" name="2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484" name="-19"/>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5" name="21"/>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486" name="-20"/>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7" name="22"/>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488" name="-21"/>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9" name="23"/>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490" name="-22"/>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1" name="24"/>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492" name="-23"/>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3" name="25"/>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494" name="-24"/>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5" name="26"/>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496" name="-25"/>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7" name="27"/>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498" name="-26"/>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9" name="28"/>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500" name="-27"/>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1" name="29"/>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502" name="-28"/>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3" name="3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504" name="-29"/>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5" name="31"/>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506" name="-30"/>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7" name="32"/>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508" name="-31"/>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9" name="33"/>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510" name="-32"/>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1" name="34"/>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512" name="-33"/>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3" name="35"/>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514" name="-34"/>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5" name="36"/>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516" name="-35"/>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7" name="37"/>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518" name="-36"/>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9" name="38"/>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520" name="-37"/>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1" name="39"/>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522" name="-38"/>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3" name="4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524" name="-39"/>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5" name="41"/>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526" name="-40"/>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7" name="42"/>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528" name="-41"/>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9" name="43"/>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530" name="-42"/>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1" name="44"/>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532" name="-43"/>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3" name="45"/>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534" name="-44"/>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5" name="46"/>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536" name="-45"/>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7" name="47"/>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538" name="-46"/>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9" name="48"/>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540" name="-47"/>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1" name="49"/>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542" name="-48"/>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3" name="50"/>
          <p:cNvSpPr/>
          <p:nvPr userDrawn="1"/>
        </p:nvSpPr>
        <p:spPr>
          <a:xfrm>
            <a:off x="2636481"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544" name="-49"/>
          <p:cNvSpPr/>
          <p:nvPr userDrawn="1"/>
        </p:nvSpPr>
        <p:spPr>
          <a:xfrm>
            <a:off x="2636481"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5" name="0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546" name="01"/>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547" name="-00"/>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8" name="02"/>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549" name="-01"/>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0" name="03"/>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551" name="-02"/>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2" name="04"/>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553" name="-03"/>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4" name="05"/>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555" name="-04"/>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6" name="06"/>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557" name="-05"/>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8" name="07"/>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559" name="-06"/>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0" name="08"/>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561" name="-07"/>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2" name="09"/>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563" name="-08"/>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4" name="1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565" name="-09"/>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6" name="11"/>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567" name="-10"/>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8" name="12"/>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569" name="-11"/>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0" name="13"/>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571" name="-12"/>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2" name="14"/>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573" name="-13"/>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4" name="15"/>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575" name="-14"/>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6" name="16"/>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577" name="-15"/>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8" name="17"/>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579" name="-16"/>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0" name="18"/>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581" name="-17"/>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2" name="19"/>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583" name="-18"/>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4" name="2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585" name="-19"/>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6" name="21"/>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587" name="-20"/>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8" name="22"/>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589" name="-21"/>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0" name="23"/>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591" name="-22"/>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2" name="24"/>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593" name="-23"/>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4" name="25"/>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595" name="-24"/>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6" name="26"/>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597" name="-25"/>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8" name="27"/>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599" name="-26"/>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0" name="28"/>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601" name="-27"/>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2" name="29"/>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603" name="-28"/>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4" name="3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605" name="-29"/>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6" name="31"/>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607" name="-30"/>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8" name="32"/>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609" name="-31"/>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0" name="33"/>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611" name="-32"/>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2" name="34"/>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613" name="-33"/>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4" name="35"/>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615" name="-34"/>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6" name="36"/>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617" name="-35"/>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8" name="37"/>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619" name="-36"/>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0" name="38"/>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621" name="-37"/>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2" name="39"/>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623" name="-38"/>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4" name="4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625" name="-39"/>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6" name="41"/>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627" name="-40"/>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8" name="42"/>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629" name="-41"/>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0" name="43"/>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631" name="-42"/>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2" name="44"/>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633" name="-43"/>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4" name="45"/>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635" name="-44"/>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6" name="46"/>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637" name="-45"/>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8" name="47"/>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639" name="-46"/>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0" name="48"/>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641" name="-47"/>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2" name="49"/>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643" name="-48"/>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4" name="50"/>
          <p:cNvSpPr/>
          <p:nvPr userDrawn="1"/>
        </p:nvSpPr>
        <p:spPr>
          <a:xfrm>
            <a:off x="5846007"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645" name="-49"/>
          <p:cNvSpPr/>
          <p:nvPr userDrawn="1"/>
        </p:nvSpPr>
        <p:spPr>
          <a:xfrm>
            <a:off x="5846007"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6" name="0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647" name="01"/>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648" name="-00"/>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9" name="02"/>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650" name="-01"/>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1" name="03"/>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652" name="-02"/>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3" name="04"/>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654" name="-03"/>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5" name="05"/>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656" name="-04"/>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7" name="06"/>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658" name="-05"/>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9" name="07"/>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660" name="-06"/>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1" name="08"/>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662" name="-07"/>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3" name="09"/>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664" name="-08"/>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5" name="1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666" name="-09"/>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7" name="11"/>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668" name="-10"/>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9" name="12"/>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670" name="-11"/>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1" name="13"/>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672" name="-12"/>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3" name="14"/>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674" name="-13"/>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5" name="15"/>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676" name="-14"/>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7" name="16"/>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678" name="-15"/>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9" name="17"/>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680" name="-16"/>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1" name="18"/>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682" name="-17"/>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3" name="19"/>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684" name="-18"/>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5" name="2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686" name="-19"/>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7" name="21"/>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688" name="-20"/>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9" name="22"/>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690" name="-21"/>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1" name="23"/>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692" name="-22"/>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3" name="24"/>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694" name="-23"/>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5" name="25"/>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696" name="-24"/>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7" name="26"/>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698" name="-25"/>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9" name="27"/>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700" name="-26"/>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1" name="28"/>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702" name="-27"/>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3" name="29"/>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704" name="-28"/>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5" name="3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706" name="-29"/>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7" name="31"/>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708" name="-30"/>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9" name="32"/>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710" name="-31"/>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1" name="33"/>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712" name="-32"/>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3" name="34"/>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714" name="-33"/>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5" name="35"/>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716" name="-34"/>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7" name="36"/>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718" name="-35"/>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9" name="37"/>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720" name="-36"/>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1" name="38"/>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722" name="-37"/>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3" name="39"/>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724" name="-38"/>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5" name="4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726" name="-39"/>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7" name="41"/>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728" name="-40"/>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9" name="42"/>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730" name="-41"/>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1" name="43"/>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732" name="-42"/>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3" name="44"/>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734" name="-43"/>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5" name="45"/>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736" name="-44"/>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7" name="46"/>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738" name="-45"/>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9" name="47"/>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740" name="-46"/>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1" name="48"/>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742" name="-47"/>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3" name="49"/>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744" name="-48"/>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5" name="50"/>
          <p:cNvSpPr/>
          <p:nvPr userDrawn="1"/>
        </p:nvSpPr>
        <p:spPr>
          <a:xfrm>
            <a:off x="9066002" y="73674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746" name="-49"/>
          <p:cNvSpPr/>
          <p:nvPr userDrawn="1"/>
        </p:nvSpPr>
        <p:spPr>
          <a:xfrm>
            <a:off x="9066002" y="145674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7" name="0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748" name="01"/>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749" name="-00"/>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0" name="02"/>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751" name="-01"/>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2" name="03"/>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753" name="-02"/>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4" name="04"/>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755" name="-03"/>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6" name="05"/>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757" name="-04"/>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8" name="06"/>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759" name="-05"/>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0" name="07"/>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761" name="-06"/>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2" name="08"/>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763" name="-07"/>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4" name="09"/>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765" name="-08"/>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6" name="1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767" name="-09"/>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8" name="11"/>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769" name="-10"/>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0" name="12"/>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771" name="-11"/>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2" name="13"/>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773" name="-12"/>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4" name="14"/>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775" name="-13"/>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6" name="15"/>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777" name="-14"/>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8" name="16"/>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779" name="-15"/>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0" name="17"/>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781" name="-16"/>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2" name="18"/>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783" name="-17"/>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4" name="19"/>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785" name="-18"/>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6" name="2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787" name="-19"/>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8" name="21"/>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789" name="-20"/>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0" name="22"/>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791" name="-21"/>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2" name="23"/>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793" name="-22"/>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4" name="24"/>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795" name="-23"/>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6" name="25"/>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797" name="-24"/>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8" name="26"/>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799" name="-25"/>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0" name="27"/>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801" name="-26"/>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2" name="28"/>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803" name="-27"/>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4" name="29"/>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805" name="-28"/>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6" name="3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807" name="-29"/>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8" name="31"/>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809" name="-30"/>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0" name="32"/>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811" name="-31"/>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2" name="33"/>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813" name="-32"/>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4" name="34"/>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815" name="-33"/>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6" name="35"/>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817" name="-34"/>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8" name="36"/>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819" name="-35"/>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0" name="37"/>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821" name="-36"/>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2" name="38"/>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823" name="-37"/>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4" name="39"/>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825" name="-38"/>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6" name="4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827" name="-39"/>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8" name="41"/>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829" name="-40"/>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0" name="42"/>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831" name="-41"/>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2" name="43"/>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833" name="-42"/>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4" name="44"/>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835" name="-43"/>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6" name="45"/>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837" name="-44"/>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8" name="46"/>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839" name="-45"/>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0" name="47"/>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841" name="-46"/>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2" name="48"/>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843" name="-47"/>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4" name="49"/>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845" name="-48"/>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6" name="50"/>
          <p:cNvSpPr/>
          <p:nvPr userDrawn="1"/>
        </p:nvSpPr>
        <p:spPr>
          <a:xfrm>
            <a:off x="2636481"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847" name="-49"/>
          <p:cNvSpPr/>
          <p:nvPr userDrawn="1"/>
        </p:nvSpPr>
        <p:spPr>
          <a:xfrm>
            <a:off x="2636481"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8" name="0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849" name="01"/>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850" name="-00"/>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1" name="02"/>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852" name="-01"/>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3" name="03"/>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854" name="-02"/>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5" name="04"/>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856" name="-03"/>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7" name="05"/>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858" name="-04"/>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9" name="06"/>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860" name="-05"/>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1" name="07"/>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862" name="-06"/>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3" name="08"/>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864" name="-07"/>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5" name="09"/>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866" name="-08"/>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7" name="1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868" name="-09"/>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9" name="11"/>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870" name="-10"/>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1" name="12"/>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872" name="-11"/>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3" name="13"/>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874" name="-12"/>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5" name="14"/>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876" name="-13"/>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7" name="15"/>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878" name="-14"/>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9" name="16"/>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880" name="-15"/>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1" name="17"/>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882" name="-16"/>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3" name="18"/>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884" name="-17"/>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5" name="19"/>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886" name="-18"/>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7" name="2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888" name="-19"/>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9" name="21"/>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890" name="-20"/>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1" name="22"/>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892" name="-21"/>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3" name="23"/>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894" name="-22"/>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5" name="24"/>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896" name="-23"/>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7" name="25"/>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898" name="-24"/>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9" name="26"/>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900" name="-25"/>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1" name="27"/>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902" name="-26"/>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3" name="28"/>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904" name="-27"/>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5" name="29"/>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906" name="-28"/>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7" name="3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908" name="-29"/>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9" name="31"/>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910" name="-30"/>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1" name="32"/>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912" name="-31"/>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3" name="33"/>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914" name="-32"/>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5" name="34"/>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916" name="-33"/>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7" name="35"/>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918" name="-34"/>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9" name="36"/>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920" name="-35"/>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1" name="37"/>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922" name="-36"/>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3" name="38"/>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924" name="-37"/>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5" name="39"/>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926" name="-38"/>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7" name="4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928" name="-39"/>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9" name="41"/>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930" name="-40"/>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1" name="42"/>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932" name="-41"/>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3" name="43"/>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934" name="-42"/>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5" name="44"/>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936" name="-43"/>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7" name="45"/>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938" name="-44"/>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9" name="46"/>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940" name="-45"/>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1" name="47"/>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942" name="-46"/>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3" name="48"/>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944" name="-47"/>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5" name="49"/>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946" name="-48"/>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7" name="50"/>
          <p:cNvSpPr/>
          <p:nvPr userDrawn="1"/>
        </p:nvSpPr>
        <p:spPr>
          <a:xfrm>
            <a:off x="5846007"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948" name="-49"/>
          <p:cNvSpPr/>
          <p:nvPr userDrawn="1"/>
        </p:nvSpPr>
        <p:spPr>
          <a:xfrm>
            <a:off x="5846007"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9" name="0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950" name="01"/>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951" name="-00"/>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2" name="02"/>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953" name="-01"/>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4" name="03"/>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955" name="-02"/>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6" name="04"/>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957" name="-03"/>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8" name="05"/>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959" name="-04"/>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0" name="06"/>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961" name="-05"/>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2" name="07"/>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963" name="-06"/>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4" name="08"/>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965" name="-07"/>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6" name="09"/>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967" name="-08"/>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8" name="1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969" name="-09"/>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0" name="11"/>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971" name="-10"/>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2" name="12"/>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973" name="-11"/>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4" name="13"/>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975" name="-12"/>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6" name="14"/>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977" name="-13"/>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8" name="15"/>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979" name="-14"/>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0" name="16"/>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981" name="-15"/>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2" name="17"/>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983" name="-16"/>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4" name="18"/>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985" name="-17"/>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6" name="19"/>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987" name="-18"/>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8" name="2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989" name="-19"/>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0" name="21"/>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991" name="-20"/>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2" name="22"/>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993" name="-21"/>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4" name="23"/>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995" name="-22"/>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6" name="24"/>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997" name="-23"/>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8" name="25"/>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999" name="-24"/>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0" name="26"/>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1001" name="-25"/>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2" name="27"/>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1003" name="-26"/>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4" name="28"/>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1005" name="-27"/>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6" name="29"/>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1007" name="-28"/>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8" name="3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1009" name="-29"/>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0" name="31"/>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1011" name="-30"/>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2" name="32"/>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1013" name="-31"/>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4" name="33"/>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1015" name="-32"/>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6" name="34"/>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1017" name="-33"/>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8" name="35"/>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1019" name="-34"/>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0" name="36"/>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1021" name="-35"/>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2" name="37"/>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1023" name="-36"/>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4" name="38"/>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1025" name="-37"/>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6" name="39"/>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1027" name="-38"/>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8" name="4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1029" name="-39"/>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0" name="41"/>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1031" name="-40"/>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2" name="42"/>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1033" name="-41"/>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4" name="43"/>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1035" name="-42"/>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6" name="44"/>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1037" name="-43"/>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8" name="45"/>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1039" name="-44"/>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0" name="46"/>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1041" name="-45"/>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2" name="47"/>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1043" name="-46"/>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4" name="48"/>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1045" name="-47"/>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6" name="49"/>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1047" name="-48"/>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8" name="50"/>
          <p:cNvSpPr/>
          <p:nvPr userDrawn="1"/>
        </p:nvSpPr>
        <p:spPr>
          <a:xfrm>
            <a:off x="9066002" y="3520119"/>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1049" name="-49"/>
          <p:cNvSpPr/>
          <p:nvPr userDrawn="1"/>
        </p:nvSpPr>
        <p:spPr>
          <a:xfrm>
            <a:off x="9066002" y="4240119"/>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pic>
        <p:nvPicPr>
          <p:cNvPr id="1050" name="Lose all points"/>
          <p:cNvPicPr>
            <a:picLocks noChangeAspect="1" noChangeArrowheads="1"/>
          </p:cNvPicPr>
          <p:nvPr userDrawn="1"/>
        </p:nvPicPr>
        <p:blipFill>
          <a:blip r:embed="rId15">
            <a:extLst>
              <a:ext uri="{28A0092B-C50C-407E-A947-70E740481C1C}">
                <a14:useLocalDpi xmlns:a14="http://schemas.microsoft.com/office/drawing/2010/main" val="0"/>
              </a:ext>
            </a:extLst>
          </a:blip>
          <a:stretch>
            <a:fillRect/>
          </a:stretch>
        </p:blipFill>
        <p:spPr bwMode="auto">
          <a:xfrm>
            <a:off x="11199796" y="5141922"/>
            <a:ext cx="89535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51" name="Picture 1050"/>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978171" y="2633486"/>
            <a:ext cx="1087747" cy="854124"/>
          </a:xfrm>
          <a:prstGeom prst="rect">
            <a:avLst/>
          </a:prstGeom>
          <a:effectLst>
            <a:glow rad="63500">
              <a:schemeClr val="accent5">
                <a:satMod val="175000"/>
                <a:alpha val="20000"/>
              </a:schemeClr>
            </a:glow>
          </a:effectLst>
        </p:spPr>
      </p:pic>
      <p:pic>
        <p:nvPicPr>
          <p:cNvPr id="1052" name="Picture 1051"/>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978171" y="2633486"/>
            <a:ext cx="1087747" cy="854124"/>
          </a:xfrm>
          <a:prstGeom prst="rect">
            <a:avLst/>
          </a:prstGeom>
        </p:spPr>
      </p:pic>
      <p:pic>
        <p:nvPicPr>
          <p:cNvPr id="1053" name="Picture 1052"/>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435141" y="3765129"/>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054" name="Picture 1053"/>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435141" y="3765129"/>
            <a:ext cx="969144" cy="991301"/>
          </a:xfrm>
          <a:prstGeom prst="rect">
            <a:avLst/>
          </a:prstGeom>
          <a:effectLst/>
          <a:scene3d>
            <a:camera prst="isometricLeftDown">
              <a:rot lat="1200000" lon="2310000" rev="0"/>
            </a:camera>
            <a:lightRig rig="threePt" dir="t"/>
          </a:scene3d>
        </p:spPr>
      </p:pic>
      <p:pic>
        <p:nvPicPr>
          <p:cNvPr id="1055" name="Picture 1054"/>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258132" y="-48013"/>
            <a:ext cx="1087747" cy="854124"/>
          </a:xfrm>
          <a:prstGeom prst="rect">
            <a:avLst/>
          </a:prstGeom>
          <a:effectLst>
            <a:glow rad="63500">
              <a:schemeClr val="accent5">
                <a:satMod val="175000"/>
                <a:alpha val="20000"/>
              </a:schemeClr>
            </a:glow>
          </a:effectLst>
        </p:spPr>
      </p:pic>
      <p:pic>
        <p:nvPicPr>
          <p:cNvPr id="1056" name="Picture 1055"/>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5258132" y="-48013"/>
            <a:ext cx="1087747" cy="854124"/>
          </a:xfrm>
          <a:prstGeom prst="rect">
            <a:avLst/>
          </a:prstGeom>
        </p:spPr>
      </p:pic>
      <p:pic>
        <p:nvPicPr>
          <p:cNvPr id="1057" name="Picture 1056"/>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715102" y="1083630"/>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058" name="Picture 1057"/>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715102" y="1083630"/>
            <a:ext cx="969144" cy="991301"/>
          </a:xfrm>
          <a:prstGeom prst="rect">
            <a:avLst/>
          </a:prstGeom>
          <a:effectLst/>
          <a:scene3d>
            <a:camera prst="isometricLeftDown">
              <a:rot lat="1200000" lon="2310000" rev="0"/>
            </a:camera>
            <a:lightRig rig="threePt" dir="t"/>
          </a:scene3d>
        </p:spPr>
      </p:pic>
      <p:pic>
        <p:nvPicPr>
          <p:cNvPr id="1059" name="Picture 1058"/>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258132" y="2633486"/>
            <a:ext cx="1087747" cy="854124"/>
          </a:xfrm>
          <a:prstGeom prst="rect">
            <a:avLst/>
          </a:prstGeom>
          <a:effectLst>
            <a:glow rad="63500">
              <a:schemeClr val="accent5">
                <a:satMod val="175000"/>
                <a:alpha val="20000"/>
              </a:schemeClr>
            </a:glow>
          </a:effectLst>
        </p:spPr>
      </p:pic>
      <p:pic>
        <p:nvPicPr>
          <p:cNvPr id="1060" name="Picture 1059"/>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5258132" y="2633486"/>
            <a:ext cx="1087747" cy="854124"/>
          </a:xfrm>
          <a:prstGeom prst="rect">
            <a:avLst/>
          </a:prstGeom>
        </p:spPr>
      </p:pic>
      <p:pic>
        <p:nvPicPr>
          <p:cNvPr id="1061" name="Picture 1060"/>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715102" y="3765129"/>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062" name="Picture 1061"/>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715102" y="3765129"/>
            <a:ext cx="969144" cy="991301"/>
          </a:xfrm>
          <a:prstGeom prst="rect">
            <a:avLst/>
          </a:prstGeom>
          <a:effectLst/>
          <a:scene3d>
            <a:camera prst="isometricLeftDown">
              <a:rot lat="1200000" lon="2310000" rev="0"/>
            </a:camera>
            <a:lightRig rig="threePt" dir="t"/>
          </a:scene3d>
        </p:spPr>
      </p:pic>
      <p:pic>
        <p:nvPicPr>
          <p:cNvPr id="1063" name="Picture 1062"/>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61192" y="-48013"/>
            <a:ext cx="1087747" cy="854124"/>
          </a:xfrm>
          <a:prstGeom prst="rect">
            <a:avLst/>
          </a:prstGeom>
          <a:effectLst>
            <a:glow rad="63500">
              <a:schemeClr val="accent5">
                <a:satMod val="175000"/>
                <a:alpha val="20000"/>
              </a:schemeClr>
            </a:glow>
          </a:effectLst>
        </p:spPr>
      </p:pic>
      <p:pic>
        <p:nvPicPr>
          <p:cNvPr id="1064" name="Picture 1063"/>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461192" y="-48013"/>
            <a:ext cx="1087747" cy="854124"/>
          </a:xfrm>
          <a:prstGeom prst="rect">
            <a:avLst/>
          </a:prstGeom>
        </p:spPr>
      </p:pic>
      <p:pic>
        <p:nvPicPr>
          <p:cNvPr id="1065" name="Picture 1064"/>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918162" y="1083630"/>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066" name="Picture 1065"/>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7918162" y="1083630"/>
            <a:ext cx="969144" cy="991301"/>
          </a:xfrm>
          <a:prstGeom prst="rect">
            <a:avLst/>
          </a:prstGeom>
          <a:effectLst/>
          <a:scene3d>
            <a:camera prst="isometricLeftDown">
              <a:rot lat="1200000" lon="2310000" rev="0"/>
            </a:camera>
            <a:lightRig rig="threePt" dir="t"/>
          </a:scene3d>
        </p:spPr>
      </p:pic>
      <p:pic>
        <p:nvPicPr>
          <p:cNvPr id="1067" name="Picture 1066"/>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61192" y="2633486"/>
            <a:ext cx="1087747" cy="854124"/>
          </a:xfrm>
          <a:prstGeom prst="rect">
            <a:avLst/>
          </a:prstGeom>
          <a:effectLst>
            <a:glow rad="63500">
              <a:schemeClr val="accent5">
                <a:satMod val="175000"/>
                <a:alpha val="20000"/>
              </a:schemeClr>
            </a:glow>
          </a:effectLst>
        </p:spPr>
      </p:pic>
      <p:pic>
        <p:nvPicPr>
          <p:cNvPr id="1068" name="Picture 1067"/>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461192" y="2633486"/>
            <a:ext cx="1087747" cy="854124"/>
          </a:xfrm>
          <a:prstGeom prst="rect">
            <a:avLst/>
          </a:prstGeom>
        </p:spPr>
      </p:pic>
      <p:pic>
        <p:nvPicPr>
          <p:cNvPr id="1069" name="Picture 1068"/>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918162" y="3765129"/>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070" name="Picture 1069"/>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7918162" y="3765129"/>
            <a:ext cx="969144" cy="991301"/>
          </a:xfrm>
          <a:prstGeom prst="rect">
            <a:avLst/>
          </a:prstGeom>
          <a:effectLst/>
          <a:scene3d>
            <a:camera prst="isometricLeftDown">
              <a:rot lat="1200000" lon="2310000" rev="0"/>
            </a:camera>
            <a:lightRig rig="threePt" dir="t"/>
          </a:scene3d>
        </p:spPr>
      </p:pic>
      <p:pic>
        <p:nvPicPr>
          <p:cNvPr id="401" name="Bowser Laugh">
            <a:hlinkClick r:id="" action="ppaction://media"/>
          </p:cNvPr>
          <p:cNvPicPr>
            <a:picLocks noChangeAspect="1"/>
          </p:cNvPicPr>
          <p:nvPr userDrawn="1">
            <a:audioFile r:link="rId2"/>
            <p:extLst>
              <p:ext uri="{DAA4B4D4-6D71-4841-9C94-3DE7FCFB9230}">
                <p14:media xmlns:p14="http://schemas.microsoft.com/office/powerpoint/2010/main" r:embed="rId1"/>
              </p:ext>
            </p:extLst>
          </p:nvPr>
        </p:nvPicPr>
        <p:blipFill>
          <a:blip r:embed="rId16" cstate="print"/>
          <a:stretch>
            <a:fillRect/>
          </a:stretch>
        </p:blipFill>
        <p:spPr>
          <a:xfrm>
            <a:off x="12666125" y="5926342"/>
            <a:ext cx="609600" cy="609600"/>
          </a:xfrm>
          <a:prstGeom prst="rect">
            <a:avLst/>
          </a:prstGeom>
        </p:spPr>
      </p:pic>
    </p:spTree>
    <p:extLst>
      <p:ext uri="{BB962C8B-B14F-4D97-AF65-F5344CB8AC3E}">
        <p14:creationId xmlns:p14="http://schemas.microsoft.com/office/powerpoint/2010/main" val="18066927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401"/>
                </p:tgtEl>
              </p:cMediaNode>
            </p:audio>
            <p:seq concurrent="1" nextAc="seek">
              <p:cTn id="3" restart="whenNotActive" fill="hold" evtFilter="cancelBubble" nodeType="interactiveSeq">
                <p:stCondLst>
                  <p:cond evt="onClick" delay="0">
                    <p:tgtEl>
                      <p:spTgt spid="441"/>
                    </p:tgtEl>
                  </p:cond>
                </p:stCondLst>
                <p:endSync evt="end" delay="0">
                  <p:rtn val="all"/>
                </p:endSync>
                <p:childTnLst>
                  <p:par>
                    <p:cTn id="4" fill="hold">
                      <p:stCondLst>
                        <p:cond delay="0"/>
                      </p:stCondLst>
                      <p:childTnLst>
                        <p:par>
                          <p:cTn id="5" fill="hold">
                            <p:stCondLst>
                              <p:cond delay="0"/>
                            </p:stCondLst>
                            <p:childTnLst>
                              <p:par>
                                <p:cTn id="6" presetID="1" presetClass="entr" presetSubtype="0" fill="hold" nodeType="withEffect">
                                  <p:stCondLst>
                                    <p:cond delay="0"/>
                                  </p:stCondLst>
                                  <p:childTnLst>
                                    <p:set>
                                      <p:cBhvr>
                                        <p:cTn id="7" dur="1" fill="hold">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6"/>
                                            </p:cond>
                                          </p:stCondLst>
                                          <p:endCondLst>
                                            <p:cond evt="onStopAudio" delay="0">
                                              <p:tgtEl>
                                                <p:sldTgt/>
                                              </p:tgtEl>
                                            </p:cond>
                                          </p:endCondLst>
                                        </p:cTn>
                                        <p:tgtEl>
                                          <p:sndTgt r:embed="rId3" name="smw_kick.wav"/>
                                        </p:tgtEl>
                                      </p:cMediaNode>
                                    </p:audio>
                                  </p:subTnLst>
                                </p:cTn>
                              </p:par>
                              <p:par>
                                <p:cTn id="8" presetID="26" presetClass="emph" presetSubtype="0" fill="hold" nodeType="withEffect">
                                  <p:stCondLst>
                                    <p:cond delay="0"/>
                                  </p:stCondLst>
                                  <p:childTnLst>
                                    <p:animEffect transition="out" filter="fade">
                                      <p:cBhvr>
                                        <p:cTn id="9" dur="250" tmFilter="0, 0; .2, .5; .8, .5; 1, 0"/>
                                        <p:tgtEl>
                                          <p:spTgt spid="440"/>
                                        </p:tgtEl>
                                      </p:cBhvr>
                                    </p:animEffect>
                                    <p:animScale>
                                      <p:cBhvr>
                                        <p:cTn id="10" dur="125" autoRev="1" fill="hold"/>
                                        <p:tgtEl>
                                          <p:spTgt spid="440"/>
                                        </p:tgtEl>
                                      </p:cBhvr>
                                      <p:by x="105000" y="105000"/>
                                    </p:animScale>
                                  </p:childTnLst>
                                </p:cTn>
                              </p:par>
                              <p:par>
                                <p:cTn id="11" presetID="1" presetClass="exit" presetSubtype="0" fill="hold" nodeType="withEffect">
                                  <p:stCondLst>
                                    <p:cond delay="0"/>
                                  </p:stCondLst>
                                  <p:childTnLst>
                                    <p:set>
                                      <p:cBhvr>
                                        <p:cTn id="12"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41"/>
                  </p:tgtEl>
                </p:cond>
              </p:nextCondLst>
            </p:seq>
            <p:seq concurrent="1" nextAc="seek">
              <p:cTn id="13" restart="whenNotActive" fill="hold" evtFilter="cancelBubble" nodeType="interactiveSeq">
                <p:stCondLst>
                  <p:cond evt="onClick" delay="0">
                    <p:tgtEl>
                      <p:spTgt spid="440"/>
                    </p:tgtEl>
                  </p:cond>
                </p:stCondLst>
                <p:endSync evt="end" delay="0">
                  <p:rtn val="all"/>
                </p:endSync>
                <p:childTnLst>
                  <p:par>
                    <p:cTn id="14" fill="hold">
                      <p:stCondLst>
                        <p:cond delay="0"/>
                      </p:stCondLst>
                      <p:childTnLst>
                        <p:par>
                          <p:cTn id="15" fill="hold">
                            <p:stCondLst>
                              <p:cond delay="0"/>
                            </p:stCondLst>
                            <p:childTnLst>
                              <p:par>
                                <p:cTn id="16" presetID="1" presetClass="exit" presetSubtype="0" fill="hold" nodeType="withEffect">
                                  <p:stCondLst>
                                    <p:cond delay="0"/>
                                  </p:stCondLst>
                                  <p:childTnLst>
                                    <p:set>
                                      <p:cBhvr>
                                        <p:cTn id="17" dur="1" fill="hold">
                                          <p:stCondLst>
                                            <p:cond delay="0"/>
                                          </p:stCondLst>
                                        </p:cTn>
                                        <p:tgtEl>
                                          <p:spTgt spid="440"/>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441"/>
                                        </p:tgtEl>
                                        <p:attrNameLst>
                                          <p:attrName>style.visibility</p:attrName>
                                        </p:attrNameLst>
                                      </p:cBhvr>
                                      <p:to>
                                        <p:strVal val="visible"/>
                                      </p:to>
                                    </p:set>
                                  </p:childTnLst>
                                </p:cTn>
                              </p:par>
                            </p:childTnLst>
                          </p:cTn>
                        </p:par>
                      </p:childTnLst>
                    </p:cTn>
                  </p:par>
                </p:childTnLst>
              </p:cTn>
              <p:nextCondLst>
                <p:cond evt="onClick" delay="0">
                  <p:tgtEl>
                    <p:spTgt spid="440"/>
                  </p:tgtEl>
                </p:cond>
              </p:nextCondLst>
            </p:seq>
            <p:seq concurrent="1" nextAc="seek">
              <p:cTn id="20" restart="whenNotActive" fill="hold" evtFilter="cancelBubble" nodeType="interactiveSeq">
                <p:stCondLst>
                  <p:cond evt="onClick" delay="0">
                    <p:tgtEl>
                      <p:spTgt spid="443"/>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nodeType="withEffect">
                                  <p:stCondLst>
                                    <p:cond delay="0"/>
                                  </p:stCondLst>
                                  <p:childTnLst>
                                    <p:set>
                                      <p:cBhvr>
                                        <p:cTn id="24" dur="1" fill="hold">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4-17 - Invincible BGM.wav"/>
                                        </p:tgtEl>
                                      </p:cMediaNode>
                                    </p:audio>
                                  </p:subTnLst>
                                </p:cTn>
                              </p:par>
                              <p:par>
                                <p:cTn id="25" presetID="26" presetClass="emph" presetSubtype="0" fill="hold" nodeType="withEffect">
                                  <p:stCondLst>
                                    <p:cond delay="0"/>
                                  </p:stCondLst>
                                  <p:childTnLst>
                                    <p:animEffect transition="out" filter="fade">
                                      <p:cBhvr>
                                        <p:cTn id="26" dur="250" tmFilter="0, 0; .2, .5; .8, .5; 1, 0"/>
                                        <p:tgtEl>
                                          <p:spTgt spid="442"/>
                                        </p:tgtEl>
                                      </p:cBhvr>
                                    </p:animEffect>
                                    <p:animScale>
                                      <p:cBhvr>
                                        <p:cTn id="27" dur="125" autoRev="1" fill="hold"/>
                                        <p:tgtEl>
                                          <p:spTgt spid="442"/>
                                        </p:tgtEl>
                                      </p:cBhvr>
                                      <p:by x="105000" y="105000"/>
                                    </p:animScale>
                                  </p:childTnLst>
                                </p:cTn>
                              </p:par>
                              <p:par>
                                <p:cTn id="28" presetID="1" presetClass="exit" presetSubtype="0" fill="hold" nodeType="withEffect">
                                  <p:stCondLst>
                                    <p:cond delay="0"/>
                                  </p:stCondLst>
                                  <p:childTnLst>
                                    <p:set>
                                      <p:cBhvr>
                                        <p:cTn id="29" dur="1" fill="hold">
                                          <p:stCondLst>
                                            <p:cond delay="0"/>
                                          </p:stCondLst>
                                        </p:cTn>
                                        <p:tgtEl>
                                          <p:spTgt spid="443"/>
                                        </p:tgtEl>
                                        <p:attrNameLst>
                                          <p:attrName>style.visibility</p:attrName>
                                        </p:attrNameLst>
                                      </p:cBhvr>
                                      <p:to>
                                        <p:strVal val="hidden"/>
                                      </p:to>
                                    </p:set>
                                  </p:childTnLst>
                                </p:cTn>
                              </p:par>
                            </p:childTnLst>
                          </p:cTn>
                        </p:par>
                      </p:childTnLst>
                    </p:cTn>
                  </p:par>
                </p:childTnLst>
              </p:cTn>
              <p:nextCondLst>
                <p:cond evt="onClick" delay="0">
                  <p:tgtEl>
                    <p:spTgt spid="443"/>
                  </p:tgtEl>
                </p:cond>
              </p:nextCondLst>
            </p:seq>
            <p:seq concurrent="1" nextAc="seek">
              <p:cTn id="30" restart="whenNotActive" fill="hold" evtFilter="cancelBubble" nodeType="interactiveSeq">
                <p:stCondLst>
                  <p:cond evt="onClick" delay="0">
                    <p:tgtEl>
                      <p:spTgt spid="442"/>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withEffect">
                                  <p:stCondLst>
                                    <p:cond delay="0"/>
                                  </p:stCondLst>
                                  <p:childTnLst>
                                    <p:set>
                                      <p:cBhvr>
                                        <p:cTn id="34" dur="1" fill="hold">
                                          <p:stCondLst>
                                            <p:cond delay="0"/>
                                          </p:stCondLst>
                                        </p:cTn>
                                        <p:tgtEl>
                                          <p:spTgt spid="442"/>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443"/>
                                        </p:tgtEl>
                                        <p:attrNameLst>
                                          <p:attrName>style.visibility</p:attrName>
                                        </p:attrNameLst>
                                      </p:cBhvr>
                                      <p:to>
                                        <p:strVal val="visible"/>
                                      </p:to>
                                    </p:set>
                                  </p:childTnLst>
                                </p:cTn>
                              </p:par>
                            </p:childTnLst>
                          </p:cTn>
                        </p:par>
                      </p:childTnLst>
                    </p:cTn>
                  </p:par>
                </p:childTnLst>
              </p:cTn>
              <p:nextCondLst>
                <p:cond evt="onClick" delay="0">
                  <p:tgtEl>
                    <p:spTgt spid="442"/>
                  </p:tgtEl>
                </p:cond>
              </p:nextCondLst>
            </p:seq>
            <p:seq concurrent="1" nextAc="seek">
              <p:cTn id="37" restart="whenNotActive" fill="hold" evtFilter="cancelBubble" nodeType="interactiveSeq">
                <p:stCondLst>
                  <p:cond evt="onClick" delay="0">
                    <p:tgtEl>
                      <p:spTgt spid="545"/>
                    </p:tgtEl>
                  </p:cond>
                </p:stCondLst>
                <p:endSync evt="end" delay="0">
                  <p:rtn val="all"/>
                </p:endSync>
                <p:childTnLst>
                  <p:par>
                    <p:cTn id="38" fill="hold">
                      <p:stCondLst>
                        <p:cond delay="0"/>
                      </p:stCondLst>
                      <p:childTnLst>
                        <p:par>
                          <p:cTn id="39" fill="hold">
                            <p:stCondLst>
                              <p:cond delay="0"/>
                            </p:stCondLst>
                            <p:childTnLst>
                              <p:par>
                                <p:cTn id="40" presetID="1" presetClass="exit" presetSubtype="0" fill="hold" grpId="0" nodeType="withEffect">
                                  <p:stCondLst>
                                    <p:cond delay="0"/>
                                  </p:stCondLst>
                                  <p:childTnLst>
                                    <p:set>
                                      <p:cBhvr>
                                        <p:cTn id="41" dur="1" fill="hold">
                                          <p:stCondLst>
                                            <p:cond delay="0"/>
                                          </p:stCondLst>
                                        </p:cTn>
                                        <p:tgtEl>
                                          <p:spTgt spid="545"/>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546"/>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547"/>
                                        </p:tgtEl>
                                        <p:attrNameLst>
                                          <p:attrName>style.visibility</p:attrName>
                                        </p:attrNameLst>
                                      </p:cBhvr>
                                      <p:to>
                                        <p:strVal val="visible"/>
                                      </p:to>
                                    </p:set>
                                  </p:childTnLst>
                                </p:cTn>
                              </p:par>
                            </p:childTnLst>
                          </p:cTn>
                        </p:par>
                      </p:childTnLst>
                    </p:cTn>
                  </p:par>
                </p:childTnLst>
              </p:cTn>
              <p:nextCondLst>
                <p:cond evt="onClick" delay="0">
                  <p:tgtEl>
                    <p:spTgt spid="545"/>
                  </p:tgtEl>
                </p:cond>
              </p:nextCondLst>
            </p:seq>
            <p:seq concurrent="1" nextAc="seek">
              <p:cTn id="46" restart="whenNotActive" fill="hold" evtFilter="cancelBubble" nodeType="interactiveSeq">
                <p:stCondLst>
                  <p:cond evt="onClick" delay="0">
                    <p:tgtEl>
                      <p:spTgt spid="547"/>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grpId="1" nodeType="withEffect">
                                  <p:stCondLst>
                                    <p:cond delay="0"/>
                                  </p:stCondLst>
                                  <p:childTnLst>
                                    <p:set>
                                      <p:cBhvr>
                                        <p:cTn id="50" dur="1" fill="hold">
                                          <p:stCondLst>
                                            <p:cond delay="0"/>
                                          </p:stCondLst>
                                        </p:cTn>
                                        <p:tgtEl>
                                          <p:spTgt spid="546"/>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547"/>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545"/>
                                        </p:tgtEl>
                                        <p:attrNameLst>
                                          <p:attrName>style.visibility</p:attrName>
                                        </p:attrNameLst>
                                      </p:cBhvr>
                                      <p:to>
                                        <p:strVal val="visible"/>
                                      </p:to>
                                    </p:set>
                                  </p:childTnLst>
                                </p:cTn>
                              </p:par>
                            </p:childTnLst>
                          </p:cTn>
                        </p:par>
                      </p:childTnLst>
                    </p:cTn>
                  </p:par>
                </p:childTnLst>
              </p:cTn>
              <p:nextCondLst>
                <p:cond evt="onClick" delay="0">
                  <p:tgtEl>
                    <p:spTgt spid="547"/>
                  </p:tgtEl>
                </p:cond>
              </p:nextCondLst>
            </p:seq>
            <p:seq concurrent="1" nextAc="seek">
              <p:cTn id="55" restart="whenNotActive" fill="hold" evtFilter="cancelBubble" nodeType="interactiveSeq">
                <p:stCondLst>
                  <p:cond evt="onClick" delay="0">
                    <p:tgtEl>
                      <p:spTgt spid="546"/>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grpId="2" nodeType="withEffect">
                                  <p:stCondLst>
                                    <p:cond delay="0"/>
                                  </p:stCondLst>
                                  <p:childTnLst>
                                    <p:set>
                                      <p:cBhvr>
                                        <p:cTn id="59" dur="1" fill="hold">
                                          <p:stCondLst>
                                            <p:cond delay="0"/>
                                          </p:stCondLst>
                                        </p:cTn>
                                        <p:tgtEl>
                                          <p:spTgt spid="546"/>
                                        </p:tgtEl>
                                        <p:attrNameLst>
                                          <p:attrName>style.visibility</p:attrName>
                                        </p:attrNameLst>
                                      </p:cBhvr>
                                      <p:to>
                                        <p:strVal val="hidden"/>
                                      </p:to>
                                    </p:set>
                                  </p:childTnLst>
                                </p:cTn>
                              </p:par>
                              <p:par>
                                <p:cTn id="60" presetID="1" presetClass="exit" presetSubtype="0" fill="hold" grpId="3" nodeType="withEffect">
                                  <p:stCondLst>
                                    <p:cond delay="0"/>
                                  </p:stCondLst>
                                  <p:childTnLst>
                                    <p:set>
                                      <p:cBhvr>
                                        <p:cTn id="61" dur="1" fill="hold">
                                          <p:stCondLst>
                                            <p:cond delay="0"/>
                                          </p:stCondLst>
                                        </p:cTn>
                                        <p:tgtEl>
                                          <p:spTgt spid="547"/>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54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548"/>
                                        </p:tgtEl>
                                        <p:attrNameLst>
                                          <p:attrName>style.visibility</p:attrName>
                                        </p:attrNameLst>
                                      </p:cBhvr>
                                      <p:to>
                                        <p:strVal val="visible"/>
                                      </p:to>
                                    </p:set>
                                  </p:childTnLst>
                                </p:cTn>
                              </p:par>
                            </p:childTnLst>
                          </p:cTn>
                        </p:par>
                      </p:childTnLst>
                    </p:cTn>
                  </p:par>
                </p:childTnLst>
              </p:cTn>
              <p:nextCondLst>
                <p:cond evt="onClick" delay="0">
                  <p:tgtEl>
                    <p:spTgt spid="546"/>
                  </p:tgtEl>
                </p:cond>
              </p:nextCondLst>
            </p:seq>
            <p:seq concurrent="1" nextAc="seek">
              <p:cTn id="66" restart="whenNotActive" fill="hold" evtFilter="cancelBubble" nodeType="interactiveSeq">
                <p:stCondLst>
                  <p:cond evt="onClick" delay="0">
                    <p:tgtEl>
                      <p:spTgt spid="549"/>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withEffect">
                                  <p:stCondLst>
                                    <p:cond delay="0"/>
                                  </p:stCondLst>
                                  <p:childTnLst>
                                    <p:set>
                                      <p:cBhvr>
                                        <p:cTn id="70" dur="1" fill="hold">
                                          <p:stCondLst>
                                            <p:cond delay="0"/>
                                          </p:stCondLst>
                                        </p:cTn>
                                        <p:tgtEl>
                                          <p:spTgt spid="549"/>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548"/>
                                        </p:tgtEl>
                                        <p:attrNameLst>
                                          <p:attrName>style.visibility</p:attrName>
                                        </p:attrNameLst>
                                      </p:cBhvr>
                                      <p:to>
                                        <p:strVal val="hidden"/>
                                      </p:to>
                                    </p:set>
                                  </p:childTnLst>
                                </p:cTn>
                              </p:par>
                              <p:par>
                                <p:cTn id="73" presetID="1" presetClass="entr" presetSubtype="0" fill="hold" grpId="3" nodeType="withEffect">
                                  <p:stCondLst>
                                    <p:cond delay="0"/>
                                  </p:stCondLst>
                                  <p:childTnLst>
                                    <p:set>
                                      <p:cBhvr>
                                        <p:cTn id="74" dur="1" fill="hold">
                                          <p:stCondLst>
                                            <p:cond delay="0"/>
                                          </p:stCondLst>
                                        </p:cTn>
                                        <p:tgtEl>
                                          <p:spTgt spid="546"/>
                                        </p:tgtEl>
                                        <p:attrNameLst>
                                          <p:attrName>style.visibility</p:attrName>
                                        </p:attrNameLst>
                                      </p:cBhvr>
                                      <p:to>
                                        <p:strVal val="visible"/>
                                      </p:to>
                                    </p:set>
                                  </p:childTnLst>
                                </p:cTn>
                              </p:par>
                              <p:par>
                                <p:cTn id="75" presetID="1" presetClass="entr" presetSubtype="0" fill="hold" grpId="2" nodeType="withEffect">
                                  <p:stCondLst>
                                    <p:cond delay="0"/>
                                  </p:stCondLst>
                                  <p:childTnLst>
                                    <p:set>
                                      <p:cBhvr>
                                        <p:cTn id="76" dur="1" fill="hold">
                                          <p:stCondLst>
                                            <p:cond delay="0"/>
                                          </p:stCondLst>
                                        </p:cTn>
                                        <p:tgtEl>
                                          <p:spTgt spid="547"/>
                                        </p:tgtEl>
                                        <p:attrNameLst>
                                          <p:attrName>style.visibility</p:attrName>
                                        </p:attrNameLst>
                                      </p:cBhvr>
                                      <p:to>
                                        <p:strVal val="visible"/>
                                      </p:to>
                                    </p:set>
                                  </p:childTnLst>
                                </p:cTn>
                              </p:par>
                            </p:childTnLst>
                          </p:cTn>
                        </p:par>
                      </p:childTnLst>
                    </p:cTn>
                  </p:par>
                </p:childTnLst>
              </p:cTn>
              <p:nextCondLst>
                <p:cond evt="onClick" delay="0">
                  <p:tgtEl>
                    <p:spTgt spid="549"/>
                  </p:tgtEl>
                </p:cond>
              </p:nextCondLst>
            </p:seq>
            <p:seq concurrent="1" nextAc="seek">
              <p:cTn id="77" restart="whenNotActive" fill="hold" evtFilter="cancelBubble" nodeType="interactiveSeq">
                <p:stCondLst>
                  <p:cond evt="onClick" delay="0">
                    <p:tgtEl>
                      <p:spTgt spid="548"/>
                    </p:tgtEl>
                  </p:cond>
                </p:stCondLst>
                <p:endSync evt="end" delay="0">
                  <p:rtn val="all"/>
                </p:endSync>
                <p:childTnLst>
                  <p:par>
                    <p:cTn id="78" fill="hold">
                      <p:stCondLst>
                        <p:cond delay="0"/>
                      </p:stCondLst>
                      <p:childTnLst>
                        <p:par>
                          <p:cTn id="79" fill="hold">
                            <p:stCondLst>
                              <p:cond delay="0"/>
                            </p:stCondLst>
                            <p:childTnLst>
                              <p:par>
                                <p:cTn id="80" presetID="1" presetClass="exit" presetSubtype="0" fill="hold" grpId="2" nodeType="withEffect">
                                  <p:stCondLst>
                                    <p:cond delay="0"/>
                                  </p:stCondLst>
                                  <p:childTnLst>
                                    <p:set>
                                      <p:cBhvr>
                                        <p:cTn id="81" dur="1" fill="hold">
                                          <p:stCondLst>
                                            <p:cond delay="0"/>
                                          </p:stCondLst>
                                        </p:cTn>
                                        <p:tgtEl>
                                          <p:spTgt spid="548"/>
                                        </p:tgtEl>
                                        <p:attrNameLst>
                                          <p:attrName>style.visibility</p:attrName>
                                        </p:attrNameLst>
                                      </p:cBhvr>
                                      <p:to>
                                        <p:strVal val="hidden"/>
                                      </p:to>
                                    </p:set>
                                  </p:childTnLst>
                                </p:cTn>
                              </p:par>
                              <p:par>
                                <p:cTn id="82" presetID="1" presetClass="exit" presetSubtype="0" fill="hold" grpId="2" nodeType="withEffect">
                                  <p:stCondLst>
                                    <p:cond delay="0"/>
                                  </p:stCondLst>
                                  <p:childTnLst>
                                    <p:set>
                                      <p:cBhvr>
                                        <p:cTn id="83" dur="1" fill="hold">
                                          <p:stCondLst>
                                            <p:cond delay="0"/>
                                          </p:stCondLst>
                                        </p:cTn>
                                        <p:tgtEl>
                                          <p:spTgt spid="549"/>
                                        </p:tgtEl>
                                        <p:attrNameLst>
                                          <p:attrName>style.visibility</p:attrName>
                                        </p:attrNameLst>
                                      </p:cBhvr>
                                      <p:to>
                                        <p:strVal val="hidden"/>
                                      </p:to>
                                    </p:set>
                                  </p:childTnLst>
                                </p:cTn>
                              </p:par>
                              <p:par>
                                <p:cTn id="84" presetID="1" presetClass="entr" presetSubtype="0" fill="hold" grpId="3" nodeType="withEffect">
                                  <p:stCondLst>
                                    <p:cond delay="0"/>
                                  </p:stCondLst>
                                  <p:childTnLst>
                                    <p:set>
                                      <p:cBhvr>
                                        <p:cTn id="85" dur="1" fill="hold">
                                          <p:stCondLst>
                                            <p:cond delay="0"/>
                                          </p:stCondLst>
                                        </p:cTn>
                                        <p:tgtEl>
                                          <p:spTgt spid="551"/>
                                        </p:tgtEl>
                                        <p:attrNameLst>
                                          <p:attrName>style.visibility</p:attrName>
                                        </p:attrNameLst>
                                      </p:cBhvr>
                                      <p:to>
                                        <p:strVal val="visible"/>
                                      </p:to>
                                    </p:set>
                                  </p:childTnLst>
                                </p:cTn>
                              </p:par>
                              <p:par>
                                <p:cTn id="86" presetID="1" presetClass="entr" presetSubtype="0" fill="hold" grpId="3" nodeType="withEffect">
                                  <p:stCondLst>
                                    <p:cond delay="0"/>
                                  </p:stCondLst>
                                  <p:childTnLst>
                                    <p:set>
                                      <p:cBhvr>
                                        <p:cTn id="87" dur="1" fill="hold">
                                          <p:stCondLst>
                                            <p:cond delay="0"/>
                                          </p:stCondLst>
                                        </p:cTn>
                                        <p:tgtEl>
                                          <p:spTgt spid="550"/>
                                        </p:tgtEl>
                                        <p:attrNameLst>
                                          <p:attrName>style.visibility</p:attrName>
                                        </p:attrNameLst>
                                      </p:cBhvr>
                                      <p:to>
                                        <p:strVal val="visible"/>
                                      </p:to>
                                    </p:set>
                                  </p:childTnLst>
                                </p:cTn>
                              </p:par>
                            </p:childTnLst>
                          </p:cTn>
                        </p:par>
                      </p:childTnLst>
                    </p:cTn>
                  </p:par>
                </p:childTnLst>
              </p:cTn>
              <p:nextCondLst>
                <p:cond evt="onClick" delay="0">
                  <p:tgtEl>
                    <p:spTgt spid="548"/>
                  </p:tgtEl>
                </p:cond>
              </p:nextCondLst>
            </p:seq>
            <p:seq concurrent="1" nextAc="seek">
              <p:cTn id="88" restart="whenNotActive" fill="hold" evtFilter="cancelBubble" nodeType="interactiveSeq">
                <p:stCondLst>
                  <p:cond evt="onClick" delay="0">
                    <p:tgtEl>
                      <p:spTgt spid="551"/>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1" nodeType="withEffect">
                                  <p:stCondLst>
                                    <p:cond delay="0"/>
                                  </p:stCondLst>
                                  <p:childTnLst>
                                    <p:set>
                                      <p:cBhvr>
                                        <p:cTn id="92" dur="1" fill="hold">
                                          <p:stCondLst>
                                            <p:cond delay="0"/>
                                          </p:stCondLst>
                                        </p:cTn>
                                        <p:tgtEl>
                                          <p:spTgt spid="551"/>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550"/>
                                        </p:tgtEl>
                                        <p:attrNameLst>
                                          <p:attrName>style.visibility</p:attrName>
                                        </p:attrNameLst>
                                      </p:cBhvr>
                                      <p:to>
                                        <p:strVal val="hidden"/>
                                      </p:to>
                                    </p:set>
                                  </p:childTnLst>
                                </p:cTn>
                              </p:par>
                              <p:par>
                                <p:cTn id="95" presetID="1" presetClass="entr" presetSubtype="0" fill="hold" grpId="3" nodeType="withEffect">
                                  <p:stCondLst>
                                    <p:cond delay="0"/>
                                  </p:stCondLst>
                                  <p:childTnLst>
                                    <p:set>
                                      <p:cBhvr>
                                        <p:cTn id="96" dur="1" fill="hold">
                                          <p:stCondLst>
                                            <p:cond delay="0"/>
                                          </p:stCondLst>
                                        </p:cTn>
                                        <p:tgtEl>
                                          <p:spTgt spid="549"/>
                                        </p:tgtEl>
                                        <p:attrNameLst>
                                          <p:attrName>style.visibility</p:attrName>
                                        </p:attrNameLst>
                                      </p:cBhvr>
                                      <p:to>
                                        <p:strVal val="visible"/>
                                      </p:to>
                                    </p:set>
                                  </p:childTnLst>
                                </p:cTn>
                              </p:par>
                              <p:par>
                                <p:cTn id="97" presetID="1" presetClass="entr" presetSubtype="0" fill="hold" grpId="3" nodeType="withEffect">
                                  <p:stCondLst>
                                    <p:cond delay="0"/>
                                  </p:stCondLst>
                                  <p:childTnLst>
                                    <p:set>
                                      <p:cBhvr>
                                        <p:cTn id="98" dur="1" fill="hold">
                                          <p:stCondLst>
                                            <p:cond delay="0"/>
                                          </p:stCondLst>
                                        </p:cTn>
                                        <p:tgtEl>
                                          <p:spTgt spid="548"/>
                                        </p:tgtEl>
                                        <p:attrNameLst>
                                          <p:attrName>style.visibility</p:attrName>
                                        </p:attrNameLst>
                                      </p:cBhvr>
                                      <p:to>
                                        <p:strVal val="visible"/>
                                      </p:to>
                                    </p:set>
                                  </p:childTnLst>
                                </p:cTn>
                              </p:par>
                            </p:childTnLst>
                          </p:cTn>
                        </p:par>
                      </p:childTnLst>
                    </p:cTn>
                  </p:par>
                </p:childTnLst>
              </p:cTn>
              <p:nextCondLst>
                <p:cond evt="onClick" delay="0">
                  <p:tgtEl>
                    <p:spTgt spid="551"/>
                  </p:tgtEl>
                </p:cond>
              </p:nextCondLst>
            </p:seq>
            <p:seq concurrent="1" nextAc="seek">
              <p:cTn id="99" restart="whenNotActive" fill="hold" evtFilter="cancelBubble" nodeType="interactiveSeq">
                <p:stCondLst>
                  <p:cond evt="onClick" delay="0">
                    <p:tgtEl>
                      <p:spTgt spid="550"/>
                    </p:tgtEl>
                  </p:cond>
                </p:stCondLst>
                <p:endSync evt="end" delay="0">
                  <p:rtn val="all"/>
                </p:endSync>
                <p:childTnLst>
                  <p:par>
                    <p:cTn id="100" fill="hold">
                      <p:stCondLst>
                        <p:cond delay="0"/>
                      </p:stCondLst>
                      <p:childTnLst>
                        <p:par>
                          <p:cTn id="101" fill="hold">
                            <p:stCondLst>
                              <p:cond delay="0"/>
                            </p:stCondLst>
                            <p:childTnLst>
                              <p:par>
                                <p:cTn id="102" presetID="1" presetClass="exit" presetSubtype="0" fill="hold" grpId="2" nodeType="withEffect">
                                  <p:stCondLst>
                                    <p:cond delay="0"/>
                                  </p:stCondLst>
                                  <p:childTnLst>
                                    <p:set>
                                      <p:cBhvr>
                                        <p:cTn id="103" dur="1" fill="hold">
                                          <p:stCondLst>
                                            <p:cond delay="0"/>
                                          </p:stCondLst>
                                        </p:cTn>
                                        <p:tgtEl>
                                          <p:spTgt spid="550"/>
                                        </p:tgtEl>
                                        <p:attrNameLst>
                                          <p:attrName>style.visibility</p:attrName>
                                        </p:attrNameLst>
                                      </p:cBhvr>
                                      <p:to>
                                        <p:strVal val="hidden"/>
                                      </p:to>
                                    </p:set>
                                  </p:childTnLst>
                                </p:cTn>
                              </p:par>
                              <p:par>
                                <p:cTn id="104" presetID="1" presetClass="exit" presetSubtype="0" fill="hold" grpId="2" nodeType="withEffect">
                                  <p:stCondLst>
                                    <p:cond delay="0"/>
                                  </p:stCondLst>
                                  <p:childTnLst>
                                    <p:set>
                                      <p:cBhvr>
                                        <p:cTn id="105" dur="1" fill="hold">
                                          <p:stCondLst>
                                            <p:cond delay="0"/>
                                          </p:stCondLst>
                                        </p:cTn>
                                        <p:tgtEl>
                                          <p:spTgt spid="551"/>
                                        </p:tgtEl>
                                        <p:attrNameLst>
                                          <p:attrName>style.visibility</p:attrName>
                                        </p:attrNameLst>
                                      </p:cBhvr>
                                      <p:to>
                                        <p:strVal val="hidden"/>
                                      </p:to>
                                    </p:set>
                                  </p:childTnLst>
                                </p:cTn>
                              </p:par>
                              <p:par>
                                <p:cTn id="106" presetID="1" presetClass="entr" presetSubtype="0" fill="hold" grpId="3"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3" nodeType="withEffect">
                                  <p:stCondLst>
                                    <p:cond delay="0"/>
                                  </p:stCondLst>
                                  <p:childTnLst>
                                    <p:set>
                                      <p:cBhvr>
                                        <p:cTn id="109" dur="1" fill="hold">
                                          <p:stCondLst>
                                            <p:cond delay="0"/>
                                          </p:stCondLst>
                                        </p:cTn>
                                        <p:tgtEl>
                                          <p:spTgt spid="552"/>
                                        </p:tgtEl>
                                        <p:attrNameLst>
                                          <p:attrName>style.visibility</p:attrName>
                                        </p:attrNameLst>
                                      </p:cBhvr>
                                      <p:to>
                                        <p:strVal val="visible"/>
                                      </p:to>
                                    </p:set>
                                  </p:childTnLst>
                                </p:cTn>
                              </p:par>
                            </p:childTnLst>
                          </p:cTn>
                        </p:par>
                      </p:childTnLst>
                    </p:cTn>
                  </p:par>
                </p:childTnLst>
              </p:cTn>
              <p:nextCondLst>
                <p:cond evt="onClick" delay="0">
                  <p:tgtEl>
                    <p:spTgt spid="550"/>
                  </p:tgtEl>
                </p:cond>
              </p:nextCondLst>
            </p:seq>
            <p:seq concurrent="1" nextAc="seek">
              <p:cTn id="110" restart="whenNotActive" fill="hold" evtFilter="cancelBubble" nodeType="interactiveSeq">
                <p:stCondLst>
                  <p:cond evt="onClick" delay="0">
                    <p:tgtEl>
                      <p:spTgt spid="553"/>
                    </p:tgtEl>
                  </p:cond>
                </p:stCondLst>
                <p:endSync evt="end" delay="0">
                  <p:rtn val="all"/>
                </p:endSync>
                <p:childTnLst>
                  <p:par>
                    <p:cTn id="111" fill="hold">
                      <p:stCondLst>
                        <p:cond delay="0"/>
                      </p:stCondLst>
                      <p:childTnLst>
                        <p:par>
                          <p:cTn id="112" fill="hold">
                            <p:stCondLst>
                              <p:cond delay="0"/>
                            </p:stCondLst>
                            <p:childTnLst>
                              <p:par>
                                <p:cTn id="113" presetID="1" presetClass="exit" presetSubtype="0" fill="hold" grpId="1" nodeType="withEffect">
                                  <p:stCondLst>
                                    <p:cond delay="0"/>
                                  </p:stCondLst>
                                  <p:childTnLst>
                                    <p:set>
                                      <p:cBhvr>
                                        <p:cTn id="114" dur="1" fill="hold">
                                          <p:stCondLst>
                                            <p:cond delay="0"/>
                                          </p:stCondLst>
                                        </p:cTn>
                                        <p:tgtEl>
                                          <p:spTgt spid="553"/>
                                        </p:tgtEl>
                                        <p:attrNameLst>
                                          <p:attrName>style.visibility</p:attrName>
                                        </p:attrNameLst>
                                      </p:cBhvr>
                                      <p:to>
                                        <p:strVal val="hidden"/>
                                      </p:to>
                                    </p:set>
                                  </p:childTnLst>
                                </p:cTn>
                              </p:par>
                              <p:par>
                                <p:cTn id="115" presetID="1" presetClass="exit" presetSubtype="0" fill="hold" grpId="1" nodeType="withEffect">
                                  <p:stCondLst>
                                    <p:cond delay="0"/>
                                  </p:stCondLst>
                                  <p:childTnLst>
                                    <p:set>
                                      <p:cBhvr>
                                        <p:cTn id="116" dur="1" fill="hold">
                                          <p:stCondLst>
                                            <p:cond delay="0"/>
                                          </p:stCondLst>
                                        </p:cTn>
                                        <p:tgtEl>
                                          <p:spTgt spid="552"/>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551"/>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50"/>
                                        </p:tgtEl>
                                        <p:attrNameLst>
                                          <p:attrName>style.visibility</p:attrName>
                                        </p:attrNameLst>
                                      </p:cBhvr>
                                      <p:to>
                                        <p:strVal val="visible"/>
                                      </p:to>
                                    </p:set>
                                  </p:childTnLst>
                                </p:cTn>
                              </p:par>
                            </p:childTnLst>
                          </p:cTn>
                        </p:par>
                      </p:childTnLst>
                    </p:cTn>
                  </p:par>
                </p:childTnLst>
              </p:cTn>
              <p:nextCondLst>
                <p:cond evt="onClick" delay="0">
                  <p:tgtEl>
                    <p:spTgt spid="553"/>
                  </p:tgtEl>
                </p:cond>
              </p:nextCondLst>
            </p:seq>
            <p:seq concurrent="1" nextAc="seek">
              <p:cTn id="121" restart="whenNotActive" fill="hold" evtFilter="cancelBubble" nodeType="interactiveSeq">
                <p:stCondLst>
                  <p:cond evt="onClick" delay="0">
                    <p:tgtEl>
                      <p:spTgt spid="552"/>
                    </p:tgtEl>
                  </p:cond>
                </p:stCondLst>
                <p:endSync evt="end" delay="0">
                  <p:rtn val="all"/>
                </p:endSync>
                <p:childTnLst>
                  <p:par>
                    <p:cTn id="122" fill="hold">
                      <p:stCondLst>
                        <p:cond delay="0"/>
                      </p:stCondLst>
                      <p:childTnLst>
                        <p:par>
                          <p:cTn id="123" fill="hold">
                            <p:stCondLst>
                              <p:cond delay="0"/>
                            </p:stCondLst>
                            <p:childTnLst>
                              <p:par>
                                <p:cTn id="124" presetID="1" presetClass="exit" presetSubtype="0" fill="hold" grpId="2" nodeType="withEffect">
                                  <p:stCondLst>
                                    <p:cond delay="0"/>
                                  </p:stCondLst>
                                  <p:childTnLst>
                                    <p:set>
                                      <p:cBhvr>
                                        <p:cTn id="125" dur="1" fill="hold">
                                          <p:stCondLst>
                                            <p:cond delay="0"/>
                                          </p:stCondLst>
                                        </p:cTn>
                                        <p:tgtEl>
                                          <p:spTgt spid="552"/>
                                        </p:tgtEl>
                                        <p:attrNameLst>
                                          <p:attrName>style.visibility</p:attrName>
                                        </p:attrNameLst>
                                      </p:cBhvr>
                                      <p:to>
                                        <p:strVal val="hidden"/>
                                      </p:to>
                                    </p:set>
                                  </p:childTnLst>
                                </p:cTn>
                              </p:par>
                              <p:par>
                                <p:cTn id="126" presetID="1" presetClass="exit" presetSubtype="0" fill="hold" grpId="2" nodeType="withEffect">
                                  <p:stCondLst>
                                    <p:cond delay="0"/>
                                  </p:stCondLst>
                                  <p:childTnLst>
                                    <p:set>
                                      <p:cBhvr>
                                        <p:cTn id="127" dur="1" fill="hold">
                                          <p:stCondLst>
                                            <p:cond delay="0"/>
                                          </p:stCondLst>
                                        </p:cTn>
                                        <p:tgtEl>
                                          <p:spTgt spid="553"/>
                                        </p:tgtEl>
                                        <p:attrNameLst>
                                          <p:attrName>style.visibility</p:attrName>
                                        </p:attrNameLst>
                                      </p:cBhvr>
                                      <p:to>
                                        <p:strVal val="hidden"/>
                                      </p:to>
                                    </p:set>
                                  </p:childTnLst>
                                </p:cTn>
                              </p:par>
                              <p:par>
                                <p:cTn id="128" presetID="1" presetClass="entr" presetSubtype="0" fill="hold" grpId="0" nodeType="withEffect">
                                  <p:stCondLst>
                                    <p:cond delay="0"/>
                                  </p:stCondLst>
                                  <p:childTnLst>
                                    <p:set>
                                      <p:cBhvr>
                                        <p:cTn id="129" dur="1" fill="hold">
                                          <p:stCondLst>
                                            <p:cond delay="0"/>
                                          </p:stCondLst>
                                        </p:cTn>
                                        <p:tgtEl>
                                          <p:spTgt spid="555"/>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2"/>
                  </p:tgtEl>
                </p:cond>
              </p:nextCondLst>
            </p:seq>
            <p:seq concurrent="1" nextAc="seek">
              <p:cTn id="132" restart="whenNotActive" fill="hold" evtFilter="cancelBubble" nodeType="interactiveSeq">
                <p:stCondLst>
                  <p:cond evt="onClick" delay="0">
                    <p:tgtEl>
                      <p:spTgt spid="555"/>
                    </p:tgtEl>
                  </p:cond>
                </p:stCondLst>
                <p:endSync evt="end" delay="0">
                  <p:rtn val="all"/>
                </p:endSync>
                <p:childTnLst>
                  <p:par>
                    <p:cTn id="133" fill="hold">
                      <p:stCondLst>
                        <p:cond delay="0"/>
                      </p:stCondLst>
                      <p:childTnLst>
                        <p:par>
                          <p:cTn id="134" fill="hold">
                            <p:stCondLst>
                              <p:cond delay="0"/>
                            </p:stCondLst>
                            <p:childTnLst>
                              <p:par>
                                <p:cTn id="135" presetID="1" presetClass="exit" presetSubtype="0" fill="hold" grpId="1" nodeType="withEffect">
                                  <p:stCondLst>
                                    <p:cond delay="0"/>
                                  </p:stCondLst>
                                  <p:childTnLst>
                                    <p:set>
                                      <p:cBhvr>
                                        <p:cTn id="136" dur="1" fill="hold">
                                          <p:stCondLst>
                                            <p:cond delay="0"/>
                                          </p:stCondLst>
                                        </p:cTn>
                                        <p:tgtEl>
                                          <p:spTgt spid="555"/>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554"/>
                                        </p:tgtEl>
                                        <p:attrNameLst>
                                          <p:attrName>style.visibility</p:attrName>
                                        </p:attrNameLst>
                                      </p:cBhvr>
                                      <p:to>
                                        <p:strVal val="hidden"/>
                                      </p:to>
                                    </p:set>
                                  </p:childTnLst>
                                </p:cTn>
                              </p:par>
                              <p:par>
                                <p:cTn id="139" presetID="1" presetClass="entr" presetSubtype="0" fill="hold" grpId="0" nodeType="withEffect">
                                  <p:stCondLst>
                                    <p:cond delay="0"/>
                                  </p:stCondLst>
                                  <p:childTnLst>
                                    <p:set>
                                      <p:cBhvr>
                                        <p:cTn id="140" dur="1" fill="hold">
                                          <p:stCondLst>
                                            <p:cond delay="0"/>
                                          </p:stCondLst>
                                        </p:cTn>
                                        <p:tgtEl>
                                          <p:spTgt spid="553"/>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52"/>
                                        </p:tgtEl>
                                        <p:attrNameLst>
                                          <p:attrName>style.visibility</p:attrName>
                                        </p:attrNameLst>
                                      </p:cBhvr>
                                      <p:to>
                                        <p:strVal val="visible"/>
                                      </p:to>
                                    </p:set>
                                  </p:childTnLst>
                                </p:cTn>
                              </p:par>
                            </p:childTnLst>
                          </p:cTn>
                        </p:par>
                      </p:childTnLst>
                    </p:cTn>
                  </p:par>
                </p:childTnLst>
              </p:cTn>
              <p:nextCondLst>
                <p:cond evt="onClick" delay="0">
                  <p:tgtEl>
                    <p:spTgt spid="555"/>
                  </p:tgtEl>
                </p:cond>
              </p:nextCondLst>
            </p:seq>
            <p:seq concurrent="1" nextAc="seek">
              <p:cTn id="143" restart="whenNotActive" fill="hold" evtFilter="cancelBubble" nodeType="interactiveSeq">
                <p:stCondLst>
                  <p:cond evt="onClick" delay="0">
                    <p:tgtEl>
                      <p:spTgt spid="554"/>
                    </p:tgtEl>
                  </p:cond>
                </p:stCondLst>
                <p:endSync evt="end" delay="0">
                  <p:rtn val="all"/>
                </p:endSync>
                <p:childTnLst>
                  <p:par>
                    <p:cTn id="144" fill="hold">
                      <p:stCondLst>
                        <p:cond delay="0"/>
                      </p:stCondLst>
                      <p:childTnLst>
                        <p:par>
                          <p:cTn id="145" fill="hold">
                            <p:stCondLst>
                              <p:cond delay="0"/>
                            </p:stCondLst>
                            <p:childTnLst>
                              <p:par>
                                <p:cTn id="146" presetID="1" presetClass="exit" presetSubtype="0" fill="hold" grpId="2" nodeType="withEffect">
                                  <p:stCondLst>
                                    <p:cond delay="0"/>
                                  </p:stCondLst>
                                  <p:childTnLst>
                                    <p:set>
                                      <p:cBhvr>
                                        <p:cTn id="147" dur="1" fill="hold">
                                          <p:stCondLst>
                                            <p:cond delay="0"/>
                                          </p:stCondLst>
                                        </p:cTn>
                                        <p:tgtEl>
                                          <p:spTgt spid="554"/>
                                        </p:tgtEl>
                                        <p:attrNameLst>
                                          <p:attrName>style.visibility</p:attrName>
                                        </p:attrNameLst>
                                      </p:cBhvr>
                                      <p:to>
                                        <p:strVal val="hidden"/>
                                      </p:to>
                                    </p:set>
                                  </p:childTnLst>
                                </p:cTn>
                              </p:par>
                              <p:par>
                                <p:cTn id="148" presetID="1" presetClass="exit" presetSubtype="0" fill="hold" grpId="2" nodeType="withEffect">
                                  <p:stCondLst>
                                    <p:cond delay="0"/>
                                  </p:stCondLst>
                                  <p:childTnLst>
                                    <p:set>
                                      <p:cBhvr>
                                        <p:cTn id="149" dur="1" fill="hold">
                                          <p:stCondLst>
                                            <p:cond delay="0"/>
                                          </p:stCondLst>
                                        </p:cTn>
                                        <p:tgtEl>
                                          <p:spTgt spid="555"/>
                                        </p:tgtEl>
                                        <p:attrNameLst>
                                          <p:attrName>style.visibility</p:attrName>
                                        </p:attrNameLst>
                                      </p:cBhvr>
                                      <p:to>
                                        <p:strVal val="hidden"/>
                                      </p:to>
                                    </p:set>
                                  </p:childTnLst>
                                </p:cTn>
                              </p:par>
                              <p:par>
                                <p:cTn id="150" presetID="1" presetClass="entr" presetSubtype="0" fill="hold" grpId="3" nodeType="withEffect">
                                  <p:stCondLst>
                                    <p:cond delay="0"/>
                                  </p:stCondLst>
                                  <p:childTnLst>
                                    <p:set>
                                      <p:cBhvr>
                                        <p:cTn id="151" dur="1" fill="hold">
                                          <p:stCondLst>
                                            <p:cond delay="0"/>
                                          </p:stCondLst>
                                        </p:cTn>
                                        <p:tgtEl>
                                          <p:spTgt spid="557"/>
                                        </p:tgtEl>
                                        <p:attrNameLst>
                                          <p:attrName>style.visibility</p:attrName>
                                        </p:attrNameLst>
                                      </p:cBhvr>
                                      <p:to>
                                        <p:strVal val="visible"/>
                                      </p:to>
                                    </p:set>
                                  </p:childTnLst>
                                </p:cTn>
                              </p:par>
                              <p:par>
                                <p:cTn id="152" presetID="1" presetClass="entr" presetSubtype="0" fill="hold" grpId="3" nodeType="withEffect">
                                  <p:stCondLst>
                                    <p:cond delay="0"/>
                                  </p:stCondLst>
                                  <p:childTnLst>
                                    <p:set>
                                      <p:cBhvr>
                                        <p:cTn id="153" dur="1" fill="hold">
                                          <p:stCondLst>
                                            <p:cond delay="0"/>
                                          </p:stCondLst>
                                        </p:cTn>
                                        <p:tgtEl>
                                          <p:spTgt spid="556"/>
                                        </p:tgtEl>
                                        <p:attrNameLst>
                                          <p:attrName>style.visibility</p:attrName>
                                        </p:attrNameLst>
                                      </p:cBhvr>
                                      <p:to>
                                        <p:strVal val="visible"/>
                                      </p:to>
                                    </p:set>
                                  </p:childTnLst>
                                </p:cTn>
                              </p:par>
                            </p:childTnLst>
                          </p:cTn>
                        </p:par>
                      </p:childTnLst>
                    </p:cTn>
                  </p:par>
                </p:childTnLst>
              </p:cTn>
              <p:nextCondLst>
                <p:cond evt="onClick" delay="0">
                  <p:tgtEl>
                    <p:spTgt spid="554"/>
                  </p:tgtEl>
                </p:cond>
              </p:nextCondLst>
            </p:seq>
            <p:seq concurrent="1" nextAc="seek">
              <p:cTn id="154" restart="whenNotActive" fill="hold" evtFilter="cancelBubble" nodeType="interactiveSeq">
                <p:stCondLst>
                  <p:cond evt="onClick" delay="0">
                    <p:tgtEl>
                      <p:spTgt spid="557"/>
                    </p:tgtEl>
                  </p:cond>
                </p:stCondLst>
                <p:endSync evt="end" delay="0">
                  <p:rtn val="all"/>
                </p:endSync>
                <p:childTnLst>
                  <p:par>
                    <p:cTn id="155" fill="hold">
                      <p:stCondLst>
                        <p:cond delay="0"/>
                      </p:stCondLst>
                      <p:childTnLst>
                        <p:par>
                          <p:cTn id="156" fill="hold">
                            <p:stCondLst>
                              <p:cond delay="0"/>
                            </p:stCondLst>
                            <p:childTnLst>
                              <p:par>
                                <p:cTn id="157" presetID="1" presetClass="exit" presetSubtype="0" fill="hold" grpId="1" nodeType="withEffect">
                                  <p:stCondLst>
                                    <p:cond delay="0"/>
                                  </p:stCondLst>
                                  <p:childTnLst>
                                    <p:set>
                                      <p:cBhvr>
                                        <p:cTn id="158" dur="1" fill="hold">
                                          <p:stCondLst>
                                            <p:cond delay="0"/>
                                          </p:stCondLst>
                                        </p:cTn>
                                        <p:tgtEl>
                                          <p:spTgt spid="557"/>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556"/>
                                        </p:tgtEl>
                                        <p:attrNameLst>
                                          <p:attrName>style.visibility</p:attrName>
                                        </p:attrNameLst>
                                      </p:cBhvr>
                                      <p:to>
                                        <p:strVal val="hidden"/>
                                      </p:to>
                                    </p:set>
                                  </p:childTnLst>
                                </p:cTn>
                              </p:par>
                              <p:par>
                                <p:cTn id="161" presetID="1" presetClass="entr" presetSubtype="0" fill="hold" grpId="3" nodeType="withEffect">
                                  <p:stCondLst>
                                    <p:cond delay="0"/>
                                  </p:stCondLst>
                                  <p:childTnLst>
                                    <p:set>
                                      <p:cBhvr>
                                        <p:cTn id="162" dur="1" fill="hold">
                                          <p:stCondLst>
                                            <p:cond delay="0"/>
                                          </p:stCondLst>
                                        </p:cTn>
                                        <p:tgtEl>
                                          <p:spTgt spid="555"/>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7"/>
                  </p:tgtEl>
                </p:cond>
              </p:nextCondLst>
            </p:seq>
            <p:seq concurrent="1" nextAc="seek">
              <p:cTn id="165" restart="whenNotActive" fill="hold" evtFilter="cancelBubble" nodeType="interactiveSeq">
                <p:stCondLst>
                  <p:cond evt="onClick" delay="0">
                    <p:tgtEl>
                      <p:spTgt spid="556"/>
                    </p:tgtEl>
                  </p:cond>
                </p:stCondLst>
                <p:endSync evt="end" delay="0">
                  <p:rtn val="all"/>
                </p:endSync>
                <p:childTnLst>
                  <p:par>
                    <p:cTn id="166" fill="hold">
                      <p:stCondLst>
                        <p:cond delay="0"/>
                      </p:stCondLst>
                      <p:childTnLst>
                        <p:par>
                          <p:cTn id="167" fill="hold">
                            <p:stCondLst>
                              <p:cond delay="0"/>
                            </p:stCondLst>
                            <p:childTnLst>
                              <p:par>
                                <p:cTn id="168" presetID="1" presetClass="exit" presetSubtype="0" fill="hold" grpId="2" nodeType="withEffect">
                                  <p:stCondLst>
                                    <p:cond delay="0"/>
                                  </p:stCondLst>
                                  <p:childTnLst>
                                    <p:set>
                                      <p:cBhvr>
                                        <p:cTn id="169" dur="1" fill="hold">
                                          <p:stCondLst>
                                            <p:cond delay="0"/>
                                          </p:stCondLst>
                                        </p:cTn>
                                        <p:tgtEl>
                                          <p:spTgt spid="556"/>
                                        </p:tgtEl>
                                        <p:attrNameLst>
                                          <p:attrName>style.visibility</p:attrName>
                                        </p:attrNameLst>
                                      </p:cBhvr>
                                      <p:to>
                                        <p:strVal val="hidden"/>
                                      </p:to>
                                    </p:set>
                                  </p:childTnLst>
                                </p:cTn>
                              </p:par>
                              <p:par>
                                <p:cTn id="170" presetID="1" presetClass="exit" presetSubtype="0" fill="hold" grpId="2" nodeType="withEffect">
                                  <p:stCondLst>
                                    <p:cond delay="0"/>
                                  </p:stCondLst>
                                  <p:childTnLst>
                                    <p:set>
                                      <p:cBhvr>
                                        <p:cTn id="171" dur="1" fill="hold">
                                          <p:stCondLst>
                                            <p:cond delay="0"/>
                                          </p:stCondLst>
                                        </p:cTn>
                                        <p:tgtEl>
                                          <p:spTgt spid="557"/>
                                        </p:tgtEl>
                                        <p:attrNameLst>
                                          <p:attrName>style.visibility</p:attrName>
                                        </p:attrNameLst>
                                      </p:cBhvr>
                                      <p:to>
                                        <p:strVal val="hidden"/>
                                      </p:to>
                                    </p:set>
                                  </p:childTnLst>
                                </p:cTn>
                              </p:par>
                              <p:par>
                                <p:cTn id="172" presetID="1" presetClass="entr" presetSubtype="0" fill="hold" grpId="0" nodeType="withEffect">
                                  <p:stCondLst>
                                    <p:cond delay="0"/>
                                  </p:stCondLst>
                                  <p:childTnLst>
                                    <p:set>
                                      <p:cBhvr>
                                        <p:cTn id="173" dur="1" fill="hold">
                                          <p:stCondLst>
                                            <p:cond delay="0"/>
                                          </p:stCondLst>
                                        </p:cTn>
                                        <p:tgtEl>
                                          <p:spTgt spid="559"/>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558"/>
                                        </p:tgtEl>
                                        <p:attrNameLst>
                                          <p:attrName>style.visibility</p:attrName>
                                        </p:attrNameLst>
                                      </p:cBhvr>
                                      <p:to>
                                        <p:strVal val="visible"/>
                                      </p:to>
                                    </p:set>
                                  </p:childTnLst>
                                </p:cTn>
                              </p:par>
                            </p:childTnLst>
                          </p:cTn>
                        </p:par>
                      </p:childTnLst>
                    </p:cTn>
                  </p:par>
                </p:childTnLst>
              </p:cTn>
              <p:nextCondLst>
                <p:cond evt="onClick" delay="0">
                  <p:tgtEl>
                    <p:spTgt spid="556"/>
                  </p:tgtEl>
                </p:cond>
              </p:nextCondLst>
            </p:seq>
            <p:seq concurrent="1" nextAc="seek">
              <p:cTn id="176" restart="whenNotActive" fill="hold" evtFilter="cancelBubble" nodeType="interactiveSeq">
                <p:stCondLst>
                  <p:cond evt="onClick" delay="0">
                    <p:tgtEl>
                      <p:spTgt spid="559"/>
                    </p:tgtEl>
                  </p:cond>
                </p:stCondLst>
                <p:endSync evt="end" delay="0">
                  <p:rtn val="all"/>
                </p:endSync>
                <p:childTnLst>
                  <p:par>
                    <p:cTn id="177" fill="hold">
                      <p:stCondLst>
                        <p:cond delay="0"/>
                      </p:stCondLst>
                      <p:childTnLst>
                        <p:par>
                          <p:cTn id="178" fill="hold">
                            <p:stCondLst>
                              <p:cond delay="0"/>
                            </p:stCondLst>
                            <p:childTnLst>
                              <p:par>
                                <p:cTn id="179" presetID="1" presetClass="exit" presetSubtype="0" fill="hold" grpId="1" nodeType="withEffect">
                                  <p:stCondLst>
                                    <p:cond delay="0"/>
                                  </p:stCondLst>
                                  <p:childTnLst>
                                    <p:set>
                                      <p:cBhvr>
                                        <p:cTn id="180" dur="1" fill="hold">
                                          <p:stCondLst>
                                            <p:cond delay="0"/>
                                          </p:stCondLst>
                                        </p:cTn>
                                        <p:tgtEl>
                                          <p:spTgt spid="559"/>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558"/>
                                        </p:tgtEl>
                                        <p:attrNameLst>
                                          <p:attrName>style.visibility</p:attrName>
                                        </p:attrNameLst>
                                      </p:cBhvr>
                                      <p:to>
                                        <p:strVal val="hidden"/>
                                      </p:to>
                                    </p:set>
                                  </p:childTnLst>
                                </p:cTn>
                              </p:par>
                              <p:par>
                                <p:cTn id="183" presetID="1" presetClass="entr" presetSubtype="0" fill="hold" grpId="0" nodeType="withEffect">
                                  <p:stCondLst>
                                    <p:cond delay="0"/>
                                  </p:stCondLst>
                                  <p:childTnLst>
                                    <p:set>
                                      <p:cBhvr>
                                        <p:cTn id="184" dur="1" fill="hold">
                                          <p:stCondLst>
                                            <p:cond delay="0"/>
                                          </p:stCondLst>
                                        </p:cTn>
                                        <p:tgtEl>
                                          <p:spTgt spid="557"/>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556"/>
                                        </p:tgtEl>
                                        <p:attrNameLst>
                                          <p:attrName>style.visibility</p:attrName>
                                        </p:attrNameLst>
                                      </p:cBhvr>
                                      <p:to>
                                        <p:strVal val="visible"/>
                                      </p:to>
                                    </p:set>
                                  </p:childTnLst>
                                </p:cTn>
                              </p:par>
                            </p:childTnLst>
                          </p:cTn>
                        </p:par>
                      </p:childTnLst>
                    </p:cTn>
                  </p:par>
                </p:childTnLst>
              </p:cTn>
              <p:nextCondLst>
                <p:cond evt="onClick" delay="0">
                  <p:tgtEl>
                    <p:spTgt spid="559"/>
                  </p:tgtEl>
                </p:cond>
              </p:nextCondLst>
            </p:seq>
            <p:seq concurrent="1" nextAc="seek">
              <p:cTn id="187" restart="whenNotActive" fill="hold" evtFilter="cancelBubble" nodeType="interactiveSeq">
                <p:stCondLst>
                  <p:cond evt="onClick" delay="0">
                    <p:tgtEl>
                      <p:spTgt spid="558"/>
                    </p:tgtEl>
                  </p:cond>
                </p:stCondLst>
                <p:endSync evt="end" delay="0">
                  <p:rtn val="all"/>
                </p:endSync>
                <p:childTnLst>
                  <p:par>
                    <p:cTn id="188" fill="hold">
                      <p:stCondLst>
                        <p:cond delay="0"/>
                      </p:stCondLst>
                      <p:childTnLst>
                        <p:par>
                          <p:cTn id="189" fill="hold">
                            <p:stCondLst>
                              <p:cond delay="0"/>
                            </p:stCondLst>
                            <p:childTnLst>
                              <p:par>
                                <p:cTn id="190" presetID="1" presetClass="exit" presetSubtype="0" fill="hold" grpId="2" nodeType="withEffect">
                                  <p:stCondLst>
                                    <p:cond delay="0"/>
                                  </p:stCondLst>
                                  <p:childTnLst>
                                    <p:set>
                                      <p:cBhvr>
                                        <p:cTn id="191" dur="1" fill="hold">
                                          <p:stCondLst>
                                            <p:cond delay="0"/>
                                          </p:stCondLst>
                                        </p:cTn>
                                        <p:tgtEl>
                                          <p:spTgt spid="558"/>
                                        </p:tgtEl>
                                        <p:attrNameLst>
                                          <p:attrName>style.visibility</p:attrName>
                                        </p:attrNameLst>
                                      </p:cBhvr>
                                      <p:to>
                                        <p:strVal val="hidden"/>
                                      </p:to>
                                    </p:set>
                                  </p:childTnLst>
                                </p:cTn>
                              </p:par>
                              <p:par>
                                <p:cTn id="192" presetID="1" presetClass="exit" presetSubtype="0" fill="hold" grpId="2" nodeType="withEffect">
                                  <p:stCondLst>
                                    <p:cond delay="0"/>
                                  </p:stCondLst>
                                  <p:childTnLst>
                                    <p:set>
                                      <p:cBhvr>
                                        <p:cTn id="193" dur="1" fill="hold">
                                          <p:stCondLst>
                                            <p:cond delay="0"/>
                                          </p:stCondLst>
                                        </p:cTn>
                                        <p:tgtEl>
                                          <p:spTgt spid="559"/>
                                        </p:tgtEl>
                                        <p:attrNameLst>
                                          <p:attrName>style.visibility</p:attrName>
                                        </p:attrNameLst>
                                      </p:cBhvr>
                                      <p:to>
                                        <p:strVal val="hidden"/>
                                      </p:to>
                                    </p:set>
                                  </p:childTnLst>
                                </p:cTn>
                              </p:par>
                              <p:par>
                                <p:cTn id="194" presetID="1" presetClass="entr" presetSubtype="0" fill="hold" grpId="3" nodeType="withEffect">
                                  <p:stCondLst>
                                    <p:cond delay="0"/>
                                  </p:stCondLst>
                                  <p:childTnLst>
                                    <p:set>
                                      <p:cBhvr>
                                        <p:cTn id="195" dur="1" fill="hold">
                                          <p:stCondLst>
                                            <p:cond delay="0"/>
                                          </p:stCondLst>
                                        </p:cTn>
                                        <p:tgtEl>
                                          <p:spTgt spid="561"/>
                                        </p:tgtEl>
                                        <p:attrNameLst>
                                          <p:attrName>style.visibility</p:attrName>
                                        </p:attrNameLst>
                                      </p:cBhvr>
                                      <p:to>
                                        <p:strVal val="visible"/>
                                      </p:to>
                                    </p:set>
                                  </p:childTnLst>
                                </p:cTn>
                              </p:par>
                              <p:par>
                                <p:cTn id="196" presetID="1" presetClass="entr" presetSubtype="0" fill="hold" grpId="3" nodeType="withEffect">
                                  <p:stCondLst>
                                    <p:cond delay="0"/>
                                  </p:stCondLst>
                                  <p:childTnLst>
                                    <p:set>
                                      <p:cBhvr>
                                        <p:cTn id="197" dur="1" fill="hold">
                                          <p:stCondLst>
                                            <p:cond delay="0"/>
                                          </p:stCondLst>
                                        </p:cTn>
                                        <p:tgtEl>
                                          <p:spTgt spid="560"/>
                                        </p:tgtEl>
                                        <p:attrNameLst>
                                          <p:attrName>style.visibility</p:attrName>
                                        </p:attrNameLst>
                                      </p:cBhvr>
                                      <p:to>
                                        <p:strVal val="visible"/>
                                      </p:to>
                                    </p:set>
                                  </p:childTnLst>
                                </p:cTn>
                              </p:par>
                            </p:childTnLst>
                          </p:cTn>
                        </p:par>
                      </p:childTnLst>
                    </p:cTn>
                  </p:par>
                </p:childTnLst>
              </p:cTn>
              <p:nextCondLst>
                <p:cond evt="onClick" delay="0">
                  <p:tgtEl>
                    <p:spTgt spid="558"/>
                  </p:tgtEl>
                </p:cond>
              </p:nextCondLst>
            </p:seq>
            <p:seq concurrent="1" nextAc="seek">
              <p:cTn id="198" restart="whenNotActive" fill="hold" evtFilter="cancelBubble" nodeType="interactiveSeq">
                <p:stCondLst>
                  <p:cond evt="onClick" delay="0">
                    <p:tgtEl>
                      <p:spTgt spid="561"/>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withEffect">
                                  <p:stCondLst>
                                    <p:cond delay="0"/>
                                  </p:stCondLst>
                                  <p:childTnLst>
                                    <p:set>
                                      <p:cBhvr>
                                        <p:cTn id="202" dur="1" fill="hold">
                                          <p:stCondLst>
                                            <p:cond delay="0"/>
                                          </p:stCondLst>
                                        </p:cTn>
                                        <p:tgtEl>
                                          <p:spTgt spid="561"/>
                                        </p:tgtEl>
                                        <p:attrNameLst>
                                          <p:attrName>style.visibility</p:attrName>
                                        </p:attrNameLst>
                                      </p:cBhvr>
                                      <p:to>
                                        <p:strVal val="hidden"/>
                                      </p:to>
                                    </p:set>
                                  </p:childTnLst>
                                </p:cTn>
                              </p:par>
                              <p:par>
                                <p:cTn id="203" presetID="1" presetClass="exit" presetSubtype="0" fill="hold" grpId="1" nodeType="withEffect">
                                  <p:stCondLst>
                                    <p:cond delay="0"/>
                                  </p:stCondLst>
                                  <p:childTnLst>
                                    <p:set>
                                      <p:cBhvr>
                                        <p:cTn id="204" dur="1" fill="hold">
                                          <p:stCondLst>
                                            <p:cond delay="0"/>
                                          </p:stCondLst>
                                        </p:cTn>
                                        <p:tgtEl>
                                          <p:spTgt spid="560"/>
                                        </p:tgtEl>
                                        <p:attrNameLst>
                                          <p:attrName>style.visibility</p:attrName>
                                        </p:attrNameLst>
                                      </p:cBhvr>
                                      <p:to>
                                        <p:strVal val="hidden"/>
                                      </p:to>
                                    </p:set>
                                  </p:childTnLst>
                                </p:cTn>
                              </p:par>
                              <p:par>
                                <p:cTn id="205" presetID="1" presetClass="entr" presetSubtype="0" fill="hold" grpId="3" nodeType="withEffect">
                                  <p:stCondLst>
                                    <p:cond delay="0"/>
                                  </p:stCondLst>
                                  <p:childTnLst>
                                    <p:set>
                                      <p:cBhvr>
                                        <p:cTn id="206" dur="1" fill="hold">
                                          <p:stCondLst>
                                            <p:cond delay="0"/>
                                          </p:stCondLst>
                                        </p:cTn>
                                        <p:tgtEl>
                                          <p:spTgt spid="559"/>
                                        </p:tgtEl>
                                        <p:attrNameLst>
                                          <p:attrName>style.visibility</p:attrName>
                                        </p:attrNameLst>
                                      </p:cBhvr>
                                      <p:to>
                                        <p:strVal val="visible"/>
                                      </p:to>
                                    </p:set>
                                  </p:childTnLst>
                                </p:cTn>
                              </p:par>
                              <p:par>
                                <p:cTn id="207" presetID="1" presetClass="entr" presetSubtype="0" fill="hold" grpId="3" nodeType="withEffect">
                                  <p:stCondLst>
                                    <p:cond delay="0"/>
                                  </p:stCondLst>
                                  <p:childTnLst>
                                    <p:set>
                                      <p:cBhvr>
                                        <p:cTn id="208" dur="1" fill="hold">
                                          <p:stCondLst>
                                            <p:cond delay="0"/>
                                          </p:stCondLst>
                                        </p:cTn>
                                        <p:tgtEl>
                                          <p:spTgt spid="558"/>
                                        </p:tgtEl>
                                        <p:attrNameLst>
                                          <p:attrName>style.visibility</p:attrName>
                                        </p:attrNameLst>
                                      </p:cBhvr>
                                      <p:to>
                                        <p:strVal val="visible"/>
                                      </p:to>
                                    </p:set>
                                  </p:childTnLst>
                                </p:cTn>
                              </p:par>
                            </p:childTnLst>
                          </p:cTn>
                        </p:par>
                      </p:childTnLst>
                    </p:cTn>
                  </p:par>
                </p:childTnLst>
              </p:cTn>
              <p:nextCondLst>
                <p:cond evt="onClick" delay="0">
                  <p:tgtEl>
                    <p:spTgt spid="561"/>
                  </p:tgtEl>
                </p:cond>
              </p:nextCondLst>
            </p:seq>
            <p:seq concurrent="1" nextAc="seek">
              <p:cTn id="209" restart="whenNotActive" fill="hold" evtFilter="cancelBubble" nodeType="interactiveSeq">
                <p:stCondLst>
                  <p:cond evt="onClick" delay="0">
                    <p:tgtEl>
                      <p:spTgt spid="560"/>
                    </p:tgtEl>
                  </p:cond>
                </p:stCondLst>
                <p:endSync evt="end" delay="0">
                  <p:rtn val="all"/>
                </p:endSync>
                <p:childTnLst>
                  <p:par>
                    <p:cTn id="210" fill="hold">
                      <p:stCondLst>
                        <p:cond delay="0"/>
                      </p:stCondLst>
                      <p:childTnLst>
                        <p:par>
                          <p:cTn id="211" fill="hold">
                            <p:stCondLst>
                              <p:cond delay="0"/>
                            </p:stCondLst>
                            <p:childTnLst>
                              <p:par>
                                <p:cTn id="212" presetID="1" presetClass="exit" presetSubtype="0" fill="hold" grpId="2" nodeType="withEffect">
                                  <p:stCondLst>
                                    <p:cond delay="0"/>
                                  </p:stCondLst>
                                  <p:childTnLst>
                                    <p:set>
                                      <p:cBhvr>
                                        <p:cTn id="213" dur="1" fill="hold">
                                          <p:stCondLst>
                                            <p:cond delay="0"/>
                                          </p:stCondLst>
                                        </p:cTn>
                                        <p:tgtEl>
                                          <p:spTgt spid="560"/>
                                        </p:tgtEl>
                                        <p:attrNameLst>
                                          <p:attrName>style.visibility</p:attrName>
                                        </p:attrNameLst>
                                      </p:cBhvr>
                                      <p:to>
                                        <p:strVal val="hidden"/>
                                      </p:to>
                                    </p:set>
                                  </p:childTnLst>
                                </p:cTn>
                              </p:par>
                              <p:par>
                                <p:cTn id="214" presetID="1" presetClass="exit" presetSubtype="0" fill="hold" grpId="2" nodeType="withEffect">
                                  <p:stCondLst>
                                    <p:cond delay="0"/>
                                  </p:stCondLst>
                                  <p:childTnLst>
                                    <p:set>
                                      <p:cBhvr>
                                        <p:cTn id="215" dur="1" fill="hold">
                                          <p:stCondLst>
                                            <p:cond delay="0"/>
                                          </p:stCondLst>
                                        </p:cTn>
                                        <p:tgtEl>
                                          <p:spTgt spid="561"/>
                                        </p:tgtEl>
                                        <p:attrNameLst>
                                          <p:attrName>style.visibility</p:attrName>
                                        </p:attrNameLst>
                                      </p:cBhvr>
                                      <p:to>
                                        <p:strVal val="hidden"/>
                                      </p:to>
                                    </p:set>
                                  </p:childTnLst>
                                </p:cTn>
                              </p:par>
                              <p:par>
                                <p:cTn id="216" presetID="1" presetClass="entr" presetSubtype="0" fill="hold" grpId="0" nodeType="withEffect">
                                  <p:stCondLst>
                                    <p:cond delay="0"/>
                                  </p:stCondLst>
                                  <p:childTnLst>
                                    <p:set>
                                      <p:cBhvr>
                                        <p:cTn id="217" dur="1" fill="hold">
                                          <p:stCondLst>
                                            <p:cond delay="0"/>
                                          </p:stCondLst>
                                        </p:cTn>
                                        <p:tgtEl>
                                          <p:spTgt spid="563"/>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562"/>
                                        </p:tgtEl>
                                        <p:attrNameLst>
                                          <p:attrName>style.visibility</p:attrName>
                                        </p:attrNameLst>
                                      </p:cBhvr>
                                      <p:to>
                                        <p:strVal val="visible"/>
                                      </p:to>
                                    </p:set>
                                  </p:childTnLst>
                                </p:cTn>
                              </p:par>
                            </p:childTnLst>
                          </p:cTn>
                        </p:par>
                      </p:childTnLst>
                    </p:cTn>
                  </p:par>
                </p:childTnLst>
              </p:cTn>
              <p:nextCondLst>
                <p:cond evt="onClick" delay="0">
                  <p:tgtEl>
                    <p:spTgt spid="560"/>
                  </p:tgtEl>
                </p:cond>
              </p:nextCondLst>
            </p:seq>
            <p:seq concurrent="1" nextAc="seek">
              <p:cTn id="220" restart="whenNotActive" fill="hold" evtFilter="cancelBubble" nodeType="interactiveSeq">
                <p:stCondLst>
                  <p:cond evt="onClick" delay="0">
                    <p:tgtEl>
                      <p:spTgt spid="563"/>
                    </p:tgtEl>
                  </p:cond>
                </p:stCondLst>
                <p:endSync evt="end" delay="0">
                  <p:rtn val="all"/>
                </p:endSync>
                <p:childTnLst>
                  <p:par>
                    <p:cTn id="221" fill="hold">
                      <p:stCondLst>
                        <p:cond delay="0"/>
                      </p:stCondLst>
                      <p:childTnLst>
                        <p:par>
                          <p:cTn id="222" fill="hold">
                            <p:stCondLst>
                              <p:cond delay="0"/>
                            </p:stCondLst>
                            <p:childTnLst>
                              <p:par>
                                <p:cTn id="223" presetID="1" presetClass="exit" presetSubtype="0" fill="hold" grpId="1" nodeType="withEffect">
                                  <p:stCondLst>
                                    <p:cond delay="0"/>
                                  </p:stCondLst>
                                  <p:childTnLst>
                                    <p:set>
                                      <p:cBhvr>
                                        <p:cTn id="224" dur="1" fill="hold">
                                          <p:stCondLst>
                                            <p:cond delay="0"/>
                                          </p:stCondLst>
                                        </p:cTn>
                                        <p:tgtEl>
                                          <p:spTgt spid="563"/>
                                        </p:tgtEl>
                                        <p:attrNameLst>
                                          <p:attrName>style.visibility</p:attrName>
                                        </p:attrNameLst>
                                      </p:cBhvr>
                                      <p:to>
                                        <p:strVal val="hidden"/>
                                      </p:to>
                                    </p:set>
                                  </p:childTnLst>
                                </p:cTn>
                              </p:par>
                              <p:par>
                                <p:cTn id="225" presetID="1" presetClass="exit" presetSubtype="0" fill="hold" grpId="1" nodeType="withEffect">
                                  <p:stCondLst>
                                    <p:cond delay="0"/>
                                  </p:stCondLst>
                                  <p:childTnLst>
                                    <p:set>
                                      <p:cBhvr>
                                        <p:cTn id="226" dur="1" fill="hold">
                                          <p:stCondLst>
                                            <p:cond delay="0"/>
                                          </p:stCondLst>
                                        </p:cTn>
                                        <p:tgtEl>
                                          <p:spTgt spid="562"/>
                                        </p:tgtEl>
                                        <p:attrNameLst>
                                          <p:attrName>style.visibility</p:attrName>
                                        </p:attrNameLst>
                                      </p:cBhvr>
                                      <p:to>
                                        <p:strVal val="hidden"/>
                                      </p:to>
                                    </p:set>
                                  </p:childTnLst>
                                </p:cTn>
                              </p:par>
                              <p:par>
                                <p:cTn id="227" presetID="1" presetClass="entr" presetSubtype="0" fill="hold" grpId="0" nodeType="withEffect">
                                  <p:stCondLst>
                                    <p:cond delay="0"/>
                                  </p:stCondLst>
                                  <p:childTnLst>
                                    <p:set>
                                      <p:cBhvr>
                                        <p:cTn id="228" dur="1" fill="hold">
                                          <p:stCondLst>
                                            <p:cond delay="0"/>
                                          </p:stCondLst>
                                        </p:cTn>
                                        <p:tgtEl>
                                          <p:spTgt spid="561"/>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560"/>
                                        </p:tgtEl>
                                        <p:attrNameLst>
                                          <p:attrName>style.visibility</p:attrName>
                                        </p:attrNameLst>
                                      </p:cBhvr>
                                      <p:to>
                                        <p:strVal val="visible"/>
                                      </p:to>
                                    </p:set>
                                  </p:childTnLst>
                                </p:cTn>
                              </p:par>
                            </p:childTnLst>
                          </p:cTn>
                        </p:par>
                      </p:childTnLst>
                    </p:cTn>
                  </p:par>
                </p:childTnLst>
              </p:cTn>
              <p:nextCondLst>
                <p:cond evt="onClick" delay="0">
                  <p:tgtEl>
                    <p:spTgt spid="563"/>
                  </p:tgtEl>
                </p:cond>
              </p:nextCondLst>
            </p:seq>
            <p:seq concurrent="1" nextAc="seek">
              <p:cTn id="231" restart="whenNotActive" fill="hold" evtFilter="cancelBubble" nodeType="interactiveSeq">
                <p:stCondLst>
                  <p:cond evt="onClick" delay="0">
                    <p:tgtEl>
                      <p:spTgt spid="562"/>
                    </p:tgtEl>
                  </p:cond>
                </p:stCondLst>
                <p:endSync evt="end" delay="0">
                  <p:rtn val="all"/>
                </p:endSync>
                <p:childTnLst>
                  <p:par>
                    <p:cTn id="232" fill="hold">
                      <p:stCondLst>
                        <p:cond delay="0"/>
                      </p:stCondLst>
                      <p:childTnLst>
                        <p:par>
                          <p:cTn id="233" fill="hold">
                            <p:stCondLst>
                              <p:cond delay="0"/>
                            </p:stCondLst>
                            <p:childTnLst>
                              <p:par>
                                <p:cTn id="234" presetID="1" presetClass="exit" presetSubtype="0" fill="hold" grpId="2" nodeType="withEffect">
                                  <p:stCondLst>
                                    <p:cond delay="0"/>
                                  </p:stCondLst>
                                  <p:childTnLst>
                                    <p:set>
                                      <p:cBhvr>
                                        <p:cTn id="235" dur="1" fill="hold">
                                          <p:stCondLst>
                                            <p:cond delay="0"/>
                                          </p:stCondLst>
                                        </p:cTn>
                                        <p:tgtEl>
                                          <p:spTgt spid="562"/>
                                        </p:tgtEl>
                                        <p:attrNameLst>
                                          <p:attrName>style.visibility</p:attrName>
                                        </p:attrNameLst>
                                      </p:cBhvr>
                                      <p:to>
                                        <p:strVal val="hidden"/>
                                      </p:to>
                                    </p:set>
                                  </p:childTnLst>
                                </p:cTn>
                              </p:par>
                              <p:par>
                                <p:cTn id="236" presetID="1" presetClass="exit" presetSubtype="0" fill="hold" grpId="2" nodeType="withEffect">
                                  <p:stCondLst>
                                    <p:cond delay="0"/>
                                  </p:stCondLst>
                                  <p:childTnLst>
                                    <p:set>
                                      <p:cBhvr>
                                        <p:cTn id="237" dur="1" fill="hold">
                                          <p:stCondLst>
                                            <p:cond delay="0"/>
                                          </p:stCondLst>
                                        </p:cTn>
                                        <p:tgtEl>
                                          <p:spTgt spid="563"/>
                                        </p:tgtEl>
                                        <p:attrNameLst>
                                          <p:attrName>style.visibility</p:attrName>
                                        </p:attrNameLst>
                                      </p:cBhvr>
                                      <p:to>
                                        <p:strVal val="hidden"/>
                                      </p:to>
                                    </p:set>
                                  </p:childTnLst>
                                </p:cTn>
                              </p:par>
                              <p:par>
                                <p:cTn id="238" presetID="1" presetClass="entr" presetSubtype="0" fill="hold" grpId="3" nodeType="withEffect">
                                  <p:stCondLst>
                                    <p:cond delay="0"/>
                                  </p:stCondLst>
                                  <p:childTnLst>
                                    <p:set>
                                      <p:cBhvr>
                                        <p:cTn id="239" dur="1" fill="hold">
                                          <p:stCondLst>
                                            <p:cond delay="0"/>
                                          </p:stCondLst>
                                        </p:cTn>
                                        <p:tgtEl>
                                          <p:spTgt spid="565"/>
                                        </p:tgtEl>
                                        <p:attrNameLst>
                                          <p:attrName>style.visibility</p:attrName>
                                        </p:attrNameLst>
                                      </p:cBhvr>
                                      <p:to>
                                        <p:strVal val="visible"/>
                                      </p:to>
                                    </p:set>
                                  </p:childTnLst>
                                </p:cTn>
                              </p:par>
                              <p:par>
                                <p:cTn id="240" presetID="1" presetClass="entr" presetSubtype="0" fill="hold" grpId="3" nodeType="withEffect">
                                  <p:stCondLst>
                                    <p:cond delay="0"/>
                                  </p:stCondLst>
                                  <p:childTnLst>
                                    <p:set>
                                      <p:cBhvr>
                                        <p:cTn id="241" dur="1" fill="hold">
                                          <p:stCondLst>
                                            <p:cond delay="0"/>
                                          </p:stCondLst>
                                        </p:cTn>
                                        <p:tgtEl>
                                          <p:spTgt spid="564"/>
                                        </p:tgtEl>
                                        <p:attrNameLst>
                                          <p:attrName>style.visibility</p:attrName>
                                        </p:attrNameLst>
                                      </p:cBhvr>
                                      <p:to>
                                        <p:strVal val="visible"/>
                                      </p:to>
                                    </p:set>
                                  </p:childTnLst>
                                </p:cTn>
                              </p:par>
                            </p:childTnLst>
                          </p:cTn>
                        </p:par>
                      </p:childTnLst>
                    </p:cTn>
                  </p:par>
                </p:childTnLst>
              </p:cTn>
              <p:nextCondLst>
                <p:cond evt="onClick" delay="0">
                  <p:tgtEl>
                    <p:spTgt spid="562"/>
                  </p:tgtEl>
                </p:cond>
              </p:nextCondLst>
            </p:seq>
            <p:seq concurrent="1" nextAc="seek">
              <p:cTn id="242" restart="whenNotActive" fill="hold" evtFilter="cancelBubble" nodeType="interactiveSeq">
                <p:stCondLst>
                  <p:cond evt="onClick" delay="0">
                    <p:tgtEl>
                      <p:spTgt spid="565"/>
                    </p:tgtEl>
                  </p:cond>
                </p:stCondLst>
                <p:endSync evt="end" delay="0">
                  <p:rtn val="all"/>
                </p:endSync>
                <p:childTnLst>
                  <p:par>
                    <p:cTn id="243" fill="hold">
                      <p:stCondLst>
                        <p:cond delay="0"/>
                      </p:stCondLst>
                      <p:childTnLst>
                        <p:par>
                          <p:cTn id="244" fill="hold">
                            <p:stCondLst>
                              <p:cond delay="0"/>
                            </p:stCondLst>
                            <p:childTnLst>
                              <p:par>
                                <p:cTn id="245" presetID="1" presetClass="exit" presetSubtype="0" fill="hold" grpId="1" nodeType="withEffect">
                                  <p:stCondLst>
                                    <p:cond delay="0"/>
                                  </p:stCondLst>
                                  <p:childTnLst>
                                    <p:set>
                                      <p:cBhvr>
                                        <p:cTn id="246" dur="1" fill="hold">
                                          <p:stCondLst>
                                            <p:cond delay="0"/>
                                          </p:stCondLst>
                                        </p:cTn>
                                        <p:tgtEl>
                                          <p:spTgt spid="565"/>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64"/>
                                        </p:tgtEl>
                                        <p:attrNameLst>
                                          <p:attrName>style.visibility</p:attrName>
                                        </p:attrNameLst>
                                      </p:cBhvr>
                                      <p:to>
                                        <p:strVal val="hidden"/>
                                      </p:to>
                                    </p:set>
                                  </p:childTnLst>
                                </p:cTn>
                              </p:par>
                              <p:par>
                                <p:cTn id="249" presetID="1" presetClass="entr" presetSubtype="0" fill="hold" grpId="3" nodeType="withEffect">
                                  <p:stCondLst>
                                    <p:cond delay="0"/>
                                  </p:stCondLst>
                                  <p:childTnLst>
                                    <p:set>
                                      <p:cBhvr>
                                        <p:cTn id="250" dur="1" fill="hold">
                                          <p:stCondLst>
                                            <p:cond delay="0"/>
                                          </p:stCondLst>
                                        </p:cTn>
                                        <p:tgtEl>
                                          <p:spTgt spid="563"/>
                                        </p:tgtEl>
                                        <p:attrNameLst>
                                          <p:attrName>style.visibility</p:attrName>
                                        </p:attrNameLst>
                                      </p:cBhvr>
                                      <p:to>
                                        <p:strVal val="visible"/>
                                      </p:to>
                                    </p:set>
                                  </p:childTnLst>
                                </p:cTn>
                              </p:par>
                              <p:par>
                                <p:cTn id="251" presetID="1" presetClass="entr" presetSubtype="0" fill="hold" grpId="3" nodeType="withEffect">
                                  <p:stCondLst>
                                    <p:cond delay="0"/>
                                  </p:stCondLst>
                                  <p:childTnLst>
                                    <p:set>
                                      <p:cBhvr>
                                        <p:cTn id="252" dur="1" fill="hold">
                                          <p:stCondLst>
                                            <p:cond delay="0"/>
                                          </p:stCondLst>
                                        </p:cTn>
                                        <p:tgtEl>
                                          <p:spTgt spid="562"/>
                                        </p:tgtEl>
                                        <p:attrNameLst>
                                          <p:attrName>style.visibility</p:attrName>
                                        </p:attrNameLst>
                                      </p:cBhvr>
                                      <p:to>
                                        <p:strVal val="visible"/>
                                      </p:to>
                                    </p:set>
                                  </p:childTnLst>
                                </p:cTn>
                              </p:par>
                            </p:childTnLst>
                          </p:cTn>
                        </p:par>
                      </p:childTnLst>
                    </p:cTn>
                  </p:par>
                </p:childTnLst>
              </p:cTn>
              <p:nextCondLst>
                <p:cond evt="onClick" delay="0">
                  <p:tgtEl>
                    <p:spTgt spid="565"/>
                  </p:tgtEl>
                </p:cond>
              </p:nextCondLst>
            </p:seq>
            <p:seq concurrent="1" nextAc="seek">
              <p:cTn id="253" restart="whenNotActive" fill="hold" evtFilter="cancelBubble" nodeType="interactiveSeq">
                <p:stCondLst>
                  <p:cond evt="onClick" delay="0">
                    <p:tgtEl>
                      <p:spTgt spid="564"/>
                    </p:tgtEl>
                  </p:cond>
                </p:stCondLst>
                <p:endSync evt="end" delay="0">
                  <p:rtn val="all"/>
                </p:endSync>
                <p:childTnLst>
                  <p:par>
                    <p:cTn id="254" fill="hold">
                      <p:stCondLst>
                        <p:cond delay="0"/>
                      </p:stCondLst>
                      <p:childTnLst>
                        <p:par>
                          <p:cTn id="255" fill="hold">
                            <p:stCondLst>
                              <p:cond delay="0"/>
                            </p:stCondLst>
                            <p:childTnLst>
                              <p:par>
                                <p:cTn id="256" presetID="1" presetClass="exit" presetSubtype="0" fill="hold" grpId="2" nodeType="withEffect">
                                  <p:stCondLst>
                                    <p:cond delay="0"/>
                                  </p:stCondLst>
                                  <p:childTnLst>
                                    <p:set>
                                      <p:cBhvr>
                                        <p:cTn id="257" dur="1" fill="hold">
                                          <p:stCondLst>
                                            <p:cond delay="0"/>
                                          </p:stCondLst>
                                        </p:cTn>
                                        <p:tgtEl>
                                          <p:spTgt spid="564"/>
                                        </p:tgtEl>
                                        <p:attrNameLst>
                                          <p:attrName>style.visibility</p:attrName>
                                        </p:attrNameLst>
                                      </p:cBhvr>
                                      <p:to>
                                        <p:strVal val="hidden"/>
                                      </p:to>
                                    </p:set>
                                  </p:childTnLst>
                                </p:cTn>
                              </p:par>
                              <p:par>
                                <p:cTn id="258" presetID="1" presetClass="exit" presetSubtype="0" fill="hold" grpId="2" nodeType="withEffect">
                                  <p:stCondLst>
                                    <p:cond delay="0"/>
                                  </p:stCondLst>
                                  <p:childTnLst>
                                    <p:set>
                                      <p:cBhvr>
                                        <p:cTn id="259" dur="1" fill="hold">
                                          <p:stCondLst>
                                            <p:cond delay="0"/>
                                          </p:stCondLst>
                                        </p:cTn>
                                        <p:tgtEl>
                                          <p:spTgt spid="565"/>
                                        </p:tgtEl>
                                        <p:attrNameLst>
                                          <p:attrName>style.visibility</p:attrName>
                                        </p:attrNameLst>
                                      </p:cBhvr>
                                      <p:to>
                                        <p:strVal val="hidden"/>
                                      </p:to>
                                    </p:set>
                                  </p:childTnLst>
                                </p:cTn>
                              </p:par>
                              <p:par>
                                <p:cTn id="260" presetID="1" presetClass="entr" presetSubtype="0" fill="hold" grpId="0" nodeType="withEffect">
                                  <p:stCondLst>
                                    <p:cond delay="0"/>
                                  </p:stCondLst>
                                  <p:childTnLst>
                                    <p:set>
                                      <p:cBhvr>
                                        <p:cTn id="261" dur="1" fill="hold">
                                          <p:stCondLst>
                                            <p:cond delay="0"/>
                                          </p:stCondLst>
                                        </p:cTn>
                                        <p:tgtEl>
                                          <p:spTgt spid="566"/>
                                        </p:tgtEl>
                                        <p:attrNameLst>
                                          <p:attrName>style.visibility</p:attrName>
                                        </p:attrNameLst>
                                      </p:cBhvr>
                                      <p:to>
                                        <p:strVal val="visible"/>
                                      </p:to>
                                    </p:set>
                                  </p:childTnLst>
                                </p:cTn>
                              </p:par>
                              <p:par>
                                <p:cTn id="262" presetID="1" presetClass="entr" presetSubtype="0" fill="hold" grpId="0" nodeType="withEffect">
                                  <p:stCondLst>
                                    <p:cond delay="0"/>
                                  </p:stCondLst>
                                  <p:childTnLst>
                                    <p:set>
                                      <p:cBhvr>
                                        <p:cTn id="263"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64"/>
                  </p:tgtEl>
                </p:cond>
              </p:nextCondLst>
            </p:seq>
            <p:seq concurrent="1" nextAc="seek">
              <p:cTn id="264" restart="whenNotActive" fill="hold" evtFilter="cancelBubble" nodeType="interactiveSeq">
                <p:stCondLst>
                  <p:cond evt="onClick" delay="0">
                    <p:tgtEl>
                      <p:spTgt spid="567"/>
                    </p:tgtEl>
                  </p:cond>
                </p:stCondLst>
                <p:endSync evt="end" delay="0">
                  <p:rtn val="all"/>
                </p:endSync>
                <p:childTnLst>
                  <p:par>
                    <p:cTn id="265" fill="hold">
                      <p:stCondLst>
                        <p:cond delay="0"/>
                      </p:stCondLst>
                      <p:childTnLst>
                        <p:par>
                          <p:cTn id="266" fill="hold">
                            <p:stCondLst>
                              <p:cond delay="0"/>
                            </p:stCondLst>
                            <p:childTnLst>
                              <p:par>
                                <p:cTn id="267" presetID="1" presetClass="exit" presetSubtype="0" fill="hold" grpId="1" nodeType="withEffect">
                                  <p:stCondLst>
                                    <p:cond delay="0"/>
                                  </p:stCondLst>
                                  <p:childTnLst>
                                    <p:set>
                                      <p:cBhvr>
                                        <p:cTn id="268" dur="1" fill="hold">
                                          <p:stCondLst>
                                            <p:cond delay="0"/>
                                          </p:stCondLst>
                                        </p:cTn>
                                        <p:tgtEl>
                                          <p:spTgt spid="566"/>
                                        </p:tgtEl>
                                        <p:attrNameLst>
                                          <p:attrName>style.visibility</p:attrName>
                                        </p:attrNameLst>
                                      </p:cBhvr>
                                      <p:to>
                                        <p:strVal val="hidden"/>
                                      </p:to>
                                    </p:set>
                                  </p:childTnLst>
                                </p:cTn>
                              </p:par>
                              <p:par>
                                <p:cTn id="269" presetID="1" presetClass="exit" presetSubtype="0" fill="hold" grpId="1" nodeType="withEffect">
                                  <p:stCondLst>
                                    <p:cond delay="0"/>
                                  </p:stCondLst>
                                  <p:childTnLst>
                                    <p:set>
                                      <p:cBhvr>
                                        <p:cTn id="270" dur="1" fill="hold">
                                          <p:stCondLst>
                                            <p:cond delay="0"/>
                                          </p:stCondLst>
                                        </p:cTn>
                                        <p:tgtEl>
                                          <p:spTgt spid="567"/>
                                        </p:tgtEl>
                                        <p:attrNameLst>
                                          <p:attrName>style.visibility</p:attrName>
                                        </p:attrNameLst>
                                      </p:cBhvr>
                                      <p:to>
                                        <p:strVal val="hidden"/>
                                      </p:to>
                                    </p:set>
                                  </p:childTnLst>
                                </p:cTn>
                              </p:par>
                              <p:par>
                                <p:cTn id="271" presetID="1" presetClass="entr" presetSubtype="0" fill="hold" grpId="0" nodeType="withEffect">
                                  <p:stCondLst>
                                    <p:cond delay="0"/>
                                  </p:stCondLst>
                                  <p:childTnLst>
                                    <p:set>
                                      <p:cBhvr>
                                        <p:cTn id="272" dur="1" fill="hold">
                                          <p:stCondLst>
                                            <p:cond delay="0"/>
                                          </p:stCondLst>
                                        </p:cTn>
                                        <p:tgtEl>
                                          <p:spTgt spid="565"/>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564"/>
                                        </p:tgtEl>
                                        <p:attrNameLst>
                                          <p:attrName>style.visibility</p:attrName>
                                        </p:attrNameLst>
                                      </p:cBhvr>
                                      <p:to>
                                        <p:strVal val="visible"/>
                                      </p:to>
                                    </p:set>
                                  </p:childTnLst>
                                </p:cTn>
                              </p:par>
                            </p:childTnLst>
                          </p:cTn>
                        </p:par>
                      </p:childTnLst>
                    </p:cTn>
                  </p:par>
                </p:childTnLst>
              </p:cTn>
              <p:nextCondLst>
                <p:cond evt="onClick" delay="0">
                  <p:tgtEl>
                    <p:spTgt spid="567"/>
                  </p:tgtEl>
                </p:cond>
              </p:nextCondLst>
            </p:seq>
            <p:seq concurrent="1" nextAc="seek">
              <p:cTn id="275" restart="whenNotActive" fill="hold" evtFilter="cancelBubble" nodeType="interactiveSeq">
                <p:stCondLst>
                  <p:cond evt="onClick" delay="0">
                    <p:tgtEl>
                      <p:spTgt spid="566"/>
                    </p:tgtEl>
                  </p:cond>
                </p:stCondLst>
                <p:endSync evt="end" delay="0">
                  <p:rtn val="all"/>
                </p:endSync>
                <p:childTnLst>
                  <p:par>
                    <p:cTn id="276" fill="hold">
                      <p:stCondLst>
                        <p:cond delay="0"/>
                      </p:stCondLst>
                      <p:childTnLst>
                        <p:par>
                          <p:cTn id="277" fill="hold">
                            <p:stCondLst>
                              <p:cond delay="0"/>
                            </p:stCondLst>
                            <p:childTnLst>
                              <p:par>
                                <p:cTn id="278" presetID="1" presetClass="exit" presetSubtype="0" fill="hold" grpId="2" nodeType="withEffect">
                                  <p:stCondLst>
                                    <p:cond delay="0"/>
                                  </p:stCondLst>
                                  <p:childTnLst>
                                    <p:set>
                                      <p:cBhvr>
                                        <p:cTn id="279" dur="1" fill="hold">
                                          <p:stCondLst>
                                            <p:cond delay="0"/>
                                          </p:stCondLst>
                                        </p:cTn>
                                        <p:tgtEl>
                                          <p:spTgt spid="566"/>
                                        </p:tgtEl>
                                        <p:attrNameLst>
                                          <p:attrName>style.visibility</p:attrName>
                                        </p:attrNameLst>
                                      </p:cBhvr>
                                      <p:to>
                                        <p:strVal val="hidden"/>
                                      </p:to>
                                    </p:set>
                                  </p:childTnLst>
                                </p:cTn>
                              </p:par>
                              <p:par>
                                <p:cTn id="280" presetID="1" presetClass="exit" presetSubtype="0" fill="hold" grpId="3" nodeType="withEffect">
                                  <p:stCondLst>
                                    <p:cond delay="0"/>
                                  </p:stCondLst>
                                  <p:childTnLst>
                                    <p:set>
                                      <p:cBhvr>
                                        <p:cTn id="281" dur="1" fill="hold">
                                          <p:stCondLst>
                                            <p:cond delay="0"/>
                                          </p:stCondLst>
                                        </p:cTn>
                                        <p:tgtEl>
                                          <p:spTgt spid="567"/>
                                        </p:tgtEl>
                                        <p:attrNameLst>
                                          <p:attrName>style.visibility</p:attrName>
                                        </p:attrNameLst>
                                      </p:cBhvr>
                                      <p:to>
                                        <p:strVal val="hidden"/>
                                      </p:to>
                                    </p:set>
                                  </p:childTnLst>
                                </p:cTn>
                              </p:par>
                              <p:par>
                                <p:cTn id="282" presetID="1" presetClass="entr" presetSubtype="0" fill="hold" grpId="0" nodeType="withEffect">
                                  <p:stCondLst>
                                    <p:cond delay="0"/>
                                  </p:stCondLst>
                                  <p:childTnLst>
                                    <p:set>
                                      <p:cBhvr>
                                        <p:cTn id="283" dur="1" fill="hold">
                                          <p:stCondLst>
                                            <p:cond delay="0"/>
                                          </p:stCondLst>
                                        </p:cTn>
                                        <p:tgtEl>
                                          <p:spTgt spid="569"/>
                                        </p:tgtEl>
                                        <p:attrNameLst>
                                          <p:attrName>style.visibility</p:attrName>
                                        </p:attrNameLst>
                                      </p:cBhvr>
                                      <p:to>
                                        <p:strVal val="visible"/>
                                      </p:to>
                                    </p:set>
                                  </p:childTnLst>
                                </p:cTn>
                              </p:par>
                              <p:par>
                                <p:cTn id="284" presetID="1" presetClass="entr" presetSubtype="0" fill="hold" grpId="0" nodeType="withEffect">
                                  <p:stCondLst>
                                    <p:cond delay="0"/>
                                  </p:stCondLst>
                                  <p:childTnLst>
                                    <p:set>
                                      <p:cBhvr>
                                        <p:cTn id="285" dur="1" fill="hold">
                                          <p:stCondLst>
                                            <p:cond delay="0"/>
                                          </p:stCondLst>
                                        </p:cTn>
                                        <p:tgtEl>
                                          <p:spTgt spid="568"/>
                                        </p:tgtEl>
                                        <p:attrNameLst>
                                          <p:attrName>style.visibility</p:attrName>
                                        </p:attrNameLst>
                                      </p:cBhvr>
                                      <p:to>
                                        <p:strVal val="visible"/>
                                      </p:to>
                                    </p:set>
                                  </p:childTnLst>
                                </p:cTn>
                              </p:par>
                            </p:childTnLst>
                          </p:cTn>
                        </p:par>
                      </p:childTnLst>
                    </p:cTn>
                  </p:par>
                </p:childTnLst>
              </p:cTn>
              <p:nextCondLst>
                <p:cond evt="onClick" delay="0">
                  <p:tgtEl>
                    <p:spTgt spid="566"/>
                  </p:tgtEl>
                </p:cond>
              </p:nextCondLst>
            </p:seq>
            <p:seq concurrent="1" nextAc="seek">
              <p:cTn id="286" restart="whenNotActive" fill="hold" evtFilter="cancelBubble" nodeType="interactiveSeq">
                <p:stCondLst>
                  <p:cond evt="onClick" delay="0">
                    <p:tgtEl>
                      <p:spTgt spid="569"/>
                    </p:tgtEl>
                  </p:cond>
                </p:stCondLst>
                <p:endSync evt="end" delay="0">
                  <p:rtn val="all"/>
                </p:endSync>
                <p:childTnLst>
                  <p:par>
                    <p:cTn id="287" fill="hold">
                      <p:stCondLst>
                        <p:cond delay="0"/>
                      </p:stCondLst>
                      <p:childTnLst>
                        <p:par>
                          <p:cTn id="288" fill="hold">
                            <p:stCondLst>
                              <p:cond delay="0"/>
                            </p:stCondLst>
                            <p:childTnLst>
                              <p:par>
                                <p:cTn id="289" presetID="1" presetClass="exit" presetSubtype="0" fill="hold" grpId="1" nodeType="withEffect">
                                  <p:stCondLst>
                                    <p:cond delay="0"/>
                                  </p:stCondLst>
                                  <p:childTnLst>
                                    <p:set>
                                      <p:cBhvr>
                                        <p:cTn id="290" dur="1" fill="hold">
                                          <p:stCondLst>
                                            <p:cond delay="0"/>
                                          </p:stCondLst>
                                        </p:cTn>
                                        <p:tgtEl>
                                          <p:spTgt spid="569"/>
                                        </p:tgtEl>
                                        <p:attrNameLst>
                                          <p:attrName>style.visibility</p:attrName>
                                        </p:attrNameLst>
                                      </p:cBhvr>
                                      <p:to>
                                        <p:strVal val="hidden"/>
                                      </p:to>
                                    </p:set>
                                  </p:childTnLst>
                                </p:cTn>
                              </p:par>
                              <p:par>
                                <p:cTn id="291" presetID="1" presetClass="exit" presetSubtype="0" fill="hold" grpId="1" nodeType="withEffect">
                                  <p:stCondLst>
                                    <p:cond delay="0"/>
                                  </p:stCondLst>
                                  <p:childTnLst>
                                    <p:set>
                                      <p:cBhvr>
                                        <p:cTn id="292" dur="1" fill="hold">
                                          <p:stCondLst>
                                            <p:cond delay="0"/>
                                          </p:stCondLst>
                                        </p:cTn>
                                        <p:tgtEl>
                                          <p:spTgt spid="568"/>
                                        </p:tgtEl>
                                        <p:attrNameLst>
                                          <p:attrName>style.visibility</p:attrName>
                                        </p:attrNameLst>
                                      </p:cBhvr>
                                      <p:to>
                                        <p:strVal val="hidden"/>
                                      </p:to>
                                    </p:set>
                                  </p:childTnLst>
                                </p:cTn>
                              </p:par>
                              <p:par>
                                <p:cTn id="293" presetID="1" presetClass="entr" presetSubtype="0" fill="hold" grpId="3" nodeType="withEffect">
                                  <p:stCondLst>
                                    <p:cond delay="0"/>
                                  </p:stCondLst>
                                  <p:childTnLst>
                                    <p:set>
                                      <p:cBhvr>
                                        <p:cTn id="294" dur="1" fill="hold">
                                          <p:stCondLst>
                                            <p:cond delay="0"/>
                                          </p:stCondLst>
                                        </p:cTn>
                                        <p:tgtEl>
                                          <p:spTgt spid="566"/>
                                        </p:tgtEl>
                                        <p:attrNameLst>
                                          <p:attrName>style.visibility</p:attrName>
                                        </p:attrNameLst>
                                      </p:cBhvr>
                                      <p:to>
                                        <p:strVal val="visible"/>
                                      </p:to>
                                    </p:set>
                                  </p:childTnLst>
                                </p:cTn>
                              </p:par>
                              <p:par>
                                <p:cTn id="295" presetID="1" presetClass="entr" presetSubtype="0" fill="hold" grpId="2" nodeType="withEffect">
                                  <p:stCondLst>
                                    <p:cond delay="0"/>
                                  </p:stCondLst>
                                  <p:childTnLst>
                                    <p:set>
                                      <p:cBhvr>
                                        <p:cTn id="296"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69"/>
                  </p:tgtEl>
                </p:cond>
              </p:nextCondLst>
            </p:seq>
            <p:seq concurrent="1" nextAc="seek">
              <p:cTn id="297" restart="whenNotActive" fill="hold" evtFilter="cancelBubble" nodeType="interactiveSeq">
                <p:stCondLst>
                  <p:cond evt="onClick" delay="0">
                    <p:tgtEl>
                      <p:spTgt spid="568"/>
                    </p:tgtEl>
                  </p:cond>
                </p:stCondLst>
                <p:endSync evt="end" delay="0">
                  <p:rtn val="all"/>
                </p:endSync>
                <p:childTnLst>
                  <p:par>
                    <p:cTn id="298" fill="hold">
                      <p:stCondLst>
                        <p:cond delay="0"/>
                      </p:stCondLst>
                      <p:childTnLst>
                        <p:par>
                          <p:cTn id="299" fill="hold">
                            <p:stCondLst>
                              <p:cond delay="0"/>
                            </p:stCondLst>
                            <p:childTnLst>
                              <p:par>
                                <p:cTn id="300" presetID="1" presetClass="exit" presetSubtype="0" fill="hold" grpId="2" nodeType="withEffect">
                                  <p:stCondLst>
                                    <p:cond delay="0"/>
                                  </p:stCondLst>
                                  <p:childTnLst>
                                    <p:set>
                                      <p:cBhvr>
                                        <p:cTn id="301" dur="1" fill="hold">
                                          <p:stCondLst>
                                            <p:cond delay="0"/>
                                          </p:stCondLst>
                                        </p:cTn>
                                        <p:tgtEl>
                                          <p:spTgt spid="568"/>
                                        </p:tgtEl>
                                        <p:attrNameLst>
                                          <p:attrName>style.visibility</p:attrName>
                                        </p:attrNameLst>
                                      </p:cBhvr>
                                      <p:to>
                                        <p:strVal val="hidden"/>
                                      </p:to>
                                    </p:set>
                                  </p:childTnLst>
                                </p:cTn>
                              </p:par>
                              <p:par>
                                <p:cTn id="302" presetID="1" presetClass="exit" presetSubtype="0" fill="hold" grpId="2" nodeType="withEffect">
                                  <p:stCondLst>
                                    <p:cond delay="0"/>
                                  </p:stCondLst>
                                  <p:childTnLst>
                                    <p:set>
                                      <p:cBhvr>
                                        <p:cTn id="303" dur="1" fill="hold">
                                          <p:stCondLst>
                                            <p:cond delay="0"/>
                                          </p:stCondLst>
                                        </p:cTn>
                                        <p:tgtEl>
                                          <p:spTgt spid="569"/>
                                        </p:tgtEl>
                                        <p:attrNameLst>
                                          <p:attrName>style.visibility</p:attrName>
                                        </p:attrNameLst>
                                      </p:cBhvr>
                                      <p:to>
                                        <p:strVal val="hidden"/>
                                      </p:to>
                                    </p:set>
                                  </p:childTnLst>
                                </p:cTn>
                              </p:par>
                              <p:par>
                                <p:cTn id="304" presetID="1" presetClass="entr" presetSubtype="0" fill="hold" grpId="3" nodeType="withEffect">
                                  <p:stCondLst>
                                    <p:cond delay="0"/>
                                  </p:stCondLst>
                                  <p:childTnLst>
                                    <p:set>
                                      <p:cBhvr>
                                        <p:cTn id="305" dur="1" fill="hold">
                                          <p:stCondLst>
                                            <p:cond delay="0"/>
                                          </p:stCondLst>
                                        </p:cTn>
                                        <p:tgtEl>
                                          <p:spTgt spid="571"/>
                                        </p:tgtEl>
                                        <p:attrNameLst>
                                          <p:attrName>style.visibility</p:attrName>
                                        </p:attrNameLst>
                                      </p:cBhvr>
                                      <p:to>
                                        <p:strVal val="visible"/>
                                      </p:to>
                                    </p:set>
                                  </p:childTnLst>
                                </p:cTn>
                              </p:par>
                              <p:par>
                                <p:cTn id="306" presetID="1" presetClass="entr" presetSubtype="0" fill="hold" grpId="3" nodeType="withEffect">
                                  <p:stCondLst>
                                    <p:cond delay="0"/>
                                  </p:stCondLst>
                                  <p:childTnLst>
                                    <p:set>
                                      <p:cBhvr>
                                        <p:cTn id="307" dur="1" fill="hold">
                                          <p:stCondLst>
                                            <p:cond delay="0"/>
                                          </p:stCondLst>
                                        </p:cTn>
                                        <p:tgtEl>
                                          <p:spTgt spid="570"/>
                                        </p:tgtEl>
                                        <p:attrNameLst>
                                          <p:attrName>style.visibility</p:attrName>
                                        </p:attrNameLst>
                                      </p:cBhvr>
                                      <p:to>
                                        <p:strVal val="visible"/>
                                      </p:to>
                                    </p:set>
                                  </p:childTnLst>
                                </p:cTn>
                              </p:par>
                            </p:childTnLst>
                          </p:cTn>
                        </p:par>
                      </p:childTnLst>
                    </p:cTn>
                  </p:par>
                </p:childTnLst>
              </p:cTn>
              <p:nextCondLst>
                <p:cond evt="onClick" delay="0">
                  <p:tgtEl>
                    <p:spTgt spid="568"/>
                  </p:tgtEl>
                </p:cond>
              </p:nextCondLst>
            </p:seq>
            <p:seq concurrent="1" nextAc="seek">
              <p:cTn id="308" restart="whenNotActive" fill="hold" evtFilter="cancelBubble" nodeType="interactiveSeq">
                <p:stCondLst>
                  <p:cond evt="onClick" delay="0">
                    <p:tgtEl>
                      <p:spTgt spid="571"/>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1" nodeType="withEffect">
                                  <p:stCondLst>
                                    <p:cond delay="0"/>
                                  </p:stCondLst>
                                  <p:childTnLst>
                                    <p:set>
                                      <p:cBhvr>
                                        <p:cTn id="312" dur="1" fill="hold">
                                          <p:stCondLst>
                                            <p:cond delay="0"/>
                                          </p:stCondLst>
                                        </p:cTn>
                                        <p:tgtEl>
                                          <p:spTgt spid="571"/>
                                        </p:tgtEl>
                                        <p:attrNameLst>
                                          <p:attrName>style.visibility</p:attrName>
                                        </p:attrNameLst>
                                      </p:cBhvr>
                                      <p:to>
                                        <p:strVal val="hidden"/>
                                      </p:to>
                                    </p:set>
                                  </p:childTnLst>
                                </p:cTn>
                              </p:par>
                              <p:par>
                                <p:cTn id="313" presetID="1" presetClass="exit" presetSubtype="0" fill="hold" grpId="1" nodeType="withEffect">
                                  <p:stCondLst>
                                    <p:cond delay="0"/>
                                  </p:stCondLst>
                                  <p:childTnLst>
                                    <p:set>
                                      <p:cBhvr>
                                        <p:cTn id="314" dur="1" fill="hold">
                                          <p:stCondLst>
                                            <p:cond delay="0"/>
                                          </p:stCondLst>
                                        </p:cTn>
                                        <p:tgtEl>
                                          <p:spTgt spid="570"/>
                                        </p:tgtEl>
                                        <p:attrNameLst>
                                          <p:attrName>style.visibility</p:attrName>
                                        </p:attrNameLst>
                                      </p:cBhvr>
                                      <p:to>
                                        <p:strVal val="hidden"/>
                                      </p:to>
                                    </p:set>
                                  </p:childTnLst>
                                </p:cTn>
                              </p:par>
                              <p:par>
                                <p:cTn id="315" presetID="1" presetClass="entr" presetSubtype="0" fill="hold" grpId="3" nodeType="withEffect">
                                  <p:stCondLst>
                                    <p:cond delay="0"/>
                                  </p:stCondLst>
                                  <p:childTnLst>
                                    <p:set>
                                      <p:cBhvr>
                                        <p:cTn id="316" dur="1" fill="hold">
                                          <p:stCondLst>
                                            <p:cond delay="0"/>
                                          </p:stCondLst>
                                        </p:cTn>
                                        <p:tgtEl>
                                          <p:spTgt spid="569"/>
                                        </p:tgtEl>
                                        <p:attrNameLst>
                                          <p:attrName>style.visibility</p:attrName>
                                        </p:attrNameLst>
                                      </p:cBhvr>
                                      <p:to>
                                        <p:strVal val="visible"/>
                                      </p:to>
                                    </p:set>
                                  </p:childTnLst>
                                </p:cTn>
                              </p:par>
                              <p:par>
                                <p:cTn id="317" presetID="1" presetClass="entr" presetSubtype="0" fill="hold" grpId="3" nodeType="withEffect">
                                  <p:stCondLst>
                                    <p:cond delay="0"/>
                                  </p:stCondLst>
                                  <p:childTnLst>
                                    <p:set>
                                      <p:cBhvr>
                                        <p:cTn id="318" dur="1" fill="hold">
                                          <p:stCondLst>
                                            <p:cond delay="0"/>
                                          </p:stCondLst>
                                        </p:cTn>
                                        <p:tgtEl>
                                          <p:spTgt spid="568"/>
                                        </p:tgtEl>
                                        <p:attrNameLst>
                                          <p:attrName>style.visibility</p:attrName>
                                        </p:attrNameLst>
                                      </p:cBhvr>
                                      <p:to>
                                        <p:strVal val="visible"/>
                                      </p:to>
                                    </p:set>
                                  </p:childTnLst>
                                </p:cTn>
                              </p:par>
                            </p:childTnLst>
                          </p:cTn>
                        </p:par>
                      </p:childTnLst>
                    </p:cTn>
                  </p:par>
                </p:childTnLst>
              </p:cTn>
              <p:nextCondLst>
                <p:cond evt="onClick" delay="0">
                  <p:tgtEl>
                    <p:spTgt spid="571"/>
                  </p:tgtEl>
                </p:cond>
              </p:nextCondLst>
            </p:seq>
            <p:seq concurrent="1" nextAc="seek">
              <p:cTn id="319" restart="whenNotActive" fill="hold" evtFilter="cancelBubble" nodeType="interactiveSeq">
                <p:stCondLst>
                  <p:cond evt="onClick" delay="0">
                    <p:tgtEl>
                      <p:spTgt spid="570"/>
                    </p:tgtEl>
                  </p:cond>
                </p:stCondLst>
                <p:endSync evt="end" delay="0">
                  <p:rtn val="all"/>
                </p:endSync>
                <p:childTnLst>
                  <p:par>
                    <p:cTn id="320" fill="hold">
                      <p:stCondLst>
                        <p:cond delay="0"/>
                      </p:stCondLst>
                      <p:childTnLst>
                        <p:par>
                          <p:cTn id="321" fill="hold">
                            <p:stCondLst>
                              <p:cond delay="0"/>
                            </p:stCondLst>
                            <p:childTnLst>
                              <p:par>
                                <p:cTn id="322" presetID="1" presetClass="exit" presetSubtype="0" fill="hold" grpId="2" nodeType="withEffect">
                                  <p:stCondLst>
                                    <p:cond delay="0"/>
                                  </p:stCondLst>
                                  <p:childTnLst>
                                    <p:set>
                                      <p:cBhvr>
                                        <p:cTn id="323" dur="1" fill="hold">
                                          <p:stCondLst>
                                            <p:cond delay="0"/>
                                          </p:stCondLst>
                                        </p:cTn>
                                        <p:tgtEl>
                                          <p:spTgt spid="570"/>
                                        </p:tgtEl>
                                        <p:attrNameLst>
                                          <p:attrName>style.visibility</p:attrName>
                                        </p:attrNameLst>
                                      </p:cBhvr>
                                      <p:to>
                                        <p:strVal val="hidden"/>
                                      </p:to>
                                    </p:set>
                                  </p:childTnLst>
                                </p:cTn>
                              </p:par>
                              <p:par>
                                <p:cTn id="324" presetID="1" presetClass="exit" presetSubtype="0" fill="hold" grpId="2" nodeType="withEffect">
                                  <p:stCondLst>
                                    <p:cond delay="0"/>
                                  </p:stCondLst>
                                  <p:childTnLst>
                                    <p:set>
                                      <p:cBhvr>
                                        <p:cTn id="325" dur="1" fill="hold">
                                          <p:stCondLst>
                                            <p:cond delay="0"/>
                                          </p:stCondLst>
                                        </p:cTn>
                                        <p:tgtEl>
                                          <p:spTgt spid="571"/>
                                        </p:tgtEl>
                                        <p:attrNameLst>
                                          <p:attrName>style.visibility</p:attrName>
                                        </p:attrNameLst>
                                      </p:cBhvr>
                                      <p:to>
                                        <p:strVal val="hidden"/>
                                      </p:to>
                                    </p:set>
                                  </p:childTnLst>
                                </p:cTn>
                              </p:par>
                              <p:par>
                                <p:cTn id="326" presetID="1" presetClass="entr" presetSubtype="0" fill="hold" grpId="3" nodeType="withEffect">
                                  <p:stCondLst>
                                    <p:cond delay="0"/>
                                  </p:stCondLst>
                                  <p:childTnLst>
                                    <p:set>
                                      <p:cBhvr>
                                        <p:cTn id="327" dur="1" fill="hold">
                                          <p:stCondLst>
                                            <p:cond delay="0"/>
                                          </p:stCondLst>
                                        </p:cTn>
                                        <p:tgtEl>
                                          <p:spTgt spid="573"/>
                                        </p:tgtEl>
                                        <p:attrNameLst>
                                          <p:attrName>style.visibility</p:attrName>
                                        </p:attrNameLst>
                                      </p:cBhvr>
                                      <p:to>
                                        <p:strVal val="visible"/>
                                      </p:to>
                                    </p:set>
                                  </p:childTnLst>
                                </p:cTn>
                              </p:par>
                              <p:par>
                                <p:cTn id="328" presetID="1" presetClass="entr" presetSubtype="0" fill="hold" grpId="3" nodeType="withEffect">
                                  <p:stCondLst>
                                    <p:cond delay="0"/>
                                  </p:stCondLst>
                                  <p:childTnLst>
                                    <p:set>
                                      <p:cBhvr>
                                        <p:cTn id="329" dur="1" fill="hold">
                                          <p:stCondLst>
                                            <p:cond delay="0"/>
                                          </p:stCondLst>
                                        </p:cTn>
                                        <p:tgtEl>
                                          <p:spTgt spid="572"/>
                                        </p:tgtEl>
                                        <p:attrNameLst>
                                          <p:attrName>style.visibility</p:attrName>
                                        </p:attrNameLst>
                                      </p:cBhvr>
                                      <p:to>
                                        <p:strVal val="visible"/>
                                      </p:to>
                                    </p:set>
                                  </p:childTnLst>
                                </p:cTn>
                              </p:par>
                            </p:childTnLst>
                          </p:cTn>
                        </p:par>
                      </p:childTnLst>
                    </p:cTn>
                  </p:par>
                </p:childTnLst>
              </p:cTn>
              <p:nextCondLst>
                <p:cond evt="onClick" delay="0">
                  <p:tgtEl>
                    <p:spTgt spid="570"/>
                  </p:tgtEl>
                </p:cond>
              </p:nextCondLst>
            </p:seq>
            <p:seq concurrent="1" nextAc="seek">
              <p:cTn id="330" restart="whenNotActive" fill="hold" evtFilter="cancelBubble" nodeType="interactiveSeq">
                <p:stCondLst>
                  <p:cond evt="onClick" delay="0">
                    <p:tgtEl>
                      <p:spTgt spid="573"/>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withEffect">
                                  <p:stCondLst>
                                    <p:cond delay="0"/>
                                  </p:stCondLst>
                                  <p:childTnLst>
                                    <p:set>
                                      <p:cBhvr>
                                        <p:cTn id="334" dur="1" fill="hold">
                                          <p:stCondLst>
                                            <p:cond delay="0"/>
                                          </p:stCondLst>
                                        </p:cTn>
                                        <p:tgtEl>
                                          <p:spTgt spid="573"/>
                                        </p:tgtEl>
                                        <p:attrNameLst>
                                          <p:attrName>style.visibility</p:attrName>
                                        </p:attrNameLst>
                                      </p:cBhvr>
                                      <p:to>
                                        <p:strVal val="hidden"/>
                                      </p:to>
                                    </p:set>
                                  </p:childTnLst>
                                </p:cTn>
                              </p:par>
                              <p:par>
                                <p:cTn id="335" presetID="1" presetClass="exit" presetSubtype="0" fill="hold" grpId="1" nodeType="withEffect">
                                  <p:stCondLst>
                                    <p:cond delay="0"/>
                                  </p:stCondLst>
                                  <p:childTnLst>
                                    <p:set>
                                      <p:cBhvr>
                                        <p:cTn id="336" dur="1" fill="hold">
                                          <p:stCondLst>
                                            <p:cond delay="0"/>
                                          </p:stCondLst>
                                        </p:cTn>
                                        <p:tgtEl>
                                          <p:spTgt spid="572"/>
                                        </p:tgtEl>
                                        <p:attrNameLst>
                                          <p:attrName>style.visibility</p:attrName>
                                        </p:attrNameLst>
                                      </p:cBhvr>
                                      <p:to>
                                        <p:strVal val="hidden"/>
                                      </p:to>
                                    </p:set>
                                  </p:childTnLst>
                                </p:cTn>
                              </p:par>
                              <p:par>
                                <p:cTn id="337" presetID="1" presetClass="entr" presetSubtype="0" fill="hold" grpId="0" nodeType="withEffect">
                                  <p:stCondLst>
                                    <p:cond delay="0"/>
                                  </p:stCondLst>
                                  <p:childTnLst>
                                    <p:set>
                                      <p:cBhvr>
                                        <p:cTn id="338" dur="1" fill="hold">
                                          <p:stCondLst>
                                            <p:cond delay="0"/>
                                          </p:stCondLst>
                                        </p:cTn>
                                        <p:tgtEl>
                                          <p:spTgt spid="571"/>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570"/>
                                        </p:tgtEl>
                                        <p:attrNameLst>
                                          <p:attrName>style.visibility</p:attrName>
                                        </p:attrNameLst>
                                      </p:cBhvr>
                                      <p:to>
                                        <p:strVal val="visible"/>
                                      </p:to>
                                    </p:set>
                                  </p:childTnLst>
                                </p:cTn>
                              </p:par>
                            </p:childTnLst>
                          </p:cTn>
                        </p:par>
                      </p:childTnLst>
                    </p:cTn>
                  </p:par>
                </p:childTnLst>
              </p:cTn>
              <p:nextCondLst>
                <p:cond evt="onClick" delay="0">
                  <p:tgtEl>
                    <p:spTgt spid="573"/>
                  </p:tgtEl>
                </p:cond>
              </p:nextCondLst>
            </p:seq>
            <p:seq concurrent="1" nextAc="seek">
              <p:cTn id="341" restart="whenNotActive" fill="hold" evtFilter="cancelBubble" nodeType="interactiveSeq">
                <p:stCondLst>
                  <p:cond evt="onClick" delay="0">
                    <p:tgtEl>
                      <p:spTgt spid="572"/>
                    </p:tgtEl>
                  </p:cond>
                </p:stCondLst>
                <p:endSync evt="end" delay="0">
                  <p:rtn val="all"/>
                </p:endSync>
                <p:childTnLst>
                  <p:par>
                    <p:cTn id="342" fill="hold">
                      <p:stCondLst>
                        <p:cond delay="0"/>
                      </p:stCondLst>
                      <p:childTnLst>
                        <p:par>
                          <p:cTn id="343" fill="hold">
                            <p:stCondLst>
                              <p:cond delay="0"/>
                            </p:stCondLst>
                            <p:childTnLst>
                              <p:par>
                                <p:cTn id="344" presetID="1" presetClass="exit" presetSubtype="0" fill="hold" grpId="2" nodeType="withEffect">
                                  <p:stCondLst>
                                    <p:cond delay="0"/>
                                  </p:stCondLst>
                                  <p:childTnLst>
                                    <p:set>
                                      <p:cBhvr>
                                        <p:cTn id="345" dur="1" fill="hold">
                                          <p:stCondLst>
                                            <p:cond delay="0"/>
                                          </p:stCondLst>
                                        </p:cTn>
                                        <p:tgtEl>
                                          <p:spTgt spid="572"/>
                                        </p:tgtEl>
                                        <p:attrNameLst>
                                          <p:attrName>style.visibility</p:attrName>
                                        </p:attrNameLst>
                                      </p:cBhvr>
                                      <p:to>
                                        <p:strVal val="hidden"/>
                                      </p:to>
                                    </p:set>
                                  </p:childTnLst>
                                </p:cTn>
                              </p:par>
                              <p:par>
                                <p:cTn id="346" presetID="1" presetClass="exit" presetSubtype="0" fill="hold" grpId="2" nodeType="withEffect">
                                  <p:stCondLst>
                                    <p:cond delay="0"/>
                                  </p:stCondLst>
                                  <p:childTnLst>
                                    <p:set>
                                      <p:cBhvr>
                                        <p:cTn id="347" dur="1" fill="hold">
                                          <p:stCondLst>
                                            <p:cond delay="0"/>
                                          </p:stCondLst>
                                        </p:cTn>
                                        <p:tgtEl>
                                          <p:spTgt spid="573"/>
                                        </p:tgtEl>
                                        <p:attrNameLst>
                                          <p:attrName>style.visibility</p:attrName>
                                        </p:attrNameLst>
                                      </p:cBhvr>
                                      <p:to>
                                        <p:strVal val="hidden"/>
                                      </p:to>
                                    </p:set>
                                  </p:childTnLst>
                                </p:cTn>
                              </p:par>
                              <p:par>
                                <p:cTn id="348" presetID="1" presetClass="entr" presetSubtype="0" fill="hold" grpId="0" nodeType="withEffect">
                                  <p:stCondLst>
                                    <p:cond delay="0"/>
                                  </p:stCondLst>
                                  <p:childTnLst>
                                    <p:set>
                                      <p:cBhvr>
                                        <p:cTn id="349" dur="1" fill="hold">
                                          <p:stCondLst>
                                            <p:cond delay="0"/>
                                          </p:stCondLst>
                                        </p:cTn>
                                        <p:tgtEl>
                                          <p:spTgt spid="575"/>
                                        </p:tgtEl>
                                        <p:attrNameLst>
                                          <p:attrName>style.visibility</p:attrName>
                                        </p:attrNameLst>
                                      </p:cBhvr>
                                      <p:to>
                                        <p:strVal val="visible"/>
                                      </p:to>
                                    </p:set>
                                  </p:childTnLst>
                                </p:cTn>
                              </p:par>
                              <p:par>
                                <p:cTn id="350" presetID="1" presetClass="entr" presetSubtype="0" fill="hold" grpId="0" nodeType="withEffect">
                                  <p:stCondLst>
                                    <p:cond delay="0"/>
                                  </p:stCondLst>
                                  <p:childTnLst>
                                    <p:set>
                                      <p:cBhvr>
                                        <p:cTn id="351"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2"/>
                  </p:tgtEl>
                </p:cond>
              </p:nextCondLst>
            </p:seq>
            <p:seq concurrent="1" nextAc="seek">
              <p:cTn id="352" restart="whenNotActive" fill="hold" evtFilter="cancelBubble" nodeType="interactiveSeq">
                <p:stCondLst>
                  <p:cond evt="onClick" delay="0">
                    <p:tgtEl>
                      <p:spTgt spid="575"/>
                    </p:tgtEl>
                  </p:cond>
                </p:stCondLst>
                <p:endSync evt="end" delay="0">
                  <p:rtn val="all"/>
                </p:endSync>
                <p:childTnLst>
                  <p:par>
                    <p:cTn id="353" fill="hold">
                      <p:stCondLst>
                        <p:cond delay="0"/>
                      </p:stCondLst>
                      <p:childTnLst>
                        <p:par>
                          <p:cTn id="354" fill="hold">
                            <p:stCondLst>
                              <p:cond delay="0"/>
                            </p:stCondLst>
                            <p:childTnLst>
                              <p:par>
                                <p:cTn id="355" presetID="1" presetClass="exit" presetSubtype="0" fill="hold" grpId="1" nodeType="withEffect">
                                  <p:stCondLst>
                                    <p:cond delay="0"/>
                                  </p:stCondLst>
                                  <p:childTnLst>
                                    <p:set>
                                      <p:cBhvr>
                                        <p:cTn id="356" dur="1" fill="hold">
                                          <p:stCondLst>
                                            <p:cond delay="0"/>
                                          </p:stCondLst>
                                        </p:cTn>
                                        <p:tgtEl>
                                          <p:spTgt spid="575"/>
                                        </p:tgtEl>
                                        <p:attrNameLst>
                                          <p:attrName>style.visibility</p:attrName>
                                        </p:attrNameLst>
                                      </p:cBhvr>
                                      <p:to>
                                        <p:strVal val="hidden"/>
                                      </p:to>
                                    </p:set>
                                  </p:childTnLst>
                                </p:cTn>
                              </p:par>
                              <p:par>
                                <p:cTn id="357" presetID="1" presetClass="exit" presetSubtype="0" fill="hold" grpId="1" nodeType="withEffect">
                                  <p:stCondLst>
                                    <p:cond delay="0"/>
                                  </p:stCondLst>
                                  <p:childTnLst>
                                    <p:set>
                                      <p:cBhvr>
                                        <p:cTn id="358" dur="1" fill="hold">
                                          <p:stCondLst>
                                            <p:cond delay="0"/>
                                          </p:stCondLst>
                                        </p:cTn>
                                        <p:tgtEl>
                                          <p:spTgt spid="574"/>
                                        </p:tgtEl>
                                        <p:attrNameLst>
                                          <p:attrName>style.visibility</p:attrName>
                                        </p:attrNameLst>
                                      </p:cBhvr>
                                      <p:to>
                                        <p:strVal val="hidden"/>
                                      </p:to>
                                    </p:set>
                                  </p:childTnLst>
                                </p:cTn>
                              </p:par>
                              <p:par>
                                <p:cTn id="359" presetID="1" presetClass="entr" presetSubtype="0" fill="hold" grpId="0" nodeType="withEffect">
                                  <p:stCondLst>
                                    <p:cond delay="0"/>
                                  </p:stCondLst>
                                  <p:childTnLst>
                                    <p:set>
                                      <p:cBhvr>
                                        <p:cTn id="360" dur="1" fill="hold">
                                          <p:stCondLst>
                                            <p:cond delay="0"/>
                                          </p:stCondLst>
                                        </p:cTn>
                                        <p:tgtEl>
                                          <p:spTgt spid="573"/>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572"/>
                                        </p:tgtEl>
                                        <p:attrNameLst>
                                          <p:attrName>style.visibility</p:attrName>
                                        </p:attrNameLst>
                                      </p:cBhvr>
                                      <p:to>
                                        <p:strVal val="visible"/>
                                      </p:to>
                                    </p:set>
                                  </p:childTnLst>
                                </p:cTn>
                              </p:par>
                            </p:childTnLst>
                          </p:cTn>
                        </p:par>
                      </p:childTnLst>
                    </p:cTn>
                  </p:par>
                </p:childTnLst>
              </p:cTn>
              <p:nextCondLst>
                <p:cond evt="onClick" delay="0">
                  <p:tgtEl>
                    <p:spTgt spid="575"/>
                  </p:tgtEl>
                </p:cond>
              </p:nextCondLst>
            </p:seq>
            <p:seq concurrent="1" nextAc="seek">
              <p:cTn id="363" restart="whenNotActive" fill="hold" evtFilter="cancelBubble" nodeType="interactiveSeq">
                <p:stCondLst>
                  <p:cond evt="onClick" delay="0">
                    <p:tgtEl>
                      <p:spTgt spid="574"/>
                    </p:tgtEl>
                  </p:cond>
                </p:stCondLst>
                <p:endSync evt="end" delay="0">
                  <p:rtn val="all"/>
                </p:endSync>
                <p:childTnLst>
                  <p:par>
                    <p:cTn id="364" fill="hold">
                      <p:stCondLst>
                        <p:cond delay="0"/>
                      </p:stCondLst>
                      <p:childTnLst>
                        <p:par>
                          <p:cTn id="365" fill="hold">
                            <p:stCondLst>
                              <p:cond delay="0"/>
                            </p:stCondLst>
                            <p:childTnLst>
                              <p:par>
                                <p:cTn id="366" presetID="1" presetClass="exit" presetSubtype="0" fill="hold" grpId="2" nodeType="withEffect">
                                  <p:stCondLst>
                                    <p:cond delay="0"/>
                                  </p:stCondLst>
                                  <p:childTnLst>
                                    <p:set>
                                      <p:cBhvr>
                                        <p:cTn id="367" dur="1" fill="hold">
                                          <p:stCondLst>
                                            <p:cond delay="0"/>
                                          </p:stCondLst>
                                        </p:cTn>
                                        <p:tgtEl>
                                          <p:spTgt spid="574"/>
                                        </p:tgtEl>
                                        <p:attrNameLst>
                                          <p:attrName>style.visibility</p:attrName>
                                        </p:attrNameLst>
                                      </p:cBhvr>
                                      <p:to>
                                        <p:strVal val="hidden"/>
                                      </p:to>
                                    </p:set>
                                  </p:childTnLst>
                                </p:cTn>
                              </p:par>
                              <p:par>
                                <p:cTn id="368" presetID="1" presetClass="exit" presetSubtype="0" fill="hold" grpId="2" nodeType="withEffect">
                                  <p:stCondLst>
                                    <p:cond delay="0"/>
                                  </p:stCondLst>
                                  <p:childTnLst>
                                    <p:set>
                                      <p:cBhvr>
                                        <p:cTn id="369" dur="1" fill="hold">
                                          <p:stCondLst>
                                            <p:cond delay="0"/>
                                          </p:stCondLst>
                                        </p:cTn>
                                        <p:tgtEl>
                                          <p:spTgt spid="575"/>
                                        </p:tgtEl>
                                        <p:attrNameLst>
                                          <p:attrName>style.visibility</p:attrName>
                                        </p:attrNameLst>
                                      </p:cBhvr>
                                      <p:to>
                                        <p:strVal val="hidden"/>
                                      </p:to>
                                    </p:set>
                                  </p:childTnLst>
                                </p:cTn>
                              </p:par>
                              <p:par>
                                <p:cTn id="370" presetID="1" presetClass="entr" presetSubtype="0" fill="hold" grpId="3" nodeType="withEffect">
                                  <p:stCondLst>
                                    <p:cond delay="0"/>
                                  </p:stCondLst>
                                  <p:childTnLst>
                                    <p:set>
                                      <p:cBhvr>
                                        <p:cTn id="371" dur="1" fill="hold">
                                          <p:stCondLst>
                                            <p:cond delay="0"/>
                                          </p:stCondLst>
                                        </p:cTn>
                                        <p:tgtEl>
                                          <p:spTgt spid="577"/>
                                        </p:tgtEl>
                                        <p:attrNameLst>
                                          <p:attrName>style.visibility</p:attrName>
                                        </p:attrNameLst>
                                      </p:cBhvr>
                                      <p:to>
                                        <p:strVal val="visible"/>
                                      </p:to>
                                    </p:set>
                                  </p:childTnLst>
                                </p:cTn>
                              </p:par>
                              <p:par>
                                <p:cTn id="372" presetID="1" presetClass="entr" presetSubtype="0" fill="hold" grpId="3" nodeType="withEffect">
                                  <p:stCondLst>
                                    <p:cond delay="0"/>
                                  </p:stCondLst>
                                  <p:childTnLst>
                                    <p:set>
                                      <p:cBhvr>
                                        <p:cTn id="373" dur="1" fill="hold">
                                          <p:stCondLst>
                                            <p:cond delay="0"/>
                                          </p:stCondLst>
                                        </p:cTn>
                                        <p:tgtEl>
                                          <p:spTgt spid="576"/>
                                        </p:tgtEl>
                                        <p:attrNameLst>
                                          <p:attrName>style.visibility</p:attrName>
                                        </p:attrNameLst>
                                      </p:cBhvr>
                                      <p:to>
                                        <p:strVal val="visible"/>
                                      </p:to>
                                    </p:set>
                                  </p:childTnLst>
                                </p:cTn>
                              </p:par>
                            </p:childTnLst>
                          </p:cTn>
                        </p:par>
                      </p:childTnLst>
                    </p:cTn>
                  </p:par>
                </p:childTnLst>
              </p:cTn>
              <p:nextCondLst>
                <p:cond evt="onClick" delay="0">
                  <p:tgtEl>
                    <p:spTgt spid="574"/>
                  </p:tgtEl>
                </p:cond>
              </p:nextCondLst>
            </p:seq>
            <p:seq concurrent="1" nextAc="seek">
              <p:cTn id="374" restart="whenNotActive" fill="hold" evtFilter="cancelBubble" nodeType="interactiveSeq">
                <p:stCondLst>
                  <p:cond evt="onClick" delay="0">
                    <p:tgtEl>
                      <p:spTgt spid="577"/>
                    </p:tgtEl>
                  </p:cond>
                </p:stCondLst>
                <p:endSync evt="end" delay="0">
                  <p:rtn val="all"/>
                </p:endSync>
                <p:childTnLst>
                  <p:par>
                    <p:cTn id="375" fill="hold">
                      <p:stCondLst>
                        <p:cond delay="0"/>
                      </p:stCondLst>
                      <p:childTnLst>
                        <p:par>
                          <p:cTn id="376" fill="hold">
                            <p:stCondLst>
                              <p:cond delay="0"/>
                            </p:stCondLst>
                            <p:childTnLst>
                              <p:par>
                                <p:cTn id="377" presetID="1" presetClass="exit" presetSubtype="0" fill="hold" grpId="1" nodeType="withEffect">
                                  <p:stCondLst>
                                    <p:cond delay="0"/>
                                  </p:stCondLst>
                                  <p:childTnLst>
                                    <p:set>
                                      <p:cBhvr>
                                        <p:cTn id="378" dur="1" fill="hold">
                                          <p:stCondLst>
                                            <p:cond delay="0"/>
                                          </p:stCondLst>
                                        </p:cTn>
                                        <p:tgtEl>
                                          <p:spTgt spid="577"/>
                                        </p:tgtEl>
                                        <p:attrNameLst>
                                          <p:attrName>style.visibility</p:attrName>
                                        </p:attrNameLst>
                                      </p:cBhvr>
                                      <p:to>
                                        <p:strVal val="hidden"/>
                                      </p:to>
                                    </p:set>
                                  </p:childTnLst>
                                </p:cTn>
                              </p:par>
                              <p:par>
                                <p:cTn id="379" presetID="1" presetClass="exit" presetSubtype="0" fill="hold" grpId="1" nodeType="withEffect">
                                  <p:stCondLst>
                                    <p:cond delay="0"/>
                                  </p:stCondLst>
                                  <p:childTnLst>
                                    <p:set>
                                      <p:cBhvr>
                                        <p:cTn id="380" dur="1" fill="hold">
                                          <p:stCondLst>
                                            <p:cond delay="0"/>
                                          </p:stCondLst>
                                        </p:cTn>
                                        <p:tgtEl>
                                          <p:spTgt spid="576"/>
                                        </p:tgtEl>
                                        <p:attrNameLst>
                                          <p:attrName>style.visibility</p:attrName>
                                        </p:attrNameLst>
                                      </p:cBhvr>
                                      <p:to>
                                        <p:strVal val="hidden"/>
                                      </p:to>
                                    </p:set>
                                  </p:childTnLst>
                                </p:cTn>
                              </p:par>
                              <p:par>
                                <p:cTn id="381" presetID="1" presetClass="entr" presetSubtype="0" fill="hold" grpId="3" nodeType="withEffect">
                                  <p:stCondLst>
                                    <p:cond delay="0"/>
                                  </p:stCondLst>
                                  <p:childTnLst>
                                    <p:set>
                                      <p:cBhvr>
                                        <p:cTn id="382" dur="1" fill="hold">
                                          <p:stCondLst>
                                            <p:cond delay="0"/>
                                          </p:stCondLst>
                                        </p:cTn>
                                        <p:tgtEl>
                                          <p:spTgt spid="575"/>
                                        </p:tgtEl>
                                        <p:attrNameLst>
                                          <p:attrName>style.visibility</p:attrName>
                                        </p:attrNameLst>
                                      </p:cBhvr>
                                      <p:to>
                                        <p:strVal val="visible"/>
                                      </p:to>
                                    </p:set>
                                  </p:childTnLst>
                                </p:cTn>
                              </p:par>
                              <p:par>
                                <p:cTn id="383" presetID="1" presetClass="entr" presetSubtype="0" fill="hold" grpId="3" nodeType="withEffect">
                                  <p:stCondLst>
                                    <p:cond delay="0"/>
                                  </p:stCondLst>
                                  <p:childTnLst>
                                    <p:set>
                                      <p:cBhvr>
                                        <p:cTn id="384"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7"/>
                  </p:tgtEl>
                </p:cond>
              </p:nextCondLst>
            </p:seq>
            <p:seq concurrent="1" nextAc="seek">
              <p:cTn id="385" restart="whenNotActive" fill="hold" evtFilter="cancelBubble" nodeType="interactiveSeq">
                <p:stCondLst>
                  <p:cond evt="onClick" delay="0">
                    <p:tgtEl>
                      <p:spTgt spid="576"/>
                    </p:tgtEl>
                  </p:cond>
                </p:stCondLst>
                <p:endSync evt="end" delay="0">
                  <p:rtn val="all"/>
                </p:endSync>
                <p:childTnLst>
                  <p:par>
                    <p:cTn id="386" fill="hold">
                      <p:stCondLst>
                        <p:cond delay="0"/>
                      </p:stCondLst>
                      <p:childTnLst>
                        <p:par>
                          <p:cTn id="387" fill="hold">
                            <p:stCondLst>
                              <p:cond delay="0"/>
                            </p:stCondLst>
                            <p:childTnLst>
                              <p:par>
                                <p:cTn id="388" presetID="1" presetClass="exit" presetSubtype="0" fill="hold" grpId="2" nodeType="withEffect">
                                  <p:stCondLst>
                                    <p:cond delay="0"/>
                                  </p:stCondLst>
                                  <p:childTnLst>
                                    <p:set>
                                      <p:cBhvr>
                                        <p:cTn id="389" dur="1" fill="hold">
                                          <p:stCondLst>
                                            <p:cond delay="0"/>
                                          </p:stCondLst>
                                        </p:cTn>
                                        <p:tgtEl>
                                          <p:spTgt spid="576"/>
                                        </p:tgtEl>
                                        <p:attrNameLst>
                                          <p:attrName>style.visibility</p:attrName>
                                        </p:attrNameLst>
                                      </p:cBhvr>
                                      <p:to>
                                        <p:strVal val="hidden"/>
                                      </p:to>
                                    </p:set>
                                  </p:childTnLst>
                                </p:cTn>
                              </p:par>
                              <p:par>
                                <p:cTn id="390" presetID="1" presetClass="exit" presetSubtype="0" fill="hold" grpId="2" nodeType="withEffect">
                                  <p:stCondLst>
                                    <p:cond delay="0"/>
                                  </p:stCondLst>
                                  <p:childTnLst>
                                    <p:set>
                                      <p:cBhvr>
                                        <p:cTn id="391" dur="1" fill="hold">
                                          <p:stCondLst>
                                            <p:cond delay="0"/>
                                          </p:stCondLst>
                                        </p:cTn>
                                        <p:tgtEl>
                                          <p:spTgt spid="577"/>
                                        </p:tgtEl>
                                        <p:attrNameLst>
                                          <p:attrName>style.visibility</p:attrName>
                                        </p:attrNameLst>
                                      </p:cBhvr>
                                      <p:to>
                                        <p:strVal val="hidden"/>
                                      </p:to>
                                    </p:set>
                                  </p:childTnLst>
                                </p:cTn>
                              </p:par>
                              <p:par>
                                <p:cTn id="392" presetID="1" presetClass="entr" presetSubtype="0" fill="hold" grpId="0" nodeType="withEffect">
                                  <p:stCondLst>
                                    <p:cond delay="0"/>
                                  </p:stCondLst>
                                  <p:childTnLst>
                                    <p:set>
                                      <p:cBhvr>
                                        <p:cTn id="393" dur="1" fill="hold">
                                          <p:stCondLst>
                                            <p:cond delay="0"/>
                                          </p:stCondLst>
                                        </p:cTn>
                                        <p:tgtEl>
                                          <p:spTgt spid="579"/>
                                        </p:tgtEl>
                                        <p:attrNameLst>
                                          <p:attrName>style.visibility</p:attrName>
                                        </p:attrNameLst>
                                      </p:cBhvr>
                                      <p:to>
                                        <p:strVal val="visible"/>
                                      </p:to>
                                    </p:set>
                                  </p:childTnLst>
                                </p:cTn>
                              </p:par>
                              <p:par>
                                <p:cTn id="394" presetID="1" presetClass="entr" presetSubtype="0" fill="hold" grpId="0" nodeType="withEffect">
                                  <p:stCondLst>
                                    <p:cond delay="0"/>
                                  </p:stCondLst>
                                  <p:childTnLst>
                                    <p:set>
                                      <p:cBhvr>
                                        <p:cTn id="395" dur="1" fill="hold">
                                          <p:stCondLst>
                                            <p:cond delay="0"/>
                                          </p:stCondLst>
                                        </p:cTn>
                                        <p:tgtEl>
                                          <p:spTgt spid="578"/>
                                        </p:tgtEl>
                                        <p:attrNameLst>
                                          <p:attrName>style.visibility</p:attrName>
                                        </p:attrNameLst>
                                      </p:cBhvr>
                                      <p:to>
                                        <p:strVal val="visible"/>
                                      </p:to>
                                    </p:set>
                                  </p:childTnLst>
                                </p:cTn>
                              </p:par>
                            </p:childTnLst>
                          </p:cTn>
                        </p:par>
                      </p:childTnLst>
                    </p:cTn>
                  </p:par>
                </p:childTnLst>
              </p:cTn>
              <p:nextCondLst>
                <p:cond evt="onClick" delay="0">
                  <p:tgtEl>
                    <p:spTgt spid="576"/>
                  </p:tgtEl>
                </p:cond>
              </p:nextCondLst>
            </p:seq>
            <p:seq concurrent="1" nextAc="seek">
              <p:cTn id="396" restart="whenNotActive" fill="hold" evtFilter="cancelBubble" nodeType="interactiveSeq">
                <p:stCondLst>
                  <p:cond evt="onClick" delay="0">
                    <p:tgtEl>
                      <p:spTgt spid="579"/>
                    </p:tgtEl>
                  </p:cond>
                </p:stCondLst>
                <p:endSync evt="end" delay="0">
                  <p:rtn val="all"/>
                </p:endSync>
                <p:childTnLst>
                  <p:par>
                    <p:cTn id="397" fill="hold">
                      <p:stCondLst>
                        <p:cond delay="0"/>
                      </p:stCondLst>
                      <p:childTnLst>
                        <p:par>
                          <p:cTn id="398" fill="hold">
                            <p:stCondLst>
                              <p:cond delay="0"/>
                            </p:stCondLst>
                            <p:childTnLst>
                              <p:par>
                                <p:cTn id="399" presetID="1" presetClass="exit" presetSubtype="0" fill="hold" grpId="1" nodeType="withEffect">
                                  <p:stCondLst>
                                    <p:cond delay="0"/>
                                  </p:stCondLst>
                                  <p:childTnLst>
                                    <p:set>
                                      <p:cBhvr>
                                        <p:cTn id="400" dur="1" fill="hold">
                                          <p:stCondLst>
                                            <p:cond delay="0"/>
                                          </p:stCondLst>
                                        </p:cTn>
                                        <p:tgtEl>
                                          <p:spTgt spid="579"/>
                                        </p:tgtEl>
                                        <p:attrNameLst>
                                          <p:attrName>style.visibility</p:attrName>
                                        </p:attrNameLst>
                                      </p:cBhvr>
                                      <p:to>
                                        <p:strVal val="hidden"/>
                                      </p:to>
                                    </p:set>
                                  </p:childTnLst>
                                </p:cTn>
                              </p:par>
                              <p:par>
                                <p:cTn id="401" presetID="1" presetClass="exit" presetSubtype="0" fill="hold" grpId="1" nodeType="withEffect">
                                  <p:stCondLst>
                                    <p:cond delay="0"/>
                                  </p:stCondLst>
                                  <p:childTnLst>
                                    <p:set>
                                      <p:cBhvr>
                                        <p:cTn id="402" dur="1" fill="hold">
                                          <p:stCondLst>
                                            <p:cond delay="0"/>
                                          </p:stCondLst>
                                        </p:cTn>
                                        <p:tgtEl>
                                          <p:spTgt spid="578"/>
                                        </p:tgtEl>
                                        <p:attrNameLst>
                                          <p:attrName>style.visibility</p:attrName>
                                        </p:attrNameLst>
                                      </p:cBhvr>
                                      <p:to>
                                        <p:strVal val="hidden"/>
                                      </p:to>
                                    </p:set>
                                  </p:childTnLst>
                                </p:cTn>
                              </p:par>
                              <p:par>
                                <p:cTn id="403" presetID="1" presetClass="entr" presetSubtype="0" fill="hold" grpId="0" nodeType="withEffect">
                                  <p:stCondLst>
                                    <p:cond delay="0"/>
                                  </p:stCondLst>
                                  <p:childTnLst>
                                    <p:set>
                                      <p:cBhvr>
                                        <p:cTn id="404" dur="1" fill="hold">
                                          <p:stCondLst>
                                            <p:cond delay="0"/>
                                          </p:stCondLst>
                                        </p:cTn>
                                        <p:tgtEl>
                                          <p:spTgt spid="577"/>
                                        </p:tgtEl>
                                        <p:attrNameLst>
                                          <p:attrName>style.visibility</p:attrName>
                                        </p:attrNameLst>
                                      </p:cBhvr>
                                      <p:to>
                                        <p:strVal val="visible"/>
                                      </p:to>
                                    </p:set>
                                  </p:childTnLst>
                                </p:cTn>
                              </p:par>
                              <p:par>
                                <p:cTn id="405" presetID="1" presetClass="entr" presetSubtype="0" fill="hold" grpId="0" nodeType="withEffect">
                                  <p:stCondLst>
                                    <p:cond delay="0"/>
                                  </p:stCondLst>
                                  <p:childTnLst>
                                    <p:set>
                                      <p:cBhvr>
                                        <p:cTn id="406" dur="1" fill="hold">
                                          <p:stCondLst>
                                            <p:cond delay="0"/>
                                          </p:stCondLst>
                                        </p:cTn>
                                        <p:tgtEl>
                                          <p:spTgt spid="576"/>
                                        </p:tgtEl>
                                        <p:attrNameLst>
                                          <p:attrName>style.visibility</p:attrName>
                                        </p:attrNameLst>
                                      </p:cBhvr>
                                      <p:to>
                                        <p:strVal val="visible"/>
                                      </p:to>
                                    </p:set>
                                  </p:childTnLst>
                                </p:cTn>
                              </p:par>
                            </p:childTnLst>
                          </p:cTn>
                        </p:par>
                      </p:childTnLst>
                    </p:cTn>
                  </p:par>
                </p:childTnLst>
              </p:cTn>
              <p:nextCondLst>
                <p:cond evt="onClick" delay="0">
                  <p:tgtEl>
                    <p:spTgt spid="579"/>
                  </p:tgtEl>
                </p:cond>
              </p:nextCondLst>
            </p:seq>
            <p:seq concurrent="1" nextAc="seek">
              <p:cTn id="407" restart="whenNotActive" fill="hold" evtFilter="cancelBubble" nodeType="interactiveSeq">
                <p:stCondLst>
                  <p:cond evt="onClick" delay="0">
                    <p:tgtEl>
                      <p:spTgt spid="578"/>
                    </p:tgtEl>
                  </p:cond>
                </p:stCondLst>
                <p:endSync evt="end" delay="0">
                  <p:rtn val="all"/>
                </p:endSync>
                <p:childTnLst>
                  <p:par>
                    <p:cTn id="408" fill="hold">
                      <p:stCondLst>
                        <p:cond delay="0"/>
                      </p:stCondLst>
                      <p:childTnLst>
                        <p:par>
                          <p:cTn id="409" fill="hold">
                            <p:stCondLst>
                              <p:cond delay="0"/>
                            </p:stCondLst>
                            <p:childTnLst>
                              <p:par>
                                <p:cTn id="410" presetID="1" presetClass="exit" presetSubtype="0" fill="hold" grpId="2" nodeType="withEffect">
                                  <p:stCondLst>
                                    <p:cond delay="0"/>
                                  </p:stCondLst>
                                  <p:childTnLst>
                                    <p:set>
                                      <p:cBhvr>
                                        <p:cTn id="411" dur="1" fill="hold">
                                          <p:stCondLst>
                                            <p:cond delay="0"/>
                                          </p:stCondLst>
                                        </p:cTn>
                                        <p:tgtEl>
                                          <p:spTgt spid="578"/>
                                        </p:tgtEl>
                                        <p:attrNameLst>
                                          <p:attrName>style.visibility</p:attrName>
                                        </p:attrNameLst>
                                      </p:cBhvr>
                                      <p:to>
                                        <p:strVal val="hidden"/>
                                      </p:to>
                                    </p:set>
                                  </p:childTnLst>
                                </p:cTn>
                              </p:par>
                              <p:par>
                                <p:cTn id="412" presetID="1" presetClass="exit" presetSubtype="0" fill="hold" grpId="2" nodeType="withEffect">
                                  <p:stCondLst>
                                    <p:cond delay="0"/>
                                  </p:stCondLst>
                                  <p:childTnLst>
                                    <p:set>
                                      <p:cBhvr>
                                        <p:cTn id="413" dur="1" fill="hold">
                                          <p:stCondLst>
                                            <p:cond delay="0"/>
                                          </p:stCondLst>
                                        </p:cTn>
                                        <p:tgtEl>
                                          <p:spTgt spid="579"/>
                                        </p:tgtEl>
                                        <p:attrNameLst>
                                          <p:attrName>style.visibility</p:attrName>
                                        </p:attrNameLst>
                                      </p:cBhvr>
                                      <p:to>
                                        <p:strVal val="hidden"/>
                                      </p:to>
                                    </p:set>
                                  </p:childTnLst>
                                </p:cTn>
                              </p:par>
                              <p:par>
                                <p:cTn id="414" presetID="1" presetClass="entr" presetSubtype="0" fill="hold" grpId="3" nodeType="withEffect">
                                  <p:stCondLst>
                                    <p:cond delay="0"/>
                                  </p:stCondLst>
                                  <p:childTnLst>
                                    <p:set>
                                      <p:cBhvr>
                                        <p:cTn id="415" dur="1" fill="hold">
                                          <p:stCondLst>
                                            <p:cond delay="0"/>
                                          </p:stCondLst>
                                        </p:cTn>
                                        <p:tgtEl>
                                          <p:spTgt spid="581"/>
                                        </p:tgtEl>
                                        <p:attrNameLst>
                                          <p:attrName>style.visibility</p:attrName>
                                        </p:attrNameLst>
                                      </p:cBhvr>
                                      <p:to>
                                        <p:strVal val="visible"/>
                                      </p:to>
                                    </p:set>
                                  </p:childTnLst>
                                </p:cTn>
                              </p:par>
                              <p:par>
                                <p:cTn id="416" presetID="1" presetClass="entr" presetSubtype="0" fill="hold" grpId="3" nodeType="withEffect">
                                  <p:stCondLst>
                                    <p:cond delay="0"/>
                                  </p:stCondLst>
                                  <p:childTnLst>
                                    <p:set>
                                      <p:cBhvr>
                                        <p:cTn id="417" dur="1" fill="hold">
                                          <p:stCondLst>
                                            <p:cond delay="0"/>
                                          </p:stCondLst>
                                        </p:cTn>
                                        <p:tgtEl>
                                          <p:spTgt spid="580"/>
                                        </p:tgtEl>
                                        <p:attrNameLst>
                                          <p:attrName>style.visibility</p:attrName>
                                        </p:attrNameLst>
                                      </p:cBhvr>
                                      <p:to>
                                        <p:strVal val="visible"/>
                                      </p:to>
                                    </p:set>
                                  </p:childTnLst>
                                </p:cTn>
                              </p:par>
                            </p:childTnLst>
                          </p:cTn>
                        </p:par>
                      </p:childTnLst>
                    </p:cTn>
                  </p:par>
                </p:childTnLst>
              </p:cTn>
              <p:nextCondLst>
                <p:cond evt="onClick" delay="0">
                  <p:tgtEl>
                    <p:spTgt spid="578"/>
                  </p:tgtEl>
                </p:cond>
              </p:nextCondLst>
            </p:seq>
            <p:seq concurrent="1" nextAc="seek">
              <p:cTn id="418" restart="whenNotActive" fill="hold" evtFilter="cancelBubble" nodeType="interactiveSeq">
                <p:stCondLst>
                  <p:cond evt="onClick" delay="0">
                    <p:tgtEl>
                      <p:spTgt spid="581"/>
                    </p:tgtEl>
                  </p:cond>
                </p:stCondLst>
                <p:endSync evt="end" delay="0">
                  <p:rtn val="all"/>
                </p:endSync>
                <p:childTnLst>
                  <p:par>
                    <p:cTn id="419" fill="hold">
                      <p:stCondLst>
                        <p:cond delay="0"/>
                      </p:stCondLst>
                      <p:childTnLst>
                        <p:par>
                          <p:cTn id="420" fill="hold">
                            <p:stCondLst>
                              <p:cond delay="0"/>
                            </p:stCondLst>
                            <p:childTnLst>
                              <p:par>
                                <p:cTn id="421" presetID="1" presetClass="exit" presetSubtype="0" fill="hold" grpId="1" nodeType="withEffect">
                                  <p:stCondLst>
                                    <p:cond delay="0"/>
                                  </p:stCondLst>
                                  <p:childTnLst>
                                    <p:set>
                                      <p:cBhvr>
                                        <p:cTn id="422" dur="1" fill="hold">
                                          <p:stCondLst>
                                            <p:cond delay="0"/>
                                          </p:stCondLst>
                                        </p:cTn>
                                        <p:tgtEl>
                                          <p:spTgt spid="581"/>
                                        </p:tgtEl>
                                        <p:attrNameLst>
                                          <p:attrName>style.visibility</p:attrName>
                                        </p:attrNameLst>
                                      </p:cBhvr>
                                      <p:to>
                                        <p:strVal val="hidden"/>
                                      </p:to>
                                    </p:set>
                                  </p:childTnLst>
                                </p:cTn>
                              </p:par>
                              <p:par>
                                <p:cTn id="423" presetID="1" presetClass="exit" presetSubtype="0" fill="hold" grpId="1" nodeType="withEffect">
                                  <p:stCondLst>
                                    <p:cond delay="0"/>
                                  </p:stCondLst>
                                  <p:childTnLst>
                                    <p:set>
                                      <p:cBhvr>
                                        <p:cTn id="424" dur="1" fill="hold">
                                          <p:stCondLst>
                                            <p:cond delay="0"/>
                                          </p:stCondLst>
                                        </p:cTn>
                                        <p:tgtEl>
                                          <p:spTgt spid="580"/>
                                        </p:tgtEl>
                                        <p:attrNameLst>
                                          <p:attrName>style.visibility</p:attrName>
                                        </p:attrNameLst>
                                      </p:cBhvr>
                                      <p:to>
                                        <p:strVal val="hidden"/>
                                      </p:to>
                                    </p:set>
                                  </p:childTnLst>
                                </p:cTn>
                              </p:par>
                              <p:par>
                                <p:cTn id="425" presetID="1" presetClass="entr" presetSubtype="0" fill="hold" grpId="3" nodeType="withEffect">
                                  <p:stCondLst>
                                    <p:cond delay="0"/>
                                  </p:stCondLst>
                                  <p:childTnLst>
                                    <p:set>
                                      <p:cBhvr>
                                        <p:cTn id="426" dur="1" fill="hold">
                                          <p:stCondLst>
                                            <p:cond delay="0"/>
                                          </p:stCondLst>
                                        </p:cTn>
                                        <p:tgtEl>
                                          <p:spTgt spid="579"/>
                                        </p:tgtEl>
                                        <p:attrNameLst>
                                          <p:attrName>style.visibility</p:attrName>
                                        </p:attrNameLst>
                                      </p:cBhvr>
                                      <p:to>
                                        <p:strVal val="visible"/>
                                      </p:to>
                                    </p:set>
                                  </p:childTnLst>
                                </p:cTn>
                              </p:par>
                              <p:par>
                                <p:cTn id="427" presetID="1" presetClass="entr" presetSubtype="0" fill="hold" grpId="3" nodeType="withEffect">
                                  <p:stCondLst>
                                    <p:cond delay="0"/>
                                  </p:stCondLst>
                                  <p:childTnLst>
                                    <p:set>
                                      <p:cBhvr>
                                        <p:cTn id="428" dur="1" fill="hold">
                                          <p:stCondLst>
                                            <p:cond delay="0"/>
                                          </p:stCondLst>
                                        </p:cTn>
                                        <p:tgtEl>
                                          <p:spTgt spid="578"/>
                                        </p:tgtEl>
                                        <p:attrNameLst>
                                          <p:attrName>style.visibility</p:attrName>
                                        </p:attrNameLst>
                                      </p:cBhvr>
                                      <p:to>
                                        <p:strVal val="visible"/>
                                      </p:to>
                                    </p:set>
                                  </p:childTnLst>
                                </p:cTn>
                              </p:par>
                            </p:childTnLst>
                          </p:cTn>
                        </p:par>
                      </p:childTnLst>
                    </p:cTn>
                  </p:par>
                </p:childTnLst>
              </p:cTn>
              <p:nextCondLst>
                <p:cond evt="onClick" delay="0">
                  <p:tgtEl>
                    <p:spTgt spid="581"/>
                  </p:tgtEl>
                </p:cond>
              </p:nextCondLst>
            </p:seq>
            <p:seq concurrent="1" nextAc="seek">
              <p:cTn id="429" restart="whenNotActive" fill="hold" evtFilter="cancelBubble" nodeType="interactiveSeq">
                <p:stCondLst>
                  <p:cond evt="onClick" delay="0">
                    <p:tgtEl>
                      <p:spTgt spid="580"/>
                    </p:tgtEl>
                  </p:cond>
                </p:stCondLst>
                <p:endSync evt="end" delay="0">
                  <p:rtn val="all"/>
                </p:endSync>
                <p:childTnLst>
                  <p:par>
                    <p:cTn id="430" fill="hold">
                      <p:stCondLst>
                        <p:cond delay="0"/>
                      </p:stCondLst>
                      <p:childTnLst>
                        <p:par>
                          <p:cTn id="431" fill="hold">
                            <p:stCondLst>
                              <p:cond delay="0"/>
                            </p:stCondLst>
                            <p:childTnLst>
                              <p:par>
                                <p:cTn id="432" presetID="1" presetClass="exit" presetSubtype="0" fill="hold" grpId="2" nodeType="withEffect">
                                  <p:stCondLst>
                                    <p:cond delay="0"/>
                                  </p:stCondLst>
                                  <p:childTnLst>
                                    <p:set>
                                      <p:cBhvr>
                                        <p:cTn id="433" dur="1" fill="hold">
                                          <p:stCondLst>
                                            <p:cond delay="0"/>
                                          </p:stCondLst>
                                        </p:cTn>
                                        <p:tgtEl>
                                          <p:spTgt spid="580"/>
                                        </p:tgtEl>
                                        <p:attrNameLst>
                                          <p:attrName>style.visibility</p:attrName>
                                        </p:attrNameLst>
                                      </p:cBhvr>
                                      <p:to>
                                        <p:strVal val="hidden"/>
                                      </p:to>
                                    </p:set>
                                  </p:childTnLst>
                                </p:cTn>
                              </p:par>
                              <p:par>
                                <p:cTn id="434" presetID="1" presetClass="exit" presetSubtype="0" fill="hold" grpId="2" nodeType="withEffect">
                                  <p:stCondLst>
                                    <p:cond delay="0"/>
                                  </p:stCondLst>
                                  <p:childTnLst>
                                    <p:set>
                                      <p:cBhvr>
                                        <p:cTn id="435" dur="1" fill="hold">
                                          <p:stCondLst>
                                            <p:cond delay="0"/>
                                          </p:stCondLst>
                                        </p:cTn>
                                        <p:tgtEl>
                                          <p:spTgt spid="581"/>
                                        </p:tgtEl>
                                        <p:attrNameLst>
                                          <p:attrName>style.visibility</p:attrName>
                                        </p:attrNameLst>
                                      </p:cBhvr>
                                      <p:to>
                                        <p:strVal val="hidden"/>
                                      </p:to>
                                    </p:set>
                                  </p:childTnLst>
                                </p:cTn>
                              </p:par>
                              <p:par>
                                <p:cTn id="436" presetID="1" presetClass="entr" presetSubtype="0" fill="hold" grpId="0" nodeType="withEffect">
                                  <p:stCondLst>
                                    <p:cond delay="0"/>
                                  </p:stCondLst>
                                  <p:childTnLst>
                                    <p:set>
                                      <p:cBhvr>
                                        <p:cTn id="437" dur="1" fill="hold">
                                          <p:stCondLst>
                                            <p:cond delay="0"/>
                                          </p:stCondLst>
                                        </p:cTn>
                                        <p:tgtEl>
                                          <p:spTgt spid="583"/>
                                        </p:tgtEl>
                                        <p:attrNameLst>
                                          <p:attrName>style.visibility</p:attrName>
                                        </p:attrNameLst>
                                      </p:cBhvr>
                                      <p:to>
                                        <p:strVal val="visible"/>
                                      </p:to>
                                    </p:set>
                                  </p:childTnLst>
                                </p:cTn>
                              </p:par>
                              <p:par>
                                <p:cTn id="438" presetID="1" presetClass="entr" presetSubtype="0" fill="hold" grpId="0" nodeType="withEffect">
                                  <p:stCondLst>
                                    <p:cond delay="0"/>
                                  </p:stCondLst>
                                  <p:childTnLst>
                                    <p:set>
                                      <p:cBhvr>
                                        <p:cTn id="439" dur="1" fill="hold">
                                          <p:stCondLst>
                                            <p:cond delay="0"/>
                                          </p:stCondLst>
                                        </p:cTn>
                                        <p:tgtEl>
                                          <p:spTgt spid="582"/>
                                        </p:tgtEl>
                                        <p:attrNameLst>
                                          <p:attrName>style.visibility</p:attrName>
                                        </p:attrNameLst>
                                      </p:cBhvr>
                                      <p:to>
                                        <p:strVal val="visible"/>
                                      </p:to>
                                    </p:set>
                                  </p:childTnLst>
                                </p:cTn>
                              </p:par>
                            </p:childTnLst>
                          </p:cTn>
                        </p:par>
                      </p:childTnLst>
                    </p:cTn>
                  </p:par>
                </p:childTnLst>
              </p:cTn>
              <p:nextCondLst>
                <p:cond evt="onClick" delay="0">
                  <p:tgtEl>
                    <p:spTgt spid="580"/>
                  </p:tgtEl>
                </p:cond>
              </p:nextCondLst>
            </p:seq>
            <p:seq concurrent="1" nextAc="seek">
              <p:cTn id="440" restart="whenNotActive" fill="hold" evtFilter="cancelBubble" nodeType="interactiveSeq">
                <p:stCondLst>
                  <p:cond evt="onClick" delay="0">
                    <p:tgtEl>
                      <p:spTgt spid="583"/>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withEffect">
                                  <p:stCondLst>
                                    <p:cond delay="0"/>
                                  </p:stCondLst>
                                  <p:childTnLst>
                                    <p:set>
                                      <p:cBhvr>
                                        <p:cTn id="444" dur="1" fill="hold">
                                          <p:stCondLst>
                                            <p:cond delay="0"/>
                                          </p:stCondLst>
                                        </p:cTn>
                                        <p:tgtEl>
                                          <p:spTgt spid="583"/>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582"/>
                                        </p:tgtEl>
                                        <p:attrNameLst>
                                          <p:attrName>style.visibility</p:attrName>
                                        </p:attrNameLst>
                                      </p:cBhvr>
                                      <p:to>
                                        <p:strVal val="hidden"/>
                                      </p:to>
                                    </p:set>
                                  </p:childTnLst>
                                </p:cTn>
                              </p:par>
                              <p:par>
                                <p:cTn id="447" presetID="1" presetClass="entr" presetSubtype="0" fill="hold" grpId="0" nodeType="withEffect">
                                  <p:stCondLst>
                                    <p:cond delay="0"/>
                                  </p:stCondLst>
                                  <p:childTnLst>
                                    <p:set>
                                      <p:cBhvr>
                                        <p:cTn id="448" dur="1" fill="hold">
                                          <p:stCondLst>
                                            <p:cond delay="0"/>
                                          </p:stCondLst>
                                        </p:cTn>
                                        <p:tgtEl>
                                          <p:spTgt spid="581"/>
                                        </p:tgtEl>
                                        <p:attrNameLst>
                                          <p:attrName>style.visibility</p:attrName>
                                        </p:attrNameLst>
                                      </p:cBhvr>
                                      <p:to>
                                        <p:strVal val="visible"/>
                                      </p:to>
                                    </p:set>
                                  </p:childTnLst>
                                </p:cTn>
                              </p:par>
                              <p:par>
                                <p:cTn id="449" presetID="1" presetClass="entr" presetSubtype="0" fill="hold" grpId="0" nodeType="withEffect">
                                  <p:stCondLst>
                                    <p:cond delay="0"/>
                                  </p:stCondLst>
                                  <p:childTnLst>
                                    <p:set>
                                      <p:cBhvr>
                                        <p:cTn id="450" dur="1" fill="hold">
                                          <p:stCondLst>
                                            <p:cond delay="0"/>
                                          </p:stCondLst>
                                        </p:cTn>
                                        <p:tgtEl>
                                          <p:spTgt spid="580"/>
                                        </p:tgtEl>
                                        <p:attrNameLst>
                                          <p:attrName>style.visibility</p:attrName>
                                        </p:attrNameLst>
                                      </p:cBhvr>
                                      <p:to>
                                        <p:strVal val="visible"/>
                                      </p:to>
                                    </p:set>
                                  </p:childTnLst>
                                </p:cTn>
                              </p:par>
                            </p:childTnLst>
                          </p:cTn>
                        </p:par>
                      </p:childTnLst>
                    </p:cTn>
                  </p:par>
                </p:childTnLst>
              </p:cTn>
              <p:nextCondLst>
                <p:cond evt="onClick" delay="0">
                  <p:tgtEl>
                    <p:spTgt spid="583"/>
                  </p:tgtEl>
                </p:cond>
              </p:nextCondLst>
            </p:seq>
            <p:seq concurrent="1" nextAc="seek">
              <p:cTn id="451" restart="whenNotActive" fill="hold" evtFilter="cancelBubble" nodeType="interactiveSeq">
                <p:stCondLst>
                  <p:cond evt="onClick" delay="0">
                    <p:tgtEl>
                      <p:spTgt spid="582"/>
                    </p:tgtEl>
                  </p:cond>
                </p:stCondLst>
                <p:endSync evt="end" delay="0">
                  <p:rtn val="all"/>
                </p:endSync>
                <p:childTnLst>
                  <p:par>
                    <p:cTn id="452" fill="hold">
                      <p:stCondLst>
                        <p:cond delay="0"/>
                      </p:stCondLst>
                      <p:childTnLst>
                        <p:par>
                          <p:cTn id="453" fill="hold">
                            <p:stCondLst>
                              <p:cond delay="0"/>
                            </p:stCondLst>
                            <p:childTnLst>
                              <p:par>
                                <p:cTn id="454" presetID="1" presetClass="exit" presetSubtype="0" fill="hold" grpId="2" nodeType="withEffect">
                                  <p:stCondLst>
                                    <p:cond delay="0"/>
                                  </p:stCondLst>
                                  <p:childTnLst>
                                    <p:set>
                                      <p:cBhvr>
                                        <p:cTn id="455" dur="1" fill="hold">
                                          <p:stCondLst>
                                            <p:cond delay="0"/>
                                          </p:stCondLst>
                                        </p:cTn>
                                        <p:tgtEl>
                                          <p:spTgt spid="582"/>
                                        </p:tgtEl>
                                        <p:attrNameLst>
                                          <p:attrName>style.visibility</p:attrName>
                                        </p:attrNameLst>
                                      </p:cBhvr>
                                      <p:to>
                                        <p:strVal val="hidden"/>
                                      </p:to>
                                    </p:set>
                                  </p:childTnLst>
                                </p:cTn>
                              </p:par>
                              <p:par>
                                <p:cTn id="456" presetID="1" presetClass="exit" presetSubtype="0" fill="hold" grpId="2" nodeType="withEffect">
                                  <p:stCondLst>
                                    <p:cond delay="0"/>
                                  </p:stCondLst>
                                  <p:childTnLst>
                                    <p:set>
                                      <p:cBhvr>
                                        <p:cTn id="457" dur="1" fill="hold">
                                          <p:stCondLst>
                                            <p:cond delay="0"/>
                                          </p:stCondLst>
                                        </p:cTn>
                                        <p:tgtEl>
                                          <p:spTgt spid="583"/>
                                        </p:tgtEl>
                                        <p:attrNameLst>
                                          <p:attrName>style.visibility</p:attrName>
                                        </p:attrNameLst>
                                      </p:cBhvr>
                                      <p:to>
                                        <p:strVal val="hidden"/>
                                      </p:to>
                                    </p:set>
                                  </p:childTnLst>
                                </p:cTn>
                              </p:par>
                              <p:par>
                                <p:cTn id="458" presetID="1" presetClass="entr" presetSubtype="0" fill="hold" grpId="3" nodeType="withEffect">
                                  <p:stCondLst>
                                    <p:cond delay="0"/>
                                  </p:stCondLst>
                                  <p:childTnLst>
                                    <p:set>
                                      <p:cBhvr>
                                        <p:cTn id="459" dur="1" fill="hold">
                                          <p:stCondLst>
                                            <p:cond delay="0"/>
                                          </p:stCondLst>
                                        </p:cTn>
                                        <p:tgtEl>
                                          <p:spTgt spid="585"/>
                                        </p:tgtEl>
                                        <p:attrNameLst>
                                          <p:attrName>style.visibility</p:attrName>
                                        </p:attrNameLst>
                                      </p:cBhvr>
                                      <p:to>
                                        <p:strVal val="visible"/>
                                      </p:to>
                                    </p:set>
                                  </p:childTnLst>
                                </p:cTn>
                              </p:par>
                              <p:par>
                                <p:cTn id="460" presetID="1" presetClass="entr" presetSubtype="0" fill="hold" grpId="3" nodeType="withEffect">
                                  <p:stCondLst>
                                    <p:cond delay="0"/>
                                  </p:stCondLst>
                                  <p:childTnLst>
                                    <p:set>
                                      <p:cBhvr>
                                        <p:cTn id="461" dur="1" fill="hold">
                                          <p:stCondLst>
                                            <p:cond delay="0"/>
                                          </p:stCondLst>
                                        </p:cTn>
                                        <p:tgtEl>
                                          <p:spTgt spid="584"/>
                                        </p:tgtEl>
                                        <p:attrNameLst>
                                          <p:attrName>style.visibility</p:attrName>
                                        </p:attrNameLst>
                                      </p:cBhvr>
                                      <p:to>
                                        <p:strVal val="visible"/>
                                      </p:to>
                                    </p:set>
                                  </p:childTnLst>
                                </p:cTn>
                              </p:par>
                            </p:childTnLst>
                          </p:cTn>
                        </p:par>
                      </p:childTnLst>
                    </p:cTn>
                  </p:par>
                </p:childTnLst>
              </p:cTn>
              <p:nextCondLst>
                <p:cond evt="onClick" delay="0">
                  <p:tgtEl>
                    <p:spTgt spid="582"/>
                  </p:tgtEl>
                </p:cond>
              </p:nextCondLst>
            </p:seq>
            <p:seq concurrent="1" nextAc="seek">
              <p:cTn id="462" restart="whenNotActive" fill="hold" evtFilter="cancelBubble" nodeType="interactiveSeq">
                <p:stCondLst>
                  <p:cond evt="onClick" delay="0">
                    <p:tgtEl>
                      <p:spTgt spid="585"/>
                    </p:tgtEl>
                  </p:cond>
                </p:stCondLst>
                <p:endSync evt="end" delay="0">
                  <p:rtn val="all"/>
                </p:endSync>
                <p:childTnLst>
                  <p:par>
                    <p:cTn id="463" fill="hold">
                      <p:stCondLst>
                        <p:cond delay="0"/>
                      </p:stCondLst>
                      <p:childTnLst>
                        <p:par>
                          <p:cTn id="464" fill="hold">
                            <p:stCondLst>
                              <p:cond delay="0"/>
                            </p:stCondLst>
                            <p:childTnLst>
                              <p:par>
                                <p:cTn id="465" presetID="1" presetClass="exit" presetSubtype="0" fill="hold" grpId="1" nodeType="withEffect">
                                  <p:stCondLst>
                                    <p:cond delay="0"/>
                                  </p:stCondLst>
                                  <p:childTnLst>
                                    <p:set>
                                      <p:cBhvr>
                                        <p:cTn id="466" dur="1" fill="hold">
                                          <p:stCondLst>
                                            <p:cond delay="0"/>
                                          </p:stCondLst>
                                        </p:cTn>
                                        <p:tgtEl>
                                          <p:spTgt spid="585"/>
                                        </p:tgtEl>
                                        <p:attrNameLst>
                                          <p:attrName>style.visibility</p:attrName>
                                        </p:attrNameLst>
                                      </p:cBhvr>
                                      <p:to>
                                        <p:strVal val="hidden"/>
                                      </p:to>
                                    </p:set>
                                  </p:childTnLst>
                                </p:cTn>
                              </p:par>
                              <p:par>
                                <p:cTn id="467" presetID="1" presetClass="exit" presetSubtype="0" fill="hold" grpId="1" nodeType="withEffect">
                                  <p:stCondLst>
                                    <p:cond delay="0"/>
                                  </p:stCondLst>
                                  <p:childTnLst>
                                    <p:set>
                                      <p:cBhvr>
                                        <p:cTn id="468" dur="1" fill="hold">
                                          <p:stCondLst>
                                            <p:cond delay="0"/>
                                          </p:stCondLst>
                                        </p:cTn>
                                        <p:tgtEl>
                                          <p:spTgt spid="584"/>
                                        </p:tgtEl>
                                        <p:attrNameLst>
                                          <p:attrName>style.visibility</p:attrName>
                                        </p:attrNameLst>
                                      </p:cBhvr>
                                      <p:to>
                                        <p:strVal val="hidden"/>
                                      </p:to>
                                    </p:set>
                                  </p:childTnLst>
                                </p:cTn>
                              </p:par>
                              <p:par>
                                <p:cTn id="469" presetID="1" presetClass="entr" presetSubtype="0" fill="hold" grpId="3" nodeType="withEffect">
                                  <p:stCondLst>
                                    <p:cond delay="0"/>
                                  </p:stCondLst>
                                  <p:childTnLst>
                                    <p:set>
                                      <p:cBhvr>
                                        <p:cTn id="470" dur="1" fill="hold">
                                          <p:stCondLst>
                                            <p:cond delay="0"/>
                                          </p:stCondLst>
                                        </p:cTn>
                                        <p:tgtEl>
                                          <p:spTgt spid="583"/>
                                        </p:tgtEl>
                                        <p:attrNameLst>
                                          <p:attrName>style.visibility</p:attrName>
                                        </p:attrNameLst>
                                      </p:cBhvr>
                                      <p:to>
                                        <p:strVal val="visible"/>
                                      </p:to>
                                    </p:set>
                                  </p:childTnLst>
                                </p:cTn>
                              </p:par>
                              <p:par>
                                <p:cTn id="471" presetID="1" presetClass="entr" presetSubtype="0" fill="hold" grpId="3" nodeType="withEffect">
                                  <p:stCondLst>
                                    <p:cond delay="0"/>
                                  </p:stCondLst>
                                  <p:childTnLst>
                                    <p:set>
                                      <p:cBhvr>
                                        <p:cTn id="472" dur="1" fill="hold">
                                          <p:stCondLst>
                                            <p:cond delay="0"/>
                                          </p:stCondLst>
                                        </p:cTn>
                                        <p:tgtEl>
                                          <p:spTgt spid="582"/>
                                        </p:tgtEl>
                                        <p:attrNameLst>
                                          <p:attrName>style.visibility</p:attrName>
                                        </p:attrNameLst>
                                      </p:cBhvr>
                                      <p:to>
                                        <p:strVal val="visible"/>
                                      </p:to>
                                    </p:set>
                                  </p:childTnLst>
                                </p:cTn>
                              </p:par>
                            </p:childTnLst>
                          </p:cTn>
                        </p:par>
                      </p:childTnLst>
                    </p:cTn>
                  </p:par>
                </p:childTnLst>
              </p:cTn>
              <p:nextCondLst>
                <p:cond evt="onClick" delay="0">
                  <p:tgtEl>
                    <p:spTgt spid="585"/>
                  </p:tgtEl>
                </p:cond>
              </p:nextCondLst>
            </p:seq>
            <p:seq concurrent="1" nextAc="seek">
              <p:cTn id="473" restart="whenNotActive" fill="hold" evtFilter="cancelBubble" nodeType="interactiveSeq">
                <p:stCondLst>
                  <p:cond evt="onClick" delay="0">
                    <p:tgtEl>
                      <p:spTgt spid="584"/>
                    </p:tgtEl>
                  </p:cond>
                </p:stCondLst>
                <p:endSync evt="end" delay="0">
                  <p:rtn val="all"/>
                </p:endSync>
                <p:childTnLst>
                  <p:par>
                    <p:cTn id="474" fill="hold">
                      <p:stCondLst>
                        <p:cond delay="0"/>
                      </p:stCondLst>
                      <p:childTnLst>
                        <p:par>
                          <p:cTn id="475" fill="hold">
                            <p:stCondLst>
                              <p:cond delay="0"/>
                            </p:stCondLst>
                            <p:childTnLst>
                              <p:par>
                                <p:cTn id="476" presetID="1" presetClass="exit" presetSubtype="0" fill="hold" grpId="2" nodeType="withEffect">
                                  <p:stCondLst>
                                    <p:cond delay="0"/>
                                  </p:stCondLst>
                                  <p:childTnLst>
                                    <p:set>
                                      <p:cBhvr>
                                        <p:cTn id="477" dur="1" fill="hold">
                                          <p:stCondLst>
                                            <p:cond delay="0"/>
                                          </p:stCondLst>
                                        </p:cTn>
                                        <p:tgtEl>
                                          <p:spTgt spid="584"/>
                                        </p:tgtEl>
                                        <p:attrNameLst>
                                          <p:attrName>style.visibility</p:attrName>
                                        </p:attrNameLst>
                                      </p:cBhvr>
                                      <p:to>
                                        <p:strVal val="hidden"/>
                                      </p:to>
                                    </p:set>
                                  </p:childTnLst>
                                </p:cTn>
                              </p:par>
                              <p:par>
                                <p:cTn id="478" presetID="1" presetClass="exit" presetSubtype="0" fill="hold" grpId="2" nodeType="withEffect">
                                  <p:stCondLst>
                                    <p:cond delay="0"/>
                                  </p:stCondLst>
                                  <p:childTnLst>
                                    <p:set>
                                      <p:cBhvr>
                                        <p:cTn id="479" dur="1" fill="hold">
                                          <p:stCondLst>
                                            <p:cond delay="0"/>
                                          </p:stCondLst>
                                        </p:cTn>
                                        <p:tgtEl>
                                          <p:spTgt spid="585"/>
                                        </p:tgtEl>
                                        <p:attrNameLst>
                                          <p:attrName>style.visibility</p:attrName>
                                        </p:attrNameLst>
                                      </p:cBhvr>
                                      <p:to>
                                        <p:strVal val="hidden"/>
                                      </p:to>
                                    </p:set>
                                  </p:childTnLst>
                                </p:cTn>
                              </p:par>
                              <p:par>
                                <p:cTn id="480" presetID="1" presetClass="entr" presetSubtype="0" fill="hold" grpId="0" nodeType="withEffect">
                                  <p:stCondLst>
                                    <p:cond delay="0"/>
                                  </p:stCondLst>
                                  <p:childTnLst>
                                    <p:set>
                                      <p:cBhvr>
                                        <p:cTn id="481" dur="1" fill="hold">
                                          <p:stCondLst>
                                            <p:cond delay="0"/>
                                          </p:stCondLst>
                                        </p:cTn>
                                        <p:tgtEl>
                                          <p:spTgt spid="586"/>
                                        </p:tgtEl>
                                        <p:attrNameLst>
                                          <p:attrName>style.visibility</p:attrName>
                                        </p:attrNameLst>
                                      </p:cBhvr>
                                      <p:to>
                                        <p:strVal val="visible"/>
                                      </p:to>
                                    </p:set>
                                  </p:childTnLst>
                                </p:cTn>
                              </p:par>
                              <p:par>
                                <p:cTn id="482" presetID="1" presetClass="entr" presetSubtype="0" fill="hold" grpId="0" nodeType="withEffect">
                                  <p:stCondLst>
                                    <p:cond delay="0"/>
                                  </p:stCondLst>
                                  <p:childTnLst>
                                    <p:set>
                                      <p:cBhvr>
                                        <p:cTn id="483"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84"/>
                  </p:tgtEl>
                </p:cond>
              </p:nextCondLst>
            </p:seq>
            <p:seq concurrent="1" nextAc="seek">
              <p:cTn id="484" restart="whenNotActive" fill="hold" evtFilter="cancelBubble" nodeType="interactiveSeq">
                <p:stCondLst>
                  <p:cond evt="onClick" delay="0">
                    <p:tgtEl>
                      <p:spTgt spid="587"/>
                    </p:tgtEl>
                  </p:cond>
                </p:stCondLst>
                <p:endSync evt="end" delay="0">
                  <p:rtn val="all"/>
                </p:endSync>
                <p:childTnLst>
                  <p:par>
                    <p:cTn id="485" fill="hold">
                      <p:stCondLst>
                        <p:cond delay="0"/>
                      </p:stCondLst>
                      <p:childTnLst>
                        <p:par>
                          <p:cTn id="486" fill="hold">
                            <p:stCondLst>
                              <p:cond delay="0"/>
                            </p:stCondLst>
                            <p:childTnLst>
                              <p:par>
                                <p:cTn id="487" presetID="1" presetClass="exit" presetSubtype="0" fill="hold" grpId="1" nodeType="withEffect">
                                  <p:stCondLst>
                                    <p:cond delay="0"/>
                                  </p:stCondLst>
                                  <p:childTnLst>
                                    <p:set>
                                      <p:cBhvr>
                                        <p:cTn id="488" dur="1" fill="hold">
                                          <p:stCondLst>
                                            <p:cond delay="0"/>
                                          </p:stCondLst>
                                        </p:cTn>
                                        <p:tgtEl>
                                          <p:spTgt spid="586"/>
                                        </p:tgtEl>
                                        <p:attrNameLst>
                                          <p:attrName>style.visibility</p:attrName>
                                        </p:attrNameLst>
                                      </p:cBhvr>
                                      <p:to>
                                        <p:strVal val="hidden"/>
                                      </p:to>
                                    </p:set>
                                  </p:childTnLst>
                                </p:cTn>
                              </p:par>
                              <p:par>
                                <p:cTn id="489" presetID="1" presetClass="exit" presetSubtype="0" fill="hold" grpId="1" nodeType="withEffect">
                                  <p:stCondLst>
                                    <p:cond delay="0"/>
                                  </p:stCondLst>
                                  <p:childTnLst>
                                    <p:set>
                                      <p:cBhvr>
                                        <p:cTn id="490" dur="1" fill="hold">
                                          <p:stCondLst>
                                            <p:cond delay="0"/>
                                          </p:stCondLst>
                                        </p:cTn>
                                        <p:tgtEl>
                                          <p:spTgt spid="587"/>
                                        </p:tgtEl>
                                        <p:attrNameLst>
                                          <p:attrName>style.visibility</p:attrName>
                                        </p:attrNameLst>
                                      </p:cBhvr>
                                      <p:to>
                                        <p:strVal val="hidden"/>
                                      </p:to>
                                    </p:set>
                                  </p:childTnLst>
                                </p:cTn>
                              </p:par>
                              <p:par>
                                <p:cTn id="491" presetID="1" presetClass="entr" presetSubtype="0" fill="hold" grpId="0" nodeType="withEffect">
                                  <p:stCondLst>
                                    <p:cond delay="0"/>
                                  </p:stCondLst>
                                  <p:childTnLst>
                                    <p:set>
                                      <p:cBhvr>
                                        <p:cTn id="492" dur="1" fill="hold">
                                          <p:stCondLst>
                                            <p:cond delay="0"/>
                                          </p:stCondLst>
                                        </p:cTn>
                                        <p:tgtEl>
                                          <p:spTgt spid="585"/>
                                        </p:tgtEl>
                                        <p:attrNameLst>
                                          <p:attrName>style.visibility</p:attrName>
                                        </p:attrNameLst>
                                      </p:cBhvr>
                                      <p:to>
                                        <p:strVal val="visible"/>
                                      </p:to>
                                    </p:set>
                                  </p:childTnLst>
                                </p:cTn>
                              </p:par>
                              <p:par>
                                <p:cTn id="493" presetID="1" presetClass="entr" presetSubtype="0" fill="hold" grpId="0" nodeType="withEffect">
                                  <p:stCondLst>
                                    <p:cond delay="0"/>
                                  </p:stCondLst>
                                  <p:childTnLst>
                                    <p:set>
                                      <p:cBhvr>
                                        <p:cTn id="494" dur="1" fill="hold">
                                          <p:stCondLst>
                                            <p:cond delay="0"/>
                                          </p:stCondLst>
                                        </p:cTn>
                                        <p:tgtEl>
                                          <p:spTgt spid="584"/>
                                        </p:tgtEl>
                                        <p:attrNameLst>
                                          <p:attrName>style.visibility</p:attrName>
                                        </p:attrNameLst>
                                      </p:cBhvr>
                                      <p:to>
                                        <p:strVal val="visible"/>
                                      </p:to>
                                    </p:set>
                                  </p:childTnLst>
                                </p:cTn>
                              </p:par>
                            </p:childTnLst>
                          </p:cTn>
                        </p:par>
                      </p:childTnLst>
                    </p:cTn>
                  </p:par>
                </p:childTnLst>
              </p:cTn>
              <p:nextCondLst>
                <p:cond evt="onClick" delay="0">
                  <p:tgtEl>
                    <p:spTgt spid="587"/>
                  </p:tgtEl>
                </p:cond>
              </p:nextCondLst>
            </p:seq>
            <p:seq concurrent="1" nextAc="seek">
              <p:cTn id="495" restart="whenNotActive" fill="hold" evtFilter="cancelBubble" nodeType="interactiveSeq">
                <p:stCondLst>
                  <p:cond evt="onClick" delay="0">
                    <p:tgtEl>
                      <p:spTgt spid="586"/>
                    </p:tgtEl>
                  </p:cond>
                </p:stCondLst>
                <p:endSync evt="end" delay="0">
                  <p:rtn val="all"/>
                </p:endSync>
                <p:childTnLst>
                  <p:par>
                    <p:cTn id="496" fill="hold">
                      <p:stCondLst>
                        <p:cond delay="0"/>
                      </p:stCondLst>
                      <p:childTnLst>
                        <p:par>
                          <p:cTn id="497" fill="hold">
                            <p:stCondLst>
                              <p:cond delay="0"/>
                            </p:stCondLst>
                            <p:childTnLst>
                              <p:par>
                                <p:cTn id="498" presetID="1" presetClass="exit" presetSubtype="0" fill="hold" grpId="2" nodeType="withEffect">
                                  <p:stCondLst>
                                    <p:cond delay="0"/>
                                  </p:stCondLst>
                                  <p:childTnLst>
                                    <p:set>
                                      <p:cBhvr>
                                        <p:cTn id="499" dur="1" fill="hold">
                                          <p:stCondLst>
                                            <p:cond delay="0"/>
                                          </p:stCondLst>
                                        </p:cTn>
                                        <p:tgtEl>
                                          <p:spTgt spid="586"/>
                                        </p:tgtEl>
                                        <p:attrNameLst>
                                          <p:attrName>style.visibility</p:attrName>
                                        </p:attrNameLst>
                                      </p:cBhvr>
                                      <p:to>
                                        <p:strVal val="hidden"/>
                                      </p:to>
                                    </p:set>
                                  </p:childTnLst>
                                </p:cTn>
                              </p:par>
                              <p:par>
                                <p:cTn id="500" presetID="1" presetClass="exit" presetSubtype="0" fill="hold" grpId="3" nodeType="withEffect">
                                  <p:stCondLst>
                                    <p:cond delay="0"/>
                                  </p:stCondLst>
                                  <p:childTnLst>
                                    <p:set>
                                      <p:cBhvr>
                                        <p:cTn id="501" dur="1" fill="hold">
                                          <p:stCondLst>
                                            <p:cond delay="0"/>
                                          </p:stCondLst>
                                        </p:cTn>
                                        <p:tgtEl>
                                          <p:spTgt spid="587"/>
                                        </p:tgtEl>
                                        <p:attrNameLst>
                                          <p:attrName>style.visibility</p:attrName>
                                        </p:attrNameLst>
                                      </p:cBhvr>
                                      <p:to>
                                        <p:strVal val="hidden"/>
                                      </p:to>
                                    </p:set>
                                  </p:childTnLst>
                                </p:cTn>
                              </p:par>
                              <p:par>
                                <p:cTn id="502" presetID="1" presetClass="entr" presetSubtype="0" fill="hold" grpId="0" nodeType="withEffect">
                                  <p:stCondLst>
                                    <p:cond delay="0"/>
                                  </p:stCondLst>
                                  <p:childTnLst>
                                    <p:set>
                                      <p:cBhvr>
                                        <p:cTn id="503" dur="1" fill="hold">
                                          <p:stCondLst>
                                            <p:cond delay="0"/>
                                          </p:stCondLst>
                                        </p:cTn>
                                        <p:tgtEl>
                                          <p:spTgt spid="589"/>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588"/>
                                        </p:tgtEl>
                                        <p:attrNameLst>
                                          <p:attrName>style.visibility</p:attrName>
                                        </p:attrNameLst>
                                      </p:cBhvr>
                                      <p:to>
                                        <p:strVal val="visible"/>
                                      </p:to>
                                    </p:set>
                                  </p:childTnLst>
                                </p:cTn>
                              </p:par>
                            </p:childTnLst>
                          </p:cTn>
                        </p:par>
                      </p:childTnLst>
                    </p:cTn>
                  </p:par>
                </p:childTnLst>
              </p:cTn>
              <p:nextCondLst>
                <p:cond evt="onClick" delay="0">
                  <p:tgtEl>
                    <p:spTgt spid="586"/>
                  </p:tgtEl>
                </p:cond>
              </p:nextCondLst>
            </p:seq>
            <p:seq concurrent="1" nextAc="seek">
              <p:cTn id="506" restart="whenNotActive" fill="hold" evtFilter="cancelBubble" nodeType="interactiveSeq">
                <p:stCondLst>
                  <p:cond evt="onClick" delay="0">
                    <p:tgtEl>
                      <p:spTgt spid="589"/>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withEffect">
                                  <p:stCondLst>
                                    <p:cond delay="0"/>
                                  </p:stCondLst>
                                  <p:childTnLst>
                                    <p:set>
                                      <p:cBhvr>
                                        <p:cTn id="510" dur="1" fill="hold">
                                          <p:stCondLst>
                                            <p:cond delay="0"/>
                                          </p:stCondLst>
                                        </p:cTn>
                                        <p:tgtEl>
                                          <p:spTgt spid="589"/>
                                        </p:tgtEl>
                                        <p:attrNameLst>
                                          <p:attrName>style.visibility</p:attrName>
                                        </p:attrNameLst>
                                      </p:cBhvr>
                                      <p:to>
                                        <p:strVal val="hidden"/>
                                      </p:to>
                                    </p:set>
                                  </p:childTnLst>
                                </p:cTn>
                              </p:par>
                              <p:par>
                                <p:cTn id="511" presetID="1" presetClass="exit" presetSubtype="0" fill="hold" grpId="1" nodeType="withEffect">
                                  <p:stCondLst>
                                    <p:cond delay="0"/>
                                  </p:stCondLst>
                                  <p:childTnLst>
                                    <p:set>
                                      <p:cBhvr>
                                        <p:cTn id="512" dur="1" fill="hold">
                                          <p:stCondLst>
                                            <p:cond delay="0"/>
                                          </p:stCondLst>
                                        </p:cTn>
                                        <p:tgtEl>
                                          <p:spTgt spid="588"/>
                                        </p:tgtEl>
                                        <p:attrNameLst>
                                          <p:attrName>style.visibility</p:attrName>
                                        </p:attrNameLst>
                                      </p:cBhvr>
                                      <p:to>
                                        <p:strVal val="hidden"/>
                                      </p:to>
                                    </p:set>
                                  </p:childTnLst>
                                </p:cTn>
                              </p:par>
                              <p:par>
                                <p:cTn id="513" presetID="1" presetClass="entr" presetSubtype="0" fill="hold" grpId="3" nodeType="withEffect">
                                  <p:stCondLst>
                                    <p:cond delay="0"/>
                                  </p:stCondLst>
                                  <p:childTnLst>
                                    <p:set>
                                      <p:cBhvr>
                                        <p:cTn id="514" dur="1" fill="hold">
                                          <p:stCondLst>
                                            <p:cond delay="0"/>
                                          </p:stCondLst>
                                        </p:cTn>
                                        <p:tgtEl>
                                          <p:spTgt spid="586"/>
                                        </p:tgtEl>
                                        <p:attrNameLst>
                                          <p:attrName>style.visibility</p:attrName>
                                        </p:attrNameLst>
                                      </p:cBhvr>
                                      <p:to>
                                        <p:strVal val="visible"/>
                                      </p:to>
                                    </p:set>
                                  </p:childTnLst>
                                </p:cTn>
                              </p:par>
                              <p:par>
                                <p:cTn id="515" presetID="1" presetClass="entr" presetSubtype="0" fill="hold" grpId="2" nodeType="withEffect">
                                  <p:stCondLst>
                                    <p:cond delay="0"/>
                                  </p:stCondLst>
                                  <p:childTnLst>
                                    <p:set>
                                      <p:cBhvr>
                                        <p:cTn id="516"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89"/>
                  </p:tgtEl>
                </p:cond>
              </p:nextCondLst>
            </p:seq>
            <p:seq concurrent="1" nextAc="seek">
              <p:cTn id="517" restart="whenNotActive" fill="hold" evtFilter="cancelBubble" nodeType="interactiveSeq">
                <p:stCondLst>
                  <p:cond evt="onClick" delay="0">
                    <p:tgtEl>
                      <p:spTgt spid="588"/>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2" nodeType="withEffect">
                                  <p:stCondLst>
                                    <p:cond delay="0"/>
                                  </p:stCondLst>
                                  <p:childTnLst>
                                    <p:set>
                                      <p:cBhvr>
                                        <p:cTn id="521" dur="1" fill="hold">
                                          <p:stCondLst>
                                            <p:cond delay="0"/>
                                          </p:stCondLst>
                                        </p:cTn>
                                        <p:tgtEl>
                                          <p:spTgt spid="588"/>
                                        </p:tgtEl>
                                        <p:attrNameLst>
                                          <p:attrName>style.visibility</p:attrName>
                                        </p:attrNameLst>
                                      </p:cBhvr>
                                      <p:to>
                                        <p:strVal val="hidden"/>
                                      </p:to>
                                    </p:set>
                                  </p:childTnLst>
                                </p:cTn>
                              </p:par>
                              <p:par>
                                <p:cTn id="522" presetID="1" presetClass="exit" presetSubtype="0" fill="hold" grpId="2" nodeType="withEffect">
                                  <p:stCondLst>
                                    <p:cond delay="0"/>
                                  </p:stCondLst>
                                  <p:childTnLst>
                                    <p:set>
                                      <p:cBhvr>
                                        <p:cTn id="523" dur="1" fill="hold">
                                          <p:stCondLst>
                                            <p:cond delay="0"/>
                                          </p:stCondLst>
                                        </p:cTn>
                                        <p:tgtEl>
                                          <p:spTgt spid="589"/>
                                        </p:tgtEl>
                                        <p:attrNameLst>
                                          <p:attrName>style.visibility</p:attrName>
                                        </p:attrNameLst>
                                      </p:cBhvr>
                                      <p:to>
                                        <p:strVal val="hidden"/>
                                      </p:to>
                                    </p:set>
                                  </p:childTnLst>
                                </p:cTn>
                              </p:par>
                              <p:par>
                                <p:cTn id="524" presetID="1" presetClass="entr" presetSubtype="0" fill="hold" grpId="3" nodeType="withEffect">
                                  <p:stCondLst>
                                    <p:cond delay="0"/>
                                  </p:stCondLst>
                                  <p:childTnLst>
                                    <p:set>
                                      <p:cBhvr>
                                        <p:cTn id="525" dur="1" fill="hold">
                                          <p:stCondLst>
                                            <p:cond delay="0"/>
                                          </p:stCondLst>
                                        </p:cTn>
                                        <p:tgtEl>
                                          <p:spTgt spid="591"/>
                                        </p:tgtEl>
                                        <p:attrNameLst>
                                          <p:attrName>style.visibility</p:attrName>
                                        </p:attrNameLst>
                                      </p:cBhvr>
                                      <p:to>
                                        <p:strVal val="visible"/>
                                      </p:to>
                                    </p:set>
                                  </p:childTnLst>
                                </p:cTn>
                              </p:par>
                              <p:par>
                                <p:cTn id="526" presetID="1" presetClass="entr" presetSubtype="0" fill="hold" grpId="3" nodeType="withEffect">
                                  <p:stCondLst>
                                    <p:cond delay="0"/>
                                  </p:stCondLst>
                                  <p:childTnLst>
                                    <p:set>
                                      <p:cBhvr>
                                        <p:cTn id="527" dur="1" fill="hold">
                                          <p:stCondLst>
                                            <p:cond delay="0"/>
                                          </p:stCondLst>
                                        </p:cTn>
                                        <p:tgtEl>
                                          <p:spTgt spid="590"/>
                                        </p:tgtEl>
                                        <p:attrNameLst>
                                          <p:attrName>style.visibility</p:attrName>
                                        </p:attrNameLst>
                                      </p:cBhvr>
                                      <p:to>
                                        <p:strVal val="visible"/>
                                      </p:to>
                                    </p:set>
                                  </p:childTnLst>
                                </p:cTn>
                              </p:par>
                            </p:childTnLst>
                          </p:cTn>
                        </p:par>
                      </p:childTnLst>
                    </p:cTn>
                  </p:par>
                </p:childTnLst>
              </p:cTn>
              <p:nextCondLst>
                <p:cond evt="onClick" delay="0">
                  <p:tgtEl>
                    <p:spTgt spid="588"/>
                  </p:tgtEl>
                </p:cond>
              </p:nextCondLst>
            </p:seq>
            <p:seq concurrent="1" nextAc="seek">
              <p:cTn id="528" restart="whenNotActive" fill="hold" evtFilter="cancelBubble" nodeType="interactiveSeq">
                <p:stCondLst>
                  <p:cond evt="onClick" delay="0">
                    <p:tgtEl>
                      <p:spTgt spid="591"/>
                    </p:tgtEl>
                  </p:cond>
                </p:stCondLst>
                <p:endSync evt="end" delay="0">
                  <p:rtn val="all"/>
                </p:endSync>
                <p:childTnLst>
                  <p:par>
                    <p:cTn id="529" fill="hold">
                      <p:stCondLst>
                        <p:cond delay="0"/>
                      </p:stCondLst>
                      <p:childTnLst>
                        <p:par>
                          <p:cTn id="530" fill="hold">
                            <p:stCondLst>
                              <p:cond delay="0"/>
                            </p:stCondLst>
                            <p:childTnLst>
                              <p:par>
                                <p:cTn id="531" presetID="1" presetClass="exit" presetSubtype="0" fill="hold" grpId="1" nodeType="withEffect">
                                  <p:stCondLst>
                                    <p:cond delay="0"/>
                                  </p:stCondLst>
                                  <p:childTnLst>
                                    <p:set>
                                      <p:cBhvr>
                                        <p:cTn id="532" dur="1" fill="hold">
                                          <p:stCondLst>
                                            <p:cond delay="0"/>
                                          </p:stCondLst>
                                        </p:cTn>
                                        <p:tgtEl>
                                          <p:spTgt spid="591"/>
                                        </p:tgtEl>
                                        <p:attrNameLst>
                                          <p:attrName>style.visibility</p:attrName>
                                        </p:attrNameLst>
                                      </p:cBhvr>
                                      <p:to>
                                        <p:strVal val="hidden"/>
                                      </p:to>
                                    </p:set>
                                  </p:childTnLst>
                                </p:cTn>
                              </p:par>
                              <p:par>
                                <p:cTn id="533" presetID="1" presetClass="exit" presetSubtype="0" fill="hold" grpId="1" nodeType="withEffect">
                                  <p:stCondLst>
                                    <p:cond delay="0"/>
                                  </p:stCondLst>
                                  <p:childTnLst>
                                    <p:set>
                                      <p:cBhvr>
                                        <p:cTn id="534" dur="1" fill="hold">
                                          <p:stCondLst>
                                            <p:cond delay="0"/>
                                          </p:stCondLst>
                                        </p:cTn>
                                        <p:tgtEl>
                                          <p:spTgt spid="590"/>
                                        </p:tgtEl>
                                        <p:attrNameLst>
                                          <p:attrName>style.visibility</p:attrName>
                                        </p:attrNameLst>
                                      </p:cBhvr>
                                      <p:to>
                                        <p:strVal val="hidden"/>
                                      </p:to>
                                    </p:set>
                                  </p:childTnLst>
                                </p:cTn>
                              </p:par>
                              <p:par>
                                <p:cTn id="535" presetID="1" presetClass="entr" presetSubtype="0" fill="hold" grpId="3" nodeType="withEffect">
                                  <p:stCondLst>
                                    <p:cond delay="0"/>
                                  </p:stCondLst>
                                  <p:childTnLst>
                                    <p:set>
                                      <p:cBhvr>
                                        <p:cTn id="536" dur="1" fill="hold">
                                          <p:stCondLst>
                                            <p:cond delay="0"/>
                                          </p:stCondLst>
                                        </p:cTn>
                                        <p:tgtEl>
                                          <p:spTgt spid="589"/>
                                        </p:tgtEl>
                                        <p:attrNameLst>
                                          <p:attrName>style.visibility</p:attrName>
                                        </p:attrNameLst>
                                      </p:cBhvr>
                                      <p:to>
                                        <p:strVal val="visible"/>
                                      </p:to>
                                    </p:set>
                                  </p:childTnLst>
                                </p:cTn>
                              </p:par>
                              <p:par>
                                <p:cTn id="537" presetID="1" presetClass="entr" presetSubtype="0" fill="hold" grpId="3" nodeType="withEffect">
                                  <p:stCondLst>
                                    <p:cond delay="0"/>
                                  </p:stCondLst>
                                  <p:childTnLst>
                                    <p:set>
                                      <p:cBhvr>
                                        <p:cTn id="538" dur="1" fill="hold">
                                          <p:stCondLst>
                                            <p:cond delay="0"/>
                                          </p:stCondLst>
                                        </p:cTn>
                                        <p:tgtEl>
                                          <p:spTgt spid="588"/>
                                        </p:tgtEl>
                                        <p:attrNameLst>
                                          <p:attrName>style.visibility</p:attrName>
                                        </p:attrNameLst>
                                      </p:cBhvr>
                                      <p:to>
                                        <p:strVal val="visible"/>
                                      </p:to>
                                    </p:set>
                                  </p:childTnLst>
                                </p:cTn>
                              </p:par>
                            </p:childTnLst>
                          </p:cTn>
                        </p:par>
                      </p:childTnLst>
                    </p:cTn>
                  </p:par>
                </p:childTnLst>
              </p:cTn>
              <p:nextCondLst>
                <p:cond evt="onClick" delay="0">
                  <p:tgtEl>
                    <p:spTgt spid="591"/>
                  </p:tgtEl>
                </p:cond>
              </p:nextCondLst>
            </p:seq>
            <p:seq concurrent="1" nextAc="seek">
              <p:cTn id="539" restart="whenNotActive" fill="hold" evtFilter="cancelBubble" nodeType="interactiveSeq">
                <p:stCondLst>
                  <p:cond evt="onClick" delay="0">
                    <p:tgtEl>
                      <p:spTgt spid="590"/>
                    </p:tgtEl>
                  </p:cond>
                </p:stCondLst>
                <p:endSync evt="end" delay="0">
                  <p:rtn val="all"/>
                </p:endSync>
                <p:childTnLst>
                  <p:par>
                    <p:cTn id="540" fill="hold">
                      <p:stCondLst>
                        <p:cond delay="0"/>
                      </p:stCondLst>
                      <p:childTnLst>
                        <p:par>
                          <p:cTn id="541" fill="hold">
                            <p:stCondLst>
                              <p:cond delay="0"/>
                            </p:stCondLst>
                            <p:childTnLst>
                              <p:par>
                                <p:cTn id="542" presetID="1" presetClass="exit" presetSubtype="0" fill="hold" grpId="2" nodeType="withEffect">
                                  <p:stCondLst>
                                    <p:cond delay="0"/>
                                  </p:stCondLst>
                                  <p:childTnLst>
                                    <p:set>
                                      <p:cBhvr>
                                        <p:cTn id="543" dur="1" fill="hold">
                                          <p:stCondLst>
                                            <p:cond delay="0"/>
                                          </p:stCondLst>
                                        </p:cTn>
                                        <p:tgtEl>
                                          <p:spTgt spid="590"/>
                                        </p:tgtEl>
                                        <p:attrNameLst>
                                          <p:attrName>style.visibility</p:attrName>
                                        </p:attrNameLst>
                                      </p:cBhvr>
                                      <p:to>
                                        <p:strVal val="hidden"/>
                                      </p:to>
                                    </p:set>
                                  </p:childTnLst>
                                </p:cTn>
                              </p:par>
                              <p:par>
                                <p:cTn id="544" presetID="1" presetClass="exit" presetSubtype="0" fill="hold" grpId="2" nodeType="withEffect">
                                  <p:stCondLst>
                                    <p:cond delay="0"/>
                                  </p:stCondLst>
                                  <p:childTnLst>
                                    <p:set>
                                      <p:cBhvr>
                                        <p:cTn id="545" dur="1" fill="hold">
                                          <p:stCondLst>
                                            <p:cond delay="0"/>
                                          </p:stCondLst>
                                        </p:cTn>
                                        <p:tgtEl>
                                          <p:spTgt spid="591"/>
                                        </p:tgtEl>
                                        <p:attrNameLst>
                                          <p:attrName>style.visibility</p:attrName>
                                        </p:attrNameLst>
                                      </p:cBhvr>
                                      <p:to>
                                        <p:strVal val="hidden"/>
                                      </p:to>
                                    </p:set>
                                  </p:childTnLst>
                                </p:cTn>
                              </p:par>
                              <p:par>
                                <p:cTn id="546" presetID="1" presetClass="entr" presetSubtype="0" fill="hold" grpId="3" nodeType="withEffect">
                                  <p:stCondLst>
                                    <p:cond delay="0"/>
                                  </p:stCondLst>
                                  <p:childTnLst>
                                    <p:set>
                                      <p:cBhvr>
                                        <p:cTn id="547" dur="1" fill="hold">
                                          <p:stCondLst>
                                            <p:cond delay="0"/>
                                          </p:stCondLst>
                                        </p:cTn>
                                        <p:tgtEl>
                                          <p:spTgt spid="593"/>
                                        </p:tgtEl>
                                        <p:attrNameLst>
                                          <p:attrName>style.visibility</p:attrName>
                                        </p:attrNameLst>
                                      </p:cBhvr>
                                      <p:to>
                                        <p:strVal val="visible"/>
                                      </p:to>
                                    </p:set>
                                  </p:childTnLst>
                                </p:cTn>
                              </p:par>
                              <p:par>
                                <p:cTn id="548" presetID="1" presetClass="entr" presetSubtype="0" fill="hold" grpId="3" nodeType="withEffect">
                                  <p:stCondLst>
                                    <p:cond delay="0"/>
                                  </p:stCondLst>
                                  <p:childTnLst>
                                    <p:set>
                                      <p:cBhvr>
                                        <p:cTn id="549" dur="1" fill="hold">
                                          <p:stCondLst>
                                            <p:cond delay="0"/>
                                          </p:stCondLst>
                                        </p:cTn>
                                        <p:tgtEl>
                                          <p:spTgt spid="592"/>
                                        </p:tgtEl>
                                        <p:attrNameLst>
                                          <p:attrName>style.visibility</p:attrName>
                                        </p:attrNameLst>
                                      </p:cBhvr>
                                      <p:to>
                                        <p:strVal val="visible"/>
                                      </p:to>
                                    </p:set>
                                  </p:childTnLst>
                                </p:cTn>
                              </p:par>
                            </p:childTnLst>
                          </p:cTn>
                        </p:par>
                      </p:childTnLst>
                    </p:cTn>
                  </p:par>
                </p:childTnLst>
              </p:cTn>
              <p:nextCondLst>
                <p:cond evt="onClick" delay="0">
                  <p:tgtEl>
                    <p:spTgt spid="590"/>
                  </p:tgtEl>
                </p:cond>
              </p:nextCondLst>
            </p:seq>
            <p:seq concurrent="1" nextAc="seek">
              <p:cTn id="550" restart="whenNotActive" fill="hold" evtFilter="cancelBubble" nodeType="interactiveSeq">
                <p:stCondLst>
                  <p:cond evt="onClick" delay="0">
                    <p:tgtEl>
                      <p:spTgt spid="593"/>
                    </p:tgtEl>
                  </p:cond>
                </p:stCondLst>
                <p:endSync evt="end" delay="0">
                  <p:rtn val="all"/>
                </p:endSync>
                <p:childTnLst>
                  <p:par>
                    <p:cTn id="551" fill="hold">
                      <p:stCondLst>
                        <p:cond delay="0"/>
                      </p:stCondLst>
                      <p:childTnLst>
                        <p:par>
                          <p:cTn id="552" fill="hold">
                            <p:stCondLst>
                              <p:cond delay="0"/>
                            </p:stCondLst>
                            <p:childTnLst>
                              <p:par>
                                <p:cTn id="553" presetID="1" presetClass="exit" presetSubtype="0" fill="hold" grpId="1" nodeType="withEffect">
                                  <p:stCondLst>
                                    <p:cond delay="0"/>
                                  </p:stCondLst>
                                  <p:childTnLst>
                                    <p:set>
                                      <p:cBhvr>
                                        <p:cTn id="554" dur="1" fill="hold">
                                          <p:stCondLst>
                                            <p:cond delay="0"/>
                                          </p:stCondLst>
                                        </p:cTn>
                                        <p:tgtEl>
                                          <p:spTgt spid="593"/>
                                        </p:tgtEl>
                                        <p:attrNameLst>
                                          <p:attrName>style.visibility</p:attrName>
                                        </p:attrNameLst>
                                      </p:cBhvr>
                                      <p:to>
                                        <p:strVal val="hidden"/>
                                      </p:to>
                                    </p:set>
                                  </p:childTnLst>
                                </p:cTn>
                              </p:par>
                              <p:par>
                                <p:cTn id="555" presetID="1" presetClass="exit" presetSubtype="0" fill="hold" grpId="1" nodeType="withEffect">
                                  <p:stCondLst>
                                    <p:cond delay="0"/>
                                  </p:stCondLst>
                                  <p:childTnLst>
                                    <p:set>
                                      <p:cBhvr>
                                        <p:cTn id="556" dur="1" fill="hold">
                                          <p:stCondLst>
                                            <p:cond delay="0"/>
                                          </p:stCondLst>
                                        </p:cTn>
                                        <p:tgtEl>
                                          <p:spTgt spid="592"/>
                                        </p:tgtEl>
                                        <p:attrNameLst>
                                          <p:attrName>style.visibility</p:attrName>
                                        </p:attrNameLst>
                                      </p:cBhvr>
                                      <p:to>
                                        <p:strVal val="hidden"/>
                                      </p:to>
                                    </p:set>
                                  </p:childTnLst>
                                </p:cTn>
                              </p:par>
                              <p:par>
                                <p:cTn id="557" presetID="1" presetClass="entr" presetSubtype="0" fill="hold" grpId="0" nodeType="withEffect">
                                  <p:stCondLst>
                                    <p:cond delay="0"/>
                                  </p:stCondLst>
                                  <p:childTnLst>
                                    <p:set>
                                      <p:cBhvr>
                                        <p:cTn id="558" dur="1" fill="hold">
                                          <p:stCondLst>
                                            <p:cond delay="0"/>
                                          </p:stCondLst>
                                        </p:cTn>
                                        <p:tgtEl>
                                          <p:spTgt spid="591"/>
                                        </p:tgtEl>
                                        <p:attrNameLst>
                                          <p:attrName>style.visibility</p:attrName>
                                        </p:attrNameLst>
                                      </p:cBhvr>
                                      <p:to>
                                        <p:strVal val="visible"/>
                                      </p:to>
                                    </p:set>
                                  </p:childTnLst>
                                </p:cTn>
                              </p:par>
                              <p:par>
                                <p:cTn id="559" presetID="1" presetClass="entr" presetSubtype="0" fill="hold" grpId="0" nodeType="withEffect">
                                  <p:stCondLst>
                                    <p:cond delay="0"/>
                                  </p:stCondLst>
                                  <p:childTnLst>
                                    <p:set>
                                      <p:cBhvr>
                                        <p:cTn id="560" dur="1" fill="hold">
                                          <p:stCondLst>
                                            <p:cond delay="0"/>
                                          </p:stCondLst>
                                        </p:cTn>
                                        <p:tgtEl>
                                          <p:spTgt spid="590"/>
                                        </p:tgtEl>
                                        <p:attrNameLst>
                                          <p:attrName>style.visibility</p:attrName>
                                        </p:attrNameLst>
                                      </p:cBhvr>
                                      <p:to>
                                        <p:strVal val="visible"/>
                                      </p:to>
                                    </p:set>
                                  </p:childTnLst>
                                </p:cTn>
                              </p:par>
                            </p:childTnLst>
                          </p:cTn>
                        </p:par>
                      </p:childTnLst>
                    </p:cTn>
                  </p:par>
                </p:childTnLst>
              </p:cTn>
              <p:nextCondLst>
                <p:cond evt="onClick" delay="0">
                  <p:tgtEl>
                    <p:spTgt spid="593"/>
                  </p:tgtEl>
                </p:cond>
              </p:nextCondLst>
            </p:seq>
            <p:seq concurrent="1" nextAc="seek">
              <p:cTn id="561" restart="whenNotActive" fill="hold" evtFilter="cancelBubble" nodeType="interactiveSeq">
                <p:stCondLst>
                  <p:cond evt="onClick" delay="0">
                    <p:tgtEl>
                      <p:spTgt spid="592"/>
                    </p:tgtEl>
                  </p:cond>
                </p:stCondLst>
                <p:endSync evt="end" delay="0">
                  <p:rtn val="all"/>
                </p:endSync>
                <p:childTnLst>
                  <p:par>
                    <p:cTn id="562" fill="hold">
                      <p:stCondLst>
                        <p:cond delay="0"/>
                      </p:stCondLst>
                      <p:childTnLst>
                        <p:par>
                          <p:cTn id="563" fill="hold">
                            <p:stCondLst>
                              <p:cond delay="0"/>
                            </p:stCondLst>
                            <p:childTnLst>
                              <p:par>
                                <p:cTn id="564" presetID="1" presetClass="exit" presetSubtype="0" fill="hold" grpId="2" nodeType="withEffect">
                                  <p:stCondLst>
                                    <p:cond delay="0"/>
                                  </p:stCondLst>
                                  <p:childTnLst>
                                    <p:set>
                                      <p:cBhvr>
                                        <p:cTn id="565" dur="1" fill="hold">
                                          <p:stCondLst>
                                            <p:cond delay="0"/>
                                          </p:stCondLst>
                                        </p:cTn>
                                        <p:tgtEl>
                                          <p:spTgt spid="592"/>
                                        </p:tgtEl>
                                        <p:attrNameLst>
                                          <p:attrName>style.visibility</p:attrName>
                                        </p:attrNameLst>
                                      </p:cBhvr>
                                      <p:to>
                                        <p:strVal val="hidden"/>
                                      </p:to>
                                    </p:set>
                                  </p:childTnLst>
                                </p:cTn>
                              </p:par>
                              <p:par>
                                <p:cTn id="566" presetID="1" presetClass="exit" presetSubtype="0" fill="hold" grpId="2" nodeType="withEffect">
                                  <p:stCondLst>
                                    <p:cond delay="0"/>
                                  </p:stCondLst>
                                  <p:childTnLst>
                                    <p:set>
                                      <p:cBhvr>
                                        <p:cTn id="567" dur="1" fill="hold">
                                          <p:stCondLst>
                                            <p:cond delay="0"/>
                                          </p:stCondLst>
                                        </p:cTn>
                                        <p:tgtEl>
                                          <p:spTgt spid="593"/>
                                        </p:tgtEl>
                                        <p:attrNameLst>
                                          <p:attrName>style.visibility</p:attrName>
                                        </p:attrNameLst>
                                      </p:cBhvr>
                                      <p:to>
                                        <p:strVal val="hidden"/>
                                      </p:to>
                                    </p:set>
                                  </p:childTnLst>
                                </p:cTn>
                              </p:par>
                              <p:par>
                                <p:cTn id="568" presetID="1" presetClass="entr" presetSubtype="0" fill="hold" grpId="0" nodeType="withEffect">
                                  <p:stCondLst>
                                    <p:cond delay="0"/>
                                  </p:stCondLst>
                                  <p:childTnLst>
                                    <p:set>
                                      <p:cBhvr>
                                        <p:cTn id="569" dur="1" fill="hold">
                                          <p:stCondLst>
                                            <p:cond delay="0"/>
                                          </p:stCondLst>
                                        </p:cTn>
                                        <p:tgtEl>
                                          <p:spTgt spid="595"/>
                                        </p:tgtEl>
                                        <p:attrNameLst>
                                          <p:attrName>style.visibility</p:attrName>
                                        </p:attrNameLst>
                                      </p:cBhvr>
                                      <p:to>
                                        <p:strVal val="visible"/>
                                      </p:to>
                                    </p:set>
                                  </p:childTnLst>
                                </p:cTn>
                              </p:par>
                              <p:par>
                                <p:cTn id="570" presetID="1" presetClass="entr" presetSubtype="0" fill="hold" grpId="0" nodeType="withEffect">
                                  <p:stCondLst>
                                    <p:cond delay="0"/>
                                  </p:stCondLst>
                                  <p:childTnLst>
                                    <p:set>
                                      <p:cBhvr>
                                        <p:cTn id="571"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2"/>
                  </p:tgtEl>
                </p:cond>
              </p:nextCondLst>
            </p:seq>
            <p:seq concurrent="1" nextAc="seek">
              <p:cTn id="572" restart="whenNotActive" fill="hold" evtFilter="cancelBubble" nodeType="interactiveSeq">
                <p:stCondLst>
                  <p:cond evt="onClick" delay="0">
                    <p:tgtEl>
                      <p:spTgt spid="595"/>
                    </p:tgtEl>
                  </p:cond>
                </p:stCondLst>
                <p:endSync evt="end" delay="0">
                  <p:rtn val="all"/>
                </p:endSync>
                <p:childTnLst>
                  <p:par>
                    <p:cTn id="573" fill="hold">
                      <p:stCondLst>
                        <p:cond delay="0"/>
                      </p:stCondLst>
                      <p:childTnLst>
                        <p:par>
                          <p:cTn id="574" fill="hold">
                            <p:stCondLst>
                              <p:cond delay="0"/>
                            </p:stCondLst>
                            <p:childTnLst>
                              <p:par>
                                <p:cTn id="575" presetID="1" presetClass="exit" presetSubtype="0" fill="hold" grpId="1" nodeType="withEffect">
                                  <p:stCondLst>
                                    <p:cond delay="0"/>
                                  </p:stCondLst>
                                  <p:childTnLst>
                                    <p:set>
                                      <p:cBhvr>
                                        <p:cTn id="576" dur="1" fill="hold">
                                          <p:stCondLst>
                                            <p:cond delay="0"/>
                                          </p:stCondLst>
                                        </p:cTn>
                                        <p:tgtEl>
                                          <p:spTgt spid="595"/>
                                        </p:tgtEl>
                                        <p:attrNameLst>
                                          <p:attrName>style.visibility</p:attrName>
                                        </p:attrNameLst>
                                      </p:cBhvr>
                                      <p:to>
                                        <p:strVal val="hidden"/>
                                      </p:to>
                                    </p:set>
                                  </p:childTnLst>
                                </p:cTn>
                              </p:par>
                              <p:par>
                                <p:cTn id="577" presetID="1" presetClass="exit" presetSubtype="0" fill="hold" grpId="1" nodeType="withEffect">
                                  <p:stCondLst>
                                    <p:cond delay="0"/>
                                  </p:stCondLst>
                                  <p:childTnLst>
                                    <p:set>
                                      <p:cBhvr>
                                        <p:cTn id="578" dur="1" fill="hold">
                                          <p:stCondLst>
                                            <p:cond delay="0"/>
                                          </p:stCondLst>
                                        </p:cTn>
                                        <p:tgtEl>
                                          <p:spTgt spid="594"/>
                                        </p:tgtEl>
                                        <p:attrNameLst>
                                          <p:attrName>style.visibility</p:attrName>
                                        </p:attrNameLst>
                                      </p:cBhvr>
                                      <p:to>
                                        <p:strVal val="hidden"/>
                                      </p:to>
                                    </p:set>
                                  </p:childTnLst>
                                </p:cTn>
                              </p:par>
                              <p:par>
                                <p:cTn id="579" presetID="1" presetClass="entr" presetSubtype="0" fill="hold" grpId="0" nodeType="withEffect">
                                  <p:stCondLst>
                                    <p:cond delay="0"/>
                                  </p:stCondLst>
                                  <p:childTnLst>
                                    <p:set>
                                      <p:cBhvr>
                                        <p:cTn id="580" dur="1" fill="hold">
                                          <p:stCondLst>
                                            <p:cond delay="0"/>
                                          </p:stCondLst>
                                        </p:cTn>
                                        <p:tgtEl>
                                          <p:spTgt spid="593"/>
                                        </p:tgtEl>
                                        <p:attrNameLst>
                                          <p:attrName>style.visibility</p:attrName>
                                        </p:attrNameLst>
                                      </p:cBhvr>
                                      <p:to>
                                        <p:strVal val="visible"/>
                                      </p:to>
                                    </p:set>
                                  </p:childTnLst>
                                </p:cTn>
                              </p:par>
                              <p:par>
                                <p:cTn id="581" presetID="1" presetClass="entr" presetSubtype="0" fill="hold" grpId="0" nodeType="withEffect">
                                  <p:stCondLst>
                                    <p:cond delay="0"/>
                                  </p:stCondLst>
                                  <p:childTnLst>
                                    <p:set>
                                      <p:cBhvr>
                                        <p:cTn id="582" dur="1" fill="hold">
                                          <p:stCondLst>
                                            <p:cond delay="0"/>
                                          </p:stCondLst>
                                        </p:cTn>
                                        <p:tgtEl>
                                          <p:spTgt spid="592"/>
                                        </p:tgtEl>
                                        <p:attrNameLst>
                                          <p:attrName>style.visibility</p:attrName>
                                        </p:attrNameLst>
                                      </p:cBhvr>
                                      <p:to>
                                        <p:strVal val="visible"/>
                                      </p:to>
                                    </p:set>
                                  </p:childTnLst>
                                </p:cTn>
                              </p:par>
                            </p:childTnLst>
                          </p:cTn>
                        </p:par>
                      </p:childTnLst>
                    </p:cTn>
                  </p:par>
                </p:childTnLst>
              </p:cTn>
              <p:nextCondLst>
                <p:cond evt="onClick" delay="0">
                  <p:tgtEl>
                    <p:spTgt spid="595"/>
                  </p:tgtEl>
                </p:cond>
              </p:nextCondLst>
            </p:seq>
            <p:seq concurrent="1" nextAc="seek">
              <p:cTn id="583" restart="whenNotActive" fill="hold" evtFilter="cancelBubble" nodeType="interactiveSeq">
                <p:stCondLst>
                  <p:cond evt="onClick" delay="0">
                    <p:tgtEl>
                      <p:spTgt spid="594"/>
                    </p:tgtEl>
                  </p:cond>
                </p:stCondLst>
                <p:endSync evt="end" delay="0">
                  <p:rtn val="all"/>
                </p:endSync>
                <p:childTnLst>
                  <p:par>
                    <p:cTn id="584" fill="hold">
                      <p:stCondLst>
                        <p:cond delay="0"/>
                      </p:stCondLst>
                      <p:childTnLst>
                        <p:par>
                          <p:cTn id="585" fill="hold">
                            <p:stCondLst>
                              <p:cond delay="0"/>
                            </p:stCondLst>
                            <p:childTnLst>
                              <p:par>
                                <p:cTn id="586" presetID="1" presetClass="exit" presetSubtype="0" fill="hold" grpId="2" nodeType="withEffect">
                                  <p:stCondLst>
                                    <p:cond delay="0"/>
                                  </p:stCondLst>
                                  <p:childTnLst>
                                    <p:set>
                                      <p:cBhvr>
                                        <p:cTn id="587" dur="1" fill="hold">
                                          <p:stCondLst>
                                            <p:cond delay="0"/>
                                          </p:stCondLst>
                                        </p:cTn>
                                        <p:tgtEl>
                                          <p:spTgt spid="594"/>
                                        </p:tgtEl>
                                        <p:attrNameLst>
                                          <p:attrName>style.visibility</p:attrName>
                                        </p:attrNameLst>
                                      </p:cBhvr>
                                      <p:to>
                                        <p:strVal val="hidden"/>
                                      </p:to>
                                    </p:set>
                                  </p:childTnLst>
                                </p:cTn>
                              </p:par>
                              <p:par>
                                <p:cTn id="588" presetID="1" presetClass="exit" presetSubtype="0" fill="hold" grpId="2" nodeType="withEffect">
                                  <p:stCondLst>
                                    <p:cond delay="0"/>
                                  </p:stCondLst>
                                  <p:childTnLst>
                                    <p:set>
                                      <p:cBhvr>
                                        <p:cTn id="589" dur="1" fill="hold">
                                          <p:stCondLst>
                                            <p:cond delay="0"/>
                                          </p:stCondLst>
                                        </p:cTn>
                                        <p:tgtEl>
                                          <p:spTgt spid="595"/>
                                        </p:tgtEl>
                                        <p:attrNameLst>
                                          <p:attrName>style.visibility</p:attrName>
                                        </p:attrNameLst>
                                      </p:cBhvr>
                                      <p:to>
                                        <p:strVal val="hidden"/>
                                      </p:to>
                                    </p:set>
                                  </p:childTnLst>
                                </p:cTn>
                              </p:par>
                              <p:par>
                                <p:cTn id="590" presetID="1" presetClass="entr" presetSubtype="0" fill="hold" grpId="3" nodeType="withEffect">
                                  <p:stCondLst>
                                    <p:cond delay="0"/>
                                  </p:stCondLst>
                                  <p:childTnLst>
                                    <p:set>
                                      <p:cBhvr>
                                        <p:cTn id="591" dur="1" fill="hold">
                                          <p:stCondLst>
                                            <p:cond delay="0"/>
                                          </p:stCondLst>
                                        </p:cTn>
                                        <p:tgtEl>
                                          <p:spTgt spid="597"/>
                                        </p:tgtEl>
                                        <p:attrNameLst>
                                          <p:attrName>style.visibility</p:attrName>
                                        </p:attrNameLst>
                                      </p:cBhvr>
                                      <p:to>
                                        <p:strVal val="visible"/>
                                      </p:to>
                                    </p:set>
                                  </p:childTnLst>
                                </p:cTn>
                              </p:par>
                              <p:par>
                                <p:cTn id="592" presetID="1" presetClass="entr" presetSubtype="0" fill="hold" grpId="3" nodeType="withEffect">
                                  <p:stCondLst>
                                    <p:cond delay="0"/>
                                  </p:stCondLst>
                                  <p:childTnLst>
                                    <p:set>
                                      <p:cBhvr>
                                        <p:cTn id="593" dur="1" fill="hold">
                                          <p:stCondLst>
                                            <p:cond delay="0"/>
                                          </p:stCondLst>
                                        </p:cTn>
                                        <p:tgtEl>
                                          <p:spTgt spid="596"/>
                                        </p:tgtEl>
                                        <p:attrNameLst>
                                          <p:attrName>style.visibility</p:attrName>
                                        </p:attrNameLst>
                                      </p:cBhvr>
                                      <p:to>
                                        <p:strVal val="visible"/>
                                      </p:to>
                                    </p:set>
                                  </p:childTnLst>
                                </p:cTn>
                              </p:par>
                            </p:childTnLst>
                          </p:cTn>
                        </p:par>
                      </p:childTnLst>
                    </p:cTn>
                  </p:par>
                </p:childTnLst>
              </p:cTn>
              <p:nextCondLst>
                <p:cond evt="onClick" delay="0">
                  <p:tgtEl>
                    <p:spTgt spid="594"/>
                  </p:tgtEl>
                </p:cond>
              </p:nextCondLst>
            </p:seq>
            <p:seq concurrent="1" nextAc="seek">
              <p:cTn id="594" restart="whenNotActive" fill="hold" evtFilter="cancelBubble" nodeType="interactiveSeq">
                <p:stCondLst>
                  <p:cond evt="onClick" delay="0">
                    <p:tgtEl>
                      <p:spTgt spid="597"/>
                    </p:tgtEl>
                  </p:cond>
                </p:stCondLst>
                <p:endSync evt="end" delay="0">
                  <p:rtn val="all"/>
                </p:endSync>
                <p:childTnLst>
                  <p:par>
                    <p:cTn id="595" fill="hold">
                      <p:stCondLst>
                        <p:cond delay="0"/>
                      </p:stCondLst>
                      <p:childTnLst>
                        <p:par>
                          <p:cTn id="596" fill="hold">
                            <p:stCondLst>
                              <p:cond delay="0"/>
                            </p:stCondLst>
                            <p:childTnLst>
                              <p:par>
                                <p:cTn id="597" presetID="1" presetClass="exit" presetSubtype="0" fill="hold" grpId="1" nodeType="withEffect">
                                  <p:stCondLst>
                                    <p:cond delay="0"/>
                                  </p:stCondLst>
                                  <p:childTnLst>
                                    <p:set>
                                      <p:cBhvr>
                                        <p:cTn id="598" dur="1" fill="hold">
                                          <p:stCondLst>
                                            <p:cond delay="0"/>
                                          </p:stCondLst>
                                        </p:cTn>
                                        <p:tgtEl>
                                          <p:spTgt spid="597"/>
                                        </p:tgtEl>
                                        <p:attrNameLst>
                                          <p:attrName>style.visibility</p:attrName>
                                        </p:attrNameLst>
                                      </p:cBhvr>
                                      <p:to>
                                        <p:strVal val="hidden"/>
                                      </p:to>
                                    </p:set>
                                  </p:childTnLst>
                                </p:cTn>
                              </p:par>
                              <p:par>
                                <p:cTn id="599" presetID="1" presetClass="exit" presetSubtype="0" fill="hold" grpId="1" nodeType="withEffect">
                                  <p:stCondLst>
                                    <p:cond delay="0"/>
                                  </p:stCondLst>
                                  <p:childTnLst>
                                    <p:set>
                                      <p:cBhvr>
                                        <p:cTn id="600" dur="1" fill="hold">
                                          <p:stCondLst>
                                            <p:cond delay="0"/>
                                          </p:stCondLst>
                                        </p:cTn>
                                        <p:tgtEl>
                                          <p:spTgt spid="596"/>
                                        </p:tgtEl>
                                        <p:attrNameLst>
                                          <p:attrName>style.visibility</p:attrName>
                                        </p:attrNameLst>
                                      </p:cBhvr>
                                      <p:to>
                                        <p:strVal val="hidden"/>
                                      </p:to>
                                    </p:set>
                                  </p:childTnLst>
                                </p:cTn>
                              </p:par>
                              <p:par>
                                <p:cTn id="601" presetID="1" presetClass="entr" presetSubtype="0" fill="hold" grpId="3" nodeType="withEffect">
                                  <p:stCondLst>
                                    <p:cond delay="0"/>
                                  </p:stCondLst>
                                  <p:childTnLst>
                                    <p:set>
                                      <p:cBhvr>
                                        <p:cTn id="602" dur="1" fill="hold">
                                          <p:stCondLst>
                                            <p:cond delay="0"/>
                                          </p:stCondLst>
                                        </p:cTn>
                                        <p:tgtEl>
                                          <p:spTgt spid="595"/>
                                        </p:tgtEl>
                                        <p:attrNameLst>
                                          <p:attrName>style.visibility</p:attrName>
                                        </p:attrNameLst>
                                      </p:cBhvr>
                                      <p:to>
                                        <p:strVal val="visible"/>
                                      </p:to>
                                    </p:set>
                                  </p:childTnLst>
                                </p:cTn>
                              </p:par>
                              <p:par>
                                <p:cTn id="603" presetID="1" presetClass="entr" presetSubtype="0" fill="hold" grpId="3" nodeType="withEffect">
                                  <p:stCondLst>
                                    <p:cond delay="0"/>
                                  </p:stCondLst>
                                  <p:childTnLst>
                                    <p:set>
                                      <p:cBhvr>
                                        <p:cTn id="604"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7"/>
                  </p:tgtEl>
                </p:cond>
              </p:nextCondLst>
            </p:seq>
            <p:seq concurrent="1" nextAc="seek">
              <p:cTn id="605" restart="whenNotActive" fill="hold" evtFilter="cancelBubble" nodeType="interactiveSeq">
                <p:stCondLst>
                  <p:cond evt="onClick" delay="0">
                    <p:tgtEl>
                      <p:spTgt spid="596"/>
                    </p:tgtEl>
                  </p:cond>
                </p:stCondLst>
                <p:endSync evt="end" delay="0">
                  <p:rtn val="all"/>
                </p:endSync>
                <p:childTnLst>
                  <p:par>
                    <p:cTn id="606" fill="hold">
                      <p:stCondLst>
                        <p:cond delay="0"/>
                      </p:stCondLst>
                      <p:childTnLst>
                        <p:par>
                          <p:cTn id="607" fill="hold">
                            <p:stCondLst>
                              <p:cond delay="0"/>
                            </p:stCondLst>
                            <p:childTnLst>
                              <p:par>
                                <p:cTn id="608" presetID="1" presetClass="exit" presetSubtype="0" fill="hold" grpId="2" nodeType="withEffect">
                                  <p:stCondLst>
                                    <p:cond delay="0"/>
                                  </p:stCondLst>
                                  <p:childTnLst>
                                    <p:set>
                                      <p:cBhvr>
                                        <p:cTn id="609" dur="1" fill="hold">
                                          <p:stCondLst>
                                            <p:cond delay="0"/>
                                          </p:stCondLst>
                                        </p:cTn>
                                        <p:tgtEl>
                                          <p:spTgt spid="596"/>
                                        </p:tgtEl>
                                        <p:attrNameLst>
                                          <p:attrName>style.visibility</p:attrName>
                                        </p:attrNameLst>
                                      </p:cBhvr>
                                      <p:to>
                                        <p:strVal val="hidden"/>
                                      </p:to>
                                    </p:set>
                                  </p:childTnLst>
                                </p:cTn>
                              </p:par>
                              <p:par>
                                <p:cTn id="610" presetID="1" presetClass="exit" presetSubtype="0" fill="hold" grpId="2" nodeType="withEffect">
                                  <p:stCondLst>
                                    <p:cond delay="0"/>
                                  </p:stCondLst>
                                  <p:childTnLst>
                                    <p:set>
                                      <p:cBhvr>
                                        <p:cTn id="611" dur="1" fill="hold">
                                          <p:stCondLst>
                                            <p:cond delay="0"/>
                                          </p:stCondLst>
                                        </p:cTn>
                                        <p:tgtEl>
                                          <p:spTgt spid="597"/>
                                        </p:tgtEl>
                                        <p:attrNameLst>
                                          <p:attrName>style.visibility</p:attrName>
                                        </p:attrNameLst>
                                      </p:cBhvr>
                                      <p:to>
                                        <p:strVal val="hidden"/>
                                      </p:to>
                                    </p:set>
                                  </p:childTnLst>
                                </p:cTn>
                              </p:par>
                              <p:par>
                                <p:cTn id="612" presetID="1" presetClass="entr" presetSubtype="0" fill="hold" grpId="0" nodeType="withEffect">
                                  <p:stCondLst>
                                    <p:cond delay="0"/>
                                  </p:stCondLst>
                                  <p:childTnLst>
                                    <p:set>
                                      <p:cBhvr>
                                        <p:cTn id="613" dur="1" fill="hold">
                                          <p:stCondLst>
                                            <p:cond delay="0"/>
                                          </p:stCondLst>
                                        </p:cTn>
                                        <p:tgtEl>
                                          <p:spTgt spid="599"/>
                                        </p:tgtEl>
                                        <p:attrNameLst>
                                          <p:attrName>style.visibility</p:attrName>
                                        </p:attrNameLst>
                                      </p:cBhvr>
                                      <p:to>
                                        <p:strVal val="visible"/>
                                      </p:to>
                                    </p:set>
                                  </p:childTnLst>
                                </p:cTn>
                              </p:par>
                              <p:par>
                                <p:cTn id="614" presetID="1" presetClass="entr" presetSubtype="0" fill="hold" grpId="0" nodeType="withEffect">
                                  <p:stCondLst>
                                    <p:cond delay="0"/>
                                  </p:stCondLst>
                                  <p:childTnLst>
                                    <p:set>
                                      <p:cBhvr>
                                        <p:cTn id="615" dur="1" fill="hold">
                                          <p:stCondLst>
                                            <p:cond delay="0"/>
                                          </p:stCondLst>
                                        </p:cTn>
                                        <p:tgtEl>
                                          <p:spTgt spid="598"/>
                                        </p:tgtEl>
                                        <p:attrNameLst>
                                          <p:attrName>style.visibility</p:attrName>
                                        </p:attrNameLst>
                                      </p:cBhvr>
                                      <p:to>
                                        <p:strVal val="visible"/>
                                      </p:to>
                                    </p:set>
                                  </p:childTnLst>
                                </p:cTn>
                              </p:par>
                            </p:childTnLst>
                          </p:cTn>
                        </p:par>
                      </p:childTnLst>
                    </p:cTn>
                  </p:par>
                </p:childTnLst>
              </p:cTn>
              <p:nextCondLst>
                <p:cond evt="onClick" delay="0">
                  <p:tgtEl>
                    <p:spTgt spid="596"/>
                  </p:tgtEl>
                </p:cond>
              </p:nextCondLst>
            </p:seq>
            <p:seq concurrent="1" nextAc="seek">
              <p:cTn id="616" restart="whenNotActive" fill="hold" evtFilter="cancelBubble" nodeType="interactiveSeq">
                <p:stCondLst>
                  <p:cond evt="onClick" delay="0">
                    <p:tgtEl>
                      <p:spTgt spid="599"/>
                    </p:tgtEl>
                  </p:cond>
                </p:stCondLst>
                <p:endSync evt="end" delay="0">
                  <p:rtn val="all"/>
                </p:endSync>
                <p:childTnLst>
                  <p:par>
                    <p:cTn id="617" fill="hold">
                      <p:stCondLst>
                        <p:cond delay="0"/>
                      </p:stCondLst>
                      <p:childTnLst>
                        <p:par>
                          <p:cTn id="618" fill="hold">
                            <p:stCondLst>
                              <p:cond delay="0"/>
                            </p:stCondLst>
                            <p:childTnLst>
                              <p:par>
                                <p:cTn id="619" presetID="1" presetClass="exit" presetSubtype="0" fill="hold" grpId="1" nodeType="withEffect">
                                  <p:stCondLst>
                                    <p:cond delay="0"/>
                                  </p:stCondLst>
                                  <p:childTnLst>
                                    <p:set>
                                      <p:cBhvr>
                                        <p:cTn id="620" dur="1" fill="hold">
                                          <p:stCondLst>
                                            <p:cond delay="0"/>
                                          </p:stCondLst>
                                        </p:cTn>
                                        <p:tgtEl>
                                          <p:spTgt spid="599"/>
                                        </p:tgtEl>
                                        <p:attrNameLst>
                                          <p:attrName>style.visibility</p:attrName>
                                        </p:attrNameLst>
                                      </p:cBhvr>
                                      <p:to>
                                        <p:strVal val="hidden"/>
                                      </p:to>
                                    </p:set>
                                  </p:childTnLst>
                                </p:cTn>
                              </p:par>
                              <p:par>
                                <p:cTn id="621" presetID="1" presetClass="exit" presetSubtype="0" fill="hold" grpId="1" nodeType="withEffect">
                                  <p:stCondLst>
                                    <p:cond delay="0"/>
                                  </p:stCondLst>
                                  <p:childTnLst>
                                    <p:set>
                                      <p:cBhvr>
                                        <p:cTn id="622" dur="1" fill="hold">
                                          <p:stCondLst>
                                            <p:cond delay="0"/>
                                          </p:stCondLst>
                                        </p:cTn>
                                        <p:tgtEl>
                                          <p:spTgt spid="598"/>
                                        </p:tgtEl>
                                        <p:attrNameLst>
                                          <p:attrName>style.visibility</p:attrName>
                                        </p:attrNameLst>
                                      </p:cBhvr>
                                      <p:to>
                                        <p:strVal val="hidden"/>
                                      </p:to>
                                    </p:set>
                                  </p:childTnLst>
                                </p:cTn>
                              </p:par>
                              <p:par>
                                <p:cTn id="623" presetID="1" presetClass="entr" presetSubtype="0" fill="hold" grpId="0" nodeType="withEffect">
                                  <p:stCondLst>
                                    <p:cond delay="0"/>
                                  </p:stCondLst>
                                  <p:childTnLst>
                                    <p:set>
                                      <p:cBhvr>
                                        <p:cTn id="624" dur="1" fill="hold">
                                          <p:stCondLst>
                                            <p:cond delay="0"/>
                                          </p:stCondLst>
                                        </p:cTn>
                                        <p:tgtEl>
                                          <p:spTgt spid="597"/>
                                        </p:tgtEl>
                                        <p:attrNameLst>
                                          <p:attrName>style.visibility</p:attrName>
                                        </p:attrNameLst>
                                      </p:cBhvr>
                                      <p:to>
                                        <p:strVal val="visible"/>
                                      </p:to>
                                    </p:set>
                                  </p:childTnLst>
                                </p:cTn>
                              </p:par>
                              <p:par>
                                <p:cTn id="625" presetID="1" presetClass="entr" presetSubtype="0" fill="hold" grpId="0" nodeType="withEffect">
                                  <p:stCondLst>
                                    <p:cond delay="0"/>
                                  </p:stCondLst>
                                  <p:childTnLst>
                                    <p:set>
                                      <p:cBhvr>
                                        <p:cTn id="626" dur="1" fill="hold">
                                          <p:stCondLst>
                                            <p:cond delay="0"/>
                                          </p:stCondLst>
                                        </p:cTn>
                                        <p:tgtEl>
                                          <p:spTgt spid="596"/>
                                        </p:tgtEl>
                                        <p:attrNameLst>
                                          <p:attrName>style.visibility</p:attrName>
                                        </p:attrNameLst>
                                      </p:cBhvr>
                                      <p:to>
                                        <p:strVal val="visible"/>
                                      </p:to>
                                    </p:set>
                                  </p:childTnLst>
                                </p:cTn>
                              </p:par>
                            </p:childTnLst>
                          </p:cTn>
                        </p:par>
                      </p:childTnLst>
                    </p:cTn>
                  </p:par>
                </p:childTnLst>
              </p:cTn>
              <p:nextCondLst>
                <p:cond evt="onClick" delay="0">
                  <p:tgtEl>
                    <p:spTgt spid="599"/>
                  </p:tgtEl>
                </p:cond>
              </p:nextCondLst>
            </p:seq>
            <p:seq concurrent="1" nextAc="seek">
              <p:cTn id="627" restart="whenNotActive" fill="hold" evtFilter="cancelBubble" nodeType="interactiveSeq">
                <p:stCondLst>
                  <p:cond evt="onClick" delay="0">
                    <p:tgtEl>
                      <p:spTgt spid="598"/>
                    </p:tgtEl>
                  </p:cond>
                </p:stCondLst>
                <p:endSync evt="end" delay="0">
                  <p:rtn val="all"/>
                </p:endSync>
                <p:childTnLst>
                  <p:par>
                    <p:cTn id="628" fill="hold">
                      <p:stCondLst>
                        <p:cond delay="0"/>
                      </p:stCondLst>
                      <p:childTnLst>
                        <p:par>
                          <p:cTn id="629" fill="hold">
                            <p:stCondLst>
                              <p:cond delay="0"/>
                            </p:stCondLst>
                            <p:childTnLst>
                              <p:par>
                                <p:cTn id="630" presetID="1" presetClass="exit" presetSubtype="0" fill="hold" grpId="2" nodeType="withEffect">
                                  <p:stCondLst>
                                    <p:cond delay="0"/>
                                  </p:stCondLst>
                                  <p:childTnLst>
                                    <p:set>
                                      <p:cBhvr>
                                        <p:cTn id="631" dur="1" fill="hold">
                                          <p:stCondLst>
                                            <p:cond delay="0"/>
                                          </p:stCondLst>
                                        </p:cTn>
                                        <p:tgtEl>
                                          <p:spTgt spid="598"/>
                                        </p:tgtEl>
                                        <p:attrNameLst>
                                          <p:attrName>style.visibility</p:attrName>
                                        </p:attrNameLst>
                                      </p:cBhvr>
                                      <p:to>
                                        <p:strVal val="hidden"/>
                                      </p:to>
                                    </p:set>
                                  </p:childTnLst>
                                </p:cTn>
                              </p:par>
                              <p:par>
                                <p:cTn id="632" presetID="1" presetClass="exit" presetSubtype="0" fill="hold" grpId="2" nodeType="withEffect">
                                  <p:stCondLst>
                                    <p:cond delay="0"/>
                                  </p:stCondLst>
                                  <p:childTnLst>
                                    <p:set>
                                      <p:cBhvr>
                                        <p:cTn id="633" dur="1" fill="hold">
                                          <p:stCondLst>
                                            <p:cond delay="0"/>
                                          </p:stCondLst>
                                        </p:cTn>
                                        <p:tgtEl>
                                          <p:spTgt spid="599"/>
                                        </p:tgtEl>
                                        <p:attrNameLst>
                                          <p:attrName>style.visibility</p:attrName>
                                        </p:attrNameLst>
                                      </p:cBhvr>
                                      <p:to>
                                        <p:strVal val="hidden"/>
                                      </p:to>
                                    </p:set>
                                  </p:childTnLst>
                                </p:cTn>
                              </p:par>
                              <p:par>
                                <p:cTn id="634" presetID="1" presetClass="entr" presetSubtype="0" fill="hold" grpId="3" nodeType="withEffect">
                                  <p:stCondLst>
                                    <p:cond delay="0"/>
                                  </p:stCondLst>
                                  <p:childTnLst>
                                    <p:set>
                                      <p:cBhvr>
                                        <p:cTn id="635" dur="1" fill="hold">
                                          <p:stCondLst>
                                            <p:cond delay="0"/>
                                          </p:stCondLst>
                                        </p:cTn>
                                        <p:tgtEl>
                                          <p:spTgt spid="601"/>
                                        </p:tgtEl>
                                        <p:attrNameLst>
                                          <p:attrName>style.visibility</p:attrName>
                                        </p:attrNameLst>
                                      </p:cBhvr>
                                      <p:to>
                                        <p:strVal val="visible"/>
                                      </p:to>
                                    </p:set>
                                  </p:childTnLst>
                                </p:cTn>
                              </p:par>
                              <p:par>
                                <p:cTn id="636" presetID="1" presetClass="entr" presetSubtype="0" fill="hold" grpId="3" nodeType="withEffect">
                                  <p:stCondLst>
                                    <p:cond delay="0"/>
                                  </p:stCondLst>
                                  <p:childTnLst>
                                    <p:set>
                                      <p:cBhvr>
                                        <p:cTn id="637" dur="1" fill="hold">
                                          <p:stCondLst>
                                            <p:cond delay="0"/>
                                          </p:stCondLst>
                                        </p:cTn>
                                        <p:tgtEl>
                                          <p:spTgt spid="600"/>
                                        </p:tgtEl>
                                        <p:attrNameLst>
                                          <p:attrName>style.visibility</p:attrName>
                                        </p:attrNameLst>
                                      </p:cBhvr>
                                      <p:to>
                                        <p:strVal val="visible"/>
                                      </p:to>
                                    </p:set>
                                  </p:childTnLst>
                                </p:cTn>
                              </p:par>
                            </p:childTnLst>
                          </p:cTn>
                        </p:par>
                      </p:childTnLst>
                    </p:cTn>
                  </p:par>
                </p:childTnLst>
              </p:cTn>
              <p:nextCondLst>
                <p:cond evt="onClick" delay="0">
                  <p:tgtEl>
                    <p:spTgt spid="598"/>
                  </p:tgtEl>
                </p:cond>
              </p:nextCondLst>
            </p:seq>
            <p:seq concurrent="1" nextAc="seek">
              <p:cTn id="638" restart="whenNotActive" fill="hold" evtFilter="cancelBubble" nodeType="interactiveSeq">
                <p:stCondLst>
                  <p:cond evt="onClick" delay="0">
                    <p:tgtEl>
                      <p:spTgt spid="601"/>
                    </p:tgtEl>
                  </p:cond>
                </p:stCondLst>
                <p:endSync evt="end" delay="0">
                  <p:rtn val="all"/>
                </p:endSync>
                <p:childTnLst>
                  <p:par>
                    <p:cTn id="639" fill="hold">
                      <p:stCondLst>
                        <p:cond delay="0"/>
                      </p:stCondLst>
                      <p:childTnLst>
                        <p:par>
                          <p:cTn id="640" fill="hold">
                            <p:stCondLst>
                              <p:cond delay="0"/>
                            </p:stCondLst>
                            <p:childTnLst>
                              <p:par>
                                <p:cTn id="641" presetID="1" presetClass="exit" presetSubtype="0" fill="hold" grpId="1" nodeType="withEffect">
                                  <p:stCondLst>
                                    <p:cond delay="0"/>
                                  </p:stCondLst>
                                  <p:childTnLst>
                                    <p:set>
                                      <p:cBhvr>
                                        <p:cTn id="642" dur="1" fill="hold">
                                          <p:stCondLst>
                                            <p:cond delay="0"/>
                                          </p:stCondLst>
                                        </p:cTn>
                                        <p:tgtEl>
                                          <p:spTgt spid="601"/>
                                        </p:tgtEl>
                                        <p:attrNameLst>
                                          <p:attrName>style.visibility</p:attrName>
                                        </p:attrNameLst>
                                      </p:cBhvr>
                                      <p:to>
                                        <p:strVal val="hidden"/>
                                      </p:to>
                                    </p:set>
                                  </p:childTnLst>
                                </p:cTn>
                              </p:par>
                              <p:par>
                                <p:cTn id="643" presetID="1" presetClass="exit" presetSubtype="0" fill="hold" grpId="1" nodeType="withEffect">
                                  <p:stCondLst>
                                    <p:cond delay="0"/>
                                  </p:stCondLst>
                                  <p:childTnLst>
                                    <p:set>
                                      <p:cBhvr>
                                        <p:cTn id="644" dur="1" fill="hold">
                                          <p:stCondLst>
                                            <p:cond delay="0"/>
                                          </p:stCondLst>
                                        </p:cTn>
                                        <p:tgtEl>
                                          <p:spTgt spid="600"/>
                                        </p:tgtEl>
                                        <p:attrNameLst>
                                          <p:attrName>style.visibility</p:attrName>
                                        </p:attrNameLst>
                                      </p:cBhvr>
                                      <p:to>
                                        <p:strVal val="hidden"/>
                                      </p:to>
                                    </p:set>
                                  </p:childTnLst>
                                </p:cTn>
                              </p:par>
                              <p:par>
                                <p:cTn id="645" presetID="1" presetClass="entr" presetSubtype="0" fill="hold" grpId="3" nodeType="withEffect">
                                  <p:stCondLst>
                                    <p:cond delay="0"/>
                                  </p:stCondLst>
                                  <p:childTnLst>
                                    <p:set>
                                      <p:cBhvr>
                                        <p:cTn id="646" dur="1" fill="hold">
                                          <p:stCondLst>
                                            <p:cond delay="0"/>
                                          </p:stCondLst>
                                        </p:cTn>
                                        <p:tgtEl>
                                          <p:spTgt spid="599"/>
                                        </p:tgtEl>
                                        <p:attrNameLst>
                                          <p:attrName>style.visibility</p:attrName>
                                        </p:attrNameLst>
                                      </p:cBhvr>
                                      <p:to>
                                        <p:strVal val="visible"/>
                                      </p:to>
                                    </p:set>
                                  </p:childTnLst>
                                </p:cTn>
                              </p:par>
                              <p:par>
                                <p:cTn id="647" presetID="1" presetClass="entr" presetSubtype="0" fill="hold" grpId="3" nodeType="withEffect">
                                  <p:stCondLst>
                                    <p:cond delay="0"/>
                                  </p:stCondLst>
                                  <p:childTnLst>
                                    <p:set>
                                      <p:cBhvr>
                                        <p:cTn id="648" dur="1" fill="hold">
                                          <p:stCondLst>
                                            <p:cond delay="0"/>
                                          </p:stCondLst>
                                        </p:cTn>
                                        <p:tgtEl>
                                          <p:spTgt spid="598"/>
                                        </p:tgtEl>
                                        <p:attrNameLst>
                                          <p:attrName>style.visibility</p:attrName>
                                        </p:attrNameLst>
                                      </p:cBhvr>
                                      <p:to>
                                        <p:strVal val="visible"/>
                                      </p:to>
                                    </p:set>
                                  </p:childTnLst>
                                </p:cTn>
                              </p:par>
                            </p:childTnLst>
                          </p:cTn>
                        </p:par>
                      </p:childTnLst>
                    </p:cTn>
                  </p:par>
                </p:childTnLst>
              </p:cTn>
              <p:nextCondLst>
                <p:cond evt="onClick" delay="0">
                  <p:tgtEl>
                    <p:spTgt spid="601"/>
                  </p:tgtEl>
                </p:cond>
              </p:nextCondLst>
            </p:seq>
            <p:seq concurrent="1" nextAc="seek">
              <p:cTn id="649" restart="whenNotActive" fill="hold" evtFilter="cancelBubble" nodeType="interactiveSeq">
                <p:stCondLst>
                  <p:cond evt="onClick" delay="0">
                    <p:tgtEl>
                      <p:spTgt spid="600"/>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2" nodeType="withEffect">
                                  <p:stCondLst>
                                    <p:cond delay="0"/>
                                  </p:stCondLst>
                                  <p:childTnLst>
                                    <p:set>
                                      <p:cBhvr>
                                        <p:cTn id="653" dur="1" fill="hold">
                                          <p:stCondLst>
                                            <p:cond delay="0"/>
                                          </p:stCondLst>
                                        </p:cTn>
                                        <p:tgtEl>
                                          <p:spTgt spid="600"/>
                                        </p:tgtEl>
                                        <p:attrNameLst>
                                          <p:attrName>style.visibility</p:attrName>
                                        </p:attrNameLst>
                                      </p:cBhvr>
                                      <p:to>
                                        <p:strVal val="hidden"/>
                                      </p:to>
                                    </p:set>
                                  </p:childTnLst>
                                </p:cTn>
                              </p:par>
                              <p:par>
                                <p:cTn id="654" presetID="1" presetClass="exit" presetSubtype="0" fill="hold" grpId="2" nodeType="withEffect">
                                  <p:stCondLst>
                                    <p:cond delay="0"/>
                                  </p:stCondLst>
                                  <p:childTnLst>
                                    <p:set>
                                      <p:cBhvr>
                                        <p:cTn id="655" dur="1" fill="hold">
                                          <p:stCondLst>
                                            <p:cond delay="0"/>
                                          </p:stCondLst>
                                        </p:cTn>
                                        <p:tgtEl>
                                          <p:spTgt spid="601"/>
                                        </p:tgtEl>
                                        <p:attrNameLst>
                                          <p:attrName>style.visibility</p:attrName>
                                        </p:attrNameLst>
                                      </p:cBhvr>
                                      <p:to>
                                        <p:strVal val="hidden"/>
                                      </p:to>
                                    </p:set>
                                  </p:childTnLst>
                                </p:cTn>
                              </p:par>
                              <p:par>
                                <p:cTn id="656" presetID="1" presetClass="entr" presetSubtype="0" fill="hold" grpId="0" nodeType="withEffect">
                                  <p:stCondLst>
                                    <p:cond delay="0"/>
                                  </p:stCondLst>
                                  <p:childTnLst>
                                    <p:set>
                                      <p:cBhvr>
                                        <p:cTn id="657" dur="1" fill="hold">
                                          <p:stCondLst>
                                            <p:cond delay="0"/>
                                          </p:stCondLst>
                                        </p:cTn>
                                        <p:tgtEl>
                                          <p:spTgt spid="603"/>
                                        </p:tgtEl>
                                        <p:attrNameLst>
                                          <p:attrName>style.visibility</p:attrName>
                                        </p:attrNameLst>
                                      </p:cBhvr>
                                      <p:to>
                                        <p:strVal val="visible"/>
                                      </p:to>
                                    </p:set>
                                  </p:childTnLst>
                                </p:cTn>
                              </p:par>
                              <p:par>
                                <p:cTn id="658" presetID="1" presetClass="entr" presetSubtype="0" fill="hold" grpId="0" nodeType="withEffect">
                                  <p:stCondLst>
                                    <p:cond delay="0"/>
                                  </p:stCondLst>
                                  <p:childTnLst>
                                    <p:set>
                                      <p:cBhvr>
                                        <p:cTn id="659" dur="1" fill="hold">
                                          <p:stCondLst>
                                            <p:cond delay="0"/>
                                          </p:stCondLst>
                                        </p:cTn>
                                        <p:tgtEl>
                                          <p:spTgt spid="602"/>
                                        </p:tgtEl>
                                        <p:attrNameLst>
                                          <p:attrName>style.visibility</p:attrName>
                                        </p:attrNameLst>
                                      </p:cBhvr>
                                      <p:to>
                                        <p:strVal val="visible"/>
                                      </p:to>
                                    </p:set>
                                  </p:childTnLst>
                                </p:cTn>
                              </p:par>
                            </p:childTnLst>
                          </p:cTn>
                        </p:par>
                      </p:childTnLst>
                    </p:cTn>
                  </p:par>
                </p:childTnLst>
              </p:cTn>
              <p:nextCondLst>
                <p:cond evt="onClick" delay="0">
                  <p:tgtEl>
                    <p:spTgt spid="600"/>
                  </p:tgtEl>
                </p:cond>
              </p:nextCondLst>
            </p:seq>
            <p:seq concurrent="1" nextAc="seek">
              <p:cTn id="660" restart="whenNotActive" fill="hold" evtFilter="cancelBubble" nodeType="interactiveSeq">
                <p:stCondLst>
                  <p:cond evt="onClick" delay="0">
                    <p:tgtEl>
                      <p:spTgt spid="603"/>
                    </p:tgtEl>
                  </p:cond>
                </p:stCondLst>
                <p:endSync evt="end" delay="0">
                  <p:rtn val="all"/>
                </p:endSync>
                <p:childTnLst>
                  <p:par>
                    <p:cTn id="661" fill="hold">
                      <p:stCondLst>
                        <p:cond delay="0"/>
                      </p:stCondLst>
                      <p:childTnLst>
                        <p:par>
                          <p:cTn id="662" fill="hold">
                            <p:stCondLst>
                              <p:cond delay="0"/>
                            </p:stCondLst>
                            <p:childTnLst>
                              <p:par>
                                <p:cTn id="663" presetID="1" presetClass="exit" presetSubtype="0" fill="hold" grpId="1" nodeType="withEffect">
                                  <p:stCondLst>
                                    <p:cond delay="0"/>
                                  </p:stCondLst>
                                  <p:childTnLst>
                                    <p:set>
                                      <p:cBhvr>
                                        <p:cTn id="664" dur="1" fill="hold">
                                          <p:stCondLst>
                                            <p:cond delay="0"/>
                                          </p:stCondLst>
                                        </p:cTn>
                                        <p:tgtEl>
                                          <p:spTgt spid="603"/>
                                        </p:tgtEl>
                                        <p:attrNameLst>
                                          <p:attrName>style.visibility</p:attrName>
                                        </p:attrNameLst>
                                      </p:cBhvr>
                                      <p:to>
                                        <p:strVal val="hidden"/>
                                      </p:to>
                                    </p:set>
                                  </p:childTnLst>
                                </p:cTn>
                              </p:par>
                              <p:par>
                                <p:cTn id="665" presetID="1" presetClass="exit" presetSubtype="0" fill="hold" grpId="1" nodeType="withEffect">
                                  <p:stCondLst>
                                    <p:cond delay="0"/>
                                  </p:stCondLst>
                                  <p:childTnLst>
                                    <p:set>
                                      <p:cBhvr>
                                        <p:cTn id="666" dur="1" fill="hold">
                                          <p:stCondLst>
                                            <p:cond delay="0"/>
                                          </p:stCondLst>
                                        </p:cTn>
                                        <p:tgtEl>
                                          <p:spTgt spid="602"/>
                                        </p:tgtEl>
                                        <p:attrNameLst>
                                          <p:attrName>style.visibility</p:attrName>
                                        </p:attrNameLst>
                                      </p:cBhvr>
                                      <p:to>
                                        <p:strVal val="hidden"/>
                                      </p:to>
                                    </p:set>
                                  </p:childTnLst>
                                </p:cTn>
                              </p:par>
                              <p:par>
                                <p:cTn id="667" presetID="1" presetClass="entr" presetSubtype="0" fill="hold" grpId="0" nodeType="withEffect">
                                  <p:stCondLst>
                                    <p:cond delay="0"/>
                                  </p:stCondLst>
                                  <p:childTnLst>
                                    <p:set>
                                      <p:cBhvr>
                                        <p:cTn id="668" dur="1" fill="hold">
                                          <p:stCondLst>
                                            <p:cond delay="0"/>
                                          </p:stCondLst>
                                        </p:cTn>
                                        <p:tgtEl>
                                          <p:spTgt spid="601"/>
                                        </p:tgtEl>
                                        <p:attrNameLst>
                                          <p:attrName>style.visibility</p:attrName>
                                        </p:attrNameLst>
                                      </p:cBhvr>
                                      <p:to>
                                        <p:strVal val="visible"/>
                                      </p:to>
                                    </p:set>
                                  </p:childTnLst>
                                </p:cTn>
                              </p:par>
                              <p:par>
                                <p:cTn id="669" presetID="1" presetClass="entr" presetSubtype="0" fill="hold" grpId="0" nodeType="withEffect">
                                  <p:stCondLst>
                                    <p:cond delay="0"/>
                                  </p:stCondLst>
                                  <p:childTnLst>
                                    <p:set>
                                      <p:cBhvr>
                                        <p:cTn id="670" dur="1" fill="hold">
                                          <p:stCondLst>
                                            <p:cond delay="0"/>
                                          </p:stCondLst>
                                        </p:cTn>
                                        <p:tgtEl>
                                          <p:spTgt spid="600"/>
                                        </p:tgtEl>
                                        <p:attrNameLst>
                                          <p:attrName>style.visibility</p:attrName>
                                        </p:attrNameLst>
                                      </p:cBhvr>
                                      <p:to>
                                        <p:strVal val="visible"/>
                                      </p:to>
                                    </p:set>
                                  </p:childTnLst>
                                </p:cTn>
                              </p:par>
                            </p:childTnLst>
                          </p:cTn>
                        </p:par>
                      </p:childTnLst>
                    </p:cTn>
                  </p:par>
                </p:childTnLst>
              </p:cTn>
              <p:nextCondLst>
                <p:cond evt="onClick" delay="0">
                  <p:tgtEl>
                    <p:spTgt spid="603"/>
                  </p:tgtEl>
                </p:cond>
              </p:nextCondLst>
            </p:seq>
            <p:seq concurrent="1" nextAc="seek">
              <p:cTn id="671" restart="whenNotActive" fill="hold" evtFilter="cancelBubble" nodeType="interactiveSeq">
                <p:stCondLst>
                  <p:cond evt="onClick" delay="0">
                    <p:tgtEl>
                      <p:spTgt spid="602"/>
                    </p:tgtEl>
                  </p:cond>
                </p:stCondLst>
                <p:endSync evt="end" delay="0">
                  <p:rtn val="all"/>
                </p:endSync>
                <p:childTnLst>
                  <p:par>
                    <p:cTn id="672" fill="hold">
                      <p:stCondLst>
                        <p:cond delay="0"/>
                      </p:stCondLst>
                      <p:childTnLst>
                        <p:par>
                          <p:cTn id="673" fill="hold">
                            <p:stCondLst>
                              <p:cond delay="0"/>
                            </p:stCondLst>
                            <p:childTnLst>
                              <p:par>
                                <p:cTn id="674" presetID="1" presetClass="exit" presetSubtype="0" fill="hold" grpId="2" nodeType="withEffect">
                                  <p:stCondLst>
                                    <p:cond delay="0"/>
                                  </p:stCondLst>
                                  <p:childTnLst>
                                    <p:set>
                                      <p:cBhvr>
                                        <p:cTn id="675" dur="1" fill="hold">
                                          <p:stCondLst>
                                            <p:cond delay="0"/>
                                          </p:stCondLst>
                                        </p:cTn>
                                        <p:tgtEl>
                                          <p:spTgt spid="602"/>
                                        </p:tgtEl>
                                        <p:attrNameLst>
                                          <p:attrName>style.visibility</p:attrName>
                                        </p:attrNameLst>
                                      </p:cBhvr>
                                      <p:to>
                                        <p:strVal val="hidden"/>
                                      </p:to>
                                    </p:set>
                                  </p:childTnLst>
                                </p:cTn>
                              </p:par>
                              <p:par>
                                <p:cTn id="676" presetID="1" presetClass="exit" presetSubtype="0" fill="hold" grpId="2" nodeType="withEffect">
                                  <p:stCondLst>
                                    <p:cond delay="0"/>
                                  </p:stCondLst>
                                  <p:childTnLst>
                                    <p:set>
                                      <p:cBhvr>
                                        <p:cTn id="677" dur="1" fill="hold">
                                          <p:stCondLst>
                                            <p:cond delay="0"/>
                                          </p:stCondLst>
                                        </p:cTn>
                                        <p:tgtEl>
                                          <p:spTgt spid="603"/>
                                        </p:tgtEl>
                                        <p:attrNameLst>
                                          <p:attrName>style.visibility</p:attrName>
                                        </p:attrNameLst>
                                      </p:cBhvr>
                                      <p:to>
                                        <p:strVal val="hidden"/>
                                      </p:to>
                                    </p:set>
                                  </p:childTnLst>
                                </p:cTn>
                              </p:par>
                              <p:par>
                                <p:cTn id="678" presetID="1" presetClass="entr" presetSubtype="0" fill="hold" grpId="3" nodeType="withEffect">
                                  <p:stCondLst>
                                    <p:cond delay="0"/>
                                  </p:stCondLst>
                                  <p:childTnLst>
                                    <p:set>
                                      <p:cBhvr>
                                        <p:cTn id="679" dur="1" fill="hold">
                                          <p:stCondLst>
                                            <p:cond delay="0"/>
                                          </p:stCondLst>
                                        </p:cTn>
                                        <p:tgtEl>
                                          <p:spTgt spid="605"/>
                                        </p:tgtEl>
                                        <p:attrNameLst>
                                          <p:attrName>style.visibility</p:attrName>
                                        </p:attrNameLst>
                                      </p:cBhvr>
                                      <p:to>
                                        <p:strVal val="visible"/>
                                      </p:to>
                                    </p:set>
                                  </p:childTnLst>
                                </p:cTn>
                              </p:par>
                              <p:par>
                                <p:cTn id="680" presetID="1" presetClass="entr" presetSubtype="0" fill="hold" grpId="3" nodeType="withEffect">
                                  <p:stCondLst>
                                    <p:cond delay="0"/>
                                  </p:stCondLst>
                                  <p:childTnLst>
                                    <p:set>
                                      <p:cBhvr>
                                        <p:cTn id="681" dur="1" fill="hold">
                                          <p:stCondLst>
                                            <p:cond delay="0"/>
                                          </p:stCondLst>
                                        </p:cTn>
                                        <p:tgtEl>
                                          <p:spTgt spid="604"/>
                                        </p:tgtEl>
                                        <p:attrNameLst>
                                          <p:attrName>style.visibility</p:attrName>
                                        </p:attrNameLst>
                                      </p:cBhvr>
                                      <p:to>
                                        <p:strVal val="visible"/>
                                      </p:to>
                                    </p:set>
                                  </p:childTnLst>
                                </p:cTn>
                              </p:par>
                            </p:childTnLst>
                          </p:cTn>
                        </p:par>
                      </p:childTnLst>
                    </p:cTn>
                  </p:par>
                </p:childTnLst>
              </p:cTn>
              <p:nextCondLst>
                <p:cond evt="onClick" delay="0">
                  <p:tgtEl>
                    <p:spTgt spid="602"/>
                  </p:tgtEl>
                </p:cond>
              </p:nextCondLst>
            </p:seq>
            <p:seq concurrent="1" nextAc="seek">
              <p:cTn id="682" restart="whenNotActive" fill="hold" evtFilter="cancelBubble" nodeType="interactiveSeq">
                <p:stCondLst>
                  <p:cond evt="onClick" delay="0">
                    <p:tgtEl>
                      <p:spTgt spid="605"/>
                    </p:tgtEl>
                  </p:cond>
                </p:stCondLst>
                <p:endSync evt="end" delay="0">
                  <p:rtn val="all"/>
                </p:endSync>
                <p:childTnLst>
                  <p:par>
                    <p:cTn id="683" fill="hold">
                      <p:stCondLst>
                        <p:cond delay="0"/>
                      </p:stCondLst>
                      <p:childTnLst>
                        <p:par>
                          <p:cTn id="684" fill="hold">
                            <p:stCondLst>
                              <p:cond delay="0"/>
                            </p:stCondLst>
                            <p:childTnLst>
                              <p:par>
                                <p:cTn id="685" presetID="1" presetClass="exit" presetSubtype="0" fill="hold" grpId="1" nodeType="withEffect">
                                  <p:stCondLst>
                                    <p:cond delay="0"/>
                                  </p:stCondLst>
                                  <p:childTnLst>
                                    <p:set>
                                      <p:cBhvr>
                                        <p:cTn id="686" dur="1" fill="hold">
                                          <p:stCondLst>
                                            <p:cond delay="0"/>
                                          </p:stCondLst>
                                        </p:cTn>
                                        <p:tgtEl>
                                          <p:spTgt spid="605"/>
                                        </p:tgtEl>
                                        <p:attrNameLst>
                                          <p:attrName>style.visibility</p:attrName>
                                        </p:attrNameLst>
                                      </p:cBhvr>
                                      <p:to>
                                        <p:strVal val="hidden"/>
                                      </p:to>
                                    </p:set>
                                  </p:childTnLst>
                                </p:cTn>
                              </p:par>
                              <p:par>
                                <p:cTn id="687" presetID="1" presetClass="exit" presetSubtype="0" fill="hold" grpId="1" nodeType="withEffect">
                                  <p:stCondLst>
                                    <p:cond delay="0"/>
                                  </p:stCondLst>
                                  <p:childTnLst>
                                    <p:set>
                                      <p:cBhvr>
                                        <p:cTn id="688" dur="1" fill="hold">
                                          <p:stCondLst>
                                            <p:cond delay="0"/>
                                          </p:stCondLst>
                                        </p:cTn>
                                        <p:tgtEl>
                                          <p:spTgt spid="604"/>
                                        </p:tgtEl>
                                        <p:attrNameLst>
                                          <p:attrName>style.visibility</p:attrName>
                                        </p:attrNameLst>
                                      </p:cBhvr>
                                      <p:to>
                                        <p:strVal val="hidden"/>
                                      </p:to>
                                    </p:set>
                                  </p:childTnLst>
                                </p:cTn>
                              </p:par>
                              <p:par>
                                <p:cTn id="689" presetID="1" presetClass="entr" presetSubtype="0" fill="hold" grpId="3" nodeType="withEffect">
                                  <p:stCondLst>
                                    <p:cond delay="0"/>
                                  </p:stCondLst>
                                  <p:childTnLst>
                                    <p:set>
                                      <p:cBhvr>
                                        <p:cTn id="690" dur="1" fill="hold">
                                          <p:stCondLst>
                                            <p:cond delay="0"/>
                                          </p:stCondLst>
                                        </p:cTn>
                                        <p:tgtEl>
                                          <p:spTgt spid="603"/>
                                        </p:tgtEl>
                                        <p:attrNameLst>
                                          <p:attrName>style.visibility</p:attrName>
                                        </p:attrNameLst>
                                      </p:cBhvr>
                                      <p:to>
                                        <p:strVal val="visible"/>
                                      </p:to>
                                    </p:set>
                                  </p:childTnLst>
                                </p:cTn>
                              </p:par>
                              <p:par>
                                <p:cTn id="691" presetID="1" presetClass="entr" presetSubtype="0" fill="hold" grpId="3" nodeType="withEffect">
                                  <p:stCondLst>
                                    <p:cond delay="0"/>
                                  </p:stCondLst>
                                  <p:childTnLst>
                                    <p:set>
                                      <p:cBhvr>
                                        <p:cTn id="692" dur="1" fill="hold">
                                          <p:stCondLst>
                                            <p:cond delay="0"/>
                                          </p:stCondLst>
                                        </p:cTn>
                                        <p:tgtEl>
                                          <p:spTgt spid="602"/>
                                        </p:tgtEl>
                                        <p:attrNameLst>
                                          <p:attrName>style.visibility</p:attrName>
                                        </p:attrNameLst>
                                      </p:cBhvr>
                                      <p:to>
                                        <p:strVal val="visible"/>
                                      </p:to>
                                    </p:set>
                                  </p:childTnLst>
                                </p:cTn>
                              </p:par>
                            </p:childTnLst>
                          </p:cTn>
                        </p:par>
                      </p:childTnLst>
                    </p:cTn>
                  </p:par>
                </p:childTnLst>
              </p:cTn>
              <p:nextCondLst>
                <p:cond evt="onClick" delay="0">
                  <p:tgtEl>
                    <p:spTgt spid="605"/>
                  </p:tgtEl>
                </p:cond>
              </p:nextCondLst>
            </p:seq>
            <p:seq concurrent="1" nextAc="seek">
              <p:cTn id="693" restart="whenNotActive" fill="hold" evtFilter="cancelBubble" nodeType="interactiveSeq">
                <p:stCondLst>
                  <p:cond evt="onClick" delay="0">
                    <p:tgtEl>
                      <p:spTgt spid="604"/>
                    </p:tgtEl>
                  </p:cond>
                </p:stCondLst>
                <p:endSync evt="end" delay="0">
                  <p:rtn val="all"/>
                </p:endSync>
                <p:childTnLst>
                  <p:par>
                    <p:cTn id="694" fill="hold">
                      <p:stCondLst>
                        <p:cond delay="0"/>
                      </p:stCondLst>
                      <p:childTnLst>
                        <p:par>
                          <p:cTn id="695" fill="hold">
                            <p:stCondLst>
                              <p:cond delay="0"/>
                            </p:stCondLst>
                            <p:childTnLst>
                              <p:par>
                                <p:cTn id="696" presetID="1" presetClass="exit" presetSubtype="0" fill="hold" grpId="2" nodeType="withEffect">
                                  <p:stCondLst>
                                    <p:cond delay="0"/>
                                  </p:stCondLst>
                                  <p:childTnLst>
                                    <p:set>
                                      <p:cBhvr>
                                        <p:cTn id="697" dur="1" fill="hold">
                                          <p:stCondLst>
                                            <p:cond delay="0"/>
                                          </p:stCondLst>
                                        </p:cTn>
                                        <p:tgtEl>
                                          <p:spTgt spid="604"/>
                                        </p:tgtEl>
                                        <p:attrNameLst>
                                          <p:attrName>style.visibility</p:attrName>
                                        </p:attrNameLst>
                                      </p:cBhvr>
                                      <p:to>
                                        <p:strVal val="hidden"/>
                                      </p:to>
                                    </p:set>
                                  </p:childTnLst>
                                </p:cTn>
                              </p:par>
                              <p:par>
                                <p:cTn id="698" presetID="1" presetClass="exit" presetSubtype="0" fill="hold" grpId="2" nodeType="withEffect">
                                  <p:stCondLst>
                                    <p:cond delay="0"/>
                                  </p:stCondLst>
                                  <p:childTnLst>
                                    <p:set>
                                      <p:cBhvr>
                                        <p:cTn id="699" dur="1" fill="hold">
                                          <p:stCondLst>
                                            <p:cond delay="0"/>
                                          </p:stCondLst>
                                        </p:cTn>
                                        <p:tgtEl>
                                          <p:spTgt spid="605"/>
                                        </p:tgtEl>
                                        <p:attrNameLst>
                                          <p:attrName>style.visibility</p:attrName>
                                        </p:attrNameLst>
                                      </p:cBhvr>
                                      <p:to>
                                        <p:strVal val="hidden"/>
                                      </p:to>
                                    </p:set>
                                  </p:childTnLst>
                                </p:cTn>
                              </p:par>
                              <p:par>
                                <p:cTn id="700" presetID="1" presetClass="entr" presetSubtype="0" fill="hold" grpId="0" nodeType="withEffect">
                                  <p:stCondLst>
                                    <p:cond delay="0"/>
                                  </p:stCondLst>
                                  <p:childTnLst>
                                    <p:set>
                                      <p:cBhvr>
                                        <p:cTn id="701" dur="1" fill="hold">
                                          <p:stCondLst>
                                            <p:cond delay="0"/>
                                          </p:stCondLst>
                                        </p:cTn>
                                        <p:tgtEl>
                                          <p:spTgt spid="606"/>
                                        </p:tgtEl>
                                        <p:attrNameLst>
                                          <p:attrName>style.visibility</p:attrName>
                                        </p:attrNameLst>
                                      </p:cBhvr>
                                      <p:to>
                                        <p:strVal val="visible"/>
                                      </p:to>
                                    </p:set>
                                  </p:childTnLst>
                                </p:cTn>
                              </p:par>
                              <p:par>
                                <p:cTn id="702" presetID="1" presetClass="entr" presetSubtype="0" fill="hold" grpId="0" nodeType="withEffect">
                                  <p:stCondLst>
                                    <p:cond delay="0"/>
                                  </p:stCondLst>
                                  <p:childTnLst>
                                    <p:set>
                                      <p:cBhvr>
                                        <p:cTn id="703"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04"/>
                  </p:tgtEl>
                </p:cond>
              </p:nextCondLst>
            </p:seq>
            <p:seq concurrent="1" nextAc="seek">
              <p:cTn id="704" restart="whenNotActive" fill="hold" evtFilter="cancelBubble" nodeType="interactiveSeq">
                <p:stCondLst>
                  <p:cond evt="onClick" delay="0">
                    <p:tgtEl>
                      <p:spTgt spid="607"/>
                    </p:tgtEl>
                  </p:cond>
                </p:stCondLst>
                <p:endSync evt="end" delay="0">
                  <p:rtn val="all"/>
                </p:endSync>
                <p:childTnLst>
                  <p:par>
                    <p:cTn id="705" fill="hold">
                      <p:stCondLst>
                        <p:cond delay="0"/>
                      </p:stCondLst>
                      <p:childTnLst>
                        <p:par>
                          <p:cTn id="706" fill="hold">
                            <p:stCondLst>
                              <p:cond delay="0"/>
                            </p:stCondLst>
                            <p:childTnLst>
                              <p:par>
                                <p:cTn id="707" presetID="1" presetClass="exit" presetSubtype="0" fill="hold" grpId="1" nodeType="withEffect">
                                  <p:stCondLst>
                                    <p:cond delay="0"/>
                                  </p:stCondLst>
                                  <p:childTnLst>
                                    <p:set>
                                      <p:cBhvr>
                                        <p:cTn id="708" dur="1" fill="hold">
                                          <p:stCondLst>
                                            <p:cond delay="0"/>
                                          </p:stCondLst>
                                        </p:cTn>
                                        <p:tgtEl>
                                          <p:spTgt spid="606"/>
                                        </p:tgtEl>
                                        <p:attrNameLst>
                                          <p:attrName>style.visibility</p:attrName>
                                        </p:attrNameLst>
                                      </p:cBhvr>
                                      <p:to>
                                        <p:strVal val="hidden"/>
                                      </p:to>
                                    </p:set>
                                  </p:childTnLst>
                                </p:cTn>
                              </p:par>
                              <p:par>
                                <p:cTn id="709" presetID="1" presetClass="exit" presetSubtype="0" fill="hold" grpId="1" nodeType="withEffect">
                                  <p:stCondLst>
                                    <p:cond delay="0"/>
                                  </p:stCondLst>
                                  <p:childTnLst>
                                    <p:set>
                                      <p:cBhvr>
                                        <p:cTn id="710" dur="1" fill="hold">
                                          <p:stCondLst>
                                            <p:cond delay="0"/>
                                          </p:stCondLst>
                                        </p:cTn>
                                        <p:tgtEl>
                                          <p:spTgt spid="607"/>
                                        </p:tgtEl>
                                        <p:attrNameLst>
                                          <p:attrName>style.visibility</p:attrName>
                                        </p:attrNameLst>
                                      </p:cBhvr>
                                      <p:to>
                                        <p:strVal val="hidden"/>
                                      </p:to>
                                    </p:set>
                                  </p:childTnLst>
                                </p:cTn>
                              </p:par>
                              <p:par>
                                <p:cTn id="711" presetID="1" presetClass="entr" presetSubtype="0" fill="hold" grpId="0" nodeType="withEffect">
                                  <p:stCondLst>
                                    <p:cond delay="0"/>
                                  </p:stCondLst>
                                  <p:childTnLst>
                                    <p:set>
                                      <p:cBhvr>
                                        <p:cTn id="712" dur="1" fill="hold">
                                          <p:stCondLst>
                                            <p:cond delay="0"/>
                                          </p:stCondLst>
                                        </p:cTn>
                                        <p:tgtEl>
                                          <p:spTgt spid="605"/>
                                        </p:tgtEl>
                                        <p:attrNameLst>
                                          <p:attrName>style.visibility</p:attrName>
                                        </p:attrNameLst>
                                      </p:cBhvr>
                                      <p:to>
                                        <p:strVal val="visible"/>
                                      </p:to>
                                    </p:set>
                                  </p:childTnLst>
                                </p:cTn>
                              </p:par>
                              <p:par>
                                <p:cTn id="713" presetID="1" presetClass="entr" presetSubtype="0" fill="hold" grpId="0" nodeType="withEffect">
                                  <p:stCondLst>
                                    <p:cond delay="0"/>
                                  </p:stCondLst>
                                  <p:childTnLst>
                                    <p:set>
                                      <p:cBhvr>
                                        <p:cTn id="714" dur="1" fill="hold">
                                          <p:stCondLst>
                                            <p:cond delay="0"/>
                                          </p:stCondLst>
                                        </p:cTn>
                                        <p:tgtEl>
                                          <p:spTgt spid="604"/>
                                        </p:tgtEl>
                                        <p:attrNameLst>
                                          <p:attrName>style.visibility</p:attrName>
                                        </p:attrNameLst>
                                      </p:cBhvr>
                                      <p:to>
                                        <p:strVal val="visible"/>
                                      </p:to>
                                    </p:set>
                                  </p:childTnLst>
                                </p:cTn>
                              </p:par>
                            </p:childTnLst>
                          </p:cTn>
                        </p:par>
                      </p:childTnLst>
                    </p:cTn>
                  </p:par>
                </p:childTnLst>
              </p:cTn>
              <p:nextCondLst>
                <p:cond evt="onClick" delay="0">
                  <p:tgtEl>
                    <p:spTgt spid="607"/>
                  </p:tgtEl>
                </p:cond>
              </p:nextCondLst>
            </p:seq>
            <p:seq concurrent="1" nextAc="seek">
              <p:cTn id="715" restart="whenNotActive" fill="hold" evtFilter="cancelBubble" nodeType="interactiveSeq">
                <p:stCondLst>
                  <p:cond evt="onClick" delay="0">
                    <p:tgtEl>
                      <p:spTgt spid="606"/>
                    </p:tgtEl>
                  </p:cond>
                </p:stCondLst>
                <p:endSync evt="end" delay="0">
                  <p:rtn val="all"/>
                </p:endSync>
                <p:childTnLst>
                  <p:par>
                    <p:cTn id="716" fill="hold">
                      <p:stCondLst>
                        <p:cond delay="0"/>
                      </p:stCondLst>
                      <p:childTnLst>
                        <p:par>
                          <p:cTn id="717" fill="hold">
                            <p:stCondLst>
                              <p:cond delay="0"/>
                            </p:stCondLst>
                            <p:childTnLst>
                              <p:par>
                                <p:cTn id="718" presetID="1" presetClass="exit" presetSubtype="0" fill="hold" grpId="2" nodeType="withEffect">
                                  <p:stCondLst>
                                    <p:cond delay="0"/>
                                  </p:stCondLst>
                                  <p:childTnLst>
                                    <p:set>
                                      <p:cBhvr>
                                        <p:cTn id="719" dur="1" fill="hold">
                                          <p:stCondLst>
                                            <p:cond delay="0"/>
                                          </p:stCondLst>
                                        </p:cTn>
                                        <p:tgtEl>
                                          <p:spTgt spid="606"/>
                                        </p:tgtEl>
                                        <p:attrNameLst>
                                          <p:attrName>style.visibility</p:attrName>
                                        </p:attrNameLst>
                                      </p:cBhvr>
                                      <p:to>
                                        <p:strVal val="hidden"/>
                                      </p:to>
                                    </p:set>
                                  </p:childTnLst>
                                </p:cTn>
                              </p:par>
                              <p:par>
                                <p:cTn id="720" presetID="1" presetClass="exit" presetSubtype="0" fill="hold" grpId="3" nodeType="withEffect">
                                  <p:stCondLst>
                                    <p:cond delay="0"/>
                                  </p:stCondLst>
                                  <p:childTnLst>
                                    <p:set>
                                      <p:cBhvr>
                                        <p:cTn id="721" dur="1" fill="hold">
                                          <p:stCondLst>
                                            <p:cond delay="0"/>
                                          </p:stCondLst>
                                        </p:cTn>
                                        <p:tgtEl>
                                          <p:spTgt spid="607"/>
                                        </p:tgtEl>
                                        <p:attrNameLst>
                                          <p:attrName>style.visibility</p:attrName>
                                        </p:attrNameLst>
                                      </p:cBhvr>
                                      <p:to>
                                        <p:strVal val="hidden"/>
                                      </p:to>
                                    </p:set>
                                  </p:childTnLst>
                                </p:cTn>
                              </p:par>
                              <p:par>
                                <p:cTn id="722" presetID="1" presetClass="entr" presetSubtype="0" fill="hold" grpId="0" nodeType="withEffect">
                                  <p:stCondLst>
                                    <p:cond delay="0"/>
                                  </p:stCondLst>
                                  <p:childTnLst>
                                    <p:set>
                                      <p:cBhvr>
                                        <p:cTn id="723" dur="1" fill="hold">
                                          <p:stCondLst>
                                            <p:cond delay="0"/>
                                          </p:stCondLst>
                                        </p:cTn>
                                        <p:tgtEl>
                                          <p:spTgt spid="609"/>
                                        </p:tgtEl>
                                        <p:attrNameLst>
                                          <p:attrName>style.visibility</p:attrName>
                                        </p:attrNameLst>
                                      </p:cBhvr>
                                      <p:to>
                                        <p:strVal val="visible"/>
                                      </p:to>
                                    </p:set>
                                  </p:childTnLst>
                                </p:cTn>
                              </p:par>
                              <p:par>
                                <p:cTn id="724" presetID="1" presetClass="entr" presetSubtype="0" fill="hold" grpId="0" nodeType="withEffect">
                                  <p:stCondLst>
                                    <p:cond delay="0"/>
                                  </p:stCondLst>
                                  <p:childTnLst>
                                    <p:set>
                                      <p:cBhvr>
                                        <p:cTn id="725" dur="1" fill="hold">
                                          <p:stCondLst>
                                            <p:cond delay="0"/>
                                          </p:stCondLst>
                                        </p:cTn>
                                        <p:tgtEl>
                                          <p:spTgt spid="608"/>
                                        </p:tgtEl>
                                        <p:attrNameLst>
                                          <p:attrName>style.visibility</p:attrName>
                                        </p:attrNameLst>
                                      </p:cBhvr>
                                      <p:to>
                                        <p:strVal val="visible"/>
                                      </p:to>
                                    </p:set>
                                  </p:childTnLst>
                                </p:cTn>
                              </p:par>
                            </p:childTnLst>
                          </p:cTn>
                        </p:par>
                      </p:childTnLst>
                    </p:cTn>
                  </p:par>
                </p:childTnLst>
              </p:cTn>
              <p:nextCondLst>
                <p:cond evt="onClick" delay="0">
                  <p:tgtEl>
                    <p:spTgt spid="606"/>
                  </p:tgtEl>
                </p:cond>
              </p:nextCondLst>
            </p:seq>
            <p:seq concurrent="1" nextAc="seek">
              <p:cTn id="726" restart="whenNotActive" fill="hold" evtFilter="cancelBubble" nodeType="interactiveSeq">
                <p:stCondLst>
                  <p:cond evt="onClick" delay="0">
                    <p:tgtEl>
                      <p:spTgt spid="609"/>
                    </p:tgtEl>
                  </p:cond>
                </p:stCondLst>
                <p:endSync evt="end" delay="0">
                  <p:rtn val="all"/>
                </p:endSync>
                <p:childTnLst>
                  <p:par>
                    <p:cTn id="727" fill="hold">
                      <p:stCondLst>
                        <p:cond delay="0"/>
                      </p:stCondLst>
                      <p:childTnLst>
                        <p:par>
                          <p:cTn id="728" fill="hold">
                            <p:stCondLst>
                              <p:cond delay="0"/>
                            </p:stCondLst>
                            <p:childTnLst>
                              <p:par>
                                <p:cTn id="729" presetID="1" presetClass="exit" presetSubtype="0" fill="hold" grpId="1" nodeType="withEffect">
                                  <p:stCondLst>
                                    <p:cond delay="0"/>
                                  </p:stCondLst>
                                  <p:childTnLst>
                                    <p:set>
                                      <p:cBhvr>
                                        <p:cTn id="730" dur="1" fill="hold">
                                          <p:stCondLst>
                                            <p:cond delay="0"/>
                                          </p:stCondLst>
                                        </p:cTn>
                                        <p:tgtEl>
                                          <p:spTgt spid="609"/>
                                        </p:tgtEl>
                                        <p:attrNameLst>
                                          <p:attrName>style.visibility</p:attrName>
                                        </p:attrNameLst>
                                      </p:cBhvr>
                                      <p:to>
                                        <p:strVal val="hidden"/>
                                      </p:to>
                                    </p:set>
                                  </p:childTnLst>
                                </p:cTn>
                              </p:par>
                              <p:par>
                                <p:cTn id="731" presetID="1" presetClass="exit" presetSubtype="0" fill="hold" grpId="1" nodeType="withEffect">
                                  <p:stCondLst>
                                    <p:cond delay="0"/>
                                  </p:stCondLst>
                                  <p:childTnLst>
                                    <p:set>
                                      <p:cBhvr>
                                        <p:cTn id="732" dur="1" fill="hold">
                                          <p:stCondLst>
                                            <p:cond delay="0"/>
                                          </p:stCondLst>
                                        </p:cTn>
                                        <p:tgtEl>
                                          <p:spTgt spid="608"/>
                                        </p:tgtEl>
                                        <p:attrNameLst>
                                          <p:attrName>style.visibility</p:attrName>
                                        </p:attrNameLst>
                                      </p:cBhvr>
                                      <p:to>
                                        <p:strVal val="hidden"/>
                                      </p:to>
                                    </p:set>
                                  </p:childTnLst>
                                </p:cTn>
                              </p:par>
                              <p:par>
                                <p:cTn id="733" presetID="1" presetClass="entr" presetSubtype="0" fill="hold" grpId="3" nodeType="withEffect">
                                  <p:stCondLst>
                                    <p:cond delay="0"/>
                                  </p:stCondLst>
                                  <p:childTnLst>
                                    <p:set>
                                      <p:cBhvr>
                                        <p:cTn id="734" dur="1" fill="hold">
                                          <p:stCondLst>
                                            <p:cond delay="0"/>
                                          </p:stCondLst>
                                        </p:cTn>
                                        <p:tgtEl>
                                          <p:spTgt spid="606"/>
                                        </p:tgtEl>
                                        <p:attrNameLst>
                                          <p:attrName>style.visibility</p:attrName>
                                        </p:attrNameLst>
                                      </p:cBhvr>
                                      <p:to>
                                        <p:strVal val="visible"/>
                                      </p:to>
                                    </p:set>
                                  </p:childTnLst>
                                </p:cTn>
                              </p:par>
                              <p:par>
                                <p:cTn id="735" presetID="1" presetClass="entr" presetSubtype="0" fill="hold" grpId="2" nodeType="withEffect">
                                  <p:stCondLst>
                                    <p:cond delay="0"/>
                                  </p:stCondLst>
                                  <p:childTnLst>
                                    <p:set>
                                      <p:cBhvr>
                                        <p:cTn id="736"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09"/>
                  </p:tgtEl>
                </p:cond>
              </p:nextCondLst>
            </p:seq>
            <p:seq concurrent="1" nextAc="seek">
              <p:cTn id="737" restart="whenNotActive" fill="hold" evtFilter="cancelBubble" nodeType="interactiveSeq">
                <p:stCondLst>
                  <p:cond evt="onClick" delay="0">
                    <p:tgtEl>
                      <p:spTgt spid="608"/>
                    </p:tgtEl>
                  </p:cond>
                </p:stCondLst>
                <p:endSync evt="end" delay="0">
                  <p:rtn val="all"/>
                </p:endSync>
                <p:childTnLst>
                  <p:par>
                    <p:cTn id="738" fill="hold">
                      <p:stCondLst>
                        <p:cond delay="0"/>
                      </p:stCondLst>
                      <p:childTnLst>
                        <p:par>
                          <p:cTn id="739" fill="hold">
                            <p:stCondLst>
                              <p:cond delay="0"/>
                            </p:stCondLst>
                            <p:childTnLst>
                              <p:par>
                                <p:cTn id="740" presetID="1" presetClass="exit" presetSubtype="0" fill="hold" grpId="2" nodeType="withEffect">
                                  <p:stCondLst>
                                    <p:cond delay="0"/>
                                  </p:stCondLst>
                                  <p:childTnLst>
                                    <p:set>
                                      <p:cBhvr>
                                        <p:cTn id="741" dur="1" fill="hold">
                                          <p:stCondLst>
                                            <p:cond delay="0"/>
                                          </p:stCondLst>
                                        </p:cTn>
                                        <p:tgtEl>
                                          <p:spTgt spid="608"/>
                                        </p:tgtEl>
                                        <p:attrNameLst>
                                          <p:attrName>style.visibility</p:attrName>
                                        </p:attrNameLst>
                                      </p:cBhvr>
                                      <p:to>
                                        <p:strVal val="hidden"/>
                                      </p:to>
                                    </p:set>
                                  </p:childTnLst>
                                </p:cTn>
                              </p:par>
                              <p:par>
                                <p:cTn id="742" presetID="1" presetClass="exit" presetSubtype="0" fill="hold" grpId="2" nodeType="withEffect">
                                  <p:stCondLst>
                                    <p:cond delay="0"/>
                                  </p:stCondLst>
                                  <p:childTnLst>
                                    <p:set>
                                      <p:cBhvr>
                                        <p:cTn id="743" dur="1" fill="hold">
                                          <p:stCondLst>
                                            <p:cond delay="0"/>
                                          </p:stCondLst>
                                        </p:cTn>
                                        <p:tgtEl>
                                          <p:spTgt spid="609"/>
                                        </p:tgtEl>
                                        <p:attrNameLst>
                                          <p:attrName>style.visibility</p:attrName>
                                        </p:attrNameLst>
                                      </p:cBhvr>
                                      <p:to>
                                        <p:strVal val="hidden"/>
                                      </p:to>
                                    </p:set>
                                  </p:childTnLst>
                                </p:cTn>
                              </p:par>
                              <p:par>
                                <p:cTn id="744" presetID="1" presetClass="entr" presetSubtype="0" fill="hold" grpId="3" nodeType="withEffect">
                                  <p:stCondLst>
                                    <p:cond delay="0"/>
                                  </p:stCondLst>
                                  <p:childTnLst>
                                    <p:set>
                                      <p:cBhvr>
                                        <p:cTn id="745" dur="1" fill="hold">
                                          <p:stCondLst>
                                            <p:cond delay="0"/>
                                          </p:stCondLst>
                                        </p:cTn>
                                        <p:tgtEl>
                                          <p:spTgt spid="611"/>
                                        </p:tgtEl>
                                        <p:attrNameLst>
                                          <p:attrName>style.visibility</p:attrName>
                                        </p:attrNameLst>
                                      </p:cBhvr>
                                      <p:to>
                                        <p:strVal val="visible"/>
                                      </p:to>
                                    </p:set>
                                  </p:childTnLst>
                                </p:cTn>
                              </p:par>
                              <p:par>
                                <p:cTn id="746" presetID="1" presetClass="entr" presetSubtype="0" fill="hold" grpId="3" nodeType="withEffect">
                                  <p:stCondLst>
                                    <p:cond delay="0"/>
                                  </p:stCondLst>
                                  <p:childTnLst>
                                    <p:set>
                                      <p:cBhvr>
                                        <p:cTn id="747" dur="1" fill="hold">
                                          <p:stCondLst>
                                            <p:cond delay="0"/>
                                          </p:stCondLst>
                                        </p:cTn>
                                        <p:tgtEl>
                                          <p:spTgt spid="610"/>
                                        </p:tgtEl>
                                        <p:attrNameLst>
                                          <p:attrName>style.visibility</p:attrName>
                                        </p:attrNameLst>
                                      </p:cBhvr>
                                      <p:to>
                                        <p:strVal val="visible"/>
                                      </p:to>
                                    </p:set>
                                  </p:childTnLst>
                                </p:cTn>
                              </p:par>
                            </p:childTnLst>
                          </p:cTn>
                        </p:par>
                      </p:childTnLst>
                    </p:cTn>
                  </p:par>
                </p:childTnLst>
              </p:cTn>
              <p:nextCondLst>
                <p:cond evt="onClick" delay="0">
                  <p:tgtEl>
                    <p:spTgt spid="608"/>
                  </p:tgtEl>
                </p:cond>
              </p:nextCondLst>
            </p:seq>
            <p:seq concurrent="1" nextAc="seek">
              <p:cTn id="748" restart="whenNotActive" fill="hold" evtFilter="cancelBubble" nodeType="interactiveSeq">
                <p:stCondLst>
                  <p:cond evt="onClick" delay="0">
                    <p:tgtEl>
                      <p:spTgt spid="611"/>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withEffect">
                                  <p:stCondLst>
                                    <p:cond delay="0"/>
                                  </p:stCondLst>
                                  <p:childTnLst>
                                    <p:set>
                                      <p:cBhvr>
                                        <p:cTn id="752" dur="1" fill="hold">
                                          <p:stCondLst>
                                            <p:cond delay="0"/>
                                          </p:stCondLst>
                                        </p:cTn>
                                        <p:tgtEl>
                                          <p:spTgt spid="611"/>
                                        </p:tgtEl>
                                        <p:attrNameLst>
                                          <p:attrName>style.visibility</p:attrName>
                                        </p:attrNameLst>
                                      </p:cBhvr>
                                      <p:to>
                                        <p:strVal val="hidden"/>
                                      </p:to>
                                    </p:set>
                                  </p:childTnLst>
                                </p:cTn>
                              </p:par>
                              <p:par>
                                <p:cTn id="753" presetID="1" presetClass="exit" presetSubtype="0" fill="hold" grpId="1" nodeType="withEffect">
                                  <p:stCondLst>
                                    <p:cond delay="0"/>
                                  </p:stCondLst>
                                  <p:childTnLst>
                                    <p:set>
                                      <p:cBhvr>
                                        <p:cTn id="754" dur="1" fill="hold">
                                          <p:stCondLst>
                                            <p:cond delay="0"/>
                                          </p:stCondLst>
                                        </p:cTn>
                                        <p:tgtEl>
                                          <p:spTgt spid="610"/>
                                        </p:tgtEl>
                                        <p:attrNameLst>
                                          <p:attrName>style.visibility</p:attrName>
                                        </p:attrNameLst>
                                      </p:cBhvr>
                                      <p:to>
                                        <p:strVal val="hidden"/>
                                      </p:to>
                                    </p:set>
                                  </p:childTnLst>
                                </p:cTn>
                              </p:par>
                              <p:par>
                                <p:cTn id="755" presetID="1" presetClass="entr" presetSubtype="0" fill="hold" grpId="3" nodeType="withEffect">
                                  <p:stCondLst>
                                    <p:cond delay="0"/>
                                  </p:stCondLst>
                                  <p:childTnLst>
                                    <p:set>
                                      <p:cBhvr>
                                        <p:cTn id="756" dur="1" fill="hold">
                                          <p:stCondLst>
                                            <p:cond delay="0"/>
                                          </p:stCondLst>
                                        </p:cTn>
                                        <p:tgtEl>
                                          <p:spTgt spid="609"/>
                                        </p:tgtEl>
                                        <p:attrNameLst>
                                          <p:attrName>style.visibility</p:attrName>
                                        </p:attrNameLst>
                                      </p:cBhvr>
                                      <p:to>
                                        <p:strVal val="visible"/>
                                      </p:to>
                                    </p:set>
                                  </p:childTnLst>
                                </p:cTn>
                              </p:par>
                              <p:par>
                                <p:cTn id="757" presetID="1" presetClass="entr" presetSubtype="0" fill="hold" grpId="3" nodeType="withEffect">
                                  <p:stCondLst>
                                    <p:cond delay="0"/>
                                  </p:stCondLst>
                                  <p:childTnLst>
                                    <p:set>
                                      <p:cBhvr>
                                        <p:cTn id="758" dur="1" fill="hold">
                                          <p:stCondLst>
                                            <p:cond delay="0"/>
                                          </p:stCondLst>
                                        </p:cTn>
                                        <p:tgtEl>
                                          <p:spTgt spid="608"/>
                                        </p:tgtEl>
                                        <p:attrNameLst>
                                          <p:attrName>style.visibility</p:attrName>
                                        </p:attrNameLst>
                                      </p:cBhvr>
                                      <p:to>
                                        <p:strVal val="visible"/>
                                      </p:to>
                                    </p:set>
                                  </p:childTnLst>
                                </p:cTn>
                              </p:par>
                            </p:childTnLst>
                          </p:cTn>
                        </p:par>
                      </p:childTnLst>
                    </p:cTn>
                  </p:par>
                </p:childTnLst>
              </p:cTn>
              <p:nextCondLst>
                <p:cond evt="onClick" delay="0">
                  <p:tgtEl>
                    <p:spTgt spid="611"/>
                  </p:tgtEl>
                </p:cond>
              </p:nextCondLst>
            </p:seq>
            <p:seq concurrent="1" nextAc="seek">
              <p:cTn id="759" restart="whenNotActive" fill="hold" evtFilter="cancelBubble" nodeType="interactiveSeq">
                <p:stCondLst>
                  <p:cond evt="onClick" delay="0">
                    <p:tgtEl>
                      <p:spTgt spid="610"/>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2" nodeType="withEffect">
                                  <p:stCondLst>
                                    <p:cond delay="0"/>
                                  </p:stCondLst>
                                  <p:childTnLst>
                                    <p:set>
                                      <p:cBhvr>
                                        <p:cTn id="763" dur="1" fill="hold">
                                          <p:stCondLst>
                                            <p:cond delay="0"/>
                                          </p:stCondLst>
                                        </p:cTn>
                                        <p:tgtEl>
                                          <p:spTgt spid="610"/>
                                        </p:tgtEl>
                                        <p:attrNameLst>
                                          <p:attrName>style.visibility</p:attrName>
                                        </p:attrNameLst>
                                      </p:cBhvr>
                                      <p:to>
                                        <p:strVal val="hidden"/>
                                      </p:to>
                                    </p:set>
                                  </p:childTnLst>
                                </p:cTn>
                              </p:par>
                              <p:par>
                                <p:cTn id="764" presetID="1" presetClass="exit" presetSubtype="0" fill="hold" grpId="2" nodeType="withEffect">
                                  <p:stCondLst>
                                    <p:cond delay="0"/>
                                  </p:stCondLst>
                                  <p:childTnLst>
                                    <p:set>
                                      <p:cBhvr>
                                        <p:cTn id="765" dur="1" fill="hold">
                                          <p:stCondLst>
                                            <p:cond delay="0"/>
                                          </p:stCondLst>
                                        </p:cTn>
                                        <p:tgtEl>
                                          <p:spTgt spid="611"/>
                                        </p:tgtEl>
                                        <p:attrNameLst>
                                          <p:attrName>style.visibility</p:attrName>
                                        </p:attrNameLst>
                                      </p:cBhvr>
                                      <p:to>
                                        <p:strVal val="hidden"/>
                                      </p:to>
                                    </p:set>
                                  </p:childTnLst>
                                </p:cTn>
                              </p:par>
                              <p:par>
                                <p:cTn id="766" presetID="1" presetClass="entr" presetSubtype="0" fill="hold" grpId="3" nodeType="withEffect">
                                  <p:stCondLst>
                                    <p:cond delay="0"/>
                                  </p:stCondLst>
                                  <p:childTnLst>
                                    <p:set>
                                      <p:cBhvr>
                                        <p:cTn id="767" dur="1" fill="hold">
                                          <p:stCondLst>
                                            <p:cond delay="0"/>
                                          </p:stCondLst>
                                        </p:cTn>
                                        <p:tgtEl>
                                          <p:spTgt spid="613"/>
                                        </p:tgtEl>
                                        <p:attrNameLst>
                                          <p:attrName>style.visibility</p:attrName>
                                        </p:attrNameLst>
                                      </p:cBhvr>
                                      <p:to>
                                        <p:strVal val="visible"/>
                                      </p:to>
                                    </p:set>
                                  </p:childTnLst>
                                </p:cTn>
                              </p:par>
                              <p:par>
                                <p:cTn id="768" presetID="1" presetClass="entr" presetSubtype="0" fill="hold" grpId="3" nodeType="withEffect">
                                  <p:stCondLst>
                                    <p:cond delay="0"/>
                                  </p:stCondLst>
                                  <p:childTnLst>
                                    <p:set>
                                      <p:cBhvr>
                                        <p:cTn id="769" dur="1" fill="hold">
                                          <p:stCondLst>
                                            <p:cond delay="0"/>
                                          </p:stCondLst>
                                        </p:cTn>
                                        <p:tgtEl>
                                          <p:spTgt spid="612"/>
                                        </p:tgtEl>
                                        <p:attrNameLst>
                                          <p:attrName>style.visibility</p:attrName>
                                        </p:attrNameLst>
                                      </p:cBhvr>
                                      <p:to>
                                        <p:strVal val="visible"/>
                                      </p:to>
                                    </p:set>
                                  </p:childTnLst>
                                </p:cTn>
                              </p:par>
                            </p:childTnLst>
                          </p:cTn>
                        </p:par>
                      </p:childTnLst>
                    </p:cTn>
                  </p:par>
                </p:childTnLst>
              </p:cTn>
              <p:nextCondLst>
                <p:cond evt="onClick" delay="0">
                  <p:tgtEl>
                    <p:spTgt spid="610"/>
                  </p:tgtEl>
                </p:cond>
              </p:nextCondLst>
            </p:seq>
            <p:seq concurrent="1" nextAc="seek">
              <p:cTn id="770" restart="whenNotActive" fill="hold" evtFilter="cancelBubble" nodeType="interactiveSeq">
                <p:stCondLst>
                  <p:cond evt="onClick" delay="0">
                    <p:tgtEl>
                      <p:spTgt spid="613"/>
                    </p:tgtEl>
                  </p:cond>
                </p:stCondLst>
                <p:endSync evt="end" delay="0">
                  <p:rtn val="all"/>
                </p:endSync>
                <p:childTnLst>
                  <p:par>
                    <p:cTn id="771" fill="hold">
                      <p:stCondLst>
                        <p:cond delay="0"/>
                      </p:stCondLst>
                      <p:childTnLst>
                        <p:par>
                          <p:cTn id="772" fill="hold">
                            <p:stCondLst>
                              <p:cond delay="0"/>
                            </p:stCondLst>
                            <p:childTnLst>
                              <p:par>
                                <p:cTn id="773" presetID="1" presetClass="exit" presetSubtype="0" fill="hold" grpId="1" nodeType="withEffect">
                                  <p:stCondLst>
                                    <p:cond delay="0"/>
                                  </p:stCondLst>
                                  <p:childTnLst>
                                    <p:set>
                                      <p:cBhvr>
                                        <p:cTn id="774" dur="1" fill="hold">
                                          <p:stCondLst>
                                            <p:cond delay="0"/>
                                          </p:stCondLst>
                                        </p:cTn>
                                        <p:tgtEl>
                                          <p:spTgt spid="613"/>
                                        </p:tgtEl>
                                        <p:attrNameLst>
                                          <p:attrName>style.visibility</p:attrName>
                                        </p:attrNameLst>
                                      </p:cBhvr>
                                      <p:to>
                                        <p:strVal val="hidden"/>
                                      </p:to>
                                    </p:set>
                                  </p:childTnLst>
                                </p:cTn>
                              </p:par>
                              <p:par>
                                <p:cTn id="775" presetID="1" presetClass="exit" presetSubtype="0" fill="hold" grpId="1" nodeType="withEffect">
                                  <p:stCondLst>
                                    <p:cond delay="0"/>
                                  </p:stCondLst>
                                  <p:childTnLst>
                                    <p:set>
                                      <p:cBhvr>
                                        <p:cTn id="776" dur="1" fill="hold">
                                          <p:stCondLst>
                                            <p:cond delay="0"/>
                                          </p:stCondLst>
                                        </p:cTn>
                                        <p:tgtEl>
                                          <p:spTgt spid="612"/>
                                        </p:tgtEl>
                                        <p:attrNameLst>
                                          <p:attrName>style.visibility</p:attrName>
                                        </p:attrNameLst>
                                      </p:cBhvr>
                                      <p:to>
                                        <p:strVal val="hidden"/>
                                      </p:to>
                                    </p:set>
                                  </p:childTnLst>
                                </p:cTn>
                              </p:par>
                              <p:par>
                                <p:cTn id="777" presetID="1" presetClass="entr" presetSubtype="0" fill="hold" grpId="0" nodeType="withEffect">
                                  <p:stCondLst>
                                    <p:cond delay="0"/>
                                  </p:stCondLst>
                                  <p:childTnLst>
                                    <p:set>
                                      <p:cBhvr>
                                        <p:cTn id="778" dur="1" fill="hold">
                                          <p:stCondLst>
                                            <p:cond delay="0"/>
                                          </p:stCondLst>
                                        </p:cTn>
                                        <p:tgtEl>
                                          <p:spTgt spid="611"/>
                                        </p:tgtEl>
                                        <p:attrNameLst>
                                          <p:attrName>style.visibility</p:attrName>
                                        </p:attrNameLst>
                                      </p:cBhvr>
                                      <p:to>
                                        <p:strVal val="visible"/>
                                      </p:to>
                                    </p:set>
                                  </p:childTnLst>
                                </p:cTn>
                              </p:par>
                              <p:par>
                                <p:cTn id="779" presetID="1" presetClass="entr" presetSubtype="0" fill="hold" grpId="0" nodeType="withEffect">
                                  <p:stCondLst>
                                    <p:cond delay="0"/>
                                  </p:stCondLst>
                                  <p:childTnLst>
                                    <p:set>
                                      <p:cBhvr>
                                        <p:cTn id="780" dur="1" fill="hold">
                                          <p:stCondLst>
                                            <p:cond delay="0"/>
                                          </p:stCondLst>
                                        </p:cTn>
                                        <p:tgtEl>
                                          <p:spTgt spid="610"/>
                                        </p:tgtEl>
                                        <p:attrNameLst>
                                          <p:attrName>style.visibility</p:attrName>
                                        </p:attrNameLst>
                                      </p:cBhvr>
                                      <p:to>
                                        <p:strVal val="visible"/>
                                      </p:to>
                                    </p:set>
                                  </p:childTnLst>
                                </p:cTn>
                              </p:par>
                            </p:childTnLst>
                          </p:cTn>
                        </p:par>
                      </p:childTnLst>
                    </p:cTn>
                  </p:par>
                </p:childTnLst>
              </p:cTn>
              <p:nextCondLst>
                <p:cond evt="onClick" delay="0">
                  <p:tgtEl>
                    <p:spTgt spid="613"/>
                  </p:tgtEl>
                </p:cond>
              </p:nextCondLst>
            </p:seq>
            <p:seq concurrent="1" nextAc="seek">
              <p:cTn id="781" restart="whenNotActive" fill="hold" evtFilter="cancelBubble" nodeType="interactiveSeq">
                <p:stCondLst>
                  <p:cond evt="onClick" delay="0">
                    <p:tgtEl>
                      <p:spTgt spid="612"/>
                    </p:tgtEl>
                  </p:cond>
                </p:stCondLst>
                <p:endSync evt="end" delay="0">
                  <p:rtn val="all"/>
                </p:endSync>
                <p:childTnLst>
                  <p:par>
                    <p:cTn id="782" fill="hold">
                      <p:stCondLst>
                        <p:cond delay="0"/>
                      </p:stCondLst>
                      <p:childTnLst>
                        <p:par>
                          <p:cTn id="783" fill="hold">
                            <p:stCondLst>
                              <p:cond delay="0"/>
                            </p:stCondLst>
                            <p:childTnLst>
                              <p:par>
                                <p:cTn id="784" presetID="1" presetClass="exit" presetSubtype="0" fill="hold" grpId="2" nodeType="withEffect">
                                  <p:stCondLst>
                                    <p:cond delay="0"/>
                                  </p:stCondLst>
                                  <p:childTnLst>
                                    <p:set>
                                      <p:cBhvr>
                                        <p:cTn id="785" dur="1" fill="hold">
                                          <p:stCondLst>
                                            <p:cond delay="0"/>
                                          </p:stCondLst>
                                        </p:cTn>
                                        <p:tgtEl>
                                          <p:spTgt spid="612"/>
                                        </p:tgtEl>
                                        <p:attrNameLst>
                                          <p:attrName>style.visibility</p:attrName>
                                        </p:attrNameLst>
                                      </p:cBhvr>
                                      <p:to>
                                        <p:strVal val="hidden"/>
                                      </p:to>
                                    </p:set>
                                  </p:childTnLst>
                                </p:cTn>
                              </p:par>
                              <p:par>
                                <p:cTn id="786" presetID="1" presetClass="exit" presetSubtype="0" fill="hold" grpId="2" nodeType="withEffect">
                                  <p:stCondLst>
                                    <p:cond delay="0"/>
                                  </p:stCondLst>
                                  <p:childTnLst>
                                    <p:set>
                                      <p:cBhvr>
                                        <p:cTn id="787" dur="1" fill="hold">
                                          <p:stCondLst>
                                            <p:cond delay="0"/>
                                          </p:stCondLst>
                                        </p:cTn>
                                        <p:tgtEl>
                                          <p:spTgt spid="613"/>
                                        </p:tgtEl>
                                        <p:attrNameLst>
                                          <p:attrName>style.visibility</p:attrName>
                                        </p:attrNameLst>
                                      </p:cBhvr>
                                      <p:to>
                                        <p:strVal val="hidden"/>
                                      </p:to>
                                    </p:set>
                                  </p:childTnLst>
                                </p:cTn>
                              </p:par>
                              <p:par>
                                <p:cTn id="788" presetID="1" presetClass="entr" presetSubtype="0" fill="hold" grpId="0" nodeType="withEffect">
                                  <p:stCondLst>
                                    <p:cond delay="0"/>
                                  </p:stCondLst>
                                  <p:childTnLst>
                                    <p:set>
                                      <p:cBhvr>
                                        <p:cTn id="789" dur="1" fill="hold">
                                          <p:stCondLst>
                                            <p:cond delay="0"/>
                                          </p:stCondLst>
                                        </p:cTn>
                                        <p:tgtEl>
                                          <p:spTgt spid="615"/>
                                        </p:tgtEl>
                                        <p:attrNameLst>
                                          <p:attrName>style.visibility</p:attrName>
                                        </p:attrNameLst>
                                      </p:cBhvr>
                                      <p:to>
                                        <p:strVal val="visible"/>
                                      </p:to>
                                    </p:set>
                                  </p:childTnLst>
                                </p:cTn>
                              </p:par>
                              <p:par>
                                <p:cTn id="790" presetID="1" presetClass="entr" presetSubtype="0" fill="hold" grpId="0" nodeType="withEffect">
                                  <p:stCondLst>
                                    <p:cond delay="0"/>
                                  </p:stCondLst>
                                  <p:childTnLst>
                                    <p:set>
                                      <p:cBhvr>
                                        <p:cTn id="791"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2"/>
                  </p:tgtEl>
                </p:cond>
              </p:nextCondLst>
            </p:seq>
            <p:seq concurrent="1" nextAc="seek">
              <p:cTn id="792" restart="whenNotActive" fill="hold" evtFilter="cancelBubble" nodeType="interactiveSeq">
                <p:stCondLst>
                  <p:cond evt="onClick" delay="0">
                    <p:tgtEl>
                      <p:spTgt spid="615"/>
                    </p:tgtEl>
                  </p:cond>
                </p:stCondLst>
                <p:endSync evt="end" delay="0">
                  <p:rtn val="all"/>
                </p:endSync>
                <p:childTnLst>
                  <p:par>
                    <p:cTn id="793" fill="hold">
                      <p:stCondLst>
                        <p:cond delay="0"/>
                      </p:stCondLst>
                      <p:childTnLst>
                        <p:par>
                          <p:cTn id="794" fill="hold">
                            <p:stCondLst>
                              <p:cond delay="0"/>
                            </p:stCondLst>
                            <p:childTnLst>
                              <p:par>
                                <p:cTn id="795" presetID="1" presetClass="exit" presetSubtype="0" fill="hold" grpId="1" nodeType="withEffect">
                                  <p:stCondLst>
                                    <p:cond delay="0"/>
                                  </p:stCondLst>
                                  <p:childTnLst>
                                    <p:set>
                                      <p:cBhvr>
                                        <p:cTn id="796" dur="1" fill="hold">
                                          <p:stCondLst>
                                            <p:cond delay="0"/>
                                          </p:stCondLst>
                                        </p:cTn>
                                        <p:tgtEl>
                                          <p:spTgt spid="615"/>
                                        </p:tgtEl>
                                        <p:attrNameLst>
                                          <p:attrName>style.visibility</p:attrName>
                                        </p:attrNameLst>
                                      </p:cBhvr>
                                      <p:to>
                                        <p:strVal val="hidden"/>
                                      </p:to>
                                    </p:set>
                                  </p:childTnLst>
                                </p:cTn>
                              </p:par>
                              <p:par>
                                <p:cTn id="797" presetID="1" presetClass="exit" presetSubtype="0" fill="hold" grpId="1" nodeType="withEffect">
                                  <p:stCondLst>
                                    <p:cond delay="0"/>
                                  </p:stCondLst>
                                  <p:childTnLst>
                                    <p:set>
                                      <p:cBhvr>
                                        <p:cTn id="798" dur="1" fill="hold">
                                          <p:stCondLst>
                                            <p:cond delay="0"/>
                                          </p:stCondLst>
                                        </p:cTn>
                                        <p:tgtEl>
                                          <p:spTgt spid="614"/>
                                        </p:tgtEl>
                                        <p:attrNameLst>
                                          <p:attrName>style.visibility</p:attrName>
                                        </p:attrNameLst>
                                      </p:cBhvr>
                                      <p:to>
                                        <p:strVal val="hidden"/>
                                      </p:to>
                                    </p:set>
                                  </p:childTnLst>
                                </p:cTn>
                              </p:par>
                              <p:par>
                                <p:cTn id="799" presetID="1" presetClass="entr" presetSubtype="0" fill="hold" grpId="0" nodeType="withEffect">
                                  <p:stCondLst>
                                    <p:cond delay="0"/>
                                  </p:stCondLst>
                                  <p:childTnLst>
                                    <p:set>
                                      <p:cBhvr>
                                        <p:cTn id="800" dur="1" fill="hold">
                                          <p:stCondLst>
                                            <p:cond delay="0"/>
                                          </p:stCondLst>
                                        </p:cTn>
                                        <p:tgtEl>
                                          <p:spTgt spid="613"/>
                                        </p:tgtEl>
                                        <p:attrNameLst>
                                          <p:attrName>style.visibility</p:attrName>
                                        </p:attrNameLst>
                                      </p:cBhvr>
                                      <p:to>
                                        <p:strVal val="visible"/>
                                      </p:to>
                                    </p:set>
                                  </p:childTnLst>
                                </p:cTn>
                              </p:par>
                              <p:par>
                                <p:cTn id="801" presetID="1" presetClass="entr" presetSubtype="0" fill="hold" grpId="0" nodeType="withEffect">
                                  <p:stCondLst>
                                    <p:cond delay="0"/>
                                  </p:stCondLst>
                                  <p:childTnLst>
                                    <p:set>
                                      <p:cBhvr>
                                        <p:cTn id="802" dur="1" fill="hold">
                                          <p:stCondLst>
                                            <p:cond delay="0"/>
                                          </p:stCondLst>
                                        </p:cTn>
                                        <p:tgtEl>
                                          <p:spTgt spid="612"/>
                                        </p:tgtEl>
                                        <p:attrNameLst>
                                          <p:attrName>style.visibility</p:attrName>
                                        </p:attrNameLst>
                                      </p:cBhvr>
                                      <p:to>
                                        <p:strVal val="visible"/>
                                      </p:to>
                                    </p:set>
                                  </p:childTnLst>
                                </p:cTn>
                              </p:par>
                            </p:childTnLst>
                          </p:cTn>
                        </p:par>
                      </p:childTnLst>
                    </p:cTn>
                  </p:par>
                </p:childTnLst>
              </p:cTn>
              <p:nextCondLst>
                <p:cond evt="onClick" delay="0">
                  <p:tgtEl>
                    <p:spTgt spid="615"/>
                  </p:tgtEl>
                </p:cond>
              </p:nextCondLst>
            </p:seq>
            <p:seq concurrent="1" nextAc="seek">
              <p:cTn id="803" restart="whenNotActive" fill="hold" evtFilter="cancelBubble" nodeType="interactiveSeq">
                <p:stCondLst>
                  <p:cond evt="onClick" delay="0">
                    <p:tgtEl>
                      <p:spTgt spid="614"/>
                    </p:tgtEl>
                  </p:cond>
                </p:stCondLst>
                <p:endSync evt="end" delay="0">
                  <p:rtn val="all"/>
                </p:endSync>
                <p:childTnLst>
                  <p:par>
                    <p:cTn id="804" fill="hold">
                      <p:stCondLst>
                        <p:cond delay="0"/>
                      </p:stCondLst>
                      <p:childTnLst>
                        <p:par>
                          <p:cTn id="805" fill="hold">
                            <p:stCondLst>
                              <p:cond delay="0"/>
                            </p:stCondLst>
                            <p:childTnLst>
                              <p:par>
                                <p:cTn id="806" presetID="1" presetClass="exit" presetSubtype="0" fill="hold" grpId="2" nodeType="withEffect">
                                  <p:stCondLst>
                                    <p:cond delay="0"/>
                                  </p:stCondLst>
                                  <p:childTnLst>
                                    <p:set>
                                      <p:cBhvr>
                                        <p:cTn id="807" dur="1" fill="hold">
                                          <p:stCondLst>
                                            <p:cond delay="0"/>
                                          </p:stCondLst>
                                        </p:cTn>
                                        <p:tgtEl>
                                          <p:spTgt spid="614"/>
                                        </p:tgtEl>
                                        <p:attrNameLst>
                                          <p:attrName>style.visibility</p:attrName>
                                        </p:attrNameLst>
                                      </p:cBhvr>
                                      <p:to>
                                        <p:strVal val="hidden"/>
                                      </p:to>
                                    </p:set>
                                  </p:childTnLst>
                                </p:cTn>
                              </p:par>
                              <p:par>
                                <p:cTn id="808" presetID="1" presetClass="exit" presetSubtype="0" fill="hold" grpId="2" nodeType="withEffect">
                                  <p:stCondLst>
                                    <p:cond delay="0"/>
                                  </p:stCondLst>
                                  <p:childTnLst>
                                    <p:set>
                                      <p:cBhvr>
                                        <p:cTn id="809" dur="1" fill="hold">
                                          <p:stCondLst>
                                            <p:cond delay="0"/>
                                          </p:stCondLst>
                                        </p:cTn>
                                        <p:tgtEl>
                                          <p:spTgt spid="615"/>
                                        </p:tgtEl>
                                        <p:attrNameLst>
                                          <p:attrName>style.visibility</p:attrName>
                                        </p:attrNameLst>
                                      </p:cBhvr>
                                      <p:to>
                                        <p:strVal val="hidden"/>
                                      </p:to>
                                    </p:set>
                                  </p:childTnLst>
                                </p:cTn>
                              </p:par>
                              <p:par>
                                <p:cTn id="810" presetID="1" presetClass="entr" presetSubtype="0" fill="hold" grpId="3" nodeType="withEffect">
                                  <p:stCondLst>
                                    <p:cond delay="0"/>
                                  </p:stCondLst>
                                  <p:childTnLst>
                                    <p:set>
                                      <p:cBhvr>
                                        <p:cTn id="811" dur="1" fill="hold">
                                          <p:stCondLst>
                                            <p:cond delay="0"/>
                                          </p:stCondLst>
                                        </p:cTn>
                                        <p:tgtEl>
                                          <p:spTgt spid="617"/>
                                        </p:tgtEl>
                                        <p:attrNameLst>
                                          <p:attrName>style.visibility</p:attrName>
                                        </p:attrNameLst>
                                      </p:cBhvr>
                                      <p:to>
                                        <p:strVal val="visible"/>
                                      </p:to>
                                    </p:set>
                                  </p:childTnLst>
                                </p:cTn>
                              </p:par>
                              <p:par>
                                <p:cTn id="812" presetID="1" presetClass="entr" presetSubtype="0" fill="hold" grpId="3" nodeType="withEffect">
                                  <p:stCondLst>
                                    <p:cond delay="0"/>
                                  </p:stCondLst>
                                  <p:childTnLst>
                                    <p:set>
                                      <p:cBhvr>
                                        <p:cTn id="813" dur="1" fill="hold">
                                          <p:stCondLst>
                                            <p:cond delay="0"/>
                                          </p:stCondLst>
                                        </p:cTn>
                                        <p:tgtEl>
                                          <p:spTgt spid="616"/>
                                        </p:tgtEl>
                                        <p:attrNameLst>
                                          <p:attrName>style.visibility</p:attrName>
                                        </p:attrNameLst>
                                      </p:cBhvr>
                                      <p:to>
                                        <p:strVal val="visible"/>
                                      </p:to>
                                    </p:set>
                                  </p:childTnLst>
                                </p:cTn>
                              </p:par>
                            </p:childTnLst>
                          </p:cTn>
                        </p:par>
                      </p:childTnLst>
                    </p:cTn>
                  </p:par>
                </p:childTnLst>
              </p:cTn>
              <p:nextCondLst>
                <p:cond evt="onClick" delay="0">
                  <p:tgtEl>
                    <p:spTgt spid="614"/>
                  </p:tgtEl>
                </p:cond>
              </p:nextCondLst>
            </p:seq>
            <p:seq concurrent="1" nextAc="seek">
              <p:cTn id="814" restart="whenNotActive" fill="hold" evtFilter="cancelBubble" nodeType="interactiveSeq">
                <p:stCondLst>
                  <p:cond evt="onClick" delay="0">
                    <p:tgtEl>
                      <p:spTgt spid="617"/>
                    </p:tgtEl>
                  </p:cond>
                </p:stCondLst>
                <p:endSync evt="end" delay="0">
                  <p:rtn val="all"/>
                </p:endSync>
                <p:childTnLst>
                  <p:par>
                    <p:cTn id="815" fill="hold">
                      <p:stCondLst>
                        <p:cond delay="0"/>
                      </p:stCondLst>
                      <p:childTnLst>
                        <p:par>
                          <p:cTn id="816" fill="hold">
                            <p:stCondLst>
                              <p:cond delay="0"/>
                            </p:stCondLst>
                            <p:childTnLst>
                              <p:par>
                                <p:cTn id="817" presetID="1" presetClass="exit" presetSubtype="0" fill="hold" grpId="1" nodeType="withEffect">
                                  <p:stCondLst>
                                    <p:cond delay="0"/>
                                  </p:stCondLst>
                                  <p:childTnLst>
                                    <p:set>
                                      <p:cBhvr>
                                        <p:cTn id="818" dur="1" fill="hold">
                                          <p:stCondLst>
                                            <p:cond delay="0"/>
                                          </p:stCondLst>
                                        </p:cTn>
                                        <p:tgtEl>
                                          <p:spTgt spid="617"/>
                                        </p:tgtEl>
                                        <p:attrNameLst>
                                          <p:attrName>style.visibility</p:attrName>
                                        </p:attrNameLst>
                                      </p:cBhvr>
                                      <p:to>
                                        <p:strVal val="hidden"/>
                                      </p:to>
                                    </p:set>
                                  </p:childTnLst>
                                </p:cTn>
                              </p:par>
                              <p:par>
                                <p:cTn id="819" presetID="1" presetClass="exit" presetSubtype="0" fill="hold" grpId="1" nodeType="withEffect">
                                  <p:stCondLst>
                                    <p:cond delay="0"/>
                                  </p:stCondLst>
                                  <p:childTnLst>
                                    <p:set>
                                      <p:cBhvr>
                                        <p:cTn id="820" dur="1" fill="hold">
                                          <p:stCondLst>
                                            <p:cond delay="0"/>
                                          </p:stCondLst>
                                        </p:cTn>
                                        <p:tgtEl>
                                          <p:spTgt spid="616"/>
                                        </p:tgtEl>
                                        <p:attrNameLst>
                                          <p:attrName>style.visibility</p:attrName>
                                        </p:attrNameLst>
                                      </p:cBhvr>
                                      <p:to>
                                        <p:strVal val="hidden"/>
                                      </p:to>
                                    </p:set>
                                  </p:childTnLst>
                                </p:cTn>
                              </p:par>
                              <p:par>
                                <p:cTn id="821" presetID="1" presetClass="entr" presetSubtype="0" fill="hold" grpId="3" nodeType="withEffect">
                                  <p:stCondLst>
                                    <p:cond delay="0"/>
                                  </p:stCondLst>
                                  <p:childTnLst>
                                    <p:set>
                                      <p:cBhvr>
                                        <p:cTn id="822" dur="1" fill="hold">
                                          <p:stCondLst>
                                            <p:cond delay="0"/>
                                          </p:stCondLst>
                                        </p:cTn>
                                        <p:tgtEl>
                                          <p:spTgt spid="615"/>
                                        </p:tgtEl>
                                        <p:attrNameLst>
                                          <p:attrName>style.visibility</p:attrName>
                                        </p:attrNameLst>
                                      </p:cBhvr>
                                      <p:to>
                                        <p:strVal val="visible"/>
                                      </p:to>
                                    </p:set>
                                  </p:childTnLst>
                                </p:cTn>
                              </p:par>
                              <p:par>
                                <p:cTn id="823" presetID="1" presetClass="entr" presetSubtype="0" fill="hold" grpId="3" nodeType="withEffect">
                                  <p:stCondLst>
                                    <p:cond delay="0"/>
                                  </p:stCondLst>
                                  <p:childTnLst>
                                    <p:set>
                                      <p:cBhvr>
                                        <p:cTn id="824"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7"/>
                  </p:tgtEl>
                </p:cond>
              </p:nextCondLst>
            </p:seq>
            <p:seq concurrent="1" nextAc="seek">
              <p:cTn id="825" restart="whenNotActive" fill="hold" evtFilter="cancelBubble" nodeType="interactiveSeq">
                <p:stCondLst>
                  <p:cond evt="onClick" delay="0">
                    <p:tgtEl>
                      <p:spTgt spid="616"/>
                    </p:tgtEl>
                  </p:cond>
                </p:stCondLst>
                <p:endSync evt="end" delay="0">
                  <p:rtn val="all"/>
                </p:endSync>
                <p:childTnLst>
                  <p:par>
                    <p:cTn id="826" fill="hold">
                      <p:stCondLst>
                        <p:cond delay="0"/>
                      </p:stCondLst>
                      <p:childTnLst>
                        <p:par>
                          <p:cTn id="827" fill="hold">
                            <p:stCondLst>
                              <p:cond delay="0"/>
                            </p:stCondLst>
                            <p:childTnLst>
                              <p:par>
                                <p:cTn id="828" presetID="1" presetClass="exit" presetSubtype="0" fill="hold" grpId="2" nodeType="withEffect">
                                  <p:stCondLst>
                                    <p:cond delay="0"/>
                                  </p:stCondLst>
                                  <p:childTnLst>
                                    <p:set>
                                      <p:cBhvr>
                                        <p:cTn id="829" dur="1" fill="hold">
                                          <p:stCondLst>
                                            <p:cond delay="0"/>
                                          </p:stCondLst>
                                        </p:cTn>
                                        <p:tgtEl>
                                          <p:spTgt spid="616"/>
                                        </p:tgtEl>
                                        <p:attrNameLst>
                                          <p:attrName>style.visibility</p:attrName>
                                        </p:attrNameLst>
                                      </p:cBhvr>
                                      <p:to>
                                        <p:strVal val="hidden"/>
                                      </p:to>
                                    </p:set>
                                  </p:childTnLst>
                                </p:cTn>
                              </p:par>
                              <p:par>
                                <p:cTn id="830" presetID="1" presetClass="exit" presetSubtype="0" fill="hold" grpId="2" nodeType="withEffect">
                                  <p:stCondLst>
                                    <p:cond delay="0"/>
                                  </p:stCondLst>
                                  <p:childTnLst>
                                    <p:set>
                                      <p:cBhvr>
                                        <p:cTn id="831" dur="1" fill="hold">
                                          <p:stCondLst>
                                            <p:cond delay="0"/>
                                          </p:stCondLst>
                                        </p:cTn>
                                        <p:tgtEl>
                                          <p:spTgt spid="617"/>
                                        </p:tgtEl>
                                        <p:attrNameLst>
                                          <p:attrName>style.visibility</p:attrName>
                                        </p:attrNameLst>
                                      </p:cBhvr>
                                      <p:to>
                                        <p:strVal val="hidden"/>
                                      </p:to>
                                    </p:set>
                                  </p:childTnLst>
                                </p:cTn>
                              </p:par>
                              <p:par>
                                <p:cTn id="832" presetID="1" presetClass="entr" presetSubtype="0" fill="hold" grpId="0" nodeType="withEffect">
                                  <p:stCondLst>
                                    <p:cond delay="0"/>
                                  </p:stCondLst>
                                  <p:childTnLst>
                                    <p:set>
                                      <p:cBhvr>
                                        <p:cTn id="833" dur="1" fill="hold">
                                          <p:stCondLst>
                                            <p:cond delay="0"/>
                                          </p:stCondLst>
                                        </p:cTn>
                                        <p:tgtEl>
                                          <p:spTgt spid="619"/>
                                        </p:tgtEl>
                                        <p:attrNameLst>
                                          <p:attrName>style.visibility</p:attrName>
                                        </p:attrNameLst>
                                      </p:cBhvr>
                                      <p:to>
                                        <p:strVal val="visible"/>
                                      </p:to>
                                    </p:set>
                                  </p:childTnLst>
                                </p:cTn>
                              </p:par>
                              <p:par>
                                <p:cTn id="834" presetID="1" presetClass="entr" presetSubtype="0" fill="hold" grpId="0" nodeType="withEffect">
                                  <p:stCondLst>
                                    <p:cond delay="0"/>
                                  </p:stCondLst>
                                  <p:childTnLst>
                                    <p:set>
                                      <p:cBhvr>
                                        <p:cTn id="835" dur="1" fill="hold">
                                          <p:stCondLst>
                                            <p:cond delay="0"/>
                                          </p:stCondLst>
                                        </p:cTn>
                                        <p:tgtEl>
                                          <p:spTgt spid="618"/>
                                        </p:tgtEl>
                                        <p:attrNameLst>
                                          <p:attrName>style.visibility</p:attrName>
                                        </p:attrNameLst>
                                      </p:cBhvr>
                                      <p:to>
                                        <p:strVal val="visible"/>
                                      </p:to>
                                    </p:set>
                                  </p:childTnLst>
                                </p:cTn>
                              </p:par>
                            </p:childTnLst>
                          </p:cTn>
                        </p:par>
                      </p:childTnLst>
                    </p:cTn>
                  </p:par>
                </p:childTnLst>
              </p:cTn>
              <p:nextCondLst>
                <p:cond evt="onClick" delay="0">
                  <p:tgtEl>
                    <p:spTgt spid="616"/>
                  </p:tgtEl>
                </p:cond>
              </p:nextCondLst>
            </p:seq>
            <p:seq concurrent="1" nextAc="seek">
              <p:cTn id="836" restart="whenNotActive" fill="hold" evtFilter="cancelBubble" nodeType="interactiveSeq">
                <p:stCondLst>
                  <p:cond evt="onClick" delay="0">
                    <p:tgtEl>
                      <p:spTgt spid="619"/>
                    </p:tgtEl>
                  </p:cond>
                </p:stCondLst>
                <p:endSync evt="end" delay="0">
                  <p:rtn val="all"/>
                </p:endSync>
                <p:childTnLst>
                  <p:par>
                    <p:cTn id="837" fill="hold">
                      <p:stCondLst>
                        <p:cond delay="0"/>
                      </p:stCondLst>
                      <p:childTnLst>
                        <p:par>
                          <p:cTn id="838" fill="hold">
                            <p:stCondLst>
                              <p:cond delay="0"/>
                            </p:stCondLst>
                            <p:childTnLst>
                              <p:par>
                                <p:cTn id="839" presetID="1" presetClass="exit" presetSubtype="0" fill="hold" grpId="1" nodeType="withEffect">
                                  <p:stCondLst>
                                    <p:cond delay="0"/>
                                  </p:stCondLst>
                                  <p:childTnLst>
                                    <p:set>
                                      <p:cBhvr>
                                        <p:cTn id="840" dur="1" fill="hold">
                                          <p:stCondLst>
                                            <p:cond delay="0"/>
                                          </p:stCondLst>
                                        </p:cTn>
                                        <p:tgtEl>
                                          <p:spTgt spid="619"/>
                                        </p:tgtEl>
                                        <p:attrNameLst>
                                          <p:attrName>style.visibility</p:attrName>
                                        </p:attrNameLst>
                                      </p:cBhvr>
                                      <p:to>
                                        <p:strVal val="hidden"/>
                                      </p:to>
                                    </p:set>
                                  </p:childTnLst>
                                </p:cTn>
                              </p:par>
                              <p:par>
                                <p:cTn id="841" presetID="1" presetClass="exit" presetSubtype="0" fill="hold" grpId="1" nodeType="withEffect">
                                  <p:stCondLst>
                                    <p:cond delay="0"/>
                                  </p:stCondLst>
                                  <p:childTnLst>
                                    <p:set>
                                      <p:cBhvr>
                                        <p:cTn id="842" dur="1" fill="hold">
                                          <p:stCondLst>
                                            <p:cond delay="0"/>
                                          </p:stCondLst>
                                        </p:cTn>
                                        <p:tgtEl>
                                          <p:spTgt spid="618"/>
                                        </p:tgtEl>
                                        <p:attrNameLst>
                                          <p:attrName>style.visibility</p:attrName>
                                        </p:attrNameLst>
                                      </p:cBhvr>
                                      <p:to>
                                        <p:strVal val="hidden"/>
                                      </p:to>
                                    </p:set>
                                  </p:childTnLst>
                                </p:cTn>
                              </p:par>
                              <p:par>
                                <p:cTn id="843" presetID="1" presetClass="entr" presetSubtype="0" fill="hold" grpId="0" nodeType="withEffect">
                                  <p:stCondLst>
                                    <p:cond delay="0"/>
                                  </p:stCondLst>
                                  <p:childTnLst>
                                    <p:set>
                                      <p:cBhvr>
                                        <p:cTn id="844" dur="1" fill="hold">
                                          <p:stCondLst>
                                            <p:cond delay="0"/>
                                          </p:stCondLst>
                                        </p:cTn>
                                        <p:tgtEl>
                                          <p:spTgt spid="617"/>
                                        </p:tgtEl>
                                        <p:attrNameLst>
                                          <p:attrName>style.visibility</p:attrName>
                                        </p:attrNameLst>
                                      </p:cBhvr>
                                      <p:to>
                                        <p:strVal val="visible"/>
                                      </p:to>
                                    </p:set>
                                  </p:childTnLst>
                                </p:cTn>
                              </p:par>
                              <p:par>
                                <p:cTn id="845" presetID="1" presetClass="entr" presetSubtype="0" fill="hold" grpId="0" nodeType="withEffect">
                                  <p:stCondLst>
                                    <p:cond delay="0"/>
                                  </p:stCondLst>
                                  <p:childTnLst>
                                    <p:set>
                                      <p:cBhvr>
                                        <p:cTn id="846" dur="1" fill="hold">
                                          <p:stCondLst>
                                            <p:cond delay="0"/>
                                          </p:stCondLst>
                                        </p:cTn>
                                        <p:tgtEl>
                                          <p:spTgt spid="616"/>
                                        </p:tgtEl>
                                        <p:attrNameLst>
                                          <p:attrName>style.visibility</p:attrName>
                                        </p:attrNameLst>
                                      </p:cBhvr>
                                      <p:to>
                                        <p:strVal val="visible"/>
                                      </p:to>
                                    </p:set>
                                  </p:childTnLst>
                                </p:cTn>
                              </p:par>
                            </p:childTnLst>
                          </p:cTn>
                        </p:par>
                      </p:childTnLst>
                    </p:cTn>
                  </p:par>
                </p:childTnLst>
              </p:cTn>
              <p:nextCondLst>
                <p:cond evt="onClick" delay="0">
                  <p:tgtEl>
                    <p:spTgt spid="619"/>
                  </p:tgtEl>
                </p:cond>
              </p:nextCondLst>
            </p:seq>
            <p:seq concurrent="1" nextAc="seek">
              <p:cTn id="847" restart="whenNotActive" fill="hold" evtFilter="cancelBubble" nodeType="interactiveSeq">
                <p:stCondLst>
                  <p:cond evt="onClick" delay="0">
                    <p:tgtEl>
                      <p:spTgt spid="618"/>
                    </p:tgtEl>
                  </p:cond>
                </p:stCondLst>
                <p:endSync evt="end" delay="0">
                  <p:rtn val="all"/>
                </p:endSync>
                <p:childTnLst>
                  <p:par>
                    <p:cTn id="848" fill="hold">
                      <p:stCondLst>
                        <p:cond delay="0"/>
                      </p:stCondLst>
                      <p:childTnLst>
                        <p:par>
                          <p:cTn id="849" fill="hold">
                            <p:stCondLst>
                              <p:cond delay="0"/>
                            </p:stCondLst>
                            <p:childTnLst>
                              <p:par>
                                <p:cTn id="850" presetID="1" presetClass="exit" presetSubtype="0" fill="hold" grpId="2" nodeType="withEffect">
                                  <p:stCondLst>
                                    <p:cond delay="0"/>
                                  </p:stCondLst>
                                  <p:childTnLst>
                                    <p:set>
                                      <p:cBhvr>
                                        <p:cTn id="851" dur="1" fill="hold">
                                          <p:stCondLst>
                                            <p:cond delay="0"/>
                                          </p:stCondLst>
                                        </p:cTn>
                                        <p:tgtEl>
                                          <p:spTgt spid="618"/>
                                        </p:tgtEl>
                                        <p:attrNameLst>
                                          <p:attrName>style.visibility</p:attrName>
                                        </p:attrNameLst>
                                      </p:cBhvr>
                                      <p:to>
                                        <p:strVal val="hidden"/>
                                      </p:to>
                                    </p:set>
                                  </p:childTnLst>
                                </p:cTn>
                              </p:par>
                              <p:par>
                                <p:cTn id="852" presetID="1" presetClass="exit" presetSubtype="0" fill="hold" grpId="2" nodeType="withEffect">
                                  <p:stCondLst>
                                    <p:cond delay="0"/>
                                  </p:stCondLst>
                                  <p:childTnLst>
                                    <p:set>
                                      <p:cBhvr>
                                        <p:cTn id="853" dur="1" fill="hold">
                                          <p:stCondLst>
                                            <p:cond delay="0"/>
                                          </p:stCondLst>
                                        </p:cTn>
                                        <p:tgtEl>
                                          <p:spTgt spid="619"/>
                                        </p:tgtEl>
                                        <p:attrNameLst>
                                          <p:attrName>style.visibility</p:attrName>
                                        </p:attrNameLst>
                                      </p:cBhvr>
                                      <p:to>
                                        <p:strVal val="hidden"/>
                                      </p:to>
                                    </p:set>
                                  </p:childTnLst>
                                </p:cTn>
                              </p:par>
                              <p:par>
                                <p:cTn id="854" presetID="1" presetClass="entr" presetSubtype="0" fill="hold" grpId="3" nodeType="withEffect">
                                  <p:stCondLst>
                                    <p:cond delay="0"/>
                                  </p:stCondLst>
                                  <p:childTnLst>
                                    <p:set>
                                      <p:cBhvr>
                                        <p:cTn id="855" dur="1" fill="hold">
                                          <p:stCondLst>
                                            <p:cond delay="0"/>
                                          </p:stCondLst>
                                        </p:cTn>
                                        <p:tgtEl>
                                          <p:spTgt spid="621"/>
                                        </p:tgtEl>
                                        <p:attrNameLst>
                                          <p:attrName>style.visibility</p:attrName>
                                        </p:attrNameLst>
                                      </p:cBhvr>
                                      <p:to>
                                        <p:strVal val="visible"/>
                                      </p:to>
                                    </p:set>
                                  </p:childTnLst>
                                </p:cTn>
                              </p:par>
                              <p:par>
                                <p:cTn id="856" presetID="1" presetClass="entr" presetSubtype="0" fill="hold" grpId="3" nodeType="withEffect">
                                  <p:stCondLst>
                                    <p:cond delay="0"/>
                                  </p:stCondLst>
                                  <p:childTnLst>
                                    <p:set>
                                      <p:cBhvr>
                                        <p:cTn id="857" dur="1" fill="hold">
                                          <p:stCondLst>
                                            <p:cond delay="0"/>
                                          </p:stCondLst>
                                        </p:cTn>
                                        <p:tgtEl>
                                          <p:spTgt spid="620"/>
                                        </p:tgtEl>
                                        <p:attrNameLst>
                                          <p:attrName>style.visibility</p:attrName>
                                        </p:attrNameLst>
                                      </p:cBhvr>
                                      <p:to>
                                        <p:strVal val="visible"/>
                                      </p:to>
                                    </p:set>
                                  </p:childTnLst>
                                </p:cTn>
                              </p:par>
                            </p:childTnLst>
                          </p:cTn>
                        </p:par>
                      </p:childTnLst>
                    </p:cTn>
                  </p:par>
                </p:childTnLst>
              </p:cTn>
              <p:nextCondLst>
                <p:cond evt="onClick" delay="0">
                  <p:tgtEl>
                    <p:spTgt spid="618"/>
                  </p:tgtEl>
                </p:cond>
              </p:nextCondLst>
            </p:seq>
            <p:seq concurrent="1" nextAc="seek">
              <p:cTn id="858" restart="whenNotActive" fill="hold" evtFilter="cancelBubble" nodeType="interactiveSeq">
                <p:stCondLst>
                  <p:cond evt="onClick" delay="0">
                    <p:tgtEl>
                      <p:spTgt spid="621"/>
                    </p:tgtEl>
                  </p:cond>
                </p:stCondLst>
                <p:endSync evt="end" delay="0">
                  <p:rtn val="all"/>
                </p:endSync>
                <p:childTnLst>
                  <p:par>
                    <p:cTn id="859" fill="hold">
                      <p:stCondLst>
                        <p:cond delay="0"/>
                      </p:stCondLst>
                      <p:childTnLst>
                        <p:par>
                          <p:cTn id="860" fill="hold">
                            <p:stCondLst>
                              <p:cond delay="0"/>
                            </p:stCondLst>
                            <p:childTnLst>
                              <p:par>
                                <p:cTn id="861" presetID="1" presetClass="exit" presetSubtype="0" fill="hold" grpId="1" nodeType="withEffect">
                                  <p:stCondLst>
                                    <p:cond delay="0"/>
                                  </p:stCondLst>
                                  <p:childTnLst>
                                    <p:set>
                                      <p:cBhvr>
                                        <p:cTn id="862" dur="1" fill="hold">
                                          <p:stCondLst>
                                            <p:cond delay="0"/>
                                          </p:stCondLst>
                                        </p:cTn>
                                        <p:tgtEl>
                                          <p:spTgt spid="621"/>
                                        </p:tgtEl>
                                        <p:attrNameLst>
                                          <p:attrName>style.visibility</p:attrName>
                                        </p:attrNameLst>
                                      </p:cBhvr>
                                      <p:to>
                                        <p:strVal val="hidden"/>
                                      </p:to>
                                    </p:set>
                                  </p:childTnLst>
                                </p:cTn>
                              </p:par>
                              <p:par>
                                <p:cTn id="863" presetID="1" presetClass="exit" presetSubtype="0" fill="hold" grpId="1" nodeType="withEffect">
                                  <p:stCondLst>
                                    <p:cond delay="0"/>
                                  </p:stCondLst>
                                  <p:childTnLst>
                                    <p:set>
                                      <p:cBhvr>
                                        <p:cTn id="864" dur="1" fill="hold">
                                          <p:stCondLst>
                                            <p:cond delay="0"/>
                                          </p:stCondLst>
                                        </p:cTn>
                                        <p:tgtEl>
                                          <p:spTgt spid="620"/>
                                        </p:tgtEl>
                                        <p:attrNameLst>
                                          <p:attrName>style.visibility</p:attrName>
                                        </p:attrNameLst>
                                      </p:cBhvr>
                                      <p:to>
                                        <p:strVal val="hidden"/>
                                      </p:to>
                                    </p:set>
                                  </p:childTnLst>
                                </p:cTn>
                              </p:par>
                              <p:par>
                                <p:cTn id="865" presetID="1" presetClass="entr" presetSubtype="0" fill="hold" grpId="3" nodeType="withEffect">
                                  <p:stCondLst>
                                    <p:cond delay="0"/>
                                  </p:stCondLst>
                                  <p:childTnLst>
                                    <p:set>
                                      <p:cBhvr>
                                        <p:cTn id="866" dur="1" fill="hold">
                                          <p:stCondLst>
                                            <p:cond delay="0"/>
                                          </p:stCondLst>
                                        </p:cTn>
                                        <p:tgtEl>
                                          <p:spTgt spid="619"/>
                                        </p:tgtEl>
                                        <p:attrNameLst>
                                          <p:attrName>style.visibility</p:attrName>
                                        </p:attrNameLst>
                                      </p:cBhvr>
                                      <p:to>
                                        <p:strVal val="visible"/>
                                      </p:to>
                                    </p:set>
                                  </p:childTnLst>
                                </p:cTn>
                              </p:par>
                              <p:par>
                                <p:cTn id="867" presetID="1" presetClass="entr" presetSubtype="0" fill="hold" grpId="3" nodeType="withEffect">
                                  <p:stCondLst>
                                    <p:cond delay="0"/>
                                  </p:stCondLst>
                                  <p:childTnLst>
                                    <p:set>
                                      <p:cBhvr>
                                        <p:cTn id="868" dur="1" fill="hold">
                                          <p:stCondLst>
                                            <p:cond delay="0"/>
                                          </p:stCondLst>
                                        </p:cTn>
                                        <p:tgtEl>
                                          <p:spTgt spid="618"/>
                                        </p:tgtEl>
                                        <p:attrNameLst>
                                          <p:attrName>style.visibility</p:attrName>
                                        </p:attrNameLst>
                                      </p:cBhvr>
                                      <p:to>
                                        <p:strVal val="visible"/>
                                      </p:to>
                                    </p:set>
                                  </p:childTnLst>
                                </p:cTn>
                              </p:par>
                            </p:childTnLst>
                          </p:cTn>
                        </p:par>
                      </p:childTnLst>
                    </p:cTn>
                  </p:par>
                </p:childTnLst>
              </p:cTn>
              <p:nextCondLst>
                <p:cond evt="onClick" delay="0">
                  <p:tgtEl>
                    <p:spTgt spid="621"/>
                  </p:tgtEl>
                </p:cond>
              </p:nextCondLst>
            </p:seq>
            <p:seq concurrent="1" nextAc="seek">
              <p:cTn id="869" restart="whenNotActive" fill="hold" evtFilter="cancelBubble" nodeType="interactiveSeq">
                <p:stCondLst>
                  <p:cond evt="onClick" delay="0">
                    <p:tgtEl>
                      <p:spTgt spid="620"/>
                    </p:tgtEl>
                  </p:cond>
                </p:stCondLst>
                <p:endSync evt="end" delay="0">
                  <p:rtn val="all"/>
                </p:endSync>
                <p:childTnLst>
                  <p:par>
                    <p:cTn id="870" fill="hold">
                      <p:stCondLst>
                        <p:cond delay="0"/>
                      </p:stCondLst>
                      <p:childTnLst>
                        <p:par>
                          <p:cTn id="871" fill="hold">
                            <p:stCondLst>
                              <p:cond delay="0"/>
                            </p:stCondLst>
                            <p:childTnLst>
                              <p:par>
                                <p:cTn id="872" presetID="1" presetClass="exit" presetSubtype="0" fill="hold" grpId="2" nodeType="withEffect">
                                  <p:stCondLst>
                                    <p:cond delay="0"/>
                                  </p:stCondLst>
                                  <p:childTnLst>
                                    <p:set>
                                      <p:cBhvr>
                                        <p:cTn id="873" dur="1" fill="hold">
                                          <p:stCondLst>
                                            <p:cond delay="0"/>
                                          </p:stCondLst>
                                        </p:cTn>
                                        <p:tgtEl>
                                          <p:spTgt spid="620"/>
                                        </p:tgtEl>
                                        <p:attrNameLst>
                                          <p:attrName>style.visibility</p:attrName>
                                        </p:attrNameLst>
                                      </p:cBhvr>
                                      <p:to>
                                        <p:strVal val="hidden"/>
                                      </p:to>
                                    </p:set>
                                  </p:childTnLst>
                                </p:cTn>
                              </p:par>
                              <p:par>
                                <p:cTn id="874" presetID="1" presetClass="exit" presetSubtype="0" fill="hold" grpId="2" nodeType="withEffect">
                                  <p:stCondLst>
                                    <p:cond delay="0"/>
                                  </p:stCondLst>
                                  <p:childTnLst>
                                    <p:set>
                                      <p:cBhvr>
                                        <p:cTn id="875" dur="1" fill="hold">
                                          <p:stCondLst>
                                            <p:cond delay="0"/>
                                          </p:stCondLst>
                                        </p:cTn>
                                        <p:tgtEl>
                                          <p:spTgt spid="621"/>
                                        </p:tgtEl>
                                        <p:attrNameLst>
                                          <p:attrName>style.visibility</p:attrName>
                                        </p:attrNameLst>
                                      </p:cBhvr>
                                      <p:to>
                                        <p:strVal val="hidden"/>
                                      </p:to>
                                    </p:set>
                                  </p:childTnLst>
                                </p:cTn>
                              </p:par>
                              <p:par>
                                <p:cTn id="876" presetID="1" presetClass="entr" presetSubtype="0" fill="hold" grpId="0" nodeType="withEffect">
                                  <p:stCondLst>
                                    <p:cond delay="0"/>
                                  </p:stCondLst>
                                  <p:childTnLst>
                                    <p:set>
                                      <p:cBhvr>
                                        <p:cTn id="877" dur="1" fill="hold">
                                          <p:stCondLst>
                                            <p:cond delay="0"/>
                                          </p:stCondLst>
                                        </p:cTn>
                                        <p:tgtEl>
                                          <p:spTgt spid="623"/>
                                        </p:tgtEl>
                                        <p:attrNameLst>
                                          <p:attrName>style.visibility</p:attrName>
                                        </p:attrNameLst>
                                      </p:cBhvr>
                                      <p:to>
                                        <p:strVal val="visible"/>
                                      </p:to>
                                    </p:set>
                                  </p:childTnLst>
                                </p:cTn>
                              </p:par>
                              <p:par>
                                <p:cTn id="878" presetID="1" presetClass="entr" presetSubtype="0" fill="hold" grpId="0" nodeType="withEffect">
                                  <p:stCondLst>
                                    <p:cond delay="0"/>
                                  </p:stCondLst>
                                  <p:childTnLst>
                                    <p:set>
                                      <p:cBhvr>
                                        <p:cTn id="879" dur="1" fill="hold">
                                          <p:stCondLst>
                                            <p:cond delay="0"/>
                                          </p:stCondLst>
                                        </p:cTn>
                                        <p:tgtEl>
                                          <p:spTgt spid="622"/>
                                        </p:tgtEl>
                                        <p:attrNameLst>
                                          <p:attrName>style.visibility</p:attrName>
                                        </p:attrNameLst>
                                      </p:cBhvr>
                                      <p:to>
                                        <p:strVal val="visible"/>
                                      </p:to>
                                    </p:set>
                                  </p:childTnLst>
                                </p:cTn>
                              </p:par>
                            </p:childTnLst>
                          </p:cTn>
                        </p:par>
                      </p:childTnLst>
                    </p:cTn>
                  </p:par>
                </p:childTnLst>
              </p:cTn>
              <p:nextCondLst>
                <p:cond evt="onClick" delay="0">
                  <p:tgtEl>
                    <p:spTgt spid="620"/>
                  </p:tgtEl>
                </p:cond>
              </p:nextCondLst>
            </p:seq>
            <p:seq concurrent="1" nextAc="seek">
              <p:cTn id="880" restart="whenNotActive" fill="hold" evtFilter="cancelBubble" nodeType="interactiveSeq">
                <p:stCondLst>
                  <p:cond evt="onClick" delay="0">
                    <p:tgtEl>
                      <p:spTgt spid="623"/>
                    </p:tgtEl>
                  </p:cond>
                </p:stCondLst>
                <p:endSync evt="end" delay="0">
                  <p:rtn val="all"/>
                </p:endSync>
                <p:childTnLst>
                  <p:par>
                    <p:cTn id="881" fill="hold">
                      <p:stCondLst>
                        <p:cond delay="0"/>
                      </p:stCondLst>
                      <p:childTnLst>
                        <p:par>
                          <p:cTn id="882" fill="hold">
                            <p:stCondLst>
                              <p:cond delay="0"/>
                            </p:stCondLst>
                            <p:childTnLst>
                              <p:par>
                                <p:cTn id="883" presetID="1" presetClass="exit" presetSubtype="0" fill="hold" grpId="1" nodeType="withEffect">
                                  <p:stCondLst>
                                    <p:cond delay="0"/>
                                  </p:stCondLst>
                                  <p:childTnLst>
                                    <p:set>
                                      <p:cBhvr>
                                        <p:cTn id="884" dur="1" fill="hold">
                                          <p:stCondLst>
                                            <p:cond delay="0"/>
                                          </p:stCondLst>
                                        </p:cTn>
                                        <p:tgtEl>
                                          <p:spTgt spid="623"/>
                                        </p:tgtEl>
                                        <p:attrNameLst>
                                          <p:attrName>style.visibility</p:attrName>
                                        </p:attrNameLst>
                                      </p:cBhvr>
                                      <p:to>
                                        <p:strVal val="hidden"/>
                                      </p:to>
                                    </p:set>
                                  </p:childTnLst>
                                </p:cTn>
                              </p:par>
                              <p:par>
                                <p:cTn id="885" presetID="1" presetClass="exit" presetSubtype="0" fill="hold" grpId="1" nodeType="withEffect">
                                  <p:stCondLst>
                                    <p:cond delay="0"/>
                                  </p:stCondLst>
                                  <p:childTnLst>
                                    <p:set>
                                      <p:cBhvr>
                                        <p:cTn id="886" dur="1" fill="hold">
                                          <p:stCondLst>
                                            <p:cond delay="0"/>
                                          </p:stCondLst>
                                        </p:cTn>
                                        <p:tgtEl>
                                          <p:spTgt spid="622"/>
                                        </p:tgtEl>
                                        <p:attrNameLst>
                                          <p:attrName>style.visibility</p:attrName>
                                        </p:attrNameLst>
                                      </p:cBhvr>
                                      <p:to>
                                        <p:strVal val="hidden"/>
                                      </p:to>
                                    </p:set>
                                  </p:childTnLst>
                                </p:cTn>
                              </p:par>
                              <p:par>
                                <p:cTn id="887" presetID="1" presetClass="entr" presetSubtype="0" fill="hold" grpId="0" nodeType="withEffect">
                                  <p:stCondLst>
                                    <p:cond delay="0"/>
                                  </p:stCondLst>
                                  <p:childTnLst>
                                    <p:set>
                                      <p:cBhvr>
                                        <p:cTn id="888" dur="1" fill="hold">
                                          <p:stCondLst>
                                            <p:cond delay="0"/>
                                          </p:stCondLst>
                                        </p:cTn>
                                        <p:tgtEl>
                                          <p:spTgt spid="621"/>
                                        </p:tgtEl>
                                        <p:attrNameLst>
                                          <p:attrName>style.visibility</p:attrName>
                                        </p:attrNameLst>
                                      </p:cBhvr>
                                      <p:to>
                                        <p:strVal val="visible"/>
                                      </p:to>
                                    </p:set>
                                  </p:childTnLst>
                                </p:cTn>
                              </p:par>
                              <p:par>
                                <p:cTn id="889" presetID="1" presetClass="entr" presetSubtype="0" fill="hold" grpId="0" nodeType="withEffect">
                                  <p:stCondLst>
                                    <p:cond delay="0"/>
                                  </p:stCondLst>
                                  <p:childTnLst>
                                    <p:set>
                                      <p:cBhvr>
                                        <p:cTn id="890" dur="1" fill="hold">
                                          <p:stCondLst>
                                            <p:cond delay="0"/>
                                          </p:stCondLst>
                                        </p:cTn>
                                        <p:tgtEl>
                                          <p:spTgt spid="620"/>
                                        </p:tgtEl>
                                        <p:attrNameLst>
                                          <p:attrName>style.visibility</p:attrName>
                                        </p:attrNameLst>
                                      </p:cBhvr>
                                      <p:to>
                                        <p:strVal val="visible"/>
                                      </p:to>
                                    </p:set>
                                  </p:childTnLst>
                                </p:cTn>
                              </p:par>
                            </p:childTnLst>
                          </p:cTn>
                        </p:par>
                      </p:childTnLst>
                    </p:cTn>
                  </p:par>
                </p:childTnLst>
              </p:cTn>
              <p:nextCondLst>
                <p:cond evt="onClick" delay="0">
                  <p:tgtEl>
                    <p:spTgt spid="623"/>
                  </p:tgtEl>
                </p:cond>
              </p:nextCondLst>
            </p:seq>
            <p:seq concurrent="1" nextAc="seek">
              <p:cTn id="891" restart="whenNotActive" fill="hold" evtFilter="cancelBubble" nodeType="interactiveSeq">
                <p:stCondLst>
                  <p:cond evt="onClick" delay="0">
                    <p:tgtEl>
                      <p:spTgt spid="622"/>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2" nodeType="withEffect">
                                  <p:stCondLst>
                                    <p:cond delay="0"/>
                                  </p:stCondLst>
                                  <p:childTnLst>
                                    <p:set>
                                      <p:cBhvr>
                                        <p:cTn id="895" dur="1" fill="hold">
                                          <p:stCondLst>
                                            <p:cond delay="0"/>
                                          </p:stCondLst>
                                        </p:cTn>
                                        <p:tgtEl>
                                          <p:spTgt spid="622"/>
                                        </p:tgtEl>
                                        <p:attrNameLst>
                                          <p:attrName>style.visibility</p:attrName>
                                        </p:attrNameLst>
                                      </p:cBhvr>
                                      <p:to>
                                        <p:strVal val="hidden"/>
                                      </p:to>
                                    </p:set>
                                  </p:childTnLst>
                                </p:cTn>
                              </p:par>
                              <p:par>
                                <p:cTn id="896" presetID="1" presetClass="exit" presetSubtype="0" fill="hold" grpId="2" nodeType="withEffect">
                                  <p:stCondLst>
                                    <p:cond delay="0"/>
                                  </p:stCondLst>
                                  <p:childTnLst>
                                    <p:set>
                                      <p:cBhvr>
                                        <p:cTn id="897" dur="1" fill="hold">
                                          <p:stCondLst>
                                            <p:cond delay="0"/>
                                          </p:stCondLst>
                                        </p:cTn>
                                        <p:tgtEl>
                                          <p:spTgt spid="623"/>
                                        </p:tgtEl>
                                        <p:attrNameLst>
                                          <p:attrName>style.visibility</p:attrName>
                                        </p:attrNameLst>
                                      </p:cBhvr>
                                      <p:to>
                                        <p:strVal val="hidden"/>
                                      </p:to>
                                    </p:set>
                                  </p:childTnLst>
                                </p:cTn>
                              </p:par>
                              <p:par>
                                <p:cTn id="898" presetID="1" presetClass="entr" presetSubtype="0" fill="hold" grpId="3" nodeType="withEffect">
                                  <p:stCondLst>
                                    <p:cond delay="0"/>
                                  </p:stCondLst>
                                  <p:childTnLst>
                                    <p:set>
                                      <p:cBhvr>
                                        <p:cTn id="899" dur="1" fill="hold">
                                          <p:stCondLst>
                                            <p:cond delay="0"/>
                                          </p:stCondLst>
                                        </p:cTn>
                                        <p:tgtEl>
                                          <p:spTgt spid="625"/>
                                        </p:tgtEl>
                                        <p:attrNameLst>
                                          <p:attrName>style.visibility</p:attrName>
                                        </p:attrNameLst>
                                      </p:cBhvr>
                                      <p:to>
                                        <p:strVal val="visible"/>
                                      </p:to>
                                    </p:set>
                                  </p:childTnLst>
                                </p:cTn>
                              </p:par>
                              <p:par>
                                <p:cTn id="900" presetID="1" presetClass="entr" presetSubtype="0" fill="hold" grpId="3" nodeType="withEffect">
                                  <p:stCondLst>
                                    <p:cond delay="0"/>
                                  </p:stCondLst>
                                  <p:childTnLst>
                                    <p:set>
                                      <p:cBhvr>
                                        <p:cTn id="901" dur="1" fill="hold">
                                          <p:stCondLst>
                                            <p:cond delay="0"/>
                                          </p:stCondLst>
                                        </p:cTn>
                                        <p:tgtEl>
                                          <p:spTgt spid="624"/>
                                        </p:tgtEl>
                                        <p:attrNameLst>
                                          <p:attrName>style.visibility</p:attrName>
                                        </p:attrNameLst>
                                      </p:cBhvr>
                                      <p:to>
                                        <p:strVal val="visible"/>
                                      </p:to>
                                    </p:set>
                                  </p:childTnLst>
                                </p:cTn>
                              </p:par>
                            </p:childTnLst>
                          </p:cTn>
                        </p:par>
                      </p:childTnLst>
                    </p:cTn>
                  </p:par>
                </p:childTnLst>
              </p:cTn>
              <p:nextCondLst>
                <p:cond evt="onClick" delay="0">
                  <p:tgtEl>
                    <p:spTgt spid="622"/>
                  </p:tgtEl>
                </p:cond>
              </p:nextCondLst>
            </p:seq>
            <p:seq concurrent="1" nextAc="seek">
              <p:cTn id="902" restart="whenNotActive" fill="hold" evtFilter="cancelBubble" nodeType="interactiveSeq">
                <p:stCondLst>
                  <p:cond evt="onClick" delay="0">
                    <p:tgtEl>
                      <p:spTgt spid="625"/>
                    </p:tgtEl>
                  </p:cond>
                </p:stCondLst>
                <p:endSync evt="end" delay="0">
                  <p:rtn val="all"/>
                </p:endSync>
                <p:childTnLst>
                  <p:par>
                    <p:cTn id="903" fill="hold">
                      <p:stCondLst>
                        <p:cond delay="0"/>
                      </p:stCondLst>
                      <p:childTnLst>
                        <p:par>
                          <p:cTn id="904" fill="hold">
                            <p:stCondLst>
                              <p:cond delay="0"/>
                            </p:stCondLst>
                            <p:childTnLst>
                              <p:par>
                                <p:cTn id="905" presetID="1" presetClass="exit" presetSubtype="0" fill="hold" grpId="1" nodeType="withEffect">
                                  <p:stCondLst>
                                    <p:cond delay="0"/>
                                  </p:stCondLst>
                                  <p:childTnLst>
                                    <p:set>
                                      <p:cBhvr>
                                        <p:cTn id="906" dur="1" fill="hold">
                                          <p:stCondLst>
                                            <p:cond delay="0"/>
                                          </p:stCondLst>
                                        </p:cTn>
                                        <p:tgtEl>
                                          <p:spTgt spid="625"/>
                                        </p:tgtEl>
                                        <p:attrNameLst>
                                          <p:attrName>style.visibility</p:attrName>
                                        </p:attrNameLst>
                                      </p:cBhvr>
                                      <p:to>
                                        <p:strVal val="hidden"/>
                                      </p:to>
                                    </p:set>
                                  </p:childTnLst>
                                </p:cTn>
                              </p:par>
                              <p:par>
                                <p:cTn id="907" presetID="1" presetClass="exit" presetSubtype="0" fill="hold" grpId="1" nodeType="withEffect">
                                  <p:stCondLst>
                                    <p:cond delay="0"/>
                                  </p:stCondLst>
                                  <p:childTnLst>
                                    <p:set>
                                      <p:cBhvr>
                                        <p:cTn id="908" dur="1" fill="hold">
                                          <p:stCondLst>
                                            <p:cond delay="0"/>
                                          </p:stCondLst>
                                        </p:cTn>
                                        <p:tgtEl>
                                          <p:spTgt spid="624"/>
                                        </p:tgtEl>
                                        <p:attrNameLst>
                                          <p:attrName>style.visibility</p:attrName>
                                        </p:attrNameLst>
                                      </p:cBhvr>
                                      <p:to>
                                        <p:strVal val="hidden"/>
                                      </p:to>
                                    </p:set>
                                  </p:childTnLst>
                                </p:cTn>
                              </p:par>
                              <p:par>
                                <p:cTn id="909" presetID="1" presetClass="entr" presetSubtype="0" fill="hold" grpId="3" nodeType="withEffect">
                                  <p:stCondLst>
                                    <p:cond delay="0"/>
                                  </p:stCondLst>
                                  <p:childTnLst>
                                    <p:set>
                                      <p:cBhvr>
                                        <p:cTn id="910" dur="1" fill="hold">
                                          <p:stCondLst>
                                            <p:cond delay="0"/>
                                          </p:stCondLst>
                                        </p:cTn>
                                        <p:tgtEl>
                                          <p:spTgt spid="623"/>
                                        </p:tgtEl>
                                        <p:attrNameLst>
                                          <p:attrName>style.visibility</p:attrName>
                                        </p:attrNameLst>
                                      </p:cBhvr>
                                      <p:to>
                                        <p:strVal val="visible"/>
                                      </p:to>
                                    </p:set>
                                  </p:childTnLst>
                                </p:cTn>
                              </p:par>
                              <p:par>
                                <p:cTn id="911" presetID="1" presetClass="entr" presetSubtype="0" fill="hold" grpId="3" nodeType="withEffect">
                                  <p:stCondLst>
                                    <p:cond delay="0"/>
                                  </p:stCondLst>
                                  <p:childTnLst>
                                    <p:set>
                                      <p:cBhvr>
                                        <p:cTn id="912" dur="1" fill="hold">
                                          <p:stCondLst>
                                            <p:cond delay="0"/>
                                          </p:stCondLst>
                                        </p:cTn>
                                        <p:tgtEl>
                                          <p:spTgt spid="622"/>
                                        </p:tgtEl>
                                        <p:attrNameLst>
                                          <p:attrName>style.visibility</p:attrName>
                                        </p:attrNameLst>
                                      </p:cBhvr>
                                      <p:to>
                                        <p:strVal val="visible"/>
                                      </p:to>
                                    </p:set>
                                  </p:childTnLst>
                                </p:cTn>
                              </p:par>
                            </p:childTnLst>
                          </p:cTn>
                        </p:par>
                      </p:childTnLst>
                    </p:cTn>
                  </p:par>
                </p:childTnLst>
              </p:cTn>
              <p:nextCondLst>
                <p:cond evt="onClick" delay="0">
                  <p:tgtEl>
                    <p:spTgt spid="625"/>
                  </p:tgtEl>
                </p:cond>
              </p:nextCondLst>
            </p:seq>
            <p:seq concurrent="1" nextAc="seek">
              <p:cTn id="913" restart="whenNotActive" fill="hold" evtFilter="cancelBubble" nodeType="interactiveSeq">
                <p:stCondLst>
                  <p:cond evt="onClick" delay="0">
                    <p:tgtEl>
                      <p:spTgt spid="624"/>
                    </p:tgtEl>
                  </p:cond>
                </p:stCondLst>
                <p:endSync evt="end" delay="0">
                  <p:rtn val="all"/>
                </p:endSync>
                <p:childTnLst>
                  <p:par>
                    <p:cTn id="914" fill="hold">
                      <p:stCondLst>
                        <p:cond delay="0"/>
                      </p:stCondLst>
                      <p:childTnLst>
                        <p:par>
                          <p:cTn id="915" fill="hold">
                            <p:stCondLst>
                              <p:cond delay="0"/>
                            </p:stCondLst>
                            <p:childTnLst>
                              <p:par>
                                <p:cTn id="916" presetID="1" presetClass="exit" presetSubtype="0" fill="hold" grpId="2" nodeType="withEffect">
                                  <p:stCondLst>
                                    <p:cond delay="0"/>
                                  </p:stCondLst>
                                  <p:childTnLst>
                                    <p:set>
                                      <p:cBhvr>
                                        <p:cTn id="917" dur="1" fill="hold">
                                          <p:stCondLst>
                                            <p:cond delay="0"/>
                                          </p:stCondLst>
                                        </p:cTn>
                                        <p:tgtEl>
                                          <p:spTgt spid="624"/>
                                        </p:tgtEl>
                                        <p:attrNameLst>
                                          <p:attrName>style.visibility</p:attrName>
                                        </p:attrNameLst>
                                      </p:cBhvr>
                                      <p:to>
                                        <p:strVal val="hidden"/>
                                      </p:to>
                                    </p:set>
                                  </p:childTnLst>
                                </p:cTn>
                              </p:par>
                              <p:par>
                                <p:cTn id="918" presetID="1" presetClass="exit" presetSubtype="0" fill="hold" grpId="2" nodeType="withEffect">
                                  <p:stCondLst>
                                    <p:cond delay="0"/>
                                  </p:stCondLst>
                                  <p:childTnLst>
                                    <p:set>
                                      <p:cBhvr>
                                        <p:cTn id="919" dur="1" fill="hold">
                                          <p:stCondLst>
                                            <p:cond delay="0"/>
                                          </p:stCondLst>
                                        </p:cTn>
                                        <p:tgtEl>
                                          <p:spTgt spid="625"/>
                                        </p:tgtEl>
                                        <p:attrNameLst>
                                          <p:attrName>style.visibility</p:attrName>
                                        </p:attrNameLst>
                                      </p:cBhvr>
                                      <p:to>
                                        <p:strVal val="hidden"/>
                                      </p:to>
                                    </p:set>
                                  </p:childTnLst>
                                </p:cTn>
                              </p:par>
                              <p:par>
                                <p:cTn id="920" presetID="1" presetClass="entr" presetSubtype="0" fill="hold" grpId="0" nodeType="withEffect">
                                  <p:stCondLst>
                                    <p:cond delay="0"/>
                                  </p:stCondLst>
                                  <p:childTnLst>
                                    <p:set>
                                      <p:cBhvr>
                                        <p:cTn id="921" dur="1" fill="hold">
                                          <p:stCondLst>
                                            <p:cond delay="0"/>
                                          </p:stCondLst>
                                        </p:cTn>
                                        <p:tgtEl>
                                          <p:spTgt spid="626"/>
                                        </p:tgtEl>
                                        <p:attrNameLst>
                                          <p:attrName>style.visibility</p:attrName>
                                        </p:attrNameLst>
                                      </p:cBhvr>
                                      <p:to>
                                        <p:strVal val="visible"/>
                                      </p:to>
                                    </p:set>
                                  </p:childTnLst>
                                </p:cTn>
                              </p:par>
                              <p:par>
                                <p:cTn id="922" presetID="1" presetClass="entr" presetSubtype="0" fill="hold" grpId="0" nodeType="withEffect">
                                  <p:stCondLst>
                                    <p:cond delay="0"/>
                                  </p:stCondLst>
                                  <p:childTnLst>
                                    <p:set>
                                      <p:cBhvr>
                                        <p:cTn id="923"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24"/>
                  </p:tgtEl>
                </p:cond>
              </p:nextCondLst>
            </p:seq>
            <p:seq concurrent="1" nextAc="seek">
              <p:cTn id="924" restart="whenNotActive" fill="hold" evtFilter="cancelBubble" nodeType="interactiveSeq">
                <p:stCondLst>
                  <p:cond evt="onClick" delay="0">
                    <p:tgtEl>
                      <p:spTgt spid="627"/>
                    </p:tgtEl>
                  </p:cond>
                </p:stCondLst>
                <p:endSync evt="end" delay="0">
                  <p:rtn val="all"/>
                </p:endSync>
                <p:childTnLst>
                  <p:par>
                    <p:cTn id="925" fill="hold">
                      <p:stCondLst>
                        <p:cond delay="0"/>
                      </p:stCondLst>
                      <p:childTnLst>
                        <p:par>
                          <p:cTn id="926" fill="hold">
                            <p:stCondLst>
                              <p:cond delay="0"/>
                            </p:stCondLst>
                            <p:childTnLst>
                              <p:par>
                                <p:cTn id="927" presetID="1" presetClass="exit" presetSubtype="0" fill="hold" grpId="1" nodeType="withEffect">
                                  <p:stCondLst>
                                    <p:cond delay="0"/>
                                  </p:stCondLst>
                                  <p:childTnLst>
                                    <p:set>
                                      <p:cBhvr>
                                        <p:cTn id="928" dur="1" fill="hold">
                                          <p:stCondLst>
                                            <p:cond delay="0"/>
                                          </p:stCondLst>
                                        </p:cTn>
                                        <p:tgtEl>
                                          <p:spTgt spid="626"/>
                                        </p:tgtEl>
                                        <p:attrNameLst>
                                          <p:attrName>style.visibility</p:attrName>
                                        </p:attrNameLst>
                                      </p:cBhvr>
                                      <p:to>
                                        <p:strVal val="hidden"/>
                                      </p:to>
                                    </p:set>
                                  </p:childTnLst>
                                </p:cTn>
                              </p:par>
                              <p:par>
                                <p:cTn id="929" presetID="1" presetClass="exit" presetSubtype="0" fill="hold" grpId="1" nodeType="withEffect">
                                  <p:stCondLst>
                                    <p:cond delay="0"/>
                                  </p:stCondLst>
                                  <p:childTnLst>
                                    <p:set>
                                      <p:cBhvr>
                                        <p:cTn id="930" dur="1" fill="hold">
                                          <p:stCondLst>
                                            <p:cond delay="0"/>
                                          </p:stCondLst>
                                        </p:cTn>
                                        <p:tgtEl>
                                          <p:spTgt spid="627"/>
                                        </p:tgtEl>
                                        <p:attrNameLst>
                                          <p:attrName>style.visibility</p:attrName>
                                        </p:attrNameLst>
                                      </p:cBhvr>
                                      <p:to>
                                        <p:strVal val="hidden"/>
                                      </p:to>
                                    </p:set>
                                  </p:childTnLst>
                                </p:cTn>
                              </p:par>
                              <p:par>
                                <p:cTn id="931" presetID="1" presetClass="entr" presetSubtype="0" fill="hold" grpId="0" nodeType="withEffect">
                                  <p:stCondLst>
                                    <p:cond delay="0"/>
                                  </p:stCondLst>
                                  <p:childTnLst>
                                    <p:set>
                                      <p:cBhvr>
                                        <p:cTn id="932" dur="1" fill="hold">
                                          <p:stCondLst>
                                            <p:cond delay="0"/>
                                          </p:stCondLst>
                                        </p:cTn>
                                        <p:tgtEl>
                                          <p:spTgt spid="625"/>
                                        </p:tgtEl>
                                        <p:attrNameLst>
                                          <p:attrName>style.visibility</p:attrName>
                                        </p:attrNameLst>
                                      </p:cBhvr>
                                      <p:to>
                                        <p:strVal val="visible"/>
                                      </p:to>
                                    </p:set>
                                  </p:childTnLst>
                                </p:cTn>
                              </p:par>
                              <p:par>
                                <p:cTn id="933" presetID="1" presetClass="entr" presetSubtype="0" fill="hold" grpId="0" nodeType="withEffect">
                                  <p:stCondLst>
                                    <p:cond delay="0"/>
                                  </p:stCondLst>
                                  <p:childTnLst>
                                    <p:set>
                                      <p:cBhvr>
                                        <p:cTn id="934" dur="1" fill="hold">
                                          <p:stCondLst>
                                            <p:cond delay="0"/>
                                          </p:stCondLst>
                                        </p:cTn>
                                        <p:tgtEl>
                                          <p:spTgt spid="624"/>
                                        </p:tgtEl>
                                        <p:attrNameLst>
                                          <p:attrName>style.visibility</p:attrName>
                                        </p:attrNameLst>
                                      </p:cBhvr>
                                      <p:to>
                                        <p:strVal val="visible"/>
                                      </p:to>
                                    </p:set>
                                  </p:childTnLst>
                                </p:cTn>
                              </p:par>
                            </p:childTnLst>
                          </p:cTn>
                        </p:par>
                      </p:childTnLst>
                    </p:cTn>
                  </p:par>
                </p:childTnLst>
              </p:cTn>
              <p:nextCondLst>
                <p:cond evt="onClick" delay="0">
                  <p:tgtEl>
                    <p:spTgt spid="627"/>
                  </p:tgtEl>
                </p:cond>
              </p:nextCondLst>
            </p:seq>
            <p:seq concurrent="1" nextAc="seek">
              <p:cTn id="935" restart="whenNotActive" fill="hold" evtFilter="cancelBubble" nodeType="interactiveSeq">
                <p:stCondLst>
                  <p:cond evt="onClick" delay="0">
                    <p:tgtEl>
                      <p:spTgt spid="626"/>
                    </p:tgtEl>
                  </p:cond>
                </p:stCondLst>
                <p:endSync evt="end" delay="0">
                  <p:rtn val="all"/>
                </p:endSync>
                <p:childTnLst>
                  <p:par>
                    <p:cTn id="936" fill="hold">
                      <p:stCondLst>
                        <p:cond delay="0"/>
                      </p:stCondLst>
                      <p:childTnLst>
                        <p:par>
                          <p:cTn id="937" fill="hold">
                            <p:stCondLst>
                              <p:cond delay="0"/>
                            </p:stCondLst>
                            <p:childTnLst>
                              <p:par>
                                <p:cTn id="938" presetID="1" presetClass="exit" presetSubtype="0" fill="hold" grpId="2" nodeType="withEffect">
                                  <p:stCondLst>
                                    <p:cond delay="0"/>
                                  </p:stCondLst>
                                  <p:childTnLst>
                                    <p:set>
                                      <p:cBhvr>
                                        <p:cTn id="939" dur="1" fill="hold">
                                          <p:stCondLst>
                                            <p:cond delay="0"/>
                                          </p:stCondLst>
                                        </p:cTn>
                                        <p:tgtEl>
                                          <p:spTgt spid="626"/>
                                        </p:tgtEl>
                                        <p:attrNameLst>
                                          <p:attrName>style.visibility</p:attrName>
                                        </p:attrNameLst>
                                      </p:cBhvr>
                                      <p:to>
                                        <p:strVal val="hidden"/>
                                      </p:to>
                                    </p:set>
                                  </p:childTnLst>
                                </p:cTn>
                              </p:par>
                              <p:par>
                                <p:cTn id="940" presetID="1" presetClass="exit" presetSubtype="0" fill="hold" grpId="3" nodeType="withEffect">
                                  <p:stCondLst>
                                    <p:cond delay="0"/>
                                  </p:stCondLst>
                                  <p:childTnLst>
                                    <p:set>
                                      <p:cBhvr>
                                        <p:cTn id="941" dur="1" fill="hold">
                                          <p:stCondLst>
                                            <p:cond delay="0"/>
                                          </p:stCondLst>
                                        </p:cTn>
                                        <p:tgtEl>
                                          <p:spTgt spid="627"/>
                                        </p:tgtEl>
                                        <p:attrNameLst>
                                          <p:attrName>style.visibility</p:attrName>
                                        </p:attrNameLst>
                                      </p:cBhvr>
                                      <p:to>
                                        <p:strVal val="hidden"/>
                                      </p:to>
                                    </p:set>
                                  </p:childTnLst>
                                </p:cTn>
                              </p:par>
                              <p:par>
                                <p:cTn id="942" presetID="1" presetClass="entr" presetSubtype="0" fill="hold" grpId="0" nodeType="withEffect">
                                  <p:stCondLst>
                                    <p:cond delay="0"/>
                                  </p:stCondLst>
                                  <p:childTnLst>
                                    <p:set>
                                      <p:cBhvr>
                                        <p:cTn id="943" dur="1" fill="hold">
                                          <p:stCondLst>
                                            <p:cond delay="0"/>
                                          </p:stCondLst>
                                        </p:cTn>
                                        <p:tgtEl>
                                          <p:spTgt spid="629"/>
                                        </p:tgtEl>
                                        <p:attrNameLst>
                                          <p:attrName>style.visibility</p:attrName>
                                        </p:attrNameLst>
                                      </p:cBhvr>
                                      <p:to>
                                        <p:strVal val="visible"/>
                                      </p:to>
                                    </p:set>
                                  </p:childTnLst>
                                </p:cTn>
                              </p:par>
                              <p:par>
                                <p:cTn id="944" presetID="1" presetClass="entr" presetSubtype="0" fill="hold" grpId="0" nodeType="withEffect">
                                  <p:stCondLst>
                                    <p:cond delay="0"/>
                                  </p:stCondLst>
                                  <p:childTnLst>
                                    <p:set>
                                      <p:cBhvr>
                                        <p:cTn id="945" dur="1" fill="hold">
                                          <p:stCondLst>
                                            <p:cond delay="0"/>
                                          </p:stCondLst>
                                        </p:cTn>
                                        <p:tgtEl>
                                          <p:spTgt spid="628"/>
                                        </p:tgtEl>
                                        <p:attrNameLst>
                                          <p:attrName>style.visibility</p:attrName>
                                        </p:attrNameLst>
                                      </p:cBhvr>
                                      <p:to>
                                        <p:strVal val="visible"/>
                                      </p:to>
                                    </p:set>
                                  </p:childTnLst>
                                </p:cTn>
                              </p:par>
                            </p:childTnLst>
                          </p:cTn>
                        </p:par>
                      </p:childTnLst>
                    </p:cTn>
                  </p:par>
                </p:childTnLst>
              </p:cTn>
              <p:nextCondLst>
                <p:cond evt="onClick" delay="0">
                  <p:tgtEl>
                    <p:spTgt spid="626"/>
                  </p:tgtEl>
                </p:cond>
              </p:nextCondLst>
            </p:seq>
            <p:seq concurrent="1" nextAc="seek">
              <p:cTn id="946" restart="whenNotActive" fill="hold" evtFilter="cancelBubble" nodeType="interactiveSeq">
                <p:stCondLst>
                  <p:cond evt="onClick" delay="0">
                    <p:tgtEl>
                      <p:spTgt spid="629"/>
                    </p:tgtEl>
                  </p:cond>
                </p:stCondLst>
                <p:endSync evt="end" delay="0">
                  <p:rtn val="all"/>
                </p:endSync>
                <p:childTnLst>
                  <p:par>
                    <p:cTn id="947" fill="hold">
                      <p:stCondLst>
                        <p:cond delay="0"/>
                      </p:stCondLst>
                      <p:childTnLst>
                        <p:par>
                          <p:cTn id="948" fill="hold">
                            <p:stCondLst>
                              <p:cond delay="0"/>
                            </p:stCondLst>
                            <p:childTnLst>
                              <p:par>
                                <p:cTn id="949" presetID="1" presetClass="exit" presetSubtype="0" fill="hold" grpId="1" nodeType="withEffect">
                                  <p:stCondLst>
                                    <p:cond delay="0"/>
                                  </p:stCondLst>
                                  <p:childTnLst>
                                    <p:set>
                                      <p:cBhvr>
                                        <p:cTn id="950" dur="1" fill="hold">
                                          <p:stCondLst>
                                            <p:cond delay="0"/>
                                          </p:stCondLst>
                                        </p:cTn>
                                        <p:tgtEl>
                                          <p:spTgt spid="629"/>
                                        </p:tgtEl>
                                        <p:attrNameLst>
                                          <p:attrName>style.visibility</p:attrName>
                                        </p:attrNameLst>
                                      </p:cBhvr>
                                      <p:to>
                                        <p:strVal val="hidden"/>
                                      </p:to>
                                    </p:set>
                                  </p:childTnLst>
                                </p:cTn>
                              </p:par>
                              <p:par>
                                <p:cTn id="951" presetID="1" presetClass="exit" presetSubtype="0" fill="hold" grpId="1" nodeType="withEffect">
                                  <p:stCondLst>
                                    <p:cond delay="0"/>
                                  </p:stCondLst>
                                  <p:childTnLst>
                                    <p:set>
                                      <p:cBhvr>
                                        <p:cTn id="952" dur="1" fill="hold">
                                          <p:stCondLst>
                                            <p:cond delay="0"/>
                                          </p:stCondLst>
                                        </p:cTn>
                                        <p:tgtEl>
                                          <p:spTgt spid="628"/>
                                        </p:tgtEl>
                                        <p:attrNameLst>
                                          <p:attrName>style.visibility</p:attrName>
                                        </p:attrNameLst>
                                      </p:cBhvr>
                                      <p:to>
                                        <p:strVal val="hidden"/>
                                      </p:to>
                                    </p:set>
                                  </p:childTnLst>
                                </p:cTn>
                              </p:par>
                              <p:par>
                                <p:cTn id="953" presetID="1" presetClass="entr" presetSubtype="0" fill="hold" grpId="3" nodeType="withEffect">
                                  <p:stCondLst>
                                    <p:cond delay="0"/>
                                  </p:stCondLst>
                                  <p:childTnLst>
                                    <p:set>
                                      <p:cBhvr>
                                        <p:cTn id="954" dur="1" fill="hold">
                                          <p:stCondLst>
                                            <p:cond delay="0"/>
                                          </p:stCondLst>
                                        </p:cTn>
                                        <p:tgtEl>
                                          <p:spTgt spid="626"/>
                                        </p:tgtEl>
                                        <p:attrNameLst>
                                          <p:attrName>style.visibility</p:attrName>
                                        </p:attrNameLst>
                                      </p:cBhvr>
                                      <p:to>
                                        <p:strVal val="visible"/>
                                      </p:to>
                                    </p:set>
                                  </p:childTnLst>
                                </p:cTn>
                              </p:par>
                              <p:par>
                                <p:cTn id="955" presetID="1" presetClass="entr" presetSubtype="0" fill="hold" grpId="2" nodeType="withEffect">
                                  <p:stCondLst>
                                    <p:cond delay="0"/>
                                  </p:stCondLst>
                                  <p:childTnLst>
                                    <p:set>
                                      <p:cBhvr>
                                        <p:cTn id="956"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29"/>
                  </p:tgtEl>
                </p:cond>
              </p:nextCondLst>
            </p:seq>
            <p:seq concurrent="1" nextAc="seek">
              <p:cTn id="957" restart="whenNotActive" fill="hold" evtFilter="cancelBubble" nodeType="interactiveSeq">
                <p:stCondLst>
                  <p:cond evt="onClick" delay="0">
                    <p:tgtEl>
                      <p:spTgt spid="628"/>
                    </p:tgtEl>
                  </p:cond>
                </p:stCondLst>
                <p:endSync evt="end" delay="0">
                  <p:rtn val="all"/>
                </p:endSync>
                <p:childTnLst>
                  <p:par>
                    <p:cTn id="958" fill="hold">
                      <p:stCondLst>
                        <p:cond delay="0"/>
                      </p:stCondLst>
                      <p:childTnLst>
                        <p:par>
                          <p:cTn id="959" fill="hold">
                            <p:stCondLst>
                              <p:cond delay="0"/>
                            </p:stCondLst>
                            <p:childTnLst>
                              <p:par>
                                <p:cTn id="960" presetID="1" presetClass="exit" presetSubtype="0" fill="hold" grpId="2" nodeType="withEffect">
                                  <p:stCondLst>
                                    <p:cond delay="0"/>
                                  </p:stCondLst>
                                  <p:childTnLst>
                                    <p:set>
                                      <p:cBhvr>
                                        <p:cTn id="961" dur="1" fill="hold">
                                          <p:stCondLst>
                                            <p:cond delay="0"/>
                                          </p:stCondLst>
                                        </p:cTn>
                                        <p:tgtEl>
                                          <p:spTgt spid="628"/>
                                        </p:tgtEl>
                                        <p:attrNameLst>
                                          <p:attrName>style.visibility</p:attrName>
                                        </p:attrNameLst>
                                      </p:cBhvr>
                                      <p:to>
                                        <p:strVal val="hidden"/>
                                      </p:to>
                                    </p:set>
                                  </p:childTnLst>
                                </p:cTn>
                              </p:par>
                              <p:par>
                                <p:cTn id="962" presetID="1" presetClass="exit" presetSubtype="0" fill="hold" grpId="2" nodeType="withEffect">
                                  <p:stCondLst>
                                    <p:cond delay="0"/>
                                  </p:stCondLst>
                                  <p:childTnLst>
                                    <p:set>
                                      <p:cBhvr>
                                        <p:cTn id="963" dur="1" fill="hold">
                                          <p:stCondLst>
                                            <p:cond delay="0"/>
                                          </p:stCondLst>
                                        </p:cTn>
                                        <p:tgtEl>
                                          <p:spTgt spid="629"/>
                                        </p:tgtEl>
                                        <p:attrNameLst>
                                          <p:attrName>style.visibility</p:attrName>
                                        </p:attrNameLst>
                                      </p:cBhvr>
                                      <p:to>
                                        <p:strVal val="hidden"/>
                                      </p:to>
                                    </p:set>
                                  </p:childTnLst>
                                </p:cTn>
                              </p:par>
                              <p:par>
                                <p:cTn id="964" presetID="1" presetClass="entr" presetSubtype="0" fill="hold" grpId="3" nodeType="withEffect">
                                  <p:stCondLst>
                                    <p:cond delay="0"/>
                                  </p:stCondLst>
                                  <p:childTnLst>
                                    <p:set>
                                      <p:cBhvr>
                                        <p:cTn id="965" dur="1" fill="hold">
                                          <p:stCondLst>
                                            <p:cond delay="0"/>
                                          </p:stCondLst>
                                        </p:cTn>
                                        <p:tgtEl>
                                          <p:spTgt spid="631"/>
                                        </p:tgtEl>
                                        <p:attrNameLst>
                                          <p:attrName>style.visibility</p:attrName>
                                        </p:attrNameLst>
                                      </p:cBhvr>
                                      <p:to>
                                        <p:strVal val="visible"/>
                                      </p:to>
                                    </p:set>
                                  </p:childTnLst>
                                </p:cTn>
                              </p:par>
                              <p:par>
                                <p:cTn id="966" presetID="1" presetClass="entr" presetSubtype="0" fill="hold" grpId="3" nodeType="withEffect">
                                  <p:stCondLst>
                                    <p:cond delay="0"/>
                                  </p:stCondLst>
                                  <p:childTnLst>
                                    <p:set>
                                      <p:cBhvr>
                                        <p:cTn id="967" dur="1" fill="hold">
                                          <p:stCondLst>
                                            <p:cond delay="0"/>
                                          </p:stCondLst>
                                        </p:cTn>
                                        <p:tgtEl>
                                          <p:spTgt spid="630"/>
                                        </p:tgtEl>
                                        <p:attrNameLst>
                                          <p:attrName>style.visibility</p:attrName>
                                        </p:attrNameLst>
                                      </p:cBhvr>
                                      <p:to>
                                        <p:strVal val="visible"/>
                                      </p:to>
                                    </p:set>
                                  </p:childTnLst>
                                </p:cTn>
                              </p:par>
                            </p:childTnLst>
                          </p:cTn>
                        </p:par>
                      </p:childTnLst>
                    </p:cTn>
                  </p:par>
                </p:childTnLst>
              </p:cTn>
              <p:nextCondLst>
                <p:cond evt="onClick" delay="0">
                  <p:tgtEl>
                    <p:spTgt spid="628"/>
                  </p:tgtEl>
                </p:cond>
              </p:nextCondLst>
            </p:seq>
            <p:seq concurrent="1" nextAc="seek">
              <p:cTn id="968" restart="whenNotActive" fill="hold" evtFilter="cancelBubble" nodeType="interactiveSeq">
                <p:stCondLst>
                  <p:cond evt="onClick" delay="0">
                    <p:tgtEl>
                      <p:spTgt spid="631"/>
                    </p:tgtEl>
                  </p:cond>
                </p:stCondLst>
                <p:endSync evt="end" delay="0">
                  <p:rtn val="all"/>
                </p:endSync>
                <p:childTnLst>
                  <p:par>
                    <p:cTn id="969" fill="hold">
                      <p:stCondLst>
                        <p:cond delay="0"/>
                      </p:stCondLst>
                      <p:childTnLst>
                        <p:par>
                          <p:cTn id="970" fill="hold">
                            <p:stCondLst>
                              <p:cond delay="0"/>
                            </p:stCondLst>
                            <p:childTnLst>
                              <p:par>
                                <p:cTn id="971" presetID="1" presetClass="exit" presetSubtype="0" fill="hold" grpId="1" nodeType="withEffect">
                                  <p:stCondLst>
                                    <p:cond delay="0"/>
                                  </p:stCondLst>
                                  <p:childTnLst>
                                    <p:set>
                                      <p:cBhvr>
                                        <p:cTn id="972" dur="1" fill="hold">
                                          <p:stCondLst>
                                            <p:cond delay="0"/>
                                          </p:stCondLst>
                                        </p:cTn>
                                        <p:tgtEl>
                                          <p:spTgt spid="631"/>
                                        </p:tgtEl>
                                        <p:attrNameLst>
                                          <p:attrName>style.visibility</p:attrName>
                                        </p:attrNameLst>
                                      </p:cBhvr>
                                      <p:to>
                                        <p:strVal val="hidden"/>
                                      </p:to>
                                    </p:set>
                                  </p:childTnLst>
                                </p:cTn>
                              </p:par>
                              <p:par>
                                <p:cTn id="973" presetID="1" presetClass="exit" presetSubtype="0" fill="hold" grpId="1" nodeType="withEffect">
                                  <p:stCondLst>
                                    <p:cond delay="0"/>
                                  </p:stCondLst>
                                  <p:childTnLst>
                                    <p:set>
                                      <p:cBhvr>
                                        <p:cTn id="974" dur="1" fill="hold">
                                          <p:stCondLst>
                                            <p:cond delay="0"/>
                                          </p:stCondLst>
                                        </p:cTn>
                                        <p:tgtEl>
                                          <p:spTgt spid="630"/>
                                        </p:tgtEl>
                                        <p:attrNameLst>
                                          <p:attrName>style.visibility</p:attrName>
                                        </p:attrNameLst>
                                      </p:cBhvr>
                                      <p:to>
                                        <p:strVal val="hidden"/>
                                      </p:to>
                                    </p:set>
                                  </p:childTnLst>
                                </p:cTn>
                              </p:par>
                              <p:par>
                                <p:cTn id="975" presetID="1" presetClass="entr" presetSubtype="0" fill="hold" grpId="3" nodeType="withEffect">
                                  <p:stCondLst>
                                    <p:cond delay="0"/>
                                  </p:stCondLst>
                                  <p:childTnLst>
                                    <p:set>
                                      <p:cBhvr>
                                        <p:cTn id="976" dur="1" fill="hold">
                                          <p:stCondLst>
                                            <p:cond delay="0"/>
                                          </p:stCondLst>
                                        </p:cTn>
                                        <p:tgtEl>
                                          <p:spTgt spid="629"/>
                                        </p:tgtEl>
                                        <p:attrNameLst>
                                          <p:attrName>style.visibility</p:attrName>
                                        </p:attrNameLst>
                                      </p:cBhvr>
                                      <p:to>
                                        <p:strVal val="visible"/>
                                      </p:to>
                                    </p:set>
                                  </p:childTnLst>
                                </p:cTn>
                              </p:par>
                              <p:par>
                                <p:cTn id="977" presetID="1" presetClass="entr" presetSubtype="0" fill="hold" grpId="3" nodeType="withEffect">
                                  <p:stCondLst>
                                    <p:cond delay="0"/>
                                  </p:stCondLst>
                                  <p:childTnLst>
                                    <p:set>
                                      <p:cBhvr>
                                        <p:cTn id="978" dur="1" fill="hold">
                                          <p:stCondLst>
                                            <p:cond delay="0"/>
                                          </p:stCondLst>
                                        </p:cTn>
                                        <p:tgtEl>
                                          <p:spTgt spid="628"/>
                                        </p:tgtEl>
                                        <p:attrNameLst>
                                          <p:attrName>style.visibility</p:attrName>
                                        </p:attrNameLst>
                                      </p:cBhvr>
                                      <p:to>
                                        <p:strVal val="visible"/>
                                      </p:to>
                                    </p:set>
                                  </p:childTnLst>
                                </p:cTn>
                              </p:par>
                            </p:childTnLst>
                          </p:cTn>
                        </p:par>
                      </p:childTnLst>
                    </p:cTn>
                  </p:par>
                </p:childTnLst>
              </p:cTn>
              <p:nextCondLst>
                <p:cond evt="onClick" delay="0">
                  <p:tgtEl>
                    <p:spTgt spid="631"/>
                  </p:tgtEl>
                </p:cond>
              </p:nextCondLst>
            </p:seq>
            <p:seq concurrent="1" nextAc="seek">
              <p:cTn id="979" restart="whenNotActive" fill="hold" evtFilter="cancelBubble" nodeType="interactiveSeq">
                <p:stCondLst>
                  <p:cond evt="onClick" delay="0">
                    <p:tgtEl>
                      <p:spTgt spid="630"/>
                    </p:tgtEl>
                  </p:cond>
                </p:stCondLst>
                <p:endSync evt="end" delay="0">
                  <p:rtn val="all"/>
                </p:endSync>
                <p:childTnLst>
                  <p:par>
                    <p:cTn id="980" fill="hold">
                      <p:stCondLst>
                        <p:cond delay="0"/>
                      </p:stCondLst>
                      <p:childTnLst>
                        <p:par>
                          <p:cTn id="981" fill="hold">
                            <p:stCondLst>
                              <p:cond delay="0"/>
                            </p:stCondLst>
                            <p:childTnLst>
                              <p:par>
                                <p:cTn id="982" presetID="1" presetClass="exit" presetSubtype="0" fill="hold" grpId="2" nodeType="withEffect">
                                  <p:stCondLst>
                                    <p:cond delay="0"/>
                                  </p:stCondLst>
                                  <p:childTnLst>
                                    <p:set>
                                      <p:cBhvr>
                                        <p:cTn id="983" dur="1" fill="hold">
                                          <p:stCondLst>
                                            <p:cond delay="0"/>
                                          </p:stCondLst>
                                        </p:cTn>
                                        <p:tgtEl>
                                          <p:spTgt spid="630"/>
                                        </p:tgtEl>
                                        <p:attrNameLst>
                                          <p:attrName>style.visibility</p:attrName>
                                        </p:attrNameLst>
                                      </p:cBhvr>
                                      <p:to>
                                        <p:strVal val="hidden"/>
                                      </p:to>
                                    </p:set>
                                  </p:childTnLst>
                                </p:cTn>
                              </p:par>
                              <p:par>
                                <p:cTn id="984" presetID="1" presetClass="exit" presetSubtype="0" fill="hold" grpId="2" nodeType="withEffect">
                                  <p:stCondLst>
                                    <p:cond delay="0"/>
                                  </p:stCondLst>
                                  <p:childTnLst>
                                    <p:set>
                                      <p:cBhvr>
                                        <p:cTn id="985" dur="1" fill="hold">
                                          <p:stCondLst>
                                            <p:cond delay="0"/>
                                          </p:stCondLst>
                                        </p:cTn>
                                        <p:tgtEl>
                                          <p:spTgt spid="631"/>
                                        </p:tgtEl>
                                        <p:attrNameLst>
                                          <p:attrName>style.visibility</p:attrName>
                                        </p:attrNameLst>
                                      </p:cBhvr>
                                      <p:to>
                                        <p:strVal val="hidden"/>
                                      </p:to>
                                    </p:set>
                                  </p:childTnLst>
                                </p:cTn>
                              </p:par>
                              <p:par>
                                <p:cTn id="986" presetID="1" presetClass="entr" presetSubtype="0" fill="hold" grpId="3" nodeType="withEffect">
                                  <p:stCondLst>
                                    <p:cond delay="0"/>
                                  </p:stCondLst>
                                  <p:childTnLst>
                                    <p:set>
                                      <p:cBhvr>
                                        <p:cTn id="987" dur="1" fill="hold">
                                          <p:stCondLst>
                                            <p:cond delay="0"/>
                                          </p:stCondLst>
                                        </p:cTn>
                                        <p:tgtEl>
                                          <p:spTgt spid="633"/>
                                        </p:tgtEl>
                                        <p:attrNameLst>
                                          <p:attrName>style.visibility</p:attrName>
                                        </p:attrNameLst>
                                      </p:cBhvr>
                                      <p:to>
                                        <p:strVal val="visible"/>
                                      </p:to>
                                    </p:set>
                                  </p:childTnLst>
                                </p:cTn>
                              </p:par>
                              <p:par>
                                <p:cTn id="988" presetID="1" presetClass="entr" presetSubtype="0" fill="hold" grpId="3" nodeType="withEffect">
                                  <p:stCondLst>
                                    <p:cond delay="0"/>
                                  </p:stCondLst>
                                  <p:childTnLst>
                                    <p:set>
                                      <p:cBhvr>
                                        <p:cTn id="989" dur="1" fill="hold">
                                          <p:stCondLst>
                                            <p:cond delay="0"/>
                                          </p:stCondLst>
                                        </p:cTn>
                                        <p:tgtEl>
                                          <p:spTgt spid="632"/>
                                        </p:tgtEl>
                                        <p:attrNameLst>
                                          <p:attrName>style.visibility</p:attrName>
                                        </p:attrNameLst>
                                      </p:cBhvr>
                                      <p:to>
                                        <p:strVal val="visible"/>
                                      </p:to>
                                    </p:set>
                                  </p:childTnLst>
                                </p:cTn>
                              </p:par>
                            </p:childTnLst>
                          </p:cTn>
                        </p:par>
                      </p:childTnLst>
                    </p:cTn>
                  </p:par>
                </p:childTnLst>
              </p:cTn>
              <p:nextCondLst>
                <p:cond evt="onClick" delay="0">
                  <p:tgtEl>
                    <p:spTgt spid="630"/>
                  </p:tgtEl>
                </p:cond>
              </p:nextCondLst>
            </p:seq>
            <p:seq concurrent="1" nextAc="seek">
              <p:cTn id="990" restart="whenNotActive" fill="hold" evtFilter="cancelBubble" nodeType="interactiveSeq">
                <p:stCondLst>
                  <p:cond evt="onClick" delay="0">
                    <p:tgtEl>
                      <p:spTgt spid="633"/>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withEffect">
                                  <p:stCondLst>
                                    <p:cond delay="0"/>
                                  </p:stCondLst>
                                  <p:childTnLst>
                                    <p:set>
                                      <p:cBhvr>
                                        <p:cTn id="994" dur="1" fill="hold">
                                          <p:stCondLst>
                                            <p:cond delay="0"/>
                                          </p:stCondLst>
                                        </p:cTn>
                                        <p:tgtEl>
                                          <p:spTgt spid="633"/>
                                        </p:tgtEl>
                                        <p:attrNameLst>
                                          <p:attrName>style.visibility</p:attrName>
                                        </p:attrNameLst>
                                      </p:cBhvr>
                                      <p:to>
                                        <p:strVal val="hidden"/>
                                      </p:to>
                                    </p:set>
                                  </p:childTnLst>
                                </p:cTn>
                              </p:par>
                              <p:par>
                                <p:cTn id="995" presetID="1" presetClass="exit" presetSubtype="0" fill="hold" grpId="1" nodeType="withEffect">
                                  <p:stCondLst>
                                    <p:cond delay="0"/>
                                  </p:stCondLst>
                                  <p:childTnLst>
                                    <p:set>
                                      <p:cBhvr>
                                        <p:cTn id="996" dur="1" fill="hold">
                                          <p:stCondLst>
                                            <p:cond delay="0"/>
                                          </p:stCondLst>
                                        </p:cTn>
                                        <p:tgtEl>
                                          <p:spTgt spid="632"/>
                                        </p:tgtEl>
                                        <p:attrNameLst>
                                          <p:attrName>style.visibility</p:attrName>
                                        </p:attrNameLst>
                                      </p:cBhvr>
                                      <p:to>
                                        <p:strVal val="hidden"/>
                                      </p:to>
                                    </p:set>
                                  </p:childTnLst>
                                </p:cTn>
                              </p:par>
                              <p:par>
                                <p:cTn id="997" presetID="1" presetClass="entr" presetSubtype="0" fill="hold" grpId="0" nodeType="withEffect">
                                  <p:stCondLst>
                                    <p:cond delay="0"/>
                                  </p:stCondLst>
                                  <p:childTnLst>
                                    <p:set>
                                      <p:cBhvr>
                                        <p:cTn id="998" dur="1" fill="hold">
                                          <p:stCondLst>
                                            <p:cond delay="0"/>
                                          </p:stCondLst>
                                        </p:cTn>
                                        <p:tgtEl>
                                          <p:spTgt spid="631"/>
                                        </p:tgtEl>
                                        <p:attrNameLst>
                                          <p:attrName>style.visibility</p:attrName>
                                        </p:attrNameLst>
                                      </p:cBhvr>
                                      <p:to>
                                        <p:strVal val="visible"/>
                                      </p:to>
                                    </p:set>
                                  </p:childTnLst>
                                </p:cTn>
                              </p:par>
                              <p:par>
                                <p:cTn id="999" presetID="1" presetClass="entr" presetSubtype="0" fill="hold" grpId="0" nodeType="withEffect">
                                  <p:stCondLst>
                                    <p:cond delay="0"/>
                                  </p:stCondLst>
                                  <p:childTnLst>
                                    <p:set>
                                      <p:cBhvr>
                                        <p:cTn id="1000" dur="1" fill="hold">
                                          <p:stCondLst>
                                            <p:cond delay="0"/>
                                          </p:stCondLst>
                                        </p:cTn>
                                        <p:tgtEl>
                                          <p:spTgt spid="630"/>
                                        </p:tgtEl>
                                        <p:attrNameLst>
                                          <p:attrName>style.visibility</p:attrName>
                                        </p:attrNameLst>
                                      </p:cBhvr>
                                      <p:to>
                                        <p:strVal val="visible"/>
                                      </p:to>
                                    </p:set>
                                  </p:childTnLst>
                                </p:cTn>
                              </p:par>
                            </p:childTnLst>
                          </p:cTn>
                        </p:par>
                      </p:childTnLst>
                    </p:cTn>
                  </p:par>
                </p:childTnLst>
              </p:cTn>
              <p:nextCondLst>
                <p:cond evt="onClick" delay="0">
                  <p:tgtEl>
                    <p:spTgt spid="633"/>
                  </p:tgtEl>
                </p:cond>
              </p:nextCondLst>
            </p:seq>
            <p:seq concurrent="1" nextAc="seek">
              <p:cTn id="1001" restart="whenNotActive" fill="hold" evtFilter="cancelBubble" nodeType="interactiveSeq">
                <p:stCondLst>
                  <p:cond evt="onClick" delay="0">
                    <p:tgtEl>
                      <p:spTgt spid="632"/>
                    </p:tgtEl>
                  </p:cond>
                </p:stCondLst>
                <p:endSync evt="end" delay="0">
                  <p:rtn val="all"/>
                </p:endSync>
                <p:childTnLst>
                  <p:par>
                    <p:cTn id="1002" fill="hold">
                      <p:stCondLst>
                        <p:cond delay="0"/>
                      </p:stCondLst>
                      <p:childTnLst>
                        <p:par>
                          <p:cTn id="1003" fill="hold">
                            <p:stCondLst>
                              <p:cond delay="0"/>
                            </p:stCondLst>
                            <p:childTnLst>
                              <p:par>
                                <p:cTn id="1004" presetID="1" presetClass="exit" presetSubtype="0" fill="hold" grpId="2" nodeType="withEffect">
                                  <p:stCondLst>
                                    <p:cond delay="0"/>
                                  </p:stCondLst>
                                  <p:childTnLst>
                                    <p:set>
                                      <p:cBhvr>
                                        <p:cTn id="1005" dur="1" fill="hold">
                                          <p:stCondLst>
                                            <p:cond delay="0"/>
                                          </p:stCondLst>
                                        </p:cTn>
                                        <p:tgtEl>
                                          <p:spTgt spid="632"/>
                                        </p:tgtEl>
                                        <p:attrNameLst>
                                          <p:attrName>style.visibility</p:attrName>
                                        </p:attrNameLst>
                                      </p:cBhvr>
                                      <p:to>
                                        <p:strVal val="hidden"/>
                                      </p:to>
                                    </p:set>
                                  </p:childTnLst>
                                </p:cTn>
                              </p:par>
                              <p:par>
                                <p:cTn id="1006" presetID="1" presetClass="exit" presetSubtype="0" fill="hold" grpId="2" nodeType="withEffect">
                                  <p:stCondLst>
                                    <p:cond delay="0"/>
                                  </p:stCondLst>
                                  <p:childTnLst>
                                    <p:set>
                                      <p:cBhvr>
                                        <p:cTn id="1007" dur="1" fill="hold">
                                          <p:stCondLst>
                                            <p:cond delay="0"/>
                                          </p:stCondLst>
                                        </p:cTn>
                                        <p:tgtEl>
                                          <p:spTgt spid="633"/>
                                        </p:tgtEl>
                                        <p:attrNameLst>
                                          <p:attrName>style.visibility</p:attrName>
                                        </p:attrNameLst>
                                      </p:cBhvr>
                                      <p:to>
                                        <p:strVal val="hidden"/>
                                      </p:to>
                                    </p:set>
                                  </p:childTnLst>
                                </p:cTn>
                              </p:par>
                              <p:par>
                                <p:cTn id="1008" presetID="1" presetClass="entr" presetSubtype="0" fill="hold" grpId="0" nodeType="withEffect">
                                  <p:stCondLst>
                                    <p:cond delay="0"/>
                                  </p:stCondLst>
                                  <p:childTnLst>
                                    <p:set>
                                      <p:cBhvr>
                                        <p:cTn id="1009" dur="1" fill="hold">
                                          <p:stCondLst>
                                            <p:cond delay="0"/>
                                          </p:stCondLst>
                                        </p:cTn>
                                        <p:tgtEl>
                                          <p:spTgt spid="635"/>
                                        </p:tgtEl>
                                        <p:attrNameLst>
                                          <p:attrName>style.visibility</p:attrName>
                                        </p:attrNameLst>
                                      </p:cBhvr>
                                      <p:to>
                                        <p:strVal val="visible"/>
                                      </p:to>
                                    </p:set>
                                  </p:childTnLst>
                                </p:cTn>
                              </p:par>
                              <p:par>
                                <p:cTn id="1010" presetID="1" presetClass="entr" presetSubtype="0" fill="hold" grpId="0" nodeType="withEffect">
                                  <p:stCondLst>
                                    <p:cond delay="0"/>
                                  </p:stCondLst>
                                  <p:childTnLst>
                                    <p:set>
                                      <p:cBhvr>
                                        <p:cTn id="1011" dur="1" fill="hold">
                                          <p:stCondLst>
                                            <p:cond delay="0"/>
                                          </p:stCondLst>
                                        </p:cTn>
                                        <p:tgtEl>
                                          <p:spTgt spid="634"/>
                                        </p:tgtEl>
                                        <p:attrNameLst>
                                          <p:attrName>style.visibility</p:attrName>
                                        </p:attrNameLst>
                                      </p:cBhvr>
                                      <p:to>
                                        <p:strVal val="visible"/>
                                      </p:to>
                                    </p:set>
                                  </p:childTnLst>
                                </p:cTn>
                              </p:par>
                            </p:childTnLst>
                          </p:cTn>
                        </p:par>
                      </p:childTnLst>
                    </p:cTn>
                  </p:par>
                </p:childTnLst>
              </p:cTn>
              <p:nextCondLst>
                <p:cond evt="onClick" delay="0">
                  <p:tgtEl>
                    <p:spTgt spid="632"/>
                  </p:tgtEl>
                </p:cond>
              </p:nextCondLst>
            </p:seq>
            <p:seq concurrent="1" nextAc="seek">
              <p:cTn id="1012" restart="whenNotActive" fill="hold" evtFilter="cancelBubble" nodeType="interactiveSeq">
                <p:stCondLst>
                  <p:cond evt="onClick" delay="0">
                    <p:tgtEl>
                      <p:spTgt spid="635"/>
                    </p:tgtEl>
                  </p:cond>
                </p:stCondLst>
                <p:endSync evt="end" delay="0">
                  <p:rtn val="all"/>
                </p:endSync>
                <p:childTnLst>
                  <p:par>
                    <p:cTn id="1013" fill="hold">
                      <p:stCondLst>
                        <p:cond delay="0"/>
                      </p:stCondLst>
                      <p:childTnLst>
                        <p:par>
                          <p:cTn id="1014" fill="hold">
                            <p:stCondLst>
                              <p:cond delay="0"/>
                            </p:stCondLst>
                            <p:childTnLst>
                              <p:par>
                                <p:cTn id="1015" presetID="1" presetClass="exit" presetSubtype="0" fill="hold" grpId="1" nodeType="withEffect">
                                  <p:stCondLst>
                                    <p:cond delay="0"/>
                                  </p:stCondLst>
                                  <p:childTnLst>
                                    <p:set>
                                      <p:cBhvr>
                                        <p:cTn id="1016" dur="1" fill="hold">
                                          <p:stCondLst>
                                            <p:cond delay="0"/>
                                          </p:stCondLst>
                                        </p:cTn>
                                        <p:tgtEl>
                                          <p:spTgt spid="635"/>
                                        </p:tgtEl>
                                        <p:attrNameLst>
                                          <p:attrName>style.visibility</p:attrName>
                                        </p:attrNameLst>
                                      </p:cBhvr>
                                      <p:to>
                                        <p:strVal val="hidden"/>
                                      </p:to>
                                    </p:set>
                                  </p:childTnLst>
                                </p:cTn>
                              </p:par>
                              <p:par>
                                <p:cTn id="1017" presetID="1" presetClass="exit" presetSubtype="0" fill="hold" grpId="1" nodeType="withEffect">
                                  <p:stCondLst>
                                    <p:cond delay="0"/>
                                  </p:stCondLst>
                                  <p:childTnLst>
                                    <p:set>
                                      <p:cBhvr>
                                        <p:cTn id="1018" dur="1" fill="hold">
                                          <p:stCondLst>
                                            <p:cond delay="0"/>
                                          </p:stCondLst>
                                        </p:cTn>
                                        <p:tgtEl>
                                          <p:spTgt spid="634"/>
                                        </p:tgtEl>
                                        <p:attrNameLst>
                                          <p:attrName>style.visibility</p:attrName>
                                        </p:attrNameLst>
                                      </p:cBhvr>
                                      <p:to>
                                        <p:strVal val="hidden"/>
                                      </p:to>
                                    </p:set>
                                  </p:childTnLst>
                                </p:cTn>
                              </p:par>
                              <p:par>
                                <p:cTn id="1019" presetID="1" presetClass="entr" presetSubtype="0" fill="hold" grpId="0" nodeType="withEffect">
                                  <p:stCondLst>
                                    <p:cond delay="0"/>
                                  </p:stCondLst>
                                  <p:childTnLst>
                                    <p:set>
                                      <p:cBhvr>
                                        <p:cTn id="1020" dur="1" fill="hold">
                                          <p:stCondLst>
                                            <p:cond delay="0"/>
                                          </p:stCondLst>
                                        </p:cTn>
                                        <p:tgtEl>
                                          <p:spTgt spid="633"/>
                                        </p:tgtEl>
                                        <p:attrNameLst>
                                          <p:attrName>style.visibility</p:attrName>
                                        </p:attrNameLst>
                                      </p:cBhvr>
                                      <p:to>
                                        <p:strVal val="visible"/>
                                      </p:to>
                                    </p:set>
                                  </p:childTnLst>
                                </p:cTn>
                              </p:par>
                              <p:par>
                                <p:cTn id="1021" presetID="1" presetClass="entr" presetSubtype="0" fill="hold" grpId="0" nodeType="withEffect">
                                  <p:stCondLst>
                                    <p:cond delay="0"/>
                                  </p:stCondLst>
                                  <p:childTnLst>
                                    <p:set>
                                      <p:cBhvr>
                                        <p:cTn id="1022" dur="1" fill="hold">
                                          <p:stCondLst>
                                            <p:cond delay="0"/>
                                          </p:stCondLst>
                                        </p:cTn>
                                        <p:tgtEl>
                                          <p:spTgt spid="632"/>
                                        </p:tgtEl>
                                        <p:attrNameLst>
                                          <p:attrName>style.visibility</p:attrName>
                                        </p:attrNameLst>
                                      </p:cBhvr>
                                      <p:to>
                                        <p:strVal val="visible"/>
                                      </p:to>
                                    </p:set>
                                  </p:childTnLst>
                                </p:cTn>
                              </p:par>
                            </p:childTnLst>
                          </p:cTn>
                        </p:par>
                      </p:childTnLst>
                    </p:cTn>
                  </p:par>
                </p:childTnLst>
              </p:cTn>
              <p:nextCondLst>
                <p:cond evt="onClick" delay="0">
                  <p:tgtEl>
                    <p:spTgt spid="635"/>
                  </p:tgtEl>
                </p:cond>
              </p:nextCondLst>
            </p:seq>
            <p:seq concurrent="1" nextAc="seek">
              <p:cTn id="1023" restart="whenNotActive" fill="hold" evtFilter="cancelBubble" nodeType="interactiveSeq">
                <p:stCondLst>
                  <p:cond evt="onClick" delay="0">
                    <p:tgtEl>
                      <p:spTgt spid="634"/>
                    </p:tgtEl>
                  </p:cond>
                </p:stCondLst>
                <p:endSync evt="end" delay="0">
                  <p:rtn val="all"/>
                </p:endSync>
                <p:childTnLst>
                  <p:par>
                    <p:cTn id="1024" fill="hold">
                      <p:stCondLst>
                        <p:cond delay="0"/>
                      </p:stCondLst>
                      <p:childTnLst>
                        <p:par>
                          <p:cTn id="1025" fill="hold">
                            <p:stCondLst>
                              <p:cond delay="0"/>
                            </p:stCondLst>
                            <p:childTnLst>
                              <p:par>
                                <p:cTn id="1026" presetID="1" presetClass="exit" presetSubtype="0" fill="hold" grpId="2" nodeType="withEffect">
                                  <p:stCondLst>
                                    <p:cond delay="0"/>
                                  </p:stCondLst>
                                  <p:childTnLst>
                                    <p:set>
                                      <p:cBhvr>
                                        <p:cTn id="1027" dur="1" fill="hold">
                                          <p:stCondLst>
                                            <p:cond delay="0"/>
                                          </p:stCondLst>
                                        </p:cTn>
                                        <p:tgtEl>
                                          <p:spTgt spid="634"/>
                                        </p:tgtEl>
                                        <p:attrNameLst>
                                          <p:attrName>style.visibility</p:attrName>
                                        </p:attrNameLst>
                                      </p:cBhvr>
                                      <p:to>
                                        <p:strVal val="hidden"/>
                                      </p:to>
                                    </p:set>
                                  </p:childTnLst>
                                </p:cTn>
                              </p:par>
                              <p:par>
                                <p:cTn id="1028" presetID="1" presetClass="exit" presetSubtype="0" fill="hold" grpId="2" nodeType="withEffect">
                                  <p:stCondLst>
                                    <p:cond delay="0"/>
                                  </p:stCondLst>
                                  <p:childTnLst>
                                    <p:set>
                                      <p:cBhvr>
                                        <p:cTn id="1029" dur="1" fill="hold">
                                          <p:stCondLst>
                                            <p:cond delay="0"/>
                                          </p:stCondLst>
                                        </p:cTn>
                                        <p:tgtEl>
                                          <p:spTgt spid="635"/>
                                        </p:tgtEl>
                                        <p:attrNameLst>
                                          <p:attrName>style.visibility</p:attrName>
                                        </p:attrNameLst>
                                      </p:cBhvr>
                                      <p:to>
                                        <p:strVal val="hidden"/>
                                      </p:to>
                                    </p:set>
                                  </p:childTnLst>
                                </p:cTn>
                              </p:par>
                              <p:par>
                                <p:cTn id="1030" presetID="1" presetClass="entr" presetSubtype="0" fill="hold" grpId="3" nodeType="withEffect">
                                  <p:stCondLst>
                                    <p:cond delay="0"/>
                                  </p:stCondLst>
                                  <p:childTnLst>
                                    <p:set>
                                      <p:cBhvr>
                                        <p:cTn id="1031" dur="1" fill="hold">
                                          <p:stCondLst>
                                            <p:cond delay="0"/>
                                          </p:stCondLst>
                                        </p:cTn>
                                        <p:tgtEl>
                                          <p:spTgt spid="637"/>
                                        </p:tgtEl>
                                        <p:attrNameLst>
                                          <p:attrName>style.visibility</p:attrName>
                                        </p:attrNameLst>
                                      </p:cBhvr>
                                      <p:to>
                                        <p:strVal val="visible"/>
                                      </p:to>
                                    </p:set>
                                  </p:childTnLst>
                                </p:cTn>
                              </p:par>
                              <p:par>
                                <p:cTn id="1032" presetID="1" presetClass="entr" presetSubtype="0" fill="hold" grpId="3" nodeType="withEffect">
                                  <p:stCondLst>
                                    <p:cond delay="0"/>
                                  </p:stCondLst>
                                  <p:childTnLst>
                                    <p:set>
                                      <p:cBhvr>
                                        <p:cTn id="1033" dur="1" fill="hold">
                                          <p:stCondLst>
                                            <p:cond delay="0"/>
                                          </p:stCondLst>
                                        </p:cTn>
                                        <p:tgtEl>
                                          <p:spTgt spid="636"/>
                                        </p:tgtEl>
                                        <p:attrNameLst>
                                          <p:attrName>style.visibility</p:attrName>
                                        </p:attrNameLst>
                                      </p:cBhvr>
                                      <p:to>
                                        <p:strVal val="visible"/>
                                      </p:to>
                                    </p:set>
                                  </p:childTnLst>
                                </p:cTn>
                              </p:par>
                            </p:childTnLst>
                          </p:cTn>
                        </p:par>
                      </p:childTnLst>
                    </p:cTn>
                  </p:par>
                </p:childTnLst>
              </p:cTn>
              <p:nextCondLst>
                <p:cond evt="onClick" delay="0">
                  <p:tgtEl>
                    <p:spTgt spid="634"/>
                  </p:tgtEl>
                </p:cond>
              </p:nextCondLst>
            </p:seq>
            <p:seq concurrent="1" nextAc="seek">
              <p:cTn id="1034" restart="whenNotActive" fill="hold" evtFilter="cancelBubble" nodeType="interactiveSeq">
                <p:stCondLst>
                  <p:cond evt="onClick" delay="0">
                    <p:tgtEl>
                      <p:spTgt spid="637"/>
                    </p:tgtEl>
                  </p:cond>
                </p:stCondLst>
                <p:endSync evt="end" delay="0">
                  <p:rtn val="all"/>
                </p:endSync>
                <p:childTnLst>
                  <p:par>
                    <p:cTn id="1035" fill="hold">
                      <p:stCondLst>
                        <p:cond delay="0"/>
                      </p:stCondLst>
                      <p:childTnLst>
                        <p:par>
                          <p:cTn id="1036" fill="hold">
                            <p:stCondLst>
                              <p:cond delay="0"/>
                            </p:stCondLst>
                            <p:childTnLst>
                              <p:par>
                                <p:cTn id="1037" presetID="1" presetClass="exit" presetSubtype="0" fill="hold" grpId="1" nodeType="withEffect">
                                  <p:stCondLst>
                                    <p:cond delay="0"/>
                                  </p:stCondLst>
                                  <p:childTnLst>
                                    <p:set>
                                      <p:cBhvr>
                                        <p:cTn id="1038" dur="1" fill="hold">
                                          <p:stCondLst>
                                            <p:cond delay="0"/>
                                          </p:stCondLst>
                                        </p:cTn>
                                        <p:tgtEl>
                                          <p:spTgt spid="637"/>
                                        </p:tgtEl>
                                        <p:attrNameLst>
                                          <p:attrName>style.visibility</p:attrName>
                                        </p:attrNameLst>
                                      </p:cBhvr>
                                      <p:to>
                                        <p:strVal val="hidden"/>
                                      </p:to>
                                    </p:set>
                                  </p:childTnLst>
                                </p:cTn>
                              </p:par>
                              <p:par>
                                <p:cTn id="1039" presetID="1" presetClass="exit" presetSubtype="0" fill="hold" grpId="1" nodeType="withEffect">
                                  <p:stCondLst>
                                    <p:cond delay="0"/>
                                  </p:stCondLst>
                                  <p:childTnLst>
                                    <p:set>
                                      <p:cBhvr>
                                        <p:cTn id="1040" dur="1" fill="hold">
                                          <p:stCondLst>
                                            <p:cond delay="0"/>
                                          </p:stCondLst>
                                        </p:cTn>
                                        <p:tgtEl>
                                          <p:spTgt spid="636"/>
                                        </p:tgtEl>
                                        <p:attrNameLst>
                                          <p:attrName>style.visibility</p:attrName>
                                        </p:attrNameLst>
                                      </p:cBhvr>
                                      <p:to>
                                        <p:strVal val="hidden"/>
                                      </p:to>
                                    </p:set>
                                  </p:childTnLst>
                                </p:cTn>
                              </p:par>
                              <p:par>
                                <p:cTn id="1041" presetID="1" presetClass="entr" presetSubtype="0" fill="hold" grpId="3" nodeType="withEffect">
                                  <p:stCondLst>
                                    <p:cond delay="0"/>
                                  </p:stCondLst>
                                  <p:childTnLst>
                                    <p:set>
                                      <p:cBhvr>
                                        <p:cTn id="1042" dur="1" fill="hold">
                                          <p:stCondLst>
                                            <p:cond delay="0"/>
                                          </p:stCondLst>
                                        </p:cTn>
                                        <p:tgtEl>
                                          <p:spTgt spid="635"/>
                                        </p:tgtEl>
                                        <p:attrNameLst>
                                          <p:attrName>style.visibility</p:attrName>
                                        </p:attrNameLst>
                                      </p:cBhvr>
                                      <p:to>
                                        <p:strVal val="visible"/>
                                      </p:to>
                                    </p:set>
                                  </p:childTnLst>
                                </p:cTn>
                              </p:par>
                              <p:par>
                                <p:cTn id="1043" presetID="1" presetClass="entr" presetSubtype="0" fill="hold" grpId="3" nodeType="withEffect">
                                  <p:stCondLst>
                                    <p:cond delay="0"/>
                                  </p:stCondLst>
                                  <p:childTnLst>
                                    <p:set>
                                      <p:cBhvr>
                                        <p:cTn id="1044" dur="1" fill="hold">
                                          <p:stCondLst>
                                            <p:cond delay="0"/>
                                          </p:stCondLst>
                                        </p:cTn>
                                        <p:tgtEl>
                                          <p:spTgt spid="634"/>
                                        </p:tgtEl>
                                        <p:attrNameLst>
                                          <p:attrName>style.visibility</p:attrName>
                                        </p:attrNameLst>
                                      </p:cBhvr>
                                      <p:to>
                                        <p:strVal val="visible"/>
                                      </p:to>
                                    </p:set>
                                  </p:childTnLst>
                                </p:cTn>
                              </p:par>
                            </p:childTnLst>
                          </p:cTn>
                        </p:par>
                      </p:childTnLst>
                    </p:cTn>
                  </p:par>
                </p:childTnLst>
              </p:cTn>
              <p:nextCondLst>
                <p:cond evt="onClick" delay="0">
                  <p:tgtEl>
                    <p:spTgt spid="637"/>
                  </p:tgtEl>
                </p:cond>
              </p:nextCondLst>
            </p:seq>
            <p:seq concurrent="1" nextAc="seek">
              <p:cTn id="1045" restart="whenNotActive" fill="hold" evtFilter="cancelBubble" nodeType="interactiveSeq">
                <p:stCondLst>
                  <p:cond evt="onClick" delay="0">
                    <p:tgtEl>
                      <p:spTgt spid="636"/>
                    </p:tgtEl>
                  </p:cond>
                </p:stCondLst>
                <p:endSync evt="end" delay="0">
                  <p:rtn val="all"/>
                </p:endSync>
                <p:childTnLst>
                  <p:par>
                    <p:cTn id="1046" fill="hold">
                      <p:stCondLst>
                        <p:cond delay="0"/>
                      </p:stCondLst>
                      <p:childTnLst>
                        <p:par>
                          <p:cTn id="1047" fill="hold">
                            <p:stCondLst>
                              <p:cond delay="0"/>
                            </p:stCondLst>
                            <p:childTnLst>
                              <p:par>
                                <p:cTn id="1048" presetID="1" presetClass="exit" presetSubtype="0" fill="hold" grpId="2" nodeType="withEffect">
                                  <p:stCondLst>
                                    <p:cond delay="0"/>
                                  </p:stCondLst>
                                  <p:childTnLst>
                                    <p:set>
                                      <p:cBhvr>
                                        <p:cTn id="1049" dur="1" fill="hold">
                                          <p:stCondLst>
                                            <p:cond delay="0"/>
                                          </p:stCondLst>
                                        </p:cTn>
                                        <p:tgtEl>
                                          <p:spTgt spid="636"/>
                                        </p:tgtEl>
                                        <p:attrNameLst>
                                          <p:attrName>style.visibility</p:attrName>
                                        </p:attrNameLst>
                                      </p:cBhvr>
                                      <p:to>
                                        <p:strVal val="hidden"/>
                                      </p:to>
                                    </p:set>
                                  </p:childTnLst>
                                </p:cTn>
                              </p:par>
                              <p:par>
                                <p:cTn id="1050" presetID="1" presetClass="exit" presetSubtype="0" fill="hold" grpId="2" nodeType="withEffect">
                                  <p:stCondLst>
                                    <p:cond delay="0"/>
                                  </p:stCondLst>
                                  <p:childTnLst>
                                    <p:set>
                                      <p:cBhvr>
                                        <p:cTn id="1051" dur="1" fill="hold">
                                          <p:stCondLst>
                                            <p:cond delay="0"/>
                                          </p:stCondLst>
                                        </p:cTn>
                                        <p:tgtEl>
                                          <p:spTgt spid="637"/>
                                        </p:tgtEl>
                                        <p:attrNameLst>
                                          <p:attrName>style.visibility</p:attrName>
                                        </p:attrNameLst>
                                      </p:cBhvr>
                                      <p:to>
                                        <p:strVal val="hidden"/>
                                      </p:to>
                                    </p:set>
                                  </p:childTnLst>
                                </p:cTn>
                              </p:par>
                              <p:par>
                                <p:cTn id="1052" presetID="1" presetClass="entr" presetSubtype="0" fill="hold" grpId="0" nodeType="withEffect">
                                  <p:stCondLst>
                                    <p:cond delay="0"/>
                                  </p:stCondLst>
                                  <p:childTnLst>
                                    <p:set>
                                      <p:cBhvr>
                                        <p:cTn id="1053" dur="1" fill="hold">
                                          <p:stCondLst>
                                            <p:cond delay="0"/>
                                          </p:stCondLst>
                                        </p:cTn>
                                        <p:tgtEl>
                                          <p:spTgt spid="639"/>
                                        </p:tgtEl>
                                        <p:attrNameLst>
                                          <p:attrName>style.visibility</p:attrName>
                                        </p:attrNameLst>
                                      </p:cBhvr>
                                      <p:to>
                                        <p:strVal val="visible"/>
                                      </p:to>
                                    </p:set>
                                  </p:childTnLst>
                                </p:cTn>
                              </p:par>
                              <p:par>
                                <p:cTn id="1054" presetID="1" presetClass="entr" presetSubtype="0" fill="hold" grpId="0" nodeType="withEffect">
                                  <p:stCondLst>
                                    <p:cond delay="0"/>
                                  </p:stCondLst>
                                  <p:childTnLst>
                                    <p:set>
                                      <p:cBhvr>
                                        <p:cTn id="1055" dur="1" fill="hold">
                                          <p:stCondLst>
                                            <p:cond delay="0"/>
                                          </p:stCondLst>
                                        </p:cTn>
                                        <p:tgtEl>
                                          <p:spTgt spid="638"/>
                                        </p:tgtEl>
                                        <p:attrNameLst>
                                          <p:attrName>style.visibility</p:attrName>
                                        </p:attrNameLst>
                                      </p:cBhvr>
                                      <p:to>
                                        <p:strVal val="visible"/>
                                      </p:to>
                                    </p:set>
                                  </p:childTnLst>
                                </p:cTn>
                              </p:par>
                            </p:childTnLst>
                          </p:cTn>
                        </p:par>
                      </p:childTnLst>
                    </p:cTn>
                  </p:par>
                </p:childTnLst>
              </p:cTn>
              <p:nextCondLst>
                <p:cond evt="onClick" delay="0">
                  <p:tgtEl>
                    <p:spTgt spid="636"/>
                  </p:tgtEl>
                </p:cond>
              </p:nextCondLst>
            </p:seq>
            <p:seq concurrent="1" nextAc="seek">
              <p:cTn id="1056" restart="whenNotActive" fill="hold" evtFilter="cancelBubble" nodeType="interactiveSeq">
                <p:stCondLst>
                  <p:cond evt="onClick" delay="0">
                    <p:tgtEl>
                      <p:spTgt spid="639"/>
                    </p:tgtEl>
                  </p:cond>
                </p:stCondLst>
                <p:endSync evt="end" delay="0">
                  <p:rtn val="all"/>
                </p:endSync>
                <p:childTnLst>
                  <p:par>
                    <p:cTn id="1057" fill="hold">
                      <p:stCondLst>
                        <p:cond delay="0"/>
                      </p:stCondLst>
                      <p:childTnLst>
                        <p:par>
                          <p:cTn id="1058" fill="hold">
                            <p:stCondLst>
                              <p:cond delay="0"/>
                            </p:stCondLst>
                            <p:childTnLst>
                              <p:par>
                                <p:cTn id="1059" presetID="1" presetClass="exit" presetSubtype="0" fill="hold" grpId="1" nodeType="withEffect">
                                  <p:stCondLst>
                                    <p:cond delay="0"/>
                                  </p:stCondLst>
                                  <p:childTnLst>
                                    <p:set>
                                      <p:cBhvr>
                                        <p:cTn id="1060" dur="1" fill="hold">
                                          <p:stCondLst>
                                            <p:cond delay="0"/>
                                          </p:stCondLst>
                                        </p:cTn>
                                        <p:tgtEl>
                                          <p:spTgt spid="639"/>
                                        </p:tgtEl>
                                        <p:attrNameLst>
                                          <p:attrName>style.visibility</p:attrName>
                                        </p:attrNameLst>
                                      </p:cBhvr>
                                      <p:to>
                                        <p:strVal val="hidden"/>
                                      </p:to>
                                    </p:set>
                                  </p:childTnLst>
                                </p:cTn>
                              </p:par>
                              <p:par>
                                <p:cTn id="1061" presetID="1" presetClass="exit" presetSubtype="0" fill="hold" grpId="1" nodeType="withEffect">
                                  <p:stCondLst>
                                    <p:cond delay="0"/>
                                  </p:stCondLst>
                                  <p:childTnLst>
                                    <p:set>
                                      <p:cBhvr>
                                        <p:cTn id="1062" dur="1" fill="hold">
                                          <p:stCondLst>
                                            <p:cond delay="0"/>
                                          </p:stCondLst>
                                        </p:cTn>
                                        <p:tgtEl>
                                          <p:spTgt spid="638"/>
                                        </p:tgtEl>
                                        <p:attrNameLst>
                                          <p:attrName>style.visibility</p:attrName>
                                        </p:attrNameLst>
                                      </p:cBhvr>
                                      <p:to>
                                        <p:strVal val="hidden"/>
                                      </p:to>
                                    </p:set>
                                  </p:childTnLst>
                                </p:cTn>
                              </p:par>
                              <p:par>
                                <p:cTn id="1063" presetID="1" presetClass="entr" presetSubtype="0" fill="hold" grpId="0" nodeType="withEffect">
                                  <p:stCondLst>
                                    <p:cond delay="0"/>
                                  </p:stCondLst>
                                  <p:childTnLst>
                                    <p:set>
                                      <p:cBhvr>
                                        <p:cTn id="1064" dur="1" fill="hold">
                                          <p:stCondLst>
                                            <p:cond delay="0"/>
                                          </p:stCondLst>
                                        </p:cTn>
                                        <p:tgtEl>
                                          <p:spTgt spid="637"/>
                                        </p:tgtEl>
                                        <p:attrNameLst>
                                          <p:attrName>style.visibility</p:attrName>
                                        </p:attrNameLst>
                                      </p:cBhvr>
                                      <p:to>
                                        <p:strVal val="visible"/>
                                      </p:to>
                                    </p:set>
                                  </p:childTnLst>
                                </p:cTn>
                              </p:par>
                              <p:par>
                                <p:cTn id="1065" presetID="1" presetClass="entr" presetSubtype="0" fill="hold" grpId="0" nodeType="withEffect">
                                  <p:stCondLst>
                                    <p:cond delay="0"/>
                                  </p:stCondLst>
                                  <p:childTnLst>
                                    <p:set>
                                      <p:cBhvr>
                                        <p:cTn id="1066" dur="1" fill="hold">
                                          <p:stCondLst>
                                            <p:cond delay="0"/>
                                          </p:stCondLst>
                                        </p:cTn>
                                        <p:tgtEl>
                                          <p:spTgt spid="636"/>
                                        </p:tgtEl>
                                        <p:attrNameLst>
                                          <p:attrName>style.visibility</p:attrName>
                                        </p:attrNameLst>
                                      </p:cBhvr>
                                      <p:to>
                                        <p:strVal val="visible"/>
                                      </p:to>
                                    </p:set>
                                  </p:childTnLst>
                                </p:cTn>
                              </p:par>
                            </p:childTnLst>
                          </p:cTn>
                        </p:par>
                      </p:childTnLst>
                    </p:cTn>
                  </p:par>
                </p:childTnLst>
              </p:cTn>
              <p:nextCondLst>
                <p:cond evt="onClick" delay="0">
                  <p:tgtEl>
                    <p:spTgt spid="639"/>
                  </p:tgtEl>
                </p:cond>
              </p:nextCondLst>
            </p:seq>
            <p:seq concurrent="1" nextAc="seek">
              <p:cTn id="1067" restart="whenNotActive" fill="hold" evtFilter="cancelBubble" nodeType="interactiveSeq">
                <p:stCondLst>
                  <p:cond evt="onClick" delay="0">
                    <p:tgtEl>
                      <p:spTgt spid="638"/>
                    </p:tgtEl>
                  </p:cond>
                </p:stCondLst>
                <p:endSync evt="end" delay="0">
                  <p:rtn val="all"/>
                </p:endSync>
                <p:childTnLst>
                  <p:par>
                    <p:cTn id="1068" fill="hold">
                      <p:stCondLst>
                        <p:cond delay="0"/>
                      </p:stCondLst>
                      <p:childTnLst>
                        <p:par>
                          <p:cTn id="1069" fill="hold">
                            <p:stCondLst>
                              <p:cond delay="0"/>
                            </p:stCondLst>
                            <p:childTnLst>
                              <p:par>
                                <p:cTn id="1070" presetID="1" presetClass="exit" presetSubtype="0" fill="hold" grpId="2" nodeType="withEffect">
                                  <p:stCondLst>
                                    <p:cond delay="0"/>
                                  </p:stCondLst>
                                  <p:childTnLst>
                                    <p:set>
                                      <p:cBhvr>
                                        <p:cTn id="1071" dur="1" fill="hold">
                                          <p:stCondLst>
                                            <p:cond delay="0"/>
                                          </p:stCondLst>
                                        </p:cTn>
                                        <p:tgtEl>
                                          <p:spTgt spid="638"/>
                                        </p:tgtEl>
                                        <p:attrNameLst>
                                          <p:attrName>style.visibility</p:attrName>
                                        </p:attrNameLst>
                                      </p:cBhvr>
                                      <p:to>
                                        <p:strVal val="hidden"/>
                                      </p:to>
                                    </p:set>
                                  </p:childTnLst>
                                </p:cTn>
                              </p:par>
                              <p:par>
                                <p:cTn id="1072" presetID="1" presetClass="exit" presetSubtype="0" fill="hold" grpId="2" nodeType="withEffect">
                                  <p:stCondLst>
                                    <p:cond delay="0"/>
                                  </p:stCondLst>
                                  <p:childTnLst>
                                    <p:set>
                                      <p:cBhvr>
                                        <p:cTn id="1073" dur="1" fill="hold">
                                          <p:stCondLst>
                                            <p:cond delay="0"/>
                                          </p:stCondLst>
                                        </p:cTn>
                                        <p:tgtEl>
                                          <p:spTgt spid="639"/>
                                        </p:tgtEl>
                                        <p:attrNameLst>
                                          <p:attrName>style.visibility</p:attrName>
                                        </p:attrNameLst>
                                      </p:cBhvr>
                                      <p:to>
                                        <p:strVal val="hidden"/>
                                      </p:to>
                                    </p:set>
                                  </p:childTnLst>
                                </p:cTn>
                              </p:par>
                              <p:par>
                                <p:cTn id="1074" presetID="1" presetClass="entr" presetSubtype="0" fill="hold" grpId="3" nodeType="withEffect">
                                  <p:stCondLst>
                                    <p:cond delay="0"/>
                                  </p:stCondLst>
                                  <p:childTnLst>
                                    <p:set>
                                      <p:cBhvr>
                                        <p:cTn id="1075" dur="1" fill="hold">
                                          <p:stCondLst>
                                            <p:cond delay="0"/>
                                          </p:stCondLst>
                                        </p:cTn>
                                        <p:tgtEl>
                                          <p:spTgt spid="641"/>
                                        </p:tgtEl>
                                        <p:attrNameLst>
                                          <p:attrName>style.visibility</p:attrName>
                                        </p:attrNameLst>
                                      </p:cBhvr>
                                      <p:to>
                                        <p:strVal val="visible"/>
                                      </p:to>
                                    </p:set>
                                  </p:childTnLst>
                                </p:cTn>
                              </p:par>
                              <p:par>
                                <p:cTn id="1076" presetID="1" presetClass="entr" presetSubtype="0" fill="hold" grpId="3" nodeType="withEffect">
                                  <p:stCondLst>
                                    <p:cond delay="0"/>
                                  </p:stCondLst>
                                  <p:childTnLst>
                                    <p:set>
                                      <p:cBhvr>
                                        <p:cTn id="1077" dur="1" fill="hold">
                                          <p:stCondLst>
                                            <p:cond delay="0"/>
                                          </p:stCondLst>
                                        </p:cTn>
                                        <p:tgtEl>
                                          <p:spTgt spid="640"/>
                                        </p:tgtEl>
                                        <p:attrNameLst>
                                          <p:attrName>style.visibility</p:attrName>
                                        </p:attrNameLst>
                                      </p:cBhvr>
                                      <p:to>
                                        <p:strVal val="visible"/>
                                      </p:to>
                                    </p:set>
                                  </p:childTnLst>
                                </p:cTn>
                              </p:par>
                            </p:childTnLst>
                          </p:cTn>
                        </p:par>
                      </p:childTnLst>
                    </p:cTn>
                  </p:par>
                </p:childTnLst>
              </p:cTn>
              <p:nextCondLst>
                <p:cond evt="onClick" delay="0">
                  <p:tgtEl>
                    <p:spTgt spid="638"/>
                  </p:tgtEl>
                </p:cond>
              </p:nextCondLst>
            </p:seq>
            <p:seq concurrent="1" nextAc="seek">
              <p:cTn id="1078" restart="whenNotActive" fill="hold" evtFilter="cancelBubble" nodeType="interactiveSeq">
                <p:stCondLst>
                  <p:cond evt="onClick" delay="0">
                    <p:tgtEl>
                      <p:spTgt spid="641"/>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withEffect">
                                  <p:stCondLst>
                                    <p:cond delay="0"/>
                                  </p:stCondLst>
                                  <p:childTnLst>
                                    <p:set>
                                      <p:cBhvr>
                                        <p:cTn id="1082" dur="1" fill="hold">
                                          <p:stCondLst>
                                            <p:cond delay="0"/>
                                          </p:stCondLst>
                                        </p:cTn>
                                        <p:tgtEl>
                                          <p:spTgt spid="641"/>
                                        </p:tgtEl>
                                        <p:attrNameLst>
                                          <p:attrName>style.visibility</p:attrName>
                                        </p:attrNameLst>
                                      </p:cBhvr>
                                      <p:to>
                                        <p:strVal val="hidden"/>
                                      </p:to>
                                    </p:set>
                                  </p:childTnLst>
                                </p:cTn>
                              </p:par>
                              <p:par>
                                <p:cTn id="1083" presetID="1" presetClass="exit" presetSubtype="0" fill="hold" grpId="1" nodeType="withEffect">
                                  <p:stCondLst>
                                    <p:cond delay="0"/>
                                  </p:stCondLst>
                                  <p:childTnLst>
                                    <p:set>
                                      <p:cBhvr>
                                        <p:cTn id="1084" dur="1" fill="hold">
                                          <p:stCondLst>
                                            <p:cond delay="0"/>
                                          </p:stCondLst>
                                        </p:cTn>
                                        <p:tgtEl>
                                          <p:spTgt spid="640"/>
                                        </p:tgtEl>
                                        <p:attrNameLst>
                                          <p:attrName>style.visibility</p:attrName>
                                        </p:attrNameLst>
                                      </p:cBhvr>
                                      <p:to>
                                        <p:strVal val="hidden"/>
                                      </p:to>
                                    </p:set>
                                  </p:childTnLst>
                                </p:cTn>
                              </p:par>
                              <p:par>
                                <p:cTn id="1085" presetID="1" presetClass="entr" presetSubtype="0" fill="hold" grpId="3" nodeType="withEffect">
                                  <p:stCondLst>
                                    <p:cond delay="0"/>
                                  </p:stCondLst>
                                  <p:childTnLst>
                                    <p:set>
                                      <p:cBhvr>
                                        <p:cTn id="1086" dur="1" fill="hold">
                                          <p:stCondLst>
                                            <p:cond delay="0"/>
                                          </p:stCondLst>
                                        </p:cTn>
                                        <p:tgtEl>
                                          <p:spTgt spid="639"/>
                                        </p:tgtEl>
                                        <p:attrNameLst>
                                          <p:attrName>style.visibility</p:attrName>
                                        </p:attrNameLst>
                                      </p:cBhvr>
                                      <p:to>
                                        <p:strVal val="visible"/>
                                      </p:to>
                                    </p:set>
                                  </p:childTnLst>
                                </p:cTn>
                              </p:par>
                              <p:par>
                                <p:cTn id="1087" presetID="1" presetClass="entr" presetSubtype="0" fill="hold" grpId="3" nodeType="withEffect">
                                  <p:stCondLst>
                                    <p:cond delay="0"/>
                                  </p:stCondLst>
                                  <p:childTnLst>
                                    <p:set>
                                      <p:cBhvr>
                                        <p:cTn id="1088" dur="1" fill="hold">
                                          <p:stCondLst>
                                            <p:cond delay="0"/>
                                          </p:stCondLst>
                                        </p:cTn>
                                        <p:tgtEl>
                                          <p:spTgt spid="638"/>
                                        </p:tgtEl>
                                        <p:attrNameLst>
                                          <p:attrName>style.visibility</p:attrName>
                                        </p:attrNameLst>
                                      </p:cBhvr>
                                      <p:to>
                                        <p:strVal val="visible"/>
                                      </p:to>
                                    </p:set>
                                  </p:childTnLst>
                                </p:cTn>
                              </p:par>
                            </p:childTnLst>
                          </p:cTn>
                        </p:par>
                      </p:childTnLst>
                    </p:cTn>
                  </p:par>
                </p:childTnLst>
              </p:cTn>
              <p:nextCondLst>
                <p:cond evt="onClick" delay="0">
                  <p:tgtEl>
                    <p:spTgt spid="641"/>
                  </p:tgtEl>
                </p:cond>
              </p:nextCondLst>
            </p:seq>
            <p:seq concurrent="1" nextAc="seek">
              <p:cTn id="1089" restart="whenNotActive" fill="hold" evtFilter="cancelBubble" nodeType="interactiveSeq">
                <p:stCondLst>
                  <p:cond evt="onClick" delay="0">
                    <p:tgtEl>
                      <p:spTgt spid="640"/>
                    </p:tgtEl>
                  </p:cond>
                </p:stCondLst>
                <p:endSync evt="end" delay="0">
                  <p:rtn val="all"/>
                </p:endSync>
                <p:childTnLst>
                  <p:par>
                    <p:cTn id="1090" fill="hold">
                      <p:stCondLst>
                        <p:cond delay="0"/>
                      </p:stCondLst>
                      <p:childTnLst>
                        <p:par>
                          <p:cTn id="1091" fill="hold">
                            <p:stCondLst>
                              <p:cond delay="0"/>
                            </p:stCondLst>
                            <p:childTnLst>
                              <p:par>
                                <p:cTn id="1092" presetID="1" presetClass="exit" presetSubtype="0" fill="hold" grpId="2" nodeType="withEffect">
                                  <p:stCondLst>
                                    <p:cond delay="0"/>
                                  </p:stCondLst>
                                  <p:childTnLst>
                                    <p:set>
                                      <p:cBhvr>
                                        <p:cTn id="1093" dur="1" fill="hold">
                                          <p:stCondLst>
                                            <p:cond delay="0"/>
                                          </p:stCondLst>
                                        </p:cTn>
                                        <p:tgtEl>
                                          <p:spTgt spid="640"/>
                                        </p:tgtEl>
                                        <p:attrNameLst>
                                          <p:attrName>style.visibility</p:attrName>
                                        </p:attrNameLst>
                                      </p:cBhvr>
                                      <p:to>
                                        <p:strVal val="hidden"/>
                                      </p:to>
                                    </p:set>
                                  </p:childTnLst>
                                </p:cTn>
                              </p:par>
                              <p:par>
                                <p:cTn id="1094" presetID="1" presetClass="exit" presetSubtype="0" fill="hold" grpId="2" nodeType="withEffect">
                                  <p:stCondLst>
                                    <p:cond delay="0"/>
                                  </p:stCondLst>
                                  <p:childTnLst>
                                    <p:set>
                                      <p:cBhvr>
                                        <p:cTn id="1095" dur="1" fill="hold">
                                          <p:stCondLst>
                                            <p:cond delay="0"/>
                                          </p:stCondLst>
                                        </p:cTn>
                                        <p:tgtEl>
                                          <p:spTgt spid="641"/>
                                        </p:tgtEl>
                                        <p:attrNameLst>
                                          <p:attrName>style.visibility</p:attrName>
                                        </p:attrNameLst>
                                      </p:cBhvr>
                                      <p:to>
                                        <p:strVal val="hidden"/>
                                      </p:to>
                                    </p:set>
                                  </p:childTnLst>
                                </p:cTn>
                              </p:par>
                              <p:par>
                                <p:cTn id="1096" presetID="1" presetClass="entr" presetSubtype="0" fill="hold" grpId="0" nodeType="withEffect">
                                  <p:stCondLst>
                                    <p:cond delay="0"/>
                                  </p:stCondLst>
                                  <p:childTnLst>
                                    <p:set>
                                      <p:cBhvr>
                                        <p:cTn id="1097" dur="1" fill="hold">
                                          <p:stCondLst>
                                            <p:cond delay="0"/>
                                          </p:stCondLst>
                                        </p:cTn>
                                        <p:tgtEl>
                                          <p:spTgt spid="643"/>
                                        </p:tgtEl>
                                        <p:attrNameLst>
                                          <p:attrName>style.visibility</p:attrName>
                                        </p:attrNameLst>
                                      </p:cBhvr>
                                      <p:to>
                                        <p:strVal val="visible"/>
                                      </p:to>
                                    </p:set>
                                  </p:childTnLst>
                                </p:cTn>
                              </p:par>
                              <p:par>
                                <p:cTn id="1098" presetID="1" presetClass="entr" presetSubtype="0" fill="hold" grpId="0" nodeType="withEffect">
                                  <p:stCondLst>
                                    <p:cond delay="0"/>
                                  </p:stCondLst>
                                  <p:childTnLst>
                                    <p:set>
                                      <p:cBhvr>
                                        <p:cTn id="1099" dur="1" fill="hold">
                                          <p:stCondLst>
                                            <p:cond delay="0"/>
                                          </p:stCondLst>
                                        </p:cTn>
                                        <p:tgtEl>
                                          <p:spTgt spid="642"/>
                                        </p:tgtEl>
                                        <p:attrNameLst>
                                          <p:attrName>style.visibility</p:attrName>
                                        </p:attrNameLst>
                                      </p:cBhvr>
                                      <p:to>
                                        <p:strVal val="visible"/>
                                      </p:to>
                                    </p:set>
                                  </p:childTnLst>
                                </p:cTn>
                              </p:par>
                            </p:childTnLst>
                          </p:cTn>
                        </p:par>
                      </p:childTnLst>
                    </p:cTn>
                  </p:par>
                </p:childTnLst>
              </p:cTn>
              <p:nextCondLst>
                <p:cond evt="onClick" delay="0">
                  <p:tgtEl>
                    <p:spTgt spid="640"/>
                  </p:tgtEl>
                </p:cond>
              </p:nextCondLst>
            </p:seq>
            <p:seq concurrent="1" nextAc="seek">
              <p:cTn id="1100" restart="whenNotActive" fill="hold" evtFilter="cancelBubble" nodeType="interactiveSeq">
                <p:stCondLst>
                  <p:cond evt="onClick" delay="0">
                    <p:tgtEl>
                      <p:spTgt spid="643"/>
                    </p:tgtEl>
                  </p:cond>
                </p:stCondLst>
                <p:endSync evt="end" delay="0">
                  <p:rtn val="all"/>
                </p:endSync>
                <p:childTnLst>
                  <p:par>
                    <p:cTn id="1101" fill="hold">
                      <p:stCondLst>
                        <p:cond delay="0"/>
                      </p:stCondLst>
                      <p:childTnLst>
                        <p:par>
                          <p:cTn id="1102" fill="hold">
                            <p:stCondLst>
                              <p:cond delay="0"/>
                            </p:stCondLst>
                            <p:childTnLst>
                              <p:par>
                                <p:cTn id="1103" presetID="1" presetClass="exit" presetSubtype="0" fill="hold" grpId="1" nodeType="withEffect">
                                  <p:stCondLst>
                                    <p:cond delay="0"/>
                                  </p:stCondLst>
                                  <p:childTnLst>
                                    <p:set>
                                      <p:cBhvr>
                                        <p:cTn id="1104" dur="1" fill="hold">
                                          <p:stCondLst>
                                            <p:cond delay="0"/>
                                          </p:stCondLst>
                                        </p:cTn>
                                        <p:tgtEl>
                                          <p:spTgt spid="643"/>
                                        </p:tgtEl>
                                        <p:attrNameLst>
                                          <p:attrName>style.visibility</p:attrName>
                                        </p:attrNameLst>
                                      </p:cBhvr>
                                      <p:to>
                                        <p:strVal val="hidden"/>
                                      </p:to>
                                    </p:set>
                                  </p:childTnLst>
                                </p:cTn>
                              </p:par>
                              <p:par>
                                <p:cTn id="1105" presetID="1" presetClass="exit" presetSubtype="0" fill="hold" grpId="1" nodeType="withEffect">
                                  <p:stCondLst>
                                    <p:cond delay="0"/>
                                  </p:stCondLst>
                                  <p:childTnLst>
                                    <p:set>
                                      <p:cBhvr>
                                        <p:cTn id="1106" dur="1" fill="hold">
                                          <p:stCondLst>
                                            <p:cond delay="0"/>
                                          </p:stCondLst>
                                        </p:cTn>
                                        <p:tgtEl>
                                          <p:spTgt spid="642"/>
                                        </p:tgtEl>
                                        <p:attrNameLst>
                                          <p:attrName>style.visibility</p:attrName>
                                        </p:attrNameLst>
                                      </p:cBhvr>
                                      <p:to>
                                        <p:strVal val="hidden"/>
                                      </p:to>
                                    </p:set>
                                  </p:childTnLst>
                                </p:cTn>
                              </p:par>
                              <p:par>
                                <p:cTn id="1107" presetID="1" presetClass="entr" presetSubtype="0" fill="hold" grpId="0" nodeType="withEffect">
                                  <p:stCondLst>
                                    <p:cond delay="0"/>
                                  </p:stCondLst>
                                  <p:childTnLst>
                                    <p:set>
                                      <p:cBhvr>
                                        <p:cTn id="1108" dur="1" fill="hold">
                                          <p:stCondLst>
                                            <p:cond delay="0"/>
                                          </p:stCondLst>
                                        </p:cTn>
                                        <p:tgtEl>
                                          <p:spTgt spid="641"/>
                                        </p:tgtEl>
                                        <p:attrNameLst>
                                          <p:attrName>style.visibility</p:attrName>
                                        </p:attrNameLst>
                                      </p:cBhvr>
                                      <p:to>
                                        <p:strVal val="visible"/>
                                      </p:to>
                                    </p:set>
                                  </p:childTnLst>
                                </p:cTn>
                              </p:par>
                              <p:par>
                                <p:cTn id="1109" presetID="1" presetClass="entr" presetSubtype="0" fill="hold" grpId="0" nodeType="withEffect">
                                  <p:stCondLst>
                                    <p:cond delay="0"/>
                                  </p:stCondLst>
                                  <p:childTnLst>
                                    <p:set>
                                      <p:cBhvr>
                                        <p:cTn id="1110" dur="1" fill="hold">
                                          <p:stCondLst>
                                            <p:cond delay="0"/>
                                          </p:stCondLst>
                                        </p:cTn>
                                        <p:tgtEl>
                                          <p:spTgt spid="640"/>
                                        </p:tgtEl>
                                        <p:attrNameLst>
                                          <p:attrName>style.visibility</p:attrName>
                                        </p:attrNameLst>
                                      </p:cBhvr>
                                      <p:to>
                                        <p:strVal val="visible"/>
                                      </p:to>
                                    </p:set>
                                  </p:childTnLst>
                                </p:cTn>
                              </p:par>
                            </p:childTnLst>
                          </p:cTn>
                        </p:par>
                      </p:childTnLst>
                    </p:cTn>
                  </p:par>
                </p:childTnLst>
              </p:cTn>
              <p:nextCondLst>
                <p:cond evt="onClick" delay="0">
                  <p:tgtEl>
                    <p:spTgt spid="643"/>
                  </p:tgtEl>
                </p:cond>
              </p:nextCondLst>
            </p:seq>
            <p:seq concurrent="1" nextAc="seek">
              <p:cTn id="1111" restart="whenNotActive" fill="hold" evtFilter="cancelBubble" nodeType="interactiveSeq">
                <p:stCondLst>
                  <p:cond evt="onClick" delay="0">
                    <p:tgtEl>
                      <p:spTgt spid="642"/>
                    </p:tgtEl>
                  </p:cond>
                </p:stCondLst>
                <p:endSync evt="end" delay="0">
                  <p:rtn val="all"/>
                </p:endSync>
                <p:childTnLst>
                  <p:par>
                    <p:cTn id="1112" fill="hold">
                      <p:stCondLst>
                        <p:cond delay="0"/>
                      </p:stCondLst>
                      <p:childTnLst>
                        <p:par>
                          <p:cTn id="1113" fill="hold">
                            <p:stCondLst>
                              <p:cond delay="0"/>
                            </p:stCondLst>
                            <p:childTnLst>
                              <p:par>
                                <p:cTn id="1114" presetID="1" presetClass="exit" presetSubtype="0" fill="hold" grpId="2" nodeType="withEffect">
                                  <p:stCondLst>
                                    <p:cond delay="0"/>
                                  </p:stCondLst>
                                  <p:childTnLst>
                                    <p:set>
                                      <p:cBhvr>
                                        <p:cTn id="1115" dur="1" fill="hold">
                                          <p:stCondLst>
                                            <p:cond delay="0"/>
                                          </p:stCondLst>
                                        </p:cTn>
                                        <p:tgtEl>
                                          <p:spTgt spid="642"/>
                                        </p:tgtEl>
                                        <p:attrNameLst>
                                          <p:attrName>style.visibility</p:attrName>
                                        </p:attrNameLst>
                                      </p:cBhvr>
                                      <p:to>
                                        <p:strVal val="hidden"/>
                                      </p:to>
                                    </p:set>
                                  </p:childTnLst>
                                </p:cTn>
                              </p:par>
                              <p:par>
                                <p:cTn id="1116" presetID="1" presetClass="exit" presetSubtype="0" fill="hold" grpId="2" nodeType="withEffect">
                                  <p:stCondLst>
                                    <p:cond delay="0"/>
                                  </p:stCondLst>
                                  <p:childTnLst>
                                    <p:set>
                                      <p:cBhvr>
                                        <p:cTn id="1117" dur="1" fill="hold">
                                          <p:stCondLst>
                                            <p:cond delay="0"/>
                                          </p:stCondLst>
                                        </p:cTn>
                                        <p:tgtEl>
                                          <p:spTgt spid="643"/>
                                        </p:tgtEl>
                                        <p:attrNameLst>
                                          <p:attrName>style.visibility</p:attrName>
                                        </p:attrNameLst>
                                      </p:cBhvr>
                                      <p:to>
                                        <p:strVal val="hidden"/>
                                      </p:to>
                                    </p:set>
                                  </p:childTnLst>
                                </p:cTn>
                              </p:par>
                              <p:par>
                                <p:cTn id="1118" presetID="1" presetClass="entr" presetSubtype="0" fill="hold" grpId="1" nodeType="withEffect">
                                  <p:stCondLst>
                                    <p:cond delay="0"/>
                                  </p:stCondLst>
                                  <p:childTnLst>
                                    <p:set>
                                      <p:cBhvr>
                                        <p:cTn id="1119" dur="1" fill="hold">
                                          <p:stCondLst>
                                            <p:cond delay="0"/>
                                          </p:stCondLst>
                                        </p:cTn>
                                        <p:tgtEl>
                                          <p:spTgt spid="645"/>
                                        </p:tgtEl>
                                        <p:attrNameLst>
                                          <p:attrName>style.visibility</p:attrName>
                                        </p:attrNameLst>
                                      </p:cBhvr>
                                      <p:to>
                                        <p:strVal val="visible"/>
                                      </p:to>
                                    </p:set>
                                  </p:childTnLst>
                                </p:cTn>
                              </p:par>
                              <p:par>
                                <p:cTn id="1120" presetID="1" presetClass="entr" presetSubtype="0" fill="hold" grpId="1" nodeType="withEffect">
                                  <p:stCondLst>
                                    <p:cond delay="0"/>
                                  </p:stCondLst>
                                  <p:childTnLst>
                                    <p:set>
                                      <p:cBhvr>
                                        <p:cTn id="1121" dur="1" fill="hold">
                                          <p:stCondLst>
                                            <p:cond delay="0"/>
                                          </p:stCondLst>
                                        </p:cTn>
                                        <p:tgtEl>
                                          <p:spTgt spid="644"/>
                                        </p:tgtEl>
                                        <p:attrNameLst>
                                          <p:attrName>style.visibility</p:attrName>
                                        </p:attrNameLst>
                                      </p:cBhvr>
                                      <p:to>
                                        <p:strVal val="visible"/>
                                      </p:to>
                                    </p:set>
                                  </p:childTnLst>
                                </p:cTn>
                              </p:par>
                            </p:childTnLst>
                          </p:cTn>
                        </p:par>
                      </p:childTnLst>
                    </p:cTn>
                  </p:par>
                </p:childTnLst>
              </p:cTn>
              <p:nextCondLst>
                <p:cond evt="onClick" delay="0">
                  <p:tgtEl>
                    <p:spTgt spid="642"/>
                  </p:tgtEl>
                </p:cond>
              </p:nextCondLst>
            </p:seq>
            <p:seq concurrent="1" nextAc="seek">
              <p:cTn id="1122" restart="whenNotActive" fill="hold" evtFilter="cancelBubble" nodeType="interactiveSeq">
                <p:stCondLst>
                  <p:cond evt="onClick" delay="0">
                    <p:tgtEl>
                      <p:spTgt spid="645"/>
                    </p:tgtEl>
                  </p:cond>
                </p:stCondLst>
                <p:endSync evt="end" delay="0">
                  <p:rtn val="all"/>
                </p:endSync>
                <p:childTnLst>
                  <p:par>
                    <p:cTn id="1123" fill="hold">
                      <p:stCondLst>
                        <p:cond delay="0"/>
                      </p:stCondLst>
                      <p:childTnLst>
                        <p:par>
                          <p:cTn id="1124" fill="hold">
                            <p:stCondLst>
                              <p:cond delay="0"/>
                            </p:stCondLst>
                            <p:childTnLst>
                              <p:par>
                                <p:cTn id="1125" presetID="1" presetClass="exit" presetSubtype="0" fill="hold" grpId="0" nodeType="withEffect">
                                  <p:stCondLst>
                                    <p:cond delay="0"/>
                                  </p:stCondLst>
                                  <p:childTnLst>
                                    <p:set>
                                      <p:cBhvr>
                                        <p:cTn id="1126" dur="1" fill="hold">
                                          <p:stCondLst>
                                            <p:cond delay="0"/>
                                          </p:stCondLst>
                                        </p:cTn>
                                        <p:tgtEl>
                                          <p:spTgt spid="645"/>
                                        </p:tgtEl>
                                        <p:attrNameLst>
                                          <p:attrName>style.visibility</p:attrName>
                                        </p:attrNameLst>
                                      </p:cBhvr>
                                      <p:to>
                                        <p:strVal val="hidden"/>
                                      </p:to>
                                    </p:set>
                                  </p:childTnLst>
                                </p:cTn>
                              </p:par>
                              <p:par>
                                <p:cTn id="1127" presetID="1" presetClass="exit" presetSubtype="0" fill="hold" grpId="0" nodeType="withEffect">
                                  <p:stCondLst>
                                    <p:cond delay="0"/>
                                  </p:stCondLst>
                                  <p:childTnLst>
                                    <p:set>
                                      <p:cBhvr>
                                        <p:cTn id="1128" dur="1" fill="hold">
                                          <p:stCondLst>
                                            <p:cond delay="0"/>
                                          </p:stCondLst>
                                        </p:cTn>
                                        <p:tgtEl>
                                          <p:spTgt spid="644"/>
                                        </p:tgtEl>
                                        <p:attrNameLst>
                                          <p:attrName>style.visibility</p:attrName>
                                        </p:attrNameLst>
                                      </p:cBhvr>
                                      <p:to>
                                        <p:strVal val="hidden"/>
                                      </p:to>
                                    </p:set>
                                  </p:childTnLst>
                                </p:cTn>
                              </p:par>
                              <p:par>
                                <p:cTn id="1129" presetID="1" presetClass="entr" presetSubtype="0" fill="hold" grpId="3" nodeType="withEffect">
                                  <p:stCondLst>
                                    <p:cond delay="0"/>
                                  </p:stCondLst>
                                  <p:childTnLst>
                                    <p:set>
                                      <p:cBhvr>
                                        <p:cTn id="1130" dur="1" fill="hold">
                                          <p:stCondLst>
                                            <p:cond delay="0"/>
                                          </p:stCondLst>
                                        </p:cTn>
                                        <p:tgtEl>
                                          <p:spTgt spid="643"/>
                                        </p:tgtEl>
                                        <p:attrNameLst>
                                          <p:attrName>style.visibility</p:attrName>
                                        </p:attrNameLst>
                                      </p:cBhvr>
                                      <p:to>
                                        <p:strVal val="visible"/>
                                      </p:to>
                                    </p:set>
                                  </p:childTnLst>
                                </p:cTn>
                              </p:par>
                              <p:par>
                                <p:cTn id="1131" presetID="1" presetClass="entr" presetSubtype="0" fill="hold" grpId="3" nodeType="withEffect">
                                  <p:stCondLst>
                                    <p:cond delay="0"/>
                                  </p:stCondLst>
                                  <p:childTnLst>
                                    <p:set>
                                      <p:cBhvr>
                                        <p:cTn id="1132" dur="1" fill="hold">
                                          <p:stCondLst>
                                            <p:cond delay="0"/>
                                          </p:stCondLst>
                                        </p:cTn>
                                        <p:tgtEl>
                                          <p:spTgt spid="642"/>
                                        </p:tgtEl>
                                        <p:attrNameLst>
                                          <p:attrName>style.visibility</p:attrName>
                                        </p:attrNameLst>
                                      </p:cBhvr>
                                      <p:to>
                                        <p:strVal val="visible"/>
                                      </p:to>
                                    </p:set>
                                  </p:childTnLst>
                                </p:cTn>
                              </p:par>
                            </p:childTnLst>
                          </p:cTn>
                        </p:par>
                      </p:childTnLst>
                    </p:cTn>
                  </p:par>
                </p:childTnLst>
              </p:cTn>
              <p:nextCondLst>
                <p:cond evt="onClick" delay="0">
                  <p:tgtEl>
                    <p:spTgt spid="645"/>
                  </p:tgtEl>
                </p:cond>
              </p:nextCondLst>
            </p:seq>
            <p:seq concurrent="1" nextAc="seek">
              <p:cTn id="1133" restart="whenNotActive" fill="hold" evtFilter="cancelBubble" nodeType="interactiveSeq">
                <p:stCondLst>
                  <p:cond evt="onClick" delay="0">
                    <p:tgtEl>
                      <p:spTgt spid="646"/>
                    </p:tgtEl>
                  </p:cond>
                </p:stCondLst>
                <p:endSync evt="end" delay="0">
                  <p:rtn val="all"/>
                </p:endSync>
                <p:childTnLst>
                  <p:par>
                    <p:cTn id="1134" fill="hold">
                      <p:stCondLst>
                        <p:cond delay="0"/>
                      </p:stCondLst>
                      <p:childTnLst>
                        <p:par>
                          <p:cTn id="1135" fill="hold">
                            <p:stCondLst>
                              <p:cond delay="0"/>
                            </p:stCondLst>
                            <p:childTnLst>
                              <p:par>
                                <p:cTn id="1136" presetID="1" presetClass="exit" presetSubtype="0" fill="hold" grpId="0" nodeType="withEffect">
                                  <p:stCondLst>
                                    <p:cond delay="0"/>
                                  </p:stCondLst>
                                  <p:childTnLst>
                                    <p:set>
                                      <p:cBhvr>
                                        <p:cTn id="1137" dur="1" fill="hold">
                                          <p:stCondLst>
                                            <p:cond delay="0"/>
                                          </p:stCondLst>
                                        </p:cTn>
                                        <p:tgtEl>
                                          <p:spTgt spid="646"/>
                                        </p:tgtEl>
                                        <p:attrNameLst>
                                          <p:attrName>style.visibility</p:attrName>
                                        </p:attrNameLst>
                                      </p:cBhvr>
                                      <p:to>
                                        <p:strVal val="hidden"/>
                                      </p:to>
                                    </p:set>
                                  </p:childTnLst>
                                </p:cTn>
                              </p:par>
                              <p:par>
                                <p:cTn id="1138" presetID="1" presetClass="entr" presetSubtype="0" fill="hold" grpId="0" nodeType="withEffect">
                                  <p:stCondLst>
                                    <p:cond delay="0"/>
                                  </p:stCondLst>
                                  <p:childTnLst>
                                    <p:set>
                                      <p:cBhvr>
                                        <p:cTn id="1139" dur="1" fill="hold">
                                          <p:stCondLst>
                                            <p:cond delay="0"/>
                                          </p:stCondLst>
                                        </p:cTn>
                                        <p:tgtEl>
                                          <p:spTgt spid="647"/>
                                        </p:tgtEl>
                                        <p:attrNameLst>
                                          <p:attrName>style.visibility</p:attrName>
                                        </p:attrNameLst>
                                      </p:cBhvr>
                                      <p:to>
                                        <p:strVal val="visible"/>
                                      </p:to>
                                    </p:set>
                                  </p:childTnLst>
                                </p:cTn>
                              </p:par>
                              <p:par>
                                <p:cTn id="1140" presetID="1" presetClass="entr" presetSubtype="0" fill="hold" grpId="0" nodeType="withEffect">
                                  <p:stCondLst>
                                    <p:cond delay="0"/>
                                  </p:stCondLst>
                                  <p:childTnLst>
                                    <p:set>
                                      <p:cBhvr>
                                        <p:cTn id="1141" dur="1" fill="hold">
                                          <p:stCondLst>
                                            <p:cond delay="0"/>
                                          </p:stCondLst>
                                        </p:cTn>
                                        <p:tgtEl>
                                          <p:spTgt spid="648"/>
                                        </p:tgtEl>
                                        <p:attrNameLst>
                                          <p:attrName>style.visibility</p:attrName>
                                        </p:attrNameLst>
                                      </p:cBhvr>
                                      <p:to>
                                        <p:strVal val="visible"/>
                                      </p:to>
                                    </p:set>
                                  </p:childTnLst>
                                </p:cTn>
                              </p:par>
                            </p:childTnLst>
                          </p:cTn>
                        </p:par>
                      </p:childTnLst>
                    </p:cTn>
                  </p:par>
                </p:childTnLst>
              </p:cTn>
              <p:nextCondLst>
                <p:cond evt="onClick" delay="0">
                  <p:tgtEl>
                    <p:spTgt spid="646"/>
                  </p:tgtEl>
                </p:cond>
              </p:nextCondLst>
            </p:seq>
            <p:seq concurrent="1" nextAc="seek">
              <p:cTn id="1142" restart="whenNotActive" fill="hold" evtFilter="cancelBubble" nodeType="interactiveSeq">
                <p:stCondLst>
                  <p:cond evt="onClick" delay="0">
                    <p:tgtEl>
                      <p:spTgt spid="648"/>
                    </p:tgtEl>
                  </p:cond>
                </p:stCondLst>
                <p:endSync evt="end" delay="0">
                  <p:rtn val="all"/>
                </p:endSync>
                <p:childTnLst>
                  <p:par>
                    <p:cTn id="1143" fill="hold">
                      <p:stCondLst>
                        <p:cond delay="0"/>
                      </p:stCondLst>
                      <p:childTnLst>
                        <p:par>
                          <p:cTn id="1144" fill="hold">
                            <p:stCondLst>
                              <p:cond delay="0"/>
                            </p:stCondLst>
                            <p:childTnLst>
                              <p:par>
                                <p:cTn id="1145" presetID="1" presetClass="exit" presetSubtype="0" fill="hold" grpId="1" nodeType="withEffect">
                                  <p:stCondLst>
                                    <p:cond delay="0"/>
                                  </p:stCondLst>
                                  <p:childTnLst>
                                    <p:set>
                                      <p:cBhvr>
                                        <p:cTn id="1146" dur="1" fill="hold">
                                          <p:stCondLst>
                                            <p:cond delay="0"/>
                                          </p:stCondLst>
                                        </p:cTn>
                                        <p:tgtEl>
                                          <p:spTgt spid="647"/>
                                        </p:tgtEl>
                                        <p:attrNameLst>
                                          <p:attrName>style.visibility</p:attrName>
                                        </p:attrNameLst>
                                      </p:cBhvr>
                                      <p:to>
                                        <p:strVal val="hidden"/>
                                      </p:to>
                                    </p:set>
                                  </p:childTnLst>
                                </p:cTn>
                              </p:par>
                              <p:par>
                                <p:cTn id="1147" presetID="1" presetClass="exit" presetSubtype="0" fill="hold" grpId="1" nodeType="withEffect">
                                  <p:stCondLst>
                                    <p:cond delay="0"/>
                                  </p:stCondLst>
                                  <p:childTnLst>
                                    <p:set>
                                      <p:cBhvr>
                                        <p:cTn id="1148" dur="1" fill="hold">
                                          <p:stCondLst>
                                            <p:cond delay="0"/>
                                          </p:stCondLst>
                                        </p:cTn>
                                        <p:tgtEl>
                                          <p:spTgt spid="648"/>
                                        </p:tgtEl>
                                        <p:attrNameLst>
                                          <p:attrName>style.visibility</p:attrName>
                                        </p:attrNameLst>
                                      </p:cBhvr>
                                      <p:to>
                                        <p:strVal val="hidden"/>
                                      </p:to>
                                    </p:set>
                                  </p:childTnLst>
                                </p:cTn>
                              </p:par>
                              <p:par>
                                <p:cTn id="1149" presetID="1" presetClass="entr" presetSubtype="0" fill="hold" grpId="1" nodeType="withEffect">
                                  <p:stCondLst>
                                    <p:cond delay="0"/>
                                  </p:stCondLst>
                                  <p:childTnLst>
                                    <p:set>
                                      <p:cBhvr>
                                        <p:cTn id="1150" dur="1" fill="hold">
                                          <p:stCondLst>
                                            <p:cond delay="0"/>
                                          </p:stCondLst>
                                        </p:cTn>
                                        <p:tgtEl>
                                          <p:spTgt spid="646"/>
                                        </p:tgtEl>
                                        <p:attrNameLst>
                                          <p:attrName>style.visibility</p:attrName>
                                        </p:attrNameLst>
                                      </p:cBhvr>
                                      <p:to>
                                        <p:strVal val="visible"/>
                                      </p:to>
                                    </p:set>
                                  </p:childTnLst>
                                </p:cTn>
                              </p:par>
                            </p:childTnLst>
                          </p:cTn>
                        </p:par>
                      </p:childTnLst>
                    </p:cTn>
                  </p:par>
                </p:childTnLst>
              </p:cTn>
              <p:nextCondLst>
                <p:cond evt="onClick" delay="0">
                  <p:tgtEl>
                    <p:spTgt spid="648"/>
                  </p:tgtEl>
                </p:cond>
              </p:nextCondLst>
            </p:seq>
            <p:seq concurrent="1" nextAc="seek">
              <p:cTn id="1151" restart="whenNotActive" fill="hold" evtFilter="cancelBubble" nodeType="interactiveSeq">
                <p:stCondLst>
                  <p:cond evt="onClick" delay="0">
                    <p:tgtEl>
                      <p:spTgt spid="647"/>
                    </p:tgtEl>
                  </p:cond>
                </p:stCondLst>
                <p:endSync evt="end" delay="0">
                  <p:rtn val="all"/>
                </p:endSync>
                <p:childTnLst>
                  <p:par>
                    <p:cTn id="1152" fill="hold">
                      <p:stCondLst>
                        <p:cond delay="0"/>
                      </p:stCondLst>
                      <p:childTnLst>
                        <p:par>
                          <p:cTn id="1153" fill="hold">
                            <p:stCondLst>
                              <p:cond delay="0"/>
                            </p:stCondLst>
                            <p:childTnLst>
                              <p:par>
                                <p:cTn id="1154" presetID="1" presetClass="exit" presetSubtype="0" fill="hold" grpId="2" nodeType="withEffect">
                                  <p:stCondLst>
                                    <p:cond delay="0"/>
                                  </p:stCondLst>
                                  <p:childTnLst>
                                    <p:set>
                                      <p:cBhvr>
                                        <p:cTn id="1155" dur="1" fill="hold">
                                          <p:stCondLst>
                                            <p:cond delay="0"/>
                                          </p:stCondLst>
                                        </p:cTn>
                                        <p:tgtEl>
                                          <p:spTgt spid="647"/>
                                        </p:tgtEl>
                                        <p:attrNameLst>
                                          <p:attrName>style.visibility</p:attrName>
                                        </p:attrNameLst>
                                      </p:cBhvr>
                                      <p:to>
                                        <p:strVal val="hidden"/>
                                      </p:to>
                                    </p:set>
                                  </p:childTnLst>
                                </p:cTn>
                              </p:par>
                              <p:par>
                                <p:cTn id="1156" presetID="1" presetClass="exit" presetSubtype="0" fill="hold" grpId="3" nodeType="withEffect">
                                  <p:stCondLst>
                                    <p:cond delay="0"/>
                                  </p:stCondLst>
                                  <p:childTnLst>
                                    <p:set>
                                      <p:cBhvr>
                                        <p:cTn id="1157" dur="1" fill="hold">
                                          <p:stCondLst>
                                            <p:cond delay="0"/>
                                          </p:stCondLst>
                                        </p:cTn>
                                        <p:tgtEl>
                                          <p:spTgt spid="648"/>
                                        </p:tgtEl>
                                        <p:attrNameLst>
                                          <p:attrName>style.visibility</p:attrName>
                                        </p:attrNameLst>
                                      </p:cBhvr>
                                      <p:to>
                                        <p:strVal val="hidden"/>
                                      </p:to>
                                    </p:set>
                                  </p:childTnLst>
                                </p:cTn>
                              </p:par>
                              <p:par>
                                <p:cTn id="1158" presetID="1" presetClass="entr" presetSubtype="0" fill="hold" grpId="0" nodeType="withEffect">
                                  <p:stCondLst>
                                    <p:cond delay="0"/>
                                  </p:stCondLst>
                                  <p:childTnLst>
                                    <p:set>
                                      <p:cBhvr>
                                        <p:cTn id="1159" dur="1" fill="hold">
                                          <p:stCondLst>
                                            <p:cond delay="0"/>
                                          </p:stCondLst>
                                        </p:cTn>
                                        <p:tgtEl>
                                          <p:spTgt spid="650"/>
                                        </p:tgtEl>
                                        <p:attrNameLst>
                                          <p:attrName>style.visibility</p:attrName>
                                        </p:attrNameLst>
                                      </p:cBhvr>
                                      <p:to>
                                        <p:strVal val="visible"/>
                                      </p:to>
                                    </p:set>
                                  </p:childTnLst>
                                </p:cTn>
                              </p:par>
                              <p:par>
                                <p:cTn id="1160" presetID="1" presetClass="entr" presetSubtype="0" fill="hold" grpId="0" nodeType="withEffect">
                                  <p:stCondLst>
                                    <p:cond delay="0"/>
                                  </p:stCondLst>
                                  <p:childTnLst>
                                    <p:set>
                                      <p:cBhvr>
                                        <p:cTn id="1161" dur="1" fill="hold">
                                          <p:stCondLst>
                                            <p:cond delay="0"/>
                                          </p:stCondLst>
                                        </p:cTn>
                                        <p:tgtEl>
                                          <p:spTgt spid="649"/>
                                        </p:tgtEl>
                                        <p:attrNameLst>
                                          <p:attrName>style.visibility</p:attrName>
                                        </p:attrNameLst>
                                      </p:cBhvr>
                                      <p:to>
                                        <p:strVal val="visible"/>
                                      </p:to>
                                    </p:set>
                                  </p:childTnLst>
                                </p:cTn>
                              </p:par>
                            </p:childTnLst>
                          </p:cTn>
                        </p:par>
                      </p:childTnLst>
                    </p:cTn>
                  </p:par>
                </p:childTnLst>
              </p:cTn>
              <p:nextCondLst>
                <p:cond evt="onClick" delay="0">
                  <p:tgtEl>
                    <p:spTgt spid="647"/>
                  </p:tgtEl>
                </p:cond>
              </p:nextCondLst>
            </p:seq>
            <p:seq concurrent="1" nextAc="seek">
              <p:cTn id="1162" restart="whenNotActive" fill="hold" evtFilter="cancelBubble" nodeType="interactiveSeq">
                <p:stCondLst>
                  <p:cond evt="onClick" delay="0">
                    <p:tgtEl>
                      <p:spTgt spid="650"/>
                    </p:tgtEl>
                  </p:cond>
                </p:stCondLst>
                <p:endSync evt="end" delay="0">
                  <p:rtn val="all"/>
                </p:endSync>
                <p:childTnLst>
                  <p:par>
                    <p:cTn id="1163" fill="hold">
                      <p:stCondLst>
                        <p:cond delay="0"/>
                      </p:stCondLst>
                      <p:childTnLst>
                        <p:par>
                          <p:cTn id="1164" fill="hold">
                            <p:stCondLst>
                              <p:cond delay="0"/>
                            </p:stCondLst>
                            <p:childTnLst>
                              <p:par>
                                <p:cTn id="1165" presetID="1" presetClass="exit" presetSubtype="0" fill="hold" grpId="1" nodeType="withEffect">
                                  <p:stCondLst>
                                    <p:cond delay="0"/>
                                  </p:stCondLst>
                                  <p:childTnLst>
                                    <p:set>
                                      <p:cBhvr>
                                        <p:cTn id="1166" dur="1" fill="hold">
                                          <p:stCondLst>
                                            <p:cond delay="0"/>
                                          </p:stCondLst>
                                        </p:cTn>
                                        <p:tgtEl>
                                          <p:spTgt spid="650"/>
                                        </p:tgtEl>
                                        <p:attrNameLst>
                                          <p:attrName>style.visibility</p:attrName>
                                        </p:attrNameLst>
                                      </p:cBhvr>
                                      <p:to>
                                        <p:strVal val="hidden"/>
                                      </p:to>
                                    </p:set>
                                  </p:childTnLst>
                                </p:cTn>
                              </p:par>
                              <p:par>
                                <p:cTn id="1167" presetID="1" presetClass="exit" presetSubtype="0" fill="hold" grpId="1" nodeType="withEffect">
                                  <p:stCondLst>
                                    <p:cond delay="0"/>
                                  </p:stCondLst>
                                  <p:childTnLst>
                                    <p:set>
                                      <p:cBhvr>
                                        <p:cTn id="1168" dur="1" fill="hold">
                                          <p:stCondLst>
                                            <p:cond delay="0"/>
                                          </p:stCondLst>
                                        </p:cTn>
                                        <p:tgtEl>
                                          <p:spTgt spid="649"/>
                                        </p:tgtEl>
                                        <p:attrNameLst>
                                          <p:attrName>style.visibility</p:attrName>
                                        </p:attrNameLst>
                                      </p:cBhvr>
                                      <p:to>
                                        <p:strVal val="hidden"/>
                                      </p:to>
                                    </p:set>
                                  </p:childTnLst>
                                </p:cTn>
                              </p:par>
                              <p:par>
                                <p:cTn id="1169" presetID="1" presetClass="entr" presetSubtype="0" fill="hold" grpId="3" nodeType="withEffect">
                                  <p:stCondLst>
                                    <p:cond delay="0"/>
                                  </p:stCondLst>
                                  <p:childTnLst>
                                    <p:set>
                                      <p:cBhvr>
                                        <p:cTn id="1170" dur="1" fill="hold">
                                          <p:stCondLst>
                                            <p:cond delay="0"/>
                                          </p:stCondLst>
                                        </p:cTn>
                                        <p:tgtEl>
                                          <p:spTgt spid="647"/>
                                        </p:tgtEl>
                                        <p:attrNameLst>
                                          <p:attrName>style.visibility</p:attrName>
                                        </p:attrNameLst>
                                      </p:cBhvr>
                                      <p:to>
                                        <p:strVal val="visible"/>
                                      </p:to>
                                    </p:set>
                                  </p:childTnLst>
                                </p:cTn>
                              </p:par>
                              <p:par>
                                <p:cTn id="1171" presetID="1" presetClass="entr" presetSubtype="0" fill="hold" grpId="2" nodeType="withEffect">
                                  <p:stCondLst>
                                    <p:cond delay="0"/>
                                  </p:stCondLst>
                                  <p:childTnLst>
                                    <p:set>
                                      <p:cBhvr>
                                        <p:cTn id="1172" dur="1" fill="hold">
                                          <p:stCondLst>
                                            <p:cond delay="0"/>
                                          </p:stCondLst>
                                        </p:cTn>
                                        <p:tgtEl>
                                          <p:spTgt spid="648"/>
                                        </p:tgtEl>
                                        <p:attrNameLst>
                                          <p:attrName>style.visibility</p:attrName>
                                        </p:attrNameLst>
                                      </p:cBhvr>
                                      <p:to>
                                        <p:strVal val="visible"/>
                                      </p:to>
                                    </p:set>
                                  </p:childTnLst>
                                </p:cTn>
                              </p:par>
                            </p:childTnLst>
                          </p:cTn>
                        </p:par>
                      </p:childTnLst>
                    </p:cTn>
                  </p:par>
                </p:childTnLst>
              </p:cTn>
              <p:nextCondLst>
                <p:cond evt="onClick" delay="0">
                  <p:tgtEl>
                    <p:spTgt spid="650"/>
                  </p:tgtEl>
                </p:cond>
              </p:nextCondLst>
            </p:seq>
            <p:seq concurrent="1" nextAc="seek">
              <p:cTn id="1173" restart="whenNotActive" fill="hold" evtFilter="cancelBubble" nodeType="interactiveSeq">
                <p:stCondLst>
                  <p:cond evt="onClick" delay="0">
                    <p:tgtEl>
                      <p:spTgt spid="649"/>
                    </p:tgtEl>
                  </p:cond>
                </p:stCondLst>
                <p:endSync evt="end" delay="0">
                  <p:rtn val="all"/>
                </p:endSync>
                <p:childTnLst>
                  <p:par>
                    <p:cTn id="1174" fill="hold">
                      <p:stCondLst>
                        <p:cond delay="0"/>
                      </p:stCondLst>
                      <p:childTnLst>
                        <p:par>
                          <p:cTn id="1175" fill="hold">
                            <p:stCondLst>
                              <p:cond delay="0"/>
                            </p:stCondLst>
                            <p:childTnLst>
                              <p:par>
                                <p:cTn id="1176" presetID="1" presetClass="exit" presetSubtype="0" fill="hold" grpId="2" nodeType="withEffect">
                                  <p:stCondLst>
                                    <p:cond delay="0"/>
                                  </p:stCondLst>
                                  <p:childTnLst>
                                    <p:set>
                                      <p:cBhvr>
                                        <p:cTn id="1177" dur="1" fill="hold">
                                          <p:stCondLst>
                                            <p:cond delay="0"/>
                                          </p:stCondLst>
                                        </p:cTn>
                                        <p:tgtEl>
                                          <p:spTgt spid="649"/>
                                        </p:tgtEl>
                                        <p:attrNameLst>
                                          <p:attrName>style.visibility</p:attrName>
                                        </p:attrNameLst>
                                      </p:cBhvr>
                                      <p:to>
                                        <p:strVal val="hidden"/>
                                      </p:to>
                                    </p:set>
                                  </p:childTnLst>
                                </p:cTn>
                              </p:par>
                              <p:par>
                                <p:cTn id="1178" presetID="1" presetClass="exit" presetSubtype="0" fill="hold" grpId="2" nodeType="withEffect">
                                  <p:stCondLst>
                                    <p:cond delay="0"/>
                                  </p:stCondLst>
                                  <p:childTnLst>
                                    <p:set>
                                      <p:cBhvr>
                                        <p:cTn id="1179" dur="1" fill="hold">
                                          <p:stCondLst>
                                            <p:cond delay="0"/>
                                          </p:stCondLst>
                                        </p:cTn>
                                        <p:tgtEl>
                                          <p:spTgt spid="650"/>
                                        </p:tgtEl>
                                        <p:attrNameLst>
                                          <p:attrName>style.visibility</p:attrName>
                                        </p:attrNameLst>
                                      </p:cBhvr>
                                      <p:to>
                                        <p:strVal val="hidden"/>
                                      </p:to>
                                    </p:set>
                                  </p:childTnLst>
                                </p:cTn>
                              </p:par>
                              <p:par>
                                <p:cTn id="1180" presetID="1" presetClass="entr" presetSubtype="0" fill="hold" grpId="3" nodeType="withEffect">
                                  <p:stCondLst>
                                    <p:cond delay="0"/>
                                  </p:stCondLst>
                                  <p:childTnLst>
                                    <p:set>
                                      <p:cBhvr>
                                        <p:cTn id="1181" dur="1" fill="hold">
                                          <p:stCondLst>
                                            <p:cond delay="0"/>
                                          </p:stCondLst>
                                        </p:cTn>
                                        <p:tgtEl>
                                          <p:spTgt spid="652"/>
                                        </p:tgtEl>
                                        <p:attrNameLst>
                                          <p:attrName>style.visibility</p:attrName>
                                        </p:attrNameLst>
                                      </p:cBhvr>
                                      <p:to>
                                        <p:strVal val="visible"/>
                                      </p:to>
                                    </p:set>
                                  </p:childTnLst>
                                </p:cTn>
                              </p:par>
                              <p:par>
                                <p:cTn id="1182" presetID="1" presetClass="entr" presetSubtype="0" fill="hold" grpId="3" nodeType="withEffect">
                                  <p:stCondLst>
                                    <p:cond delay="0"/>
                                  </p:stCondLst>
                                  <p:childTnLst>
                                    <p:set>
                                      <p:cBhvr>
                                        <p:cTn id="1183" dur="1" fill="hold">
                                          <p:stCondLst>
                                            <p:cond delay="0"/>
                                          </p:stCondLst>
                                        </p:cTn>
                                        <p:tgtEl>
                                          <p:spTgt spid="651"/>
                                        </p:tgtEl>
                                        <p:attrNameLst>
                                          <p:attrName>style.visibility</p:attrName>
                                        </p:attrNameLst>
                                      </p:cBhvr>
                                      <p:to>
                                        <p:strVal val="visible"/>
                                      </p:to>
                                    </p:set>
                                  </p:childTnLst>
                                </p:cTn>
                              </p:par>
                            </p:childTnLst>
                          </p:cTn>
                        </p:par>
                      </p:childTnLst>
                    </p:cTn>
                  </p:par>
                </p:childTnLst>
              </p:cTn>
              <p:nextCondLst>
                <p:cond evt="onClick" delay="0">
                  <p:tgtEl>
                    <p:spTgt spid="649"/>
                  </p:tgtEl>
                </p:cond>
              </p:nextCondLst>
            </p:seq>
            <p:seq concurrent="1" nextAc="seek">
              <p:cTn id="1184" restart="whenNotActive" fill="hold" evtFilter="cancelBubble" nodeType="interactiveSeq">
                <p:stCondLst>
                  <p:cond evt="onClick" delay="0">
                    <p:tgtEl>
                      <p:spTgt spid="652"/>
                    </p:tgtEl>
                  </p:cond>
                </p:stCondLst>
                <p:endSync evt="end" delay="0">
                  <p:rtn val="all"/>
                </p:endSync>
                <p:childTnLst>
                  <p:par>
                    <p:cTn id="1185" fill="hold">
                      <p:stCondLst>
                        <p:cond delay="0"/>
                      </p:stCondLst>
                      <p:childTnLst>
                        <p:par>
                          <p:cTn id="1186" fill="hold">
                            <p:stCondLst>
                              <p:cond delay="0"/>
                            </p:stCondLst>
                            <p:childTnLst>
                              <p:par>
                                <p:cTn id="1187" presetID="1" presetClass="exit" presetSubtype="0" fill="hold" grpId="1" nodeType="withEffect">
                                  <p:stCondLst>
                                    <p:cond delay="0"/>
                                  </p:stCondLst>
                                  <p:childTnLst>
                                    <p:set>
                                      <p:cBhvr>
                                        <p:cTn id="1188" dur="1" fill="hold">
                                          <p:stCondLst>
                                            <p:cond delay="0"/>
                                          </p:stCondLst>
                                        </p:cTn>
                                        <p:tgtEl>
                                          <p:spTgt spid="652"/>
                                        </p:tgtEl>
                                        <p:attrNameLst>
                                          <p:attrName>style.visibility</p:attrName>
                                        </p:attrNameLst>
                                      </p:cBhvr>
                                      <p:to>
                                        <p:strVal val="hidden"/>
                                      </p:to>
                                    </p:set>
                                  </p:childTnLst>
                                </p:cTn>
                              </p:par>
                              <p:par>
                                <p:cTn id="1189" presetID="1" presetClass="exit" presetSubtype="0" fill="hold" grpId="1" nodeType="withEffect">
                                  <p:stCondLst>
                                    <p:cond delay="0"/>
                                  </p:stCondLst>
                                  <p:childTnLst>
                                    <p:set>
                                      <p:cBhvr>
                                        <p:cTn id="1190" dur="1" fill="hold">
                                          <p:stCondLst>
                                            <p:cond delay="0"/>
                                          </p:stCondLst>
                                        </p:cTn>
                                        <p:tgtEl>
                                          <p:spTgt spid="651"/>
                                        </p:tgtEl>
                                        <p:attrNameLst>
                                          <p:attrName>style.visibility</p:attrName>
                                        </p:attrNameLst>
                                      </p:cBhvr>
                                      <p:to>
                                        <p:strVal val="hidden"/>
                                      </p:to>
                                    </p:set>
                                  </p:childTnLst>
                                </p:cTn>
                              </p:par>
                              <p:par>
                                <p:cTn id="1191" presetID="1" presetClass="entr" presetSubtype="0" fill="hold" grpId="3" nodeType="withEffect">
                                  <p:stCondLst>
                                    <p:cond delay="0"/>
                                  </p:stCondLst>
                                  <p:childTnLst>
                                    <p:set>
                                      <p:cBhvr>
                                        <p:cTn id="1192" dur="1" fill="hold">
                                          <p:stCondLst>
                                            <p:cond delay="0"/>
                                          </p:stCondLst>
                                        </p:cTn>
                                        <p:tgtEl>
                                          <p:spTgt spid="650"/>
                                        </p:tgtEl>
                                        <p:attrNameLst>
                                          <p:attrName>style.visibility</p:attrName>
                                        </p:attrNameLst>
                                      </p:cBhvr>
                                      <p:to>
                                        <p:strVal val="visible"/>
                                      </p:to>
                                    </p:set>
                                  </p:childTnLst>
                                </p:cTn>
                              </p:par>
                              <p:par>
                                <p:cTn id="1193" presetID="1" presetClass="entr" presetSubtype="0" fill="hold" grpId="3" nodeType="withEffect">
                                  <p:stCondLst>
                                    <p:cond delay="0"/>
                                  </p:stCondLst>
                                  <p:childTnLst>
                                    <p:set>
                                      <p:cBhvr>
                                        <p:cTn id="1194" dur="1" fill="hold">
                                          <p:stCondLst>
                                            <p:cond delay="0"/>
                                          </p:stCondLst>
                                        </p:cTn>
                                        <p:tgtEl>
                                          <p:spTgt spid="649"/>
                                        </p:tgtEl>
                                        <p:attrNameLst>
                                          <p:attrName>style.visibility</p:attrName>
                                        </p:attrNameLst>
                                      </p:cBhvr>
                                      <p:to>
                                        <p:strVal val="visible"/>
                                      </p:to>
                                    </p:set>
                                  </p:childTnLst>
                                </p:cTn>
                              </p:par>
                            </p:childTnLst>
                          </p:cTn>
                        </p:par>
                      </p:childTnLst>
                    </p:cTn>
                  </p:par>
                </p:childTnLst>
              </p:cTn>
              <p:nextCondLst>
                <p:cond evt="onClick" delay="0">
                  <p:tgtEl>
                    <p:spTgt spid="652"/>
                  </p:tgtEl>
                </p:cond>
              </p:nextCondLst>
            </p:seq>
            <p:seq concurrent="1" nextAc="seek">
              <p:cTn id="1195" restart="whenNotActive" fill="hold" evtFilter="cancelBubble" nodeType="interactiveSeq">
                <p:stCondLst>
                  <p:cond evt="onClick" delay="0">
                    <p:tgtEl>
                      <p:spTgt spid="651"/>
                    </p:tgtEl>
                  </p:cond>
                </p:stCondLst>
                <p:endSync evt="end" delay="0">
                  <p:rtn val="all"/>
                </p:endSync>
                <p:childTnLst>
                  <p:par>
                    <p:cTn id="1196" fill="hold">
                      <p:stCondLst>
                        <p:cond delay="0"/>
                      </p:stCondLst>
                      <p:childTnLst>
                        <p:par>
                          <p:cTn id="1197" fill="hold">
                            <p:stCondLst>
                              <p:cond delay="0"/>
                            </p:stCondLst>
                            <p:childTnLst>
                              <p:par>
                                <p:cTn id="1198" presetID="1" presetClass="exit" presetSubtype="0" fill="hold" grpId="2" nodeType="withEffect">
                                  <p:stCondLst>
                                    <p:cond delay="0"/>
                                  </p:stCondLst>
                                  <p:childTnLst>
                                    <p:set>
                                      <p:cBhvr>
                                        <p:cTn id="1199" dur="1" fill="hold">
                                          <p:stCondLst>
                                            <p:cond delay="0"/>
                                          </p:stCondLst>
                                        </p:cTn>
                                        <p:tgtEl>
                                          <p:spTgt spid="651"/>
                                        </p:tgtEl>
                                        <p:attrNameLst>
                                          <p:attrName>style.visibility</p:attrName>
                                        </p:attrNameLst>
                                      </p:cBhvr>
                                      <p:to>
                                        <p:strVal val="hidden"/>
                                      </p:to>
                                    </p:set>
                                  </p:childTnLst>
                                </p:cTn>
                              </p:par>
                              <p:par>
                                <p:cTn id="1200" presetID="1" presetClass="exit" presetSubtype="0" fill="hold" grpId="2" nodeType="withEffect">
                                  <p:stCondLst>
                                    <p:cond delay="0"/>
                                  </p:stCondLst>
                                  <p:childTnLst>
                                    <p:set>
                                      <p:cBhvr>
                                        <p:cTn id="1201" dur="1" fill="hold">
                                          <p:stCondLst>
                                            <p:cond delay="0"/>
                                          </p:stCondLst>
                                        </p:cTn>
                                        <p:tgtEl>
                                          <p:spTgt spid="652"/>
                                        </p:tgtEl>
                                        <p:attrNameLst>
                                          <p:attrName>style.visibility</p:attrName>
                                        </p:attrNameLst>
                                      </p:cBhvr>
                                      <p:to>
                                        <p:strVal val="hidden"/>
                                      </p:to>
                                    </p:set>
                                  </p:childTnLst>
                                </p:cTn>
                              </p:par>
                              <p:par>
                                <p:cTn id="1202" presetID="1" presetClass="entr" presetSubtype="0" fill="hold" grpId="3" nodeType="withEffect">
                                  <p:stCondLst>
                                    <p:cond delay="0"/>
                                  </p:stCondLst>
                                  <p:childTnLst>
                                    <p:set>
                                      <p:cBhvr>
                                        <p:cTn id="1203" dur="1" fill="hold">
                                          <p:stCondLst>
                                            <p:cond delay="0"/>
                                          </p:stCondLst>
                                        </p:cTn>
                                        <p:tgtEl>
                                          <p:spTgt spid="654"/>
                                        </p:tgtEl>
                                        <p:attrNameLst>
                                          <p:attrName>style.visibility</p:attrName>
                                        </p:attrNameLst>
                                      </p:cBhvr>
                                      <p:to>
                                        <p:strVal val="visible"/>
                                      </p:to>
                                    </p:set>
                                  </p:childTnLst>
                                </p:cTn>
                              </p:par>
                              <p:par>
                                <p:cTn id="1204" presetID="1" presetClass="entr" presetSubtype="0" fill="hold" grpId="3" nodeType="withEffect">
                                  <p:stCondLst>
                                    <p:cond delay="0"/>
                                  </p:stCondLst>
                                  <p:childTnLst>
                                    <p:set>
                                      <p:cBhvr>
                                        <p:cTn id="1205" dur="1" fill="hold">
                                          <p:stCondLst>
                                            <p:cond delay="0"/>
                                          </p:stCondLst>
                                        </p:cTn>
                                        <p:tgtEl>
                                          <p:spTgt spid="653"/>
                                        </p:tgtEl>
                                        <p:attrNameLst>
                                          <p:attrName>style.visibility</p:attrName>
                                        </p:attrNameLst>
                                      </p:cBhvr>
                                      <p:to>
                                        <p:strVal val="visible"/>
                                      </p:to>
                                    </p:set>
                                  </p:childTnLst>
                                </p:cTn>
                              </p:par>
                            </p:childTnLst>
                          </p:cTn>
                        </p:par>
                      </p:childTnLst>
                    </p:cTn>
                  </p:par>
                </p:childTnLst>
              </p:cTn>
              <p:nextCondLst>
                <p:cond evt="onClick" delay="0">
                  <p:tgtEl>
                    <p:spTgt spid="651"/>
                  </p:tgtEl>
                </p:cond>
              </p:nextCondLst>
            </p:seq>
            <p:seq concurrent="1" nextAc="seek">
              <p:cTn id="1206" restart="whenNotActive" fill="hold" evtFilter="cancelBubble" nodeType="interactiveSeq">
                <p:stCondLst>
                  <p:cond evt="onClick" delay="0">
                    <p:tgtEl>
                      <p:spTgt spid="654"/>
                    </p:tgtEl>
                  </p:cond>
                </p:stCondLst>
                <p:endSync evt="end" delay="0">
                  <p:rtn val="all"/>
                </p:endSync>
                <p:childTnLst>
                  <p:par>
                    <p:cTn id="1207" fill="hold">
                      <p:stCondLst>
                        <p:cond delay="0"/>
                      </p:stCondLst>
                      <p:childTnLst>
                        <p:par>
                          <p:cTn id="1208" fill="hold">
                            <p:stCondLst>
                              <p:cond delay="0"/>
                            </p:stCondLst>
                            <p:childTnLst>
                              <p:par>
                                <p:cTn id="1209" presetID="1" presetClass="exit" presetSubtype="0" fill="hold" grpId="1" nodeType="withEffect">
                                  <p:stCondLst>
                                    <p:cond delay="0"/>
                                  </p:stCondLst>
                                  <p:childTnLst>
                                    <p:set>
                                      <p:cBhvr>
                                        <p:cTn id="1210" dur="1" fill="hold">
                                          <p:stCondLst>
                                            <p:cond delay="0"/>
                                          </p:stCondLst>
                                        </p:cTn>
                                        <p:tgtEl>
                                          <p:spTgt spid="654"/>
                                        </p:tgtEl>
                                        <p:attrNameLst>
                                          <p:attrName>style.visibility</p:attrName>
                                        </p:attrNameLst>
                                      </p:cBhvr>
                                      <p:to>
                                        <p:strVal val="hidden"/>
                                      </p:to>
                                    </p:set>
                                  </p:childTnLst>
                                </p:cTn>
                              </p:par>
                              <p:par>
                                <p:cTn id="1211" presetID="1" presetClass="exit" presetSubtype="0" fill="hold" grpId="1" nodeType="withEffect">
                                  <p:stCondLst>
                                    <p:cond delay="0"/>
                                  </p:stCondLst>
                                  <p:childTnLst>
                                    <p:set>
                                      <p:cBhvr>
                                        <p:cTn id="1212" dur="1" fill="hold">
                                          <p:stCondLst>
                                            <p:cond delay="0"/>
                                          </p:stCondLst>
                                        </p:cTn>
                                        <p:tgtEl>
                                          <p:spTgt spid="653"/>
                                        </p:tgtEl>
                                        <p:attrNameLst>
                                          <p:attrName>style.visibility</p:attrName>
                                        </p:attrNameLst>
                                      </p:cBhvr>
                                      <p:to>
                                        <p:strVal val="hidden"/>
                                      </p:to>
                                    </p:set>
                                  </p:childTnLst>
                                </p:cTn>
                              </p:par>
                              <p:par>
                                <p:cTn id="1213" presetID="1" presetClass="entr" presetSubtype="0" fill="hold" grpId="0" nodeType="withEffect">
                                  <p:stCondLst>
                                    <p:cond delay="0"/>
                                  </p:stCondLst>
                                  <p:childTnLst>
                                    <p:set>
                                      <p:cBhvr>
                                        <p:cTn id="1214" dur="1" fill="hold">
                                          <p:stCondLst>
                                            <p:cond delay="0"/>
                                          </p:stCondLst>
                                        </p:cTn>
                                        <p:tgtEl>
                                          <p:spTgt spid="652"/>
                                        </p:tgtEl>
                                        <p:attrNameLst>
                                          <p:attrName>style.visibility</p:attrName>
                                        </p:attrNameLst>
                                      </p:cBhvr>
                                      <p:to>
                                        <p:strVal val="visible"/>
                                      </p:to>
                                    </p:set>
                                  </p:childTnLst>
                                </p:cTn>
                              </p:par>
                              <p:par>
                                <p:cTn id="1215" presetID="1" presetClass="entr" presetSubtype="0" fill="hold" grpId="0" nodeType="withEffect">
                                  <p:stCondLst>
                                    <p:cond delay="0"/>
                                  </p:stCondLst>
                                  <p:childTnLst>
                                    <p:set>
                                      <p:cBhvr>
                                        <p:cTn id="1216" dur="1" fill="hold">
                                          <p:stCondLst>
                                            <p:cond delay="0"/>
                                          </p:stCondLst>
                                        </p:cTn>
                                        <p:tgtEl>
                                          <p:spTgt spid="651"/>
                                        </p:tgtEl>
                                        <p:attrNameLst>
                                          <p:attrName>style.visibility</p:attrName>
                                        </p:attrNameLst>
                                      </p:cBhvr>
                                      <p:to>
                                        <p:strVal val="visible"/>
                                      </p:to>
                                    </p:set>
                                  </p:childTnLst>
                                </p:cTn>
                              </p:par>
                            </p:childTnLst>
                          </p:cTn>
                        </p:par>
                      </p:childTnLst>
                    </p:cTn>
                  </p:par>
                </p:childTnLst>
              </p:cTn>
              <p:nextCondLst>
                <p:cond evt="onClick" delay="0">
                  <p:tgtEl>
                    <p:spTgt spid="654"/>
                  </p:tgtEl>
                </p:cond>
              </p:nextCondLst>
            </p:seq>
            <p:seq concurrent="1" nextAc="seek">
              <p:cTn id="1217" restart="whenNotActive" fill="hold" evtFilter="cancelBubble" nodeType="interactiveSeq">
                <p:stCondLst>
                  <p:cond evt="onClick" delay="0">
                    <p:tgtEl>
                      <p:spTgt spid="653"/>
                    </p:tgtEl>
                  </p:cond>
                </p:stCondLst>
                <p:endSync evt="end" delay="0">
                  <p:rtn val="all"/>
                </p:endSync>
                <p:childTnLst>
                  <p:par>
                    <p:cTn id="1218" fill="hold">
                      <p:stCondLst>
                        <p:cond delay="0"/>
                      </p:stCondLst>
                      <p:childTnLst>
                        <p:par>
                          <p:cTn id="1219" fill="hold">
                            <p:stCondLst>
                              <p:cond delay="0"/>
                            </p:stCondLst>
                            <p:childTnLst>
                              <p:par>
                                <p:cTn id="1220" presetID="1" presetClass="exit" presetSubtype="0" fill="hold" grpId="2" nodeType="withEffect">
                                  <p:stCondLst>
                                    <p:cond delay="0"/>
                                  </p:stCondLst>
                                  <p:childTnLst>
                                    <p:set>
                                      <p:cBhvr>
                                        <p:cTn id="1221" dur="1" fill="hold">
                                          <p:stCondLst>
                                            <p:cond delay="0"/>
                                          </p:stCondLst>
                                        </p:cTn>
                                        <p:tgtEl>
                                          <p:spTgt spid="653"/>
                                        </p:tgtEl>
                                        <p:attrNameLst>
                                          <p:attrName>style.visibility</p:attrName>
                                        </p:attrNameLst>
                                      </p:cBhvr>
                                      <p:to>
                                        <p:strVal val="hidden"/>
                                      </p:to>
                                    </p:set>
                                  </p:childTnLst>
                                </p:cTn>
                              </p:par>
                              <p:par>
                                <p:cTn id="1222" presetID="1" presetClass="exit" presetSubtype="0" fill="hold" grpId="2" nodeType="withEffect">
                                  <p:stCondLst>
                                    <p:cond delay="0"/>
                                  </p:stCondLst>
                                  <p:childTnLst>
                                    <p:set>
                                      <p:cBhvr>
                                        <p:cTn id="1223" dur="1" fill="hold">
                                          <p:stCondLst>
                                            <p:cond delay="0"/>
                                          </p:stCondLst>
                                        </p:cTn>
                                        <p:tgtEl>
                                          <p:spTgt spid="654"/>
                                        </p:tgtEl>
                                        <p:attrNameLst>
                                          <p:attrName>style.visibility</p:attrName>
                                        </p:attrNameLst>
                                      </p:cBhvr>
                                      <p:to>
                                        <p:strVal val="hidden"/>
                                      </p:to>
                                    </p:set>
                                  </p:childTnLst>
                                </p:cTn>
                              </p:par>
                              <p:par>
                                <p:cTn id="1224" presetID="1" presetClass="entr" presetSubtype="0" fill="hold" grpId="0" nodeType="withEffect">
                                  <p:stCondLst>
                                    <p:cond delay="0"/>
                                  </p:stCondLst>
                                  <p:childTnLst>
                                    <p:set>
                                      <p:cBhvr>
                                        <p:cTn id="1225" dur="1" fill="hold">
                                          <p:stCondLst>
                                            <p:cond delay="0"/>
                                          </p:stCondLst>
                                        </p:cTn>
                                        <p:tgtEl>
                                          <p:spTgt spid="656"/>
                                        </p:tgtEl>
                                        <p:attrNameLst>
                                          <p:attrName>style.visibility</p:attrName>
                                        </p:attrNameLst>
                                      </p:cBhvr>
                                      <p:to>
                                        <p:strVal val="visible"/>
                                      </p:to>
                                    </p:set>
                                  </p:childTnLst>
                                </p:cTn>
                              </p:par>
                              <p:par>
                                <p:cTn id="1226" presetID="1" presetClass="entr" presetSubtype="0" fill="hold" grpId="0" nodeType="withEffect">
                                  <p:stCondLst>
                                    <p:cond delay="0"/>
                                  </p:stCondLst>
                                  <p:childTnLst>
                                    <p:set>
                                      <p:cBhvr>
                                        <p:cTn id="1227"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3"/>
                  </p:tgtEl>
                </p:cond>
              </p:nextCondLst>
            </p:seq>
            <p:seq concurrent="1" nextAc="seek">
              <p:cTn id="1228" restart="whenNotActive" fill="hold" evtFilter="cancelBubble" nodeType="interactiveSeq">
                <p:stCondLst>
                  <p:cond evt="onClick" delay="0">
                    <p:tgtEl>
                      <p:spTgt spid="656"/>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withEffect">
                                  <p:stCondLst>
                                    <p:cond delay="0"/>
                                  </p:stCondLst>
                                  <p:childTnLst>
                                    <p:set>
                                      <p:cBhvr>
                                        <p:cTn id="1232" dur="1" fill="hold">
                                          <p:stCondLst>
                                            <p:cond delay="0"/>
                                          </p:stCondLst>
                                        </p:cTn>
                                        <p:tgtEl>
                                          <p:spTgt spid="656"/>
                                        </p:tgtEl>
                                        <p:attrNameLst>
                                          <p:attrName>style.visibility</p:attrName>
                                        </p:attrNameLst>
                                      </p:cBhvr>
                                      <p:to>
                                        <p:strVal val="hidden"/>
                                      </p:to>
                                    </p:set>
                                  </p:childTnLst>
                                </p:cTn>
                              </p:par>
                              <p:par>
                                <p:cTn id="1233" presetID="1" presetClass="exit" presetSubtype="0" fill="hold" grpId="1" nodeType="withEffect">
                                  <p:stCondLst>
                                    <p:cond delay="0"/>
                                  </p:stCondLst>
                                  <p:childTnLst>
                                    <p:set>
                                      <p:cBhvr>
                                        <p:cTn id="1234" dur="1" fill="hold">
                                          <p:stCondLst>
                                            <p:cond delay="0"/>
                                          </p:stCondLst>
                                        </p:cTn>
                                        <p:tgtEl>
                                          <p:spTgt spid="655"/>
                                        </p:tgtEl>
                                        <p:attrNameLst>
                                          <p:attrName>style.visibility</p:attrName>
                                        </p:attrNameLst>
                                      </p:cBhvr>
                                      <p:to>
                                        <p:strVal val="hidden"/>
                                      </p:to>
                                    </p:set>
                                  </p:childTnLst>
                                </p:cTn>
                              </p:par>
                              <p:par>
                                <p:cTn id="1235" presetID="1" presetClass="entr" presetSubtype="0" fill="hold" grpId="0" nodeType="withEffect">
                                  <p:stCondLst>
                                    <p:cond delay="0"/>
                                  </p:stCondLst>
                                  <p:childTnLst>
                                    <p:set>
                                      <p:cBhvr>
                                        <p:cTn id="1236" dur="1" fill="hold">
                                          <p:stCondLst>
                                            <p:cond delay="0"/>
                                          </p:stCondLst>
                                        </p:cTn>
                                        <p:tgtEl>
                                          <p:spTgt spid="654"/>
                                        </p:tgtEl>
                                        <p:attrNameLst>
                                          <p:attrName>style.visibility</p:attrName>
                                        </p:attrNameLst>
                                      </p:cBhvr>
                                      <p:to>
                                        <p:strVal val="visible"/>
                                      </p:to>
                                    </p:set>
                                  </p:childTnLst>
                                </p:cTn>
                              </p:par>
                              <p:par>
                                <p:cTn id="1237" presetID="1" presetClass="entr" presetSubtype="0" fill="hold" grpId="0" nodeType="withEffect">
                                  <p:stCondLst>
                                    <p:cond delay="0"/>
                                  </p:stCondLst>
                                  <p:childTnLst>
                                    <p:set>
                                      <p:cBhvr>
                                        <p:cTn id="1238" dur="1" fill="hold">
                                          <p:stCondLst>
                                            <p:cond delay="0"/>
                                          </p:stCondLst>
                                        </p:cTn>
                                        <p:tgtEl>
                                          <p:spTgt spid="653"/>
                                        </p:tgtEl>
                                        <p:attrNameLst>
                                          <p:attrName>style.visibility</p:attrName>
                                        </p:attrNameLst>
                                      </p:cBhvr>
                                      <p:to>
                                        <p:strVal val="visible"/>
                                      </p:to>
                                    </p:set>
                                  </p:childTnLst>
                                </p:cTn>
                              </p:par>
                            </p:childTnLst>
                          </p:cTn>
                        </p:par>
                      </p:childTnLst>
                    </p:cTn>
                  </p:par>
                </p:childTnLst>
              </p:cTn>
              <p:nextCondLst>
                <p:cond evt="onClick" delay="0">
                  <p:tgtEl>
                    <p:spTgt spid="656"/>
                  </p:tgtEl>
                </p:cond>
              </p:nextCondLst>
            </p:seq>
            <p:seq concurrent="1" nextAc="seek">
              <p:cTn id="1239" restart="whenNotActive" fill="hold" evtFilter="cancelBubble" nodeType="interactiveSeq">
                <p:stCondLst>
                  <p:cond evt="onClick" delay="0">
                    <p:tgtEl>
                      <p:spTgt spid="655"/>
                    </p:tgtEl>
                  </p:cond>
                </p:stCondLst>
                <p:endSync evt="end" delay="0">
                  <p:rtn val="all"/>
                </p:endSync>
                <p:childTnLst>
                  <p:par>
                    <p:cTn id="1240" fill="hold">
                      <p:stCondLst>
                        <p:cond delay="0"/>
                      </p:stCondLst>
                      <p:childTnLst>
                        <p:par>
                          <p:cTn id="1241" fill="hold">
                            <p:stCondLst>
                              <p:cond delay="0"/>
                            </p:stCondLst>
                            <p:childTnLst>
                              <p:par>
                                <p:cTn id="1242" presetID="1" presetClass="exit" presetSubtype="0" fill="hold" grpId="2" nodeType="withEffect">
                                  <p:stCondLst>
                                    <p:cond delay="0"/>
                                  </p:stCondLst>
                                  <p:childTnLst>
                                    <p:set>
                                      <p:cBhvr>
                                        <p:cTn id="1243" dur="1" fill="hold">
                                          <p:stCondLst>
                                            <p:cond delay="0"/>
                                          </p:stCondLst>
                                        </p:cTn>
                                        <p:tgtEl>
                                          <p:spTgt spid="655"/>
                                        </p:tgtEl>
                                        <p:attrNameLst>
                                          <p:attrName>style.visibility</p:attrName>
                                        </p:attrNameLst>
                                      </p:cBhvr>
                                      <p:to>
                                        <p:strVal val="hidden"/>
                                      </p:to>
                                    </p:set>
                                  </p:childTnLst>
                                </p:cTn>
                              </p:par>
                              <p:par>
                                <p:cTn id="1244" presetID="1" presetClass="exit" presetSubtype="0" fill="hold" grpId="2" nodeType="withEffect">
                                  <p:stCondLst>
                                    <p:cond delay="0"/>
                                  </p:stCondLst>
                                  <p:childTnLst>
                                    <p:set>
                                      <p:cBhvr>
                                        <p:cTn id="1245" dur="1" fill="hold">
                                          <p:stCondLst>
                                            <p:cond delay="0"/>
                                          </p:stCondLst>
                                        </p:cTn>
                                        <p:tgtEl>
                                          <p:spTgt spid="656"/>
                                        </p:tgtEl>
                                        <p:attrNameLst>
                                          <p:attrName>style.visibility</p:attrName>
                                        </p:attrNameLst>
                                      </p:cBhvr>
                                      <p:to>
                                        <p:strVal val="hidden"/>
                                      </p:to>
                                    </p:set>
                                  </p:childTnLst>
                                </p:cTn>
                              </p:par>
                              <p:par>
                                <p:cTn id="1246" presetID="1" presetClass="entr" presetSubtype="0" fill="hold" grpId="3" nodeType="withEffect">
                                  <p:stCondLst>
                                    <p:cond delay="0"/>
                                  </p:stCondLst>
                                  <p:childTnLst>
                                    <p:set>
                                      <p:cBhvr>
                                        <p:cTn id="1247" dur="1" fill="hold">
                                          <p:stCondLst>
                                            <p:cond delay="0"/>
                                          </p:stCondLst>
                                        </p:cTn>
                                        <p:tgtEl>
                                          <p:spTgt spid="658"/>
                                        </p:tgtEl>
                                        <p:attrNameLst>
                                          <p:attrName>style.visibility</p:attrName>
                                        </p:attrNameLst>
                                      </p:cBhvr>
                                      <p:to>
                                        <p:strVal val="visible"/>
                                      </p:to>
                                    </p:set>
                                  </p:childTnLst>
                                </p:cTn>
                              </p:par>
                              <p:par>
                                <p:cTn id="1248" presetID="1" presetClass="entr" presetSubtype="0" fill="hold" grpId="3" nodeType="withEffect">
                                  <p:stCondLst>
                                    <p:cond delay="0"/>
                                  </p:stCondLst>
                                  <p:childTnLst>
                                    <p:set>
                                      <p:cBhvr>
                                        <p:cTn id="1249" dur="1" fill="hold">
                                          <p:stCondLst>
                                            <p:cond delay="0"/>
                                          </p:stCondLst>
                                        </p:cTn>
                                        <p:tgtEl>
                                          <p:spTgt spid="657"/>
                                        </p:tgtEl>
                                        <p:attrNameLst>
                                          <p:attrName>style.visibility</p:attrName>
                                        </p:attrNameLst>
                                      </p:cBhvr>
                                      <p:to>
                                        <p:strVal val="visible"/>
                                      </p:to>
                                    </p:set>
                                  </p:childTnLst>
                                </p:cTn>
                              </p:par>
                            </p:childTnLst>
                          </p:cTn>
                        </p:par>
                      </p:childTnLst>
                    </p:cTn>
                  </p:par>
                </p:childTnLst>
              </p:cTn>
              <p:nextCondLst>
                <p:cond evt="onClick" delay="0">
                  <p:tgtEl>
                    <p:spTgt spid="655"/>
                  </p:tgtEl>
                </p:cond>
              </p:nextCondLst>
            </p:seq>
            <p:seq concurrent="1" nextAc="seek">
              <p:cTn id="1250" restart="whenNotActive" fill="hold" evtFilter="cancelBubble" nodeType="interactiveSeq">
                <p:stCondLst>
                  <p:cond evt="onClick" delay="0">
                    <p:tgtEl>
                      <p:spTgt spid="658"/>
                    </p:tgtEl>
                  </p:cond>
                </p:stCondLst>
                <p:endSync evt="end" delay="0">
                  <p:rtn val="all"/>
                </p:endSync>
                <p:childTnLst>
                  <p:par>
                    <p:cTn id="1251" fill="hold">
                      <p:stCondLst>
                        <p:cond delay="0"/>
                      </p:stCondLst>
                      <p:childTnLst>
                        <p:par>
                          <p:cTn id="1252" fill="hold">
                            <p:stCondLst>
                              <p:cond delay="0"/>
                            </p:stCondLst>
                            <p:childTnLst>
                              <p:par>
                                <p:cTn id="1253" presetID="1" presetClass="exit" presetSubtype="0" fill="hold" grpId="1" nodeType="withEffect">
                                  <p:stCondLst>
                                    <p:cond delay="0"/>
                                  </p:stCondLst>
                                  <p:childTnLst>
                                    <p:set>
                                      <p:cBhvr>
                                        <p:cTn id="1254" dur="1" fill="hold">
                                          <p:stCondLst>
                                            <p:cond delay="0"/>
                                          </p:stCondLst>
                                        </p:cTn>
                                        <p:tgtEl>
                                          <p:spTgt spid="658"/>
                                        </p:tgtEl>
                                        <p:attrNameLst>
                                          <p:attrName>style.visibility</p:attrName>
                                        </p:attrNameLst>
                                      </p:cBhvr>
                                      <p:to>
                                        <p:strVal val="hidden"/>
                                      </p:to>
                                    </p:set>
                                  </p:childTnLst>
                                </p:cTn>
                              </p:par>
                              <p:par>
                                <p:cTn id="1255" presetID="1" presetClass="exit" presetSubtype="0" fill="hold" grpId="1" nodeType="withEffect">
                                  <p:stCondLst>
                                    <p:cond delay="0"/>
                                  </p:stCondLst>
                                  <p:childTnLst>
                                    <p:set>
                                      <p:cBhvr>
                                        <p:cTn id="1256" dur="1" fill="hold">
                                          <p:stCondLst>
                                            <p:cond delay="0"/>
                                          </p:stCondLst>
                                        </p:cTn>
                                        <p:tgtEl>
                                          <p:spTgt spid="657"/>
                                        </p:tgtEl>
                                        <p:attrNameLst>
                                          <p:attrName>style.visibility</p:attrName>
                                        </p:attrNameLst>
                                      </p:cBhvr>
                                      <p:to>
                                        <p:strVal val="hidden"/>
                                      </p:to>
                                    </p:set>
                                  </p:childTnLst>
                                </p:cTn>
                              </p:par>
                              <p:par>
                                <p:cTn id="1257" presetID="1" presetClass="entr" presetSubtype="0" fill="hold" grpId="3" nodeType="withEffect">
                                  <p:stCondLst>
                                    <p:cond delay="0"/>
                                  </p:stCondLst>
                                  <p:childTnLst>
                                    <p:set>
                                      <p:cBhvr>
                                        <p:cTn id="1258" dur="1" fill="hold">
                                          <p:stCondLst>
                                            <p:cond delay="0"/>
                                          </p:stCondLst>
                                        </p:cTn>
                                        <p:tgtEl>
                                          <p:spTgt spid="656"/>
                                        </p:tgtEl>
                                        <p:attrNameLst>
                                          <p:attrName>style.visibility</p:attrName>
                                        </p:attrNameLst>
                                      </p:cBhvr>
                                      <p:to>
                                        <p:strVal val="visible"/>
                                      </p:to>
                                    </p:set>
                                  </p:childTnLst>
                                </p:cTn>
                              </p:par>
                              <p:par>
                                <p:cTn id="1259" presetID="1" presetClass="entr" presetSubtype="0" fill="hold" grpId="3" nodeType="withEffect">
                                  <p:stCondLst>
                                    <p:cond delay="0"/>
                                  </p:stCondLst>
                                  <p:childTnLst>
                                    <p:set>
                                      <p:cBhvr>
                                        <p:cTn id="1260"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8"/>
                  </p:tgtEl>
                </p:cond>
              </p:nextCondLst>
            </p:seq>
            <p:seq concurrent="1" nextAc="seek">
              <p:cTn id="1261" restart="whenNotActive" fill="hold" evtFilter="cancelBubble" nodeType="interactiveSeq">
                <p:stCondLst>
                  <p:cond evt="onClick" delay="0">
                    <p:tgtEl>
                      <p:spTgt spid="657"/>
                    </p:tgtEl>
                  </p:cond>
                </p:stCondLst>
                <p:endSync evt="end" delay="0">
                  <p:rtn val="all"/>
                </p:endSync>
                <p:childTnLst>
                  <p:par>
                    <p:cTn id="1262" fill="hold">
                      <p:stCondLst>
                        <p:cond delay="0"/>
                      </p:stCondLst>
                      <p:childTnLst>
                        <p:par>
                          <p:cTn id="1263" fill="hold">
                            <p:stCondLst>
                              <p:cond delay="0"/>
                            </p:stCondLst>
                            <p:childTnLst>
                              <p:par>
                                <p:cTn id="1264" presetID="1" presetClass="exit" presetSubtype="0" fill="hold" grpId="2" nodeType="withEffect">
                                  <p:stCondLst>
                                    <p:cond delay="0"/>
                                  </p:stCondLst>
                                  <p:childTnLst>
                                    <p:set>
                                      <p:cBhvr>
                                        <p:cTn id="1265" dur="1" fill="hold">
                                          <p:stCondLst>
                                            <p:cond delay="0"/>
                                          </p:stCondLst>
                                        </p:cTn>
                                        <p:tgtEl>
                                          <p:spTgt spid="657"/>
                                        </p:tgtEl>
                                        <p:attrNameLst>
                                          <p:attrName>style.visibility</p:attrName>
                                        </p:attrNameLst>
                                      </p:cBhvr>
                                      <p:to>
                                        <p:strVal val="hidden"/>
                                      </p:to>
                                    </p:set>
                                  </p:childTnLst>
                                </p:cTn>
                              </p:par>
                              <p:par>
                                <p:cTn id="1266" presetID="1" presetClass="exit" presetSubtype="0" fill="hold" grpId="2" nodeType="withEffect">
                                  <p:stCondLst>
                                    <p:cond delay="0"/>
                                  </p:stCondLst>
                                  <p:childTnLst>
                                    <p:set>
                                      <p:cBhvr>
                                        <p:cTn id="1267" dur="1" fill="hold">
                                          <p:stCondLst>
                                            <p:cond delay="0"/>
                                          </p:stCondLst>
                                        </p:cTn>
                                        <p:tgtEl>
                                          <p:spTgt spid="658"/>
                                        </p:tgtEl>
                                        <p:attrNameLst>
                                          <p:attrName>style.visibility</p:attrName>
                                        </p:attrNameLst>
                                      </p:cBhvr>
                                      <p:to>
                                        <p:strVal val="hidden"/>
                                      </p:to>
                                    </p:set>
                                  </p:childTnLst>
                                </p:cTn>
                              </p:par>
                              <p:par>
                                <p:cTn id="1268" presetID="1" presetClass="entr" presetSubtype="0" fill="hold" grpId="0" nodeType="withEffect">
                                  <p:stCondLst>
                                    <p:cond delay="0"/>
                                  </p:stCondLst>
                                  <p:childTnLst>
                                    <p:set>
                                      <p:cBhvr>
                                        <p:cTn id="1269" dur="1" fill="hold">
                                          <p:stCondLst>
                                            <p:cond delay="0"/>
                                          </p:stCondLst>
                                        </p:cTn>
                                        <p:tgtEl>
                                          <p:spTgt spid="660"/>
                                        </p:tgtEl>
                                        <p:attrNameLst>
                                          <p:attrName>style.visibility</p:attrName>
                                        </p:attrNameLst>
                                      </p:cBhvr>
                                      <p:to>
                                        <p:strVal val="visible"/>
                                      </p:to>
                                    </p:set>
                                  </p:childTnLst>
                                </p:cTn>
                              </p:par>
                              <p:par>
                                <p:cTn id="1270" presetID="1" presetClass="entr" presetSubtype="0" fill="hold" grpId="0" nodeType="withEffect">
                                  <p:stCondLst>
                                    <p:cond delay="0"/>
                                  </p:stCondLst>
                                  <p:childTnLst>
                                    <p:set>
                                      <p:cBhvr>
                                        <p:cTn id="1271" dur="1" fill="hold">
                                          <p:stCondLst>
                                            <p:cond delay="0"/>
                                          </p:stCondLst>
                                        </p:cTn>
                                        <p:tgtEl>
                                          <p:spTgt spid="659"/>
                                        </p:tgtEl>
                                        <p:attrNameLst>
                                          <p:attrName>style.visibility</p:attrName>
                                        </p:attrNameLst>
                                      </p:cBhvr>
                                      <p:to>
                                        <p:strVal val="visible"/>
                                      </p:to>
                                    </p:set>
                                  </p:childTnLst>
                                </p:cTn>
                              </p:par>
                            </p:childTnLst>
                          </p:cTn>
                        </p:par>
                      </p:childTnLst>
                    </p:cTn>
                  </p:par>
                </p:childTnLst>
              </p:cTn>
              <p:nextCondLst>
                <p:cond evt="onClick" delay="0">
                  <p:tgtEl>
                    <p:spTgt spid="657"/>
                  </p:tgtEl>
                </p:cond>
              </p:nextCondLst>
            </p:seq>
            <p:seq concurrent="1" nextAc="seek">
              <p:cTn id="1272" restart="whenNotActive" fill="hold" evtFilter="cancelBubble" nodeType="interactiveSeq">
                <p:stCondLst>
                  <p:cond evt="onClick" delay="0">
                    <p:tgtEl>
                      <p:spTgt spid="660"/>
                    </p:tgtEl>
                  </p:cond>
                </p:stCondLst>
                <p:endSync evt="end" delay="0">
                  <p:rtn val="all"/>
                </p:endSync>
                <p:childTnLst>
                  <p:par>
                    <p:cTn id="1273" fill="hold">
                      <p:stCondLst>
                        <p:cond delay="0"/>
                      </p:stCondLst>
                      <p:childTnLst>
                        <p:par>
                          <p:cTn id="1274" fill="hold">
                            <p:stCondLst>
                              <p:cond delay="0"/>
                            </p:stCondLst>
                            <p:childTnLst>
                              <p:par>
                                <p:cTn id="1275" presetID="1" presetClass="exit" presetSubtype="0" fill="hold" grpId="1" nodeType="withEffect">
                                  <p:stCondLst>
                                    <p:cond delay="0"/>
                                  </p:stCondLst>
                                  <p:childTnLst>
                                    <p:set>
                                      <p:cBhvr>
                                        <p:cTn id="1276" dur="1" fill="hold">
                                          <p:stCondLst>
                                            <p:cond delay="0"/>
                                          </p:stCondLst>
                                        </p:cTn>
                                        <p:tgtEl>
                                          <p:spTgt spid="660"/>
                                        </p:tgtEl>
                                        <p:attrNameLst>
                                          <p:attrName>style.visibility</p:attrName>
                                        </p:attrNameLst>
                                      </p:cBhvr>
                                      <p:to>
                                        <p:strVal val="hidden"/>
                                      </p:to>
                                    </p:set>
                                  </p:childTnLst>
                                </p:cTn>
                              </p:par>
                              <p:par>
                                <p:cTn id="1277" presetID="1" presetClass="exit" presetSubtype="0" fill="hold" grpId="1" nodeType="withEffect">
                                  <p:stCondLst>
                                    <p:cond delay="0"/>
                                  </p:stCondLst>
                                  <p:childTnLst>
                                    <p:set>
                                      <p:cBhvr>
                                        <p:cTn id="1278" dur="1" fill="hold">
                                          <p:stCondLst>
                                            <p:cond delay="0"/>
                                          </p:stCondLst>
                                        </p:cTn>
                                        <p:tgtEl>
                                          <p:spTgt spid="659"/>
                                        </p:tgtEl>
                                        <p:attrNameLst>
                                          <p:attrName>style.visibility</p:attrName>
                                        </p:attrNameLst>
                                      </p:cBhvr>
                                      <p:to>
                                        <p:strVal val="hidden"/>
                                      </p:to>
                                    </p:set>
                                  </p:childTnLst>
                                </p:cTn>
                              </p:par>
                              <p:par>
                                <p:cTn id="1279" presetID="1" presetClass="entr" presetSubtype="0" fill="hold" grpId="0" nodeType="withEffect">
                                  <p:stCondLst>
                                    <p:cond delay="0"/>
                                  </p:stCondLst>
                                  <p:childTnLst>
                                    <p:set>
                                      <p:cBhvr>
                                        <p:cTn id="1280" dur="1" fill="hold">
                                          <p:stCondLst>
                                            <p:cond delay="0"/>
                                          </p:stCondLst>
                                        </p:cTn>
                                        <p:tgtEl>
                                          <p:spTgt spid="658"/>
                                        </p:tgtEl>
                                        <p:attrNameLst>
                                          <p:attrName>style.visibility</p:attrName>
                                        </p:attrNameLst>
                                      </p:cBhvr>
                                      <p:to>
                                        <p:strVal val="visible"/>
                                      </p:to>
                                    </p:set>
                                  </p:childTnLst>
                                </p:cTn>
                              </p:par>
                              <p:par>
                                <p:cTn id="1281" presetID="1" presetClass="entr" presetSubtype="0" fill="hold" grpId="0" nodeType="withEffect">
                                  <p:stCondLst>
                                    <p:cond delay="0"/>
                                  </p:stCondLst>
                                  <p:childTnLst>
                                    <p:set>
                                      <p:cBhvr>
                                        <p:cTn id="1282" dur="1" fill="hold">
                                          <p:stCondLst>
                                            <p:cond delay="0"/>
                                          </p:stCondLst>
                                        </p:cTn>
                                        <p:tgtEl>
                                          <p:spTgt spid="657"/>
                                        </p:tgtEl>
                                        <p:attrNameLst>
                                          <p:attrName>style.visibility</p:attrName>
                                        </p:attrNameLst>
                                      </p:cBhvr>
                                      <p:to>
                                        <p:strVal val="visible"/>
                                      </p:to>
                                    </p:set>
                                  </p:childTnLst>
                                </p:cTn>
                              </p:par>
                            </p:childTnLst>
                          </p:cTn>
                        </p:par>
                      </p:childTnLst>
                    </p:cTn>
                  </p:par>
                </p:childTnLst>
              </p:cTn>
              <p:nextCondLst>
                <p:cond evt="onClick" delay="0">
                  <p:tgtEl>
                    <p:spTgt spid="660"/>
                  </p:tgtEl>
                </p:cond>
              </p:nextCondLst>
            </p:seq>
            <p:seq concurrent="1" nextAc="seek">
              <p:cTn id="1283" restart="whenNotActive" fill="hold" evtFilter="cancelBubble" nodeType="interactiveSeq">
                <p:stCondLst>
                  <p:cond evt="onClick" delay="0">
                    <p:tgtEl>
                      <p:spTgt spid="659"/>
                    </p:tgtEl>
                  </p:cond>
                </p:stCondLst>
                <p:endSync evt="end" delay="0">
                  <p:rtn val="all"/>
                </p:endSync>
                <p:childTnLst>
                  <p:par>
                    <p:cTn id="1284" fill="hold">
                      <p:stCondLst>
                        <p:cond delay="0"/>
                      </p:stCondLst>
                      <p:childTnLst>
                        <p:par>
                          <p:cTn id="1285" fill="hold">
                            <p:stCondLst>
                              <p:cond delay="0"/>
                            </p:stCondLst>
                            <p:childTnLst>
                              <p:par>
                                <p:cTn id="1286" presetID="1" presetClass="exit" presetSubtype="0" fill="hold" grpId="2" nodeType="withEffect">
                                  <p:stCondLst>
                                    <p:cond delay="0"/>
                                  </p:stCondLst>
                                  <p:childTnLst>
                                    <p:set>
                                      <p:cBhvr>
                                        <p:cTn id="1287" dur="1" fill="hold">
                                          <p:stCondLst>
                                            <p:cond delay="0"/>
                                          </p:stCondLst>
                                        </p:cTn>
                                        <p:tgtEl>
                                          <p:spTgt spid="659"/>
                                        </p:tgtEl>
                                        <p:attrNameLst>
                                          <p:attrName>style.visibility</p:attrName>
                                        </p:attrNameLst>
                                      </p:cBhvr>
                                      <p:to>
                                        <p:strVal val="hidden"/>
                                      </p:to>
                                    </p:set>
                                  </p:childTnLst>
                                </p:cTn>
                              </p:par>
                              <p:par>
                                <p:cTn id="1288" presetID="1" presetClass="exit" presetSubtype="0" fill="hold" grpId="2" nodeType="withEffect">
                                  <p:stCondLst>
                                    <p:cond delay="0"/>
                                  </p:stCondLst>
                                  <p:childTnLst>
                                    <p:set>
                                      <p:cBhvr>
                                        <p:cTn id="1289" dur="1" fill="hold">
                                          <p:stCondLst>
                                            <p:cond delay="0"/>
                                          </p:stCondLst>
                                        </p:cTn>
                                        <p:tgtEl>
                                          <p:spTgt spid="660"/>
                                        </p:tgtEl>
                                        <p:attrNameLst>
                                          <p:attrName>style.visibility</p:attrName>
                                        </p:attrNameLst>
                                      </p:cBhvr>
                                      <p:to>
                                        <p:strVal val="hidden"/>
                                      </p:to>
                                    </p:set>
                                  </p:childTnLst>
                                </p:cTn>
                              </p:par>
                              <p:par>
                                <p:cTn id="1290" presetID="1" presetClass="entr" presetSubtype="0" fill="hold" grpId="3" nodeType="withEffect">
                                  <p:stCondLst>
                                    <p:cond delay="0"/>
                                  </p:stCondLst>
                                  <p:childTnLst>
                                    <p:set>
                                      <p:cBhvr>
                                        <p:cTn id="1291" dur="1" fill="hold">
                                          <p:stCondLst>
                                            <p:cond delay="0"/>
                                          </p:stCondLst>
                                        </p:cTn>
                                        <p:tgtEl>
                                          <p:spTgt spid="662"/>
                                        </p:tgtEl>
                                        <p:attrNameLst>
                                          <p:attrName>style.visibility</p:attrName>
                                        </p:attrNameLst>
                                      </p:cBhvr>
                                      <p:to>
                                        <p:strVal val="visible"/>
                                      </p:to>
                                    </p:set>
                                  </p:childTnLst>
                                </p:cTn>
                              </p:par>
                              <p:par>
                                <p:cTn id="1292" presetID="1" presetClass="entr" presetSubtype="0" fill="hold" grpId="3" nodeType="withEffect">
                                  <p:stCondLst>
                                    <p:cond delay="0"/>
                                  </p:stCondLst>
                                  <p:childTnLst>
                                    <p:set>
                                      <p:cBhvr>
                                        <p:cTn id="1293" dur="1" fill="hold">
                                          <p:stCondLst>
                                            <p:cond delay="0"/>
                                          </p:stCondLst>
                                        </p:cTn>
                                        <p:tgtEl>
                                          <p:spTgt spid="661"/>
                                        </p:tgtEl>
                                        <p:attrNameLst>
                                          <p:attrName>style.visibility</p:attrName>
                                        </p:attrNameLst>
                                      </p:cBhvr>
                                      <p:to>
                                        <p:strVal val="visible"/>
                                      </p:to>
                                    </p:set>
                                  </p:childTnLst>
                                </p:cTn>
                              </p:par>
                            </p:childTnLst>
                          </p:cTn>
                        </p:par>
                      </p:childTnLst>
                    </p:cTn>
                  </p:par>
                </p:childTnLst>
              </p:cTn>
              <p:nextCondLst>
                <p:cond evt="onClick" delay="0">
                  <p:tgtEl>
                    <p:spTgt spid="659"/>
                  </p:tgtEl>
                </p:cond>
              </p:nextCondLst>
            </p:seq>
            <p:seq concurrent="1" nextAc="seek">
              <p:cTn id="1294" restart="whenNotActive" fill="hold" evtFilter="cancelBubble" nodeType="interactiveSeq">
                <p:stCondLst>
                  <p:cond evt="onClick" delay="0">
                    <p:tgtEl>
                      <p:spTgt spid="662"/>
                    </p:tgtEl>
                  </p:cond>
                </p:stCondLst>
                <p:endSync evt="end" delay="0">
                  <p:rtn val="all"/>
                </p:endSync>
                <p:childTnLst>
                  <p:par>
                    <p:cTn id="1295" fill="hold">
                      <p:stCondLst>
                        <p:cond delay="0"/>
                      </p:stCondLst>
                      <p:childTnLst>
                        <p:par>
                          <p:cTn id="1296" fill="hold">
                            <p:stCondLst>
                              <p:cond delay="0"/>
                            </p:stCondLst>
                            <p:childTnLst>
                              <p:par>
                                <p:cTn id="1297" presetID="1" presetClass="exit" presetSubtype="0" fill="hold" grpId="1" nodeType="withEffect">
                                  <p:stCondLst>
                                    <p:cond delay="0"/>
                                  </p:stCondLst>
                                  <p:childTnLst>
                                    <p:set>
                                      <p:cBhvr>
                                        <p:cTn id="1298" dur="1" fill="hold">
                                          <p:stCondLst>
                                            <p:cond delay="0"/>
                                          </p:stCondLst>
                                        </p:cTn>
                                        <p:tgtEl>
                                          <p:spTgt spid="662"/>
                                        </p:tgtEl>
                                        <p:attrNameLst>
                                          <p:attrName>style.visibility</p:attrName>
                                        </p:attrNameLst>
                                      </p:cBhvr>
                                      <p:to>
                                        <p:strVal val="hidden"/>
                                      </p:to>
                                    </p:set>
                                  </p:childTnLst>
                                </p:cTn>
                              </p:par>
                              <p:par>
                                <p:cTn id="1299" presetID="1" presetClass="exit" presetSubtype="0" fill="hold" grpId="1" nodeType="withEffect">
                                  <p:stCondLst>
                                    <p:cond delay="0"/>
                                  </p:stCondLst>
                                  <p:childTnLst>
                                    <p:set>
                                      <p:cBhvr>
                                        <p:cTn id="1300" dur="1" fill="hold">
                                          <p:stCondLst>
                                            <p:cond delay="0"/>
                                          </p:stCondLst>
                                        </p:cTn>
                                        <p:tgtEl>
                                          <p:spTgt spid="661"/>
                                        </p:tgtEl>
                                        <p:attrNameLst>
                                          <p:attrName>style.visibility</p:attrName>
                                        </p:attrNameLst>
                                      </p:cBhvr>
                                      <p:to>
                                        <p:strVal val="hidden"/>
                                      </p:to>
                                    </p:set>
                                  </p:childTnLst>
                                </p:cTn>
                              </p:par>
                              <p:par>
                                <p:cTn id="1301" presetID="1" presetClass="entr" presetSubtype="0" fill="hold" grpId="3" nodeType="withEffect">
                                  <p:stCondLst>
                                    <p:cond delay="0"/>
                                  </p:stCondLst>
                                  <p:childTnLst>
                                    <p:set>
                                      <p:cBhvr>
                                        <p:cTn id="1302" dur="1" fill="hold">
                                          <p:stCondLst>
                                            <p:cond delay="0"/>
                                          </p:stCondLst>
                                        </p:cTn>
                                        <p:tgtEl>
                                          <p:spTgt spid="660"/>
                                        </p:tgtEl>
                                        <p:attrNameLst>
                                          <p:attrName>style.visibility</p:attrName>
                                        </p:attrNameLst>
                                      </p:cBhvr>
                                      <p:to>
                                        <p:strVal val="visible"/>
                                      </p:to>
                                    </p:set>
                                  </p:childTnLst>
                                </p:cTn>
                              </p:par>
                              <p:par>
                                <p:cTn id="1303" presetID="1" presetClass="entr" presetSubtype="0" fill="hold" grpId="3" nodeType="withEffect">
                                  <p:stCondLst>
                                    <p:cond delay="0"/>
                                  </p:stCondLst>
                                  <p:childTnLst>
                                    <p:set>
                                      <p:cBhvr>
                                        <p:cTn id="1304" dur="1" fill="hold">
                                          <p:stCondLst>
                                            <p:cond delay="0"/>
                                          </p:stCondLst>
                                        </p:cTn>
                                        <p:tgtEl>
                                          <p:spTgt spid="659"/>
                                        </p:tgtEl>
                                        <p:attrNameLst>
                                          <p:attrName>style.visibility</p:attrName>
                                        </p:attrNameLst>
                                      </p:cBhvr>
                                      <p:to>
                                        <p:strVal val="visible"/>
                                      </p:to>
                                    </p:set>
                                  </p:childTnLst>
                                </p:cTn>
                              </p:par>
                            </p:childTnLst>
                          </p:cTn>
                        </p:par>
                      </p:childTnLst>
                    </p:cTn>
                  </p:par>
                </p:childTnLst>
              </p:cTn>
              <p:nextCondLst>
                <p:cond evt="onClick" delay="0">
                  <p:tgtEl>
                    <p:spTgt spid="662"/>
                  </p:tgtEl>
                </p:cond>
              </p:nextCondLst>
            </p:seq>
            <p:seq concurrent="1" nextAc="seek">
              <p:cTn id="1305" restart="whenNotActive" fill="hold" evtFilter="cancelBubble" nodeType="interactiveSeq">
                <p:stCondLst>
                  <p:cond evt="onClick" delay="0">
                    <p:tgtEl>
                      <p:spTgt spid="661"/>
                    </p:tgtEl>
                  </p:cond>
                </p:stCondLst>
                <p:endSync evt="end" delay="0">
                  <p:rtn val="all"/>
                </p:endSync>
                <p:childTnLst>
                  <p:par>
                    <p:cTn id="1306" fill="hold">
                      <p:stCondLst>
                        <p:cond delay="0"/>
                      </p:stCondLst>
                      <p:childTnLst>
                        <p:par>
                          <p:cTn id="1307" fill="hold">
                            <p:stCondLst>
                              <p:cond delay="0"/>
                            </p:stCondLst>
                            <p:childTnLst>
                              <p:par>
                                <p:cTn id="1308" presetID="1" presetClass="exit" presetSubtype="0" fill="hold" grpId="2" nodeType="withEffect">
                                  <p:stCondLst>
                                    <p:cond delay="0"/>
                                  </p:stCondLst>
                                  <p:childTnLst>
                                    <p:set>
                                      <p:cBhvr>
                                        <p:cTn id="1309" dur="1" fill="hold">
                                          <p:stCondLst>
                                            <p:cond delay="0"/>
                                          </p:stCondLst>
                                        </p:cTn>
                                        <p:tgtEl>
                                          <p:spTgt spid="661"/>
                                        </p:tgtEl>
                                        <p:attrNameLst>
                                          <p:attrName>style.visibility</p:attrName>
                                        </p:attrNameLst>
                                      </p:cBhvr>
                                      <p:to>
                                        <p:strVal val="hidden"/>
                                      </p:to>
                                    </p:set>
                                  </p:childTnLst>
                                </p:cTn>
                              </p:par>
                              <p:par>
                                <p:cTn id="1310" presetID="1" presetClass="exit" presetSubtype="0" fill="hold" grpId="2" nodeType="withEffect">
                                  <p:stCondLst>
                                    <p:cond delay="0"/>
                                  </p:stCondLst>
                                  <p:childTnLst>
                                    <p:set>
                                      <p:cBhvr>
                                        <p:cTn id="1311" dur="1" fill="hold">
                                          <p:stCondLst>
                                            <p:cond delay="0"/>
                                          </p:stCondLst>
                                        </p:cTn>
                                        <p:tgtEl>
                                          <p:spTgt spid="662"/>
                                        </p:tgtEl>
                                        <p:attrNameLst>
                                          <p:attrName>style.visibility</p:attrName>
                                        </p:attrNameLst>
                                      </p:cBhvr>
                                      <p:to>
                                        <p:strVal val="hidden"/>
                                      </p:to>
                                    </p:set>
                                  </p:childTnLst>
                                </p:cTn>
                              </p:par>
                              <p:par>
                                <p:cTn id="1312" presetID="1" presetClass="entr" presetSubtype="0" fill="hold" grpId="0" nodeType="withEffect">
                                  <p:stCondLst>
                                    <p:cond delay="0"/>
                                  </p:stCondLst>
                                  <p:childTnLst>
                                    <p:set>
                                      <p:cBhvr>
                                        <p:cTn id="1313" dur="1" fill="hold">
                                          <p:stCondLst>
                                            <p:cond delay="0"/>
                                          </p:stCondLst>
                                        </p:cTn>
                                        <p:tgtEl>
                                          <p:spTgt spid="664"/>
                                        </p:tgtEl>
                                        <p:attrNameLst>
                                          <p:attrName>style.visibility</p:attrName>
                                        </p:attrNameLst>
                                      </p:cBhvr>
                                      <p:to>
                                        <p:strVal val="visible"/>
                                      </p:to>
                                    </p:set>
                                  </p:childTnLst>
                                </p:cTn>
                              </p:par>
                              <p:par>
                                <p:cTn id="1314" presetID="1" presetClass="entr" presetSubtype="0" fill="hold" grpId="0" nodeType="withEffect">
                                  <p:stCondLst>
                                    <p:cond delay="0"/>
                                  </p:stCondLst>
                                  <p:childTnLst>
                                    <p:set>
                                      <p:cBhvr>
                                        <p:cTn id="1315" dur="1" fill="hold">
                                          <p:stCondLst>
                                            <p:cond delay="0"/>
                                          </p:stCondLst>
                                        </p:cTn>
                                        <p:tgtEl>
                                          <p:spTgt spid="663"/>
                                        </p:tgtEl>
                                        <p:attrNameLst>
                                          <p:attrName>style.visibility</p:attrName>
                                        </p:attrNameLst>
                                      </p:cBhvr>
                                      <p:to>
                                        <p:strVal val="visible"/>
                                      </p:to>
                                    </p:set>
                                  </p:childTnLst>
                                </p:cTn>
                              </p:par>
                            </p:childTnLst>
                          </p:cTn>
                        </p:par>
                      </p:childTnLst>
                    </p:cTn>
                  </p:par>
                </p:childTnLst>
              </p:cTn>
              <p:nextCondLst>
                <p:cond evt="onClick" delay="0">
                  <p:tgtEl>
                    <p:spTgt spid="661"/>
                  </p:tgtEl>
                </p:cond>
              </p:nextCondLst>
            </p:seq>
            <p:seq concurrent="1" nextAc="seek">
              <p:cTn id="1316" restart="whenNotActive" fill="hold" evtFilter="cancelBubble" nodeType="interactiveSeq">
                <p:stCondLst>
                  <p:cond evt="onClick" delay="0">
                    <p:tgtEl>
                      <p:spTgt spid="664"/>
                    </p:tgtEl>
                  </p:cond>
                </p:stCondLst>
                <p:endSync evt="end" delay="0">
                  <p:rtn val="all"/>
                </p:endSync>
                <p:childTnLst>
                  <p:par>
                    <p:cTn id="1317" fill="hold">
                      <p:stCondLst>
                        <p:cond delay="0"/>
                      </p:stCondLst>
                      <p:childTnLst>
                        <p:par>
                          <p:cTn id="1318" fill="hold">
                            <p:stCondLst>
                              <p:cond delay="0"/>
                            </p:stCondLst>
                            <p:childTnLst>
                              <p:par>
                                <p:cTn id="1319" presetID="1" presetClass="exit" presetSubtype="0" fill="hold" grpId="1" nodeType="withEffect">
                                  <p:stCondLst>
                                    <p:cond delay="0"/>
                                  </p:stCondLst>
                                  <p:childTnLst>
                                    <p:set>
                                      <p:cBhvr>
                                        <p:cTn id="1320" dur="1" fill="hold">
                                          <p:stCondLst>
                                            <p:cond delay="0"/>
                                          </p:stCondLst>
                                        </p:cTn>
                                        <p:tgtEl>
                                          <p:spTgt spid="664"/>
                                        </p:tgtEl>
                                        <p:attrNameLst>
                                          <p:attrName>style.visibility</p:attrName>
                                        </p:attrNameLst>
                                      </p:cBhvr>
                                      <p:to>
                                        <p:strVal val="hidden"/>
                                      </p:to>
                                    </p:set>
                                  </p:childTnLst>
                                </p:cTn>
                              </p:par>
                              <p:par>
                                <p:cTn id="1321" presetID="1" presetClass="exit" presetSubtype="0" fill="hold" grpId="1" nodeType="withEffect">
                                  <p:stCondLst>
                                    <p:cond delay="0"/>
                                  </p:stCondLst>
                                  <p:childTnLst>
                                    <p:set>
                                      <p:cBhvr>
                                        <p:cTn id="1322" dur="1" fill="hold">
                                          <p:stCondLst>
                                            <p:cond delay="0"/>
                                          </p:stCondLst>
                                        </p:cTn>
                                        <p:tgtEl>
                                          <p:spTgt spid="663"/>
                                        </p:tgtEl>
                                        <p:attrNameLst>
                                          <p:attrName>style.visibility</p:attrName>
                                        </p:attrNameLst>
                                      </p:cBhvr>
                                      <p:to>
                                        <p:strVal val="hidden"/>
                                      </p:to>
                                    </p:set>
                                  </p:childTnLst>
                                </p:cTn>
                              </p:par>
                              <p:par>
                                <p:cTn id="1323" presetID="1" presetClass="entr" presetSubtype="0" fill="hold" grpId="0" nodeType="withEffect">
                                  <p:stCondLst>
                                    <p:cond delay="0"/>
                                  </p:stCondLst>
                                  <p:childTnLst>
                                    <p:set>
                                      <p:cBhvr>
                                        <p:cTn id="1324" dur="1" fill="hold">
                                          <p:stCondLst>
                                            <p:cond delay="0"/>
                                          </p:stCondLst>
                                        </p:cTn>
                                        <p:tgtEl>
                                          <p:spTgt spid="662"/>
                                        </p:tgtEl>
                                        <p:attrNameLst>
                                          <p:attrName>style.visibility</p:attrName>
                                        </p:attrNameLst>
                                      </p:cBhvr>
                                      <p:to>
                                        <p:strVal val="visible"/>
                                      </p:to>
                                    </p:set>
                                  </p:childTnLst>
                                </p:cTn>
                              </p:par>
                              <p:par>
                                <p:cTn id="1325" presetID="1" presetClass="entr" presetSubtype="0" fill="hold" grpId="0" nodeType="withEffect">
                                  <p:stCondLst>
                                    <p:cond delay="0"/>
                                  </p:stCondLst>
                                  <p:childTnLst>
                                    <p:set>
                                      <p:cBhvr>
                                        <p:cTn id="1326" dur="1" fill="hold">
                                          <p:stCondLst>
                                            <p:cond delay="0"/>
                                          </p:stCondLst>
                                        </p:cTn>
                                        <p:tgtEl>
                                          <p:spTgt spid="661"/>
                                        </p:tgtEl>
                                        <p:attrNameLst>
                                          <p:attrName>style.visibility</p:attrName>
                                        </p:attrNameLst>
                                      </p:cBhvr>
                                      <p:to>
                                        <p:strVal val="visible"/>
                                      </p:to>
                                    </p:set>
                                  </p:childTnLst>
                                </p:cTn>
                              </p:par>
                            </p:childTnLst>
                          </p:cTn>
                        </p:par>
                      </p:childTnLst>
                    </p:cTn>
                  </p:par>
                </p:childTnLst>
              </p:cTn>
              <p:nextCondLst>
                <p:cond evt="onClick" delay="0">
                  <p:tgtEl>
                    <p:spTgt spid="664"/>
                  </p:tgtEl>
                </p:cond>
              </p:nextCondLst>
            </p:seq>
            <p:seq concurrent="1" nextAc="seek">
              <p:cTn id="1327" restart="whenNotActive" fill="hold" evtFilter="cancelBubble" nodeType="interactiveSeq">
                <p:stCondLst>
                  <p:cond evt="onClick" delay="0">
                    <p:tgtEl>
                      <p:spTgt spid="663"/>
                    </p:tgtEl>
                  </p:cond>
                </p:stCondLst>
                <p:endSync evt="end" delay="0">
                  <p:rtn val="all"/>
                </p:endSync>
                <p:childTnLst>
                  <p:par>
                    <p:cTn id="1328" fill="hold">
                      <p:stCondLst>
                        <p:cond delay="0"/>
                      </p:stCondLst>
                      <p:childTnLst>
                        <p:par>
                          <p:cTn id="1329" fill="hold">
                            <p:stCondLst>
                              <p:cond delay="0"/>
                            </p:stCondLst>
                            <p:childTnLst>
                              <p:par>
                                <p:cTn id="1330" presetID="1" presetClass="exit" presetSubtype="0" fill="hold" grpId="2" nodeType="withEffect">
                                  <p:stCondLst>
                                    <p:cond delay="0"/>
                                  </p:stCondLst>
                                  <p:childTnLst>
                                    <p:set>
                                      <p:cBhvr>
                                        <p:cTn id="1331" dur="1" fill="hold">
                                          <p:stCondLst>
                                            <p:cond delay="0"/>
                                          </p:stCondLst>
                                        </p:cTn>
                                        <p:tgtEl>
                                          <p:spTgt spid="663"/>
                                        </p:tgtEl>
                                        <p:attrNameLst>
                                          <p:attrName>style.visibility</p:attrName>
                                        </p:attrNameLst>
                                      </p:cBhvr>
                                      <p:to>
                                        <p:strVal val="hidden"/>
                                      </p:to>
                                    </p:set>
                                  </p:childTnLst>
                                </p:cTn>
                              </p:par>
                              <p:par>
                                <p:cTn id="1332" presetID="1" presetClass="exit" presetSubtype="0" fill="hold" grpId="2" nodeType="withEffect">
                                  <p:stCondLst>
                                    <p:cond delay="0"/>
                                  </p:stCondLst>
                                  <p:childTnLst>
                                    <p:set>
                                      <p:cBhvr>
                                        <p:cTn id="1333" dur="1" fill="hold">
                                          <p:stCondLst>
                                            <p:cond delay="0"/>
                                          </p:stCondLst>
                                        </p:cTn>
                                        <p:tgtEl>
                                          <p:spTgt spid="664"/>
                                        </p:tgtEl>
                                        <p:attrNameLst>
                                          <p:attrName>style.visibility</p:attrName>
                                        </p:attrNameLst>
                                      </p:cBhvr>
                                      <p:to>
                                        <p:strVal val="hidden"/>
                                      </p:to>
                                    </p:set>
                                  </p:childTnLst>
                                </p:cTn>
                              </p:par>
                              <p:par>
                                <p:cTn id="1334" presetID="1" presetClass="entr" presetSubtype="0" fill="hold" grpId="3" nodeType="withEffect">
                                  <p:stCondLst>
                                    <p:cond delay="0"/>
                                  </p:stCondLst>
                                  <p:childTnLst>
                                    <p:set>
                                      <p:cBhvr>
                                        <p:cTn id="1335" dur="1" fill="hold">
                                          <p:stCondLst>
                                            <p:cond delay="0"/>
                                          </p:stCondLst>
                                        </p:cTn>
                                        <p:tgtEl>
                                          <p:spTgt spid="666"/>
                                        </p:tgtEl>
                                        <p:attrNameLst>
                                          <p:attrName>style.visibility</p:attrName>
                                        </p:attrNameLst>
                                      </p:cBhvr>
                                      <p:to>
                                        <p:strVal val="visible"/>
                                      </p:to>
                                    </p:set>
                                  </p:childTnLst>
                                </p:cTn>
                              </p:par>
                              <p:par>
                                <p:cTn id="1336" presetID="1" presetClass="entr" presetSubtype="0" fill="hold" grpId="3" nodeType="withEffect">
                                  <p:stCondLst>
                                    <p:cond delay="0"/>
                                  </p:stCondLst>
                                  <p:childTnLst>
                                    <p:set>
                                      <p:cBhvr>
                                        <p:cTn id="1337" dur="1" fill="hold">
                                          <p:stCondLst>
                                            <p:cond delay="0"/>
                                          </p:stCondLst>
                                        </p:cTn>
                                        <p:tgtEl>
                                          <p:spTgt spid="665"/>
                                        </p:tgtEl>
                                        <p:attrNameLst>
                                          <p:attrName>style.visibility</p:attrName>
                                        </p:attrNameLst>
                                      </p:cBhvr>
                                      <p:to>
                                        <p:strVal val="visible"/>
                                      </p:to>
                                    </p:set>
                                  </p:childTnLst>
                                </p:cTn>
                              </p:par>
                            </p:childTnLst>
                          </p:cTn>
                        </p:par>
                      </p:childTnLst>
                    </p:cTn>
                  </p:par>
                </p:childTnLst>
              </p:cTn>
              <p:nextCondLst>
                <p:cond evt="onClick" delay="0">
                  <p:tgtEl>
                    <p:spTgt spid="663"/>
                  </p:tgtEl>
                </p:cond>
              </p:nextCondLst>
            </p:seq>
            <p:seq concurrent="1" nextAc="seek">
              <p:cTn id="1338" restart="whenNotActive" fill="hold" evtFilter="cancelBubble" nodeType="interactiveSeq">
                <p:stCondLst>
                  <p:cond evt="onClick" delay="0">
                    <p:tgtEl>
                      <p:spTgt spid="666"/>
                    </p:tgtEl>
                  </p:cond>
                </p:stCondLst>
                <p:endSync evt="end" delay="0">
                  <p:rtn val="all"/>
                </p:endSync>
                <p:childTnLst>
                  <p:par>
                    <p:cTn id="1339" fill="hold">
                      <p:stCondLst>
                        <p:cond delay="0"/>
                      </p:stCondLst>
                      <p:childTnLst>
                        <p:par>
                          <p:cTn id="1340" fill="hold">
                            <p:stCondLst>
                              <p:cond delay="0"/>
                            </p:stCondLst>
                            <p:childTnLst>
                              <p:par>
                                <p:cTn id="1341" presetID="1" presetClass="exit" presetSubtype="0" fill="hold" grpId="1" nodeType="withEffect">
                                  <p:stCondLst>
                                    <p:cond delay="0"/>
                                  </p:stCondLst>
                                  <p:childTnLst>
                                    <p:set>
                                      <p:cBhvr>
                                        <p:cTn id="1342" dur="1" fill="hold">
                                          <p:stCondLst>
                                            <p:cond delay="0"/>
                                          </p:stCondLst>
                                        </p:cTn>
                                        <p:tgtEl>
                                          <p:spTgt spid="666"/>
                                        </p:tgtEl>
                                        <p:attrNameLst>
                                          <p:attrName>style.visibility</p:attrName>
                                        </p:attrNameLst>
                                      </p:cBhvr>
                                      <p:to>
                                        <p:strVal val="hidden"/>
                                      </p:to>
                                    </p:set>
                                  </p:childTnLst>
                                </p:cTn>
                              </p:par>
                              <p:par>
                                <p:cTn id="1343" presetID="1" presetClass="exit" presetSubtype="0" fill="hold" grpId="1" nodeType="withEffect">
                                  <p:stCondLst>
                                    <p:cond delay="0"/>
                                  </p:stCondLst>
                                  <p:childTnLst>
                                    <p:set>
                                      <p:cBhvr>
                                        <p:cTn id="1344" dur="1" fill="hold">
                                          <p:stCondLst>
                                            <p:cond delay="0"/>
                                          </p:stCondLst>
                                        </p:cTn>
                                        <p:tgtEl>
                                          <p:spTgt spid="665"/>
                                        </p:tgtEl>
                                        <p:attrNameLst>
                                          <p:attrName>style.visibility</p:attrName>
                                        </p:attrNameLst>
                                      </p:cBhvr>
                                      <p:to>
                                        <p:strVal val="hidden"/>
                                      </p:to>
                                    </p:set>
                                  </p:childTnLst>
                                </p:cTn>
                              </p:par>
                              <p:par>
                                <p:cTn id="1345" presetID="1" presetClass="entr" presetSubtype="0" fill="hold" grpId="3" nodeType="withEffect">
                                  <p:stCondLst>
                                    <p:cond delay="0"/>
                                  </p:stCondLst>
                                  <p:childTnLst>
                                    <p:set>
                                      <p:cBhvr>
                                        <p:cTn id="1346" dur="1" fill="hold">
                                          <p:stCondLst>
                                            <p:cond delay="0"/>
                                          </p:stCondLst>
                                        </p:cTn>
                                        <p:tgtEl>
                                          <p:spTgt spid="664"/>
                                        </p:tgtEl>
                                        <p:attrNameLst>
                                          <p:attrName>style.visibility</p:attrName>
                                        </p:attrNameLst>
                                      </p:cBhvr>
                                      <p:to>
                                        <p:strVal val="visible"/>
                                      </p:to>
                                    </p:set>
                                  </p:childTnLst>
                                </p:cTn>
                              </p:par>
                              <p:par>
                                <p:cTn id="1347" presetID="1" presetClass="entr" presetSubtype="0" fill="hold" grpId="3" nodeType="withEffect">
                                  <p:stCondLst>
                                    <p:cond delay="0"/>
                                  </p:stCondLst>
                                  <p:childTnLst>
                                    <p:set>
                                      <p:cBhvr>
                                        <p:cTn id="1348" dur="1" fill="hold">
                                          <p:stCondLst>
                                            <p:cond delay="0"/>
                                          </p:stCondLst>
                                        </p:cTn>
                                        <p:tgtEl>
                                          <p:spTgt spid="663"/>
                                        </p:tgtEl>
                                        <p:attrNameLst>
                                          <p:attrName>style.visibility</p:attrName>
                                        </p:attrNameLst>
                                      </p:cBhvr>
                                      <p:to>
                                        <p:strVal val="visible"/>
                                      </p:to>
                                    </p:set>
                                  </p:childTnLst>
                                </p:cTn>
                              </p:par>
                            </p:childTnLst>
                          </p:cTn>
                        </p:par>
                      </p:childTnLst>
                    </p:cTn>
                  </p:par>
                </p:childTnLst>
              </p:cTn>
              <p:nextCondLst>
                <p:cond evt="onClick" delay="0">
                  <p:tgtEl>
                    <p:spTgt spid="666"/>
                  </p:tgtEl>
                </p:cond>
              </p:nextCondLst>
            </p:seq>
            <p:seq concurrent="1" nextAc="seek">
              <p:cTn id="1349" restart="whenNotActive" fill="hold" evtFilter="cancelBubble" nodeType="interactiveSeq">
                <p:stCondLst>
                  <p:cond evt="onClick" delay="0">
                    <p:tgtEl>
                      <p:spTgt spid="665"/>
                    </p:tgtEl>
                  </p:cond>
                </p:stCondLst>
                <p:endSync evt="end" delay="0">
                  <p:rtn val="all"/>
                </p:endSync>
                <p:childTnLst>
                  <p:par>
                    <p:cTn id="1350" fill="hold">
                      <p:stCondLst>
                        <p:cond delay="0"/>
                      </p:stCondLst>
                      <p:childTnLst>
                        <p:par>
                          <p:cTn id="1351" fill="hold">
                            <p:stCondLst>
                              <p:cond delay="0"/>
                            </p:stCondLst>
                            <p:childTnLst>
                              <p:par>
                                <p:cTn id="1352" presetID="1" presetClass="exit" presetSubtype="0" fill="hold" grpId="2" nodeType="withEffect">
                                  <p:stCondLst>
                                    <p:cond delay="0"/>
                                  </p:stCondLst>
                                  <p:childTnLst>
                                    <p:set>
                                      <p:cBhvr>
                                        <p:cTn id="1353" dur="1" fill="hold">
                                          <p:stCondLst>
                                            <p:cond delay="0"/>
                                          </p:stCondLst>
                                        </p:cTn>
                                        <p:tgtEl>
                                          <p:spTgt spid="665"/>
                                        </p:tgtEl>
                                        <p:attrNameLst>
                                          <p:attrName>style.visibility</p:attrName>
                                        </p:attrNameLst>
                                      </p:cBhvr>
                                      <p:to>
                                        <p:strVal val="hidden"/>
                                      </p:to>
                                    </p:set>
                                  </p:childTnLst>
                                </p:cTn>
                              </p:par>
                              <p:par>
                                <p:cTn id="1354" presetID="1" presetClass="exit" presetSubtype="0" fill="hold" grpId="2" nodeType="withEffect">
                                  <p:stCondLst>
                                    <p:cond delay="0"/>
                                  </p:stCondLst>
                                  <p:childTnLst>
                                    <p:set>
                                      <p:cBhvr>
                                        <p:cTn id="1355" dur="1" fill="hold">
                                          <p:stCondLst>
                                            <p:cond delay="0"/>
                                          </p:stCondLst>
                                        </p:cTn>
                                        <p:tgtEl>
                                          <p:spTgt spid="666"/>
                                        </p:tgtEl>
                                        <p:attrNameLst>
                                          <p:attrName>style.visibility</p:attrName>
                                        </p:attrNameLst>
                                      </p:cBhvr>
                                      <p:to>
                                        <p:strVal val="hidden"/>
                                      </p:to>
                                    </p:set>
                                  </p:childTnLst>
                                </p:cTn>
                              </p:par>
                              <p:par>
                                <p:cTn id="1356" presetID="1" presetClass="entr" presetSubtype="0" fill="hold" grpId="0" nodeType="withEffect">
                                  <p:stCondLst>
                                    <p:cond delay="0"/>
                                  </p:stCondLst>
                                  <p:childTnLst>
                                    <p:set>
                                      <p:cBhvr>
                                        <p:cTn id="1357" dur="1" fill="hold">
                                          <p:stCondLst>
                                            <p:cond delay="0"/>
                                          </p:stCondLst>
                                        </p:cTn>
                                        <p:tgtEl>
                                          <p:spTgt spid="667"/>
                                        </p:tgtEl>
                                        <p:attrNameLst>
                                          <p:attrName>style.visibility</p:attrName>
                                        </p:attrNameLst>
                                      </p:cBhvr>
                                      <p:to>
                                        <p:strVal val="visible"/>
                                      </p:to>
                                    </p:set>
                                  </p:childTnLst>
                                </p:cTn>
                              </p:par>
                              <p:par>
                                <p:cTn id="1358" presetID="1" presetClass="entr" presetSubtype="0" fill="hold" grpId="0" nodeType="withEffect">
                                  <p:stCondLst>
                                    <p:cond delay="0"/>
                                  </p:stCondLst>
                                  <p:childTnLst>
                                    <p:set>
                                      <p:cBhvr>
                                        <p:cTn id="1359"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65"/>
                  </p:tgtEl>
                </p:cond>
              </p:nextCondLst>
            </p:seq>
            <p:seq concurrent="1" nextAc="seek">
              <p:cTn id="1360" restart="whenNotActive" fill="hold" evtFilter="cancelBubble" nodeType="interactiveSeq">
                <p:stCondLst>
                  <p:cond evt="onClick" delay="0">
                    <p:tgtEl>
                      <p:spTgt spid="668"/>
                    </p:tgtEl>
                  </p:cond>
                </p:stCondLst>
                <p:endSync evt="end" delay="0">
                  <p:rtn val="all"/>
                </p:endSync>
                <p:childTnLst>
                  <p:par>
                    <p:cTn id="1361" fill="hold">
                      <p:stCondLst>
                        <p:cond delay="0"/>
                      </p:stCondLst>
                      <p:childTnLst>
                        <p:par>
                          <p:cTn id="1362" fill="hold">
                            <p:stCondLst>
                              <p:cond delay="0"/>
                            </p:stCondLst>
                            <p:childTnLst>
                              <p:par>
                                <p:cTn id="1363" presetID="1" presetClass="exit" presetSubtype="0" fill="hold" grpId="1" nodeType="withEffect">
                                  <p:stCondLst>
                                    <p:cond delay="0"/>
                                  </p:stCondLst>
                                  <p:childTnLst>
                                    <p:set>
                                      <p:cBhvr>
                                        <p:cTn id="1364" dur="1" fill="hold">
                                          <p:stCondLst>
                                            <p:cond delay="0"/>
                                          </p:stCondLst>
                                        </p:cTn>
                                        <p:tgtEl>
                                          <p:spTgt spid="667"/>
                                        </p:tgtEl>
                                        <p:attrNameLst>
                                          <p:attrName>style.visibility</p:attrName>
                                        </p:attrNameLst>
                                      </p:cBhvr>
                                      <p:to>
                                        <p:strVal val="hidden"/>
                                      </p:to>
                                    </p:set>
                                  </p:childTnLst>
                                </p:cTn>
                              </p:par>
                              <p:par>
                                <p:cTn id="1365" presetID="1" presetClass="exit" presetSubtype="0" fill="hold" grpId="1" nodeType="withEffect">
                                  <p:stCondLst>
                                    <p:cond delay="0"/>
                                  </p:stCondLst>
                                  <p:childTnLst>
                                    <p:set>
                                      <p:cBhvr>
                                        <p:cTn id="1366" dur="1" fill="hold">
                                          <p:stCondLst>
                                            <p:cond delay="0"/>
                                          </p:stCondLst>
                                        </p:cTn>
                                        <p:tgtEl>
                                          <p:spTgt spid="668"/>
                                        </p:tgtEl>
                                        <p:attrNameLst>
                                          <p:attrName>style.visibility</p:attrName>
                                        </p:attrNameLst>
                                      </p:cBhvr>
                                      <p:to>
                                        <p:strVal val="hidden"/>
                                      </p:to>
                                    </p:set>
                                  </p:childTnLst>
                                </p:cTn>
                              </p:par>
                              <p:par>
                                <p:cTn id="1367" presetID="1" presetClass="entr" presetSubtype="0" fill="hold" grpId="0" nodeType="withEffect">
                                  <p:stCondLst>
                                    <p:cond delay="0"/>
                                  </p:stCondLst>
                                  <p:childTnLst>
                                    <p:set>
                                      <p:cBhvr>
                                        <p:cTn id="1368" dur="1" fill="hold">
                                          <p:stCondLst>
                                            <p:cond delay="0"/>
                                          </p:stCondLst>
                                        </p:cTn>
                                        <p:tgtEl>
                                          <p:spTgt spid="666"/>
                                        </p:tgtEl>
                                        <p:attrNameLst>
                                          <p:attrName>style.visibility</p:attrName>
                                        </p:attrNameLst>
                                      </p:cBhvr>
                                      <p:to>
                                        <p:strVal val="visible"/>
                                      </p:to>
                                    </p:set>
                                  </p:childTnLst>
                                </p:cTn>
                              </p:par>
                              <p:par>
                                <p:cTn id="1369" presetID="1" presetClass="entr" presetSubtype="0" fill="hold" grpId="0" nodeType="withEffect">
                                  <p:stCondLst>
                                    <p:cond delay="0"/>
                                  </p:stCondLst>
                                  <p:childTnLst>
                                    <p:set>
                                      <p:cBhvr>
                                        <p:cTn id="1370" dur="1" fill="hold">
                                          <p:stCondLst>
                                            <p:cond delay="0"/>
                                          </p:stCondLst>
                                        </p:cTn>
                                        <p:tgtEl>
                                          <p:spTgt spid="665"/>
                                        </p:tgtEl>
                                        <p:attrNameLst>
                                          <p:attrName>style.visibility</p:attrName>
                                        </p:attrNameLst>
                                      </p:cBhvr>
                                      <p:to>
                                        <p:strVal val="visible"/>
                                      </p:to>
                                    </p:set>
                                  </p:childTnLst>
                                </p:cTn>
                              </p:par>
                            </p:childTnLst>
                          </p:cTn>
                        </p:par>
                      </p:childTnLst>
                    </p:cTn>
                  </p:par>
                </p:childTnLst>
              </p:cTn>
              <p:nextCondLst>
                <p:cond evt="onClick" delay="0">
                  <p:tgtEl>
                    <p:spTgt spid="668"/>
                  </p:tgtEl>
                </p:cond>
              </p:nextCondLst>
            </p:seq>
            <p:seq concurrent="1" nextAc="seek">
              <p:cTn id="1371" restart="whenNotActive" fill="hold" evtFilter="cancelBubble" nodeType="interactiveSeq">
                <p:stCondLst>
                  <p:cond evt="onClick" delay="0">
                    <p:tgtEl>
                      <p:spTgt spid="667"/>
                    </p:tgtEl>
                  </p:cond>
                </p:stCondLst>
                <p:endSync evt="end" delay="0">
                  <p:rtn val="all"/>
                </p:endSync>
                <p:childTnLst>
                  <p:par>
                    <p:cTn id="1372" fill="hold">
                      <p:stCondLst>
                        <p:cond delay="0"/>
                      </p:stCondLst>
                      <p:childTnLst>
                        <p:par>
                          <p:cTn id="1373" fill="hold">
                            <p:stCondLst>
                              <p:cond delay="0"/>
                            </p:stCondLst>
                            <p:childTnLst>
                              <p:par>
                                <p:cTn id="1374" presetID="1" presetClass="exit" presetSubtype="0" fill="hold" grpId="2" nodeType="withEffect">
                                  <p:stCondLst>
                                    <p:cond delay="0"/>
                                  </p:stCondLst>
                                  <p:childTnLst>
                                    <p:set>
                                      <p:cBhvr>
                                        <p:cTn id="1375" dur="1" fill="hold">
                                          <p:stCondLst>
                                            <p:cond delay="0"/>
                                          </p:stCondLst>
                                        </p:cTn>
                                        <p:tgtEl>
                                          <p:spTgt spid="667"/>
                                        </p:tgtEl>
                                        <p:attrNameLst>
                                          <p:attrName>style.visibility</p:attrName>
                                        </p:attrNameLst>
                                      </p:cBhvr>
                                      <p:to>
                                        <p:strVal val="hidden"/>
                                      </p:to>
                                    </p:set>
                                  </p:childTnLst>
                                </p:cTn>
                              </p:par>
                              <p:par>
                                <p:cTn id="1376" presetID="1" presetClass="exit" presetSubtype="0" fill="hold" grpId="3" nodeType="withEffect">
                                  <p:stCondLst>
                                    <p:cond delay="0"/>
                                  </p:stCondLst>
                                  <p:childTnLst>
                                    <p:set>
                                      <p:cBhvr>
                                        <p:cTn id="1377" dur="1" fill="hold">
                                          <p:stCondLst>
                                            <p:cond delay="0"/>
                                          </p:stCondLst>
                                        </p:cTn>
                                        <p:tgtEl>
                                          <p:spTgt spid="668"/>
                                        </p:tgtEl>
                                        <p:attrNameLst>
                                          <p:attrName>style.visibility</p:attrName>
                                        </p:attrNameLst>
                                      </p:cBhvr>
                                      <p:to>
                                        <p:strVal val="hidden"/>
                                      </p:to>
                                    </p:set>
                                  </p:childTnLst>
                                </p:cTn>
                              </p:par>
                              <p:par>
                                <p:cTn id="1378" presetID="1" presetClass="entr" presetSubtype="0" fill="hold" grpId="0" nodeType="withEffect">
                                  <p:stCondLst>
                                    <p:cond delay="0"/>
                                  </p:stCondLst>
                                  <p:childTnLst>
                                    <p:set>
                                      <p:cBhvr>
                                        <p:cTn id="1379" dur="1" fill="hold">
                                          <p:stCondLst>
                                            <p:cond delay="0"/>
                                          </p:stCondLst>
                                        </p:cTn>
                                        <p:tgtEl>
                                          <p:spTgt spid="670"/>
                                        </p:tgtEl>
                                        <p:attrNameLst>
                                          <p:attrName>style.visibility</p:attrName>
                                        </p:attrNameLst>
                                      </p:cBhvr>
                                      <p:to>
                                        <p:strVal val="visible"/>
                                      </p:to>
                                    </p:set>
                                  </p:childTnLst>
                                </p:cTn>
                              </p:par>
                              <p:par>
                                <p:cTn id="1380" presetID="1" presetClass="entr" presetSubtype="0" fill="hold" grpId="0" nodeType="withEffect">
                                  <p:stCondLst>
                                    <p:cond delay="0"/>
                                  </p:stCondLst>
                                  <p:childTnLst>
                                    <p:set>
                                      <p:cBhvr>
                                        <p:cTn id="1381" dur="1" fill="hold">
                                          <p:stCondLst>
                                            <p:cond delay="0"/>
                                          </p:stCondLst>
                                        </p:cTn>
                                        <p:tgtEl>
                                          <p:spTgt spid="669"/>
                                        </p:tgtEl>
                                        <p:attrNameLst>
                                          <p:attrName>style.visibility</p:attrName>
                                        </p:attrNameLst>
                                      </p:cBhvr>
                                      <p:to>
                                        <p:strVal val="visible"/>
                                      </p:to>
                                    </p:set>
                                  </p:childTnLst>
                                </p:cTn>
                              </p:par>
                            </p:childTnLst>
                          </p:cTn>
                        </p:par>
                      </p:childTnLst>
                    </p:cTn>
                  </p:par>
                </p:childTnLst>
              </p:cTn>
              <p:nextCondLst>
                <p:cond evt="onClick" delay="0">
                  <p:tgtEl>
                    <p:spTgt spid="667"/>
                  </p:tgtEl>
                </p:cond>
              </p:nextCondLst>
            </p:seq>
            <p:seq concurrent="1" nextAc="seek">
              <p:cTn id="1382" restart="whenNotActive" fill="hold" evtFilter="cancelBubble" nodeType="interactiveSeq">
                <p:stCondLst>
                  <p:cond evt="onClick" delay="0">
                    <p:tgtEl>
                      <p:spTgt spid="670"/>
                    </p:tgtEl>
                  </p:cond>
                </p:stCondLst>
                <p:endSync evt="end" delay="0">
                  <p:rtn val="all"/>
                </p:endSync>
                <p:childTnLst>
                  <p:par>
                    <p:cTn id="1383" fill="hold">
                      <p:stCondLst>
                        <p:cond delay="0"/>
                      </p:stCondLst>
                      <p:childTnLst>
                        <p:par>
                          <p:cTn id="1384" fill="hold">
                            <p:stCondLst>
                              <p:cond delay="0"/>
                            </p:stCondLst>
                            <p:childTnLst>
                              <p:par>
                                <p:cTn id="1385" presetID="1" presetClass="exit" presetSubtype="0" fill="hold" grpId="1" nodeType="withEffect">
                                  <p:stCondLst>
                                    <p:cond delay="0"/>
                                  </p:stCondLst>
                                  <p:childTnLst>
                                    <p:set>
                                      <p:cBhvr>
                                        <p:cTn id="1386" dur="1" fill="hold">
                                          <p:stCondLst>
                                            <p:cond delay="0"/>
                                          </p:stCondLst>
                                        </p:cTn>
                                        <p:tgtEl>
                                          <p:spTgt spid="670"/>
                                        </p:tgtEl>
                                        <p:attrNameLst>
                                          <p:attrName>style.visibility</p:attrName>
                                        </p:attrNameLst>
                                      </p:cBhvr>
                                      <p:to>
                                        <p:strVal val="hidden"/>
                                      </p:to>
                                    </p:set>
                                  </p:childTnLst>
                                </p:cTn>
                              </p:par>
                              <p:par>
                                <p:cTn id="1387" presetID="1" presetClass="exit" presetSubtype="0" fill="hold" grpId="1" nodeType="withEffect">
                                  <p:stCondLst>
                                    <p:cond delay="0"/>
                                  </p:stCondLst>
                                  <p:childTnLst>
                                    <p:set>
                                      <p:cBhvr>
                                        <p:cTn id="1388" dur="1" fill="hold">
                                          <p:stCondLst>
                                            <p:cond delay="0"/>
                                          </p:stCondLst>
                                        </p:cTn>
                                        <p:tgtEl>
                                          <p:spTgt spid="669"/>
                                        </p:tgtEl>
                                        <p:attrNameLst>
                                          <p:attrName>style.visibility</p:attrName>
                                        </p:attrNameLst>
                                      </p:cBhvr>
                                      <p:to>
                                        <p:strVal val="hidden"/>
                                      </p:to>
                                    </p:set>
                                  </p:childTnLst>
                                </p:cTn>
                              </p:par>
                              <p:par>
                                <p:cTn id="1389" presetID="1" presetClass="entr" presetSubtype="0" fill="hold" grpId="3" nodeType="withEffect">
                                  <p:stCondLst>
                                    <p:cond delay="0"/>
                                  </p:stCondLst>
                                  <p:childTnLst>
                                    <p:set>
                                      <p:cBhvr>
                                        <p:cTn id="1390" dur="1" fill="hold">
                                          <p:stCondLst>
                                            <p:cond delay="0"/>
                                          </p:stCondLst>
                                        </p:cTn>
                                        <p:tgtEl>
                                          <p:spTgt spid="667"/>
                                        </p:tgtEl>
                                        <p:attrNameLst>
                                          <p:attrName>style.visibility</p:attrName>
                                        </p:attrNameLst>
                                      </p:cBhvr>
                                      <p:to>
                                        <p:strVal val="visible"/>
                                      </p:to>
                                    </p:set>
                                  </p:childTnLst>
                                </p:cTn>
                              </p:par>
                              <p:par>
                                <p:cTn id="1391" presetID="1" presetClass="entr" presetSubtype="0" fill="hold" grpId="2" nodeType="withEffect">
                                  <p:stCondLst>
                                    <p:cond delay="0"/>
                                  </p:stCondLst>
                                  <p:childTnLst>
                                    <p:set>
                                      <p:cBhvr>
                                        <p:cTn id="1392"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70"/>
                  </p:tgtEl>
                </p:cond>
              </p:nextCondLst>
            </p:seq>
            <p:seq concurrent="1" nextAc="seek">
              <p:cTn id="1393" restart="whenNotActive" fill="hold" evtFilter="cancelBubble" nodeType="interactiveSeq">
                <p:stCondLst>
                  <p:cond evt="onClick" delay="0">
                    <p:tgtEl>
                      <p:spTgt spid="669"/>
                    </p:tgtEl>
                  </p:cond>
                </p:stCondLst>
                <p:endSync evt="end" delay="0">
                  <p:rtn val="all"/>
                </p:endSync>
                <p:childTnLst>
                  <p:par>
                    <p:cTn id="1394" fill="hold">
                      <p:stCondLst>
                        <p:cond delay="0"/>
                      </p:stCondLst>
                      <p:childTnLst>
                        <p:par>
                          <p:cTn id="1395" fill="hold">
                            <p:stCondLst>
                              <p:cond delay="0"/>
                            </p:stCondLst>
                            <p:childTnLst>
                              <p:par>
                                <p:cTn id="1396" presetID="1" presetClass="exit" presetSubtype="0" fill="hold" grpId="2" nodeType="withEffect">
                                  <p:stCondLst>
                                    <p:cond delay="0"/>
                                  </p:stCondLst>
                                  <p:childTnLst>
                                    <p:set>
                                      <p:cBhvr>
                                        <p:cTn id="1397" dur="1" fill="hold">
                                          <p:stCondLst>
                                            <p:cond delay="0"/>
                                          </p:stCondLst>
                                        </p:cTn>
                                        <p:tgtEl>
                                          <p:spTgt spid="669"/>
                                        </p:tgtEl>
                                        <p:attrNameLst>
                                          <p:attrName>style.visibility</p:attrName>
                                        </p:attrNameLst>
                                      </p:cBhvr>
                                      <p:to>
                                        <p:strVal val="hidden"/>
                                      </p:to>
                                    </p:set>
                                  </p:childTnLst>
                                </p:cTn>
                              </p:par>
                              <p:par>
                                <p:cTn id="1398" presetID="1" presetClass="exit" presetSubtype="0" fill="hold" grpId="2" nodeType="withEffect">
                                  <p:stCondLst>
                                    <p:cond delay="0"/>
                                  </p:stCondLst>
                                  <p:childTnLst>
                                    <p:set>
                                      <p:cBhvr>
                                        <p:cTn id="1399" dur="1" fill="hold">
                                          <p:stCondLst>
                                            <p:cond delay="0"/>
                                          </p:stCondLst>
                                        </p:cTn>
                                        <p:tgtEl>
                                          <p:spTgt spid="670"/>
                                        </p:tgtEl>
                                        <p:attrNameLst>
                                          <p:attrName>style.visibility</p:attrName>
                                        </p:attrNameLst>
                                      </p:cBhvr>
                                      <p:to>
                                        <p:strVal val="hidden"/>
                                      </p:to>
                                    </p:set>
                                  </p:childTnLst>
                                </p:cTn>
                              </p:par>
                              <p:par>
                                <p:cTn id="1400" presetID="1" presetClass="entr" presetSubtype="0" fill="hold" grpId="3" nodeType="withEffect">
                                  <p:stCondLst>
                                    <p:cond delay="0"/>
                                  </p:stCondLst>
                                  <p:childTnLst>
                                    <p:set>
                                      <p:cBhvr>
                                        <p:cTn id="1401" dur="1" fill="hold">
                                          <p:stCondLst>
                                            <p:cond delay="0"/>
                                          </p:stCondLst>
                                        </p:cTn>
                                        <p:tgtEl>
                                          <p:spTgt spid="672"/>
                                        </p:tgtEl>
                                        <p:attrNameLst>
                                          <p:attrName>style.visibility</p:attrName>
                                        </p:attrNameLst>
                                      </p:cBhvr>
                                      <p:to>
                                        <p:strVal val="visible"/>
                                      </p:to>
                                    </p:set>
                                  </p:childTnLst>
                                </p:cTn>
                              </p:par>
                              <p:par>
                                <p:cTn id="1402" presetID="1" presetClass="entr" presetSubtype="0" fill="hold" grpId="3" nodeType="withEffect">
                                  <p:stCondLst>
                                    <p:cond delay="0"/>
                                  </p:stCondLst>
                                  <p:childTnLst>
                                    <p:set>
                                      <p:cBhvr>
                                        <p:cTn id="1403" dur="1" fill="hold">
                                          <p:stCondLst>
                                            <p:cond delay="0"/>
                                          </p:stCondLst>
                                        </p:cTn>
                                        <p:tgtEl>
                                          <p:spTgt spid="671"/>
                                        </p:tgtEl>
                                        <p:attrNameLst>
                                          <p:attrName>style.visibility</p:attrName>
                                        </p:attrNameLst>
                                      </p:cBhvr>
                                      <p:to>
                                        <p:strVal val="visible"/>
                                      </p:to>
                                    </p:set>
                                  </p:childTnLst>
                                </p:cTn>
                              </p:par>
                            </p:childTnLst>
                          </p:cTn>
                        </p:par>
                      </p:childTnLst>
                    </p:cTn>
                  </p:par>
                </p:childTnLst>
              </p:cTn>
              <p:nextCondLst>
                <p:cond evt="onClick" delay="0">
                  <p:tgtEl>
                    <p:spTgt spid="669"/>
                  </p:tgtEl>
                </p:cond>
              </p:nextCondLst>
            </p:seq>
            <p:seq concurrent="1" nextAc="seek">
              <p:cTn id="1404" restart="whenNotActive" fill="hold" evtFilter="cancelBubble" nodeType="interactiveSeq">
                <p:stCondLst>
                  <p:cond evt="onClick" delay="0">
                    <p:tgtEl>
                      <p:spTgt spid="672"/>
                    </p:tgtEl>
                  </p:cond>
                </p:stCondLst>
                <p:endSync evt="end" delay="0">
                  <p:rtn val="all"/>
                </p:endSync>
                <p:childTnLst>
                  <p:par>
                    <p:cTn id="1405" fill="hold">
                      <p:stCondLst>
                        <p:cond delay="0"/>
                      </p:stCondLst>
                      <p:childTnLst>
                        <p:par>
                          <p:cTn id="1406" fill="hold">
                            <p:stCondLst>
                              <p:cond delay="0"/>
                            </p:stCondLst>
                            <p:childTnLst>
                              <p:par>
                                <p:cTn id="1407" presetID="1" presetClass="exit" presetSubtype="0" fill="hold" grpId="1" nodeType="withEffect">
                                  <p:stCondLst>
                                    <p:cond delay="0"/>
                                  </p:stCondLst>
                                  <p:childTnLst>
                                    <p:set>
                                      <p:cBhvr>
                                        <p:cTn id="1408" dur="1" fill="hold">
                                          <p:stCondLst>
                                            <p:cond delay="0"/>
                                          </p:stCondLst>
                                        </p:cTn>
                                        <p:tgtEl>
                                          <p:spTgt spid="672"/>
                                        </p:tgtEl>
                                        <p:attrNameLst>
                                          <p:attrName>style.visibility</p:attrName>
                                        </p:attrNameLst>
                                      </p:cBhvr>
                                      <p:to>
                                        <p:strVal val="hidden"/>
                                      </p:to>
                                    </p:set>
                                  </p:childTnLst>
                                </p:cTn>
                              </p:par>
                              <p:par>
                                <p:cTn id="1409" presetID="1" presetClass="exit" presetSubtype="0" fill="hold" grpId="1" nodeType="withEffect">
                                  <p:stCondLst>
                                    <p:cond delay="0"/>
                                  </p:stCondLst>
                                  <p:childTnLst>
                                    <p:set>
                                      <p:cBhvr>
                                        <p:cTn id="1410" dur="1" fill="hold">
                                          <p:stCondLst>
                                            <p:cond delay="0"/>
                                          </p:stCondLst>
                                        </p:cTn>
                                        <p:tgtEl>
                                          <p:spTgt spid="671"/>
                                        </p:tgtEl>
                                        <p:attrNameLst>
                                          <p:attrName>style.visibility</p:attrName>
                                        </p:attrNameLst>
                                      </p:cBhvr>
                                      <p:to>
                                        <p:strVal val="hidden"/>
                                      </p:to>
                                    </p:set>
                                  </p:childTnLst>
                                </p:cTn>
                              </p:par>
                              <p:par>
                                <p:cTn id="1411" presetID="1" presetClass="entr" presetSubtype="0" fill="hold" grpId="3" nodeType="withEffect">
                                  <p:stCondLst>
                                    <p:cond delay="0"/>
                                  </p:stCondLst>
                                  <p:childTnLst>
                                    <p:set>
                                      <p:cBhvr>
                                        <p:cTn id="1412" dur="1" fill="hold">
                                          <p:stCondLst>
                                            <p:cond delay="0"/>
                                          </p:stCondLst>
                                        </p:cTn>
                                        <p:tgtEl>
                                          <p:spTgt spid="670"/>
                                        </p:tgtEl>
                                        <p:attrNameLst>
                                          <p:attrName>style.visibility</p:attrName>
                                        </p:attrNameLst>
                                      </p:cBhvr>
                                      <p:to>
                                        <p:strVal val="visible"/>
                                      </p:to>
                                    </p:set>
                                  </p:childTnLst>
                                </p:cTn>
                              </p:par>
                              <p:par>
                                <p:cTn id="1413" presetID="1" presetClass="entr" presetSubtype="0" fill="hold" grpId="3" nodeType="withEffect">
                                  <p:stCondLst>
                                    <p:cond delay="0"/>
                                  </p:stCondLst>
                                  <p:childTnLst>
                                    <p:set>
                                      <p:cBhvr>
                                        <p:cTn id="1414" dur="1" fill="hold">
                                          <p:stCondLst>
                                            <p:cond delay="0"/>
                                          </p:stCondLst>
                                        </p:cTn>
                                        <p:tgtEl>
                                          <p:spTgt spid="669"/>
                                        </p:tgtEl>
                                        <p:attrNameLst>
                                          <p:attrName>style.visibility</p:attrName>
                                        </p:attrNameLst>
                                      </p:cBhvr>
                                      <p:to>
                                        <p:strVal val="visible"/>
                                      </p:to>
                                    </p:set>
                                  </p:childTnLst>
                                </p:cTn>
                              </p:par>
                            </p:childTnLst>
                          </p:cTn>
                        </p:par>
                      </p:childTnLst>
                    </p:cTn>
                  </p:par>
                </p:childTnLst>
              </p:cTn>
              <p:nextCondLst>
                <p:cond evt="onClick" delay="0">
                  <p:tgtEl>
                    <p:spTgt spid="672"/>
                  </p:tgtEl>
                </p:cond>
              </p:nextCondLst>
            </p:seq>
            <p:seq concurrent="1" nextAc="seek">
              <p:cTn id="1415" restart="whenNotActive" fill="hold" evtFilter="cancelBubble" nodeType="interactiveSeq">
                <p:stCondLst>
                  <p:cond evt="onClick" delay="0">
                    <p:tgtEl>
                      <p:spTgt spid="671"/>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2" nodeType="withEffect">
                                  <p:stCondLst>
                                    <p:cond delay="0"/>
                                  </p:stCondLst>
                                  <p:childTnLst>
                                    <p:set>
                                      <p:cBhvr>
                                        <p:cTn id="1419" dur="1" fill="hold">
                                          <p:stCondLst>
                                            <p:cond delay="0"/>
                                          </p:stCondLst>
                                        </p:cTn>
                                        <p:tgtEl>
                                          <p:spTgt spid="671"/>
                                        </p:tgtEl>
                                        <p:attrNameLst>
                                          <p:attrName>style.visibility</p:attrName>
                                        </p:attrNameLst>
                                      </p:cBhvr>
                                      <p:to>
                                        <p:strVal val="hidden"/>
                                      </p:to>
                                    </p:set>
                                  </p:childTnLst>
                                </p:cTn>
                              </p:par>
                              <p:par>
                                <p:cTn id="1420" presetID="1" presetClass="exit" presetSubtype="0" fill="hold" grpId="2" nodeType="withEffect">
                                  <p:stCondLst>
                                    <p:cond delay="0"/>
                                  </p:stCondLst>
                                  <p:childTnLst>
                                    <p:set>
                                      <p:cBhvr>
                                        <p:cTn id="1421" dur="1" fill="hold">
                                          <p:stCondLst>
                                            <p:cond delay="0"/>
                                          </p:stCondLst>
                                        </p:cTn>
                                        <p:tgtEl>
                                          <p:spTgt spid="672"/>
                                        </p:tgtEl>
                                        <p:attrNameLst>
                                          <p:attrName>style.visibility</p:attrName>
                                        </p:attrNameLst>
                                      </p:cBhvr>
                                      <p:to>
                                        <p:strVal val="hidden"/>
                                      </p:to>
                                    </p:set>
                                  </p:childTnLst>
                                </p:cTn>
                              </p:par>
                              <p:par>
                                <p:cTn id="1422" presetID="1" presetClass="entr" presetSubtype="0" fill="hold" grpId="3" nodeType="withEffect">
                                  <p:stCondLst>
                                    <p:cond delay="0"/>
                                  </p:stCondLst>
                                  <p:childTnLst>
                                    <p:set>
                                      <p:cBhvr>
                                        <p:cTn id="1423" dur="1" fill="hold">
                                          <p:stCondLst>
                                            <p:cond delay="0"/>
                                          </p:stCondLst>
                                        </p:cTn>
                                        <p:tgtEl>
                                          <p:spTgt spid="674"/>
                                        </p:tgtEl>
                                        <p:attrNameLst>
                                          <p:attrName>style.visibility</p:attrName>
                                        </p:attrNameLst>
                                      </p:cBhvr>
                                      <p:to>
                                        <p:strVal val="visible"/>
                                      </p:to>
                                    </p:set>
                                  </p:childTnLst>
                                </p:cTn>
                              </p:par>
                              <p:par>
                                <p:cTn id="1424" presetID="1" presetClass="entr" presetSubtype="0" fill="hold" grpId="3" nodeType="withEffect">
                                  <p:stCondLst>
                                    <p:cond delay="0"/>
                                  </p:stCondLst>
                                  <p:childTnLst>
                                    <p:set>
                                      <p:cBhvr>
                                        <p:cTn id="1425" dur="1" fill="hold">
                                          <p:stCondLst>
                                            <p:cond delay="0"/>
                                          </p:stCondLst>
                                        </p:cTn>
                                        <p:tgtEl>
                                          <p:spTgt spid="673"/>
                                        </p:tgtEl>
                                        <p:attrNameLst>
                                          <p:attrName>style.visibility</p:attrName>
                                        </p:attrNameLst>
                                      </p:cBhvr>
                                      <p:to>
                                        <p:strVal val="visible"/>
                                      </p:to>
                                    </p:set>
                                  </p:childTnLst>
                                </p:cTn>
                              </p:par>
                            </p:childTnLst>
                          </p:cTn>
                        </p:par>
                      </p:childTnLst>
                    </p:cTn>
                  </p:par>
                </p:childTnLst>
              </p:cTn>
              <p:nextCondLst>
                <p:cond evt="onClick" delay="0">
                  <p:tgtEl>
                    <p:spTgt spid="671"/>
                  </p:tgtEl>
                </p:cond>
              </p:nextCondLst>
            </p:seq>
            <p:seq concurrent="1" nextAc="seek">
              <p:cTn id="1426" restart="whenNotActive" fill="hold" evtFilter="cancelBubble" nodeType="interactiveSeq">
                <p:stCondLst>
                  <p:cond evt="onClick" delay="0">
                    <p:tgtEl>
                      <p:spTgt spid="674"/>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withEffect">
                                  <p:stCondLst>
                                    <p:cond delay="0"/>
                                  </p:stCondLst>
                                  <p:childTnLst>
                                    <p:set>
                                      <p:cBhvr>
                                        <p:cTn id="1430" dur="1" fill="hold">
                                          <p:stCondLst>
                                            <p:cond delay="0"/>
                                          </p:stCondLst>
                                        </p:cTn>
                                        <p:tgtEl>
                                          <p:spTgt spid="674"/>
                                        </p:tgtEl>
                                        <p:attrNameLst>
                                          <p:attrName>style.visibility</p:attrName>
                                        </p:attrNameLst>
                                      </p:cBhvr>
                                      <p:to>
                                        <p:strVal val="hidden"/>
                                      </p:to>
                                    </p:set>
                                  </p:childTnLst>
                                </p:cTn>
                              </p:par>
                              <p:par>
                                <p:cTn id="1431" presetID="1" presetClass="exit" presetSubtype="0" fill="hold" grpId="1" nodeType="withEffect">
                                  <p:stCondLst>
                                    <p:cond delay="0"/>
                                  </p:stCondLst>
                                  <p:childTnLst>
                                    <p:set>
                                      <p:cBhvr>
                                        <p:cTn id="1432" dur="1" fill="hold">
                                          <p:stCondLst>
                                            <p:cond delay="0"/>
                                          </p:stCondLst>
                                        </p:cTn>
                                        <p:tgtEl>
                                          <p:spTgt spid="673"/>
                                        </p:tgtEl>
                                        <p:attrNameLst>
                                          <p:attrName>style.visibility</p:attrName>
                                        </p:attrNameLst>
                                      </p:cBhvr>
                                      <p:to>
                                        <p:strVal val="hidden"/>
                                      </p:to>
                                    </p:set>
                                  </p:childTnLst>
                                </p:cTn>
                              </p:par>
                              <p:par>
                                <p:cTn id="1433" presetID="1" presetClass="entr" presetSubtype="0" fill="hold" grpId="0" nodeType="withEffect">
                                  <p:stCondLst>
                                    <p:cond delay="0"/>
                                  </p:stCondLst>
                                  <p:childTnLst>
                                    <p:set>
                                      <p:cBhvr>
                                        <p:cTn id="1434" dur="1" fill="hold">
                                          <p:stCondLst>
                                            <p:cond delay="0"/>
                                          </p:stCondLst>
                                        </p:cTn>
                                        <p:tgtEl>
                                          <p:spTgt spid="672"/>
                                        </p:tgtEl>
                                        <p:attrNameLst>
                                          <p:attrName>style.visibility</p:attrName>
                                        </p:attrNameLst>
                                      </p:cBhvr>
                                      <p:to>
                                        <p:strVal val="visible"/>
                                      </p:to>
                                    </p:set>
                                  </p:childTnLst>
                                </p:cTn>
                              </p:par>
                              <p:par>
                                <p:cTn id="1435" presetID="1" presetClass="entr" presetSubtype="0" fill="hold" grpId="0" nodeType="withEffect">
                                  <p:stCondLst>
                                    <p:cond delay="0"/>
                                  </p:stCondLst>
                                  <p:childTnLst>
                                    <p:set>
                                      <p:cBhvr>
                                        <p:cTn id="1436" dur="1" fill="hold">
                                          <p:stCondLst>
                                            <p:cond delay="0"/>
                                          </p:stCondLst>
                                        </p:cTn>
                                        <p:tgtEl>
                                          <p:spTgt spid="671"/>
                                        </p:tgtEl>
                                        <p:attrNameLst>
                                          <p:attrName>style.visibility</p:attrName>
                                        </p:attrNameLst>
                                      </p:cBhvr>
                                      <p:to>
                                        <p:strVal val="visible"/>
                                      </p:to>
                                    </p:set>
                                  </p:childTnLst>
                                </p:cTn>
                              </p:par>
                            </p:childTnLst>
                          </p:cTn>
                        </p:par>
                      </p:childTnLst>
                    </p:cTn>
                  </p:par>
                </p:childTnLst>
              </p:cTn>
              <p:nextCondLst>
                <p:cond evt="onClick" delay="0">
                  <p:tgtEl>
                    <p:spTgt spid="674"/>
                  </p:tgtEl>
                </p:cond>
              </p:nextCondLst>
            </p:seq>
            <p:seq concurrent="1" nextAc="seek">
              <p:cTn id="1437" restart="whenNotActive" fill="hold" evtFilter="cancelBubble" nodeType="interactiveSeq">
                <p:stCondLst>
                  <p:cond evt="onClick" delay="0">
                    <p:tgtEl>
                      <p:spTgt spid="673"/>
                    </p:tgtEl>
                  </p:cond>
                </p:stCondLst>
                <p:endSync evt="end" delay="0">
                  <p:rtn val="all"/>
                </p:endSync>
                <p:childTnLst>
                  <p:par>
                    <p:cTn id="1438" fill="hold">
                      <p:stCondLst>
                        <p:cond delay="0"/>
                      </p:stCondLst>
                      <p:childTnLst>
                        <p:par>
                          <p:cTn id="1439" fill="hold">
                            <p:stCondLst>
                              <p:cond delay="0"/>
                            </p:stCondLst>
                            <p:childTnLst>
                              <p:par>
                                <p:cTn id="1440" presetID="1" presetClass="exit" presetSubtype="0" fill="hold" grpId="2" nodeType="withEffect">
                                  <p:stCondLst>
                                    <p:cond delay="0"/>
                                  </p:stCondLst>
                                  <p:childTnLst>
                                    <p:set>
                                      <p:cBhvr>
                                        <p:cTn id="1441" dur="1" fill="hold">
                                          <p:stCondLst>
                                            <p:cond delay="0"/>
                                          </p:stCondLst>
                                        </p:cTn>
                                        <p:tgtEl>
                                          <p:spTgt spid="673"/>
                                        </p:tgtEl>
                                        <p:attrNameLst>
                                          <p:attrName>style.visibility</p:attrName>
                                        </p:attrNameLst>
                                      </p:cBhvr>
                                      <p:to>
                                        <p:strVal val="hidden"/>
                                      </p:to>
                                    </p:set>
                                  </p:childTnLst>
                                </p:cTn>
                              </p:par>
                              <p:par>
                                <p:cTn id="1442" presetID="1" presetClass="exit" presetSubtype="0" fill="hold" grpId="2" nodeType="withEffect">
                                  <p:stCondLst>
                                    <p:cond delay="0"/>
                                  </p:stCondLst>
                                  <p:childTnLst>
                                    <p:set>
                                      <p:cBhvr>
                                        <p:cTn id="1443" dur="1" fill="hold">
                                          <p:stCondLst>
                                            <p:cond delay="0"/>
                                          </p:stCondLst>
                                        </p:cTn>
                                        <p:tgtEl>
                                          <p:spTgt spid="674"/>
                                        </p:tgtEl>
                                        <p:attrNameLst>
                                          <p:attrName>style.visibility</p:attrName>
                                        </p:attrNameLst>
                                      </p:cBhvr>
                                      <p:to>
                                        <p:strVal val="hidden"/>
                                      </p:to>
                                    </p:set>
                                  </p:childTnLst>
                                </p:cTn>
                              </p:par>
                              <p:par>
                                <p:cTn id="1444" presetID="1" presetClass="entr" presetSubtype="0" fill="hold" grpId="0" nodeType="withEffect">
                                  <p:stCondLst>
                                    <p:cond delay="0"/>
                                  </p:stCondLst>
                                  <p:childTnLst>
                                    <p:set>
                                      <p:cBhvr>
                                        <p:cTn id="1445" dur="1" fill="hold">
                                          <p:stCondLst>
                                            <p:cond delay="0"/>
                                          </p:stCondLst>
                                        </p:cTn>
                                        <p:tgtEl>
                                          <p:spTgt spid="676"/>
                                        </p:tgtEl>
                                        <p:attrNameLst>
                                          <p:attrName>style.visibility</p:attrName>
                                        </p:attrNameLst>
                                      </p:cBhvr>
                                      <p:to>
                                        <p:strVal val="visible"/>
                                      </p:to>
                                    </p:set>
                                  </p:childTnLst>
                                </p:cTn>
                              </p:par>
                              <p:par>
                                <p:cTn id="1446" presetID="1" presetClass="entr" presetSubtype="0" fill="hold" grpId="0" nodeType="withEffect">
                                  <p:stCondLst>
                                    <p:cond delay="0"/>
                                  </p:stCondLst>
                                  <p:childTnLst>
                                    <p:set>
                                      <p:cBhvr>
                                        <p:cTn id="1447"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3"/>
                  </p:tgtEl>
                </p:cond>
              </p:nextCondLst>
            </p:seq>
            <p:seq concurrent="1" nextAc="seek">
              <p:cTn id="1448" restart="whenNotActive" fill="hold" evtFilter="cancelBubble" nodeType="interactiveSeq">
                <p:stCondLst>
                  <p:cond evt="onClick" delay="0">
                    <p:tgtEl>
                      <p:spTgt spid="676"/>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withEffect">
                                  <p:stCondLst>
                                    <p:cond delay="0"/>
                                  </p:stCondLst>
                                  <p:childTnLst>
                                    <p:set>
                                      <p:cBhvr>
                                        <p:cTn id="1452" dur="1" fill="hold">
                                          <p:stCondLst>
                                            <p:cond delay="0"/>
                                          </p:stCondLst>
                                        </p:cTn>
                                        <p:tgtEl>
                                          <p:spTgt spid="676"/>
                                        </p:tgtEl>
                                        <p:attrNameLst>
                                          <p:attrName>style.visibility</p:attrName>
                                        </p:attrNameLst>
                                      </p:cBhvr>
                                      <p:to>
                                        <p:strVal val="hidden"/>
                                      </p:to>
                                    </p:set>
                                  </p:childTnLst>
                                </p:cTn>
                              </p:par>
                              <p:par>
                                <p:cTn id="1453" presetID="1" presetClass="exit" presetSubtype="0" fill="hold" grpId="1" nodeType="withEffect">
                                  <p:stCondLst>
                                    <p:cond delay="0"/>
                                  </p:stCondLst>
                                  <p:childTnLst>
                                    <p:set>
                                      <p:cBhvr>
                                        <p:cTn id="1454" dur="1" fill="hold">
                                          <p:stCondLst>
                                            <p:cond delay="0"/>
                                          </p:stCondLst>
                                        </p:cTn>
                                        <p:tgtEl>
                                          <p:spTgt spid="675"/>
                                        </p:tgtEl>
                                        <p:attrNameLst>
                                          <p:attrName>style.visibility</p:attrName>
                                        </p:attrNameLst>
                                      </p:cBhvr>
                                      <p:to>
                                        <p:strVal val="hidden"/>
                                      </p:to>
                                    </p:set>
                                  </p:childTnLst>
                                </p:cTn>
                              </p:par>
                              <p:par>
                                <p:cTn id="1455" presetID="1" presetClass="entr" presetSubtype="0" fill="hold" grpId="0" nodeType="withEffect">
                                  <p:stCondLst>
                                    <p:cond delay="0"/>
                                  </p:stCondLst>
                                  <p:childTnLst>
                                    <p:set>
                                      <p:cBhvr>
                                        <p:cTn id="1456" dur="1" fill="hold">
                                          <p:stCondLst>
                                            <p:cond delay="0"/>
                                          </p:stCondLst>
                                        </p:cTn>
                                        <p:tgtEl>
                                          <p:spTgt spid="674"/>
                                        </p:tgtEl>
                                        <p:attrNameLst>
                                          <p:attrName>style.visibility</p:attrName>
                                        </p:attrNameLst>
                                      </p:cBhvr>
                                      <p:to>
                                        <p:strVal val="visible"/>
                                      </p:to>
                                    </p:set>
                                  </p:childTnLst>
                                </p:cTn>
                              </p:par>
                              <p:par>
                                <p:cTn id="1457" presetID="1" presetClass="entr" presetSubtype="0" fill="hold" grpId="0" nodeType="withEffect">
                                  <p:stCondLst>
                                    <p:cond delay="0"/>
                                  </p:stCondLst>
                                  <p:childTnLst>
                                    <p:set>
                                      <p:cBhvr>
                                        <p:cTn id="1458" dur="1" fill="hold">
                                          <p:stCondLst>
                                            <p:cond delay="0"/>
                                          </p:stCondLst>
                                        </p:cTn>
                                        <p:tgtEl>
                                          <p:spTgt spid="673"/>
                                        </p:tgtEl>
                                        <p:attrNameLst>
                                          <p:attrName>style.visibility</p:attrName>
                                        </p:attrNameLst>
                                      </p:cBhvr>
                                      <p:to>
                                        <p:strVal val="visible"/>
                                      </p:to>
                                    </p:set>
                                  </p:childTnLst>
                                </p:cTn>
                              </p:par>
                            </p:childTnLst>
                          </p:cTn>
                        </p:par>
                      </p:childTnLst>
                    </p:cTn>
                  </p:par>
                </p:childTnLst>
              </p:cTn>
              <p:nextCondLst>
                <p:cond evt="onClick" delay="0">
                  <p:tgtEl>
                    <p:spTgt spid="676"/>
                  </p:tgtEl>
                </p:cond>
              </p:nextCondLst>
            </p:seq>
            <p:seq concurrent="1" nextAc="seek">
              <p:cTn id="1459" restart="whenNotActive" fill="hold" evtFilter="cancelBubble" nodeType="interactiveSeq">
                <p:stCondLst>
                  <p:cond evt="onClick" delay="0">
                    <p:tgtEl>
                      <p:spTgt spid="675"/>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2" nodeType="withEffect">
                                  <p:stCondLst>
                                    <p:cond delay="0"/>
                                  </p:stCondLst>
                                  <p:childTnLst>
                                    <p:set>
                                      <p:cBhvr>
                                        <p:cTn id="1463" dur="1" fill="hold">
                                          <p:stCondLst>
                                            <p:cond delay="0"/>
                                          </p:stCondLst>
                                        </p:cTn>
                                        <p:tgtEl>
                                          <p:spTgt spid="675"/>
                                        </p:tgtEl>
                                        <p:attrNameLst>
                                          <p:attrName>style.visibility</p:attrName>
                                        </p:attrNameLst>
                                      </p:cBhvr>
                                      <p:to>
                                        <p:strVal val="hidden"/>
                                      </p:to>
                                    </p:set>
                                  </p:childTnLst>
                                </p:cTn>
                              </p:par>
                              <p:par>
                                <p:cTn id="1464" presetID="1" presetClass="exit" presetSubtype="0" fill="hold" grpId="2" nodeType="withEffect">
                                  <p:stCondLst>
                                    <p:cond delay="0"/>
                                  </p:stCondLst>
                                  <p:childTnLst>
                                    <p:set>
                                      <p:cBhvr>
                                        <p:cTn id="1465" dur="1" fill="hold">
                                          <p:stCondLst>
                                            <p:cond delay="0"/>
                                          </p:stCondLst>
                                        </p:cTn>
                                        <p:tgtEl>
                                          <p:spTgt spid="676"/>
                                        </p:tgtEl>
                                        <p:attrNameLst>
                                          <p:attrName>style.visibility</p:attrName>
                                        </p:attrNameLst>
                                      </p:cBhvr>
                                      <p:to>
                                        <p:strVal val="hidden"/>
                                      </p:to>
                                    </p:set>
                                  </p:childTnLst>
                                </p:cTn>
                              </p:par>
                              <p:par>
                                <p:cTn id="1466" presetID="1" presetClass="entr" presetSubtype="0" fill="hold" grpId="3" nodeType="withEffect">
                                  <p:stCondLst>
                                    <p:cond delay="0"/>
                                  </p:stCondLst>
                                  <p:childTnLst>
                                    <p:set>
                                      <p:cBhvr>
                                        <p:cTn id="1467" dur="1" fill="hold">
                                          <p:stCondLst>
                                            <p:cond delay="0"/>
                                          </p:stCondLst>
                                        </p:cTn>
                                        <p:tgtEl>
                                          <p:spTgt spid="678"/>
                                        </p:tgtEl>
                                        <p:attrNameLst>
                                          <p:attrName>style.visibility</p:attrName>
                                        </p:attrNameLst>
                                      </p:cBhvr>
                                      <p:to>
                                        <p:strVal val="visible"/>
                                      </p:to>
                                    </p:set>
                                  </p:childTnLst>
                                </p:cTn>
                              </p:par>
                              <p:par>
                                <p:cTn id="1468" presetID="1" presetClass="entr" presetSubtype="0" fill="hold" grpId="3" nodeType="withEffect">
                                  <p:stCondLst>
                                    <p:cond delay="0"/>
                                  </p:stCondLst>
                                  <p:childTnLst>
                                    <p:set>
                                      <p:cBhvr>
                                        <p:cTn id="1469" dur="1" fill="hold">
                                          <p:stCondLst>
                                            <p:cond delay="0"/>
                                          </p:stCondLst>
                                        </p:cTn>
                                        <p:tgtEl>
                                          <p:spTgt spid="677"/>
                                        </p:tgtEl>
                                        <p:attrNameLst>
                                          <p:attrName>style.visibility</p:attrName>
                                        </p:attrNameLst>
                                      </p:cBhvr>
                                      <p:to>
                                        <p:strVal val="visible"/>
                                      </p:to>
                                    </p:set>
                                  </p:childTnLst>
                                </p:cTn>
                              </p:par>
                            </p:childTnLst>
                          </p:cTn>
                        </p:par>
                      </p:childTnLst>
                    </p:cTn>
                  </p:par>
                </p:childTnLst>
              </p:cTn>
              <p:nextCondLst>
                <p:cond evt="onClick" delay="0">
                  <p:tgtEl>
                    <p:spTgt spid="675"/>
                  </p:tgtEl>
                </p:cond>
              </p:nextCondLst>
            </p:seq>
            <p:seq concurrent="1" nextAc="seek">
              <p:cTn id="1470" restart="whenNotActive" fill="hold" evtFilter="cancelBubble" nodeType="interactiveSeq">
                <p:stCondLst>
                  <p:cond evt="onClick" delay="0">
                    <p:tgtEl>
                      <p:spTgt spid="678"/>
                    </p:tgtEl>
                  </p:cond>
                </p:stCondLst>
                <p:endSync evt="end" delay="0">
                  <p:rtn val="all"/>
                </p:endSync>
                <p:childTnLst>
                  <p:par>
                    <p:cTn id="1471" fill="hold">
                      <p:stCondLst>
                        <p:cond delay="0"/>
                      </p:stCondLst>
                      <p:childTnLst>
                        <p:par>
                          <p:cTn id="1472" fill="hold">
                            <p:stCondLst>
                              <p:cond delay="0"/>
                            </p:stCondLst>
                            <p:childTnLst>
                              <p:par>
                                <p:cTn id="1473" presetID="1" presetClass="exit" presetSubtype="0" fill="hold" grpId="1" nodeType="withEffect">
                                  <p:stCondLst>
                                    <p:cond delay="0"/>
                                  </p:stCondLst>
                                  <p:childTnLst>
                                    <p:set>
                                      <p:cBhvr>
                                        <p:cTn id="1474" dur="1" fill="hold">
                                          <p:stCondLst>
                                            <p:cond delay="0"/>
                                          </p:stCondLst>
                                        </p:cTn>
                                        <p:tgtEl>
                                          <p:spTgt spid="678"/>
                                        </p:tgtEl>
                                        <p:attrNameLst>
                                          <p:attrName>style.visibility</p:attrName>
                                        </p:attrNameLst>
                                      </p:cBhvr>
                                      <p:to>
                                        <p:strVal val="hidden"/>
                                      </p:to>
                                    </p:set>
                                  </p:childTnLst>
                                </p:cTn>
                              </p:par>
                              <p:par>
                                <p:cTn id="1475" presetID="1" presetClass="exit" presetSubtype="0" fill="hold" grpId="1" nodeType="withEffect">
                                  <p:stCondLst>
                                    <p:cond delay="0"/>
                                  </p:stCondLst>
                                  <p:childTnLst>
                                    <p:set>
                                      <p:cBhvr>
                                        <p:cTn id="1476" dur="1" fill="hold">
                                          <p:stCondLst>
                                            <p:cond delay="0"/>
                                          </p:stCondLst>
                                        </p:cTn>
                                        <p:tgtEl>
                                          <p:spTgt spid="677"/>
                                        </p:tgtEl>
                                        <p:attrNameLst>
                                          <p:attrName>style.visibility</p:attrName>
                                        </p:attrNameLst>
                                      </p:cBhvr>
                                      <p:to>
                                        <p:strVal val="hidden"/>
                                      </p:to>
                                    </p:set>
                                  </p:childTnLst>
                                </p:cTn>
                              </p:par>
                              <p:par>
                                <p:cTn id="1477" presetID="1" presetClass="entr" presetSubtype="0" fill="hold" grpId="3" nodeType="withEffect">
                                  <p:stCondLst>
                                    <p:cond delay="0"/>
                                  </p:stCondLst>
                                  <p:childTnLst>
                                    <p:set>
                                      <p:cBhvr>
                                        <p:cTn id="1478" dur="1" fill="hold">
                                          <p:stCondLst>
                                            <p:cond delay="0"/>
                                          </p:stCondLst>
                                        </p:cTn>
                                        <p:tgtEl>
                                          <p:spTgt spid="676"/>
                                        </p:tgtEl>
                                        <p:attrNameLst>
                                          <p:attrName>style.visibility</p:attrName>
                                        </p:attrNameLst>
                                      </p:cBhvr>
                                      <p:to>
                                        <p:strVal val="visible"/>
                                      </p:to>
                                    </p:set>
                                  </p:childTnLst>
                                </p:cTn>
                              </p:par>
                              <p:par>
                                <p:cTn id="1479" presetID="1" presetClass="entr" presetSubtype="0" fill="hold" grpId="3" nodeType="withEffect">
                                  <p:stCondLst>
                                    <p:cond delay="0"/>
                                  </p:stCondLst>
                                  <p:childTnLst>
                                    <p:set>
                                      <p:cBhvr>
                                        <p:cTn id="1480"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8"/>
                  </p:tgtEl>
                </p:cond>
              </p:nextCondLst>
            </p:seq>
            <p:seq concurrent="1" nextAc="seek">
              <p:cTn id="1481" restart="whenNotActive" fill="hold" evtFilter="cancelBubble" nodeType="interactiveSeq">
                <p:stCondLst>
                  <p:cond evt="onClick" delay="0">
                    <p:tgtEl>
                      <p:spTgt spid="677"/>
                    </p:tgtEl>
                  </p:cond>
                </p:stCondLst>
                <p:endSync evt="end" delay="0">
                  <p:rtn val="all"/>
                </p:endSync>
                <p:childTnLst>
                  <p:par>
                    <p:cTn id="1482" fill="hold">
                      <p:stCondLst>
                        <p:cond delay="0"/>
                      </p:stCondLst>
                      <p:childTnLst>
                        <p:par>
                          <p:cTn id="1483" fill="hold">
                            <p:stCondLst>
                              <p:cond delay="0"/>
                            </p:stCondLst>
                            <p:childTnLst>
                              <p:par>
                                <p:cTn id="1484" presetID="1" presetClass="exit" presetSubtype="0" fill="hold" grpId="2" nodeType="withEffect">
                                  <p:stCondLst>
                                    <p:cond delay="0"/>
                                  </p:stCondLst>
                                  <p:childTnLst>
                                    <p:set>
                                      <p:cBhvr>
                                        <p:cTn id="1485" dur="1" fill="hold">
                                          <p:stCondLst>
                                            <p:cond delay="0"/>
                                          </p:stCondLst>
                                        </p:cTn>
                                        <p:tgtEl>
                                          <p:spTgt spid="677"/>
                                        </p:tgtEl>
                                        <p:attrNameLst>
                                          <p:attrName>style.visibility</p:attrName>
                                        </p:attrNameLst>
                                      </p:cBhvr>
                                      <p:to>
                                        <p:strVal val="hidden"/>
                                      </p:to>
                                    </p:set>
                                  </p:childTnLst>
                                </p:cTn>
                              </p:par>
                              <p:par>
                                <p:cTn id="1486" presetID="1" presetClass="exit" presetSubtype="0" fill="hold" grpId="2" nodeType="withEffect">
                                  <p:stCondLst>
                                    <p:cond delay="0"/>
                                  </p:stCondLst>
                                  <p:childTnLst>
                                    <p:set>
                                      <p:cBhvr>
                                        <p:cTn id="1487" dur="1" fill="hold">
                                          <p:stCondLst>
                                            <p:cond delay="0"/>
                                          </p:stCondLst>
                                        </p:cTn>
                                        <p:tgtEl>
                                          <p:spTgt spid="678"/>
                                        </p:tgtEl>
                                        <p:attrNameLst>
                                          <p:attrName>style.visibility</p:attrName>
                                        </p:attrNameLst>
                                      </p:cBhvr>
                                      <p:to>
                                        <p:strVal val="hidden"/>
                                      </p:to>
                                    </p:set>
                                  </p:childTnLst>
                                </p:cTn>
                              </p:par>
                              <p:par>
                                <p:cTn id="1488" presetID="1" presetClass="entr" presetSubtype="0" fill="hold" grpId="0" nodeType="withEffect">
                                  <p:stCondLst>
                                    <p:cond delay="0"/>
                                  </p:stCondLst>
                                  <p:childTnLst>
                                    <p:set>
                                      <p:cBhvr>
                                        <p:cTn id="1489" dur="1" fill="hold">
                                          <p:stCondLst>
                                            <p:cond delay="0"/>
                                          </p:stCondLst>
                                        </p:cTn>
                                        <p:tgtEl>
                                          <p:spTgt spid="680"/>
                                        </p:tgtEl>
                                        <p:attrNameLst>
                                          <p:attrName>style.visibility</p:attrName>
                                        </p:attrNameLst>
                                      </p:cBhvr>
                                      <p:to>
                                        <p:strVal val="visible"/>
                                      </p:to>
                                    </p:set>
                                  </p:childTnLst>
                                </p:cTn>
                              </p:par>
                              <p:par>
                                <p:cTn id="1490" presetID="1" presetClass="entr" presetSubtype="0" fill="hold" grpId="0" nodeType="withEffect">
                                  <p:stCondLst>
                                    <p:cond delay="0"/>
                                  </p:stCondLst>
                                  <p:childTnLst>
                                    <p:set>
                                      <p:cBhvr>
                                        <p:cTn id="1491" dur="1" fill="hold">
                                          <p:stCondLst>
                                            <p:cond delay="0"/>
                                          </p:stCondLst>
                                        </p:cTn>
                                        <p:tgtEl>
                                          <p:spTgt spid="679"/>
                                        </p:tgtEl>
                                        <p:attrNameLst>
                                          <p:attrName>style.visibility</p:attrName>
                                        </p:attrNameLst>
                                      </p:cBhvr>
                                      <p:to>
                                        <p:strVal val="visible"/>
                                      </p:to>
                                    </p:set>
                                  </p:childTnLst>
                                </p:cTn>
                              </p:par>
                            </p:childTnLst>
                          </p:cTn>
                        </p:par>
                      </p:childTnLst>
                    </p:cTn>
                  </p:par>
                </p:childTnLst>
              </p:cTn>
              <p:nextCondLst>
                <p:cond evt="onClick" delay="0">
                  <p:tgtEl>
                    <p:spTgt spid="677"/>
                  </p:tgtEl>
                </p:cond>
              </p:nextCondLst>
            </p:seq>
            <p:seq concurrent="1" nextAc="seek">
              <p:cTn id="1492" restart="whenNotActive" fill="hold" evtFilter="cancelBubble" nodeType="interactiveSeq">
                <p:stCondLst>
                  <p:cond evt="onClick" delay="0">
                    <p:tgtEl>
                      <p:spTgt spid="680"/>
                    </p:tgtEl>
                  </p:cond>
                </p:stCondLst>
                <p:endSync evt="end" delay="0">
                  <p:rtn val="all"/>
                </p:endSync>
                <p:childTnLst>
                  <p:par>
                    <p:cTn id="1493" fill="hold">
                      <p:stCondLst>
                        <p:cond delay="0"/>
                      </p:stCondLst>
                      <p:childTnLst>
                        <p:par>
                          <p:cTn id="1494" fill="hold">
                            <p:stCondLst>
                              <p:cond delay="0"/>
                            </p:stCondLst>
                            <p:childTnLst>
                              <p:par>
                                <p:cTn id="1495" presetID="1" presetClass="exit" presetSubtype="0" fill="hold" grpId="1" nodeType="withEffect">
                                  <p:stCondLst>
                                    <p:cond delay="0"/>
                                  </p:stCondLst>
                                  <p:childTnLst>
                                    <p:set>
                                      <p:cBhvr>
                                        <p:cTn id="1496" dur="1" fill="hold">
                                          <p:stCondLst>
                                            <p:cond delay="0"/>
                                          </p:stCondLst>
                                        </p:cTn>
                                        <p:tgtEl>
                                          <p:spTgt spid="680"/>
                                        </p:tgtEl>
                                        <p:attrNameLst>
                                          <p:attrName>style.visibility</p:attrName>
                                        </p:attrNameLst>
                                      </p:cBhvr>
                                      <p:to>
                                        <p:strVal val="hidden"/>
                                      </p:to>
                                    </p:set>
                                  </p:childTnLst>
                                </p:cTn>
                              </p:par>
                              <p:par>
                                <p:cTn id="1497" presetID="1" presetClass="exit" presetSubtype="0" fill="hold" grpId="1" nodeType="withEffect">
                                  <p:stCondLst>
                                    <p:cond delay="0"/>
                                  </p:stCondLst>
                                  <p:childTnLst>
                                    <p:set>
                                      <p:cBhvr>
                                        <p:cTn id="1498" dur="1" fill="hold">
                                          <p:stCondLst>
                                            <p:cond delay="0"/>
                                          </p:stCondLst>
                                        </p:cTn>
                                        <p:tgtEl>
                                          <p:spTgt spid="679"/>
                                        </p:tgtEl>
                                        <p:attrNameLst>
                                          <p:attrName>style.visibility</p:attrName>
                                        </p:attrNameLst>
                                      </p:cBhvr>
                                      <p:to>
                                        <p:strVal val="hidden"/>
                                      </p:to>
                                    </p:set>
                                  </p:childTnLst>
                                </p:cTn>
                              </p:par>
                              <p:par>
                                <p:cTn id="1499" presetID="1" presetClass="entr" presetSubtype="0" fill="hold" grpId="0" nodeType="withEffect">
                                  <p:stCondLst>
                                    <p:cond delay="0"/>
                                  </p:stCondLst>
                                  <p:childTnLst>
                                    <p:set>
                                      <p:cBhvr>
                                        <p:cTn id="1500" dur="1" fill="hold">
                                          <p:stCondLst>
                                            <p:cond delay="0"/>
                                          </p:stCondLst>
                                        </p:cTn>
                                        <p:tgtEl>
                                          <p:spTgt spid="678"/>
                                        </p:tgtEl>
                                        <p:attrNameLst>
                                          <p:attrName>style.visibility</p:attrName>
                                        </p:attrNameLst>
                                      </p:cBhvr>
                                      <p:to>
                                        <p:strVal val="visible"/>
                                      </p:to>
                                    </p:set>
                                  </p:childTnLst>
                                </p:cTn>
                              </p:par>
                              <p:par>
                                <p:cTn id="1501" presetID="1" presetClass="entr" presetSubtype="0" fill="hold" grpId="0" nodeType="withEffect">
                                  <p:stCondLst>
                                    <p:cond delay="0"/>
                                  </p:stCondLst>
                                  <p:childTnLst>
                                    <p:set>
                                      <p:cBhvr>
                                        <p:cTn id="1502" dur="1" fill="hold">
                                          <p:stCondLst>
                                            <p:cond delay="0"/>
                                          </p:stCondLst>
                                        </p:cTn>
                                        <p:tgtEl>
                                          <p:spTgt spid="677"/>
                                        </p:tgtEl>
                                        <p:attrNameLst>
                                          <p:attrName>style.visibility</p:attrName>
                                        </p:attrNameLst>
                                      </p:cBhvr>
                                      <p:to>
                                        <p:strVal val="visible"/>
                                      </p:to>
                                    </p:set>
                                  </p:childTnLst>
                                </p:cTn>
                              </p:par>
                            </p:childTnLst>
                          </p:cTn>
                        </p:par>
                      </p:childTnLst>
                    </p:cTn>
                  </p:par>
                </p:childTnLst>
              </p:cTn>
              <p:nextCondLst>
                <p:cond evt="onClick" delay="0">
                  <p:tgtEl>
                    <p:spTgt spid="680"/>
                  </p:tgtEl>
                </p:cond>
              </p:nextCondLst>
            </p:seq>
            <p:seq concurrent="1" nextAc="seek">
              <p:cTn id="1503" restart="whenNotActive" fill="hold" evtFilter="cancelBubble" nodeType="interactiveSeq">
                <p:stCondLst>
                  <p:cond evt="onClick" delay="0">
                    <p:tgtEl>
                      <p:spTgt spid="679"/>
                    </p:tgtEl>
                  </p:cond>
                </p:stCondLst>
                <p:endSync evt="end" delay="0">
                  <p:rtn val="all"/>
                </p:endSync>
                <p:childTnLst>
                  <p:par>
                    <p:cTn id="1504" fill="hold">
                      <p:stCondLst>
                        <p:cond delay="0"/>
                      </p:stCondLst>
                      <p:childTnLst>
                        <p:par>
                          <p:cTn id="1505" fill="hold">
                            <p:stCondLst>
                              <p:cond delay="0"/>
                            </p:stCondLst>
                            <p:childTnLst>
                              <p:par>
                                <p:cTn id="1506" presetID="1" presetClass="exit" presetSubtype="0" fill="hold" grpId="2" nodeType="withEffect">
                                  <p:stCondLst>
                                    <p:cond delay="0"/>
                                  </p:stCondLst>
                                  <p:childTnLst>
                                    <p:set>
                                      <p:cBhvr>
                                        <p:cTn id="1507" dur="1" fill="hold">
                                          <p:stCondLst>
                                            <p:cond delay="0"/>
                                          </p:stCondLst>
                                        </p:cTn>
                                        <p:tgtEl>
                                          <p:spTgt spid="679"/>
                                        </p:tgtEl>
                                        <p:attrNameLst>
                                          <p:attrName>style.visibility</p:attrName>
                                        </p:attrNameLst>
                                      </p:cBhvr>
                                      <p:to>
                                        <p:strVal val="hidden"/>
                                      </p:to>
                                    </p:set>
                                  </p:childTnLst>
                                </p:cTn>
                              </p:par>
                              <p:par>
                                <p:cTn id="1508" presetID="1" presetClass="exit" presetSubtype="0" fill="hold" grpId="2" nodeType="withEffect">
                                  <p:stCondLst>
                                    <p:cond delay="0"/>
                                  </p:stCondLst>
                                  <p:childTnLst>
                                    <p:set>
                                      <p:cBhvr>
                                        <p:cTn id="1509" dur="1" fill="hold">
                                          <p:stCondLst>
                                            <p:cond delay="0"/>
                                          </p:stCondLst>
                                        </p:cTn>
                                        <p:tgtEl>
                                          <p:spTgt spid="680"/>
                                        </p:tgtEl>
                                        <p:attrNameLst>
                                          <p:attrName>style.visibility</p:attrName>
                                        </p:attrNameLst>
                                      </p:cBhvr>
                                      <p:to>
                                        <p:strVal val="hidden"/>
                                      </p:to>
                                    </p:set>
                                  </p:childTnLst>
                                </p:cTn>
                              </p:par>
                              <p:par>
                                <p:cTn id="1510" presetID="1" presetClass="entr" presetSubtype="0" fill="hold" grpId="3" nodeType="withEffect">
                                  <p:stCondLst>
                                    <p:cond delay="0"/>
                                  </p:stCondLst>
                                  <p:childTnLst>
                                    <p:set>
                                      <p:cBhvr>
                                        <p:cTn id="1511" dur="1" fill="hold">
                                          <p:stCondLst>
                                            <p:cond delay="0"/>
                                          </p:stCondLst>
                                        </p:cTn>
                                        <p:tgtEl>
                                          <p:spTgt spid="682"/>
                                        </p:tgtEl>
                                        <p:attrNameLst>
                                          <p:attrName>style.visibility</p:attrName>
                                        </p:attrNameLst>
                                      </p:cBhvr>
                                      <p:to>
                                        <p:strVal val="visible"/>
                                      </p:to>
                                    </p:set>
                                  </p:childTnLst>
                                </p:cTn>
                              </p:par>
                              <p:par>
                                <p:cTn id="1512" presetID="1" presetClass="entr" presetSubtype="0" fill="hold" grpId="3" nodeType="withEffect">
                                  <p:stCondLst>
                                    <p:cond delay="0"/>
                                  </p:stCondLst>
                                  <p:childTnLst>
                                    <p:set>
                                      <p:cBhvr>
                                        <p:cTn id="1513" dur="1" fill="hold">
                                          <p:stCondLst>
                                            <p:cond delay="0"/>
                                          </p:stCondLst>
                                        </p:cTn>
                                        <p:tgtEl>
                                          <p:spTgt spid="681"/>
                                        </p:tgtEl>
                                        <p:attrNameLst>
                                          <p:attrName>style.visibility</p:attrName>
                                        </p:attrNameLst>
                                      </p:cBhvr>
                                      <p:to>
                                        <p:strVal val="visible"/>
                                      </p:to>
                                    </p:set>
                                  </p:childTnLst>
                                </p:cTn>
                              </p:par>
                            </p:childTnLst>
                          </p:cTn>
                        </p:par>
                      </p:childTnLst>
                    </p:cTn>
                  </p:par>
                </p:childTnLst>
              </p:cTn>
              <p:nextCondLst>
                <p:cond evt="onClick" delay="0">
                  <p:tgtEl>
                    <p:spTgt spid="679"/>
                  </p:tgtEl>
                </p:cond>
              </p:nextCondLst>
            </p:seq>
            <p:seq concurrent="1" nextAc="seek">
              <p:cTn id="1514" restart="whenNotActive" fill="hold" evtFilter="cancelBubble" nodeType="interactiveSeq">
                <p:stCondLst>
                  <p:cond evt="onClick" delay="0">
                    <p:tgtEl>
                      <p:spTgt spid="682"/>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withEffect">
                                  <p:stCondLst>
                                    <p:cond delay="0"/>
                                  </p:stCondLst>
                                  <p:childTnLst>
                                    <p:set>
                                      <p:cBhvr>
                                        <p:cTn id="1518" dur="1" fill="hold">
                                          <p:stCondLst>
                                            <p:cond delay="0"/>
                                          </p:stCondLst>
                                        </p:cTn>
                                        <p:tgtEl>
                                          <p:spTgt spid="682"/>
                                        </p:tgtEl>
                                        <p:attrNameLst>
                                          <p:attrName>style.visibility</p:attrName>
                                        </p:attrNameLst>
                                      </p:cBhvr>
                                      <p:to>
                                        <p:strVal val="hidden"/>
                                      </p:to>
                                    </p:set>
                                  </p:childTnLst>
                                </p:cTn>
                              </p:par>
                              <p:par>
                                <p:cTn id="1519" presetID="1" presetClass="exit" presetSubtype="0" fill="hold" grpId="1" nodeType="withEffect">
                                  <p:stCondLst>
                                    <p:cond delay="0"/>
                                  </p:stCondLst>
                                  <p:childTnLst>
                                    <p:set>
                                      <p:cBhvr>
                                        <p:cTn id="1520" dur="1" fill="hold">
                                          <p:stCondLst>
                                            <p:cond delay="0"/>
                                          </p:stCondLst>
                                        </p:cTn>
                                        <p:tgtEl>
                                          <p:spTgt spid="681"/>
                                        </p:tgtEl>
                                        <p:attrNameLst>
                                          <p:attrName>style.visibility</p:attrName>
                                        </p:attrNameLst>
                                      </p:cBhvr>
                                      <p:to>
                                        <p:strVal val="hidden"/>
                                      </p:to>
                                    </p:set>
                                  </p:childTnLst>
                                </p:cTn>
                              </p:par>
                              <p:par>
                                <p:cTn id="1521" presetID="1" presetClass="entr" presetSubtype="0" fill="hold" grpId="3" nodeType="withEffect">
                                  <p:stCondLst>
                                    <p:cond delay="0"/>
                                  </p:stCondLst>
                                  <p:childTnLst>
                                    <p:set>
                                      <p:cBhvr>
                                        <p:cTn id="1522" dur="1" fill="hold">
                                          <p:stCondLst>
                                            <p:cond delay="0"/>
                                          </p:stCondLst>
                                        </p:cTn>
                                        <p:tgtEl>
                                          <p:spTgt spid="680"/>
                                        </p:tgtEl>
                                        <p:attrNameLst>
                                          <p:attrName>style.visibility</p:attrName>
                                        </p:attrNameLst>
                                      </p:cBhvr>
                                      <p:to>
                                        <p:strVal val="visible"/>
                                      </p:to>
                                    </p:set>
                                  </p:childTnLst>
                                </p:cTn>
                              </p:par>
                              <p:par>
                                <p:cTn id="1523" presetID="1" presetClass="entr" presetSubtype="0" fill="hold" grpId="3" nodeType="withEffect">
                                  <p:stCondLst>
                                    <p:cond delay="0"/>
                                  </p:stCondLst>
                                  <p:childTnLst>
                                    <p:set>
                                      <p:cBhvr>
                                        <p:cTn id="1524" dur="1" fill="hold">
                                          <p:stCondLst>
                                            <p:cond delay="0"/>
                                          </p:stCondLst>
                                        </p:cTn>
                                        <p:tgtEl>
                                          <p:spTgt spid="679"/>
                                        </p:tgtEl>
                                        <p:attrNameLst>
                                          <p:attrName>style.visibility</p:attrName>
                                        </p:attrNameLst>
                                      </p:cBhvr>
                                      <p:to>
                                        <p:strVal val="visible"/>
                                      </p:to>
                                    </p:set>
                                  </p:childTnLst>
                                </p:cTn>
                              </p:par>
                            </p:childTnLst>
                          </p:cTn>
                        </p:par>
                      </p:childTnLst>
                    </p:cTn>
                  </p:par>
                </p:childTnLst>
              </p:cTn>
              <p:nextCondLst>
                <p:cond evt="onClick" delay="0">
                  <p:tgtEl>
                    <p:spTgt spid="682"/>
                  </p:tgtEl>
                </p:cond>
              </p:nextCondLst>
            </p:seq>
            <p:seq concurrent="1" nextAc="seek">
              <p:cTn id="1525" restart="whenNotActive" fill="hold" evtFilter="cancelBubble" nodeType="interactiveSeq">
                <p:stCondLst>
                  <p:cond evt="onClick" delay="0">
                    <p:tgtEl>
                      <p:spTgt spid="681"/>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2" nodeType="withEffect">
                                  <p:stCondLst>
                                    <p:cond delay="0"/>
                                  </p:stCondLst>
                                  <p:childTnLst>
                                    <p:set>
                                      <p:cBhvr>
                                        <p:cTn id="1529" dur="1" fill="hold">
                                          <p:stCondLst>
                                            <p:cond delay="0"/>
                                          </p:stCondLst>
                                        </p:cTn>
                                        <p:tgtEl>
                                          <p:spTgt spid="681"/>
                                        </p:tgtEl>
                                        <p:attrNameLst>
                                          <p:attrName>style.visibility</p:attrName>
                                        </p:attrNameLst>
                                      </p:cBhvr>
                                      <p:to>
                                        <p:strVal val="hidden"/>
                                      </p:to>
                                    </p:set>
                                  </p:childTnLst>
                                </p:cTn>
                              </p:par>
                              <p:par>
                                <p:cTn id="1530" presetID="1" presetClass="exit" presetSubtype="0" fill="hold" grpId="2" nodeType="withEffect">
                                  <p:stCondLst>
                                    <p:cond delay="0"/>
                                  </p:stCondLst>
                                  <p:childTnLst>
                                    <p:set>
                                      <p:cBhvr>
                                        <p:cTn id="1531" dur="1" fill="hold">
                                          <p:stCondLst>
                                            <p:cond delay="0"/>
                                          </p:stCondLst>
                                        </p:cTn>
                                        <p:tgtEl>
                                          <p:spTgt spid="682"/>
                                        </p:tgtEl>
                                        <p:attrNameLst>
                                          <p:attrName>style.visibility</p:attrName>
                                        </p:attrNameLst>
                                      </p:cBhvr>
                                      <p:to>
                                        <p:strVal val="hidden"/>
                                      </p:to>
                                    </p:set>
                                  </p:childTnLst>
                                </p:cTn>
                              </p:par>
                              <p:par>
                                <p:cTn id="1532" presetID="1" presetClass="entr" presetSubtype="0" fill="hold" grpId="0" nodeType="withEffect">
                                  <p:stCondLst>
                                    <p:cond delay="0"/>
                                  </p:stCondLst>
                                  <p:childTnLst>
                                    <p:set>
                                      <p:cBhvr>
                                        <p:cTn id="1533" dur="1" fill="hold">
                                          <p:stCondLst>
                                            <p:cond delay="0"/>
                                          </p:stCondLst>
                                        </p:cTn>
                                        <p:tgtEl>
                                          <p:spTgt spid="684"/>
                                        </p:tgtEl>
                                        <p:attrNameLst>
                                          <p:attrName>style.visibility</p:attrName>
                                        </p:attrNameLst>
                                      </p:cBhvr>
                                      <p:to>
                                        <p:strVal val="visible"/>
                                      </p:to>
                                    </p:set>
                                  </p:childTnLst>
                                </p:cTn>
                              </p:par>
                              <p:par>
                                <p:cTn id="1534" presetID="1" presetClass="entr" presetSubtype="0" fill="hold" grpId="0" nodeType="withEffect">
                                  <p:stCondLst>
                                    <p:cond delay="0"/>
                                  </p:stCondLst>
                                  <p:childTnLst>
                                    <p:set>
                                      <p:cBhvr>
                                        <p:cTn id="1535" dur="1" fill="hold">
                                          <p:stCondLst>
                                            <p:cond delay="0"/>
                                          </p:stCondLst>
                                        </p:cTn>
                                        <p:tgtEl>
                                          <p:spTgt spid="683"/>
                                        </p:tgtEl>
                                        <p:attrNameLst>
                                          <p:attrName>style.visibility</p:attrName>
                                        </p:attrNameLst>
                                      </p:cBhvr>
                                      <p:to>
                                        <p:strVal val="visible"/>
                                      </p:to>
                                    </p:set>
                                  </p:childTnLst>
                                </p:cTn>
                              </p:par>
                            </p:childTnLst>
                          </p:cTn>
                        </p:par>
                      </p:childTnLst>
                    </p:cTn>
                  </p:par>
                </p:childTnLst>
              </p:cTn>
              <p:nextCondLst>
                <p:cond evt="onClick" delay="0">
                  <p:tgtEl>
                    <p:spTgt spid="681"/>
                  </p:tgtEl>
                </p:cond>
              </p:nextCondLst>
            </p:seq>
            <p:seq concurrent="1" nextAc="seek">
              <p:cTn id="1536" restart="whenNotActive" fill="hold" evtFilter="cancelBubble" nodeType="interactiveSeq">
                <p:stCondLst>
                  <p:cond evt="onClick" delay="0">
                    <p:tgtEl>
                      <p:spTgt spid="684"/>
                    </p:tgtEl>
                  </p:cond>
                </p:stCondLst>
                <p:endSync evt="end" delay="0">
                  <p:rtn val="all"/>
                </p:endSync>
                <p:childTnLst>
                  <p:par>
                    <p:cTn id="1537" fill="hold">
                      <p:stCondLst>
                        <p:cond delay="0"/>
                      </p:stCondLst>
                      <p:childTnLst>
                        <p:par>
                          <p:cTn id="1538" fill="hold">
                            <p:stCondLst>
                              <p:cond delay="0"/>
                            </p:stCondLst>
                            <p:childTnLst>
                              <p:par>
                                <p:cTn id="1539" presetID="1" presetClass="exit" presetSubtype="0" fill="hold" grpId="1" nodeType="withEffect">
                                  <p:stCondLst>
                                    <p:cond delay="0"/>
                                  </p:stCondLst>
                                  <p:childTnLst>
                                    <p:set>
                                      <p:cBhvr>
                                        <p:cTn id="1540" dur="1" fill="hold">
                                          <p:stCondLst>
                                            <p:cond delay="0"/>
                                          </p:stCondLst>
                                        </p:cTn>
                                        <p:tgtEl>
                                          <p:spTgt spid="684"/>
                                        </p:tgtEl>
                                        <p:attrNameLst>
                                          <p:attrName>style.visibility</p:attrName>
                                        </p:attrNameLst>
                                      </p:cBhvr>
                                      <p:to>
                                        <p:strVal val="hidden"/>
                                      </p:to>
                                    </p:set>
                                  </p:childTnLst>
                                </p:cTn>
                              </p:par>
                              <p:par>
                                <p:cTn id="1541" presetID="1" presetClass="exit" presetSubtype="0" fill="hold" grpId="1" nodeType="withEffect">
                                  <p:stCondLst>
                                    <p:cond delay="0"/>
                                  </p:stCondLst>
                                  <p:childTnLst>
                                    <p:set>
                                      <p:cBhvr>
                                        <p:cTn id="1542" dur="1" fill="hold">
                                          <p:stCondLst>
                                            <p:cond delay="0"/>
                                          </p:stCondLst>
                                        </p:cTn>
                                        <p:tgtEl>
                                          <p:spTgt spid="683"/>
                                        </p:tgtEl>
                                        <p:attrNameLst>
                                          <p:attrName>style.visibility</p:attrName>
                                        </p:attrNameLst>
                                      </p:cBhvr>
                                      <p:to>
                                        <p:strVal val="hidden"/>
                                      </p:to>
                                    </p:set>
                                  </p:childTnLst>
                                </p:cTn>
                              </p:par>
                              <p:par>
                                <p:cTn id="1543" presetID="1" presetClass="entr" presetSubtype="0" fill="hold" grpId="0" nodeType="withEffect">
                                  <p:stCondLst>
                                    <p:cond delay="0"/>
                                  </p:stCondLst>
                                  <p:childTnLst>
                                    <p:set>
                                      <p:cBhvr>
                                        <p:cTn id="1544" dur="1" fill="hold">
                                          <p:stCondLst>
                                            <p:cond delay="0"/>
                                          </p:stCondLst>
                                        </p:cTn>
                                        <p:tgtEl>
                                          <p:spTgt spid="682"/>
                                        </p:tgtEl>
                                        <p:attrNameLst>
                                          <p:attrName>style.visibility</p:attrName>
                                        </p:attrNameLst>
                                      </p:cBhvr>
                                      <p:to>
                                        <p:strVal val="visible"/>
                                      </p:to>
                                    </p:set>
                                  </p:childTnLst>
                                </p:cTn>
                              </p:par>
                              <p:par>
                                <p:cTn id="1545" presetID="1" presetClass="entr" presetSubtype="0" fill="hold" grpId="0" nodeType="withEffect">
                                  <p:stCondLst>
                                    <p:cond delay="0"/>
                                  </p:stCondLst>
                                  <p:childTnLst>
                                    <p:set>
                                      <p:cBhvr>
                                        <p:cTn id="1546" dur="1" fill="hold">
                                          <p:stCondLst>
                                            <p:cond delay="0"/>
                                          </p:stCondLst>
                                        </p:cTn>
                                        <p:tgtEl>
                                          <p:spTgt spid="681"/>
                                        </p:tgtEl>
                                        <p:attrNameLst>
                                          <p:attrName>style.visibility</p:attrName>
                                        </p:attrNameLst>
                                      </p:cBhvr>
                                      <p:to>
                                        <p:strVal val="visible"/>
                                      </p:to>
                                    </p:set>
                                  </p:childTnLst>
                                </p:cTn>
                              </p:par>
                            </p:childTnLst>
                          </p:cTn>
                        </p:par>
                      </p:childTnLst>
                    </p:cTn>
                  </p:par>
                </p:childTnLst>
              </p:cTn>
              <p:nextCondLst>
                <p:cond evt="onClick" delay="0">
                  <p:tgtEl>
                    <p:spTgt spid="684"/>
                  </p:tgtEl>
                </p:cond>
              </p:nextCondLst>
            </p:seq>
            <p:seq concurrent="1" nextAc="seek">
              <p:cTn id="1547" restart="whenNotActive" fill="hold" evtFilter="cancelBubble" nodeType="interactiveSeq">
                <p:stCondLst>
                  <p:cond evt="onClick" delay="0">
                    <p:tgtEl>
                      <p:spTgt spid="683"/>
                    </p:tgtEl>
                  </p:cond>
                </p:stCondLst>
                <p:endSync evt="end" delay="0">
                  <p:rtn val="all"/>
                </p:endSync>
                <p:childTnLst>
                  <p:par>
                    <p:cTn id="1548" fill="hold">
                      <p:stCondLst>
                        <p:cond delay="0"/>
                      </p:stCondLst>
                      <p:childTnLst>
                        <p:par>
                          <p:cTn id="1549" fill="hold">
                            <p:stCondLst>
                              <p:cond delay="0"/>
                            </p:stCondLst>
                            <p:childTnLst>
                              <p:par>
                                <p:cTn id="1550" presetID="1" presetClass="exit" presetSubtype="0" fill="hold" grpId="2" nodeType="withEffect">
                                  <p:stCondLst>
                                    <p:cond delay="0"/>
                                  </p:stCondLst>
                                  <p:childTnLst>
                                    <p:set>
                                      <p:cBhvr>
                                        <p:cTn id="1551" dur="1" fill="hold">
                                          <p:stCondLst>
                                            <p:cond delay="0"/>
                                          </p:stCondLst>
                                        </p:cTn>
                                        <p:tgtEl>
                                          <p:spTgt spid="683"/>
                                        </p:tgtEl>
                                        <p:attrNameLst>
                                          <p:attrName>style.visibility</p:attrName>
                                        </p:attrNameLst>
                                      </p:cBhvr>
                                      <p:to>
                                        <p:strVal val="hidden"/>
                                      </p:to>
                                    </p:set>
                                  </p:childTnLst>
                                </p:cTn>
                              </p:par>
                              <p:par>
                                <p:cTn id="1552" presetID="1" presetClass="exit" presetSubtype="0" fill="hold" grpId="2" nodeType="withEffect">
                                  <p:stCondLst>
                                    <p:cond delay="0"/>
                                  </p:stCondLst>
                                  <p:childTnLst>
                                    <p:set>
                                      <p:cBhvr>
                                        <p:cTn id="1553" dur="1" fill="hold">
                                          <p:stCondLst>
                                            <p:cond delay="0"/>
                                          </p:stCondLst>
                                        </p:cTn>
                                        <p:tgtEl>
                                          <p:spTgt spid="684"/>
                                        </p:tgtEl>
                                        <p:attrNameLst>
                                          <p:attrName>style.visibility</p:attrName>
                                        </p:attrNameLst>
                                      </p:cBhvr>
                                      <p:to>
                                        <p:strVal val="hidden"/>
                                      </p:to>
                                    </p:set>
                                  </p:childTnLst>
                                </p:cTn>
                              </p:par>
                              <p:par>
                                <p:cTn id="1554" presetID="1" presetClass="entr" presetSubtype="0" fill="hold" grpId="3" nodeType="withEffect">
                                  <p:stCondLst>
                                    <p:cond delay="0"/>
                                  </p:stCondLst>
                                  <p:childTnLst>
                                    <p:set>
                                      <p:cBhvr>
                                        <p:cTn id="1555" dur="1" fill="hold">
                                          <p:stCondLst>
                                            <p:cond delay="0"/>
                                          </p:stCondLst>
                                        </p:cTn>
                                        <p:tgtEl>
                                          <p:spTgt spid="686"/>
                                        </p:tgtEl>
                                        <p:attrNameLst>
                                          <p:attrName>style.visibility</p:attrName>
                                        </p:attrNameLst>
                                      </p:cBhvr>
                                      <p:to>
                                        <p:strVal val="visible"/>
                                      </p:to>
                                    </p:set>
                                  </p:childTnLst>
                                </p:cTn>
                              </p:par>
                              <p:par>
                                <p:cTn id="1556" presetID="1" presetClass="entr" presetSubtype="0" fill="hold" grpId="3" nodeType="withEffect">
                                  <p:stCondLst>
                                    <p:cond delay="0"/>
                                  </p:stCondLst>
                                  <p:childTnLst>
                                    <p:set>
                                      <p:cBhvr>
                                        <p:cTn id="1557" dur="1" fill="hold">
                                          <p:stCondLst>
                                            <p:cond delay="0"/>
                                          </p:stCondLst>
                                        </p:cTn>
                                        <p:tgtEl>
                                          <p:spTgt spid="685"/>
                                        </p:tgtEl>
                                        <p:attrNameLst>
                                          <p:attrName>style.visibility</p:attrName>
                                        </p:attrNameLst>
                                      </p:cBhvr>
                                      <p:to>
                                        <p:strVal val="visible"/>
                                      </p:to>
                                    </p:set>
                                  </p:childTnLst>
                                </p:cTn>
                              </p:par>
                            </p:childTnLst>
                          </p:cTn>
                        </p:par>
                      </p:childTnLst>
                    </p:cTn>
                  </p:par>
                </p:childTnLst>
              </p:cTn>
              <p:nextCondLst>
                <p:cond evt="onClick" delay="0">
                  <p:tgtEl>
                    <p:spTgt spid="683"/>
                  </p:tgtEl>
                </p:cond>
              </p:nextCondLst>
            </p:seq>
            <p:seq concurrent="1" nextAc="seek">
              <p:cTn id="1558" restart="whenNotActive" fill="hold" evtFilter="cancelBubble" nodeType="interactiveSeq">
                <p:stCondLst>
                  <p:cond evt="onClick" delay="0">
                    <p:tgtEl>
                      <p:spTgt spid="686"/>
                    </p:tgtEl>
                  </p:cond>
                </p:stCondLst>
                <p:endSync evt="end" delay="0">
                  <p:rtn val="all"/>
                </p:endSync>
                <p:childTnLst>
                  <p:par>
                    <p:cTn id="1559" fill="hold">
                      <p:stCondLst>
                        <p:cond delay="0"/>
                      </p:stCondLst>
                      <p:childTnLst>
                        <p:par>
                          <p:cTn id="1560" fill="hold">
                            <p:stCondLst>
                              <p:cond delay="0"/>
                            </p:stCondLst>
                            <p:childTnLst>
                              <p:par>
                                <p:cTn id="1561" presetID="1" presetClass="exit" presetSubtype="0" fill="hold" grpId="1" nodeType="withEffect">
                                  <p:stCondLst>
                                    <p:cond delay="0"/>
                                  </p:stCondLst>
                                  <p:childTnLst>
                                    <p:set>
                                      <p:cBhvr>
                                        <p:cTn id="1562" dur="1" fill="hold">
                                          <p:stCondLst>
                                            <p:cond delay="0"/>
                                          </p:stCondLst>
                                        </p:cTn>
                                        <p:tgtEl>
                                          <p:spTgt spid="686"/>
                                        </p:tgtEl>
                                        <p:attrNameLst>
                                          <p:attrName>style.visibility</p:attrName>
                                        </p:attrNameLst>
                                      </p:cBhvr>
                                      <p:to>
                                        <p:strVal val="hidden"/>
                                      </p:to>
                                    </p:set>
                                  </p:childTnLst>
                                </p:cTn>
                              </p:par>
                              <p:par>
                                <p:cTn id="1563" presetID="1" presetClass="exit" presetSubtype="0" fill="hold" grpId="1" nodeType="withEffect">
                                  <p:stCondLst>
                                    <p:cond delay="0"/>
                                  </p:stCondLst>
                                  <p:childTnLst>
                                    <p:set>
                                      <p:cBhvr>
                                        <p:cTn id="1564" dur="1" fill="hold">
                                          <p:stCondLst>
                                            <p:cond delay="0"/>
                                          </p:stCondLst>
                                        </p:cTn>
                                        <p:tgtEl>
                                          <p:spTgt spid="685"/>
                                        </p:tgtEl>
                                        <p:attrNameLst>
                                          <p:attrName>style.visibility</p:attrName>
                                        </p:attrNameLst>
                                      </p:cBhvr>
                                      <p:to>
                                        <p:strVal val="hidden"/>
                                      </p:to>
                                    </p:set>
                                  </p:childTnLst>
                                </p:cTn>
                              </p:par>
                              <p:par>
                                <p:cTn id="1565" presetID="1" presetClass="entr" presetSubtype="0" fill="hold" grpId="3" nodeType="withEffect">
                                  <p:stCondLst>
                                    <p:cond delay="0"/>
                                  </p:stCondLst>
                                  <p:childTnLst>
                                    <p:set>
                                      <p:cBhvr>
                                        <p:cTn id="1566" dur="1" fill="hold">
                                          <p:stCondLst>
                                            <p:cond delay="0"/>
                                          </p:stCondLst>
                                        </p:cTn>
                                        <p:tgtEl>
                                          <p:spTgt spid="684"/>
                                        </p:tgtEl>
                                        <p:attrNameLst>
                                          <p:attrName>style.visibility</p:attrName>
                                        </p:attrNameLst>
                                      </p:cBhvr>
                                      <p:to>
                                        <p:strVal val="visible"/>
                                      </p:to>
                                    </p:set>
                                  </p:childTnLst>
                                </p:cTn>
                              </p:par>
                              <p:par>
                                <p:cTn id="1567" presetID="1" presetClass="entr" presetSubtype="0" fill="hold" grpId="3" nodeType="withEffect">
                                  <p:stCondLst>
                                    <p:cond delay="0"/>
                                  </p:stCondLst>
                                  <p:childTnLst>
                                    <p:set>
                                      <p:cBhvr>
                                        <p:cTn id="1568" dur="1" fill="hold">
                                          <p:stCondLst>
                                            <p:cond delay="0"/>
                                          </p:stCondLst>
                                        </p:cTn>
                                        <p:tgtEl>
                                          <p:spTgt spid="683"/>
                                        </p:tgtEl>
                                        <p:attrNameLst>
                                          <p:attrName>style.visibility</p:attrName>
                                        </p:attrNameLst>
                                      </p:cBhvr>
                                      <p:to>
                                        <p:strVal val="visible"/>
                                      </p:to>
                                    </p:set>
                                  </p:childTnLst>
                                </p:cTn>
                              </p:par>
                            </p:childTnLst>
                          </p:cTn>
                        </p:par>
                      </p:childTnLst>
                    </p:cTn>
                  </p:par>
                </p:childTnLst>
              </p:cTn>
              <p:nextCondLst>
                <p:cond evt="onClick" delay="0">
                  <p:tgtEl>
                    <p:spTgt spid="686"/>
                  </p:tgtEl>
                </p:cond>
              </p:nextCondLst>
            </p:seq>
            <p:seq concurrent="1" nextAc="seek">
              <p:cTn id="1569" restart="whenNotActive" fill="hold" evtFilter="cancelBubble" nodeType="interactiveSeq">
                <p:stCondLst>
                  <p:cond evt="onClick" delay="0">
                    <p:tgtEl>
                      <p:spTgt spid="685"/>
                    </p:tgtEl>
                  </p:cond>
                </p:stCondLst>
                <p:endSync evt="end" delay="0">
                  <p:rtn val="all"/>
                </p:endSync>
                <p:childTnLst>
                  <p:par>
                    <p:cTn id="1570" fill="hold">
                      <p:stCondLst>
                        <p:cond delay="0"/>
                      </p:stCondLst>
                      <p:childTnLst>
                        <p:par>
                          <p:cTn id="1571" fill="hold">
                            <p:stCondLst>
                              <p:cond delay="0"/>
                            </p:stCondLst>
                            <p:childTnLst>
                              <p:par>
                                <p:cTn id="1572" presetID="1" presetClass="exit" presetSubtype="0" fill="hold" grpId="2" nodeType="withEffect">
                                  <p:stCondLst>
                                    <p:cond delay="0"/>
                                  </p:stCondLst>
                                  <p:childTnLst>
                                    <p:set>
                                      <p:cBhvr>
                                        <p:cTn id="1573" dur="1" fill="hold">
                                          <p:stCondLst>
                                            <p:cond delay="0"/>
                                          </p:stCondLst>
                                        </p:cTn>
                                        <p:tgtEl>
                                          <p:spTgt spid="685"/>
                                        </p:tgtEl>
                                        <p:attrNameLst>
                                          <p:attrName>style.visibility</p:attrName>
                                        </p:attrNameLst>
                                      </p:cBhvr>
                                      <p:to>
                                        <p:strVal val="hidden"/>
                                      </p:to>
                                    </p:set>
                                  </p:childTnLst>
                                </p:cTn>
                              </p:par>
                              <p:par>
                                <p:cTn id="1574" presetID="1" presetClass="exit" presetSubtype="0" fill="hold" grpId="2" nodeType="withEffect">
                                  <p:stCondLst>
                                    <p:cond delay="0"/>
                                  </p:stCondLst>
                                  <p:childTnLst>
                                    <p:set>
                                      <p:cBhvr>
                                        <p:cTn id="1575" dur="1" fill="hold">
                                          <p:stCondLst>
                                            <p:cond delay="0"/>
                                          </p:stCondLst>
                                        </p:cTn>
                                        <p:tgtEl>
                                          <p:spTgt spid="686"/>
                                        </p:tgtEl>
                                        <p:attrNameLst>
                                          <p:attrName>style.visibility</p:attrName>
                                        </p:attrNameLst>
                                      </p:cBhvr>
                                      <p:to>
                                        <p:strVal val="hidden"/>
                                      </p:to>
                                    </p:set>
                                  </p:childTnLst>
                                </p:cTn>
                              </p:par>
                              <p:par>
                                <p:cTn id="1576" presetID="1" presetClass="entr" presetSubtype="0" fill="hold" grpId="0" nodeType="withEffect">
                                  <p:stCondLst>
                                    <p:cond delay="0"/>
                                  </p:stCondLst>
                                  <p:childTnLst>
                                    <p:set>
                                      <p:cBhvr>
                                        <p:cTn id="1577" dur="1" fill="hold">
                                          <p:stCondLst>
                                            <p:cond delay="0"/>
                                          </p:stCondLst>
                                        </p:cTn>
                                        <p:tgtEl>
                                          <p:spTgt spid="687"/>
                                        </p:tgtEl>
                                        <p:attrNameLst>
                                          <p:attrName>style.visibility</p:attrName>
                                        </p:attrNameLst>
                                      </p:cBhvr>
                                      <p:to>
                                        <p:strVal val="visible"/>
                                      </p:to>
                                    </p:set>
                                  </p:childTnLst>
                                </p:cTn>
                              </p:par>
                              <p:par>
                                <p:cTn id="1578" presetID="1" presetClass="entr" presetSubtype="0" fill="hold" grpId="0" nodeType="withEffect">
                                  <p:stCondLst>
                                    <p:cond delay="0"/>
                                  </p:stCondLst>
                                  <p:childTnLst>
                                    <p:set>
                                      <p:cBhvr>
                                        <p:cTn id="1579"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85"/>
                  </p:tgtEl>
                </p:cond>
              </p:nextCondLst>
            </p:seq>
            <p:seq concurrent="1" nextAc="seek">
              <p:cTn id="1580" restart="whenNotActive" fill="hold" evtFilter="cancelBubble" nodeType="interactiveSeq">
                <p:stCondLst>
                  <p:cond evt="onClick" delay="0">
                    <p:tgtEl>
                      <p:spTgt spid="688"/>
                    </p:tgtEl>
                  </p:cond>
                </p:stCondLst>
                <p:endSync evt="end" delay="0">
                  <p:rtn val="all"/>
                </p:endSync>
                <p:childTnLst>
                  <p:par>
                    <p:cTn id="1581" fill="hold">
                      <p:stCondLst>
                        <p:cond delay="0"/>
                      </p:stCondLst>
                      <p:childTnLst>
                        <p:par>
                          <p:cTn id="1582" fill="hold">
                            <p:stCondLst>
                              <p:cond delay="0"/>
                            </p:stCondLst>
                            <p:childTnLst>
                              <p:par>
                                <p:cTn id="1583" presetID="1" presetClass="exit" presetSubtype="0" fill="hold" grpId="1" nodeType="withEffect">
                                  <p:stCondLst>
                                    <p:cond delay="0"/>
                                  </p:stCondLst>
                                  <p:childTnLst>
                                    <p:set>
                                      <p:cBhvr>
                                        <p:cTn id="1584" dur="1" fill="hold">
                                          <p:stCondLst>
                                            <p:cond delay="0"/>
                                          </p:stCondLst>
                                        </p:cTn>
                                        <p:tgtEl>
                                          <p:spTgt spid="687"/>
                                        </p:tgtEl>
                                        <p:attrNameLst>
                                          <p:attrName>style.visibility</p:attrName>
                                        </p:attrNameLst>
                                      </p:cBhvr>
                                      <p:to>
                                        <p:strVal val="hidden"/>
                                      </p:to>
                                    </p:set>
                                  </p:childTnLst>
                                </p:cTn>
                              </p:par>
                              <p:par>
                                <p:cTn id="1585" presetID="1" presetClass="exit" presetSubtype="0" fill="hold" grpId="1" nodeType="withEffect">
                                  <p:stCondLst>
                                    <p:cond delay="0"/>
                                  </p:stCondLst>
                                  <p:childTnLst>
                                    <p:set>
                                      <p:cBhvr>
                                        <p:cTn id="1586" dur="1" fill="hold">
                                          <p:stCondLst>
                                            <p:cond delay="0"/>
                                          </p:stCondLst>
                                        </p:cTn>
                                        <p:tgtEl>
                                          <p:spTgt spid="688"/>
                                        </p:tgtEl>
                                        <p:attrNameLst>
                                          <p:attrName>style.visibility</p:attrName>
                                        </p:attrNameLst>
                                      </p:cBhvr>
                                      <p:to>
                                        <p:strVal val="hidden"/>
                                      </p:to>
                                    </p:set>
                                  </p:childTnLst>
                                </p:cTn>
                              </p:par>
                              <p:par>
                                <p:cTn id="1587" presetID="1" presetClass="entr" presetSubtype="0" fill="hold" grpId="0" nodeType="withEffect">
                                  <p:stCondLst>
                                    <p:cond delay="0"/>
                                  </p:stCondLst>
                                  <p:childTnLst>
                                    <p:set>
                                      <p:cBhvr>
                                        <p:cTn id="1588" dur="1" fill="hold">
                                          <p:stCondLst>
                                            <p:cond delay="0"/>
                                          </p:stCondLst>
                                        </p:cTn>
                                        <p:tgtEl>
                                          <p:spTgt spid="686"/>
                                        </p:tgtEl>
                                        <p:attrNameLst>
                                          <p:attrName>style.visibility</p:attrName>
                                        </p:attrNameLst>
                                      </p:cBhvr>
                                      <p:to>
                                        <p:strVal val="visible"/>
                                      </p:to>
                                    </p:set>
                                  </p:childTnLst>
                                </p:cTn>
                              </p:par>
                              <p:par>
                                <p:cTn id="1589" presetID="1" presetClass="entr" presetSubtype="0" fill="hold" grpId="0" nodeType="withEffect">
                                  <p:stCondLst>
                                    <p:cond delay="0"/>
                                  </p:stCondLst>
                                  <p:childTnLst>
                                    <p:set>
                                      <p:cBhvr>
                                        <p:cTn id="1590" dur="1" fill="hold">
                                          <p:stCondLst>
                                            <p:cond delay="0"/>
                                          </p:stCondLst>
                                        </p:cTn>
                                        <p:tgtEl>
                                          <p:spTgt spid="685"/>
                                        </p:tgtEl>
                                        <p:attrNameLst>
                                          <p:attrName>style.visibility</p:attrName>
                                        </p:attrNameLst>
                                      </p:cBhvr>
                                      <p:to>
                                        <p:strVal val="visible"/>
                                      </p:to>
                                    </p:set>
                                  </p:childTnLst>
                                </p:cTn>
                              </p:par>
                            </p:childTnLst>
                          </p:cTn>
                        </p:par>
                      </p:childTnLst>
                    </p:cTn>
                  </p:par>
                </p:childTnLst>
              </p:cTn>
              <p:nextCondLst>
                <p:cond evt="onClick" delay="0">
                  <p:tgtEl>
                    <p:spTgt spid="688"/>
                  </p:tgtEl>
                </p:cond>
              </p:nextCondLst>
            </p:seq>
            <p:seq concurrent="1" nextAc="seek">
              <p:cTn id="1591" restart="whenNotActive" fill="hold" evtFilter="cancelBubble" nodeType="interactiveSeq">
                <p:stCondLst>
                  <p:cond evt="onClick" delay="0">
                    <p:tgtEl>
                      <p:spTgt spid="687"/>
                    </p:tgtEl>
                  </p:cond>
                </p:stCondLst>
                <p:endSync evt="end" delay="0">
                  <p:rtn val="all"/>
                </p:endSync>
                <p:childTnLst>
                  <p:par>
                    <p:cTn id="1592" fill="hold">
                      <p:stCondLst>
                        <p:cond delay="0"/>
                      </p:stCondLst>
                      <p:childTnLst>
                        <p:par>
                          <p:cTn id="1593" fill="hold">
                            <p:stCondLst>
                              <p:cond delay="0"/>
                            </p:stCondLst>
                            <p:childTnLst>
                              <p:par>
                                <p:cTn id="1594" presetID="1" presetClass="exit" presetSubtype="0" fill="hold" grpId="2" nodeType="withEffect">
                                  <p:stCondLst>
                                    <p:cond delay="0"/>
                                  </p:stCondLst>
                                  <p:childTnLst>
                                    <p:set>
                                      <p:cBhvr>
                                        <p:cTn id="1595" dur="1" fill="hold">
                                          <p:stCondLst>
                                            <p:cond delay="0"/>
                                          </p:stCondLst>
                                        </p:cTn>
                                        <p:tgtEl>
                                          <p:spTgt spid="687"/>
                                        </p:tgtEl>
                                        <p:attrNameLst>
                                          <p:attrName>style.visibility</p:attrName>
                                        </p:attrNameLst>
                                      </p:cBhvr>
                                      <p:to>
                                        <p:strVal val="hidden"/>
                                      </p:to>
                                    </p:set>
                                  </p:childTnLst>
                                </p:cTn>
                              </p:par>
                              <p:par>
                                <p:cTn id="1596" presetID="1" presetClass="exit" presetSubtype="0" fill="hold" grpId="3" nodeType="withEffect">
                                  <p:stCondLst>
                                    <p:cond delay="0"/>
                                  </p:stCondLst>
                                  <p:childTnLst>
                                    <p:set>
                                      <p:cBhvr>
                                        <p:cTn id="1597" dur="1" fill="hold">
                                          <p:stCondLst>
                                            <p:cond delay="0"/>
                                          </p:stCondLst>
                                        </p:cTn>
                                        <p:tgtEl>
                                          <p:spTgt spid="688"/>
                                        </p:tgtEl>
                                        <p:attrNameLst>
                                          <p:attrName>style.visibility</p:attrName>
                                        </p:attrNameLst>
                                      </p:cBhvr>
                                      <p:to>
                                        <p:strVal val="hidden"/>
                                      </p:to>
                                    </p:set>
                                  </p:childTnLst>
                                </p:cTn>
                              </p:par>
                              <p:par>
                                <p:cTn id="1598" presetID="1" presetClass="entr" presetSubtype="0" fill="hold" grpId="0" nodeType="withEffect">
                                  <p:stCondLst>
                                    <p:cond delay="0"/>
                                  </p:stCondLst>
                                  <p:childTnLst>
                                    <p:set>
                                      <p:cBhvr>
                                        <p:cTn id="1599" dur="1" fill="hold">
                                          <p:stCondLst>
                                            <p:cond delay="0"/>
                                          </p:stCondLst>
                                        </p:cTn>
                                        <p:tgtEl>
                                          <p:spTgt spid="690"/>
                                        </p:tgtEl>
                                        <p:attrNameLst>
                                          <p:attrName>style.visibility</p:attrName>
                                        </p:attrNameLst>
                                      </p:cBhvr>
                                      <p:to>
                                        <p:strVal val="visible"/>
                                      </p:to>
                                    </p:set>
                                  </p:childTnLst>
                                </p:cTn>
                              </p:par>
                              <p:par>
                                <p:cTn id="1600" presetID="1" presetClass="entr" presetSubtype="0" fill="hold" grpId="0" nodeType="withEffect">
                                  <p:stCondLst>
                                    <p:cond delay="0"/>
                                  </p:stCondLst>
                                  <p:childTnLst>
                                    <p:set>
                                      <p:cBhvr>
                                        <p:cTn id="1601" dur="1" fill="hold">
                                          <p:stCondLst>
                                            <p:cond delay="0"/>
                                          </p:stCondLst>
                                        </p:cTn>
                                        <p:tgtEl>
                                          <p:spTgt spid="689"/>
                                        </p:tgtEl>
                                        <p:attrNameLst>
                                          <p:attrName>style.visibility</p:attrName>
                                        </p:attrNameLst>
                                      </p:cBhvr>
                                      <p:to>
                                        <p:strVal val="visible"/>
                                      </p:to>
                                    </p:set>
                                  </p:childTnLst>
                                </p:cTn>
                              </p:par>
                            </p:childTnLst>
                          </p:cTn>
                        </p:par>
                      </p:childTnLst>
                    </p:cTn>
                  </p:par>
                </p:childTnLst>
              </p:cTn>
              <p:nextCondLst>
                <p:cond evt="onClick" delay="0">
                  <p:tgtEl>
                    <p:spTgt spid="687"/>
                  </p:tgtEl>
                </p:cond>
              </p:nextCondLst>
            </p:seq>
            <p:seq concurrent="1" nextAc="seek">
              <p:cTn id="1602" restart="whenNotActive" fill="hold" evtFilter="cancelBubble" nodeType="interactiveSeq">
                <p:stCondLst>
                  <p:cond evt="onClick" delay="0">
                    <p:tgtEl>
                      <p:spTgt spid="690"/>
                    </p:tgtEl>
                  </p:cond>
                </p:stCondLst>
                <p:endSync evt="end" delay="0">
                  <p:rtn val="all"/>
                </p:endSync>
                <p:childTnLst>
                  <p:par>
                    <p:cTn id="1603" fill="hold">
                      <p:stCondLst>
                        <p:cond delay="0"/>
                      </p:stCondLst>
                      <p:childTnLst>
                        <p:par>
                          <p:cTn id="1604" fill="hold">
                            <p:stCondLst>
                              <p:cond delay="0"/>
                            </p:stCondLst>
                            <p:childTnLst>
                              <p:par>
                                <p:cTn id="1605" presetID="1" presetClass="exit" presetSubtype="0" fill="hold" grpId="1" nodeType="withEffect">
                                  <p:stCondLst>
                                    <p:cond delay="0"/>
                                  </p:stCondLst>
                                  <p:childTnLst>
                                    <p:set>
                                      <p:cBhvr>
                                        <p:cTn id="1606" dur="1" fill="hold">
                                          <p:stCondLst>
                                            <p:cond delay="0"/>
                                          </p:stCondLst>
                                        </p:cTn>
                                        <p:tgtEl>
                                          <p:spTgt spid="690"/>
                                        </p:tgtEl>
                                        <p:attrNameLst>
                                          <p:attrName>style.visibility</p:attrName>
                                        </p:attrNameLst>
                                      </p:cBhvr>
                                      <p:to>
                                        <p:strVal val="hidden"/>
                                      </p:to>
                                    </p:set>
                                  </p:childTnLst>
                                </p:cTn>
                              </p:par>
                              <p:par>
                                <p:cTn id="1607" presetID="1" presetClass="exit" presetSubtype="0" fill="hold" grpId="1" nodeType="withEffect">
                                  <p:stCondLst>
                                    <p:cond delay="0"/>
                                  </p:stCondLst>
                                  <p:childTnLst>
                                    <p:set>
                                      <p:cBhvr>
                                        <p:cTn id="1608" dur="1" fill="hold">
                                          <p:stCondLst>
                                            <p:cond delay="0"/>
                                          </p:stCondLst>
                                        </p:cTn>
                                        <p:tgtEl>
                                          <p:spTgt spid="689"/>
                                        </p:tgtEl>
                                        <p:attrNameLst>
                                          <p:attrName>style.visibility</p:attrName>
                                        </p:attrNameLst>
                                      </p:cBhvr>
                                      <p:to>
                                        <p:strVal val="hidden"/>
                                      </p:to>
                                    </p:set>
                                  </p:childTnLst>
                                </p:cTn>
                              </p:par>
                              <p:par>
                                <p:cTn id="1609" presetID="1" presetClass="entr" presetSubtype="0" fill="hold" grpId="3" nodeType="withEffect">
                                  <p:stCondLst>
                                    <p:cond delay="0"/>
                                  </p:stCondLst>
                                  <p:childTnLst>
                                    <p:set>
                                      <p:cBhvr>
                                        <p:cTn id="1610" dur="1" fill="hold">
                                          <p:stCondLst>
                                            <p:cond delay="0"/>
                                          </p:stCondLst>
                                        </p:cTn>
                                        <p:tgtEl>
                                          <p:spTgt spid="687"/>
                                        </p:tgtEl>
                                        <p:attrNameLst>
                                          <p:attrName>style.visibility</p:attrName>
                                        </p:attrNameLst>
                                      </p:cBhvr>
                                      <p:to>
                                        <p:strVal val="visible"/>
                                      </p:to>
                                    </p:set>
                                  </p:childTnLst>
                                </p:cTn>
                              </p:par>
                              <p:par>
                                <p:cTn id="1611" presetID="1" presetClass="entr" presetSubtype="0" fill="hold" grpId="2" nodeType="withEffect">
                                  <p:stCondLst>
                                    <p:cond delay="0"/>
                                  </p:stCondLst>
                                  <p:childTnLst>
                                    <p:set>
                                      <p:cBhvr>
                                        <p:cTn id="1612"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90"/>
                  </p:tgtEl>
                </p:cond>
              </p:nextCondLst>
            </p:seq>
            <p:seq concurrent="1" nextAc="seek">
              <p:cTn id="1613" restart="whenNotActive" fill="hold" evtFilter="cancelBubble" nodeType="interactiveSeq">
                <p:stCondLst>
                  <p:cond evt="onClick" delay="0">
                    <p:tgtEl>
                      <p:spTgt spid="689"/>
                    </p:tgtEl>
                  </p:cond>
                </p:stCondLst>
                <p:endSync evt="end" delay="0">
                  <p:rtn val="all"/>
                </p:endSync>
                <p:childTnLst>
                  <p:par>
                    <p:cTn id="1614" fill="hold">
                      <p:stCondLst>
                        <p:cond delay="0"/>
                      </p:stCondLst>
                      <p:childTnLst>
                        <p:par>
                          <p:cTn id="1615" fill="hold">
                            <p:stCondLst>
                              <p:cond delay="0"/>
                            </p:stCondLst>
                            <p:childTnLst>
                              <p:par>
                                <p:cTn id="1616" presetID="1" presetClass="exit" presetSubtype="0" fill="hold" grpId="2" nodeType="withEffect">
                                  <p:stCondLst>
                                    <p:cond delay="0"/>
                                  </p:stCondLst>
                                  <p:childTnLst>
                                    <p:set>
                                      <p:cBhvr>
                                        <p:cTn id="1617" dur="1" fill="hold">
                                          <p:stCondLst>
                                            <p:cond delay="0"/>
                                          </p:stCondLst>
                                        </p:cTn>
                                        <p:tgtEl>
                                          <p:spTgt spid="689"/>
                                        </p:tgtEl>
                                        <p:attrNameLst>
                                          <p:attrName>style.visibility</p:attrName>
                                        </p:attrNameLst>
                                      </p:cBhvr>
                                      <p:to>
                                        <p:strVal val="hidden"/>
                                      </p:to>
                                    </p:set>
                                  </p:childTnLst>
                                </p:cTn>
                              </p:par>
                              <p:par>
                                <p:cTn id="1618" presetID="1" presetClass="exit" presetSubtype="0" fill="hold" grpId="2" nodeType="withEffect">
                                  <p:stCondLst>
                                    <p:cond delay="0"/>
                                  </p:stCondLst>
                                  <p:childTnLst>
                                    <p:set>
                                      <p:cBhvr>
                                        <p:cTn id="1619" dur="1" fill="hold">
                                          <p:stCondLst>
                                            <p:cond delay="0"/>
                                          </p:stCondLst>
                                        </p:cTn>
                                        <p:tgtEl>
                                          <p:spTgt spid="690"/>
                                        </p:tgtEl>
                                        <p:attrNameLst>
                                          <p:attrName>style.visibility</p:attrName>
                                        </p:attrNameLst>
                                      </p:cBhvr>
                                      <p:to>
                                        <p:strVal val="hidden"/>
                                      </p:to>
                                    </p:set>
                                  </p:childTnLst>
                                </p:cTn>
                              </p:par>
                              <p:par>
                                <p:cTn id="1620" presetID="1" presetClass="entr" presetSubtype="0" fill="hold" grpId="3" nodeType="withEffect">
                                  <p:stCondLst>
                                    <p:cond delay="0"/>
                                  </p:stCondLst>
                                  <p:childTnLst>
                                    <p:set>
                                      <p:cBhvr>
                                        <p:cTn id="1621" dur="1" fill="hold">
                                          <p:stCondLst>
                                            <p:cond delay="0"/>
                                          </p:stCondLst>
                                        </p:cTn>
                                        <p:tgtEl>
                                          <p:spTgt spid="692"/>
                                        </p:tgtEl>
                                        <p:attrNameLst>
                                          <p:attrName>style.visibility</p:attrName>
                                        </p:attrNameLst>
                                      </p:cBhvr>
                                      <p:to>
                                        <p:strVal val="visible"/>
                                      </p:to>
                                    </p:set>
                                  </p:childTnLst>
                                </p:cTn>
                              </p:par>
                              <p:par>
                                <p:cTn id="1622" presetID="1" presetClass="entr" presetSubtype="0" fill="hold" grpId="3" nodeType="withEffect">
                                  <p:stCondLst>
                                    <p:cond delay="0"/>
                                  </p:stCondLst>
                                  <p:childTnLst>
                                    <p:set>
                                      <p:cBhvr>
                                        <p:cTn id="1623" dur="1" fill="hold">
                                          <p:stCondLst>
                                            <p:cond delay="0"/>
                                          </p:stCondLst>
                                        </p:cTn>
                                        <p:tgtEl>
                                          <p:spTgt spid="691"/>
                                        </p:tgtEl>
                                        <p:attrNameLst>
                                          <p:attrName>style.visibility</p:attrName>
                                        </p:attrNameLst>
                                      </p:cBhvr>
                                      <p:to>
                                        <p:strVal val="visible"/>
                                      </p:to>
                                    </p:set>
                                  </p:childTnLst>
                                </p:cTn>
                              </p:par>
                            </p:childTnLst>
                          </p:cTn>
                        </p:par>
                      </p:childTnLst>
                    </p:cTn>
                  </p:par>
                </p:childTnLst>
              </p:cTn>
              <p:nextCondLst>
                <p:cond evt="onClick" delay="0">
                  <p:tgtEl>
                    <p:spTgt spid="689"/>
                  </p:tgtEl>
                </p:cond>
              </p:nextCondLst>
            </p:seq>
            <p:seq concurrent="1" nextAc="seek">
              <p:cTn id="1624" restart="whenNotActive" fill="hold" evtFilter="cancelBubble" nodeType="interactiveSeq">
                <p:stCondLst>
                  <p:cond evt="onClick" delay="0">
                    <p:tgtEl>
                      <p:spTgt spid="692"/>
                    </p:tgtEl>
                  </p:cond>
                </p:stCondLst>
                <p:endSync evt="end" delay="0">
                  <p:rtn val="all"/>
                </p:endSync>
                <p:childTnLst>
                  <p:par>
                    <p:cTn id="1625" fill="hold">
                      <p:stCondLst>
                        <p:cond delay="0"/>
                      </p:stCondLst>
                      <p:childTnLst>
                        <p:par>
                          <p:cTn id="1626" fill="hold">
                            <p:stCondLst>
                              <p:cond delay="0"/>
                            </p:stCondLst>
                            <p:childTnLst>
                              <p:par>
                                <p:cTn id="1627" presetID="1" presetClass="exit" presetSubtype="0" fill="hold" grpId="1" nodeType="withEffect">
                                  <p:stCondLst>
                                    <p:cond delay="0"/>
                                  </p:stCondLst>
                                  <p:childTnLst>
                                    <p:set>
                                      <p:cBhvr>
                                        <p:cTn id="1628" dur="1" fill="hold">
                                          <p:stCondLst>
                                            <p:cond delay="0"/>
                                          </p:stCondLst>
                                        </p:cTn>
                                        <p:tgtEl>
                                          <p:spTgt spid="692"/>
                                        </p:tgtEl>
                                        <p:attrNameLst>
                                          <p:attrName>style.visibility</p:attrName>
                                        </p:attrNameLst>
                                      </p:cBhvr>
                                      <p:to>
                                        <p:strVal val="hidden"/>
                                      </p:to>
                                    </p:set>
                                  </p:childTnLst>
                                </p:cTn>
                              </p:par>
                              <p:par>
                                <p:cTn id="1629" presetID="1" presetClass="exit" presetSubtype="0" fill="hold" grpId="1" nodeType="withEffect">
                                  <p:stCondLst>
                                    <p:cond delay="0"/>
                                  </p:stCondLst>
                                  <p:childTnLst>
                                    <p:set>
                                      <p:cBhvr>
                                        <p:cTn id="1630" dur="1" fill="hold">
                                          <p:stCondLst>
                                            <p:cond delay="0"/>
                                          </p:stCondLst>
                                        </p:cTn>
                                        <p:tgtEl>
                                          <p:spTgt spid="691"/>
                                        </p:tgtEl>
                                        <p:attrNameLst>
                                          <p:attrName>style.visibility</p:attrName>
                                        </p:attrNameLst>
                                      </p:cBhvr>
                                      <p:to>
                                        <p:strVal val="hidden"/>
                                      </p:to>
                                    </p:set>
                                  </p:childTnLst>
                                </p:cTn>
                              </p:par>
                              <p:par>
                                <p:cTn id="1631" presetID="1" presetClass="entr" presetSubtype="0" fill="hold" grpId="3" nodeType="withEffect">
                                  <p:stCondLst>
                                    <p:cond delay="0"/>
                                  </p:stCondLst>
                                  <p:childTnLst>
                                    <p:set>
                                      <p:cBhvr>
                                        <p:cTn id="1632" dur="1" fill="hold">
                                          <p:stCondLst>
                                            <p:cond delay="0"/>
                                          </p:stCondLst>
                                        </p:cTn>
                                        <p:tgtEl>
                                          <p:spTgt spid="690"/>
                                        </p:tgtEl>
                                        <p:attrNameLst>
                                          <p:attrName>style.visibility</p:attrName>
                                        </p:attrNameLst>
                                      </p:cBhvr>
                                      <p:to>
                                        <p:strVal val="visible"/>
                                      </p:to>
                                    </p:set>
                                  </p:childTnLst>
                                </p:cTn>
                              </p:par>
                              <p:par>
                                <p:cTn id="1633" presetID="1" presetClass="entr" presetSubtype="0" fill="hold" grpId="3" nodeType="withEffect">
                                  <p:stCondLst>
                                    <p:cond delay="0"/>
                                  </p:stCondLst>
                                  <p:childTnLst>
                                    <p:set>
                                      <p:cBhvr>
                                        <p:cTn id="1634" dur="1" fill="hold">
                                          <p:stCondLst>
                                            <p:cond delay="0"/>
                                          </p:stCondLst>
                                        </p:cTn>
                                        <p:tgtEl>
                                          <p:spTgt spid="689"/>
                                        </p:tgtEl>
                                        <p:attrNameLst>
                                          <p:attrName>style.visibility</p:attrName>
                                        </p:attrNameLst>
                                      </p:cBhvr>
                                      <p:to>
                                        <p:strVal val="visible"/>
                                      </p:to>
                                    </p:set>
                                  </p:childTnLst>
                                </p:cTn>
                              </p:par>
                            </p:childTnLst>
                          </p:cTn>
                        </p:par>
                      </p:childTnLst>
                    </p:cTn>
                  </p:par>
                </p:childTnLst>
              </p:cTn>
              <p:nextCondLst>
                <p:cond evt="onClick" delay="0">
                  <p:tgtEl>
                    <p:spTgt spid="692"/>
                  </p:tgtEl>
                </p:cond>
              </p:nextCondLst>
            </p:seq>
            <p:seq concurrent="1" nextAc="seek">
              <p:cTn id="1635" restart="whenNotActive" fill="hold" evtFilter="cancelBubble" nodeType="interactiveSeq">
                <p:stCondLst>
                  <p:cond evt="onClick" delay="0">
                    <p:tgtEl>
                      <p:spTgt spid="691"/>
                    </p:tgtEl>
                  </p:cond>
                </p:stCondLst>
                <p:endSync evt="end" delay="0">
                  <p:rtn val="all"/>
                </p:endSync>
                <p:childTnLst>
                  <p:par>
                    <p:cTn id="1636" fill="hold">
                      <p:stCondLst>
                        <p:cond delay="0"/>
                      </p:stCondLst>
                      <p:childTnLst>
                        <p:par>
                          <p:cTn id="1637" fill="hold">
                            <p:stCondLst>
                              <p:cond delay="0"/>
                            </p:stCondLst>
                            <p:childTnLst>
                              <p:par>
                                <p:cTn id="1638" presetID="1" presetClass="exit" presetSubtype="0" fill="hold" grpId="2" nodeType="withEffect">
                                  <p:stCondLst>
                                    <p:cond delay="0"/>
                                  </p:stCondLst>
                                  <p:childTnLst>
                                    <p:set>
                                      <p:cBhvr>
                                        <p:cTn id="1639" dur="1" fill="hold">
                                          <p:stCondLst>
                                            <p:cond delay="0"/>
                                          </p:stCondLst>
                                        </p:cTn>
                                        <p:tgtEl>
                                          <p:spTgt spid="691"/>
                                        </p:tgtEl>
                                        <p:attrNameLst>
                                          <p:attrName>style.visibility</p:attrName>
                                        </p:attrNameLst>
                                      </p:cBhvr>
                                      <p:to>
                                        <p:strVal val="hidden"/>
                                      </p:to>
                                    </p:set>
                                  </p:childTnLst>
                                </p:cTn>
                              </p:par>
                              <p:par>
                                <p:cTn id="1640" presetID="1" presetClass="exit" presetSubtype="0" fill="hold" grpId="2" nodeType="withEffect">
                                  <p:stCondLst>
                                    <p:cond delay="0"/>
                                  </p:stCondLst>
                                  <p:childTnLst>
                                    <p:set>
                                      <p:cBhvr>
                                        <p:cTn id="1641" dur="1" fill="hold">
                                          <p:stCondLst>
                                            <p:cond delay="0"/>
                                          </p:stCondLst>
                                        </p:cTn>
                                        <p:tgtEl>
                                          <p:spTgt spid="692"/>
                                        </p:tgtEl>
                                        <p:attrNameLst>
                                          <p:attrName>style.visibility</p:attrName>
                                        </p:attrNameLst>
                                      </p:cBhvr>
                                      <p:to>
                                        <p:strVal val="hidden"/>
                                      </p:to>
                                    </p:set>
                                  </p:childTnLst>
                                </p:cTn>
                              </p:par>
                              <p:par>
                                <p:cTn id="1642" presetID="1" presetClass="entr" presetSubtype="0" fill="hold" grpId="3" nodeType="withEffect">
                                  <p:stCondLst>
                                    <p:cond delay="0"/>
                                  </p:stCondLst>
                                  <p:childTnLst>
                                    <p:set>
                                      <p:cBhvr>
                                        <p:cTn id="1643" dur="1" fill="hold">
                                          <p:stCondLst>
                                            <p:cond delay="0"/>
                                          </p:stCondLst>
                                        </p:cTn>
                                        <p:tgtEl>
                                          <p:spTgt spid="694"/>
                                        </p:tgtEl>
                                        <p:attrNameLst>
                                          <p:attrName>style.visibility</p:attrName>
                                        </p:attrNameLst>
                                      </p:cBhvr>
                                      <p:to>
                                        <p:strVal val="visible"/>
                                      </p:to>
                                    </p:set>
                                  </p:childTnLst>
                                </p:cTn>
                              </p:par>
                              <p:par>
                                <p:cTn id="1644" presetID="1" presetClass="entr" presetSubtype="0" fill="hold" grpId="3" nodeType="withEffect">
                                  <p:stCondLst>
                                    <p:cond delay="0"/>
                                  </p:stCondLst>
                                  <p:childTnLst>
                                    <p:set>
                                      <p:cBhvr>
                                        <p:cTn id="1645" dur="1" fill="hold">
                                          <p:stCondLst>
                                            <p:cond delay="0"/>
                                          </p:stCondLst>
                                        </p:cTn>
                                        <p:tgtEl>
                                          <p:spTgt spid="693"/>
                                        </p:tgtEl>
                                        <p:attrNameLst>
                                          <p:attrName>style.visibility</p:attrName>
                                        </p:attrNameLst>
                                      </p:cBhvr>
                                      <p:to>
                                        <p:strVal val="visible"/>
                                      </p:to>
                                    </p:set>
                                  </p:childTnLst>
                                </p:cTn>
                              </p:par>
                            </p:childTnLst>
                          </p:cTn>
                        </p:par>
                      </p:childTnLst>
                    </p:cTn>
                  </p:par>
                </p:childTnLst>
              </p:cTn>
              <p:nextCondLst>
                <p:cond evt="onClick" delay="0">
                  <p:tgtEl>
                    <p:spTgt spid="691"/>
                  </p:tgtEl>
                </p:cond>
              </p:nextCondLst>
            </p:seq>
            <p:seq concurrent="1" nextAc="seek">
              <p:cTn id="1646" restart="whenNotActive" fill="hold" evtFilter="cancelBubble" nodeType="interactiveSeq">
                <p:stCondLst>
                  <p:cond evt="onClick" delay="0">
                    <p:tgtEl>
                      <p:spTgt spid="694"/>
                    </p:tgtEl>
                  </p:cond>
                </p:stCondLst>
                <p:endSync evt="end" delay="0">
                  <p:rtn val="all"/>
                </p:endSync>
                <p:childTnLst>
                  <p:par>
                    <p:cTn id="1647" fill="hold">
                      <p:stCondLst>
                        <p:cond delay="0"/>
                      </p:stCondLst>
                      <p:childTnLst>
                        <p:par>
                          <p:cTn id="1648" fill="hold">
                            <p:stCondLst>
                              <p:cond delay="0"/>
                            </p:stCondLst>
                            <p:childTnLst>
                              <p:par>
                                <p:cTn id="1649" presetID="1" presetClass="exit" presetSubtype="0" fill="hold" grpId="1" nodeType="withEffect">
                                  <p:stCondLst>
                                    <p:cond delay="0"/>
                                  </p:stCondLst>
                                  <p:childTnLst>
                                    <p:set>
                                      <p:cBhvr>
                                        <p:cTn id="1650" dur="1" fill="hold">
                                          <p:stCondLst>
                                            <p:cond delay="0"/>
                                          </p:stCondLst>
                                        </p:cTn>
                                        <p:tgtEl>
                                          <p:spTgt spid="694"/>
                                        </p:tgtEl>
                                        <p:attrNameLst>
                                          <p:attrName>style.visibility</p:attrName>
                                        </p:attrNameLst>
                                      </p:cBhvr>
                                      <p:to>
                                        <p:strVal val="hidden"/>
                                      </p:to>
                                    </p:set>
                                  </p:childTnLst>
                                </p:cTn>
                              </p:par>
                              <p:par>
                                <p:cTn id="1651" presetID="1" presetClass="exit" presetSubtype="0" fill="hold" grpId="1" nodeType="withEffect">
                                  <p:stCondLst>
                                    <p:cond delay="0"/>
                                  </p:stCondLst>
                                  <p:childTnLst>
                                    <p:set>
                                      <p:cBhvr>
                                        <p:cTn id="1652" dur="1" fill="hold">
                                          <p:stCondLst>
                                            <p:cond delay="0"/>
                                          </p:stCondLst>
                                        </p:cTn>
                                        <p:tgtEl>
                                          <p:spTgt spid="693"/>
                                        </p:tgtEl>
                                        <p:attrNameLst>
                                          <p:attrName>style.visibility</p:attrName>
                                        </p:attrNameLst>
                                      </p:cBhvr>
                                      <p:to>
                                        <p:strVal val="hidden"/>
                                      </p:to>
                                    </p:set>
                                  </p:childTnLst>
                                </p:cTn>
                              </p:par>
                              <p:par>
                                <p:cTn id="1653" presetID="1" presetClass="entr" presetSubtype="0" fill="hold" grpId="0" nodeType="withEffect">
                                  <p:stCondLst>
                                    <p:cond delay="0"/>
                                  </p:stCondLst>
                                  <p:childTnLst>
                                    <p:set>
                                      <p:cBhvr>
                                        <p:cTn id="1654" dur="1" fill="hold">
                                          <p:stCondLst>
                                            <p:cond delay="0"/>
                                          </p:stCondLst>
                                        </p:cTn>
                                        <p:tgtEl>
                                          <p:spTgt spid="692"/>
                                        </p:tgtEl>
                                        <p:attrNameLst>
                                          <p:attrName>style.visibility</p:attrName>
                                        </p:attrNameLst>
                                      </p:cBhvr>
                                      <p:to>
                                        <p:strVal val="visible"/>
                                      </p:to>
                                    </p:set>
                                  </p:childTnLst>
                                </p:cTn>
                              </p:par>
                              <p:par>
                                <p:cTn id="1655" presetID="1" presetClass="entr" presetSubtype="0" fill="hold" grpId="0" nodeType="withEffect">
                                  <p:stCondLst>
                                    <p:cond delay="0"/>
                                  </p:stCondLst>
                                  <p:childTnLst>
                                    <p:set>
                                      <p:cBhvr>
                                        <p:cTn id="1656" dur="1" fill="hold">
                                          <p:stCondLst>
                                            <p:cond delay="0"/>
                                          </p:stCondLst>
                                        </p:cTn>
                                        <p:tgtEl>
                                          <p:spTgt spid="691"/>
                                        </p:tgtEl>
                                        <p:attrNameLst>
                                          <p:attrName>style.visibility</p:attrName>
                                        </p:attrNameLst>
                                      </p:cBhvr>
                                      <p:to>
                                        <p:strVal val="visible"/>
                                      </p:to>
                                    </p:set>
                                  </p:childTnLst>
                                </p:cTn>
                              </p:par>
                            </p:childTnLst>
                          </p:cTn>
                        </p:par>
                      </p:childTnLst>
                    </p:cTn>
                  </p:par>
                </p:childTnLst>
              </p:cTn>
              <p:nextCondLst>
                <p:cond evt="onClick" delay="0">
                  <p:tgtEl>
                    <p:spTgt spid="694"/>
                  </p:tgtEl>
                </p:cond>
              </p:nextCondLst>
            </p:seq>
            <p:seq concurrent="1" nextAc="seek">
              <p:cTn id="1657" restart="whenNotActive" fill="hold" evtFilter="cancelBubble" nodeType="interactiveSeq">
                <p:stCondLst>
                  <p:cond evt="onClick" delay="0">
                    <p:tgtEl>
                      <p:spTgt spid="693"/>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2" nodeType="withEffect">
                                  <p:stCondLst>
                                    <p:cond delay="0"/>
                                  </p:stCondLst>
                                  <p:childTnLst>
                                    <p:set>
                                      <p:cBhvr>
                                        <p:cTn id="1661" dur="1" fill="hold">
                                          <p:stCondLst>
                                            <p:cond delay="0"/>
                                          </p:stCondLst>
                                        </p:cTn>
                                        <p:tgtEl>
                                          <p:spTgt spid="693"/>
                                        </p:tgtEl>
                                        <p:attrNameLst>
                                          <p:attrName>style.visibility</p:attrName>
                                        </p:attrNameLst>
                                      </p:cBhvr>
                                      <p:to>
                                        <p:strVal val="hidden"/>
                                      </p:to>
                                    </p:set>
                                  </p:childTnLst>
                                </p:cTn>
                              </p:par>
                              <p:par>
                                <p:cTn id="1662" presetID="1" presetClass="exit" presetSubtype="0" fill="hold" grpId="2" nodeType="withEffect">
                                  <p:stCondLst>
                                    <p:cond delay="0"/>
                                  </p:stCondLst>
                                  <p:childTnLst>
                                    <p:set>
                                      <p:cBhvr>
                                        <p:cTn id="1663" dur="1" fill="hold">
                                          <p:stCondLst>
                                            <p:cond delay="0"/>
                                          </p:stCondLst>
                                        </p:cTn>
                                        <p:tgtEl>
                                          <p:spTgt spid="694"/>
                                        </p:tgtEl>
                                        <p:attrNameLst>
                                          <p:attrName>style.visibility</p:attrName>
                                        </p:attrNameLst>
                                      </p:cBhvr>
                                      <p:to>
                                        <p:strVal val="hidden"/>
                                      </p:to>
                                    </p:set>
                                  </p:childTnLst>
                                </p:cTn>
                              </p:par>
                              <p:par>
                                <p:cTn id="1664" presetID="1" presetClass="entr" presetSubtype="0" fill="hold" grpId="0" nodeType="withEffect">
                                  <p:stCondLst>
                                    <p:cond delay="0"/>
                                  </p:stCondLst>
                                  <p:childTnLst>
                                    <p:set>
                                      <p:cBhvr>
                                        <p:cTn id="1665" dur="1" fill="hold">
                                          <p:stCondLst>
                                            <p:cond delay="0"/>
                                          </p:stCondLst>
                                        </p:cTn>
                                        <p:tgtEl>
                                          <p:spTgt spid="696"/>
                                        </p:tgtEl>
                                        <p:attrNameLst>
                                          <p:attrName>style.visibility</p:attrName>
                                        </p:attrNameLst>
                                      </p:cBhvr>
                                      <p:to>
                                        <p:strVal val="visible"/>
                                      </p:to>
                                    </p:set>
                                  </p:childTnLst>
                                </p:cTn>
                              </p:par>
                              <p:par>
                                <p:cTn id="1666" presetID="1" presetClass="entr" presetSubtype="0" fill="hold" grpId="0" nodeType="withEffect">
                                  <p:stCondLst>
                                    <p:cond delay="0"/>
                                  </p:stCondLst>
                                  <p:childTnLst>
                                    <p:set>
                                      <p:cBhvr>
                                        <p:cTn id="1667"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3"/>
                  </p:tgtEl>
                </p:cond>
              </p:nextCondLst>
            </p:seq>
            <p:seq concurrent="1" nextAc="seek">
              <p:cTn id="1668" restart="whenNotActive" fill="hold" evtFilter="cancelBubble" nodeType="interactiveSeq">
                <p:stCondLst>
                  <p:cond evt="onClick" delay="0">
                    <p:tgtEl>
                      <p:spTgt spid="696"/>
                    </p:tgtEl>
                  </p:cond>
                </p:stCondLst>
                <p:endSync evt="end" delay="0">
                  <p:rtn val="all"/>
                </p:endSync>
                <p:childTnLst>
                  <p:par>
                    <p:cTn id="1669" fill="hold">
                      <p:stCondLst>
                        <p:cond delay="0"/>
                      </p:stCondLst>
                      <p:childTnLst>
                        <p:par>
                          <p:cTn id="1670" fill="hold">
                            <p:stCondLst>
                              <p:cond delay="0"/>
                            </p:stCondLst>
                            <p:childTnLst>
                              <p:par>
                                <p:cTn id="1671" presetID="1" presetClass="exit" presetSubtype="0" fill="hold" grpId="1" nodeType="withEffect">
                                  <p:stCondLst>
                                    <p:cond delay="0"/>
                                  </p:stCondLst>
                                  <p:childTnLst>
                                    <p:set>
                                      <p:cBhvr>
                                        <p:cTn id="1672" dur="1" fill="hold">
                                          <p:stCondLst>
                                            <p:cond delay="0"/>
                                          </p:stCondLst>
                                        </p:cTn>
                                        <p:tgtEl>
                                          <p:spTgt spid="696"/>
                                        </p:tgtEl>
                                        <p:attrNameLst>
                                          <p:attrName>style.visibility</p:attrName>
                                        </p:attrNameLst>
                                      </p:cBhvr>
                                      <p:to>
                                        <p:strVal val="hidden"/>
                                      </p:to>
                                    </p:set>
                                  </p:childTnLst>
                                </p:cTn>
                              </p:par>
                              <p:par>
                                <p:cTn id="1673" presetID="1" presetClass="exit" presetSubtype="0" fill="hold" grpId="1" nodeType="withEffect">
                                  <p:stCondLst>
                                    <p:cond delay="0"/>
                                  </p:stCondLst>
                                  <p:childTnLst>
                                    <p:set>
                                      <p:cBhvr>
                                        <p:cTn id="1674" dur="1" fill="hold">
                                          <p:stCondLst>
                                            <p:cond delay="0"/>
                                          </p:stCondLst>
                                        </p:cTn>
                                        <p:tgtEl>
                                          <p:spTgt spid="695"/>
                                        </p:tgtEl>
                                        <p:attrNameLst>
                                          <p:attrName>style.visibility</p:attrName>
                                        </p:attrNameLst>
                                      </p:cBhvr>
                                      <p:to>
                                        <p:strVal val="hidden"/>
                                      </p:to>
                                    </p:set>
                                  </p:childTnLst>
                                </p:cTn>
                              </p:par>
                              <p:par>
                                <p:cTn id="1675" presetID="1" presetClass="entr" presetSubtype="0" fill="hold" grpId="0" nodeType="withEffect">
                                  <p:stCondLst>
                                    <p:cond delay="0"/>
                                  </p:stCondLst>
                                  <p:childTnLst>
                                    <p:set>
                                      <p:cBhvr>
                                        <p:cTn id="1676" dur="1" fill="hold">
                                          <p:stCondLst>
                                            <p:cond delay="0"/>
                                          </p:stCondLst>
                                        </p:cTn>
                                        <p:tgtEl>
                                          <p:spTgt spid="694"/>
                                        </p:tgtEl>
                                        <p:attrNameLst>
                                          <p:attrName>style.visibility</p:attrName>
                                        </p:attrNameLst>
                                      </p:cBhvr>
                                      <p:to>
                                        <p:strVal val="visible"/>
                                      </p:to>
                                    </p:set>
                                  </p:childTnLst>
                                </p:cTn>
                              </p:par>
                              <p:par>
                                <p:cTn id="1677" presetID="1" presetClass="entr" presetSubtype="0" fill="hold" grpId="0" nodeType="withEffect">
                                  <p:stCondLst>
                                    <p:cond delay="0"/>
                                  </p:stCondLst>
                                  <p:childTnLst>
                                    <p:set>
                                      <p:cBhvr>
                                        <p:cTn id="1678" dur="1" fill="hold">
                                          <p:stCondLst>
                                            <p:cond delay="0"/>
                                          </p:stCondLst>
                                        </p:cTn>
                                        <p:tgtEl>
                                          <p:spTgt spid="693"/>
                                        </p:tgtEl>
                                        <p:attrNameLst>
                                          <p:attrName>style.visibility</p:attrName>
                                        </p:attrNameLst>
                                      </p:cBhvr>
                                      <p:to>
                                        <p:strVal val="visible"/>
                                      </p:to>
                                    </p:set>
                                  </p:childTnLst>
                                </p:cTn>
                              </p:par>
                            </p:childTnLst>
                          </p:cTn>
                        </p:par>
                      </p:childTnLst>
                    </p:cTn>
                  </p:par>
                </p:childTnLst>
              </p:cTn>
              <p:nextCondLst>
                <p:cond evt="onClick" delay="0">
                  <p:tgtEl>
                    <p:spTgt spid="696"/>
                  </p:tgtEl>
                </p:cond>
              </p:nextCondLst>
            </p:seq>
            <p:seq concurrent="1" nextAc="seek">
              <p:cTn id="1679" restart="whenNotActive" fill="hold" evtFilter="cancelBubble" nodeType="interactiveSeq">
                <p:stCondLst>
                  <p:cond evt="onClick" delay="0">
                    <p:tgtEl>
                      <p:spTgt spid="695"/>
                    </p:tgtEl>
                  </p:cond>
                </p:stCondLst>
                <p:endSync evt="end" delay="0">
                  <p:rtn val="all"/>
                </p:endSync>
                <p:childTnLst>
                  <p:par>
                    <p:cTn id="1680" fill="hold">
                      <p:stCondLst>
                        <p:cond delay="0"/>
                      </p:stCondLst>
                      <p:childTnLst>
                        <p:par>
                          <p:cTn id="1681" fill="hold">
                            <p:stCondLst>
                              <p:cond delay="0"/>
                            </p:stCondLst>
                            <p:childTnLst>
                              <p:par>
                                <p:cTn id="1682" presetID="1" presetClass="exit" presetSubtype="0" fill="hold" grpId="2" nodeType="withEffect">
                                  <p:stCondLst>
                                    <p:cond delay="0"/>
                                  </p:stCondLst>
                                  <p:childTnLst>
                                    <p:set>
                                      <p:cBhvr>
                                        <p:cTn id="1683" dur="1" fill="hold">
                                          <p:stCondLst>
                                            <p:cond delay="0"/>
                                          </p:stCondLst>
                                        </p:cTn>
                                        <p:tgtEl>
                                          <p:spTgt spid="695"/>
                                        </p:tgtEl>
                                        <p:attrNameLst>
                                          <p:attrName>style.visibility</p:attrName>
                                        </p:attrNameLst>
                                      </p:cBhvr>
                                      <p:to>
                                        <p:strVal val="hidden"/>
                                      </p:to>
                                    </p:set>
                                  </p:childTnLst>
                                </p:cTn>
                              </p:par>
                              <p:par>
                                <p:cTn id="1684" presetID="1" presetClass="exit" presetSubtype="0" fill="hold" grpId="2" nodeType="withEffect">
                                  <p:stCondLst>
                                    <p:cond delay="0"/>
                                  </p:stCondLst>
                                  <p:childTnLst>
                                    <p:set>
                                      <p:cBhvr>
                                        <p:cTn id="1685" dur="1" fill="hold">
                                          <p:stCondLst>
                                            <p:cond delay="0"/>
                                          </p:stCondLst>
                                        </p:cTn>
                                        <p:tgtEl>
                                          <p:spTgt spid="696"/>
                                        </p:tgtEl>
                                        <p:attrNameLst>
                                          <p:attrName>style.visibility</p:attrName>
                                        </p:attrNameLst>
                                      </p:cBhvr>
                                      <p:to>
                                        <p:strVal val="hidden"/>
                                      </p:to>
                                    </p:set>
                                  </p:childTnLst>
                                </p:cTn>
                              </p:par>
                              <p:par>
                                <p:cTn id="1686" presetID="1" presetClass="entr" presetSubtype="0" fill="hold" grpId="3" nodeType="withEffect">
                                  <p:stCondLst>
                                    <p:cond delay="0"/>
                                  </p:stCondLst>
                                  <p:childTnLst>
                                    <p:set>
                                      <p:cBhvr>
                                        <p:cTn id="1687" dur="1" fill="hold">
                                          <p:stCondLst>
                                            <p:cond delay="0"/>
                                          </p:stCondLst>
                                        </p:cTn>
                                        <p:tgtEl>
                                          <p:spTgt spid="698"/>
                                        </p:tgtEl>
                                        <p:attrNameLst>
                                          <p:attrName>style.visibility</p:attrName>
                                        </p:attrNameLst>
                                      </p:cBhvr>
                                      <p:to>
                                        <p:strVal val="visible"/>
                                      </p:to>
                                    </p:set>
                                  </p:childTnLst>
                                </p:cTn>
                              </p:par>
                              <p:par>
                                <p:cTn id="1688" presetID="1" presetClass="entr" presetSubtype="0" fill="hold" grpId="3" nodeType="withEffect">
                                  <p:stCondLst>
                                    <p:cond delay="0"/>
                                  </p:stCondLst>
                                  <p:childTnLst>
                                    <p:set>
                                      <p:cBhvr>
                                        <p:cTn id="1689" dur="1" fill="hold">
                                          <p:stCondLst>
                                            <p:cond delay="0"/>
                                          </p:stCondLst>
                                        </p:cTn>
                                        <p:tgtEl>
                                          <p:spTgt spid="697"/>
                                        </p:tgtEl>
                                        <p:attrNameLst>
                                          <p:attrName>style.visibility</p:attrName>
                                        </p:attrNameLst>
                                      </p:cBhvr>
                                      <p:to>
                                        <p:strVal val="visible"/>
                                      </p:to>
                                    </p:set>
                                  </p:childTnLst>
                                </p:cTn>
                              </p:par>
                            </p:childTnLst>
                          </p:cTn>
                        </p:par>
                      </p:childTnLst>
                    </p:cTn>
                  </p:par>
                </p:childTnLst>
              </p:cTn>
              <p:nextCondLst>
                <p:cond evt="onClick" delay="0">
                  <p:tgtEl>
                    <p:spTgt spid="695"/>
                  </p:tgtEl>
                </p:cond>
              </p:nextCondLst>
            </p:seq>
            <p:seq concurrent="1" nextAc="seek">
              <p:cTn id="1690" restart="whenNotActive" fill="hold" evtFilter="cancelBubble" nodeType="interactiveSeq">
                <p:stCondLst>
                  <p:cond evt="onClick" delay="0">
                    <p:tgtEl>
                      <p:spTgt spid="698"/>
                    </p:tgtEl>
                  </p:cond>
                </p:stCondLst>
                <p:endSync evt="end" delay="0">
                  <p:rtn val="all"/>
                </p:endSync>
                <p:childTnLst>
                  <p:par>
                    <p:cTn id="1691" fill="hold">
                      <p:stCondLst>
                        <p:cond delay="0"/>
                      </p:stCondLst>
                      <p:childTnLst>
                        <p:par>
                          <p:cTn id="1692" fill="hold">
                            <p:stCondLst>
                              <p:cond delay="0"/>
                            </p:stCondLst>
                            <p:childTnLst>
                              <p:par>
                                <p:cTn id="1693" presetID="1" presetClass="exit" presetSubtype="0" fill="hold" grpId="1" nodeType="withEffect">
                                  <p:stCondLst>
                                    <p:cond delay="0"/>
                                  </p:stCondLst>
                                  <p:childTnLst>
                                    <p:set>
                                      <p:cBhvr>
                                        <p:cTn id="1694" dur="1" fill="hold">
                                          <p:stCondLst>
                                            <p:cond delay="0"/>
                                          </p:stCondLst>
                                        </p:cTn>
                                        <p:tgtEl>
                                          <p:spTgt spid="698"/>
                                        </p:tgtEl>
                                        <p:attrNameLst>
                                          <p:attrName>style.visibility</p:attrName>
                                        </p:attrNameLst>
                                      </p:cBhvr>
                                      <p:to>
                                        <p:strVal val="hidden"/>
                                      </p:to>
                                    </p:set>
                                  </p:childTnLst>
                                </p:cTn>
                              </p:par>
                              <p:par>
                                <p:cTn id="1695" presetID="1" presetClass="exit" presetSubtype="0" fill="hold" grpId="1" nodeType="withEffect">
                                  <p:stCondLst>
                                    <p:cond delay="0"/>
                                  </p:stCondLst>
                                  <p:childTnLst>
                                    <p:set>
                                      <p:cBhvr>
                                        <p:cTn id="1696" dur="1" fill="hold">
                                          <p:stCondLst>
                                            <p:cond delay="0"/>
                                          </p:stCondLst>
                                        </p:cTn>
                                        <p:tgtEl>
                                          <p:spTgt spid="697"/>
                                        </p:tgtEl>
                                        <p:attrNameLst>
                                          <p:attrName>style.visibility</p:attrName>
                                        </p:attrNameLst>
                                      </p:cBhvr>
                                      <p:to>
                                        <p:strVal val="hidden"/>
                                      </p:to>
                                    </p:set>
                                  </p:childTnLst>
                                </p:cTn>
                              </p:par>
                              <p:par>
                                <p:cTn id="1697" presetID="1" presetClass="entr" presetSubtype="0" fill="hold" grpId="3" nodeType="withEffect">
                                  <p:stCondLst>
                                    <p:cond delay="0"/>
                                  </p:stCondLst>
                                  <p:childTnLst>
                                    <p:set>
                                      <p:cBhvr>
                                        <p:cTn id="1698" dur="1" fill="hold">
                                          <p:stCondLst>
                                            <p:cond delay="0"/>
                                          </p:stCondLst>
                                        </p:cTn>
                                        <p:tgtEl>
                                          <p:spTgt spid="696"/>
                                        </p:tgtEl>
                                        <p:attrNameLst>
                                          <p:attrName>style.visibility</p:attrName>
                                        </p:attrNameLst>
                                      </p:cBhvr>
                                      <p:to>
                                        <p:strVal val="visible"/>
                                      </p:to>
                                    </p:set>
                                  </p:childTnLst>
                                </p:cTn>
                              </p:par>
                              <p:par>
                                <p:cTn id="1699" presetID="1" presetClass="entr" presetSubtype="0" fill="hold" grpId="3" nodeType="withEffect">
                                  <p:stCondLst>
                                    <p:cond delay="0"/>
                                  </p:stCondLst>
                                  <p:childTnLst>
                                    <p:set>
                                      <p:cBhvr>
                                        <p:cTn id="1700"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8"/>
                  </p:tgtEl>
                </p:cond>
              </p:nextCondLst>
            </p:seq>
            <p:seq concurrent="1" nextAc="seek">
              <p:cTn id="1701" restart="whenNotActive" fill="hold" evtFilter="cancelBubble" nodeType="interactiveSeq">
                <p:stCondLst>
                  <p:cond evt="onClick" delay="0">
                    <p:tgtEl>
                      <p:spTgt spid="697"/>
                    </p:tgtEl>
                  </p:cond>
                </p:stCondLst>
                <p:endSync evt="end" delay="0">
                  <p:rtn val="all"/>
                </p:endSync>
                <p:childTnLst>
                  <p:par>
                    <p:cTn id="1702" fill="hold">
                      <p:stCondLst>
                        <p:cond delay="0"/>
                      </p:stCondLst>
                      <p:childTnLst>
                        <p:par>
                          <p:cTn id="1703" fill="hold">
                            <p:stCondLst>
                              <p:cond delay="0"/>
                            </p:stCondLst>
                            <p:childTnLst>
                              <p:par>
                                <p:cTn id="1704" presetID="1" presetClass="exit" presetSubtype="0" fill="hold" grpId="2" nodeType="withEffect">
                                  <p:stCondLst>
                                    <p:cond delay="0"/>
                                  </p:stCondLst>
                                  <p:childTnLst>
                                    <p:set>
                                      <p:cBhvr>
                                        <p:cTn id="1705" dur="1" fill="hold">
                                          <p:stCondLst>
                                            <p:cond delay="0"/>
                                          </p:stCondLst>
                                        </p:cTn>
                                        <p:tgtEl>
                                          <p:spTgt spid="697"/>
                                        </p:tgtEl>
                                        <p:attrNameLst>
                                          <p:attrName>style.visibility</p:attrName>
                                        </p:attrNameLst>
                                      </p:cBhvr>
                                      <p:to>
                                        <p:strVal val="hidden"/>
                                      </p:to>
                                    </p:set>
                                  </p:childTnLst>
                                </p:cTn>
                              </p:par>
                              <p:par>
                                <p:cTn id="1706" presetID="1" presetClass="exit" presetSubtype="0" fill="hold" grpId="2" nodeType="withEffect">
                                  <p:stCondLst>
                                    <p:cond delay="0"/>
                                  </p:stCondLst>
                                  <p:childTnLst>
                                    <p:set>
                                      <p:cBhvr>
                                        <p:cTn id="1707" dur="1" fill="hold">
                                          <p:stCondLst>
                                            <p:cond delay="0"/>
                                          </p:stCondLst>
                                        </p:cTn>
                                        <p:tgtEl>
                                          <p:spTgt spid="698"/>
                                        </p:tgtEl>
                                        <p:attrNameLst>
                                          <p:attrName>style.visibility</p:attrName>
                                        </p:attrNameLst>
                                      </p:cBhvr>
                                      <p:to>
                                        <p:strVal val="hidden"/>
                                      </p:to>
                                    </p:set>
                                  </p:childTnLst>
                                </p:cTn>
                              </p:par>
                              <p:par>
                                <p:cTn id="1708" presetID="1" presetClass="entr" presetSubtype="0" fill="hold" grpId="0" nodeType="withEffect">
                                  <p:stCondLst>
                                    <p:cond delay="0"/>
                                  </p:stCondLst>
                                  <p:childTnLst>
                                    <p:set>
                                      <p:cBhvr>
                                        <p:cTn id="1709" dur="1" fill="hold">
                                          <p:stCondLst>
                                            <p:cond delay="0"/>
                                          </p:stCondLst>
                                        </p:cTn>
                                        <p:tgtEl>
                                          <p:spTgt spid="700"/>
                                        </p:tgtEl>
                                        <p:attrNameLst>
                                          <p:attrName>style.visibility</p:attrName>
                                        </p:attrNameLst>
                                      </p:cBhvr>
                                      <p:to>
                                        <p:strVal val="visible"/>
                                      </p:to>
                                    </p:set>
                                  </p:childTnLst>
                                </p:cTn>
                              </p:par>
                              <p:par>
                                <p:cTn id="1710" presetID="1" presetClass="entr" presetSubtype="0" fill="hold" grpId="0" nodeType="withEffect">
                                  <p:stCondLst>
                                    <p:cond delay="0"/>
                                  </p:stCondLst>
                                  <p:childTnLst>
                                    <p:set>
                                      <p:cBhvr>
                                        <p:cTn id="1711" dur="1" fill="hold">
                                          <p:stCondLst>
                                            <p:cond delay="0"/>
                                          </p:stCondLst>
                                        </p:cTn>
                                        <p:tgtEl>
                                          <p:spTgt spid="699"/>
                                        </p:tgtEl>
                                        <p:attrNameLst>
                                          <p:attrName>style.visibility</p:attrName>
                                        </p:attrNameLst>
                                      </p:cBhvr>
                                      <p:to>
                                        <p:strVal val="visible"/>
                                      </p:to>
                                    </p:set>
                                  </p:childTnLst>
                                </p:cTn>
                              </p:par>
                            </p:childTnLst>
                          </p:cTn>
                        </p:par>
                      </p:childTnLst>
                    </p:cTn>
                  </p:par>
                </p:childTnLst>
              </p:cTn>
              <p:nextCondLst>
                <p:cond evt="onClick" delay="0">
                  <p:tgtEl>
                    <p:spTgt spid="697"/>
                  </p:tgtEl>
                </p:cond>
              </p:nextCondLst>
            </p:seq>
            <p:seq concurrent="1" nextAc="seek">
              <p:cTn id="1712" restart="whenNotActive" fill="hold" evtFilter="cancelBubble" nodeType="interactiveSeq">
                <p:stCondLst>
                  <p:cond evt="onClick" delay="0">
                    <p:tgtEl>
                      <p:spTgt spid="700"/>
                    </p:tgtEl>
                  </p:cond>
                </p:stCondLst>
                <p:endSync evt="end" delay="0">
                  <p:rtn val="all"/>
                </p:endSync>
                <p:childTnLst>
                  <p:par>
                    <p:cTn id="1713" fill="hold">
                      <p:stCondLst>
                        <p:cond delay="0"/>
                      </p:stCondLst>
                      <p:childTnLst>
                        <p:par>
                          <p:cTn id="1714" fill="hold">
                            <p:stCondLst>
                              <p:cond delay="0"/>
                            </p:stCondLst>
                            <p:childTnLst>
                              <p:par>
                                <p:cTn id="1715" presetID="1" presetClass="exit" presetSubtype="0" fill="hold" grpId="1" nodeType="withEffect">
                                  <p:stCondLst>
                                    <p:cond delay="0"/>
                                  </p:stCondLst>
                                  <p:childTnLst>
                                    <p:set>
                                      <p:cBhvr>
                                        <p:cTn id="1716" dur="1" fill="hold">
                                          <p:stCondLst>
                                            <p:cond delay="0"/>
                                          </p:stCondLst>
                                        </p:cTn>
                                        <p:tgtEl>
                                          <p:spTgt spid="700"/>
                                        </p:tgtEl>
                                        <p:attrNameLst>
                                          <p:attrName>style.visibility</p:attrName>
                                        </p:attrNameLst>
                                      </p:cBhvr>
                                      <p:to>
                                        <p:strVal val="hidden"/>
                                      </p:to>
                                    </p:set>
                                  </p:childTnLst>
                                </p:cTn>
                              </p:par>
                              <p:par>
                                <p:cTn id="1717" presetID="1" presetClass="exit" presetSubtype="0" fill="hold" grpId="1" nodeType="withEffect">
                                  <p:stCondLst>
                                    <p:cond delay="0"/>
                                  </p:stCondLst>
                                  <p:childTnLst>
                                    <p:set>
                                      <p:cBhvr>
                                        <p:cTn id="1718" dur="1" fill="hold">
                                          <p:stCondLst>
                                            <p:cond delay="0"/>
                                          </p:stCondLst>
                                        </p:cTn>
                                        <p:tgtEl>
                                          <p:spTgt spid="699"/>
                                        </p:tgtEl>
                                        <p:attrNameLst>
                                          <p:attrName>style.visibility</p:attrName>
                                        </p:attrNameLst>
                                      </p:cBhvr>
                                      <p:to>
                                        <p:strVal val="hidden"/>
                                      </p:to>
                                    </p:set>
                                  </p:childTnLst>
                                </p:cTn>
                              </p:par>
                              <p:par>
                                <p:cTn id="1719" presetID="1" presetClass="entr" presetSubtype="0" fill="hold" grpId="0" nodeType="withEffect">
                                  <p:stCondLst>
                                    <p:cond delay="0"/>
                                  </p:stCondLst>
                                  <p:childTnLst>
                                    <p:set>
                                      <p:cBhvr>
                                        <p:cTn id="1720" dur="1" fill="hold">
                                          <p:stCondLst>
                                            <p:cond delay="0"/>
                                          </p:stCondLst>
                                        </p:cTn>
                                        <p:tgtEl>
                                          <p:spTgt spid="698"/>
                                        </p:tgtEl>
                                        <p:attrNameLst>
                                          <p:attrName>style.visibility</p:attrName>
                                        </p:attrNameLst>
                                      </p:cBhvr>
                                      <p:to>
                                        <p:strVal val="visible"/>
                                      </p:to>
                                    </p:set>
                                  </p:childTnLst>
                                </p:cTn>
                              </p:par>
                              <p:par>
                                <p:cTn id="1721" presetID="1" presetClass="entr" presetSubtype="0" fill="hold" grpId="0" nodeType="withEffect">
                                  <p:stCondLst>
                                    <p:cond delay="0"/>
                                  </p:stCondLst>
                                  <p:childTnLst>
                                    <p:set>
                                      <p:cBhvr>
                                        <p:cTn id="1722" dur="1" fill="hold">
                                          <p:stCondLst>
                                            <p:cond delay="0"/>
                                          </p:stCondLst>
                                        </p:cTn>
                                        <p:tgtEl>
                                          <p:spTgt spid="697"/>
                                        </p:tgtEl>
                                        <p:attrNameLst>
                                          <p:attrName>style.visibility</p:attrName>
                                        </p:attrNameLst>
                                      </p:cBhvr>
                                      <p:to>
                                        <p:strVal val="visible"/>
                                      </p:to>
                                    </p:set>
                                  </p:childTnLst>
                                </p:cTn>
                              </p:par>
                            </p:childTnLst>
                          </p:cTn>
                        </p:par>
                      </p:childTnLst>
                    </p:cTn>
                  </p:par>
                </p:childTnLst>
              </p:cTn>
              <p:nextCondLst>
                <p:cond evt="onClick" delay="0">
                  <p:tgtEl>
                    <p:spTgt spid="700"/>
                  </p:tgtEl>
                </p:cond>
              </p:nextCondLst>
            </p:seq>
            <p:seq concurrent="1" nextAc="seek">
              <p:cTn id="1723" restart="whenNotActive" fill="hold" evtFilter="cancelBubble" nodeType="interactiveSeq">
                <p:stCondLst>
                  <p:cond evt="onClick" delay="0">
                    <p:tgtEl>
                      <p:spTgt spid="699"/>
                    </p:tgtEl>
                  </p:cond>
                </p:stCondLst>
                <p:endSync evt="end" delay="0">
                  <p:rtn val="all"/>
                </p:endSync>
                <p:childTnLst>
                  <p:par>
                    <p:cTn id="1724" fill="hold">
                      <p:stCondLst>
                        <p:cond delay="0"/>
                      </p:stCondLst>
                      <p:childTnLst>
                        <p:par>
                          <p:cTn id="1725" fill="hold">
                            <p:stCondLst>
                              <p:cond delay="0"/>
                            </p:stCondLst>
                            <p:childTnLst>
                              <p:par>
                                <p:cTn id="1726" presetID="1" presetClass="exit" presetSubtype="0" fill="hold" grpId="2" nodeType="withEffect">
                                  <p:stCondLst>
                                    <p:cond delay="0"/>
                                  </p:stCondLst>
                                  <p:childTnLst>
                                    <p:set>
                                      <p:cBhvr>
                                        <p:cTn id="1727" dur="1" fill="hold">
                                          <p:stCondLst>
                                            <p:cond delay="0"/>
                                          </p:stCondLst>
                                        </p:cTn>
                                        <p:tgtEl>
                                          <p:spTgt spid="699"/>
                                        </p:tgtEl>
                                        <p:attrNameLst>
                                          <p:attrName>style.visibility</p:attrName>
                                        </p:attrNameLst>
                                      </p:cBhvr>
                                      <p:to>
                                        <p:strVal val="hidden"/>
                                      </p:to>
                                    </p:set>
                                  </p:childTnLst>
                                </p:cTn>
                              </p:par>
                              <p:par>
                                <p:cTn id="1728" presetID="1" presetClass="exit" presetSubtype="0" fill="hold" grpId="2" nodeType="withEffect">
                                  <p:stCondLst>
                                    <p:cond delay="0"/>
                                  </p:stCondLst>
                                  <p:childTnLst>
                                    <p:set>
                                      <p:cBhvr>
                                        <p:cTn id="1729" dur="1" fill="hold">
                                          <p:stCondLst>
                                            <p:cond delay="0"/>
                                          </p:stCondLst>
                                        </p:cTn>
                                        <p:tgtEl>
                                          <p:spTgt spid="700"/>
                                        </p:tgtEl>
                                        <p:attrNameLst>
                                          <p:attrName>style.visibility</p:attrName>
                                        </p:attrNameLst>
                                      </p:cBhvr>
                                      <p:to>
                                        <p:strVal val="hidden"/>
                                      </p:to>
                                    </p:set>
                                  </p:childTnLst>
                                </p:cTn>
                              </p:par>
                              <p:par>
                                <p:cTn id="1730" presetID="1" presetClass="entr" presetSubtype="0" fill="hold" grpId="3" nodeType="withEffect">
                                  <p:stCondLst>
                                    <p:cond delay="0"/>
                                  </p:stCondLst>
                                  <p:childTnLst>
                                    <p:set>
                                      <p:cBhvr>
                                        <p:cTn id="1731" dur="1" fill="hold">
                                          <p:stCondLst>
                                            <p:cond delay="0"/>
                                          </p:stCondLst>
                                        </p:cTn>
                                        <p:tgtEl>
                                          <p:spTgt spid="702"/>
                                        </p:tgtEl>
                                        <p:attrNameLst>
                                          <p:attrName>style.visibility</p:attrName>
                                        </p:attrNameLst>
                                      </p:cBhvr>
                                      <p:to>
                                        <p:strVal val="visible"/>
                                      </p:to>
                                    </p:set>
                                  </p:childTnLst>
                                </p:cTn>
                              </p:par>
                              <p:par>
                                <p:cTn id="1732" presetID="1" presetClass="entr" presetSubtype="0" fill="hold" grpId="3" nodeType="withEffect">
                                  <p:stCondLst>
                                    <p:cond delay="0"/>
                                  </p:stCondLst>
                                  <p:childTnLst>
                                    <p:set>
                                      <p:cBhvr>
                                        <p:cTn id="1733" dur="1" fill="hold">
                                          <p:stCondLst>
                                            <p:cond delay="0"/>
                                          </p:stCondLst>
                                        </p:cTn>
                                        <p:tgtEl>
                                          <p:spTgt spid="701"/>
                                        </p:tgtEl>
                                        <p:attrNameLst>
                                          <p:attrName>style.visibility</p:attrName>
                                        </p:attrNameLst>
                                      </p:cBhvr>
                                      <p:to>
                                        <p:strVal val="visible"/>
                                      </p:to>
                                    </p:set>
                                  </p:childTnLst>
                                </p:cTn>
                              </p:par>
                            </p:childTnLst>
                          </p:cTn>
                        </p:par>
                      </p:childTnLst>
                    </p:cTn>
                  </p:par>
                </p:childTnLst>
              </p:cTn>
              <p:nextCondLst>
                <p:cond evt="onClick" delay="0">
                  <p:tgtEl>
                    <p:spTgt spid="699"/>
                  </p:tgtEl>
                </p:cond>
              </p:nextCondLst>
            </p:seq>
            <p:seq concurrent="1" nextAc="seek">
              <p:cTn id="1734" restart="whenNotActive" fill="hold" evtFilter="cancelBubble" nodeType="interactiveSeq">
                <p:stCondLst>
                  <p:cond evt="onClick" delay="0">
                    <p:tgtEl>
                      <p:spTgt spid="702"/>
                    </p:tgtEl>
                  </p:cond>
                </p:stCondLst>
                <p:endSync evt="end" delay="0">
                  <p:rtn val="all"/>
                </p:endSync>
                <p:childTnLst>
                  <p:par>
                    <p:cTn id="1735" fill="hold">
                      <p:stCondLst>
                        <p:cond delay="0"/>
                      </p:stCondLst>
                      <p:childTnLst>
                        <p:par>
                          <p:cTn id="1736" fill="hold">
                            <p:stCondLst>
                              <p:cond delay="0"/>
                            </p:stCondLst>
                            <p:childTnLst>
                              <p:par>
                                <p:cTn id="1737" presetID="1" presetClass="exit" presetSubtype="0" fill="hold" grpId="1" nodeType="withEffect">
                                  <p:stCondLst>
                                    <p:cond delay="0"/>
                                  </p:stCondLst>
                                  <p:childTnLst>
                                    <p:set>
                                      <p:cBhvr>
                                        <p:cTn id="1738" dur="1" fill="hold">
                                          <p:stCondLst>
                                            <p:cond delay="0"/>
                                          </p:stCondLst>
                                        </p:cTn>
                                        <p:tgtEl>
                                          <p:spTgt spid="702"/>
                                        </p:tgtEl>
                                        <p:attrNameLst>
                                          <p:attrName>style.visibility</p:attrName>
                                        </p:attrNameLst>
                                      </p:cBhvr>
                                      <p:to>
                                        <p:strVal val="hidden"/>
                                      </p:to>
                                    </p:set>
                                  </p:childTnLst>
                                </p:cTn>
                              </p:par>
                              <p:par>
                                <p:cTn id="1739" presetID="1" presetClass="exit" presetSubtype="0" fill="hold" grpId="1" nodeType="withEffect">
                                  <p:stCondLst>
                                    <p:cond delay="0"/>
                                  </p:stCondLst>
                                  <p:childTnLst>
                                    <p:set>
                                      <p:cBhvr>
                                        <p:cTn id="1740" dur="1" fill="hold">
                                          <p:stCondLst>
                                            <p:cond delay="0"/>
                                          </p:stCondLst>
                                        </p:cTn>
                                        <p:tgtEl>
                                          <p:spTgt spid="701"/>
                                        </p:tgtEl>
                                        <p:attrNameLst>
                                          <p:attrName>style.visibility</p:attrName>
                                        </p:attrNameLst>
                                      </p:cBhvr>
                                      <p:to>
                                        <p:strVal val="hidden"/>
                                      </p:to>
                                    </p:set>
                                  </p:childTnLst>
                                </p:cTn>
                              </p:par>
                              <p:par>
                                <p:cTn id="1741" presetID="1" presetClass="entr" presetSubtype="0" fill="hold" grpId="3" nodeType="withEffect">
                                  <p:stCondLst>
                                    <p:cond delay="0"/>
                                  </p:stCondLst>
                                  <p:childTnLst>
                                    <p:set>
                                      <p:cBhvr>
                                        <p:cTn id="1742" dur="1" fill="hold">
                                          <p:stCondLst>
                                            <p:cond delay="0"/>
                                          </p:stCondLst>
                                        </p:cTn>
                                        <p:tgtEl>
                                          <p:spTgt spid="700"/>
                                        </p:tgtEl>
                                        <p:attrNameLst>
                                          <p:attrName>style.visibility</p:attrName>
                                        </p:attrNameLst>
                                      </p:cBhvr>
                                      <p:to>
                                        <p:strVal val="visible"/>
                                      </p:to>
                                    </p:set>
                                  </p:childTnLst>
                                </p:cTn>
                              </p:par>
                              <p:par>
                                <p:cTn id="1743" presetID="1" presetClass="entr" presetSubtype="0" fill="hold" grpId="3" nodeType="withEffect">
                                  <p:stCondLst>
                                    <p:cond delay="0"/>
                                  </p:stCondLst>
                                  <p:childTnLst>
                                    <p:set>
                                      <p:cBhvr>
                                        <p:cTn id="1744" dur="1" fill="hold">
                                          <p:stCondLst>
                                            <p:cond delay="0"/>
                                          </p:stCondLst>
                                        </p:cTn>
                                        <p:tgtEl>
                                          <p:spTgt spid="699"/>
                                        </p:tgtEl>
                                        <p:attrNameLst>
                                          <p:attrName>style.visibility</p:attrName>
                                        </p:attrNameLst>
                                      </p:cBhvr>
                                      <p:to>
                                        <p:strVal val="visible"/>
                                      </p:to>
                                    </p:set>
                                  </p:childTnLst>
                                </p:cTn>
                              </p:par>
                            </p:childTnLst>
                          </p:cTn>
                        </p:par>
                      </p:childTnLst>
                    </p:cTn>
                  </p:par>
                </p:childTnLst>
              </p:cTn>
              <p:nextCondLst>
                <p:cond evt="onClick" delay="0">
                  <p:tgtEl>
                    <p:spTgt spid="702"/>
                  </p:tgtEl>
                </p:cond>
              </p:nextCondLst>
            </p:seq>
            <p:seq concurrent="1" nextAc="seek">
              <p:cTn id="1745" restart="whenNotActive" fill="hold" evtFilter="cancelBubble" nodeType="interactiveSeq">
                <p:stCondLst>
                  <p:cond evt="onClick" delay="0">
                    <p:tgtEl>
                      <p:spTgt spid="701"/>
                    </p:tgtEl>
                  </p:cond>
                </p:stCondLst>
                <p:endSync evt="end" delay="0">
                  <p:rtn val="all"/>
                </p:endSync>
                <p:childTnLst>
                  <p:par>
                    <p:cTn id="1746" fill="hold">
                      <p:stCondLst>
                        <p:cond delay="0"/>
                      </p:stCondLst>
                      <p:childTnLst>
                        <p:par>
                          <p:cTn id="1747" fill="hold">
                            <p:stCondLst>
                              <p:cond delay="0"/>
                            </p:stCondLst>
                            <p:childTnLst>
                              <p:par>
                                <p:cTn id="1748" presetID="1" presetClass="exit" presetSubtype="0" fill="hold" grpId="2" nodeType="withEffect">
                                  <p:stCondLst>
                                    <p:cond delay="0"/>
                                  </p:stCondLst>
                                  <p:childTnLst>
                                    <p:set>
                                      <p:cBhvr>
                                        <p:cTn id="1749" dur="1" fill="hold">
                                          <p:stCondLst>
                                            <p:cond delay="0"/>
                                          </p:stCondLst>
                                        </p:cTn>
                                        <p:tgtEl>
                                          <p:spTgt spid="701"/>
                                        </p:tgtEl>
                                        <p:attrNameLst>
                                          <p:attrName>style.visibility</p:attrName>
                                        </p:attrNameLst>
                                      </p:cBhvr>
                                      <p:to>
                                        <p:strVal val="hidden"/>
                                      </p:to>
                                    </p:set>
                                  </p:childTnLst>
                                </p:cTn>
                              </p:par>
                              <p:par>
                                <p:cTn id="1750" presetID="1" presetClass="exit" presetSubtype="0" fill="hold" grpId="2" nodeType="withEffect">
                                  <p:stCondLst>
                                    <p:cond delay="0"/>
                                  </p:stCondLst>
                                  <p:childTnLst>
                                    <p:set>
                                      <p:cBhvr>
                                        <p:cTn id="1751" dur="1" fill="hold">
                                          <p:stCondLst>
                                            <p:cond delay="0"/>
                                          </p:stCondLst>
                                        </p:cTn>
                                        <p:tgtEl>
                                          <p:spTgt spid="702"/>
                                        </p:tgtEl>
                                        <p:attrNameLst>
                                          <p:attrName>style.visibility</p:attrName>
                                        </p:attrNameLst>
                                      </p:cBhvr>
                                      <p:to>
                                        <p:strVal val="hidden"/>
                                      </p:to>
                                    </p:set>
                                  </p:childTnLst>
                                </p:cTn>
                              </p:par>
                              <p:par>
                                <p:cTn id="1752" presetID="1" presetClass="entr" presetSubtype="0" fill="hold" grpId="0" nodeType="withEffect">
                                  <p:stCondLst>
                                    <p:cond delay="0"/>
                                  </p:stCondLst>
                                  <p:childTnLst>
                                    <p:set>
                                      <p:cBhvr>
                                        <p:cTn id="1753" dur="1" fill="hold">
                                          <p:stCondLst>
                                            <p:cond delay="0"/>
                                          </p:stCondLst>
                                        </p:cTn>
                                        <p:tgtEl>
                                          <p:spTgt spid="704"/>
                                        </p:tgtEl>
                                        <p:attrNameLst>
                                          <p:attrName>style.visibility</p:attrName>
                                        </p:attrNameLst>
                                      </p:cBhvr>
                                      <p:to>
                                        <p:strVal val="visible"/>
                                      </p:to>
                                    </p:set>
                                  </p:childTnLst>
                                </p:cTn>
                              </p:par>
                              <p:par>
                                <p:cTn id="1754" presetID="1" presetClass="entr" presetSubtype="0" fill="hold" grpId="0" nodeType="withEffect">
                                  <p:stCondLst>
                                    <p:cond delay="0"/>
                                  </p:stCondLst>
                                  <p:childTnLst>
                                    <p:set>
                                      <p:cBhvr>
                                        <p:cTn id="1755" dur="1" fill="hold">
                                          <p:stCondLst>
                                            <p:cond delay="0"/>
                                          </p:stCondLst>
                                        </p:cTn>
                                        <p:tgtEl>
                                          <p:spTgt spid="703"/>
                                        </p:tgtEl>
                                        <p:attrNameLst>
                                          <p:attrName>style.visibility</p:attrName>
                                        </p:attrNameLst>
                                      </p:cBhvr>
                                      <p:to>
                                        <p:strVal val="visible"/>
                                      </p:to>
                                    </p:set>
                                  </p:childTnLst>
                                </p:cTn>
                              </p:par>
                            </p:childTnLst>
                          </p:cTn>
                        </p:par>
                      </p:childTnLst>
                    </p:cTn>
                  </p:par>
                </p:childTnLst>
              </p:cTn>
              <p:nextCondLst>
                <p:cond evt="onClick" delay="0">
                  <p:tgtEl>
                    <p:spTgt spid="701"/>
                  </p:tgtEl>
                </p:cond>
              </p:nextCondLst>
            </p:seq>
            <p:seq concurrent="1" nextAc="seek">
              <p:cTn id="1756" restart="whenNotActive" fill="hold" evtFilter="cancelBubble" nodeType="interactiveSeq">
                <p:stCondLst>
                  <p:cond evt="onClick" delay="0">
                    <p:tgtEl>
                      <p:spTgt spid="704"/>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withEffect">
                                  <p:stCondLst>
                                    <p:cond delay="0"/>
                                  </p:stCondLst>
                                  <p:childTnLst>
                                    <p:set>
                                      <p:cBhvr>
                                        <p:cTn id="1760" dur="1" fill="hold">
                                          <p:stCondLst>
                                            <p:cond delay="0"/>
                                          </p:stCondLst>
                                        </p:cTn>
                                        <p:tgtEl>
                                          <p:spTgt spid="704"/>
                                        </p:tgtEl>
                                        <p:attrNameLst>
                                          <p:attrName>style.visibility</p:attrName>
                                        </p:attrNameLst>
                                      </p:cBhvr>
                                      <p:to>
                                        <p:strVal val="hidden"/>
                                      </p:to>
                                    </p:set>
                                  </p:childTnLst>
                                </p:cTn>
                              </p:par>
                              <p:par>
                                <p:cTn id="1761" presetID="1" presetClass="exit" presetSubtype="0" fill="hold" grpId="1" nodeType="withEffect">
                                  <p:stCondLst>
                                    <p:cond delay="0"/>
                                  </p:stCondLst>
                                  <p:childTnLst>
                                    <p:set>
                                      <p:cBhvr>
                                        <p:cTn id="1762" dur="1" fill="hold">
                                          <p:stCondLst>
                                            <p:cond delay="0"/>
                                          </p:stCondLst>
                                        </p:cTn>
                                        <p:tgtEl>
                                          <p:spTgt spid="703"/>
                                        </p:tgtEl>
                                        <p:attrNameLst>
                                          <p:attrName>style.visibility</p:attrName>
                                        </p:attrNameLst>
                                      </p:cBhvr>
                                      <p:to>
                                        <p:strVal val="hidden"/>
                                      </p:to>
                                    </p:set>
                                  </p:childTnLst>
                                </p:cTn>
                              </p:par>
                              <p:par>
                                <p:cTn id="1763" presetID="1" presetClass="entr" presetSubtype="0" fill="hold" grpId="0" nodeType="withEffect">
                                  <p:stCondLst>
                                    <p:cond delay="0"/>
                                  </p:stCondLst>
                                  <p:childTnLst>
                                    <p:set>
                                      <p:cBhvr>
                                        <p:cTn id="1764" dur="1" fill="hold">
                                          <p:stCondLst>
                                            <p:cond delay="0"/>
                                          </p:stCondLst>
                                        </p:cTn>
                                        <p:tgtEl>
                                          <p:spTgt spid="702"/>
                                        </p:tgtEl>
                                        <p:attrNameLst>
                                          <p:attrName>style.visibility</p:attrName>
                                        </p:attrNameLst>
                                      </p:cBhvr>
                                      <p:to>
                                        <p:strVal val="visible"/>
                                      </p:to>
                                    </p:set>
                                  </p:childTnLst>
                                </p:cTn>
                              </p:par>
                              <p:par>
                                <p:cTn id="1765" presetID="1" presetClass="entr" presetSubtype="0" fill="hold" grpId="0" nodeType="withEffect">
                                  <p:stCondLst>
                                    <p:cond delay="0"/>
                                  </p:stCondLst>
                                  <p:childTnLst>
                                    <p:set>
                                      <p:cBhvr>
                                        <p:cTn id="1766" dur="1" fill="hold">
                                          <p:stCondLst>
                                            <p:cond delay="0"/>
                                          </p:stCondLst>
                                        </p:cTn>
                                        <p:tgtEl>
                                          <p:spTgt spid="701"/>
                                        </p:tgtEl>
                                        <p:attrNameLst>
                                          <p:attrName>style.visibility</p:attrName>
                                        </p:attrNameLst>
                                      </p:cBhvr>
                                      <p:to>
                                        <p:strVal val="visible"/>
                                      </p:to>
                                    </p:set>
                                  </p:childTnLst>
                                </p:cTn>
                              </p:par>
                            </p:childTnLst>
                          </p:cTn>
                        </p:par>
                      </p:childTnLst>
                    </p:cTn>
                  </p:par>
                </p:childTnLst>
              </p:cTn>
              <p:nextCondLst>
                <p:cond evt="onClick" delay="0">
                  <p:tgtEl>
                    <p:spTgt spid="704"/>
                  </p:tgtEl>
                </p:cond>
              </p:nextCondLst>
            </p:seq>
            <p:seq concurrent="1" nextAc="seek">
              <p:cTn id="1767" restart="whenNotActive" fill="hold" evtFilter="cancelBubble" nodeType="interactiveSeq">
                <p:stCondLst>
                  <p:cond evt="onClick" delay="0">
                    <p:tgtEl>
                      <p:spTgt spid="703"/>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2" nodeType="withEffect">
                                  <p:stCondLst>
                                    <p:cond delay="0"/>
                                  </p:stCondLst>
                                  <p:childTnLst>
                                    <p:set>
                                      <p:cBhvr>
                                        <p:cTn id="1771" dur="1" fill="hold">
                                          <p:stCondLst>
                                            <p:cond delay="0"/>
                                          </p:stCondLst>
                                        </p:cTn>
                                        <p:tgtEl>
                                          <p:spTgt spid="703"/>
                                        </p:tgtEl>
                                        <p:attrNameLst>
                                          <p:attrName>style.visibility</p:attrName>
                                        </p:attrNameLst>
                                      </p:cBhvr>
                                      <p:to>
                                        <p:strVal val="hidden"/>
                                      </p:to>
                                    </p:set>
                                  </p:childTnLst>
                                </p:cTn>
                              </p:par>
                              <p:par>
                                <p:cTn id="1772" presetID="1" presetClass="exit" presetSubtype="0" fill="hold" grpId="2" nodeType="withEffect">
                                  <p:stCondLst>
                                    <p:cond delay="0"/>
                                  </p:stCondLst>
                                  <p:childTnLst>
                                    <p:set>
                                      <p:cBhvr>
                                        <p:cTn id="1773" dur="1" fill="hold">
                                          <p:stCondLst>
                                            <p:cond delay="0"/>
                                          </p:stCondLst>
                                        </p:cTn>
                                        <p:tgtEl>
                                          <p:spTgt spid="704"/>
                                        </p:tgtEl>
                                        <p:attrNameLst>
                                          <p:attrName>style.visibility</p:attrName>
                                        </p:attrNameLst>
                                      </p:cBhvr>
                                      <p:to>
                                        <p:strVal val="hidden"/>
                                      </p:to>
                                    </p:set>
                                  </p:childTnLst>
                                </p:cTn>
                              </p:par>
                              <p:par>
                                <p:cTn id="1774" presetID="1" presetClass="entr" presetSubtype="0" fill="hold" grpId="3" nodeType="withEffect">
                                  <p:stCondLst>
                                    <p:cond delay="0"/>
                                  </p:stCondLst>
                                  <p:childTnLst>
                                    <p:set>
                                      <p:cBhvr>
                                        <p:cTn id="1775" dur="1" fill="hold">
                                          <p:stCondLst>
                                            <p:cond delay="0"/>
                                          </p:stCondLst>
                                        </p:cTn>
                                        <p:tgtEl>
                                          <p:spTgt spid="706"/>
                                        </p:tgtEl>
                                        <p:attrNameLst>
                                          <p:attrName>style.visibility</p:attrName>
                                        </p:attrNameLst>
                                      </p:cBhvr>
                                      <p:to>
                                        <p:strVal val="visible"/>
                                      </p:to>
                                    </p:set>
                                  </p:childTnLst>
                                </p:cTn>
                              </p:par>
                              <p:par>
                                <p:cTn id="1776" presetID="1" presetClass="entr" presetSubtype="0" fill="hold" grpId="3" nodeType="withEffect">
                                  <p:stCondLst>
                                    <p:cond delay="0"/>
                                  </p:stCondLst>
                                  <p:childTnLst>
                                    <p:set>
                                      <p:cBhvr>
                                        <p:cTn id="1777" dur="1" fill="hold">
                                          <p:stCondLst>
                                            <p:cond delay="0"/>
                                          </p:stCondLst>
                                        </p:cTn>
                                        <p:tgtEl>
                                          <p:spTgt spid="705"/>
                                        </p:tgtEl>
                                        <p:attrNameLst>
                                          <p:attrName>style.visibility</p:attrName>
                                        </p:attrNameLst>
                                      </p:cBhvr>
                                      <p:to>
                                        <p:strVal val="visible"/>
                                      </p:to>
                                    </p:set>
                                  </p:childTnLst>
                                </p:cTn>
                              </p:par>
                            </p:childTnLst>
                          </p:cTn>
                        </p:par>
                      </p:childTnLst>
                    </p:cTn>
                  </p:par>
                </p:childTnLst>
              </p:cTn>
              <p:nextCondLst>
                <p:cond evt="onClick" delay="0">
                  <p:tgtEl>
                    <p:spTgt spid="703"/>
                  </p:tgtEl>
                </p:cond>
              </p:nextCondLst>
            </p:seq>
            <p:seq concurrent="1" nextAc="seek">
              <p:cTn id="1778" restart="whenNotActive" fill="hold" evtFilter="cancelBubble" nodeType="interactiveSeq">
                <p:stCondLst>
                  <p:cond evt="onClick" delay="0">
                    <p:tgtEl>
                      <p:spTgt spid="706"/>
                    </p:tgtEl>
                  </p:cond>
                </p:stCondLst>
                <p:endSync evt="end" delay="0">
                  <p:rtn val="all"/>
                </p:endSync>
                <p:childTnLst>
                  <p:par>
                    <p:cTn id="1779" fill="hold">
                      <p:stCondLst>
                        <p:cond delay="0"/>
                      </p:stCondLst>
                      <p:childTnLst>
                        <p:par>
                          <p:cTn id="1780" fill="hold">
                            <p:stCondLst>
                              <p:cond delay="0"/>
                            </p:stCondLst>
                            <p:childTnLst>
                              <p:par>
                                <p:cTn id="1781" presetID="1" presetClass="exit" presetSubtype="0" fill="hold" grpId="1" nodeType="withEffect">
                                  <p:stCondLst>
                                    <p:cond delay="0"/>
                                  </p:stCondLst>
                                  <p:childTnLst>
                                    <p:set>
                                      <p:cBhvr>
                                        <p:cTn id="1782" dur="1" fill="hold">
                                          <p:stCondLst>
                                            <p:cond delay="0"/>
                                          </p:stCondLst>
                                        </p:cTn>
                                        <p:tgtEl>
                                          <p:spTgt spid="706"/>
                                        </p:tgtEl>
                                        <p:attrNameLst>
                                          <p:attrName>style.visibility</p:attrName>
                                        </p:attrNameLst>
                                      </p:cBhvr>
                                      <p:to>
                                        <p:strVal val="hidden"/>
                                      </p:to>
                                    </p:set>
                                  </p:childTnLst>
                                </p:cTn>
                              </p:par>
                              <p:par>
                                <p:cTn id="1783" presetID="1" presetClass="exit" presetSubtype="0" fill="hold" grpId="1" nodeType="withEffect">
                                  <p:stCondLst>
                                    <p:cond delay="0"/>
                                  </p:stCondLst>
                                  <p:childTnLst>
                                    <p:set>
                                      <p:cBhvr>
                                        <p:cTn id="1784" dur="1" fill="hold">
                                          <p:stCondLst>
                                            <p:cond delay="0"/>
                                          </p:stCondLst>
                                        </p:cTn>
                                        <p:tgtEl>
                                          <p:spTgt spid="705"/>
                                        </p:tgtEl>
                                        <p:attrNameLst>
                                          <p:attrName>style.visibility</p:attrName>
                                        </p:attrNameLst>
                                      </p:cBhvr>
                                      <p:to>
                                        <p:strVal val="hidden"/>
                                      </p:to>
                                    </p:set>
                                  </p:childTnLst>
                                </p:cTn>
                              </p:par>
                              <p:par>
                                <p:cTn id="1785" presetID="1" presetClass="entr" presetSubtype="0" fill="hold" grpId="3" nodeType="withEffect">
                                  <p:stCondLst>
                                    <p:cond delay="0"/>
                                  </p:stCondLst>
                                  <p:childTnLst>
                                    <p:set>
                                      <p:cBhvr>
                                        <p:cTn id="1786" dur="1" fill="hold">
                                          <p:stCondLst>
                                            <p:cond delay="0"/>
                                          </p:stCondLst>
                                        </p:cTn>
                                        <p:tgtEl>
                                          <p:spTgt spid="704"/>
                                        </p:tgtEl>
                                        <p:attrNameLst>
                                          <p:attrName>style.visibility</p:attrName>
                                        </p:attrNameLst>
                                      </p:cBhvr>
                                      <p:to>
                                        <p:strVal val="visible"/>
                                      </p:to>
                                    </p:set>
                                  </p:childTnLst>
                                </p:cTn>
                              </p:par>
                              <p:par>
                                <p:cTn id="1787" presetID="1" presetClass="entr" presetSubtype="0" fill="hold" grpId="3" nodeType="withEffect">
                                  <p:stCondLst>
                                    <p:cond delay="0"/>
                                  </p:stCondLst>
                                  <p:childTnLst>
                                    <p:set>
                                      <p:cBhvr>
                                        <p:cTn id="1788" dur="1" fill="hold">
                                          <p:stCondLst>
                                            <p:cond delay="0"/>
                                          </p:stCondLst>
                                        </p:cTn>
                                        <p:tgtEl>
                                          <p:spTgt spid="703"/>
                                        </p:tgtEl>
                                        <p:attrNameLst>
                                          <p:attrName>style.visibility</p:attrName>
                                        </p:attrNameLst>
                                      </p:cBhvr>
                                      <p:to>
                                        <p:strVal val="visible"/>
                                      </p:to>
                                    </p:set>
                                  </p:childTnLst>
                                </p:cTn>
                              </p:par>
                            </p:childTnLst>
                          </p:cTn>
                        </p:par>
                      </p:childTnLst>
                    </p:cTn>
                  </p:par>
                </p:childTnLst>
              </p:cTn>
              <p:nextCondLst>
                <p:cond evt="onClick" delay="0">
                  <p:tgtEl>
                    <p:spTgt spid="706"/>
                  </p:tgtEl>
                </p:cond>
              </p:nextCondLst>
            </p:seq>
            <p:seq concurrent="1" nextAc="seek">
              <p:cTn id="1789" restart="whenNotActive" fill="hold" evtFilter="cancelBubble" nodeType="interactiveSeq">
                <p:stCondLst>
                  <p:cond evt="onClick" delay="0">
                    <p:tgtEl>
                      <p:spTgt spid="705"/>
                    </p:tgtEl>
                  </p:cond>
                </p:stCondLst>
                <p:endSync evt="end" delay="0">
                  <p:rtn val="all"/>
                </p:endSync>
                <p:childTnLst>
                  <p:par>
                    <p:cTn id="1790" fill="hold">
                      <p:stCondLst>
                        <p:cond delay="0"/>
                      </p:stCondLst>
                      <p:childTnLst>
                        <p:par>
                          <p:cTn id="1791" fill="hold">
                            <p:stCondLst>
                              <p:cond delay="0"/>
                            </p:stCondLst>
                            <p:childTnLst>
                              <p:par>
                                <p:cTn id="1792" presetID="1" presetClass="exit" presetSubtype="0" fill="hold" grpId="2" nodeType="withEffect">
                                  <p:stCondLst>
                                    <p:cond delay="0"/>
                                  </p:stCondLst>
                                  <p:childTnLst>
                                    <p:set>
                                      <p:cBhvr>
                                        <p:cTn id="1793" dur="1" fill="hold">
                                          <p:stCondLst>
                                            <p:cond delay="0"/>
                                          </p:stCondLst>
                                        </p:cTn>
                                        <p:tgtEl>
                                          <p:spTgt spid="705"/>
                                        </p:tgtEl>
                                        <p:attrNameLst>
                                          <p:attrName>style.visibility</p:attrName>
                                        </p:attrNameLst>
                                      </p:cBhvr>
                                      <p:to>
                                        <p:strVal val="hidden"/>
                                      </p:to>
                                    </p:set>
                                  </p:childTnLst>
                                </p:cTn>
                              </p:par>
                              <p:par>
                                <p:cTn id="1794" presetID="1" presetClass="exit" presetSubtype="0" fill="hold" grpId="2" nodeType="withEffect">
                                  <p:stCondLst>
                                    <p:cond delay="0"/>
                                  </p:stCondLst>
                                  <p:childTnLst>
                                    <p:set>
                                      <p:cBhvr>
                                        <p:cTn id="1795" dur="1" fill="hold">
                                          <p:stCondLst>
                                            <p:cond delay="0"/>
                                          </p:stCondLst>
                                        </p:cTn>
                                        <p:tgtEl>
                                          <p:spTgt spid="706"/>
                                        </p:tgtEl>
                                        <p:attrNameLst>
                                          <p:attrName>style.visibility</p:attrName>
                                        </p:attrNameLst>
                                      </p:cBhvr>
                                      <p:to>
                                        <p:strVal val="hidden"/>
                                      </p:to>
                                    </p:set>
                                  </p:childTnLst>
                                </p:cTn>
                              </p:par>
                              <p:par>
                                <p:cTn id="1796" presetID="1" presetClass="entr" presetSubtype="0" fill="hold" grpId="0" nodeType="withEffect">
                                  <p:stCondLst>
                                    <p:cond delay="0"/>
                                  </p:stCondLst>
                                  <p:childTnLst>
                                    <p:set>
                                      <p:cBhvr>
                                        <p:cTn id="1797" dur="1" fill="hold">
                                          <p:stCondLst>
                                            <p:cond delay="0"/>
                                          </p:stCondLst>
                                        </p:cTn>
                                        <p:tgtEl>
                                          <p:spTgt spid="707"/>
                                        </p:tgtEl>
                                        <p:attrNameLst>
                                          <p:attrName>style.visibility</p:attrName>
                                        </p:attrNameLst>
                                      </p:cBhvr>
                                      <p:to>
                                        <p:strVal val="visible"/>
                                      </p:to>
                                    </p:set>
                                  </p:childTnLst>
                                </p:cTn>
                              </p:par>
                              <p:par>
                                <p:cTn id="1798" presetID="1" presetClass="entr" presetSubtype="0" fill="hold" grpId="0" nodeType="withEffect">
                                  <p:stCondLst>
                                    <p:cond delay="0"/>
                                  </p:stCondLst>
                                  <p:childTnLst>
                                    <p:set>
                                      <p:cBhvr>
                                        <p:cTn id="1799"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05"/>
                  </p:tgtEl>
                </p:cond>
              </p:nextCondLst>
            </p:seq>
            <p:seq concurrent="1" nextAc="seek">
              <p:cTn id="1800" restart="whenNotActive" fill="hold" evtFilter="cancelBubble" nodeType="interactiveSeq">
                <p:stCondLst>
                  <p:cond evt="onClick" delay="0">
                    <p:tgtEl>
                      <p:spTgt spid="708"/>
                    </p:tgtEl>
                  </p:cond>
                </p:stCondLst>
                <p:endSync evt="end" delay="0">
                  <p:rtn val="all"/>
                </p:endSync>
                <p:childTnLst>
                  <p:par>
                    <p:cTn id="1801" fill="hold">
                      <p:stCondLst>
                        <p:cond delay="0"/>
                      </p:stCondLst>
                      <p:childTnLst>
                        <p:par>
                          <p:cTn id="1802" fill="hold">
                            <p:stCondLst>
                              <p:cond delay="0"/>
                            </p:stCondLst>
                            <p:childTnLst>
                              <p:par>
                                <p:cTn id="1803" presetID="1" presetClass="exit" presetSubtype="0" fill="hold" grpId="1" nodeType="withEffect">
                                  <p:stCondLst>
                                    <p:cond delay="0"/>
                                  </p:stCondLst>
                                  <p:childTnLst>
                                    <p:set>
                                      <p:cBhvr>
                                        <p:cTn id="1804" dur="1" fill="hold">
                                          <p:stCondLst>
                                            <p:cond delay="0"/>
                                          </p:stCondLst>
                                        </p:cTn>
                                        <p:tgtEl>
                                          <p:spTgt spid="707"/>
                                        </p:tgtEl>
                                        <p:attrNameLst>
                                          <p:attrName>style.visibility</p:attrName>
                                        </p:attrNameLst>
                                      </p:cBhvr>
                                      <p:to>
                                        <p:strVal val="hidden"/>
                                      </p:to>
                                    </p:set>
                                  </p:childTnLst>
                                </p:cTn>
                              </p:par>
                              <p:par>
                                <p:cTn id="1805" presetID="1" presetClass="exit" presetSubtype="0" fill="hold" grpId="1" nodeType="withEffect">
                                  <p:stCondLst>
                                    <p:cond delay="0"/>
                                  </p:stCondLst>
                                  <p:childTnLst>
                                    <p:set>
                                      <p:cBhvr>
                                        <p:cTn id="1806" dur="1" fill="hold">
                                          <p:stCondLst>
                                            <p:cond delay="0"/>
                                          </p:stCondLst>
                                        </p:cTn>
                                        <p:tgtEl>
                                          <p:spTgt spid="708"/>
                                        </p:tgtEl>
                                        <p:attrNameLst>
                                          <p:attrName>style.visibility</p:attrName>
                                        </p:attrNameLst>
                                      </p:cBhvr>
                                      <p:to>
                                        <p:strVal val="hidden"/>
                                      </p:to>
                                    </p:set>
                                  </p:childTnLst>
                                </p:cTn>
                              </p:par>
                              <p:par>
                                <p:cTn id="1807" presetID="1" presetClass="entr" presetSubtype="0" fill="hold" grpId="0" nodeType="withEffect">
                                  <p:stCondLst>
                                    <p:cond delay="0"/>
                                  </p:stCondLst>
                                  <p:childTnLst>
                                    <p:set>
                                      <p:cBhvr>
                                        <p:cTn id="1808" dur="1" fill="hold">
                                          <p:stCondLst>
                                            <p:cond delay="0"/>
                                          </p:stCondLst>
                                        </p:cTn>
                                        <p:tgtEl>
                                          <p:spTgt spid="706"/>
                                        </p:tgtEl>
                                        <p:attrNameLst>
                                          <p:attrName>style.visibility</p:attrName>
                                        </p:attrNameLst>
                                      </p:cBhvr>
                                      <p:to>
                                        <p:strVal val="visible"/>
                                      </p:to>
                                    </p:set>
                                  </p:childTnLst>
                                </p:cTn>
                              </p:par>
                              <p:par>
                                <p:cTn id="1809" presetID="1" presetClass="entr" presetSubtype="0" fill="hold" grpId="0" nodeType="withEffect">
                                  <p:stCondLst>
                                    <p:cond delay="0"/>
                                  </p:stCondLst>
                                  <p:childTnLst>
                                    <p:set>
                                      <p:cBhvr>
                                        <p:cTn id="1810" dur="1" fill="hold">
                                          <p:stCondLst>
                                            <p:cond delay="0"/>
                                          </p:stCondLst>
                                        </p:cTn>
                                        <p:tgtEl>
                                          <p:spTgt spid="705"/>
                                        </p:tgtEl>
                                        <p:attrNameLst>
                                          <p:attrName>style.visibility</p:attrName>
                                        </p:attrNameLst>
                                      </p:cBhvr>
                                      <p:to>
                                        <p:strVal val="visible"/>
                                      </p:to>
                                    </p:set>
                                  </p:childTnLst>
                                </p:cTn>
                              </p:par>
                            </p:childTnLst>
                          </p:cTn>
                        </p:par>
                      </p:childTnLst>
                    </p:cTn>
                  </p:par>
                </p:childTnLst>
              </p:cTn>
              <p:nextCondLst>
                <p:cond evt="onClick" delay="0">
                  <p:tgtEl>
                    <p:spTgt spid="708"/>
                  </p:tgtEl>
                </p:cond>
              </p:nextCondLst>
            </p:seq>
            <p:seq concurrent="1" nextAc="seek">
              <p:cTn id="1811" restart="whenNotActive" fill="hold" evtFilter="cancelBubble" nodeType="interactiveSeq">
                <p:stCondLst>
                  <p:cond evt="onClick" delay="0">
                    <p:tgtEl>
                      <p:spTgt spid="707"/>
                    </p:tgtEl>
                  </p:cond>
                </p:stCondLst>
                <p:endSync evt="end" delay="0">
                  <p:rtn val="all"/>
                </p:endSync>
                <p:childTnLst>
                  <p:par>
                    <p:cTn id="1812" fill="hold">
                      <p:stCondLst>
                        <p:cond delay="0"/>
                      </p:stCondLst>
                      <p:childTnLst>
                        <p:par>
                          <p:cTn id="1813" fill="hold">
                            <p:stCondLst>
                              <p:cond delay="0"/>
                            </p:stCondLst>
                            <p:childTnLst>
                              <p:par>
                                <p:cTn id="1814" presetID="1" presetClass="exit" presetSubtype="0" fill="hold" grpId="2" nodeType="withEffect">
                                  <p:stCondLst>
                                    <p:cond delay="0"/>
                                  </p:stCondLst>
                                  <p:childTnLst>
                                    <p:set>
                                      <p:cBhvr>
                                        <p:cTn id="1815" dur="1" fill="hold">
                                          <p:stCondLst>
                                            <p:cond delay="0"/>
                                          </p:stCondLst>
                                        </p:cTn>
                                        <p:tgtEl>
                                          <p:spTgt spid="707"/>
                                        </p:tgtEl>
                                        <p:attrNameLst>
                                          <p:attrName>style.visibility</p:attrName>
                                        </p:attrNameLst>
                                      </p:cBhvr>
                                      <p:to>
                                        <p:strVal val="hidden"/>
                                      </p:to>
                                    </p:set>
                                  </p:childTnLst>
                                </p:cTn>
                              </p:par>
                              <p:par>
                                <p:cTn id="1816" presetID="1" presetClass="exit" presetSubtype="0" fill="hold" grpId="3" nodeType="withEffect">
                                  <p:stCondLst>
                                    <p:cond delay="0"/>
                                  </p:stCondLst>
                                  <p:childTnLst>
                                    <p:set>
                                      <p:cBhvr>
                                        <p:cTn id="1817" dur="1" fill="hold">
                                          <p:stCondLst>
                                            <p:cond delay="0"/>
                                          </p:stCondLst>
                                        </p:cTn>
                                        <p:tgtEl>
                                          <p:spTgt spid="708"/>
                                        </p:tgtEl>
                                        <p:attrNameLst>
                                          <p:attrName>style.visibility</p:attrName>
                                        </p:attrNameLst>
                                      </p:cBhvr>
                                      <p:to>
                                        <p:strVal val="hidden"/>
                                      </p:to>
                                    </p:set>
                                  </p:childTnLst>
                                </p:cTn>
                              </p:par>
                              <p:par>
                                <p:cTn id="1818" presetID="1" presetClass="entr" presetSubtype="0" fill="hold" grpId="0" nodeType="withEffect">
                                  <p:stCondLst>
                                    <p:cond delay="0"/>
                                  </p:stCondLst>
                                  <p:childTnLst>
                                    <p:set>
                                      <p:cBhvr>
                                        <p:cTn id="1819" dur="1" fill="hold">
                                          <p:stCondLst>
                                            <p:cond delay="0"/>
                                          </p:stCondLst>
                                        </p:cTn>
                                        <p:tgtEl>
                                          <p:spTgt spid="710"/>
                                        </p:tgtEl>
                                        <p:attrNameLst>
                                          <p:attrName>style.visibility</p:attrName>
                                        </p:attrNameLst>
                                      </p:cBhvr>
                                      <p:to>
                                        <p:strVal val="visible"/>
                                      </p:to>
                                    </p:set>
                                  </p:childTnLst>
                                </p:cTn>
                              </p:par>
                              <p:par>
                                <p:cTn id="1820" presetID="1" presetClass="entr" presetSubtype="0" fill="hold" grpId="0" nodeType="withEffect">
                                  <p:stCondLst>
                                    <p:cond delay="0"/>
                                  </p:stCondLst>
                                  <p:childTnLst>
                                    <p:set>
                                      <p:cBhvr>
                                        <p:cTn id="1821" dur="1" fill="hold">
                                          <p:stCondLst>
                                            <p:cond delay="0"/>
                                          </p:stCondLst>
                                        </p:cTn>
                                        <p:tgtEl>
                                          <p:spTgt spid="709"/>
                                        </p:tgtEl>
                                        <p:attrNameLst>
                                          <p:attrName>style.visibility</p:attrName>
                                        </p:attrNameLst>
                                      </p:cBhvr>
                                      <p:to>
                                        <p:strVal val="visible"/>
                                      </p:to>
                                    </p:set>
                                  </p:childTnLst>
                                </p:cTn>
                              </p:par>
                            </p:childTnLst>
                          </p:cTn>
                        </p:par>
                      </p:childTnLst>
                    </p:cTn>
                  </p:par>
                </p:childTnLst>
              </p:cTn>
              <p:nextCondLst>
                <p:cond evt="onClick" delay="0">
                  <p:tgtEl>
                    <p:spTgt spid="707"/>
                  </p:tgtEl>
                </p:cond>
              </p:nextCondLst>
            </p:seq>
            <p:seq concurrent="1" nextAc="seek">
              <p:cTn id="1822" restart="whenNotActive" fill="hold" evtFilter="cancelBubble" nodeType="interactiveSeq">
                <p:stCondLst>
                  <p:cond evt="onClick" delay="0">
                    <p:tgtEl>
                      <p:spTgt spid="710"/>
                    </p:tgtEl>
                  </p:cond>
                </p:stCondLst>
                <p:endSync evt="end" delay="0">
                  <p:rtn val="all"/>
                </p:endSync>
                <p:childTnLst>
                  <p:par>
                    <p:cTn id="1823" fill="hold">
                      <p:stCondLst>
                        <p:cond delay="0"/>
                      </p:stCondLst>
                      <p:childTnLst>
                        <p:par>
                          <p:cTn id="1824" fill="hold">
                            <p:stCondLst>
                              <p:cond delay="0"/>
                            </p:stCondLst>
                            <p:childTnLst>
                              <p:par>
                                <p:cTn id="1825" presetID="1" presetClass="exit" presetSubtype="0" fill="hold" grpId="1" nodeType="withEffect">
                                  <p:stCondLst>
                                    <p:cond delay="0"/>
                                  </p:stCondLst>
                                  <p:childTnLst>
                                    <p:set>
                                      <p:cBhvr>
                                        <p:cTn id="1826" dur="1" fill="hold">
                                          <p:stCondLst>
                                            <p:cond delay="0"/>
                                          </p:stCondLst>
                                        </p:cTn>
                                        <p:tgtEl>
                                          <p:spTgt spid="710"/>
                                        </p:tgtEl>
                                        <p:attrNameLst>
                                          <p:attrName>style.visibility</p:attrName>
                                        </p:attrNameLst>
                                      </p:cBhvr>
                                      <p:to>
                                        <p:strVal val="hidden"/>
                                      </p:to>
                                    </p:set>
                                  </p:childTnLst>
                                </p:cTn>
                              </p:par>
                              <p:par>
                                <p:cTn id="1827" presetID="1" presetClass="exit" presetSubtype="0" fill="hold" grpId="1" nodeType="withEffect">
                                  <p:stCondLst>
                                    <p:cond delay="0"/>
                                  </p:stCondLst>
                                  <p:childTnLst>
                                    <p:set>
                                      <p:cBhvr>
                                        <p:cTn id="1828" dur="1" fill="hold">
                                          <p:stCondLst>
                                            <p:cond delay="0"/>
                                          </p:stCondLst>
                                        </p:cTn>
                                        <p:tgtEl>
                                          <p:spTgt spid="709"/>
                                        </p:tgtEl>
                                        <p:attrNameLst>
                                          <p:attrName>style.visibility</p:attrName>
                                        </p:attrNameLst>
                                      </p:cBhvr>
                                      <p:to>
                                        <p:strVal val="hidden"/>
                                      </p:to>
                                    </p:set>
                                  </p:childTnLst>
                                </p:cTn>
                              </p:par>
                              <p:par>
                                <p:cTn id="1829" presetID="1" presetClass="entr" presetSubtype="0" fill="hold" grpId="3" nodeType="withEffect">
                                  <p:stCondLst>
                                    <p:cond delay="0"/>
                                  </p:stCondLst>
                                  <p:childTnLst>
                                    <p:set>
                                      <p:cBhvr>
                                        <p:cTn id="1830" dur="1" fill="hold">
                                          <p:stCondLst>
                                            <p:cond delay="0"/>
                                          </p:stCondLst>
                                        </p:cTn>
                                        <p:tgtEl>
                                          <p:spTgt spid="707"/>
                                        </p:tgtEl>
                                        <p:attrNameLst>
                                          <p:attrName>style.visibility</p:attrName>
                                        </p:attrNameLst>
                                      </p:cBhvr>
                                      <p:to>
                                        <p:strVal val="visible"/>
                                      </p:to>
                                    </p:set>
                                  </p:childTnLst>
                                </p:cTn>
                              </p:par>
                              <p:par>
                                <p:cTn id="1831" presetID="1" presetClass="entr" presetSubtype="0" fill="hold" grpId="2" nodeType="withEffect">
                                  <p:stCondLst>
                                    <p:cond delay="0"/>
                                  </p:stCondLst>
                                  <p:childTnLst>
                                    <p:set>
                                      <p:cBhvr>
                                        <p:cTn id="1832"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10"/>
                  </p:tgtEl>
                </p:cond>
              </p:nextCondLst>
            </p:seq>
            <p:seq concurrent="1" nextAc="seek">
              <p:cTn id="1833" restart="whenNotActive" fill="hold" evtFilter="cancelBubble" nodeType="interactiveSeq">
                <p:stCondLst>
                  <p:cond evt="onClick" delay="0">
                    <p:tgtEl>
                      <p:spTgt spid="709"/>
                    </p:tgtEl>
                  </p:cond>
                </p:stCondLst>
                <p:endSync evt="end" delay="0">
                  <p:rtn val="all"/>
                </p:endSync>
                <p:childTnLst>
                  <p:par>
                    <p:cTn id="1834" fill="hold">
                      <p:stCondLst>
                        <p:cond delay="0"/>
                      </p:stCondLst>
                      <p:childTnLst>
                        <p:par>
                          <p:cTn id="1835" fill="hold">
                            <p:stCondLst>
                              <p:cond delay="0"/>
                            </p:stCondLst>
                            <p:childTnLst>
                              <p:par>
                                <p:cTn id="1836" presetID="1" presetClass="exit" presetSubtype="0" fill="hold" grpId="2" nodeType="withEffect">
                                  <p:stCondLst>
                                    <p:cond delay="0"/>
                                  </p:stCondLst>
                                  <p:childTnLst>
                                    <p:set>
                                      <p:cBhvr>
                                        <p:cTn id="1837" dur="1" fill="hold">
                                          <p:stCondLst>
                                            <p:cond delay="0"/>
                                          </p:stCondLst>
                                        </p:cTn>
                                        <p:tgtEl>
                                          <p:spTgt spid="709"/>
                                        </p:tgtEl>
                                        <p:attrNameLst>
                                          <p:attrName>style.visibility</p:attrName>
                                        </p:attrNameLst>
                                      </p:cBhvr>
                                      <p:to>
                                        <p:strVal val="hidden"/>
                                      </p:to>
                                    </p:set>
                                  </p:childTnLst>
                                </p:cTn>
                              </p:par>
                              <p:par>
                                <p:cTn id="1838" presetID="1" presetClass="exit" presetSubtype="0" fill="hold" grpId="2" nodeType="withEffect">
                                  <p:stCondLst>
                                    <p:cond delay="0"/>
                                  </p:stCondLst>
                                  <p:childTnLst>
                                    <p:set>
                                      <p:cBhvr>
                                        <p:cTn id="1839" dur="1" fill="hold">
                                          <p:stCondLst>
                                            <p:cond delay="0"/>
                                          </p:stCondLst>
                                        </p:cTn>
                                        <p:tgtEl>
                                          <p:spTgt spid="710"/>
                                        </p:tgtEl>
                                        <p:attrNameLst>
                                          <p:attrName>style.visibility</p:attrName>
                                        </p:attrNameLst>
                                      </p:cBhvr>
                                      <p:to>
                                        <p:strVal val="hidden"/>
                                      </p:to>
                                    </p:set>
                                  </p:childTnLst>
                                </p:cTn>
                              </p:par>
                              <p:par>
                                <p:cTn id="1840" presetID="1" presetClass="entr" presetSubtype="0" fill="hold" grpId="3" nodeType="withEffect">
                                  <p:stCondLst>
                                    <p:cond delay="0"/>
                                  </p:stCondLst>
                                  <p:childTnLst>
                                    <p:set>
                                      <p:cBhvr>
                                        <p:cTn id="1841" dur="1" fill="hold">
                                          <p:stCondLst>
                                            <p:cond delay="0"/>
                                          </p:stCondLst>
                                        </p:cTn>
                                        <p:tgtEl>
                                          <p:spTgt spid="712"/>
                                        </p:tgtEl>
                                        <p:attrNameLst>
                                          <p:attrName>style.visibility</p:attrName>
                                        </p:attrNameLst>
                                      </p:cBhvr>
                                      <p:to>
                                        <p:strVal val="visible"/>
                                      </p:to>
                                    </p:set>
                                  </p:childTnLst>
                                </p:cTn>
                              </p:par>
                              <p:par>
                                <p:cTn id="1842" presetID="1" presetClass="entr" presetSubtype="0" fill="hold" grpId="3" nodeType="withEffect">
                                  <p:stCondLst>
                                    <p:cond delay="0"/>
                                  </p:stCondLst>
                                  <p:childTnLst>
                                    <p:set>
                                      <p:cBhvr>
                                        <p:cTn id="1843" dur="1" fill="hold">
                                          <p:stCondLst>
                                            <p:cond delay="0"/>
                                          </p:stCondLst>
                                        </p:cTn>
                                        <p:tgtEl>
                                          <p:spTgt spid="711"/>
                                        </p:tgtEl>
                                        <p:attrNameLst>
                                          <p:attrName>style.visibility</p:attrName>
                                        </p:attrNameLst>
                                      </p:cBhvr>
                                      <p:to>
                                        <p:strVal val="visible"/>
                                      </p:to>
                                    </p:set>
                                  </p:childTnLst>
                                </p:cTn>
                              </p:par>
                            </p:childTnLst>
                          </p:cTn>
                        </p:par>
                      </p:childTnLst>
                    </p:cTn>
                  </p:par>
                </p:childTnLst>
              </p:cTn>
              <p:nextCondLst>
                <p:cond evt="onClick" delay="0">
                  <p:tgtEl>
                    <p:spTgt spid="709"/>
                  </p:tgtEl>
                </p:cond>
              </p:nextCondLst>
            </p:seq>
            <p:seq concurrent="1" nextAc="seek">
              <p:cTn id="1844" restart="whenNotActive" fill="hold" evtFilter="cancelBubble" nodeType="interactiveSeq">
                <p:stCondLst>
                  <p:cond evt="onClick" delay="0">
                    <p:tgtEl>
                      <p:spTgt spid="712"/>
                    </p:tgtEl>
                  </p:cond>
                </p:stCondLst>
                <p:endSync evt="end" delay="0">
                  <p:rtn val="all"/>
                </p:endSync>
                <p:childTnLst>
                  <p:par>
                    <p:cTn id="1845" fill="hold">
                      <p:stCondLst>
                        <p:cond delay="0"/>
                      </p:stCondLst>
                      <p:childTnLst>
                        <p:par>
                          <p:cTn id="1846" fill="hold">
                            <p:stCondLst>
                              <p:cond delay="0"/>
                            </p:stCondLst>
                            <p:childTnLst>
                              <p:par>
                                <p:cTn id="1847" presetID="1" presetClass="exit" presetSubtype="0" fill="hold" grpId="1" nodeType="withEffect">
                                  <p:stCondLst>
                                    <p:cond delay="0"/>
                                  </p:stCondLst>
                                  <p:childTnLst>
                                    <p:set>
                                      <p:cBhvr>
                                        <p:cTn id="1848" dur="1" fill="hold">
                                          <p:stCondLst>
                                            <p:cond delay="0"/>
                                          </p:stCondLst>
                                        </p:cTn>
                                        <p:tgtEl>
                                          <p:spTgt spid="712"/>
                                        </p:tgtEl>
                                        <p:attrNameLst>
                                          <p:attrName>style.visibility</p:attrName>
                                        </p:attrNameLst>
                                      </p:cBhvr>
                                      <p:to>
                                        <p:strVal val="hidden"/>
                                      </p:to>
                                    </p:set>
                                  </p:childTnLst>
                                </p:cTn>
                              </p:par>
                              <p:par>
                                <p:cTn id="1849" presetID="1" presetClass="exit" presetSubtype="0" fill="hold" grpId="1" nodeType="withEffect">
                                  <p:stCondLst>
                                    <p:cond delay="0"/>
                                  </p:stCondLst>
                                  <p:childTnLst>
                                    <p:set>
                                      <p:cBhvr>
                                        <p:cTn id="1850" dur="1" fill="hold">
                                          <p:stCondLst>
                                            <p:cond delay="0"/>
                                          </p:stCondLst>
                                        </p:cTn>
                                        <p:tgtEl>
                                          <p:spTgt spid="711"/>
                                        </p:tgtEl>
                                        <p:attrNameLst>
                                          <p:attrName>style.visibility</p:attrName>
                                        </p:attrNameLst>
                                      </p:cBhvr>
                                      <p:to>
                                        <p:strVal val="hidden"/>
                                      </p:to>
                                    </p:set>
                                  </p:childTnLst>
                                </p:cTn>
                              </p:par>
                              <p:par>
                                <p:cTn id="1851" presetID="1" presetClass="entr" presetSubtype="0" fill="hold" grpId="3" nodeType="withEffect">
                                  <p:stCondLst>
                                    <p:cond delay="0"/>
                                  </p:stCondLst>
                                  <p:childTnLst>
                                    <p:set>
                                      <p:cBhvr>
                                        <p:cTn id="1852" dur="1" fill="hold">
                                          <p:stCondLst>
                                            <p:cond delay="0"/>
                                          </p:stCondLst>
                                        </p:cTn>
                                        <p:tgtEl>
                                          <p:spTgt spid="710"/>
                                        </p:tgtEl>
                                        <p:attrNameLst>
                                          <p:attrName>style.visibility</p:attrName>
                                        </p:attrNameLst>
                                      </p:cBhvr>
                                      <p:to>
                                        <p:strVal val="visible"/>
                                      </p:to>
                                    </p:set>
                                  </p:childTnLst>
                                </p:cTn>
                              </p:par>
                              <p:par>
                                <p:cTn id="1853" presetID="1" presetClass="entr" presetSubtype="0" fill="hold" grpId="3" nodeType="withEffect">
                                  <p:stCondLst>
                                    <p:cond delay="0"/>
                                  </p:stCondLst>
                                  <p:childTnLst>
                                    <p:set>
                                      <p:cBhvr>
                                        <p:cTn id="1854" dur="1" fill="hold">
                                          <p:stCondLst>
                                            <p:cond delay="0"/>
                                          </p:stCondLst>
                                        </p:cTn>
                                        <p:tgtEl>
                                          <p:spTgt spid="709"/>
                                        </p:tgtEl>
                                        <p:attrNameLst>
                                          <p:attrName>style.visibility</p:attrName>
                                        </p:attrNameLst>
                                      </p:cBhvr>
                                      <p:to>
                                        <p:strVal val="visible"/>
                                      </p:to>
                                    </p:set>
                                  </p:childTnLst>
                                </p:cTn>
                              </p:par>
                            </p:childTnLst>
                          </p:cTn>
                        </p:par>
                      </p:childTnLst>
                    </p:cTn>
                  </p:par>
                </p:childTnLst>
              </p:cTn>
              <p:nextCondLst>
                <p:cond evt="onClick" delay="0">
                  <p:tgtEl>
                    <p:spTgt spid="712"/>
                  </p:tgtEl>
                </p:cond>
              </p:nextCondLst>
            </p:seq>
            <p:seq concurrent="1" nextAc="seek">
              <p:cTn id="1855" restart="whenNotActive" fill="hold" evtFilter="cancelBubble" nodeType="interactiveSeq">
                <p:stCondLst>
                  <p:cond evt="onClick" delay="0">
                    <p:tgtEl>
                      <p:spTgt spid="711"/>
                    </p:tgtEl>
                  </p:cond>
                </p:stCondLst>
                <p:endSync evt="end" delay="0">
                  <p:rtn val="all"/>
                </p:endSync>
                <p:childTnLst>
                  <p:par>
                    <p:cTn id="1856" fill="hold">
                      <p:stCondLst>
                        <p:cond delay="0"/>
                      </p:stCondLst>
                      <p:childTnLst>
                        <p:par>
                          <p:cTn id="1857" fill="hold">
                            <p:stCondLst>
                              <p:cond delay="0"/>
                            </p:stCondLst>
                            <p:childTnLst>
                              <p:par>
                                <p:cTn id="1858" presetID="1" presetClass="exit" presetSubtype="0" fill="hold" grpId="2" nodeType="withEffect">
                                  <p:stCondLst>
                                    <p:cond delay="0"/>
                                  </p:stCondLst>
                                  <p:childTnLst>
                                    <p:set>
                                      <p:cBhvr>
                                        <p:cTn id="1859" dur="1" fill="hold">
                                          <p:stCondLst>
                                            <p:cond delay="0"/>
                                          </p:stCondLst>
                                        </p:cTn>
                                        <p:tgtEl>
                                          <p:spTgt spid="711"/>
                                        </p:tgtEl>
                                        <p:attrNameLst>
                                          <p:attrName>style.visibility</p:attrName>
                                        </p:attrNameLst>
                                      </p:cBhvr>
                                      <p:to>
                                        <p:strVal val="hidden"/>
                                      </p:to>
                                    </p:set>
                                  </p:childTnLst>
                                </p:cTn>
                              </p:par>
                              <p:par>
                                <p:cTn id="1860" presetID="1" presetClass="exit" presetSubtype="0" fill="hold" grpId="2" nodeType="withEffect">
                                  <p:stCondLst>
                                    <p:cond delay="0"/>
                                  </p:stCondLst>
                                  <p:childTnLst>
                                    <p:set>
                                      <p:cBhvr>
                                        <p:cTn id="1861" dur="1" fill="hold">
                                          <p:stCondLst>
                                            <p:cond delay="0"/>
                                          </p:stCondLst>
                                        </p:cTn>
                                        <p:tgtEl>
                                          <p:spTgt spid="712"/>
                                        </p:tgtEl>
                                        <p:attrNameLst>
                                          <p:attrName>style.visibility</p:attrName>
                                        </p:attrNameLst>
                                      </p:cBhvr>
                                      <p:to>
                                        <p:strVal val="hidden"/>
                                      </p:to>
                                    </p:set>
                                  </p:childTnLst>
                                </p:cTn>
                              </p:par>
                              <p:par>
                                <p:cTn id="1862" presetID="1" presetClass="entr" presetSubtype="0" fill="hold" grpId="3" nodeType="withEffect">
                                  <p:stCondLst>
                                    <p:cond delay="0"/>
                                  </p:stCondLst>
                                  <p:childTnLst>
                                    <p:set>
                                      <p:cBhvr>
                                        <p:cTn id="1863" dur="1" fill="hold">
                                          <p:stCondLst>
                                            <p:cond delay="0"/>
                                          </p:stCondLst>
                                        </p:cTn>
                                        <p:tgtEl>
                                          <p:spTgt spid="714"/>
                                        </p:tgtEl>
                                        <p:attrNameLst>
                                          <p:attrName>style.visibility</p:attrName>
                                        </p:attrNameLst>
                                      </p:cBhvr>
                                      <p:to>
                                        <p:strVal val="visible"/>
                                      </p:to>
                                    </p:set>
                                  </p:childTnLst>
                                </p:cTn>
                              </p:par>
                              <p:par>
                                <p:cTn id="1864" presetID="1" presetClass="entr" presetSubtype="0" fill="hold" grpId="3" nodeType="withEffect">
                                  <p:stCondLst>
                                    <p:cond delay="0"/>
                                  </p:stCondLst>
                                  <p:childTnLst>
                                    <p:set>
                                      <p:cBhvr>
                                        <p:cTn id="1865" dur="1" fill="hold">
                                          <p:stCondLst>
                                            <p:cond delay="0"/>
                                          </p:stCondLst>
                                        </p:cTn>
                                        <p:tgtEl>
                                          <p:spTgt spid="713"/>
                                        </p:tgtEl>
                                        <p:attrNameLst>
                                          <p:attrName>style.visibility</p:attrName>
                                        </p:attrNameLst>
                                      </p:cBhvr>
                                      <p:to>
                                        <p:strVal val="visible"/>
                                      </p:to>
                                    </p:set>
                                  </p:childTnLst>
                                </p:cTn>
                              </p:par>
                            </p:childTnLst>
                          </p:cTn>
                        </p:par>
                      </p:childTnLst>
                    </p:cTn>
                  </p:par>
                </p:childTnLst>
              </p:cTn>
              <p:nextCondLst>
                <p:cond evt="onClick" delay="0">
                  <p:tgtEl>
                    <p:spTgt spid="711"/>
                  </p:tgtEl>
                </p:cond>
              </p:nextCondLst>
            </p:seq>
            <p:seq concurrent="1" nextAc="seek">
              <p:cTn id="1866" restart="whenNotActive" fill="hold" evtFilter="cancelBubble" nodeType="interactiveSeq">
                <p:stCondLst>
                  <p:cond evt="onClick" delay="0">
                    <p:tgtEl>
                      <p:spTgt spid="714"/>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1" nodeType="withEffect">
                                  <p:stCondLst>
                                    <p:cond delay="0"/>
                                  </p:stCondLst>
                                  <p:childTnLst>
                                    <p:set>
                                      <p:cBhvr>
                                        <p:cTn id="1870" dur="1" fill="hold">
                                          <p:stCondLst>
                                            <p:cond delay="0"/>
                                          </p:stCondLst>
                                        </p:cTn>
                                        <p:tgtEl>
                                          <p:spTgt spid="714"/>
                                        </p:tgtEl>
                                        <p:attrNameLst>
                                          <p:attrName>style.visibility</p:attrName>
                                        </p:attrNameLst>
                                      </p:cBhvr>
                                      <p:to>
                                        <p:strVal val="hidden"/>
                                      </p:to>
                                    </p:set>
                                  </p:childTnLst>
                                </p:cTn>
                              </p:par>
                              <p:par>
                                <p:cTn id="1871" presetID="1" presetClass="exit" presetSubtype="0" fill="hold" grpId="1" nodeType="withEffect">
                                  <p:stCondLst>
                                    <p:cond delay="0"/>
                                  </p:stCondLst>
                                  <p:childTnLst>
                                    <p:set>
                                      <p:cBhvr>
                                        <p:cTn id="1872" dur="1" fill="hold">
                                          <p:stCondLst>
                                            <p:cond delay="0"/>
                                          </p:stCondLst>
                                        </p:cTn>
                                        <p:tgtEl>
                                          <p:spTgt spid="713"/>
                                        </p:tgtEl>
                                        <p:attrNameLst>
                                          <p:attrName>style.visibility</p:attrName>
                                        </p:attrNameLst>
                                      </p:cBhvr>
                                      <p:to>
                                        <p:strVal val="hidden"/>
                                      </p:to>
                                    </p:set>
                                  </p:childTnLst>
                                </p:cTn>
                              </p:par>
                              <p:par>
                                <p:cTn id="1873" presetID="1" presetClass="entr" presetSubtype="0" fill="hold" grpId="0" nodeType="withEffect">
                                  <p:stCondLst>
                                    <p:cond delay="0"/>
                                  </p:stCondLst>
                                  <p:childTnLst>
                                    <p:set>
                                      <p:cBhvr>
                                        <p:cTn id="1874" dur="1" fill="hold">
                                          <p:stCondLst>
                                            <p:cond delay="0"/>
                                          </p:stCondLst>
                                        </p:cTn>
                                        <p:tgtEl>
                                          <p:spTgt spid="712"/>
                                        </p:tgtEl>
                                        <p:attrNameLst>
                                          <p:attrName>style.visibility</p:attrName>
                                        </p:attrNameLst>
                                      </p:cBhvr>
                                      <p:to>
                                        <p:strVal val="visible"/>
                                      </p:to>
                                    </p:set>
                                  </p:childTnLst>
                                </p:cTn>
                              </p:par>
                              <p:par>
                                <p:cTn id="1875" presetID="1" presetClass="entr" presetSubtype="0" fill="hold" grpId="0" nodeType="withEffect">
                                  <p:stCondLst>
                                    <p:cond delay="0"/>
                                  </p:stCondLst>
                                  <p:childTnLst>
                                    <p:set>
                                      <p:cBhvr>
                                        <p:cTn id="1876" dur="1" fill="hold">
                                          <p:stCondLst>
                                            <p:cond delay="0"/>
                                          </p:stCondLst>
                                        </p:cTn>
                                        <p:tgtEl>
                                          <p:spTgt spid="711"/>
                                        </p:tgtEl>
                                        <p:attrNameLst>
                                          <p:attrName>style.visibility</p:attrName>
                                        </p:attrNameLst>
                                      </p:cBhvr>
                                      <p:to>
                                        <p:strVal val="visible"/>
                                      </p:to>
                                    </p:set>
                                  </p:childTnLst>
                                </p:cTn>
                              </p:par>
                            </p:childTnLst>
                          </p:cTn>
                        </p:par>
                      </p:childTnLst>
                    </p:cTn>
                  </p:par>
                </p:childTnLst>
              </p:cTn>
              <p:nextCondLst>
                <p:cond evt="onClick" delay="0">
                  <p:tgtEl>
                    <p:spTgt spid="714"/>
                  </p:tgtEl>
                </p:cond>
              </p:nextCondLst>
            </p:seq>
            <p:seq concurrent="1" nextAc="seek">
              <p:cTn id="1877" restart="whenNotActive" fill="hold" evtFilter="cancelBubble" nodeType="interactiveSeq">
                <p:stCondLst>
                  <p:cond evt="onClick" delay="0">
                    <p:tgtEl>
                      <p:spTgt spid="713"/>
                    </p:tgtEl>
                  </p:cond>
                </p:stCondLst>
                <p:endSync evt="end" delay="0">
                  <p:rtn val="all"/>
                </p:endSync>
                <p:childTnLst>
                  <p:par>
                    <p:cTn id="1878" fill="hold">
                      <p:stCondLst>
                        <p:cond delay="0"/>
                      </p:stCondLst>
                      <p:childTnLst>
                        <p:par>
                          <p:cTn id="1879" fill="hold">
                            <p:stCondLst>
                              <p:cond delay="0"/>
                            </p:stCondLst>
                            <p:childTnLst>
                              <p:par>
                                <p:cTn id="1880" presetID="1" presetClass="exit" presetSubtype="0" fill="hold" grpId="2" nodeType="withEffect">
                                  <p:stCondLst>
                                    <p:cond delay="0"/>
                                  </p:stCondLst>
                                  <p:childTnLst>
                                    <p:set>
                                      <p:cBhvr>
                                        <p:cTn id="1881" dur="1" fill="hold">
                                          <p:stCondLst>
                                            <p:cond delay="0"/>
                                          </p:stCondLst>
                                        </p:cTn>
                                        <p:tgtEl>
                                          <p:spTgt spid="713"/>
                                        </p:tgtEl>
                                        <p:attrNameLst>
                                          <p:attrName>style.visibility</p:attrName>
                                        </p:attrNameLst>
                                      </p:cBhvr>
                                      <p:to>
                                        <p:strVal val="hidden"/>
                                      </p:to>
                                    </p:set>
                                  </p:childTnLst>
                                </p:cTn>
                              </p:par>
                              <p:par>
                                <p:cTn id="1882" presetID="1" presetClass="exit" presetSubtype="0" fill="hold" grpId="2" nodeType="withEffect">
                                  <p:stCondLst>
                                    <p:cond delay="0"/>
                                  </p:stCondLst>
                                  <p:childTnLst>
                                    <p:set>
                                      <p:cBhvr>
                                        <p:cTn id="1883" dur="1" fill="hold">
                                          <p:stCondLst>
                                            <p:cond delay="0"/>
                                          </p:stCondLst>
                                        </p:cTn>
                                        <p:tgtEl>
                                          <p:spTgt spid="714"/>
                                        </p:tgtEl>
                                        <p:attrNameLst>
                                          <p:attrName>style.visibility</p:attrName>
                                        </p:attrNameLst>
                                      </p:cBhvr>
                                      <p:to>
                                        <p:strVal val="hidden"/>
                                      </p:to>
                                    </p:set>
                                  </p:childTnLst>
                                </p:cTn>
                              </p:par>
                              <p:par>
                                <p:cTn id="1884" presetID="1" presetClass="entr" presetSubtype="0" fill="hold" grpId="0" nodeType="withEffect">
                                  <p:stCondLst>
                                    <p:cond delay="0"/>
                                  </p:stCondLst>
                                  <p:childTnLst>
                                    <p:set>
                                      <p:cBhvr>
                                        <p:cTn id="1885" dur="1" fill="hold">
                                          <p:stCondLst>
                                            <p:cond delay="0"/>
                                          </p:stCondLst>
                                        </p:cTn>
                                        <p:tgtEl>
                                          <p:spTgt spid="716"/>
                                        </p:tgtEl>
                                        <p:attrNameLst>
                                          <p:attrName>style.visibility</p:attrName>
                                        </p:attrNameLst>
                                      </p:cBhvr>
                                      <p:to>
                                        <p:strVal val="visible"/>
                                      </p:to>
                                    </p:set>
                                  </p:childTnLst>
                                </p:cTn>
                              </p:par>
                              <p:par>
                                <p:cTn id="1886" presetID="1" presetClass="entr" presetSubtype="0" fill="hold" grpId="0" nodeType="withEffect">
                                  <p:stCondLst>
                                    <p:cond delay="0"/>
                                  </p:stCondLst>
                                  <p:childTnLst>
                                    <p:set>
                                      <p:cBhvr>
                                        <p:cTn id="1887"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3"/>
                  </p:tgtEl>
                </p:cond>
              </p:nextCondLst>
            </p:seq>
            <p:seq concurrent="1" nextAc="seek">
              <p:cTn id="1888" restart="whenNotActive" fill="hold" evtFilter="cancelBubble" nodeType="interactiveSeq">
                <p:stCondLst>
                  <p:cond evt="onClick" delay="0">
                    <p:tgtEl>
                      <p:spTgt spid="716"/>
                    </p:tgtEl>
                  </p:cond>
                </p:stCondLst>
                <p:endSync evt="end" delay="0">
                  <p:rtn val="all"/>
                </p:endSync>
                <p:childTnLst>
                  <p:par>
                    <p:cTn id="1889" fill="hold">
                      <p:stCondLst>
                        <p:cond delay="0"/>
                      </p:stCondLst>
                      <p:childTnLst>
                        <p:par>
                          <p:cTn id="1890" fill="hold">
                            <p:stCondLst>
                              <p:cond delay="0"/>
                            </p:stCondLst>
                            <p:childTnLst>
                              <p:par>
                                <p:cTn id="1891" presetID="1" presetClass="exit" presetSubtype="0" fill="hold" grpId="1" nodeType="withEffect">
                                  <p:stCondLst>
                                    <p:cond delay="0"/>
                                  </p:stCondLst>
                                  <p:childTnLst>
                                    <p:set>
                                      <p:cBhvr>
                                        <p:cTn id="1892" dur="1" fill="hold">
                                          <p:stCondLst>
                                            <p:cond delay="0"/>
                                          </p:stCondLst>
                                        </p:cTn>
                                        <p:tgtEl>
                                          <p:spTgt spid="716"/>
                                        </p:tgtEl>
                                        <p:attrNameLst>
                                          <p:attrName>style.visibility</p:attrName>
                                        </p:attrNameLst>
                                      </p:cBhvr>
                                      <p:to>
                                        <p:strVal val="hidden"/>
                                      </p:to>
                                    </p:set>
                                  </p:childTnLst>
                                </p:cTn>
                              </p:par>
                              <p:par>
                                <p:cTn id="1893" presetID="1" presetClass="exit" presetSubtype="0" fill="hold" grpId="1" nodeType="withEffect">
                                  <p:stCondLst>
                                    <p:cond delay="0"/>
                                  </p:stCondLst>
                                  <p:childTnLst>
                                    <p:set>
                                      <p:cBhvr>
                                        <p:cTn id="1894" dur="1" fill="hold">
                                          <p:stCondLst>
                                            <p:cond delay="0"/>
                                          </p:stCondLst>
                                        </p:cTn>
                                        <p:tgtEl>
                                          <p:spTgt spid="715"/>
                                        </p:tgtEl>
                                        <p:attrNameLst>
                                          <p:attrName>style.visibility</p:attrName>
                                        </p:attrNameLst>
                                      </p:cBhvr>
                                      <p:to>
                                        <p:strVal val="hidden"/>
                                      </p:to>
                                    </p:set>
                                  </p:childTnLst>
                                </p:cTn>
                              </p:par>
                              <p:par>
                                <p:cTn id="1895" presetID="1" presetClass="entr" presetSubtype="0" fill="hold" grpId="0" nodeType="withEffect">
                                  <p:stCondLst>
                                    <p:cond delay="0"/>
                                  </p:stCondLst>
                                  <p:childTnLst>
                                    <p:set>
                                      <p:cBhvr>
                                        <p:cTn id="1896" dur="1" fill="hold">
                                          <p:stCondLst>
                                            <p:cond delay="0"/>
                                          </p:stCondLst>
                                        </p:cTn>
                                        <p:tgtEl>
                                          <p:spTgt spid="714"/>
                                        </p:tgtEl>
                                        <p:attrNameLst>
                                          <p:attrName>style.visibility</p:attrName>
                                        </p:attrNameLst>
                                      </p:cBhvr>
                                      <p:to>
                                        <p:strVal val="visible"/>
                                      </p:to>
                                    </p:set>
                                  </p:childTnLst>
                                </p:cTn>
                              </p:par>
                              <p:par>
                                <p:cTn id="1897" presetID="1" presetClass="entr" presetSubtype="0" fill="hold" grpId="0" nodeType="withEffect">
                                  <p:stCondLst>
                                    <p:cond delay="0"/>
                                  </p:stCondLst>
                                  <p:childTnLst>
                                    <p:set>
                                      <p:cBhvr>
                                        <p:cTn id="1898" dur="1" fill="hold">
                                          <p:stCondLst>
                                            <p:cond delay="0"/>
                                          </p:stCondLst>
                                        </p:cTn>
                                        <p:tgtEl>
                                          <p:spTgt spid="713"/>
                                        </p:tgtEl>
                                        <p:attrNameLst>
                                          <p:attrName>style.visibility</p:attrName>
                                        </p:attrNameLst>
                                      </p:cBhvr>
                                      <p:to>
                                        <p:strVal val="visible"/>
                                      </p:to>
                                    </p:set>
                                  </p:childTnLst>
                                </p:cTn>
                              </p:par>
                            </p:childTnLst>
                          </p:cTn>
                        </p:par>
                      </p:childTnLst>
                    </p:cTn>
                  </p:par>
                </p:childTnLst>
              </p:cTn>
              <p:nextCondLst>
                <p:cond evt="onClick" delay="0">
                  <p:tgtEl>
                    <p:spTgt spid="716"/>
                  </p:tgtEl>
                </p:cond>
              </p:nextCondLst>
            </p:seq>
            <p:seq concurrent="1" nextAc="seek">
              <p:cTn id="1899" restart="whenNotActive" fill="hold" evtFilter="cancelBubble" nodeType="interactiveSeq">
                <p:stCondLst>
                  <p:cond evt="onClick" delay="0">
                    <p:tgtEl>
                      <p:spTgt spid="715"/>
                    </p:tgtEl>
                  </p:cond>
                </p:stCondLst>
                <p:endSync evt="end" delay="0">
                  <p:rtn val="all"/>
                </p:endSync>
                <p:childTnLst>
                  <p:par>
                    <p:cTn id="1900" fill="hold">
                      <p:stCondLst>
                        <p:cond delay="0"/>
                      </p:stCondLst>
                      <p:childTnLst>
                        <p:par>
                          <p:cTn id="1901" fill="hold">
                            <p:stCondLst>
                              <p:cond delay="0"/>
                            </p:stCondLst>
                            <p:childTnLst>
                              <p:par>
                                <p:cTn id="1902" presetID="1" presetClass="exit" presetSubtype="0" fill="hold" grpId="2" nodeType="withEffect">
                                  <p:stCondLst>
                                    <p:cond delay="0"/>
                                  </p:stCondLst>
                                  <p:childTnLst>
                                    <p:set>
                                      <p:cBhvr>
                                        <p:cTn id="1903" dur="1" fill="hold">
                                          <p:stCondLst>
                                            <p:cond delay="0"/>
                                          </p:stCondLst>
                                        </p:cTn>
                                        <p:tgtEl>
                                          <p:spTgt spid="715"/>
                                        </p:tgtEl>
                                        <p:attrNameLst>
                                          <p:attrName>style.visibility</p:attrName>
                                        </p:attrNameLst>
                                      </p:cBhvr>
                                      <p:to>
                                        <p:strVal val="hidden"/>
                                      </p:to>
                                    </p:set>
                                  </p:childTnLst>
                                </p:cTn>
                              </p:par>
                              <p:par>
                                <p:cTn id="1904" presetID="1" presetClass="exit" presetSubtype="0" fill="hold" grpId="2" nodeType="withEffect">
                                  <p:stCondLst>
                                    <p:cond delay="0"/>
                                  </p:stCondLst>
                                  <p:childTnLst>
                                    <p:set>
                                      <p:cBhvr>
                                        <p:cTn id="1905" dur="1" fill="hold">
                                          <p:stCondLst>
                                            <p:cond delay="0"/>
                                          </p:stCondLst>
                                        </p:cTn>
                                        <p:tgtEl>
                                          <p:spTgt spid="716"/>
                                        </p:tgtEl>
                                        <p:attrNameLst>
                                          <p:attrName>style.visibility</p:attrName>
                                        </p:attrNameLst>
                                      </p:cBhvr>
                                      <p:to>
                                        <p:strVal val="hidden"/>
                                      </p:to>
                                    </p:set>
                                  </p:childTnLst>
                                </p:cTn>
                              </p:par>
                              <p:par>
                                <p:cTn id="1906" presetID="1" presetClass="entr" presetSubtype="0" fill="hold" grpId="3" nodeType="withEffect">
                                  <p:stCondLst>
                                    <p:cond delay="0"/>
                                  </p:stCondLst>
                                  <p:childTnLst>
                                    <p:set>
                                      <p:cBhvr>
                                        <p:cTn id="1907" dur="1" fill="hold">
                                          <p:stCondLst>
                                            <p:cond delay="0"/>
                                          </p:stCondLst>
                                        </p:cTn>
                                        <p:tgtEl>
                                          <p:spTgt spid="718"/>
                                        </p:tgtEl>
                                        <p:attrNameLst>
                                          <p:attrName>style.visibility</p:attrName>
                                        </p:attrNameLst>
                                      </p:cBhvr>
                                      <p:to>
                                        <p:strVal val="visible"/>
                                      </p:to>
                                    </p:set>
                                  </p:childTnLst>
                                </p:cTn>
                              </p:par>
                              <p:par>
                                <p:cTn id="1908" presetID="1" presetClass="entr" presetSubtype="0" fill="hold" grpId="3" nodeType="withEffect">
                                  <p:stCondLst>
                                    <p:cond delay="0"/>
                                  </p:stCondLst>
                                  <p:childTnLst>
                                    <p:set>
                                      <p:cBhvr>
                                        <p:cTn id="1909" dur="1" fill="hold">
                                          <p:stCondLst>
                                            <p:cond delay="0"/>
                                          </p:stCondLst>
                                        </p:cTn>
                                        <p:tgtEl>
                                          <p:spTgt spid="717"/>
                                        </p:tgtEl>
                                        <p:attrNameLst>
                                          <p:attrName>style.visibility</p:attrName>
                                        </p:attrNameLst>
                                      </p:cBhvr>
                                      <p:to>
                                        <p:strVal val="visible"/>
                                      </p:to>
                                    </p:set>
                                  </p:childTnLst>
                                </p:cTn>
                              </p:par>
                            </p:childTnLst>
                          </p:cTn>
                        </p:par>
                      </p:childTnLst>
                    </p:cTn>
                  </p:par>
                </p:childTnLst>
              </p:cTn>
              <p:nextCondLst>
                <p:cond evt="onClick" delay="0">
                  <p:tgtEl>
                    <p:spTgt spid="715"/>
                  </p:tgtEl>
                </p:cond>
              </p:nextCondLst>
            </p:seq>
            <p:seq concurrent="1" nextAc="seek">
              <p:cTn id="1910" restart="whenNotActive" fill="hold" evtFilter="cancelBubble" nodeType="interactiveSeq">
                <p:stCondLst>
                  <p:cond evt="onClick" delay="0">
                    <p:tgtEl>
                      <p:spTgt spid="718"/>
                    </p:tgtEl>
                  </p:cond>
                </p:stCondLst>
                <p:endSync evt="end" delay="0">
                  <p:rtn val="all"/>
                </p:endSync>
                <p:childTnLst>
                  <p:par>
                    <p:cTn id="1911" fill="hold">
                      <p:stCondLst>
                        <p:cond delay="0"/>
                      </p:stCondLst>
                      <p:childTnLst>
                        <p:par>
                          <p:cTn id="1912" fill="hold">
                            <p:stCondLst>
                              <p:cond delay="0"/>
                            </p:stCondLst>
                            <p:childTnLst>
                              <p:par>
                                <p:cTn id="1913" presetID="1" presetClass="exit" presetSubtype="0" fill="hold" grpId="1" nodeType="withEffect">
                                  <p:stCondLst>
                                    <p:cond delay="0"/>
                                  </p:stCondLst>
                                  <p:childTnLst>
                                    <p:set>
                                      <p:cBhvr>
                                        <p:cTn id="1914" dur="1" fill="hold">
                                          <p:stCondLst>
                                            <p:cond delay="0"/>
                                          </p:stCondLst>
                                        </p:cTn>
                                        <p:tgtEl>
                                          <p:spTgt spid="718"/>
                                        </p:tgtEl>
                                        <p:attrNameLst>
                                          <p:attrName>style.visibility</p:attrName>
                                        </p:attrNameLst>
                                      </p:cBhvr>
                                      <p:to>
                                        <p:strVal val="hidden"/>
                                      </p:to>
                                    </p:set>
                                  </p:childTnLst>
                                </p:cTn>
                              </p:par>
                              <p:par>
                                <p:cTn id="1915" presetID="1" presetClass="exit" presetSubtype="0" fill="hold" grpId="1" nodeType="withEffect">
                                  <p:stCondLst>
                                    <p:cond delay="0"/>
                                  </p:stCondLst>
                                  <p:childTnLst>
                                    <p:set>
                                      <p:cBhvr>
                                        <p:cTn id="1916" dur="1" fill="hold">
                                          <p:stCondLst>
                                            <p:cond delay="0"/>
                                          </p:stCondLst>
                                        </p:cTn>
                                        <p:tgtEl>
                                          <p:spTgt spid="717"/>
                                        </p:tgtEl>
                                        <p:attrNameLst>
                                          <p:attrName>style.visibility</p:attrName>
                                        </p:attrNameLst>
                                      </p:cBhvr>
                                      <p:to>
                                        <p:strVal val="hidden"/>
                                      </p:to>
                                    </p:set>
                                  </p:childTnLst>
                                </p:cTn>
                              </p:par>
                              <p:par>
                                <p:cTn id="1917" presetID="1" presetClass="entr" presetSubtype="0" fill="hold" grpId="3" nodeType="withEffect">
                                  <p:stCondLst>
                                    <p:cond delay="0"/>
                                  </p:stCondLst>
                                  <p:childTnLst>
                                    <p:set>
                                      <p:cBhvr>
                                        <p:cTn id="1918" dur="1" fill="hold">
                                          <p:stCondLst>
                                            <p:cond delay="0"/>
                                          </p:stCondLst>
                                        </p:cTn>
                                        <p:tgtEl>
                                          <p:spTgt spid="716"/>
                                        </p:tgtEl>
                                        <p:attrNameLst>
                                          <p:attrName>style.visibility</p:attrName>
                                        </p:attrNameLst>
                                      </p:cBhvr>
                                      <p:to>
                                        <p:strVal val="visible"/>
                                      </p:to>
                                    </p:set>
                                  </p:childTnLst>
                                </p:cTn>
                              </p:par>
                              <p:par>
                                <p:cTn id="1919" presetID="1" presetClass="entr" presetSubtype="0" fill="hold" grpId="3" nodeType="withEffect">
                                  <p:stCondLst>
                                    <p:cond delay="0"/>
                                  </p:stCondLst>
                                  <p:childTnLst>
                                    <p:set>
                                      <p:cBhvr>
                                        <p:cTn id="1920"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8"/>
                  </p:tgtEl>
                </p:cond>
              </p:nextCondLst>
            </p:seq>
            <p:seq concurrent="1" nextAc="seek">
              <p:cTn id="1921" restart="whenNotActive" fill="hold" evtFilter="cancelBubble" nodeType="interactiveSeq">
                <p:stCondLst>
                  <p:cond evt="onClick" delay="0">
                    <p:tgtEl>
                      <p:spTgt spid="717"/>
                    </p:tgtEl>
                  </p:cond>
                </p:stCondLst>
                <p:endSync evt="end" delay="0">
                  <p:rtn val="all"/>
                </p:endSync>
                <p:childTnLst>
                  <p:par>
                    <p:cTn id="1922" fill="hold">
                      <p:stCondLst>
                        <p:cond delay="0"/>
                      </p:stCondLst>
                      <p:childTnLst>
                        <p:par>
                          <p:cTn id="1923" fill="hold">
                            <p:stCondLst>
                              <p:cond delay="0"/>
                            </p:stCondLst>
                            <p:childTnLst>
                              <p:par>
                                <p:cTn id="1924" presetID="1" presetClass="exit" presetSubtype="0" fill="hold" grpId="2" nodeType="withEffect">
                                  <p:stCondLst>
                                    <p:cond delay="0"/>
                                  </p:stCondLst>
                                  <p:childTnLst>
                                    <p:set>
                                      <p:cBhvr>
                                        <p:cTn id="1925" dur="1" fill="hold">
                                          <p:stCondLst>
                                            <p:cond delay="0"/>
                                          </p:stCondLst>
                                        </p:cTn>
                                        <p:tgtEl>
                                          <p:spTgt spid="717"/>
                                        </p:tgtEl>
                                        <p:attrNameLst>
                                          <p:attrName>style.visibility</p:attrName>
                                        </p:attrNameLst>
                                      </p:cBhvr>
                                      <p:to>
                                        <p:strVal val="hidden"/>
                                      </p:to>
                                    </p:set>
                                  </p:childTnLst>
                                </p:cTn>
                              </p:par>
                              <p:par>
                                <p:cTn id="1926" presetID="1" presetClass="exit" presetSubtype="0" fill="hold" grpId="2" nodeType="withEffect">
                                  <p:stCondLst>
                                    <p:cond delay="0"/>
                                  </p:stCondLst>
                                  <p:childTnLst>
                                    <p:set>
                                      <p:cBhvr>
                                        <p:cTn id="1927" dur="1" fill="hold">
                                          <p:stCondLst>
                                            <p:cond delay="0"/>
                                          </p:stCondLst>
                                        </p:cTn>
                                        <p:tgtEl>
                                          <p:spTgt spid="718"/>
                                        </p:tgtEl>
                                        <p:attrNameLst>
                                          <p:attrName>style.visibility</p:attrName>
                                        </p:attrNameLst>
                                      </p:cBhvr>
                                      <p:to>
                                        <p:strVal val="hidden"/>
                                      </p:to>
                                    </p:set>
                                  </p:childTnLst>
                                </p:cTn>
                              </p:par>
                              <p:par>
                                <p:cTn id="1928" presetID="1" presetClass="entr" presetSubtype="0" fill="hold" grpId="0" nodeType="withEffect">
                                  <p:stCondLst>
                                    <p:cond delay="0"/>
                                  </p:stCondLst>
                                  <p:childTnLst>
                                    <p:set>
                                      <p:cBhvr>
                                        <p:cTn id="1929" dur="1" fill="hold">
                                          <p:stCondLst>
                                            <p:cond delay="0"/>
                                          </p:stCondLst>
                                        </p:cTn>
                                        <p:tgtEl>
                                          <p:spTgt spid="720"/>
                                        </p:tgtEl>
                                        <p:attrNameLst>
                                          <p:attrName>style.visibility</p:attrName>
                                        </p:attrNameLst>
                                      </p:cBhvr>
                                      <p:to>
                                        <p:strVal val="visible"/>
                                      </p:to>
                                    </p:set>
                                  </p:childTnLst>
                                </p:cTn>
                              </p:par>
                              <p:par>
                                <p:cTn id="1930" presetID="1" presetClass="entr" presetSubtype="0" fill="hold" grpId="0" nodeType="withEffect">
                                  <p:stCondLst>
                                    <p:cond delay="0"/>
                                  </p:stCondLst>
                                  <p:childTnLst>
                                    <p:set>
                                      <p:cBhvr>
                                        <p:cTn id="1931" dur="1" fill="hold">
                                          <p:stCondLst>
                                            <p:cond delay="0"/>
                                          </p:stCondLst>
                                        </p:cTn>
                                        <p:tgtEl>
                                          <p:spTgt spid="719"/>
                                        </p:tgtEl>
                                        <p:attrNameLst>
                                          <p:attrName>style.visibility</p:attrName>
                                        </p:attrNameLst>
                                      </p:cBhvr>
                                      <p:to>
                                        <p:strVal val="visible"/>
                                      </p:to>
                                    </p:set>
                                  </p:childTnLst>
                                </p:cTn>
                              </p:par>
                            </p:childTnLst>
                          </p:cTn>
                        </p:par>
                      </p:childTnLst>
                    </p:cTn>
                  </p:par>
                </p:childTnLst>
              </p:cTn>
              <p:nextCondLst>
                <p:cond evt="onClick" delay="0">
                  <p:tgtEl>
                    <p:spTgt spid="717"/>
                  </p:tgtEl>
                </p:cond>
              </p:nextCondLst>
            </p:seq>
            <p:seq concurrent="1" nextAc="seek">
              <p:cTn id="1932" restart="whenNotActive" fill="hold" evtFilter="cancelBubble" nodeType="interactiveSeq">
                <p:stCondLst>
                  <p:cond evt="onClick" delay="0">
                    <p:tgtEl>
                      <p:spTgt spid="720"/>
                    </p:tgtEl>
                  </p:cond>
                </p:stCondLst>
                <p:endSync evt="end" delay="0">
                  <p:rtn val="all"/>
                </p:endSync>
                <p:childTnLst>
                  <p:par>
                    <p:cTn id="1933" fill="hold">
                      <p:stCondLst>
                        <p:cond delay="0"/>
                      </p:stCondLst>
                      <p:childTnLst>
                        <p:par>
                          <p:cTn id="1934" fill="hold">
                            <p:stCondLst>
                              <p:cond delay="0"/>
                            </p:stCondLst>
                            <p:childTnLst>
                              <p:par>
                                <p:cTn id="1935" presetID="1" presetClass="exit" presetSubtype="0" fill="hold" grpId="1" nodeType="withEffect">
                                  <p:stCondLst>
                                    <p:cond delay="0"/>
                                  </p:stCondLst>
                                  <p:childTnLst>
                                    <p:set>
                                      <p:cBhvr>
                                        <p:cTn id="1936" dur="1" fill="hold">
                                          <p:stCondLst>
                                            <p:cond delay="0"/>
                                          </p:stCondLst>
                                        </p:cTn>
                                        <p:tgtEl>
                                          <p:spTgt spid="720"/>
                                        </p:tgtEl>
                                        <p:attrNameLst>
                                          <p:attrName>style.visibility</p:attrName>
                                        </p:attrNameLst>
                                      </p:cBhvr>
                                      <p:to>
                                        <p:strVal val="hidden"/>
                                      </p:to>
                                    </p:set>
                                  </p:childTnLst>
                                </p:cTn>
                              </p:par>
                              <p:par>
                                <p:cTn id="1937" presetID="1" presetClass="exit" presetSubtype="0" fill="hold" grpId="1" nodeType="withEffect">
                                  <p:stCondLst>
                                    <p:cond delay="0"/>
                                  </p:stCondLst>
                                  <p:childTnLst>
                                    <p:set>
                                      <p:cBhvr>
                                        <p:cTn id="1938" dur="1" fill="hold">
                                          <p:stCondLst>
                                            <p:cond delay="0"/>
                                          </p:stCondLst>
                                        </p:cTn>
                                        <p:tgtEl>
                                          <p:spTgt spid="719"/>
                                        </p:tgtEl>
                                        <p:attrNameLst>
                                          <p:attrName>style.visibility</p:attrName>
                                        </p:attrNameLst>
                                      </p:cBhvr>
                                      <p:to>
                                        <p:strVal val="hidden"/>
                                      </p:to>
                                    </p:set>
                                  </p:childTnLst>
                                </p:cTn>
                              </p:par>
                              <p:par>
                                <p:cTn id="1939" presetID="1" presetClass="entr" presetSubtype="0" fill="hold" grpId="0" nodeType="withEffect">
                                  <p:stCondLst>
                                    <p:cond delay="0"/>
                                  </p:stCondLst>
                                  <p:childTnLst>
                                    <p:set>
                                      <p:cBhvr>
                                        <p:cTn id="1940" dur="1" fill="hold">
                                          <p:stCondLst>
                                            <p:cond delay="0"/>
                                          </p:stCondLst>
                                        </p:cTn>
                                        <p:tgtEl>
                                          <p:spTgt spid="718"/>
                                        </p:tgtEl>
                                        <p:attrNameLst>
                                          <p:attrName>style.visibility</p:attrName>
                                        </p:attrNameLst>
                                      </p:cBhvr>
                                      <p:to>
                                        <p:strVal val="visible"/>
                                      </p:to>
                                    </p:set>
                                  </p:childTnLst>
                                </p:cTn>
                              </p:par>
                              <p:par>
                                <p:cTn id="1941" presetID="1" presetClass="entr" presetSubtype="0" fill="hold" grpId="0" nodeType="withEffect">
                                  <p:stCondLst>
                                    <p:cond delay="0"/>
                                  </p:stCondLst>
                                  <p:childTnLst>
                                    <p:set>
                                      <p:cBhvr>
                                        <p:cTn id="1942" dur="1" fill="hold">
                                          <p:stCondLst>
                                            <p:cond delay="0"/>
                                          </p:stCondLst>
                                        </p:cTn>
                                        <p:tgtEl>
                                          <p:spTgt spid="717"/>
                                        </p:tgtEl>
                                        <p:attrNameLst>
                                          <p:attrName>style.visibility</p:attrName>
                                        </p:attrNameLst>
                                      </p:cBhvr>
                                      <p:to>
                                        <p:strVal val="visible"/>
                                      </p:to>
                                    </p:set>
                                  </p:childTnLst>
                                </p:cTn>
                              </p:par>
                            </p:childTnLst>
                          </p:cTn>
                        </p:par>
                      </p:childTnLst>
                    </p:cTn>
                  </p:par>
                </p:childTnLst>
              </p:cTn>
              <p:nextCondLst>
                <p:cond evt="onClick" delay="0">
                  <p:tgtEl>
                    <p:spTgt spid="720"/>
                  </p:tgtEl>
                </p:cond>
              </p:nextCondLst>
            </p:seq>
            <p:seq concurrent="1" nextAc="seek">
              <p:cTn id="1943" restart="whenNotActive" fill="hold" evtFilter="cancelBubble" nodeType="interactiveSeq">
                <p:stCondLst>
                  <p:cond evt="onClick" delay="0">
                    <p:tgtEl>
                      <p:spTgt spid="719"/>
                    </p:tgtEl>
                  </p:cond>
                </p:stCondLst>
                <p:endSync evt="end" delay="0">
                  <p:rtn val="all"/>
                </p:endSync>
                <p:childTnLst>
                  <p:par>
                    <p:cTn id="1944" fill="hold">
                      <p:stCondLst>
                        <p:cond delay="0"/>
                      </p:stCondLst>
                      <p:childTnLst>
                        <p:par>
                          <p:cTn id="1945" fill="hold">
                            <p:stCondLst>
                              <p:cond delay="0"/>
                            </p:stCondLst>
                            <p:childTnLst>
                              <p:par>
                                <p:cTn id="1946" presetID="1" presetClass="exit" presetSubtype="0" fill="hold" grpId="2" nodeType="withEffect">
                                  <p:stCondLst>
                                    <p:cond delay="0"/>
                                  </p:stCondLst>
                                  <p:childTnLst>
                                    <p:set>
                                      <p:cBhvr>
                                        <p:cTn id="1947" dur="1" fill="hold">
                                          <p:stCondLst>
                                            <p:cond delay="0"/>
                                          </p:stCondLst>
                                        </p:cTn>
                                        <p:tgtEl>
                                          <p:spTgt spid="719"/>
                                        </p:tgtEl>
                                        <p:attrNameLst>
                                          <p:attrName>style.visibility</p:attrName>
                                        </p:attrNameLst>
                                      </p:cBhvr>
                                      <p:to>
                                        <p:strVal val="hidden"/>
                                      </p:to>
                                    </p:set>
                                  </p:childTnLst>
                                </p:cTn>
                              </p:par>
                              <p:par>
                                <p:cTn id="1948" presetID="1" presetClass="exit" presetSubtype="0" fill="hold" grpId="2" nodeType="withEffect">
                                  <p:stCondLst>
                                    <p:cond delay="0"/>
                                  </p:stCondLst>
                                  <p:childTnLst>
                                    <p:set>
                                      <p:cBhvr>
                                        <p:cTn id="1949" dur="1" fill="hold">
                                          <p:stCondLst>
                                            <p:cond delay="0"/>
                                          </p:stCondLst>
                                        </p:cTn>
                                        <p:tgtEl>
                                          <p:spTgt spid="720"/>
                                        </p:tgtEl>
                                        <p:attrNameLst>
                                          <p:attrName>style.visibility</p:attrName>
                                        </p:attrNameLst>
                                      </p:cBhvr>
                                      <p:to>
                                        <p:strVal val="hidden"/>
                                      </p:to>
                                    </p:set>
                                  </p:childTnLst>
                                </p:cTn>
                              </p:par>
                              <p:par>
                                <p:cTn id="1950" presetID="1" presetClass="entr" presetSubtype="0" fill="hold" grpId="3" nodeType="withEffect">
                                  <p:stCondLst>
                                    <p:cond delay="0"/>
                                  </p:stCondLst>
                                  <p:childTnLst>
                                    <p:set>
                                      <p:cBhvr>
                                        <p:cTn id="1951" dur="1" fill="hold">
                                          <p:stCondLst>
                                            <p:cond delay="0"/>
                                          </p:stCondLst>
                                        </p:cTn>
                                        <p:tgtEl>
                                          <p:spTgt spid="722"/>
                                        </p:tgtEl>
                                        <p:attrNameLst>
                                          <p:attrName>style.visibility</p:attrName>
                                        </p:attrNameLst>
                                      </p:cBhvr>
                                      <p:to>
                                        <p:strVal val="visible"/>
                                      </p:to>
                                    </p:set>
                                  </p:childTnLst>
                                </p:cTn>
                              </p:par>
                              <p:par>
                                <p:cTn id="1952" presetID="1" presetClass="entr" presetSubtype="0" fill="hold" grpId="3" nodeType="withEffect">
                                  <p:stCondLst>
                                    <p:cond delay="0"/>
                                  </p:stCondLst>
                                  <p:childTnLst>
                                    <p:set>
                                      <p:cBhvr>
                                        <p:cTn id="1953" dur="1" fill="hold">
                                          <p:stCondLst>
                                            <p:cond delay="0"/>
                                          </p:stCondLst>
                                        </p:cTn>
                                        <p:tgtEl>
                                          <p:spTgt spid="721"/>
                                        </p:tgtEl>
                                        <p:attrNameLst>
                                          <p:attrName>style.visibility</p:attrName>
                                        </p:attrNameLst>
                                      </p:cBhvr>
                                      <p:to>
                                        <p:strVal val="visible"/>
                                      </p:to>
                                    </p:set>
                                  </p:childTnLst>
                                </p:cTn>
                              </p:par>
                            </p:childTnLst>
                          </p:cTn>
                        </p:par>
                      </p:childTnLst>
                    </p:cTn>
                  </p:par>
                </p:childTnLst>
              </p:cTn>
              <p:nextCondLst>
                <p:cond evt="onClick" delay="0">
                  <p:tgtEl>
                    <p:spTgt spid="719"/>
                  </p:tgtEl>
                </p:cond>
              </p:nextCondLst>
            </p:seq>
            <p:seq concurrent="1" nextAc="seek">
              <p:cTn id="1954" restart="whenNotActive" fill="hold" evtFilter="cancelBubble" nodeType="interactiveSeq">
                <p:stCondLst>
                  <p:cond evt="onClick" delay="0">
                    <p:tgtEl>
                      <p:spTgt spid="722"/>
                    </p:tgtEl>
                  </p:cond>
                </p:stCondLst>
                <p:endSync evt="end" delay="0">
                  <p:rtn val="all"/>
                </p:endSync>
                <p:childTnLst>
                  <p:par>
                    <p:cTn id="1955" fill="hold">
                      <p:stCondLst>
                        <p:cond delay="0"/>
                      </p:stCondLst>
                      <p:childTnLst>
                        <p:par>
                          <p:cTn id="1956" fill="hold">
                            <p:stCondLst>
                              <p:cond delay="0"/>
                            </p:stCondLst>
                            <p:childTnLst>
                              <p:par>
                                <p:cTn id="1957" presetID="1" presetClass="exit" presetSubtype="0" fill="hold" grpId="1" nodeType="withEffect">
                                  <p:stCondLst>
                                    <p:cond delay="0"/>
                                  </p:stCondLst>
                                  <p:childTnLst>
                                    <p:set>
                                      <p:cBhvr>
                                        <p:cTn id="1958" dur="1" fill="hold">
                                          <p:stCondLst>
                                            <p:cond delay="0"/>
                                          </p:stCondLst>
                                        </p:cTn>
                                        <p:tgtEl>
                                          <p:spTgt spid="722"/>
                                        </p:tgtEl>
                                        <p:attrNameLst>
                                          <p:attrName>style.visibility</p:attrName>
                                        </p:attrNameLst>
                                      </p:cBhvr>
                                      <p:to>
                                        <p:strVal val="hidden"/>
                                      </p:to>
                                    </p:set>
                                  </p:childTnLst>
                                </p:cTn>
                              </p:par>
                              <p:par>
                                <p:cTn id="1959" presetID="1" presetClass="exit" presetSubtype="0" fill="hold" grpId="1" nodeType="withEffect">
                                  <p:stCondLst>
                                    <p:cond delay="0"/>
                                  </p:stCondLst>
                                  <p:childTnLst>
                                    <p:set>
                                      <p:cBhvr>
                                        <p:cTn id="1960" dur="1" fill="hold">
                                          <p:stCondLst>
                                            <p:cond delay="0"/>
                                          </p:stCondLst>
                                        </p:cTn>
                                        <p:tgtEl>
                                          <p:spTgt spid="721"/>
                                        </p:tgtEl>
                                        <p:attrNameLst>
                                          <p:attrName>style.visibility</p:attrName>
                                        </p:attrNameLst>
                                      </p:cBhvr>
                                      <p:to>
                                        <p:strVal val="hidden"/>
                                      </p:to>
                                    </p:set>
                                  </p:childTnLst>
                                </p:cTn>
                              </p:par>
                              <p:par>
                                <p:cTn id="1961" presetID="1" presetClass="entr" presetSubtype="0" fill="hold" grpId="3" nodeType="withEffect">
                                  <p:stCondLst>
                                    <p:cond delay="0"/>
                                  </p:stCondLst>
                                  <p:childTnLst>
                                    <p:set>
                                      <p:cBhvr>
                                        <p:cTn id="1962" dur="1" fill="hold">
                                          <p:stCondLst>
                                            <p:cond delay="0"/>
                                          </p:stCondLst>
                                        </p:cTn>
                                        <p:tgtEl>
                                          <p:spTgt spid="720"/>
                                        </p:tgtEl>
                                        <p:attrNameLst>
                                          <p:attrName>style.visibility</p:attrName>
                                        </p:attrNameLst>
                                      </p:cBhvr>
                                      <p:to>
                                        <p:strVal val="visible"/>
                                      </p:to>
                                    </p:set>
                                  </p:childTnLst>
                                </p:cTn>
                              </p:par>
                              <p:par>
                                <p:cTn id="1963" presetID="1" presetClass="entr" presetSubtype="0" fill="hold" grpId="3" nodeType="withEffect">
                                  <p:stCondLst>
                                    <p:cond delay="0"/>
                                  </p:stCondLst>
                                  <p:childTnLst>
                                    <p:set>
                                      <p:cBhvr>
                                        <p:cTn id="1964" dur="1" fill="hold">
                                          <p:stCondLst>
                                            <p:cond delay="0"/>
                                          </p:stCondLst>
                                        </p:cTn>
                                        <p:tgtEl>
                                          <p:spTgt spid="719"/>
                                        </p:tgtEl>
                                        <p:attrNameLst>
                                          <p:attrName>style.visibility</p:attrName>
                                        </p:attrNameLst>
                                      </p:cBhvr>
                                      <p:to>
                                        <p:strVal val="visible"/>
                                      </p:to>
                                    </p:set>
                                  </p:childTnLst>
                                </p:cTn>
                              </p:par>
                            </p:childTnLst>
                          </p:cTn>
                        </p:par>
                      </p:childTnLst>
                    </p:cTn>
                  </p:par>
                </p:childTnLst>
              </p:cTn>
              <p:nextCondLst>
                <p:cond evt="onClick" delay="0">
                  <p:tgtEl>
                    <p:spTgt spid="722"/>
                  </p:tgtEl>
                </p:cond>
              </p:nextCondLst>
            </p:seq>
            <p:seq concurrent="1" nextAc="seek">
              <p:cTn id="1965" restart="whenNotActive" fill="hold" evtFilter="cancelBubble" nodeType="interactiveSeq">
                <p:stCondLst>
                  <p:cond evt="onClick" delay="0">
                    <p:tgtEl>
                      <p:spTgt spid="721"/>
                    </p:tgtEl>
                  </p:cond>
                </p:stCondLst>
                <p:endSync evt="end" delay="0">
                  <p:rtn val="all"/>
                </p:endSync>
                <p:childTnLst>
                  <p:par>
                    <p:cTn id="1966" fill="hold">
                      <p:stCondLst>
                        <p:cond delay="0"/>
                      </p:stCondLst>
                      <p:childTnLst>
                        <p:par>
                          <p:cTn id="1967" fill="hold">
                            <p:stCondLst>
                              <p:cond delay="0"/>
                            </p:stCondLst>
                            <p:childTnLst>
                              <p:par>
                                <p:cTn id="1968" presetID="1" presetClass="exit" presetSubtype="0" fill="hold" grpId="2" nodeType="withEffect">
                                  <p:stCondLst>
                                    <p:cond delay="0"/>
                                  </p:stCondLst>
                                  <p:childTnLst>
                                    <p:set>
                                      <p:cBhvr>
                                        <p:cTn id="1969" dur="1" fill="hold">
                                          <p:stCondLst>
                                            <p:cond delay="0"/>
                                          </p:stCondLst>
                                        </p:cTn>
                                        <p:tgtEl>
                                          <p:spTgt spid="721"/>
                                        </p:tgtEl>
                                        <p:attrNameLst>
                                          <p:attrName>style.visibility</p:attrName>
                                        </p:attrNameLst>
                                      </p:cBhvr>
                                      <p:to>
                                        <p:strVal val="hidden"/>
                                      </p:to>
                                    </p:set>
                                  </p:childTnLst>
                                </p:cTn>
                              </p:par>
                              <p:par>
                                <p:cTn id="1970" presetID="1" presetClass="exit" presetSubtype="0" fill="hold" grpId="2" nodeType="withEffect">
                                  <p:stCondLst>
                                    <p:cond delay="0"/>
                                  </p:stCondLst>
                                  <p:childTnLst>
                                    <p:set>
                                      <p:cBhvr>
                                        <p:cTn id="1971" dur="1" fill="hold">
                                          <p:stCondLst>
                                            <p:cond delay="0"/>
                                          </p:stCondLst>
                                        </p:cTn>
                                        <p:tgtEl>
                                          <p:spTgt spid="722"/>
                                        </p:tgtEl>
                                        <p:attrNameLst>
                                          <p:attrName>style.visibility</p:attrName>
                                        </p:attrNameLst>
                                      </p:cBhvr>
                                      <p:to>
                                        <p:strVal val="hidden"/>
                                      </p:to>
                                    </p:set>
                                  </p:childTnLst>
                                </p:cTn>
                              </p:par>
                              <p:par>
                                <p:cTn id="1972" presetID="1" presetClass="entr" presetSubtype="0" fill="hold" grpId="0" nodeType="withEffect">
                                  <p:stCondLst>
                                    <p:cond delay="0"/>
                                  </p:stCondLst>
                                  <p:childTnLst>
                                    <p:set>
                                      <p:cBhvr>
                                        <p:cTn id="1973" dur="1" fill="hold">
                                          <p:stCondLst>
                                            <p:cond delay="0"/>
                                          </p:stCondLst>
                                        </p:cTn>
                                        <p:tgtEl>
                                          <p:spTgt spid="724"/>
                                        </p:tgtEl>
                                        <p:attrNameLst>
                                          <p:attrName>style.visibility</p:attrName>
                                        </p:attrNameLst>
                                      </p:cBhvr>
                                      <p:to>
                                        <p:strVal val="visible"/>
                                      </p:to>
                                    </p:set>
                                  </p:childTnLst>
                                </p:cTn>
                              </p:par>
                              <p:par>
                                <p:cTn id="1974" presetID="1" presetClass="entr" presetSubtype="0" fill="hold" grpId="0" nodeType="withEffect">
                                  <p:stCondLst>
                                    <p:cond delay="0"/>
                                  </p:stCondLst>
                                  <p:childTnLst>
                                    <p:set>
                                      <p:cBhvr>
                                        <p:cTn id="1975" dur="1" fill="hold">
                                          <p:stCondLst>
                                            <p:cond delay="0"/>
                                          </p:stCondLst>
                                        </p:cTn>
                                        <p:tgtEl>
                                          <p:spTgt spid="723"/>
                                        </p:tgtEl>
                                        <p:attrNameLst>
                                          <p:attrName>style.visibility</p:attrName>
                                        </p:attrNameLst>
                                      </p:cBhvr>
                                      <p:to>
                                        <p:strVal val="visible"/>
                                      </p:to>
                                    </p:set>
                                  </p:childTnLst>
                                </p:cTn>
                              </p:par>
                            </p:childTnLst>
                          </p:cTn>
                        </p:par>
                      </p:childTnLst>
                    </p:cTn>
                  </p:par>
                </p:childTnLst>
              </p:cTn>
              <p:nextCondLst>
                <p:cond evt="onClick" delay="0">
                  <p:tgtEl>
                    <p:spTgt spid="721"/>
                  </p:tgtEl>
                </p:cond>
              </p:nextCondLst>
            </p:seq>
            <p:seq concurrent="1" nextAc="seek">
              <p:cTn id="1976" restart="whenNotActive" fill="hold" evtFilter="cancelBubble" nodeType="interactiveSeq">
                <p:stCondLst>
                  <p:cond evt="onClick" delay="0">
                    <p:tgtEl>
                      <p:spTgt spid="724"/>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withEffect">
                                  <p:stCondLst>
                                    <p:cond delay="0"/>
                                  </p:stCondLst>
                                  <p:childTnLst>
                                    <p:set>
                                      <p:cBhvr>
                                        <p:cTn id="1980" dur="1" fill="hold">
                                          <p:stCondLst>
                                            <p:cond delay="0"/>
                                          </p:stCondLst>
                                        </p:cTn>
                                        <p:tgtEl>
                                          <p:spTgt spid="724"/>
                                        </p:tgtEl>
                                        <p:attrNameLst>
                                          <p:attrName>style.visibility</p:attrName>
                                        </p:attrNameLst>
                                      </p:cBhvr>
                                      <p:to>
                                        <p:strVal val="hidden"/>
                                      </p:to>
                                    </p:set>
                                  </p:childTnLst>
                                </p:cTn>
                              </p:par>
                              <p:par>
                                <p:cTn id="1981" presetID="1" presetClass="exit" presetSubtype="0" fill="hold" grpId="1" nodeType="withEffect">
                                  <p:stCondLst>
                                    <p:cond delay="0"/>
                                  </p:stCondLst>
                                  <p:childTnLst>
                                    <p:set>
                                      <p:cBhvr>
                                        <p:cTn id="1982" dur="1" fill="hold">
                                          <p:stCondLst>
                                            <p:cond delay="0"/>
                                          </p:stCondLst>
                                        </p:cTn>
                                        <p:tgtEl>
                                          <p:spTgt spid="723"/>
                                        </p:tgtEl>
                                        <p:attrNameLst>
                                          <p:attrName>style.visibility</p:attrName>
                                        </p:attrNameLst>
                                      </p:cBhvr>
                                      <p:to>
                                        <p:strVal val="hidden"/>
                                      </p:to>
                                    </p:set>
                                  </p:childTnLst>
                                </p:cTn>
                              </p:par>
                              <p:par>
                                <p:cTn id="1983" presetID="1" presetClass="entr" presetSubtype="0" fill="hold" grpId="0" nodeType="withEffect">
                                  <p:stCondLst>
                                    <p:cond delay="0"/>
                                  </p:stCondLst>
                                  <p:childTnLst>
                                    <p:set>
                                      <p:cBhvr>
                                        <p:cTn id="1984" dur="1" fill="hold">
                                          <p:stCondLst>
                                            <p:cond delay="0"/>
                                          </p:stCondLst>
                                        </p:cTn>
                                        <p:tgtEl>
                                          <p:spTgt spid="722"/>
                                        </p:tgtEl>
                                        <p:attrNameLst>
                                          <p:attrName>style.visibility</p:attrName>
                                        </p:attrNameLst>
                                      </p:cBhvr>
                                      <p:to>
                                        <p:strVal val="visible"/>
                                      </p:to>
                                    </p:set>
                                  </p:childTnLst>
                                </p:cTn>
                              </p:par>
                              <p:par>
                                <p:cTn id="1985" presetID="1" presetClass="entr" presetSubtype="0" fill="hold" grpId="0" nodeType="withEffect">
                                  <p:stCondLst>
                                    <p:cond delay="0"/>
                                  </p:stCondLst>
                                  <p:childTnLst>
                                    <p:set>
                                      <p:cBhvr>
                                        <p:cTn id="1986" dur="1" fill="hold">
                                          <p:stCondLst>
                                            <p:cond delay="0"/>
                                          </p:stCondLst>
                                        </p:cTn>
                                        <p:tgtEl>
                                          <p:spTgt spid="721"/>
                                        </p:tgtEl>
                                        <p:attrNameLst>
                                          <p:attrName>style.visibility</p:attrName>
                                        </p:attrNameLst>
                                      </p:cBhvr>
                                      <p:to>
                                        <p:strVal val="visible"/>
                                      </p:to>
                                    </p:set>
                                  </p:childTnLst>
                                </p:cTn>
                              </p:par>
                            </p:childTnLst>
                          </p:cTn>
                        </p:par>
                      </p:childTnLst>
                    </p:cTn>
                  </p:par>
                </p:childTnLst>
              </p:cTn>
              <p:nextCondLst>
                <p:cond evt="onClick" delay="0">
                  <p:tgtEl>
                    <p:spTgt spid="724"/>
                  </p:tgtEl>
                </p:cond>
              </p:nextCondLst>
            </p:seq>
            <p:seq concurrent="1" nextAc="seek">
              <p:cTn id="1987" restart="whenNotActive" fill="hold" evtFilter="cancelBubble" nodeType="interactiveSeq">
                <p:stCondLst>
                  <p:cond evt="onClick" delay="0">
                    <p:tgtEl>
                      <p:spTgt spid="723"/>
                    </p:tgtEl>
                  </p:cond>
                </p:stCondLst>
                <p:endSync evt="end" delay="0">
                  <p:rtn val="all"/>
                </p:endSync>
                <p:childTnLst>
                  <p:par>
                    <p:cTn id="1988" fill="hold">
                      <p:stCondLst>
                        <p:cond delay="0"/>
                      </p:stCondLst>
                      <p:childTnLst>
                        <p:par>
                          <p:cTn id="1989" fill="hold">
                            <p:stCondLst>
                              <p:cond delay="0"/>
                            </p:stCondLst>
                            <p:childTnLst>
                              <p:par>
                                <p:cTn id="1990" presetID="1" presetClass="exit" presetSubtype="0" fill="hold" grpId="2" nodeType="withEffect">
                                  <p:stCondLst>
                                    <p:cond delay="0"/>
                                  </p:stCondLst>
                                  <p:childTnLst>
                                    <p:set>
                                      <p:cBhvr>
                                        <p:cTn id="1991" dur="1" fill="hold">
                                          <p:stCondLst>
                                            <p:cond delay="0"/>
                                          </p:stCondLst>
                                        </p:cTn>
                                        <p:tgtEl>
                                          <p:spTgt spid="723"/>
                                        </p:tgtEl>
                                        <p:attrNameLst>
                                          <p:attrName>style.visibility</p:attrName>
                                        </p:attrNameLst>
                                      </p:cBhvr>
                                      <p:to>
                                        <p:strVal val="hidden"/>
                                      </p:to>
                                    </p:set>
                                  </p:childTnLst>
                                </p:cTn>
                              </p:par>
                              <p:par>
                                <p:cTn id="1992" presetID="1" presetClass="exit" presetSubtype="0" fill="hold" grpId="2" nodeType="withEffect">
                                  <p:stCondLst>
                                    <p:cond delay="0"/>
                                  </p:stCondLst>
                                  <p:childTnLst>
                                    <p:set>
                                      <p:cBhvr>
                                        <p:cTn id="1993" dur="1" fill="hold">
                                          <p:stCondLst>
                                            <p:cond delay="0"/>
                                          </p:stCondLst>
                                        </p:cTn>
                                        <p:tgtEl>
                                          <p:spTgt spid="724"/>
                                        </p:tgtEl>
                                        <p:attrNameLst>
                                          <p:attrName>style.visibility</p:attrName>
                                        </p:attrNameLst>
                                      </p:cBhvr>
                                      <p:to>
                                        <p:strVal val="hidden"/>
                                      </p:to>
                                    </p:set>
                                  </p:childTnLst>
                                </p:cTn>
                              </p:par>
                              <p:par>
                                <p:cTn id="1994" presetID="1" presetClass="entr" presetSubtype="0" fill="hold" grpId="3" nodeType="withEffect">
                                  <p:stCondLst>
                                    <p:cond delay="0"/>
                                  </p:stCondLst>
                                  <p:childTnLst>
                                    <p:set>
                                      <p:cBhvr>
                                        <p:cTn id="1995" dur="1" fill="hold">
                                          <p:stCondLst>
                                            <p:cond delay="0"/>
                                          </p:stCondLst>
                                        </p:cTn>
                                        <p:tgtEl>
                                          <p:spTgt spid="726"/>
                                        </p:tgtEl>
                                        <p:attrNameLst>
                                          <p:attrName>style.visibility</p:attrName>
                                        </p:attrNameLst>
                                      </p:cBhvr>
                                      <p:to>
                                        <p:strVal val="visible"/>
                                      </p:to>
                                    </p:set>
                                  </p:childTnLst>
                                </p:cTn>
                              </p:par>
                              <p:par>
                                <p:cTn id="1996" presetID="1" presetClass="entr" presetSubtype="0" fill="hold" grpId="3" nodeType="withEffect">
                                  <p:stCondLst>
                                    <p:cond delay="0"/>
                                  </p:stCondLst>
                                  <p:childTnLst>
                                    <p:set>
                                      <p:cBhvr>
                                        <p:cTn id="1997" dur="1" fill="hold">
                                          <p:stCondLst>
                                            <p:cond delay="0"/>
                                          </p:stCondLst>
                                        </p:cTn>
                                        <p:tgtEl>
                                          <p:spTgt spid="725"/>
                                        </p:tgtEl>
                                        <p:attrNameLst>
                                          <p:attrName>style.visibility</p:attrName>
                                        </p:attrNameLst>
                                      </p:cBhvr>
                                      <p:to>
                                        <p:strVal val="visible"/>
                                      </p:to>
                                    </p:set>
                                  </p:childTnLst>
                                </p:cTn>
                              </p:par>
                            </p:childTnLst>
                          </p:cTn>
                        </p:par>
                      </p:childTnLst>
                    </p:cTn>
                  </p:par>
                </p:childTnLst>
              </p:cTn>
              <p:nextCondLst>
                <p:cond evt="onClick" delay="0">
                  <p:tgtEl>
                    <p:spTgt spid="723"/>
                  </p:tgtEl>
                </p:cond>
              </p:nextCondLst>
            </p:seq>
            <p:seq concurrent="1" nextAc="seek">
              <p:cTn id="1998" restart="whenNotActive" fill="hold" evtFilter="cancelBubble" nodeType="interactiveSeq">
                <p:stCondLst>
                  <p:cond evt="onClick" delay="0">
                    <p:tgtEl>
                      <p:spTgt spid="726"/>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withEffect">
                                  <p:stCondLst>
                                    <p:cond delay="0"/>
                                  </p:stCondLst>
                                  <p:childTnLst>
                                    <p:set>
                                      <p:cBhvr>
                                        <p:cTn id="2002" dur="1" fill="hold">
                                          <p:stCondLst>
                                            <p:cond delay="0"/>
                                          </p:stCondLst>
                                        </p:cTn>
                                        <p:tgtEl>
                                          <p:spTgt spid="726"/>
                                        </p:tgtEl>
                                        <p:attrNameLst>
                                          <p:attrName>style.visibility</p:attrName>
                                        </p:attrNameLst>
                                      </p:cBhvr>
                                      <p:to>
                                        <p:strVal val="hidden"/>
                                      </p:to>
                                    </p:set>
                                  </p:childTnLst>
                                </p:cTn>
                              </p:par>
                              <p:par>
                                <p:cTn id="2003" presetID="1" presetClass="exit" presetSubtype="0" fill="hold" grpId="1" nodeType="withEffect">
                                  <p:stCondLst>
                                    <p:cond delay="0"/>
                                  </p:stCondLst>
                                  <p:childTnLst>
                                    <p:set>
                                      <p:cBhvr>
                                        <p:cTn id="2004" dur="1" fill="hold">
                                          <p:stCondLst>
                                            <p:cond delay="0"/>
                                          </p:stCondLst>
                                        </p:cTn>
                                        <p:tgtEl>
                                          <p:spTgt spid="725"/>
                                        </p:tgtEl>
                                        <p:attrNameLst>
                                          <p:attrName>style.visibility</p:attrName>
                                        </p:attrNameLst>
                                      </p:cBhvr>
                                      <p:to>
                                        <p:strVal val="hidden"/>
                                      </p:to>
                                    </p:set>
                                  </p:childTnLst>
                                </p:cTn>
                              </p:par>
                              <p:par>
                                <p:cTn id="2005" presetID="1" presetClass="entr" presetSubtype="0" fill="hold" grpId="3" nodeType="withEffect">
                                  <p:stCondLst>
                                    <p:cond delay="0"/>
                                  </p:stCondLst>
                                  <p:childTnLst>
                                    <p:set>
                                      <p:cBhvr>
                                        <p:cTn id="2006" dur="1" fill="hold">
                                          <p:stCondLst>
                                            <p:cond delay="0"/>
                                          </p:stCondLst>
                                        </p:cTn>
                                        <p:tgtEl>
                                          <p:spTgt spid="724"/>
                                        </p:tgtEl>
                                        <p:attrNameLst>
                                          <p:attrName>style.visibility</p:attrName>
                                        </p:attrNameLst>
                                      </p:cBhvr>
                                      <p:to>
                                        <p:strVal val="visible"/>
                                      </p:to>
                                    </p:set>
                                  </p:childTnLst>
                                </p:cTn>
                              </p:par>
                              <p:par>
                                <p:cTn id="2007" presetID="1" presetClass="entr" presetSubtype="0" fill="hold" grpId="3" nodeType="withEffect">
                                  <p:stCondLst>
                                    <p:cond delay="0"/>
                                  </p:stCondLst>
                                  <p:childTnLst>
                                    <p:set>
                                      <p:cBhvr>
                                        <p:cTn id="2008" dur="1" fill="hold">
                                          <p:stCondLst>
                                            <p:cond delay="0"/>
                                          </p:stCondLst>
                                        </p:cTn>
                                        <p:tgtEl>
                                          <p:spTgt spid="723"/>
                                        </p:tgtEl>
                                        <p:attrNameLst>
                                          <p:attrName>style.visibility</p:attrName>
                                        </p:attrNameLst>
                                      </p:cBhvr>
                                      <p:to>
                                        <p:strVal val="visible"/>
                                      </p:to>
                                    </p:set>
                                  </p:childTnLst>
                                </p:cTn>
                              </p:par>
                            </p:childTnLst>
                          </p:cTn>
                        </p:par>
                      </p:childTnLst>
                    </p:cTn>
                  </p:par>
                </p:childTnLst>
              </p:cTn>
              <p:nextCondLst>
                <p:cond evt="onClick" delay="0">
                  <p:tgtEl>
                    <p:spTgt spid="726"/>
                  </p:tgtEl>
                </p:cond>
              </p:nextCondLst>
            </p:seq>
            <p:seq concurrent="1" nextAc="seek">
              <p:cTn id="2009" restart="whenNotActive" fill="hold" evtFilter="cancelBubble" nodeType="interactiveSeq">
                <p:stCondLst>
                  <p:cond evt="onClick" delay="0">
                    <p:tgtEl>
                      <p:spTgt spid="725"/>
                    </p:tgtEl>
                  </p:cond>
                </p:stCondLst>
                <p:endSync evt="end" delay="0">
                  <p:rtn val="all"/>
                </p:endSync>
                <p:childTnLst>
                  <p:par>
                    <p:cTn id="2010" fill="hold">
                      <p:stCondLst>
                        <p:cond delay="0"/>
                      </p:stCondLst>
                      <p:childTnLst>
                        <p:par>
                          <p:cTn id="2011" fill="hold">
                            <p:stCondLst>
                              <p:cond delay="0"/>
                            </p:stCondLst>
                            <p:childTnLst>
                              <p:par>
                                <p:cTn id="2012" presetID="1" presetClass="exit" presetSubtype="0" fill="hold" grpId="2" nodeType="withEffect">
                                  <p:stCondLst>
                                    <p:cond delay="0"/>
                                  </p:stCondLst>
                                  <p:childTnLst>
                                    <p:set>
                                      <p:cBhvr>
                                        <p:cTn id="2013" dur="1" fill="hold">
                                          <p:stCondLst>
                                            <p:cond delay="0"/>
                                          </p:stCondLst>
                                        </p:cTn>
                                        <p:tgtEl>
                                          <p:spTgt spid="725"/>
                                        </p:tgtEl>
                                        <p:attrNameLst>
                                          <p:attrName>style.visibility</p:attrName>
                                        </p:attrNameLst>
                                      </p:cBhvr>
                                      <p:to>
                                        <p:strVal val="hidden"/>
                                      </p:to>
                                    </p:set>
                                  </p:childTnLst>
                                </p:cTn>
                              </p:par>
                              <p:par>
                                <p:cTn id="2014" presetID="1" presetClass="exit" presetSubtype="0" fill="hold" grpId="2" nodeType="withEffect">
                                  <p:stCondLst>
                                    <p:cond delay="0"/>
                                  </p:stCondLst>
                                  <p:childTnLst>
                                    <p:set>
                                      <p:cBhvr>
                                        <p:cTn id="2015" dur="1" fill="hold">
                                          <p:stCondLst>
                                            <p:cond delay="0"/>
                                          </p:stCondLst>
                                        </p:cTn>
                                        <p:tgtEl>
                                          <p:spTgt spid="726"/>
                                        </p:tgtEl>
                                        <p:attrNameLst>
                                          <p:attrName>style.visibility</p:attrName>
                                        </p:attrNameLst>
                                      </p:cBhvr>
                                      <p:to>
                                        <p:strVal val="hidden"/>
                                      </p:to>
                                    </p:set>
                                  </p:childTnLst>
                                </p:cTn>
                              </p:par>
                              <p:par>
                                <p:cTn id="2016" presetID="1" presetClass="entr" presetSubtype="0" fill="hold" grpId="0" nodeType="withEffect">
                                  <p:stCondLst>
                                    <p:cond delay="0"/>
                                  </p:stCondLst>
                                  <p:childTnLst>
                                    <p:set>
                                      <p:cBhvr>
                                        <p:cTn id="2017" dur="1" fill="hold">
                                          <p:stCondLst>
                                            <p:cond delay="0"/>
                                          </p:stCondLst>
                                        </p:cTn>
                                        <p:tgtEl>
                                          <p:spTgt spid="727"/>
                                        </p:tgtEl>
                                        <p:attrNameLst>
                                          <p:attrName>style.visibility</p:attrName>
                                        </p:attrNameLst>
                                      </p:cBhvr>
                                      <p:to>
                                        <p:strVal val="visible"/>
                                      </p:to>
                                    </p:set>
                                  </p:childTnLst>
                                </p:cTn>
                              </p:par>
                              <p:par>
                                <p:cTn id="2018" presetID="1" presetClass="entr" presetSubtype="0" fill="hold" grpId="0" nodeType="withEffect">
                                  <p:stCondLst>
                                    <p:cond delay="0"/>
                                  </p:stCondLst>
                                  <p:childTnLst>
                                    <p:set>
                                      <p:cBhvr>
                                        <p:cTn id="2019"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25"/>
                  </p:tgtEl>
                </p:cond>
              </p:nextCondLst>
            </p:seq>
            <p:seq concurrent="1" nextAc="seek">
              <p:cTn id="2020" restart="whenNotActive" fill="hold" evtFilter="cancelBubble" nodeType="interactiveSeq">
                <p:stCondLst>
                  <p:cond evt="onClick" delay="0">
                    <p:tgtEl>
                      <p:spTgt spid="728"/>
                    </p:tgtEl>
                  </p:cond>
                </p:stCondLst>
                <p:endSync evt="end" delay="0">
                  <p:rtn val="all"/>
                </p:endSync>
                <p:childTnLst>
                  <p:par>
                    <p:cTn id="2021" fill="hold">
                      <p:stCondLst>
                        <p:cond delay="0"/>
                      </p:stCondLst>
                      <p:childTnLst>
                        <p:par>
                          <p:cTn id="2022" fill="hold">
                            <p:stCondLst>
                              <p:cond delay="0"/>
                            </p:stCondLst>
                            <p:childTnLst>
                              <p:par>
                                <p:cTn id="2023" presetID="1" presetClass="exit" presetSubtype="0" fill="hold" grpId="1" nodeType="withEffect">
                                  <p:stCondLst>
                                    <p:cond delay="0"/>
                                  </p:stCondLst>
                                  <p:childTnLst>
                                    <p:set>
                                      <p:cBhvr>
                                        <p:cTn id="2024" dur="1" fill="hold">
                                          <p:stCondLst>
                                            <p:cond delay="0"/>
                                          </p:stCondLst>
                                        </p:cTn>
                                        <p:tgtEl>
                                          <p:spTgt spid="727"/>
                                        </p:tgtEl>
                                        <p:attrNameLst>
                                          <p:attrName>style.visibility</p:attrName>
                                        </p:attrNameLst>
                                      </p:cBhvr>
                                      <p:to>
                                        <p:strVal val="hidden"/>
                                      </p:to>
                                    </p:set>
                                  </p:childTnLst>
                                </p:cTn>
                              </p:par>
                              <p:par>
                                <p:cTn id="2025" presetID="1" presetClass="exit" presetSubtype="0" fill="hold" grpId="1" nodeType="withEffect">
                                  <p:stCondLst>
                                    <p:cond delay="0"/>
                                  </p:stCondLst>
                                  <p:childTnLst>
                                    <p:set>
                                      <p:cBhvr>
                                        <p:cTn id="2026" dur="1" fill="hold">
                                          <p:stCondLst>
                                            <p:cond delay="0"/>
                                          </p:stCondLst>
                                        </p:cTn>
                                        <p:tgtEl>
                                          <p:spTgt spid="728"/>
                                        </p:tgtEl>
                                        <p:attrNameLst>
                                          <p:attrName>style.visibility</p:attrName>
                                        </p:attrNameLst>
                                      </p:cBhvr>
                                      <p:to>
                                        <p:strVal val="hidden"/>
                                      </p:to>
                                    </p:set>
                                  </p:childTnLst>
                                </p:cTn>
                              </p:par>
                              <p:par>
                                <p:cTn id="2027" presetID="1" presetClass="entr" presetSubtype="0" fill="hold" grpId="0" nodeType="withEffect">
                                  <p:stCondLst>
                                    <p:cond delay="0"/>
                                  </p:stCondLst>
                                  <p:childTnLst>
                                    <p:set>
                                      <p:cBhvr>
                                        <p:cTn id="2028" dur="1" fill="hold">
                                          <p:stCondLst>
                                            <p:cond delay="0"/>
                                          </p:stCondLst>
                                        </p:cTn>
                                        <p:tgtEl>
                                          <p:spTgt spid="726"/>
                                        </p:tgtEl>
                                        <p:attrNameLst>
                                          <p:attrName>style.visibility</p:attrName>
                                        </p:attrNameLst>
                                      </p:cBhvr>
                                      <p:to>
                                        <p:strVal val="visible"/>
                                      </p:to>
                                    </p:set>
                                  </p:childTnLst>
                                </p:cTn>
                              </p:par>
                              <p:par>
                                <p:cTn id="2029" presetID="1" presetClass="entr" presetSubtype="0" fill="hold" grpId="0" nodeType="withEffect">
                                  <p:stCondLst>
                                    <p:cond delay="0"/>
                                  </p:stCondLst>
                                  <p:childTnLst>
                                    <p:set>
                                      <p:cBhvr>
                                        <p:cTn id="2030" dur="1" fill="hold">
                                          <p:stCondLst>
                                            <p:cond delay="0"/>
                                          </p:stCondLst>
                                        </p:cTn>
                                        <p:tgtEl>
                                          <p:spTgt spid="725"/>
                                        </p:tgtEl>
                                        <p:attrNameLst>
                                          <p:attrName>style.visibility</p:attrName>
                                        </p:attrNameLst>
                                      </p:cBhvr>
                                      <p:to>
                                        <p:strVal val="visible"/>
                                      </p:to>
                                    </p:set>
                                  </p:childTnLst>
                                </p:cTn>
                              </p:par>
                            </p:childTnLst>
                          </p:cTn>
                        </p:par>
                      </p:childTnLst>
                    </p:cTn>
                  </p:par>
                </p:childTnLst>
              </p:cTn>
              <p:nextCondLst>
                <p:cond evt="onClick" delay="0">
                  <p:tgtEl>
                    <p:spTgt spid="728"/>
                  </p:tgtEl>
                </p:cond>
              </p:nextCondLst>
            </p:seq>
            <p:seq concurrent="1" nextAc="seek">
              <p:cTn id="2031" restart="whenNotActive" fill="hold" evtFilter="cancelBubble" nodeType="interactiveSeq">
                <p:stCondLst>
                  <p:cond evt="onClick" delay="0">
                    <p:tgtEl>
                      <p:spTgt spid="727"/>
                    </p:tgtEl>
                  </p:cond>
                </p:stCondLst>
                <p:endSync evt="end" delay="0">
                  <p:rtn val="all"/>
                </p:endSync>
                <p:childTnLst>
                  <p:par>
                    <p:cTn id="2032" fill="hold">
                      <p:stCondLst>
                        <p:cond delay="0"/>
                      </p:stCondLst>
                      <p:childTnLst>
                        <p:par>
                          <p:cTn id="2033" fill="hold">
                            <p:stCondLst>
                              <p:cond delay="0"/>
                            </p:stCondLst>
                            <p:childTnLst>
                              <p:par>
                                <p:cTn id="2034" presetID="1" presetClass="exit" presetSubtype="0" fill="hold" grpId="2" nodeType="withEffect">
                                  <p:stCondLst>
                                    <p:cond delay="0"/>
                                  </p:stCondLst>
                                  <p:childTnLst>
                                    <p:set>
                                      <p:cBhvr>
                                        <p:cTn id="2035" dur="1" fill="hold">
                                          <p:stCondLst>
                                            <p:cond delay="0"/>
                                          </p:stCondLst>
                                        </p:cTn>
                                        <p:tgtEl>
                                          <p:spTgt spid="727"/>
                                        </p:tgtEl>
                                        <p:attrNameLst>
                                          <p:attrName>style.visibility</p:attrName>
                                        </p:attrNameLst>
                                      </p:cBhvr>
                                      <p:to>
                                        <p:strVal val="hidden"/>
                                      </p:to>
                                    </p:set>
                                  </p:childTnLst>
                                </p:cTn>
                              </p:par>
                              <p:par>
                                <p:cTn id="2036" presetID="1" presetClass="exit" presetSubtype="0" fill="hold" grpId="3" nodeType="withEffect">
                                  <p:stCondLst>
                                    <p:cond delay="0"/>
                                  </p:stCondLst>
                                  <p:childTnLst>
                                    <p:set>
                                      <p:cBhvr>
                                        <p:cTn id="2037" dur="1" fill="hold">
                                          <p:stCondLst>
                                            <p:cond delay="0"/>
                                          </p:stCondLst>
                                        </p:cTn>
                                        <p:tgtEl>
                                          <p:spTgt spid="728"/>
                                        </p:tgtEl>
                                        <p:attrNameLst>
                                          <p:attrName>style.visibility</p:attrName>
                                        </p:attrNameLst>
                                      </p:cBhvr>
                                      <p:to>
                                        <p:strVal val="hidden"/>
                                      </p:to>
                                    </p:set>
                                  </p:childTnLst>
                                </p:cTn>
                              </p:par>
                              <p:par>
                                <p:cTn id="2038" presetID="1" presetClass="entr" presetSubtype="0" fill="hold" grpId="0" nodeType="withEffect">
                                  <p:stCondLst>
                                    <p:cond delay="0"/>
                                  </p:stCondLst>
                                  <p:childTnLst>
                                    <p:set>
                                      <p:cBhvr>
                                        <p:cTn id="2039" dur="1" fill="hold">
                                          <p:stCondLst>
                                            <p:cond delay="0"/>
                                          </p:stCondLst>
                                        </p:cTn>
                                        <p:tgtEl>
                                          <p:spTgt spid="730"/>
                                        </p:tgtEl>
                                        <p:attrNameLst>
                                          <p:attrName>style.visibility</p:attrName>
                                        </p:attrNameLst>
                                      </p:cBhvr>
                                      <p:to>
                                        <p:strVal val="visible"/>
                                      </p:to>
                                    </p:set>
                                  </p:childTnLst>
                                </p:cTn>
                              </p:par>
                              <p:par>
                                <p:cTn id="2040" presetID="1" presetClass="entr" presetSubtype="0" fill="hold" grpId="0" nodeType="withEffect">
                                  <p:stCondLst>
                                    <p:cond delay="0"/>
                                  </p:stCondLst>
                                  <p:childTnLst>
                                    <p:set>
                                      <p:cBhvr>
                                        <p:cTn id="2041" dur="1" fill="hold">
                                          <p:stCondLst>
                                            <p:cond delay="0"/>
                                          </p:stCondLst>
                                        </p:cTn>
                                        <p:tgtEl>
                                          <p:spTgt spid="729"/>
                                        </p:tgtEl>
                                        <p:attrNameLst>
                                          <p:attrName>style.visibility</p:attrName>
                                        </p:attrNameLst>
                                      </p:cBhvr>
                                      <p:to>
                                        <p:strVal val="visible"/>
                                      </p:to>
                                    </p:set>
                                  </p:childTnLst>
                                </p:cTn>
                              </p:par>
                            </p:childTnLst>
                          </p:cTn>
                        </p:par>
                      </p:childTnLst>
                    </p:cTn>
                  </p:par>
                </p:childTnLst>
              </p:cTn>
              <p:nextCondLst>
                <p:cond evt="onClick" delay="0">
                  <p:tgtEl>
                    <p:spTgt spid="727"/>
                  </p:tgtEl>
                </p:cond>
              </p:nextCondLst>
            </p:seq>
            <p:seq concurrent="1" nextAc="seek">
              <p:cTn id="2042" restart="whenNotActive" fill="hold" evtFilter="cancelBubble" nodeType="interactiveSeq">
                <p:stCondLst>
                  <p:cond evt="onClick" delay="0">
                    <p:tgtEl>
                      <p:spTgt spid="730"/>
                    </p:tgtEl>
                  </p:cond>
                </p:stCondLst>
                <p:endSync evt="end" delay="0">
                  <p:rtn val="all"/>
                </p:endSync>
                <p:childTnLst>
                  <p:par>
                    <p:cTn id="2043" fill="hold">
                      <p:stCondLst>
                        <p:cond delay="0"/>
                      </p:stCondLst>
                      <p:childTnLst>
                        <p:par>
                          <p:cTn id="2044" fill="hold">
                            <p:stCondLst>
                              <p:cond delay="0"/>
                            </p:stCondLst>
                            <p:childTnLst>
                              <p:par>
                                <p:cTn id="2045" presetID="1" presetClass="exit" presetSubtype="0" fill="hold" grpId="1" nodeType="withEffect">
                                  <p:stCondLst>
                                    <p:cond delay="0"/>
                                  </p:stCondLst>
                                  <p:childTnLst>
                                    <p:set>
                                      <p:cBhvr>
                                        <p:cTn id="2046" dur="1" fill="hold">
                                          <p:stCondLst>
                                            <p:cond delay="0"/>
                                          </p:stCondLst>
                                        </p:cTn>
                                        <p:tgtEl>
                                          <p:spTgt spid="730"/>
                                        </p:tgtEl>
                                        <p:attrNameLst>
                                          <p:attrName>style.visibility</p:attrName>
                                        </p:attrNameLst>
                                      </p:cBhvr>
                                      <p:to>
                                        <p:strVal val="hidden"/>
                                      </p:to>
                                    </p:set>
                                  </p:childTnLst>
                                </p:cTn>
                              </p:par>
                              <p:par>
                                <p:cTn id="2047" presetID="1" presetClass="exit" presetSubtype="0" fill="hold" grpId="1" nodeType="withEffect">
                                  <p:stCondLst>
                                    <p:cond delay="0"/>
                                  </p:stCondLst>
                                  <p:childTnLst>
                                    <p:set>
                                      <p:cBhvr>
                                        <p:cTn id="2048" dur="1" fill="hold">
                                          <p:stCondLst>
                                            <p:cond delay="0"/>
                                          </p:stCondLst>
                                        </p:cTn>
                                        <p:tgtEl>
                                          <p:spTgt spid="729"/>
                                        </p:tgtEl>
                                        <p:attrNameLst>
                                          <p:attrName>style.visibility</p:attrName>
                                        </p:attrNameLst>
                                      </p:cBhvr>
                                      <p:to>
                                        <p:strVal val="hidden"/>
                                      </p:to>
                                    </p:set>
                                  </p:childTnLst>
                                </p:cTn>
                              </p:par>
                              <p:par>
                                <p:cTn id="2049" presetID="1" presetClass="entr" presetSubtype="0" fill="hold" grpId="3" nodeType="withEffect">
                                  <p:stCondLst>
                                    <p:cond delay="0"/>
                                  </p:stCondLst>
                                  <p:childTnLst>
                                    <p:set>
                                      <p:cBhvr>
                                        <p:cTn id="2050" dur="1" fill="hold">
                                          <p:stCondLst>
                                            <p:cond delay="0"/>
                                          </p:stCondLst>
                                        </p:cTn>
                                        <p:tgtEl>
                                          <p:spTgt spid="727"/>
                                        </p:tgtEl>
                                        <p:attrNameLst>
                                          <p:attrName>style.visibility</p:attrName>
                                        </p:attrNameLst>
                                      </p:cBhvr>
                                      <p:to>
                                        <p:strVal val="visible"/>
                                      </p:to>
                                    </p:set>
                                  </p:childTnLst>
                                </p:cTn>
                              </p:par>
                              <p:par>
                                <p:cTn id="2051" presetID="1" presetClass="entr" presetSubtype="0" fill="hold" grpId="2" nodeType="withEffect">
                                  <p:stCondLst>
                                    <p:cond delay="0"/>
                                  </p:stCondLst>
                                  <p:childTnLst>
                                    <p:set>
                                      <p:cBhvr>
                                        <p:cTn id="2052"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30"/>
                  </p:tgtEl>
                </p:cond>
              </p:nextCondLst>
            </p:seq>
            <p:seq concurrent="1" nextAc="seek">
              <p:cTn id="2053" restart="whenNotActive" fill="hold" evtFilter="cancelBubble" nodeType="interactiveSeq">
                <p:stCondLst>
                  <p:cond evt="onClick" delay="0">
                    <p:tgtEl>
                      <p:spTgt spid="729"/>
                    </p:tgtEl>
                  </p:cond>
                </p:stCondLst>
                <p:endSync evt="end" delay="0">
                  <p:rtn val="all"/>
                </p:endSync>
                <p:childTnLst>
                  <p:par>
                    <p:cTn id="2054" fill="hold">
                      <p:stCondLst>
                        <p:cond delay="0"/>
                      </p:stCondLst>
                      <p:childTnLst>
                        <p:par>
                          <p:cTn id="2055" fill="hold">
                            <p:stCondLst>
                              <p:cond delay="0"/>
                            </p:stCondLst>
                            <p:childTnLst>
                              <p:par>
                                <p:cTn id="2056" presetID="1" presetClass="exit" presetSubtype="0" fill="hold" grpId="2" nodeType="withEffect">
                                  <p:stCondLst>
                                    <p:cond delay="0"/>
                                  </p:stCondLst>
                                  <p:childTnLst>
                                    <p:set>
                                      <p:cBhvr>
                                        <p:cTn id="2057" dur="1" fill="hold">
                                          <p:stCondLst>
                                            <p:cond delay="0"/>
                                          </p:stCondLst>
                                        </p:cTn>
                                        <p:tgtEl>
                                          <p:spTgt spid="729"/>
                                        </p:tgtEl>
                                        <p:attrNameLst>
                                          <p:attrName>style.visibility</p:attrName>
                                        </p:attrNameLst>
                                      </p:cBhvr>
                                      <p:to>
                                        <p:strVal val="hidden"/>
                                      </p:to>
                                    </p:set>
                                  </p:childTnLst>
                                </p:cTn>
                              </p:par>
                              <p:par>
                                <p:cTn id="2058" presetID="1" presetClass="exit" presetSubtype="0" fill="hold" grpId="2" nodeType="withEffect">
                                  <p:stCondLst>
                                    <p:cond delay="0"/>
                                  </p:stCondLst>
                                  <p:childTnLst>
                                    <p:set>
                                      <p:cBhvr>
                                        <p:cTn id="2059" dur="1" fill="hold">
                                          <p:stCondLst>
                                            <p:cond delay="0"/>
                                          </p:stCondLst>
                                        </p:cTn>
                                        <p:tgtEl>
                                          <p:spTgt spid="730"/>
                                        </p:tgtEl>
                                        <p:attrNameLst>
                                          <p:attrName>style.visibility</p:attrName>
                                        </p:attrNameLst>
                                      </p:cBhvr>
                                      <p:to>
                                        <p:strVal val="hidden"/>
                                      </p:to>
                                    </p:set>
                                  </p:childTnLst>
                                </p:cTn>
                              </p:par>
                              <p:par>
                                <p:cTn id="2060" presetID="1" presetClass="entr" presetSubtype="0" fill="hold" grpId="3" nodeType="withEffect">
                                  <p:stCondLst>
                                    <p:cond delay="0"/>
                                  </p:stCondLst>
                                  <p:childTnLst>
                                    <p:set>
                                      <p:cBhvr>
                                        <p:cTn id="2061" dur="1" fill="hold">
                                          <p:stCondLst>
                                            <p:cond delay="0"/>
                                          </p:stCondLst>
                                        </p:cTn>
                                        <p:tgtEl>
                                          <p:spTgt spid="732"/>
                                        </p:tgtEl>
                                        <p:attrNameLst>
                                          <p:attrName>style.visibility</p:attrName>
                                        </p:attrNameLst>
                                      </p:cBhvr>
                                      <p:to>
                                        <p:strVal val="visible"/>
                                      </p:to>
                                    </p:set>
                                  </p:childTnLst>
                                </p:cTn>
                              </p:par>
                              <p:par>
                                <p:cTn id="2062" presetID="1" presetClass="entr" presetSubtype="0" fill="hold" grpId="3" nodeType="withEffect">
                                  <p:stCondLst>
                                    <p:cond delay="0"/>
                                  </p:stCondLst>
                                  <p:childTnLst>
                                    <p:set>
                                      <p:cBhvr>
                                        <p:cTn id="2063" dur="1" fill="hold">
                                          <p:stCondLst>
                                            <p:cond delay="0"/>
                                          </p:stCondLst>
                                        </p:cTn>
                                        <p:tgtEl>
                                          <p:spTgt spid="731"/>
                                        </p:tgtEl>
                                        <p:attrNameLst>
                                          <p:attrName>style.visibility</p:attrName>
                                        </p:attrNameLst>
                                      </p:cBhvr>
                                      <p:to>
                                        <p:strVal val="visible"/>
                                      </p:to>
                                    </p:set>
                                  </p:childTnLst>
                                </p:cTn>
                              </p:par>
                            </p:childTnLst>
                          </p:cTn>
                        </p:par>
                      </p:childTnLst>
                    </p:cTn>
                  </p:par>
                </p:childTnLst>
              </p:cTn>
              <p:nextCondLst>
                <p:cond evt="onClick" delay="0">
                  <p:tgtEl>
                    <p:spTgt spid="729"/>
                  </p:tgtEl>
                </p:cond>
              </p:nextCondLst>
            </p:seq>
            <p:seq concurrent="1" nextAc="seek">
              <p:cTn id="2064" restart="whenNotActive" fill="hold" evtFilter="cancelBubble" nodeType="interactiveSeq">
                <p:stCondLst>
                  <p:cond evt="onClick" delay="0">
                    <p:tgtEl>
                      <p:spTgt spid="732"/>
                    </p:tgtEl>
                  </p:cond>
                </p:stCondLst>
                <p:endSync evt="end" delay="0">
                  <p:rtn val="all"/>
                </p:endSync>
                <p:childTnLst>
                  <p:par>
                    <p:cTn id="2065" fill="hold">
                      <p:stCondLst>
                        <p:cond delay="0"/>
                      </p:stCondLst>
                      <p:childTnLst>
                        <p:par>
                          <p:cTn id="2066" fill="hold">
                            <p:stCondLst>
                              <p:cond delay="0"/>
                            </p:stCondLst>
                            <p:childTnLst>
                              <p:par>
                                <p:cTn id="2067" presetID="1" presetClass="exit" presetSubtype="0" fill="hold" grpId="1" nodeType="withEffect">
                                  <p:stCondLst>
                                    <p:cond delay="0"/>
                                  </p:stCondLst>
                                  <p:childTnLst>
                                    <p:set>
                                      <p:cBhvr>
                                        <p:cTn id="2068" dur="1" fill="hold">
                                          <p:stCondLst>
                                            <p:cond delay="0"/>
                                          </p:stCondLst>
                                        </p:cTn>
                                        <p:tgtEl>
                                          <p:spTgt spid="732"/>
                                        </p:tgtEl>
                                        <p:attrNameLst>
                                          <p:attrName>style.visibility</p:attrName>
                                        </p:attrNameLst>
                                      </p:cBhvr>
                                      <p:to>
                                        <p:strVal val="hidden"/>
                                      </p:to>
                                    </p:set>
                                  </p:childTnLst>
                                </p:cTn>
                              </p:par>
                              <p:par>
                                <p:cTn id="2069" presetID="1" presetClass="exit" presetSubtype="0" fill="hold" grpId="1" nodeType="withEffect">
                                  <p:stCondLst>
                                    <p:cond delay="0"/>
                                  </p:stCondLst>
                                  <p:childTnLst>
                                    <p:set>
                                      <p:cBhvr>
                                        <p:cTn id="2070" dur="1" fill="hold">
                                          <p:stCondLst>
                                            <p:cond delay="0"/>
                                          </p:stCondLst>
                                        </p:cTn>
                                        <p:tgtEl>
                                          <p:spTgt spid="731"/>
                                        </p:tgtEl>
                                        <p:attrNameLst>
                                          <p:attrName>style.visibility</p:attrName>
                                        </p:attrNameLst>
                                      </p:cBhvr>
                                      <p:to>
                                        <p:strVal val="hidden"/>
                                      </p:to>
                                    </p:set>
                                  </p:childTnLst>
                                </p:cTn>
                              </p:par>
                              <p:par>
                                <p:cTn id="2071" presetID="1" presetClass="entr" presetSubtype="0" fill="hold" grpId="3" nodeType="withEffect">
                                  <p:stCondLst>
                                    <p:cond delay="0"/>
                                  </p:stCondLst>
                                  <p:childTnLst>
                                    <p:set>
                                      <p:cBhvr>
                                        <p:cTn id="2072" dur="1" fill="hold">
                                          <p:stCondLst>
                                            <p:cond delay="0"/>
                                          </p:stCondLst>
                                        </p:cTn>
                                        <p:tgtEl>
                                          <p:spTgt spid="730"/>
                                        </p:tgtEl>
                                        <p:attrNameLst>
                                          <p:attrName>style.visibility</p:attrName>
                                        </p:attrNameLst>
                                      </p:cBhvr>
                                      <p:to>
                                        <p:strVal val="visible"/>
                                      </p:to>
                                    </p:set>
                                  </p:childTnLst>
                                </p:cTn>
                              </p:par>
                              <p:par>
                                <p:cTn id="2073" presetID="1" presetClass="entr" presetSubtype="0" fill="hold" grpId="3" nodeType="withEffect">
                                  <p:stCondLst>
                                    <p:cond delay="0"/>
                                  </p:stCondLst>
                                  <p:childTnLst>
                                    <p:set>
                                      <p:cBhvr>
                                        <p:cTn id="2074" dur="1" fill="hold">
                                          <p:stCondLst>
                                            <p:cond delay="0"/>
                                          </p:stCondLst>
                                        </p:cTn>
                                        <p:tgtEl>
                                          <p:spTgt spid="729"/>
                                        </p:tgtEl>
                                        <p:attrNameLst>
                                          <p:attrName>style.visibility</p:attrName>
                                        </p:attrNameLst>
                                      </p:cBhvr>
                                      <p:to>
                                        <p:strVal val="visible"/>
                                      </p:to>
                                    </p:set>
                                  </p:childTnLst>
                                </p:cTn>
                              </p:par>
                            </p:childTnLst>
                          </p:cTn>
                        </p:par>
                      </p:childTnLst>
                    </p:cTn>
                  </p:par>
                </p:childTnLst>
              </p:cTn>
              <p:nextCondLst>
                <p:cond evt="onClick" delay="0">
                  <p:tgtEl>
                    <p:spTgt spid="732"/>
                  </p:tgtEl>
                </p:cond>
              </p:nextCondLst>
            </p:seq>
            <p:seq concurrent="1" nextAc="seek">
              <p:cTn id="2075" restart="whenNotActive" fill="hold" evtFilter="cancelBubble" nodeType="interactiveSeq">
                <p:stCondLst>
                  <p:cond evt="onClick" delay="0">
                    <p:tgtEl>
                      <p:spTgt spid="731"/>
                    </p:tgtEl>
                  </p:cond>
                </p:stCondLst>
                <p:endSync evt="end" delay="0">
                  <p:rtn val="all"/>
                </p:endSync>
                <p:childTnLst>
                  <p:par>
                    <p:cTn id="2076" fill="hold">
                      <p:stCondLst>
                        <p:cond delay="0"/>
                      </p:stCondLst>
                      <p:childTnLst>
                        <p:par>
                          <p:cTn id="2077" fill="hold">
                            <p:stCondLst>
                              <p:cond delay="0"/>
                            </p:stCondLst>
                            <p:childTnLst>
                              <p:par>
                                <p:cTn id="2078" presetID="1" presetClass="exit" presetSubtype="0" fill="hold" grpId="2" nodeType="withEffect">
                                  <p:stCondLst>
                                    <p:cond delay="0"/>
                                  </p:stCondLst>
                                  <p:childTnLst>
                                    <p:set>
                                      <p:cBhvr>
                                        <p:cTn id="2079" dur="1" fill="hold">
                                          <p:stCondLst>
                                            <p:cond delay="0"/>
                                          </p:stCondLst>
                                        </p:cTn>
                                        <p:tgtEl>
                                          <p:spTgt spid="731"/>
                                        </p:tgtEl>
                                        <p:attrNameLst>
                                          <p:attrName>style.visibility</p:attrName>
                                        </p:attrNameLst>
                                      </p:cBhvr>
                                      <p:to>
                                        <p:strVal val="hidden"/>
                                      </p:to>
                                    </p:set>
                                  </p:childTnLst>
                                </p:cTn>
                              </p:par>
                              <p:par>
                                <p:cTn id="2080" presetID="1" presetClass="exit" presetSubtype="0" fill="hold" grpId="2" nodeType="withEffect">
                                  <p:stCondLst>
                                    <p:cond delay="0"/>
                                  </p:stCondLst>
                                  <p:childTnLst>
                                    <p:set>
                                      <p:cBhvr>
                                        <p:cTn id="2081" dur="1" fill="hold">
                                          <p:stCondLst>
                                            <p:cond delay="0"/>
                                          </p:stCondLst>
                                        </p:cTn>
                                        <p:tgtEl>
                                          <p:spTgt spid="732"/>
                                        </p:tgtEl>
                                        <p:attrNameLst>
                                          <p:attrName>style.visibility</p:attrName>
                                        </p:attrNameLst>
                                      </p:cBhvr>
                                      <p:to>
                                        <p:strVal val="hidden"/>
                                      </p:to>
                                    </p:set>
                                  </p:childTnLst>
                                </p:cTn>
                              </p:par>
                              <p:par>
                                <p:cTn id="2082" presetID="1" presetClass="entr" presetSubtype="0" fill="hold" grpId="3" nodeType="withEffect">
                                  <p:stCondLst>
                                    <p:cond delay="0"/>
                                  </p:stCondLst>
                                  <p:childTnLst>
                                    <p:set>
                                      <p:cBhvr>
                                        <p:cTn id="2083" dur="1" fill="hold">
                                          <p:stCondLst>
                                            <p:cond delay="0"/>
                                          </p:stCondLst>
                                        </p:cTn>
                                        <p:tgtEl>
                                          <p:spTgt spid="734"/>
                                        </p:tgtEl>
                                        <p:attrNameLst>
                                          <p:attrName>style.visibility</p:attrName>
                                        </p:attrNameLst>
                                      </p:cBhvr>
                                      <p:to>
                                        <p:strVal val="visible"/>
                                      </p:to>
                                    </p:set>
                                  </p:childTnLst>
                                </p:cTn>
                              </p:par>
                              <p:par>
                                <p:cTn id="2084" presetID="1" presetClass="entr" presetSubtype="0" fill="hold" grpId="3" nodeType="withEffect">
                                  <p:stCondLst>
                                    <p:cond delay="0"/>
                                  </p:stCondLst>
                                  <p:childTnLst>
                                    <p:set>
                                      <p:cBhvr>
                                        <p:cTn id="2085" dur="1" fill="hold">
                                          <p:stCondLst>
                                            <p:cond delay="0"/>
                                          </p:stCondLst>
                                        </p:cTn>
                                        <p:tgtEl>
                                          <p:spTgt spid="733"/>
                                        </p:tgtEl>
                                        <p:attrNameLst>
                                          <p:attrName>style.visibility</p:attrName>
                                        </p:attrNameLst>
                                      </p:cBhvr>
                                      <p:to>
                                        <p:strVal val="visible"/>
                                      </p:to>
                                    </p:set>
                                  </p:childTnLst>
                                </p:cTn>
                              </p:par>
                            </p:childTnLst>
                          </p:cTn>
                        </p:par>
                      </p:childTnLst>
                    </p:cTn>
                  </p:par>
                </p:childTnLst>
              </p:cTn>
              <p:nextCondLst>
                <p:cond evt="onClick" delay="0">
                  <p:tgtEl>
                    <p:spTgt spid="731"/>
                  </p:tgtEl>
                </p:cond>
              </p:nextCondLst>
            </p:seq>
            <p:seq concurrent="1" nextAc="seek">
              <p:cTn id="2086" restart="whenNotActive" fill="hold" evtFilter="cancelBubble" nodeType="interactiveSeq">
                <p:stCondLst>
                  <p:cond evt="onClick" delay="0">
                    <p:tgtEl>
                      <p:spTgt spid="734"/>
                    </p:tgtEl>
                  </p:cond>
                </p:stCondLst>
                <p:endSync evt="end" delay="0">
                  <p:rtn val="all"/>
                </p:endSync>
                <p:childTnLst>
                  <p:par>
                    <p:cTn id="2087" fill="hold">
                      <p:stCondLst>
                        <p:cond delay="0"/>
                      </p:stCondLst>
                      <p:childTnLst>
                        <p:par>
                          <p:cTn id="2088" fill="hold">
                            <p:stCondLst>
                              <p:cond delay="0"/>
                            </p:stCondLst>
                            <p:childTnLst>
                              <p:par>
                                <p:cTn id="2089" presetID="1" presetClass="exit" presetSubtype="0" fill="hold" grpId="1" nodeType="withEffect">
                                  <p:stCondLst>
                                    <p:cond delay="0"/>
                                  </p:stCondLst>
                                  <p:childTnLst>
                                    <p:set>
                                      <p:cBhvr>
                                        <p:cTn id="2090" dur="1" fill="hold">
                                          <p:stCondLst>
                                            <p:cond delay="0"/>
                                          </p:stCondLst>
                                        </p:cTn>
                                        <p:tgtEl>
                                          <p:spTgt spid="734"/>
                                        </p:tgtEl>
                                        <p:attrNameLst>
                                          <p:attrName>style.visibility</p:attrName>
                                        </p:attrNameLst>
                                      </p:cBhvr>
                                      <p:to>
                                        <p:strVal val="hidden"/>
                                      </p:to>
                                    </p:set>
                                  </p:childTnLst>
                                </p:cTn>
                              </p:par>
                              <p:par>
                                <p:cTn id="2091" presetID="1" presetClass="exit" presetSubtype="0" fill="hold" grpId="1" nodeType="withEffect">
                                  <p:stCondLst>
                                    <p:cond delay="0"/>
                                  </p:stCondLst>
                                  <p:childTnLst>
                                    <p:set>
                                      <p:cBhvr>
                                        <p:cTn id="2092" dur="1" fill="hold">
                                          <p:stCondLst>
                                            <p:cond delay="0"/>
                                          </p:stCondLst>
                                        </p:cTn>
                                        <p:tgtEl>
                                          <p:spTgt spid="733"/>
                                        </p:tgtEl>
                                        <p:attrNameLst>
                                          <p:attrName>style.visibility</p:attrName>
                                        </p:attrNameLst>
                                      </p:cBhvr>
                                      <p:to>
                                        <p:strVal val="hidden"/>
                                      </p:to>
                                    </p:set>
                                  </p:childTnLst>
                                </p:cTn>
                              </p:par>
                              <p:par>
                                <p:cTn id="2093" presetID="1" presetClass="entr" presetSubtype="0" fill="hold" grpId="0" nodeType="withEffect">
                                  <p:stCondLst>
                                    <p:cond delay="0"/>
                                  </p:stCondLst>
                                  <p:childTnLst>
                                    <p:set>
                                      <p:cBhvr>
                                        <p:cTn id="2094" dur="1" fill="hold">
                                          <p:stCondLst>
                                            <p:cond delay="0"/>
                                          </p:stCondLst>
                                        </p:cTn>
                                        <p:tgtEl>
                                          <p:spTgt spid="732"/>
                                        </p:tgtEl>
                                        <p:attrNameLst>
                                          <p:attrName>style.visibility</p:attrName>
                                        </p:attrNameLst>
                                      </p:cBhvr>
                                      <p:to>
                                        <p:strVal val="visible"/>
                                      </p:to>
                                    </p:set>
                                  </p:childTnLst>
                                </p:cTn>
                              </p:par>
                              <p:par>
                                <p:cTn id="2095" presetID="1" presetClass="entr" presetSubtype="0" fill="hold" grpId="0" nodeType="withEffect">
                                  <p:stCondLst>
                                    <p:cond delay="0"/>
                                  </p:stCondLst>
                                  <p:childTnLst>
                                    <p:set>
                                      <p:cBhvr>
                                        <p:cTn id="2096" dur="1" fill="hold">
                                          <p:stCondLst>
                                            <p:cond delay="0"/>
                                          </p:stCondLst>
                                        </p:cTn>
                                        <p:tgtEl>
                                          <p:spTgt spid="731"/>
                                        </p:tgtEl>
                                        <p:attrNameLst>
                                          <p:attrName>style.visibility</p:attrName>
                                        </p:attrNameLst>
                                      </p:cBhvr>
                                      <p:to>
                                        <p:strVal val="visible"/>
                                      </p:to>
                                    </p:set>
                                  </p:childTnLst>
                                </p:cTn>
                              </p:par>
                            </p:childTnLst>
                          </p:cTn>
                        </p:par>
                      </p:childTnLst>
                    </p:cTn>
                  </p:par>
                </p:childTnLst>
              </p:cTn>
              <p:nextCondLst>
                <p:cond evt="onClick" delay="0">
                  <p:tgtEl>
                    <p:spTgt spid="734"/>
                  </p:tgtEl>
                </p:cond>
              </p:nextCondLst>
            </p:seq>
            <p:seq concurrent="1" nextAc="seek">
              <p:cTn id="2097" restart="whenNotActive" fill="hold" evtFilter="cancelBubble" nodeType="interactiveSeq">
                <p:stCondLst>
                  <p:cond evt="onClick" delay="0">
                    <p:tgtEl>
                      <p:spTgt spid="733"/>
                    </p:tgtEl>
                  </p:cond>
                </p:stCondLst>
                <p:endSync evt="end" delay="0">
                  <p:rtn val="all"/>
                </p:endSync>
                <p:childTnLst>
                  <p:par>
                    <p:cTn id="2098" fill="hold">
                      <p:stCondLst>
                        <p:cond delay="0"/>
                      </p:stCondLst>
                      <p:childTnLst>
                        <p:par>
                          <p:cTn id="2099" fill="hold">
                            <p:stCondLst>
                              <p:cond delay="0"/>
                            </p:stCondLst>
                            <p:childTnLst>
                              <p:par>
                                <p:cTn id="2100" presetID="1" presetClass="exit" presetSubtype="0" fill="hold" grpId="2" nodeType="withEffect">
                                  <p:stCondLst>
                                    <p:cond delay="0"/>
                                  </p:stCondLst>
                                  <p:childTnLst>
                                    <p:set>
                                      <p:cBhvr>
                                        <p:cTn id="2101" dur="1" fill="hold">
                                          <p:stCondLst>
                                            <p:cond delay="0"/>
                                          </p:stCondLst>
                                        </p:cTn>
                                        <p:tgtEl>
                                          <p:spTgt spid="733"/>
                                        </p:tgtEl>
                                        <p:attrNameLst>
                                          <p:attrName>style.visibility</p:attrName>
                                        </p:attrNameLst>
                                      </p:cBhvr>
                                      <p:to>
                                        <p:strVal val="hidden"/>
                                      </p:to>
                                    </p:set>
                                  </p:childTnLst>
                                </p:cTn>
                              </p:par>
                              <p:par>
                                <p:cTn id="2102" presetID="1" presetClass="exit" presetSubtype="0" fill="hold" grpId="2" nodeType="withEffect">
                                  <p:stCondLst>
                                    <p:cond delay="0"/>
                                  </p:stCondLst>
                                  <p:childTnLst>
                                    <p:set>
                                      <p:cBhvr>
                                        <p:cTn id="2103" dur="1" fill="hold">
                                          <p:stCondLst>
                                            <p:cond delay="0"/>
                                          </p:stCondLst>
                                        </p:cTn>
                                        <p:tgtEl>
                                          <p:spTgt spid="734"/>
                                        </p:tgtEl>
                                        <p:attrNameLst>
                                          <p:attrName>style.visibility</p:attrName>
                                        </p:attrNameLst>
                                      </p:cBhvr>
                                      <p:to>
                                        <p:strVal val="hidden"/>
                                      </p:to>
                                    </p:set>
                                  </p:childTnLst>
                                </p:cTn>
                              </p:par>
                              <p:par>
                                <p:cTn id="2104" presetID="1" presetClass="entr" presetSubtype="0" fill="hold" grpId="0" nodeType="withEffect">
                                  <p:stCondLst>
                                    <p:cond delay="0"/>
                                  </p:stCondLst>
                                  <p:childTnLst>
                                    <p:set>
                                      <p:cBhvr>
                                        <p:cTn id="2105" dur="1" fill="hold">
                                          <p:stCondLst>
                                            <p:cond delay="0"/>
                                          </p:stCondLst>
                                        </p:cTn>
                                        <p:tgtEl>
                                          <p:spTgt spid="736"/>
                                        </p:tgtEl>
                                        <p:attrNameLst>
                                          <p:attrName>style.visibility</p:attrName>
                                        </p:attrNameLst>
                                      </p:cBhvr>
                                      <p:to>
                                        <p:strVal val="visible"/>
                                      </p:to>
                                    </p:set>
                                  </p:childTnLst>
                                </p:cTn>
                              </p:par>
                              <p:par>
                                <p:cTn id="2106" presetID="1" presetClass="entr" presetSubtype="0" fill="hold" grpId="0" nodeType="withEffect">
                                  <p:stCondLst>
                                    <p:cond delay="0"/>
                                  </p:stCondLst>
                                  <p:childTnLst>
                                    <p:set>
                                      <p:cBhvr>
                                        <p:cTn id="2107" dur="1" fill="hold">
                                          <p:stCondLst>
                                            <p:cond delay="0"/>
                                          </p:stCondLst>
                                        </p:cTn>
                                        <p:tgtEl>
                                          <p:spTgt spid="735"/>
                                        </p:tgtEl>
                                        <p:attrNameLst>
                                          <p:attrName>style.visibility</p:attrName>
                                        </p:attrNameLst>
                                      </p:cBhvr>
                                      <p:to>
                                        <p:strVal val="visible"/>
                                      </p:to>
                                    </p:set>
                                  </p:childTnLst>
                                </p:cTn>
                              </p:par>
                            </p:childTnLst>
                          </p:cTn>
                        </p:par>
                      </p:childTnLst>
                    </p:cTn>
                  </p:par>
                </p:childTnLst>
              </p:cTn>
              <p:nextCondLst>
                <p:cond evt="onClick" delay="0">
                  <p:tgtEl>
                    <p:spTgt spid="733"/>
                  </p:tgtEl>
                </p:cond>
              </p:nextCondLst>
            </p:seq>
            <p:seq concurrent="1" nextAc="seek">
              <p:cTn id="2108" restart="whenNotActive" fill="hold" evtFilter="cancelBubble" nodeType="interactiveSeq">
                <p:stCondLst>
                  <p:cond evt="onClick" delay="0">
                    <p:tgtEl>
                      <p:spTgt spid="736"/>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1" nodeType="withEffect">
                                  <p:stCondLst>
                                    <p:cond delay="0"/>
                                  </p:stCondLst>
                                  <p:childTnLst>
                                    <p:set>
                                      <p:cBhvr>
                                        <p:cTn id="2112" dur="1" fill="hold">
                                          <p:stCondLst>
                                            <p:cond delay="0"/>
                                          </p:stCondLst>
                                        </p:cTn>
                                        <p:tgtEl>
                                          <p:spTgt spid="736"/>
                                        </p:tgtEl>
                                        <p:attrNameLst>
                                          <p:attrName>style.visibility</p:attrName>
                                        </p:attrNameLst>
                                      </p:cBhvr>
                                      <p:to>
                                        <p:strVal val="hidden"/>
                                      </p:to>
                                    </p:set>
                                  </p:childTnLst>
                                </p:cTn>
                              </p:par>
                              <p:par>
                                <p:cTn id="2113" presetID="1" presetClass="exit" presetSubtype="0" fill="hold" grpId="1" nodeType="withEffect">
                                  <p:stCondLst>
                                    <p:cond delay="0"/>
                                  </p:stCondLst>
                                  <p:childTnLst>
                                    <p:set>
                                      <p:cBhvr>
                                        <p:cTn id="2114" dur="1" fill="hold">
                                          <p:stCondLst>
                                            <p:cond delay="0"/>
                                          </p:stCondLst>
                                        </p:cTn>
                                        <p:tgtEl>
                                          <p:spTgt spid="735"/>
                                        </p:tgtEl>
                                        <p:attrNameLst>
                                          <p:attrName>style.visibility</p:attrName>
                                        </p:attrNameLst>
                                      </p:cBhvr>
                                      <p:to>
                                        <p:strVal val="hidden"/>
                                      </p:to>
                                    </p:set>
                                  </p:childTnLst>
                                </p:cTn>
                              </p:par>
                              <p:par>
                                <p:cTn id="2115" presetID="1" presetClass="entr" presetSubtype="0" fill="hold" grpId="0" nodeType="withEffect">
                                  <p:stCondLst>
                                    <p:cond delay="0"/>
                                  </p:stCondLst>
                                  <p:childTnLst>
                                    <p:set>
                                      <p:cBhvr>
                                        <p:cTn id="2116" dur="1" fill="hold">
                                          <p:stCondLst>
                                            <p:cond delay="0"/>
                                          </p:stCondLst>
                                        </p:cTn>
                                        <p:tgtEl>
                                          <p:spTgt spid="734"/>
                                        </p:tgtEl>
                                        <p:attrNameLst>
                                          <p:attrName>style.visibility</p:attrName>
                                        </p:attrNameLst>
                                      </p:cBhvr>
                                      <p:to>
                                        <p:strVal val="visible"/>
                                      </p:to>
                                    </p:set>
                                  </p:childTnLst>
                                </p:cTn>
                              </p:par>
                              <p:par>
                                <p:cTn id="2117" presetID="1" presetClass="entr" presetSubtype="0" fill="hold" grpId="0" nodeType="withEffect">
                                  <p:stCondLst>
                                    <p:cond delay="0"/>
                                  </p:stCondLst>
                                  <p:childTnLst>
                                    <p:set>
                                      <p:cBhvr>
                                        <p:cTn id="2118" dur="1" fill="hold">
                                          <p:stCondLst>
                                            <p:cond delay="0"/>
                                          </p:stCondLst>
                                        </p:cTn>
                                        <p:tgtEl>
                                          <p:spTgt spid="733"/>
                                        </p:tgtEl>
                                        <p:attrNameLst>
                                          <p:attrName>style.visibility</p:attrName>
                                        </p:attrNameLst>
                                      </p:cBhvr>
                                      <p:to>
                                        <p:strVal val="visible"/>
                                      </p:to>
                                    </p:set>
                                  </p:childTnLst>
                                </p:cTn>
                              </p:par>
                            </p:childTnLst>
                          </p:cTn>
                        </p:par>
                      </p:childTnLst>
                    </p:cTn>
                  </p:par>
                </p:childTnLst>
              </p:cTn>
              <p:nextCondLst>
                <p:cond evt="onClick" delay="0">
                  <p:tgtEl>
                    <p:spTgt spid="736"/>
                  </p:tgtEl>
                </p:cond>
              </p:nextCondLst>
            </p:seq>
            <p:seq concurrent="1" nextAc="seek">
              <p:cTn id="2119" restart="whenNotActive" fill="hold" evtFilter="cancelBubble" nodeType="interactiveSeq">
                <p:stCondLst>
                  <p:cond evt="onClick" delay="0">
                    <p:tgtEl>
                      <p:spTgt spid="735"/>
                    </p:tgtEl>
                  </p:cond>
                </p:stCondLst>
                <p:endSync evt="end" delay="0">
                  <p:rtn val="all"/>
                </p:endSync>
                <p:childTnLst>
                  <p:par>
                    <p:cTn id="2120" fill="hold">
                      <p:stCondLst>
                        <p:cond delay="0"/>
                      </p:stCondLst>
                      <p:childTnLst>
                        <p:par>
                          <p:cTn id="2121" fill="hold">
                            <p:stCondLst>
                              <p:cond delay="0"/>
                            </p:stCondLst>
                            <p:childTnLst>
                              <p:par>
                                <p:cTn id="2122" presetID="1" presetClass="exit" presetSubtype="0" fill="hold" grpId="2" nodeType="withEffect">
                                  <p:stCondLst>
                                    <p:cond delay="0"/>
                                  </p:stCondLst>
                                  <p:childTnLst>
                                    <p:set>
                                      <p:cBhvr>
                                        <p:cTn id="2123" dur="1" fill="hold">
                                          <p:stCondLst>
                                            <p:cond delay="0"/>
                                          </p:stCondLst>
                                        </p:cTn>
                                        <p:tgtEl>
                                          <p:spTgt spid="735"/>
                                        </p:tgtEl>
                                        <p:attrNameLst>
                                          <p:attrName>style.visibility</p:attrName>
                                        </p:attrNameLst>
                                      </p:cBhvr>
                                      <p:to>
                                        <p:strVal val="hidden"/>
                                      </p:to>
                                    </p:set>
                                  </p:childTnLst>
                                </p:cTn>
                              </p:par>
                              <p:par>
                                <p:cTn id="2124" presetID="1" presetClass="exit" presetSubtype="0" fill="hold" grpId="2" nodeType="withEffect">
                                  <p:stCondLst>
                                    <p:cond delay="0"/>
                                  </p:stCondLst>
                                  <p:childTnLst>
                                    <p:set>
                                      <p:cBhvr>
                                        <p:cTn id="2125" dur="1" fill="hold">
                                          <p:stCondLst>
                                            <p:cond delay="0"/>
                                          </p:stCondLst>
                                        </p:cTn>
                                        <p:tgtEl>
                                          <p:spTgt spid="736"/>
                                        </p:tgtEl>
                                        <p:attrNameLst>
                                          <p:attrName>style.visibility</p:attrName>
                                        </p:attrNameLst>
                                      </p:cBhvr>
                                      <p:to>
                                        <p:strVal val="hidden"/>
                                      </p:to>
                                    </p:set>
                                  </p:childTnLst>
                                </p:cTn>
                              </p:par>
                              <p:par>
                                <p:cTn id="2126" presetID="1" presetClass="entr" presetSubtype="0" fill="hold" grpId="3" nodeType="withEffect">
                                  <p:stCondLst>
                                    <p:cond delay="0"/>
                                  </p:stCondLst>
                                  <p:childTnLst>
                                    <p:set>
                                      <p:cBhvr>
                                        <p:cTn id="2127" dur="1" fill="hold">
                                          <p:stCondLst>
                                            <p:cond delay="0"/>
                                          </p:stCondLst>
                                        </p:cTn>
                                        <p:tgtEl>
                                          <p:spTgt spid="738"/>
                                        </p:tgtEl>
                                        <p:attrNameLst>
                                          <p:attrName>style.visibility</p:attrName>
                                        </p:attrNameLst>
                                      </p:cBhvr>
                                      <p:to>
                                        <p:strVal val="visible"/>
                                      </p:to>
                                    </p:set>
                                  </p:childTnLst>
                                </p:cTn>
                              </p:par>
                              <p:par>
                                <p:cTn id="2128" presetID="1" presetClass="entr" presetSubtype="0" fill="hold" grpId="3" nodeType="withEffect">
                                  <p:stCondLst>
                                    <p:cond delay="0"/>
                                  </p:stCondLst>
                                  <p:childTnLst>
                                    <p:set>
                                      <p:cBhvr>
                                        <p:cTn id="2129" dur="1" fill="hold">
                                          <p:stCondLst>
                                            <p:cond delay="0"/>
                                          </p:stCondLst>
                                        </p:cTn>
                                        <p:tgtEl>
                                          <p:spTgt spid="737"/>
                                        </p:tgtEl>
                                        <p:attrNameLst>
                                          <p:attrName>style.visibility</p:attrName>
                                        </p:attrNameLst>
                                      </p:cBhvr>
                                      <p:to>
                                        <p:strVal val="visible"/>
                                      </p:to>
                                    </p:set>
                                  </p:childTnLst>
                                </p:cTn>
                              </p:par>
                            </p:childTnLst>
                          </p:cTn>
                        </p:par>
                      </p:childTnLst>
                    </p:cTn>
                  </p:par>
                </p:childTnLst>
              </p:cTn>
              <p:nextCondLst>
                <p:cond evt="onClick" delay="0">
                  <p:tgtEl>
                    <p:spTgt spid="735"/>
                  </p:tgtEl>
                </p:cond>
              </p:nextCondLst>
            </p:seq>
            <p:seq concurrent="1" nextAc="seek">
              <p:cTn id="2130" restart="whenNotActive" fill="hold" evtFilter="cancelBubble" nodeType="interactiveSeq">
                <p:stCondLst>
                  <p:cond evt="onClick" delay="0">
                    <p:tgtEl>
                      <p:spTgt spid="738"/>
                    </p:tgtEl>
                  </p:cond>
                </p:stCondLst>
                <p:endSync evt="end" delay="0">
                  <p:rtn val="all"/>
                </p:endSync>
                <p:childTnLst>
                  <p:par>
                    <p:cTn id="2131" fill="hold">
                      <p:stCondLst>
                        <p:cond delay="0"/>
                      </p:stCondLst>
                      <p:childTnLst>
                        <p:par>
                          <p:cTn id="2132" fill="hold">
                            <p:stCondLst>
                              <p:cond delay="0"/>
                            </p:stCondLst>
                            <p:childTnLst>
                              <p:par>
                                <p:cTn id="2133" presetID="1" presetClass="exit" presetSubtype="0" fill="hold" grpId="1" nodeType="withEffect">
                                  <p:stCondLst>
                                    <p:cond delay="0"/>
                                  </p:stCondLst>
                                  <p:childTnLst>
                                    <p:set>
                                      <p:cBhvr>
                                        <p:cTn id="2134" dur="1" fill="hold">
                                          <p:stCondLst>
                                            <p:cond delay="0"/>
                                          </p:stCondLst>
                                        </p:cTn>
                                        <p:tgtEl>
                                          <p:spTgt spid="738"/>
                                        </p:tgtEl>
                                        <p:attrNameLst>
                                          <p:attrName>style.visibility</p:attrName>
                                        </p:attrNameLst>
                                      </p:cBhvr>
                                      <p:to>
                                        <p:strVal val="hidden"/>
                                      </p:to>
                                    </p:set>
                                  </p:childTnLst>
                                </p:cTn>
                              </p:par>
                              <p:par>
                                <p:cTn id="2135" presetID="1" presetClass="exit" presetSubtype="0" fill="hold" grpId="1" nodeType="withEffect">
                                  <p:stCondLst>
                                    <p:cond delay="0"/>
                                  </p:stCondLst>
                                  <p:childTnLst>
                                    <p:set>
                                      <p:cBhvr>
                                        <p:cTn id="2136" dur="1" fill="hold">
                                          <p:stCondLst>
                                            <p:cond delay="0"/>
                                          </p:stCondLst>
                                        </p:cTn>
                                        <p:tgtEl>
                                          <p:spTgt spid="737"/>
                                        </p:tgtEl>
                                        <p:attrNameLst>
                                          <p:attrName>style.visibility</p:attrName>
                                        </p:attrNameLst>
                                      </p:cBhvr>
                                      <p:to>
                                        <p:strVal val="hidden"/>
                                      </p:to>
                                    </p:set>
                                  </p:childTnLst>
                                </p:cTn>
                              </p:par>
                              <p:par>
                                <p:cTn id="2137" presetID="1" presetClass="entr" presetSubtype="0" fill="hold" grpId="3" nodeType="withEffect">
                                  <p:stCondLst>
                                    <p:cond delay="0"/>
                                  </p:stCondLst>
                                  <p:childTnLst>
                                    <p:set>
                                      <p:cBhvr>
                                        <p:cTn id="2138" dur="1" fill="hold">
                                          <p:stCondLst>
                                            <p:cond delay="0"/>
                                          </p:stCondLst>
                                        </p:cTn>
                                        <p:tgtEl>
                                          <p:spTgt spid="736"/>
                                        </p:tgtEl>
                                        <p:attrNameLst>
                                          <p:attrName>style.visibility</p:attrName>
                                        </p:attrNameLst>
                                      </p:cBhvr>
                                      <p:to>
                                        <p:strVal val="visible"/>
                                      </p:to>
                                    </p:set>
                                  </p:childTnLst>
                                </p:cTn>
                              </p:par>
                              <p:par>
                                <p:cTn id="2139" presetID="1" presetClass="entr" presetSubtype="0" fill="hold" grpId="3" nodeType="withEffect">
                                  <p:stCondLst>
                                    <p:cond delay="0"/>
                                  </p:stCondLst>
                                  <p:childTnLst>
                                    <p:set>
                                      <p:cBhvr>
                                        <p:cTn id="2140" dur="1" fill="hold">
                                          <p:stCondLst>
                                            <p:cond delay="0"/>
                                          </p:stCondLst>
                                        </p:cTn>
                                        <p:tgtEl>
                                          <p:spTgt spid="735"/>
                                        </p:tgtEl>
                                        <p:attrNameLst>
                                          <p:attrName>style.visibility</p:attrName>
                                        </p:attrNameLst>
                                      </p:cBhvr>
                                      <p:to>
                                        <p:strVal val="visible"/>
                                      </p:to>
                                    </p:set>
                                  </p:childTnLst>
                                </p:cTn>
                              </p:par>
                            </p:childTnLst>
                          </p:cTn>
                        </p:par>
                      </p:childTnLst>
                    </p:cTn>
                  </p:par>
                </p:childTnLst>
              </p:cTn>
              <p:nextCondLst>
                <p:cond evt="onClick" delay="0">
                  <p:tgtEl>
                    <p:spTgt spid="738"/>
                  </p:tgtEl>
                </p:cond>
              </p:nextCondLst>
            </p:seq>
            <p:seq concurrent="1" nextAc="seek">
              <p:cTn id="2141" restart="whenNotActive" fill="hold" evtFilter="cancelBubble" nodeType="interactiveSeq">
                <p:stCondLst>
                  <p:cond evt="onClick" delay="0">
                    <p:tgtEl>
                      <p:spTgt spid="737"/>
                    </p:tgtEl>
                  </p:cond>
                </p:stCondLst>
                <p:endSync evt="end" delay="0">
                  <p:rtn val="all"/>
                </p:endSync>
                <p:childTnLst>
                  <p:par>
                    <p:cTn id="2142" fill="hold">
                      <p:stCondLst>
                        <p:cond delay="0"/>
                      </p:stCondLst>
                      <p:childTnLst>
                        <p:par>
                          <p:cTn id="2143" fill="hold">
                            <p:stCondLst>
                              <p:cond delay="0"/>
                            </p:stCondLst>
                            <p:childTnLst>
                              <p:par>
                                <p:cTn id="2144" presetID="1" presetClass="exit" presetSubtype="0" fill="hold" grpId="2" nodeType="withEffect">
                                  <p:stCondLst>
                                    <p:cond delay="0"/>
                                  </p:stCondLst>
                                  <p:childTnLst>
                                    <p:set>
                                      <p:cBhvr>
                                        <p:cTn id="2145" dur="1" fill="hold">
                                          <p:stCondLst>
                                            <p:cond delay="0"/>
                                          </p:stCondLst>
                                        </p:cTn>
                                        <p:tgtEl>
                                          <p:spTgt spid="737"/>
                                        </p:tgtEl>
                                        <p:attrNameLst>
                                          <p:attrName>style.visibility</p:attrName>
                                        </p:attrNameLst>
                                      </p:cBhvr>
                                      <p:to>
                                        <p:strVal val="hidden"/>
                                      </p:to>
                                    </p:set>
                                  </p:childTnLst>
                                </p:cTn>
                              </p:par>
                              <p:par>
                                <p:cTn id="2146" presetID="1" presetClass="exit" presetSubtype="0" fill="hold" grpId="2" nodeType="withEffect">
                                  <p:stCondLst>
                                    <p:cond delay="0"/>
                                  </p:stCondLst>
                                  <p:childTnLst>
                                    <p:set>
                                      <p:cBhvr>
                                        <p:cTn id="2147" dur="1" fill="hold">
                                          <p:stCondLst>
                                            <p:cond delay="0"/>
                                          </p:stCondLst>
                                        </p:cTn>
                                        <p:tgtEl>
                                          <p:spTgt spid="738"/>
                                        </p:tgtEl>
                                        <p:attrNameLst>
                                          <p:attrName>style.visibility</p:attrName>
                                        </p:attrNameLst>
                                      </p:cBhvr>
                                      <p:to>
                                        <p:strVal val="hidden"/>
                                      </p:to>
                                    </p:set>
                                  </p:childTnLst>
                                </p:cTn>
                              </p:par>
                              <p:par>
                                <p:cTn id="2148" presetID="1" presetClass="entr" presetSubtype="0" fill="hold" grpId="0" nodeType="withEffect">
                                  <p:stCondLst>
                                    <p:cond delay="0"/>
                                  </p:stCondLst>
                                  <p:childTnLst>
                                    <p:set>
                                      <p:cBhvr>
                                        <p:cTn id="2149" dur="1" fill="hold">
                                          <p:stCondLst>
                                            <p:cond delay="0"/>
                                          </p:stCondLst>
                                        </p:cTn>
                                        <p:tgtEl>
                                          <p:spTgt spid="740"/>
                                        </p:tgtEl>
                                        <p:attrNameLst>
                                          <p:attrName>style.visibility</p:attrName>
                                        </p:attrNameLst>
                                      </p:cBhvr>
                                      <p:to>
                                        <p:strVal val="visible"/>
                                      </p:to>
                                    </p:set>
                                  </p:childTnLst>
                                </p:cTn>
                              </p:par>
                              <p:par>
                                <p:cTn id="2150" presetID="1" presetClass="entr" presetSubtype="0" fill="hold" grpId="0" nodeType="withEffect">
                                  <p:stCondLst>
                                    <p:cond delay="0"/>
                                  </p:stCondLst>
                                  <p:childTnLst>
                                    <p:set>
                                      <p:cBhvr>
                                        <p:cTn id="2151" dur="1" fill="hold">
                                          <p:stCondLst>
                                            <p:cond delay="0"/>
                                          </p:stCondLst>
                                        </p:cTn>
                                        <p:tgtEl>
                                          <p:spTgt spid="739"/>
                                        </p:tgtEl>
                                        <p:attrNameLst>
                                          <p:attrName>style.visibility</p:attrName>
                                        </p:attrNameLst>
                                      </p:cBhvr>
                                      <p:to>
                                        <p:strVal val="visible"/>
                                      </p:to>
                                    </p:set>
                                  </p:childTnLst>
                                </p:cTn>
                              </p:par>
                            </p:childTnLst>
                          </p:cTn>
                        </p:par>
                      </p:childTnLst>
                    </p:cTn>
                  </p:par>
                </p:childTnLst>
              </p:cTn>
              <p:nextCondLst>
                <p:cond evt="onClick" delay="0">
                  <p:tgtEl>
                    <p:spTgt spid="737"/>
                  </p:tgtEl>
                </p:cond>
              </p:nextCondLst>
            </p:seq>
            <p:seq concurrent="1" nextAc="seek">
              <p:cTn id="2152" restart="whenNotActive" fill="hold" evtFilter="cancelBubble" nodeType="interactiveSeq">
                <p:stCondLst>
                  <p:cond evt="onClick" delay="0">
                    <p:tgtEl>
                      <p:spTgt spid="740"/>
                    </p:tgtEl>
                  </p:cond>
                </p:stCondLst>
                <p:endSync evt="end" delay="0">
                  <p:rtn val="all"/>
                </p:endSync>
                <p:childTnLst>
                  <p:par>
                    <p:cTn id="2153" fill="hold">
                      <p:stCondLst>
                        <p:cond delay="0"/>
                      </p:stCondLst>
                      <p:childTnLst>
                        <p:par>
                          <p:cTn id="2154" fill="hold">
                            <p:stCondLst>
                              <p:cond delay="0"/>
                            </p:stCondLst>
                            <p:childTnLst>
                              <p:par>
                                <p:cTn id="2155" presetID="1" presetClass="exit" presetSubtype="0" fill="hold" grpId="1" nodeType="withEffect">
                                  <p:stCondLst>
                                    <p:cond delay="0"/>
                                  </p:stCondLst>
                                  <p:childTnLst>
                                    <p:set>
                                      <p:cBhvr>
                                        <p:cTn id="2156" dur="1" fill="hold">
                                          <p:stCondLst>
                                            <p:cond delay="0"/>
                                          </p:stCondLst>
                                        </p:cTn>
                                        <p:tgtEl>
                                          <p:spTgt spid="740"/>
                                        </p:tgtEl>
                                        <p:attrNameLst>
                                          <p:attrName>style.visibility</p:attrName>
                                        </p:attrNameLst>
                                      </p:cBhvr>
                                      <p:to>
                                        <p:strVal val="hidden"/>
                                      </p:to>
                                    </p:set>
                                  </p:childTnLst>
                                </p:cTn>
                              </p:par>
                              <p:par>
                                <p:cTn id="2157" presetID="1" presetClass="exit" presetSubtype="0" fill="hold" grpId="1" nodeType="withEffect">
                                  <p:stCondLst>
                                    <p:cond delay="0"/>
                                  </p:stCondLst>
                                  <p:childTnLst>
                                    <p:set>
                                      <p:cBhvr>
                                        <p:cTn id="2158" dur="1" fill="hold">
                                          <p:stCondLst>
                                            <p:cond delay="0"/>
                                          </p:stCondLst>
                                        </p:cTn>
                                        <p:tgtEl>
                                          <p:spTgt spid="739"/>
                                        </p:tgtEl>
                                        <p:attrNameLst>
                                          <p:attrName>style.visibility</p:attrName>
                                        </p:attrNameLst>
                                      </p:cBhvr>
                                      <p:to>
                                        <p:strVal val="hidden"/>
                                      </p:to>
                                    </p:set>
                                  </p:childTnLst>
                                </p:cTn>
                              </p:par>
                              <p:par>
                                <p:cTn id="2159" presetID="1" presetClass="entr" presetSubtype="0" fill="hold" grpId="0" nodeType="withEffect">
                                  <p:stCondLst>
                                    <p:cond delay="0"/>
                                  </p:stCondLst>
                                  <p:childTnLst>
                                    <p:set>
                                      <p:cBhvr>
                                        <p:cTn id="2160" dur="1" fill="hold">
                                          <p:stCondLst>
                                            <p:cond delay="0"/>
                                          </p:stCondLst>
                                        </p:cTn>
                                        <p:tgtEl>
                                          <p:spTgt spid="738"/>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737"/>
                                        </p:tgtEl>
                                        <p:attrNameLst>
                                          <p:attrName>style.visibility</p:attrName>
                                        </p:attrNameLst>
                                      </p:cBhvr>
                                      <p:to>
                                        <p:strVal val="visible"/>
                                      </p:to>
                                    </p:set>
                                  </p:childTnLst>
                                </p:cTn>
                              </p:par>
                            </p:childTnLst>
                          </p:cTn>
                        </p:par>
                      </p:childTnLst>
                    </p:cTn>
                  </p:par>
                </p:childTnLst>
              </p:cTn>
              <p:nextCondLst>
                <p:cond evt="onClick" delay="0">
                  <p:tgtEl>
                    <p:spTgt spid="740"/>
                  </p:tgtEl>
                </p:cond>
              </p:nextCondLst>
            </p:seq>
            <p:seq concurrent="1" nextAc="seek">
              <p:cTn id="2163" restart="whenNotActive" fill="hold" evtFilter="cancelBubble" nodeType="interactiveSeq">
                <p:stCondLst>
                  <p:cond evt="onClick" delay="0">
                    <p:tgtEl>
                      <p:spTgt spid="739"/>
                    </p:tgtEl>
                  </p:cond>
                </p:stCondLst>
                <p:endSync evt="end" delay="0">
                  <p:rtn val="all"/>
                </p:endSync>
                <p:childTnLst>
                  <p:par>
                    <p:cTn id="2164" fill="hold">
                      <p:stCondLst>
                        <p:cond delay="0"/>
                      </p:stCondLst>
                      <p:childTnLst>
                        <p:par>
                          <p:cTn id="2165" fill="hold">
                            <p:stCondLst>
                              <p:cond delay="0"/>
                            </p:stCondLst>
                            <p:childTnLst>
                              <p:par>
                                <p:cTn id="2166" presetID="1" presetClass="exit" presetSubtype="0" fill="hold" grpId="2" nodeType="withEffect">
                                  <p:stCondLst>
                                    <p:cond delay="0"/>
                                  </p:stCondLst>
                                  <p:childTnLst>
                                    <p:set>
                                      <p:cBhvr>
                                        <p:cTn id="2167" dur="1" fill="hold">
                                          <p:stCondLst>
                                            <p:cond delay="0"/>
                                          </p:stCondLst>
                                        </p:cTn>
                                        <p:tgtEl>
                                          <p:spTgt spid="739"/>
                                        </p:tgtEl>
                                        <p:attrNameLst>
                                          <p:attrName>style.visibility</p:attrName>
                                        </p:attrNameLst>
                                      </p:cBhvr>
                                      <p:to>
                                        <p:strVal val="hidden"/>
                                      </p:to>
                                    </p:set>
                                  </p:childTnLst>
                                </p:cTn>
                              </p:par>
                              <p:par>
                                <p:cTn id="2168" presetID="1" presetClass="exit" presetSubtype="0" fill="hold" grpId="2" nodeType="withEffect">
                                  <p:stCondLst>
                                    <p:cond delay="0"/>
                                  </p:stCondLst>
                                  <p:childTnLst>
                                    <p:set>
                                      <p:cBhvr>
                                        <p:cTn id="2169" dur="1" fill="hold">
                                          <p:stCondLst>
                                            <p:cond delay="0"/>
                                          </p:stCondLst>
                                        </p:cTn>
                                        <p:tgtEl>
                                          <p:spTgt spid="740"/>
                                        </p:tgtEl>
                                        <p:attrNameLst>
                                          <p:attrName>style.visibility</p:attrName>
                                        </p:attrNameLst>
                                      </p:cBhvr>
                                      <p:to>
                                        <p:strVal val="hidden"/>
                                      </p:to>
                                    </p:set>
                                  </p:childTnLst>
                                </p:cTn>
                              </p:par>
                              <p:par>
                                <p:cTn id="2170" presetID="1" presetClass="entr" presetSubtype="0" fill="hold" grpId="3" nodeType="withEffect">
                                  <p:stCondLst>
                                    <p:cond delay="0"/>
                                  </p:stCondLst>
                                  <p:childTnLst>
                                    <p:set>
                                      <p:cBhvr>
                                        <p:cTn id="2171" dur="1" fill="hold">
                                          <p:stCondLst>
                                            <p:cond delay="0"/>
                                          </p:stCondLst>
                                        </p:cTn>
                                        <p:tgtEl>
                                          <p:spTgt spid="742"/>
                                        </p:tgtEl>
                                        <p:attrNameLst>
                                          <p:attrName>style.visibility</p:attrName>
                                        </p:attrNameLst>
                                      </p:cBhvr>
                                      <p:to>
                                        <p:strVal val="visible"/>
                                      </p:to>
                                    </p:set>
                                  </p:childTnLst>
                                </p:cTn>
                              </p:par>
                              <p:par>
                                <p:cTn id="2172" presetID="1" presetClass="entr" presetSubtype="0" fill="hold" grpId="3" nodeType="withEffect">
                                  <p:stCondLst>
                                    <p:cond delay="0"/>
                                  </p:stCondLst>
                                  <p:childTnLst>
                                    <p:set>
                                      <p:cBhvr>
                                        <p:cTn id="2173" dur="1" fill="hold">
                                          <p:stCondLst>
                                            <p:cond delay="0"/>
                                          </p:stCondLst>
                                        </p:cTn>
                                        <p:tgtEl>
                                          <p:spTgt spid="741"/>
                                        </p:tgtEl>
                                        <p:attrNameLst>
                                          <p:attrName>style.visibility</p:attrName>
                                        </p:attrNameLst>
                                      </p:cBhvr>
                                      <p:to>
                                        <p:strVal val="visible"/>
                                      </p:to>
                                    </p:set>
                                  </p:childTnLst>
                                </p:cTn>
                              </p:par>
                            </p:childTnLst>
                          </p:cTn>
                        </p:par>
                      </p:childTnLst>
                    </p:cTn>
                  </p:par>
                </p:childTnLst>
              </p:cTn>
              <p:nextCondLst>
                <p:cond evt="onClick" delay="0">
                  <p:tgtEl>
                    <p:spTgt spid="739"/>
                  </p:tgtEl>
                </p:cond>
              </p:nextCondLst>
            </p:seq>
            <p:seq concurrent="1" nextAc="seek">
              <p:cTn id="2174" restart="whenNotActive" fill="hold" evtFilter="cancelBubble" nodeType="interactiveSeq">
                <p:stCondLst>
                  <p:cond evt="onClick" delay="0">
                    <p:tgtEl>
                      <p:spTgt spid="742"/>
                    </p:tgtEl>
                  </p:cond>
                </p:stCondLst>
                <p:endSync evt="end" delay="0">
                  <p:rtn val="all"/>
                </p:endSync>
                <p:childTnLst>
                  <p:par>
                    <p:cTn id="2175" fill="hold">
                      <p:stCondLst>
                        <p:cond delay="0"/>
                      </p:stCondLst>
                      <p:childTnLst>
                        <p:par>
                          <p:cTn id="2176" fill="hold">
                            <p:stCondLst>
                              <p:cond delay="0"/>
                            </p:stCondLst>
                            <p:childTnLst>
                              <p:par>
                                <p:cTn id="2177" presetID="1" presetClass="exit" presetSubtype="0" fill="hold" grpId="1" nodeType="withEffect">
                                  <p:stCondLst>
                                    <p:cond delay="0"/>
                                  </p:stCondLst>
                                  <p:childTnLst>
                                    <p:set>
                                      <p:cBhvr>
                                        <p:cTn id="2178" dur="1" fill="hold">
                                          <p:stCondLst>
                                            <p:cond delay="0"/>
                                          </p:stCondLst>
                                        </p:cTn>
                                        <p:tgtEl>
                                          <p:spTgt spid="742"/>
                                        </p:tgtEl>
                                        <p:attrNameLst>
                                          <p:attrName>style.visibility</p:attrName>
                                        </p:attrNameLst>
                                      </p:cBhvr>
                                      <p:to>
                                        <p:strVal val="hidden"/>
                                      </p:to>
                                    </p:set>
                                  </p:childTnLst>
                                </p:cTn>
                              </p:par>
                              <p:par>
                                <p:cTn id="2179" presetID="1" presetClass="exit" presetSubtype="0" fill="hold" grpId="1" nodeType="withEffect">
                                  <p:stCondLst>
                                    <p:cond delay="0"/>
                                  </p:stCondLst>
                                  <p:childTnLst>
                                    <p:set>
                                      <p:cBhvr>
                                        <p:cTn id="2180" dur="1" fill="hold">
                                          <p:stCondLst>
                                            <p:cond delay="0"/>
                                          </p:stCondLst>
                                        </p:cTn>
                                        <p:tgtEl>
                                          <p:spTgt spid="741"/>
                                        </p:tgtEl>
                                        <p:attrNameLst>
                                          <p:attrName>style.visibility</p:attrName>
                                        </p:attrNameLst>
                                      </p:cBhvr>
                                      <p:to>
                                        <p:strVal val="hidden"/>
                                      </p:to>
                                    </p:set>
                                  </p:childTnLst>
                                </p:cTn>
                              </p:par>
                              <p:par>
                                <p:cTn id="2181" presetID="1" presetClass="entr" presetSubtype="0" fill="hold" grpId="3" nodeType="withEffect">
                                  <p:stCondLst>
                                    <p:cond delay="0"/>
                                  </p:stCondLst>
                                  <p:childTnLst>
                                    <p:set>
                                      <p:cBhvr>
                                        <p:cTn id="2182" dur="1" fill="hold">
                                          <p:stCondLst>
                                            <p:cond delay="0"/>
                                          </p:stCondLst>
                                        </p:cTn>
                                        <p:tgtEl>
                                          <p:spTgt spid="740"/>
                                        </p:tgtEl>
                                        <p:attrNameLst>
                                          <p:attrName>style.visibility</p:attrName>
                                        </p:attrNameLst>
                                      </p:cBhvr>
                                      <p:to>
                                        <p:strVal val="visible"/>
                                      </p:to>
                                    </p:set>
                                  </p:childTnLst>
                                </p:cTn>
                              </p:par>
                              <p:par>
                                <p:cTn id="2183" presetID="1" presetClass="entr" presetSubtype="0" fill="hold" grpId="3" nodeType="withEffect">
                                  <p:stCondLst>
                                    <p:cond delay="0"/>
                                  </p:stCondLst>
                                  <p:childTnLst>
                                    <p:set>
                                      <p:cBhvr>
                                        <p:cTn id="2184" dur="1" fill="hold">
                                          <p:stCondLst>
                                            <p:cond delay="0"/>
                                          </p:stCondLst>
                                        </p:cTn>
                                        <p:tgtEl>
                                          <p:spTgt spid="739"/>
                                        </p:tgtEl>
                                        <p:attrNameLst>
                                          <p:attrName>style.visibility</p:attrName>
                                        </p:attrNameLst>
                                      </p:cBhvr>
                                      <p:to>
                                        <p:strVal val="visible"/>
                                      </p:to>
                                    </p:set>
                                  </p:childTnLst>
                                </p:cTn>
                              </p:par>
                            </p:childTnLst>
                          </p:cTn>
                        </p:par>
                      </p:childTnLst>
                    </p:cTn>
                  </p:par>
                </p:childTnLst>
              </p:cTn>
              <p:nextCondLst>
                <p:cond evt="onClick" delay="0">
                  <p:tgtEl>
                    <p:spTgt spid="742"/>
                  </p:tgtEl>
                </p:cond>
              </p:nextCondLst>
            </p:seq>
            <p:seq concurrent="1" nextAc="seek">
              <p:cTn id="2185" restart="whenNotActive" fill="hold" evtFilter="cancelBubble" nodeType="interactiveSeq">
                <p:stCondLst>
                  <p:cond evt="onClick" delay="0">
                    <p:tgtEl>
                      <p:spTgt spid="741"/>
                    </p:tgtEl>
                  </p:cond>
                </p:stCondLst>
                <p:endSync evt="end" delay="0">
                  <p:rtn val="all"/>
                </p:endSync>
                <p:childTnLst>
                  <p:par>
                    <p:cTn id="2186" fill="hold">
                      <p:stCondLst>
                        <p:cond delay="0"/>
                      </p:stCondLst>
                      <p:childTnLst>
                        <p:par>
                          <p:cTn id="2187" fill="hold">
                            <p:stCondLst>
                              <p:cond delay="0"/>
                            </p:stCondLst>
                            <p:childTnLst>
                              <p:par>
                                <p:cTn id="2188" presetID="1" presetClass="exit" presetSubtype="0" fill="hold" grpId="2" nodeType="withEffect">
                                  <p:stCondLst>
                                    <p:cond delay="0"/>
                                  </p:stCondLst>
                                  <p:childTnLst>
                                    <p:set>
                                      <p:cBhvr>
                                        <p:cTn id="2189" dur="1" fill="hold">
                                          <p:stCondLst>
                                            <p:cond delay="0"/>
                                          </p:stCondLst>
                                        </p:cTn>
                                        <p:tgtEl>
                                          <p:spTgt spid="741"/>
                                        </p:tgtEl>
                                        <p:attrNameLst>
                                          <p:attrName>style.visibility</p:attrName>
                                        </p:attrNameLst>
                                      </p:cBhvr>
                                      <p:to>
                                        <p:strVal val="hidden"/>
                                      </p:to>
                                    </p:set>
                                  </p:childTnLst>
                                </p:cTn>
                              </p:par>
                              <p:par>
                                <p:cTn id="2190" presetID="1" presetClass="exit" presetSubtype="0" fill="hold" grpId="2" nodeType="withEffect">
                                  <p:stCondLst>
                                    <p:cond delay="0"/>
                                  </p:stCondLst>
                                  <p:childTnLst>
                                    <p:set>
                                      <p:cBhvr>
                                        <p:cTn id="2191" dur="1" fill="hold">
                                          <p:stCondLst>
                                            <p:cond delay="0"/>
                                          </p:stCondLst>
                                        </p:cTn>
                                        <p:tgtEl>
                                          <p:spTgt spid="742"/>
                                        </p:tgtEl>
                                        <p:attrNameLst>
                                          <p:attrName>style.visibility</p:attrName>
                                        </p:attrNameLst>
                                      </p:cBhvr>
                                      <p:to>
                                        <p:strVal val="hidden"/>
                                      </p:to>
                                    </p:set>
                                  </p:childTnLst>
                                </p:cTn>
                              </p:par>
                              <p:par>
                                <p:cTn id="2192" presetID="1" presetClass="entr" presetSubtype="0" fill="hold" grpId="0" nodeType="withEffect">
                                  <p:stCondLst>
                                    <p:cond delay="0"/>
                                  </p:stCondLst>
                                  <p:childTnLst>
                                    <p:set>
                                      <p:cBhvr>
                                        <p:cTn id="2193" dur="1" fill="hold">
                                          <p:stCondLst>
                                            <p:cond delay="0"/>
                                          </p:stCondLst>
                                        </p:cTn>
                                        <p:tgtEl>
                                          <p:spTgt spid="744"/>
                                        </p:tgtEl>
                                        <p:attrNameLst>
                                          <p:attrName>style.visibility</p:attrName>
                                        </p:attrNameLst>
                                      </p:cBhvr>
                                      <p:to>
                                        <p:strVal val="visible"/>
                                      </p:to>
                                    </p:set>
                                  </p:childTnLst>
                                </p:cTn>
                              </p:par>
                              <p:par>
                                <p:cTn id="2194" presetID="1" presetClass="entr" presetSubtype="0" fill="hold" grpId="0" nodeType="withEffect">
                                  <p:stCondLst>
                                    <p:cond delay="0"/>
                                  </p:stCondLst>
                                  <p:childTnLst>
                                    <p:set>
                                      <p:cBhvr>
                                        <p:cTn id="2195" dur="1" fill="hold">
                                          <p:stCondLst>
                                            <p:cond delay="0"/>
                                          </p:stCondLst>
                                        </p:cTn>
                                        <p:tgtEl>
                                          <p:spTgt spid="743"/>
                                        </p:tgtEl>
                                        <p:attrNameLst>
                                          <p:attrName>style.visibility</p:attrName>
                                        </p:attrNameLst>
                                      </p:cBhvr>
                                      <p:to>
                                        <p:strVal val="visible"/>
                                      </p:to>
                                    </p:set>
                                  </p:childTnLst>
                                </p:cTn>
                              </p:par>
                            </p:childTnLst>
                          </p:cTn>
                        </p:par>
                      </p:childTnLst>
                    </p:cTn>
                  </p:par>
                </p:childTnLst>
              </p:cTn>
              <p:nextCondLst>
                <p:cond evt="onClick" delay="0">
                  <p:tgtEl>
                    <p:spTgt spid="741"/>
                  </p:tgtEl>
                </p:cond>
              </p:nextCondLst>
            </p:seq>
            <p:seq concurrent="1" nextAc="seek">
              <p:cTn id="2196" restart="whenNotActive" fill="hold" evtFilter="cancelBubble" nodeType="interactiveSeq">
                <p:stCondLst>
                  <p:cond evt="onClick" delay="0">
                    <p:tgtEl>
                      <p:spTgt spid="744"/>
                    </p:tgtEl>
                  </p:cond>
                </p:stCondLst>
                <p:endSync evt="end" delay="0">
                  <p:rtn val="all"/>
                </p:endSync>
                <p:childTnLst>
                  <p:par>
                    <p:cTn id="2197" fill="hold">
                      <p:stCondLst>
                        <p:cond delay="0"/>
                      </p:stCondLst>
                      <p:childTnLst>
                        <p:par>
                          <p:cTn id="2198" fill="hold">
                            <p:stCondLst>
                              <p:cond delay="0"/>
                            </p:stCondLst>
                            <p:childTnLst>
                              <p:par>
                                <p:cTn id="2199" presetID="1" presetClass="exit" presetSubtype="0" fill="hold" grpId="1" nodeType="withEffect">
                                  <p:stCondLst>
                                    <p:cond delay="0"/>
                                  </p:stCondLst>
                                  <p:childTnLst>
                                    <p:set>
                                      <p:cBhvr>
                                        <p:cTn id="2200" dur="1" fill="hold">
                                          <p:stCondLst>
                                            <p:cond delay="0"/>
                                          </p:stCondLst>
                                        </p:cTn>
                                        <p:tgtEl>
                                          <p:spTgt spid="744"/>
                                        </p:tgtEl>
                                        <p:attrNameLst>
                                          <p:attrName>style.visibility</p:attrName>
                                        </p:attrNameLst>
                                      </p:cBhvr>
                                      <p:to>
                                        <p:strVal val="hidden"/>
                                      </p:to>
                                    </p:set>
                                  </p:childTnLst>
                                </p:cTn>
                              </p:par>
                              <p:par>
                                <p:cTn id="2201" presetID="1" presetClass="exit" presetSubtype="0" fill="hold" grpId="1" nodeType="withEffect">
                                  <p:stCondLst>
                                    <p:cond delay="0"/>
                                  </p:stCondLst>
                                  <p:childTnLst>
                                    <p:set>
                                      <p:cBhvr>
                                        <p:cTn id="2202" dur="1" fill="hold">
                                          <p:stCondLst>
                                            <p:cond delay="0"/>
                                          </p:stCondLst>
                                        </p:cTn>
                                        <p:tgtEl>
                                          <p:spTgt spid="743"/>
                                        </p:tgtEl>
                                        <p:attrNameLst>
                                          <p:attrName>style.visibility</p:attrName>
                                        </p:attrNameLst>
                                      </p:cBhvr>
                                      <p:to>
                                        <p:strVal val="hidden"/>
                                      </p:to>
                                    </p:set>
                                  </p:childTnLst>
                                </p:cTn>
                              </p:par>
                              <p:par>
                                <p:cTn id="2203" presetID="1" presetClass="entr" presetSubtype="0" fill="hold" grpId="0" nodeType="withEffect">
                                  <p:stCondLst>
                                    <p:cond delay="0"/>
                                  </p:stCondLst>
                                  <p:childTnLst>
                                    <p:set>
                                      <p:cBhvr>
                                        <p:cTn id="2204" dur="1" fill="hold">
                                          <p:stCondLst>
                                            <p:cond delay="0"/>
                                          </p:stCondLst>
                                        </p:cTn>
                                        <p:tgtEl>
                                          <p:spTgt spid="742"/>
                                        </p:tgtEl>
                                        <p:attrNameLst>
                                          <p:attrName>style.visibility</p:attrName>
                                        </p:attrNameLst>
                                      </p:cBhvr>
                                      <p:to>
                                        <p:strVal val="visible"/>
                                      </p:to>
                                    </p:set>
                                  </p:childTnLst>
                                </p:cTn>
                              </p:par>
                              <p:par>
                                <p:cTn id="2205" presetID="1" presetClass="entr" presetSubtype="0" fill="hold" grpId="0" nodeType="withEffect">
                                  <p:stCondLst>
                                    <p:cond delay="0"/>
                                  </p:stCondLst>
                                  <p:childTnLst>
                                    <p:set>
                                      <p:cBhvr>
                                        <p:cTn id="2206" dur="1" fill="hold">
                                          <p:stCondLst>
                                            <p:cond delay="0"/>
                                          </p:stCondLst>
                                        </p:cTn>
                                        <p:tgtEl>
                                          <p:spTgt spid="741"/>
                                        </p:tgtEl>
                                        <p:attrNameLst>
                                          <p:attrName>style.visibility</p:attrName>
                                        </p:attrNameLst>
                                      </p:cBhvr>
                                      <p:to>
                                        <p:strVal val="visible"/>
                                      </p:to>
                                    </p:set>
                                  </p:childTnLst>
                                </p:cTn>
                              </p:par>
                            </p:childTnLst>
                          </p:cTn>
                        </p:par>
                      </p:childTnLst>
                    </p:cTn>
                  </p:par>
                </p:childTnLst>
              </p:cTn>
              <p:nextCondLst>
                <p:cond evt="onClick" delay="0">
                  <p:tgtEl>
                    <p:spTgt spid="744"/>
                  </p:tgtEl>
                </p:cond>
              </p:nextCondLst>
            </p:seq>
            <p:seq concurrent="1" nextAc="seek">
              <p:cTn id="2207" restart="whenNotActive" fill="hold" evtFilter="cancelBubble" nodeType="interactiveSeq">
                <p:stCondLst>
                  <p:cond evt="onClick" delay="0">
                    <p:tgtEl>
                      <p:spTgt spid="743"/>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2" nodeType="withEffect">
                                  <p:stCondLst>
                                    <p:cond delay="0"/>
                                  </p:stCondLst>
                                  <p:childTnLst>
                                    <p:set>
                                      <p:cBhvr>
                                        <p:cTn id="2211" dur="1" fill="hold">
                                          <p:stCondLst>
                                            <p:cond delay="0"/>
                                          </p:stCondLst>
                                        </p:cTn>
                                        <p:tgtEl>
                                          <p:spTgt spid="743"/>
                                        </p:tgtEl>
                                        <p:attrNameLst>
                                          <p:attrName>style.visibility</p:attrName>
                                        </p:attrNameLst>
                                      </p:cBhvr>
                                      <p:to>
                                        <p:strVal val="hidden"/>
                                      </p:to>
                                    </p:set>
                                  </p:childTnLst>
                                </p:cTn>
                              </p:par>
                              <p:par>
                                <p:cTn id="2212" presetID="1" presetClass="exit" presetSubtype="0" fill="hold" grpId="2" nodeType="withEffect">
                                  <p:stCondLst>
                                    <p:cond delay="0"/>
                                  </p:stCondLst>
                                  <p:childTnLst>
                                    <p:set>
                                      <p:cBhvr>
                                        <p:cTn id="2213" dur="1" fill="hold">
                                          <p:stCondLst>
                                            <p:cond delay="0"/>
                                          </p:stCondLst>
                                        </p:cTn>
                                        <p:tgtEl>
                                          <p:spTgt spid="744"/>
                                        </p:tgtEl>
                                        <p:attrNameLst>
                                          <p:attrName>style.visibility</p:attrName>
                                        </p:attrNameLst>
                                      </p:cBhvr>
                                      <p:to>
                                        <p:strVal val="hidden"/>
                                      </p:to>
                                    </p:set>
                                  </p:childTnLst>
                                </p:cTn>
                              </p:par>
                              <p:par>
                                <p:cTn id="2214" presetID="1" presetClass="entr" presetSubtype="0" fill="hold" grpId="1" nodeType="withEffect">
                                  <p:stCondLst>
                                    <p:cond delay="0"/>
                                  </p:stCondLst>
                                  <p:childTnLst>
                                    <p:set>
                                      <p:cBhvr>
                                        <p:cTn id="2215" dur="1" fill="hold">
                                          <p:stCondLst>
                                            <p:cond delay="0"/>
                                          </p:stCondLst>
                                        </p:cTn>
                                        <p:tgtEl>
                                          <p:spTgt spid="746"/>
                                        </p:tgtEl>
                                        <p:attrNameLst>
                                          <p:attrName>style.visibility</p:attrName>
                                        </p:attrNameLst>
                                      </p:cBhvr>
                                      <p:to>
                                        <p:strVal val="visible"/>
                                      </p:to>
                                    </p:set>
                                  </p:childTnLst>
                                </p:cTn>
                              </p:par>
                              <p:par>
                                <p:cTn id="2216" presetID="1" presetClass="entr" presetSubtype="0" fill="hold" grpId="1" nodeType="withEffect">
                                  <p:stCondLst>
                                    <p:cond delay="0"/>
                                  </p:stCondLst>
                                  <p:childTnLst>
                                    <p:set>
                                      <p:cBhvr>
                                        <p:cTn id="2217" dur="1" fill="hold">
                                          <p:stCondLst>
                                            <p:cond delay="0"/>
                                          </p:stCondLst>
                                        </p:cTn>
                                        <p:tgtEl>
                                          <p:spTgt spid="745"/>
                                        </p:tgtEl>
                                        <p:attrNameLst>
                                          <p:attrName>style.visibility</p:attrName>
                                        </p:attrNameLst>
                                      </p:cBhvr>
                                      <p:to>
                                        <p:strVal val="visible"/>
                                      </p:to>
                                    </p:set>
                                  </p:childTnLst>
                                </p:cTn>
                              </p:par>
                            </p:childTnLst>
                          </p:cTn>
                        </p:par>
                      </p:childTnLst>
                    </p:cTn>
                  </p:par>
                </p:childTnLst>
              </p:cTn>
              <p:nextCondLst>
                <p:cond evt="onClick" delay="0">
                  <p:tgtEl>
                    <p:spTgt spid="743"/>
                  </p:tgtEl>
                </p:cond>
              </p:nextCondLst>
            </p:seq>
            <p:seq concurrent="1" nextAc="seek">
              <p:cTn id="2218" restart="whenNotActive" fill="hold" evtFilter="cancelBubble" nodeType="interactiveSeq">
                <p:stCondLst>
                  <p:cond evt="onClick" delay="0">
                    <p:tgtEl>
                      <p:spTgt spid="746"/>
                    </p:tgtEl>
                  </p:cond>
                </p:stCondLst>
                <p:endSync evt="end" delay="0">
                  <p:rtn val="all"/>
                </p:endSync>
                <p:childTnLst>
                  <p:par>
                    <p:cTn id="2219" fill="hold">
                      <p:stCondLst>
                        <p:cond delay="0"/>
                      </p:stCondLst>
                      <p:childTnLst>
                        <p:par>
                          <p:cTn id="2220" fill="hold">
                            <p:stCondLst>
                              <p:cond delay="0"/>
                            </p:stCondLst>
                            <p:childTnLst>
                              <p:par>
                                <p:cTn id="2221" presetID="1" presetClass="exit" presetSubtype="0" fill="hold" grpId="0" nodeType="withEffect">
                                  <p:stCondLst>
                                    <p:cond delay="0"/>
                                  </p:stCondLst>
                                  <p:childTnLst>
                                    <p:set>
                                      <p:cBhvr>
                                        <p:cTn id="2222" dur="1" fill="hold">
                                          <p:stCondLst>
                                            <p:cond delay="0"/>
                                          </p:stCondLst>
                                        </p:cTn>
                                        <p:tgtEl>
                                          <p:spTgt spid="746"/>
                                        </p:tgtEl>
                                        <p:attrNameLst>
                                          <p:attrName>style.visibility</p:attrName>
                                        </p:attrNameLst>
                                      </p:cBhvr>
                                      <p:to>
                                        <p:strVal val="hidden"/>
                                      </p:to>
                                    </p:set>
                                  </p:childTnLst>
                                </p:cTn>
                              </p:par>
                              <p:par>
                                <p:cTn id="2223" presetID="1" presetClass="exit" presetSubtype="0" fill="hold" grpId="0" nodeType="withEffect">
                                  <p:stCondLst>
                                    <p:cond delay="0"/>
                                  </p:stCondLst>
                                  <p:childTnLst>
                                    <p:set>
                                      <p:cBhvr>
                                        <p:cTn id="2224" dur="1" fill="hold">
                                          <p:stCondLst>
                                            <p:cond delay="0"/>
                                          </p:stCondLst>
                                        </p:cTn>
                                        <p:tgtEl>
                                          <p:spTgt spid="745"/>
                                        </p:tgtEl>
                                        <p:attrNameLst>
                                          <p:attrName>style.visibility</p:attrName>
                                        </p:attrNameLst>
                                      </p:cBhvr>
                                      <p:to>
                                        <p:strVal val="hidden"/>
                                      </p:to>
                                    </p:set>
                                  </p:childTnLst>
                                </p:cTn>
                              </p:par>
                              <p:par>
                                <p:cTn id="2225" presetID="1" presetClass="entr" presetSubtype="0" fill="hold" grpId="3" nodeType="withEffect">
                                  <p:stCondLst>
                                    <p:cond delay="0"/>
                                  </p:stCondLst>
                                  <p:childTnLst>
                                    <p:set>
                                      <p:cBhvr>
                                        <p:cTn id="2226" dur="1" fill="hold">
                                          <p:stCondLst>
                                            <p:cond delay="0"/>
                                          </p:stCondLst>
                                        </p:cTn>
                                        <p:tgtEl>
                                          <p:spTgt spid="744"/>
                                        </p:tgtEl>
                                        <p:attrNameLst>
                                          <p:attrName>style.visibility</p:attrName>
                                        </p:attrNameLst>
                                      </p:cBhvr>
                                      <p:to>
                                        <p:strVal val="visible"/>
                                      </p:to>
                                    </p:set>
                                  </p:childTnLst>
                                </p:cTn>
                              </p:par>
                              <p:par>
                                <p:cTn id="2227" presetID="1" presetClass="entr" presetSubtype="0" fill="hold" grpId="3" nodeType="withEffect">
                                  <p:stCondLst>
                                    <p:cond delay="0"/>
                                  </p:stCondLst>
                                  <p:childTnLst>
                                    <p:set>
                                      <p:cBhvr>
                                        <p:cTn id="2228" dur="1" fill="hold">
                                          <p:stCondLst>
                                            <p:cond delay="0"/>
                                          </p:stCondLst>
                                        </p:cTn>
                                        <p:tgtEl>
                                          <p:spTgt spid="743"/>
                                        </p:tgtEl>
                                        <p:attrNameLst>
                                          <p:attrName>style.visibility</p:attrName>
                                        </p:attrNameLst>
                                      </p:cBhvr>
                                      <p:to>
                                        <p:strVal val="visible"/>
                                      </p:to>
                                    </p:set>
                                  </p:childTnLst>
                                </p:cTn>
                              </p:par>
                            </p:childTnLst>
                          </p:cTn>
                        </p:par>
                      </p:childTnLst>
                    </p:cTn>
                  </p:par>
                </p:childTnLst>
              </p:cTn>
              <p:nextCondLst>
                <p:cond evt="onClick" delay="0">
                  <p:tgtEl>
                    <p:spTgt spid="746"/>
                  </p:tgtEl>
                </p:cond>
              </p:nextCondLst>
            </p:seq>
            <p:seq concurrent="1" nextAc="seek">
              <p:cTn id="2229" restart="whenNotActive" fill="hold" evtFilter="cancelBubble" nodeType="interactiveSeq">
                <p:stCondLst>
                  <p:cond evt="onClick" delay="0">
                    <p:tgtEl>
                      <p:spTgt spid="747"/>
                    </p:tgtEl>
                  </p:cond>
                </p:stCondLst>
                <p:endSync evt="end" delay="0">
                  <p:rtn val="all"/>
                </p:endSync>
                <p:childTnLst>
                  <p:par>
                    <p:cTn id="2230" fill="hold">
                      <p:stCondLst>
                        <p:cond delay="0"/>
                      </p:stCondLst>
                      <p:childTnLst>
                        <p:par>
                          <p:cTn id="2231" fill="hold">
                            <p:stCondLst>
                              <p:cond delay="0"/>
                            </p:stCondLst>
                            <p:childTnLst>
                              <p:par>
                                <p:cTn id="2232" presetID="1" presetClass="exit" presetSubtype="0" fill="hold" grpId="0" nodeType="withEffect">
                                  <p:stCondLst>
                                    <p:cond delay="0"/>
                                  </p:stCondLst>
                                  <p:childTnLst>
                                    <p:set>
                                      <p:cBhvr>
                                        <p:cTn id="2233" dur="1" fill="hold">
                                          <p:stCondLst>
                                            <p:cond delay="0"/>
                                          </p:stCondLst>
                                        </p:cTn>
                                        <p:tgtEl>
                                          <p:spTgt spid="747"/>
                                        </p:tgtEl>
                                        <p:attrNameLst>
                                          <p:attrName>style.visibility</p:attrName>
                                        </p:attrNameLst>
                                      </p:cBhvr>
                                      <p:to>
                                        <p:strVal val="hidden"/>
                                      </p:to>
                                    </p:set>
                                  </p:childTnLst>
                                </p:cTn>
                              </p:par>
                              <p:par>
                                <p:cTn id="2234" presetID="1" presetClass="entr" presetSubtype="0" fill="hold" grpId="0" nodeType="withEffect">
                                  <p:stCondLst>
                                    <p:cond delay="0"/>
                                  </p:stCondLst>
                                  <p:childTnLst>
                                    <p:set>
                                      <p:cBhvr>
                                        <p:cTn id="2235" dur="1" fill="hold">
                                          <p:stCondLst>
                                            <p:cond delay="0"/>
                                          </p:stCondLst>
                                        </p:cTn>
                                        <p:tgtEl>
                                          <p:spTgt spid="748"/>
                                        </p:tgtEl>
                                        <p:attrNameLst>
                                          <p:attrName>style.visibility</p:attrName>
                                        </p:attrNameLst>
                                      </p:cBhvr>
                                      <p:to>
                                        <p:strVal val="visible"/>
                                      </p:to>
                                    </p:set>
                                  </p:childTnLst>
                                </p:cTn>
                              </p:par>
                              <p:par>
                                <p:cTn id="2236" presetID="1" presetClass="entr" presetSubtype="0" fill="hold" grpId="0" nodeType="withEffect">
                                  <p:stCondLst>
                                    <p:cond delay="0"/>
                                  </p:stCondLst>
                                  <p:childTnLst>
                                    <p:set>
                                      <p:cBhvr>
                                        <p:cTn id="2237" dur="1" fill="hold">
                                          <p:stCondLst>
                                            <p:cond delay="0"/>
                                          </p:stCondLst>
                                        </p:cTn>
                                        <p:tgtEl>
                                          <p:spTgt spid="749"/>
                                        </p:tgtEl>
                                        <p:attrNameLst>
                                          <p:attrName>style.visibility</p:attrName>
                                        </p:attrNameLst>
                                      </p:cBhvr>
                                      <p:to>
                                        <p:strVal val="visible"/>
                                      </p:to>
                                    </p:set>
                                  </p:childTnLst>
                                </p:cTn>
                              </p:par>
                            </p:childTnLst>
                          </p:cTn>
                        </p:par>
                      </p:childTnLst>
                    </p:cTn>
                  </p:par>
                </p:childTnLst>
              </p:cTn>
              <p:nextCondLst>
                <p:cond evt="onClick" delay="0">
                  <p:tgtEl>
                    <p:spTgt spid="747"/>
                  </p:tgtEl>
                </p:cond>
              </p:nextCondLst>
            </p:seq>
            <p:seq concurrent="1" nextAc="seek">
              <p:cTn id="2238" restart="whenNotActive" fill="hold" evtFilter="cancelBubble" nodeType="interactiveSeq">
                <p:stCondLst>
                  <p:cond evt="onClick" delay="0">
                    <p:tgtEl>
                      <p:spTgt spid="749"/>
                    </p:tgtEl>
                  </p:cond>
                </p:stCondLst>
                <p:endSync evt="end" delay="0">
                  <p:rtn val="all"/>
                </p:endSync>
                <p:childTnLst>
                  <p:par>
                    <p:cTn id="2239" fill="hold">
                      <p:stCondLst>
                        <p:cond delay="0"/>
                      </p:stCondLst>
                      <p:childTnLst>
                        <p:par>
                          <p:cTn id="2240" fill="hold">
                            <p:stCondLst>
                              <p:cond delay="0"/>
                            </p:stCondLst>
                            <p:childTnLst>
                              <p:par>
                                <p:cTn id="2241" presetID="1" presetClass="exit" presetSubtype="0" fill="hold" grpId="1" nodeType="withEffect">
                                  <p:stCondLst>
                                    <p:cond delay="0"/>
                                  </p:stCondLst>
                                  <p:childTnLst>
                                    <p:set>
                                      <p:cBhvr>
                                        <p:cTn id="2242" dur="1" fill="hold">
                                          <p:stCondLst>
                                            <p:cond delay="0"/>
                                          </p:stCondLst>
                                        </p:cTn>
                                        <p:tgtEl>
                                          <p:spTgt spid="748"/>
                                        </p:tgtEl>
                                        <p:attrNameLst>
                                          <p:attrName>style.visibility</p:attrName>
                                        </p:attrNameLst>
                                      </p:cBhvr>
                                      <p:to>
                                        <p:strVal val="hidden"/>
                                      </p:to>
                                    </p:set>
                                  </p:childTnLst>
                                </p:cTn>
                              </p:par>
                              <p:par>
                                <p:cTn id="2243" presetID="1" presetClass="exit" presetSubtype="0" fill="hold" grpId="1" nodeType="withEffect">
                                  <p:stCondLst>
                                    <p:cond delay="0"/>
                                  </p:stCondLst>
                                  <p:childTnLst>
                                    <p:set>
                                      <p:cBhvr>
                                        <p:cTn id="2244" dur="1" fill="hold">
                                          <p:stCondLst>
                                            <p:cond delay="0"/>
                                          </p:stCondLst>
                                        </p:cTn>
                                        <p:tgtEl>
                                          <p:spTgt spid="749"/>
                                        </p:tgtEl>
                                        <p:attrNameLst>
                                          <p:attrName>style.visibility</p:attrName>
                                        </p:attrNameLst>
                                      </p:cBhvr>
                                      <p:to>
                                        <p:strVal val="hidden"/>
                                      </p:to>
                                    </p:set>
                                  </p:childTnLst>
                                </p:cTn>
                              </p:par>
                              <p:par>
                                <p:cTn id="2245" presetID="1" presetClass="entr" presetSubtype="0" fill="hold" grpId="1" nodeType="withEffect">
                                  <p:stCondLst>
                                    <p:cond delay="0"/>
                                  </p:stCondLst>
                                  <p:childTnLst>
                                    <p:set>
                                      <p:cBhvr>
                                        <p:cTn id="2246" dur="1" fill="hold">
                                          <p:stCondLst>
                                            <p:cond delay="0"/>
                                          </p:stCondLst>
                                        </p:cTn>
                                        <p:tgtEl>
                                          <p:spTgt spid="747"/>
                                        </p:tgtEl>
                                        <p:attrNameLst>
                                          <p:attrName>style.visibility</p:attrName>
                                        </p:attrNameLst>
                                      </p:cBhvr>
                                      <p:to>
                                        <p:strVal val="visible"/>
                                      </p:to>
                                    </p:set>
                                  </p:childTnLst>
                                </p:cTn>
                              </p:par>
                            </p:childTnLst>
                          </p:cTn>
                        </p:par>
                      </p:childTnLst>
                    </p:cTn>
                  </p:par>
                </p:childTnLst>
              </p:cTn>
              <p:nextCondLst>
                <p:cond evt="onClick" delay="0">
                  <p:tgtEl>
                    <p:spTgt spid="749"/>
                  </p:tgtEl>
                </p:cond>
              </p:nextCondLst>
            </p:seq>
            <p:seq concurrent="1" nextAc="seek">
              <p:cTn id="2247" restart="whenNotActive" fill="hold" evtFilter="cancelBubble" nodeType="interactiveSeq">
                <p:stCondLst>
                  <p:cond evt="onClick" delay="0">
                    <p:tgtEl>
                      <p:spTgt spid="748"/>
                    </p:tgtEl>
                  </p:cond>
                </p:stCondLst>
                <p:endSync evt="end" delay="0">
                  <p:rtn val="all"/>
                </p:endSync>
                <p:childTnLst>
                  <p:par>
                    <p:cTn id="2248" fill="hold">
                      <p:stCondLst>
                        <p:cond delay="0"/>
                      </p:stCondLst>
                      <p:childTnLst>
                        <p:par>
                          <p:cTn id="2249" fill="hold">
                            <p:stCondLst>
                              <p:cond delay="0"/>
                            </p:stCondLst>
                            <p:childTnLst>
                              <p:par>
                                <p:cTn id="2250" presetID="1" presetClass="exit" presetSubtype="0" fill="hold" grpId="2" nodeType="withEffect">
                                  <p:stCondLst>
                                    <p:cond delay="0"/>
                                  </p:stCondLst>
                                  <p:childTnLst>
                                    <p:set>
                                      <p:cBhvr>
                                        <p:cTn id="2251" dur="1" fill="hold">
                                          <p:stCondLst>
                                            <p:cond delay="0"/>
                                          </p:stCondLst>
                                        </p:cTn>
                                        <p:tgtEl>
                                          <p:spTgt spid="748"/>
                                        </p:tgtEl>
                                        <p:attrNameLst>
                                          <p:attrName>style.visibility</p:attrName>
                                        </p:attrNameLst>
                                      </p:cBhvr>
                                      <p:to>
                                        <p:strVal val="hidden"/>
                                      </p:to>
                                    </p:set>
                                  </p:childTnLst>
                                </p:cTn>
                              </p:par>
                              <p:par>
                                <p:cTn id="2252" presetID="1" presetClass="exit" presetSubtype="0" fill="hold" grpId="3" nodeType="withEffect">
                                  <p:stCondLst>
                                    <p:cond delay="0"/>
                                  </p:stCondLst>
                                  <p:childTnLst>
                                    <p:set>
                                      <p:cBhvr>
                                        <p:cTn id="2253" dur="1" fill="hold">
                                          <p:stCondLst>
                                            <p:cond delay="0"/>
                                          </p:stCondLst>
                                        </p:cTn>
                                        <p:tgtEl>
                                          <p:spTgt spid="749"/>
                                        </p:tgtEl>
                                        <p:attrNameLst>
                                          <p:attrName>style.visibility</p:attrName>
                                        </p:attrNameLst>
                                      </p:cBhvr>
                                      <p:to>
                                        <p:strVal val="hidden"/>
                                      </p:to>
                                    </p:set>
                                  </p:childTnLst>
                                </p:cTn>
                              </p:par>
                              <p:par>
                                <p:cTn id="2254" presetID="1" presetClass="entr" presetSubtype="0" fill="hold" grpId="0" nodeType="withEffect">
                                  <p:stCondLst>
                                    <p:cond delay="0"/>
                                  </p:stCondLst>
                                  <p:childTnLst>
                                    <p:set>
                                      <p:cBhvr>
                                        <p:cTn id="2255" dur="1" fill="hold">
                                          <p:stCondLst>
                                            <p:cond delay="0"/>
                                          </p:stCondLst>
                                        </p:cTn>
                                        <p:tgtEl>
                                          <p:spTgt spid="751"/>
                                        </p:tgtEl>
                                        <p:attrNameLst>
                                          <p:attrName>style.visibility</p:attrName>
                                        </p:attrNameLst>
                                      </p:cBhvr>
                                      <p:to>
                                        <p:strVal val="visible"/>
                                      </p:to>
                                    </p:set>
                                  </p:childTnLst>
                                </p:cTn>
                              </p:par>
                              <p:par>
                                <p:cTn id="2256" presetID="1" presetClass="entr" presetSubtype="0" fill="hold" grpId="0" nodeType="withEffect">
                                  <p:stCondLst>
                                    <p:cond delay="0"/>
                                  </p:stCondLst>
                                  <p:childTnLst>
                                    <p:set>
                                      <p:cBhvr>
                                        <p:cTn id="2257" dur="1" fill="hold">
                                          <p:stCondLst>
                                            <p:cond delay="0"/>
                                          </p:stCondLst>
                                        </p:cTn>
                                        <p:tgtEl>
                                          <p:spTgt spid="750"/>
                                        </p:tgtEl>
                                        <p:attrNameLst>
                                          <p:attrName>style.visibility</p:attrName>
                                        </p:attrNameLst>
                                      </p:cBhvr>
                                      <p:to>
                                        <p:strVal val="visible"/>
                                      </p:to>
                                    </p:set>
                                  </p:childTnLst>
                                </p:cTn>
                              </p:par>
                            </p:childTnLst>
                          </p:cTn>
                        </p:par>
                      </p:childTnLst>
                    </p:cTn>
                  </p:par>
                </p:childTnLst>
              </p:cTn>
              <p:nextCondLst>
                <p:cond evt="onClick" delay="0">
                  <p:tgtEl>
                    <p:spTgt spid="748"/>
                  </p:tgtEl>
                </p:cond>
              </p:nextCondLst>
            </p:seq>
            <p:seq concurrent="1" nextAc="seek">
              <p:cTn id="2258" restart="whenNotActive" fill="hold" evtFilter="cancelBubble" nodeType="interactiveSeq">
                <p:stCondLst>
                  <p:cond evt="onClick" delay="0">
                    <p:tgtEl>
                      <p:spTgt spid="751"/>
                    </p:tgtEl>
                  </p:cond>
                </p:stCondLst>
                <p:endSync evt="end" delay="0">
                  <p:rtn val="all"/>
                </p:endSync>
                <p:childTnLst>
                  <p:par>
                    <p:cTn id="2259" fill="hold">
                      <p:stCondLst>
                        <p:cond delay="0"/>
                      </p:stCondLst>
                      <p:childTnLst>
                        <p:par>
                          <p:cTn id="2260" fill="hold">
                            <p:stCondLst>
                              <p:cond delay="0"/>
                            </p:stCondLst>
                            <p:childTnLst>
                              <p:par>
                                <p:cTn id="2261" presetID="1" presetClass="exit" presetSubtype="0" fill="hold" grpId="1" nodeType="withEffect">
                                  <p:stCondLst>
                                    <p:cond delay="0"/>
                                  </p:stCondLst>
                                  <p:childTnLst>
                                    <p:set>
                                      <p:cBhvr>
                                        <p:cTn id="2262" dur="1" fill="hold">
                                          <p:stCondLst>
                                            <p:cond delay="0"/>
                                          </p:stCondLst>
                                        </p:cTn>
                                        <p:tgtEl>
                                          <p:spTgt spid="751"/>
                                        </p:tgtEl>
                                        <p:attrNameLst>
                                          <p:attrName>style.visibility</p:attrName>
                                        </p:attrNameLst>
                                      </p:cBhvr>
                                      <p:to>
                                        <p:strVal val="hidden"/>
                                      </p:to>
                                    </p:set>
                                  </p:childTnLst>
                                </p:cTn>
                              </p:par>
                              <p:par>
                                <p:cTn id="2263" presetID="1" presetClass="exit" presetSubtype="0" fill="hold" grpId="1" nodeType="withEffect">
                                  <p:stCondLst>
                                    <p:cond delay="0"/>
                                  </p:stCondLst>
                                  <p:childTnLst>
                                    <p:set>
                                      <p:cBhvr>
                                        <p:cTn id="2264" dur="1" fill="hold">
                                          <p:stCondLst>
                                            <p:cond delay="0"/>
                                          </p:stCondLst>
                                        </p:cTn>
                                        <p:tgtEl>
                                          <p:spTgt spid="750"/>
                                        </p:tgtEl>
                                        <p:attrNameLst>
                                          <p:attrName>style.visibility</p:attrName>
                                        </p:attrNameLst>
                                      </p:cBhvr>
                                      <p:to>
                                        <p:strVal val="hidden"/>
                                      </p:to>
                                    </p:set>
                                  </p:childTnLst>
                                </p:cTn>
                              </p:par>
                              <p:par>
                                <p:cTn id="2265" presetID="1" presetClass="entr" presetSubtype="0" fill="hold" grpId="3" nodeType="withEffect">
                                  <p:stCondLst>
                                    <p:cond delay="0"/>
                                  </p:stCondLst>
                                  <p:childTnLst>
                                    <p:set>
                                      <p:cBhvr>
                                        <p:cTn id="2266" dur="1" fill="hold">
                                          <p:stCondLst>
                                            <p:cond delay="0"/>
                                          </p:stCondLst>
                                        </p:cTn>
                                        <p:tgtEl>
                                          <p:spTgt spid="748"/>
                                        </p:tgtEl>
                                        <p:attrNameLst>
                                          <p:attrName>style.visibility</p:attrName>
                                        </p:attrNameLst>
                                      </p:cBhvr>
                                      <p:to>
                                        <p:strVal val="visible"/>
                                      </p:to>
                                    </p:set>
                                  </p:childTnLst>
                                </p:cTn>
                              </p:par>
                              <p:par>
                                <p:cTn id="2267" presetID="1" presetClass="entr" presetSubtype="0" fill="hold" grpId="2" nodeType="withEffect">
                                  <p:stCondLst>
                                    <p:cond delay="0"/>
                                  </p:stCondLst>
                                  <p:childTnLst>
                                    <p:set>
                                      <p:cBhvr>
                                        <p:cTn id="2268" dur="1" fill="hold">
                                          <p:stCondLst>
                                            <p:cond delay="0"/>
                                          </p:stCondLst>
                                        </p:cTn>
                                        <p:tgtEl>
                                          <p:spTgt spid="749"/>
                                        </p:tgtEl>
                                        <p:attrNameLst>
                                          <p:attrName>style.visibility</p:attrName>
                                        </p:attrNameLst>
                                      </p:cBhvr>
                                      <p:to>
                                        <p:strVal val="visible"/>
                                      </p:to>
                                    </p:set>
                                  </p:childTnLst>
                                </p:cTn>
                              </p:par>
                            </p:childTnLst>
                          </p:cTn>
                        </p:par>
                      </p:childTnLst>
                    </p:cTn>
                  </p:par>
                </p:childTnLst>
              </p:cTn>
              <p:nextCondLst>
                <p:cond evt="onClick" delay="0">
                  <p:tgtEl>
                    <p:spTgt spid="751"/>
                  </p:tgtEl>
                </p:cond>
              </p:nextCondLst>
            </p:seq>
            <p:seq concurrent="1" nextAc="seek">
              <p:cTn id="2269" restart="whenNotActive" fill="hold" evtFilter="cancelBubble" nodeType="interactiveSeq">
                <p:stCondLst>
                  <p:cond evt="onClick" delay="0">
                    <p:tgtEl>
                      <p:spTgt spid="750"/>
                    </p:tgtEl>
                  </p:cond>
                </p:stCondLst>
                <p:endSync evt="end" delay="0">
                  <p:rtn val="all"/>
                </p:endSync>
                <p:childTnLst>
                  <p:par>
                    <p:cTn id="2270" fill="hold">
                      <p:stCondLst>
                        <p:cond delay="0"/>
                      </p:stCondLst>
                      <p:childTnLst>
                        <p:par>
                          <p:cTn id="2271" fill="hold">
                            <p:stCondLst>
                              <p:cond delay="0"/>
                            </p:stCondLst>
                            <p:childTnLst>
                              <p:par>
                                <p:cTn id="2272" presetID="1" presetClass="exit" presetSubtype="0" fill="hold" grpId="2" nodeType="withEffect">
                                  <p:stCondLst>
                                    <p:cond delay="0"/>
                                  </p:stCondLst>
                                  <p:childTnLst>
                                    <p:set>
                                      <p:cBhvr>
                                        <p:cTn id="2273" dur="1" fill="hold">
                                          <p:stCondLst>
                                            <p:cond delay="0"/>
                                          </p:stCondLst>
                                        </p:cTn>
                                        <p:tgtEl>
                                          <p:spTgt spid="750"/>
                                        </p:tgtEl>
                                        <p:attrNameLst>
                                          <p:attrName>style.visibility</p:attrName>
                                        </p:attrNameLst>
                                      </p:cBhvr>
                                      <p:to>
                                        <p:strVal val="hidden"/>
                                      </p:to>
                                    </p:set>
                                  </p:childTnLst>
                                </p:cTn>
                              </p:par>
                              <p:par>
                                <p:cTn id="2274" presetID="1" presetClass="exit" presetSubtype="0" fill="hold" grpId="2" nodeType="withEffect">
                                  <p:stCondLst>
                                    <p:cond delay="0"/>
                                  </p:stCondLst>
                                  <p:childTnLst>
                                    <p:set>
                                      <p:cBhvr>
                                        <p:cTn id="2275" dur="1" fill="hold">
                                          <p:stCondLst>
                                            <p:cond delay="0"/>
                                          </p:stCondLst>
                                        </p:cTn>
                                        <p:tgtEl>
                                          <p:spTgt spid="751"/>
                                        </p:tgtEl>
                                        <p:attrNameLst>
                                          <p:attrName>style.visibility</p:attrName>
                                        </p:attrNameLst>
                                      </p:cBhvr>
                                      <p:to>
                                        <p:strVal val="hidden"/>
                                      </p:to>
                                    </p:set>
                                  </p:childTnLst>
                                </p:cTn>
                              </p:par>
                              <p:par>
                                <p:cTn id="2276" presetID="1" presetClass="entr" presetSubtype="0" fill="hold" grpId="3" nodeType="withEffect">
                                  <p:stCondLst>
                                    <p:cond delay="0"/>
                                  </p:stCondLst>
                                  <p:childTnLst>
                                    <p:set>
                                      <p:cBhvr>
                                        <p:cTn id="2277" dur="1" fill="hold">
                                          <p:stCondLst>
                                            <p:cond delay="0"/>
                                          </p:stCondLst>
                                        </p:cTn>
                                        <p:tgtEl>
                                          <p:spTgt spid="753"/>
                                        </p:tgtEl>
                                        <p:attrNameLst>
                                          <p:attrName>style.visibility</p:attrName>
                                        </p:attrNameLst>
                                      </p:cBhvr>
                                      <p:to>
                                        <p:strVal val="visible"/>
                                      </p:to>
                                    </p:set>
                                  </p:childTnLst>
                                </p:cTn>
                              </p:par>
                              <p:par>
                                <p:cTn id="2278" presetID="1" presetClass="entr" presetSubtype="0" fill="hold" grpId="3" nodeType="withEffect">
                                  <p:stCondLst>
                                    <p:cond delay="0"/>
                                  </p:stCondLst>
                                  <p:childTnLst>
                                    <p:set>
                                      <p:cBhvr>
                                        <p:cTn id="2279" dur="1" fill="hold">
                                          <p:stCondLst>
                                            <p:cond delay="0"/>
                                          </p:stCondLst>
                                        </p:cTn>
                                        <p:tgtEl>
                                          <p:spTgt spid="752"/>
                                        </p:tgtEl>
                                        <p:attrNameLst>
                                          <p:attrName>style.visibility</p:attrName>
                                        </p:attrNameLst>
                                      </p:cBhvr>
                                      <p:to>
                                        <p:strVal val="visible"/>
                                      </p:to>
                                    </p:set>
                                  </p:childTnLst>
                                </p:cTn>
                              </p:par>
                            </p:childTnLst>
                          </p:cTn>
                        </p:par>
                      </p:childTnLst>
                    </p:cTn>
                  </p:par>
                </p:childTnLst>
              </p:cTn>
              <p:nextCondLst>
                <p:cond evt="onClick" delay="0">
                  <p:tgtEl>
                    <p:spTgt spid="750"/>
                  </p:tgtEl>
                </p:cond>
              </p:nextCondLst>
            </p:seq>
            <p:seq concurrent="1" nextAc="seek">
              <p:cTn id="2280" restart="whenNotActive" fill="hold" evtFilter="cancelBubble" nodeType="interactiveSeq">
                <p:stCondLst>
                  <p:cond evt="onClick" delay="0">
                    <p:tgtEl>
                      <p:spTgt spid="753"/>
                    </p:tgtEl>
                  </p:cond>
                </p:stCondLst>
                <p:endSync evt="end" delay="0">
                  <p:rtn val="all"/>
                </p:endSync>
                <p:childTnLst>
                  <p:par>
                    <p:cTn id="2281" fill="hold">
                      <p:stCondLst>
                        <p:cond delay="0"/>
                      </p:stCondLst>
                      <p:childTnLst>
                        <p:par>
                          <p:cTn id="2282" fill="hold">
                            <p:stCondLst>
                              <p:cond delay="0"/>
                            </p:stCondLst>
                            <p:childTnLst>
                              <p:par>
                                <p:cTn id="2283" presetID="1" presetClass="exit" presetSubtype="0" fill="hold" grpId="1" nodeType="withEffect">
                                  <p:stCondLst>
                                    <p:cond delay="0"/>
                                  </p:stCondLst>
                                  <p:childTnLst>
                                    <p:set>
                                      <p:cBhvr>
                                        <p:cTn id="2284" dur="1" fill="hold">
                                          <p:stCondLst>
                                            <p:cond delay="0"/>
                                          </p:stCondLst>
                                        </p:cTn>
                                        <p:tgtEl>
                                          <p:spTgt spid="753"/>
                                        </p:tgtEl>
                                        <p:attrNameLst>
                                          <p:attrName>style.visibility</p:attrName>
                                        </p:attrNameLst>
                                      </p:cBhvr>
                                      <p:to>
                                        <p:strVal val="hidden"/>
                                      </p:to>
                                    </p:set>
                                  </p:childTnLst>
                                </p:cTn>
                              </p:par>
                              <p:par>
                                <p:cTn id="2285" presetID="1" presetClass="exit" presetSubtype="0" fill="hold" grpId="1" nodeType="withEffect">
                                  <p:stCondLst>
                                    <p:cond delay="0"/>
                                  </p:stCondLst>
                                  <p:childTnLst>
                                    <p:set>
                                      <p:cBhvr>
                                        <p:cTn id="2286" dur="1" fill="hold">
                                          <p:stCondLst>
                                            <p:cond delay="0"/>
                                          </p:stCondLst>
                                        </p:cTn>
                                        <p:tgtEl>
                                          <p:spTgt spid="752"/>
                                        </p:tgtEl>
                                        <p:attrNameLst>
                                          <p:attrName>style.visibility</p:attrName>
                                        </p:attrNameLst>
                                      </p:cBhvr>
                                      <p:to>
                                        <p:strVal val="hidden"/>
                                      </p:to>
                                    </p:set>
                                  </p:childTnLst>
                                </p:cTn>
                              </p:par>
                              <p:par>
                                <p:cTn id="2287" presetID="1" presetClass="entr" presetSubtype="0" fill="hold" grpId="3" nodeType="withEffect">
                                  <p:stCondLst>
                                    <p:cond delay="0"/>
                                  </p:stCondLst>
                                  <p:childTnLst>
                                    <p:set>
                                      <p:cBhvr>
                                        <p:cTn id="2288" dur="1" fill="hold">
                                          <p:stCondLst>
                                            <p:cond delay="0"/>
                                          </p:stCondLst>
                                        </p:cTn>
                                        <p:tgtEl>
                                          <p:spTgt spid="751"/>
                                        </p:tgtEl>
                                        <p:attrNameLst>
                                          <p:attrName>style.visibility</p:attrName>
                                        </p:attrNameLst>
                                      </p:cBhvr>
                                      <p:to>
                                        <p:strVal val="visible"/>
                                      </p:to>
                                    </p:set>
                                  </p:childTnLst>
                                </p:cTn>
                              </p:par>
                              <p:par>
                                <p:cTn id="2289" presetID="1" presetClass="entr" presetSubtype="0" fill="hold" grpId="3" nodeType="withEffect">
                                  <p:stCondLst>
                                    <p:cond delay="0"/>
                                  </p:stCondLst>
                                  <p:childTnLst>
                                    <p:set>
                                      <p:cBhvr>
                                        <p:cTn id="2290" dur="1" fill="hold">
                                          <p:stCondLst>
                                            <p:cond delay="0"/>
                                          </p:stCondLst>
                                        </p:cTn>
                                        <p:tgtEl>
                                          <p:spTgt spid="750"/>
                                        </p:tgtEl>
                                        <p:attrNameLst>
                                          <p:attrName>style.visibility</p:attrName>
                                        </p:attrNameLst>
                                      </p:cBhvr>
                                      <p:to>
                                        <p:strVal val="visible"/>
                                      </p:to>
                                    </p:set>
                                  </p:childTnLst>
                                </p:cTn>
                              </p:par>
                            </p:childTnLst>
                          </p:cTn>
                        </p:par>
                      </p:childTnLst>
                    </p:cTn>
                  </p:par>
                </p:childTnLst>
              </p:cTn>
              <p:nextCondLst>
                <p:cond evt="onClick" delay="0">
                  <p:tgtEl>
                    <p:spTgt spid="753"/>
                  </p:tgtEl>
                </p:cond>
              </p:nextCondLst>
            </p:seq>
            <p:seq concurrent="1" nextAc="seek">
              <p:cTn id="2291" restart="whenNotActive" fill="hold" evtFilter="cancelBubble" nodeType="interactiveSeq">
                <p:stCondLst>
                  <p:cond evt="onClick" delay="0">
                    <p:tgtEl>
                      <p:spTgt spid="752"/>
                    </p:tgtEl>
                  </p:cond>
                </p:stCondLst>
                <p:endSync evt="end" delay="0">
                  <p:rtn val="all"/>
                </p:endSync>
                <p:childTnLst>
                  <p:par>
                    <p:cTn id="2292" fill="hold">
                      <p:stCondLst>
                        <p:cond delay="0"/>
                      </p:stCondLst>
                      <p:childTnLst>
                        <p:par>
                          <p:cTn id="2293" fill="hold">
                            <p:stCondLst>
                              <p:cond delay="0"/>
                            </p:stCondLst>
                            <p:childTnLst>
                              <p:par>
                                <p:cTn id="2294" presetID="1" presetClass="exit" presetSubtype="0" fill="hold" grpId="2" nodeType="withEffect">
                                  <p:stCondLst>
                                    <p:cond delay="0"/>
                                  </p:stCondLst>
                                  <p:childTnLst>
                                    <p:set>
                                      <p:cBhvr>
                                        <p:cTn id="2295" dur="1" fill="hold">
                                          <p:stCondLst>
                                            <p:cond delay="0"/>
                                          </p:stCondLst>
                                        </p:cTn>
                                        <p:tgtEl>
                                          <p:spTgt spid="752"/>
                                        </p:tgtEl>
                                        <p:attrNameLst>
                                          <p:attrName>style.visibility</p:attrName>
                                        </p:attrNameLst>
                                      </p:cBhvr>
                                      <p:to>
                                        <p:strVal val="hidden"/>
                                      </p:to>
                                    </p:set>
                                  </p:childTnLst>
                                </p:cTn>
                              </p:par>
                              <p:par>
                                <p:cTn id="2296" presetID="1" presetClass="exit" presetSubtype="0" fill="hold" grpId="2" nodeType="withEffect">
                                  <p:stCondLst>
                                    <p:cond delay="0"/>
                                  </p:stCondLst>
                                  <p:childTnLst>
                                    <p:set>
                                      <p:cBhvr>
                                        <p:cTn id="2297" dur="1" fill="hold">
                                          <p:stCondLst>
                                            <p:cond delay="0"/>
                                          </p:stCondLst>
                                        </p:cTn>
                                        <p:tgtEl>
                                          <p:spTgt spid="753"/>
                                        </p:tgtEl>
                                        <p:attrNameLst>
                                          <p:attrName>style.visibility</p:attrName>
                                        </p:attrNameLst>
                                      </p:cBhvr>
                                      <p:to>
                                        <p:strVal val="hidden"/>
                                      </p:to>
                                    </p:set>
                                  </p:childTnLst>
                                </p:cTn>
                              </p:par>
                              <p:par>
                                <p:cTn id="2298" presetID="1" presetClass="entr" presetSubtype="0" fill="hold" grpId="3" nodeType="withEffect">
                                  <p:stCondLst>
                                    <p:cond delay="0"/>
                                  </p:stCondLst>
                                  <p:childTnLst>
                                    <p:set>
                                      <p:cBhvr>
                                        <p:cTn id="2299" dur="1" fill="hold">
                                          <p:stCondLst>
                                            <p:cond delay="0"/>
                                          </p:stCondLst>
                                        </p:cTn>
                                        <p:tgtEl>
                                          <p:spTgt spid="755"/>
                                        </p:tgtEl>
                                        <p:attrNameLst>
                                          <p:attrName>style.visibility</p:attrName>
                                        </p:attrNameLst>
                                      </p:cBhvr>
                                      <p:to>
                                        <p:strVal val="visible"/>
                                      </p:to>
                                    </p:set>
                                  </p:childTnLst>
                                </p:cTn>
                              </p:par>
                              <p:par>
                                <p:cTn id="2300" presetID="1" presetClass="entr" presetSubtype="0" fill="hold" grpId="3" nodeType="withEffect">
                                  <p:stCondLst>
                                    <p:cond delay="0"/>
                                  </p:stCondLst>
                                  <p:childTnLst>
                                    <p:set>
                                      <p:cBhvr>
                                        <p:cTn id="2301" dur="1" fill="hold">
                                          <p:stCondLst>
                                            <p:cond delay="0"/>
                                          </p:stCondLst>
                                        </p:cTn>
                                        <p:tgtEl>
                                          <p:spTgt spid="754"/>
                                        </p:tgtEl>
                                        <p:attrNameLst>
                                          <p:attrName>style.visibility</p:attrName>
                                        </p:attrNameLst>
                                      </p:cBhvr>
                                      <p:to>
                                        <p:strVal val="visible"/>
                                      </p:to>
                                    </p:set>
                                  </p:childTnLst>
                                </p:cTn>
                              </p:par>
                            </p:childTnLst>
                          </p:cTn>
                        </p:par>
                      </p:childTnLst>
                    </p:cTn>
                  </p:par>
                </p:childTnLst>
              </p:cTn>
              <p:nextCondLst>
                <p:cond evt="onClick" delay="0">
                  <p:tgtEl>
                    <p:spTgt spid="752"/>
                  </p:tgtEl>
                </p:cond>
              </p:nextCondLst>
            </p:seq>
            <p:seq concurrent="1" nextAc="seek">
              <p:cTn id="2302" restart="whenNotActive" fill="hold" evtFilter="cancelBubble" nodeType="interactiveSeq">
                <p:stCondLst>
                  <p:cond evt="onClick" delay="0">
                    <p:tgtEl>
                      <p:spTgt spid="755"/>
                    </p:tgtEl>
                  </p:cond>
                </p:stCondLst>
                <p:endSync evt="end" delay="0">
                  <p:rtn val="all"/>
                </p:endSync>
                <p:childTnLst>
                  <p:par>
                    <p:cTn id="2303" fill="hold">
                      <p:stCondLst>
                        <p:cond delay="0"/>
                      </p:stCondLst>
                      <p:childTnLst>
                        <p:par>
                          <p:cTn id="2304" fill="hold">
                            <p:stCondLst>
                              <p:cond delay="0"/>
                            </p:stCondLst>
                            <p:childTnLst>
                              <p:par>
                                <p:cTn id="2305" presetID="1" presetClass="exit" presetSubtype="0" fill="hold" grpId="1" nodeType="withEffect">
                                  <p:stCondLst>
                                    <p:cond delay="0"/>
                                  </p:stCondLst>
                                  <p:childTnLst>
                                    <p:set>
                                      <p:cBhvr>
                                        <p:cTn id="2306" dur="1" fill="hold">
                                          <p:stCondLst>
                                            <p:cond delay="0"/>
                                          </p:stCondLst>
                                        </p:cTn>
                                        <p:tgtEl>
                                          <p:spTgt spid="755"/>
                                        </p:tgtEl>
                                        <p:attrNameLst>
                                          <p:attrName>style.visibility</p:attrName>
                                        </p:attrNameLst>
                                      </p:cBhvr>
                                      <p:to>
                                        <p:strVal val="hidden"/>
                                      </p:to>
                                    </p:set>
                                  </p:childTnLst>
                                </p:cTn>
                              </p:par>
                              <p:par>
                                <p:cTn id="2307" presetID="1" presetClass="exit" presetSubtype="0" fill="hold" grpId="1" nodeType="withEffect">
                                  <p:stCondLst>
                                    <p:cond delay="0"/>
                                  </p:stCondLst>
                                  <p:childTnLst>
                                    <p:set>
                                      <p:cBhvr>
                                        <p:cTn id="2308" dur="1" fill="hold">
                                          <p:stCondLst>
                                            <p:cond delay="0"/>
                                          </p:stCondLst>
                                        </p:cTn>
                                        <p:tgtEl>
                                          <p:spTgt spid="754"/>
                                        </p:tgtEl>
                                        <p:attrNameLst>
                                          <p:attrName>style.visibility</p:attrName>
                                        </p:attrNameLst>
                                      </p:cBhvr>
                                      <p:to>
                                        <p:strVal val="hidden"/>
                                      </p:to>
                                    </p:set>
                                  </p:childTnLst>
                                </p:cTn>
                              </p:par>
                              <p:par>
                                <p:cTn id="2309" presetID="1" presetClass="entr" presetSubtype="0" fill="hold" grpId="0" nodeType="withEffect">
                                  <p:stCondLst>
                                    <p:cond delay="0"/>
                                  </p:stCondLst>
                                  <p:childTnLst>
                                    <p:set>
                                      <p:cBhvr>
                                        <p:cTn id="2310" dur="1" fill="hold">
                                          <p:stCondLst>
                                            <p:cond delay="0"/>
                                          </p:stCondLst>
                                        </p:cTn>
                                        <p:tgtEl>
                                          <p:spTgt spid="753"/>
                                        </p:tgtEl>
                                        <p:attrNameLst>
                                          <p:attrName>style.visibility</p:attrName>
                                        </p:attrNameLst>
                                      </p:cBhvr>
                                      <p:to>
                                        <p:strVal val="visible"/>
                                      </p:to>
                                    </p:set>
                                  </p:childTnLst>
                                </p:cTn>
                              </p:par>
                              <p:par>
                                <p:cTn id="2311" presetID="1" presetClass="entr" presetSubtype="0" fill="hold" grpId="0" nodeType="withEffect">
                                  <p:stCondLst>
                                    <p:cond delay="0"/>
                                  </p:stCondLst>
                                  <p:childTnLst>
                                    <p:set>
                                      <p:cBhvr>
                                        <p:cTn id="2312" dur="1" fill="hold">
                                          <p:stCondLst>
                                            <p:cond delay="0"/>
                                          </p:stCondLst>
                                        </p:cTn>
                                        <p:tgtEl>
                                          <p:spTgt spid="752"/>
                                        </p:tgtEl>
                                        <p:attrNameLst>
                                          <p:attrName>style.visibility</p:attrName>
                                        </p:attrNameLst>
                                      </p:cBhvr>
                                      <p:to>
                                        <p:strVal val="visible"/>
                                      </p:to>
                                    </p:set>
                                  </p:childTnLst>
                                </p:cTn>
                              </p:par>
                            </p:childTnLst>
                          </p:cTn>
                        </p:par>
                      </p:childTnLst>
                    </p:cTn>
                  </p:par>
                </p:childTnLst>
              </p:cTn>
              <p:nextCondLst>
                <p:cond evt="onClick" delay="0">
                  <p:tgtEl>
                    <p:spTgt spid="755"/>
                  </p:tgtEl>
                </p:cond>
              </p:nextCondLst>
            </p:seq>
            <p:seq concurrent="1" nextAc="seek">
              <p:cTn id="2313" restart="whenNotActive" fill="hold" evtFilter="cancelBubble" nodeType="interactiveSeq">
                <p:stCondLst>
                  <p:cond evt="onClick" delay="0">
                    <p:tgtEl>
                      <p:spTgt spid="754"/>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2" nodeType="withEffect">
                                  <p:stCondLst>
                                    <p:cond delay="0"/>
                                  </p:stCondLst>
                                  <p:childTnLst>
                                    <p:set>
                                      <p:cBhvr>
                                        <p:cTn id="2317" dur="1" fill="hold">
                                          <p:stCondLst>
                                            <p:cond delay="0"/>
                                          </p:stCondLst>
                                        </p:cTn>
                                        <p:tgtEl>
                                          <p:spTgt spid="754"/>
                                        </p:tgtEl>
                                        <p:attrNameLst>
                                          <p:attrName>style.visibility</p:attrName>
                                        </p:attrNameLst>
                                      </p:cBhvr>
                                      <p:to>
                                        <p:strVal val="hidden"/>
                                      </p:to>
                                    </p:set>
                                  </p:childTnLst>
                                </p:cTn>
                              </p:par>
                              <p:par>
                                <p:cTn id="2318" presetID="1" presetClass="exit" presetSubtype="0" fill="hold" grpId="2" nodeType="withEffect">
                                  <p:stCondLst>
                                    <p:cond delay="0"/>
                                  </p:stCondLst>
                                  <p:childTnLst>
                                    <p:set>
                                      <p:cBhvr>
                                        <p:cTn id="2319" dur="1" fill="hold">
                                          <p:stCondLst>
                                            <p:cond delay="0"/>
                                          </p:stCondLst>
                                        </p:cTn>
                                        <p:tgtEl>
                                          <p:spTgt spid="755"/>
                                        </p:tgtEl>
                                        <p:attrNameLst>
                                          <p:attrName>style.visibility</p:attrName>
                                        </p:attrNameLst>
                                      </p:cBhvr>
                                      <p:to>
                                        <p:strVal val="hidden"/>
                                      </p:to>
                                    </p:set>
                                  </p:childTnLst>
                                </p:cTn>
                              </p:par>
                              <p:par>
                                <p:cTn id="2320" presetID="1" presetClass="entr" presetSubtype="0" fill="hold" grpId="0" nodeType="withEffect">
                                  <p:stCondLst>
                                    <p:cond delay="0"/>
                                  </p:stCondLst>
                                  <p:childTnLst>
                                    <p:set>
                                      <p:cBhvr>
                                        <p:cTn id="2321" dur="1" fill="hold">
                                          <p:stCondLst>
                                            <p:cond delay="0"/>
                                          </p:stCondLst>
                                        </p:cTn>
                                        <p:tgtEl>
                                          <p:spTgt spid="757"/>
                                        </p:tgtEl>
                                        <p:attrNameLst>
                                          <p:attrName>style.visibility</p:attrName>
                                        </p:attrNameLst>
                                      </p:cBhvr>
                                      <p:to>
                                        <p:strVal val="visible"/>
                                      </p:to>
                                    </p:set>
                                  </p:childTnLst>
                                </p:cTn>
                              </p:par>
                              <p:par>
                                <p:cTn id="2322" presetID="1" presetClass="entr" presetSubtype="0" fill="hold" grpId="0" nodeType="withEffect">
                                  <p:stCondLst>
                                    <p:cond delay="0"/>
                                  </p:stCondLst>
                                  <p:childTnLst>
                                    <p:set>
                                      <p:cBhvr>
                                        <p:cTn id="2323"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4"/>
                  </p:tgtEl>
                </p:cond>
              </p:nextCondLst>
            </p:seq>
            <p:seq concurrent="1" nextAc="seek">
              <p:cTn id="2324" restart="whenNotActive" fill="hold" evtFilter="cancelBubble" nodeType="interactiveSeq">
                <p:stCondLst>
                  <p:cond evt="onClick" delay="0">
                    <p:tgtEl>
                      <p:spTgt spid="757"/>
                    </p:tgtEl>
                  </p:cond>
                </p:stCondLst>
                <p:endSync evt="end" delay="0">
                  <p:rtn val="all"/>
                </p:endSync>
                <p:childTnLst>
                  <p:par>
                    <p:cTn id="2325" fill="hold">
                      <p:stCondLst>
                        <p:cond delay="0"/>
                      </p:stCondLst>
                      <p:childTnLst>
                        <p:par>
                          <p:cTn id="2326" fill="hold">
                            <p:stCondLst>
                              <p:cond delay="0"/>
                            </p:stCondLst>
                            <p:childTnLst>
                              <p:par>
                                <p:cTn id="2327" presetID="1" presetClass="exit" presetSubtype="0" fill="hold" grpId="1" nodeType="withEffect">
                                  <p:stCondLst>
                                    <p:cond delay="0"/>
                                  </p:stCondLst>
                                  <p:childTnLst>
                                    <p:set>
                                      <p:cBhvr>
                                        <p:cTn id="2328" dur="1" fill="hold">
                                          <p:stCondLst>
                                            <p:cond delay="0"/>
                                          </p:stCondLst>
                                        </p:cTn>
                                        <p:tgtEl>
                                          <p:spTgt spid="757"/>
                                        </p:tgtEl>
                                        <p:attrNameLst>
                                          <p:attrName>style.visibility</p:attrName>
                                        </p:attrNameLst>
                                      </p:cBhvr>
                                      <p:to>
                                        <p:strVal val="hidden"/>
                                      </p:to>
                                    </p:set>
                                  </p:childTnLst>
                                </p:cTn>
                              </p:par>
                              <p:par>
                                <p:cTn id="2329" presetID="1" presetClass="exit" presetSubtype="0" fill="hold" grpId="1" nodeType="withEffect">
                                  <p:stCondLst>
                                    <p:cond delay="0"/>
                                  </p:stCondLst>
                                  <p:childTnLst>
                                    <p:set>
                                      <p:cBhvr>
                                        <p:cTn id="2330" dur="1" fill="hold">
                                          <p:stCondLst>
                                            <p:cond delay="0"/>
                                          </p:stCondLst>
                                        </p:cTn>
                                        <p:tgtEl>
                                          <p:spTgt spid="756"/>
                                        </p:tgtEl>
                                        <p:attrNameLst>
                                          <p:attrName>style.visibility</p:attrName>
                                        </p:attrNameLst>
                                      </p:cBhvr>
                                      <p:to>
                                        <p:strVal val="hidden"/>
                                      </p:to>
                                    </p:set>
                                  </p:childTnLst>
                                </p:cTn>
                              </p:par>
                              <p:par>
                                <p:cTn id="2331" presetID="1" presetClass="entr" presetSubtype="0" fill="hold" grpId="0" nodeType="withEffect">
                                  <p:stCondLst>
                                    <p:cond delay="0"/>
                                  </p:stCondLst>
                                  <p:childTnLst>
                                    <p:set>
                                      <p:cBhvr>
                                        <p:cTn id="2332" dur="1" fill="hold">
                                          <p:stCondLst>
                                            <p:cond delay="0"/>
                                          </p:stCondLst>
                                        </p:cTn>
                                        <p:tgtEl>
                                          <p:spTgt spid="755"/>
                                        </p:tgtEl>
                                        <p:attrNameLst>
                                          <p:attrName>style.visibility</p:attrName>
                                        </p:attrNameLst>
                                      </p:cBhvr>
                                      <p:to>
                                        <p:strVal val="visible"/>
                                      </p:to>
                                    </p:set>
                                  </p:childTnLst>
                                </p:cTn>
                              </p:par>
                              <p:par>
                                <p:cTn id="2333" presetID="1" presetClass="entr" presetSubtype="0" fill="hold" grpId="0" nodeType="withEffect">
                                  <p:stCondLst>
                                    <p:cond delay="0"/>
                                  </p:stCondLst>
                                  <p:childTnLst>
                                    <p:set>
                                      <p:cBhvr>
                                        <p:cTn id="2334" dur="1" fill="hold">
                                          <p:stCondLst>
                                            <p:cond delay="0"/>
                                          </p:stCondLst>
                                        </p:cTn>
                                        <p:tgtEl>
                                          <p:spTgt spid="754"/>
                                        </p:tgtEl>
                                        <p:attrNameLst>
                                          <p:attrName>style.visibility</p:attrName>
                                        </p:attrNameLst>
                                      </p:cBhvr>
                                      <p:to>
                                        <p:strVal val="visible"/>
                                      </p:to>
                                    </p:set>
                                  </p:childTnLst>
                                </p:cTn>
                              </p:par>
                            </p:childTnLst>
                          </p:cTn>
                        </p:par>
                      </p:childTnLst>
                    </p:cTn>
                  </p:par>
                </p:childTnLst>
              </p:cTn>
              <p:nextCondLst>
                <p:cond evt="onClick" delay="0">
                  <p:tgtEl>
                    <p:spTgt spid="757"/>
                  </p:tgtEl>
                </p:cond>
              </p:nextCondLst>
            </p:seq>
            <p:seq concurrent="1" nextAc="seek">
              <p:cTn id="2335" restart="whenNotActive" fill="hold" evtFilter="cancelBubble" nodeType="interactiveSeq">
                <p:stCondLst>
                  <p:cond evt="onClick" delay="0">
                    <p:tgtEl>
                      <p:spTgt spid="756"/>
                    </p:tgtEl>
                  </p:cond>
                </p:stCondLst>
                <p:endSync evt="end" delay="0">
                  <p:rtn val="all"/>
                </p:endSync>
                <p:childTnLst>
                  <p:par>
                    <p:cTn id="2336" fill="hold">
                      <p:stCondLst>
                        <p:cond delay="0"/>
                      </p:stCondLst>
                      <p:childTnLst>
                        <p:par>
                          <p:cTn id="2337" fill="hold">
                            <p:stCondLst>
                              <p:cond delay="0"/>
                            </p:stCondLst>
                            <p:childTnLst>
                              <p:par>
                                <p:cTn id="2338" presetID="1" presetClass="exit" presetSubtype="0" fill="hold" grpId="2" nodeType="withEffect">
                                  <p:stCondLst>
                                    <p:cond delay="0"/>
                                  </p:stCondLst>
                                  <p:childTnLst>
                                    <p:set>
                                      <p:cBhvr>
                                        <p:cTn id="2339" dur="1" fill="hold">
                                          <p:stCondLst>
                                            <p:cond delay="0"/>
                                          </p:stCondLst>
                                        </p:cTn>
                                        <p:tgtEl>
                                          <p:spTgt spid="756"/>
                                        </p:tgtEl>
                                        <p:attrNameLst>
                                          <p:attrName>style.visibility</p:attrName>
                                        </p:attrNameLst>
                                      </p:cBhvr>
                                      <p:to>
                                        <p:strVal val="hidden"/>
                                      </p:to>
                                    </p:set>
                                  </p:childTnLst>
                                </p:cTn>
                              </p:par>
                              <p:par>
                                <p:cTn id="2340" presetID="1" presetClass="exit" presetSubtype="0" fill="hold" grpId="2" nodeType="withEffect">
                                  <p:stCondLst>
                                    <p:cond delay="0"/>
                                  </p:stCondLst>
                                  <p:childTnLst>
                                    <p:set>
                                      <p:cBhvr>
                                        <p:cTn id="2341" dur="1" fill="hold">
                                          <p:stCondLst>
                                            <p:cond delay="0"/>
                                          </p:stCondLst>
                                        </p:cTn>
                                        <p:tgtEl>
                                          <p:spTgt spid="757"/>
                                        </p:tgtEl>
                                        <p:attrNameLst>
                                          <p:attrName>style.visibility</p:attrName>
                                        </p:attrNameLst>
                                      </p:cBhvr>
                                      <p:to>
                                        <p:strVal val="hidden"/>
                                      </p:to>
                                    </p:set>
                                  </p:childTnLst>
                                </p:cTn>
                              </p:par>
                              <p:par>
                                <p:cTn id="2342" presetID="1" presetClass="entr" presetSubtype="0" fill="hold" grpId="3" nodeType="withEffect">
                                  <p:stCondLst>
                                    <p:cond delay="0"/>
                                  </p:stCondLst>
                                  <p:childTnLst>
                                    <p:set>
                                      <p:cBhvr>
                                        <p:cTn id="2343" dur="1" fill="hold">
                                          <p:stCondLst>
                                            <p:cond delay="0"/>
                                          </p:stCondLst>
                                        </p:cTn>
                                        <p:tgtEl>
                                          <p:spTgt spid="759"/>
                                        </p:tgtEl>
                                        <p:attrNameLst>
                                          <p:attrName>style.visibility</p:attrName>
                                        </p:attrNameLst>
                                      </p:cBhvr>
                                      <p:to>
                                        <p:strVal val="visible"/>
                                      </p:to>
                                    </p:set>
                                  </p:childTnLst>
                                </p:cTn>
                              </p:par>
                              <p:par>
                                <p:cTn id="2344" presetID="1" presetClass="entr" presetSubtype="0" fill="hold" grpId="3" nodeType="withEffect">
                                  <p:stCondLst>
                                    <p:cond delay="0"/>
                                  </p:stCondLst>
                                  <p:childTnLst>
                                    <p:set>
                                      <p:cBhvr>
                                        <p:cTn id="2345" dur="1" fill="hold">
                                          <p:stCondLst>
                                            <p:cond delay="0"/>
                                          </p:stCondLst>
                                        </p:cTn>
                                        <p:tgtEl>
                                          <p:spTgt spid="758"/>
                                        </p:tgtEl>
                                        <p:attrNameLst>
                                          <p:attrName>style.visibility</p:attrName>
                                        </p:attrNameLst>
                                      </p:cBhvr>
                                      <p:to>
                                        <p:strVal val="visible"/>
                                      </p:to>
                                    </p:set>
                                  </p:childTnLst>
                                </p:cTn>
                              </p:par>
                            </p:childTnLst>
                          </p:cTn>
                        </p:par>
                      </p:childTnLst>
                    </p:cTn>
                  </p:par>
                </p:childTnLst>
              </p:cTn>
              <p:nextCondLst>
                <p:cond evt="onClick" delay="0">
                  <p:tgtEl>
                    <p:spTgt spid="756"/>
                  </p:tgtEl>
                </p:cond>
              </p:nextCondLst>
            </p:seq>
            <p:seq concurrent="1" nextAc="seek">
              <p:cTn id="2346" restart="whenNotActive" fill="hold" evtFilter="cancelBubble" nodeType="interactiveSeq">
                <p:stCondLst>
                  <p:cond evt="onClick" delay="0">
                    <p:tgtEl>
                      <p:spTgt spid="759"/>
                    </p:tgtEl>
                  </p:cond>
                </p:stCondLst>
                <p:endSync evt="end" delay="0">
                  <p:rtn val="all"/>
                </p:endSync>
                <p:childTnLst>
                  <p:par>
                    <p:cTn id="2347" fill="hold">
                      <p:stCondLst>
                        <p:cond delay="0"/>
                      </p:stCondLst>
                      <p:childTnLst>
                        <p:par>
                          <p:cTn id="2348" fill="hold">
                            <p:stCondLst>
                              <p:cond delay="0"/>
                            </p:stCondLst>
                            <p:childTnLst>
                              <p:par>
                                <p:cTn id="2349" presetID="1" presetClass="exit" presetSubtype="0" fill="hold" grpId="1" nodeType="withEffect">
                                  <p:stCondLst>
                                    <p:cond delay="0"/>
                                  </p:stCondLst>
                                  <p:childTnLst>
                                    <p:set>
                                      <p:cBhvr>
                                        <p:cTn id="2350" dur="1" fill="hold">
                                          <p:stCondLst>
                                            <p:cond delay="0"/>
                                          </p:stCondLst>
                                        </p:cTn>
                                        <p:tgtEl>
                                          <p:spTgt spid="759"/>
                                        </p:tgtEl>
                                        <p:attrNameLst>
                                          <p:attrName>style.visibility</p:attrName>
                                        </p:attrNameLst>
                                      </p:cBhvr>
                                      <p:to>
                                        <p:strVal val="hidden"/>
                                      </p:to>
                                    </p:set>
                                  </p:childTnLst>
                                </p:cTn>
                              </p:par>
                              <p:par>
                                <p:cTn id="2351" presetID="1" presetClass="exit" presetSubtype="0" fill="hold" grpId="1" nodeType="withEffect">
                                  <p:stCondLst>
                                    <p:cond delay="0"/>
                                  </p:stCondLst>
                                  <p:childTnLst>
                                    <p:set>
                                      <p:cBhvr>
                                        <p:cTn id="2352" dur="1" fill="hold">
                                          <p:stCondLst>
                                            <p:cond delay="0"/>
                                          </p:stCondLst>
                                        </p:cTn>
                                        <p:tgtEl>
                                          <p:spTgt spid="758"/>
                                        </p:tgtEl>
                                        <p:attrNameLst>
                                          <p:attrName>style.visibility</p:attrName>
                                        </p:attrNameLst>
                                      </p:cBhvr>
                                      <p:to>
                                        <p:strVal val="hidden"/>
                                      </p:to>
                                    </p:set>
                                  </p:childTnLst>
                                </p:cTn>
                              </p:par>
                              <p:par>
                                <p:cTn id="2353" presetID="1" presetClass="entr" presetSubtype="0" fill="hold" grpId="3" nodeType="withEffect">
                                  <p:stCondLst>
                                    <p:cond delay="0"/>
                                  </p:stCondLst>
                                  <p:childTnLst>
                                    <p:set>
                                      <p:cBhvr>
                                        <p:cTn id="2354" dur="1" fill="hold">
                                          <p:stCondLst>
                                            <p:cond delay="0"/>
                                          </p:stCondLst>
                                        </p:cTn>
                                        <p:tgtEl>
                                          <p:spTgt spid="757"/>
                                        </p:tgtEl>
                                        <p:attrNameLst>
                                          <p:attrName>style.visibility</p:attrName>
                                        </p:attrNameLst>
                                      </p:cBhvr>
                                      <p:to>
                                        <p:strVal val="visible"/>
                                      </p:to>
                                    </p:set>
                                  </p:childTnLst>
                                </p:cTn>
                              </p:par>
                              <p:par>
                                <p:cTn id="2355" presetID="1" presetClass="entr" presetSubtype="0" fill="hold" grpId="3" nodeType="withEffect">
                                  <p:stCondLst>
                                    <p:cond delay="0"/>
                                  </p:stCondLst>
                                  <p:childTnLst>
                                    <p:set>
                                      <p:cBhvr>
                                        <p:cTn id="2356"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9"/>
                  </p:tgtEl>
                </p:cond>
              </p:nextCondLst>
            </p:seq>
            <p:seq concurrent="1" nextAc="seek">
              <p:cTn id="2357" restart="whenNotActive" fill="hold" evtFilter="cancelBubble" nodeType="interactiveSeq">
                <p:stCondLst>
                  <p:cond evt="onClick" delay="0">
                    <p:tgtEl>
                      <p:spTgt spid="758"/>
                    </p:tgtEl>
                  </p:cond>
                </p:stCondLst>
                <p:endSync evt="end" delay="0">
                  <p:rtn val="all"/>
                </p:endSync>
                <p:childTnLst>
                  <p:par>
                    <p:cTn id="2358" fill="hold">
                      <p:stCondLst>
                        <p:cond delay="0"/>
                      </p:stCondLst>
                      <p:childTnLst>
                        <p:par>
                          <p:cTn id="2359" fill="hold">
                            <p:stCondLst>
                              <p:cond delay="0"/>
                            </p:stCondLst>
                            <p:childTnLst>
                              <p:par>
                                <p:cTn id="2360" presetID="1" presetClass="exit" presetSubtype="0" fill="hold" grpId="2" nodeType="withEffect">
                                  <p:stCondLst>
                                    <p:cond delay="0"/>
                                  </p:stCondLst>
                                  <p:childTnLst>
                                    <p:set>
                                      <p:cBhvr>
                                        <p:cTn id="2361" dur="1" fill="hold">
                                          <p:stCondLst>
                                            <p:cond delay="0"/>
                                          </p:stCondLst>
                                        </p:cTn>
                                        <p:tgtEl>
                                          <p:spTgt spid="758"/>
                                        </p:tgtEl>
                                        <p:attrNameLst>
                                          <p:attrName>style.visibility</p:attrName>
                                        </p:attrNameLst>
                                      </p:cBhvr>
                                      <p:to>
                                        <p:strVal val="hidden"/>
                                      </p:to>
                                    </p:set>
                                  </p:childTnLst>
                                </p:cTn>
                              </p:par>
                              <p:par>
                                <p:cTn id="2362" presetID="1" presetClass="exit" presetSubtype="0" fill="hold" grpId="2" nodeType="withEffect">
                                  <p:stCondLst>
                                    <p:cond delay="0"/>
                                  </p:stCondLst>
                                  <p:childTnLst>
                                    <p:set>
                                      <p:cBhvr>
                                        <p:cTn id="2363" dur="1" fill="hold">
                                          <p:stCondLst>
                                            <p:cond delay="0"/>
                                          </p:stCondLst>
                                        </p:cTn>
                                        <p:tgtEl>
                                          <p:spTgt spid="759"/>
                                        </p:tgtEl>
                                        <p:attrNameLst>
                                          <p:attrName>style.visibility</p:attrName>
                                        </p:attrNameLst>
                                      </p:cBhvr>
                                      <p:to>
                                        <p:strVal val="hidden"/>
                                      </p:to>
                                    </p:set>
                                  </p:childTnLst>
                                </p:cTn>
                              </p:par>
                              <p:par>
                                <p:cTn id="2364" presetID="1" presetClass="entr" presetSubtype="0" fill="hold" grpId="0" nodeType="withEffect">
                                  <p:stCondLst>
                                    <p:cond delay="0"/>
                                  </p:stCondLst>
                                  <p:childTnLst>
                                    <p:set>
                                      <p:cBhvr>
                                        <p:cTn id="2365" dur="1" fill="hold">
                                          <p:stCondLst>
                                            <p:cond delay="0"/>
                                          </p:stCondLst>
                                        </p:cTn>
                                        <p:tgtEl>
                                          <p:spTgt spid="761"/>
                                        </p:tgtEl>
                                        <p:attrNameLst>
                                          <p:attrName>style.visibility</p:attrName>
                                        </p:attrNameLst>
                                      </p:cBhvr>
                                      <p:to>
                                        <p:strVal val="visible"/>
                                      </p:to>
                                    </p:set>
                                  </p:childTnLst>
                                </p:cTn>
                              </p:par>
                              <p:par>
                                <p:cTn id="2366" presetID="1" presetClass="entr" presetSubtype="0" fill="hold" grpId="0" nodeType="withEffect">
                                  <p:stCondLst>
                                    <p:cond delay="0"/>
                                  </p:stCondLst>
                                  <p:childTnLst>
                                    <p:set>
                                      <p:cBhvr>
                                        <p:cTn id="2367" dur="1" fill="hold">
                                          <p:stCondLst>
                                            <p:cond delay="0"/>
                                          </p:stCondLst>
                                        </p:cTn>
                                        <p:tgtEl>
                                          <p:spTgt spid="760"/>
                                        </p:tgtEl>
                                        <p:attrNameLst>
                                          <p:attrName>style.visibility</p:attrName>
                                        </p:attrNameLst>
                                      </p:cBhvr>
                                      <p:to>
                                        <p:strVal val="visible"/>
                                      </p:to>
                                    </p:set>
                                  </p:childTnLst>
                                </p:cTn>
                              </p:par>
                            </p:childTnLst>
                          </p:cTn>
                        </p:par>
                      </p:childTnLst>
                    </p:cTn>
                  </p:par>
                </p:childTnLst>
              </p:cTn>
              <p:nextCondLst>
                <p:cond evt="onClick" delay="0">
                  <p:tgtEl>
                    <p:spTgt spid="758"/>
                  </p:tgtEl>
                </p:cond>
              </p:nextCondLst>
            </p:seq>
            <p:seq concurrent="1" nextAc="seek">
              <p:cTn id="2368" restart="whenNotActive" fill="hold" evtFilter="cancelBubble" nodeType="interactiveSeq">
                <p:stCondLst>
                  <p:cond evt="onClick" delay="0">
                    <p:tgtEl>
                      <p:spTgt spid="761"/>
                    </p:tgtEl>
                  </p:cond>
                </p:stCondLst>
                <p:endSync evt="end" delay="0">
                  <p:rtn val="all"/>
                </p:endSync>
                <p:childTnLst>
                  <p:par>
                    <p:cTn id="2369" fill="hold">
                      <p:stCondLst>
                        <p:cond delay="0"/>
                      </p:stCondLst>
                      <p:childTnLst>
                        <p:par>
                          <p:cTn id="2370" fill="hold">
                            <p:stCondLst>
                              <p:cond delay="0"/>
                            </p:stCondLst>
                            <p:childTnLst>
                              <p:par>
                                <p:cTn id="2371" presetID="1" presetClass="exit" presetSubtype="0" fill="hold" grpId="1" nodeType="withEffect">
                                  <p:stCondLst>
                                    <p:cond delay="0"/>
                                  </p:stCondLst>
                                  <p:childTnLst>
                                    <p:set>
                                      <p:cBhvr>
                                        <p:cTn id="2372" dur="1" fill="hold">
                                          <p:stCondLst>
                                            <p:cond delay="0"/>
                                          </p:stCondLst>
                                        </p:cTn>
                                        <p:tgtEl>
                                          <p:spTgt spid="761"/>
                                        </p:tgtEl>
                                        <p:attrNameLst>
                                          <p:attrName>style.visibility</p:attrName>
                                        </p:attrNameLst>
                                      </p:cBhvr>
                                      <p:to>
                                        <p:strVal val="hidden"/>
                                      </p:to>
                                    </p:set>
                                  </p:childTnLst>
                                </p:cTn>
                              </p:par>
                              <p:par>
                                <p:cTn id="2373" presetID="1" presetClass="exit" presetSubtype="0" fill="hold" grpId="1" nodeType="withEffect">
                                  <p:stCondLst>
                                    <p:cond delay="0"/>
                                  </p:stCondLst>
                                  <p:childTnLst>
                                    <p:set>
                                      <p:cBhvr>
                                        <p:cTn id="2374" dur="1" fill="hold">
                                          <p:stCondLst>
                                            <p:cond delay="0"/>
                                          </p:stCondLst>
                                        </p:cTn>
                                        <p:tgtEl>
                                          <p:spTgt spid="760"/>
                                        </p:tgtEl>
                                        <p:attrNameLst>
                                          <p:attrName>style.visibility</p:attrName>
                                        </p:attrNameLst>
                                      </p:cBhvr>
                                      <p:to>
                                        <p:strVal val="hidden"/>
                                      </p:to>
                                    </p:set>
                                  </p:childTnLst>
                                </p:cTn>
                              </p:par>
                              <p:par>
                                <p:cTn id="2375" presetID="1" presetClass="entr" presetSubtype="0" fill="hold" grpId="0" nodeType="withEffect">
                                  <p:stCondLst>
                                    <p:cond delay="0"/>
                                  </p:stCondLst>
                                  <p:childTnLst>
                                    <p:set>
                                      <p:cBhvr>
                                        <p:cTn id="2376" dur="1" fill="hold">
                                          <p:stCondLst>
                                            <p:cond delay="0"/>
                                          </p:stCondLst>
                                        </p:cTn>
                                        <p:tgtEl>
                                          <p:spTgt spid="759"/>
                                        </p:tgtEl>
                                        <p:attrNameLst>
                                          <p:attrName>style.visibility</p:attrName>
                                        </p:attrNameLst>
                                      </p:cBhvr>
                                      <p:to>
                                        <p:strVal val="visible"/>
                                      </p:to>
                                    </p:set>
                                  </p:childTnLst>
                                </p:cTn>
                              </p:par>
                              <p:par>
                                <p:cTn id="2377" presetID="1" presetClass="entr" presetSubtype="0" fill="hold" grpId="0" nodeType="withEffect">
                                  <p:stCondLst>
                                    <p:cond delay="0"/>
                                  </p:stCondLst>
                                  <p:childTnLst>
                                    <p:set>
                                      <p:cBhvr>
                                        <p:cTn id="2378" dur="1" fill="hold">
                                          <p:stCondLst>
                                            <p:cond delay="0"/>
                                          </p:stCondLst>
                                        </p:cTn>
                                        <p:tgtEl>
                                          <p:spTgt spid="758"/>
                                        </p:tgtEl>
                                        <p:attrNameLst>
                                          <p:attrName>style.visibility</p:attrName>
                                        </p:attrNameLst>
                                      </p:cBhvr>
                                      <p:to>
                                        <p:strVal val="visible"/>
                                      </p:to>
                                    </p:set>
                                  </p:childTnLst>
                                </p:cTn>
                              </p:par>
                            </p:childTnLst>
                          </p:cTn>
                        </p:par>
                      </p:childTnLst>
                    </p:cTn>
                  </p:par>
                </p:childTnLst>
              </p:cTn>
              <p:nextCondLst>
                <p:cond evt="onClick" delay="0">
                  <p:tgtEl>
                    <p:spTgt spid="761"/>
                  </p:tgtEl>
                </p:cond>
              </p:nextCondLst>
            </p:seq>
            <p:seq concurrent="1" nextAc="seek">
              <p:cTn id="2379" restart="whenNotActive" fill="hold" evtFilter="cancelBubble" nodeType="interactiveSeq">
                <p:stCondLst>
                  <p:cond evt="onClick" delay="0">
                    <p:tgtEl>
                      <p:spTgt spid="760"/>
                    </p:tgtEl>
                  </p:cond>
                </p:stCondLst>
                <p:endSync evt="end" delay="0">
                  <p:rtn val="all"/>
                </p:endSync>
                <p:childTnLst>
                  <p:par>
                    <p:cTn id="2380" fill="hold">
                      <p:stCondLst>
                        <p:cond delay="0"/>
                      </p:stCondLst>
                      <p:childTnLst>
                        <p:par>
                          <p:cTn id="2381" fill="hold">
                            <p:stCondLst>
                              <p:cond delay="0"/>
                            </p:stCondLst>
                            <p:childTnLst>
                              <p:par>
                                <p:cTn id="2382" presetID="1" presetClass="exit" presetSubtype="0" fill="hold" grpId="2" nodeType="withEffect">
                                  <p:stCondLst>
                                    <p:cond delay="0"/>
                                  </p:stCondLst>
                                  <p:childTnLst>
                                    <p:set>
                                      <p:cBhvr>
                                        <p:cTn id="2383" dur="1" fill="hold">
                                          <p:stCondLst>
                                            <p:cond delay="0"/>
                                          </p:stCondLst>
                                        </p:cTn>
                                        <p:tgtEl>
                                          <p:spTgt spid="760"/>
                                        </p:tgtEl>
                                        <p:attrNameLst>
                                          <p:attrName>style.visibility</p:attrName>
                                        </p:attrNameLst>
                                      </p:cBhvr>
                                      <p:to>
                                        <p:strVal val="hidden"/>
                                      </p:to>
                                    </p:set>
                                  </p:childTnLst>
                                </p:cTn>
                              </p:par>
                              <p:par>
                                <p:cTn id="2384" presetID="1" presetClass="exit" presetSubtype="0" fill="hold" grpId="2" nodeType="withEffect">
                                  <p:stCondLst>
                                    <p:cond delay="0"/>
                                  </p:stCondLst>
                                  <p:childTnLst>
                                    <p:set>
                                      <p:cBhvr>
                                        <p:cTn id="2385" dur="1" fill="hold">
                                          <p:stCondLst>
                                            <p:cond delay="0"/>
                                          </p:stCondLst>
                                        </p:cTn>
                                        <p:tgtEl>
                                          <p:spTgt spid="761"/>
                                        </p:tgtEl>
                                        <p:attrNameLst>
                                          <p:attrName>style.visibility</p:attrName>
                                        </p:attrNameLst>
                                      </p:cBhvr>
                                      <p:to>
                                        <p:strVal val="hidden"/>
                                      </p:to>
                                    </p:set>
                                  </p:childTnLst>
                                </p:cTn>
                              </p:par>
                              <p:par>
                                <p:cTn id="2386" presetID="1" presetClass="entr" presetSubtype="0" fill="hold" grpId="3" nodeType="withEffect">
                                  <p:stCondLst>
                                    <p:cond delay="0"/>
                                  </p:stCondLst>
                                  <p:childTnLst>
                                    <p:set>
                                      <p:cBhvr>
                                        <p:cTn id="2387" dur="1" fill="hold">
                                          <p:stCondLst>
                                            <p:cond delay="0"/>
                                          </p:stCondLst>
                                        </p:cTn>
                                        <p:tgtEl>
                                          <p:spTgt spid="763"/>
                                        </p:tgtEl>
                                        <p:attrNameLst>
                                          <p:attrName>style.visibility</p:attrName>
                                        </p:attrNameLst>
                                      </p:cBhvr>
                                      <p:to>
                                        <p:strVal val="visible"/>
                                      </p:to>
                                    </p:set>
                                  </p:childTnLst>
                                </p:cTn>
                              </p:par>
                              <p:par>
                                <p:cTn id="2388" presetID="1" presetClass="entr" presetSubtype="0" fill="hold" grpId="3" nodeType="withEffect">
                                  <p:stCondLst>
                                    <p:cond delay="0"/>
                                  </p:stCondLst>
                                  <p:childTnLst>
                                    <p:set>
                                      <p:cBhvr>
                                        <p:cTn id="2389" dur="1" fill="hold">
                                          <p:stCondLst>
                                            <p:cond delay="0"/>
                                          </p:stCondLst>
                                        </p:cTn>
                                        <p:tgtEl>
                                          <p:spTgt spid="762"/>
                                        </p:tgtEl>
                                        <p:attrNameLst>
                                          <p:attrName>style.visibility</p:attrName>
                                        </p:attrNameLst>
                                      </p:cBhvr>
                                      <p:to>
                                        <p:strVal val="visible"/>
                                      </p:to>
                                    </p:set>
                                  </p:childTnLst>
                                </p:cTn>
                              </p:par>
                            </p:childTnLst>
                          </p:cTn>
                        </p:par>
                      </p:childTnLst>
                    </p:cTn>
                  </p:par>
                </p:childTnLst>
              </p:cTn>
              <p:nextCondLst>
                <p:cond evt="onClick" delay="0">
                  <p:tgtEl>
                    <p:spTgt spid="760"/>
                  </p:tgtEl>
                </p:cond>
              </p:nextCondLst>
            </p:seq>
            <p:seq concurrent="1" nextAc="seek">
              <p:cTn id="2390" restart="whenNotActive" fill="hold" evtFilter="cancelBubble" nodeType="interactiveSeq">
                <p:stCondLst>
                  <p:cond evt="onClick" delay="0">
                    <p:tgtEl>
                      <p:spTgt spid="763"/>
                    </p:tgtEl>
                  </p:cond>
                </p:stCondLst>
                <p:endSync evt="end" delay="0">
                  <p:rtn val="all"/>
                </p:endSync>
                <p:childTnLst>
                  <p:par>
                    <p:cTn id="2391" fill="hold">
                      <p:stCondLst>
                        <p:cond delay="0"/>
                      </p:stCondLst>
                      <p:childTnLst>
                        <p:par>
                          <p:cTn id="2392" fill="hold">
                            <p:stCondLst>
                              <p:cond delay="0"/>
                            </p:stCondLst>
                            <p:childTnLst>
                              <p:par>
                                <p:cTn id="2393" presetID="1" presetClass="exit" presetSubtype="0" fill="hold" grpId="1" nodeType="withEffect">
                                  <p:stCondLst>
                                    <p:cond delay="0"/>
                                  </p:stCondLst>
                                  <p:childTnLst>
                                    <p:set>
                                      <p:cBhvr>
                                        <p:cTn id="2394" dur="1" fill="hold">
                                          <p:stCondLst>
                                            <p:cond delay="0"/>
                                          </p:stCondLst>
                                        </p:cTn>
                                        <p:tgtEl>
                                          <p:spTgt spid="763"/>
                                        </p:tgtEl>
                                        <p:attrNameLst>
                                          <p:attrName>style.visibility</p:attrName>
                                        </p:attrNameLst>
                                      </p:cBhvr>
                                      <p:to>
                                        <p:strVal val="hidden"/>
                                      </p:to>
                                    </p:set>
                                  </p:childTnLst>
                                </p:cTn>
                              </p:par>
                              <p:par>
                                <p:cTn id="2395" presetID="1" presetClass="exit" presetSubtype="0" fill="hold" grpId="1" nodeType="withEffect">
                                  <p:stCondLst>
                                    <p:cond delay="0"/>
                                  </p:stCondLst>
                                  <p:childTnLst>
                                    <p:set>
                                      <p:cBhvr>
                                        <p:cTn id="2396" dur="1" fill="hold">
                                          <p:stCondLst>
                                            <p:cond delay="0"/>
                                          </p:stCondLst>
                                        </p:cTn>
                                        <p:tgtEl>
                                          <p:spTgt spid="762"/>
                                        </p:tgtEl>
                                        <p:attrNameLst>
                                          <p:attrName>style.visibility</p:attrName>
                                        </p:attrNameLst>
                                      </p:cBhvr>
                                      <p:to>
                                        <p:strVal val="hidden"/>
                                      </p:to>
                                    </p:set>
                                  </p:childTnLst>
                                </p:cTn>
                              </p:par>
                              <p:par>
                                <p:cTn id="2397" presetID="1" presetClass="entr" presetSubtype="0" fill="hold" grpId="3" nodeType="withEffect">
                                  <p:stCondLst>
                                    <p:cond delay="0"/>
                                  </p:stCondLst>
                                  <p:childTnLst>
                                    <p:set>
                                      <p:cBhvr>
                                        <p:cTn id="2398" dur="1" fill="hold">
                                          <p:stCondLst>
                                            <p:cond delay="0"/>
                                          </p:stCondLst>
                                        </p:cTn>
                                        <p:tgtEl>
                                          <p:spTgt spid="761"/>
                                        </p:tgtEl>
                                        <p:attrNameLst>
                                          <p:attrName>style.visibility</p:attrName>
                                        </p:attrNameLst>
                                      </p:cBhvr>
                                      <p:to>
                                        <p:strVal val="visible"/>
                                      </p:to>
                                    </p:set>
                                  </p:childTnLst>
                                </p:cTn>
                              </p:par>
                              <p:par>
                                <p:cTn id="2399" presetID="1" presetClass="entr" presetSubtype="0" fill="hold" grpId="3" nodeType="withEffect">
                                  <p:stCondLst>
                                    <p:cond delay="0"/>
                                  </p:stCondLst>
                                  <p:childTnLst>
                                    <p:set>
                                      <p:cBhvr>
                                        <p:cTn id="2400" dur="1" fill="hold">
                                          <p:stCondLst>
                                            <p:cond delay="0"/>
                                          </p:stCondLst>
                                        </p:cTn>
                                        <p:tgtEl>
                                          <p:spTgt spid="760"/>
                                        </p:tgtEl>
                                        <p:attrNameLst>
                                          <p:attrName>style.visibility</p:attrName>
                                        </p:attrNameLst>
                                      </p:cBhvr>
                                      <p:to>
                                        <p:strVal val="visible"/>
                                      </p:to>
                                    </p:set>
                                  </p:childTnLst>
                                </p:cTn>
                              </p:par>
                            </p:childTnLst>
                          </p:cTn>
                        </p:par>
                      </p:childTnLst>
                    </p:cTn>
                  </p:par>
                </p:childTnLst>
              </p:cTn>
              <p:nextCondLst>
                <p:cond evt="onClick" delay="0">
                  <p:tgtEl>
                    <p:spTgt spid="763"/>
                  </p:tgtEl>
                </p:cond>
              </p:nextCondLst>
            </p:seq>
            <p:seq concurrent="1" nextAc="seek">
              <p:cTn id="2401" restart="whenNotActive" fill="hold" evtFilter="cancelBubble" nodeType="interactiveSeq">
                <p:stCondLst>
                  <p:cond evt="onClick" delay="0">
                    <p:tgtEl>
                      <p:spTgt spid="762"/>
                    </p:tgtEl>
                  </p:cond>
                </p:stCondLst>
                <p:endSync evt="end" delay="0">
                  <p:rtn val="all"/>
                </p:endSync>
                <p:childTnLst>
                  <p:par>
                    <p:cTn id="2402" fill="hold">
                      <p:stCondLst>
                        <p:cond delay="0"/>
                      </p:stCondLst>
                      <p:childTnLst>
                        <p:par>
                          <p:cTn id="2403" fill="hold">
                            <p:stCondLst>
                              <p:cond delay="0"/>
                            </p:stCondLst>
                            <p:childTnLst>
                              <p:par>
                                <p:cTn id="2404" presetID="1" presetClass="exit" presetSubtype="0" fill="hold" grpId="2" nodeType="withEffect">
                                  <p:stCondLst>
                                    <p:cond delay="0"/>
                                  </p:stCondLst>
                                  <p:childTnLst>
                                    <p:set>
                                      <p:cBhvr>
                                        <p:cTn id="2405" dur="1" fill="hold">
                                          <p:stCondLst>
                                            <p:cond delay="0"/>
                                          </p:stCondLst>
                                        </p:cTn>
                                        <p:tgtEl>
                                          <p:spTgt spid="762"/>
                                        </p:tgtEl>
                                        <p:attrNameLst>
                                          <p:attrName>style.visibility</p:attrName>
                                        </p:attrNameLst>
                                      </p:cBhvr>
                                      <p:to>
                                        <p:strVal val="hidden"/>
                                      </p:to>
                                    </p:set>
                                  </p:childTnLst>
                                </p:cTn>
                              </p:par>
                              <p:par>
                                <p:cTn id="2406" presetID="1" presetClass="exit" presetSubtype="0" fill="hold" grpId="2" nodeType="withEffect">
                                  <p:stCondLst>
                                    <p:cond delay="0"/>
                                  </p:stCondLst>
                                  <p:childTnLst>
                                    <p:set>
                                      <p:cBhvr>
                                        <p:cTn id="2407" dur="1" fill="hold">
                                          <p:stCondLst>
                                            <p:cond delay="0"/>
                                          </p:stCondLst>
                                        </p:cTn>
                                        <p:tgtEl>
                                          <p:spTgt spid="763"/>
                                        </p:tgtEl>
                                        <p:attrNameLst>
                                          <p:attrName>style.visibility</p:attrName>
                                        </p:attrNameLst>
                                      </p:cBhvr>
                                      <p:to>
                                        <p:strVal val="hidden"/>
                                      </p:to>
                                    </p:set>
                                  </p:childTnLst>
                                </p:cTn>
                              </p:par>
                              <p:par>
                                <p:cTn id="2408" presetID="1" presetClass="entr" presetSubtype="0" fill="hold" grpId="0" nodeType="withEffect">
                                  <p:stCondLst>
                                    <p:cond delay="0"/>
                                  </p:stCondLst>
                                  <p:childTnLst>
                                    <p:set>
                                      <p:cBhvr>
                                        <p:cTn id="2409" dur="1" fill="hold">
                                          <p:stCondLst>
                                            <p:cond delay="0"/>
                                          </p:stCondLst>
                                        </p:cTn>
                                        <p:tgtEl>
                                          <p:spTgt spid="765"/>
                                        </p:tgtEl>
                                        <p:attrNameLst>
                                          <p:attrName>style.visibility</p:attrName>
                                        </p:attrNameLst>
                                      </p:cBhvr>
                                      <p:to>
                                        <p:strVal val="visible"/>
                                      </p:to>
                                    </p:set>
                                  </p:childTnLst>
                                </p:cTn>
                              </p:par>
                              <p:par>
                                <p:cTn id="2410" presetID="1" presetClass="entr" presetSubtype="0" fill="hold" grpId="0" nodeType="withEffect">
                                  <p:stCondLst>
                                    <p:cond delay="0"/>
                                  </p:stCondLst>
                                  <p:childTnLst>
                                    <p:set>
                                      <p:cBhvr>
                                        <p:cTn id="2411" dur="1" fill="hold">
                                          <p:stCondLst>
                                            <p:cond delay="0"/>
                                          </p:stCondLst>
                                        </p:cTn>
                                        <p:tgtEl>
                                          <p:spTgt spid="764"/>
                                        </p:tgtEl>
                                        <p:attrNameLst>
                                          <p:attrName>style.visibility</p:attrName>
                                        </p:attrNameLst>
                                      </p:cBhvr>
                                      <p:to>
                                        <p:strVal val="visible"/>
                                      </p:to>
                                    </p:set>
                                  </p:childTnLst>
                                </p:cTn>
                              </p:par>
                            </p:childTnLst>
                          </p:cTn>
                        </p:par>
                      </p:childTnLst>
                    </p:cTn>
                  </p:par>
                </p:childTnLst>
              </p:cTn>
              <p:nextCondLst>
                <p:cond evt="onClick" delay="0">
                  <p:tgtEl>
                    <p:spTgt spid="762"/>
                  </p:tgtEl>
                </p:cond>
              </p:nextCondLst>
            </p:seq>
            <p:seq concurrent="1" nextAc="seek">
              <p:cTn id="2412" restart="whenNotActive" fill="hold" evtFilter="cancelBubble" nodeType="interactiveSeq">
                <p:stCondLst>
                  <p:cond evt="onClick" delay="0">
                    <p:tgtEl>
                      <p:spTgt spid="765"/>
                    </p:tgtEl>
                  </p:cond>
                </p:stCondLst>
                <p:endSync evt="end" delay="0">
                  <p:rtn val="all"/>
                </p:endSync>
                <p:childTnLst>
                  <p:par>
                    <p:cTn id="2413" fill="hold">
                      <p:stCondLst>
                        <p:cond delay="0"/>
                      </p:stCondLst>
                      <p:childTnLst>
                        <p:par>
                          <p:cTn id="2414" fill="hold">
                            <p:stCondLst>
                              <p:cond delay="0"/>
                            </p:stCondLst>
                            <p:childTnLst>
                              <p:par>
                                <p:cTn id="2415" presetID="1" presetClass="exit" presetSubtype="0" fill="hold" grpId="1" nodeType="withEffect">
                                  <p:stCondLst>
                                    <p:cond delay="0"/>
                                  </p:stCondLst>
                                  <p:childTnLst>
                                    <p:set>
                                      <p:cBhvr>
                                        <p:cTn id="2416" dur="1" fill="hold">
                                          <p:stCondLst>
                                            <p:cond delay="0"/>
                                          </p:stCondLst>
                                        </p:cTn>
                                        <p:tgtEl>
                                          <p:spTgt spid="765"/>
                                        </p:tgtEl>
                                        <p:attrNameLst>
                                          <p:attrName>style.visibility</p:attrName>
                                        </p:attrNameLst>
                                      </p:cBhvr>
                                      <p:to>
                                        <p:strVal val="hidden"/>
                                      </p:to>
                                    </p:set>
                                  </p:childTnLst>
                                </p:cTn>
                              </p:par>
                              <p:par>
                                <p:cTn id="2417" presetID="1" presetClass="exit" presetSubtype="0" fill="hold" grpId="1" nodeType="withEffect">
                                  <p:stCondLst>
                                    <p:cond delay="0"/>
                                  </p:stCondLst>
                                  <p:childTnLst>
                                    <p:set>
                                      <p:cBhvr>
                                        <p:cTn id="2418" dur="1" fill="hold">
                                          <p:stCondLst>
                                            <p:cond delay="0"/>
                                          </p:stCondLst>
                                        </p:cTn>
                                        <p:tgtEl>
                                          <p:spTgt spid="764"/>
                                        </p:tgtEl>
                                        <p:attrNameLst>
                                          <p:attrName>style.visibility</p:attrName>
                                        </p:attrNameLst>
                                      </p:cBhvr>
                                      <p:to>
                                        <p:strVal val="hidden"/>
                                      </p:to>
                                    </p:set>
                                  </p:childTnLst>
                                </p:cTn>
                              </p:par>
                              <p:par>
                                <p:cTn id="2419" presetID="1" presetClass="entr" presetSubtype="0" fill="hold" grpId="0" nodeType="withEffect">
                                  <p:stCondLst>
                                    <p:cond delay="0"/>
                                  </p:stCondLst>
                                  <p:childTnLst>
                                    <p:set>
                                      <p:cBhvr>
                                        <p:cTn id="2420" dur="1" fill="hold">
                                          <p:stCondLst>
                                            <p:cond delay="0"/>
                                          </p:stCondLst>
                                        </p:cTn>
                                        <p:tgtEl>
                                          <p:spTgt spid="763"/>
                                        </p:tgtEl>
                                        <p:attrNameLst>
                                          <p:attrName>style.visibility</p:attrName>
                                        </p:attrNameLst>
                                      </p:cBhvr>
                                      <p:to>
                                        <p:strVal val="visible"/>
                                      </p:to>
                                    </p:set>
                                  </p:childTnLst>
                                </p:cTn>
                              </p:par>
                              <p:par>
                                <p:cTn id="2421" presetID="1" presetClass="entr" presetSubtype="0" fill="hold" grpId="0" nodeType="withEffect">
                                  <p:stCondLst>
                                    <p:cond delay="0"/>
                                  </p:stCondLst>
                                  <p:childTnLst>
                                    <p:set>
                                      <p:cBhvr>
                                        <p:cTn id="2422" dur="1" fill="hold">
                                          <p:stCondLst>
                                            <p:cond delay="0"/>
                                          </p:stCondLst>
                                        </p:cTn>
                                        <p:tgtEl>
                                          <p:spTgt spid="762"/>
                                        </p:tgtEl>
                                        <p:attrNameLst>
                                          <p:attrName>style.visibility</p:attrName>
                                        </p:attrNameLst>
                                      </p:cBhvr>
                                      <p:to>
                                        <p:strVal val="visible"/>
                                      </p:to>
                                    </p:set>
                                  </p:childTnLst>
                                </p:cTn>
                              </p:par>
                            </p:childTnLst>
                          </p:cTn>
                        </p:par>
                      </p:childTnLst>
                    </p:cTn>
                  </p:par>
                </p:childTnLst>
              </p:cTn>
              <p:nextCondLst>
                <p:cond evt="onClick" delay="0">
                  <p:tgtEl>
                    <p:spTgt spid="765"/>
                  </p:tgtEl>
                </p:cond>
              </p:nextCondLst>
            </p:seq>
            <p:seq concurrent="1" nextAc="seek">
              <p:cTn id="2423" restart="whenNotActive" fill="hold" evtFilter="cancelBubble" nodeType="interactiveSeq">
                <p:stCondLst>
                  <p:cond evt="onClick" delay="0">
                    <p:tgtEl>
                      <p:spTgt spid="764"/>
                    </p:tgtEl>
                  </p:cond>
                </p:stCondLst>
                <p:endSync evt="end" delay="0">
                  <p:rtn val="all"/>
                </p:endSync>
                <p:childTnLst>
                  <p:par>
                    <p:cTn id="2424" fill="hold">
                      <p:stCondLst>
                        <p:cond delay="0"/>
                      </p:stCondLst>
                      <p:childTnLst>
                        <p:par>
                          <p:cTn id="2425" fill="hold">
                            <p:stCondLst>
                              <p:cond delay="0"/>
                            </p:stCondLst>
                            <p:childTnLst>
                              <p:par>
                                <p:cTn id="2426" presetID="1" presetClass="exit" presetSubtype="0" fill="hold" grpId="2" nodeType="withEffect">
                                  <p:stCondLst>
                                    <p:cond delay="0"/>
                                  </p:stCondLst>
                                  <p:childTnLst>
                                    <p:set>
                                      <p:cBhvr>
                                        <p:cTn id="2427" dur="1" fill="hold">
                                          <p:stCondLst>
                                            <p:cond delay="0"/>
                                          </p:stCondLst>
                                        </p:cTn>
                                        <p:tgtEl>
                                          <p:spTgt spid="764"/>
                                        </p:tgtEl>
                                        <p:attrNameLst>
                                          <p:attrName>style.visibility</p:attrName>
                                        </p:attrNameLst>
                                      </p:cBhvr>
                                      <p:to>
                                        <p:strVal val="hidden"/>
                                      </p:to>
                                    </p:set>
                                  </p:childTnLst>
                                </p:cTn>
                              </p:par>
                              <p:par>
                                <p:cTn id="2428" presetID="1" presetClass="exit" presetSubtype="0" fill="hold" grpId="2" nodeType="withEffect">
                                  <p:stCondLst>
                                    <p:cond delay="0"/>
                                  </p:stCondLst>
                                  <p:childTnLst>
                                    <p:set>
                                      <p:cBhvr>
                                        <p:cTn id="2429" dur="1" fill="hold">
                                          <p:stCondLst>
                                            <p:cond delay="0"/>
                                          </p:stCondLst>
                                        </p:cTn>
                                        <p:tgtEl>
                                          <p:spTgt spid="765"/>
                                        </p:tgtEl>
                                        <p:attrNameLst>
                                          <p:attrName>style.visibility</p:attrName>
                                        </p:attrNameLst>
                                      </p:cBhvr>
                                      <p:to>
                                        <p:strVal val="hidden"/>
                                      </p:to>
                                    </p:set>
                                  </p:childTnLst>
                                </p:cTn>
                              </p:par>
                              <p:par>
                                <p:cTn id="2430" presetID="1" presetClass="entr" presetSubtype="0" fill="hold" grpId="3" nodeType="withEffect">
                                  <p:stCondLst>
                                    <p:cond delay="0"/>
                                  </p:stCondLst>
                                  <p:childTnLst>
                                    <p:set>
                                      <p:cBhvr>
                                        <p:cTn id="2431" dur="1" fill="hold">
                                          <p:stCondLst>
                                            <p:cond delay="0"/>
                                          </p:stCondLst>
                                        </p:cTn>
                                        <p:tgtEl>
                                          <p:spTgt spid="767"/>
                                        </p:tgtEl>
                                        <p:attrNameLst>
                                          <p:attrName>style.visibility</p:attrName>
                                        </p:attrNameLst>
                                      </p:cBhvr>
                                      <p:to>
                                        <p:strVal val="visible"/>
                                      </p:to>
                                    </p:set>
                                  </p:childTnLst>
                                </p:cTn>
                              </p:par>
                              <p:par>
                                <p:cTn id="2432" presetID="1" presetClass="entr" presetSubtype="0" fill="hold" grpId="3" nodeType="withEffect">
                                  <p:stCondLst>
                                    <p:cond delay="0"/>
                                  </p:stCondLst>
                                  <p:childTnLst>
                                    <p:set>
                                      <p:cBhvr>
                                        <p:cTn id="2433" dur="1" fill="hold">
                                          <p:stCondLst>
                                            <p:cond delay="0"/>
                                          </p:stCondLst>
                                        </p:cTn>
                                        <p:tgtEl>
                                          <p:spTgt spid="766"/>
                                        </p:tgtEl>
                                        <p:attrNameLst>
                                          <p:attrName>style.visibility</p:attrName>
                                        </p:attrNameLst>
                                      </p:cBhvr>
                                      <p:to>
                                        <p:strVal val="visible"/>
                                      </p:to>
                                    </p:set>
                                  </p:childTnLst>
                                </p:cTn>
                              </p:par>
                            </p:childTnLst>
                          </p:cTn>
                        </p:par>
                      </p:childTnLst>
                    </p:cTn>
                  </p:par>
                </p:childTnLst>
              </p:cTn>
              <p:nextCondLst>
                <p:cond evt="onClick" delay="0">
                  <p:tgtEl>
                    <p:spTgt spid="764"/>
                  </p:tgtEl>
                </p:cond>
              </p:nextCondLst>
            </p:seq>
            <p:seq concurrent="1" nextAc="seek">
              <p:cTn id="2434" restart="whenNotActive" fill="hold" evtFilter="cancelBubble" nodeType="interactiveSeq">
                <p:stCondLst>
                  <p:cond evt="onClick" delay="0">
                    <p:tgtEl>
                      <p:spTgt spid="767"/>
                    </p:tgtEl>
                  </p:cond>
                </p:stCondLst>
                <p:endSync evt="end" delay="0">
                  <p:rtn val="all"/>
                </p:endSync>
                <p:childTnLst>
                  <p:par>
                    <p:cTn id="2435" fill="hold">
                      <p:stCondLst>
                        <p:cond delay="0"/>
                      </p:stCondLst>
                      <p:childTnLst>
                        <p:par>
                          <p:cTn id="2436" fill="hold">
                            <p:stCondLst>
                              <p:cond delay="0"/>
                            </p:stCondLst>
                            <p:childTnLst>
                              <p:par>
                                <p:cTn id="2437" presetID="1" presetClass="exit" presetSubtype="0" fill="hold" grpId="1" nodeType="withEffect">
                                  <p:stCondLst>
                                    <p:cond delay="0"/>
                                  </p:stCondLst>
                                  <p:childTnLst>
                                    <p:set>
                                      <p:cBhvr>
                                        <p:cTn id="2438" dur="1" fill="hold">
                                          <p:stCondLst>
                                            <p:cond delay="0"/>
                                          </p:stCondLst>
                                        </p:cTn>
                                        <p:tgtEl>
                                          <p:spTgt spid="767"/>
                                        </p:tgtEl>
                                        <p:attrNameLst>
                                          <p:attrName>style.visibility</p:attrName>
                                        </p:attrNameLst>
                                      </p:cBhvr>
                                      <p:to>
                                        <p:strVal val="hidden"/>
                                      </p:to>
                                    </p:set>
                                  </p:childTnLst>
                                </p:cTn>
                              </p:par>
                              <p:par>
                                <p:cTn id="2439" presetID="1" presetClass="exit" presetSubtype="0" fill="hold" grpId="1" nodeType="withEffect">
                                  <p:stCondLst>
                                    <p:cond delay="0"/>
                                  </p:stCondLst>
                                  <p:childTnLst>
                                    <p:set>
                                      <p:cBhvr>
                                        <p:cTn id="2440" dur="1" fill="hold">
                                          <p:stCondLst>
                                            <p:cond delay="0"/>
                                          </p:stCondLst>
                                        </p:cTn>
                                        <p:tgtEl>
                                          <p:spTgt spid="766"/>
                                        </p:tgtEl>
                                        <p:attrNameLst>
                                          <p:attrName>style.visibility</p:attrName>
                                        </p:attrNameLst>
                                      </p:cBhvr>
                                      <p:to>
                                        <p:strVal val="hidden"/>
                                      </p:to>
                                    </p:set>
                                  </p:childTnLst>
                                </p:cTn>
                              </p:par>
                              <p:par>
                                <p:cTn id="2441" presetID="1" presetClass="entr" presetSubtype="0" fill="hold" grpId="3" nodeType="withEffect">
                                  <p:stCondLst>
                                    <p:cond delay="0"/>
                                  </p:stCondLst>
                                  <p:childTnLst>
                                    <p:set>
                                      <p:cBhvr>
                                        <p:cTn id="2442" dur="1" fill="hold">
                                          <p:stCondLst>
                                            <p:cond delay="0"/>
                                          </p:stCondLst>
                                        </p:cTn>
                                        <p:tgtEl>
                                          <p:spTgt spid="765"/>
                                        </p:tgtEl>
                                        <p:attrNameLst>
                                          <p:attrName>style.visibility</p:attrName>
                                        </p:attrNameLst>
                                      </p:cBhvr>
                                      <p:to>
                                        <p:strVal val="visible"/>
                                      </p:to>
                                    </p:set>
                                  </p:childTnLst>
                                </p:cTn>
                              </p:par>
                              <p:par>
                                <p:cTn id="2443" presetID="1" presetClass="entr" presetSubtype="0" fill="hold" grpId="3" nodeType="withEffect">
                                  <p:stCondLst>
                                    <p:cond delay="0"/>
                                  </p:stCondLst>
                                  <p:childTnLst>
                                    <p:set>
                                      <p:cBhvr>
                                        <p:cTn id="2444" dur="1" fill="hold">
                                          <p:stCondLst>
                                            <p:cond delay="0"/>
                                          </p:stCondLst>
                                        </p:cTn>
                                        <p:tgtEl>
                                          <p:spTgt spid="764"/>
                                        </p:tgtEl>
                                        <p:attrNameLst>
                                          <p:attrName>style.visibility</p:attrName>
                                        </p:attrNameLst>
                                      </p:cBhvr>
                                      <p:to>
                                        <p:strVal val="visible"/>
                                      </p:to>
                                    </p:set>
                                  </p:childTnLst>
                                </p:cTn>
                              </p:par>
                            </p:childTnLst>
                          </p:cTn>
                        </p:par>
                      </p:childTnLst>
                    </p:cTn>
                  </p:par>
                </p:childTnLst>
              </p:cTn>
              <p:nextCondLst>
                <p:cond evt="onClick" delay="0">
                  <p:tgtEl>
                    <p:spTgt spid="767"/>
                  </p:tgtEl>
                </p:cond>
              </p:nextCondLst>
            </p:seq>
            <p:seq concurrent="1" nextAc="seek">
              <p:cTn id="2445" restart="whenNotActive" fill="hold" evtFilter="cancelBubble" nodeType="interactiveSeq">
                <p:stCondLst>
                  <p:cond evt="onClick" delay="0">
                    <p:tgtEl>
                      <p:spTgt spid="766"/>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2" nodeType="withEffect">
                                  <p:stCondLst>
                                    <p:cond delay="0"/>
                                  </p:stCondLst>
                                  <p:childTnLst>
                                    <p:set>
                                      <p:cBhvr>
                                        <p:cTn id="2449" dur="1" fill="hold">
                                          <p:stCondLst>
                                            <p:cond delay="0"/>
                                          </p:stCondLst>
                                        </p:cTn>
                                        <p:tgtEl>
                                          <p:spTgt spid="766"/>
                                        </p:tgtEl>
                                        <p:attrNameLst>
                                          <p:attrName>style.visibility</p:attrName>
                                        </p:attrNameLst>
                                      </p:cBhvr>
                                      <p:to>
                                        <p:strVal val="hidden"/>
                                      </p:to>
                                    </p:set>
                                  </p:childTnLst>
                                </p:cTn>
                              </p:par>
                              <p:par>
                                <p:cTn id="2450" presetID="1" presetClass="exit" presetSubtype="0" fill="hold" grpId="2" nodeType="withEffect">
                                  <p:stCondLst>
                                    <p:cond delay="0"/>
                                  </p:stCondLst>
                                  <p:childTnLst>
                                    <p:set>
                                      <p:cBhvr>
                                        <p:cTn id="2451" dur="1" fill="hold">
                                          <p:stCondLst>
                                            <p:cond delay="0"/>
                                          </p:stCondLst>
                                        </p:cTn>
                                        <p:tgtEl>
                                          <p:spTgt spid="767"/>
                                        </p:tgtEl>
                                        <p:attrNameLst>
                                          <p:attrName>style.visibility</p:attrName>
                                        </p:attrNameLst>
                                      </p:cBhvr>
                                      <p:to>
                                        <p:strVal val="hidden"/>
                                      </p:to>
                                    </p:set>
                                  </p:childTnLst>
                                </p:cTn>
                              </p:par>
                              <p:par>
                                <p:cTn id="2452" presetID="1" presetClass="entr" presetSubtype="0" fill="hold" grpId="0" nodeType="withEffect">
                                  <p:stCondLst>
                                    <p:cond delay="0"/>
                                  </p:stCondLst>
                                  <p:childTnLst>
                                    <p:set>
                                      <p:cBhvr>
                                        <p:cTn id="2453" dur="1" fill="hold">
                                          <p:stCondLst>
                                            <p:cond delay="0"/>
                                          </p:stCondLst>
                                        </p:cTn>
                                        <p:tgtEl>
                                          <p:spTgt spid="768"/>
                                        </p:tgtEl>
                                        <p:attrNameLst>
                                          <p:attrName>style.visibility</p:attrName>
                                        </p:attrNameLst>
                                      </p:cBhvr>
                                      <p:to>
                                        <p:strVal val="visible"/>
                                      </p:to>
                                    </p:set>
                                  </p:childTnLst>
                                </p:cTn>
                              </p:par>
                              <p:par>
                                <p:cTn id="2454" presetID="1" presetClass="entr" presetSubtype="0" fill="hold" grpId="0" nodeType="withEffect">
                                  <p:stCondLst>
                                    <p:cond delay="0"/>
                                  </p:stCondLst>
                                  <p:childTnLst>
                                    <p:set>
                                      <p:cBhvr>
                                        <p:cTn id="2455"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66"/>
                  </p:tgtEl>
                </p:cond>
              </p:nextCondLst>
            </p:seq>
            <p:seq concurrent="1" nextAc="seek">
              <p:cTn id="2456" restart="whenNotActive" fill="hold" evtFilter="cancelBubble" nodeType="interactiveSeq">
                <p:stCondLst>
                  <p:cond evt="onClick" delay="0">
                    <p:tgtEl>
                      <p:spTgt spid="769"/>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withEffect">
                                  <p:stCondLst>
                                    <p:cond delay="0"/>
                                  </p:stCondLst>
                                  <p:childTnLst>
                                    <p:set>
                                      <p:cBhvr>
                                        <p:cTn id="2460" dur="1" fill="hold">
                                          <p:stCondLst>
                                            <p:cond delay="0"/>
                                          </p:stCondLst>
                                        </p:cTn>
                                        <p:tgtEl>
                                          <p:spTgt spid="768"/>
                                        </p:tgtEl>
                                        <p:attrNameLst>
                                          <p:attrName>style.visibility</p:attrName>
                                        </p:attrNameLst>
                                      </p:cBhvr>
                                      <p:to>
                                        <p:strVal val="hidden"/>
                                      </p:to>
                                    </p:set>
                                  </p:childTnLst>
                                </p:cTn>
                              </p:par>
                              <p:par>
                                <p:cTn id="2461" presetID="1" presetClass="exit" presetSubtype="0" fill="hold" grpId="1" nodeType="withEffect">
                                  <p:stCondLst>
                                    <p:cond delay="0"/>
                                  </p:stCondLst>
                                  <p:childTnLst>
                                    <p:set>
                                      <p:cBhvr>
                                        <p:cTn id="2462" dur="1" fill="hold">
                                          <p:stCondLst>
                                            <p:cond delay="0"/>
                                          </p:stCondLst>
                                        </p:cTn>
                                        <p:tgtEl>
                                          <p:spTgt spid="769"/>
                                        </p:tgtEl>
                                        <p:attrNameLst>
                                          <p:attrName>style.visibility</p:attrName>
                                        </p:attrNameLst>
                                      </p:cBhvr>
                                      <p:to>
                                        <p:strVal val="hidden"/>
                                      </p:to>
                                    </p:set>
                                  </p:childTnLst>
                                </p:cTn>
                              </p:par>
                              <p:par>
                                <p:cTn id="2463" presetID="1" presetClass="entr" presetSubtype="0" fill="hold" grpId="0" nodeType="withEffect">
                                  <p:stCondLst>
                                    <p:cond delay="0"/>
                                  </p:stCondLst>
                                  <p:childTnLst>
                                    <p:set>
                                      <p:cBhvr>
                                        <p:cTn id="2464" dur="1" fill="hold">
                                          <p:stCondLst>
                                            <p:cond delay="0"/>
                                          </p:stCondLst>
                                        </p:cTn>
                                        <p:tgtEl>
                                          <p:spTgt spid="767"/>
                                        </p:tgtEl>
                                        <p:attrNameLst>
                                          <p:attrName>style.visibility</p:attrName>
                                        </p:attrNameLst>
                                      </p:cBhvr>
                                      <p:to>
                                        <p:strVal val="visible"/>
                                      </p:to>
                                    </p:set>
                                  </p:childTnLst>
                                </p:cTn>
                              </p:par>
                              <p:par>
                                <p:cTn id="2465" presetID="1" presetClass="entr" presetSubtype="0" fill="hold" grpId="0" nodeType="withEffect">
                                  <p:stCondLst>
                                    <p:cond delay="0"/>
                                  </p:stCondLst>
                                  <p:childTnLst>
                                    <p:set>
                                      <p:cBhvr>
                                        <p:cTn id="2466" dur="1" fill="hold">
                                          <p:stCondLst>
                                            <p:cond delay="0"/>
                                          </p:stCondLst>
                                        </p:cTn>
                                        <p:tgtEl>
                                          <p:spTgt spid="766"/>
                                        </p:tgtEl>
                                        <p:attrNameLst>
                                          <p:attrName>style.visibility</p:attrName>
                                        </p:attrNameLst>
                                      </p:cBhvr>
                                      <p:to>
                                        <p:strVal val="visible"/>
                                      </p:to>
                                    </p:set>
                                  </p:childTnLst>
                                </p:cTn>
                              </p:par>
                            </p:childTnLst>
                          </p:cTn>
                        </p:par>
                      </p:childTnLst>
                    </p:cTn>
                  </p:par>
                </p:childTnLst>
              </p:cTn>
              <p:nextCondLst>
                <p:cond evt="onClick" delay="0">
                  <p:tgtEl>
                    <p:spTgt spid="769"/>
                  </p:tgtEl>
                </p:cond>
              </p:nextCondLst>
            </p:seq>
            <p:seq concurrent="1" nextAc="seek">
              <p:cTn id="2467" restart="whenNotActive" fill="hold" evtFilter="cancelBubble" nodeType="interactiveSeq">
                <p:stCondLst>
                  <p:cond evt="onClick" delay="0">
                    <p:tgtEl>
                      <p:spTgt spid="768"/>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2" nodeType="withEffect">
                                  <p:stCondLst>
                                    <p:cond delay="0"/>
                                  </p:stCondLst>
                                  <p:childTnLst>
                                    <p:set>
                                      <p:cBhvr>
                                        <p:cTn id="2471" dur="1" fill="hold">
                                          <p:stCondLst>
                                            <p:cond delay="0"/>
                                          </p:stCondLst>
                                        </p:cTn>
                                        <p:tgtEl>
                                          <p:spTgt spid="768"/>
                                        </p:tgtEl>
                                        <p:attrNameLst>
                                          <p:attrName>style.visibility</p:attrName>
                                        </p:attrNameLst>
                                      </p:cBhvr>
                                      <p:to>
                                        <p:strVal val="hidden"/>
                                      </p:to>
                                    </p:set>
                                  </p:childTnLst>
                                </p:cTn>
                              </p:par>
                              <p:par>
                                <p:cTn id="2472" presetID="1" presetClass="exit" presetSubtype="0" fill="hold" grpId="3" nodeType="withEffect">
                                  <p:stCondLst>
                                    <p:cond delay="0"/>
                                  </p:stCondLst>
                                  <p:childTnLst>
                                    <p:set>
                                      <p:cBhvr>
                                        <p:cTn id="2473" dur="1" fill="hold">
                                          <p:stCondLst>
                                            <p:cond delay="0"/>
                                          </p:stCondLst>
                                        </p:cTn>
                                        <p:tgtEl>
                                          <p:spTgt spid="769"/>
                                        </p:tgtEl>
                                        <p:attrNameLst>
                                          <p:attrName>style.visibility</p:attrName>
                                        </p:attrNameLst>
                                      </p:cBhvr>
                                      <p:to>
                                        <p:strVal val="hidden"/>
                                      </p:to>
                                    </p:set>
                                  </p:childTnLst>
                                </p:cTn>
                              </p:par>
                              <p:par>
                                <p:cTn id="2474" presetID="1" presetClass="entr" presetSubtype="0" fill="hold" grpId="0" nodeType="withEffect">
                                  <p:stCondLst>
                                    <p:cond delay="0"/>
                                  </p:stCondLst>
                                  <p:childTnLst>
                                    <p:set>
                                      <p:cBhvr>
                                        <p:cTn id="2475" dur="1" fill="hold">
                                          <p:stCondLst>
                                            <p:cond delay="0"/>
                                          </p:stCondLst>
                                        </p:cTn>
                                        <p:tgtEl>
                                          <p:spTgt spid="771"/>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770"/>
                                        </p:tgtEl>
                                        <p:attrNameLst>
                                          <p:attrName>style.visibility</p:attrName>
                                        </p:attrNameLst>
                                      </p:cBhvr>
                                      <p:to>
                                        <p:strVal val="visible"/>
                                      </p:to>
                                    </p:set>
                                  </p:childTnLst>
                                </p:cTn>
                              </p:par>
                            </p:childTnLst>
                          </p:cTn>
                        </p:par>
                      </p:childTnLst>
                    </p:cTn>
                  </p:par>
                </p:childTnLst>
              </p:cTn>
              <p:nextCondLst>
                <p:cond evt="onClick" delay="0">
                  <p:tgtEl>
                    <p:spTgt spid="768"/>
                  </p:tgtEl>
                </p:cond>
              </p:nextCondLst>
            </p:seq>
            <p:seq concurrent="1" nextAc="seek">
              <p:cTn id="2478" restart="whenNotActive" fill="hold" evtFilter="cancelBubble" nodeType="interactiveSeq">
                <p:stCondLst>
                  <p:cond evt="onClick" delay="0">
                    <p:tgtEl>
                      <p:spTgt spid="771"/>
                    </p:tgtEl>
                  </p:cond>
                </p:stCondLst>
                <p:endSync evt="end" delay="0">
                  <p:rtn val="all"/>
                </p:endSync>
                <p:childTnLst>
                  <p:par>
                    <p:cTn id="2479" fill="hold">
                      <p:stCondLst>
                        <p:cond delay="0"/>
                      </p:stCondLst>
                      <p:childTnLst>
                        <p:par>
                          <p:cTn id="2480" fill="hold">
                            <p:stCondLst>
                              <p:cond delay="0"/>
                            </p:stCondLst>
                            <p:childTnLst>
                              <p:par>
                                <p:cTn id="2481" presetID="1" presetClass="exit" presetSubtype="0" fill="hold" grpId="1" nodeType="withEffect">
                                  <p:stCondLst>
                                    <p:cond delay="0"/>
                                  </p:stCondLst>
                                  <p:childTnLst>
                                    <p:set>
                                      <p:cBhvr>
                                        <p:cTn id="2482" dur="1" fill="hold">
                                          <p:stCondLst>
                                            <p:cond delay="0"/>
                                          </p:stCondLst>
                                        </p:cTn>
                                        <p:tgtEl>
                                          <p:spTgt spid="771"/>
                                        </p:tgtEl>
                                        <p:attrNameLst>
                                          <p:attrName>style.visibility</p:attrName>
                                        </p:attrNameLst>
                                      </p:cBhvr>
                                      <p:to>
                                        <p:strVal val="hidden"/>
                                      </p:to>
                                    </p:set>
                                  </p:childTnLst>
                                </p:cTn>
                              </p:par>
                              <p:par>
                                <p:cTn id="2483" presetID="1" presetClass="exit" presetSubtype="0" fill="hold" grpId="1" nodeType="withEffect">
                                  <p:stCondLst>
                                    <p:cond delay="0"/>
                                  </p:stCondLst>
                                  <p:childTnLst>
                                    <p:set>
                                      <p:cBhvr>
                                        <p:cTn id="2484" dur="1" fill="hold">
                                          <p:stCondLst>
                                            <p:cond delay="0"/>
                                          </p:stCondLst>
                                        </p:cTn>
                                        <p:tgtEl>
                                          <p:spTgt spid="770"/>
                                        </p:tgtEl>
                                        <p:attrNameLst>
                                          <p:attrName>style.visibility</p:attrName>
                                        </p:attrNameLst>
                                      </p:cBhvr>
                                      <p:to>
                                        <p:strVal val="hidden"/>
                                      </p:to>
                                    </p:set>
                                  </p:childTnLst>
                                </p:cTn>
                              </p:par>
                              <p:par>
                                <p:cTn id="2485" presetID="1" presetClass="entr" presetSubtype="0" fill="hold" grpId="3" nodeType="withEffect">
                                  <p:stCondLst>
                                    <p:cond delay="0"/>
                                  </p:stCondLst>
                                  <p:childTnLst>
                                    <p:set>
                                      <p:cBhvr>
                                        <p:cTn id="2486" dur="1" fill="hold">
                                          <p:stCondLst>
                                            <p:cond delay="0"/>
                                          </p:stCondLst>
                                        </p:cTn>
                                        <p:tgtEl>
                                          <p:spTgt spid="768"/>
                                        </p:tgtEl>
                                        <p:attrNameLst>
                                          <p:attrName>style.visibility</p:attrName>
                                        </p:attrNameLst>
                                      </p:cBhvr>
                                      <p:to>
                                        <p:strVal val="visible"/>
                                      </p:to>
                                    </p:set>
                                  </p:childTnLst>
                                </p:cTn>
                              </p:par>
                              <p:par>
                                <p:cTn id="2487" presetID="1" presetClass="entr" presetSubtype="0" fill="hold" grpId="2" nodeType="withEffect">
                                  <p:stCondLst>
                                    <p:cond delay="0"/>
                                  </p:stCondLst>
                                  <p:childTnLst>
                                    <p:set>
                                      <p:cBhvr>
                                        <p:cTn id="2488"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71"/>
                  </p:tgtEl>
                </p:cond>
              </p:nextCondLst>
            </p:seq>
            <p:seq concurrent="1" nextAc="seek">
              <p:cTn id="2489" restart="whenNotActive" fill="hold" evtFilter="cancelBubble" nodeType="interactiveSeq">
                <p:stCondLst>
                  <p:cond evt="onClick" delay="0">
                    <p:tgtEl>
                      <p:spTgt spid="770"/>
                    </p:tgtEl>
                  </p:cond>
                </p:stCondLst>
                <p:endSync evt="end" delay="0">
                  <p:rtn val="all"/>
                </p:endSync>
                <p:childTnLst>
                  <p:par>
                    <p:cTn id="2490" fill="hold">
                      <p:stCondLst>
                        <p:cond delay="0"/>
                      </p:stCondLst>
                      <p:childTnLst>
                        <p:par>
                          <p:cTn id="2491" fill="hold">
                            <p:stCondLst>
                              <p:cond delay="0"/>
                            </p:stCondLst>
                            <p:childTnLst>
                              <p:par>
                                <p:cTn id="2492" presetID="1" presetClass="exit" presetSubtype="0" fill="hold" grpId="2" nodeType="withEffect">
                                  <p:stCondLst>
                                    <p:cond delay="0"/>
                                  </p:stCondLst>
                                  <p:childTnLst>
                                    <p:set>
                                      <p:cBhvr>
                                        <p:cTn id="2493" dur="1" fill="hold">
                                          <p:stCondLst>
                                            <p:cond delay="0"/>
                                          </p:stCondLst>
                                        </p:cTn>
                                        <p:tgtEl>
                                          <p:spTgt spid="770"/>
                                        </p:tgtEl>
                                        <p:attrNameLst>
                                          <p:attrName>style.visibility</p:attrName>
                                        </p:attrNameLst>
                                      </p:cBhvr>
                                      <p:to>
                                        <p:strVal val="hidden"/>
                                      </p:to>
                                    </p:set>
                                  </p:childTnLst>
                                </p:cTn>
                              </p:par>
                              <p:par>
                                <p:cTn id="2494" presetID="1" presetClass="exit" presetSubtype="0" fill="hold" grpId="2" nodeType="withEffect">
                                  <p:stCondLst>
                                    <p:cond delay="0"/>
                                  </p:stCondLst>
                                  <p:childTnLst>
                                    <p:set>
                                      <p:cBhvr>
                                        <p:cTn id="2495" dur="1" fill="hold">
                                          <p:stCondLst>
                                            <p:cond delay="0"/>
                                          </p:stCondLst>
                                        </p:cTn>
                                        <p:tgtEl>
                                          <p:spTgt spid="771"/>
                                        </p:tgtEl>
                                        <p:attrNameLst>
                                          <p:attrName>style.visibility</p:attrName>
                                        </p:attrNameLst>
                                      </p:cBhvr>
                                      <p:to>
                                        <p:strVal val="hidden"/>
                                      </p:to>
                                    </p:set>
                                  </p:childTnLst>
                                </p:cTn>
                              </p:par>
                              <p:par>
                                <p:cTn id="2496" presetID="1" presetClass="entr" presetSubtype="0" fill="hold" grpId="3" nodeType="withEffect">
                                  <p:stCondLst>
                                    <p:cond delay="0"/>
                                  </p:stCondLst>
                                  <p:childTnLst>
                                    <p:set>
                                      <p:cBhvr>
                                        <p:cTn id="2497" dur="1" fill="hold">
                                          <p:stCondLst>
                                            <p:cond delay="0"/>
                                          </p:stCondLst>
                                        </p:cTn>
                                        <p:tgtEl>
                                          <p:spTgt spid="773"/>
                                        </p:tgtEl>
                                        <p:attrNameLst>
                                          <p:attrName>style.visibility</p:attrName>
                                        </p:attrNameLst>
                                      </p:cBhvr>
                                      <p:to>
                                        <p:strVal val="visible"/>
                                      </p:to>
                                    </p:set>
                                  </p:childTnLst>
                                </p:cTn>
                              </p:par>
                              <p:par>
                                <p:cTn id="2498" presetID="1" presetClass="entr" presetSubtype="0" fill="hold" grpId="3" nodeType="withEffect">
                                  <p:stCondLst>
                                    <p:cond delay="0"/>
                                  </p:stCondLst>
                                  <p:childTnLst>
                                    <p:set>
                                      <p:cBhvr>
                                        <p:cTn id="2499" dur="1" fill="hold">
                                          <p:stCondLst>
                                            <p:cond delay="0"/>
                                          </p:stCondLst>
                                        </p:cTn>
                                        <p:tgtEl>
                                          <p:spTgt spid="772"/>
                                        </p:tgtEl>
                                        <p:attrNameLst>
                                          <p:attrName>style.visibility</p:attrName>
                                        </p:attrNameLst>
                                      </p:cBhvr>
                                      <p:to>
                                        <p:strVal val="visible"/>
                                      </p:to>
                                    </p:set>
                                  </p:childTnLst>
                                </p:cTn>
                              </p:par>
                            </p:childTnLst>
                          </p:cTn>
                        </p:par>
                      </p:childTnLst>
                    </p:cTn>
                  </p:par>
                </p:childTnLst>
              </p:cTn>
              <p:nextCondLst>
                <p:cond evt="onClick" delay="0">
                  <p:tgtEl>
                    <p:spTgt spid="770"/>
                  </p:tgtEl>
                </p:cond>
              </p:nextCondLst>
            </p:seq>
            <p:seq concurrent="1" nextAc="seek">
              <p:cTn id="2500" restart="whenNotActive" fill="hold" evtFilter="cancelBubble" nodeType="interactiveSeq">
                <p:stCondLst>
                  <p:cond evt="onClick" delay="0">
                    <p:tgtEl>
                      <p:spTgt spid="773"/>
                    </p:tgtEl>
                  </p:cond>
                </p:stCondLst>
                <p:endSync evt="end" delay="0">
                  <p:rtn val="all"/>
                </p:endSync>
                <p:childTnLst>
                  <p:par>
                    <p:cTn id="2501" fill="hold">
                      <p:stCondLst>
                        <p:cond delay="0"/>
                      </p:stCondLst>
                      <p:childTnLst>
                        <p:par>
                          <p:cTn id="2502" fill="hold">
                            <p:stCondLst>
                              <p:cond delay="0"/>
                            </p:stCondLst>
                            <p:childTnLst>
                              <p:par>
                                <p:cTn id="2503" presetID="1" presetClass="exit" presetSubtype="0" fill="hold" grpId="1" nodeType="withEffect">
                                  <p:stCondLst>
                                    <p:cond delay="0"/>
                                  </p:stCondLst>
                                  <p:childTnLst>
                                    <p:set>
                                      <p:cBhvr>
                                        <p:cTn id="2504" dur="1" fill="hold">
                                          <p:stCondLst>
                                            <p:cond delay="0"/>
                                          </p:stCondLst>
                                        </p:cTn>
                                        <p:tgtEl>
                                          <p:spTgt spid="773"/>
                                        </p:tgtEl>
                                        <p:attrNameLst>
                                          <p:attrName>style.visibility</p:attrName>
                                        </p:attrNameLst>
                                      </p:cBhvr>
                                      <p:to>
                                        <p:strVal val="hidden"/>
                                      </p:to>
                                    </p:set>
                                  </p:childTnLst>
                                </p:cTn>
                              </p:par>
                              <p:par>
                                <p:cTn id="2505" presetID="1" presetClass="exit" presetSubtype="0" fill="hold" grpId="1" nodeType="withEffect">
                                  <p:stCondLst>
                                    <p:cond delay="0"/>
                                  </p:stCondLst>
                                  <p:childTnLst>
                                    <p:set>
                                      <p:cBhvr>
                                        <p:cTn id="2506" dur="1" fill="hold">
                                          <p:stCondLst>
                                            <p:cond delay="0"/>
                                          </p:stCondLst>
                                        </p:cTn>
                                        <p:tgtEl>
                                          <p:spTgt spid="772"/>
                                        </p:tgtEl>
                                        <p:attrNameLst>
                                          <p:attrName>style.visibility</p:attrName>
                                        </p:attrNameLst>
                                      </p:cBhvr>
                                      <p:to>
                                        <p:strVal val="hidden"/>
                                      </p:to>
                                    </p:set>
                                  </p:childTnLst>
                                </p:cTn>
                              </p:par>
                              <p:par>
                                <p:cTn id="2507" presetID="1" presetClass="entr" presetSubtype="0" fill="hold" grpId="3" nodeType="withEffect">
                                  <p:stCondLst>
                                    <p:cond delay="0"/>
                                  </p:stCondLst>
                                  <p:childTnLst>
                                    <p:set>
                                      <p:cBhvr>
                                        <p:cTn id="2508" dur="1" fill="hold">
                                          <p:stCondLst>
                                            <p:cond delay="0"/>
                                          </p:stCondLst>
                                        </p:cTn>
                                        <p:tgtEl>
                                          <p:spTgt spid="771"/>
                                        </p:tgtEl>
                                        <p:attrNameLst>
                                          <p:attrName>style.visibility</p:attrName>
                                        </p:attrNameLst>
                                      </p:cBhvr>
                                      <p:to>
                                        <p:strVal val="visible"/>
                                      </p:to>
                                    </p:set>
                                  </p:childTnLst>
                                </p:cTn>
                              </p:par>
                              <p:par>
                                <p:cTn id="2509" presetID="1" presetClass="entr" presetSubtype="0" fill="hold" grpId="3" nodeType="withEffect">
                                  <p:stCondLst>
                                    <p:cond delay="0"/>
                                  </p:stCondLst>
                                  <p:childTnLst>
                                    <p:set>
                                      <p:cBhvr>
                                        <p:cTn id="2510" dur="1" fill="hold">
                                          <p:stCondLst>
                                            <p:cond delay="0"/>
                                          </p:stCondLst>
                                        </p:cTn>
                                        <p:tgtEl>
                                          <p:spTgt spid="770"/>
                                        </p:tgtEl>
                                        <p:attrNameLst>
                                          <p:attrName>style.visibility</p:attrName>
                                        </p:attrNameLst>
                                      </p:cBhvr>
                                      <p:to>
                                        <p:strVal val="visible"/>
                                      </p:to>
                                    </p:set>
                                  </p:childTnLst>
                                </p:cTn>
                              </p:par>
                            </p:childTnLst>
                          </p:cTn>
                        </p:par>
                      </p:childTnLst>
                    </p:cTn>
                  </p:par>
                </p:childTnLst>
              </p:cTn>
              <p:nextCondLst>
                <p:cond evt="onClick" delay="0">
                  <p:tgtEl>
                    <p:spTgt spid="773"/>
                  </p:tgtEl>
                </p:cond>
              </p:nextCondLst>
            </p:seq>
            <p:seq concurrent="1" nextAc="seek">
              <p:cTn id="2511" restart="whenNotActive" fill="hold" evtFilter="cancelBubble" nodeType="interactiveSeq">
                <p:stCondLst>
                  <p:cond evt="onClick" delay="0">
                    <p:tgtEl>
                      <p:spTgt spid="772"/>
                    </p:tgtEl>
                  </p:cond>
                </p:stCondLst>
                <p:endSync evt="end" delay="0">
                  <p:rtn val="all"/>
                </p:endSync>
                <p:childTnLst>
                  <p:par>
                    <p:cTn id="2512" fill="hold">
                      <p:stCondLst>
                        <p:cond delay="0"/>
                      </p:stCondLst>
                      <p:childTnLst>
                        <p:par>
                          <p:cTn id="2513" fill="hold">
                            <p:stCondLst>
                              <p:cond delay="0"/>
                            </p:stCondLst>
                            <p:childTnLst>
                              <p:par>
                                <p:cTn id="2514" presetID="1" presetClass="exit" presetSubtype="0" fill="hold" grpId="2" nodeType="withEffect">
                                  <p:stCondLst>
                                    <p:cond delay="0"/>
                                  </p:stCondLst>
                                  <p:childTnLst>
                                    <p:set>
                                      <p:cBhvr>
                                        <p:cTn id="2515" dur="1" fill="hold">
                                          <p:stCondLst>
                                            <p:cond delay="0"/>
                                          </p:stCondLst>
                                        </p:cTn>
                                        <p:tgtEl>
                                          <p:spTgt spid="772"/>
                                        </p:tgtEl>
                                        <p:attrNameLst>
                                          <p:attrName>style.visibility</p:attrName>
                                        </p:attrNameLst>
                                      </p:cBhvr>
                                      <p:to>
                                        <p:strVal val="hidden"/>
                                      </p:to>
                                    </p:set>
                                  </p:childTnLst>
                                </p:cTn>
                              </p:par>
                              <p:par>
                                <p:cTn id="2516" presetID="1" presetClass="exit" presetSubtype="0" fill="hold" grpId="2" nodeType="withEffect">
                                  <p:stCondLst>
                                    <p:cond delay="0"/>
                                  </p:stCondLst>
                                  <p:childTnLst>
                                    <p:set>
                                      <p:cBhvr>
                                        <p:cTn id="2517" dur="1" fill="hold">
                                          <p:stCondLst>
                                            <p:cond delay="0"/>
                                          </p:stCondLst>
                                        </p:cTn>
                                        <p:tgtEl>
                                          <p:spTgt spid="773"/>
                                        </p:tgtEl>
                                        <p:attrNameLst>
                                          <p:attrName>style.visibility</p:attrName>
                                        </p:attrNameLst>
                                      </p:cBhvr>
                                      <p:to>
                                        <p:strVal val="hidden"/>
                                      </p:to>
                                    </p:set>
                                  </p:childTnLst>
                                </p:cTn>
                              </p:par>
                              <p:par>
                                <p:cTn id="2518" presetID="1" presetClass="entr" presetSubtype="0" fill="hold" grpId="3" nodeType="withEffect">
                                  <p:stCondLst>
                                    <p:cond delay="0"/>
                                  </p:stCondLst>
                                  <p:childTnLst>
                                    <p:set>
                                      <p:cBhvr>
                                        <p:cTn id="2519" dur="1" fill="hold">
                                          <p:stCondLst>
                                            <p:cond delay="0"/>
                                          </p:stCondLst>
                                        </p:cTn>
                                        <p:tgtEl>
                                          <p:spTgt spid="775"/>
                                        </p:tgtEl>
                                        <p:attrNameLst>
                                          <p:attrName>style.visibility</p:attrName>
                                        </p:attrNameLst>
                                      </p:cBhvr>
                                      <p:to>
                                        <p:strVal val="visible"/>
                                      </p:to>
                                    </p:set>
                                  </p:childTnLst>
                                </p:cTn>
                              </p:par>
                              <p:par>
                                <p:cTn id="2520" presetID="1" presetClass="entr" presetSubtype="0" fill="hold" grpId="3" nodeType="withEffect">
                                  <p:stCondLst>
                                    <p:cond delay="0"/>
                                  </p:stCondLst>
                                  <p:childTnLst>
                                    <p:set>
                                      <p:cBhvr>
                                        <p:cTn id="2521" dur="1" fill="hold">
                                          <p:stCondLst>
                                            <p:cond delay="0"/>
                                          </p:stCondLst>
                                        </p:cTn>
                                        <p:tgtEl>
                                          <p:spTgt spid="774"/>
                                        </p:tgtEl>
                                        <p:attrNameLst>
                                          <p:attrName>style.visibility</p:attrName>
                                        </p:attrNameLst>
                                      </p:cBhvr>
                                      <p:to>
                                        <p:strVal val="visible"/>
                                      </p:to>
                                    </p:set>
                                  </p:childTnLst>
                                </p:cTn>
                              </p:par>
                            </p:childTnLst>
                          </p:cTn>
                        </p:par>
                      </p:childTnLst>
                    </p:cTn>
                  </p:par>
                </p:childTnLst>
              </p:cTn>
              <p:nextCondLst>
                <p:cond evt="onClick" delay="0">
                  <p:tgtEl>
                    <p:spTgt spid="772"/>
                  </p:tgtEl>
                </p:cond>
              </p:nextCondLst>
            </p:seq>
            <p:seq concurrent="1" nextAc="seek">
              <p:cTn id="2522" restart="whenNotActive" fill="hold" evtFilter="cancelBubble" nodeType="interactiveSeq">
                <p:stCondLst>
                  <p:cond evt="onClick" delay="0">
                    <p:tgtEl>
                      <p:spTgt spid="775"/>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withEffect">
                                  <p:stCondLst>
                                    <p:cond delay="0"/>
                                  </p:stCondLst>
                                  <p:childTnLst>
                                    <p:set>
                                      <p:cBhvr>
                                        <p:cTn id="2526" dur="1" fill="hold">
                                          <p:stCondLst>
                                            <p:cond delay="0"/>
                                          </p:stCondLst>
                                        </p:cTn>
                                        <p:tgtEl>
                                          <p:spTgt spid="775"/>
                                        </p:tgtEl>
                                        <p:attrNameLst>
                                          <p:attrName>style.visibility</p:attrName>
                                        </p:attrNameLst>
                                      </p:cBhvr>
                                      <p:to>
                                        <p:strVal val="hidden"/>
                                      </p:to>
                                    </p:set>
                                  </p:childTnLst>
                                </p:cTn>
                              </p:par>
                              <p:par>
                                <p:cTn id="2527" presetID="1" presetClass="exit" presetSubtype="0" fill="hold" grpId="1" nodeType="withEffect">
                                  <p:stCondLst>
                                    <p:cond delay="0"/>
                                  </p:stCondLst>
                                  <p:childTnLst>
                                    <p:set>
                                      <p:cBhvr>
                                        <p:cTn id="2528" dur="1" fill="hold">
                                          <p:stCondLst>
                                            <p:cond delay="0"/>
                                          </p:stCondLst>
                                        </p:cTn>
                                        <p:tgtEl>
                                          <p:spTgt spid="774"/>
                                        </p:tgtEl>
                                        <p:attrNameLst>
                                          <p:attrName>style.visibility</p:attrName>
                                        </p:attrNameLst>
                                      </p:cBhvr>
                                      <p:to>
                                        <p:strVal val="hidden"/>
                                      </p:to>
                                    </p:set>
                                  </p:childTnLst>
                                </p:cTn>
                              </p:par>
                              <p:par>
                                <p:cTn id="2529" presetID="1" presetClass="entr" presetSubtype="0" fill="hold" grpId="0" nodeType="withEffect">
                                  <p:stCondLst>
                                    <p:cond delay="0"/>
                                  </p:stCondLst>
                                  <p:childTnLst>
                                    <p:set>
                                      <p:cBhvr>
                                        <p:cTn id="2530" dur="1" fill="hold">
                                          <p:stCondLst>
                                            <p:cond delay="0"/>
                                          </p:stCondLst>
                                        </p:cTn>
                                        <p:tgtEl>
                                          <p:spTgt spid="773"/>
                                        </p:tgtEl>
                                        <p:attrNameLst>
                                          <p:attrName>style.visibility</p:attrName>
                                        </p:attrNameLst>
                                      </p:cBhvr>
                                      <p:to>
                                        <p:strVal val="visible"/>
                                      </p:to>
                                    </p:set>
                                  </p:childTnLst>
                                </p:cTn>
                              </p:par>
                              <p:par>
                                <p:cTn id="2531" presetID="1" presetClass="entr" presetSubtype="0" fill="hold" grpId="0" nodeType="withEffect">
                                  <p:stCondLst>
                                    <p:cond delay="0"/>
                                  </p:stCondLst>
                                  <p:childTnLst>
                                    <p:set>
                                      <p:cBhvr>
                                        <p:cTn id="2532" dur="1" fill="hold">
                                          <p:stCondLst>
                                            <p:cond delay="0"/>
                                          </p:stCondLst>
                                        </p:cTn>
                                        <p:tgtEl>
                                          <p:spTgt spid="772"/>
                                        </p:tgtEl>
                                        <p:attrNameLst>
                                          <p:attrName>style.visibility</p:attrName>
                                        </p:attrNameLst>
                                      </p:cBhvr>
                                      <p:to>
                                        <p:strVal val="visible"/>
                                      </p:to>
                                    </p:set>
                                  </p:childTnLst>
                                </p:cTn>
                              </p:par>
                            </p:childTnLst>
                          </p:cTn>
                        </p:par>
                      </p:childTnLst>
                    </p:cTn>
                  </p:par>
                </p:childTnLst>
              </p:cTn>
              <p:nextCondLst>
                <p:cond evt="onClick" delay="0">
                  <p:tgtEl>
                    <p:spTgt spid="775"/>
                  </p:tgtEl>
                </p:cond>
              </p:nextCondLst>
            </p:seq>
            <p:seq concurrent="1" nextAc="seek">
              <p:cTn id="2533" restart="whenNotActive" fill="hold" evtFilter="cancelBubble" nodeType="interactiveSeq">
                <p:stCondLst>
                  <p:cond evt="onClick" delay="0">
                    <p:tgtEl>
                      <p:spTgt spid="774"/>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2" nodeType="withEffect">
                                  <p:stCondLst>
                                    <p:cond delay="0"/>
                                  </p:stCondLst>
                                  <p:childTnLst>
                                    <p:set>
                                      <p:cBhvr>
                                        <p:cTn id="2537" dur="1" fill="hold">
                                          <p:stCondLst>
                                            <p:cond delay="0"/>
                                          </p:stCondLst>
                                        </p:cTn>
                                        <p:tgtEl>
                                          <p:spTgt spid="774"/>
                                        </p:tgtEl>
                                        <p:attrNameLst>
                                          <p:attrName>style.visibility</p:attrName>
                                        </p:attrNameLst>
                                      </p:cBhvr>
                                      <p:to>
                                        <p:strVal val="hidden"/>
                                      </p:to>
                                    </p:set>
                                  </p:childTnLst>
                                </p:cTn>
                              </p:par>
                              <p:par>
                                <p:cTn id="2538" presetID="1" presetClass="exit" presetSubtype="0" fill="hold" grpId="2" nodeType="withEffect">
                                  <p:stCondLst>
                                    <p:cond delay="0"/>
                                  </p:stCondLst>
                                  <p:childTnLst>
                                    <p:set>
                                      <p:cBhvr>
                                        <p:cTn id="2539" dur="1" fill="hold">
                                          <p:stCondLst>
                                            <p:cond delay="0"/>
                                          </p:stCondLst>
                                        </p:cTn>
                                        <p:tgtEl>
                                          <p:spTgt spid="775"/>
                                        </p:tgtEl>
                                        <p:attrNameLst>
                                          <p:attrName>style.visibility</p:attrName>
                                        </p:attrNameLst>
                                      </p:cBhvr>
                                      <p:to>
                                        <p:strVal val="hidden"/>
                                      </p:to>
                                    </p:set>
                                  </p:childTnLst>
                                </p:cTn>
                              </p:par>
                              <p:par>
                                <p:cTn id="2540" presetID="1" presetClass="entr" presetSubtype="0" fill="hold" grpId="0" nodeType="withEffect">
                                  <p:stCondLst>
                                    <p:cond delay="0"/>
                                  </p:stCondLst>
                                  <p:childTnLst>
                                    <p:set>
                                      <p:cBhvr>
                                        <p:cTn id="2541" dur="1" fill="hold">
                                          <p:stCondLst>
                                            <p:cond delay="0"/>
                                          </p:stCondLst>
                                        </p:cTn>
                                        <p:tgtEl>
                                          <p:spTgt spid="777"/>
                                        </p:tgtEl>
                                        <p:attrNameLst>
                                          <p:attrName>style.visibility</p:attrName>
                                        </p:attrNameLst>
                                      </p:cBhvr>
                                      <p:to>
                                        <p:strVal val="visible"/>
                                      </p:to>
                                    </p:set>
                                  </p:childTnLst>
                                </p:cTn>
                              </p:par>
                              <p:par>
                                <p:cTn id="2542" presetID="1" presetClass="entr" presetSubtype="0" fill="hold" grpId="0" nodeType="withEffect">
                                  <p:stCondLst>
                                    <p:cond delay="0"/>
                                  </p:stCondLst>
                                  <p:childTnLst>
                                    <p:set>
                                      <p:cBhvr>
                                        <p:cTn id="2543"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4"/>
                  </p:tgtEl>
                </p:cond>
              </p:nextCondLst>
            </p:seq>
            <p:seq concurrent="1" nextAc="seek">
              <p:cTn id="2544" restart="whenNotActive" fill="hold" evtFilter="cancelBubble" nodeType="interactiveSeq">
                <p:stCondLst>
                  <p:cond evt="onClick" delay="0">
                    <p:tgtEl>
                      <p:spTgt spid="777"/>
                    </p:tgtEl>
                  </p:cond>
                </p:stCondLst>
                <p:endSync evt="end" delay="0">
                  <p:rtn val="all"/>
                </p:endSync>
                <p:childTnLst>
                  <p:par>
                    <p:cTn id="2545" fill="hold">
                      <p:stCondLst>
                        <p:cond delay="0"/>
                      </p:stCondLst>
                      <p:childTnLst>
                        <p:par>
                          <p:cTn id="2546" fill="hold">
                            <p:stCondLst>
                              <p:cond delay="0"/>
                            </p:stCondLst>
                            <p:childTnLst>
                              <p:par>
                                <p:cTn id="2547" presetID="1" presetClass="exit" presetSubtype="0" fill="hold" grpId="1" nodeType="withEffect">
                                  <p:stCondLst>
                                    <p:cond delay="0"/>
                                  </p:stCondLst>
                                  <p:childTnLst>
                                    <p:set>
                                      <p:cBhvr>
                                        <p:cTn id="2548" dur="1" fill="hold">
                                          <p:stCondLst>
                                            <p:cond delay="0"/>
                                          </p:stCondLst>
                                        </p:cTn>
                                        <p:tgtEl>
                                          <p:spTgt spid="777"/>
                                        </p:tgtEl>
                                        <p:attrNameLst>
                                          <p:attrName>style.visibility</p:attrName>
                                        </p:attrNameLst>
                                      </p:cBhvr>
                                      <p:to>
                                        <p:strVal val="hidden"/>
                                      </p:to>
                                    </p:set>
                                  </p:childTnLst>
                                </p:cTn>
                              </p:par>
                              <p:par>
                                <p:cTn id="2549" presetID="1" presetClass="exit" presetSubtype="0" fill="hold" grpId="1" nodeType="withEffect">
                                  <p:stCondLst>
                                    <p:cond delay="0"/>
                                  </p:stCondLst>
                                  <p:childTnLst>
                                    <p:set>
                                      <p:cBhvr>
                                        <p:cTn id="2550" dur="1" fill="hold">
                                          <p:stCondLst>
                                            <p:cond delay="0"/>
                                          </p:stCondLst>
                                        </p:cTn>
                                        <p:tgtEl>
                                          <p:spTgt spid="776"/>
                                        </p:tgtEl>
                                        <p:attrNameLst>
                                          <p:attrName>style.visibility</p:attrName>
                                        </p:attrNameLst>
                                      </p:cBhvr>
                                      <p:to>
                                        <p:strVal val="hidden"/>
                                      </p:to>
                                    </p:set>
                                  </p:childTnLst>
                                </p:cTn>
                              </p:par>
                              <p:par>
                                <p:cTn id="2551" presetID="1" presetClass="entr" presetSubtype="0" fill="hold" grpId="0" nodeType="withEffect">
                                  <p:stCondLst>
                                    <p:cond delay="0"/>
                                  </p:stCondLst>
                                  <p:childTnLst>
                                    <p:set>
                                      <p:cBhvr>
                                        <p:cTn id="2552" dur="1" fill="hold">
                                          <p:stCondLst>
                                            <p:cond delay="0"/>
                                          </p:stCondLst>
                                        </p:cTn>
                                        <p:tgtEl>
                                          <p:spTgt spid="775"/>
                                        </p:tgtEl>
                                        <p:attrNameLst>
                                          <p:attrName>style.visibility</p:attrName>
                                        </p:attrNameLst>
                                      </p:cBhvr>
                                      <p:to>
                                        <p:strVal val="visible"/>
                                      </p:to>
                                    </p:set>
                                  </p:childTnLst>
                                </p:cTn>
                              </p:par>
                              <p:par>
                                <p:cTn id="2553" presetID="1" presetClass="entr" presetSubtype="0" fill="hold" grpId="0" nodeType="withEffect">
                                  <p:stCondLst>
                                    <p:cond delay="0"/>
                                  </p:stCondLst>
                                  <p:childTnLst>
                                    <p:set>
                                      <p:cBhvr>
                                        <p:cTn id="2554" dur="1" fill="hold">
                                          <p:stCondLst>
                                            <p:cond delay="0"/>
                                          </p:stCondLst>
                                        </p:cTn>
                                        <p:tgtEl>
                                          <p:spTgt spid="774"/>
                                        </p:tgtEl>
                                        <p:attrNameLst>
                                          <p:attrName>style.visibility</p:attrName>
                                        </p:attrNameLst>
                                      </p:cBhvr>
                                      <p:to>
                                        <p:strVal val="visible"/>
                                      </p:to>
                                    </p:set>
                                  </p:childTnLst>
                                </p:cTn>
                              </p:par>
                            </p:childTnLst>
                          </p:cTn>
                        </p:par>
                      </p:childTnLst>
                    </p:cTn>
                  </p:par>
                </p:childTnLst>
              </p:cTn>
              <p:nextCondLst>
                <p:cond evt="onClick" delay="0">
                  <p:tgtEl>
                    <p:spTgt spid="777"/>
                  </p:tgtEl>
                </p:cond>
              </p:nextCondLst>
            </p:seq>
            <p:seq concurrent="1" nextAc="seek">
              <p:cTn id="2555" restart="whenNotActive" fill="hold" evtFilter="cancelBubble" nodeType="interactiveSeq">
                <p:stCondLst>
                  <p:cond evt="onClick" delay="0">
                    <p:tgtEl>
                      <p:spTgt spid="776"/>
                    </p:tgtEl>
                  </p:cond>
                </p:stCondLst>
                <p:endSync evt="end" delay="0">
                  <p:rtn val="all"/>
                </p:endSync>
                <p:childTnLst>
                  <p:par>
                    <p:cTn id="2556" fill="hold">
                      <p:stCondLst>
                        <p:cond delay="0"/>
                      </p:stCondLst>
                      <p:childTnLst>
                        <p:par>
                          <p:cTn id="2557" fill="hold">
                            <p:stCondLst>
                              <p:cond delay="0"/>
                            </p:stCondLst>
                            <p:childTnLst>
                              <p:par>
                                <p:cTn id="2558" presetID="1" presetClass="exit" presetSubtype="0" fill="hold" grpId="2" nodeType="withEffect">
                                  <p:stCondLst>
                                    <p:cond delay="0"/>
                                  </p:stCondLst>
                                  <p:childTnLst>
                                    <p:set>
                                      <p:cBhvr>
                                        <p:cTn id="2559" dur="1" fill="hold">
                                          <p:stCondLst>
                                            <p:cond delay="0"/>
                                          </p:stCondLst>
                                        </p:cTn>
                                        <p:tgtEl>
                                          <p:spTgt spid="776"/>
                                        </p:tgtEl>
                                        <p:attrNameLst>
                                          <p:attrName>style.visibility</p:attrName>
                                        </p:attrNameLst>
                                      </p:cBhvr>
                                      <p:to>
                                        <p:strVal val="hidden"/>
                                      </p:to>
                                    </p:set>
                                  </p:childTnLst>
                                </p:cTn>
                              </p:par>
                              <p:par>
                                <p:cTn id="2560" presetID="1" presetClass="exit" presetSubtype="0" fill="hold" grpId="2" nodeType="withEffect">
                                  <p:stCondLst>
                                    <p:cond delay="0"/>
                                  </p:stCondLst>
                                  <p:childTnLst>
                                    <p:set>
                                      <p:cBhvr>
                                        <p:cTn id="2561" dur="1" fill="hold">
                                          <p:stCondLst>
                                            <p:cond delay="0"/>
                                          </p:stCondLst>
                                        </p:cTn>
                                        <p:tgtEl>
                                          <p:spTgt spid="777"/>
                                        </p:tgtEl>
                                        <p:attrNameLst>
                                          <p:attrName>style.visibility</p:attrName>
                                        </p:attrNameLst>
                                      </p:cBhvr>
                                      <p:to>
                                        <p:strVal val="hidden"/>
                                      </p:to>
                                    </p:set>
                                  </p:childTnLst>
                                </p:cTn>
                              </p:par>
                              <p:par>
                                <p:cTn id="2562" presetID="1" presetClass="entr" presetSubtype="0" fill="hold" grpId="3" nodeType="withEffect">
                                  <p:stCondLst>
                                    <p:cond delay="0"/>
                                  </p:stCondLst>
                                  <p:childTnLst>
                                    <p:set>
                                      <p:cBhvr>
                                        <p:cTn id="2563" dur="1" fill="hold">
                                          <p:stCondLst>
                                            <p:cond delay="0"/>
                                          </p:stCondLst>
                                        </p:cTn>
                                        <p:tgtEl>
                                          <p:spTgt spid="779"/>
                                        </p:tgtEl>
                                        <p:attrNameLst>
                                          <p:attrName>style.visibility</p:attrName>
                                        </p:attrNameLst>
                                      </p:cBhvr>
                                      <p:to>
                                        <p:strVal val="visible"/>
                                      </p:to>
                                    </p:set>
                                  </p:childTnLst>
                                </p:cTn>
                              </p:par>
                              <p:par>
                                <p:cTn id="2564" presetID="1" presetClass="entr" presetSubtype="0" fill="hold" grpId="3" nodeType="withEffect">
                                  <p:stCondLst>
                                    <p:cond delay="0"/>
                                  </p:stCondLst>
                                  <p:childTnLst>
                                    <p:set>
                                      <p:cBhvr>
                                        <p:cTn id="2565" dur="1" fill="hold">
                                          <p:stCondLst>
                                            <p:cond delay="0"/>
                                          </p:stCondLst>
                                        </p:cTn>
                                        <p:tgtEl>
                                          <p:spTgt spid="778"/>
                                        </p:tgtEl>
                                        <p:attrNameLst>
                                          <p:attrName>style.visibility</p:attrName>
                                        </p:attrNameLst>
                                      </p:cBhvr>
                                      <p:to>
                                        <p:strVal val="visible"/>
                                      </p:to>
                                    </p:set>
                                  </p:childTnLst>
                                </p:cTn>
                              </p:par>
                            </p:childTnLst>
                          </p:cTn>
                        </p:par>
                      </p:childTnLst>
                    </p:cTn>
                  </p:par>
                </p:childTnLst>
              </p:cTn>
              <p:nextCondLst>
                <p:cond evt="onClick" delay="0">
                  <p:tgtEl>
                    <p:spTgt spid="776"/>
                  </p:tgtEl>
                </p:cond>
              </p:nextCondLst>
            </p:seq>
            <p:seq concurrent="1" nextAc="seek">
              <p:cTn id="2566" restart="whenNotActive" fill="hold" evtFilter="cancelBubble" nodeType="interactiveSeq">
                <p:stCondLst>
                  <p:cond evt="onClick" delay="0">
                    <p:tgtEl>
                      <p:spTgt spid="779"/>
                    </p:tgtEl>
                  </p:cond>
                </p:stCondLst>
                <p:endSync evt="end" delay="0">
                  <p:rtn val="all"/>
                </p:endSync>
                <p:childTnLst>
                  <p:par>
                    <p:cTn id="2567" fill="hold">
                      <p:stCondLst>
                        <p:cond delay="0"/>
                      </p:stCondLst>
                      <p:childTnLst>
                        <p:par>
                          <p:cTn id="2568" fill="hold">
                            <p:stCondLst>
                              <p:cond delay="0"/>
                            </p:stCondLst>
                            <p:childTnLst>
                              <p:par>
                                <p:cTn id="2569" presetID="1" presetClass="exit" presetSubtype="0" fill="hold" grpId="1" nodeType="withEffect">
                                  <p:stCondLst>
                                    <p:cond delay="0"/>
                                  </p:stCondLst>
                                  <p:childTnLst>
                                    <p:set>
                                      <p:cBhvr>
                                        <p:cTn id="2570" dur="1" fill="hold">
                                          <p:stCondLst>
                                            <p:cond delay="0"/>
                                          </p:stCondLst>
                                        </p:cTn>
                                        <p:tgtEl>
                                          <p:spTgt spid="779"/>
                                        </p:tgtEl>
                                        <p:attrNameLst>
                                          <p:attrName>style.visibility</p:attrName>
                                        </p:attrNameLst>
                                      </p:cBhvr>
                                      <p:to>
                                        <p:strVal val="hidden"/>
                                      </p:to>
                                    </p:set>
                                  </p:childTnLst>
                                </p:cTn>
                              </p:par>
                              <p:par>
                                <p:cTn id="2571" presetID="1" presetClass="exit" presetSubtype="0" fill="hold" grpId="1" nodeType="withEffect">
                                  <p:stCondLst>
                                    <p:cond delay="0"/>
                                  </p:stCondLst>
                                  <p:childTnLst>
                                    <p:set>
                                      <p:cBhvr>
                                        <p:cTn id="2572" dur="1" fill="hold">
                                          <p:stCondLst>
                                            <p:cond delay="0"/>
                                          </p:stCondLst>
                                        </p:cTn>
                                        <p:tgtEl>
                                          <p:spTgt spid="778"/>
                                        </p:tgtEl>
                                        <p:attrNameLst>
                                          <p:attrName>style.visibility</p:attrName>
                                        </p:attrNameLst>
                                      </p:cBhvr>
                                      <p:to>
                                        <p:strVal val="hidden"/>
                                      </p:to>
                                    </p:set>
                                  </p:childTnLst>
                                </p:cTn>
                              </p:par>
                              <p:par>
                                <p:cTn id="2573" presetID="1" presetClass="entr" presetSubtype="0" fill="hold" grpId="3" nodeType="withEffect">
                                  <p:stCondLst>
                                    <p:cond delay="0"/>
                                  </p:stCondLst>
                                  <p:childTnLst>
                                    <p:set>
                                      <p:cBhvr>
                                        <p:cTn id="2574" dur="1" fill="hold">
                                          <p:stCondLst>
                                            <p:cond delay="0"/>
                                          </p:stCondLst>
                                        </p:cTn>
                                        <p:tgtEl>
                                          <p:spTgt spid="777"/>
                                        </p:tgtEl>
                                        <p:attrNameLst>
                                          <p:attrName>style.visibility</p:attrName>
                                        </p:attrNameLst>
                                      </p:cBhvr>
                                      <p:to>
                                        <p:strVal val="visible"/>
                                      </p:to>
                                    </p:set>
                                  </p:childTnLst>
                                </p:cTn>
                              </p:par>
                              <p:par>
                                <p:cTn id="2575" presetID="1" presetClass="entr" presetSubtype="0" fill="hold" grpId="3" nodeType="withEffect">
                                  <p:stCondLst>
                                    <p:cond delay="0"/>
                                  </p:stCondLst>
                                  <p:childTnLst>
                                    <p:set>
                                      <p:cBhvr>
                                        <p:cTn id="2576"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9"/>
                  </p:tgtEl>
                </p:cond>
              </p:nextCondLst>
            </p:seq>
            <p:seq concurrent="1" nextAc="seek">
              <p:cTn id="2577" restart="whenNotActive" fill="hold" evtFilter="cancelBubble" nodeType="interactiveSeq">
                <p:stCondLst>
                  <p:cond evt="onClick" delay="0">
                    <p:tgtEl>
                      <p:spTgt spid="778"/>
                    </p:tgtEl>
                  </p:cond>
                </p:stCondLst>
                <p:endSync evt="end" delay="0">
                  <p:rtn val="all"/>
                </p:endSync>
                <p:childTnLst>
                  <p:par>
                    <p:cTn id="2578" fill="hold">
                      <p:stCondLst>
                        <p:cond delay="0"/>
                      </p:stCondLst>
                      <p:childTnLst>
                        <p:par>
                          <p:cTn id="2579" fill="hold">
                            <p:stCondLst>
                              <p:cond delay="0"/>
                            </p:stCondLst>
                            <p:childTnLst>
                              <p:par>
                                <p:cTn id="2580" presetID="1" presetClass="exit" presetSubtype="0" fill="hold" grpId="2" nodeType="withEffect">
                                  <p:stCondLst>
                                    <p:cond delay="0"/>
                                  </p:stCondLst>
                                  <p:childTnLst>
                                    <p:set>
                                      <p:cBhvr>
                                        <p:cTn id="2581" dur="1" fill="hold">
                                          <p:stCondLst>
                                            <p:cond delay="0"/>
                                          </p:stCondLst>
                                        </p:cTn>
                                        <p:tgtEl>
                                          <p:spTgt spid="778"/>
                                        </p:tgtEl>
                                        <p:attrNameLst>
                                          <p:attrName>style.visibility</p:attrName>
                                        </p:attrNameLst>
                                      </p:cBhvr>
                                      <p:to>
                                        <p:strVal val="hidden"/>
                                      </p:to>
                                    </p:set>
                                  </p:childTnLst>
                                </p:cTn>
                              </p:par>
                              <p:par>
                                <p:cTn id="2582" presetID="1" presetClass="exit" presetSubtype="0" fill="hold" grpId="2" nodeType="withEffect">
                                  <p:stCondLst>
                                    <p:cond delay="0"/>
                                  </p:stCondLst>
                                  <p:childTnLst>
                                    <p:set>
                                      <p:cBhvr>
                                        <p:cTn id="2583" dur="1" fill="hold">
                                          <p:stCondLst>
                                            <p:cond delay="0"/>
                                          </p:stCondLst>
                                        </p:cTn>
                                        <p:tgtEl>
                                          <p:spTgt spid="779"/>
                                        </p:tgtEl>
                                        <p:attrNameLst>
                                          <p:attrName>style.visibility</p:attrName>
                                        </p:attrNameLst>
                                      </p:cBhvr>
                                      <p:to>
                                        <p:strVal val="hidden"/>
                                      </p:to>
                                    </p:set>
                                  </p:childTnLst>
                                </p:cTn>
                              </p:par>
                              <p:par>
                                <p:cTn id="2584" presetID="1" presetClass="entr" presetSubtype="0" fill="hold" grpId="0" nodeType="withEffect">
                                  <p:stCondLst>
                                    <p:cond delay="0"/>
                                  </p:stCondLst>
                                  <p:childTnLst>
                                    <p:set>
                                      <p:cBhvr>
                                        <p:cTn id="2585" dur="1" fill="hold">
                                          <p:stCondLst>
                                            <p:cond delay="0"/>
                                          </p:stCondLst>
                                        </p:cTn>
                                        <p:tgtEl>
                                          <p:spTgt spid="781"/>
                                        </p:tgtEl>
                                        <p:attrNameLst>
                                          <p:attrName>style.visibility</p:attrName>
                                        </p:attrNameLst>
                                      </p:cBhvr>
                                      <p:to>
                                        <p:strVal val="visible"/>
                                      </p:to>
                                    </p:set>
                                  </p:childTnLst>
                                </p:cTn>
                              </p:par>
                              <p:par>
                                <p:cTn id="2586" presetID="1" presetClass="entr" presetSubtype="0" fill="hold" grpId="0" nodeType="withEffect">
                                  <p:stCondLst>
                                    <p:cond delay="0"/>
                                  </p:stCondLst>
                                  <p:childTnLst>
                                    <p:set>
                                      <p:cBhvr>
                                        <p:cTn id="2587" dur="1" fill="hold">
                                          <p:stCondLst>
                                            <p:cond delay="0"/>
                                          </p:stCondLst>
                                        </p:cTn>
                                        <p:tgtEl>
                                          <p:spTgt spid="780"/>
                                        </p:tgtEl>
                                        <p:attrNameLst>
                                          <p:attrName>style.visibility</p:attrName>
                                        </p:attrNameLst>
                                      </p:cBhvr>
                                      <p:to>
                                        <p:strVal val="visible"/>
                                      </p:to>
                                    </p:set>
                                  </p:childTnLst>
                                </p:cTn>
                              </p:par>
                            </p:childTnLst>
                          </p:cTn>
                        </p:par>
                      </p:childTnLst>
                    </p:cTn>
                  </p:par>
                </p:childTnLst>
              </p:cTn>
              <p:nextCondLst>
                <p:cond evt="onClick" delay="0">
                  <p:tgtEl>
                    <p:spTgt spid="778"/>
                  </p:tgtEl>
                </p:cond>
              </p:nextCondLst>
            </p:seq>
            <p:seq concurrent="1" nextAc="seek">
              <p:cTn id="2588" restart="whenNotActive" fill="hold" evtFilter="cancelBubble" nodeType="interactiveSeq">
                <p:stCondLst>
                  <p:cond evt="onClick" delay="0">
                    <p:tgtEl>
                      <p:spTgt spid="781"/>
                    </p:tgtEl>
                  </p:cond>
                </p:stCondLst>
                <p:endSync evt="end" delay="0">
                  <p:rtn val="all"/>
                </p:endSync>
                <p:childTnLst>
                  <p:par>
                    <p:cTn id="2589" fill="hold">
                      <p:stCondLst>
                        <p:cond delay="0"/>
                      </p:stCondLst>
                      <p:childTnLst>
                        <p:par>
                          <p:cTn id="2590" fill="hold">
                            <p:stCondLst>
                              <p:cond delay="0"/>
                            </p:stCondLst>
                            <p:childTnLst>
                              <p:par>
                                <p:cTn id="2591" presetID="1" presetClass="exit" presetSubtype="0" fill="hold" grpId="1" nodeType="withEffect">
                                  <p:stCondLst>
                                    <p:cond delay="0"/>
                                  </p:stCondLst>
                                  <p:childTnLst>
                                    <p:set>
                                      <p:cBhvr>
                                        <p:cTn id="2592" dur="1" fill="hold">
                                          <p:stCondLst>
                                            <p:cond delay="0"/>
                                          </p:stCondLst>
                                        </p:cTn>
                                        <p:tgtEl>
                                          <p:spTgt spid="781"/>
                                        </p:tgtEl>
                                        <p:attrNameLst>
                                          <p:attrName>style.visibility</p:attrName>
                                        </p:attrNameLst>
                                      </p:cBhvr>
                                      <p:to>
                                        <p:strVal val="hidden"/>
                                      </p:to>
                                    </p:set>
                                  </p:childTnLst>
                                </p:cTn>
                              </p:par>
                              <p:par>
                                <p:cTn id="2593" presetID="1" presetClass="exit" presetSubtype="0" fill="hold" grpId="1" nodeType="withEffect">
                                  <p:stCondLst>
                                    <p:cond delay="0"/>
                                  </p:stCondLst>
                                  <p:childTnLst>
                                    <p:set>
                                      <p:cBhvr>
                                        <p:cTn id="2594" dur="1" fill="hold">
                                          <p:stCondLst>
                                            <p:cond delay="0"/>
                                          </p:stCondLst>
                                        </p:cTn>
                                        <p:tgtEl>
                                          <p:spTgt spid="780"/>
                                        </p:tgtEl>
                                        <p:attrNameLst>
                                          <p:attrName>style.visibility</p:attrName>
                                        </p:attrNameLst>
                                      </p:cBhvr>
                                      <p:to>
                                        <p:strVal val="hidden"/>
                                      </p:to>
                                    </p:set>
                                  </p:childTnLst>
                                </p:cTn>
                              </p:par>
                              <p:par>
                                <p:cTn id="2595" presetID="1" presetClass="entr" presetSubtype="0" fill="hold" grpId="0" nodeType="withEffect">
                                  <p:stCondLst>
                                    <p:cond delay="0"/>
                                  </p:stCondLst>
                                  <p:childTnLst>
                                    <p:set>
                                      <p:cBhvr>
                                        <p:cTn id="2596" dur="1" fill="hold">
                                          <p:stCondLst>
                                            <p:cond delay="0"/>
                                          </p:stCondLst>
                                        </p:cTn>
                                        <p:tgtEl>
                                          <p:spTgt spid="779"/>
                                        </p:tgtEl>
                                        <p:attrNameLst>
                                          <p:attrName>style.visibility</p:attrName>
                                        </p:attrNameLst>
                                      </p:cBhvr>
                                      <p:to>
                                        <p:strVal val="visible"/>
                                      </p:to>
                                    </p:set>
                                  </p:childTnLst>
                                </p:cTn>
                              </p:par>
                              <p:par>
                                <p:cTn id="2597" presetID="1" presetClass="entr" presetSubtype="0" fill="hold" grpId="0" nodeType="withEffect">
                                  <p:stCondLst>
                                    <p:cond delay="0"/>
                                  </p:stCondLst>
                                  <p:childTnLst>
                                    <p:set>
                                      <p:cBhvr>
                                        <p:cTn id="2598" dur="1" fill="hold">
                                          <p:stCondLst>
                                            <p:cond delay="0"/>
                                          </p:stCondLst>
                                        </p:cTn>
                                        <p:tgtEl>
                                          <p:spTgt spid="778"/>
                                        </p:tgtEl>
                                        <p:attrNameLst>
                                          <p:attrName>style.visibility</p:attrName>
                                        </p:attrNameLst>
                                      </p:cBhvr>
                                      <p:to>
                                        <p:strVal val="visible"/>
                                      </p:to>
                                    </p:set>
                                  </p:childTnLst>
                                </p:cTn>
                              </p:par>
                            </p:childTnLst>
                          </p:cTn>
                        </p:par>
                      </p:childTnLst>
                    </p:cTn>
                  </p:par>
                </p:childTnLst>
              </p:cTn>
              <p:nextCondLst>
                <p:cond evt="onClick" delay="0">
                  <p:tgtEl>
                    <p:spTgt spid="781"/>
                  </p:tgtEl>
                </p:cond>
              </p:nextCondLst>
            </p:seq>
            <p:seq concurrent="1" nextAc="seek">
              <p:cTn id="2599" restart="whenNotActive" fill="hold" evtFilter="cancelBubble" nodeType="interactiveSeq">
                <p:stCondLst>
                  <p:cond evt="onClick" delay="0">
                    <p:tgtEl>
                      <p:spTgt spid="780"/>
                    </p:tgtEl>
                  </p:cond>
                </p:stCondLst>
                <p:endSync evt="end" delay="0">
                  <p:rtn val="all"/>
                </p:endSync>
                <p:childTnLst>
                  <p:par>
                    <p:cTn id="2600" fill="hold">
                      <p:stCondLst>
                        <p:cond delay="0"/>
                      </p:stCondLst>
                      <p:childTnLst>
                        <p:par>
                          <p:cTn id="2601" fill="hold">
                            <p:stCondLst>
                              <p:cond delay="0"/>
                            </p:stCondLst>
                            <p:childTnLst>
                              <p:par>
                                <p:cTn id="2602" presetID="1" presetClass="exit" presetSubtype="0" fill="hold" grpId="2" nodeType="withEffect">
                                  <p:stCondLst>
                                    <p:cond delay="0"/>
                                  </p:stCondLst>
                                  <p:childTnLst>
                                    <p:set>
                                      <p:cBhvr>
                                        <p:cTn id="2603" dur="1" fill="hold">
                                          <p:stCondLst>
                                            <p:cond delay="0"/>
                                          </p:stCondLst>
                                        </p:cTn>
                                        <p:tgtEl>
                                          <p:spTgt spid="780"/>
                                        </p:tgtEl>
                                        <p:attrNameLst>
                                          <p:attrName>style.visibility</p:attrName>
                                        </p:attrNameLst>
                                      </p:cBhvr>
                                      <p:to>
                                        <p:strVal val="hidden"/>
                                      </p:to>
                                    </p:set>
                                  </p:childTnLst>
                                </p:cTn>
                              </p:par>
                              <p:par>
                                <p:cTn id="2604" presetID="1" presetClass="exit" presetSubtype="0" fill="hold" grpId="2" nodeType="withEffect">
                                  <p:stCondLst>
                                    <p:cond delay="0"/>
                                  </p:stCondLst>
                                  <p:childTnLst>
                                    <p:set>
                                      <p:cBhvr>
                                        <p:cTn id="2605" dur="1" fill="hold">
                                          <p:stCondLst>
                                            <p:cond delay="0"/>
                                          </p:stCondLst>
                                        </p:cTn>
                                        <p:tgtEl>
                                          <p:spTgt spid="781"/>
                                        </p:tgtEl>
                                        <p:attrNameLst>
                                          <p:attrName>style.visibility</p:attrName>
                                        </p:attrNameLst>
                                      </p:cBhvr>
                                      <p:to>
                                        <p:strVal val="hidden"/>
                                      </p:to>
                                    </p:set>
                                  </p:childTnLst>
                                </p:cTn>
                              </p:par>
                              <p:par>
                                <p:cTn id="2606" presetID="1" presetClass="entr" presetSubtype="0" fill="hold" grpId="3" nodeType="withEffect">
                                  <p:stCondLst>
                                    <p:cond delay="0"/>
                                  </p:stCondLst>
                                  <p:childTnLst>
                                    <p:set>
                                      <p:cBhvr>
                                        <p:cTn id="2607" dur="1" fill="hold">
                                          <p:stCondLst>
                                            <p:cond delay="0"/>
                                          </p:stCondLst>
                                        </p:cTn>
                                        <p:tgtEl>
                                          <p:spTgt spid="783"/>
                                        </p:tgtEl>
                                        <p:attrNameLst>
                                          <p:attrName>style.visibility</p:attrName>
                                        </p:attrNameLst>
                                      </p:cBhvr>
                                      <p:to>
                                        <p:strVal val="visible"/>
                                      </p:to>
                                    </p:set>
                                  </p:childTnLst>
                                </p:cTn>
                              </p:par>
                              <p:par>
                                <p:cTn id="2608" presetID="1" presetClass="entr" presetSubtype="0" fill="hold" grpId="3" nodeType="withEffect">
                                  <p:stCondLst>
                                    <p:cond delay="0"/>
                                  </p:stCondLst>
                                  <p:childTnLst>
                                    <p:set>
                                      <p:cBhvr>
                                        <p:cTn id="2609" dur="1" fill="hold">
                                          <p:stCondLst>
                                            <p:cond delay="0"/>
                                          </p:stCondLst>
                                        </p:cTn>
                                        <p:tgtEl>
                                          <p:spTgt spid="782"/>
                                        </p:tgtEl>
                                        <p:attrNameLst>
                                          <p:attrName>style.visibility</p:attrName>
                                        </p:attrNameLst>
                                      </p:cBhvr>
                                      <p:to>
                                        <p:strVal val="visible"/>
                                      </p:to>
                                    </p:set>
                                  </p:childTnLst>
                                </p:cTn>
                              </p:par>
                            </p:childTnLst>
                          </p:cTn>
                        </p:par>
                      </p:childTnLst>
                    </p:cTn>
                  </p:par>
                </p:childTnLst>
              </p:cTn>
              <p:nextCondLst>
                <p:cond evt="onClick" delay="0">
                  <p:tgtEl>
                    <p:spTgt spid="780"/>
                  </p:tgtEl>
                </p:cond>
              </p:nextCondLst>
            </p:seq>
            <p:seq concurrent="1" nextAc="seek">
              <p:cTn id="2610" restart="whenNotActive" fill="hold" evtFilter="cancelBubble" nodeType="interactiveSeq">
                <p:stCondLst>
                  <p:cond evt="onClick" delay="0">
                    <p:tgtEl>
                      <p:spTgt spid="783"/>
                    </p:tgtEl>
                  </p:cond>
                </p:stCondLst>
                <p:endSync evt="end" delay="0">
                  <p:rtn val="all"/>
                </p:endSync>
                <p:childTnLst>
                  <p:par>
                    <p:cTn id="2611" fill="hold">
                      <p:stCondLst>
                        <p:cond delay="0"/>
                      </p:stCondLst>
                      <p:childTnLst>
                        <p:par>
                          <p:cTn id="2612" fill="hold">
                            <p:stCondLst>
                              <p:cond delay="0"/>
                            </p:stCondLst>
                            <p:childTnLst>
                              <p:par>
                                <p:cTn id="2613" presetID="1" presetClass="exit" presetSubtype="0" fill="hold" grpId="1" nodeType="withEffect">
                                  <p:stCondLst>
                                    <p:cond delay="0"/>
                                  </p:stCondLst>
                                  <p:childTnLst>
                                    <p:set>
                                      <p:cBhvr>
                                        <p:cTn id="2614" dur="1" fill="hold">
                                          <p:stCondLst>
                                            <p:cond delay="0"/>
                                          </p:stCondLst>
                                        </p:cTn>
                                        <p:tgtEl>
                                          <p:spTgt spid="783"/>
                                        </p:tgtEl>
                                        <p:attrNameLst>
                                          <p:attrName>style.visibility</p:attrName>
                                        </p:attrNameLst>
                                      </p:cBhvr>
                                      <p:to>
                                        <p:strVal val="hidden"/>
                                      </p:to>
                                    </p:set>
                                  </p:childTnLst>
                                </p:cTn>
                              </p:par>
                              <p:par>
                                <p:cTn id="2615" presetID="1" presetClass="exit" presetSubtype="0" fill="hold" grpId="1" nodeType="withEffect">
                                  <p:stCondLst>
                                    <p:cond delay="0"/>
                                  </p:stCondLst>
                                  <p:childTnLst>
                                    <p:set>
                                      <p:cBhvr>
                                        <p:cTn id="2616" dur="1" fill="hold">
                                          <p:stCondLst>
                                            <p:cond delay="0"/>
                                          </p:stCondLst>
                                        </p:cTn>
                                        <p:tgtEl>
                                          <p:spTgt spid="782"/>
                                        </p:tgtEl>
                                        <p:attrNameLst>
                                          <p:attrName>style.visibility</p:attrName>
                                        </p:attrNameLst>
                                      </p:cBhvr>
                                      <p:to>
                                        <p:strVal val="hidden"/>
                                      </p:to>
                                    </p:set>
                                  </p:childTnLst>
                                </p:cTn>
                              </p:par>
                              <p:par>
                                <p:cTn id="2617" presetID="1" presetClass="entr" presetSubtype="0" fill="hold" grpId="3" nodeType="withEffect">
                                  <p:stCondLst>
                                    <p:cond delay="0"/>
                                  </p:stCondLst>
                                  <p:childTnLst>
                                    <p:set>
                                      <p:cBhvr>
                                        <p:cTn id="2618" dur="1" fill="hold">
                                          <p:stCondLst>
                                            <p:cond delay="0"/>
                                          </p:stCondLst>
                                        </p:cTn>
                                        <p:tgtEl>
                                          <p:spTgt spid="781"/>
                                        </p:tgtEl>
                                        <p:attrNameLst>
                                          <p:attrName>style.visibility</p:attrName>
                                        </p:attrNameLst>
                                      </p:cBhvr>
                                      <p:to>
                                        <p:strVal val="visible"/>
                                      </p:to>
                                    </p:set>
                                  </p:childTnLst>
                                </p:cTn>
                              </p:par>
                              <p:par>
                                <p:cTn id="2619" presetID="1" presetClass="entr" presetSubtype="0" fill="hold" grpId="3" nodeType="withEffect">
                                  <p:stCondLst>
                                    <p:cond delay="0"/>
                                  </p:stCondLst>
                                  <p:childTnLst>
                                    <p:set>
                                      <p:cBhvr>
                                        <p:cTn id="2620" dur="1" fill="hold">
                                          <p:stCondLst>
                                            <p:cond delay="0"/>
                                          </p:stCondLst>
                                        </p:cTn>
                                        <p:tgtEl>
                                          <p:spTgt spid="780"/>
                                        </p:tgtEl>
                                        <p:attrNameLst>
                                          <p:attrName>style.visibility</p:attrName>
                                        </p:attrNameLst>
                                      </p:cBhvr>
                                      <p:to>
                                        <p:strVal val="visible"/>
                                      </p:to>
                                    </p:set>
                                  </p:childTnLst>
                                </p:cTn>
                              </p:par>
                            </p:childTnLst>
                          </p:cTn>
                        </p:par>
                      </p:childTnLst>
                    </p:cTn>
                  </p:par>
                </p:childTnLst>
              </p:cTn>
              <p:nextCondLst>
                <p:cond evt="onClick" delay="0">
                  <p:tgtEl>
                    <p:spTgt spid="783"/>
                  </p:tgtEl>
                </p:cond>
              </p:nextCondLst>
            </p:seq>
            <p:seq concurrent="1" nextAc="seek">
              <p:cTn id="2621" restart="whenNotActive" fill="hold" evtFilter="cancelBubble" nodeType="interactiveSeq">
                <p:stCondLst>
                  <p:cond evt="onClick" delay="0">
                    <p:tgtEl>
                      <p:spTgt spid="782"/>
                    </p:tgtEl>
                  </p:cond>
                </p:stCondLst>
                <p:endSync evt="end" delay="0">
                  <p:rtn val="all"/>
                </p:endSync>
                <p:childTnLst>
                  <p:par>
                    <p:cTn id="2622" fill="hold">
                      <p:stCondLst>
                        <p:cond delay="0"/>
                      </p:stCondLst>
                      <p:childTnLst>
                        <p:par>
                          <p:cTn id="2623" fill="hold">
                            <p:stCondLst>
                              <p:cond delay="0"/>
                            </p:stCondLst>
                            <p:childTnLst>
                              <p:par>
                                <p:cTn id="2624" presetID="1" presetClass="exit" presetSubtype="0" fill="hold" grpId="2" nodeType="withEffect">
                                  <p:stCondLst>
                                    <p:cond delay="0"/>
                                  </p:stCondLst>
                                  <p:childTnLst>
                                    <p:set>
                                      <p:cBhvr>
                                        <p:cTn id="2625" dur="1" fill="hold">
                                          <p:stCondLst>
                                            <p:cond delay="0"/>
                                          </p:stCondLst>
                                        </p:cTn>
                                        <p:tgtEl>
                                          <p:spTgt spid="782"/>
                                        </p:tgtEl>
                                        <p:attrNameLst>
                                          <p:attrName>style.visibility</p:attrName>
                                        </p:attrNameLst>
                                      </p:cBhvr>
                                      <p:to>
                                        <p:strVal val="hidden"/>
                                      </p:to>
                                    </p:set>
                                  </p:childTnLst>
                                </p:cTn>
                              </p:par>
                              <p:par>
                                <p:cTn id="2626" presetID="1" presetClass="exit" presetSubtype="0" fill="hold" grpId="2" nodeType="withEffect">
                                  <p:stCondLst>
                                    <p:cond delay="0"/>
                                  </p:stCondLst>
                                  <p:childTnLst>
                                    <p:set>
                                      <p:cBhvr>
                                        <p:cTn id="2627" dur="1" fill="hold">
                                          <p:stCondLst>
                                            <p:cond delay="0"/>
                                          </p:stCondLst>
                                        </p:cTn>
                                        <p:tgtEl>
                                          <p:spTgt spid="783"/>
                                        </p:tgtEl>
                                        <p:attrNameLst>
                                          <p:attrName>style.visibility</p:attrName>
                                        </p:attrNameLst>
                                      </p:cBhvr>
                                      <p:to>
                                        <p:strVal val="hidden"/>
                                      </p:to>
                                    </p:set>
                                  </p:childTnLst>
                                </p:cTn>
                              </p:par>
                              <p:par>
                                <p:cTn id="2628" presetID="1" presetClass="entr" presetSubtype="0" fill="hold" grpId="0" nodeType="withEffect">
                                  <p:stCondLst>
                                    <p:cond delay="0"/>
                                  </p:stCondLst>
                                  <p:childTnLst>
                                    <p:set>
                                      <p:cBhvr>
                                        <p:cTn id="2629" dur="1" fill="hold">
                                          <p:stCondLst>
                                            <p:cond delay="0"/>
                                          </p:stCondLst>
                                        </p:cTn>
                                        <p:tgtEl>
                                          <p:spTgt spid="785"/>
                                        </p:tgtEl>
                                        <p:attrNameLst>
                                          <p:attrName>style.visibility</p:attrName>
                                        </p:attrNameLst>
                                      </p:cBhvr>
                                      <p:to>
                                        <p:strVal val="visible"/>
                                      </p:to>
                                    </p:set>
                                  </p:childTnLst>
                                </p:cTn>
                              </p:par>
                              <p:par>
                                <p:cTn id="2630" presetID="1" presetClass="entr" presetSubtype="0" fill="hold" grpId="0" nodeType="withEffect">
                                  <p:stCondLst>
                                    <p:cond delay="0"/>
                                  </p:stCondLst>
                                  <p:childTnLst>
                                    <p:set>
                                      <p:cBhvr>
                                        <p:cTn id="2631" dur="1" fill="hold">
                                          <p:stCondLst>
                                            <p:cond delay="0"/>
                                          </p:stCondLst>
                                        </p:cTn>
                                        <p:tgtEl>
                                          <p:spTgt spid="784"/>
                                        </p:tgtEl>
                                        <p:attrNameLst>
                                          <p:attrName>style.visibility</p:attrName>
                                        </p:attrNameLst>
                                      </p:cBhvr>
                                      <p:to>
                                        <p:strVal val="visible"/>
                                      </p:to>
                                    </p:set>
                                  </p:childTnLst>
                                </p:cTn>
                              </p:par>
                            </p:childTnLst>
                          </p:cTn>
                        </p:par>
                      </p:childTnLst>
                    </p:cTn>
                  </p:par>
                </p:childTnLst>
              </p:cTn>
              <p:nextCondLst>
                <p:cond evt="onClick" delay="0">
                  <p:tgtEl>
                    <p:spTgt spid="782"/>
                  </p:tgtEl>
                </p:cond>
              </p:nextCondLst>
            </p:seq>
            <p:seq concurrent="1" nextAc="seek">
              <p:cTn id="2632" restart="whenNotActive" fill="hold" evtFilter="cancelBubble" nodeType="interactiveSeq">
                <p:stCondLst>
                  <p:cond evt="onClick" delay="0">
                    <p:tgtEl>
                      <p:spTgt spid="785"/>
                    </p:tgtEl>
                  </p:cond>
                </p:stCondLst>
                <p:endSync evt="end" delay="0">
                  <p:rtn val="all"/>
                </p:endSync>
                <p:childTnLst>
                  <p:par>
                    <p:cTn id="2633" fill="hold">
                      <p:stCondLst>
                        <p:cond delay="0"/>
                      </p:stCondLst>
                      <p:childTnLst>
                        <p:par>
                          <p:cTn id="2634" fill="hold">
                            <p:stCondLst>
                              <p:cond delay="0"/>
                            </p:stCondLst>
                            <p:childTnLst>
                              <p:par>
                                <p:cTn id="2635" presetID="1" presetClass="exit" presetSubtype="0" fill="hold" grpId="1" nodeType="withEffect">
                                  <p:stCondLst>
                                    <p:cond delay="0"/>
                                  </p:stCondLst>
                                  <p:childTnLst>
                                    <p:set>
                                      <p:cBhvr>
                                        <p:cTn id="2636" dur="1" fill="hold">
                                          <p:stCondLst>
                                            <p:cond delay="0"/>
                                          </p:stCondLst>
                                        </p:cTn>
                                        <p:tgtEl>
                                          <p:spTgt spid="785"/>
                                        </p:tgtEl>
                                        <p:attrNameLst>
                                          <p:attrName>style.visibility</p:attrName>
                                        </p:attrNameLst>
                                      </p:cBhvr>
                                      <p:to>
                                        <p:strVal val="hidden"/>
                                      </p:to>
                                    </p:set>
                                  </p:childTnLst>
                                </p:cTn>
                              </p:par>
                              <p:par>
                                <p:cTn id="2637" presetID="1" presetClass="exit" presetSubtype="0" fill="hold" grpId="1" nodeType="withEffect">
                                  <p:stCondLst>
                                    <p:cond delay="0"/>
                                  </p:stCondLst>
                                  <p:childTnLst>
                                    <p:set>
                                      <p:cBhvr>
                                        <p:cTn id="2638" dur="1" fill="hold">
                                          <p:stCondLst>
                                            <p:cond delay="0"/>
                                          </p:stCondLst>
                                        </p:cTn>
                                        <p:tgtEl>
                                          <p:spTgt spid="784"/>
                                        </p:tgtEl>
                                        <p:attrNameLst>
                                          <p:attrName>style.visibility</p:attrName>
                                        </p:attrNameLst>
                                      </p:cBhvr>
                                      <p:to>
                                        <p:strVal val="hidden"/>
                                      </p:to>
                                    </p:set>
                                  </p:childTnLst>
                                </p:cTn>
                              </p:par>
                              <p:par>
                                <p:cTn id="2639" presetID="1" presetClass="entr" presetSubtype="0" fill="hold" grpId="0" nodeType="withEffect">
                                  <p:stCondLst>
                                    <p:cond delay="0"/>
                                  </p:stCondLst>
                                  <p:childTnLst>
                                    <p:set>
                                      <p:cBhvr>
                                        <p:cTn id="2640" dur="1" fill="hold">
                                          <p:stCondLst>
                                            <p:cond delay="0"/>
                                          </p:stCondLst>
                                        </p:cTn>
                                        <p:tgtEl>
                                          <p:spTgt spid="783"/>
                                        </p:tgtEl>
                                        <p:attrNameLst>
                                          <p:attrName>style.visibility</p:attrName>
                                        </p:attrNameLst>
                                      </p:cBhvr>
                                      <p:to>
                                        <p:strVal val="visible"/>
                                      </p:to>
                                    </p:set>
                                  </p:childTnLst>
                                </p:cTn>
                              </p:par>
                              <p:par>
                                <p:cTn id="2641" presetID="1" presetClass="entr" presetSubtype="0" fill="hold" grpId="0" nodeType="withEffect">
                                  <p:stCondLst>
                                    <p:cond delay="0"/>
                                  </p:stCondLst>
                                  <p:childTnLst>
                                    <p:set>
                                      <p:cBhvr>
                                        <p:cTn id="2642" dur="1" fill="hold">
                                          <p:stCondLst>
                                            <p:cond delay="0"/>
                                          </p:stCondLst>
                                        </p:cTn>
                                        <p:tgtEl>
                                          <p:spTgt spid="782"/>
                                        </p:tgtEl>
                                        <p:attrNameLst>
                                          <p:attrName>style.visibility</p:attrName>
                                        </p:attrNameLst>
                                      </p:cBhvr>
                                      <p:to>
                                        <p:strVal val="visible"/>
                                      </p:to>
                                    </p:set>
                                  </p:childTnLst>
                                </p:cTn>
                              </p:par>
                            </p:childTnLst>
                          </p:cTn>
                        </p:par>
                      </p:childTnLst>
                    </p:cTn>
                  </p:par>
                </p:childTnLst>
              </p:cTn>
              <p:nextCondLst>
                <p:cond evt="onClick" delay="0">
                  <p:tgtEl>
                    <p:spTgt spid="785"/>
                  </p:tgtEl>
                </p:cond>
              </p:nextCondLst>
            </p:seq>
            <p:seq concurrent="1" nextAc="seek">
              <p:cTn id="2643" restart="whenNotActive" fill="hold" evtFilter="cancelBubble" nodeType="interactiveSeq">
                <p:stCondLst>
                  <p:cond evt="onClick" delay="0">
                    <p:tgtEl>
                      <p:spTgt spid="784"/>
                    </p:tgtEl>
                  </p:cond>
                </p:stCondLst>
                <p:endSync evt="end" delay="0">
                  <p:rtn val="all"/>
                </p:endSync>
                <p:childTnLst>
                  <p:par>
                    <p:cTn id="2644" fill="hold">
                      <p:stCondLst>
                        <p:cond delay="0"/>
                      </p:stCondLst>
                      <p:childTnLst>
                        <p:par>
                          <p:cTn id="2645" fill="hold">
                            <p:stCondLst>
                              <p:cond delay="0"/>
                            </p:stCondLst>
                            <p:childTnLst>
                              <p:par>
                                <p:cTn id="2646" presetID="1" presetClass="exit" presetSubtype="0" fill="hold" grpId="2" nodeType="withEffect">
                                  <p:stCondLst>
                                    <p:cond delay="0"/>
                                  </p:stCondLst>
                                  <p:childTnLst>
                                    <p:set>
                                      <p:cBhvr>
                                        <p:cTn id="2647" dur="1" fill="hold">
                                          <p:stCondLst>
                                            <p:cond delay="0"/>
                                          </p:stCondLst>
                                        </p:cTn>
                                        <p:tgtEl>
                                          <p:spTgt spid="784"/>
                                        </p:tgtEl>
                                        <p:attrNameLst>
                                          <p:attrName>style.visibility</p:attrName>
                                        </p:attrNameLst>
                                      </p:cBhvr>
                                      <p:to>
                                        <p:strVal val="hidden"/>
                                      </p:to>
                                    </p:set>
                                  </p:childTnLst>
                                </p:cTn>
                              </p:par>
                              <p:par>
                                <p:cTn id="2648" presetID="1" presetClass="exit" presetSubtype="0" fill="hold" grpId="2" nodeType="withEffect">
                                  <p:stCondLst>
                                    <p:cond delay="0"/>
                                  </p:stCondLst>
                                  <p:childTnLst>
                                    <p:set>
                                      <p:cBhvr>
                                        <p:cTn id="2649" dur="1" fill="hold">
                                          <p:stCondLst>
                                            <p:cond delay="0"/>
                                          </p:stCondLst>
                                        </p:cTn>
                                        <p:tgtEl>
                                          <p:spTgt spid="785"/>
                                        </p:tgtEl>
                                        <p:attrNameLst>
                                          <p:attrName>style.visibility</p:attrName>
                                        </p:attrNameLst>
                                      </p:cBhvr>
                                      <p:to>
                                        <p:strVal val="hidden"/>
                                      </p:to>
                                    </p:set>
                                  </p:childTnLst>
                                </p:cTn>
                              </p:par>
                              <p:par>
                                <p:cTn id="2650" presetID="1" presetClass="entr" presetSubtype="0" fill="hold" grpId="3" nodeType="withEffect">
                                  <p:stCondLst>
                                    <p:cond delay="0"/>
                                  </p:stCondLst>
                                  <p:childTnLst>
                                    <p:set>
                                      <p:cBhvr>
                                        <p:cTn id="2651" dur="1" fill="hold">
                                          <p:stCondLst>
                                            <p:cond delay="0"/>
                                          </p:stCondLst>
                                        </p:cTn>
                                        <p:tgtEl>
                                          <p:spTgt spid="787"/>
                                        </p:tgtEl>
                                        <p:attrNameLst>
                                          <p:attrName>style.visibility</p:attrName>
                                        </p:attrNameLst>
                                      </p:cBhvr>
                                      <p:to>
                                        <p:strVal val="visible"/>
                                      </p:to>
                                    </p:set>
                                  </p:childTnLst>
                                </p:cTn>
                              </p:par>
                              <p:par>
                                <p:cTn id="2652" presetID="1" presetClass="entr" presetSubtype="0" fill="hold" grpId="3" nodeType="withEffect">
                                  <p:stCondLst>
                                    <p:cond delay="0"/>
                                  </p:stCondLst>
                                  <p:childTnLst>
                                    <p:set>
                                      <p:cBhvr>
                                        <p:cTn id="2653" dur="1" fill="hold">
                                          <p:stCondLst>
                                            <p:cond delay="0"/>
                                          </p:stCondLst>
                                        </p:cTn>
                                        <p:tgtEl>
                                          <p:spTgt spid="786"/>
                                        </p:tgtEl>
                                        <p:attrNameLst>
                                          <p:attrName>style.visibility</p:attrName>
                                        </p:attrNameLst>
                                      </p:cBhvr>
                                      <p:to>
                                        <p:strVal val="visible"/>
                                      </p:to>
                                    </p:set>
                                  </p:childTnLst>
                                </p:cTn>
                              </p:par>
                            </p:childTnLst>
                          </p:cTn>
                        </p:par>
                      </p:childTnLst>
                    </p:cTn>
                  </p:par>
                </p:childTnLst>
              </p:cTn>
              <p:nextCondLst>
                <p:cond evt="onClick" delay="0">
                  <p:tgtEl>
                    <p:spTgt spid="784"/>
                  </p:tgtEl>
                </p:cond>
              </p:nextCondLst>
            </p:seq>
            <p:seq concurrent="1" nextAc="seek">
              <p:cTn id="2654" restart="whenNotActive" fill="hold" evtFilter="cancelBubble" nodeType="interactiveSeq">
                <p:stCondLst>
                  <p:cond evt="onClick" delay="0">
                    <p:tgtEl>
                      <p:spTgt spid="787"/>
                    </p:tgtEl>
                  </p:cond>
                </p:stCondLst>
                <p:endSync evt="end" delay="0">
                  <p:rtn val="all"/>
                </p:endSync>
                <p:childTnLst>
                  <p:par>
                    <p:cTn id="2655" fill="hold">
                      <p:stCondLst>
                        <p:cond delay="0"/>
                      </p:stCondLst>
                      <p:childTnLst>
                        <p:par>
                          <p:cTn id="2656" fill="hold">
                            <p:stCondLst>
                              <p:cond delay="0"/>
                            </p:stCondLst>
                            <p:childTnLst>
                              <p:par>
                                <p:cTn id="2657" presetID="1" presetClass="exit" presetSubtype="0" fill="hold" grpId="1" nodeType="withEffect">
                                  <p:stCondLst>
                                    <p:cond delay="0"/>
                                  </p:stCondLst>
                                  <p:childTnLst>
                                    <p:set>
                                      <p:cBhvr>
                                        <p:cTn id="2658" dur="1" fill="hold">
                                          <p:stCondLst>
                                            <p:cond delay="0"/>
                                          </p:stCondLst>
                                        </p:cTn>
                                        <p:tgtEl>
                                          <p:spTgt spid="787"/>
                                        </p:tgtEl>
                                        <p:attrNameLst>
                                          <p:attrName>style.visibility</p:attrName>
                                        </p:attrNameLst>
                                      </p:cBhvr>
                                      <p:to>
                                        <p:strVal val="hidden"/>
                                      </p:to>
                                    </p:set>
                                  </p:childTnLst>
                                </p:cTn>
                              </p:par>
                              <p:par>
                                <p:cTn id="2659" presetID="1" presetClass="exit" presetSubtype="0" fill="hold" grpId="1" nodeType="withEffect">
                                  <p:stCondLst>
                                    <p:cond delay="0"/>
                                  </p:stCondLst>
                                  <p:childTnLst>
                                    <p:set>
                                      <p:cBhvr>
                                        <p:cTn id="2660" dur="1" fill="hold">
                                          <p:stCondLst>
                                            <p:cond delay="0"/>
                                          </p:stCondLst>
                                        </p:cTn>
                                        <p:tgtEl>
                                          <p:spTgt spid="786"/>
                                        </p:tgtEl>
                                        <p:attrNameLst>
                                          <p:attrName>style.visibility</p:attrName>
                                        </p:attrNameLst>
                                      </p:cBhvr>
                                      <p:to>
                                        <p:strVal val="hidden"/>
                                      </p:to>
                                    </p:set>
                                  </p:childTnLst>
                                </p:cTn>
                              </p:par>
                              <p:par>
                                <p:cTn id="2661" presetID="1" presetClass="entr" presetSubtype="0" fill="hold" grpId="3" nodeType="withEffect">
                                  <p:stCondLst>
                                    <p:cond delay="0"/>
                                  </p:stCondLst>
                                  <p:childTnLst>
                                    <p:set>
                                      <p:cBhvr>
                                        <p:cTn id="2662" dur="1" fill="hold">
                                          <p:stCondLst>
                                            <p:cond delay="0"/>
                                          </p:stCondLst>
                                        </p:cTn>
                                        <p:tgtEl>
                                          <p:spTgt spid="785"/>
                                        </p:tgtEl>
                                        <p:attrNameLst>
                                          <p:attrName>style.visibility</p:attrName>
                                        </p:attrNameLst>
                                      </p:cBhvr>
                                      <p:to>
                                        <p:strVal val="visible"/>
                                      </p:to>
                                    </p:set>
                                  </p:childTnLst>
                                </p:cTn>
                              </p:par>
                              <p:par>
                                <p:cTn id="2663" presetID="1" presetClass="entr" presetSubtype="0" fill="hold" grpId="3" nodeType="withEffect">
                                  <p:stCondLst>
                                    <p:cond delay="0"/>
                                  </p:stCondLst>
                                  <p:childTnLst>
                                    <p:set>
                                      <p:cBhvr>
                                        <p:cTn id="2664" dur="1" fill="hold">
                                          <p:stCondLst>
                                            <p:cond delay="0"/>
                                          </p:stCondLst>
                                        </p:cTn>
                                        <p:tgtEl>
                                          <p:spTgt spid="784"/>
                                        </p:tgtEl>
                                        <p:attrNameLst>
                                          <p:attrName>style.visibility</p:attrName>
                                        </p:attrNameLst>
                                      </p:cBhvr>
                                      <p:to>
                                        <p:strVal val="visible"/>
                                      </p:to>
                                    </p:set>
                                  </p:childTnLst>
                                </p:cTn>
                              </p:par>
                            </p:childTnLst>
                          </p:cTn>
                        </p:par>
                      </p:childTnLst>
                    </p:cTn>
                  </p:par>
                </p:childTnLst>
              </p:cTn>
              <p:nextCondLst>
                <p:cond evt="onClick" delay="0">
                  <p:tgtEl>
                    <p:spTgt spid="787"/>
                  </p:tgtEl>
                </p:cond>
              </p:nextCondLst>
            </p:seq>
            <p:seq concurrent="1" nextAc="seek">
              <p:cTn id="2665" restart="whenNotActive" fill="hold" evtFilter="cancelBubble" nodeType="interactiveSeq">
                <p:stCondLst>
                  <p:cond evt="onClick" delay="0">
                    <p:tgtEl>
                      <p:spTgt spid="786"/>
                    </p:tgtEl>
                  </p:cond>
                </p:stCondLst>
                <p:endSync evt="end" delay="0">
                  <p:rtn val="all"/>
                </p:endSync>
                <p:childTnLst>
                  <p:par>
                    <p:cTn id="2666" fill="hold">
                      <p:stCondLst>
                        <p:cond delay="0"/>
                      </p:stCondLst>
                      <p:childTnLst>
                        <p:par>
                          <p:cTn id="2667" fill="hold">
                            <p:stCondLst>
                              <p:cond delay="0"/>
                            </p:stCondLst>
                            <p:childTnLst>
                              <p:par>
                                <p:cTn id="2668" presetID="1" presetClass="exit" presetSubtype="0" fill="hold" grpId="2" nodeType="withEffect">
                                  <p:stCondLst>
                                    <p:cond delay="0"/>
                                  </p:stCondLst>
                                  <p:childTnLst>
                                    <p:set>
                                      <p:cBhvr>
                                        <p:cTn id="2669" dur="1" fill="hold">
                                          <p:stCondLst>
                                            <p:cond delay="0"/>
                                          </p:stCondLst>
                                        </p:cTn>
                                        <p:tgtEl>
                                          <p:spTgt spid="786"/>
                                        </p:tgtEl>
                                        <p:attrNameLst>
                                          <p:attrName>style.visibility</p:attrName>
                                        </p:attrNameLst>
                                      </p:cBhvr>
                                      <p:to>
                                        <p:strVal val="hidden"/>
                                      </p:to>
                                    </p:set>
                                  </p:childTnLst>
                                </p:cTn>
                              </p:par>
                              <p:par>
                                <p:cTn id="2670" presetID="1" presetClass="exit" presetSubtype="0" fill="hold" grpId="2" nodeType="withEffect">
                                  <p:stCondLst>
                                    <p:cond delay="0"/>
                                  </p:stCondLst>
                                  <p:childTnLst>
                                    <p:set>
                                      <p:cBhvr>
                                        <p:cTn id="2671" dur="1" fill="hold">
                                          <p:stCondLst>
                                            <p:cond delay="0"/>
                                          </p:stCondLst>
                                        </p:cTn>
                                        <p:tgtEl>
                                          <p:spTgt spid="787"/>
                                        </p:tgtEl>
                                        <p:attrNameLst>
                                          <p:attrName>style.visibility</p:attrName>
                                        </p:attrNameLst>
                                      </p:cBhvr>
                                      <p:to>
                                        <p:strVal val="hidden"/>
                                      </p:to>
                                    </p:set>
                                  </p:childTnLst>
                                </p:cTn>
                              </p:par>
                              <p:par>
                                <p:cTn id="2672" presetID="1" presetClass="entr" presetSubtype="0" fill="hold" grpId="0" nodeType="withEffect">
                                  <p:stCondLst>
                                    <p:cond delay="0"/>
                                  </p:stCondLst>
                                  <p:childTnLst>
                                    <p:set>
                                      <p:cBhvr>
                                        <p:cTn id="2673" dur="1" fill="hold">
                                          <p:stCondLst>
                                            <p:cond delay="0"/>
                                          </p:stCondLst>
                                        </p:cTn>
                                        <p:tgtEl>
                                          <p:spTgt spid="788"/>
                                        </p:tgtEl>
                                        <p:attrNameLst>
                                          <p:attrName>style.visibility</p:attrName>
                                        </p:attrNameLst>
                                      </p:cBhvr>
                                      <p:to>
                                        <p:strVal val="visible"/>
                                      </p:to>
                                    </p:set>
                                  </p:childTnLst>
                                </p:cTn>
                              </p:par>
                              <p:par>
                                <p:cTn id="2674" presetID="1" presetClass="entr" presetSubtype="0" fill="hold" grpId="0" nodeType="withEffect">
                                  <p:stCondLst>
                                    <p:cond delay="0"/>
                                  </p:stCondLst>
                                  <p:childTnLst>
                                    <p:set>
                                      <p:cBhvr>
                                        <p:cTn id="2675"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86"/>
                  </p:tgtEl>
                </p:cond>
              </p:nextCondLst>
            </p:seq>
            <p:seq concurrent="1" nextAc="seek">
              <p:cTn id="2676" restart="whenNotActive" fill="hold" evtFilter="cancelBubble" nodeType="interactiveSeq">
                <p:stCondLst>
                  <p:cond evt="onClick" delay="0">
                    <p:tgtEl>
                      <p:spTgt spid="789"/>
                    </p:tgtEl>
                  </p:cond>
                </p:stCondLst>
                <p:endSync evt="end" delay="0">
                  <p:rtn val="all"/>
                </p:endSync>
                <p:childTnLst>
                  <p:par>
                    <p:cTn id="2677" fill="hold">
                      <p:stCondLst>
                        <p:cond delay="0"/>
                      </p:stCondLst>
                      <p:childTnLst>
                        <p:par>
                          <p:cTn id="2678" fill="hold">
                            <p:stCondLst>
                              <p:cond delay="0"/>
                            </p:stCondLst>
                            <p:childTnLst>
                              <p:par>
                                <p:cTn id="2679" presetID="1" presetClass="exit" presetSubtype="0" fill="hold" grpId="1" nodeType="withEffect">
                                  <p:stCondLst>
                                    <p:cond delay="0"/>
                                  </p:stCondLst>
                                  <p:childTnLst>
                                    <p:set>
                                      <p:cBhvr>
                                        <p:cTn id="2680" dur="1" fill="hold">
                                          <p:stCondLst>
                                            <p:cond delay="0"/>
                                          </p:stCondLst>
                                        </p:cTn>
                                        <p:tgtEl>
                                          <p:spTgt spid="788"/>
                                        </p:tgtEl>
                                        <p:attrNameLst>
                                          <p:attrName>style.visibility</p:attrName>
                                        </p:attrNameLst>
                                      </p:cBhvr>
                                      <p:to>
                                        <p:strVal val="hidden"/>
                                      </p:to>
                                    </p:set>
                                  </p:childTnLst>
                                </p:cTn>
                              </p:par>
                              <p:par>
                                <p:cTn id="2681" presetID="1" presetClass="exit" presetSubtype="0" fill="hold" grpId="1" nodeType="withEffect">
                                  <p:stCondLst>
                                    <p:cond delay="0"/>
                                  </p:stCondLst>
                                  <p:childTnLst>
                                    <p:set>
                                      <p:cBhvr>
                                        <p:cTn id="2682" dur="1" fill="hold">
                                          <p:stCondLst>
                                            <p:cond delay="0"/>
                                          </p:stCondLst>
                                        </p:cTn>
                                        <p:tgtEl>
                                          <p:spTgt spid="789"/>
                                        </p:tgtEl>
                                        <p:attrNameLst>
                                          <p:attrName>style.visibility</p:attrName>
                                        </p:attrNameLst>
                                      </p:cBhvr>
                                      <p:to>
                                        <p:strVal val="hidden"/>
                                      </p:to>
                                    </p:set>
                                  </p:childTnLst>
                                </p:cTn>
                              </p:par>
                              <p:par>
                                <p:cTn id="2683" presetID="1" presetClass="entr" presetSubtype="0" fill="hold" grpId="0" nodeType="withEffect">
                                  <p:stCondLst>
                                    <p:cond delay="0"/>
                                  </p:stCondLst>
                                  <p:childTnLst>
                                    <p:set>
                                      <p:cBhvr>
                                        <p:cTn id="2684" dur="1" fill="hold">
                                          <p:stCondLst>
                                            <p:cond delay="0"/>
                                          </p:stCondLst>
                                        </p:cTn>
                                        <p:tgtEl>
                                          <p:spTgt spid="787"/>
                                        </p:tgtEl>
                                        <p:attrNameLst>
                                          <p:attrName>style.visibility</p:attrName>
                                        </p:attrNameLst>
                                      </p:cBhvr>
                                      <p:to>
                                        <p:strVal val="visible"/>
                                      </p:to>
                                    </p:set>
                                  </p:childTnLst>
                                </p:cTn>
                              </p:par>
                              <p:par>
                                <p:cTn id="2685" presetID="1" presetClass="entr" presetSubtype="0" fill="hold" grpId="0" nodeType="withEffect">
                                  <p:stCondLst>
                                    <p:cond delay="0"/>
                                  </p:stCondLst>
                                  <p:childTnLst>
                                    <p:set>
                                      <p:cBhvr>
                                        <p:cTn id="2686" dur="1" fill="hold">
                                          <p:stCondLst>
                                            <p:cond delay="0"/>
                                          </p:stCondLst>
                                        </p:cTn>
                                        <p:tgtEl>
                                          <p:spTgt spid="786"/>
                                        </p:tgtEl>
                                        <p:attrNameLst>
                                          <p:attrName>style.visibility</p:attrName>
                                        </p:attrNameLst>
                                      </p:cBhvr>
                                      <p:to>
                                        <p:strVal val="visible"/>
                                      </p:to>
                                    </p:set>
                                  </p:childTnLst>
                                </p:cTn>
                              </p:par>
                            </p:childTnLst>
                          </p:cTn>
                        </p:par>
                      </p:childTnLst>
                    </p:cTn>
                  </p:par>
                </p:childTnLst>
              </p:cTn>
              <p:nextCondLst>
                <p:cond evt="onClick" delay="0">
                  <p:tgtEl>
                    <p:spTgt spid="789"/>
                  </p:tgtEl>
                </p:cond>
              </p:nextCondLst>
            </p:seq>
            <p:seq concurrent="1" nextAc="seek">
              <p:cTn id="2687" restart="whenNotActive" fill="hold" evtFilter="cancelBubble" nodeType="interactiveSeq">
                <p:stCondLst>
                  <p:cond evt="onClick" delay="0">
                    <p:tgtEl>
                      <p:spTgt spid="788"/>
                    </p:tgtEl>
                  </p:cond>
                </p:stCondLst>
                <p:endSync evt="end" delay="0">
                  <p:rtn val="all"/>
                </p:endSync>
                <p:childTnLst>
                  <p:par>
                    <p:cTn id="2688" fill="hold">
                      <p:stCondLst>
                        <p:cond delay="0"/>
                      </p:stCondLst>
                      <p:childTnLst>
                        <p:par>
                          <p:cTn id="2689" fill="hold">
                            <p:stCondLst>
                              <p:cond delay="0"/>
                            </p:stCondLst>
                            <p:childTnLst>
                              <p:par>
                                <p:cTn id="2690" presetID="1" presetClass="exit" presetSubtype="0" fill="hold" grpId="2" nodeType="withEffect">
                                  <p:stCondLst>
                                    <p:cond delay="0"/>
                                  </p:stCondLst>
                                  <p:childTnLst>
                                    <p:set>
                                      <p:cBhvr>
                                        <p:cTn id="2691" dur="1" fill="hold">
                                          <p:stCondLst>
                                            <p:cond delay="0"/>
                                          </p:stCondLst>
                                        </p:cTn>
                                        <p:tgtEl>
                                          <p:spTgt spid="788"/>
                                        </p:tgtEl>
                                        <p:attrNameLst>
                                          <p:attrName>style.visibility</p:attrName>
                                        </p:attrNameLst>
                                      </p:cBhvr>
                                      <p:to>
                                        <p:strVal val="hidden"/>
                                      </p:to>
                                    </p:set>
                                  </p:childTnLst>
                                </p:cTn>
                              </p:par>
                              <p:par>
                                <p:cTn id="2692" presetID="1" presetClass="exit" presetSubtype="0" fill="hold" grpId="3" nodeType="withEffect">
                                  <p:stCondLst>
                                    <p:cond delay="0"/>
                                  </p:stCondLst>
                                  <p:childTnLst>
                                    <p:set>
                                      <p:cBhvr>
                                        <p:cTn id="2693" dur="1" fill="hold">
                                          <p:stCondLst>
                                            <p:cond delay="0"/>
                                          </p:stCondLst>
                                        </p:cTn>
                                        <p:tgtEl>
                                          <p:spTgt spid="789"/>
                                        </p:tgtEl>
                                        <p:attrNameLst>
                                          <p:attrName>style.visibility</p:attrName>
                                        </p:attrNameLst>
                                      </p:cBhvr>
                                      <p:to>
                                        <p:strVal val="hidden"/>
                                      </p:to>
                                    </p:set>
                                  </p:childTnLst>
                                </p:cTn>
                              </p:par>
                              <p:par>
                                <p:cTn id="2694" presetID="1" presetClass="entr" presetSubtype="0" fill="hold" grpId="0" nodeType="withEffect">
                                  <p:stCondLst>
                                    <p:cond delay="0"/>
                                  </p:stCondLst>
                                  <p:childTnLst>
                                    <p:set>
                                      <p:cBhvr>
                                        <p:cTn id="2695" dur="1" fill="hold">
                                          <p:stCondLst>
                                            <p:cond delay="0"/>
                                          </p:stCondLst>
                                        </p:cTn>
                                        <p:tgtEl>
                                          <p:spTgt spid="791"/>
                                        </p:tgtEl>
                                        <p:attrNameLst>
                                          <p:attrName>style.visibility</p:attrName>
                                        </p:attrNameLst>
                                      </p:cBhvr>
                                      <p:to>
                                        <p:strVal val="visible"/>
                                      </p:to>
                                    </p:set>
                                  </p:childTnLst>
                                </p:cTn>
                              </p:par>
                              <p:par>
                                <p:cTn id="2696" presetID="1" presetClass="entr" presetSubtype="0" fill="hold" grpId="0" nodeType="withEffect">
                                  <p:stCondLst>
                                    <p:cond delay="0"/>
                                  </p:stCondLst>
                                  <p:childTnLst>
                                    <p:set>
                                      <p:cBhvr>
                                        <p:cTn id="2697" dur="1" fill="hold">
                                          <p:stCondLst>
                                            <p:cond delay="0"/>
                                          </p:stCondLst>
                                        </p:cTn>
                                        <p:tgtEl>
                                          <p:spTgt spid="790"/>
                                        </p:tgtEl>
                                        <p:attrNameLst>
                                          <p:attrName>style.visibility</p:attrName>
                                        </p:attrNameLst>
                                      </p:cBhvr>
                                      <p:to>
                                        <p:strVal val="visible"/>
                                      </p:to>
                                    </p:set>
                                  </p:childTnLst>
                                </p:cTn>
                              </p:par>
                            </p:childTnLst>
                          </p:cTn>
                        </p:par>
                      </p:childTnLst>
                    </p:cTn>
                  </p:par>
                </p:childTnLst>
              </p:cTn>
              <p:nextCondLst>
                <p:cond evt="onClick" delay="0">
                  <p:tgtEl>
                    <p:spTgt spid="788"/>
                  </p:tgtEl>
                </p:cond>
              </p:nextCondLst>
            </p:seq>
            <p:seq concurrent="1" nextAc="seek">
              <p:cTn id="2698" restart="whenNotActive" fill="hold" evtFilter="cancelBubble" nodeType="interactiveSeq">
                <p:stCondLst>
                  <p:cond evt="onClick" delay="0">
                    <p:tgtEl>
                      <p:spTgt spid="791"/>
                    </p:tgtEl>
                  </p:cond>
                </p:stCondLst>
                <p:endSync evt="end" delay="0">
                  <p:rtn val="all"/>
                </p:endSync>
                <p:childTnLst>
                  <p:par>
                    <p:cTn id="2699" fill="hold">
                      <p:stCondLst>
                        <p:cond delay="0"/>
                      </p:stCondLst>
                      <p:childTnLst>
                        <p:par>
                          <p:cTn id="2700" fill="hold">
                            <p:stCondLst>
                              <p:cond delay="0"/>
                            </p:stCondLst>
                            <p:childTnLst>
                              <p:par>
                                <p:cTn id="2701" presetID="1" presetClass="exit" presetSubtype="0" fill="hold" grpId="1" nodeType="withEffect">
                                  <p:stCondLst>
                                    <p:cond delay="0"/>
                                  </p:stCondLst>
                                  <p:childTnLst>
                                    <p:set>
                                      <p:cBhvr>
                                        <p:cTn id="2702" dur="1" fill="hold">
                                          <p:stCondLst>
                                            <p:cond delay="0"/>
                                          </p:stCondLst>
                                        </p:cTn>
                                        <p:tgtEl>
                                          <p:spTgt spid="791"/>
                                        </p:tgtEl>
                                        <p:attrNameLst>
                                          <p:attrName>style.visibility</p:attrName>
                                        </p:attrNameLst>
                                      </p:cBhvr>
                                      <p:to>
                                        <p:strVal val="hidden"/>
                                      </p:to>
                                    </p:set>
                                  </p:childTnLst>
                                </p:cTn>
                              </p:par>
                              <p:par>
                                <p:cTn id="2703" presetID="1" presetClass="exit" presetSubtype="0" fill="hold" grpId="1" nodeType="withEffect">
                                  <p:stCondLst>
                                    <p:cond delay="0"/>
                                  </p:stCondLst>
                                  <p:childTnLst>
                                    <p:set>
                                      <p:cBhvr>
                                        <p:cTn id="2704" dur="1" fill="hold">
                                          <p:stCondLst>
                                            <p:cond delay="0"/>
                                          </p:stCondLst>
                                        </p:cTn>
                                        <p:tgtEl>
                                          <p:spTgt spid="790"/>
                                        </p:tgtEl>
                                        <p:attrNameLst>
                                          <p:attrName>style.visibility</p:attrName>
                                        </p:attrNameLst>
                                      </p:cBhvr>
                                      <p:to>
                                        <p:strVal val="hidden"/>
                                      </p:to>
                                    </p:set>
                                  </p:childTnLst>
                                </p:cTn>
                              </p:par>
                              <p:par>
                                <p:cTn id="2705" presetID="1" presetClass="entr" presetSubtype="0" fill="hold" grpId="3" nodeType="withEffect">
                                  <p:stCondLst>
                                    <p:cond delay="0"/>
                                  </p:stCondLst>
                                  <p:childTnLst>
                                    <p:set>
                                      <p:cBhvr>
                                        <p:cTn id="2706" dur="1" fill="hold">
                                          <p:stCondLst>
                                            <p:cond delay="0"/>
                                          </p:stCondLst>
                                        </p:cTn>
                                        <p:tgtEl>
                                          <p:spTgt spid="788"/>
                                        </p:tgtEl>
                                        <p:attrNameLst>
                                          <p:attrName>style.visibility</p:attrName>
                                        </p:attrNameLst>
                                      </p:cBhvr>
                                      <p:to>
                                        <p:strVal val="visible"/>
                                      </p:to>
                                    </p:set>
                                  </p:childTnLst>
                                </p:cTn>
                              </p:par>
                              <p:par>
                                <p:cTn id="2707" presetID="1" presetClass="entr" presetSubtype="0" fill="hold" grpId="2" nodeType="withEffect">
                                  <p:stCondLst>
                                    <p:cond delay="0"/>
                                  </p:stCondLst>
                                  <p:childTnLst>
                                    <p:set>
                                      <p:cBhvr>
                                        <p:cTn id="2708"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91"/>
                  </p:tgtEl>
                </p:cond>
              </p:nextCondLst>
            </p:seq>
            <p:seq concurrent="1" nextAc="seek">
              <p:cTn id="2709" restart="whenNotActive" fill="hold" evtFilter="cancelBubble" nodeType="interactiveSeq">
                <p:stCondLst>
                  <p:cond evt="onClick" delay="0">
                    <p:tgtEl>
                      <p:spTgt spid="790"/>
                    </p:tgtEl>
                  </p:cond>
                </p:stCondLst>
                <p:endSync evt="end" delay="0">
                  <p:rtn val="all"/>
                </p:endSync>
                <p:childTnLst>
                  <p:par>
                    <p:cTn id="2710" fill="hold">
                      <p:stCondLst>
                        <p:cond delay="0"/>
                      </p:stCondLst>
                      <p:childTnLst>
                        <p:par>
                          <p:cTn id="2711" fill="hold">
                            <p:stCondLst>
                              <p:cond delay="0"/>
                            </p:stCondLst>
                            <p:childTnLst>
                              <p:par>
                                <p:cTn id="2712" presetID="1" presetClass="exit" presetSubtype="0" fill="hold" grpId="2" nodeType="withEffect">
                                  <p:stCondLst>
                                    <p:cond delay="0"/>
                                  </p:stCondLst>
                                  <p:childTnLst>
                                    <p:set>
                                      <p:cBhvr>
                                        <p:cTn id="2713" dur="1" fill="hold">
                                          <p:stCondLst>
                                            <p:cond delay="0"/>
                                          </p:stCondLst>
                                        </p:cTn>
                                        <p:tgtEl>
                                          <p:spTgt spid="790"/>
                                        </p:tgtEl>
                                        <p:attrNameLst>
                                          <p:attrName>style.visibility</p:attrName>
                                        </p:attrNameLst>
                                      </p:cBhvr>
                                      <p:to>
                                        <p:strVal val="hidden"/>
                                      </p:to>
                                    </p:set>
                                  </p:childTnLst>
                                </p:cTn>
                              </p:par>
                              <p:par>
                                <p:cTn id="2714" presetID="1" presetClass="exit" presetSubtype="0" fill="hold" grpId="2" nodeType="withEffect">
                                  <p:stCondLst>
                                    <p:cond delay="0"/>
                                  </p:stCondLst>
                                  <p:childTnLst>
                                    <p:set>
                                      <p:cBhvr>
                                        <p:cTn id="2715" dur="1" fill="hold">
                                          <p:stCondLst>
                                            <p:cond delay="0"/>
                                          </p:stCondLst>
                                        </p:cTn>
                                        <p:tgtEl>
                                          <p:spTgt spid="791"/>
                                        </p:tgtEl>
                                        <p:attrNameLst>
                                          <p:attrName>style.visibility</p:attrName>
                                        </p:attrNameLst>
                                      </p:cBhvr>
                                      <p:to>
                                        <p:strVal val="hidden"/>
                                      </p:to>
                                    </p:set>
                                  </p:childTnLst>
                                </p:cTn>
                              </p:par>
                              <p:par>
                                <p:cTn id="2716" presetID="1" presetClass="entr" presetSubtype="0" fill="hold" grpId="3" nodeType="withEffect">
                                  <p:stCondLst>
                                    <p:cond delay="0"/>
                                  </p:stCondLst>
                                  <p:childTnLst>
                                    <p:set>
                                      <p:cBhvr>
                                        <p:cTn id="2717" dur="1" fill="hold">
                                          <p:stCondLst>
                                            <p:cond delay="0"/>
                                          </p:stCondLst>
                                        </p:cTn>
                                        <p:tgtEl>
                                          <p:spTgt spid="793"/>
                                        </p:tgtEl>
                                        <p:attrNameLst>
                                          <p:attrName>style.visibility</p:attrName>
                                        </p:attrNameLst>
                                      </p:cBhvr>
                                      <p:to>
                                        <p:strVal val="visible"/>
                                      </p:to>
                                    </p:set>
                                  </p:childTnLst>
                                </p:cTn>
                              </p:par>
                              <p:par>
                                <p:cTn id="2718" presetID="1" presetClass="entr" presetSubtype="0" fill="hold" grpId="3" nodeType="withEffect">
                                  <p:stCondLst>
                                    <p:cond delay="0"/>
                                  </p:stCondLst>
                                  <p:childTnLst>
                                    <p:set>
                                      <p:cBhvr>
                                        <p:cTn id="2719" dur="1" fill="hold">
                                          <p:stCondLst>
                                            <p:cond delay="0"/>
                                          </p:stCondLst>
                                        </p:cTn>
                                        <p:tgtEl>
                                          <p:spTgt spid="792"/>
                                        </p:tgtEl>
                                        <p:attrNameLst>
                                          <p:attrName>style.visibility</p:attrName>
                                        </p:attrNameLst>
                                      </p:cBhvr>
                                      <p:to>
                                        <p:strVal val="visible"/>
                                      </p:to>
                                    </p:set>
                                  </p:childTnLst>
                                </p:cTn>
                              </p:par>
                            </p:childTnLst>
                          </p:cTn>
                        </p:par>
                      </p:childTnLst>
                    </p:cTn>
                  </p:par>
                </p:childTnLst>
              </p:cTn>
              <p:nextCondLst>
                <p:cond evt="onClick" delay="0">
                  <p:tgtEl>
                    <p:spTgt spid="790"/>
                  </p:tgtEl>
                </p:cond>
              </p:nextCondLst>
            </p:seq>
            <p:seq concurrent="1" nextAc="seek">
              <p:cTn id="2720" restart="whenNotActive" fill="hold" evtFilter="cancelBubble" nodeType="interactiveSeq">
                <p:stCondLst>
                  <p:cond evt="onClick" delay="0">
                    <p:tgtEl>
                      <p:spTgt spid="793"/>
                    </p:tgtEl>
                  </p:cond>
                </p:stCondLst>
                <p:endSync evt="end" delay="0">
                  <p:rtn val="all"/>
                </p:endSync>
                <p:childTnLst>
                  <p:par>
                    <p:cTn id="2721" fill="hold">
                      <p:stCondLst>
                        <p:cond delay="0"/>
                      </p:stCondLst>
                      <p:childTnLst>
                        <p:par>
                          <p:cTn id="2722" fill="hold">
                            <p:stCondLst>
                              <p:cond delay="0"/>
                            </p:stCondLst>
                            <p:childTnLst>
                              <p:par>
                                <p:cTn id="2723" presetID="1" presetClass="exit" presetSubtype="0" fill="hold" grpId="1" nodeType="withEffect">
                                  <p:stCondLst>
                                    <p:cond delay="0"/>
                                  </p:stCondLst>
                                  <p:childTnLst>
                                    <p:set>
                                      <p:cBhvr>
                                        <p:cTn id="2724" dur="1" fill="hold">
                                          <p:stCondLst>
                                            <p:cond delay="0"/>
                                          </p:stCondLst>
                                        </p:cTn>
                                        <p:tgtEl>
                                          <p:spTgt spid="793"/>
                                        </p:tgtEl>
                                        <p:attrNameLst>
                                          <p:attrName>style.visibility</p:attrName>
                                        </p:attrNameLst>
                                      </p:cBhvr>
                                      <p:to>
                                        <p:strVal val="hidden"/>
                                      </p:to>
                                    </p:set>
                                  </p:childTnLst>
                                </p:cTn>
                              </p:par>
                              <p:par>
                                <p:cTn id="2725" presetID="1" presetClass="exit" presetSubtype="0" fill="hold" grpId="1" nodeType="withEffect">
                                  <p:stCondLst>
                                    <p:cond delay="0"/>
                                  </p:stCondLst>
                                  <p:childTnLst>
                                    <p:set>
                                      <p:cBhvr>
                                        <p:cTn id="2726" dur="1" fill="hold">
                                          <p:stCondLst>
                                            <p:cond delay="0"/>
                                          </p:stCondLst>
                                        </p:cTn>
                                        <p:tgtEl>
                                          <p:spTgt spid="792"/>
                                        </p:tgtEl>
                                        <p:attrNameLst>
                                          <p:attrName>style.visibility</p:attrName>
                                        </p:attrNameLst>
                                      </p:cBhvr>
                                      <p:to>
                                        <p:strVal val="hidden"/>
                                      </p:to>
                                    </p:set>
                                  </p:childTnLst>
                                </p:cTn>
                              </p:par>
                              <p:par>
                                <p:cTn id="2727" presetID="1" presetClass="entr" presetSubtype="0" fill="hold" grpId="3" nodeType="withEffect">
                                  <p:stCondLst>
                                    <p:cond delay="0"/>
                                  </p:stCondLst>
                                  <p:childTnLst>
                                    <p:set>
                                      <p:cBhvr>
                                        <p:cTn id="2728" dur="1" fill="hold">
                                          <p:stCondLst>
                                            <p:cond delay="0"/>
                                          </p:stCondLst>
                                        </p:cTn>
                                        <p:tgtEl>
                                          <p:spTgt spid="791"/>
                                        </p:tgtEl>
                                        <p:attrNameLst>
                                          <p:attrName>style.visibility</p:attrName>
                                        </p:attrNameLst>
                                      </p:cBhvr>
                                      <p:to>
                                        <p:strVal val="visible"/>
                                      </p:to>
                                    </p:set>
                                  </p:childTnLst>
                                </p:cTn>
                              </p:par>
                              <p:par>
                                <p:cTn id="2729" presetID="1" presetClass="entr" presetSubtype="0" fill="hold" grpId="3" nodeType="withEffect">
                                  <p:stCondLst>
                                    <p:cond delay="0"/>
                                  </p:stCondLst>
                                  <p:childTnLst>
                                    <p:set>
                                      <p:cBhvr>
                                        <p:cTn id="2730" dur="1" fill="hold">
                                          <p:stCondLst>
                                            <p:cond delay="0"/>
                                          </p:stCondLst>
                                        </p:cTn>
                                        <p:tgtEl>
                                          <p:spTgt spid="790"/>
                                        </p:tgtEl>
                                        <p:attrNameLst>
                                          <p:attrName>style.visibility</p:attrName>
                                        </p:attrNameLst>
                                      </p:cBhvr>
                                      <p:to>
                                        <p:strVal val="visible"/>
                                      </p:to>
                                    </p:set>
                                  </p:childTnLst>
                                </p:cTn>
                              </p:par>
                            </p:childTnLst>
                          </p:cTn>
                        </p:par>
                      </p:childTnLst>
                    </p:cTn>
                  </p:par>
                </p:childTnLst>
              </p:cTn>
              <p:nextCondLst>
                <p:cond evt="onClick" delay="0">
                  <p:tgtEl>
                    <p:spTgt spid="793"/>
                  </p:tgtEl>
                </p:cond>
              </p:nextCondLst>
            </p:seq>
            <p:seq concurrent="1" nextAc="seek">
              <p:cTn id="2731" restart="whenNotActive" fill="hold" evtFilter="cancelBubble" nodeType="interactiveSeq">
                <p:stCondLst>
                  <p:cond evt="onClick" delay="0">
                    <p:tgtEl>
                      <p:spTgt spid="792"/>
                    </p:tgtEl>
                  </p:cond>
                </p:stCondLst>
                <p:endSync evt="end" delay="0">
                  <p:rtn val="all"/>
                </p:endSync>
                <p:childTnLst>
                  <p:par>
                    <p:cTn id="2732" fill="hold">
                      <p:stCondLst>
                        <p:cond delay="0"/>
                      </p:stCondLst>
                      <p:childTnLst>
                        <p:par>
                          <p:cTn id="2733" fill="hold">
                            <p:stCondLst>
                              <p:cond delay="0"/>
                            </p:stCondLst>
                            <p:childTnLst>
                              <p:par>
                                <p:cTn id="2734" presetID="1" presetClass="exit" presetSubtype="0" fill="hold" grpId="2" nodeType="withEffect">
                                  <p:stCondLst>
                                    <p:cond delay="0"/>
                                  </p:stCondLst>
                                  <p:childTnLst>
                                    <p:set>
                                      <p:cBhvr>
                                        <p:cTn id="2735" dur="1" fill="hold">
                                          <p:stCondLst>
                                            <p:cond delay="0"/>
                                          </p:stCondLst>
                                        </p:cTn>
                                        <p:tgtEl>
                                          <p:spTgt spid="792"/>
                                        </p:tgtEl>
                                        <p:attrNameLst>
                                          <p:attrName>style.visibility</p:attrName>
                                        </p:attrNameLst>
                                      </p:cBhvr>
                                      <p:to>
                                        <p:strVal val="hidden"/>
                                      </p:to>
                                    </p:set>
                                  </p:childTnLst>
                                </p:cTn>
                              </p:par>
                              <p:par>
                                <p:cTn id="2736" presetID="1" presetClass="exit" presetSubtype="0" fill="hold" grpId="2" nodeType="withEffect">
                                  <p:stCondLst>
                                    <p:cond delay="0"/>
                                  </p:stCondLst>
                                  <p:childTnLst>
                                    <p:set>
                                      <p:cBhvr>
                                        <p:cTn id="2737" dur="1" fill="hold">
                                          <p:stCondLst>
                                            <p:cond delay="0"/>
                                          </p:stCondLst>
                                        </p:cTn>
                                        <p:tgtEl>
                                          <p:spTgt spid="793"/>
                                        </p:tgtEl>
                                        <p:attrNameLst>
                                          <p:attrName>style.visibility</p:attrName>
                                        </p:attrNameLst>
                                      </p:cBhvr>
                                      <p:to>
                                        <p:strVal val="hidden"/>
                                      </p:to>
                                    </p:set>
                                  </p:childTnLst>
                                </p:cTn>
                              </p:par>
                              <p:par>
                                <p:cTn id="2738" presetID="1" presetClass="entr" presetSubtype="0" fill="hold" grpId="3" nodeType="withEffect">
                                  <p:stCondLst>
                                    <p:cond delay="0"/>
                                  </p:stCondLst>
                                  <p:childTnLst>
                                    <p:set>
                                      <p:cBhvr>
                                        <p:cTn id="2739" dur="1" fill="hold">
                                          <p:stCondLst>
                                            <p:cond delay="0"/>
                                          </p:stCondLst>
                                        </p:cTn>
                                        <p:tgtEl>
                                          <p:spTgt spid="795"/>
                                        </p:tgtEl>
                                        <p:attrNameLst>
                                          <p:attrName>style.visibility</p:attrName>
                                        </p:attrNameLst>
                                      </p:cBhvr>
                                      <p:to>
                                        <p:strVal val="visible"/>
                                      </p:to>
                                    </p:set>
                                  </p:childTnLst>
                                </p:cTn>
                              </p:par>
                              <p:par>
                                <p:cTn id="2740" presetID="1" presetClass="entr" presetSubtype="0" fill="hold" grpId="3" nodeType="withEffect">
                                  <p:stCondLst>
                                    <p:cond delay="0"/>
                                  </p:stCondLst>
                                  <p:childTnLst>
                                    <p:set>
                                      <p:cBhvr>
                                        <p:cTn id="2741" dur="1" fill="hold">
                                          <p:stCondLst>
                                            <p:cond delay="0"/>
                                          </p:stCondLst>
                                        </p:cTn>
                                        <p:tgtEl>
                                          <p:spTgt spid="794"/>
                                        </p:tgtEl>
                                        <p:attrNameLst>
                                          <p:attrName>style.visibility</p:attrName>
                                        </p:attrNameLst>
                                      </p:cBhvr>
                                      <p:to>
                                        <p:strVal val="visible"/>
                                      </p:to>
                                    </p:set>
                                  </p:childTnLst>
                                </p:cTn>
                              </p:par>
                            </p:childTnLst>
                          </p:cTn>
                        </p:par>
                      </p:childTnLst>
                    </p:cTn>
                  </p:par>
                </p:childTnLst>
              </p:cTn>
              <p:nextCondLst>
                <p:cond evt="onClick" delay="0">
                  <p:tgtEl>
                    <p:spTgt spid="792"/>
                  </p:tgtEl>
                </p:cond>
              </p:nextCondLst>
            </p:seq>
            <p:seq concurrent="1" nextAc="seek">
              <p:cTn id="2742" restart="whenNotActive" fill="hold" evtFilter="cancelBubble" nodeType="interactiveSeq">
                <p:stCondLst>
                  <p:cond evt="onClick" delay="0">
                    <p:tgtEl>
                      <p:spTgt spid="795"/>
                    </p:tgtEl>
                  </p:cond>
                </p:stCondLst>
                <p:endSync evt="end" delay="0">
                  <p:rtn val="all"/>
                </p:endSync>
                <p:childTnLst>
                  <p:par>
                    <p:cTn id="2743" fill="hold">
                      <p:stCondLst>
                        <p:cond delay="0"/>
                      </p:stCondLst>
                      <p:childTnLst>
                        <p:par>
                          <p:cTn id="2744" fill="hold">
                            <p:stCondLst>
                              <p:cond delay="0"/>
                            </p:stCondLst>
                            <p:childTnLst>
                              <p:par>
                                <p:cTn id="2745" presetID="1" presetClass="exit" presetSubtype="0" fill="hold" grpId="1" nodeType="withEffect">
                                  <p:stCondLst>
                                    <p:cond delay="0"/>
                                  </p:stCondLst>
                                  <p:childTnLst>
                                    <p:set>
                                      <p:cBhvr>
                                        <p:cTn id="2746" dur="1" fill="hold">
                                          <p:stCondLst>
                                            <p:cond delay="0"/>
                                          </p:stCondLst>
                                        </p:cTn>
                                        <p:tgtEl>
                                          <p:spTgt spid="795"/>
                                        </p:tgtEl>
                                        <p:attrNameLst>
                                          <p:attrName>style.visibility</p:attrName>
                                        </p:attrNameLst>
                                      </p:cBhvr>
                                      <p:to>
                                        <p:strVal val="hidden"/>
                                      </p:to>
                                    </p:set>
                                  </p:childTnLst>
                                </p:cTn>
                              </p:par>
                              <p:par>
                                <p:cTn id="2747" presetID="1" presetClass="exit" presetSubtype="0" fill="hold" grpId="1" nodeType="withEffect">
                                  <p:stCondLst>
                                    <p:cond delay="0"/>
                                  </p:stCondLst>
                                  <p:childTnLst>
                                    <p:set>
                                      <p:cBhvr>
                                        <p:cTn id="2748" dur="1" fill="hold">
                                          <p:stCondLst>
                                            <p:cond delay="0"/>
                                          </p:stCondLst>
                                        </p:cTn>
                                        <p:tgtEl>
                                          <p:spTgt spid="794"/>
                                        </p:tgtEl>
                                        <p:attrNameLst>
                                          <p:attrName>style.visibility</p:attrName>
                                        </p:attrNameLst>
                                      </p:cBhvr>
                                      <p:to>
                                        <p:strVal val="hidden"/>
                                      </p:to>
                                    </p:set>
                                  </p:childTnLst>
                                </p:cTn>
                              </p:par>
                              <p:par>
                                <p:cTn id="2749" presetID="1" presetClass="entr" presetSubtype="0" fill="hold" grpId="0" nodeType="withEffect">
                                  <p:stCondLst>
                                    <p:cond delay="0"/>
                                  </p:stCondLst>
                                  <p:childTnLst>
                                    <p:set>
                                      <p:cBhvr>
                                        <p:cTn id="2750" dur="1" fill="hold">
                                          <p:stCondLst>
                                            <p:cond delay="0"/>
                                          </p:stCondLst>
                                        </p:cTn>
                                        <p:tgtEl>
                                          <p:spTgt spid="793"/>
                                        </p:tgtEl>
                                        <p:attrNameLst>
                                          <p:attrName>style.visibility</p:attrName>
                                        </p:attrNameLst>
                                      </p:cBhvr>
                                      <p:to>
                                        <p:strVal val="visible"/>
                                      </p:to>
                                    </p:set>
                                  </p:childTnLst>
                                </p:cTn>
                              </p:par>
                              <p:par>
                                <p:cTn id="2751" presetID="1" presetClass="entr" presetSubtype="0" fill="hold" grpId="0" nodeType="withEffect">
                                  <p:stCondLst>
                                    <p:cond delay="0"/>
                                  </p:stCondLst>
                                  <p:childTnLst>
                                    <p:set>
                                      <p:cBhvr>
                                        <p:cTn id="2752" dur="1" fill="hold">
                                          <p:stCondLst>
                                            <p:cond delay="0"/>
                                          </p:stCondLst>
                                        </p:cTn>
                                        <p:tgtEl>
                                          <p:spTgt spid="792"/>
                                        </p:tgtEl>
                                        <p:attrNameLst>
                                          <p:attrName>style.visibility</p:attrName>
                                        </p:attrNameLst>
                                      </p:cBhvr>
                                      <p:to>
                                        <p:strVal val="visible"/>
                                      </p:to>
                                    </p:set>
                                  </p:childTnLst>
                                </p:cTn>
                              </p:par>
                            </p:childTnLst>
                          </p:cTn>
                        </p:par>
                      </p:childTnLst>
                    </p:cTn>
                  </p:par>
                </p:childTnLst>
              </p:cTn>
              <p:nextCondLst>
                <p:cond evt="onClick" delay="0">
                  <p:tgtEl>
                    <p:spTgt spid="795"/>
                  </p:tgtEl>
                </p:cond>
              </p:nextCondLst>
            </p:seq>
            <p:seq concurrent="1" nextAc="seek">
              <p:cTn id="2753" restart="whenNotActive" fill="hold" evtFilter="cancelBubble" nodeType="interactiveSeq">
                <p:stCondLst>
                  <p:cond evt="onClick" delay="0">
                    <p:tgtEl>
                      <p:spTgt spid="794"/>
                    </p:tgtEl>
                  </p:cond>
                </p:stCondLst>
                <p:endSync evt="end" delay="0">
                  <p:rtn val="all"/>
                </p:endSync>
                <p:childTnLst>
                  <p:par>
                    <p:cTn id="2754" fill="hold">
                      <p:stCondLst>
                        <p:cond delay="0"/>
                      </p:stCondLst>
                      <p:childTnLst>
                        <p:par>
                          <p:cTn id="2755" fill="hold">
                            <p:stCondLst>
                              <p:cond delay="0"/>
                            </p:stCondLst>
                            <p:childTnLst>
                              <p:par>
                                <p:cTn id="2756" presetID="1" presetClass="exit" presetSubtype="0" fill="hold" grpId="2" nodeType="withEffect">
                                  <p:stCondLst>
                                    <p:cond delay="0"/>
                                  </p:stCondLst>
                                  <p:childTnLst>
                                    <p:set>
                                      <p:cBhvr>
                                        <p:cTn id="2757" dur="1" fill="hold">
                                          <p:stCondLst>
                                            <p:cond delay="0"/>
                                          </p:stCondLst>
                                        </p:cTn>
                                        <p:tgtEl>
                                          <p:spTgt spid="794"/>
                                        </p:tgtEl>
                                        <p:attrNameLst>
                                          <p:attrName>style.visibility</p:attrName>
                                        </p:attrNameLst>
                                      </p:cBhvr>
                                      <p:to>
                                        <p:strVal val="hidden"/>
                                      </p:to>
                                    </p:set>
                                  </p:childTnLst>
                                </p:cTn>
                              </p:par>
                              <p:par>
                                <p:cTn id="2758" presetID="1" presetClass="exit" presetSubtype="0" fill="hold" grpId="2" nodeType="withEffect">
                                  <p:stCondLst>
                                    <p:cond delay="0"/>
                                  </p:stCondLst>
                                  <p:childTnLst>
                                    <p:set>
                                      <p:cBhvr>
                                        <p:cTn id="2759" dur="1" fill="hold">
                                          <p:stCondLst>
                                            <p:cond delay="0"/>
                                          </p:stCondLst>
                                        </p:cTn>
                                        <p:tgtEl>
                                          <p:spTgt spid="795"/>
                                        </p:tgtEl>
                                        <p:attrNameLst>
                                          <p:attrName>style.visibility</p:attrName>
                                        </p:attrNameLst>
                                      </p:cBhvr>
                                      <p:to>
                                        <p:strVal val="hidden"/>
                                      </p:to>
                                    </p:set>
                                  </p:childTnLst>
                                </p:cTn>
                              </p:par>
                              <p:par>
                                <p:cTn id="2760" presetID="1" presetClass="entr" presetSubtype="0" fill="hold" grpId="0" nodeType="withEffect">
                                  <p:stCondLst>
                                    <p:cond delay="0"/>
                                  </p:stCondLst>
                                  <p:childTnLst>
                                    <p:set>
                                      <p:cBhvr>
                                        <p:cTn id="2761" dur="1" fill="hold">
                                          <p:stCondLst>
                                            <p:cond delay="0"/>
                                          </p:stCondLst>
                                        </p:cTn>
                                        <p:tgtEl>
                                          <p:spTgt spid="797"/>
                                        </p:tgtEl>
                                        <p:attrNameLst>
                                          <p:attrName>style.visibility</p:attrName>
                                        </p:attrNameLst>
                                      </p:cBhvr>
                                      <p:to>
                                        <p:strVal val="visible"/>
                                      </p:to>
                                    </p:set>
                                  </p:childTnLst>
                                </p:cTn>
                              </p:par>
                              <p:par>
                                <p:cTn id="2762" presetID="1" presetClass="entr" presetSubtype="0" fill="hold" grpId="0" nodeType="withEffect">
                                  <p:stCondLst>
                                    <p:cond delay="0"/>
                                  </p:stCondLst>
                                  <p:childTnLst>
                                    <p:set>
                                      <p:cBhvr>
                                        <p:cTn id="2763"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4"/>
                  </p:tgtEl>
                </p:cond>
              </p:nextCondLst>
            </p:seq>
            <p:seq concurrent="1" nextAc="seek">
              <p:cTn id="2764" restart="whenNotActive" fill="hold" evtFilter="cancelBubble" nodeType="interactiveSeq">
                <p:stCondLst>
                  <p:cond evt="onClick" delay="0">
                    <p:tgtEl>
                      <p:spTgt spid="797"/>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withEffect">
                                  <p:stCondLst>
                                    <p:cond delay="0"/>
                                  </p:stCondLst>
                                  <p:childTnLst>
                                    <p:set>
                                      <p:cBhvr>
                                        <p:cTn id="2768" dur="1" fill="hold">
                                          <p:stCondLst>
                                            <p:cond delay="0"/>
                                          </p:stCondLst>
                                        </p:cTn>
                                        <p:tgtEl>
                                          <p:spTgt spid="797"/>
                                        </p:tgtEl>
                                        <p:attrNameLst>
                                          <p:attrName>style.visibility</p:attrName>
                                        </p:attrNameLst>
                                      </p:cBhvr>
                                      <p:to>
                                        <p:strVal val="hidden"/>
                                      </p:to>
                                    </p:set>
                                  </p:childTnLst>
                                </p:cTn>
                              </p:par>
                              <p:par>
                                <p:cTn id="2769" presetID="1" presetClass="exit" presetSubtype="0" fill="hold" grpId="1" nodeType="withEffect">
                                  <p:stCondLst>
                                    <p:cond delay="0"/>
                                  </p:stCondLst>
                                  <p:childTnLst>
                                    <p:set>
                                      <p:cBhvr>
                                        <p:cTn id="2770" dur="1" fill="hold">
                                          <p:stCondLst>
                                            <p:cond delay="0"/>
                                          </p:stCondLst>
                                        </p:cTn>
                                        <p:tgtEl>
                                          <p:spTgt spid="796"/>
                                        </p:tgtEl>
                                        <p:attrNameLst>
                                          <p:attrName>style.visibility</p:attrName>
                                        </p:attrNameLst>
                                      </p:cBhvr>
                                      <p:to>
                                        <p:strVal val="hidden"/>
                                      </p:to>
                                    </p:set>
                                  </p:childTnLst>
                                </p:cTn>
                              </p:par>
                              <p:par>
                                <p:cTn id="2771" presetID="1" presetClass="entr" presetSubtype="0" fill="hold" grpId="0" nodeType="withEffect">
                                  <p:stCondLst>
                                    <p:cond delay="0"/>
                                  </p:stCondLst>
                                  <p:childTnLst>
                                    <p:set>
                                      <p:cBhvr>
                                        <p:cTn id="2772" dur="1" fill="hold">
                                          <p:stCondLst>
                                            <p:cond delay="0"/>
                                          </p:stCondLst>
                                        </p:cTn>
                                        <p:tgtEl>
                                          <p:spTgt spid="795"/>
                                        </p:tgtEl>
                                        <p:attrNameLst>
                                          <p:attrName>style.visibility</p:attrName>
                                        </p:attrNameLst>
                                      </p:cBhvr>
                                      <p:to>
                                        <p:strVal val="visible"/>
                                      </p:to>
                                    </p:set>
                                  </p:childTnLst>
                                </p:cTn>
                              </p:par>
                              <p:par>
                                <p:cTn id="2773" presetID="1" presetClass="entr" presetSubtype="0" fill="hold" grpId="0" nodeType="withEffect">
                                  <p:stCondLst>
                                    <p:cond delay="0"/>
                                  </p:stCondLst>
                                  <p:childTnLst>
                                    <p:set>
                                      <p:cBhvr>
                                        <p:cTn id="2774" dur="1" fill="hold">
                                          <p:stCondLst>
                                            <p:cond delay="0"/>
                                          </p:stCondLst>
                                        </p:cTn>
                                        <p:tgtEl>
                                          <p:spTgt spid="794"/>
                                        </p:tgtEl>
                                        <p:attrNameLst>
                                          <p:attrName>style.visibility</p:attrName>
                                        </p:attrNameLst>
                                      </p:cBhvr>
                                      <p:to>
                                        <p:strVal val="visible"/>
                                      </p:to>
                                    </p:set>
                                  </p:childTnLst>
                                </p:cTn>
                              </p:par>
                            </p:childTnLst>
                          </p:cTn>
                        </p:par>
                      </p:childTnLst>
                    </p:cTn>
                  </p:par>
                </p:childTnLst>
              </p:cTn>
              <p:nextCondLst>
                <p:cond evt="onClick" delay="0">
                  <p:tgtEl>
                    <p:spTgt spid="797"/>
                  </p:tgtEl>
                </p:cond>
              </p:nextCondLst>
            </p:seq>
            <p:seq concurrent="1" nextAc="seek">
              <p:cTn id="2775" restart="whenNotActive" fill="hold" evtFilter="cancelBubble" nodeType="interactiveSeq">
                <p:stCondLst>
                  <p:cond evt="onClick" delay="0">
                    <p:tgtEl>
                      <p:spTgt spid="796"/>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2" nodeType="withEffect">
                                  <p:stCondLst>
                                    <p:cond delay="0"/>
                                  </p:stCondLst>
                                  <p:childTnLst>
                                    <p:set>
                                      <p:cBhvr>
                                        <p:cTn id="2779" dur="1" fill="hold">
                                          <p:stCondLst>
                                            <p:cond delay="0"/>
                                          </p:stCondLst>
                                        </p:cTn>
                                        <p:tgtEl>
                                          <p:spTgt spid="796"/>
                                        </p:tgtEl>
                                        <p:attrNameLst>
                                          <p:attrName>style.visibility</p:attrName>
                                        </p:attrNameLst>
                                      </p:cBhvr>
                                      <p:to>
                                        <p:strVal val="hidden"/>
                                      </p:to>
                                    </p:set>
                                  </p:childTnLst>
                                </p:cTn>
                              </p:par>
                              <p:par>
                                <p:cTn id="2780" presetID="1" presetClass="exit" presetSubtype="0" fill="hold" grpId="2" nodeType="withEffect">
                                  <p:stCondLst>
                                    <p:cond delay="0"/>
                                  </p:stCondLst>
                                  <p:childTnLst>
                                    <p:set>
                                      <p:cBhvr>
                                        <p:cTn id="2781" dur="1" fill="hold">
                                          <p:stCondLst>
                                            <p:cond delay="0"/>
                                          </p:stCondLst>
                                        </p:cTn>
                                        <p:tgtEl>
                                          <p:spTgt spid="797"/>
                                        </p:tgtEl>
                                        <p:attrNameLst>
                                          <p:attrName>style.visibility</p:attrName>
                                        </p:attrNameLst>
                                      </p:cBhvr>
                                      <p:to>
                                        <p:strVal val="hidden"/>
                                      </p:to>
                                    </p:set>
                                  </p:childTnLst>
                                </p:cTn>
                              </p:par>
                              <p:par>
                                <p:cTn id="2782" presetID="1" presetClass="entr" presetSubtype="0" fill="hold" grpId="3" nodeType="withEffect">
                                  <p:stCondLst>
                                    <p:cond delay="0"/>
                                  </p:stCondLst>
                                  <p:childTnLst>
                                    <p:set>
                                      <p:cBhvr>
                                        <p:cTn id="2783" dur="1" fill="hold">
                                          <p:stCondLst>
                                            <p:cond delay="0"/>
                                          </p:stCondLst>
                                        </p:cTn>
                                        <p:tgtEl>
                                          <p:spTgt spid="799"/>
                                        </p:tgtEl>
                                        <p:attrNameLst>
                                          <p:attrName>style.visibility</p:attrName>
                                        </p:attrNameLst>
                                      </p:cBhvr>
                                      <p:to>
                                        <p:strVal val="visible"/>
                                      </p:to>
                                    </p:set>
                                  </p:childTnLst>
                                </p:cTn>
                              </p:par>
                              <p:par>
                                <p:cTn id="2784" presetID="1" presetClass="entr" presetSubtype="0" fill="hold" grpId="3" nodeType="withEffect">
                                  <p:stCondLst>
                                    <p:cond delay="0"/>
                                  </p:stCondLst>
                                  <p:childTnLst>
                                    <p:set>
                                      <p:cBhvr>
                                        <p:cTn id="2785" dur="1" fill="hold">
                                          <p:stCondLst>
                                            <p:cond delay="0"/>
                                          </p:stCondLst>
                                        </p:cTn>
                                        <p:tgtEl>
                                          <p:spTgt spid="798"/>
                                        </p:tgtEl>
                                        <p:attrNameLst>
                                          <p:attrName>style.visibility</p:attrName>
                                        </p:attrNameLst>
                                      </p:cBhvr>
                                      <p:to>
                                        <p:strVal val="visible"/>
                                      </p:to>
                                    </p:set>
                                  </p:childTnLst>
                                </p:cTn>
                              </p:par>
                            </p:childTnLst>
                          </p:cTn>
                        </p:par>
                      </p:childTnLst>
                    </p:cTn>
                  </p:par>
                </p:childTnLst>
              </p:cTn>
              <p:nextCondLst>
                <p:cond evt="onClick" delay="0">
                  <p:tgtEl>
                    <p:spTgt spid="796"/>
                  </p:tgtEl>
                </p:cond>
              </p:nextCondLst>
            </p:seq>
            <p:seq concurrent="1" nextAc="seek">
              <p:cTn id="2786" restart="whenNotActive" fill="hold" evtFilter="cancelBubble" nodeType="interactiveSeq">
                <p:stCondLst>
                  <p:cond evt="onClick" delay="0">
                    <p:tgtEl>
                      <p:spTgt spid="799"/>
                    </p:tgtEl>
                  </p:cond>
                </p:stCondLst>
                <p:endSync evt="end" delay="0">
                  <p:rtn val="all"/>
                </p:endSync>
                <p:childTnLst>
                  <p:par>
                    <p:cTn id="2787" fill="hold">
                      <p:stCondLst>
                        <p:cond delay="0"/>
                      </p:stCondLst>
                      <p:childTnLst>
                        <p:par>
                          <p:cTn id="2788" fill="hold">
                            <p:stCondLst>
                              <p:cond delay="0"/>
                            </p:stCondLst>
                            <p:childTnLst>
                              <p:par>
                                <p:cTn id="2789" presetID="1" presetClass="exit" presetSubtype="0" fill="hold" grpId="1" nodeType="withEffect">
                                  <p:stCondLst>
                                    <p:cond delay="0"/>
                                  </p:stCondLst>
                                  <p:childTnLst>
                                    <p:set>
                                      <p:cBhvr>
                                        <p:cTn id="2790" dur="1" fill="hold">
                                          <p:stCondLst>
                                            <p:cond delay="0"/>
                                          </p:stCondLst>
                                        </p:cTn>
                                        <p:tgtEl>
                                          <p:spTgt spid="799"/>
                                        </p:tgtEl>
                                        <p:attrNameLst>
                                          <p:attrName>style.visibility</p:attrName>
                                        </p:attrNameLst>
                                      </p:cBhvr>
                                      <p:to>
                                        <p:strVal val="hidden"/>
                                      </p:to>
                                    </p:set>
                                  </p:childTnLst>
                                </p:cTn>
                              </p:par>
                              <p:par>
                                <p:cTn id="2791" presetID="1" presetClass="exit" presetSubtype="0" fill="hold" grpId="1" nodeType="withEffect">
                                  <p:stCondLst>
                                    <p:cond delay="0"/>
                                  </p:stCondLst>
                                  <p:childTnLst>
                                    <p:set>
                                      <p:cBhvr>
                                        <p:cTn id="2792" dur="1" fill="hold">
                                          <p:stCondLst>
                                            <p:cond delay="0"/>
                                          </p:stCondLst>
                                        </p:cTn>
                                        <p:tgtEl>
                                          <p:spTgt spid="798"/>
                                        </p:tgtEl>
                                        <p:attrNameLst>
                                          <p:attrName>style.visibility</p:attrName>
                                        </p:attrNameLst>
                                      </p:cBhvr>
                                      <p:to>
                                        <p:strVal val="hidden"/>
                                      </p:to>
                                    </p:set>
                                  </p:childTnLst>
                                </p:cTn>
                              </p:par>
                              <p:par>
                                <p:cTn id="2793" presetID="1" presetClass="entr" presetSubtype="0" fill="hold" grpId="3" nodeType="withEffect">
                                  <p:stCondLst>
                                    <p:cond delay="0"/>
                                  </p:stCondLst>
                                  <p:childTnLst>
                                    <p:set>
                                      <p:cBhvr>
                                        <p:cTn id="2794" dur="1" fill="hold">
                                          <p:stCondLst>
                                            <p:cond delay="0"/>
                                          </p:stCondLst>
                                        </p:cTn>
                                        <p:tgtEl>
                                          <p:spTgt spid="797"/>
                                        </p:tgtEl>
                                        <p:attrNameLst>
                                          <p:attrName>style.visibility</p:attrName>
                                        </p:attrNameLst>
                                      </p:cBhvr>
                                      <p:to>
                                        <p:strVal val="visible"/>
                                      </p:to>
                                    </p:set>
                                  </p:childTnLst>
                                </p:cTn>
                              </p:par>
                              <p:par>
                                <p:cTn id="2795" presetID="1" presetClass="entr" presetSubtype="0" fill="hold" grpId="3" nodeType="withEffect">
                                  <p:stCondLst>
                                    <p:cond delay="0"/>
                                  </p:stCondLst>
                                  <p:childTnLst>
                                    <p:set>
                                      <p:cBhvr>
                                        <p:cTn id="2796"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9"/>
                  </p:tgtEl>
                </p:cond>
              </p:nextCondLst>
            </p:seq>
            <p:seq concurrent="1" nextAc="seek">
              <p:cTn id="2797" restart="whenNotActive" fill="hold" evtFilter="cancelBubble" nodeType="interactiveSeq">
                <p:stCondLst>
                  <p:cond evt="onClick" delay="0">
                    <p:tgtEl>
                      <p:spTgt spid="798"/>
                    </p:tgtEl>
                  </p:cond>
                </p:stCondLst>
                <p:endSync evt="end" delay="0">
                  <p:rtn val="all"/>
                </p:endSync>
                <p:childTnLst>
                  <p:par>
                    <p:cTn id="2798" fill="hold">
                      <p:stCondLst>
                        <p:cond delay="0"/>
                      </p:stCondLst>
                      <p:childTnLst>
                        <p:par>
                          <p:cTn id="2799" fill="hold">
                            <p:stCondLst>
                              <p:cond delay="0"/>
                            </p:stCondLst>
                            <p:childTnLst>
                              <p:par>
                                <p:cTn id="2800" presetID="1" presetClass="exit" presetSubtype="0" fill="hold" grpId="2" nodeType="withEffect">
                                  <p:stCondLst>
                                    <p:cond delay="0"/>
                                  </p:stCondLst>
                                  <p:childTnLst>
                                    <p:set>
                                      <p:cBhvr>
                                        <p:cTn id="2801" dur="1" fill="hold">
                                          <p:stCondLst>
                                            <p:cond delay="0"/>
                                          </p:stCondLst>
                                        </p:cTn>
                                        <p:tgtEl>
                                          <p:spTgt spid="798"/>
                                        </p:tgtEl>
                                        <p:attrNameLst>
                                          <p:attrName>style.visibility</p:attrName>
                                        </p:attrNameLst>
                                      </p:cBhvr>
                                      <p:to>
                                        <p:strVal val="hidden"/>
                                      </p:to>
                                    </p:set>
                                  </p:childTnLst>
                                </p:cTn>
                              </p:par>
                              <p:par>
                                <p:cTn id="2802" presetID="1" presetClass="exit" presetSubtype="0" fill="hold" grpId="2" nodeType="withEffect">
                                  <p:stCondLst>
                                    <p:cond delay="0"/>
                                  </p:stCondLst>
                                  <p:childTnLst>
                                    <p:set>
                                      <p:cBhvr>
                                        <p:cTn id="2803" dur="1" fill="hold">
                                          <p:stCondLst>
                                            <p:cond delay="0"/>
                                          </p:stCondLst>
                                        </p:cTn>
                                        <p:tgtEl>
                                          <p:spTgt spid="799"/>
                                        </p:tgtEl>
                                        <p:attrNameLst>
                                          <p:attrName>style.visibility</p:attrName>
                                        </p:attrNameLst>
                                      </p:cBhvr>
                                      <p:to>
                                        <p:strVal val="hidden"/>
                                      </p:to>
                                    </p:set>
                                  </p:childTnLst>
                                </p:cTn>
                              </p:par>
                              <p:par>
                                <p:cTn id="2804" presetID="1" presetClass="entr" presetSubtype="0" fill="hold" grpId="0" nodeType="withEffect">
                                  <p:stCondLst>
                                    <p:cond delay="0"/>
                                  </p:stCondLst>
                                  <p:childTnLst>
                                    <p:set>
                                      <p:cBhvr>
                                        <p:cTn id="2805" dur="1" fill="hold">
                                          <p:stCondLst>
                                            <p:cond delay="0"/>
                                          </p:stCondLst>
                                        </p:cTn>
                                        <p:tgtEl>
                                          <p:spTgt spid="801"/>
                                        </p:tgtEl>
                                        <p:attrNameLst>
                                          <p:attrName>style.visibility</p:attrName>
                                        </p:attrNameLst>
                                      </p:cBhvr>
                                      <p:to>
                                        <p:strVal val="visible"/>
                                      </p:to>
                                    </p:set>
                                  </p:childTnLst>
                                </p:cTn>
                              </p:par>
                              <p:par>
                                <p:cTn id="2806" presetID="1" presetClass="entr" presetSubtype="0" fill="hold" grpId="0" nodeType="withEffect">
                                  <p:stCondLst>
                                    <p:cond delay="0"/>
                                  </p:stCondLst>
                                  <p:childTnLst>
                                    <p:set>
                                      <p:cBhvr>
                                        <p:cTn id="2807" dur="1" fill="hold">
                                          <p:stCondLst>
                                            <p:cond delay="0"/>
                                          </p:stCondLst>
                                        </p:cTn>
                                        <p:tgtEl>
                                          <p:spTgt spid="800"/>
                                        </p:tgtEl>
                                        <p:attrNameLst>
                                          <p:attrName>style.visibility</p:attrName>
                                        </p:attrNameLst>
                                      </p:cBhvr>
                                      <p:to>
                                        <p:strVal val="visible"/>
                                      </p:to>
                                    </p:set>
                                  </p:childTnLst>
                                </p:cTn>
                              </p:par>
                            </p:childTnLst>
                          </p:cTn>
                        </p:par>
                      </p:childTnLst>
                    </p:cTn>
                  </p:par>
                </p:childTnLst>
              </p:cTn>
              <p:nextCondLst>
                <p:cond evt="onClick" delay="0">
                  <p:tgtEl>
                    <p:spTgt spid="798"/>
                  </p:tgtEl>
                </p:cond>
              </p:nextCondLst>
            </p:seq>
            <p:seq concurrent="1" nextAc="seek">
              <p:cTn id="2808" restart="whenNotActive" fill="hold" evtFilter="cancelBubble" nodeType="interactiveSeq">
                <p:stCondLst>
                  <p:cond evt="onClick" delay="0">
                    <p:tgtEl>
                      <p:spTgt spid="801"/>
                    </p:tgtEl>
                  </p:cond>
                </p:stCondLst>
                <p:endSync evt="end" delay="0">
                  <p:rtn val="all"/>
                </p:endSync>
                <p:childTnLst>
                  <p:par>
                    <p:cTn id="2809" fill="hold">
                      <p:stCondLst>
                        <p:cond delay="0"/>
                      </p:stCondLst>
                      <p:childTnLst>
                        <p:par>
                          <p:cTn id="2810" fill="hold">
                            <p:stCondLst>
                              <p:cond delay="0"/>
                            </p:stCondLst>
                            <p:childTnLst>
                              <p:par>
                                <p:cTn id="2811" presetID="1" presetClass="exit" presetSubtype="0" fill="hold" grpId="1" nodeType="withEffect">
                                  <p:stCondLst>
                                    <p:cond delay="0"/>
                                  </p:stCondLst>
                                  <p:childTnLst>
                                    <p:set>
                                      <p:cBhvr>
                                        <p:cTn id="2812" dur="1" fill="hold">
                                          <p:stCondLst>
                                            <p:cond delay="0"/>
                                          </p:stCondLst>
                                        </p:cTn>
                                        <p:tgtEl>
                                          <p:spTgt spid="801"/>
                                        </p:tgtEl>
                                        <p:attrNameLst>
                                          <p:attrName>style.visibility</p:attrName>
                                        </p:attrNameLst>
                                      </p:cBhvr>
                                      <p:to>
                                        <p:strVal val="hidden"/>
                                      </p:to>
                                    </p:set>
                                  </p:childTnLst>
                                </p:cTn>
                              </p:par>
                              <p:par>
                                <p:cTn id="2813" presetID="1" presetClass="exit" presetSubtype="0" fill="hold" grpId="1" nodeType="withEffect">
                                  <p:stCondLst>
                                    <p:cond delay="0"/>
                                  </p:stCondLst>
                                  <p:childTnLst>
                                    <p:set>
                                      <p:cBhvr>
                                        <p:cTn id="2814" dur="1" fill="hold">
                                          <p:stCondLst>
                                            <p:cond delay="0"/>
                                          </p:stCondLst>
                                        </p:cTn>
                                        <p:tgtEl>
                                          <p:spTgt spid="800"/>
                                        </p:tgtEl>
                                        <p:attrNameLst>
                                          <p:attrName>style.visibility</p:attrName>
                                        </p:attrNameLst>
                                      </p:cBhvr>
                                      <p:to>
                                        <p:strVal val="hidden"/>
                                      </p:to>
                                    </p:set>
                                  </p:childTnLst>
                                </p:cTn>
                              </p:par>
                              <p:par>
                                <p:cTn id="2815" presetID="1" presetClass="entr" presetSubtype="0" fill="hold" grpId="0" nodeType="withEffect">
                                  <p:stCondLst>
                                    <p:cond delay="0"/>
                                  </p:stCondLst>
                                  <p:childTnLst>
                                    <p:set>
                                      <p:cBhvr>
                                        <p:cTn id="2816" dur="1" fill="hold">
                                          <p:stCondLst>
                                            <p:cond delay="0"/>
                                          </p:stCondLst>
                                        </p:cTn>
                                        <p:tgtEl>
                                          <p:spTgt spid="799"/>
                                        </p:tgtEl>
                                        <p:attrNameLst>
                                          <p:attrName>style.visibility</p:attrName>
                                        </p:attrNameLst>
                                      </p:cBhvr>
                                      <p:to>
                                        <p:strVal val="visible"/>
                                      </p:to>
                                    </p:set>
                                  </p:childTnLst>
                                </p:cTn>
                              </p:par>
                              <p:par>
                                <p:cTn id="2817" presetID="1" presetClass="entr" presetSubtype="0" fill="hold" grpId="0" nodeType="withEffect">
                                  <p:stCondLst>
                                    <p:cond delay="0"/>
                                  </p:stCondLst>
                                  <p:childTnLst>
                                    <p:set>
                                      <p:cBhvr>
                                        <p:cTn id="2818" dur="1" fill="hold">
                                          <p:stCondLst>
                                            <p:cond delay="0"/>
                                          </p:stCondLst>
                                        </p:cTn>
                                        <p:tgtEl>
                                          <p:spTgt spid="798"/>
                                        </p:tgtEl>
                                        <p:attrNameLst>
                                          <p:attrName>style.visibility</p:attrName>
                                        </p:attrNameLst>
                                      </p:cBhvr>
                                      <p:to>
                                        <p:strVal val="visible"/>
                                      </p:to>
                                    </p:set>
                                  </p:childTnLst>
                                </p:cTn>
                              </p:par>
                            </p:childTnLst>
                          </p:cTn>
                        </p:par>
                      </p:childTnLst>
                    </p:cTn>
                  </p:par>
                </p:childTnLst>
              </p:cTn>
              <p:nextCondLst>
                <p:cond evt="onClick" delay="0">
                  <p:tgtEl>
                    <p:spTgt spid="801"/>
                  </p:tgtEl>
                </p:cond>
              </p:nextCondLst>
            </p:seq>
            <p:seq concurrent="1" nextAc="seek">
              <p:cTn id="2819" restart="whenNotActive" fill="hold" evtFilter="cancelBubble" nodeType="interactiveSeq">
                <p:stCondLst>
                  <p:cond evt="onClick" delay="0">
                    <p:tgtEl>
                      <p:spTgt spid="800"/>
                    </p:tgtEl>
                  </p:cond>
                </p:stCondLst>
                <p:endSync evt="end" delay="0">
                  <p:rtn val="all"/>
                </p:endSync>
                <p:childTnLst>
                  <p:par>
                    <p:cTn id="2820" fill="hold">
                      <p:stCondLst>
                        <p:cond delay="0"/>
                      </p:stCondLst>
                      <p:childTnLst>
                        <p:par>
                          <p:cTn id="2821" fill="hold">
                            <p:stCondLst>
                              <p:cond delay="0"/>
                            </p:stCondLst>
                            <p:childTnLst>
                              <p:par>
                                <p:cTn id="2822" presetID="1" presetClass="exit" presetSubtype="0" fill="hold" grpId="2" nodeType="withEffect">
                                  <p:stCondLst>
                                    <p:cond delay="0"/>
                                  </p:stCondLst>
                                  <p:childTnLst>
                                    <p:set>
                                      <p:cBhvr>
                                        <p:cTn id="2823" dur="1" fill="hold">
                                          <p:stCondLst>
                                            <p:cond delay="0"/>
                                          </p:stCondLst>
                                        </p:cTn>
                                        <p:tgtEl>
                                          <p:spTgt spid="800"/>
                                        </p:tgtEl>
                                        <p:attrNameLst>
                                          <p:attrName>style.visibility</p:attrName>
                                        </p:attrNameLst>
                                      </p:cBhvr>
                                      <p:to>
                                        <p:strVal val="hidden"/>
                                      </p:to>
                                    </p:set>
                                  </p:childTnLst>
                                </p:cTn>
                              </p:par>
                              <p:par>
                                <p:cTn id="2824" presetID="1" presetClass="exit" presetSubtype="0" fill="hold" grpId="2" nodeType="withEffect">
                                  <p:stCondLst>
                                    <p:cond delay="0"/>
                                  </p:stCondLst>
                                  <p:childTnLst>
                                    <p:set>
                                      <p:cBhvr>
                                        <p:cTn id="2825" dur="1" fill="hold">
                                          <p:stCondLst>
                                            <p:cond delay="0"/>
                                          </p:stCondLst>
                                        </p:cTn>
                                        <p:tgtEl>
                                          <p:spTgt spid="801"/>
                                        </p:tgtEl>
                                        <p:attrNameLst>
                                          <p:attrName>style.visibility</p:attrName>
                                        </p:attrNameLst>
                                      </p:cBhvr>
                                      <p:to>
                                        <p:strVal val="hidden"/>
                                      </p:to>
                                    </p:set>
                                  </p:childTnLst>
                                </p:cTn>
                              </p:par>
                              <p:par>
                                <p:cTn id="2826" presetID="1" presetClass="entr" presetSubtype="0" fill="hold" grpId="3" nodeType="withEffect">
                                  <p:stCondLst>
                                    <p:cond delay="0"/>
                                  </p:stCondLst>
                                  <p:childTnLst>
                                    <p:set>
                                      <p:cBhvr>
                                        <p:cTn id="2827" dur="1" fill="hold">
                                          <p:stCondLst>
                                            <p:cond delay="0"/>
                                          </p:stCondLst>
                                        </p:cTn>
                                        <p:tgtEl>
                                          <p:spTgt spid="803"/>
                                        </p:tgtEl>
                                        <p:attrNameLst>
                                          <p:attrName>style.visibility</p:attrName>
                                        </p:attrNameLst>
                                      </p:cBhvr>
                                      <p:to>
                                        <p:strVal val="visible"/>
                                      </p:to>
                                    </p:set>
                                  </p:childTnLst>
                                </p:cTn>
                              </p:par>
                              <p:par>
                                <p:cTn id="2828" presetID="1" presetClass="entr" presetSubtype="0" fill="hold" grpId="3" nodeType="withEffect">
                                  <p:stCondLst>
                                    <p:cond delay="0"/>
                                  </p:stCondLst>
                                  <p:childTnLst>
                                    <p:set>
                                      <p:cBhvr>
                                        <p:cTn id="2829" dur="1" fill="hold">
                                          <p:stCondLst>
                                            <p:cond delay="0"/>
                                          </p:stCondLst>
                                        </p:cTn>
                                        <p:tgtEl>
                                          <p:spTgt spid="802"/>
                                        </p:tgtEl>
                                        <p:attrNameLst>
                                          <p:attrName>style.visibility</p:attrName>
                                        </p:attrNameLst>
                                      </p:cBhvr>
                                      <p:to>
                                        <p:strVal val="visible"/>
                                      </p:to>
                                    </p:set>
                                  </p:childTnLst>
                                </p:cTn>
                              </p:par>
                            </p:childTnLst>
                          </p:cTn>
                        </p:par>
                      </p:childTnLst>
                    </p:cTn>
                  </p:par>
                </p:childTnLst>
              </p:cTn>
              <p:nextCondLst>
                <p:cond evt="onClick" delay="0">
                  <p:tgtEl>
                    <p:spTgt spid="800"/>
                  </p:tgtEl>
                </p:cond>
              </p:nextCondLst>
            </p:seq>
            <p:seq concurrent="1" nextAc="seek">
              <p:cTn id="2830" restart="whenNotActive" fill="hold" evtFilter="cancelBubble" nodeType="interactiveSeq">
                <p:stCondLst>
                  <p:cond evt="onClick" delay="0">
                    <p:tgtEl>
                      <p:spTgt spid="803"/>
                    </p:tgtEl>
                  </p:cond>
                </p:stCondLst>
                <p:endSync evt="end" delay="0">
                  <p:rtn val="all"/>
                </p:endSync>
                <p:childTnLst>
                  <p:par>
                    <p:cTn id="2831" fill="hold">
                      <p:stCondLst>
                        <p:cond delay="0"/>
                      </p:stCondLst>
                      <p:childTnLst>
                        <p:par>
                          <p:cTn id="2832" fill="hold">
                            <p:stCondLst>
                              <p:cond delay="0"/>
                            </p:stCondLst>
                            <p:childTnLst>
                              <p:par>
                                <p:cTn id="2833" presetID="1" presetClass="exit" presetSubtype="0" fill="hold" grpId="1" nodeType="withEffect">
                                  <p:stCondLst>
                                    <p:cond delay="0"/>
                                  </p:stCondLst>
                                  <p:childTnLst>
                                    <p:set>
                                      <p:cBhvr>
                                        <p:cTn id="2834" dur="1" fill="hold">
                                          <p:stCondLst>
                                            <p:cond delay="0"/>
                                          </p:stCondLst>
                                        </p:cTn>
                                        <p:tgtEl>
                                          <p:spTgt spid="803"/>
                                        </p:tgtEl>
                                        <p:attrNameLst>
                                          <p:attrName>style.visibility</p:attrName>
                                        </p:attrNameLst>
                                      </p:cBhvr>
                                      <p:to>
                                        <p:strVal val="hidden"/>
                                      </p:to>
                                    </p:set>
                                  </p:childTnLst>
                                </p:cTn>
                              </p:par>
                              <p:par>
                                <p:cTn id="2835" presetID="1" presetClass="exit" presetSubtype="0" fill="hold" grpId="1" nodeType="withEffect">
                                  <p:stCondLst>
                                    <p:cond delay="0"/>
                                  </p:stCondLst>
                                  <p:childTnLst>
                                    <p:set>
                                      <p:cBhvr>
                                        <p:cTn id="2836" dur="1" fill="hold">
                                          <p:stCondLst>
                                            <p:cond delay="0"/>
                                          </p:stCondLst>
                                        </p:cTn>
                                        <p:tgtEl>
                                          <p:spTgt spid="802"/>
                                        </p:tgtEl>
                                        <p:attrNameLst>
                                          <p:attrName>style.visibility</p:attrName>
                                        </p:attrNameLst>
                                      </p:cBhvr>
                                      <p:to>
                                        <p:strVal val="hidden"/>
                                      </p:to>
                                    </p:set>
                                  </p:childTnLst>
                                </p:cTn>
                              </p:par>
                              <p:par>
                                <p:cTn id="2837" presetID="1" presetClass="entr" presetSubtype="0" fill="hold" grpId="3" nodeType="withEffect">
                                  <p:stCondLst>
                                    <p:cond delay="0"/>
                                  </p:stCondLst>
                                  <p:childTnLst>
                                    <p:set>
                                      <p:cBhvr>
                                        <p:cTn id="2838" dur="1" fill="hold">
                                          <p:stCondLst>
                                            <p:cond delay="0"/>
                                          </p:stCondLst>
                                        </p:cTn>
                                        <p:tgtEl>
                                          <p:spTgt spid="801"/>
                                        </p:tgtEl>
                                        <p:attrNameLst>
                                          <p:attrName>style.visibility</p:attrName>
                                        </p:attrNameLst>
                                      </p:cBhvr>
                                      <p:to>
                                        <p:strVal val="visible"/>
                                      </p:to>
                                    </p:set>
                                  </p:childTnLst>
                                </p:cTn>
                              </p:par>
                              <p:par>
                                <p:cTn id="2839" presetID="1" presetClass="entr" presetSubtype="0" fill="hold" grpId="3" nodeType="withEffect">
                                  <p:stCondLst>
                                    <p:cond delay="0"/>
                                  </p:stCondLst>
                                  <p:childTnLst>
                                    <p:set>
                                      <p:cBhvr>
                                        <p:cTn id="2840" dur="1" fill="hold">
                                          <p:stCondLst>
                                            <p:cond delay="0"/>
                                          </p:stCondLst>
                                        </p:cTn>
                                        <p:tgtEl>
                                          <p:spTgt spid="800"/>
                                        </p:tgtEl>
                                        <p:attrNameLst>
                                          <p:attrName>style.visibility</p:attrName>
                                        </p:attrNameLst>
                                      </p:cBhvr>
                                      <p:to>
                                        <p:strVal val="visible"/>
                                      </p:to>
                                    </p:set>
                                  </p:childTnLst>
                                </p:cTn>
                              </p:par>
                            </p:childTnLst>
                          </p:cTn>
                        </p:par>
                      </p:childTnLst>
                    </p:cTn>
                  </p:par>
                </p:childTnLst>
              </p:cTn>
              <p:nextCondLst>
                <p:cond evt="onClick" delay="0">
                  <p:tgtEl>
                    <p:spTgt spid="803"/>
                  </p:tgtEl>
                </p:cond>
              </p:nextCondLst>
            </p:seq>
            <p:seq concurrent="1" nextAc="seek">
              <p:cTn id="2841" restart="whenNotActive" fill="hold" evtFilter="cancelBubble" nodeType="interactiveSeq">
                <p:stCondLst>
                  <p:cond evt="onClick" delay="0">
                    <p:tgtEl>
                      <p:spTgt spid="802"/>
                    </p:tgtEl>
                  </p:cond>
                </p:stCondLst>
                <p:endSync evt="end" delay="0">
                  <p:rtn val="all"/>
                </p:endSync>
                <p:childTnLst>
                  <p:par>
                    <p:cTn id="2842" fill="hold">
                      <p:stCondLst>
                        <p:cond delay="0"/>
                      </p:stCondLst>
                      <p:childTnLst>
                        <p:par>
                          <p:cTn id="2843" fill="hold">
                            <p:stCondLst>
                              <p:cond delay="0"/>
                            </p:stCondLst>
                            <p:childTnLst>
                              <p:par>
                                <p:cTn id="2844" presetID="1" presetClass="exit" presetSubtype="0" fill="hold" grpId="2" nodeType="withEffect">
                                  <p:stCondLst>
                                    <p:cond delay="0"/>
                                  </p:stCondLst>
                                  <p:childTnLst>
                                    <p:set>
                                      <p:cBhvr>
                                        <p:cTn id="2845" dur="1" fill="hold">
                                          <p:stCondLst>
                                            <p:cond delay="0"/>
                                          </p:stCondLst>
                                        </p:cTn>
                                        <p:tgtEl>
                                          <p:spTgt spid="802"/>
                                        </p:tgtEl>
                                        <p:attrNameLst>
                                          <p:attrName>style.visibility</p:attrName>
                                        </p:attrNameLst>
                                      </p:cBhvr>
                                      <p:to>
                                        <p:strVal val="hidden"/>
                                      </p:to>
                                    </p:set>
                                  </p:childTnLst>
                                </p:cTn>
                              </p:par>
                              <p:par>
                                <p:cTn id="2846" presetID="1" presetClass="exit" presetSubtype="0" fill="hold" grpId="2" nodeType="withEffect">
                                  <p:stCondLst>
                                    <p:cond delay="0"/>
                                  </p:stCondLst>
                                  <p:childTnLst>
                                    <p:set>
                                      <p:cBhvr>
                                        <p:cTn id="2847" dur="1" fill="hold">
                                          <p:stCondLst>
                                            <p:cond delay="0"/>
                                          </p:stCondLst>
                                        </p:cTn>
                                        <p:tgtEl>
                                          <p:spTgt spid="803"/>
                                        </p:tgtEl>
                                        <p:attrNameLst>
                                          <p:attrName>style.visibility</p:attrName>
                                        </p:attrNameLst>
                                      </p:cBhvr>
                                      <p:to>
                                        <p:strVal val="hidden"/>
                                      </p:to>
                                    </p:set>
                                  </p:childTnLst>
                                </p:cTn>
                              </p:par>
                              <p:par>
                                <p:cTn id="2848" presetID="1" presetClass="entr" presetSubtype="0" fill="hold" grpId="0" nodeType="withEffect">
                                  <p:stCondLst>
                                    <p:cond delay="0"/>
                                  </p:stCondLst>
                                  <p:childTnLst>
                                    <p:set>
                                      <p:cBhvr>
                                        <p:cTn id="2849" dur="1" fill="hold">
                                          <p:stCondLst>
                                            <p:cond delay="0"/>
                                          </p:stCondLst>
                                        </p:cTn>
                                        <p:tgtEl>
                                          <p:spTgt spid="805"/>
                                        </p:tgtEl>
                                        <p:attrNameLst>
                                          <p:attrName>style.visibility</p:attrName>
                                        </p:attrNameLst>
                                      </p:cBhvr>
                                      <p:to>
                                        <p:strVal val="visible"/>
                                      </p:to>
                                    </p:set>
                                  </p:childTnLst>
                                </p:cTn>
                              </p:par>
                              <p:par>
                                <p:cTn id="2850" presetID="1" presetClass="entr" presetSubtype="0" fill="hold" grpId="0" nodeType="withEffect">
                                  <p:stCondLst>
                                    <p:cond delay="0"/>
                                  </p:stCondLst>
                                  <p:childTnLst>
                                    <p:set>
                                      <p:cBhvr>
                                        <p:cTn id="2851" dur="1" fill="hold">
                                          <p:stCondLst>
                                            <p:cond delay="0"/>
                                          </p:stCondLst>
                                        </p:cTn>
                                        <p:tgtEl>
                                          <p:spTgt spid="804"/>
                                        </p:tgtEl>
                                        <p:attrNameLst>
                                          <p:attrName>style.visibility</p:attrName>
                                        </p:attrNameLst>
                                      </p:cBhvr>
                                      <p:to>
                                        <p:strVal val="visible"/>
                                      </p:to>
                                    </p:set>
                                  </p:childTnLst>
                                </p:cTn>
                              </p:par>
                            </p:childTnLst>
                          </p:cTn>
                        </p:par>
                      </p:childTnLst>
                    </p:cTn>
                  </p:par>
                </p:childTnLst>
              </p:cTn>
              <p:nextCondLst>
                <p:cond evt="onClick" delay="0">
                  <p:tgtEl>
                    <p:spTgt spid="802"/>
                  </p:tgtEl>
                </p:cond>
              </p:nextCondLst>
            </p:seq>
            <p:seq concurrent="1" nextAc="seek">
              <p:cTn id="2852" restart="whenNotActive" fill="hold" evtFilter="cancelBubble" nodeType="interactiveSeq">
                <p:stCondLst>
                  <p:cond evt="onClick" delay="0">
                    <p:tgtEl>
                      <p:spTgt spid="805"/>
                    </p:tgtEl>
                  </p:cond>
                </p:stCondLst>
                <p:endSync evt="end" delay="0">
                  <p:rtn val="all"/>
                </p:endSync>
                <p:childTnLst>
                  <p:par>
                    <p:cTn id="2853" fill="hold">
                      <p:stCondLst>
                        <p:cond delay="0"/>
                      </p:stCondLst>
                      <p:childTnLst>
                        <p:par>
                          <p:cTn id="2854" fill="hold">
                            <p:stCondLst>
                              <p:cond delay="0"/>
                            </p:stCondLst>
                            <p:childTnLst>
                              <p:par>
                                <p:cTn id="2855" presetID="1" presetClass="exit" presetSubtype="0" fill="hold" grpId="1" nodeType="withEffect">
                                  <p:stCondLst>
                                    <p:cond delay="0"/>
                                  </p:stCondLst>
                                  <p:childTnLst>
                                    <p:set>
                                      <p:cBhvr>
                                        <p:cTn id="2856" dur="1" fill="hold">
                                          <p:stCondLst>
                                            <p:cond delay="0"/>
                                          </p:stCondLst>
                                        </p:cTn>
                                        <p:tgtEl>
                                          <p:spTgt spid="805"/>
                                        </p:tgtEl>
                                        <p:attrNameLst>
                                          <p:attrName>style.visibility</p:attrName>
                                        </p:attrNameLst>
                                      </p:cBhvr>
                                      <p:to>
                                        <p:strVal val="hidden"/>
                                      </p:to>
                                    </p:set>
                                  </p:childTnLst>
                                </p:cTn>
                              </p:par>
                              <p:par>
                                <p:cTn id="2857" presetID="1" presetClass="exit" presetSubtype="0" fill="hold" grpId="1" nodeType="withEffect">
                                  <p:stCondLst>
                                    <p:cond delay="0"/>
                                  </p:stCondLst>
                                  <p:childTnLst>
                                    <p:set>
                                      <p:cBhvr>
                                        <p:cTn id="2858" dur="1" fill="hold">
                                          <p:stCondLst>
                                            <p:cond delay="0"/>
                                          </p:stCondLst>
                                        </p:cTn>
                                        <p:tgtEl>
                                          <p:spTgt spid="804"/>
                                        </p:tgtEl>
                                        <p:attrNameLst>
                                          <p:attrName>style.visibility</p:attrName>
                                        </p:attrNameLst>
                                      </p:cBhvr>
                                      <p:to>
                                        <p:strVal val="hidden"/>
                                      </p:to>
                                    </p:set>
                                  </p:childTnLst>
                                </p:cTn>
                              </p:par>
                              <p:par>
                                <p:cTn id="2859" presetID="1" presetClass="entr" presetSubtype="0" fill="hold" grpId="0" nodeType="withEffect">
                                  <p:stCondLst>
                                    <p:cond delay="0"/>
                                  </p:stCondLst>
                                  <p:childTnLst>
                                    <p:set>
                                      <p:cBhvr>
                                        <p:cTn id="2860" dur="1" fill="hold">
                                          <p:stCondLst>
                                            <p:cond delay="0"/>
                                          </p:stCondLst>
                                        </p:cTn>
                                        <p:tgtEl>
                                          <p:spTgt spid="803"/>
                                        </p:tgtEl>
                                        <p:attrNameLst>
                                          <p:attrName>style.visibility</p:attrName>
                                        </p:attrNameLst>
                                      </p:cBhvr>
                                      <p:to>
                                        <p:strVal val="visible"/>
                                      </p:to>
                                    </p:set>
                                  </p:childTnLst>
                                </p:cTn>
                              </p:par>
                              <p:par>
                                <p:cTn id="2861" presetID="1" presetClass="entr" presetSubtype="0" fill="hold" grpId="0" nodeType="withEffect">
                                  <p:stCondLst>
                                    <p:cond delay="0"/>
                                  </p:stCondLst>
                                  <p:childTnLst>
                                    <p:set>
                                      <p:cBhvr>
                                        <p:cTn id="2862" dur="1" fill="hold">
                                          <p:stCondLst>
                                            <p:cond delay="0"/>
                                          </p:stCondLst>
                                        </p:cTn>
                                        <p:tgtEl>
                                          <p:spTgt spid="802"/>
                                        </p:tgtEl>
                                        <p:attrNameLst>
                                          <p:attrName>style.visibility</p:attrName>
                                        </p:attrNameLst>
                                      </p:cBhvr>
                                      <p:to>
                                        <p:strVal val="visible"/>
                                      </p:to>
                                    </p:set>
                                  </p:childTnLst>
                                </p:cTn>
                              </p:par>
                            </p:childTnLst>
                          </p:cTn>
                        </p:par>
                      </p:childTnLst>
                    </p:cTn>
                  </p:par>
                </p:childTnLst>
              </p:cTn>
              <p:nextCondLst>
                <p:cond evt="onClick" delay="0">
                  <p:tgtEl>
                    <p:spTgt spid="805"/>
                  </p:tgtEl>
                </p:cond>
              </p:nextCondLst>
            </p:seq>
            <p:seq concurrent="1" nextAc="seek">
              <p:cTn id="2863" restart="whenNotActive" fill="hold" evtFilter="cancelBubble" nodeType="interactiveSeq">
                <p:stCondLst>
                  <p:cond evt="onClick" delay="0">
                    <p:tgtEl>
                      <p:spTgt spid="804"/>
                    </p:tgtEl>
                  </p:cond>
                </p:stCondLst>
                <p:endSync evt="end" delay="0">
                  <p:rtn val="all"/>
                </p:endSync>
                <p:childTnLst>
                  <p:par>
                    <p:cTn id="2864" fill="hold">
                      <p:stCondLst>
                        <p:cond delay="0"/>
                      </p:stCondLst>
                      <p:childTnLst>
                        <p:par>
                          <p:cTn id="2865" fill="hold">
                            <p:stCondLst>
                              <p:cond delay="0"/>
                            </p:stCondLst>
                            <p:childTnLst>
                              <p:par>
                                <p:cTn id="2866" presetID="1" presetClass="exit" presetSubtype="0" fill="hold" grpId="2" nodeType="withEffect">
                                  <p:stCondLst>
                                    <p:cond delay="0"/>
                                  </p:stCondLst>
                                  <p:childTnLst>
                                    <p:set>
                                      <p:cBhvr>
                                        <p:cTn id="2867" dur="1" fill="hold">
                                          <p:stCondLst>
                                            <p:cond delay="0"/>
                                          </p:stCondLst>
                                        </p:cTn>
                                        <p:tgtEl>
                                          <p:spTgt spid="804"/>
                                        </p:tgtEl>
                                        <p:attrNameLst>
                                          <p:attrName>style.visibility</p:attrName>
                                        </p:attrNameLst>
                                      </p:cBhvr>
                                      <p:to>
                                        <p:strVal val="hidden"/>
                                      </p:to>
                                    </p:set>
                                  </p:childTnLst>
                                </p:cTn>
                              </p:par>
                              <p:par>
                                <p:cTn id="2868" presetID="1" presetClass="exit" presetSubtype="0" fill="hold" grpId="2" nodeType="withEffect">
                                  <p:stCondLst>
                                    <p:cond delay="0"/>
                                  </p:stCondLst>
                                  <p:childTnLst>
                                    <p:set>
                                      <p:cBhvr>
                                        <p:cTn id="2869" dur="1" fill="hold">
                                          <p:stCondLst>
                                            <p:cond delay="0"/>
                                          </p:stCondLst>
                                        </p:cTn>
                                        <p:tgtEl>
                                          <p:spTgt spid="805"/>
                                        </p:tgtEl>
                                        <p:attrNameLst>
                                          <p:attrName>style.visibility</p:attrName>
                                        </p:attrNameLst>
                                      </p:cBhvr>
                                      <p:to>
                                        <p:strVal val="hidden"/>
                                      </p:to>
                                    </p:set>
                                  </p:childTnLst>
                                </p:cTn>
                              </p:par>
                              <p:par>
                                <p:cTn id="2870" presetID="1" presetClass="entr" presetSubtype="0" fill="hold" grpId="3" nodeType="withEffect">
                                  <p:stCondLst>
                                    <p:cond delay="0"/>
                                  </p:stCondLst>
                                  <p:childTnLst>
                                    <p:set>
                                      <p:cBhvr>
                                        <p:cTn id="2871" dur="1" fill="hold">
                                          <p:stCondLst>
                                            <p:cond delay="0"/>
                                          </p:stCondLst>
                                        </p:cTn>
                                        <p:tgtEl>
                                          <p:spTgt spid="807"/>
                                        </p:tgtEl>
                                        <p:attrNameLst>
                                          <p:attrName>style.visibility</p:attrName>
                                        </p:attrNameLst>
                                      </p:cBhvr>
                                      <p:to>
                                        <p:strVal val="visible"/>
                                      </p:to>
                                    </p:set>
                                  </p:childTnLst>
                                </p:cTn>
                              </p:par>
                              <p:par>
                                <p:cTn id="2872" presetID="1" presetClass="entr" presetSubtype="0" fill="hold" grpId="3" nodeType="withEffect">
                                  <p:stCondLst>
                                    <p:cond delay="0"/>
                                  </p:stCondLst>
                                  <p:childTnLst>
                                    <p:set>
                                      <p:cBhvr>
                                        <p:cTn id="2873" dur="1" fill="hold">
                                          <p:stCondLst>
                                            <p:cond delay="0"/>
                                          </p:stCondLst>
                                        </p:cTn>
                                        <p:tgtEl>
                                          <p:spTgt spid="806"/>
                                        </p:tgtEl>
                                        <p:attrNameLst>
                                          <p:attrName>style.visibility</p:attrName>
                                        </p:attrNameLst>
                                      </p:cBhvr>
                                      <p:to>
                                        <p:strVal val="visible"/>
                                      </p:to>
                                    </p:set>
                                  </p:childTnLst>
                                </p:cTn>
                              </p:par>
                            </p:childTnLst>
                          </p:cTn>
                        </p:par>
                      </p:childTnLst>
                    </p:cTn>
                  </p:par>
                </p:childTnLst>
              </p:cTn>
              <p:nextCondLst>
                <p:cond evt="onClick" delay="0">
                  <p:tgtEl>
                    <p:spTgt spid="804"/>
                  </p:tgtEl>
                </p:cond>
              </p:nextCondLst>
            </p:seq>
            <p:seq concurrent="1" nextAc="seek">
              <p:cTn id="2874" restart="whenNotActive" fill="hold" evtFilter="cancelBubble" nodeType="interactiveSeq">
                <p:stCondLst>
                  <p:cond evt="onClick" delay="0">
                    <p:tgtEl>
                      <p:spTgt spid="807"/>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withEffect">
                                  <p:stCondLst>
                                    <p:cond delay="0"/>
                                  </p:stCondLst>
                                  <p:childTnLst>
                                    <p:set>
                                      <p:cBhvr>
                                        <p:cTn id="2878" dur="1" fill="hold">
                                          <p:stCondLst>
                                            <p:cond delay="0"/>
                                          </p:stCondLst>
                                        </p:cTn>
                                        <p:tgtEl>
                                          <p:spTgt spid="807"/>
                                        </p:tgtEl>
                                        <p:attrNameLst>
                                          <p:attrName>style.visibility</p:attrName>
                                        </p:attrNameLst>
                                      </p:cBhvr>
                                      <p:to>
                                        <p:strVal val="hidden"/>
                                      </p:to>
                                    </p:set>
                                  </p:childTnLst>
                                </p:cTn>
                              </p:par>
                              <p:par>
                                <p:cTn id="2879" presetID="1" presetClass="exit" presetSubtype="0" fill="hold" grpId="1" nodeType="withEffect">
                                  <p:stCondLst>
                                    <p:cond delay="0"/>
                                  </p:stCondLst>
                                  <p:childTnLst>
                                    <p:set>
                                      <p:cBhvr>
                                        <p:cTn id="2880" dur="1" fill="hold">
                                          <p:stCondLst>
                                            <p:cond delay="0"/>
                                          </p:stCondLst>
                                        </p:cTn>
                                        <p:tgtEl>
                                          <p:spTgt spid="806"/>
                                        </p:tgtEl>
                                        <p:attrNameLst>
                                          <p:attrName>style.visibility</p:attrName>
                                        </p:attrNameLst>
                                      </p:cBhvr>
                                      <p:to>
                                        <p:strVal val="hidden"/>
                                      </p:to>
                                    </p:set>
                                  </p:childTnLst>
                                </p:cTn>
                              </p:par>
                              <p:par>
                                <p:cTn id="2881" presetID="1" presetClass="entr" presetSubtype="0" fill="hold" grpId="3" nodeType="withEffect">
                                  <p:stCondLst>
                                    <p:cond delay="0"/>
                                  </p:stCondLst>
                                  <p:childTnLst>
                                    <p:set>
                                      <p:cBhvr>
                                        <p:cTn id="2882" dur="1" fill="hold">
                                          <p:stCondLst>
                                            <p:cond delay="0"/>
                                          </p:stCondLst>
                                        </p:cTn>
                                        <p:tgtEl>
                                          <p:spTgt spid="805"/>
                                        </p:tgtEl>
                                        <p:attrNameLst>
                                          <p:attrName>style.visibility</p:attrName>
                                        </p:attrNameLst>
                                      </p:cBhvr>
                                      <p:to>
                                        <p:strVal val="visible"/>
                                      </p:to>
                                    </p:set>
                                  </p:childTnLst>
                                </p:cTn>
                              </p:par>
                              <p:par>
                                <p:cTn id="2883" presetID="1" presetClass="entr" presetSubtype="0" fill="hold" grpId="3" nodeType="withEffect">
                                  <p:stCondLst>
                                    <p:cond delay="0"/>
                                  </p:stCondLst>
                                  <p:childTnLst>
                                    <p:set>
                                      <p:cBhvr>
                                        <p:cTn id="2884" dur="1" fill="hold">
                                          <p:stCondLst>
                                            <p:cond delay="0"/>
                                          </p:stCondLst>
                                        </p:cTn>
                                        <p:tgtEl>
                                          <p:spTgt spid="804"/>
                                        </p:tgtEl>
                                        <p:attrNameLst>
                                          <p:attrName>style.visibility</p:attrName>
                                        </p:attrNameLst>
                                      </p:cBhvr>
                                      <p:to>
                                        <p:strVal val="visible"/>
                                      </p:to>
                                    </p:set>
                                  </p:childTnLst>
                                </p:cTn>
                              </p:par>
                            </p:childTnLst>
                          </p:cTn>
                        </p:par>
                      </p:childTnLst>
                    </p:cTn>
                  </p:par>
                </p:childTnLst>
              </p:cTn>
              <p:nextCondLst>
                <p:cond evt="onClick" delay="0">
                  <p:tgtEl>
                    <p:spTgt spid="807"/>
                  </p:tgtEl>
                </p:cond>
              </p:nextCondLst>
            </p:seq>
            <p:seq concurrent="1" nextAc="seek">
              <p:cTn id="2885" restart="whenNotActive" fill="hold" evtFilter="cancelBubble" nodeType="interactiveSeq">
                <p:stCondLst>
                  <p:cond evt="onClick" delay="0">
                    <p:tgtEl>
                      <p:spTgt spid="806"/>
                    </p:tgtEl>
                  </p:cond>
                </p:stCondLst>
                <p:endSync evt="end" delay="0">
                  <p:rtn val="all"/>
                </p:endSync>
                <p:childTnLst>
                  <p:par>
                    <p:cTn id="2886" fill="hold">
                      <p:stCondLst>
                        <p:cond delay="0"/>
                      </p:stCondLst>
                      <p:childTnLst>
                        <p:par>
                          <p:cTn id="2887" fill="hold">
                            <p:stCondLst>
                              <p:cond delay="0"/>
                            </p:stCondLst>
                            <p:childTnLst>
                              <p:par>
                                <p:cTn id="2888" presetID="1" presetClass="exit" presetSubtype="0" fill="hold" grpId="2" nodeType="withEffect">
                                  <p:stCondLst>
                                    <p:cond delay="0"/>
                                  </p:stCondLst>
                                  <p:childTnLst>
                                    <p:set>
                                      <p:cBhvr>
                                        <p:cTn id="2889" dur="1" fill="hold">
                                          <p:stCondLst>
                                            <p:cond delay="0"/>
                                          </p:stCondLst>
                                        </p:cTn>
                                        <p:tgtEl>
                                          <p:spTgt spid="806"/>
                                        </p:tgtEl>
                                        <p:attrNameLst>
                                          <p:attrName>style.visibility</p:attrName>
                                        </p:attrNameLst>
                                      </p:cBhvr>
                                      <p:to>
                                        <p:strVal val="hidden"/>
                                      </p:to>
                                    </p:set>
                                  </p:childTnLst>
                                </p:cTn>
                              </p:par>
                              <p:par>
                                <p:cTn id="2890" presetID="1" presetClass="exit" presetSubtype="0" fill="hold" grpId="2" nodeType="withEffect">
                                  <p:stCondLst>
                                    <p:cond delay="0"/>
                                  </p:stCondLst>
                                  <p:childTnLst>
                                    <p:set>
                                      <p:cBhvr>
                                        <p:cTn id="2891" dur="1" fill="hold">
                                          <p:stCondLst>
                                            <p:cond delay="0"/>
                                          </p:stCondLst>
                                        </p:cTn>
                                        <p:tgtEl>
                                          <p:spTgt spid="807"/>
                                        </p:tgtEl>
                                        <p:attrNameLst>
                                          <p:attrName>style.visibility</p:attrName>
                                        </p:attrNameLst>
                                      </p:cBhvr>
                                      <p:to>
                                        <p:strVal val="hidden"/>
                                      </p:to>
                                    </p:set>
                                  </p:childTnLst>
                                </p:cTn>
                              </p:par>
                              <p:par>
                                <p:cTn id="2892" presetID="1" presetClass="entr" presetSubtype="0" fill="hold" grpId="0" nodeType="withEffect">
                                  <p:stCondLst>
                                    <p:cond delay="0"/>
                                  </p:stCondLst>
                                  <p:childTnLst>
                                    <p:set>
                                      <p:cBhvr>
                                        <p:cTn id="2893" dur="1" fill="hold">
                                          <p:stCondLst>
                                            <p:cond delay="0"/>
                                          </p:stCondLst>
                                        </p:cTn>
                                        <p:tgtEl>
                                          <p:spTgt spid="808"/>
                                        </p:tgtEl>
                                        <p:attrNameLst>
                                          <p:attrName>style.visibility</p:attrName>
                                        </p:attrNameLst>
                                      </p:cBhvr>
                                      <p:to>
                                        <p:strVal val="visible"/>
                                      </p:to>
                                    </p:set>
                                  </p:childTnLst>
                                </p:cTn>
                              </p:par>
                              <p:par>
                                <p:cTn id="2894" presetID="1" presetClass="entr" presetSubtype="0" fill="hold" grpId="0" nodeType="withEffect">
                                  <p:stCondLst>
                                    <p:cond delay="0"/>
                                  </p:stCondLst>
                                  <p:childTnLst>
                                    <p:set>
                                      <p:cBhvr>
                                        <p:cTn id="2895"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06"/>
                  </p:tgtEl>
                </p:cond>
              </p:nextCondLst>
            </p:seq>
            <p:seq concurrent="1" nextAc="seek">
              <p:cTn id="2896" restart="whenNotActive" fill="hold" evtFilter="cancelBubble" nodeType="interactiveSeq">
                <p:stCondLst>
                  <p:cond evt="onClick" delay="0">
                    <p:tgtEl>
                      <p:spTgt spid="809"/>
                    </p:tgtEl>
                  </p:cond>
                </p:stCondLst>
                <p:endSync evt="end" delay="0">
                  <p:rtn val="all"/>
                </p:endSync>
                <p:childTnLst>
                  <p:par>
                    <p:cTn id="2897" fill="hold">
                      <p:stCondLst>
                        <p:cond delay="0"/>
                      </p:stCondLst>
                      <p:childTnLst>
                        <p:par>
                          <p:cTn id="2898" fill="hold">
                            <p:stCondLst>
                              <p:cond delay="0"/>
                            </p:stCondLst>
                            <p:childTnLst>
                              <p:par>
                                <p:cTn id="2899" presetID="1" presetClass="exit" presetSubtype="0" fill="hold" grpId="1" nodeType="withEffect">
                                  <p:stCondLst>
                                    <p:cond delay="0"/>
                                  </p:stCondLst>
                                  <p:childTnLst>
                                    <p:set>
                                      <p:cBhvr>
                                        <p:cTn id="2900" dur="1" fill="hold">
                                          <p:stCondLst>
                                            <p:cond delay="0"/>
                                          </p:stCondLst>
                                        </p:cTn>
                                        <p:tgtEl>
                                          <p:spTgt spid="808"/>
                                        </p:tgtEl>
                                        <p:attrNameLst>
                                          <p:attrName>style.visibility</p:attrName>
                                        </p:attrNameLst>
                                      </p:cBhvr>
                                      <p:to>
                                        <p:strVal val="hidden"/>
                                      </p:to>
                                    </p:set>
                                  </p:childTnLst>
                                </p:cTn>
                              </p:par>
                              <p:par>
                                <p:cTn id="2901" presetID="1" presetClass="exit" presetSubtype="0" fill="hold" grpId="1" nodeType="withEffect">
                                  <p:stCondLst>
                                    <p:cond delay="0"/>
                                  </p:stCondLst>
                                  <p:childTnLst>
                                    <p:set>
                                      <p:cBhvr>
                                        <p:cTn id="2902" dur="1" fill="hold">
                                          <p:stCondLst>
                                            <p:cond delay="0"/>
                                          </p:stCondLst>
                                        </p:cTn>
                                        <p:tgtEl>
                                          <p:spTgt spid="809"/>
                                        </p:tgtEl>
                                        <p:attrNameLst>
                                          <p:attrName>style.visibility</p:attrName>
                                        </p:attrNameLst>
                                      </p:cBhvr>
                                      <p:to>
                                        <p:strVal val="hidden"/>
                                      </p:to>
                                    </p:set>
                                  </p:childTnLst>
                                </p:cTn>
                              </p:par>
                              <p:par>
                                <p:cTn id="2903" presetID="1" presetClass="entr" presetSubtype="0" fill="hold" grpId="0" nodeType="withEffect">
                                  <p:stCondLst>
                                    <p:cond delay="0"/>
                                  </p:stCondLst>
                                  <p:childTnLst>
                                    <p:set>
                                      <p:cBhvr>
                                        <p:cTn id="2904" dur="1" fill="hold">
                                          <p:stCondLst>
                                            <p:cond delay="0"/>
                                          </p:stCondLst>
                                        </p:cTn>
                                        <p:tgtEl>
                                          <p:spTgt spid="807"/>
                                        </p:tgtEl>
                                        <p:attrNameLst>
                                          <p:attrName>style.visibility</p:attrName>
                                        </p:attrNameLst>
                                      </p:cBhvr>
                                      <p:to>
                                        <p:strVal val="visible"/>
                                      </p:to>
                                    </p:set>
                                  </p:childTnLst>
                                </p:cTn>
                              </p:par>
                              <p:par>
                                <p:cTn id="2905" presetID="1" presetClass="entr" presetSubtype="0" fill="hold" grpId="0" nodeType="withEffect">
                                  <p:stCondLst>
                                    <p:cond delay="0"/>
                                  </p:stCondLst>
                                  <p:childTnLst>
                                    <p:set>
                                      <p:cBhvr>
                                        <p:cTn id="2906" dur="1" fill="hold">
                                          <p:stCondLst>
                                            <p:cond delay="0"/>
                                          </p:stCondLst>
                                        </p:cTn>
                                        <p:tgtEl>
                                          <p:spTgt spid="806"/>
                                        </p:tgtEl>
                                        <p:attrNameLst>
                                          <p:attrName>style.visibility</p:attrName>
                                        </p:attrNameLst>
                                      </p:cBhvr>
                                      <p:to>
                                        <p:strVal val="visible"/>
                                      </p:to>
                                    </p:set>
                                  </p:childTnLst>
                                </p:cTn>
                              </p:par>
                            </p:childTnLst>
                          </p:cTn>
                        </p:par>
                      </p:childTnLst>
                    </p:cTn>
                  </p:par>
                </p:childTnLst>
              </p:cTn>
              <p:nextCondLst>
                <p:cond evt="onClick" delay="0">
                  <p:tgtEl>
                    <p:spTgt spid="809"/>
                  </p:tgtEl>
                </p:cond>
              </p:nextCondLst>
            </p:seq>
            <p:seq concurrent="1" nextAc="seek">
              <p:cTn id="2907" restart="whenNotActive" fill="hold" evtFilter="cancelBubble" nodeType="interactiveSeq">
                <p:stCondLst>
                  <p:cond evt="onClick" delay="0">
                    <p:tgtEl>
                      <p:spTgt spid="808"/>
                    </p:tgtEl>
                  </p:cond>
                </p:stCondLst>
                <p:endSync evt="end" delay="0">
                  <p:rtn val="all"/>
                </p:endSync>
                <p:childTnLst>
                  <p:par>
                    <p:cTn id="2908" fill="hold">
                      <p:stCondLst>
                        <p:cond delay="0"/>
                      </p:stCondLst>
                      <p:childTnLst>
                        <p:par>
                          <p:cTn id="2909" fill="hold">
                            <p:stCondLst>
                              <p:cond delay="0"/>
                            </p:stCondLst>
                            <p:childTnLst>
                              <p:par>
                                <p:cTn id="2910" presetID="1" presetClass="exit" presetSubtype="0" fill="hold" grpId="2" nodeType="withEffect">
                                  <p:stCondLst>
                                    <p:cond delay="0"/>
                                  </p:stCondLst>
                                  <p:childTnLst>
                                    <p:set>
                                      <p:cBhvr>
                                        <p:cTn id="2911" dur="1" fill="hold">
                                          <p:stCondLst>
                                            <p:cond delay="0"/>
                                          </p:stCondLst>
                                        </p:cTn>
                                        <p:tgtEl>
                                          <p:spTgt spid="808"/>
                                        </p:tgtEl>
                                        <p:attrNameLst>
                                          <p:attrName>style.visibility</p:attrName>
                                        </p:attrNameLst>
                                      </p:cBhvr>
                                      <p:to>
                                        <p:strVal val="hidden"/>
                                      </p:to>
                                    </p:set>
                                  </p:childTnLst>
                                </p:cTn>
                              </p:par>
                              <p:par>
                                <p:cTn id="2912" presetID="1" presetClass="exit" presetSubtype="0" fill="hold" grpId="3" nodeType="withEffect">
                                  <p:stCondLst>
                                    <p:cond delay="0"/>
                                  </p:stCondLst>
                                  <p:childTnLst>
                                    <p:set>
                                      <p:cBhvr>
                                        <p:cTn id="2913" dur="1" fill="hold">
                                          <p:stCondLst>
                                            <p:cond delay="0"/>
                                          </p:stCondLst>
                                        </p:cTn>
                                        <p:tgtEl>
                                          <p:spTgt spid="809"/>
                                        </p:tgtEl>
                                        <p:attrNameLst>
                                          <p:attrName>style.visibility</p:attrName>
                                        </p:attrNameLst>
                                      </p:cBhvr>
                                      <p:to>
                                        <p:strVal val="hidden"/>
                                      </p:to>
                                    </p:set>
                                  </p:childTnLst>
                                </p:cTn>
                              </p:par>
                              <p:par>
                                <p:cTn id="2914" presetID="1" presetClass="entr" presetSubtype="0" fill="hold" grpId="0" nodeType="withEffect">
                                  <p:stCondLst>
                                    <p:cond delay="0"/>
                                  </p:stCondLst>
                                  <p:childTnLst>
                                    <p:set>
                                      <p:cBhvr>
                                        <p:cTn id="2915" dur="1" fill="hold">
                                          <p:stCondLst>
                                            <p:cond delay="0"/>
                                          </p:stCondLst>
                                        </p:cTn>
                                        <p:tgtEl>
                                          <p:spTgt spid="811"/>
                                        </p:tgtEl>
                                        <p:attrNameLst>
                                          <p:attrName>style.visibility</p:attrName>
                                        </p:attrNameLst>
                                      </p:cBhvr>
                                      <p:to>
                                        <p:strVal val="visible"/>
                                      </p:to>
                                    </p:set>
                                  </p:childTnLst>
                                </p:cTn>
                              </p:par>
                              <p:par>
                                <p:cTn id="2916" presetID="1" presetClass="entr" presetSubtype="0" fill="hold" grpId="0" nodeType="withEffect">
                                  <p:stCondLst>
                                    <p:cond delay="0"/>
                                  </p:stCondLst>
                                  <p:childTnLst>
                                    <p:set>
                                      <p:cBhvr>
                                        <p:cTn id="2917" dur="1" fill="hold">
                                          <p:stCondLst>
                                            <p:cond delay="0"/>
                                          </p:stCondLst>
                                        </p:cTn>
                                        <p:tgtEl>
                                          <p:spTgt spid="810"/>
                                        </p:tgtEl>
                                        <p:attrNameLst>
                                          <p:attrName>style.visibility</p:attrName>
                                        </p:attrNameLst>
                                      </p:cBhvr>
                                      <p:to>
                                        <p:strVal val="visible"/>
                                      </p:to>
                                    </p:set>
                                  </p:childTnLst>
                                </p:cTn>
                              </p:par>
                            </p:childTnLst>
                          </p:cTn>
                        </p:par>
                      </p:childTnLst>
                    </p:cTn>
                  </p:par>
                </p:childTnLst>
              </p:cTn>
              <p:nextCondLst>
                <p:cond evt="onClick" delay="0">
                  <p:tgtEl>
                    <p:spTgt spid="808"/>
                  </p:tgtEl>
                </p:cond>
              </p:nextCondLst>
            </p:seq>
            <p:seq concurrent="1" nextAc="seek">
              <p:cTn id="2918" restart="whenNotActive" fill="hold" evtFilter="cancelBubble" nodeType="interactiveSeq">
                <p:stCondLst>
                  <p:cond evt="onClick" delay="0">
                    <p:tgtEl>
                      <p:spTgt spid="811"/>
                    </p:tgtEl>
                  </p:cond>
                </p:stCondLst>
                <p:endSync evt="end" delay="0">
                  <p:rtn val="all"/>
                </p:endSync>
                <p:childTnLst>
                  <p:par>
                    <p:cTn id="2919" fill="hold">
                      <p:stCondLst>
                        <p:cond delay="0"/>
                      </p:stCondLst>
                      <p:childTnLst>
                        <p:par>
                          <p:cTn id="2920" fill="hold">
                            <p:stCondLst>
                              <p:cond delay="0"/>
                            </p:stCondLst>
                            <p:childTnLst>
                              <p:par>
                                <p:cTn id="2921" presetID="1" presetClass="exit" presetSubtype="0" fill="hold" grpId="1" nodeType="withEffect">
                                  <p:stCondLst>
                                    <p:cond delay="0"/>
                                  </p:stCondLst>
                                  <p:childTnLst>
                                    <p:set>
                                      <p:cBhvr>
                                        <p:cTn id="2922" dur="1" fill="hold">
                                          <p:stCondLst>
                                            <p:cond delay="0"/>
                                          </p:stCondLst>
                                        </p:cTn>
                                        <p:tgtEl>
                                          <p:spTgt spid="811"/>
                                        </p:tgtEl>
                                        <p:attrNameLst>
                                          <p:attrName>style.visibility</p:attrName>
                                        </p:attrNameLst>
                                      </p:cBhvr>
                                      <p:to>
                                        <p:strVal val="hidden"/>
                                      </p:to>
                                    </p:set>
                                  </p:childTnLst>
                                </p:cTn>
                              </p:par>
                              <p:par>
                                <p:cTn id="2923" presetID="1" presetClass="exit" presetSubtype="0" fill="hold" grpId="1" nodeType="withEffect">
                                  <p:stCondLst>
                                    <p:cond delay="0"/>
                                  </p:stCondLst>
                                  <p:childTnLst>
                                    <p:set>
                                      <p:cBhvr>
                                        <p:cTn id="2924" dur="1" fill="hold">
                                          <p:stCondLst>
                                            <p:cond delay="0"/>
                                          </p:stCondLst>
                                        </p:cTn>
                                        <p:tgtEl>
                                          <p:spTgt spid="810"/>
                                        </p:tgtEl>
                                        <p:attrNameLst>
                                          <p:attrName>style.visibility</p:attrName>
                                        </p:attrNameLst>
                                      </p:cBhvr>
                                      <p:to>
                                        <p:strVal val="hidden"/>
                                      </p:to>
                                    </p:set>
                                  </p:childTnLst>
                                </p:cTn>
                              </p:par>
                              <p:par>
                                <p:cTn id="2925" presetID="1" presetClass="entr" presetSubtype="0" fill="hold" grpId="3" nodeType="withEffect">
                                  <p:stCondLst>
                                    <p:cond delay="0"/>
                                  </p:stCondLst>
                                  <p:childTnLst>
                                    <p:set>
                                      <p:cBhvr>
                                        <p:cTn id="2926" dur="1" fill="hold">
                                          <p:stCondLst>
                                            <p:cond delay="0"/>
                                          </p:stCondLst>
                                        </p:cTn>
                                        <p:tgtEl>
                                          <p:spTgt spid="808"/>
                                        </p:tgtEl>
                                        <p:attrNameLst>
                                          <p:attrName>style.visibility</p:attrName>
                                        </p:attrNameLst>
                                      </p:cBhvr>
                                      <p:to>
                                        <p:strVal val="visible"/>
                                      </p:to>
                                    </p:set>
                                  </p:childTnLst>
                                </p:cTn>
                              </p:par>
                              <p:par>
                                <p:cTn id="2927" presetID="1" presetClass="entr" presetSubtype="0" fill="hold" grpId="2" nodeType="withEffect">
                                  <p:stCondLst>
                                    <p:cond delay="0"/>
                                  </p:stCondLst>
                                  <p:childTnLst>
                                    <p:set>
                                      <p:cBhvr>
                                        <p:cTn id="2928"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11"/>
                  </p:tgtEl>
                </p:cond>
              </p:nextCondLst>
            </p:seq>
            <p:seq concurrent="1" nextAc="seek">
              <p:cTn id="2929" restart="whenNotActive" fill="hold" evtFilter="cancelBubble" nodeType="interactiveSeq">
                <p:stCondLst>
                  <p:cond evt="onClick" delay="0">
                    <p:tgtEl>
                      <p:spTgt spid="810"/>
                    </p:tgtEl>
                  </p:cond>
                </p:stCondLst>
                <p:endSync evt="end" delay="0">
                  <p:rtn val="all"/>
                </p:endSync>
                <p:childTnLst>
                  <p:par>
                    <p:cTn id="2930" fill="hold">
                      <p:stCondLst>
                        <p:cond delay="0"/>
                      </p:stCondLst>
                      <p:childTnLst>
                        <p:par>
                          <p:cTn id="2931" fill="hold">
                            <p:stCondLst>
                              <p:cond delay="0"/>
                            </p:stCondLst>
                            <p:childTnLst>
                              <p:par>
                                <p:cTn id="2932" presetID="1" presetClass="exit" presetSubtype="0" fill="hold" grpId="2" nodeType="withEffect">
                                  <p:stCondLst>
                                    <p:cond delay="0"/>
                                  </p:stCondLst>
                                  <p:childTnLst>
                                    <p:set>
                                      <p:cBhvr>
                                        <p:cTn id="2933" dur="1" fill="hold">
                                          <p:stCondLst>
                                            <p:cond delay="0"/>
                                          </p:stCondLst>
                                        </p:cTn>
                                        <p:tgtEl>
                                          <p:spTgt spid="810"/>
                                        </p:tgtEl>
                                        <p:attrNameLst>
                                          <p:attrName>style.visibility</p:attrName>
                                        </p:attrNameLst>
                                      </p:cBhvr>
                                      <p:to>
                                        <p:strVal val="hidden"/>
                                      </p:to>
                                    </p:set>
                                  </p:childTnLst>
                                </p:cTn>
                              </p:par>
                              <p:par>
                                <p:cTn id="2934" presetID="1" presetClass="exit" presetSubtype="0" fill="hold" grpId="2" nodeType="withEffect">
                                  <p:stCondLst>
                                    <p:cond delay="0"/>
                                  </p:stCondLst>
                                  <p:childTnLst>
                                    <p:set>
                                      <p:cBhvr>
                                        <p:cTn id="2935" dur="1" fill="hold">
                                          <p:stCondLst>
                                            <p:cond delay="0"/>
                                          </p:stCondLst>
                                        </p:cTn>
                                        <p:tgtEl>
                                          <p:spTgt spid="811"/>
                                        </p:tgtEl>
                                        <p:attrNameLst>
                                          <p:attrName>style.visibility</p:attrName>
                                        </p:attrNameLst>
                                      </p:cBhvr>
                                      <p:to>
                                        <p:strVal val="hidden"/>
                                      </p:to>
                                    </p:set>
                                  </p:childTnLst>
                                </p:cTn>
                              </p:par>
                              <p:par>
                                <p:cTn id="2936" presetID="1" presetClass="entr" presetSubtype="0" fill="hold" grpId="3" nodeType="withEffect">
                                  <p:stCondLst>
                                    <p:cond delay="0"/>
                                  </p:stCondLst>
                                  <p:childTnLst>
                                    <p:set>
                                      <p:cBhvr>
                                        <p:cTn id="2937" dur="1" fill="hold">
                                          <p:stCondLst>
                                            <p:cond delay="0"/>
                                          </p:stCondLst>
                                        </p:cTn>
                                        <p:tgtEl>
                                          <p:spTgt spid="813"/>
                                        </p:tgtEl>
                                        <p:attrNameLst>
                                          <p:attrName>style.visibility</p:attrName>
                                        </p:attrNameLst>
                                      </p:cBhvr>
                                      <p:to>
                                        <p:strVal val="visible"/>
                                      </p:to>
                                    </p:set>
                                  </p:childTnLst>
                                </p:cTn>
                              </p:par>
                              <p:par>
                                <p:cTn id="2938" presetID="1" presetClass="entr" presetSubtype="0" fill="hold" grpId="3" nodeType="withEffect">
                                  <p:stCondLst>
                                    <p:cond delay="0"/>
                                  </p:stCondLst>
                                  <p:childTnLst>
                                    <p:set>
                                      <p:cBhvr>
                                        <p:cTn id="2939" dur="1" fill="hold">
                                          <p:stCondLst>
                                            <p:cond delay="0"/>
                                          </p:stCondLst>
                                        </p:cTn>
                                        <p:tgtEl>
                                          <p:spTgt spid="812"/>
                                        </p:tgtEl>
                                        <p:attrNameLst>
                                          <p:attrName>style.visibility</p:attrName>
                                        </p:attrNameLst>
                                      </p:cBhvr>
                                      <p:to>
                                        <p:strVal val="visible"/>
                                      </p:to>
                                    </p:set>
                                  </p:childTnLst>
                                </p:cTn>
                              </p:par>
                            </p:childTnLst>
                          </p:cTn>
                        </p:par>
                      </p:childTnLst>
                    </p:cTn>
                  </p:par>
                </p:childTnLst>
              </p:cTn>
              <p:nextCondLst>
                <p:cond evt="onClick" delay="0">
                  <p:tgtEl>
                    <p:spTgt spid="810"/>
                  </p:tgtEl>
                </p:cond>
              </p:nextCondLst>
            </p:seq>
            <p:seq concurrent="1" nextAc="seek">
              <p:cTn id="2940" restart="whenNotActive" fill="hold" evtFilter="cancelBubble" nodeType="interactiveSeq">
                <p:stCondLst>
                  <p:cond evt="onClick" delay="0">
                    <p:tgtEl>
                      <p:spTgt spid="813"/>
                    </p:tgtEl>
                  </p:cond>
                </p:stCondLst>
                <p:endSync evt="end" delay="0">
                  <p:rtn val="all"/>
                </p:endSync>
                <p:childTnLst>
                  <p:par>
                    <p:cTn id="2941" fill="hold">
                      <p:stCondLst>
                        <p:cond delay="0"/>
                      </p:stCondLst>
                      <p:childTnLst>
                        <p:par>
                          <p:cTn id="2942" fill="hold">
                            <p:stCondLst>
                              <p:cond delay="0"/>
                            </p:stCondLst>
                            <p:childTnLst>
                              <p:par>
                                <p:cTn id="2943" presetID="1" presetClass="exit" presetSubtype="0" fill="hold" grpId="1" nodeType="withEffect">
                                  <p:stCondLst>
                                    <p:cond delay="0"/>
                                  </p:stCondLst>
                                  <p:childTnLst>
                                    <p:set>
                                      <p:cBhvr>
                                        <p:cTn id="2944" dur="1" fill="hold">
                                          <p:stCondLst>
                                            <p:cond delay="0"/>
                                          </p:stCondLst>
                                        </p:cTn>
                                        <p:tgtEl>
                                          <p:spTgt spid="813"/>
                                        </p:tgtEl>
                                        <p:attrNameLst>
                                          <p:attrName>style.visibility</p:attrName>
                                        </p:attrNameLst>
                                      </p:cBhvr>
                                      <p:to>
                                        <p:strVal val="hidden"/>
                                      </p:to>
                                    </p:set>
                                  </p:childTnLst>
                                </p:cTn>
                              </p:par>
                              <p:par>
                                <p:cTn id="2945" presetID="1" presetClass="exit" presetSubtype="0" fill="hold" grpId="1" nodeType="withEffect">
                                  <p:stCondLst>
                                    <p:cond delay="0"/>
                                  </p:stCondLst>
                                  <p:childTnLst>
                                    <p:set>
                                      <p:cBhvr>
                                        <p:cTn id="2946" dur="1" fill="hold">
                                          <p:stCondLst>
                                            <p:cond delay="0"/>
                                          </p:stCondLst>
                                        </p:cTn>
                                        <p:tgtEl>
                                          <p:spTgt spid="812"/>
                                        </p:tgtEl>
                                        <p:attrNameLst>
                                          <p:attrName>style.visibility</p:attrName>
                                        </p:attrNameLst>
                                      </p:cBhvr>
                                      <p:to>
                                        <p:strVal val="hidden"/>
                                      </p:to>
                                    </p:set>
                                  </p:childTnLst>
                                </p:cTn>
                              </p:par>
                              <p:par>
                                <p:cTn id="2947" presetID="1" presetClass="entr" presetSubtype="0" fill="hold" grpId="3" nodeType="withEffect">
                                  <p:stCondLst>
                                    <p:cond delay="0"/>
                                  </p:stCondLst>
                                  <p:childTnLst>
                                    <p:set>
                                      <p:cBhvr>
                                        <p:cTn id="2948" dur="1" fill="hold">
                                          <p:stCondLst>
                                            <p:cond delay="0"/>
                                          </p:stCondLst>
                                        </p:cTn>
                                        <p:tgtEl>
                                          <p:spTgt spid="811"/>
                                        </p:tgtEl>
                                        <p:attrNameLst>
                                          <p:attrName>style.visibility</p:attrName>
                                        </p:attrNameLst>
                                      </p:cBhvr>
                                      <p:to>
                                        <p:strVal val="visible"/>
                                      </p:to>
                                    </p:set>
                                  </p:childTnLst>
                                </p:cTn>
                              </p:par>
                              <p:par>
                                <p:cTn id="2949" presetID="1" presetClass="entr" presetSubtype="0" fill="hold" grpId="3" nodeType="withEffect">
                                  <p:stCondLst>
                                    <p:cond delay="0"/>
                                  </p:stCondLst>
                                  <p:childTnLst>
                                    <p:set>
                                      <p:cBhvr>
                                        <p:cTn id="2950" dur="1" fill="hold">
                                          <p:stCondLst>
                                            <p:cond delay="0"/>
                                          </p:stCondLst>
                                        </p:cTn>
                                        <p:tgtEl>
                                          <p:spTgt spid="810"/>
                                        </p:tgtEl>
                                        <p:attrNameLst>
                                          <p:attrName>style.visibility</p:attrName>
                                        </p:attrNameLst>
                                      </p:cBhvr>
                                      <p:to>
                                        <p:strVal val="visible"/>
                                      </p:to>
                                    </p:set>
                                  </p:childTnLst>
                                </p:cTn>
                              </p:par>
                            </p:childTnLst>
                          </p:cTn>
                        </p:par>
                      </p:childTnLst>
                    </p:cTn>
                  </p:par>
                </p:childTnLst>
              </p:cTn>
              <p:nextCondLst>
                <p:cond evt="onClick" delay="0">
                  <p:tgtEl>
                    <p:spTgt spid="813"/>
                  </p:tgtEl>
                </p:cond>
              </p:nextCondLst>
            </p:seq>
            <p:seq concurrent="1" nextAc="seek">
              <p:cTn id="2951" restart="whenNotActive" fill="hold" evtFilter="cancelBubble" nodeType="interactiveSeq">
                <p:stCondLst>
                  <p:cond evt="onClick" delay="0">
                    <p:tgtEl>
                      <p:spTgt spid="812"/>
                    </p:tgtEl>
                  </p:cond>
                </p:stCondLst>
                <p:endSync evt="end" delay="0">
                  <p:rtn val="all"/>
                </p:endSync>
                <p:childTnLst>
                  <p:par>
                    <p:cTn id="2952" fill="hold">
                      <p:stCondLst>
                        <p:cond delay="0"/>
                      </p:stCondLst>
                      <p:childTnLst>
                        <p:par>
                          <p:cTn id="2953" fill="hold">
                            <p:stCondLst>
                              <p:cond delay="0"/>
                            </p:stCondLst>
                            <p:childTnLst>
                              <p:par>
                                <p:cTn id="2954" presetID="1" presetClass="exit" presetSubtype="0" fill="hold" grpId="2" nodeType="withEffect">
                                  <p:stCondLst>
                                    <p:cond delay="0"/>
                                  </p:stCondLst>
                                  <p:childTnLst>
                                    <p:set>
                                      <p:cBhvr>
                                        <p:cTn id="2955" dur="1" fill="hold">
                                          <p:stCondLst>
                                            <p:cond delay="0"/>
                                          </p:stCondLst>
                                        </p:cTn>
                                        <p:tgtEl>
                                          <p:spTgt spid="812"/>
                                        </p:tgtEl>
                                        <p:attrNameLst>
                                          <p:attrName>style.visibility</p:attrName>
                                        </p:attrNameLst>
                                      </p:cBhvr>
                                      <p:to>
                                        <p:strVal val="hidden"/>
                                      </p:to>
                                    </p:set>
                                  </p:childTnLst>
                                </p:cTn>
                              </p:par>
                              <p:par>
                                <p:cTn id="2956" presetID="1" presetClass="exit" presetSubtype="0" fill="hold" grpId="2" nodeType="withEffect">
                                  <p:stCondLst>
                                    <p:cond delay="0"/>
                                  </p:stCondLst>
                                  <p:childTnLst>
                                    <p:set>
                                      <p:cBhvr>
                                        <p:cTn id="2957" dur="1" fill="hold">
                                          <p:stCondLst>
                                            <p:cond delay="0"/>
                                          </p:stCondLst>
                                        </p:cTn>
                                        <p:tgtEl>
                                          <p:spTgt spid="813"/>
                                        </p:tgtEl>
                                        <p:attrNameLst>
                                          <p:attrName>style.visibility</p:attrName>
                                        </p:attrNameLst>
                                      </p:cBhvr>
                                      <p:to>
                                        <p:strVal val="hidden"/>
                                      </p:to>
                                    </p:set>
                                  </p:childTnLst>
                                </p:cTn>
                              </p:par>
                              <p:par>
                                <p:cTn id="2958" presetID="1" presetClass="entr" presetSubtype="0" fill="hold" grpId="3" nodeType="withEffect">
                                  <p:stCondLst>
                                    <p:cond delay="0"/>
                                  </p:stCondLst>
                                  <p:childTnLst>
                                    <p:set>
                                      <p:cBhvr>
                                        <p:cTn id="2959" dur="1" fill="hold">
                                          <p:stCondLst>
                                            <p:cond delay="0"/>
                                          </p:stCondLst>
                                        </p:cTn>
                                        <p:tgtEl>
                                          <p:spTgt spid="815"/>
                                        </p:tgtEl>
                                        <p:attrNameLst>
                                          <p:attrName>style.visibility</p:attrName>
                                        </p:attrNameLst>
                                      </p:cBhvr>
                                      <p:to>
                                        <p:strVal val="visible"/>
                                      </p:to>
                                    </p:set>
                                  </p:childTnLst>
                                </p:cTn>
                              </p:par>
                              <p:par>
                                <p:cTn id="2960" presetID="1" presetClass="entr" presetSubtype="0" fill="hold" grpId="3" nodeType="withEffect">
                                  <p:stCondLst>
                                    <p:cond delay="0"/>
                                  </p:stCondLst>
                                  <p:childTnLst>
                                    <p:set>
                                      <p:cBhvr>
                                        <p:cTn id="2961" dur="1" fill="hold">
                                          <p:stCondLst>
                                            <p:cond delay="0"/>
                                          </p:stCondLst>
                                        </p:cTn>
                                        <p:tgtEl>
                                          <p:spTgt spid="814"/>
                                        </p:tgtEl>
                                        <p:attrNameLst>
                                          <p:attrName>style.visibility</p:attrName>
                                        </p:attrNameLst>
                                      </p:cBhvr>
                                      <p:to>
                                        <p:strVal val="visible"/>
                                      </p:to>
                                    </p:set>
                                  </p:childTnLst>
                                </p:cTn>
                              </p:par>
                            </p:childTnLst>
                          </p:cTn>
                        </p:par>
                      </p:childTnLst>
                    </p:cTn>
                  </p:par>
                </p:childTnLst>
              </p:cTn>
              <p:nextCondLst>
                <p:cond evt="onClick" delay="0">
                  <p:tgtEl>
                    <p:spTgt spid="812"/>
                  </p:tgtEl>
                </p:cond>
              </p:nextCondLst>
            </p:seq>
            <p:seq concurrent="1" nextAc="seek">
              <p:cTn id="2962" restart="whenNotActive" fill="hold" evtFilter="cancelBubble" nodeType="interactiveSeq">
                <p:stCondLst>
                  <p:cond evt="onClick" delay="0">
                    <p:tgtEl>
                      <p:spTgt spid="815"/>
                    </p:tgtEl>
                  </p:cond>
                </p:stCondLst>
                <p:endSync evt="end" delay="0">
                  <p:rtn val="all"/>
                </p:endSync>
                <p:childTnLst>
                  <p:par>
                    <p:cTn id="2963" fill="hold">
                      <p:stCondLst>
                        <p:cond delay="0"/>
                      </p:stCondLst>
                      <p:childTnLst>
                        <p:par>
                          <p:cTn id="2964" fill="hold">
                            <p:stCondLst>
                              <p:cond delay="0"/>
                            </p:stCondLst>
                            <p:childTnLst>
                              <p:par>
                                <p:cTn id="2965" presetID="1" presetClass="exit" presetSubtype="0" fill="hold" grpId="1" nodeType="withEffect">
                                  <p:stCondLst>
                                    <p:cond delay="0"/>
                                  </p:stCondLst>
                                  <p:childTnLst>
                                    <p:set>
                                      <p:cBhvr>
                                        <p:cTn id="2966" dur="1" fill="hold">
                                          <p:stCondLst>
                                            <p:cond delay="0"/>
                                          </p:stCondLst>
                                        </p:cTn>
                                        <p:tgtEl>
                                          <p:spTgt spid="815"/>
                                        </p:tgtEl>
                                        <p:attrNameLst>
                                          <p:attrName>style.visibility</p:attrName>
                                        </p:attrNameLst>
                                      </p:cBhvr>
                                      <p:to>
                                        <p:strVal val="hidden"/>
                                      </p:to>
                                    </p:set>
                                  </p:childTnLst>
                                </p:cTn>
                              </p:par>
                              <p:par>
                                <p:cTn id="2967" presetID="1" presetClass="exit" presetSubtype="0" fill="hold" grpId="1" nodeType="withEffect">
                                  <p:stCondLst>
                                    <p:cond delay="0"/>
                                  </p:stCondLst>
                                  <p:childTnLst>
                                    <p:set>
                                      <p:cBhvr>
                                        <p:cTn id="2968" dur="1" fill="hold">
                                          <p:stCondLst>
                                            <p:cond delay="0"/>
                                          </p:stCondLst>
                                        </p:cTn>
                                        <p:tgtEl>
                                          <p:spTgt spid="814"/>
                                        </p:tgtEl>
                                        <p:attrNameLst>
                                          <p:attrName>style.visibility</p:attrName>
                                        </p:attrNameLst>
                                      </p:cBhvr>
                                      <p:to>
                                        <p:strVal val="hidden"/>
                                      </p:to>
                                    </p:set>
                                  </p:childTnLst>
                                </p:cTn>
                              </p:par>
                              <p:par>
                                <p:cTn id="2969" presetID="1" presetClass="entr" presetSubtype="0" fill="hold" grpId="0" nodeType="withEffect">
                                  <p:stCondLst>
                                    <p:cond delay="0"/>
                                  </p:stCondLst>
                                  <p:childTnLst>
                                    <p:set>
                                      <p:cBhvr>
                                        <p:cTn id="2970" dur="1" fill="hold">
                                          <p:stCondLst>
                                            <p:cond delay="0"/>
                                          </p:stCondLst>
                                        </p:cTn>
                                        <p:tgtEl>
                                          <p:spTgt spid="813"/>
                                        </p:tgtEl>
                                        <p:attrNameLst>
                                          <p:attrName>style.visibility</p:attrName>
                                        </p:attrNameLst>
                                      </p:cBhvr>
                                      <p:to>
                                        <p:strVal val="visible"/>
                                      </p:to>
                                    </p:set>
                                  </p:childTnLst>
                                </p:cTn>
                              </p:par>
                              <p:par>
                                <p:cTn id="2971" presetID="1" presetClass="entr" presetSubtype="0" fill="hold" grpId="0" nodeType="withEffect">
                                  <p:stCondLst>
                                    <p:cond delay="0"/>
                                  </p:stCondLst>
                                  <p:childTnLst>
                                    <p:set>
                                      <p:cBhvr>
                                        <p:cTn id="2972" dur="1" fill="hold">
                                          <p:stCondLst>
                                            <p:cond delay="0"/>
                                          </p:stCondLst>
                                        </p:cTn>
                                        <p:tgtEl>
                                          <p:spTgt spid="812"/>
                                        </p:tgtEl>
                                        <p:attrNameLst>
                                          <p:attrName>style.visibility</p:attrName>
                                        </p:attrNameLst>
                                      </p:cBhvr>
                                      <p:to>
                                        <p:strVal val="visible"/>
                                      </p:to>
                                    </p:set>
                                  </p:childTnLst>
                                </p:cTn>
                              </p:par>
                            </p:childTnLst>
                          </p:cTn>
                        </p:par>
                      </p:childTnLst>
                    </p:cTn>
                  </p:par>
                </p:childTnLst>
              </p:cTn>
              <p:nextCondLst>
                <p:cond evt="onClick" delay="0">
                  <p:tgtEl>
                    <p:spTgt spid="815"/>
                  </p:tgtEl>
                </p:cond>
              </p:nextCondLst>
            </p:seq>
            <p:seq concurrent="1" nextAc="seek">
              <p:cTn id="2973" restart="whenNotActive" fill="hold" evtFilter="cancelBubble" nodeType="interactiveSeq">
                <p:stCondLst>
                  <p:cond evt="onClick" delay="0">
                    <p:tgtEl>
                      <p:spTgt spid="814"/>
                    </p:tgtEl>
                  </p:cond>
                </p:stCondLst>
                <p:endSync evt="end" delay="0">
                  <p:rtn val="all"/>
                </p:endSync>
                <p:childTnLst>
                  <p:par>
                    <p:cTn id="2974" fill="hold">
                      <p:stCondLst>
                        <p:cond delay="0"/>
                      </p:stCondLst>
                      <p:childTnLst>
                        <p:par>
                          <p:cTn id="2975" fill="hold">
                            <p:stCondLst>
                              <p:cond delay="0"/>
                            </p:stCondLst>
                            <p:childTnLst>
                              <p:par>
                                <p:cTn id="2976" presetID="1" presetClass="exit" presetSubtype="0" fill="hold" grpId="2" nodeType="withEffect">
                                  <p:stCondLst>
                                    <p:cond delay="0"/>
                                  </p:stCondLst>
                                  <p:childTnLst>
                                    <p:set>
                                      <p:cBhvr>
                                        <p:cTn id="2977" dur="1" fill="hold">
                                          <p:stCondLst>
                                            <p:cond delay="0"/>
                                          </p:stCondLst>
                                        </p:cTn>
                                        <p:tgtEl>
                                          <p:spTgt spid="814"/>
                                        </p:tgtEl>
                                        <p:attrNameLst>
                                          <p:attrName>style.visibility</p:attrName>
                                        </p:attrNameLst>
                                      </p:cBhvr>
                                      <p:to>
                                        <p:strVal val="hidden"/>
                                      </p:to>
                                    </p:set>
                                  </p:childTnLst>
                                </p:cTn>
                              </p:par>
                              <p:par>
                                <p:cTn id="2978" presetID="1" presetClass="exit" presetSubtype="0" fill="hold" grpId="2" nodeType="withEffect">
                                  <p:stCondLst>
                                    <p:cond delay="0"/>
                                  </p:stCondLst>
                                  <p:childTnLst>
                                    <p:set>
                                      <p:cBhvr>
                                        <p:cTn id="2979" dur="1" fill="hold">
                                          <p:stCondLst>
                                            <p:cond delay="0"/>
                                          </p:stCondLst>
                                        </p:cTn>
                                        <p:tgtEl>
                                          <p:spTgt spid="815"/>
                                        </p:tgtEl>
                                        <p:attrNameLst>
                                          <p:attrName>style.visibility</p:attrName>
                                        </p:attrNameLst>
                                      </p:cBhvr>
                                      <p:to>
                                        <p:strVal val="hidden"/>
                                      </p:to>
                                    </p:set>
                                  </p:childTnLst>
                                </p:cTn>
                              </p:par>
                              <p:par>
                                <p:cTn id="2980" presetID="1" presetClass="entr" presetSubtype="0" fill="hold" grpId="0" nodeType="withEffect">
                                  <p:stCondLst>
                                    <p:cond delay="0"/>
                                  </p:stCondLst>
                                  <p:childTnLst>
                                    <p:set>
                                      <p:cBhvr>
                                        <p:cTn id="2981" dur="1" fill="hold">
                                          <p:stCondLst>
                                            <p:cond delay="0"/>
                                          </p:stCondLst>
                                        </p:cTn>
                                        <p:tgtEl>
                                          <p:spTgt spid="817"/>
                                        </p:tgtEl>
                                        <p:attrNameLst>
                                          <p:attrName>style.visibility</p:attrName>
                                        </p:attrNameLst>
                                      </p:cBhvr>
                                      <p:to>
                                        <p:strVal val="visible"/>
                                      </p:to>
                                    </p:set>
                                  </p:childTnLst>
                                </p:cTn>
                              </p:par>
                              <p:par>
                                <p:cTn id="2982" presetID="1" presetClass="entr" presetSubtype="0" fill="hold" grpId="0" nodeType="withEffect">
                                  <p:stCondLst>
                                    <p:cond delay="0"/>
                                  </p:stCondLst>
                                  <p:childTnLst>
                                    <p:set>
                                      <p:cBhvr>
                                        <p:cTn id="2983"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4"/>
                  </p:tgtEl>
                </p:cond>
              </p:nextCondLst>
            </p:seq>
            <p:seq concurrent="1" nextAc="seek">
              <p:cTn id="2984" restart="whenNotActive" fill="hold" evtFilter="cancelBubble" nodeType="interactiveSeq">
                <p:stCondLst>
                  <p:cond evt="onClick" delay="0">
                    <p:tgtEl>
                      <p:spTgt spid="817"/>
                    </p:tgtEl>
                  </p:cond>
                </p:stCondLst>
                <p:endSync evt="end" delay="0">
                  <p:rtn val="all"/>
                </p:endSync>
                <p:childTnLst>
                  <p:par>
                    <p:cTn id="2985" fill="hold">
                      <p:stCondLst>
                        <p:cond delay="0"/>
                      </p:stCondLst>
                      <p:childTnLst>
                        <p:par>
                          <p:cTn id="2986" fill="hold">
                            <p:stCondLst>
                              <p:cond delay="0"/>
                            </p:stCondLst>
                            <p:childTnLst>
                              <p:par>
                                <p:cTn id="2987" presetID="1" presetClass="exit" presetSubtype="0" fill="hold" grpId="1" nodeType="withEffect">
                                  <p:stCondLst>
                                    <p:cond delay="0"/>
                                  </p:stCondLst>
                                  <p:childTnLst>
                                    <p:set>
                                      <p:cBhvr>
                                        <p:cTn id="2988" dur="1" fill="hold">
                                          <p:stCondLst>
                                            <p:cond delay="0"/>
                                          </p:stCondLst>
                                        </p:cTn>
                                        <p:tgtEl>
                                          <p:spTgt spid="817"/>
                                        </p:tgtEl>
                                        <p:attrNameLst>
                                          <p:attrName>style.visibility</p:attrName>
                                        </p:attrNameLst>
                                      </p:cBhvr>
                                      <p:to>
                                        <p:strVal val="hidden"/>
                                      </p:to>
                                    </p:set>
                                  </p:childTnLst>
                                </p:cTn>
                              </p:par>
                              <p:par>
                                <p:cTn id="2989" presetID="1" presetClass="exit" presetSubtype="0" fill="hold" grpId="1" nodeType="withEffect">
                                  <p:stCondLst>
                                    <p:cond delay="0"/>
                                  </p:stCondLst>
                                  <p:childTnLst>
                                    <p:set>
                                      <p:cBhvr>
                                        <p:cTn id="2990" dur="1" fill="hold">
                                          <p:stCondLst>
                                            <p:cond delay="0"/>
                                          </p:stCondLst>
                                        </p:cTn>
                                        <p:tgtEl>
                                          <p:spTgt spid="816"/>
                                        </p:tgtEl>
                                        <p:attrNameLst>
                                          <p:attrName>style.visibility</p:attrName>
                                        </p:attrNameLst>
                                      </p:cBhvr>
                                      <p:to>
                                        <p:strVal val="hidden"/>
                                      </p:to>
                                    </p:set>
                                  </p:childTnLst>
                                </p:cTn>
                              </p:par>
                              <p:par>
                                <p:cTn id="2991" presetID="1" presetClass="entr" presetSubtype="0" fill="hold" grpId="0" nodeType="withEffect">
                                  <p:stCondLst>
                                    <p:cond delay="0"/>
                                  </p:stCondLst>
                                  <p:childTnLst>
                                    <p:set>
                                      <p:cBhvr>
                                        <p:cTn id="2992" dur="1" fill="hold">
                                          <p:stCondLst>
                                            <p:cond delay="0"/>
                                          </p:stCondLst>
                                        </p:cTn>
                                        <p:tgtEl>
                                          <p:spTgt spid="815"/>
                                        </p:tgtEl>
                                        <p:attrNameLst>
                                          <p:attrName>style.visibility</p:attrName>
                                        </p:attrNameLst>
                                      </p:cBhvr>
                                      <p:to>
                                        <p:strVal val="visible"/>
                                      </p:to>
                                    </p:set>
                                  </p:childTnLst>
                                </p:cTn>
                              </p:par>
                              <p:par>
                                <p:cTn id="2993" presetID="1" presetClass="entr" presetSubtype="0" fill="hold" grpId="0" nodeType="withEffect">
                                  <p:stCondLst>
                                    <p:cond delay="0"/>
                                  </p:stCondLst>
                                  <p:childTnLst>
                                    <p:set>
                                      <p:cBhvr>
                                        <p:cTn id="2994" dur="1" fill="hold">
                                          <p:stCondLst>
                                            <p:cond delay="0"/>
                                          </p:stCondLst>
                                        </p:cTn>
                                        <p:tgtEl>
                                          <p:spTgt spid="814"/>
                                        </p:tgtEl>
                                        <p:attrNameLst>
                                          <p:attrName>style.visibility</p:attrName>
                                        </p:attrNameLst>
                                      </p:cBhvr>
                                      <p:to>
                                        <p:strVal val="visible"/>
                                      </p:to>
                                    </p:set>
                                  </p:childTnLst>
                                </p:cTn>
                              </p:par>
                            </p:childTnLst>
                          </p:cTn>
                        </p:par>
                      </p:childTnLst>
                    </p:cTn>
                  </p:par>
                </p:childTnLst>
              </p:cTn>
              <p:nextCondLst>
                <p:cond evt="onClick" delay="0">
                  <p:tgtEl>
                    <p:spTgt spid="817"/>
                  </p:tgtEl>
                </p:cond>
              </p:nextCondLst>
            </p:seq>
            <p:seq concurrent="1" nextAc="seek">
              <p:cTn id="2995" restart="whenNotActive" fill="hold" evtFilter="cancelBubble" nodeType="interactiveSeq">
                <p:stCondLst>
                  <p:cond evt="onClick" delay="0">
                    <p:tgtEl>
                      <p:spTgt spid="816"/>
                    </p:tgtEl>
                  </p:cond>
                </p:stCondLst>
                <p:endSync evt="end" delay="0">
                  <p:rtn val="all"/>
                </p:endSync>
                <p:childTnLst>
                  <p:par>
                    <p:cTn id="2996" fill="hold">
                      <p:stCondLst>
                        <p:cond delay="0"/>
                      </p:stCondLst>
                      <p:childTnLst>
                        <p:par>
                          <p:cTn id="2997" fill="hold">
                            <p:stCondLst>
                              <p:cond delay="0"/>
                            </p:stCondLst>
                            <p:childTnLst>
                              <p:par>
                                <p:cTn id="2998" presetID="1" presetClass="exit" presetSubtype="0" fill="hold" grpId="2" nodeType="withEffect">
                                  <p:stCondLst>
                                    <p:cond delay="0"/>
                                  </p:stCondLst>
                                  <p:childTnLst>
                                    <p:set>
                                      <p:cBhvr>
                                        <p:cTn id="2999" dur="1" fill="hold">
                                          <p:stCondLst>
                                            <p:cond delay="0"/>
                                          </p:stCondLst>
                                        </p:cTn>
                                        <p:tgtEl>
                                          <p:spTgt spid="816"/>
                                        </p:tgtEl>
                                        <p:attrNameLst>
                                          <p:attrName>style.visibility</p:attrName>
                                        </p:attrNameLst>
                                      </p:cBhvr>
                                      <p:to>
                                        <p:strVal val="hidden"/>
                                      </p:to>
                                    </p:set>
                                  </p:childTnLst>
                                </p:cTn>
                              </p:par>
                              <p:par>
                                <p:cTn id="3000" presetID="1" presetClass="exit" presetSubtype="0" fill="hold" grpId="2" nodeType="withEffect">
                                  <p:stCondLst>
                                    <p:cond delay="0"/>
                                  </p:stCondLst>
                                  <p:childTnLst>
                                    <p:set>
                                      <p:cBhvr>
                                        <p:cTn id="3001" dur="1" fill="hold">
                                          <p:stCondLst>
                                            <p:cond delay="0"/>
                                          </p:stCondLst>
                                        </p:cTn>
                                        <p:tgtEl>
                                          <p:spTgt spid="817"/>
                                        </p:tgtEl>
                                        <p:attrNameLst>
                                          <p:attrName>style.visibility</p:attrName>
                                        </p:attrNameLst>
                                      </p:cBhvr>
                                      <p:to>
                                        <p:strVal val="hidden"/>
                                      </p:to>
                                    </p:set>
                                  </p:childTnLst>
                                </p:cTn>
                              </p:par>
                              <p:par>
                                <p:cTn id="3002" presetID="1" presetClass="entr" presetSubtype="0" fill="hold" grpId="3" nodeType="withEffect">
                                  <p:stCondLst>
                                    <p:cond delay="0"/>
                                  </p:stCondLst>
                                  <p:childTnLst>
                                    <p:set>
                                      <p:cBhvr>
                                        <p:cTn id="3003" dur="1" fill="hold">
                                          <p:stCondLst>
                                            <p:cond delay="0"/>
                                          </p:stCondLst>
                                        </p:cTn>
                                        <p:tgtEl>
                                          <p:spTgt spid="819"/>
                                        </p:tgtEl>
                                        <p:attrNameLst>
                                          <p:attrName>style.visibility</p:attrName>
                                        </p:attrNameLst>
                                      </p:cBhvr>
                                      <p:to>
                                        <p:strVal val="visible"/>
                                      </p:to>
                                    </p:set>
                                  </p:childTnLst>
                                </p:cTn>
                              </p:par>
                              <p:par>
                                <p:cTn id="3004" presetID="1" presetClass="entr" presetSubtype="0" fill="hold" grpId="3" nodeType="withEffect">
                                  <p:stCondLst>
                                    <p:cond delay="0"/>
                                  </p:stCondLst>
                                  <p:childTnLst>
                                    <p:set>
                                      <p:cBhvr>
                                        <p:cTn id="3005" dur="1" fill="hold">
                                          <p:stCondLst>
                                            <p:cond delay="0"/>
                                          </p:stCondLst>
                                        </p:cTn>
                                        <p:tgtEl>
                                          <p:spTgt spid="818"/>
                                        </p:tgtEl>
                                        <p:attrNameLst>
                                          <p:attrName>style.visibility</p:attrName>
                                        </p:attrNameLst>
                                      </p:cBhvr>
                                      <p:to>
                                        <p:strVal val="visible"/>
                                      </p:to>
                                    </p:set>
                                  </p:childTnLst>
                                </p:cTn>
                              </p:par>
                            </p:childTnLst>
                          </p:cTn>
                        </p:par>
                      </p:childTnLst>
                    </p:cTn>
                  </p:par>
                </p:childTnLst>
              </p:cTn>
              <p:nextCondLst>
                <p:cond evt="onClick" delay="0">
                  <p:tgtEl>
                    <p:spTgt spid="816"/>
                  </p:tgtEl>
                </p:cond>
              </p:nextCondLst>
            </p:seq>
            <p:seq concurrent="1" nextAc="seek">
              <p:cTn id="3006" restart="whenNotActive" fill="hold" evtFilter="cancelBubble" nodeType="interactiveSeq">
                <p:stCondLst>
                  <p:cond evt="onClick" delay="0">
                    <p:tgtEl>
                      <p:spTgt spid="819"/>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withEffect">
                                  <p:stCondLst>
                                    <p:cond delay="0"/>
                                  </p:stCondLst>
                                  <p:childTnLst>
                                    <p:set>
                                      <p:cBhvr>
                                        <p:cTn id="3010" dur="1" fill="hold">
                                          <p:stCondLst>
                                            <p:cond delay="0"/>
                                          </p:stCondLst>
                                        </p:cTn>
                                        <p:tgtEl>
                                          <p:spTgt spid="819"/>
                                        </p:tgtEl>
                                        <p:attrNameLst>
                                          <p:attrName>style.visibility</p:attrName>
                                        </p:attrNameLst>
                                      </p:cBhvr>
                                      <p:to>
                                        <p:strVal val="hidden"/>
                                      </p:to>
                                    </p:set>
                                  </p:childTnLst>
                                </p:cTn>
                              </p:par>
                              <p:par>
                                <p:cTn id="3011" presetID="1" presetClass="exit" presetSubtype="0" fill="hold" grpId="1" nodeType="withEffect">
                                  <p:stCondLst>
                                    <p:cond delay="0"/>
                                  </p:stCondLst>
                                  <p:childTnLst>
                                    <p:set>
                                      <p:cBhvr>
                                        <p:cTn id="3012" dur="1" fill="hold">
                                          <p:stCondLst>
                                            <p:cond delay="0"/>
                                          </p:stCondLst>
                                        </p:cTn>
                                        <p:tgtEl>
                                          <p:spTgt spid="818"/>
                                        </p:tgtEl>
                                        <p:attrNameLst>
                                          <p:attrName>style.visibility</p:attrName>
                                        </p:attrNameLst>
                                      </p:cBhvr>
                                      <p:to>
                                        <p:strVal val="hidden"/>
                                      </p:to>
                                    </p:set>
                                  </p:childTnLst>
                                </p:cTn>
                              </p:par>
                              <p:par>
                                <p:cTn id="3013" presetID="1" presetClass="entr" presetSubtype="0" fill="hold" grpId="3" nodeType="withEffect">
                                  <p:stCondLst>
                                    <p:cond delay="0"/>
                                  </p:stCondLst>
                                  <p:childTnLst>
                                    <p:set>
                                      <p:cBhvr>
                                        <p:cTn id="3014" dur="1" fill="hold">
                                          <p:stCondLst>
                                            <p:cond delay="0"/>
                                          </p:stCondLst>
                                        </p:cTn>
                                        <p:tgtEl>
                                          <p:spTgt spid="817"/>
                                        </p:tgtEl>
                                        <p:attrNameLst>
                                          <p:attrName>style.visibility</p:attrName>
                                        </p:attrNameLst>
                                      </p:cBhvr>
                                      <p:to>
                                        <p:strVal val="visible"/>
                                      </p:to>
                                    </p:set>
                                  </p:childTnLst>
                                </p:cTn>
                              </p:par>
                              <p:par>
                                <p:cTn id="3015" presetID="1" presetClass="entr" presetSubtype="0" fill="hold" grpId="3" nodeType="withEffect">
                                  <p:stCondLst>
                                    <p:cond delay="0"/>
                                  </p:stCondLst>
                                  <p:childTnLst>
                                    <p:set>
                                      <p:cBhvr>
                                        <p:cTn id="3016"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9"/>
                  </p:tgtEl>
                </p:cond>
              </p:nextCondLst>
            </p:seq>
            <p:seq concurrent="1" nextAc="seek">
              <p:cTn id="3017" restart="whenNotActive" fill="hold" evtFilter="cancelBubble" nodeType="interactiveSeq">
                <p:stCondLst>
                  <p:cond evt="onClick" delay="0">
                    <p:tgtEl>
                      <p:spTgt spid="818"/>
                    </p:tgtEl>
                  </p:cond>
                </p:stCondLst>
                <p:endSync evt="end" delay="0">
                  <p:rtn val="all"/>
                </p:endSync>
                <p:childTnLst>
                  <p:par>
                    <p:cTn id="3018" fill="hold">
                      <p:stCondLst>
                        <p:cond delay="0"/>
                      </p:stCondLst>
                      <p:childTnLst>
                        <p:par>
                          <p:cTn id="3019" fill="hold">
                            <p:stCondLst>
                              <p:cond delay="0"/>
                            </p:stCondLst>
                            <p:childTnLst>
                              <p:par>
                                <p:cTn id="3020" presetID="1" presetClass="exit" presetSubtype="0" fill="hold" grpId="2" nodeType="withEffect">
                                  <p:stCondLst>
                                    <p:cond delay="0"/>
                                  </p:stCondLst>
                                  <p:childTnLst>
                                    <p:set>
                                      <p:cBhvr>
                                        <p:cTn id="3021" dur="1" fill="hold">
                                          <p:stCondLst>
                                            <p:cond delay="0"/>
                                          </p:stCondLst>
                                        </p:cTn>
                                        <p:tgtEl>
                                          <p:spTgt spid="818"/>
                                        </p:tgtEl>
                                        <p:attrNameLst>
                                          <p:attrName>style.visibility</p:attrName>
                                        </p:attrNameLst>
                                      </p:cBhvr>
                                      <p:to>
                                        <p:strVal val="hidden"/>
                                      </p:to>
                                    </p:set>
                                  </p:childTnLst>
                                </p:cTn>
                              </p:par>
                              <p:par>
                                <p:cTn id="3022" presetID="1" presetClass="exit" presetSubtype="0" fill="hold" grpId="2" nodeType="withEffect">
                                  <p:stCondLst>
                                    <p:cond delay="0"/>
                                  </p:stCondLst>
                                  <p:childTnLst>
                                    <p:set>
                                      <p:cBhvr>
                                        <p:cTn id="3023" dur="1" fill="hold">
                                          <p:stCondLst>
                                            <p:cond delay="0"/>
                                          </p:stCondLst>
                                        </p:cTn>
                                        <p:tgtEl>
                                          <p:spTgt spid="819"/>
                                        </p:tgtEl>
                                        <p:attrNameLst>
                                          <p:attrName>style.visibility</p:attrName>
                                        </p:attrNameLst>
                                      </p:cBhvr>
                                      <p:to>
                                        <p:strVal val="hidden"/>
                                      </p:to>
                                    </p:set>
                                  </p:childTnLst>
                                </p:cTn>
                              </p:par>
                              <p:par>
                                <p:cTn id="3024" presetID="1" presetClass="entr" presetSubtype="0" fill="hold" grpId="0" nodeType="withEffect">
                                  <p:stCondLst>
                                    <p:cond delay="0"/>
                                  </p:stCondLst>
                                  <p:childTnLst>
                                    <p:set>
                                      <p:cBhvr>
                                        <p:cTn id="3025" dur="1" fill="hold">
                                          <p:stCondLst>
                                            <p:cond delay="0"/>
                                          </p:stCondLst>
                                        </p:cTn>
                                        <p:tgtEl>
                                          <p:spTgt spid="821"/>
                                        </p:tgtEl>
                                        <p:attrNameLst>
                                          <p:attrName>style.visibility</p:attrName>
                                        </p:attrNameLst>
                                      </p:cBhvr>
                                      <p:to>
                                        <p:strVal val="visible"/>
                                      </p:to>
                                    </p:set>
                                  </p:childTnLst>
                                </p:cTn>
                              </p:par>
                              <p:par>
                                <p:cTn id="3026" presetID="1" presetClass="entr" presetSubtype="0" fill="hold" grpId="0" nodeType="withEffect">
                                  <p:stCondLst>
                                    <p:cond delay="0"/>
                                  </p:stCondLst>
                                  <p:childTnLst>
                                    <p:set>
                                      <p:cBhvr>
                                        <p:cTn id="3027" dur="1" fill="hold">
                                          <p:stCondLst>
                                            <p:cond delay="0"/>
                                          </p:stCondLst>
                                        </p:cTn>
                                        <p:tgtEl>
                                          <p:spTgt spid="820"/>
                                        </p:tgtEl>
                                        <p:attrNameLst>
                                          <p:attrName>style.visibility</p:attrName>
                                        </p:attrNameLst>
                                      </p:cBhvr>
                                      <p:to>
                                        <p:strVal val="visible"/>
                                      </p:to>
                                    </p:set>
                                  </p:childTnLst>
                                </p:cTn>
                              </p:par>
                            </p:childTnLst>
                          </p:cTn>
                        </p:par>
                      </p:childTnLst>
                    </p:cTn>
                  </p:par>
                </p:childTnLst>
              </p:cTn>
              <p:nextCondLst>
                <p:cond evt="onClick" delay="0">
                  <p:tgtEl>
                    <p:spTgt spid="818"/>
                  </p:tgtEl>
                </p:cond>
              </p:nextCondLst>
            </p:seq>
            <p:seq concurrent="1" nextAc="seek">
              <p:cTn id="3028" restart="whenNotActive" fill="hold" evtFilter="cancelBubble" nodeType="interactiveSeq">
                <p:stCondLst>
                  <p:cond evt="onClick" delay="0">
                    <p:tgtEl>
                      <p:spTgt spid="821"/>
                    </p:tgtEl>
                  </p:cond>
                </p:stCondLst>
                <p:endSync evt="end" delay="0">
                  <p:rtn val="all"/>
                </p:endSync>
                <p:childTnLst>
                  <p:par>
                    <p:cTn id="3029" fill="hold">
                      <p:stCondLst>
                        <p:cond delay="0"/>
                      </p:stCondLst>
                      <p:childTnLst>
                        <p:par>
                          <p:cTn id="3030" fill="hold">
                            <p:stCondLst>
                              <p:cond delay="0"/>
                            </p:stCondLst>
                            <p:childTnLst>
                              <p:par>
                                <p:cTn id="3031" presetID="1" presetClass="exit" presetSubtype="0" fill="hold" grpId="1" nodeType="withEffect">
                                  <p:stCondLst>
                                    <p:cond delay="0"/>
                                  </p:stCondLst>
                                  <p:childTnLst>
                                    <p:set>
                                      <p:cBhvr>
                                        <p:cTn id="3032" dur="1" fill="hold">
                                          <p:stCondLst>
                                            <p:cond delay="0"/>
                                          </p:stCondLst>
                                        </p:cTn>
                                        <p:tgtEl>
                                          <p:spTgt spid="821"/>
                                        </p:tgtEl>
                                        <p:attrNameLst>
                                          <p:attrName>style.visibility</p:attrName>
                                        </p:attrNameLst>
                                      </p:cBhvr>
                                      <p:to>
                                        <p:strVal val="hidden"/>
                                      </p:to>
                                    </p:set>
                                  </p:childTnLst>
                                </p:cTn>
                              </p:par>
                              <p:par>
                                <p:cTn id="3033" presetID="1" presetClass="exit" presetSubtype="0" fill="hold" grpId="1" nodeType="withEffect">
                                  <p:stCondLst>
                                    <p:cond delay="0"/>
                                  </p:stCondLst>
                                  <p:childTnLst>
                                    <p:set>
                                      <p:cBhvr>
                                        <p:cTn id="3034" dur="1" fill="hold">
                                          <p:stCondLst>
                                            <p:cond delay="0"/>
                                          </p:stCondLst>
                                        </p:cTn>
                                        <p:tgtEl>
                                          <p:spTgt spid="820"/>
                                        </p:tgtEl>
                                        <p:attrNameLst>
                                          <p:attrName>style.visibility</p:attrName>
                                        </p:attrNameLst>
                                      </p:cBhvr>
                                      <p:to>
                                        <p:strVal val="hidden"/>
                                      </p:to>
                                    </p:set>
                                  </p:childTnLst>
                                </p:cTn>
                              </p:par>
                              <p:par>
                                <p:cTn id="3035" presetID="1" presetClass="entr" presetSubtype="0" fill="hold" grpId="0" nodeType="withEffect">
                                  <p:stCondLst>
                                    <p:cond delay="0"/>
                                  </p:stCondLst>
                                  <p:childTnLst>
                                    <p:set>
                                      <p:cBhvr>
                                        <p:cTn id="3036" dur="1" fill="hold">
                                          <p:stCondLst>
                                            <p:cond delay="0"/>
                                          </p:stCondLst>
                                        </p:cTn>
                                        <p:tgtEl>
                                          <p:spTgt spid="819"/>
                                        </p:tgtEl>
                                        <p:attrNameLst>
                                          <p:attrName>style.visibility</p:attrName>
                                        </p:attrNameLst>
                                      </p:cBhvr>
                                      <p:to>
                                        <p:strVal val="visible"/>
                                      </p:to>
                                    </p:set>
                                  </p:childTnLst>
                                </p:cTn>
                              </p:par>
                              <p:par>
                                <p:cTn id="3037" presetID="1" presetClass="entr" presetSubtype="0" fill="hold" grpId="0" nodeType="withEffect">
                                  <p:stCondLst>
                                    <p:cond delay="0"/>
                                  </p:stCondLst>
                                  <p:childTnLst>
                                    <p:set>
                                      <p:cBhvr>
                                        <p:cTn id="3038" dur="1" fill="hold">
                                          <p:stCondLst>
                                            <p:cond delay="0"/>
                                          </p:stCondLst>
                                        </p:cTn>
                                        <p:tgtEl>
                                          <p:spTgt spid="818"/>
                                        </p:tgtEl>
                                        <p:attrNameLst>
                                          <p:attrName>style.visibility</p:attrName>
                                        </p:attrNameLst>
                                      </p:cBhvr>
                                      <p:to>
                                        <p:strVal val="visible"/>
                                      </p:to>
                                    </p:set>
                                  </p:childTnLst>
                                </p:cTn>
                              </p:par>
                            </p:childTnLst>
                          </p:cTn>
                        </p:par>
                      </p:childTnLst>
                    </p:cTn>
                  </p:par>
                </p:childTnLst>
              </p:cTn>
              <p:nextCondLst>
                <p:cond evt="onClick" delay="0">
                  <p:tgtEl>
                    <p:spTgt spid="821"/>
                  </p:tgtEl>
                </p:cond>
              </p:nextCondLst>
            </p:seq>
            <p:seq concurrent="1" nextAc="seek">
              <p:cTn id="3039" restart="whenNotActive" fill="hold" evtFilter="cancelBubble" nodeType="interactiveSeq">
                <p:stCondLst>
                  <p:cond evt="onClick" delay="0">
                    <p:tgtEl>
                      <p:spTgt spid="820"/>
                    </p:tgtEl>
                  </p:cond>
                </p:stCondLst>
                <p:endSync evt="end" delay="0">
                  <p:rtn val="all"/>
                </p:endSync>
                <p:childTnLst>
                  <p:par>
                    <p:cTn id="3040" fill="hold">
                      <p:stCondLst>
                        <p:cond delay="0"/>
                      </p:stCondLst>
                      <p:childTnLst>
                        <p:par>
                          <p:cTn id="3041" fill="hold">
                            <p:stCondLst>
                              <p:cond delay="0"/>
                            </p:stCondLst>
                            <p:childTnLst>
                              <p:par>
                                <p:cTn id="3042" presetID="1" presetClass="exit" presetSubtype="0" fill="hold" grpId="2" nodeType="withEffect">
                                  <p:stCondLst>
                                    <p:cond delay="0"/>
                                  </p:stCondLst>
                                  <p:childTnLst>
                                    <p:set>
                                      <p:cBhvr>
                                        <p:cTn id="3043" dur="1" fill="hold">
                                          <p:stCondLst>
                                            <p:cond delay="0"/>
                                          </p:stCondLst>
                                        </p:cTn>
                                        <p:tgtEl>
                                          <p:spTgt spid="820"/>
                                        </p:tgtEl>
                                        <p:attrNameLst>
                                          <p:attrName>style.visibility</p:attrName>
                                        </p:attrNameLst>
                                      </p:cBhvr>
                                      <p:to>
                                        <p:strVal val="hidden"/>
                                      </p:to>
                                    </p:set>
                                  </p:childTnLst>
                                </p:cTn>
                              </p:par>
                              <p:par>
                                <p:cTn id="3044" presetID="1" presetClass="exit" presetSubtype="0" fill="hold" grpId="2" nodeType="withEffect">
                                  <p:stCondLst>
                                    <p:cond delay="0"/>
                                  </p:stCondLst>
                                  <p:childTnLst>
                                    <p:set>
                                      <p:cBhvr>
                                        <p:cTn id="3045" dur="1" fill="hold">
                                          <p:stCondLst>
                                            <p:cond delay="0"/>
                                          </p:stCondLst>
                                        </p:cTn>
                                        <p:tgtEl>
                                          <p:spTgt spid="821"/>
                                        </p:tgtEl>
                                        <p:attrNameLst>
                                          <p:attrName>style.visibility</p:attrName>
                                        </p:attrNameLst>
                                      </p:cBhvr>
                                      <p:to>
                                        <p:strVal val="hidden"/>
                                      </p:to>
                                    </p:set>
                                  </p:childTnLst>
                                </p:cTn>
                              </p:par>
                              <p:par>
                                <p:cTn id="3046" presetID="1" presetClass="entr" presetSubtype="0" fill="hold" grpId="3" nodeType="withEffect">
                                  <p:stCondLst>
                                    <p:cond delay="0"/>
                                  </p:stCondLst>
                                  <p:childTnLst>
                                    <p:set>
                                      <p:cBhvr>
                                        <p:cTn id="3047" dur="1" fill="hold">
                                          <p:stCondLst>
                                            <p:cond delay="0"/>
                                          </p:stCondLst>
                                        </p:cTn>
                                        <p:tgtEl>
                                          <p:spTgt spid="823"/>
                                        </p:tgtEl>
                                        <p:attrNameLst>
                                          <p:attrName>style.visibility</p:attrName>
                                        </p:attrNameLst>
                                      </p:cBhvr>
                                      <p:to>
                                        <p:strVal val="visible"/>
                                      </p:to>
                                    </p:set>
                                  </p:childTnLst>
                                </p:cTn>
                              </p:par>
                              <p:par>
                                <p:cTn id="3048" presetID="1" presetClass="entr" presetSubtype="0" fill="hold" grpId="3" nodeType="withEffect">
                                  <p:stCondLst>
                                    <p:cond delay="0"/>
                                  </p:stCondLst>
                                  <p:childTnLst>
                                    <p:set>
                                      <p:cBhvr>
                                        <p:cTn id="3049" dur="1" fill="hold">
                                          <p:stCondLst>
                                            <p:cond delay="0"/>
                                          </p:stCondLst>
                                        </p:cTn>
                                        <p:tgtEl>
                                          <p:spTgt spid="822"/>
                                        </p:tgtEl>
                                        <p:attrNameLst>
                                          <p:attrName>style.visibility</p:attrName>
                                        </p:attrNameLst>
                                      </p:cBhvr>
                                      <p:to>
                                        <p:strVal val="visible"/>
                                      </p:to>
                                    </p:set>
                                  </p:childTnLst>
                                </p:cTn>
                              </p:par>
                            </p:childTnLst>
                          </p:cTn>
                        </p:par>
                      </p:childTnLst>
                    </p:cTn>
                  </p:par>
                </p:childTnLst>
              </p:cTn>
              <p:nextCondLst>
                <p:cond evt="onClick" delay="0">
                  <p:tgtEl>
                    <p:spTgt spid="820"/>
                  </p:tgtEl>
                </p:cond>
              </p:nextCondLst>
            </p:seq>
            <p:seq concurrent="1" nextAc="seek">
              <p:cTn id="3050" restart="whenNotActive" fill="hold" evtFilter="cancelBubble" nodeType="interactiveSeq">
                <p:stCondLst>
                  <p:cond evt="onClick" delay="0">
                    <p:tgtEl>
                      <p:spTgt spid="823"/>
                    </p:tgtEl>
                  </p:cond>
                </p:stCondLst>
                <p:endSync evt="end" delay="0">
                  <p:rtn val="all"/>
                </p:endSync>
                <p:childTnLst>
                  <p:par>
                    <p:cTn id="3051" fill="hold">
                      <p:stCondLst>
                        <p:cond delay="0"/>
                      </p:stCondLst>
                      <p:childTnLst>
                        <p:par>
                          <p:cTn id="3052" fill="hold">
                            <p:stCondLst>
                              <p:cond delay="0"/>
                            </p:stCondLst>
                            <p:childTnLst>
                              <p:par>
                                <p:cTn id="3053" presetID="1" presetClass="exit" presetSubtype="0" fill="hold" grpId="1" nodeType="withEffect">
                                  <p:stCondLst>
                                    <p:cond delay="0"/>
                                  </p:stCondLst>
                                  <p:childTnLst>
                                    <p:set>
                                      <p:cBhvr>
                                        <p:cTn id="3054" dur="1" fill="hold">
                                          <p:stCondLst>
                                            <p:cond delay="0"/>
                                          </p:stCondLst>
                                        </p:cTn>
                                        <p:tgtEl>
                                          <p:spTgt spid="823"/>
                                        </p:tgtEl>
                                        <p:attrNameLst>
                                          <p:attrName>style.visibility</p:attrName>
                                        </p:attrNameLst>
                                      </p:cBhvr>
                                      <p:to>
                                        <p:strVal val="hidden"/>
                                      </p:to>
                                    </p:set>
                                  </p:childTnLst>
                                </p:cTn>
                              </p:par>
                              <p:par>
                                <p:cTn id="3055" presetID="1" presetClass="exit" presetSubtype="0" fill="hold" grpId="1" nodeType="withEffect">
                                  <p:stCondLst>
                                    <p:cond delay="0"/>
                                  </p:stCondLst>
                                  <p:childTnLst>
                                    <p:set>
                                      <p:cBhvr>
                                        <p:cTn id="3056" dur="1" fill="hold">
                                          <p:stCondLst>
                                            <p:cond delay="0"/>
                                          </p:stCondLst>
                                        </p:cTn>
                                        <p:tgtEl>
                                          <p:spTgt spid="822"/>
                                        </p:tgtEl>
                                        <p:attrNameLst>
                                          <p:attrName>style.visibility</p:attrName>
                                        </p:attrNameLst>
                                      </p:cBhvr>
                                      <p:to>
                                        <p:strVal val="hidden"/>
                                      </p:to>
                                    </p:set>
                                  </p:childTnLst>
                                </p:cTn>
                              </p:par>
                              <p:par>
                                <p:cTn id="3057" presetID="1" presetClass="entr" presetSubtype="0" fill="hold" grpId="3" nodeType="withEffect">
                                  <p:stCondLst>
                                    <p:cond delay="0"/>
                                  </p:stCondLst>
                                  <p:childTnLst>
                                    <p:set>
                                      <p:cBhvr>
                                        <p:cTn id="3058" dur="1" fill="hold">
                                          <p:stCondLst>
                                            <p:cond delay="0"/>
                                          </p:stCondLst>
                                        </p:cTn>
                                        <p:tgtEl>
                                          <p:spTgt spid="821"/>
                                        </p:tgtEl>
                                        <p:attrNameLst>
                                          <p:attrName>style.visibility</p:attrName>
                                        </p:attrNameLst>
                                      </p:cBhvr>
                                      <p:to>
                                        <p:strVal val="visible"/>
                                      </p:to>
                                    </p:set>
                                  </p:childTnLst>
                                </p:cTn>
                              </p:par>
                              <p:par>
                                <p:cTn id="3059" presetID="1" presetClass="entr" presetSubtype="0" fill="hold" grpId="3" nodeType="withEffect">
                                  <p:stCondLst>
                                    <p:cond delay="0"/>
                                  </p:stCondLst>
                                  <p:childTnLst>
                                    <p:set>
                                      <p:cBhvr>
                                        <p:cTn id="3060" dur="1" fill="hold">
                                          <p:stCondLst>
                                            <p:cond delay="0"/>
                                          </p:stCondLst>
                                        </p:cTn>
                                        <p:tgtEl>
                                          <p:spTgt spid="820"/>
                                        </p:tgtEl>
                                        <p:attrNameLst>
                                          <p:attrName>style.visibility</p:attrName>
                                        </p:attrNameLst>
                                      </p:cBhvr>
                                      <p:to>
                                        <p:strVal val="visible"/>
                                      </p:to>
                                    </p:set>
                                  </p:childTnLst>
                                </p:cTn>
                              </p:par>
                            </p:childTnLst>
                          </p:cTn>
                        </p:par>
                      </p:childTnLst>
                    </p:cTn>
                  </p:par>
                </p:childTnLst>
              </p:cTn>
              <p:nextCondLst>
                <p:cond evt="onClick" delay="0">
                  <p:tgtEl>
                    <p:spTgt spid="823"/>
                  </p:tgtEl>
                </p:cond>
              </p:nextCondLst>
            </p:seq>
            <p:seq concurrent="1" nextAc="seek">
              <p:cTn id="3061" restart="whenNotActive" fill="hold" evtFilter="cancelBubble" nodeType="interactiveSeq">
                <p:stCondLst>
                  <p:cond evt="onClick" delay="0">
                    <p:tgtEl>
                      <p:spTgt spid="822"/>
                    </p:tgtEl>
                  </p:cond>
                </p:stCondLst>
                <p:endSync evt="end" delay="0">
                  <p:rtn val="all"/>
                </p:endSync>
                <p:childTnLst>
                  <p:par>
                    <p:cTn id="3062" fill="hold">
                      <p:stCondLst>
                        <p:cond delay="0"/>
                      </p:stCondLst>
                      <p:childTnLst>
                        <p:par>
                          <p:cTn id="3063" fill="hold">
                            <p:stCondLst>
                              <p:cond delay="0"/>
                            </p:stCondLst>
                            <p:childTnLst>
                              <p:par>
                                <p:cTn id="3064" presetID="1" presetClass="exit" presetSubtype="0" fill="hold" grpId="2" nodeType="withEffect">
                                  <p:stCondLst>
                                    <p:cond delay="0"/>
                                  </p:stCondLst>
                                  <p:childTnLst>
                                    <p:set>
                                      <p:cBhvr>
                                        <p:cTn id="3065" dur="1" fill="hold">
                                          <p:stCondLst>
                                            <p:cond delay="0"/>
                                          </p:stCondLst>
                                        </p:cTn>
                                        <p:tgtEl>
                                          <p:spTgt spid="822"/>
                                        </p:tgtEl>
                                        <p:attrNameLst>
                                          <p:attrName>style.visibility</p:attrName>
                                        </p:attrNameLst>
                                      </p:cBhvr>
                                      <p:to>
                                        <p:strVal val="hidden"/>
                                      </p:to>
                                    </p:set>
                                  </p:childTnLst>
                                </p:cTn>
                              </p:par>
                              <p:par>
                                <p:cTn id="3066" presetID="1" presetClass="exit" presetSubtype="0" fill="hold" grpId="2" nodeType="withEffect">
                                  <p:stCondLst>
                                    <p:cond delay="0"/>
                                  </p:stCondLst>
                                  <p:childTnLst>
                                    <p:set>
                                      <p:cBhvr>
                                        <p:cTn id="3067" dur="1" fill="hold">
                                          <p:stCondLst>
                                            <p:cond delay="0"/>
                                          </p:stCondLst>
                                        </p:cTn>
                                        <p:tgtEl>
                                          <p:spTgt spid="823"/>
                                        </p:tgtEl>
                                        <p:attrNameLst>
                                          <p:attrName>style.visibility</p:attrName>
                                        </p:attrNameLst>
                                      </p:cBhvr>
                                      <p:to>
                                        <p:strVal val="hidden"/>
                                      </p:to>
                                    </p:set>
                                  </p:childTnLst>
                                </p:cTn>
                              </p:par>
                              <p:par>
                                <p:cTn id="3068" presetID="1" presetClass="entr" presetSubtype="0" fill="hold" grpId="0" nodeType="withEffect">
                                  <p:stCondLst>
                                    <p:cond delay="0"/>
                                  </p:stCondLst>
                                  <p:childTnLst>
                                    <p:set>
                                      <p:cBhvr>
                                        <p:cTn id="3069" dur="1" fill="hold">
                                          <p:stCondLst>
                                            <p:cond delay="0"/>
                                          </p:stCondLst>
                                        </p:cTn>
                                        <p:tgtEl>
                                          <p:spTgt spid="825"/>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824"/>
                                        </p:tgtEl>
                                        <p:attrNameLst>
                                          <p:attrName>style.visibility</p:attrName>
                                        </p:attrNameLst>
                                      </p:cBhvr>
                                      <p:to>
                                        <p:strVal val="visible"/>
                                      </p:to>
                                    </p:set>
                                  </p:childTnLst>
                                </p:cTn>
                              </p:par>
                            </p:childTnLst>
                          </p:cTn>
                        </p:par>
                      </p:childTnLst>
                    </p:cTn>
                  </p:par>
                </p:childTnLst>
              </p:cTn>
              <p:nextCondLst>
                <p:cond evt="onClick" delay="0">
                  <p:tgtEl>
                    <p:spTgt spid="822"/>
                  </p:tgtEl>
                </p:cond>
              </p:nextCondLst>
            </p:seq>
            <p:seq concurrent="1" nextAc="seek">
              <p:cTn id="3072" restart="whenNotActive" fill="hold" evtFilter="cancelBubble" nodeType="interactiveSeq">
                <p:stCondLst>
                  <p:cond evt="onClick" delay="0">
                    <p:tgtEl>
                      <p:spTgt spid="825"/>
                    </p:tgtEl>
                  </p:cond>
                </p:stCondLst>
                <p:endSync evt="end" delay="0">
                  <p:rtn val="all"/>
                </p:endSync>
                <p:childTnLst>
                  <p:par>
                    <p:cTn id="3073" fill="hold">
                      <p:stCondLst>
                        <p:cond delay="0"/>
                      </p:stCondLst>
                      <p:childTnLst>
                        <p:par>
                          <p:cTn id="3074" fill="hold">
                            <p:stCondLst>
                              <p:cond delay="0"/>
                            </p:stCondLst>
                            <p:childTnLst>
                              <p:par>
                                <p:cTn id="3075" presetID="1" presetClass="exit" presetSubtype="0" fill="hold" grpId="1" nodeType="withEffect">
                                  <p:stCondLst>
                                    <p:cond delay="0"/>
                                  </p:stCondLst>
                                  <p:childTnLst>
                                    <p:set>
                                      <p:cBhvr>
                                        <p:cTn id="3076" dur="1" fill="hold">
                                          <p:stCondLst>
                                            <p:cond delay="0"/>
                                          </p:stCondLst>
                                        </p:cTn>
                                        <p:tgtEl>
                                          <p:spTgt spid="825"/>
                                        </p:tgtEl>
                                        <p:attrNameLst>
                                          <p:attrName>style.visibility</p:attrName>
                                        </p:attrNameLst>
                                      </p:cBhvr>
                                      <p:to>
                                        <p:strVal val="hidden"/>
                                      </p:to>
                                    </p:set>
                                  </p:childTnLst>
                                </p:cTn>
                              </p:par>
                              <p:par>
                                <p:cTn id="3077" presetID="1" presetClass="exit" presetSubtype="0" fill="hold" grpId="1" nodeType="withEffect">
                                  <p:stCondLst>
                                    <p:cond delay="0"/>
                                  </p:stCondLst>
                                  <p:childTnLst>
                                    <p:set>
                                      <p:cBhvr>
                                        <p:cTn id="3078" dur="1" fill="hold">
                                          <p:stCondLst>
                                            <p:cond delay="0"/>
                                          </p:stCondLst>
                                        </p:cTn>
                                        <p:tgtEl>
                                          <p:spTgt spid="824"/>
                                        </p:tgtEl>
                                        <p:attrNameLst>
                                          <p:attrName>style.visibility</p:attrName>
                                        </p:attrNameLst>
                                      </p:cBhvr>
                                      <p:to>
                                        <p:strVal val="hidden"/>
                                      </p:to>
                                    </p:set>
                                  </p:childTnLst>
                                </p:cTn>
                              </p:par>
                              <p:par>
                                <p:cTn id="3079" presetID="1" presetClass="entr" presetSubtype="0" fill="hold" grpId="0" nodeType="withEffect">
                                  <p:stCondLst>
                                    <p:cond delay="0"/>
                                  </p:stCondLst>
                                  <p:childTnLst>
                                    <p:set>
                                      <p:cBhvr>
                                        <p:cTn id="3080" dur="1" fill="hold">
                                          <p:stCondLst>
                                            <p:cond delay="0"/>
                                          </p:stCondLst>
                                        </p:cTn>
                                        <p:tgtEl>
                                          <p:spTgt spid="823"/>
                                        </p:tgtEl>
                                        <p:attrNameLst>
                                          <p:attrName>style.visibility</p:attrName>
                                        </p:attrNameLst>
                                      </p:cBhvr>
                                      <p:to>
                                        <p:strVal val="visible"/>
                                      </p:to>
                                    </p:set>
                                  </p:childTnLst>
                                </p:cTn>
                              </p:par>
                              <p:par>
                                <p:cTn id="3081" presetID="1" presetClass="entr" presetSubtype="0" fill="hold" grpId="0" nodeType="withEffect">
                                  <p:stCondLst>
                                    <p:cond delay="0"/>
                                  </p:stCondLst>
                                  <p:childTnLst>
                                    <p:set>
                                      <p:cBhvr>
                                        <p:cTn id="3082" dur="1" fill="hold">
                                          <p:stCondLst>
                                            <p:cond delay="0"/>
                                          </p:stCondLst>
                                        </p:cTn>
                                        <p:tgtEl>
                                          <p:spTgt spid="822"/>
                                        </p:tgtEl>
                                        <p:attrNameLst>
                                          <p:attrName>style.visibility</p:attrName>
                                        </p:attrNameLst>
                                      </p:cBhvr>
                                      <p:to>
                                        <p:strVal val="visible"/>
                                      </p:to>
                                    </p:set>
                                  </p:childTnLst>
                                </p:cTn>
                              </p:par>
                            </p:childTnLst>
                          </p:cTn>
                        </p:par>
                      </p:childTnLst>
                    </p:cTn>
                  </p:par>
                </p:childTnLst>
              </p:cTn>
              <p:nextCondLst>
                <p:cond evt="onClick" delay="0">
                  <p:tgtEl>
                    <p:spTgt spid="825"/>
                  </p:tgtEl>
                </p:cond>
              </p:nextCondLst>
            </p:seq>
            <p:seq concurrent="1" nextAc="seek">
              <p:cTn id="3083" restart="whenNotActive" fill="hold" evtFilter="cancelBubble" nodeType="interactiveSeq">
                <p:stCondLst>
                  <p:cond evt="onClick" delay="0">
                    <p:tgtEl>
                      <p:spTgt spid="824"/>
                    </p:tgtEl>
                  </p:cond>
                </p:stCondLst>
                <p:endSync evt="end" delay="0">
                  <p:rtn val="all"/>
                </p:endSync>
                <p:childTnLst>
                  <p:par>
                    <p:cTn id="3084" fill="hold">
                      <p:stCondLst>
                        <p:cond delay="0"/>
                      </p:stCondLst>
                      <p:childTnLst>
                        <p:par>
                          <p:cTn id="3085" fill="hold">
                            <p:stCondLst>
                              <p:cond delay="0"/>
                            </p:stCondLst>
                            <p:childTnLst>
                              <p:par>
                                <p:cTn id="3086" presetID="1" presetClass="exit" presetSubtype="0" fill="hold" grpId="2" nodeType="withEffect">
                                  <p:stCondLst>
                                    <p:cond delay="0"/>
                                  </p:stCondLst>
                                  <p:childTnLst>
                                    <p:set>
                                      <p:cBhvr>
                                        <p:cTn id="3087" dur="1" fill="hold">
                                          <p:stCondLst>
                                            <p:cond delay="0"/>
                                          </p:stCondLst>
                                        </p:cTn>
                                        <p:tgtEl>
                                          <p:spTgt spid="824"/>
                                        </p:tgtEl>
                                        <p:attrNameLst>
                                          <p:attrName>style.visibility</p:attrName>
                                        </p:attrNameLst>
                                      </p:cBhvr>
                                      <p:to>
                                        <p:strVal val="hidden"/>
                                      </p:to>
                                    </p:set>
                                  </p:childTnLst>
                                </p:cTn>
                              </p:par>
                              <p:par>
                                <p:cTn id="3088" presetID="1" presetClass="exit" presetSubtype="0" fill="hold" grpId="2" nodeType="withEffect">
                                  <p:stCondLst>
                                    <p:cond delay="0"/>
                                  </p:stCondLst>
                                  <p:childTnLst>
                                    <p:set>
                                      <p:cBhvr>
                                        <p:cTn id="3089" dur="1" fill="hold">
                                          <p:stCondLst>
                                            <p:cond delay="0"/>
                                          </p:stCondLst>
                                        </p:cTn>
                                        <p:tgtEl>
                                          <p:spTgt spid="825"/>
                                        </p:tgtEl>
                                        <p:attrNameLst>
                                          <p:attrName>style.visibility</p:attrName>
                                        </p:attrNameLst>
                                      </p:cBhvr>
                                      <p:to>
                                        <p:strVal val="hidden"/>
                                      </p:to>
                                    </p:set>
                                  </p:childTnLst>
                                </p:cTn>
                              </p:par>
                              <p:par>
                                <p:cTn id="3090" presetID="1" presetClass="entr" presetSubtype="0" fill="hold" grpId="3" nodeType="withEffect">
                                  <p:stCondLst>
                                    <p:cond delay="0"/>
                                  </p:stCondLst>
                                  <p:childTnLst>
                                    <p:set>
                                      <p:cBhvr>
                                        <p:cTn id="3091" dur="1" fill="hold">
                                          <p:stCondLst>
                                            <p:cond delay="0"/>
                                          </p:stCondLst>
                                        </p:cTn>
                                        <p:tgtEl>
                                          <p:spTgt spid="827"/>
                                        </p:tgtEl>
                                        <p:attrNameLst>
                                          <p:attrName>style.visibility</p:attrName>
                                        </p:attrNameLst>
                                      </p:cBhvr>
                                      <p:to>
                                        <p:strVal val="visible"/>
                                      </p:to>
                                    </p:set>
                                  </p:childTnLst>
                                </p:cTn>
                              </p:par>
                              <p:par>
                                <p:cTn id="3092" presetID="1" presetClass="entr" presetSubtype="0" fill="hold" grpId="3" nodeType="withEffect">
                                  <p:stCondLst>
                                    <p:cond delay="0"/>
                                  </p:stCondLst>
                                  <p:childTnLst>
                                    <p:set>
                                      <p:cBhvr>
                                        <p:cTn id="3093" dur="1" fill="hold">
                                          <p:stCondLst>
                                            <p:cond delay="0"/>
                                          </p:stCondLst>
                                        </p:cTn>
                                        <p:tgtEl>
                                          <p:spTgt spid="826"/>
                                        </p:tgtEl>
                                        <p:attrNameLst>
                                          <p:attrName>style.visibility</p:attrName>
                                        </p:attrNameLst>
                                      </p:cBhvr>
                                      <p:to>
                                        <p:strVal val="visible"/>
                                      </p:to>
                                    </p:set>
                                  </p:childTnLst>
                                </p:cTn>
                              </p:par>
                            </p:childTnLst>
                          </p:cTn>
                        </p:par>
                      </p:childTnLst>
                    </p:cTn>
                  </p:par>
                </p:childTnLst>
              </p:cTn>
              <p:nextCondLst>
                <p:cond evt="onClick" delay="0">
                  <p:tgtEl>
                    <p:spTgt spid="824"/>
                  </p:tgtEl>
                </p:cond>
              </p:nextCondLst>
            </p:seq>
            <p:seq concurrent="1" nextAc="seek">
              <p:cTn id="3094" restart="whenNotActive" fill="hold" evtFilter="cancelBubble" nodeType="interactiveSeq">
                <p:stCondLst>
                  <p:cond evt="onClick" delay="0">
                    <p:tgtEl>
                      <p:spTgt spid="827"/>
                    </p:tgtEl>
                  </p:cond>
                </p:stCondLst>
                <p:endSync evt="end" delay="0">
                  <p:rtn val="all"/>
                </p:endSync>
                <p:childTnLst>
                  <p:par>
                    <p:cTn id="3095" fill="hold">
                      <p:stCondLst>
                        <p:cond delay="0"/>
                      </p:stCondLst>
                      <p:childTnLst>
                        <p:par>
                          <p:cTn id="3096" fill="hold">
                            <p:stCondLst>
                              <p:cond delay="0"/>
                            </p:stCondLst>
                            <p:childTnLst>
                              <p:par>
                                <p:cTn id="3097" presetID="1" presetClass="exit" presetSubtype="0" fill="hold" grpId="1" nodeType="withEffect">
                                  <p:stCondLst>
                                    <p:cond delay="0"/>
                                  </p:stCondLst>
                                  <p:childTnLst>
                                    <p:set>
                                      <p:cBhvr>
                                        <p:cTn id="3098" dur="1" fill="hold">
                                          <p:stCondLst>
                                            <p:cond delay="0"/>
                                          </p:stCondLst>
                                        </p:cTn>
                                        <p:tgtEl>
                                          <p:spTgt spid="827"/>
                                        </p:tgtEl>
                                        <p:attrNameLst>
                                          <p:attrName>style.visibility</p:attrName>
                                        </p:attrNameLst>
                                      </p:cBhvr>
                                      <p:to>
                                        <p:strVal val="hidden"/>
                                      </p:to>
                                    </p:set>
                                  </p:childTnLst>
                                </p:cTn>
                              </p:par>
                              <p:par>
                                <p:cTn id="3099" presetID="1" presetClass="exit" presetSubtype="0" fill="hold" grpId="1" nodeType="withEffect">
                                  <p:stCondLst>
                                    <p:cond delay="0"/>
                                  </p:stCondLst>
                                  <p:childTnLst>
                                    <p:set>
                                      <p:cBhvr>
                                        <p:cTn id="3100" dur="1" fill="hold">
                                          <p:stCondLst>
                                            <p:cond delay="0"/>
                                          </p:stCondLst>
                                        </p:cTn>
                                        <p:tgtEl>
                                          <p:spTgt spid="826"/>
                                        </p:tgtEl>
                                        <p:attrNameLst>
                                          <p:attrName>style.visibility</p:attrName>
                                        </p:attrNameLst>
                                      </p:cBhvr>
                                      <p:to>
                                        <p:strVal val="hidden"/>
                                      </p:to>
                                    </p:set>
                                  </p:childTnLst>
                                </p:cTn>
                              </p:par>
                              <p:par>
                                <p:cTn id="3101" presetID="1" presetClass="entr" presetSubtype="0" fill="hold" grpId="3" nodeType="withEffect">
                                  <p:stCondLst>
                                    <p:cond delay="0"/>
                                  </p:stCondLst>
                                  <p:childTnLst>
                                    <p:set>
                                      <p:cBhvr>
                                        <p:cTn id="3102" dur="1" fill="hold">
                                          <p:stCondLst>
                                            <p:cond delay="0"/>
                                          </p:stCondLst>
                                        </p:cTn>
                                        <p:tgtEl>
                                          <p:spTgt spid="825"/>
                                        </p:tgtEl>
                                        <p:attrNameLst>
                                          <p:attrName>style.visibility</p:attrName>
                                        </p:attrNameLst>
                                      </p:cBhvr>
                                      <p:to>
                                        <p:strVal val="visible"/>
                                      </p:to>
                                    </p:set>
                                  </p:childTnLst>
                                </p:cTn>
                              </p:par>
                              <p:par>
                                <p:cTn id="3103" presetID="1" presetClass="entr" presetSubtype="0" fill="hold" grpId="3" nodeType="withEffect">
                                  <p:stCondLst>
                                    <p:cond delay="0"/>
                                  </p:stCondLst>
                                  <p:childTnLst>
                                    <p:set>
                                      <p:cBhvr>
                                        <p:cTn id="3104" dur="1" fill="hold">
                                          <p:stCondLst>
                                            <p:cond delay="0"/>
                                          </p:stCondLst>
                                        </p:cTn>
                                        <p:tgtEl>
                                          <p:spTgt spid="824"/>
                                        </p:tgtEl>
                                        <p:attrNameLst>
                                          <p:attrName>style.visibility</p:attrName>
                                        </p:attrNameLst>
                                      </p:cBhvr>
                                      <p:to>
                                        <p:strVal val="visible"/>
                                      </p:to>
                                    </p:set>
                                  </p:childTnLst>
                                </p:cTn>
                              </p:par>
                            </p:childTnLst>
                          </p:cTn>
                        </p:par>
                      </p:childTnLst>
                    </p:cTn>
                  </p:par>
                </p:childTnLst>
              </p:cTn>
              <p:nextCondLst>
                <p:cond evt="onClick" delay="0">
                  <p:tgtEl>
                    <p:spTgt spid="827"/>
                  </p:tgtEl>
                </p:cond>
              </p:nextCondLst>
            </p:seq>
            <p:seq concurrent="1" nextAc="seek">
              <p:cTn id="3105" restart="whenNotActive" fill="hold" evtFilter="cancelBubble" nodeType="interactiveSeq">
                <p:stCondLst>
                  <p:cond evt="onClick" delay="0">
                    <p:tgtEl>
                      <p:spTgt spid="826"/>
                    </p:tgtEl>
                  </p:cond>
                </p:stCondLst>
                <p:endSync evt="end" delay="0">
                  <p:rtn val="all"/>
                </p:endSync>
                <p:childTnLst>
                  <p:par>
                    <p:cTn id="3106" fill="hold">
                      <p:stCondLst>
                        <p:cond delay="0"/>
                      </p:stCondLst>
                      <p:childTnLst>
                        <p:par>
                          <p:cTn id="3107" fill="hold">
                            <p:stCondLst>
                              <p:cond delay="0"/>
                            </p:stCondLst>
                            <p:childTnLst>
                              <p:par>
                                <p:cTn id="3108" presetID="1" presetClass="exit" presetSubtype="0" fill="hold" grpId="2" nodeType="withEffect">
                                  <p:stCondLst>
                                    <p:cond delay="0"/>
                                  </p:stCondLst>
                                  <p:childTnLst>
                                    <p:set>
                                      <p:cBhvr>
                                        <p:cTn id="3109" dur="1" fill="hold">
                                          <p:stCondLst>
                                            <p:cond delay="0"/>
                                          </p:stCondLst>
                                        </p:cTn>
                                        <p:tgtEl>
                                          <p:spTgt spid="826"/>
                                        </p:tgtEl>
                                        <p:attrNameLst>
                                          <p:attrName>style.visibility</p:attrName>
                                        </p:attrNameLst>
                                      </p:cBhvr>
                                      <p:to>
                                        <p:strVal val="hidden"/>
                                      </p:to>
                                    </p:set>
                                  </p:childTnLst>
                                </p:cTn>
                              </p:par>
                              <p:par>
                                <p:cTn id="3110" presetID="1" presetClass="exit" presetSubtype="0" fill="hold" grpId="2" nodeType="withEffect">
                                  <p:stCondLst>
                                    <p:cond delay="0"/>
                                  </p:stCondLst>
                                  <p:childTnLst>
                                    <p:set>
                                      <p:cBhvr>
                                        <p:cTn id="3111" dur="1" fill="hold">
                                          <p:stCondLst>
                                            <p:cond delay="0"/>
                                          </p:stCondLst>
                                        </p:cTn>
                                        <p:tgtEl>
                                          <p:spTgt spid="827"/>
                                        </p:tgtEl>
                                        <p:attrNameLst>
                                          <p:attrName>style.visibility</p:attrName>
                                        </p:attrNameLst>
                                      </p:cBhvr>
                                      <p:to>
                                        <p:strVal val="hidden"/>
                                      </p:to>
                                    </p:set>
                                  </p:childTnLst>
                                </p:cTn>
                              </p:par>
                              <p:par>
                                <p:cTn id="3112" presetID="1" presetClass="entr" presetSubtype="0" fill="hold" grpId="0" nodeType="withEffect">
                                  <p:stCondLst>
                                    <p:cond delay="0"/>
                                  </p:stCondLst>
                                  <p:childTnLst>
                                    <p:set>
                                      <p:cBhvr>
                                        <p:cTn id="3113" dur="1" fill="hold">
                                          <p:stCondLst>
                                            <p:cond delay="0"/>
                                          </p:stCondLst>
                                        </p:cTn>
                                        <p:tgtEl>
                                          <p:spTgt spid="828"/>
                                        </p:tgtEl>
                                        <p:attrNameLst>
                                          <p:attrName>style.visibility</p:attrName>
                                        </p:attrNameLst>
                                      </p:cBhvr>
                                      <p:to>
                                        <p:strVal val="visible"/>
                                      </p:to>
                                    </p:set>
                                  </p:childTnLst>
                                </p:cTn>
                              </p:par>
                              <p:par>
                                <p:cTn id="3114" presetID="1" presetClass="entr" presetSubtype="0" fill="hold" grpId="0" nodeType="withEffect">
                                  <p:stCondLst>
                                    <p:cond delay="0"/>
                                  </p:stCondLst>
                                  <p:childTnLst>
                                    <p:set>
                                      <p:cBhvr>
                                        <p:cTn id="3115"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26"/>
                  </p:tgtEl>
                </p:cond>
              </p:nextCondLst>
            </p:seq>
            <p:seq concurrent="1" nextAc="seek">
              <p:cTn id="3116" restart="whenNotActive" fill="hold" evtFilter="cancelBubble" nodeType="interactiveSeq">
                <p:stCondLst>
                  <p:cond evt="onClick" delay="0">
                    <p:tgtEl>
                      <p:spTgt spid="829"/>
                    </p:tgtEl>
                  </p:cond>
                </p:stCondLst>
                <p:endSync evt="end" delay="0">
                  <p:rtn val="all"/>
                </p:endSync>
                <p:childTnLst>
                  <p:par>
                    <p:cTn id="3117" fill="hold">
                      <p:stCondLst>
                        <p:cond delay="0"/>
                      </p:stCondLst>
                      <p:childTnLst>
                        <p:par>
                          <p:cTn id="3118" fill="hold">
                            <p:stCondLst>
                              <p:cond delay="0"/>
                            </p:stCondLst>
                            <p:childTnLst>
                              <p:par>
                                <p:cTn id="3119" presetID="1" presetClass="exit" presetSubtype="0" fill="hold" grpId="1" nodeType="withEffect">
                                  <p:stCondLst>
                                    <p:cond delay="0"/>
                                  </p:stCondLst>
                                  <p:childTnLst>
                                    <p:set>
                                      <p:cBhvr>
                                        <p:cTn id="3120" dur="1" fill="hold">
                                          <p:stCondLst>
                                            <p:cond delay="0"/>
                                          </p:stCondLst>
                                        </p:cTn>
                                        <p:tgtEl>
                                          <p:spTgt spid="828"/>
                                        </p:tgtEl>
                                        <p:attrNameLst>
                                          <p:attrName>style.visibility</p:attrName>
                                        </p:attrNameLst>
                                      </p:cBhvr>
                                      <p:to>
                                        <p:strVal val="hidden"/>
                                      </p:to>
                                    </p:set>
                                  </p:childTnLst>
                                </p:cTn>
                              </p:par>
                              <p:par>
                                <p:cTn id="3121" presetID="1" presetClass="exit" presetSubtype="0" fill="hold" grpId="1" nodeType="withEffect">
                                  <p:stCondLst>
                                    <p:cond delay="0"/>
                                  </p:stCondLst>
                                  <p:childTnLst>
                                    <p:set>
                                      <p:cBhvr>
                                        <p:cTn id="3122" dur="1" fill="hold">
                                          <p:stCondLst>
                                            <p:cond delay="0"/>
                                          </p:stCondLst>
                                        </p:cTn>
                                        <p:tgtEl>
                                          <p:spTgt spid="829"/>
                                        </p:tgtEl>
                                        <p:attrNameLst>
                                          <p:attrName>style.visibility</p:attrName>
                                        </p:attrNameLst>
                                      </p:cBhvr>
                                      <p:to>
                                        <p:strVal val="hidden"/>
                                      </p:to>
                                    </p:set>
                                  </p:childTnLst>
                                </p:cTn>
                              </p:par>
                              <p:par>
                                <p:cTn id="3123" presetID="1" presetClass="entr" presetSubtype="0" fill="hold" grpId="0" nodeType="withEffect">
                                  <p:stCondLst>
                                    <p:cond delay="0"/>
                                  </p:stCondLst>
                                  <p:childTnLst>
                                    <p:set>
                                      <p:cBhvr>
                                        <p:cTn id="3124" dur="1" fill="hold">
                                          <p:stCondLst>
                                            <p:cond delay="0"/>
                                          </p:stCondLst>
                                        </p:cTn>
                                        <p:tgtEl>
                                          <p:spTgt spid="827"/>
                                        </p:tgtEl>
                                        <p:attrNameLst>
                                          <p:attrName>style.visibility</p:attrName>
                                        </p:attrNameLst>
                                      </p:cBhvr>
                                      <p:to>
                                        <p:strVal val="visible"/>
                                      </p:to>
                                    </p:set>
                                  </p:childTnLst>
                                </p:cTn>
                              </p:par>
                              <p:par>
                                <p:cTn id="3125" presetID="1" presetClass="entr" presetSubtype="0" fill="hold" grpId="0" nodeType="withEffect">
                                  <p:stCondLst>
                                    <p:cond delay="0"/>
                                  </p:stCondLst>
                                  <p:childTnLst>
                                    <p:set>
                                      <p:cBhvr>
                                        <p:cTn id="3126" dur="1" fill="hold">
                                          <p:stCondLst>
                                            <p:cond delay="0"/>
                                          </p:stCondLst>
                                        </p:cTn>
                                        <p:tgtEl>
                                          <p:spTgt spid="826"/>
                                        </p:tgtEl>
                                        <p:attrNameLst>
                                          <p:attrName>style.visibility</p:attrName>
                                        </p:attrNameLst>
                                      </p:cBhvr>
                                      <p:to>
                                        <p:strVal val="visible"/>
                                      </p:to>
                                    </p:set>
                                  </p:childTnLst>
                                </p:cTn>
                              </p:par>
                            </p:childTnLst>
                          </p:cTn>
                        </p:par>
                      </p:childTnLst>
                    </p:cTn>
                  </p:par>
                </p:childTnLst>
              </p:cTn>
              <p:nextCondLst>
                <p:cond evt="onClick" delay="0">
                  <p:tgtEl>
                    <p:spTgt spid="829"/>
                  </p:tgtEl>
                </p:cond>
              </p:nextCondLst>
            </p:seq>
            <p:seq concurrent="1" nextAc="seek">
              <p:cTn id="3127" restart="whenNotActive" fill="hold" evtFilter="cancelBubble" nodeType="interactiveSeq">
                <p:stCondLst>
                  <p:cond evt="onClick" delay="0">
                    <p:tgtEl>
                      <p:spTgt spid="828"/>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2" nodeType="withEffect">
                                  <p:stCondLst>
                                    <p:cond delay="0"/>
                                  </p:stCondLst>
                                  <p:childTnLst>
                                    <p:set>
                                      <p:cBhvr>
                                        <p:cTn id="3131" dur="1" fill="hold">
                                          <p:stCondLst>
                                            <p:cond delay="0"/>
                                          </p:stCondLst>
                                        </p:cTn>
                                        <p:tgtEl>
                                          <p:spTgt spid="828"/>
                                        </p:tgtEl>
                                        <p:attrNameLst>
                                          <p:attrName>style.visibility</p:attrName>
                                        </p:attrNameLst>
                                      </p:cBhvr>
                                      <p:to>
                                        <p:strVal val="hidden"/>
                                      </p:to>
                                    </p:set>
                                  </p:childTnLst>
                                </p:cTn>
                              </p:par>
                              <p:par>
                                <p:cTn id="3132" presetID="1" presetClass="exit" presetSubtype="0" fill="hold" grpId="3" nodeType="withEffect">
                                  <p:stCondLst>
                                    <p:cond delay="0"/>
                                  </p:stCondLst>
                                  <p:childTnLst>
                                    <p:set>
                                      <p:cBhvr>
                                        <p:cTn id="3133" dur="1" fill="hold">
                                          <p:stCondLst>
                                            <p:cond delay="0"/>
                                          </p:stCondLst>
                                        </p:cTn>
                                        <p:tgtEl>
                                          <p:spTgt spid="829"/>
                                        </p:tgtEl>
                                        <p:attrNameLst>
                                          <p:attrName>style.visibility</p:attrName>
                                        </p:attrNameLst>
                                      </p:cBhvr>
                                      <p:to>
                                        <p:strVal val="hidden"/>
                                      </p:to>
                                    </p:set>
                                  </p:childTnLst>
                                </p:cTn>
                              </p:par>
                              <p:par>
                                <p:cTn id="3134" presetID="1" presetClass="entr" presetSubtype="0" fill="hold" grpId="0" nodeType="withEffect">
                                  <p:stCondLst>
                                    <p:cond delay="0"/>
                                  </p:stCondLst>
                                  <p:childTnLst>
                                    <p:set>
                                      <p:cBhvr>
                                        <p:cTn id="3135" dur="1" fill="hold">
                                          <p:stCondLst>
                                            <p:cond delay="0"/>
                                          </p:stCondLst>
                                        </p:cTn>
                                        <p:tgtEl>
                                          <p:spTgt spid="831"/>
                                        </p:tgtEl>
                                        <p:attrNameLst>
                                          <p:attrName>style.visibility</p:attrName>
                                        </p:attrNameLst>
                                      </p:cBhvr>
                                      <p:to>
                                        <p:strVal val="visible"/>
                                      </p:to>
                                    </p:set>
                                  </p:childTnLst>
                                </p:cTn>
                              </p:par>
                              <p:par>
                                <p:cTn id="3136" presetID="1" presetClass="entr" presetSubtype="0" fill="hold" grpId="0" nodeType="withEffect">
                                  <p:stCondLst>
                                    <p:cond delay="0"/>
                                  </p:stCondLst>
                                  <p:childTnLst>
                                    <p:set>
                                      <p:cBhvr>
                                        <p:cTn id="3137" dur="1" fill="hold">
                                          <p:stCondLst>
                                            <p:cond delay="0"/>
                                          </p:stCondLst>
                                        </p:cTn>
                                        <p:tgtEl>
                                          <p:spTgt spid="830"/>
                                        </p:tgtEl>
                                        <p:attrNameLst>
                                          <p:attrName>style.visibility</p:attrName>
                                        </p:attrNameLst>
                                      </p:cBhvr>
                                      <p:to>
                                        <p:strVal val="visible"/>
                                      </p:to>
                                    </p:set>
                                  </p:childTnLst>
                                </p:cTn>
                              </p:par>
                            </p:childTnLst>
                          </p:cTn>
                        </p:par>
                      </p:childTnLst>
                    </p:cTn>
                  </p:par>
                </p:childTnLst>
              </p:cTn>
              <p:nextCondLst>
                <p:cond evt="onClick" delay="0">
                  <p:tgtEl>
                    <p:spTgt spid="828"/>
                  </p:tgtEl>
                </p:cond>
              </p:nextCondLst>
            </p:seq>
            <p:seq concurrent="1" nextAc="seek">
              <p:cTn id="3138" restart="whenNotActive" fill="hold" evtFilter="cancelBubble" nodeType="interactiveSeq">
                <p:stCondLst>
                  <p:cond evt="onClick" delay="0">
                    <p:tgtEl>
                      <p:spTgt spid="831"/>
                    </p:tgtEl>
                  </p:cond>
                </p:stCondLst>
                <p:endSync evt="end" delay="0">
                  <p:rtn val="all"/>
                </p:endSync>
                <p:childTnLst>
                  <p:par>
                    <p:cTn id="3139" fill="hold">
                      <p:stCondLst>
                        <p:cond delay="0"/>
                      </p:stCondLst>
                      <p:childTnLst>
                        <p:par>
                          <p:cTn id="3140" fill="hold">
                            <p:stCondLst>
                              <p:cond delay="0"/>
                            </p:stCondLst>
                            <p:childTnLst>
                              <p:par>
                                <p:cTn id="3141" presetID="1" presetClass="exit" presetSubtype="0" fill="hold" grpId="1" nodeType="withEffect">
                                  <p:stCondLst>
                                    <p:cond delay="0"/>
                                  </p:stCondLst>
                                  <p:childTnLst>
                                    <p:set>
                                      <p:cBhvr>
                                        <p:cTn id="3142" dur="1" fill="hold">
                                          <p:stCondLst>
                                            <p:cond delay="0"/>
                                          </p:stCondLst>
                                        </p:cTn>
                                        <p:tgtEl>
                                          <p:spTgt spid="831"/>
                                        </p:tgtEl>
                                        <p:attrNameLst>
                                          <p:attrName>style.visibility</p:attrName>
                                        </p:attrNameLst>
                                      </p:cBhvr>
                                      <p:to>
                                        <p:strVal val="hidden"/>
                                      </p:to>
                                    </p:set>
                                  </p:childTnLst>
                                </p:cTn>
                              </p:par>
                              <p:par>
                                <p:cTn id="3143" presetID="1" presetClass="exit" presetSubtype="0" fill="hold" grpId="1" nodeType="withEffect">
                                  <p:stCondLst>
                                    <p:cond delay="0"/>
                                  </p:stCondLst>
                                  <p:childTnLst>
                                    <p:set>
                                      <p:cBhvr>
                                        <p:cTn id="3144" dur="1" fill="hold">
                                          <p:stCondLst>
                                            <p:cond delay="0"/>
                                          </p:stCondLst>
                                        </p:cTn>
                                        <p:tgtEl>
                                          <p:spTgt spid="830"/>
                                        </p:tgtEl>
                                        <p:attrNameLst>
                                          <p:attrName>style.visibility</p:attrName>
                                        </p:attrNameLst>
                                      </p:cBhvr>
                                      <p:to>
                                        <p:strVal val="hidden"/>
                                      </p:to>
                                    </p:set>
                                  </p:childTnLst>
                                </p:cTn>
                              </p:par>
                              <p:par>
                                <p:cTn id="3145" presetID="1" presetClass="entr" presetSubtype="0" fill="hold" grpId="3" nodeType="withEffect">
                                  <p:stCondLst>
                                    <p:cond delay="0"/>
                                  </p:stCondLst>
                                  <p:childTnLst>
                                    <p:set>
                                      <p:cBhvr>
                                        <p:cTn id="3146" dur="1" fill="hold">
                                          <p:stCondLst>
                                            <p:cond delay="0"/>
                                          </p:stCondLst>
                                        </p:cTn>
                                        <p:tgtEl>
                                          <p:spTgt spid="828"/>
                                        </p:tgtEl>
                                        <p:attrNameLst>
                                          <p:attrName>style.visibility</p:attrName>
                                        </p:attrNameLst>
                                      </p:cBhvr>
                                      <p:to>
                                        <p:strVal val="visible"/>
                                      </p:to>
                                    </p:set>
                                  </p:childTnLst>
                                </p:cTn>
                              </p:par>
                              <p:par>
                                <p:cTn id="3147" presetID="1" presetClass="entr" presetSubtype="0" fill="hold" grpId="2" nodeType="withEffect">
                                  <p:stCondLst>
                                    <p:cond delay="0"/>
                                  </p:stCondLst>
                                  <p:childTnLst>
                                    <p:set>
                                      <p:cBhvr>
                                        <p:cTn id="3148"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31"/>
                  </p:tgtEl>
                </p:cond>
              </p:nextCondLst>
            </p:seq>
            <p:seq concurrent="1" nextAc="seek">
              <p:cTn id="3149" restart="whenNotActive" fill="hold" evtFilter="cancelBubble" nodeType="interactiveSeq">
                <p:stCondLst>
                  <p:cond evt="onClick" delay="0">
                    <p:tgtEl>
                      <p:spTgt spid="830"/>
                    </p:tgtEl>
                  </p:cond>
                </p:stCondLst>
                <p:endSync evt="end" delay="0">
                  <p:rtn val="all"/>
                </p:endSync>
                <p:childTnLst>
                  <p:par>
                    <p:cTn id="3150" fill="hold">
                      <p:stCondLst>
                        <p:cond delay="0"/>
                      </p:stCondLst>
                      <p:childTnLst>
                        <p:par>
                          <p:cTn id="3151" fill="hold">
                            <p:stCondLst>
                              <p:cond delay="0"/>
                            </p:stCondLst>
                            <p:childTnLst>
                              <p:par>
                                <p:cTn id="3152" presetID="1" presetClass="exit" presetSubtype="0" fill="hold" grpId="2" nodeType="withEffect">
                                  <p:stCondLst>
                                    <p:cond delay="0"/>
                                  </p:stCondLst>
                                  <p:childTnLst>
                                    <p:set>
                                      <p:cBhvr>
                                        <p:cTn id="3153" dur="1" fill="hold">
                                          <p:stCondLst>
                                            <p:cond delay="0"/>
                                          </p:stCondLst>
                                        </p:cTn>
                                        <p:tgtEl>
                                          <p:spTgt spid="830"/>
                                        </p:tgtEl>
                                        <p:attrNameLst>
                                          <p:attrName>style.visibility</p:attrName>
                                        </p:attrNameLst>
                                      </p:cBhvr>
                                      <p:to>
                                        <p:strVal val="hidden"/>
                                      </p:to>
                                    </p:set>
                                  </p:childTnLst>
                                </p:cTn>
                              </p:par>
                              <p:par>
                                <p:cTn id="3154" presetID="1" presetClass="exit" presetSubtype="0" fill="hold" grpId="2" nodeType="withEffect">
                                  <p:stCondLst>
                                    <p:cond delay="0"/>
                                  </p:stCondLst>
                                  <p:childTnLst>
                                    <p:set>
                                      <p:cBhvr>
                                        <p:cTn id="3155" dur="1" fill="hold">
                                          <p:stCondLst>
                                            <p:cond delay="0"/>
                                          </p:stCondLst>
                                        </p:cTn>
                                        <p:tgtEl>
                                          <p:spTgt spid="831"/>
                                        </p:tgtEl>
                                        <p:attrNameLst>
                                          <p:attrName>style.visibility</p:attrName>
                                        </p:attrNameLst>
                                      </p:cBhvr>
                                      <p:to>
                                        <p:strVal val="hidden"/>
                                      </p:to>
                                    </p:set>
                                  </p:childTnLst>
                                </p:cTn>
                              </p:par>
                              <p:par>
                                <p:cTn id="3156" presetID="1" presetClass="entr" presetSubtype="0" fill="hold" grpId="3" nodeType="withEffect">
                                  <p:stCondLst>
                                    <p:cond delay="0"/>
                                  </p:stCondLst>
                                  <p:childTnLst>
                                    <p:set>
                                      <p:cBhvr>
                                        <p:cTn id="3157" dur="1" fill="hold">
                                          <p:stCondLst>
                                            <p:cond delay="0"/>
                                          </p:stCondLst>
                                        </p:cTn>
                                        <p:tgtEl>
                                          <p:spTgt spid="833"/>
                                        </p:tgtEl>
                                        <p:attrNameLst>
                                          <p:attrName>style.visibility</p:attrName>
                                        </p:attrNameLst>
                                      </p:cBhvr>
                                      <p:to>
                                        <p:strVal val="visible"/>
                                      </p:to>
                                    </p:set>
                                  </p:childTnLst>
                                </p:cTn>
                              </p:par>
                              <p:par>
                                <p:cTn id="3158" presetID="1" presetClass="entr" presetSubtype="0" fill="hold" grpId="3" nodeType="withEffect">
                                  <p:stCondLst>
                                    <p:cond delay="0"/>
                                  </p:stCondLst>
                                  <p:childTnLst>
                                    <p:set>
                                      <p:cBhvr>
                                        <p:cTn id="3159" dur="1" fill="hold">
                                          <p:stCondLst>
                                            <p:cond delay="0"/>
                                          </p:stCondLst>
                                        </p:cTn>
                                        <p:tgtEl>
                                          <p:spTgt spid="832"/>
                                        </p:tgtEl>
                                        <p:attrNameLst>
                                          <p:attrName>style.visibility</p:attrName>
                                        </p:attrNameLst>
                                      </p:cBhvr>
                                      <p:to>
                                        <p:strVal val="visible"/>
                                      </p:to>
                                    </p:set>
                                  </p:childTnLst>
                                </p:cTn>
                              </p:par>
                            </p:childTnLst>
                          </p:cTn>
                        </p:par>
                      </p:childTnLst>
                    </p:cTn>
                  </p:par>
                </p:childTnLst>
              </p:cTn>
              <p:nextCondLst>
                <p:cond evt="onClick" delay="0">
                  <p:tgtEl>
                    <p:spTgt spid="830"/>
                  </p:tgtEl>
                </p:cond>
              </p:nextCondLst>
            </p:seq>
            <p:seq concurrent="1" nextAc="seek">
              <p:cTn id="3160" restart="whenNotActive" fill="hold" evtFilter="cancelBubble" nodeType="interactiveSeq">
                <p:stCondLst>
                  <p:cond evt="onClick" delay="0">
                    <p:tgtEl>
                      <p:spTgt spid="833"/>
                    </p:tgtEl>
                  </p:cond>
                </p:stCondLst>
                <p:endSync evt="end" delay="0">
                  <p:rtn val="all"/>
                </p:endSync>
                <p:childTnLst>
                  <p:par>
                    <p:cTn id="3161" fill="hold">
                      <p:stCondLst>
                        <p:cond delay="0"/>
                      </p:stCondLst>
                      <p:childTnLst>
                        <p:par>
                          <p:cTn id="3162" fill="hold">
                            <p:stCondLst>
                              <p:cond delay="0"/>
                            </p:stCondLst>
                            <p:childTnLst>
                              <p:par>
                                <p:cTn id="3163" presetID="1" presetClass="exit" presetSubtype="0" fill="hold" grpId="1" nodeType="withEffect">
                                  <p:stCondLst>
                                    <p:cond delay="0"/>
                                  </p:stCondLst>
                                  <p:childTnLst>
                                    <p:set>
                                      <p:cBhvr>
                                        <p:cTn id="3164" dur="1" fill="hold">
                                          <p:stCondLst>
                                            <p:cond delay="0"/>
                                          </p:stCondLst>
                                        </p:cTn>
                                        <p:tgtEl>
                                          <p:spTgt spid="833"/>
                                        </p:tgtEl>
                                        <p:attrNameLst>
                                          <p:attrName>style.visibility</p:attrName>
                                        </p:attrNameLst>
                                      </p:cBhvr>
                                      <p:to>
                                        <p:strVal val="hidden"/>
                                      </p:to>
                                    </p:set>
                                  </p:childTnLst>
                                </p:cTn>
                              </p:par>
                              <p:par>
                                <p:cTn id="3165" presetID="1" presetClass="exit" presetSubtype="0" fill="hold" grpId="1" nodeType="withEffect">
                                  <p:stCondLst>
                                    <p:cond delay="0"/>
                                  </p:stCondLst>
                                  <p:childTnLst>
                                    <p:set>
                                      <p:cBhvr>
                                        <p:cTn id="3166" dur="1" fill="hold">
                                          <p:stCondLst>
                                            <p:cond delay="0"/>
                                          </p:stCondLst>
                                        </p:cTn>
                                        <p:tgtEl>
                                          <p:spTgt spid="832"/>
                                        </p:tgtEl>
                                        <p:attrNameLst>
                                          <p:attrName>style.visibility</p:attrName>
                                        </p:attrNameLst>
                                      </p:cBhvr>
                                      <p:to>
                                        <p:strVal val="hidden"/>
                                      </p:to>
                                    </p:set>
                                  </p:childTnLst>
                                </p:cTn>
                              </p:par>
                              <p:par>
                                <p:cTn id="3167" presetID="1" presetClass="entr" presetSubtype="0" fill="hold" grpId="3" nodeType="withEffect">
                                  <p:stCondLst>
                                    <p:cond delay="0"/>
                                  </p:stCondLst>
                                  <p:childTnLst>
                                    <p:set>
                                      <p:cBhvr>
                                        <p:cTn id="3168" dur="1" fill="hold">
                                          <p:stCondLst>
                                            <p:cond delay="0"/>
                                          </p:stCondLst>
                                        </p:cTn>
                                        <p:tgtEl>
                                          <p:spTgt spid="831"/>
                                        </p:tgtEl>
                                        <p:attrNameLst>
                                          <p:attrName>style.visibility</p:attrName>
                                        </p:attrNameLst>
                                      </p:cBhvr>
                                      <p:to>
                                        <p:strVal val="visible"/>
                                      </p:to>
                                    </p:set>
                                  </p:childTnLst>
                                </p:cTn>
                              </p:par>
                              <p:par>
                                <p:cTn id="3169" presetID="1" presetClass="entr" presetSubtype="0" fill="hold" grpId="3" nodeType="withEffect">
                                  <p:stCondLst>
                                    <p:cond delay="0"/>
                                  </p:stCondLst>
                                  <p:childTnLst>
                                    <p:set>
                                      <p:cBhvr>
                                        <p:cTn id="3170" dur="1" fill="hold">
                                          <p:stCondLst>
                                            <p:cond delay="0"/>
                                          </p:stCondLst>
                                        </p:cTn>
                                        <p:tgtEl>
                                          <p:spTgt spid="830"/>
                                        </p:tgtEl>
                                        <p:attrNameLst>
                                          <p:attrName>style.visibility</p:attrName>
                                        </p:attrNameLst>
                                      </p:cBhvr>
                                      <p:to>
                                        <p:strVal val="visible"/>
                                      </p:to>
                                    </p:set>
                                  </p:childTnLst>
                                </p:cTn>
                              </p:par>
                            </p:childTnLst>
                          </p:cTn>
                        </p:par>
                      </p:childTnLst>
                    </p:cTn>
                  </p:par>
                </p:childTnLst>
              </p:cTn>
              <p:nextCondLst>
                <p:cond evt="onClick" delay="0">
                  <p:tgtEl>
                    <p:spTgt spid="833"/>
                  </p:tgtEl>
                </p:cond>
              </p:nextCondLst>
            </p:seq>
            <p:seq concurrent="1" nextAc="seek">
              <p:cTn id="3171" restart="whenNotActive" fill="hold" evtFilter="cancelBubble" nodeType="interactiveSeq">
                <p:stCondLst>
                  <p:cond evt="onClick" delay="0">
                    <p:tgtEl>
                      <p:spTgt spid="832"/>
                    </p:tgtEl>
                  </p:cond>
                </p:stCondLst>
                <p:endSync evt="end" delay="0">
                  <p:rtn val="all"/>
                </p:endSync>
                <p:childTnLst>
                  <p:par>
                    <p:cTn id="3172" fill="hold">
                      <p:stCondLst>
                        <p:cond delay="0"/>
                      </p:stCondLst>
                      <p:childTnLst>
                        <p:par>
                          <p:cTn id="3173" fill="hold">
                            <p:stCondLst>
                              <p:cond delay="0"/>
                            </p:stCondLst>
                            <p:childTnLst>
                              <p:par>
                                <p:cTn id="3174" presetID="1" presetClass="exit" presetSubtype="0" fill="hold" grpId="2" nodeType="withEffect">
                                  <p:stCondLst>
                                    <p:cond delay="0"/>
                                  </p:stCondLst>
                                  <p:childTnLst>
                                    <p:set>
                                      <p:cBhvr>
                                        <p:cTn id="3175" dur="1" fill="hold">
                                          <p:stCondLst>
                                            <p:cond delay="0"/>
                                          </p:stCondLst>
                                        </p:cTn>
                                        <p:tgtEl>
                                          <p:spTgt spid="832"/>
                                        </p:tgtEl>
                                        <p:attrNameLst>
                                          <p:attrName>style.visibility</p:attrName>
                                        </p:attrNameLst>
                                      </p:cBhvr>
                                      <p:to>
                                        <p:strVal val="hidden"/>
                                      </p:to>
                                    </p:set>
                                  </p:childTnLst>
                                </p:cTn>
                              </p:par>
                              <p:par>
                                <p:cTn id="3176" presetID="1" presetClass="exit" presetSubtype="0" fill="hold" grpId="2" nodeType="withEffect">
                                  <p:stCondLst>
                                    <p:cond delay="0"/>
                                  </p:stCondLst>
                                  <p:childTnLst>
                                    <p:set>
                                      <p:cBhvr>
                                        <p:cTn id="3177" dur="1" fill="hold">
                                          <p:stCondLst>
                                            <p:cond delay="0"/>
                                          </p:stCondLst>
                                        </p:cTn>
                                        <p:tgtEl>
                                          <p:spTgt spid="833"/>
                                        </p:tgtEl>
                                        <p:attrNameLst>
                                          <p:attrName>style.visibility</p:attrName>
                                        </p:attrNameLst>
                                      </p:cBhvr>
                                      <p:to>
                                        <p:strVal val="hidden"/>
                                      </p:to>
                                    </p:set>
                                  </p:childTnLst>
                                </p:cTn>
                              </p:par>
                              <p:par>
                                <p:cTn id="3178" presetID="1" presetClass="entr" presetSubtype="0" fill="hold" grpId="3" nodeType="withEffect">
                                  <p:stCondLst>
                                    <p:cond delay="0"/>
                                  </p:stCondLst>
                                  <p:childTnLst>
                                    <p:set>
                                      <p:cBhvr>
                                        <p:cTn id="3179" dur="1" fill="hold">
                                          <p:stCondLst>
                                            <p:cond delay="0"/>
                                          </p:stCondLst>
                                        </p:cTn>
                                        <p:tgtEl>
                                          <p:spTgt spid="835"/>
                                        </p:tgtEl>
                                        <p:attrNameLst>
                                          <p:attrName>style.visibility</p:attrName>
                                        </p:attrNameLst>
                                      </p:cBhvr>
                                      <p:to>
                                        <p:strVal val="visible"/>
                                      </p:to>
                                    </p:set>
                                  </p:childTnLst>
                                </p:cTn>
                              </p:par>
                              <p:par>
                                <p:cTn id="3180" presetID="1" presetClass="entr" presetSubtype="0" fill="hold" grpId="3" nodeType="withEffect">
                                  <p:stCondLst>
                                    <p:cond delay="0"/>
                                  </p:stCondLst>
                                  <p:childTnLst>
                                    <p:set>
                                      <p:cBhvr>
                                        <p:cTn id="3181" dur="1" fill="hold">
                                          <p:stCondLst>
                                            <p:cond delay="0"/>
                                          </p:stCondLst>
                                        </p:cTn>
                                        <p:tgtEl>
                                          <p:spTgt spid="834"/>
                                        </p:tgtEl>
                                        <p:attrNameLst>
                                          <p:attrName>style.visibility</p:attrName>
                                        </p:attrNameLst>
                                      </p:cBhvr>
                                      <p:to>
                                        <p:strVal val="visible"/>
                                      </p:to>
                                    </p:set>
                                  </p:childTnLst>
                                </p:cTn>
                              </p:par>
                            </p:childTnLst>
                          </p:cTn>
                        </p:par>
                      </p:childTnLst>
                    </p:cTn>
                  </p:par>
                </p:childTnLst>
              </p:cTn>
              <p:nextCondLst>
                <p:cond evt="onClick" delay="0">
                  <p:tgtEl>
                    <p:spTgt spid="832"/>
                  </p:tgtEl>
                </p:cond>
              </p:nextCondLst>
            </p:seq>
            <p:seq concurrent="1" nextAc="seek">
              <p:cTn id="3182" restart="whenNotActive" fill="hold" evtFilter="cancelBubble" nodeType="interactiveSeq">
                <p:stCondLst>
                  <p:cond evt="onClick" delay="0">
                    <p:tgtEl>
                      <p:spTgt spid="835"/>
                    </p:tgtEl>
                  </p:cond>
                </p:stCondLst>
                <p:endSync evt="end" delay="0">
                  <p:rtn val="all"/>
                </p:endSync>
                <p:childTnLst>
                  <p:par>
                    <p:cTn id="3183" fill="hold">
                      <p:stCondLst>
                        <p:cond delay="0"/>
                      </p:stCondLst>
                      <p:childTnLst>
                        <p:par>
                          <p:cTn id="3184" fill="hold">
                            <p:stCondLst>
                              <p:cond delay="0"/>
                            </p:stCondLst>
                            <p:childTnLst>
                              <p:par>
                                <p:cTn id="3185" presetID="1" presetClass="exit" presetSubtype="0" fill="hold" grpId="1" nodeType="withEffect">
                                  <p:stCondLst>
                                    <p:cond delay="0"/>
                                  </p:stCondLst>
                                  <p:childTnLst>
                                    <p:set>
                                      <p:cBhvr>
                                        <p:cTn id="3186" dur="1" fill="hold">
                                          <p:stCondLst>
                                            <p:cond delay="0"/>
                                          </p:stCondLst>
                                        </p:cTn>
                                        <p:tgtEl>
                                          <p:spTgt spid="835"/>
                                        </p:tgtEl>
                                        <p:attrNameLst>
                                          <p:attrName>style.visibility</p:attrName>
                                        </p:attrNameLst>
                                      </p:cBhvr>
                                      <p:to>
                                        <p:strVal val="hidden"/>
                                      </p:to>
                                    </p:set>
                                  </p:childTnLst>
                                </p:cTn>
                              </p:par>
                              <p:par>
                                <p:cTn id="3187" presetID="1" presetClass="exit" presetSubtype="0" fill="hold" grpId="1" nodeType="withEffect">
                                  <p:stCondLst>
                                    <p:cond delay="0"/>
                                  </p:stCondLst>
                                  <p:childTnLst>
                                    <p:set>
                                      <p:cBhvr>
                                        <p:cTn id="3188" dur="1" fill="hold">
                                          <p:stCondLst>
                                            <p:cond delay="0"/>
                                          </p:stCondLst>
                                        </p:cTn>
                                        <p:tgtEl>
                                          <p:spTgt spid="834"/>
                                        </p:tgtEl>
                                        <p:attrNameLst>
                                          <p:attrName>style.visibility</p:attrName>
                                        </p:attrNameLst>
                                      </p:cBhvr>
                                      <p:to>
                                        <p:strVal val="hidden"/>
                                      </p:to>
                                    </p:set>
                                  </p:childTnLst>
                                </p:cTn>
                              </p:par>
                              <p:par>
                                <p:cTn id="3189" presetID="1" presetClass="entr" presetSubtype="0" fill="hold" grpId="0" nodeType="withEffect">
                                  <p:stCondLst>
                                    <p:cond delay="0"/>
                                  </p:stCondLst>
                                  <p:childTnLst>
                                    <p:set>
                                      <p:cBhvr>
                                        <p:cTn id="3190" dur="1" fill="hold">
                                          <p:stCondLst>
                                            <p:cond delay="0"/>
                                          </p:stCondLst>
                                        </p:cTn>
                                        <p:tgtEl>
                                          <p:spTgt spid="833"/>
                                        </p:tgtEl>
                                        <p:attrNameLst>
                                          <p:attrName>style.visibility</p:attrName>
                                        </p:attrNameLst>
                                      </p:cBhvr>
                                      <p:to>
                                        <p:strVal val="visible"/>
                                      </p:to>
                                    </p:set>
                                  </p:childTnLst>
                                </p:cTn>
                              </p:par>
                              <p:par>
                                <p:cTn id="3191" presetID="1" presetClass="entr" presetSubtype="0" fill="hold" grpId="0" nodeType="withEffect">
                                  <p:stCondLst>
                                    <p:cond delay="0"/>
                                  </p:stCondLst>
                                  <p:childTnLst>
                                    <p:set>
                                      <p:cBhvr>
                                        <p:cTn id="3192" dur="1" fill="hold">
                                          <p:stCondLst>
                                            <p:cond delay="0"/>
                                          </p:stCondLst>
                                        </p:cTn>
                                        <p:tgtEl>
                                          <p:spTgt spid="832"/>
                                        </p:tgtEl>
                                        <p:attrNameLst>
                                          <p:attrName>style.visibility</p:attrName>
                                        </p:attrNameLst>
                                      </p:cBhvr>
                                      <p:to>
                                        <p:strVal val="visible"/>
                                      </p:to>
                                    </p:set>
                                  </p:childTnLst>
                                </p:cTn>
                              </p:par>
                            </p:childTnLst>
                          </p:cTn>
                        </p:par>
                      </p:childTnLst>
                    </p:cTn>
                  </p:par>
                </p:childTnLst>
              </p:cTn>
              <p:nextCondLst>
                <p:cond evt="onClick" delay="0">
                  <p:tgtEl>
                    <p:spTgt spid="835"/>
                  </p:tgtEl>
                </p:cond>
              </p:nextCondLst>
            </p:seq>
            <p:seq concurrent="1" nextAc="seek">
              <p:cTn id="3193" restart="whenNotActive" fill="hold" evtFilter="cancelBubble" nodeType="interactiveSeq">
                <p:stCondLst>
                  <p:cond evt="onClick" delay="0">
                    <p:tgtEl>
                      <p:spTgt spid="834"/>
                    </p:tgtEl>
                  </p:cond>
                </p:stCondLst>
                <p:endSync evt="end" delay="0">
                  <p:rtn val="all"/>
                </p:endSync>
                <p:childTnLst>
                  <p:par>
                    <p:cTn id="3194" fill="hold">
                      <p:stCondLst>
                        <p:cond delay="0"/>
                      </p:stCondLst>
                      <p:childTnLst>
                        <p:par>
                          <p:cTn id="3195" fill="hold">
                            <p:stCondLst>
                              <p:cond delay="0"/>
                            </p:stCondLst>
                            <p:childTnLst>
                              <p:par>
                                <p:cTn id="3196" presetID="1" presetClass="exit" presetSubtype="0" fill="hold" grpId="2" nodeType="withEffect">
                                  <p:stCondLst>
                                    <p:cond delay="0"/>
                                  </p:stCondLst>
                                  <p:childTnLst>
                                    <p:set>
                                      <p:cBhvr>
                                        <p:cTn id="3197" dur="1" fill="hold">
                                          <p:stCondLst>
                                            <p:cond delay="0"/>
                                          </p:stCondLst>
                                        </p:cTn>
                                        <p:tgtEl>
                                          <p:spTgt spid="834"/>
                                        </p:tgtEl>
                                        <p:attrNameLst>
                                          <p:attrName>style.visibility</p:attrName>
                                        </p:attrNameLst>
                                      </p:cBhvr>
                                      <p:to>
                                        <p:strVal val="hidden"/>
                                      </p:to>
                                    </p:set>
                                  </p:childTnLst>
                                </p:cTn>
                              </p:par>
                              <p:par>
                                <p:cTn id="3198" presetID="1" presetClass="exit" presetSubtype="0" fill="hold" grpId="2" nodeType="withEffect">
                                  <p:stCondLst>
                                    <p:cond delay="0"/>
                                  </p:stCondLst>
                                  <p:childTnLst>
                                    <p:set>
                                      <p:cBhvr>
                                        <p:cTn id="3199" dur="1" fill="hold">
                                          <p:stCondLst>
                                            <p:cond delay="0"/>
                                          </p:stCondLst>
                                        </p:cTn>
                                        <p:tgtEl>
                                          <p:spTgt spid="835"/>
                                        </p:tgtEl>
                                        <p:attrNameLst>
                                          <p:attrName>style.visibility</p:attrName>
                                        </p:attrNameLst>
                                      </p:cBhvr>
                                      <p:to>
                                        <p:strVal val="hidden"/>
                                      </p:to>
                                    </p:set>
                                  </p:childTnLst>
                                </p:cTn>
                              </p:par>
                              <p:par>
                                <p:cTn id="3200" presetID="1" presetClass="entr" presetSubtype="0" fill="hold" grpId="0" nodeType="withEffect">
                                  <p:stCondLst>
                                    <p:cond delay="0"/>
                                  </p:stCondLst>
                                  <p:childTnLst>
                                    <p:set>
                                      <p:cBhvr>
                                        <p:cTn id="3201" dur="1" fill="hold">
                                          <p:stCondLst>
                                            <p:cond delay="0"/>
                                          </p:stCondLst>
                                        </p:cTn>
                                        <p:tgtEl>
                                          <p:spTgt spid="837"/>
                                        </p:tgtEl>
                                        <p:attrNameLst>
                                          <p:attrName>style.visibility</p:attrName>
                                        </p:attrNameLst>
                                      </p:cBhvr>
                                      <p:to>
                                        <p:strVal val="visible"/>
                                      </p:to>
                                    </p:set>
                                  </p:childTnLst>
                                </p:cTn>
                              </p:par>
                              <p:par>
                                <p:cTn id="3202" presetID="1" presetClass="entr" presetSubtype="0" fill="hold" grpId="0" nodeType="withEffect">
                                  <p:stCondLst>
                                    <p:cond delay="0"/>
                                  </p:stCondLst>
                                  <p:childTnLst>
                                    <p:set>
                                      <p:cBhvr>
                                        <p:cTn id="3203" dur="1" fill="hold">
                                          <p:stCondLst>
                                            <p:cond delay="0"/>
                                          </p:stCondLst>
                                        </p:cTn>
                                        <p:tgtEl>
                                          <p:spTgt spid="836"/>
                                        </p:tgtEl>
                                        <p:attrNameLst>
                                          <p:attrName>style.visibility</p:attrName>
                                        </p:attrNameLst>
                                      </p:cBhvr>
                                      <p:to>
                                        <p:strVal val="visible"/>
                                      </p:to>
                                    </p:set>
                                  </p:childTnLst>
                                </p:cTn>
                              </p:par>
                            </p:childTnLst>
                          </p:cTn>
                        </p:par>
                      </p:childTnLst>
                    </p:cTn>
                  </p:par>
                </p:childTnLst>
              </p:cTn>
              <p:nextCondLst>
                <p:cond evt="onClick" delay="0">
                  <p:tgtEl>
                    <p:spTgt spid="834"/>
                  </p:tgtEl>
                </p:cond>
              </p:nextCondLst>
            </p:seq>
            <p:seq concurrent="1" nextAc="seek">
              <p:cTn id="3204" restart="whenNotActive" fill="hold" evtFilter="cancelBubble" nodeType="interactiveSeq">
                <p:stCondLst>
                  <p:cond evt="onClick" delay="0">
                    <p:tgtEl>
                      <p:spTgt spid="837"/>
                    </p:tgtEl>
                  </p:cond>
                </p:stCondLst>
                <p:endSync evt="end" delay="0">
                  <p:rtn val="all"/>
                </p:endSync>
                <p:childTnLst>
                  <p:par>
                    <p:cTn id="3205" fill="hold">
                      <p:stCondLst>
                        <p:cond delay="0"/>
                      </p:stCondLst>
                      <p:childTnLst>
                        <p:par>
                          <p:cTn id="3206" fill="hold">
                            <p:stCondLst>
                              <p:cond delay="0"/>
                            </p:stCondLst>
                            <p:childTnLst>
                              <p:par>
                                <p:cTn id="3207" presetID="1" presetClass="exit" presetSubtype="0" fill="hold" grpId="1" nodeType="withEffect">
                                  <p:stCondLst>
                                    <p:cond delay="0"/>
                                  </p:stCondLst>
                                  <p:childTnLst>
                                    <p:set>
                                      <p:cBhvr>
                                        <p:cTn id="3208" dur="1" fill="hold">
                                          <p:stCondLst>
                                            <p:cond delay="0"/>
                                          </p:stCondLst>
                                        </p:cTn>
                                        <p:tgtEl>
                                          <p:spTgt spid="837"/>
                                        </p:tgtEl>
                                        <p:attrNameLst>
                                          <p:attrName>style.visibility</p:attrName>
                                        </p:attrNameLst>
                                      </p:cBhvr>
                                      <p:to>
                                        <p:strVal val="hidden"/>
                                      </p:to>
                                    </p:set>
                                  </p:childTnLst>
                                </p:cTn>
                              </p:par>
                              <p:par>
                                <p:cTn id="3209" presetID="1" presetClass="exit" presetSubtype="0" fill="hold" grpId="1" nodeType="withEffect">
                                  <p:stCondLst>
                                    <p:cond delay="0"/>
                                  </p:stCondLst>
                                  <p:childTnLst>
                                    <p:set>
                                      <p:cBhvr>
                                        <p:cTn id="3210" dur="1" fill="hold">
                                          <p:stCondLst>
                                            <p:cond delay="0"/>
                                          </p:stCondLst>
                                        </p:cTn>
                                        <p:tgtEl>
                                          <p:spTgt spid="836"/>
                                        </p:tgtEl>
                                        <p:attrNameLst>
                                          <p:attrName>style.visibility</p:attrName>
                                        </p:attrNameLst>
                                      </p:cBhvr>
                                      <p:to>
                                        <p:strVal val="hidden"/>
                                      </p:to>
                                    </p:set>
                                  </p:childTnLst>
                                </p:cTn>
                              </p:par>
                              <p:par>
                                <p:cTn id="3211" presetID="1" presetClass="entr" presetSubtype="0" fill="hold" grpId="0" nodeType="withEffect">
                                  <p:stCondLst>
                                    <p:cond delay="0"/>
                                  </p:stCondLst>
                                  <p:childTnLst>
                                    <p:set>
                                      <p:cBhvr>
                                        <p:cTn id="3212" dur="1" fill="hold">
                                          <p:stCondLst>
                                            <p:cond delay="0"/>
                                          </p:stCondLst>
                                        </p:cTn>
                                        <p:tgtEl>
                                          <p:spTgt spid="835"/>
                                        </p:tgtEl>
                                        <p:attrNameLst>
                                          <p:attrName>style.visibility</p:attrName>
                                        </p:attrNameLst>
                                      </p:cBhvr>
                                      <p:to>
                                        <p:strVal val="visible"/>
                                      </p:to>
                                    </p:set>
                                  </p:childTnLst>
                                </p:cTn>
                              </p:par>
                              <p:par>
                                <p:cTn id="3213" presetID="1" presetClass="entr" presetSubtype="0" fill="hold" grpId="0" nodeType="withEffect">
                                  <p:stCondLst>
                                    <p:cond delay="0"/>
                                  </p:stCondLst>
                                  <p:childTnLst>
                                    <p:set>
                                      <p:cBhvr>
                                        <p:cTn id="3214" dur="1" fill="hold">
                                          <p:stCondLst>
                                            <p:cond delay="0"/>
                                          </p:stCondLst>
                                        </p:cTn>
                                        <p:tgtEl>
                                          <p:spTgt spid="834"/>
                                        </p:tgtEl>
                                        <p:attrNameLst>
                                          <p:attrName>style.visibility</p:attrName>
                                        </p:attrNameLst>
                                      </p:cBhvr>
                                      <p:to>
                                        <p:strVal val="visible"/>
                                      </p:to>
                                    </p:set>
                                  </p:childTnLst>
                                </p:cTn>
                              </p:par>
                            </p:childTnLst>
                          </p:cTn>
                        </p:par>
                      </p:childTnLst>
                    </p:cTn>
                  </p:par>
                </p:childTnLst>
              </p:cTn>
              <p:nextCondLst>
                <p:cond evt="onClick" delay="0">
                  <p:tgtEl>
                    <p:spTgt spid="837"/>
                  </p:tgtEl>
                </p:cond>
              </p:nextCondLst>
            </p:seq>
            <p:seq concurrent="1" nextAc="seek">
              <p:cTn id="3215" restart="whenNotActive" fill="hold" evtFilter="cancelBubble" nodeType="interactiveSeq">
                <p:stCondLst>
                  <p:cond evt="onClick" delay="0">
                    <p:tgtEl>
                      <p:spTgt spid="836"/>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2" nodeType="withEffect">
                                  <p:stCondLst>
                                    <p:cond delay="0"/>
                                  </p:stCondLst>
                                  <p:childTnLst>
                                    <p:set>
                                      <p:cBhvr>
                                        <p:cTn id="3219" dur="1" fill="hold">
                                          <p:stCondLst>
                                            <p:cond delay="0"/>
                                          </p:stCondLst>
                                        </p:cTn>
                                        <p:tgtEl>
                                          <p:spTgt spid="836"/>
                                        </p:tgtEl>
                                        <p:attrNameLst>
                                          <p:attrName>style.visibility</p:attrName>
                                        </p:attrNameLst>
                                      </p:cBhvr>
                                      <p:to>
                                        <p:strVal val="hidden"/>
                                      </p:to>
                                    </p:set>
                                  </p:childTnLst>
                                </p:cTn>
                              </p:par>
                              <p:par>
                                <p:cTn id="3220" presetID="1" presetClass="exit" presetSubtype="0" fill="hold" grpId="2" nodeType="withEffect">
                                  <p:stCondLst>
                                    <p:cond delay="0"/>
                                  </p:stCondLst>
                                  <p:childTnLst>
                                    <p:set>
                                      <p:cBhvr>
                                        <p:cTn id="3221" dur="1" fill="hold">
                                          <p:stCondLst>
                                            <p:cond delay="0"/>
                                          </p:stCondLst>
                                        </p:cTn>
                                        <p:tgtEl>
                                          <p:spTgt spid="837"/>
                                        </p:tgtEl>
                                        <p:attrNameLst>
                                          <p:attrName>style.visibility</p:attrName>
                                        </p:attrNameLst>
                                      </p:cBhvr>
                                      <p:to>
                                        <p:strVal val="hidden"/>
                                      </p:to>
                                    </p:set>
                                  </p:childTnLst>
                                </p:cTn>
                              </p:par>
                              <p:par>
                                <p:cTn id="3222" presetID="1" presetClass="entr" presetSubtype="0" fill="hold" grpId="3" nodeType="withEffect">
                                  <p:stCondLst>
                                    <p:cond delay="0"/>
                                  </p:stCondLst>
                                  <p:childTnLst>
                                    <p:set>
                                      <p:cBhvr>
                                        <p:cTn id="3223" dur="1" fill="hold">
                                          <p:stCondLst>
                                            <p:cond delay="0"/>
                                          </p:stCondLst>
                                        </p:cTn>
                                        <p:tgtEl>
                                          <p:spTgt spid="839"/>
                                        </p:tgtEl>
                                        <p:attrNameLst>
                                          <p:attrName>style.visibility</p:attrName>
                                        </p:attrNameLst>
                                      </p:cBhvr>
                                      <p:to>
                                        <p:strVal val="visible"/>
                                      </p:to>
                                    </p:set>
                                  </p:childTnLst>
                                </p:cTn>
                              </p:par>
                              <p:par>
                                <p:cTn id="3224" presetID="1" presetClass="entr" presetSubtype="0" fill="hold" grpId="3" nodeType="withEffect">
                                  <p:stCondLst>
                                    <p:cond delay="0"/>
                                  </p:stCondLst>
                                  <p:childTnLst>
                                    <p:set>
                                      <p:cBhvr>
                                        <p:cTn id="3225" dur="1" fill="hold">
                                          <p:stCondLst>
                                            <p:cond delay="0"/>
                                          </p:stCondLst>
                                        </p:cTn>
                                        <p:tgtEl>
                                          <p:spTgt spid="838"/>
                                        </p:tgtEl>
                                        <p:attrNameLst>
                                          <p:attrName>style.visibility</p:attrName>
                                        </p:attrNameLst>
                                      </p:cBhvr>
                                      <p:to>
                                        <p:strVal val="visible"/>
                                      </p:to>
                                    </p:set>
                                  </p:childTnLst>
                                </p:cTn>
                              </p:par>
                            </p:childTnLst>
                          </p:cTn>
                        </p:par>
                      </p:childTnLst>
                    </p:cTn>
                  </p:par>
                </p:childTnLst>
              </p:cTn>
              <p:nextCondLst>
                <p:cond evt="onClick" delay="0">
                  <p:tgtEl>
                    <p:spTgt spid="836"/>
                  </p:tgtEl>
                </p:cond>
              </p:nextCondLst>
            </p:seq>
            <p:seq concurrent="1" nextAc="seek">
              <p:cTn id="3226" restart="whenNotActive" fill="hold" evtFilter="cancelBubble" nodeType="interactiveSeq">
                <p:stCondLst>
                  <p:cond evt="onClick" delay="0">
                    <p:tgtEl>
                      <p:spTgt spid="839"/>
                    </p:tgtEl>
                  </p:cond>
                </p:stCondLst>
                <p:endSync evt="end" delay="0">
                  <p:rtn val="all"/>
                </p:endSync>
                <p:childTnLst>
                  <p:par>
                    <p:cTn id="3227" fill="hold">
                      <p:stCondLst>
                        <p:cond delay="0"/>
                      </p:stCondLst>
                      <p:childTnLst>
                        <p:par>
                          <p:cTn id="3228" fill="hold">
                            <p:stCondLst>
                              <p:cond delay="0"/>
                            </p:stCondLst>
                            <p:childTnLst>
                              <p:par>
                                <p:cTn id="3229" presetID="1" presetClass="exit" presetSubtype="0" fill="hold" grpId="1" nodeType="withEffect">
                                  <p:stCondLst>
                                    <p:cond delay="0"/>
                                  </p:stCondLst>
                                  <p:childTnLst>
                                    <p:set>
                                      <p:cBhvr>
                                        <p:cTn id="3230" dur="1" fill="hold">
                                          <p:stCondLst>
                                            <p:cond delay="0"/>
                                          </p:stCondLst>
                                        </p:cTn>
                                        <p:tgtEl>
                                          <p:spTgt spid="839"/>
                                        </p:tgtEl>
                                        <p:attrNameLst>
                                          <p:attrName>style.visibility</p:attrName>
                                        </p:attrNameLst>
                                      </p:cBhvr>
                                      <p:to>
                                        <p:strVal val="hidden"/>
                                      </p:to>
                                    </p:set>
                                  </p:childTnLst>
                                </p:cTn>
                              </p:par>
                              <p:par>
                                <p:cTn id="3231" presetID="1" presetClass="exit" presetSubtype="0" fill="hold" grpId="1" nodeType="withEffect">
                                  <p:stCondLst>
                                    <p:cond delay="0"/>
                                  </p:stCondLst>
                                  <p:childTnLst>
                                    <p:set>
                                      <p:cBhvr>
                                        <p:cTn id="3232" dur="1" fill="hold">
                                          <p:stCondLst>
                                            <p:cond delay="0"/>
                                          </p:stCondLst>
                                        </p:cTn>
                                        <p:tgtEl>
                                          <p:spTgt spid="838"/>
                                        </p:tgtEl>
                                        <p:attrNameLst>
                                          <p:attrName>style.visibility</p:attrName>
                                        </p:attrNameLst>
                                      </p:cBhvr>
                                      <p:to>
                                        <p:strVal val="hidden"/>
                                      </p:to>
                                    </p:set>
                                  </p:childTnLst>
                                </p:cTn>
                              </p:par>
                              <p:par>
                                <p:cTn id="3233" presetID="1" presetClass="entr" presetSubtype="0" fill="hold" grpId="3" nodeType="withEffect">
                                  <p:stCondLst>
                                    <p:cond delay="0"/>
                                  </p:stCondLst>
                                  <p:childTnLst>
                                    <p:set>
                                      <p:cBhvr>
                                        <p:cTn id="3234" dur="1" fill="hold">
                                          <p:stCondLst>
                                            <p:cond delay="0"/>
                                          </p:stCondLst>
                                        </p:cTn>
                                        <p:tgtEl>
                                          <p:spTgt spid="837"/>
                                        </p:tgtEl>
                                        <p:attrNameLst>
                                          <p:attrName>style.visibility</p:attrName>
                                        </p:attrNameLst>
                                      </p:cBhvr>
                                      <p:to>
                                        <p:strVal val="visible"/>
                                      </p:to>
                                    </p:set>
                                  </p:childTnLst>
                                </p:cTn>
                              </p:par>
                              <p:par>
                                <p:cTn id="3235" presetID="1" presetClass="entr" presetSubtype="0" fill="hold" grpId="3" nodeType="withEffect">
                                  <p:stCondLst>
                                    <p:cond delay="0"/>
                                  </p:stCondLst>
                                  <p:childTnLst>
                                    <p:set>
                                      <p:cBhvr>
                                        <p:cTn id="3236" dur="1" fill="hold">
                                          <p:stCondLst>
                                            <p:cond delay="0"/>
                                          </p:stCondLst>
                                        </p:cTn>
                                        <p:tgtEl>
                                          <p:spTgt spid="836"/>
                                        </p:tgtEl>
                                        <p:attrNameLst>
                                          <p:attrName>style.visibility</p:attrName>
                                        </p:attrNameLst>
                                      </p:cBhvr>
                                      <p:to>
                                        <p:strVal val="visible"/>
                                      </p:to>
                                    </p:set>
                                  </p:childTnLst>
                                </p:cTn>
                              </p:par>
                            </p:childTnLst>
                          </p:cTn>
                        </p:par>
                      </p:childTnLst>
                    </p:cTn>
                  </p:par>
                </p:childTnLst>
              </p:cTn>
              <p:nextCondLst>
                <p:cond evt="onClick" delay="0">
                  <p:tgtEl>
                    <p:spTgt spid="839"/>
                  </p:tgtEl>
                </p:cond>
              </p:nextCondLst>
            </p:seq>
            <p:seq concurrent="1" nextAc="seek">
              <p:cTn id="3237" restart="whenNotActive" fill="hold" evtFilter="cancelBubble" nodeType="interactiveSeq">
                <p:stCondLst>
                  <p:cond evt="onClick" delay="0">
                    <p:tgtEl>
                      <p:spTgt spid="838"/>
                    </p:tgtEl>
                  </p:cond>
                </p:stCondLst>
                <p:endSync evt="end" delay="0">
                  <p:rtn val="all"/>
                </p:endSync>
                <p:childTnLst>
                  <p:par>
                    <p:cTn id="3238" fill="hold">
                      <p:stCondLst>
                        <p:cond delay="0"/>
                      </p:stCondLst>
                      <p:childTnLst>
                        <p:par>
                          <p:cTn id="3239" fill="hold">
                            <p:stCondLst>
                              <p:cond delay="0"/>
                            </p:stCondLst>
                            <p:childTnLst>
                              <p:par>
                                <p:cTn id="3240" presetID="1" presetClass="exit" presetSubtype="0" fill="hold" grpId="2" nodeType="withEffect">
                                  <p:stCondLst>
                                    <p:cond delay="0"/>
                                  </p:stCondLst>
                                  <p:childTnLst>
                                    <p:set>
                                      <p:cBhvr>
                                        <p:cTn id="3241" dur="1" fill="hold">
                                          <p:stCondLst>
                                            <p:cond delay="0"/>
                                          </p:stCondLst>
                                        </p:cTn>
                                        <p:tgtEl>
                                          <p:spTgt spid="838"/>
                                        </p:tgtEl>
                                        <p:attrNameLst>
                                          <p:attrName>style.visibility</p:attrName>
                                        </p:attrNameLst>
                                      </p:cBhvr>
                                      <p:to>
                                        <p:strVal val="hidden"/>
                                      </p:to>
                                    </p:set>
                                  </p:childTnLst>
                                </p:cTn>
                              </p:par>
                              <p:par>
                                <p:cTn id="3242" presetID="1" presetClass="exit" presetSubtype="0" fill="hold" grpId="2" nodeType="withEffect">
                                  <p:stCondLst>
                                    <p:cond delay="0"/>
                                  </p:stCondLst>
                                  <p:childTnLst>
                                    <p:set>
                                      <p:cBhvr>
                                        <p:cTn id="3243" dur="1" fill="hold">
                                          <p:stCondLst>
                                            <p:cond delay="0"/>
                                          </p:stCondLst>
                                        </p:cTn>
                                        <p:tgtEl>
                                          <p:spTgt spid="839"/>
                                        </p:tgtEl>
                                        <p:attrNameLst>
                                          <p:attrName>style.visibility</p:attrName>
                                        </p:attrNameLst>
                                      </p:cBhvr>
                                      <p:to>
                                        <p:strVal val="hidden"/>
                                      </p:to>
                                    </p:set>
                                  </p:childTnLst>
                                </p:cTn>
                              </p:par>
                              <p:par>
                                <p:cTn id="3244" presetID="1" presetClass="entr" presetSubtype="0" fill="hold" grpId="0" nodeType="withEffect">
                                  <p:stCondLst>
                                    <p:cond delay="0"/>
                                  </p:stCondLst>
                                  <p:childTnLst>
                                    <p:set>
                                      <p:cBhvr>
                                        <p:cTn id="3245" dur="1" fill="hold">
                                          <p:stCondLst>
                                            <p:cond delay="0"/>
                                          </p:stCondLst>
                                        </p:cTn>
                                        <p:tgtEl>
                                          <p:spTgt spid="841"/>
                                        </p:tgtEl>
                                        <p:attrNameLst>
                                          <p:attrName>style.visibility</p:attrName>
                                        </p:attrNameLst>
                                      </p:cBhvr>
                                      <p:to>
                                        <p:strVal val="visible"/>
                                      </p:to>
                                    </p:set>
                                  </p:childTnLst>
                                </p:cTn>
                              </p:par>
                              <p:par>
                                <p:cTn id="3246" presetID="1" presetClass="entr" presetSubtype="0" fill="hold" grpId="0" nodeType="withEffect">
                                  <p:stCondLst>
                                    <p:cond delay="0"/>
                                  </p:stCondLst>
                                  <p:childTnLst>
                                    <p:set>
                                      <p:cBhvr>
                                        <p:cTn id="3247" dur="1" fill="hold">
                                          <p:stCondLst>
                                            <p:cond delay="0"/>
                                          </p:stCondLst>
                                        </p:cTn>
                                        <p:tgtEl>
                                          <p:spTgt spid="840"/>
                                        </p:tgtEl>
                                        <p:attrNameLst>
                                          <p:attrName>style.visibility</p:attrName>
                                        </p:attrNameLst>
                                      </p:cBhvr>
                                      <p:to>
                                        <p:strVal val="visible"/>
                                      </p:to>
                                    </p:set>
                                  </p:childTnLst>
                                </p:cTn>
                              </p:par>
                            </p:childTnLst>
                          </p:cTn>
                        </p:par>
                      </p:childTnLst>
                    </p:cTn>
                  </p:par>
                </p:childTnLst>
              </p:cTn>
              <p:nextCondLst>
                <p:cond evt="onClick" delay="0">
                  <p:tgtEl>
                    <p:spTgt spid="838"/>
                  </p:tgtEl>
                </p:cond>
              </p:nextCondLst>
            </p:seq>
            <p:seq concurrent="1" nextAc="seek">
              <p:cTn id="3248" restart="whenNotActive" fill="hold" evtFilter="cancelBubble" nodeType="interactiveSeq">
                <p:stCondLst>
                  <p:cond evt="onClick" delay="0">
                    <p:tgtEl>
                      <p:spTgt spid="841"/>
                    </p:tgtEl>
                  </p:cond>
                </p:stCondLst>
                <p:endSync evt="end" delay="0">
                  <p:rtn val="all"/>
                </p:endSync>
                <p:childTnLst>
                  <p:par>
                    <p:cTn id="3249" fill="hold">
                      <p:stCondLst>
                        <p:cond delay="0"/>
                      </p:stCondLst>
                      <p:childTnLst>
                        <p:par>
                          <p:cTn id="3250" fill="hold">
                            <p:stCondLst>
                              <p:cond delay="0"/>
                            </p:stCondLst>
                            <p:childTnLst>
                              <p:par>
                                <p:cTn id="3251" presetID="1" presetClass="exit" presetSubtype="0" fill="hold" grpId="1" nodeType="withEffect">
                                  <p:stCondLst>
                                    <p:cond delay="0"/>
                                  </p:stCondLst>
                                  <p:childTnLst>
                                    <p:set>
                                      <p:cBhvr>
                                        <p:cTn id="3252" dur="1" fill="hold">
                                          <p:stCondLst>
                                            <p:cond delay="0"/>
                                          </p:stCondLst>
                                        </p:cTn>
                                        <p:tgtEl>
                                          <p:spTgt spid="841"/>
                                        </p:tgtEl>
                                        <p:attrNameLst>
                                          <p:attrName>style.visibility</p:attrName>
                                        </p:attrNameLst>
                                      </p:cBhvr>
                                      <p:to>
                                        <p:strVal val="hidden"/>
                                      </p:to>
                                    </p:set>
                                  </p:childTnLst>
                                </p:cTn>
                              </p:par>
                              <p:par>
                                <p:cTn id="3253" presetID="1" presetClass="exit" presetSubtype="0" fill="hold" grpId="1" nodeType="withEffect">
                                  <p:stCondLst>
                                    <p:cond delay="0"/>
                                  </p:stCondLst>
                                  <p:childTnLst>
                                    <p:set>
                                      <p:cBhvr>
                                        <p:cTn id="3254" dur="1" fill="hold">
                                          <p:stCondLst>
                                            <p:cond delay="0"/>
                                          </p:stCondLst>
                                        </p:cTn>
                                        <p:tgtEl>
                                          <p:spTgt spid="840"/>
                                        </p:tgtEl>
                                        <p:attrNameLst>
                                          <p:attrName>style.visibility</p:attrName>
                                        </p:attrNameLst>
                                      </p:cBhvr>
                                      <p:to>
                                        <p:strVal val="hidden"/>
                                      </p:to>
                                    </p:set>
                                  </p:childTnLst>
                                </p:cTn>
                              </p:par>
                              <p:par>
                                <p:cTn id="3255" presetID="1" presetClass="entr" presetSubtype="0" fill="hold" grpId="0" nodeType="withEffect">
                                  <p:stCondLst>
                                    <p:cond delay="0"/>
                                  </p:stCondLst>
                                  <p:childTnLst>
                                    <p:set>
                                      <p:cBhvr>
                                        <p:cTn id="3256" dur="1" fill="hold">
                                          <p:stCondLst>
                                            <p:cond delay="0"/>
                                          </p:stCondLst>
                                        </p:cTn>
                                        <p:tgtEl>
                                          <p:spTgt spid="839"/>
                                        </p:tgtEl>
                                        <p:attrNameLst>
                                          <p:attrName>style.visibility</p:attrName>
                                        </p:attrNameLst>
                                      </p:cBhvr>
                                      <p:to>
                                        <p:strVal val="visible"/>
                                      </p:to>
                                    </p:set>
                                  </p:childTnLst>
                                </p:cTn>
                              </p:par>
                              <p:par>
                                <p:cTn id="3257" presetID="1" presetClass="entr" presetSubtype="0" fill="hold" grpId="0" nodeType="withEffect">
                                  <p:stCondLst>
                                    <p:cond delay="0"/>
                                  </p:stCondLst>
                                  <p:childTnLst>
                                    <p:set>
                                      <p:cBhvr>
                                        <p:cTn id="3258" dur="1" fill="hold">
                                          <p:stCondLst>
                                            <p:cond delay="0"/>
                                          </p:stCondLst>
                                        </p:cTn>
                                        <p:tgtEl>
                                          <p:spTgt spid="838"/>
                                        </p:tgtEl>
                                        <p:attrNameLst>
                                          <p:attrName>style.visibility</p:attrName>
                                        </p:attrNameLst>
                                      </p:cBhvr>
                                      <p:to>
                                        <p:strVal val="visible"/>
                                      </p:to>
                                    </p:set>
                                  </p:childTnLst>
                                </p:cTn>
                              </p:par>
                            </p:childTnLst>
                          </p:cTn>
                        </p:par>
                      </p:childTnLst>
                    </p:cTn>
                  </p:par>
                </p:childTnLst>
              </p:cTn>
              <p:nextCondLst>
                <p:cond evt="onClick" delay="0">
                  <p:tgtEl>
                    <p:spTgt spid="841"/>
                  </p:tgtEl>
                </p:cond>
              </p:nextCondLst>
            </p:seq>
            <p:seq concurrent="1" nextAc="seek">
              <p:cTn id="3259" restart="whenNotActive" fill="hold" evtFilter="cancelBubble" nodeType="interactiveSeq">
                <p:stCondLst>
                  <p:cond evt="onClick" delay="0">
                    <p:tgtEl>
                      <p:spTgt spid="840"/>
                    </p:tgtEl>
                  </p:cond>
                </p:stCondLst>
                <p:endSync evt="end" delay="0">
                  <p:rtn val="all"/>
                </p:endSync>
                <p:childTnLst>
                  <p:par>
                    <p:cTn id="3260" fill="hold">
                      <p:stCondLst>
                        <p:cond delay="0"/>
                      </p:stCondLst>
                      <p:childTnLst>
                        <p:par>
                          <p:cTn id="3261" fill="hold">
                            <p:stCondLst>
                              <p:cond delay="0"/>
                            </p:stCondLst>
                            <p:childTnLst>
                              <p:par>
                                <p:cTn id="3262" presetID="1" presetClass="exit" presetSubtype="0" fill="hold" grpId="2" nodeType="withEffect">
                                  <p:stCondLst>
                                    <p:cond delay="0"/>
                                  </p:stCondLst>
                                  <p:childTnLst>
                                    <p:set>
                                      <p:cBhvr>
                                        <p:cTn id="3263" dur="1" fill="hold">
                                          <p:stCondLst>
                                            <p:cond delay="0"/>
                                          </p:stCondLst>
                                        </p:cTn>
                                        <p:tgtEl>
                                          <p:spTgt spid="840"/>
                                        </p:tgtEl>
                                        <p:attrNameLst>
                                          <p:attrName>style.visibility</p:attrName>
                                        </p:attrNameLst>
                                      </p:cBhvr>
                                      <p:to>
                                        <p:strVal val="hidden"/>
                                      </p:to>
                                    </p:set>
                                  </p:childTnLst>
                                </p:cTn>
                              </p:par>
                              <p:par>
                                <p:cTn id="3264" presetID="1" presetClass="exit" presetSubtype="0" fill="hold" grpId="2" nodeType="withEffect">
                                  <p:stCondLst>
                                    <p:cond delay="0"/>
                                  </p:stCondLst>
                                  <p:childTnLst>
                                    <p:set>
                                      <p:cBhvr>
                                        <p:cTn id="3265" dur="1" fill="hold">
                                          <p:stCondLst>
                                            <p:cond delay="0"/>
                                          </p:stCondLst>
                                        </p:cTn>
                                        <p:tgtEl>
                                          <p:spTgt spid="841"/>
                                        </p:tgtEl>
                                        <p:attrNameLst>
                                          <p:attrName>style.visibility</p:attrName>
                                        </p:attrNameLst>
                                      </p:cBhvr>
                                      <p:to>
                                        <p:strVal val="hidden"/>
                                      </p:to>
                                    </p:set>
                                  </p:childTnLst>
                                </p:cTn>
                              </p:par>
                              <p:par>
                                <p:cTn id="3266" presetID="1" presetClass="entr" presetSubtype="0" fill="hold" grpId="3" nodeType="withEffect">
                                  <p:stCondLst>
                                    <p:cond delay="0"/>
                                  </p:stCondLst>
                                  <p:childTnLst>
                                    <p:set>
                                      <p:cBhvr>
                                        <p:cTn id="3267" dur="1" fill="hold">
                                          <p:stCondLst>
                                            <p:cond delay="0"/>
                                          </p:stCondLst>
                                        </p:cTn>
                                        <p:tgtEl>
                                          <p:spTgt spid="843"/>
                                        </p:tgtEl>
                                        <p:attrNameLst>
                                          <p:attrName>style.visibility</p:attrName>
                                        </p:attrNameLst>
                                      </p:cBhvr>
                                      <p:to>
                                        <p:strVal val="visible"/>
                                      </p:to>
                                    </p:set>
                                  </p:childTnLst>
                                </p:cTn>
                              </p:par>
                              <p:par>
                                <p:cTn id="3268" presetID="1" presetClass="entr" presetSubtype="0" fill="hold" grpId="3" nodeType="withEffect">
                                  <p:stCondLst>
                                    <p:cond delay="0"/>
                                  </p:stCondLst>
                                  <p:childTnLst>
                                    <p:set>
                                      <p:cBhvr>
                                        <p:cTn id="3269" dur="1" fill="hold">
                                          <p:stCondLst>
                                            <p:cond delay="0"/>
                                          </p:stCondLst>
                                        </p:cTn>
                                        <p:tgtEl>
                                          <p:spTgt spid="842"/>
                                        </p:tgtEl>
                                        <p:attrNameLst>
                                          <p:attrName>style.visibility</p:attrName>
                                        </p:attrNameLst>
                                      </p:cBhvr>
                                      <p:to>
                                        <p:strVal val="visible"/>
                                      </p:to>
                                    </p:set>
                                  </p:childTnLst>
                                </p:cTn>
                              </p:par>
                            </p:childTnLst>
                          </p:cTn>
                        </p:par>
                      </p:childTnLst>
                    </p:cTn>
                  </p:par>
                </p:childTnLst>
              </p:cTn>
              <p:nextCondLst>
                <p:cond evt="onClick" delay="0">
                  <p:tgtEl>
                    <p:spTgt spid="840"/>
                  </p:tgtEl>
                </p:cond>
              </p:nextCondLst>
            </p:seq>
            <p:seq concurrent="1" nextAc="seek">
              <p:cTn id="3270" restart="whenNotActive" fill="hold" evtFilter="cancelBubble" nodeType="interactiveSeq">
                <p:stCondLst>
                  <p:cond evt="onClick" delay="0">
                    <p:tgtEl>
                      <p:spTgt spid="843"/>
                    </p:tgtEl>
                  </p:cond>
                </p:stCondLst>
                <p:endSync evt="end" delay="0">
                  <p:rtn val="all"/>
                </p:endSync>
                <p:childTnLst>
                  <p:par>
                    <p:cTn id="3271" fill="hold">
                      <p:stCondLst>
                        <p:cond delay="0"/>
                      </p:stCondLst>
                      <p:childTnLst>
                        <p:par>
                          <p:cTn id="3272" fill="hold">
                            <p:stCondLst>
                              <p:cond delay="0"/>
                            </p:stCondLst>
                            <p:childTnLst>
                              <p:par>
                                <p:cTn id="3273" presetID="1" presetClass="exit" presetSubtype="0" fill="hold" grpId="1" nodeType="withEffect">
                                  <p:stCondLst>
                                    <p:cond delay="0"/>
                                  </p:stCondLst>
                                  <p:childTnLst>
                                    <p:set>
                                      <p:cBhvr>
                                        <p:cTn id="3274" dur="1" fill="hold">
                                          <p:stCondLst>
                                            <p:cond delay="0"/>
                                          </p:stCondLst>
                                        </p:cTn>
                                        <p:tgtEl>
                                          <p:spTgt spid="843"/>
                                        </p:tgtEl>
                                        <p:attrNameLst>
                                          <p:attrName>style.visibility</p:attrName>
                                        </p:attrNameLst>
                                      </p:cBhvr>
                                      <p:to>
                                        <p:strVal val="hidden"/>
                                      </p:to>
                                    </p:set>
                                  </p:childTnLst>
                                </p:cTn>
                              </p:par>
                              <p:par>
                                <p:cTn id="3275" presetID="1" presetClass="exit" presetSubtype="0" fill="hold" grpId="1" nodeType="withEffect">
                                  <p:stCondLst>
                                    <p:cond delay="0"/>
                                  </p:stCondLst>
                                  <p:childTnLst>
                                    <p:set>
                                      <p:cBhvr>
                                        <p:cTn id="3276" dur="1" fill="hold">
                                          <p:stCondLst>
                                            <p:cond delay="0"/>
                                          </p:stCondLst>
                                        </p:cTn>
                                        <p:tgtEl>
                                          <p:spTgt spid="842"/>
                                        </p:tgtEl>
                                        <p:attrNameLst>
                                          <p:attrName>style.visibility</p:attrName>
                                        </p:attrNameLst>
                                      </p:cBhvr>
                                      <p:to>
                                        <p:strVal val="hidden"/>
                                      </p:to>
                                    </p:set>
                                  </p:childTnLst>
                                </p:cTn>
                              </p:par>
                              <p:par>
                                <p:cTn id="3277" presetID="1" presetClass="entr" presetSubtype="0" fill="hold" grpId="3" nodeType="withEffect">
                                  <p:stCondLst>
                                    <p:cond delay="0"/>
                                  </p:stCondLst>
                                  <p:childTnLst>
                                    <p:set>
                                      <p:cBhvr>
                                        <p:cTn id="3278" dur="1" fill="hold">
                                          <p:stCondLst>
                                            <p:cond delay="0"/>
                                          </p:stCondLst>
                                        </p:cTn>
                                        <p:tgtEl>
                                          <p:spTgt spid="841"/>
                                        </p:tgtEl>
                                        <p:attrNameLst>
                                          <p:attrName>style.visibility</p:attrName>
                                        </p:attrNameLst>
                                      </p:cBhvr>
                                      <p:to>
                                        <p:strVal val="visible"/>
                                      </p:to>
                                    </p:set>
                                  </p:childTnLst>
                                </p:cTn>
                              </p:par>
                              <p:par>
                                <p:cTn id="3279" presetID="1" presetClass="entr" presetSubtype="0" fill="hold" grpId="3" nodeType="withEffect">
                                  <p:stCondLst>
                                    <p:cond delay="0"/>
                                  </p:stCondLst>
                                  <p:childTnLst>
                                    <p:set>
                                      <p:cBhvr>
                                        <p:cTn id="3280" dur="1" fill="hold">
                                          <p:stCondLst>
                                            <p:cond delay="0"/>
                                          </p:stCondLst>
                                        </p:cTn>
                                        <p:tgtEl>
                                          <p:spTgt spid="840"/>
                                        </p:tgtEl>
                                        <p:attrNameLst>
                                          <p:attrName>style.visibility</p:attrName>
                                        </p:attrNameLst>
                                      </p:cBhvr>
                                      <p:to>
                                        <p:strVal val="visible"/>
                                      </p:to>
                                    </p:set>
                                  </p:childTnLst>
                                </p:cTn>
                              </p:par>
                            </p:childTnLst>
                          </p:cTn>
                        </p:par>
                      </p:childTnLst>
                    </p:cTn>
                  </p:par>
                </p:childTnLst>
              </p:cTn>
              <p:nextCondLst>
                <p:cond evt="onClick" delay="0">
                  <p:tgtEl>
                    <p:spTgt spid="843"/>
                  </p:tgtEl>
                </p:cond>
              </p:nextCondLst>
            </p:seq>
            <p:seq concurrent="1" nextAc="seek">
              <p:cTn id="3281" restart="whenNotActive" fill="hold" evtFilter="cancelBubble" nodeType="interactiveSeq">
                <p:stCondLst>
                  <p:cond evt="onClick" delay="0">
                    <p:tgtEl>
                      <p:spTgt spid="842"/>
                    </p:tgtEl>
                  </p:cond>
                </p:stCondLst>
                <p:endSync evt="end" delay="0">
                  <p:rtn val="all"/>
                </p:endSync>
                <p:childTnLst>
                  <p:par>
                    <p:cTn id="3282" fill="hold">
                      <p:stCondLst>
                        <p:cond delay="0"/>
                      </p:stCondLst>
                      <p:childTnLst>
                        <p:par>
                          <p:cTn id="3283" fill="hold">
                            <p:stCondLst>
                              <p:cond delay="0"/>
                            </p:stCondLst>
                            <p:childTnLst>
                              <p:par>
                                <p:cTn id="3284" presetID="1" presetClass="exit" presetSubtype="0" fill="hold" grpId="2" nodeType="withEffect">
                                  <p:stCondLst>
                                    <p:cond delay="0"/>
                                  </p:stCondLst>
                                  <p:childTnLst>
                                    <p:set>
                                      <p:cBhvr>
                                        <p:cTn id="3285" dur="1" fill="hold">
                                          <p:stCondLst>
                                            <p:cond delay="0"/>
                                          </p:stCondLst>
                                        </p:cTn>
                                        <p:tgtEl>
                                          <p:spTgt spid="842"/>
                                        </p:tgtEl>
                                        <p:attrNameLst>
                                          <p:attrName>style.visibility</p:attrName>
                                        </p:attrNameLst>
                                      </p:cBhvr>
                                      <p:to>
                                        <p:strVal val="hidden"/>
                                      </p:to>
                                    </p:set>
                                  </p:childTnLst>
                                </p:cTn>
                              </p:par>
                              <p:par>
                                <p:cTn id="3286" presetID="1" presetClass="exit" presetSubtype="0" fill="hold" grpId="2" nodeType="withEffect">
                                  <p:stCondLst>
                                    <p:cond delay="0"/>
                                  </p:stCondLst>
                                  <p:childTnLst>
                                    <p:set>
                                      <p:cBhvr>
                                        <p:cTn id="3287" dur="1" fill="hold">
                                          <p:stCondLst>
                                            <p:cond delay="0"/>
                                          </p:stCondLst>
                                        </p:cTn>
                                        <p:tgtEl>
                                          <p:spTgt spid="843"/>
                                        </p:tgtEl>
                                        <p:attrNameLst>
                                          <p:attrName>style.visibility</p:attrName>
                                        </p:attrNameLst>
                                      </p:cBhvr>
                                      <p:to>
                                        <p:strVal val="hidden"/>
                                      </p:to>
                                    </p:set>
                                  </p:childTnLst>
                                </p:cTn>
                              </p:par>
                              <p:par>
                                <p:cTn id="3288" presetID="1" presetClass="entr" presetSubtype="0" fill="hold" grpId="0" nodeType="withEffect">
                                  <p:stCondLst>
                                    <p:cond delay="0"/>
                                  </p:stCondLst>
                                  <p:childTnLst>
                                    <p:set>
                                      <p:cBhvr>
                                        <p:cTn id="3289" dur="1" fill="hold">
                                          <p:stCondLst>
                                            <p:cond delay="0"/>
                                          </p:stCondLst>
                                        </p:cTn>
                                        <p:tgtEl>
                                          <p:spTgt spid="845"/>
                                        </p:tgtEl>
                                        <p:attrNameLst>
                                          <p:attrName>style.visibility</p:attrName>
                                        </p:attrNameLst>
                                      </p:cBhvr>
                                      <p:to>
                                        <p:strVal val="visible"/>
                                      </p:to>
                                    </p:set>
                                  </p:childTnLst>
                                </p:cTn>
                              </p:par>
                              <p:par>
                                <p:cTn id="3290" presetID="1" presetClass="entr" presetSubtype="0" fill="hold" grpId="0" nodeType="withEffect">
                                  <p:stCondLst>
                                    <p:cond delay="0"/>
                                  </p:stCondLst>
                                  <p:childTnLst>
                                    <p:set>
                                      <p:cBhvr>
                                        <p:cTn id="3291" dur="1" fill="hold">
                                          <p:stCondLst>
                                            <p:cond delay="0"/>
                                          </p:stCondLst>
                                        </p:cTn>
                                        <p:tgtEl>
                                          <p:spTgt spid="844"/>
                                        </p:tgtEl>
                                        <p:attrNameLst>
                                          <p:attrName>style.visibility</p:attrName>
                                        </p:attrNameLst>
                                      </p:cBhvr>
                                      <p:to>
                                        <p:strVal val="visible"/>
                                      </p:to>
                                    </p:set>
                                  </p:childTnLst>
                                </p:cTn>
                              </p:par>
                            </p:childTnLst>
                          </p:cTn>
                        </p:par>
                      </p:childTnLst>
                    </p:cTn>
                  </p:par>
                </p:childTnLst>
              </p:cTn>
              <p:nextCondLst>
                <p:cond evt="onClick" delay="0">
                  <p:tgtEl>
                    <p:spTgt spid="842"/>
                  </p:tgtEl>
                </p:cond>
              </p:nextCondLst>
            </p:seq>
            <p:seq concurrent="1" nextAc="seek">
              <p:cTn id="3292" restart="whenNotActive" fill="hold" evtFilter="cancelBubble" nodeType="interactiveSeq">
                <p:stCondLst>
                  <p:cond evt="onClick" delay="0">
                    <p:tgtEl>
                      <p:spTgt spid="845"/>
                    </p:tgtEl>
                  </p:cond>
                </p:stCondLst>
                <p:endSync evt="end" delay="0">
                  <p:rtn val="all"/>
                </p:endSync>
                <p:childTnLst>
                  <p:par>
                    <p:cTn id="3293" fill="hold">
                      <p:stCondLst>
                        <p:cond delay="0"/>
                      </p:stCondLst>
                      <p:childTnLst>
                        <p:par>
                          <p:cTn id="3294" fill="hold">
                            <p:stCondLst>
                              <p:cond delay="0"/>
                            </p:stCondLst>
                            <p:childTnLst>
                              <p:par>
                                <p:cTn id="3295" presetID="1" presetClass="exit" presetSubtype="0" fill="hold" grpId="1" nodeType="withEffect">
                                  <p:stCondLst>
                                    <p:cond delay="0"/>
                                  </p:stCondLst>
                                  <p:childTnLst>
                                    <p:set>
                                      <p:cBhvr>
                                        <p:cTn id="3296" dur="1" fill="hold">
                                          <p:stCondLst>
                                            <p:cond delay="0"/>
                                          </p:stCondLst>
                                        </p:cTn>
                                        <p:tgtEl>
                                          <p:spTgt spid="845"/>
                                        </p:tgtEl>
                                        <p:attrNameLst>
                                          <p:attrName>style.visibility</p:attrName>
                                        </p:attrNameLst>
                                      </p:cBhvr>
                                      <p:to>
                                        <p:strVal val="hidden"/>
                                      </p:to>
                                    </p:set>
                                  </p:childTnLst>
                                </p:cTn>
                              </p:par>
                              <p:par>
                                <p:cTn id="3297" presetID="1" presetClass="exit" presetSubtype="0" fill="hold" grpId="1" nodeType="withEffect">
                                  <p:stCondLst>
                                    <p:cond delay="0"/>
                                  </p:stCondLst>
                                  <p:childTnLst>
                                    <p:set>
                                      <p:cBhvr>
                                        <p:cTn id="3298" dur="1" fill="hold">
                                          <p:stCondLst>
                                            <p:cond delay="0"/>
                                          </p:stCondLst>
                                        </p:cTn>
                                        <p:tgtEl>
                                          <p:spTgt spid="844"/>
                                        </p:tgtEl>
                                        <p:attrNameLst>
                                          <p:attrName>style.visibility</p:attrName>
                                        </p:attrNameLst>
                                      </p:cBhvr>
                                      <p:to>
                                        <p:strVal val="hidden"/>
                                      </p:to>
                                    </p:set>
                                  </p:childTnLst>
                                </p:cTn>
                              </p:par>
                              <p:par>
                                <p:cTn id="3299" presetID="1" presetClass="entr" presetSubtype="0" fill="hold" grpId="0" nodeType="withEffect">
                                  <p:stCondLst>
                                    <p:cond delay="0"/>
                                  </p:stCondLst>
                                  <p:childTnLst>
                                    <p:set>
                                      <p:cBhvr>
                                        <p:cTn id="3300" dur="1" fill="hold">
                                          <p:stCondLst>
                                            <p:cond delay="0"/>
                                          </p:stCondLst>
                                        </p:cTn>
                                        <p:tgtEl>
                                          <p:spTgt spid="843"/>
                                        </p:tgtEl>
                                        <p:attrNameLst>
                                          <p:attrName>style.visibility</p:attrName>
                                        </p:attrNameLst>
                                      </p:cBhvr>
                                      <p:to>
                                        <p:strVal val="visible"/>
                                      </p:to>
                                    </p:set>
                                  </p:childTnLst>
                                </p:cTn>
                              </p:par>
                              <p:par>
                                <p:cTn id="3301" presetID="1" presetClass="entr" presetSubtype="0" fill="hold" grpId="0" nodeType="withEffect">
                                  <p:stCondLst>
                                    <p:cond delay="0"/>
                                  </p:stCondLst>
                                  <p:childTnLst>
                                    <p:set>
                                      <p:cBhvr>
                                        <p:cTn id="3302" dur="1" fill="hold">
                                          <p:stCondLst>
                                            <p:cond delay="0"/>
                                          </p:stCondLst>
                                        </p:cTn>
                                        <p:tgtEl>
                                          <p:spTgt spid="842"/>
                                        </p:tgtEl>
                                        <p:attrNameLst>
                                          <p:attrName>style.visibility</p:attrName>
                                        </p:attrNameLst>
                                      </p:cBhvr>
                                      <p:to>
                                        <p:strVal val="visible"/>
                                      </p:to>
                                    </p:set>
                                  </p:childTnLst>
                                </p:cTn>
                              </p:par>
                            </p:childTnLst>
                          </p:cTn>
                        </p:par>
                      </p:childTnLst>
                    </p:cTn>
                  </p:par>
                </p:childTnLst>
              </p:cTn>
              <p:nextCondLst>
                <p:cond evt="onClick" delay="0">
                  <p:tgtEl>
                    <p:spTgt spid="845"/>
                  </p:tgtEl>
                </p:cond>
              </p:nextCondLst>
            </p:seq>
            <p:seq concurrent="1" nextAc="seek">
              <p:cTn id="3303" restart="whenNotActive" fill="hold" evtFilter="cancelBubble" nodeType="interactiveSeq">
                <p:stCondLst>
                  <p:cond evt="onClick" delay="0">
                    <p:tgtEl>
                      <p:spTgt spid="844"/>
                    </p:tgtEl>
                  </p:cond>
                </p:stCondLst>
                <p:endSync evt="end" delay="0">
                  <p:rtn val="all"/>
                </p:endSync>
                <p:childTnLst>
                  <p:par>
                    <p:cTn id="3304" fill="hold">
                      <p:stCondLst>
                        <p:cond delay="0"/>
                      </p:stCondLst>
                      <p:childTnLst>
                        <p:par>
                          <p:cTn id="3305" fill="hold">
                            <p:stCondLst>
                              <p:cond delay="0"/>
                            </p:stCondLst>
                            <p:childTnLst>
                              <p:par>
                                <p:cTn id="3306" presetID="1" presetClass="exit" presetSubtype="0" fill="hold" grpId="2" nodeType="withEffect">
                                  <p:stCondLst>
                                    <p:cond delay="0"/>
                                  </p:stCondLst>
                                  <p:childTnLst>
                                    <p:set>
                                      <p:cBhvr>
                                        <p:cTn id="3307" dur="1" fill="hold">
                                          <p:stCondLst>
                                            <p:cond delay="0"/>
                                          </p:stCondLst>
                                        </p:cTn>
                                        <p:tgtEl>
                                          <p:spTgt spid="844"/>
                                        </p:tgtEl>
                                        <p:attrNameLst>
                                          <p:attrName>style.visibility</p:attrName>
                                        </p:attrNameLst>
                                      </p:cBhvr>
                                      <p:to>
                                        <p:strVal val="hidden"/>
                                      </p:to>
                                    </p:set>
                                  </p:childTnLst>
                                </p:cTn>
                              </p:par>
                              <p:par>
                                <p:cTn id="3308" presetID="1" presetClass="exit" presetSubtype="0" fill="hold" grpId="2" nodeType="withEffect">
                                  <p:stCondLst>
                                    <p:cond delay="0"/>
                                  </p:stCondLst>
                                  <p:childTnLst>
                                    <p:set>
                                      <p:cBhvr>
                                        <p:cTn id="3309" dur="1" fill="hold">
                                          <p:stCondLst>
                                            <p:cond delay="0"/>
                                          </p:stCondLst>
                                        </p:cTn>
                                        <p:tgtEl>
                                          <p:spTgt spid="845"/>
                                        </p:tgtEl>
                                        <p:attrNameLst>
                                          <p:attrName>style.visibility</p:attrName>
                                        </p:attrNameLst>
                                      </p:cBhvr>
                                      <p:to>
                                        <p:strVal val="hidden"/>
                                      </p:to>
                                    </p:set>
                                  </p:childTnLst>
                                </p:cTn>
                              </p:par>
                              <p:par>
                                <p:cTn id="3310" presetID="1" presetClass="entr" presetSubtype="0" fill="hold" grpId="1" nodeType="withEffect">
                                  <p:stCondLst>
                                    <p:cond delay="0"/>
                                  </p:stCondLst>
                                  <p:childTnLst>
                                    <p:set>
                                      <p:cBhvr>
                                        <p:cTn id="3311" dur="1" fill="hold">
                                          <p:stCondLst>
                                            <p:cond delay="0"/>
                                          </p:stCondLst>
                                        </p:cTn>
                                        <p:tgtEl>
                                          <p:spTgt spid="847"/>
                                        </p:tgtEl>
                                        <p:attrNameLst>
                                          <p:attrName>style.visibility</p:attrName>
                                        </p:attrNameLst>
                                      </p:cBhvr>
                                      <p:to>
                                        <p:strVal val="visible"/>
                                      </p:to>
                                    </p:set>
                                  </p:childTnLst>
                                </p:cTn>
                              </p:par>
                              <p:par>
                                <p:cTn id="3312" presetID="1" presetClass="entr" presetSubtype="0" fill="hold" grpId="1" nodeType="withEffect">
                                  <p:stCondLst>
                                    <p:cond delay="0"/>
                                  </p:stCondLst>
                                  <p:childTnLst>
                                    <p:set>
                                      <p:cBhvr>
                                        <p:cTn id="3313" dur="1" fill="hold">
                                          <p:stCondLst>
                                            <p:cond delay="0"/>
                                          </p:stCondLst>
                                        </p:cTn>
                                        <p:tgtEl>
                                          <p:spTgt spid="846"/>
                                        </p:tgtEl>
                                        <p:attrNameLst>
                                          <p:attrName>style.visibility</p:attrName>
                                        </p:attrNameLst>
                                      </p:cBhvr>
                                      <p:to>
                                        <p:strVal val="visible"/>
                                      </p:to>
                                    </p:set>
                                  </p:childTnLst>
                                </p:cTn>
                              </p:par>
                            </p:childTnLst>
                          </p:cTn>
                        </p:par>
                      </p:childTnLst>
                    </p:cTn>
                  </p:par>
                </p:childTnLst>
              </p:cTn>
              <p:nextCondLst>
                <p:cond evt="onClick" delay="0">
                  <p:tgtEl>
                    <p:spTgt spid="844"/>
                  </p:tgtEl>
                </p:cond>
              </p:nextCondLst>
            </p:seq>
            <p:seq concurrent="1" nextAc="seek">
              <p:cTn id="3314" restart="whenNotActive" fill="hold" evtFilter="cancelBubble" nodeType="interactiveSeq">
                <p:stCondLst>
                  <p:cond evt="onClick" delay="0">
                    <p:tgtEl>
                      <p:spTgt spid="847"/>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0" nodeType="withEffect">
                                  <p:stCondLst>
                                    <p:cond delay="0"/>
                                  </p:stCondLst>
                                  <p:childTnLst>
                                    <p:set>
                                      <p:cBhvr>
                                        <p:cTn id="3318" dur="1" fill="hold">
                                          <p:stCondLst>
                                            <p:cond delay="0"/>
                                          </p:stCondLst>
                                        </p:cTn>
                                        <p:tgtEl>
                                          <p:spTgt spid="847"/>
                                        </p:tgtEl>
                                        <p:attrNameLst>
                                          <p:attrName>style.visibility</p:attrName>
                                        </p:attrNameLst>
                                      </p:cBhvr>
                                      <p:to>
                                        <p:strVal val="hidden"/>
                                      </p:to>
                                    </p:set>
                                  </p:childTnLst>
                                </p:cTn>
                              </p:par>
                              <p:par>
                                <p:cTn id="3319" presetID="1" presetClass="exit" presetSubtype="0" fill="hold" grpId="0" nodeType="withEffect">
                                  <p:stCondLst>
                                    <p:cond delay="0"/>
                                  </p:stCondLst>
                                  <p:childTnLst>
                                    <p:set>
                                      <p:cBhvr>
                                        <p:cTn id="3320" dur="1" fill="hold">
                                          <p:stCondLst>
                                            <p:cond delay="0"/>
                                          </p:stCondLst>
                                        </p:cTn>
                                        <p:tgtEl>
                                          <p:spTgt spid="846"/>
                                        </p:tgtEl>
                                        <p:attrNameLst>
                                          <p:attrName>style.visibility</p:attrName>
                                        </p:attrNameLst>
                                      </p:cBhvr>
                                      <p:to>
                                        <p:strVal val="hidden"/>
                                      </p:to>
                                    </p:set>
                                  </p:childTnLst>
                                </p:cTn>
                              </p:par>
                              <p:par>
                                <p:cTn id="3321" presetID="1" presetClass="entr" presetSubtype="0" fill="hold" grpId="3" nodeType="withEffect">
                                  <p:stCondLst>
                                    <p:cond delay="0"/>
                                  </p:stCondLst>
                                  <p:childTnLst>
                                    <p:set>
                                      <p:cBhvr>
                                        <p:cTn id="3322" dur="1" fill="hold">
                                          <p:stCondLst>
                                            <p:cond delay="0"/>
                                          </p:stCondLst>
                                        </p:cTn>
                                        <p:tgtEl>
                                          <p:spTgt spid="845"/>
                                        </p:tgtEl>
                                        <p:attrNameLst>
                                          <p:attrName>style.visibility</p:attrName>
                                        </p:attrNameLst>
                                      </p:cBhvr>
                                      <p:to>
                                        <p:strVal val="visible"/>
                                      </p:to>
                                    </p:set>
                                  </p:childTnLst>
                                </p:cTn>
                              </p:par>
                              <p:par>
                                <p:cTn id="3323" presetID="1" presetClass="entr" presetSubtype="0" fill="hold" grpId="3" nodeType="withEffect">
                                  <p:stCondLst>
                                    <p:cond delay="0"/>
                                  </p:stCondLst>
                                  <p:childTnLst>
                                    <p:set>
                                      <p:cBhvr>
                                        <p:cTn id="3324" dur="1" fill="hold">
                                          <p:stCondLst>
                                            <p:cond delay="0"/>
                                          </p:stCondLst>
                                        </p:cTn>
                                        <p:tgtEl>
                                          <p:spTgt spid="844"/>
                                        </p:tgtEl>
                                        <p:attrNameLst>
                                          <p:attrName>style.visibility</p:attrName>
                                        </p:attrNameLst>
                                      </p:cBhvr>
                                      <p:to>
                                        <p:strVal val="visible"/>
                                      </p:to>
                                    </p:set>
                                  </p:childTnLst>
                                </p:cTn>
                              </p:par>
                            </p:childTnLst>
                          </p:cTn>
                        </p:par>
                      </p:childTnLst>
                    </p:cTn>
                  </p:par>
                </p:childTnLst>
              </p:cTn>
              <p:nextCondLst>
                <p:cond evt="onClick" delay="0">
                  <p:tgtEl>
                    <p:spTgt spid="847"/>
                  </p:tgtEl>
                </p:cond>
              </p:nextCondLst>
            </p:seq>
            <p:seq concurrent="1" nextAc="seek">
              <p:cTn id="3325" restart="whenNotActive" fill="hold" evtFilter="cancelBubble" nodeType="interactiveSeq">
                <p:stCondLst>
                  <p:cond evt="onClick" delay="0">
                    <p:tgtEl>
                      <p:spTgt spid="848"/>
                    </p:tgtEl>
                  </p:cond>
                </p:stCondLst>
                <p:endSync evt="end" delay="0">
                  <p:rtn val="all"/>
                </p:endSync>
                <p:childTnLst>
                  <p:par>
                    <p:cTn id="3326" fill="hold">
                      <p:stCondLst>
                        <p:cond delay="0"/>
                      </p:stCondLst>
                      <p:childTnLst>
                        <p:par>
                          <p:cTn id="3327" fill="hold">
                            <p:stCondLst>
                              <p:cond delay="0"/>
                            </p:stCondLst>
                            <p:childTnLst>
                              <p:par>
                                <p:cTn id="3328" presetID="1" presetClass="exit" presetSubtype="0" fill="hold" grpId="0" nodeType="withEffect">
                                  <p:stCondLst>
                                    <p:cond delay="0"/>
                                  </p:stCondLst>
                                  <p:childTnLst>
                                    <p:set>
                                      <p:cBhvr>
                                        <p:cTn id="3329" dur="1" fill="hold">
                                          <p:stCondLst>
                                            <p:cond delay="0"/>
                                          </p:stCondLst>
                                        </p:cTn>
                                        <p:tgtEl>
                                          <p:spTgt spid="848"/>
                                        </p:tgtEl>
                                        <p:attrNameLst>
                                          <p:attrName>style.visibility</p:attrName>
                                        </p:attrNameLst>
                                      </p:cBhvr>
                                      <p:to>
                                        <p:strVal val="hidden"/>
                                      </p:to>
                                    </p:set>
                                  </p:childTnLst>
                                </p:cTn>
                              </p:par>
                              <p:par>
                                <p:cTn id="3330" presetID="1" presetClass="entr" presetSubtype="0" fill="hold" grpId="0" nodeType="withEffect">
                                  <p:stCondLst>
                                    <p:cond delay="0"/>
                                  </p:stCondLst>
                                  <p:childTnLst>
                                    <p:set>
                                      <p:cBhvr>
                                        <p:cTn id="3331" dur="1" fill="hold">
                                          <p:stCondLst>
                                            <p:cond delay="0"/>
                                          </p:stCondLst>
                                        </p:cTn>
                                        <p:tgtEl>
                                          <p:spTgt spid="849"/>
                                        </p:tgtEl>
                                        <p:attrNameLst>
                                          <p:attrName>style.visibility</p:attrName>
                                        </p:attrNameLst>
                                      </p:cBhvr>
                                      <p:to>
                                        <p:strVal val="visible"/>
                                      </p:to>
                                    </p:set>
                                  </p:childTnLst>
                                </p:cTn>
                              </p:par>
                              <p:par>
                                <p:cTn id="3332" presetID="1" presetClass="entr" presetSubtype="0" fill="hold" grpId="0" nodeType="withEffect">
                                  <p:stCondLst>
                                    <p:cond delay="0"/>
                                  </p:stCondLst>
                                  <p:childTnLst>
                                    <p:set>
                                      <p:cBhvr>
                                        <p:cTn id="3333"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48"/>
                  </p:tgtEl>
                </p:cond>
              </p:nextCondLst>
            </p:seq>
            <p:seq concurrent="1" nextAc="seek">
              <p:cTn id="3334" restart="whenNotActive" fill="hold" evtFilter="cancelBubble" nodeType="interactiveSeq">
                <p:stCondLst>
                  <p:cond evt="onClick" delay="0">
                    <p:tgtEl>
                      <p:spTgt spid="850"/>
                    </p:tgtEl>
                  </p:cond>
                </p:stCondLst>
                <p:endSync evt="end" delay="0">
                  <p:rtn val="all"/>
                </p:endSync>
                <p:childTnLst>
                  <p:par>
                    <p:cTn id="3335" fill="hold">
                      <p:stCondLst>
                        <p:cond delay="0"/>
                      </p:stCondLst>
                      <p:childTnLst>
                        <p:par>
                          <p:cTn id="3336" fill="hold">
                            <p:stCondLst>
                              <p:cond delay="0"/>
                            </p:stCondLst>
                            <p:childTnLst>
                              <p:par>
                                <p:cTn id="3337" presetID="1" presetClass="exit" presetSubtype="0" fill="hold" grpId="1" nodeType="withEffect">
                                  <p:stCondLst>
                                    <p:cond delay="0"/>
                                  </p:stCondLst>
                                  <p:childTnLst>
                                    <p:set>
                                      <p:cBhvr>
                                        <p:cTn id="3338" dur="1" fill="hold">
                                          <p:stCondLst>
                                            <p:cond delay="0"/>
                                          </p:stCondLst>
                                        </p:cTn>
                                        <p:tgtEl>
                                          <p:spTgt spid="849"/>
                                        </p:tgtEl>
                                        <p:attrNameLst>
                                          <p:attrName>style.visibility</p:attrName>
                                        </p:attrNameLst>
                                      </p:cBhvr>
                                      <p:to>
                                        <p:strVal val="hidden"/>
                                      </p:to>
                                    </p:set>
                                  </p:childTnLst>
                                </p:cTn>
                              </p:par>
                              <p:par>
                                <p:cTn id="3339" presetID="1" presetClass="exit" presetSubtype="0" fill="hold" grpId="1" nodeType="withEffect">
                                  <p:stCondLst>
                                    <p:cond delay="0"/>
                                  </p:stCondLst>
                                  <p:childTnLst>
                                    <p:set>
                                      <p:cBhvr>
                                        <p:cTn id="3340" dur="1" fill="hold">
                                          <p:stCondLst>
                                            <p:cond delay="0"/>
                                          </p:stCondLst>
                                        </p:cTn>
                                        <p:tgtEl>
                                          <p:spTgt spid="850"/>
                                        </p:tgtEl>
                                        <p:attrNameLst>
                                          <p:attrName>style.visibility</p:attrName>
                                        </p:attrNameLst>
                                      </p:cBhvr>
                                      <p:to>
                                        <p:strVal val="hidden"/>
                                      </p:to>
                                    </p:set>
                                  </p:childTnLst>
                                </p:cTn>
                              </p:par>
                              <p:par>
                                <p:cTn id="3341" presetID="1" presetClass="entr" presetSubtype="0" fill="hold" grpId="1" nodeType="withEffect">
                                  <p:stCondLst>
                                    <p:cond delay="0"/>
                                  </p:stCondLst>
                                  <p:childTnLst>
                                    <p:set>
                                      <p:cBhvr>
                                        <p:cTn id="3342" dur="1" fill="hold">
                                          <p:stCondLst>
                                            <p:cond delay="0"/>
                                          </p:stCondLst>
                                        </p:cTn>
                                        <p:tgtEl>
                                          <p:spTgt spid="848"/>
                                        </p:tgtEl>
                                        <p:attrNameLst>
                                          <p:attrName>style.visibility</p:attrName>
                                        </p:attrNameLst>
                                      </p:cBhvr>
                                      <p:to>
                                        <p:strVal val="visible"/>
                                      </p:to>
                                    </p:set>
                                  </p:childTnLst>
                                </p:cTn>
                              </p:par>
                            </p:childTnLst>
                          </p:cTn>
                        </p:par>
                      </p:childTnLst>
                    </p:cTn>
                  </p:par>
                </p:childTnLst>
              </p:cTn>
              <p:nextCondLst>
                <p:cond evt="onClick" delay="0">
                  <p:tgtEl>
                    <p:spTgt spid="850"/>
                  </p:tgtEl>
                </p:cond>
              </p:nextCondLst>
            </p:seq>
            <p:seq concurrent="1" nextAc="seek">
              <p:cTn id="3343" restart="whenNotActive" fill="hold" evtFilter="cancelBubble" nodeType="interactiveSeq">
                <p:stCondLst>
                  <p:cond evt="onClick" delay="0">
                    <p:tgtEl>
                      <p:spTgt spid="849"/>
                    </p:tgtEl>
                  </p:cond>
                </p:stCondLst>
                <p:endSync evt="end" delay="0">
                  <p:rtn val="all"/>
                </p:endSync>
                <p:childTnLst>
                  <p:par>
                    <p:cTn id="3344" fill="hold">
                      <p:stCondLst>
                        <p:cond delay="0"/>
                      </p:stCondLst>
                      <p:childTnLst>
                        <p:par>
                          <p:cTn id="3345" fill="hold">
                            <p:stCondLst>
                              <p:cond delay="0"/>
                            </p:stCondLst>
                            <p:childTnLst>
                              <p:par>
                                <p:cTn id="3346" presetID="1" presetClass="exit" presetSubtype="0" fill="hold" grpId="2" nodeType="withEffect">
                                  <p:stCondLst>
                                    <p:cond delay="0"/>
                                  </p:stCondLst>
                                  <p:childTnLst>
                                    <p:set>
                                      <p:cBhvr>
                                        <p:cTn id="3347" dur="1" fill="hold">
                                          <p:stCondLst>
                                            <p:cond delay="0"/>
                                          </p:stCondLst>
                                        </p:cTn>
                                        <p:tgtEl>
                                          <p:spTgt spid="849"/>
                                        </p:tgtEl>
                                        <p:attrNameLst>
                                          <p:attrName>style.visibility</p:attrName>
                                        </p:attrNameLst>
                                      </p:cBhvr>
                                      <p:to>
                                        <p:strVal val="hidden"/>
                                      </p:to>
                                    </p:set>
                                  </p:childTnLst>
                                </p:cTn>
                              </p:par>
                              <p:par>
                                <p:cTn id="3348" presetID="1" presetClass="exit" presetSubtype="0" fill="hold" grpId="3" nodeType="withEffect">
                                  <p:stCondLst>
                                    <p:cond delay="0"/>
                                  </p:stCondLst>
                                  <p:childTnLst>
                                    <p:set>
                                      <p:cBhvr>
                                        <p:cTn id="3349" dur="1" fill="hold">
                                          <p:stCondLst>
                                            <p:cond delay="0"/>
                                          </p:stCondLst>
                                        </p:cTn>
                                        <p:tgtEl>
                                          <p:spTgt spid="850"/>
                                        </p:tgtEl>
                                        <p:attrNameLst>
                                          <p:attrName>style.visibility</p:attrName>
                                        </p:attrNameLst>
                                      </p:cBhvr>
                                      <p:to>
                                        <p:strVal val="hidden"/>
                                      </p:to>
                                    </p:set>
                                  </p:childTnLst>
                                </p:cTn>
                              </p:par>
                              <p:par>
                                <p:cTn id="3350" presetID="1" presetClass="entr" presetSubtype="0" fill="hold" grpId="0" nodeType="withEffect">
                                  <p:stCondLst>
                                    <p:cond delay="0"/>
                                  </p:stCondLst>
                                  <p:childTnLst>
                                    <p:set>
                                      <p:cBhvr>
                                        <p:cTn id="3351" dur="1" fill="hold">
                                          <p:stCondLst>
                                            <p:cond delay="0"/>
                                          </p:stCondLst>
                                        </p:cTn>
                                        <p:tgtEl>
                                          <p:spTgt spid="852"/>
                                        </p:tgtEl>
                                        <p:attrNameLst>
                                          <p:attrName>style.visibility</p:attrName>
                                        </p:attrNameLst>
                                      </p:cBhvr>
                                      <p:to>
                                        <p:strVal val="visible"/>
                                      </p:to>
                                    </p:set>
                                  </p:childTnLst>
                                </p:cTn>
                              </p:par>
                              <p:par>
                                <p:cTn id="3352" presetID="1" presetClass="entr" presetSubtype="0" fill="hold" grpId="0" nodeType="withEffect">
                                  <p:stCondLst>
                                    <p:cond delay="0"/>
                                  </p:stCondLst>
                                  <p:childTnLst>
                                    <p:set>
                                      <p:cBhvr>
                                        <p:cTn id="3353" dur="1" fill="hold">
                                          <p:stCondLst>
                                            <p:cond delay="0"/>
                                          </p:stCondLst>
                                        </p:cTn>
                                        <p:tgtEl>
                                          <p:spTgt spid="851"/>
                                        </p:tgtEl>
                                        <p:attrNameLst>
                                          <p:attrName>style.visibility</p:attrName>
                                        </p:attrNameLst>
                                      </p:cBhvr>
                                      <p:to>
                                        <p:strVal val="visible"/>
                                      </p:to>
                                    </p:set>
                                  </p:childTnLst>
                                </p:cTn>
                              </p:par>
                            </p:childTnLst>
                          </p:cTn>
                        </p:par>
                      </p:childTnLst>
                    </p:cTn>
                  </p:par>
                </p:childTnLst>
              </p:cTn>
              <p:nextCondLst>
                <p:cond evt="onClick" delay="0">
                  <p:tgtEl>
                    <p:spTgt spid="849"/>
                  </p:tgtEl>
                </p:cond>
              </p:nextCondLst>
            </p:seq>
            <p:seq concurrent="1" nextAc="seek">
              <p:cTn id="3354" restart="whenNotActive" fill="hold" evtFilter="cancelBubble" nodeType="interactiveSeq">
                <p:stCondLst>
                  <p:cond evt="onClick" delay="0">
                    <p:tgtEl>
                      <p:spTgt spid="852"/>
                    </p:tgtEl>
                  </p:cond>
                </p:stCondLst>
                <p:endSync evt="end" delay="0">
                  <p:rtn val="all"/>
                </p:endSync>
                <p:childTnLst>
                  <p:par>
                    <p:cTn id="3355" fill="hold">
                      <p:stCondLst>
                        <p:cond delay="0"/>
                      </p:stCondLst>
                      <p:childTnLst>
                        <p:par>
                          <p:cTn id="3356" fill="hold">
                            <p:stCondLst>
                              <p:cond delay="0"/>
                            </p:stCondLst>
                            <p:childTnLst>
                              <p:par>
                                <p:cTn id="3357" presetID="1" presetClass="exit" presetSubtype="0" fill="hold" grpId="1" nodeType="withEffect">
                                  <p:stCondLst>
                                    <p:cond delay="0"/>
                                  </p:stCondLst>
                                  <p:childTnLst>
                                    <p:set>
                                      <p:cBhvr>
                                        <p:cTn id="3358" dur="1" fill="hold">
                                          <p:stCondLst>
                                            <p:cond delay="0"/>
                                          </p:stCondLst>
                                        </p:cTn>
                                        <p:tgtEl>
                                          <p:spTgt spid="852"/>
                                        </p:tgtEl>
                                        <p:attrNameLst>
                                          <p:attrName>style.visibility</p:attrName>
                                        </p:attrNameLst>
                                      </p:cBhvr>
                                      <p:to>
                                        <p:strVal val="hidden"/>
                                      </p:to>
                                    </p:set>
                                  </p:childTnLst>
                                </p:cTn>
                              </p:par>
                              <p:par>
                                <p:cTn id="3359" presetID="1" presetClass="exit" presetSubtype="0" fill="hold" grpId="1" nodeType="withEffect">
                                  <p:stCondLst>
                                    <p:cond delay="0"/>
                                  </p:stCondLst>
                                  <p:childTnLst>
                                    <p:set>
                                      <p:cBhvr>
                                        <p:cTn id="3360" dur="1" fill="hold">
                                          <p:stCondLst>
                                            <p:cond delay="0"/>
                                          </p:stCondLst>
                                        </p:cTn>
                                        <p:tgtEl>
                                          <p:spTgt spid="851"/>
                                        </p:tgtEl>
                                        <p:attrNameLst>
                                          <p:attrName>style.visibility</p:attrName>
                                        </p:attrNameLst>
                                      </p:cBhvr>
                                      <p:to>
                                        <p:strVal val="hidden"/>
                                      </p:to>
                                    </p:set>
                                  </p:childTnLst>
                                </p:cTn>
                              </p:par>
                              <p:par>
                                <p:cTn id="3361" presetID="1" presetClass="entr" presetSubtype="0" fill="hold" grpId="3" nodeType="withEffect">
                                  <p:stCondLst>
                                    <p:cond delay="0"/>
                                  </p:stCondLst>
                                  <p:childTnLst>
                                    <p:set>
                                      <p:cBhvr>
                                        <p:cTn id="3362" dur="1" fill="hold">
                                          <p:stCondLst>
                                            <p:cond delay="0"/>
                                          </p:stCondLst>
                                        </p:cTn>
                                        <p:tgtEl>
                                          <p:spTgt spid="849"/>
                                        </p:tgtEl>
                                        <p:attrNameLst>
                                          <p:attrName>style.visibility</p:attrName>
                                        </p:attrNameLst>
                                      </p:cBhvr>
                                      <p:to>
                                        <p:strVal val="visible"/>
                                      </p:to>
                                    </p:set>
                                  </p:childTnLst>
                                </p:cTn>
                              </p:par>
                              <p:par>
                                <p:cTn id="3363" presetID="1" presetClass="entr" presetSubtype="0" fill="hold" grpId="2" nodeType="withEffect">
                                  <p:stCondLst>
                                    <p:cond delay="0"/>
                                  </p:stCondLst>
                                  <p:childTnLst>
                                    <p:set>
                                      <p:cBhvr>
                                        <p:cTn id="3364"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52"/>
                  </p:tgtEl>
                </p:cond>
              </p:nextCondLst>
            </p:seq>
            <p:seq concurrent="1" nextAc="seek">
              <p:cTn id="3365" restart="whenNotActive" fill="hold" evtFilter="cancelBubble" nodeType="interactiveSeq">
                <p:stCondLst>
                  <p:cond evt="onClick" delay="0">
                    <p:tgtEl>
                      <p:spTgt spid="851"/>
                    </p:tgtEl>
                  </p:cond>
                </p:stCondLst>
                <p:endSync evt="end" delay="0">
                  <p:rtn val="all"/>
                </p:endSync>
                <p:childTnLst>
                  <p:par>
                    <p:cTn id="3366" fill="hold">
                      <p:stCondLst>
                        <p:cond delay="0"/>
                      </p:stCondLst>
                      <p:childTnLst>
                        <p:par>
                          <p:cTn id="3367" fill="hold">
                            <p:stCondLst>
                              <p:cond delay="0"/>
                            </p:stCondLst>
                            <p:childTnLst>
                              <p:par>
                                <p:cTn id="3368" presetID="1" presetClass="exit" presetSubtype="0" fill="hold" grpId="2" nodeType="withEffect">
                                  <p:stCondLst>
                                    <p:cond delay="0"/>
                                  </p:stCondLst>
                                  <p:childTnLst>
                                    <p:set>
                                      <p:cBhvr>
                                        <p:cTn id="3369" dur="1" fill="hold">
                                          <p:stCondLst>
                                            <p:cond delay="0"/>
                                          </p:stCondLst>
                                        </p:cTn>
                                        <p:tgtEl>
                                          <p:spTgt spid="851"/>
                                        </p:tgtEl>
                                        <p:attrNameLst>
                                          <p:attrName>style.visibility</p:attrName>
                                        </p:attrNameLst>
                                      </p:cBhvr>
                                      <p:to>
                                        <p:strVal val="hidden"/>
                                      </p:to>
                                    </p:set>
                                  </p:childTnLst>
                                </p:cTn>
                              </p:par>
                              <p:par>
                                <p:cTn id="3370" presetID="1" presetClass="exit" presetSubtype="0" fill="hold" grpId="2" nodeType="withEffect">
                                  <p:stCondLst>
                                    <p:cond delay="0"/>
                                  </p:stCondLst>
                                  <p:childTnLst>
                                    <p:set>
                                      <p:cBhvr>
                                        <p:cTn id="3371" dur="1" fill="hold">
                                          <p:stCondLst>
                                            <p:cond delay="0"/>
                                          </p:stCondLst>
                                        </p:cTn>
                                        <p:tgtEl>
                                          <p:spTgt spid="852"/>
                                        </p:tgtEl>
                                        <p:attrNameLst>
                                          <p:attrName>style.visibility</p:attrName>
                                        </p:attrNameLst>
                                      </p:cBhvr>
                                      <p:to>
                                        <p:strVal val="hidden"/>
                                      </p:to>
                                    </p:set>
                                  </p:childTnLst>
                                </p:cTn>
                              </p:par>
                              <p:par>
                                <p:cTn id="3372" presetID="1" presetClass="entr" presetSubtype="0" fill="hold" grpId="3" nodeType="withEffect">
                                  <p:stCondLst>
                                    <p:cond delay="0"/>
                                  </p:stCondLst>
                                  <p:childTnLst>
                                    <p:set>
                                      <p:cBhvr>
                                        <p:cTn id="3373" dur="1" fill="hold">
                                          <p:stCondLst>
                                            <p:cond delay="0"/>
                                          </p:stCondLst>
                                        </p:cTn>
                                        <p:tgtEl>
                                          <p:spTgt spid="854"/>
                                        </p:tgtEl>
                                        <p:attrNameLst>
                                          <p:attrName>style.visibility</p:attrName>
                                        </p:attrNameLst>
                                      </p:cBhvr>
                                      <p:to>
                                        <p:strVal val="visible"/>
                                      </p:to>
                                    </p:set>
                                  </p:childTnLst>
                                </p:cTn>
                              </p:par>
                              <p:par>
                                <p:cTn id="3374" presetID="1" presetClass="entr" presetSubtype="0" fill="hold" grpId="3" nodeType="withEffect">
                                  <p:stCondLst>
                                    <p:cond delay="0"/>
                                  </p:stCondLst>
                                  <p:childTnLst>
                                    <p:set>
                                      <p:cBhvr>
                                        <p:cTn id="3375" dur="1" fill="hold">
                                          <p:stCondLst>
                                            <p:cond delay="0"/>
                                          </p:stCondLst>
                                        </p:cTn>
                                        <p:tgtEl>
                                          <p:spTgt spid="853"/>
                                        </p:tgtEl>
                                        <p:attrNameLst>
                                          <p:attrName>style.visibility</p:attrName>
                                        </p:attrNameLst>
                                      </p:cBhvr>
                                      <p:to>
                                        <p:strVal val="visible"/>
                                      </p:to>
                                    </p:set>
                                  </p:childTnLst>
                                </p:cTn>
                              </p:par>
                            </p:childTnLst>
                          </p:cTn>
                        </p:par>
                      </p:childTnLst>
                    </p:cTn>
                  </p:par>
                </p:childTnLst>
              </p:cTn>
              <p:nextCondLst>
                <p:cond evt="onClick" delay="0">
                  <p:tgtEl>
                    <p:spTgt spid="851"/>
                  </p:tgtEl>
                </p:cond>
              </p:nextCondLst>
            </p:seq>
            <p:seq concurrent="1" nextAc="seek">
              <p:cTn id="3376" restart="whenNotActive" fill="hold" evtFilter="cancelBubble" nodeType="interactiveSeq">
                <p:stCondLst>
                  <p:cond evt="onClick" delay="0">
                    <p:tgtEl>
                      <p:spTgt spid="854"/>
                    </p:tgtEl>
                  </p:cond>
                </p:stCondLst>
                <p:endSync evt="end" delay="0">
                  <p:rtn val="all"/>
                </p:endSync>
                <p:childTnLst>
                  <p:par>
                    <p:cTn id="3377" fill="hold">
                      <p:stCondLst>
                        <p:cond delay="0"/>
                      </p:stCondLst>
                      <p:childTnLst>
                        <p:par>
                          <p:cTn id="3378" fill="hold">
                            <p:stCondLst>
                              <p:cond delay="0"/>
                            </p:stCondLst>
                            <p:childTnLst>
                              <p:par>
                                <p:cTn id="3379" presetID="1" presetClass="exit" presetSubtype="0" fill="hold" grpId="1" nodeType="withEffect">
                                  <p:stCondLst>
                                    <p:cond delay="0"/>
                                  </p:stCondLst>
                                  <p:childTnLst>
                                    <p:set>
                                      <p:cBhvr>
                                        <p:cTn id="3380" dur="1" fill="hold">
                                          <p:stCondLst>
                                            <p:cond delay="0"/>
                                          </p:stCondLst>
                                        </p:cTn>
                                        <p:tgtEl>
                                          <p:spTgt spid="854"/>
                                        </p:tgtEl>
                                        <p:attrNameLst>
                                          <p:attrName>style.visibility</p:attrName>
                                        </p:attrNameLst>
                                      </p:cBhvr>
                                      <p:to>
                                        <p:strVal val="hidden"/>
                                      </p:to>
                                    </p:set>
                                  </p:childTnLst>
                                </p:cTn>
                              </p:par>
                              <p:par>
                                <p:cTn id="3381" presetID="1" presetClass="exit" presetSubtype="0" fill="hold" grpId="1" nodeType="withEffect">
                                  <p:stCondLst>
                                    <p:cond delay="0"/>
                                  </p:stCondLst>
                                  <p:childTnLst>
                                    <p:set>
                                      <p:cBhvr>
                                        <p:cTn id="3382" dur="1" fill="hold">
                                          <p:stCondLst>
                                            <p:cond delay="0"/>
                                          </p:stCondLst>
                                        </p:cTn>
                                        <p:tgtEl>
                                          <p:spTgt spid="853"/>
                                        </p:tgtEl>
                                        <p:attrNameLst>
                                          <p:attrName>style.visibility</p:attrName>
                                        </p:attrNameLst>
                                      </p:cBhvr>
                                      <p:to>
                                        <p:strVal val="hidden"/>
                                      </p:to>
                                    </p:set>
                                  </p:childTnLst>
                                </p:cTn>
                              </p:par>
                              <p:par>
                                <p:cTn id="3383" presetID="1" presetClass="entr" presetSubtype="0" fill="hold" grpId="3" nodeType="withEffect">
                                  <p:stCondLst>
                                    <p:cond delay="0"/>
                                  </p:stCondLst>
                                  <p:childTnLst>
                                    <p:set>
                                      <p:cBhvr>
                                        <p:cTn id="3384" dur="1" fill="hold">
                                          <p:stCondLst>
                                            <p:cond delay="0"/>
                                          </p:stCondLst>
                                        </p:cTn>
                                        <p:tgtEl>
                                          <p:spTgt spid="852"/>
                                        </p:tgtEl>
                                        <p:attrNameLst>
                                          <p:attrName>style.visibility</p:attrName>
                                        </p:attrNameLst>
                                      </p:cBhvr>
                                      <p:to>
                                        <p:strVal val="visible"/>
                                      </p:to>
                                    </p:set>
                                  </p:childTnLst>
                                </p:cTn>
                              </p:par>
                              <p:par>
                                <p:cTn id="3385" presetID="1" presetClass="entr" presetSubtype="0" fill="hold" grpId="3" nodeType="withEffect">
                                  <p:stCondLst>
                                    <p:cond delay="0"/>
                                  </p:stCondLst>
                                  <p:childTnLst>
                                    <p:set>
                                      <p:cBhvr>
                                        <p:cTn id="3386" dur="1" fill="hold">
                                          <p:stCondLst>
                                            <p:cond delay="0"/>
                                          </p:stCondLst>
                                        </p:cTn>
                                        <p:tgtEl>
                                          <p:spTgt spid="851"/>
                                        </p:tgtEl>
                                        <p:attrNameLst>
                                          <p:attrName>style.visibility</p:attrName>
                                        </p:attrNameLst>
                                      </p:cBhvr>
                                      <p:to>
                                        <p:strVal val="visible"/>
                                      </p:to>
                                    </p:set>
                                  </p:childTnLst>
                                </p:cTn>
                              </p:par>
                            </p:childTnLst>
                          </p:cTn>
                        </p:par>
                      </p:childTnLst>
                    </p:cTn>
                  </p:par>
                </p:childTnLst>
              </p:cTn>
              <p:nextCondLst>
                <p:cond evt="onClick" delay="0">
                  <p:tgtEl>
                    <p:spTgt spid="854"/>
                  </p:tgtEl>
                </p:cond>
              </p:nextCondLst>
            </p:seq>
            <p:seq concurrent="1" nextAc="seek">
              <p:cTn id="3387" restart="whenNotActive" fill="hold" evtFilter="cancelBubble" nodeType="interactiveSeq">
                <p:stCondLst>
                  <p:cond evt="onClick" delay="0">
                    <p:tgtEl>
                      <p:spTgt spid="853"/>
                    </p:tgtEl>
                  </p:cond>
                </p:stCondLst>
                <p:endSync evt="end" delay="0">
                  <p:rtn val="all"/>
                </p:endSync>
                <p:childTnLst>
                  <p:par>
                    <p:cTn id="3388" fill="hold">
                      <p:stCondLst>
                        <p:cond delay="0"/>
                      </p:stCondLst>
                      <p:childTnLst>
                        <p:par>
                          <p:cTn id="3389" fill="hold">
                            <p:stCondLst>
                              <p:cond delay="0"/>
                            </p:stCondLst>
                            <p:childTnLst>
                              <p:par>
                                <p:cTn id="3390" presetID="1" presetClass="exit" presetSubtype="0" fill="hold" grpId="2" nodeType="withEffect">
                                  <p:stCondLst>
                                    <p:cond delay="0"/>
                                  </p:stCondLst>
                                  <p:childTnLst>
                                    <p:set>
                                      <p:cBhvr>
                                        <p:cTn id="3391" dur="1" fill="hold">
                                          <p:stCondLst>
                                            <p:cond delay="0"/>
                                          </p:stCondLst>
                                        </p:cTn>
                                        <p:tgtEl>
                                          <p:spTgt spid="853"/>
                                        </p:tgtEl>
                                        <p:attrNameLst>
                                          <p:attrName>style.visibility</p:attrName>
                                        </p:attrNameLst>
                                      </p:cBhvr>
                                      <p:to>
                                        <p:strVal val="hidden"/>
                                      </p:to>
                                    </p:set>
                                  </p:childTnLst>
                                </p:cTn>
                              </p:par>
                              <p:par>
                                <p:cTn id="3392" presetID="1" presetClass="exit" presetSubtype="0" fill="hold" grpId="2" nodeType="withEffect">
                                  <p:stCondLst>
                                    <p:cond delay="0"/>
                                  </p:stCondLst>
                                  <p:childTnLst>
                                    <p:set>
                                      <p:cBhvr>
                                        <p:cTn id="3393" dur="1" fill="hold">
                                          <p:stCondLst>
                                            <p:cond delay="0"/>
                                          </p:stCondLst>
                                        </p:cTn>
                                        <p:tgtEl>
                                          <p:spTgt spid="854"/>
                                        </p:tgtEl>
                                        <p:attrNameLst>
                                          <p:attrName>style.visibility</p:attrName>
                                        </p:attrNameLst>
                                      </p:cBhvr>
                                      <p:to>
                                        <p:strVal val="hidden"/>
                                      </p:to>
                                    </p:set>
                                  </p:childTnLst>
                                </p:cTn>
                              </p:par>
                              <p:par>
                                <p:cTn id="3394" presetID="1" presetClass="entr" presetSubtype="0" fill="hold" grpId="3" nodeType="withEffect">
                                  <p:stCondLst>
                                    <p:cond delay="0"/>
                                  </p:stCondLst>
                                  <p:childTnLst>
                                    <p:set>
                                      <p:cBhvr>
                                        <p:cTn id="3395" dur="1" fill="hold">
                                          <p:stCondLst>
                                            <p:cond delay="0"/>
                                          </p:stCondLst>
                                        </p:cTn>
                                        <p:tgtEl>
                                          <p:spTgt spid="856"/>
                                        </p:tgtEl>
                                        <p:attrNameLst>
                                          <p:attrName>style.visibility</p:attrName>
                                        </p:attrNameLst>
                                      </p:cBhvr>
                                      <p:to>
                                        <p:strVal val="visible"/>
                                      </p:to>
                                    </p:set>
                                  </p:childTnLst>
                                </p:cTn>
                              </p:par>
                              <p:par>
                                <p:cTn id="3396" presetID="1" presetClass="entr" presetSubtype="0" fill="hold" grpId="3" nodeType="withEffect">
                                  <p:stCondLst>
                                    <p:cond delay="0"/>
                                  </p:stCondLst>
                                  <p:childTnLst>
                                    <p:set>
                                      <p:cBhvr>
                                        <p:cTn id="3397" dur="1" fill="hold">
                                          <p:stCondLst>
                                            <p:cond delay="0"/>
                                          </p:stCondLst>
                                        </p:cTn>
                                        <p:tgtEl>
                                          <p:spTgt spid="855"/>
                                        </p:tgtEl>
                                        <p:attrNameLst>
                                          <p:attrName>style.visibility</p:attrName>
                                        </p:attrNameLst>
                                      </p:cBhvr>
                                      <p:to>
                                        <p:strVal val="visible"/>
                                      </p:to>
                                    </p:set>
                                  </p:childTnLst>
                                </p:cTn>
                              </p:par>
                            </p:childTnLst>
                          </p:cTn>
                        </p:par>
                      </p:childTnLst>
                    </p:cTn>
                  </p:par>
                </p:childTnLst>
              </p:cTn>
              <p:nextCondLst>
                <p:cond evt="onClick" delay="0">
                  <p:tgtEl>
                    <p:spTgt spid="853"/>
                  </p:tgtEl>
                </p:cond>
              </p:nextCondLst>
            </p:seq>
            <p:seq concurrent="1" nextAc="seek">
              <p:cTn id="3398" restart="whenNotActive" fill="hold" evtFilter="cancelBubble" nodeType="interactiveSeq">
                <p:stCondLst>
                  <p:cond evt="onClick" delay="0">
                    <p:tgtEl>
                      <p:spTgt spid="856"/>
                    </p:tgtEl>
                  </p:cond>
                </p:stCondLst>
                <p:endSync evt="end" delay="0">
                  <p:rtn val="all"/>
                </p:endSync>
                <p:childTnLst>
                  <p:par>
                    <p:cTn id="3399" fill="hold">
                      <p:stCondLst>
                        <p:cond delay="0"/>
                      </p:stCondLst>
                      <p:childTnLst>
                        <p:par>
                          <p:cTn id="3400" fill="hold">
                            <p:stCondLst>
                              <p:cond delay="0"/>
                            </p:stCondLst>
                            <p:childTnLst>
                              <p:par>
                                <p:cTn id="3401" presetID="1" presetClass="exit" presetSubtype="0" fill="hold" grpId="1" nodeType="withEffect">
                                  <p:stCondLst>
                                    <p:cond delay="0"/>
                                  </p:stCondLst>
                                  <p:childTnLst>
                                    <p:set>
                                      <p:cBhvr>
                                        <p:cTn id="3402" dur="1" fill="hold">
                                          <p:stCondLst>
                                            <p:cond delay="0"/>
                                          </p:stCondLst>
                                        </p:cTn>
                                        <p:tgtEl>
                                          <p:spTgt spid="856"/>
                                        </p:tgtEl>
                                        <p:attrNameLst>
                                          <p:attrName>style.visibility</p:attrName>
                                        </p:attrNameLst>
                                      </p:cBhvr>
                                      <p:to>
                                        <p:strVal val="hidden"/>
                                      </p:to>
                                    </p:set>
                                  </p:childTnLst>
                                </p:cTn>
                              </p:par>
                              <p:par>
                                <p:cTn id="3403" presetID="1" presetClass="exit" presetSubtype="0" fill="hold" grpId="1" nodeType="withEffect">
                                  <p:stCondLst>
                                    <p:cond delay="0"/>
                                  </p:stCondLst>
                                  <p:childTnLst>
                                    <p:set>
                                      <p:cBhvr>
                                        <p:cTn id="3404" dur="1" fill="hold">
                                          <p:stCondLst>
                                            <p:cond delay="0"/>
                                          </p:stCondLst>
                                        </p:cTn>
                                        <p:tgtEl>
                                          <p:spTgt spid="855"/>
                                        </p:tgtEl>
                                        <p:attrNameLst>
                                          <p:attrName>style.visibility</p:attrName>
                                        </p:attrNameLst>
                                      </p:cBhvr>
                                      <p:to>
                                        <p:strVal val="hidden"/>
                                      </p:to>
                                    </p:set>
                                  </p:childTnLst>
                                </p:cTn>
                              </p:par>
                              <p:par>
                                <p:cTn id="3405" presetID="1" presetClass="entr" presetSubtype="0" fill="hold" grpId="0" nodeType="withEffect">
                                  <p:stCondLst>
                                    <p:cond delay="0"/>
                                  </p:stCondLst>
                                  <p:childTnLst>
                                    <p:set>
                                      <p:cBhvr>
                                        <p:cTn id="3406" dur="1" fill="hold">
                                          <p:stCondLst>
                                            <p:cond delay="0"/>
                                          </p:stCondLst>
                                        </p:cTn>
                                        <p:tgtEl>
                                          <p:spTgt spid="854"/>
                                        </p:tgtEl>
                                        <p:attrNameLst>
                                          <p:attrName>style.visibility</p:attrName>
                                        </p:attrNameLst>
                                      </p:cBhvr>
                                      <p:to>
                                        <p:strVal val="visible"/>
                                      </p:to>
                                    </p:set>
                                  </p:childTnLst>
                                </p:cTn>
                              </p:par>
                              <p:par>
                                <p:cTn id="3407" presetID="1" presetClass="entr" presetSubtype="0" fill="hold" grpId="0" nodeType="withEffect">
                                  <p:stCondLst>
                                    <p:cond delay="0"/>
                                  </p:stCondLst>
                                  <p:childTnLst>
                                    <p:set>
                                      <p:cBhvr>
                                        <p:cTn id="3408" dur="1" fill="hold">
                                          <p:stCondLst>
                                            <p:cond delay="0"/>
                                          </p:stCondLst>
                                        </p:cTn>
                                        <p:tgtEl>
                                          <p:spTgt spid="853"/>
                                        </p:tgtEl>
                                        <p:attrNameLst>
                                          <p:attrName>style.visibility</p:attrName>
                                        </p:attrNameLst>
                                      </p:cBhvr>
                                      <p:to>
                                        <p:strVal val="visible"/>
                                      </p:to>
                                    </p:set>
                                  </p:childTnLst>
                                </p:cTn>
                              </p:par>
                            </p:childTnLst>
                          </p:cTn>
                        </p:par>
                      </p:childTnLst>
                    </p:cTn>
                  </p:par>
                </p:childTnLst>
              </p:cTn>
              <p:nextCondLst>
                <p:cond evt="onClick" delay="0">
                  <p:tgtEl>
                    <p:spTgt spid="856"/>
                  </p:tgtEl>
                </p:cond>
              </p:nextCondLst>
            </p:seq>
            <p:seq concurrent="1" nextAc="seek">
              <p:cTn id="3409" restart="whenNotActive" fill="hold" evtFilter="cancelBubble" nodeType="interactiveSeq">
                <p:stCondLst>
                  <p:cond evt="onClick" delay="0">
                    <p:tgtEl>
                      <p:spTgt spid="855"/>
                    </p:tgtEl>
                  </p:cond>
                </p:stCondLst>
                <p:endSync evt="end" delay="0">
                  <p:rtn val="all"/>
                </p:endSync>
                <p:childTnLst>
                  <p:par>
                    <p:cTn id="3410" fill="hold">
                      <p:stCondLst>
                        <p:cond delay="0"/>
                      </p:stCondLst>
                      <p:childTnLst>
                        <p:par>
                          <p:cTn id="3411" fill="hold">
                            <p:stCondLst>
                              <p:cond delay="0"/>
                            </p:stCondLst>
                            <p:childTnLst>
                              <p:par>
                                <p:cTn id="3412" presetID="1" presetClass="exit" presetSubtype="0" fill="hold" grpId="2" nodeType="withEffect">
                                  <p:stCondLst>
                                    <p:cond delay="0"/>
                                  </p:stCondLst>
                                  <p:childTnLst>
                                    <p:set>
                                      <p:cBhvr>
                                        <p:cTn id="3413" dur="1" fill="hold">
                                          <p:stCondLst>
                                            <p:cond delay="0"/>
                                          </p:stCondLst>
                                        </p:cTn>
                                        <p:tgtEl>
                                          <p:spTgt spid="855"/>
                                        </p:tgtEl>
                                        <p:attrNameLst>
                                          <p:attrName>style.visibility</p:attrName>
                                        </p:attrNameLst>
                                      </p:cBhvr>
                                      <p:to>
                                        <p:strVal val="hidden"/>
                                      </p:to>
                                    </p:set>
                                  </p:childTnLst>
                                </p:cTn>
                              </p:par>
                              <p:par>
                                <p:cTn id="3414" presetID="1" presetClass="exit" presetSubtype="0" fill="hold" grpId="2" nodeType="withEffect">
                                  <p:stCondLst>
                                    <p:cond delay="0"/>
                                  </p:stCondLst>
                                  <p:childTnLst>
                                    <p:set>
                                      <p:cBhvr>
                                        <p:cTn id="3415" dur="1" fill="hold">
                                          <p:stCondLst>
                                            <p:cond delay="0"/>
                                          </p:stCondLst>
                                        </p:cTn>
                                        <p:tgtEl>
                                          <p:spTgt spid="856"/>
                                        </p:tgtEl>
                                        <p:attrNameLst>
                                          <p:attrName>style.visibility</p:attrName>
                                        </p:attrNameLst>
                                      </p:cBhvr>
                                      <p:to>
                                        <p:strVal val="hidden"/>
                                      </p:to>
                                    </p:set>
                                  </p:childTnLst>
                                </p:cTn>
                              </p:par>
                              <p:par>
                                <p:cTn id="3416" presetID="1" presetClass="entr" presetSubtype="0" fill="hold" grpId="0" nodeType="withEffect">
                                  <p:stCondLst>
                                    <p:cond delay="0"/>
                                  </p:stCondLst>
                                  <p:childTnLst>
                                    <p:set>
                                      <p:cBhvr>
                                        <p:cTn id="3417" dur="1" fill="hold">
                                          <p:stCondLst>
                                            <p:cond delay="0"/>
                                          </p:stCondLst>
                                        </p:cTn>
                                        <p:tgtEl>
                                          <p:spTgt spid="858"/>
                                        </p:tgtEl>
                                        <p:attrNameLst>
                                          <p:attrName>style.visibility</p:attrName>
                                        </p:attrNameLst>
                                      </p:cBhvr>
                                      <p:to>
                                        <p:strVal val="visible"/>
                                      </p:to>
                                    </p:set>
                                  </p:childTnLst>
                                </p:cTn>
                              </p:par>
                              <p:par>
                                <p:cTn id="3418" presetID="1" presetClass="entr" presetSubtype="0" fill="hold" grpId="0" nodeType="withEffect">
                                  <p:stCondLst>
                                    <p:cond delay="0"/>
                                  </p:stCondLst>
                                  <p:childTnLst>
                                    <p:set>
                                      <p:cBhvr>
                                        <p:cTn id="3419"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55"/>
                  </p:tgtEl>
                </p:cond>
              </p:nextCondLst>
            </p:seq>
            <p:seq concurrent="1" nextAc="seek">
              <p:cTn id="3420" restart="whenNotActive" fill="hold" evtFilter="cancelBubble" nodeType="interactiveSeq">
                <p:stCondLst>
                  <p:cond evt="onClick" delay="0">
                    <p:tgtEl>
                      <p:spTgt spid="858"/>
                    </p:tgtEl>
                  </p:cond>
                </p:stCondLst>
                <p:endSync evt="end" delay="0">
                  <p:rtn val="all"/>
                </p:endSync>
                <p:childTnLst>
                  <p:par>
                    <p:cTn id="3421" fill="hold">
                      <p:stCondLst>
                        <p:cond delay="0"/>
                      </p:stCondLst>
                      <p:childTnLst>
                        <p:par>
                          <p:cTn id="3422" fill="hold">
                            <p:stCondLst>
                              <p:cond delay="0"/>
                            </p:stCondLst>
                            <p:childTnLst>
                              <p:par>
                                <p:cTn id="3423" presetID="1" presetClass="exit" presetSubtype="0" fill="hold" grpId="1" nodeType="withEffect">
                                  <p:stCondLst>
                                    <p:cond delay="0"/>
                                  </p:stCondLst>
                                  <p:childTnLst>
                                    <p:set>
                                      <p:cBhvr>
                                        <p:cTn id="3424" dur="1" fill="hold">
                                          <p:stCondLst>
                                            <p:cond delay="0"/>
                                          </p:stCondLst>
                                        </p:cTn>
                                        <p:tgtEl>
                                          <p:spTgt spid="858"/>
                                        </p:tgtEl>
                                        <p:attrNameLst>
                                          <p:attrName>style.visibility</p:attrName>
                                        </p:attrNameLst>
                                      </p:cBhvr>
                                      <p:to>
                                        <p:strVal val="hidden"/>
                                      </p:to>
                                    </p:set>
                                  </p:childTnLst>
                                </p:cTn>
                              </p:par>
                              <p:par>
                                <p:cTn id="3425" presetID="1" presetClass="exit" presetSubtype="0" fill="hold" grpId="1" nodeType="withEffect">
                                  <p:stCondLst>
                                    <p:cond delay="0"/>
                                  </p:stCondLst>
                                  <p:childTnLst>
                                    <p:set>
                                      <p:cBhvr>
                                        <p:cTn id="3426" dur="1" fill="hold">
                                          <p:stCondLst>
                                            <p:cond delay="0"/>
                                          </p:stCondLst>
                                        </p:cTn>
                                        <p:tgtEl>
                                          <p:spTgt spid="857"/>
                                        </p:tgtEl>
                                        <p:attrNameLst>
                                          <p:attrName>style.visibility</p:attrName>
                                        </p:attrNameLst>
                                      </p:cBhvr>
                                      <p:to>
                                        <p:strVal val="hidden"/>
                                      </p:to>
                                    </p:set>
                                  </p:childTnLst>
                                </p:cTn>
                              </p:par>
                              <p:par>
                                <p:cTn id="3427" presetID="1" presetClass="entr" presetSubtype="0" fill="hold" grpId="0" nodeType="withEffect">
                                  <p:stCondLst>
                                    <p:cond delay="0"/>
                                  </p:stCondLst>
                                  <p:childTnLst>
                                    <p:set>
                                      <p:cBhvr>
                                        <p:cTn id="3428" dur="1" fill="hold">
                                          <p:stCondLst>
                                            <p:cond delay="0"/>
                                          </p:stCondLst>
                                        </p:cTn>
                                        <p:tgtEl>
                                          <p:spTgt spid="856"/>
                                        </p:tgtEl>
                                        <p:attrNameLst>
                                          <p:attrName>style.visibility</p:attrName>
                                        </p:attrNameLst>
                                      </p:cBhvr>
                                      <p:to>
                                        <p:strVal val="visible"/>
                                      </p:to>
                                    </p:set>
                                  </p:childTnLst>
                                </p:cTn>
                              </p:par>
                              <p:par>
                                <p:cTn id="3429" presetID="1" presetClass="entr" presetSubtype="0" fill="hold" grpId="0" nodeType="withEffect">
                                  <p:stCondLst>
                                    <p:cond delay="0"/>
                                  </p:stCondLst>
                                  <p:childTnLst>
                                    <p:set>
                                      <p:cBhvr>
                                        <p:cTn id="3430" dur="1" fill="hold">
                                          <p:stCondLst>
                                            <p:cond delay="0"/>
                                          </p:stCondLst>
                                        </p:cTn>
                                        <p:tgtEl>
                                          <p:spTgt spid="855"/>
                                        </p:tgtEl>
                                        <p:attrNameLst>
                                          <p:attrName>style.visibility</p:attrName>
                                        </p:attrNameLst>
                                      </p:cBhvr>
                                      <p:to>
                                        <p:strVal val="visible"/>
                                      </p:to>
                                    </p:set>
                                  </p:childTnLst>
                                </p:cTn>
                              </p:par>
                            </p:childTnLst>
                          </p:cTn>
                        </p:par>
                      </p:childTnLst>
                    </p:cTn>
                  </p:par>
                </p:childTnLst>
              </p:cTn>
              <p:nextCondLst>
                <p:cond evt="onClick" delay="0">
                  <p:tgtEl>
                    <p:spTgt spid="858"/>
                  </p:tgtEl>
                </p:cond>
              </p:nextCondLst>
            </p:seq>
            <p:seq concurrent="1" nextAc="seek">
              <p:cTn id="3431" restart="whenNotActive" fill="hold" evtFilter="cancelBubble" nodeType="interactiveSeq">
                <p:stCondLst>
                  <p:cond evt="onClick" delay="0">
                    <p:tgtEl>
                      <p:spTgt spid="857"/>
                    </p:tgtEl>
                  </p:cond>
                </p:stCondLst>
                <p:endSync evt="end" delay="0">
                  <p:rtn val="all"/>
                </p:endSync>
                <p:childTnLst>
                  <p:par>
                    <p:cTn id="3432" fill="hold">
                      <p:stCondLst>
                        <p:cond delay="0"/>
                      </p:stCondLst>
                      <p:childTnLst>
                        <p:par>
                          <p:cTn id="3433" fill="hold">
                            <p:stCondLst>
                              <p:cond delay="0"/>
                            </p:stCondLst>
                            <p:childTnLst>
                              <p:par>
                                <p:cTn id="3434" presetID="1" presetClass="exit" presetSubtype="0" fill="hold" grpId="2" nodeType="withEffect">
                                  <p:stCondLst>
                                    <p:cond delay="0"/>
                                  </p:stCondLst>
                                  <p:childTnLst>
                                    <p:set>
                                      <p:cBhvr>
                                        <p:cTn id="3435" dur="1" fill="hold">
                                          <p:stCondLst>
                                            <p:cond delay="0"/>
                                          </p:stCondLst>
                                        </p:cTn>
                                        <p:tgtEl>
                                          <p:spTgt spid="857"/>
                                        </p:tgtEl>
                                        <p:attrNameLst>
                                          <p:attrName>style.visibility</p:attrName>
                                        </p:attrNameLst>
                                      </p:cBhvr>
                                      <p:to>
                                        <p:strVal val="hidden"/>
                                      </p:to>
                                    </p:set>
                                  </p:childTnLst>
                                </p:cTn>
                              </p:par>
                              <p:par>
                                <p:cTn id="3436" presetID="1" presetClass="exit" presetSubtype="0" fill="hold" grpId="2" nodeType="withEffect">
                                  <p:stCondLst>
                                    <p:cond delay="0"/>
                                  </p:stCondLst>
                                  <p:childTnLst>
                                    <p:set>
                                      <p:cBhvr>
                                        <p:cTn id="3437" dur="1" fill="hold">
                                          <p:stCondLst>
                                            <p:cond delay="0"/>
                                          </p:stCondLst>
                                        </p:cTn>
                                        <p:tgtEl>
                                          <p:spTgt spid="858"/>
                                        </p:tgtEl>
                                        <p:attrNameLst>
                                          <p:attrName>style.visibility</p:attrName>
                                        </p:attrNameLst>
                                      </p:cBhvr>
                                      <p:to>
                                        <p:strVal val="hidden"/>
                                      </p:to>
                                    </p:set>
                                  </p:childTnLst>
                                </p:cTn>
                              </p:par>
                              <p:par>
                                <p:cTn id="3438" presetID="1" presetClass="entr" presetSubtype="0" fill="hold" grpId="3" nodeType="withEffect">
                                  <p:stCondLst>
                                    <p:cond delay="0"/>
                                  </p:stCondLst>
                                  <p:childTnLst>
                                    <p:set>
                                      <p:cBhvr>
                                        <p:cTn id="3439" dur="1" fill="hold">
                                          <p:stCondLst>
                                            <p:cond delay="0"/>
                                          </p:stCondLst>
                                        </p:cTn>
                                        <p:tgtEl>
                                          <p:spTgt spid="860"/>
                                        </p:tgtEl>
                                        <p:attrNameLst>
                                          <p:attrName>style.visibility</p:attrName>
                                        </p:attrNameLst>
                                      </p:cBhvr>
                                      <p:to>
                                        <p:strVal val="visible"/>
                                      </p:to>
                                    </p:set>
                                  </p:childTnLst>
                                </p:cTn>
                              </p:par>
                              <p:par>
                                <p:cTn id="3440" presetID="1" presetClass="entr" presetSubtype="0" fill="hold" grpId="3" nodeType="withEffect">
                                  <p:stCondLst>
                                    <p:cond delay="0"/>
                                  </p:stCondLst>
                                  <p:childTnLst>
                                    <p:set>
                                      <p:cBhvr>
                                        <p:cTn id="3441" dur="1" fill="hold">
                                          <p:stCondLst>
                                            <p:cond delay="0"/>
                                          </p:stCondLst>
                                        </p:cTn>
                                        <p:tgtEl>
                                          <p:spTgt spid="859"/>
                                        </p:tgtEl>
                                        <p:attrNameLst>
                                          <p:attrName>style.visibility</p:attrName>
                                        </p:attrNameLst>
                                      </p:cBhvr>
                                      <p:to>
                                        <p:strVal val="visible"/>
                                      </p:to>
                                    </p:set>
                                  </p:childTnLst>
                                </p:cTn>
                              </p:par>
                            </p:childTnLst>
                          </p:cTn>
                        </p:par>
                      </p:childTnLst>
                    </p:cTn>
                  </p:par>
                </p:childTnLst>
              </p:cTn>
              <p:nextCondLst>
                <p:cond evt="onClick" delay="0">
                  <p:tgtEl>
                    <p:spTgt spid="857"/>
                  </p:tgtEl>
                </p:cond>
              </p:nextCondLst>
            </p:seq>
            <p:seq concurrent="1" nextAc="seek">
              <p:cTn id="3442" restart="whenNotActive" fill="hold" evtFilter="cancelBubble" nodeType="interactiveSeq">
                <p:stCondLst>
                  <p:cond evt="onClick" delay="0">
                    <p:tgtEl>
                      <p:spTgt spid="860"/>
                    </p:tgtEl>
                  </p:cond>
                </p:stCondLst>
                <p:endSync evt="end" delay="0">
                  <p:rtn val="all"/>
                </p:endSync>
                <p:childTnLst>
                  <p:par>
                    <p:cTn id="3443" fill="hold">
                      <p:stCondLst>
                        <p:cond delay="0"/>
                      </p:stCondLst>
                      <p:childTnLst>
                        <p:par>
                          <p:cTn id="3444" fill="hold">
                            <p:stCondLst>
                              <p:cond delay="0"/>
                            </p:stCondLst>
                            <p:childTnLst>
                              <p:par>
                                <p:cTn id="3445" presetID="1" presetClass="exit" presetSubtype="0" fill="hold" grpId="1" nodeType="withEffect">
                                  <p:stCondLst>
                                    <p:cond delay="0"/>
                                  </p:stCondLst>
                                  <p:childTnLst>
                                    <p:set>
                                      <p:cBhvr>
                                        <p:cTn id="3446" dur="1" fill="hold">
                                          <p:stCondLst>
                                            <p:cond delay="0"/>
                                          </p:stCondLst>
                                        </p:cTn>
                                        <p:tgtEl>
                                          <p:spTgt spid="860"/>
                                        </p:tgtEl>
                                        <p:attrNameLst>
                                          <p:attrName>style.visibility</p:attrName>
                                        </p:attrNameLst>
                                      </p:cBhvr>
                                      <p:to>
                                        <p:strVal val="hidden"/>
                                      </p:to>
                                    </p:set>
                                  </p:childTnLst>
                                </p:cTn>
                              </p:par>
                              <p:par>
                                <p:cTn id="3447" presetID="1" presetClass="exit" presetSubtype="0" fill="hold" grpId="1" nodeType="withEffect">
                                  <p:stCondLst>
                                    <p:cond delay="0"/>
                                  </p:stCondLst>
                                  <p:childTnLst>
                                    <p:set>
                                      <p:cBhvr>
                                        <p:cTn id="3448" dur="1" fill="hold">
                                          <p:stCondLst>
                                            <p:cond delay="0"/>
                                          </p:stCondLst>
                                        </p:cTn>
                                        <p:tgtEl>
                                          <p:spTgt spid="859"/>
                                        </p:tgtEl>
                                        <p:attrNameLst>
                                          <p:attrName>style.visibility</p:attrName>
                                        </p:attrNameLst>
                                      </p:cBhvr>
                                      <p:to>
                                        <p:strVal val="hidden"/>
                                      </p:to>
                                    </p:set>
                                  </p:childTnLst>
                                </p:cTn>
                              </p:par>
                              <p:par>
                                <p:cTn id="3449" presetID="1" presetClass="entr" presetSubtype="0" fill="hold" grpId="3" nodeType="withEffect">
                                  <p:stCondLst>
                                    <p:cond delay="0"/>
                                  </p:stCondLst>
                                  <p:childTnLst>
                                    <p:set>
                                      <p:cBhvr>
                                        <p:cTn id="3450" dur="1" fill="hold">
                                          <p:stCondLst>
                                            <p:cond delay="0"/>
                                          </p:stCondLst>
                                        </p:cTn>
                                        <p:tgtEl>
                                          <p:spTgt spid="858"/>
                                        </p:tgtEl>
                                        <p:attrNameLst>
                                          <p:attrName>style.visibility</p:attrName>
                                        </p:attrNameLst>
                                      </p:cBhvr>
                                      <p:to>
                                        <p:strVal val="visible"/>
                                      </p:to>
                                    </p:set>
                                  </p:childTnLst>
                                </p:cTn>
                              </p:par>
                              <p:par>
                                <p:cTn id="3451" presetID="1" presetClass="entr" presetSubtype="0" fill="hold" grpId="3" nodeType="withEffect">
                                  <p:stCondLst>
                                    <p:cond delay="0"/>
                                  </p:stCondLst>
                                  <p:childTnLst>
                                    <p:set>
                                      <p:cBhvr>
                                        <p:cTn id="3452"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60"/>
                  </p:tgtEl>
                </p:cond>
              </p:nextCondLst>
            </p:seq>
            <p:seq concurrent="1" nextAc="seek">
              <p:cTn id="3453" restart="whenNotActive" fill="hold" evtFilter="cancelBubble" nodeType="interactiveSeq">
                <p:stCondLst>
                  <p:cond evt="onClick" delay="0">
                    <p:tgtEl>
                      <p:spTgt spid="859"/>
                    </p:tgtEl>
                  </p:cond>
                </p:stCondLst>
                <p:endSync evt="end" delay="0">
                  <p:rtn val="all"/>
                </p:endSync>
                <p:childTnLst>
                  <p:par>
                    <p:cTn id="3454" fill="hold">
                      <p:stCondLst>
                        <p:cond delay="0"/>
                      </p:stCondLst>
                      <p:childTnLst>
                        <p:par>
                          <p:cTn id="3455" fill="hold">
                            <p:stCondLst>
                              <p:cond delay="0"/>
                            </p:stCondLst>
                            <p:childTnLst>
                              <p:par>
                                <p:cTn id="3456" presetID="1" presetClass="exit" presetSubtype="0" fill="hold" grpId="2" nodeType="withEffect">
                                  <p:stCondLst>
                                    <p:cond delay="0"/>
                                  </p:stCondLst>
                                  <p:childTnLst>
                                    <p:set>
                                      <p:cBhvr>
                                        <p:cTn id="3457" dur="1" fill="hold">
                                          <p:stCondLst>
                                            <p:cond delay="0"/>
                                          </p:stCondLst>
                                        </p:cTn>
                                        <p:tgtEl>
                                          <p:spTgt spid="859"/>
                                        </p:tgtEl>
                                        <p:attrNameLst>
                                          <p:attrName>style.visibility</p:attrName>
                                        </p:attrNameLst>
                                      </p:cBhvr>
                                      <p:to>
                                        <p:strVal val="hidden"/>
                                      </p:to>
                                    </p:set>
                                  </p:childTnLst>
                                </p:cTn>
                              </p:par>
                              <p:par>
                                <p:cTn id="3458" presetID="1" presetClass="exit" presetSubtype="0" fill="hold" grpId="2" nodeType="withEffect">
                                  <p:stCondLst>
                                    <p:cond delay="0"/>
                                  </p:stCondLst>
                                  <p:childTnLst>
                                    <p:set>
                                      <p:cBhvr>
                                        <p:cTn id="3459" dur="1" fill="hold">
                                          <p:stCondLst>
                                            <p:cond delay="0"/>
                                          </p:stCondLst>
                                        </p:cTn>
                                        <p:tgtEl>
                                          <p:spTgt spid="860"/>
                                        </p:tgtEl>
                                        <p:attrNameLst>
                                          <p:attrName>style.visibility</p:attrName>
                                        </p:attrNameLst>
                                      </p:cBhvr>
                                      <p:to>
                                        <p:strVal val="hidden"/>
                                      </p:to>
                                    </p:set>
                                  </p:childTnLst>
                                </p:cTn>
                              </p:par>
                              <p:par>
                                <p:cTn id="3460" presetID="1" presetClass="entr" presetSubtype="0" fill="hold" grpId="0" nodeType="withEffect">
                                  <p:stCondLst>
                                    <p:cond delay="0"/>
                                  </p:stCondLst>
                                  <p:childTnLst>
                                    <p:set>
                                      <p:cBhvr>
                                        <p:cTn id="3461" dur="1" fill="hold">
                                          <p:stCondLst>
                                            <p:cond delay="0"/>
                                          </p:stCondLst>
                                        </p:cTn>
                                        <p:tgtEl>
                                          <p:spTgt spid="862"/>
                                        </p:tgtEl>
                                        <p:attrNameLst>
                                          <p:attrName>style.visibility</p:attrName>
                                        </p:attrNameLst>
                                      </p:cBhvr>
                                      <p:to>
                                        <p:strVal val="visible"/>
                                      </p:to>
                                    </p:set>
                                  </p:childTnLst>
                                </p:cTn>
                              </p:par>
                              <p:par>
                                <p:cTn id="3462" presetID="1" presetClass="entr" presetSubtype="0" fill="hold" grpId="0" nodeType="withEffect">
                                  <p:stCondLst>
                                    <p:cond delay="0"/>
                                  </p:stCondLst>
                                  <p:childTnLst>
                                    <p:set>
                                      <p:cBhvr>
                                        <p:cTn id="3463" dur="1" fill="hold">
                                          <p:stCondLst>
                                            <p:cond delay="0"/>
                                          </p:stCondLst>
                                        </p:cTn>
                                        <p:tgtEl>
                                          <p:spTgt spid="861"/>
                                        </p:tgtEl>
                                        <p:attrNameLst>
                                          <p:attrName>style.visibility</p:attrName>
                                        </p:attrNameLst>
                                      </p:cBhvr>
                                      <p:to>
                                        <p:strVal val="visible"/>
                                      </p:to>
                                    </p:set>
                                  </p:childTnLst>
                                </p:cTn>
                              </p:par>
                            </p:childTnLst>
                          </p:cTn>
                        </p:par>
                      </p:childTnLst>
                    </p:cTn>
                  </p:par>
                </p:childTnLst>
              </p:cTn>
              <p:nextCondLst>
                <p:cond evt="onClick" delay="0">
                  <p:tgtEl>
                    <p:spTgt spid="859"/>
                  </p:tgtEl>
                </p:cond>
              </p:nextCondLst>
            </p:seq>
            <p:seq concurrent="1" nextAc="seek">
              <p:cTn id="3464" restart="whenNotActive" fill="hold" evtFilter="cancelBubble" nodeType="interactiveSeq">
                <p:stCondLst>
                  <p:cond evt="onClick" delay="0">
                    <p:tgtEl>
                      <p:spTgt spid="862"/>
                    </p:tgtEl>
                  </p:cond>
                </p:stCondLst>
                <p:endSync evt="end" delay="0">
                  <p:rtn val="all"/>
                </p:endSync>
                <p:childTnLst>
                  <p:par>
                    <p:cTn id="3465" fill="hold">
                      <p:stCondLst>
                        <p:cond delay="0"/>
                      </p:stCondLst>
                      <p:childTnLst>
                        <p:par>
                          <p:cTn id="3466" fill="hold">
                            <p:stCondLst>
                              <p:cond delay="0"/>
                            </p:stCondLst>
                            <p:childTnLst>
                              <p:par>
                                <p:cTn id="3467" presetID="1" presetClass="exit" presetSubtype="0" fill="hold" grpId="1" nodeType="withEffect">
                                  <p:stCondLst>
                                    <p:cond delay="0"/>
                                  </p:stCondLst>
                                  <p:childTnLst>
                                    <p:set>
                                      <p:cBhvr>
                                        <p:cTn id="3468" dur="1" fill="hold">
                                          <p:stCondLst>
                                            <p:cond delay="0"/>
                                          </p:stCondLst>
                                        </p:cTn>
                                        <p:tgtEl>
                                          <p:spTgt spid="862"/>
                                        </p:tgtEl>
                                        <p:attrNameLst>
                                          <p:attrName>style.visibility</p:attrName>
                                        </p:attrNameLst>
                                      </p:cBhvr>
                                      <p:to>
                                        <p:strVal val="hidden"/>
                                      </p:to>
                                    </p:set>
                                  </p:childTnLst>
                                </p:cTn>
                              </p:par>
                              <p:par>
                                <p:cTn id="3469" presetID="1" presetClass="exit" presetSubtype="0" fill="hold" grpId="1" nodeType="withEffect">
                                  <p:stCondLst>
                                    <p:cond delay="0"/>
                                  </p:stCondLst>
                                  <p:childTnLst>
                                    <p:set>
                                      <p:cBhvr>
                                        <p:cTn id="3470" dur="1" fill="hold">
                                          <p:stCondLst>
                                            <p:cond delay="0"/>
                                          </p:stCondLst>
                                        </p:cTn>
                                        <p:tgtEl>
                                          <p:spTgt spid="861"/>
                                        </p:tgtEl>
                                        <p:attrNameLst>
                                          <p:attrName>style.visibility</p:attrName>
                                        </p:attrNameLst>
                                      </p:cBhvr>
                                      <p:to>
                                        <p:strVal val="hidden"/>
                                      </p:to>
                                    </p:set>
                                  </p:childTnLst>
                                </p:cTn>
                              </p:par>
                              <p:par>
                                <p:cTn id="3471" presetID="1" presetClass="entr" presetSubtype="0" fill="hold" grpId="0" nodeType="withEffect">
                                  <p:stCondLst>
                                    <p:cond delay="0"/>
                                  </p:stCondLst>
                                  <p:childTnLst>
                                    <p:set>
                                      <p:cBhvr>
                                        <p:cTn id="3472" dur="1" fill="hold">
                                          <p:stCondLst>
                                            <p:cond delay="0"/>
                                          </p:stCondLst>
                                        </p:cTn>
                                        <p:tgtEl>
                                          <p:spTgt spid="860"/>
                                        </p:tgtEl>
                                        <p:attrNameLst>
                                          <p:attrName>style.visibility</p:attrName>
                                        </p:attrNameLst>
                                      </p:cBhvr>
                                      <p:to>
                                        <p:strVal val="visible"/>
                                      </p:to>
                                    </p:set>
                                  </p:childTnLst>
                                </p:cTn>
                              </p:par>
                              <p:par>
                                <p:cTn id="3473" presetID="1" presetClass="entr" presetSubtype="0" fill="hold" grpId="0" nodeType="withEffect">
                                  <p:stCondLst>
                                    <p:cond delay="0"/>
                                  </p:stCondLst>
                                  <p:childTnLst>
                                    <p:set>
                                      <p:cBhvr>
                                        <p:cTn id="3474" dur="1" fill="hold">
                                          <p:stCondLst>
                                            <p:cond delay="0"/>
                                          </p:stCondLst>
                                        </p:cTn>
                                        <p:tgtEl>
                                          <p:spTgt spid="859"/>
                                        </p:tgtEl>
                                        <p:attrNameLst>
                                          <p:attrName>style.visibility</p:attrName>
                                        </p:attrNameLst>
                                      </p:cBhvr>
                                      <p:to>
                                        <p:strVal val="visible"/>
                                      </p:to>
                                    </p:set>
                                  </p:childTnLst>
                                </p:cTn>
                              </p:par>
                            </p:childTnLst>
                          </p:cTn>
                        </p:par>
                      </p:childTnLst>
                    </p:cTn>
                  </p:par>
                </p:childTnLst>
              </p:cTn>
              <p:nextCondLst>
                <p:cond evt="onClick" delay="0">
                  <p:tgtEl>
                    <p:spTgt spid="862"/>
                  </p:tgtEl>
                </p:cond>
              </p:nextCondLst>
            </p:seq>
            <p:seq concurrent="1" nextAc="seek">
              <p:cTn id="3475" restart="whenNotActive" fill="hold" evtFilter="cancelBubble" nodeType="interactiveSeq">
                <p:stCondLst>
                  <p:cond evt="onClick" delay="0">
                    <p:tgtEl>
                      <p:spTgt spid="861"/>
                    </p:tgtEl>
                  </p:cond>
                </p:stCondLst>
                <p:endSync evt="end" delay="0">
                  <p:rtn val="all"/>
                </p:endSync>
                <p:childTnLst>
                  <p:par>
                    <p:cTn id="3476" fill="hold">
                      <p:stCondLst>
                        <p:cond delay="0"/>
                      </p:stCondLst>
                      <p:childTnLst>
                        <p:par>
                          <p:cTn id="3477" fill="hold">
                            <p:stCondLst>
                              <p:cond delay="0"/>
                            </p:stCondLst>
                            <p:childTnLst>
                              <p:par>
                                <p:cTn id="3478" presetID="1" presetClass="exit" presetSubtype="0" fill="hold" grpId="2" nodeType="withEffect">
                                  <p:stCondLst>
                                    <p:cond delay="0"/>
                                  </p:stCondLst>
                                  <p:childTnLst>
                                    <p:set>
                                      <p:cBhvr>
                                        <p:cTn id="3479" dur="1" fill="hold">
                                          <p:stCondLst>
                                            <p:cond delay="0"/>
                                          </p:stCondLst>
                                        </p:cTn>
                                        <p:tgtEl>
                                          <p:spTgt spid="861"/>
                                        </p:tgtEl>
                                        <p:attrNameLst>
                                          <p:attrName>style.visibility</p:attrName>
                                        </p:attrNameLst>
                                      </p:cBhvr>
                                      <p:to>
                                        <p:strVal val="hidden"/>
                                      </p:to>
                                    </p:set>
                                  </p:childTnLst>
                                </p:cTn>
                              </p:par>
                              <p:par>
                                <p:cTn id="3480" presetID="1" presetClass="exit" presetSubtype="0" fill="hold" grpId="2" nodeType="withEffect">
                                  <p:stCondLst>
                                    <p:cond delay="0"/>
                                  </p:stCondLst>
                                  <p:childTnLst>
                                    <p:set>
                                      <p:cBhvr>
                                        <p:cTn id="3481" dur="1" fill="hold">
                                          <p:stCondLst>
                                            <p:cond delay="0"/>
                                          </p:stCondLst>
                                        </p:cTn>
                                        <p:tgtEl>
                                          <p:spTgt spid="862"/>
                                        </p:tgtEl>
                                        <p:attrNameLst>
                                          <p:attrName>style.visibility</p:attrName>
                                        </p:attrNameLst>
                                      </p:cBhvr>
                                      <p:to>
                                        <p:strVal val="hidden"/>
                                      </p:to>
                                    </p:set>
                                  </p:childTnLst>
                                </p:cTn>
                              </p:par>
                              <p:par>
                                <p:cTn id="3482" presetID="1" presetClass="entr" presetSubtype="0" fill="hold" grpId="3" nodeType="withEffect">
                                  <p:stCondLst>
                                    <p:cond delay="0"/>
                                  </p:stCondLst>
                                  <p:childTnLst>
                                    <p:set>
                                      <p:cBhvr>
                                        <p:cTn id="3483" dur="1" fill="hold">
                                          <p:stCondLst>
                                            <p:cond delay="0"/>
                                          </p:stCondLst>
                                        </p:cTn>
                                        <p:tgtEl>
                                          <p:spTgt spid="864"/>
                                        </p:tgtEl>
                                        <p:attrNameLst>
                                          <p:attrName>style.visibility</p:attrName>
                                        </p:attrNameLst>
                                      </p:cBhvr>
                                      <p:to>
                                        <p:strVal val="visible"/>
                                      </p:to>
                                    </p:set>
                                  </p:childTnLst>
                                </p:cTn>
                              </p:par>
                              <p:par>
                                <p:cTn id="3484" presetID="1" presetClass="entr" presetSubtype="0" fill="hold" grpId="3" nodeType="withEffect">
                                  <p:stCondLst>
                                    <p:cond delay="0"/>
                                  </p:stCondLst>
                                  <p:childTnLst>
                                    <p:set>
                                      <p:cBhvr>
                                        <p:cTn id="3485" dur="1" fill="hold">
                                          <p:stCondLst>
                                            <p:cond delay="0"/>
                                          </p:stCondLst>
                                        </p:cTn>
                                        <p:tgtEl>
                                          <p:spTgt spid="863"/>
                                        </p:tgtEl>
                                        <p:attrNameLst>
                                          <p:attrName>style.visibility</p:attrName>
                                        </p:attrNameLst>
                                      </p:cBhvr>
                                      <p:to>
                                        <p:strVal val="visible"/>
                                      </p:to>
                                    </p:set>
                                  </p:childTnLst>
                                </p:cTn>
                              </p:par>
                            </p:childTnLst>
                          </p:cTn>
                        </p:par>
                      </p:childTnLst>
                    </p:cTn>
                  </p:par>
                </p:childTnLst>
              </p:cTn>
              <p:nextCondLst>
                <p:cond evt="onClick" delay="0">
                  <p:tgtEl>
                    <p:spTgt spid="861"/>
                  </p:tgtEl>
                </p:cond>
              </p:nextCondLst>
            </p:seq>
            <p:seq concurrent="1" nextAc="seek">
              <p:cTn id="3486" restart="whenNotActive" fill="hold" evtFilter="cancelBubble" nodeType="interactiveSeq">
                <p:stCondLst>
                  <p:cond evt="onClick" delay="0">
                    <p:tgtEl>
                      <p:spTgt spid="864"/>
                    </p:tgtEl>
                  </p:cond>
                </p:stCondLst>
                <p:endSync evt="end" delay="0">
                  <p:rtn val="all"/>
                </p:endSync>
                <p:childTnLst>
                  <p:par>
                    <p:cTn id="3487" fill="hold">
                      <p:stCondLst>
                        <p:cond delay="0"/>
                      </p:stCondLst>
                      <p:childTnLst>
                        <p:par>
                          <p:cTn id="3488" fill="hold">
                            <p:stCondLst>
                              <p:cond delay="0"/>
                            </p:stCondLst>
                            <p:childTnLst>
                              <p:par>
                                <p:cTn id="3489" presetID="1" presetClass="exit" presetSubtype="0" fill="hold" grpId="1" nodeType="withEffect">
                                  <p:stCondLst>
                                    <p:cond delay="0"/>
                                  </p:stCondLst>
                                  <p:childTnLst>
                                    <p:set>
                                      <p:cBhvr>
                                        <p:cTn id="3490" dur="1" fill="hold">
                                          <p:stCondLst>
                                            <p:cond delay="0"/>
                                          </p:stCondLst>
                                        </p:cTn>
                                        <p:tgtEl>
                                          <p:spTgt spid="864"/>
                                        </p:tgtEl>
                                        <p:attrNameLst>
                                          <p:attrName>style.visibility</p:attrName>
                                        </p:attrNameLst>
                                      </p:cBhvr>
                                      <p:to>
                                        <p:strVal val="hidden"/>
                                      </p:to>
                                    </p:set>
                                  </p:childTnLst>
                                </p:cTn>
                              </p:par>
                              <p:par>
                                <p:cTn id="3491" presetID="1" presetClass="exit" presetSubtype="0" fill="hold" grpId="1" nodeType="withEffect">
                                  <p:stCondLst>
                                    <p:cond delay="0"/>
                                  </p:stCondLst>
                                  <p:childTnLst>
                                    <p:set>
                                      <p:cBhvr>
                                        <p:cTn id="3492" dur="1" fill="hold">
                                          <p:stCondLst>
                                            <p:cond delay="0"/>
                                          </p:stCondLst>
                                        </p:cTn>
                                        <p:tgtEl>
                                          <p:spTgt spid="863"/>
                                        </p:tgtEl>
                                        <p:attrNameLst>
                                          <p:attrName>style.visibility</p:attrName>
                                        </p:attrNameLst>
                                      </p:cBhvr>
                                      <p:to>
                                        <p:strVal val="hidden"/>
                                      </p:to>
                                    </p:set>
                                  </p:childTnLst>
                                </p:cTn>
                              </p:par>
                              <p:par>
                                <p:cTn id="3493" presetID="1" presetClass="entr" presetSubtype="0" fill="hold" grpId="3" nodeType="withEffect">
                                  <p:stCondLst>
                                    <p:cond delay="0"/>
                                  </p:stCondLst>
                                  <p:childTnLst>
                                    <p:set>
                                      <p:cBhvr>
                                        <p:cTn id="3494" dur="1" fill="hold">
                                          <p:stCondLst>
                                            <p:cond delay="0"/>
                                          </p:stCondLst>
                                        </p:cTn>
                                        <p:tgtEl>
                                          <p:spTgt spid="862"/>
                                        </p:tgtEl>
                                        <p:attrNameLst>
                                          <p:attrName>style.visibility</p:attrName>
                                        </p:attrNameLst>
                                      </p:cBhvr>
                                      <p:to>
                                        <p:strVal val="visible"/>
                                      </p:to>
                                    </p:set>
                                  </p:childTnLst>
                                </p:cTn>
                              </p:par>
                              <p:par>
                                <p:cTn id="3495" presetID="1" presetClass="entr" presetSubtype="0" fill="hold" grpId="3" nodeType="withEffect">
                                  <p:stCondLst>
                                    <p:cond delay="0"/>
                                  </p:stCondLst>
                                  <p:childTnLst>
                                    <p:set>
                                      <p:cBhvr>
                                        <p:cTn id="3496" dur="1" fill="hold">
                                          <p:stCondLst>
                                            <p:cond delay="0"/>
                                          </p:stCondLst>
                                        </p:cTn>
                                        <p:tgtEl>
                                          <p:spTgt spid="861"/>
                                        </p:tgtEl>
                                        <p:attrNameLst>
                                          <p:attrName>style.visibility</p:attrName>
                                        </p:attrNameLst>
                                      </p:cBhvr>
                                      <p:to>
                                        <p:strVal val="visible"/>
                                      </p:to>
                                    </p:set>
                                  </p:childTnLst>
                                </p:cTn>
                              </p:par>
                            </p:childTnLst>
                          </p:cTn>
                        </p:par>
                      </p:childTnLst>
                    </p:cTn>
                  </p:par>
                </p:childTnLst>
              </p:cTn>
              <p:nextCondLst>
                <p:cond evt="onClick" delay="0">
                  <p:tgtEl>
                    <p:spTgt spid="864"/>
                  </p:tgtEl>
                </p:cond>
              </p:nextCondLst>
            </p:seq>
            <p:seq concurrent="1" nextAc="seek">
              <p:cTn id="3497" restart="whenNotActive" fill="hold" evtFilter="cancelBubble" nodeType="interactiveSeq">
                <p:stCondLst>
                  <p:cond evt="onClick" delay="0">
                    <p:tgtEl>
                      <p:spTgt spid="863"/>
                    </p:tgtEl>
                  </p:cond>
                </p:stCondLst>
                <p:endSync evt="end" delay="0">
                  <p:rtn val="all"/>
                </p:endSync>
                <p:childTnLst>
                  <p:par>
                    <p:cTn id="3498" fill="hold">
                      <p:stCondLst>
                        <p:cond delay="0"/>
                      </p:stCondLst>
                      <p:childTnLst>
                        <p:par>
                          <p:cTn id="3499" fill="hold">
                            <p:stCondLst>
                              <p:cond delay="0"/>
                            </p:stCondLst>
                            <p:childTnLst>
                              <p:par>
                                <p:cTn id="3500" presetID="1" presetClass="exit" presetSubtype="0" fill="hold" grpId="2" nodeType="withEffect">
                                  <p:stCondLst>
                                    <p:cond delay="0"/>
                                  </p:stCondLst>
                                  <p:childTnLst>
                                    <p:set>
                                      <p:cBhvr>
                                        <p:cTn id="3501" dur="1" fill="hold">
                                          <p:stCondLst>
                                            <p:cond delay="0"/>
                                          </p:stCondLst>
                                        </p:cTn>
                                        <p:tgtEl>
                                          <p:spTgt spid="863"/>
                                        </p:tgtEl>
                                        <p:attrNameLst>
                                          <p:attrName>style.visibility</p:attrName>
                                        </p:attrNameLst>
                                      </p:cBhvr>
                                      <p:to>
                                        <p:strVal val="hidden"/>
                                      </p:to>
                                    </p:set>
                                  </p:childTnLst>
                                </p:cTn>
                              </p:par>
                              <p:par>
                                <p:cTn id="3502" presetID="1" presetClass="exit" presetSubtype="0" fill="hold" grpId="2" nodeType="withEffect">
                                  <p:stCondLst>
                                    <p:cond delay="0"/>
                                  </p:stCondLst>
                                  <p:childTnLst>
                                    <p:set>
                                      <p:cBhvr>
                                        <p:cTn id="3503" dur="1" fill="hold">
                                          <p:stCondLst>
                                            <p:cond delay="0"/>
                                          </p:stCondLst>
                                        </p:cTn>
                                        <p:tgtEl>
                                          <p:spTgt spid="864"/>
                                        </p:tgtEl>
                                        <p:attrNameLst>
                                          <p:attrName>style.visibility</p:attrName>
                                        </p:attrNameLst>
                                      </p:cBhvr>
                                      <p:to>
                                        <p:strVal val="hidden"/>
                                      </p:to>
                                    </p:set>
                                  </p:childTnLst>
                                </p:cTn>
                              </p:par>
                              <p:par>
                                <p:cTn id="3504" presetID="1" presetClass="entr" presetSubtype="0" fill="hold" grpId="0" nodeType="withEffect">
                                  <p:stCondLst>
                                    <p:cond delay="0"/>
                                  </p:stCondLst>
                                  <p:childTnLst>
                                    <p:set>
                                      <p:cBhvr>
                                        <p:cTn id="3505" dur="1" fill="hold">
                                          <p:stCondLst>
                                            <p:cond delay="0"/>
                                          </p:stCondLst>
                                        </p:cTn>
                                        <p:tgtEl>
                                          <p:spTgt spid="866"/>
                                        </p:tgtEl>
                                        <p:attrNameLst>
                                          <p:attrName>style.visibility</p:attrName>
                                        </p:attrNameLst>
                                      </p:cBhvr>
                                      <p:to>
                                        <p:strVal val="visible"/>
                                      </p:to>
                                    </p:set>
                                  </p:childTnLst>
                                </p:cTn>
                              </p:par>
                              <p:par>
                                <p:cTn id="3506" presetID="1" presetClass="entr" presetSubtype="0" fill="hold" grpId="0" nodeType="withEffect">
                                  <p:stCondLst>
                                    <p:cond delay="0"/>
                                  </p:stCondLst>
                                  <p:childTnLst>
                                    <p:set>
                                      <p:cBhvr>
                                        <p:cTn id="3507" dur="1" fill="hold">
                                          <p:stCondLst>
                                            <p:cond delay="0"/>
                                          </p:stCondLst>
                                        </p:cTn>
                                        <p:tgtEl>
                                          <p:spTgt spid="865"/>
                                        </p:tgtEl>
                                        <p:attrNameLst>
                                          <p:attrName>style.visibility</p:attrName>
                                        </p:attrNameLst>
                                      </p:cBhvr>
                                      <p:to>
                                        <p:strVal val="visible"/>
                                      </p:to>
                                    </p:set>
                                  </p:childTnLst>
                                </p:cTn>
                              </p:par>
                            </p:childTnLst>
                          </p:cTn>
                        </p:par>
                      </p:childTnLst>
                    </p:cTn>
                  </p:par>
                </p:childTnLst>
              </p:cTn>
              <p:nextCondLst>
                <p:cond evt="onClick" delay="0">
                  <p:tgtEl>
                    <p:spTgt spid="863"/>
                  </p:tgtEl>
                </p:cond>
              </p:nextCondLst>
            </p:seq>
            <p:seq concurrent="1" nextAc="seek">
              <p:cTn id="3508" restart="whenNotActive" fill="hold" evtFilter="cancelBubble" nodeType="interactiveSeq">
                <p:stCondLst>
                  <p:cond evt="onClick" delay="0">
                    <p:tgtEl>
                      <p:spTgt spid="866"/>
                    </p:tgtEl>
                  </p:cond>
                </p:stCondLst>
                <p:endSync evt="end" delay="0">
                  <p:rtn val="all"/>
                </p:endSync>
                <p:childTnLst>
                  <p:par>
                    <p:cTn id="3509" fill="hold">
                      <p:stCondLst>
                        <p:cond delay="0"/>
                      </p:stCondLst>
                      <p:childTnLst>
                        <p:par>
                          <p:cTn id="3510" fill="hold">
                            <p:stCondLst>
                              <p:cond delay="0"/>
                            </p:stCondLst>
                            <p:childTnLst>
                              <p:par>
                                <p:cTn id="3511" presetID="1" presetClass="exit" presetSubtype="0" fill="hold" grpId="1" nodeType="withEffect">
                                  <p:stCondLst>
                                    <p:cond delay="0"/>
                                  </p:stCondLst>
                                  <p:childTnLst>
                                    <p:set>
                                      <p:cBhvr>
                                        <p:cTn id="3512" dur="1" fill="hold">
                                          <p:stCondLst>
                                            <p:cond delay="0"/>
                                          </p:stCondLst>
                                        </p:cTn>
                                        <p:tgtEl>
                                          <p:spTgt spid="866"/>
                                        </p:tgtEl>
                                        <p:attrNameLst>
                                          <p:attrName>style.visibility</p:attrName>
                                        </p:attrNameLst>
                                      </p:cBhvr>
                                      <p:to>
                                        <p:strVal val="hidden"/>
                                      </p:to>
                                    </p:set>
                                  </p:childTnLst>
                                </p:cTn>
                              </p:par>
                              <p:par>
                                <p:cTn id="3513" presetID="1" presetClass="exit" presetSubtype="0" fill="hold" grpId="1" nodeType="withEffect">
                                  <p:stCondLst>
                                    <p:cond delay="0"/>
                                  </p:stCondLst>
                                  <p:childTnLst>
                                    <p:set>
                                      <p:cBhvr>
                                        <p:cTn id="3514" dur="1" fill="hold">
                                          <p:stCondLst>
                                            <p:cond delay="0"/>
                                          </p:stCondLst>
                                        </p:cTn>
                                        <p:tgtEl>
                                          <p:spTgt spid="865"/>
                                        </p:tgtEl>
                                        <p:attrNameLst>
                                          <p:attrName>style.visibility</p:attrName>
                                        </p:attrNameLst>
                                      </p:cBhvr>
                                      <p:to>
                                        <p:strVal val="hidden"/>
                                      </p:to>
                                    </p:set>
                                  </p:childTnLst>
                                </p:cTn>
                              </p:par>
                              <p:par>
                                <p:cTn id="3515" presetID="1" presetClass="entr" presetSubtype="0" fill="hold" grpId="0" nodeType="withEffect">
                                  <p:stCondLst>
                                    <p:cond delay="0"/>
                                  </p:stCondLst>
                                  <p:childTnLst>
                                    <p:set>
                                      <p:cBhvr>
                                        <p:cTn id="3516" dur="1" fill="hold">
                                          <p:stCondLst>
                                            <p:cond delay="0"/>
                                          </p:stCondLst>
                                        </p:cTn>
                                        <p:tgtEl>
                                          <p:spTgt spid="864"/>
                                        </p:tgtEl>
                                        <p:attrNameLst>
                                          <p:attrName>style.visibility</p:attrName>
                                        </p:attrNameLst>
                                      </p:cBhvr>
                                      <p:to>
                                        <p:strVal val="visible"/>
                                      </p:to>
                                    </p:set>
                                  </p:childTnLst>
                                </p:cTn>
                              </p:par>
                              <p:par>
                                <p:cTn id="3517" presetID="1" presetClass="entr" presetSubtype="0" fill="hold" grpId="0" nodeType="withEffect">
                                  <p:stCondLst>
                                    <p:cond delay="0"/>
                                  </p:stCondLst>
                                  <p:childTnLst>
                                    <p:set>
                                      <p:cBhvr>
                                        <p:cTn id="3518" dur="1" fill="hold">
                                          <p:stCondLst>
                                            <p:cond delay="0"/>
                                          </p:stCondLst>
                                        </p:cTn>
                                        <p:tgtEl>
                                          <p:spTgt spid="863"/>
                                        </p:tgtEl>
                                        <p:attrNameLst>
                                          <p:attrName>style.visibility</p:attrName>
                                        </p:attrNameLst>
                                      </p:cBhvr>
                                      <p:to>
                                        <p:strVal val="visible"/>
                                      </p:to>
                                    </p:set>
                                  </p:childTnLst>
                                </p:cTn>
                              </p:par>
                            </p:childTnLst>
                          </p:cTn>
                        </p:par>
                      </p:childTnLst>
                    </p:cTn>
                  </p:par>
                </p:childTnLst>
              </p:cTn>
              <p:nextCondLst>
                <p:cond evt="onClick" delay="0">
                  <p:tgtEl>
                    <p:spTgt spid="866"/>
                  </p:tgtEl>
                </p:cond>
              </p:nextCondLst>
            </p:seq>
            <p:seq concurrent="1" nextAc="seek">
              <p:cTn id="3519" restart="whenNotActive" fill="hold" evtFilter="cancelBubble" nodeType="interactiveSeq">
                <p:stCondLst>
                  <p:cond evt="onClick" delay="0">
                    <p:tgtEl>
                      <p:spTgt spid="865"/>
                    </p:tgtEl>
                  </p:cond>
                </p:stCondLst>
                <p:endSync evt="end" delay="0">
                  <p:rtn val="all"/>
                </p:endSync>
                <p:childTnLst>
                  <p:par>
                    <p:cTn id="3520" fill="hold">
                      <p:stCondLst>
                        <p:cond delay="0"/>
                      </p:stCondLst>
                      <p:childTnLst>
                        <p:par>
                          <p:cTn id="3521" fill="hold">
                            <p:stCondLst>
                              <p:cond delay="0"/>
                            </p:stCondLst>
                            <p:childTnLst>
                              <p:par>
                                <p:cTn id="3522" presetID="1" presetClass="exit" presetSubtype="0" fill="hold" grpId="2" nodeType="withEffect">
                                  <p:stCondLst>
                                    <p:cond delay="0"/>
                                  </p:stCondLst>
                                  <p:childTnLst>
                                    <p:set>
                                      <p:cBhvr>
                                        <p:cTn id="3523" dur="1" fill="hold">
                                          <p:stCondLst>
                                            <p:cond delay="0"/>
                                          </p:stCondLst>
                                        </p:cTn>
                                        <p:tgtEl>
                                          <p:spTgt spid="865"/>
                                        </p:tgtEl>
                                        <p:attrNameLst>
                                          <p:attrName>style.visibility</p:attrName>
                                        </p:attrNameLst>
                                      </p:cBhvr>
                                      <p:to>
                                        <p:strVal val="hidden"/>
                                      </p:to>
                                    </p:set>
                                  </p:childTnLst>
                                </p:cTn>
                              </p:par>
                              <p:par>
                                <p:cTn id="3524" presetID="1" presetClass="exit" presetSubtype="0" fill="hold" grpId="2" nodeType="withEffect">
                                  <p:stCondLst>
                                    <p:cond delay="0"/>
                                  </p:stCondLst>
                                  <p:childTnLst>
                                    <p:set>
                                      <p:cBhvr>
                                        <p:cTn id="3525" dur="1" fill="hold">
                                          <p:stCondLst>
                                            <p:cond delay="0"/>
                                          </p:stCondLst>
                                        </p:cTn>
                                        <p:tgtEl>
                                          <p:spTgt spid="866"/>
                                        </p:tgtEl>
                                        <p:attrNameLst>
                                          <p:attrName>style.visibility</p:attrName>
                                        </p:attrNameLst>
                                      </p:cBhvr>
                                      <p:to>
                                        <p:strVal val="hidden"/>
                                      </p:to>
                                    </p:set>
                                  </p:childTnLst>
                                </p:cTn>
                              </p:par>
                              <p:par>
                                <p:cTn id="3526" presetID="1" presetClass="entr" presetSubtype="0" fill="hold" grpId="3" nodeType="withEffect">
                                  <p:stCondLst>
                                    <p:cond delay="0"/>
                                  </p:stCondLst>
                                  <p:childTnLst>
                                    <p:set>
                                      <p:cBhvr>
                                        <p:cTn id="3527" dur="1" fill="hold">
                                          <p:stCondLst>
                                            <p:cond delay="0"/>
                                          </p:stCondLst>
                                        </p:cTn>
                                        <p:tgtEl>
                                          <p:spTgt spid="868"/>
                                        </p:tgtEl>
                                        <p:attrNameLst>
                                          <p:attrName>style.visibility</p:attrName>
                                        </p:attrNameLst>
                                      </p:cBhvr>
                                      <p:to>
                                        <p:strVal val="visible"/>
                                      </p:to>
                                    </p:set>
                                  </p:childTnLst>
                                </p:cTn>
                              </p:par>
                              <p:par>
                                <p:cTn id="3528" presetID="1" presetClass="entr" presetSubtype="0" fill="hold" grpId="3" nodeType="withEffect">
                                  <p:stCondLst>
                                    <p:cond delay="0"/>
                                  </p:stCondLst>
                                  <p:childTnLst>
                                    <p:set>
                                      <p:cBhvr>
                                        <p:cTn id="3529" dur="1" fill="hold">
                                          <p:stCondLst>
                                            <p:cond delay="0"/>
                                          </p:stCondLst>
                                        </p:cTn>
                                        <p:tgtEl>
                                          <p:spTgt spid="867"/>
                                        </p:tgtEl>
                                        <p:attrNameLst>
                                          <p:attrName>style.visibility</p:attrName>
                                        </p:attrNameLst>
                                      </p:cBhvr>
                                      <p:to>
                                        <p:strVal val="visible"/>
                                      </p:to>
                                    </p:set>
                                  </p:childTnLst>
                                </p:cTn>
                              </p:par>
                            </p:childTnLst>
                          </p:cTn>
                        </p:par>
                      </p:childTnLst>
                    </p:cTn>
                  </p:par>
                </p:childTnLst>
              </p:cTn>
              <p:nextCondLst>
                <p:cond evt="onClick" delay="0">
                  <p:tgtEl>
                    <p:spTgt spid="865"/>
                  </p:tgtEl>
                </p:cond>
              </p:nextCondLst>
            </p:seq>
            <p:seq concurrent="1" nextAc="seek">
              <p:cTn id="3530" restart="whenNotActive" fill="hold" evtFilter="cancelBubble" nodeType="interactiveSeq">
                <p:stCondLst>
                  <p:cond evt="onClick" delay="0">
                    <p:tgtEl>
                      <p:spTgt spid="868"/>
                    </p:tgtEl>
                  </p:cond>
                </p:stCondLst>
                <p:endSync evt="end" delay="0">
                  <p:rtn val="all"/>
                </p:endSync>
                <p:childTnLst>
                  <p:par>
                    <p:cTn id="3531" fill="hold">
                      <p:stCondLst>
                        <p:cond delay="0"/>
                      </p:stCondLst>
                      <p:childTnLst>
                        <p:par>
                          <p:cTn id="3532" fill="hold">
                            <p:stCondLst>
                              <p:cond delay="0"/>
                            </p:stCondLst>
                            <p:childTnLst>
                              <p:par>
                                <p:cTn id="3533" presetID="1" presetClass="exit" presetSubtype="0" fill="hold" grpId="1" nodeType="withEffect">
                                  <p:stCondLst>
                                    <p:cond delay="0"/>
                                  </p:stCondLst>
                                  <p:childTnLst>
                                    <p:set>
                                      <p:cBhvr>
                                        <p:cTn id="3534" dur="1" fill="hold">
                                          <p:stCondLst>
                                            <p:cond delay="0"/>
                                          </p:stCondLst>
                                        </p:cTn>
                                        <p:tgtEl>
                                          <p:spTgt spid="868"/>
                                        </p:tgtEl>
                                        <p:attrNameLst>
                                          <p:attrName>style.visibility</p:attrName>
                                        </p:attrNameLst>
                                      </p:cBhvr>
                                      <p:to>
                                        <p:strVal val="hidden"/>
                                      </p:to>
                                    </p:set>
                                  </p:childTnLst>
                                </p:cTn>
                              </p:par>
                              <p:par>
                                <p:cTn id="3535" presetID="1" presetClass="exit" presetSubtype="0" fill="hold" grpId="1" nodeType="withEffect">
                                  <p:stCondLst>
                                    <p:cond delay="0"/>
                                  </p:stCondLst>
                                  <p:childTnLst>
                                    <p:set>
                                      <p:cBhvr>
                                        <p:cTn id="3536" dur="1" fill="hold">
                                          <p:stCondLst>
                                            <p:cond delay="0"/>
                                          </p:stCondLst>
                                        </p:cTn>
                                        <p:tgtEl>
                                          <p:spTgt spid="867"/>
                                        </p:tgtEl>
                                        <p:attrNameLst>
                                          <p:attrName>style.visibility</p:attrName>
                                        </p:attrNameLst>
                                      </p:cBhvr>
                                      <p:to>
                                        <p:strVal val="hidden"/>
                                      </p:to>
                                    </p:set>
                                  </p:childTnLst>
                                </p:cTn>
                              </p:par>
                              <p:par>
                                <p:cTn id="3537" presetID="1" presetClass="entr" presetSubtype="0" fill="hold" grpId="3" nodeType="withEffect">
                                  <p:stCondLst>
                                    <p:cond delay="0"/>
                                  </p:stCondLst>
                                  <p:childTnLst>
                                    <p:set>
                                      <p:cBhvr>
                                        <p:cTn id="3538" dur="1" fill="hold">
                                          <p:stCondLst>
                                            <p:cond delay="0"/>
                                          </p:stCondLst>
                                        </p:cTn>
                                        <p:tgtEl>
                                          <p:spTgt spid="866"/>
                                        </p:tgtEl>
                                        <p:attrNameLst>
                                          <p:attrName>style.visibility</p:attrName>
                                        </p:attrNameLst>
                                      </p:cBhvr>
                                      <p:to>
                                        <p:strVal val="visible"/>
                                      </p:to>
                                    </p:set>
                                  </p:childTnLst>
                                </p:cTn>
                              </p:par>
                              <p:par>
                                <p:cTn id="3539" presetID="1" presetClass="entr" presetSubtype="0" fill="hold" grpId="3" nodeType="withEffect">
                                  <p:stCondLst>
                                    <p:cond delay="0"/>
                                  </p:stCondLst>
                                  <p:childTnLst>
                                    <p:set>
                                      <p:cBhvr>
                                        <p:cTn id="3540" dur="1" fill="hold">
                                          <p:stCondLst>
                                            <p:cond delay="0"/>
                                          </p:stCondLst>
                                        </p:cTn>
                                        <p:tgtEl>
                                          <p:spTgt spid="865"/>
                                        </p:tgtEl>
                                        <p:attrNameLst>
                                          <p:attrName>style.visibility</p:attrName>
                                        </p:attrNameLst>
                                      </p:cBhvr>
                                      <p:to>
                                        <p:strVal val="visible"/>
                                      </p:to>
                                    </p:set>
                                  </p:childTnLst>
                                </p:cTn>
                              </p:par>
                            </p:childTnLst>
                          </p:cTn>
                        </p:par>
                      </p:childTnLst>
                    </p:cTn>
                  </p:par>
                </p:childTnLst>
              </p:cTn>
              <p:nextCondLst>
                <p:cond evt="onClick" delay="0">
                  <p:tgtEl>
                    <p:spTgt spid="868"/>
                  </p:tgtEl>
                </p:cond>
              </p:nextCondLst>
            </p:seq>
            <p:seq concurrent="1" nextAc="seek">
              <p:cTn id="3541" restart="whenNotActive" fill="hold" evtFilter="cancelBubble" nodeType="interactiveSeq">
                <p:stCondLst>
                  <p:cond evt="onClick" delay="0">
                    <p:tgtEl>
                      <p:spTgt spid="867"/>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2" nodeType="withEffect">
                                  <p:stCondLst>
                                    <p:cond delay="0"/>
                                  </p:stCondLst>
                                  <p:childTnLst>
                                    <p:set>
                                      <p:cBhvr>
                                        <p:cTn id="3545" dur="1" fill="hold">
                                          <p:stCondLst>
                                            <p:cond delay="0"/>
                                          </p:stCondLst>
                                        </p:cTn>
                                        <p:tgtEl>
                                          <p:spTgt spid="867"/>
                                        </p:tgtEl>
                                        <p:attrNameLst>
                                          <p:attrName>style.visibility</p:attrName>
                                        </p:attrNameLst>
                                      </p:cBhvr>
                                      <p:to>
                                        <p:strVal val="hidden"/>
                                      </p:to>
                                    </p:set>
                                  </p:childTnLst>
                                </p:cTn>
                              </p:par>
                              <p:par>
                                <p:cTn id="3546" presetID="1" presetClass="exit" presetSubtype="0" fill="hold" grpId="2" nodeType="withEffect">
                                  <p:stCondLst>
                                    <p:cond delay="0"/>
                                  </p:stCondLst>
                                  <p:childTnLst>
                                    <p:set>
                                      <p:cBhvr>
                                        <p:cTn id="3547" dur="1" fill="hold">
                                          <p:stCondLst>
                                            <p:cond delay="0"/>
                                          </p:stCondLst>
                                        </p:cTn>
                                        <p:tgtEl>
                                          <p:spTgt spid="868"/>
                                        </p:tgtEl>
                                        <p:attrNameLst>
                                          <p:attrName>style.visibility</p:attrName>
                                        </p:attrNameLst>
                                      </p:cBhvr>
                                      <p:to>
                                        <p:strVal val="hidden"/>
                                      </p:to>
                                    </p:set>
                                  </p:childTnLst>
                                </p:cTn>
                              </p:par>
                              <p:par>
                                <p:cTn id="3548" presetID="1" presetClass="entr" presetSubtype="0" fill="hold" grpId="0" nodeType="withEffect">
                                  <p:stCondLst>
                                    <p:cond delay="0"/>
                                  </p:stCondLst>
                                  <p:childTnLst>
                                    <p:set>
                                      <p:cBhvr>
                                        <p:cTn id="3549" dur="1" fill="hold">
                                          <p:stCondLst>
                                            <p:cond delay="0"/>
                                          </p:stCondLst>
                                        </p:cTn>
                                        <p:tgtEl>
                                          <p:spTgt spid="869"/>
                                        </p:tgtEl>
                                        <p:attrNameLst>
                                          <p:attrName>style.visibility</p:attrName>
                                        </p:attrNameLst>
                                      </p:cBhvr>
                                      <p:to>
                                        <p:strVal val="visible"/>
                                      </p:to>
                                    </p:set>
                                  </p:childTnLst>
                                </p:cTn>
                              </p:par>
                              <p:par>
                                <p:cTn id="3550" presetID="1" presetClass="entr" presetSubtype="0" fill="hold" grpId="0" nodeType="withEffect">
                                  <p:stCondLst>
                                    <p:cond delay="0"/>
                                  </p:stCondLst>
                                  <p:childTnLst>
                                    <p:set>
                                      <p:cBhvr>
                                        <p:cTn id="3551" dur="1" fill="hold">
                                          <p:stCondLst>
                                            <p:cond delay="0"/>
                                          </p:stCondLst>
                                        </p:cTn>
                                        <p:tgtEl>
                                          <p:spTgt spid="870"/>
                                        </p:tgtEl>
                                        <p:attrNameLst>
                                          <p:attrName>style.visibility</p:attrName>
                                        </p:attrNameLst>
                                      </p:cBhvr>
                                      <p:to>
                                        <p:strVal val="visible"/>
                                      </p:to>
                                    </p:set>
                                  </p:childTnLst>
                                </p:cTn>
                              </p:par>
                            </p:childTnLst>
                          </p:cTn>
                        </p:par>
                      </p:childTnLst>
                    </p:cTn>
                  </p:par>
                </p:childTnLst>
              </p:cTn>
              <p:nextCondLst>
                <p:cond evt="onClick" delay="0">
                  <p:tgtEl>
                    <p:spTgt spid="867"/>
                  </p:tgtEl>
                </p:cond>
              </p:nextCondLst>
            </p:seq>
            <p:seq concurrent="1" nextAc="seek">
              <p:cTn id="3552" restart="whenNotActive" fill="hold" evtFilter="cancelBubble" nodeType="interactiveSeq">
                <p:stCondLst>
                  <p:cond evt="onClick" delay="0">
                    <p:tgtEl>
                      <p:spTgt spid="870"/>
                    </p:tgtEl>
                  </p:cond>
                </p:stCondLst>
                <p:endSync evt="end" delay="0">
                  <p:rtn val="all"/>
                </p:endSync>
                <p:childTnLst>
                  <p:par>
                    <p:cTn id="3553" fill="hold">
                      <p:stCondLst>
                        <p:cond delay="0"/>
                      </p:stCondLst>
                      <p:childTnLst>
                        <p:par>
                          <p:cTn id="3554" fill="hold">
                            <p:stCondLst>
                              <p:cond delay="0"/>
                            </p:stCondLst>
                            <p:childTnLst>
                              <p:par>
                                <p:cTn id="3555" presetID="1" presetClass="exit" presetSubtype="0" fill="hold" grpId="1" nodeType="withEffect">
                                  <p:stCondLst>
                                    <p:cond delay="0"/>
                                  </p:stCondLst>
                                  <p:childTnLst>
                                    <p:set>
                                      <p:cBhvr>
                                        <p:cTn id="3556" dur="1" fill="hold">
                                          <p:stCondLst>
                                            <p:cond delay="0"/>
                                          </p:stCondLst>
                                        </p:cTn>
                                        <p:tgtEl>
                                          <p:spTgt spid="869"/>
                                        </p:tgtEl>
                                        <p:attrNameLst>
                                          <p:attrName>style.visibility</p:attrName>
                                        </p:attrNameLst>
                                      </p:cBhvr>
                                      <p:to>
                                        <p:strVal val="hidden"/>
                                      </p:to>
                                    </p:set>
                                  </p:childTnLst>
                                </p:cTn>
                              </p:par>
                              <p:par>
                                <p:cTn id="3557" presetID="1" presetClass="exit" presetSubtype="0" fill="hold" grpId="1" nodeType="withEffect">
                                  <p:stCondLst>
                                    <p:cond delay="0"/>
                                  </p:stCondLst>
                                  <p:childTnLst>
                                    <p:set>
                                      <p:cBhvr>
                                        <p:cTn id="3558" dur="1" fill="hold">
                                          <p:stCondLst>
                                            <p:cond delay="0"/>
                                          </p:stCondLst>
                                        </p:cTn>
                                        <p:tgtEl>
                                          <p:spTgt spid="870"/>
                                        </p:tgtEl>
                                        <p:attrNameLst>
                                          <p:attrName>style.visibility</p:attrName>
                                        </p:attrNameLst>
                                      </p:cBhvr>
                                      <p:to>
                                        <p:strVal val="hidden"/>
                                      </p:to>
                                    </p:set>
                                  </p:childTnLst>
                                </p:cTn>
                              </p:par>
                              <p:par>
                                <p:cTn id="3559" presetID="1" presetClass="entr" presetSubtype="0" fill="hold" grpId="0" nodeType="withEffect">
                                  <p:stCondLst>
                                    <p:cond delay="0"/>
                                  </p:stCondLst>
                                  <p:childTnLst>
                                    <p:set>
                                      <p:cBhvr>
                                        <p:cTn id="3560" dur="1" fill="hold">
                                          <p:stCondLst>
                                            <p:cond delay="0"/>
                                          </p:stCondLst>
                                        </p:cTn>
                                        <p:tgtEl>
                                          <p:spTgt spid="868"/>
                                        </p:tgtEl>
                                        <p:attrNameLst>
                                          <p:attrName>style.visibility</p:attrName>
                                        </p:attrNameLst>
                                      </p:cBhvr>
                                      <p:to>
                                        <p:strVal val="visible"/>
                                      </p:to>
                                    </p:set>
                                  </p:childTnLst>
                                </p:cTn>
                              </p:par>
                              <p:par>
                                <p:cTn id="3561" presetID="1" presetClass="entr" presetSubtype="0" fill="hold" grpId="0" nodeType="withEffect">
                                  <p:stCondLst>
                                    <p:cond delay="0"/>
                                  </p:stCondLst>
                                  <p:childTnLst>
                                    <p:set>
                                      <p:cBhvr>
                                        <p:cTn id="3562" dur="1" fill="hold">
                                          <p:stCondLst>
                                            <p:cond delay="0"/>
                                          </p:stCondLst>
                                        </p:cTn>
                                        <p:tgtEl>
                                          <p:spTgt spid="867"/>
                                        </p:tgtEl>
                                        <p:attrNameLst>
                                          <p:attrName>style.visibility</p:attrName>
                                        </p:attrNameLst>
                                      </p:cBhvr>
                                      <p:to>
                                        <p:strVal val="visible"/>
                                      </p:to>
                                    </p:set>
                                  </p:childTnLst>
                                </p:cTn>
                              </p:par>
                            </p:childTnLst>
                          </p:cTn>
                        </p:par>
                      </p:childTnLst>
                    </p:cTn>
                  </p:par>
                </p:childTnLst>
              </p:cTn>
              <p:nextCondLst>
                <p:cond evt="onClick" delay="0">
                  <p:tgtEl>
                    <p:spTgt spid="870"/>
                  </p:tgtEl>
                </p:cond>
              </p:nextCondLst>
            </p:seq>
            <p:seq concurrent="1" nextAc="seek">
              <p:cTn id="3563" restart="whenNotActive" fill="hold" evtFilter="cancelBubble" nodeType="interactiveSeq">
                <p:stCondLst>
                  <p:cond evt="onClick" delay="0">
                    <p:tgtEl>
                      <p:spTgt spid="869"/>
                    </p:tgtEl>
                  </p:cond>
                </p:stCondLst>
                <p:endSync evt="end" delay="0">
                  <p:rtn val="all"/>
                </p:endSync>
                <p:childTnLst>
                  <p:par>
                    <p:cTn id="3564" fill="hold">
                      <p:stCondLst>
                        <p:cond delay="0"/>
                      </p:stCondLst>
                      <p:childTnLst>
                        <p:par>
                          <p:cTn id="3565" fill="hold">
                            <p:stCondLst>
                              <p:cond delay="0"/>
                            </p:stCondLst>
                            <p:childTnLst>
                              <p:par>
                                <p:cTn id="3566" presetID="1" presetClass="exit" presetSubtype="0" fill="hold" grpId="2" nodeType="withEffect">
                                  <p:stCondLst>
                                    <p:cond delay="0"/>
                                  </p:stCondLst>
                                  <p:childTnLst>
                                    <p:set>
                                      <p:cBhvr>
                                        <p:cTn id="3567" dur="1" fill="hold">
                                          <p:stCondLst>
                                            <p:cond delay="0"/>
                                          </p:stCondLst>
                                        </p:cTn>
                                        <p:tgtEl>
                                          <p:spTgt spid="869"/>
                                        </p:tgtEl>
                                        <p:attrNameLst>
                                          <p:attrName>style.visibility</p:attrName>
                                        </p:attrNameLst>
                                      </p:cBhvr>
                                      <p:to>
                                        <p:strVal val="hidden"/>
                                      </p:to>
                                    </p:set>
                                  </p:childTnLst>
                                </p:cTn>
                              </p:par>
                              <p:par>
                                <p:cTn id="3568" presetID="1" presetClass="exit" presetSubtype="0" fill="hold" grpId="3" nodeType="withEffect">
                                  <p:stCondLst>
                                    <p:cond delay="0"/>
                                  </p:stCondLst>
                                  <p:childTnLst>
                                    <p:set>
                                      <p:cBhvr>
                                        <p:cTn id="3569" dur="1" fill="hold">
                                          <p:stCondLst>
                                            <p:cond delay="0"/>
                                          </p:stCondLst>
                                        </p:cTn>
                                        <p:tgtEl>
                                          <p:spTgt spid="870"/>
                                        </p:tgtEl>
                                        <p:attrNameLst>
                                          <p:attrName>style.visibility</p:attrName>
                                        </p:attrNameLst>
                                      </p:cBhvr>
                                      <p:to>
                                        <p:strVal val="hidden"/>
                                      </p:to>
                                    </p:set>
                                  </p:childTnLst>
                                </p:cTn>
                              </p:par>
                              <p:par>
                                <p:cTn id="3570" presetID="1" presetClass="entr" presetSubtype="0" fill="hold" grpId="0" nodeType="withEffect">
                                  <p:stCondLst>
                                    <p:cond delay="0"/>
                                  </p:stCondLst>
                                  <p:childTnLst>
                                    <p:set>
                                      <p:cBhvr>
                                        <p:cTn id="3571" dur="1" fill="hold">
                                          <p:stCondLst>
                                            <p:cond delay="0"/>
                                          </p:stCondLst>
                                        </p:cTn>
                                        <p:tgtEl>
                                          <p:spTgt spid="872"/>
                                        </p:tgtEl>
                                        <p:attrNameLst>
                                          <p:attrName>style.visibility</p:attrName>
                                        </p:attrNameLst>
                                      </p:cBhvr>
                                      <p:to>
                                        <p:strVal val="visible"/>
                                      </p:to>
                                    </p:set>
                                  </p:childTnLst>
                                </p:cTn>
                              </p:par>
                              <p:par>
                                <p:cTn id="3572" presetID="1" presetClass="entr" presetSubtype="0" fill="hold" grpId="0" nodeType="withEffect">
                                  <p:stCondLst>
                                    <p:cond delay="0"/>
                                  </p:stCondLst>
                                  <p:childTnLst>
                                    <p:set>
                                      <p:cBhvr>
                                        <p:cTn id="3573" dur="1" fill="hold">
                                          <p:stCondLst>
                                            <p:cond delay="0"/>
                                          </p:stCondLst>
                                        </p:cTn>
                                        <p:tgtEl>
                                          <p:spTgt spid="871"/>
                                        </p:tgtEl>
                                        <p:attrNameLst>
                                          <p:attrName>style.visibility</p:attrName>
                                        </p:attrNameLst>
                                      </p:cBhvr>
                                      <p:to>
                                        <p:strVal val="visible"/>
                                      </p:to>
                                    </p:set>
                                  </p:childTnLst>
                                </p:cTn>
                              </p:par>
                            </p:childTnLst>
                          </p:cTn>
                        </p:par>
                      </p:childTnLst>
                    </p:cTn>
                  </p:par>
                </p:childTnLst>
              </p:cTn>
              <p:nextCondLst>
                <p:cond evt="onClick" delay="0">
                  <p:tgtEl>
                    <p:spTgt spid="869"/>
                  </p:tgtEl>
                </p:cond>
              </p:nextCondLst>
            </p:seq>
            <p:seq concurrent="1" nextAc="seek">
              <p:cTn id="3574" restart="whenNotActive" fill="hold" evtFilter="cancelBubble" nodeType="interactiveSeq">
                <p:stCondLst>
                  <p:cond evt="onClick" delay="0">
                    <p:tgtEl>
                      <p:spTgt spid="872"/>
                    </p:tgtEl>
                  </p:cond>
                </p:stCondLst>
                <p:endSync evt="end" delay="0">
                  <p:rtn val="all"/>
                </p:endSync>
                <p:childTnLst>
                  <p:par>
                    <p:cTn id="3575" fill="hold">
                      <p:stCondLst>
                        <p:cond delay="0"/>
                      </p:stCondLst>
                      <p:childTnLst>
                        <p:par>
                          <p:cTn id="3576" fill="hold">
                            <p:stCondLst>
                              <p:cond delay="0"/>
                            </p:stCondLst>
                            <p:childTnLst>
                              <p:par>
                                <p:cTn id="3577" presetID="1" presetClass="exit" presetSubtype="0" fill="hold" grpId="1" nodeType="withEffect">
                                  <p:stCondLst>
                                    <p:cond delay="0"/>
                                  </p:stCondLst>
                                  <p:childTnLst>
                                    <p:set>
                                      <p:cBhvr>
                                        <p:cTn id="3578" dur="1" fill="hold">
                                          <p:stCondLst>
                                            <p:cond delay="0"/>
                                          </p:stCondLst>
                                        </p:cTn>
                                        <p:tgtEl>
                                          <p:spTgt spid="872"/>
                                        </p:tgtEl>
                                        <p:attrNameLst>
                                          <p:attrName>style.visibility</p:attrName>
                                        </p:attrNameLst>
                                      </p:cBhvr>
                                      <p:to>
                                        <p:strVal val="hidden"/>
                                      </p:to>
                                    </p:set>
                                  </p:childTnLst>
                                </p:cTn>
                              </p:par>
                              <p:par>
                                <p:cTn id="3579" presetID="1" presetClass="exit" presetSubtype="0" fill="hold" grpId="1" nodeType="withEffect">
                                  <p:stCondLst>
                                    <p:cond delay="0"/>
                                  </p:stCondLst>
                                  <p:childTnLst>
                                    <p:set>
                                      <p:cBhvr>
                                        <p:cTn id="3580" dur="1" fill="hold">
                                          <p:stCondLst>
                                            <p:cond delay="0"/>
                                          </p:stCondLst>
                                        </p:cTn>
                                        <p:tgtEl>
                                          <p:spTgt spid="871"/>
                                        </p:tgtEl>
                                        <p:attrNameLst>
                                          <p:attrName>style.visibility</p:attrName>
                                        </p:attrNameLst>
                                      </p:cBhvr>
                                      <p:to>
                                        <p:strVal val="hidden"/>
                                      </p:to>
                                    </p:set>
                                  </p:childTnLst>
                                </p:cTn>
                              </p:par>
                              <p:par>
                                <p:cTn id="3581" presetID="1" presetClass="entr" presetSubtype="0" fill="hold" grpId="3" nodeType="withEffect">
                                  <p:stCondLst>
                                    <p:cond delay="0"/>
                                  </p:stCondLst>
                                  <p:childTnLst>
                                    <p:set>
                                      <p:cBhvr>
                                        <p:cTn id="3582" dur="1" fill="hold">
                                          <p:stCondLst>
                                            <p:cond delay="0"/>
                                          </p:stCondLst>
                                        </p:cTn>
                                        <p:tgtEl>
                                          <p:spTgt spid="869"/>
                                        </p:tgtEl>
                                        <p:attrNameLst>
                                          <p:attrName>style.visibility</p:attrName>
                                        </p:attrNameLst>
                                      </p:cBhvr>
                                      <p:to>
                                        <p:strVal val="visible"/>
                                      </p:to>
                                    </p:set>
                                  </p:childTnLst>
                                </p:cTn>
                              </p:par>
                              <p:par>
                                <p:cTn id="3583" presetID="1" presetClass="entr" presetSubtype="0" fill="hold" grpId="2" nodeType="withEffect">
                                  <p:stCondLst>
                                    <p:cond delay="0"/>
                                  </p:stCondLst>
                                  <p:childTnLst>
                                    <p:set>
                                      <p:cBhvr>
                                        <p:cTn id="3584" dur="1" fill="hold">
                                          <p:stCondLst>
                                            <p:cond delay="0"/>
                                          </p:stCondLst>
                                        </p:cTn>
                                        <p:tgtEl>
                                          <p:spTgt spid="870"/>
                                        </p:tgtEl>
                                        <p:attrNameLst>
                                          <p:attrName>style.visibility</p:attrName>
                                        </p:attrNameLst>
                                      </p:cBhvr>
                                      <p:to>
                                        <p:strVal val="visible"/>
                                      </p:to>
                                    </p:set>
                                  </p:childTnLst>
                                </p:cTn>
                              </p:par>
                            </p:childTnLst>
                          </p:cTn>
                        </p:par>
                      </p:childTnLst>
                    </p:cTn>
                  </p:par>
                </p:childTnLst>
              </p:cTn>
              <p:nextCondLst>
                <p:cond evt="onClick" delay="0">
                  <p:tgtEl>
                    <p:spTgt spid="872"/>
                  </p:tgtEl>
                </p:cond>
              </p:nextCondLst>
            </p:seq>
            <p:seq concurrent="1" nextAc="seek">
              <p:cTn id="3585" restart="whenNotActive" fill="hold" evtFilter="cancelBubble" nodeType="interactiveSeq">
                <p:stCondLst>
                  <p:cond evt="onClick" delay="0">
                    <p:tgtEl>
                      <p:spTgt spid="871"/>
                    </p:tgtEl>
                  </p:cond>
                </p:stCondLst>
                <p:endSync evt="end" delay="0">
                  <p:rtn val="all"/>
                </p:endSync>
                <p:childTnLst>
                  <p:par>
                    <p:cTn id="3586" fill="hold">
                      <p:stCondLst>
                        <p:cond delay="0"/>
                      </p:stCondLst>
                      <p:childTnLst>
                        <p:par>
                          <p:cTn id="3587" fill="hold">
                            <p:stCondLst>
                              <p:cond delay="0"/>
                            </p:stCondLst>
                            <p:childTnLst>
                              <p:par>
                                <p:cTn id="3588" presetID="1" presetClass="exit" presetSubtype="0" fill="hold" grpId="2" nodeType="withEffect">
                                  <p:stCondLst>
                                    <p:cond delay="0"/>
                                  </p:stCondLst>
                                  <p:childTnLst>
                                    <p:set>
                                      <p:cBhvr>
                                        <p:cTn id="3589" dur="1" fill="hold">
                                          <p:stCondLst>
                                            <p:cond delay="0"/>
                                          </p:stCondLst>
                                        </p:cTn>
                                        <p:tgtEl>
                                          <p:spTgt spid="871"/>
                                        </p:tgtEl>
                                        <p:attrNameLst>
                                          <p:attrName>style.visibility</p:attrName>
                                        </p:attrNameLst>
                                      </p:cBhvr>
                                      <p:to>
                                        <p:strVal val="hidden"/>
                                      </p:to>
                                    </p:set>
                                  </p:childTnLst>
                                </p:cTn>
                              </p:par>
                              <p:par>
                                <p:cTn id="3590" presetID="1" presetClass="exit" presetSubtype="0" fill="hold" grpId="2" nodeType="withEffect">
                                  <p:stCondLst>
                                    <p:cond delay="0"/>
                                  </p:stCondLst>
                                  <p:childTnLst>
                                    <p:set>
                                      <p:cBhvr>
                                        <p:cTn id="3591" dur="1" fill="hold">
                                          <p:stCondLst>
                                            <p:cond delay="0"/>
                                          </p:stCondLst>
                                        </p:cTn>
                                        <p:tgtEl>
                                          <p:spTgt spid="872"/>
                                        </p:tgtEl>
                                        <p:attrNameLst>
                                          <p:attrName>style.visibility</p:attrName>
                                        </p:attrNameLst>
                                      </p:cBhvr>
                                      <p:to>
                                        <p:strVal val="hidden"/>
                                      </p:to>
                                    </p:set>
                                  </p:childTnLst>
                                </p:cTn>
                              </p:par>
                              <p:par>
                                <p:cTn id="3592" presetID="1" presetClass="entr" presetSubtype="0" fill="hold" grpId="3" nodeType="withEffect">
                                  <p:stCondLst>
                                    <p:cond delay="0"/>
                                  </p:stCondLst>
                                  <p:childTnLst>
                                    <p:set>
                                      <p:cBhvr>
                                        <p:cTn id="3593" dur="1" fill="hold">
                                          <p:stCondLst>
                                            <p:cond delay="0"/>
                                          </p:stCondLst>
                                        </p:cTn>
                                        <p:tgtEl>
                                          <p:spTgt spid="874"/>
                                        </p:tgtEl>
                                        <p:attrNameLst>
                                          <p:attrName>style.visibility</p:attrName>
                                        </p:attrNameLst>
                                      </p:cBhvr>
                                      <p:to>
                                        <p:strVal val="visible"/>
                                      </p:to>
                                    </p:set>
                                  </p:childTnLst>
                                </p:cTn>
                              </p:par>
                              <p:par>
                                <p:cTn id="3594" presetID="1" presetClass="entr" presetSubtype="0" fill="hold" grpId="3" nodeType="withEffect">
                                  <p:stCondLst>
                                    <p:cond delay="0"/>
                                  </p:stCondLst>
                                  <p:childTnLst>
                                    <p:set>
                                      <p:cBhvr>
                                        <p:cTn id="3595" dur="1" fill="hold">
                                          <p:stCondLst>
                                            <p:cond delay="0"/>
                                          </p:stCondLst>
                                        </p:cTn>
                                        <p:tgtEl>
                                          <p:spTgt spid="873"/>
                                        </p:tgtEl>
                                        <p:attrNameLst>
                                          <p:attrName>style.visibility</p:attrName>
                                        </p:attrNameLst>
                                      </p:cBhvr>
                                      <p:to>
                                        <p:strVal val="visible"/>
                                      </p:to>
                                    </p:set>
                                  </p:childTnLst>
                                </p:cTn>
                              </p:par>
                            </p:childTnLst>
                          </p:cTn>
                        </p:par>
                      </p:childTnLst>
                    </p:cTn>
                  </p:par>
                </p:childTnLst>
              </p:cTn>
              <p:nextCondLst>
                <p:cond evt="onClick" delay="0">
                  <p:tgtEl>
                    <p:spTgt spid="871"/>
                  </p:tgtEl>
                </p:cond>
              </p:nextCondLst>
            </p:seq>
            <p:seq concurrent="1" nextAc="seek">
              <p:cTn id="3596" restart="whenNotActive" fill="hold" evtFilter="cancelBubble" nodeType="interactiveSeq">
                <p:stCondLst>
                  <p:cond evt="onClick" delay="0">
                    <p:tgtEl>
                      <p:spTgt spid="874"/>
                    </p:tgtEl>
                  </p:cond>
                </p:stCondLst>
                <p:endSync evt="end" delay="0">
                  <p:rtn val="all"/>
                </p:endSync>
                <p:childTnLst>
                  <p:par>
                    <p:cTn id="3597" fill="hold">
                      <p:stCondLst>
                        <p:cond delay="0"/>
                      </p:stCondLst>
                      <p:childTnLst>
                        <p:par>
                          <p:cTn id="3598" fill="hold">
                            <p:stCondLst>
                              <p:cond delay="0"/>
                            </p:stCondLst>
                            <p:childTnLst>
                              <p:par>
                                <p:cTn id="3599" presetID="1" presetClass="exit" presetSubtype="0" fill="hold" grpId="1" nodeType="withEffect">
                                  <p:stCondLst>
                                    <p:cond delay="0"/>
                                  </p:stCondLst>
                                  <p:childTnLst>
                                    <p:set>
                                      <p:cBhvr>
                                        <p:cTn id="3600" dur="1" fill="hold">
                                          <p:stCondLst>
                                            <p:cond delay="0"/>
                                          </p:stCondLst>
                                        </p:cTn>
                                        <p:tgtEl>
                                          <p:spTgt spid="874"/>
                                        </p:tgtEl>
                                        <p:attrNameLst>
                                          <p:attrName>style.visibility</p:attrName>
                                        </p:attrNameLst>
                                      </p:cBhvr>
                                      <p:to>
                                        <p:strVal val="hidden"/>
                                      </p:to>
                                    </p:set>
                                  </p:childTnLst>
                                </p:cTn>
                              </p:par>
                              <p:par>
                                <p:cTn id="3601" presetID="1" presetClass="exit" presetSubtype="0" fill="hold" grpId="1" nodeType="withEffect">
                                  <p:stCondLst>
                                    <p:cond delay="0"/>
                                  </p:stCondLst>
                                  <p:childTnLst>
                                    <p:set>
                                      <p:cBhvr>
                                        <p:cTn id="3602" dur="1" fill="hold">
                                          <p:stCondLst>
                                            <p:cond delay="0"/>
                                          </p:stCondLst>
                                        </p:cTn>
                                        <p:tgtEl>
                                          <p:spTgt spid="873"/>
                                        </p:tgtEl>
                                        <p:attrNameLst>
                                          <p:attrName>style.visibility</p:attrName>
                                        </p:attrNameLst>
                                      </p:cBhvr>
                                      <p:to>
                                        <p:strVal val="hidden"/>
                                      </p:to>
                                    </p:set>
                                  </p:childTnLst>
                                </p:cTn>
                              </p:par>
                              <p:par>
                                <p:cTn id="3603" presetID="1" presetClass="entr" presetSubtype="0" fill="hold" grpId="3" nodeType="withEffect">
                                  <p:stCondLst>
                                    <p:cond delay="0"/>
                                  </p:stCondLst>
                                  <p:childTnLst>
                                    <p:set>
                                      <p:cBhvr>
                                        <p:cTn id="3604" dur="1" fill="hold">
                                          <p:stCondLst>
                                            <p:cond delay="0"/>
                                          </p:stCondLst>
                                        </p:cTn>
                                        <p:tgtEl>
                                          <p:spTgt spid="872"/>
                                        </p:tgtEl>
                                        <p:attrNameLst>
                                          <p:attrName>style.visibility</p:attrName>
                                        </p:attrNameLst>
                                      </p:cBhvr>
                                      <p:to>
                                        <p:strVal val="visible"/>
                                      </p:to>
                                    </p:set>
                                  </p:childTnLst>
                                </p:cTn>
                              </p:par>
                              <p:par>
                                <p:cTn id="3605" presetID="1" presetClass="entr" presetSubtype="0" fill="hold" grpId="3" nodeType="withEffect">
                                  <p:stCondLst>
                                    <p:cond delay="0"/>
                                  </p:stCondLst>
                                  <p:childTnLst>
                                    <p:set>
                                      <p:cBhvr>
                                        <p:cTn id="3606" dur="1" fill="hold">
                                          <p:stCondLst>
                                            <p:cond delay="0"/>
                                          </p:stCondLst>
                                        </p:cTn>
                                        <p:tgtEl>
                                          <p:spTgt spid="871"/>
                                        </p:tgtEl>
                                        <p:attrNameLst>
                                          <p:attrName>style.visibility</p:attrName>
                                        </p:attrNameLst>
                                      </p:cBhvr>
                                      <p:to>
                                        <p:strVal val="visible"/>
                                      </p:to>
                                    </p:set>
                                  </p:childTnLst>
                                </p:cTn>
                              </p:par>
                            </p:childTnLst>
                          </p:cTn>
                        </p:par>
                      </p:childTnLst>
                    </p:cTn>
                  </p:par>
                </p:childTnLst>
              </p:cTn>
              <p:nextCondLst>
                <p:cond evt="onClick" delay="0">
                  <p:tgtEl>
                    <p:spTgt spid="874"/>
                  </p:tgtEl>
                </p:cond>
              </p:nextCondLst>
            </p:seq>
            <p:seq concurrent="1" nextAc="seek">
              <p:cTn id="3607" restart="whenNotActive" fill="hold" evtFilter="cancelBubble" nodeType="interactiveSeq">
                <p:stCondLst>
                  <p:cond evt="onClick" delay="0">
                    <p:tgtEl>
                      <p:spTgt spid="873"/>
                    </p:tgtEl>
                  </p:cond>
                </p:stCondLst>
                <p:endSync evt="end" delay="0">
                  <p:rtn val="all"/>
                </p:endSync>
                <p:childTnLst>
                  <p:par>
                    <p:cTn id="3608" fill="hold">
                      <p:stCondLst>
                        <p:cond delay="0"/>
                      </p:stCondLst>
                      <p:childTnLst>
                        <p:par>
                          <p:cTn id="3609" fill="hold">
                            <p:stCondLst>
                              <p:cond delay="0"/>
                            </p:stCondLst>
                            <p:childTnLst>
                              <p:par>
                                <p:cTn id="3610" presetID="1" presetClass="exit" presetSubtype="0" fill="hold" grpId="2" nodeType="withEffect">
                                  <p:stCondLst>
                                    <p:cond delay="0"/>
                                  </p:stCondLst>
                                  <p:childTnLst>
                                    <p:set>
                                      <p:cBhvr>
                                        <p:cTn id="3611" dur="1" fill="hold">
                                          <p:stCondLst>
                                            <p:cond delay="0"/>
                                          </p:stCondLst>
                                        </p:cTn>
                                        <p:tgtEl>
                                          <p:spTgt spid="873"/>
                                        </p:tgtEl>
                                        <p:attrNameLst>
                                          <p:attrName>style.visibility</p:attrName>
                                        </p:attrNameLst>
                                      </p:cBhvr>
                                      <p:to>
                                        <p:strVal val="hidden"/>
                                      </p:to>
                                    </p:set>
                                  </p:childTnLst>
                                </p:cTn>
                              </p:par>
                              <p:par>
                                <p:cTn id="3612" presetID="1" presetClass="exit" presetSubtype="0" fill="hold" grpId="2" nodeType="withEffect">
                                  <p:stCondLst>
                                    <p:cond delay="0"/>
                                  </p:stCondLst>
                                  <p:childTnLst>
                                    <p:set>
                                      <p:cBhvr>
                                        <p:cTn id="3613" dur="1" fill="hold">
                                          <p:stCondLst>
                                            <p:cond delay="0"/>
                                          </p:stCondLst>
                                        </p:cTn>
                                        <p:tgtEl>
                                          <p:spTgt spid="874"/>
                                        </p:tgtEl>
                                        <p:attrNameLst>
                                          <p:attrName>style.visibility</p:attrName>
                                        </p:attrNameLst>
                                      </p:cBhvr>
                                      <p:to>
                                        <p:strVal val="hidden"/>
                                      </p:to>
                                    </p:set>
                                  </p:childTnLst>
                                </p:cTn>
                              </p:par>
                              <p:par>
                                <p:cTn id="3614" presetID="1" presetClass="entr" presetSubtype="0" fill="hold" grpId="3" nodeType="withEffect">
                                  <p:stCondLst>
                                    <p:cond delay="0"/>
                                  </p:stCondLst>
                                  <p:childTnLst>
                                    <p:set>
                                      <p:cBhvr>
                                        <p:cTn id="3615" dur="1" fill="hold">
                                          <p:stCondLst>
                                            <p:cond delay="0"/>
                                          </p:stCondLst>
                                        </p:cTn>
                                        <p:tgtEl>
                                          <p:spTgt spid="876"/>
                                        </p:tgtEl>
                                        <p:attrNameLst>
                                          <p:attrName>style.visibility</p:attrName>
                                        </p:attrNameLst>
                                      </p:cBhvr>
                                      <p:to>
                                        <p:strVal val="visible"/>
                                      </p:to>
                                    </p:set>
                                  </p:childTnLst>
                                </p:cTn>
                              </p:par>
                              <p:par>
                                <p:cTn id="3616" presetID="1" presetClass="entr" presetSubtype="0" fill="hold" grpId="3" nodeType="withEffect">
                                  <p:stCondLst>
                                    <p:cond delay="0"/>
                                  </p:stCondLst>
                                  <p:childTnLst>
                                    <p:set>
                                      <p:cBhvr>
                                        <p:cTn id="3617" dur="1" fill="hold">
                                          <p:stCondLst>
                                            <p:cond delay="0"/>
                                          </p:stCondLst>
                                        </p:cTn>
                                        <p:tgtEl>
                                          <p:spTgt spid="875"/>
                                        </p:tgtEl>
                                        <p:attrNameLst>
                                          <p:attrName>style.visibility</p:attrName>
                                        </p:attrNameLst>
                                      </p:cBhvr>
                                      <p:to>
                                        <p:strVal val="visible"/>
                                      </p:to>
                                    </p:set>
                                  </p:childTnLst>
                                </p:cTn>
                              </p:par>
                            </p:childTnLst>
                          </p:cTn>
                        </p:par>
                      </p:childTnLst>
                    </p:cTn>
                  </p:par>
                </p:childTnLst>
              </p:cTn>
              <p:nextCondLst>
                <p:cond evt="onClick" delay="0">
                  <p:tgtEl>
                    <p:spTgt spid="873"/>
                  </p:tgtEl>
                </p:cond>
              </p:nextCondLst>
            </p:seq>
            <p:seq concurrent="1" nextAc="seek">
              <p:cTn id="3618" restart="whenNotActive" fill="hold" evtFilter="cancelBubble" nodeType="interactiveSeq">
                <p:stCondLst>
                  <p:cond evt="onClick" delay="0">
                    <p:tgtEl>
                      <p:spTgt spid="876"/>
                    </p:tgtEl>
                  </p:cond>
                </p:stCondLst>
                <p:endSync evt="end" delay="0">
                  <p:rtn val="all"/>
                </p:endSync>
                <p:childTnLst>
                  <p:par>
                    <p:cTn id="3619" fill="hold">
                      <p:stCondLst>
                        <p:cond delay="0"/>
                      </p:stCondLst>
                      <p:childTnLst>
                        <p:par>
                          <p:cTn id="3620" fill="hold">
                            <p:stCondLst>
                              <p:cond delay="0"/>
                            </p:stCondLst>
                            <p:childTnLst>
                              <p:par>
                                <p:cTn id="3621" presetID="1" presetClass="exit" presetSubtype="0" fill="hold" grpId="1" nodeType="withEffect">
                                  <p:stCondLst>
                                    <p:cond delay="0"/>
                                  </p:stCondLst>
                                  <p:childTnLst>
                                    <p:set>
                                      <p:cBhvr>
                                        <p:cTn id="3622" dur="1" fill="hold">
                                          <p:stCondLst>
                                            <p:cond delay="0"/>
                                          </p:stCondLst>
                                        </p:cTn>
                                        <p:tgtEl>
                                          <p:spTgt spid="876"/>
                                        </p:tgtEl>
                                        <p:attrNameLst>
                                          <p:attrName>style.visibility</p:attrName>
                                        </p:attrNameLst>
                                      </p:cBhvr>
                                      <p:to>
                                        <p:strVal val="hidden"/>
                                      </p:to>
                                    </p:set>
                                  </p:childTnLst>
                                </p:cTn>
                              </p:par>
                              <p:par>
                                <p:cTn id="3623" presetID="1" presetClass="exit" presetSubtype="0" fill="hold" grpId="1" nodeType="withEffect">
                                  <p:stCondLst>
                                    <p:cond delay="0"/>
                                  </p:stCondLst>
                                  <p:childTnLst>
                                    <p:set>
                                      <p:cBhvr>
                                        <p:cTn id="3624" dur="1" fill="hold">
                                          <p:stCondLst>
                                            <p:cond delay="0"/>
                                          </p:stCondLst>
                                        </p:cTn>
                                        <p:tgtEl>
                                          <p:spTgt spid="875"/>
                                        </p:tgtEl>
                                        <p:attrNameLst>
                                          <p:attrName>style.visibility</p:attrName>
                                        </p:attrNameLst>
                                      </p:cBhvr>
                                      <p:to>
                                        <p:strVal val="hidden"/>
                                      </p:to>
                                    </p:set>
                                  </p:childTnLst>
                                </p:cTn>
                              </p:par>
                              <p:par>
                                <p:cTn id="3625" presetID="1" presetClass="entr" presetSubtype="0" fill="hold" grpId="0" nodeType="withEffect">
                                  <p:stCondLst>
                                    <p:cond delay="0"/>
                                  </p:stCondLst>
                                  <p:childTnLst>
                                    <p:set>
                                      <p:cBhvr>
                                        <p:cTn id="3626" dur="1" fill="hold">
                                          <p:stCondLst>
                                            <p:cond delay="0"/>
                                          </p:stCondLst>
                                        </p:cTn>
                                        <p:tgtEl>
                                          <p:spTgt spid="874"/>
                                        </p:tgtEl>
                                        <p:attrNameLst>
                                          <p:attrName>style.visibility</p:attrName>
                                        </p:attrNameLst>
                                      </p:cBhvr>
                                      <p:to>
                                        <p:strVal val="visible"/>
                                      </p:to>
                                    </p:set>
                                  </p:childTnLst>
                                </p:cTn>
                              </p:par>
                              <p:par>
                                <p:cTn id="3627" presetID="1" presetClass="entr" presetSubtype="0" fill="hold" grpId="0" nodeType="withEffect">
                                  <p:stCondLst>
                                    <p:cond delay="0"/>
                                  </p:stCondLst>
                                  <p:childTnLst>
                                    <p:set>
                                      <p:cBhvr>
                                        <p:cTn id="3628" dur="1" fill="hold">
                                          <p:stCondLst>
                                            <p:cond delay="0"/>
                                          </p:stCondLst>
                                        </p:cTn>
                                        <p:tgtEl>
                                          <p:spTgt spid="873"/>
                                        </p:tgtEl>
                                        <p:attrNameLst>
                                          <p:attrName>style.visibility</p:attrName>
                                        </p:attrNameLst>
                                      </p:cBhvr>
                                      <p:to>
                                        <p:strVal val="visible"/>
                                      </p:to>
                                    </p:set>
                                  </p:childTnLst>
                                </p:cTn>
                              </p:par>
                            </p:childTnLst>
                          </p:cTn>
                        </p:par>
                      </p:childTnLst>
                    </p:cTn>
                  </p:par>
                </p:childTnLst>
              </p:cTn>
              <p:nextCondLst>
                <p:cond evt="onClick" delay="0">
                  <p:tgtEl>
                    <p:spTgt spid="876"/>
                  </p:tgtEl>
                </p:cond>
              </p:nextCondLst>
            </p:seq>
            <p:seq concurrent="1" nextAc="seek">
              <p:cTn id="3629" restart="whenNotActive" fill="hold" evtFilter="cancelBubble" nodeType="interactiveSeq">
                <p:stCondLst>
                  <p:cond evt="onClick" delay="0">
                    <p:tgtEl>
                      <p:spTgt spid="875"/>
                    </p:tgtEl>
                  </p:cond>
                </p:stCondLst>
                <p:endSync evt="end" delay="0">
                  <p:rtn val="all"/>
                </p:endSync>
                <p:childTnLst>
                  <p:par>
                    <p:cTn id="3630" fill="hold">
                      <p:stCondLst>
                        <p:cond delay="0"/>
                      </p:stCondLst>
                      <p:childTnLst>
                        <p:par>
                          <p:cTn id="3631" fill="hold">
                            <p:stCondLst>
                              <p:cond delay="0"/>
                            </p:stCondLst>
                            <p:childTnLst>
                              <p:par>
                                <p:cTn id="3632" presetID="1" presetClass="exit" presetSubtype="0" fill="hold" grpId="2" nodeType="withEffect">
                                  <p:stCondLst>
                                    <p:cond delay="0"/>
                                  </p:stCondLst>
                                  <p:childTnLst>
                                    <p:set>
                                      <p:cBhvr>
                                        <p:cTn id="3633" dur="1" fill="hold">
                                          <p:stCondLst>
                                            <p:cond delay="0"/>
                                          </p:stCondLst>
                                        </p:cTn>
                                        <p:tgtEl>
                                          <p:spTgt spid="875"/>
                                        </p:tgtEl>
                                        <p:attrNameLst>
                                          <p:attrName>style.visibility</p:attrName>
                                        </p:attrNameLst>
                                      </p:cBhvr>
                                      <p:to>
                                        <p:strVal val="hidden"/>
                                      </p:to>
                                    </p:set>
                                  </p:childTnLst>
                                </p:cTn>
                              </p:par>
                              <p:par>
                                <p:cTn id="3634" presetID="1" presetClass="exit" presetSubtype="0" fill="hold" grpId="2" nodeType="withEffect">
                                  <p:stCondLst>
                                    <p:cond delay="0"/>
                                  </p:stCondLst>
                                  <p:childTnLst>
                                    <p:set>
                                      <p:cBhvr>
                                        <p:cTn id="3635" dur="1" fill="hold">
                                          <p:stCondLst>
                                            <p:cond delay="0"/>
                                          </p:stCondLst>
                                        </p:cTn>
                                        <p:tgtEl>
                                          <p:spTgt spid="876"/>
                                        </p:tgtEl>
                                        <p:attrNameLst>
                                          <p:attrName>style.visibility</p:attrName>
                                        </p:attrNameLst>
                                      </p:cBhvr>
                                      <p:to>
                                        <p:strVal val="hidden"/>
                                      </p:to>
                                    </p:set>
                                  </p:childTnLst>
                                </p:cTn>
                              </p:par>
                              <p:par>
                                <p:cTn id="3636" presetID="1" presetClass="entr" presetSubtype="0" fill="hold" grpId="0" nodeType="withEffect">
                                  <p:stCondLst>
                                    <p:cond delay="0"/>
                                  </p:stCondLst>
                                  <p:childTnLst>
                                    <p:set>
                                      <p:cBhvr>
                                        <p:cTn id="3637" dur="1" fill="hold">
                                          <p:stCondLst>
                                            <p:cond delay="0"/>
                                          </p:stCondLst>
                                        </p:cTn>
                                        <p:tgtEl>
                                          <p:spTgt spid="878"/>
                                        </p:tgtEl>
                                        <p:attrNameLst>
                                          <p:attrName>style.visibility</p:attrName>
                                        </p:attrNameLst>
                                      </p:cBhvr>
                                      <p:to>
                                        <p:strVal val="visible"/>
                                      </p:to>
                                    </p:set>
                                  </p:childTnLst>
                                </p:cTn>
                              </p:par>
                              <p:par>
                                <p:cTn id="3638" presetID="1" presetClass="entr" presetSubtype="0" fill="hold" grpId="0" nodeType="withEffect">
                                  <p:stCondLst>
                                    <p:cond delay="0"/>
                                  </p:stCondLst>
                                  <p:childTnLst>
                                    <p:set>
                                      <p:cBhvr>
                                        <p:cTn id="3639"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75"/>
                  </p:tgtEl>
                </p:cond>
              </p:nextCondLst>
            </p:seq>
            <p:seq concurrent="1" nextAc="seek">
              <p:cTn id="3640" restart="whenNotActive" fill="hold" evtFilter="cancelBubble" nodeType="interactiveSeq">
                <p:stCondLst>
                  <p:cond evt="onClick" delay="0">
                    <p:tgtEl>
                      <p:spTgt spid="878"/>
                    </p:tgtEl>
                  </p:cond>
                </p:stCondLst>
                <p:endSync evt="end" delay="0">
                  <p:rtn val="all"/>
                </p:endSync>
                <p:childTnLst>
                  <p:par>
                    <p:cTn id="3641" fill="hold">
                      <p:stCondLst>
                        <p:cond delay="0"/>
                      </p:stCondLst>
                      <p:childTnLst>
                        <p:par>
                          <p:cTn id="3642" fill="hold">
                            <p:stCondLst>
                              <p:cond delay="0"/>
                            </p:stCondLst>
                            <p:childTnLst>
                              <p:par>
                                <p:cTn id="3643" presetID="1" presetClass="exit" presetSubtype="0" fill="hold" grpId="1" nodeType="withEffect">
                                  <p:stCondLst>
                                    <p:cond delay="0"/>
                                  </p:stCondLst>
                                  <p:childTnLst>
                                    <p:set>
                                      <p:cBhvr>
                                        <p:cTn id="3644" dur="1" fill="hold">
                                          <p:stCondLst>
                                            <p:cond delay="0"/>
                                          </p:stCondLst>
                                        </p:cTn>
                                        <p:tgtEl>
                                          <p:spTgt spid="878"/>
                                        </p:tgtEl>
                                        <p:attrNameLst>
                                          <p:attrName>style.visibility</p:attrName>
                                        </p:attrNameLst>
                                      </p:cBhvr>
                                      <p:to>
                                        <p:strVal val="hidden"/>
                                      </p:to>
                                    </p:set>
                                  </p:childTnLst>
                                </p:cTn>
                              </p:par>
                              <p:par>
                                <p:cTn id="3645" presetID="1" presetClass="exit" presetSubtype="0" fill="hold" grpId="1" nodeType="withEffect">
                                  <p:stCondLst>
                                    <p:cond delay="0"/>
                                  </p:stCondLst>
                                  <p:childTnLst>
                                    <p:set>
                                      <p:cBhvr>
                                        <p:cTn id="3646" dur="1" fill="hold">
                                          <p:stCondLst>
                                            <p:cond delay="0"/>
                                          </p:stCondLst>
                                        </p:cTn>
                                        <p:tgtEl>
                                          <p:spTgt spid="877"/>
                                        </p:tgtEl>
                                        <p:attrNameLst>
                                          <p:attrName>style.visibility</p:attrName>
                                        </p:attrNameLst>
                                      </p:cBhvr>
                                      <p:to>
                                        <p:strVal val="hidden"/>
                                      </p:to>
                                    </p:set>
                                  </p:childTnLst>
                                </p:cTn>
                              </p:par>
                              <p:par>
                                <p:cTn id="3647" presetID="1" presetClass="entr" presetSubtype="0" fill="hold" grpId="0" nodeType="withEffect">
                                  <p:stCondLst>
                                    <p:cond delay="0"/>
                                  </p:stCondLst>
                                  <p:childTnLst>
                                    <p:set>
                                      <p:cBhvr>
                                        <p:cTn id="3648" dur="1" fill="hold">
                                          <p:stCondLst>
                                            <p:cond delay="0"/>
                                          </p:stCondLst>
                                        </p:cTn>
                                        <p:tgtEl>
                                          <p:spTgt spid="876"/>
                                        </p:tgtEl>
                                        <p:attrNameLst>
                                          <p:attrName>style.visibility</p:attrName>
                                        </p:attrNameLst>
                                      </p:cBhvr>
                                      <p:to>
                                        <p:strVal val="visible"/>
                                      </p:to>
                                    </p:set>
                                  </p:childTnLst>
                                </p:cTn>
                              </p:par>
                              <p:par>
                                <p:cTn id="3649" presetID="1" presetClass="entr" presetSubtype="0" fill="hold" grpId="0" nodeType="withEffect">
                                  <p:stCondLst>
                                    <p:cond delay="0"/>
                                  </p:stCondLst>
                                  <p:childTnLst>
                                    <p:set>
                                      <p:cBhvr>
                                        <p:cTn id="3650" dur="1" fill="hold">
                                          <p:stCondLst>
                                            <p:cond delay="0"/>
                                          </p:stCondLst>
                                        </p:cTn>
                                        <p:tgtEl>
                                          <p:spTgt spid="875"/>
                                        </p:tgtEl>
                                        <p:attrNameLst>
                                          <p:attrName>style.visibility</p:attrName>
                                        </p:attrNameLst>
                                      </p:cBhvr>
                                      <p:to>
                                        <p:strVal val="visible"/>
                                      </p:to>
                                    </p:set>
                                  </p:childTnLst>
                                </p:cTn>
                              </p:par>
                            </p:childTnLst>
                          </p:cTn>
                        </p:par>
                      </p:childTnLst>
                    </p:cTn>
                  </p:par>
                </p:childTnLst>
              </p:cTn>
              <p:nextCondLst>
                <p:cond evt="onClick" delay="0">
                  <p:tgtEl>
                    <p:spTgt spid="878"/>
                  </p:tgtEl>
                </p:cond>
              </p:nextCondLst>
            </p:seq>
            <p:seq concurrent="1" nextAc="seek">
              <p:cTn id="3651" restart="whenNotActive" fill="hold" evtFilter="cancelBubble" nodeType="interactiveSeq">
                <p:stCondLst>
                  <p:cond evt="onClick" delay="0">
                    <p:tgtEl>
                      <p:spTgt spid="877"/>
                    </p:tgtEl>
                  </p:cond>
                </p:stCondLst>
                <p:endSync evt="end" delay="0">
                  <p:rtn val="all"/>
                </p:endSync>
                <p:childTnLst>
                  <p:par>
                    <p:cTn id="3652" fill="hold">
                      <p:stCondLst>
                        <p:cond delay="0"/>
                      </p:stCondLst>
                      <p:childTnLst>
                        <p:par>
                          <p:cTn id="3653" fill="hold">
                            <p:stCondLst>
                              <p:cond delay="0"/>
                            </p:stCondLst>
                            <p:childTnLst>
                              <p:par>
                                <p:cTn id="3654" presetID="1" presetClass="exit" presetSubtype="0" fill="hold" grpId="2" nodeType="withEffect">
                                  <p:stCondLst>
                                    <p:cond delay="0"/>
                                  </p:stCondLst>
                                  <p:childTnLst>
                                    <p:set>
                                      <p:cBhvr>
                                        <p:cTn id="3655" dur="1" fill="hold">
                                          <p:stCondLst>
                                            <p:cond delay="0"/>
                                          </p:stCondLst>
                                        </p:cTn>
                                        <p:tgtEl>
                                          <p:spTgt spid="877"/>
                                        </p:tgtEl>
                                        <p:attrNameLst>
                                          <p:attrName>style.visibility</p:attrName>
                                        </p:attrNameLst>
                                      </p:cBhvr>
                                      <p:to>
                                        <p:strVal val="hidden"/>
                                      </p:to>
                                    </p:set>
                                  </p:childTnLst>
                                </p:cTn>
                              </p:par>
                              <p:par>
                                <p:cTn id="3656" presetID="1" presetClass="exit" presetSubtype="0" fill="hold" grpId="2" nodeType="withEffect">
                                  <p:stCondLst>
                                    <p:cond delay="0"/>
                                  </p:stCondLst>
                                  <p:childTnLst>
                                    <p:set>
                                      <p:cBhvr>
                                        <p:cTn id="3657" dur="1" fill="hold">
                                          <p:stCondLst>
                                            <p:cond delay="0"/>
                                          </p:stCondLst>
                                        </p:cTn>
                                        <p:tgtEl>
                                          <p:spTgt spid="878"/>
                                        </p:tgtEl>
                                        <p:attrNameLst>
                                          <p:attrName>style.visibility</p:attrName>
                                        </p:attrNameLst>
                                      </p:cBhvr>
                                      <p:to>
                                        <p:strVal val="hidden"/>
                                      </p:to>
                                    </p:set>
                                  </p:childTnLst>
                                </p:cTn>
                              </p:par>
                              <p:par>
                                <p:cTn id="3658" presetID="1" presetClass="entr" presetSubtype="0" fill="hold" grpId="3" nodeType="withEffect">
                                  <p:stCondLst>
                                    <p:cond delay="0"/>
                                  </p:stCondLst>
                                  <p:childTnLst>
                                    <p:set>
                                      <p:cBhvr>
                                        <p:cTn id="3659" dur="1" fill="hold">
                                          <p:stCondLst>
                                            <p:cond delay="0"/>
                                          </p:stCondLst>
                                        </p:cTn>
                                        <p:tgtEl>
                                          <p:spTgt spid="880"/>
                                        </p:tgtEl>
                                        <p:attrNameLst>
                                          <p:attrName>style.visibility</p:attrName>
                                        </p:attrNameLst>
                                      </p:cBhvr>
                                      <p:to>
                                        <p:strVal val="visible"/>
                                      </p:to>
                                    </p:set>
                                  </p:childTnLst>
                                </p:cTn>
                              </p:par>
                              <p:par>
                                <p:cTn id="3660" presetID="1" presetClass="entr" presetSubtype="0" fill="hold" grpId="3" nodeType="withEffect">
                                  <p:stCondLst>
                                    <p:cond delay="0"/>
                                  </p:stCondLst>
                                  <p:childTnLst>
                                    <p:set>
                                      <p:cBhvr>
                                        <p:cTn id="3661" dur="1" fill="hold">
                                          <p:stCondLst>
                                            <p:cond delay="0"/>
                                          </p:stCondLst>
                                        </p:cTn>
                                        <p:tgtEl>
                                          <p:spTgt spid="879"/>
                                        </p:tgtEl>
                                        <p:attrNameLst>
                                          <p:attrName>style.visibility</p:attrName>
                                        </p:attrNameLst>
                                      </p:cBhvr>
                                      <p:to>
                                        <p:strVal val="visible"/>
                                      </p:to>
                                    </p:set>
                                  </p:childTnLst>
                                </p:cTn>
                              </p:par>
                            </p:childTnLst>
                          </p:cTn>
                        </p:par>
                      </p:childTnLst>
                    </p:cTn>
                  </p:par>
                </p:childTnLst>
              </p:cTn>
              <p:nextCondLst>
                <p:cond evt="onClick" delay="0">
                  <p:tgtEl>
                    <p:spTgt spid="877"/>
                  </p:tgtEl>
                </p:cond>
              </p:nextCondLst>
            </p:seq>
            <p:seq concurrent="1" nextAc="seek">
              <p:cTn id="3662" restart="whenNotActive" fill="hold" evtFilter="cancelBubble" nodeType="interactiveSeq">
                <p:stCondLst>
                  <p:cond evt="onClick" delay="0">
                    <p:tgtEl>
                      <p:spTgt spid="880"/>
                    </p:tgtEl>
                  </p:cond>
                </p:stCondLst>
                <p:endSync evt="end" delay="0">
                  <p:rtn val="all"/>
                </p:endSync>
                <p:childTnLst>
                  <p:par>
                    <p:cTn id="3663" fill="hold">
                      <p:stCondLst>
                        <p:cond delay="0"/>
                      </p:stCondLst>
                      <p:childTnLst>
                        <p:par>
                          <p:cTn id="3664" fill="hold">
                            <p:stCondLst>
                              <p:cond delay="0"/>
                            </p:stCondLst>
                            <p:childTnLst>
                              <p:par>
                                <p:cTn id="3665" presetID="1" presetClass="exit" presetSubtype="0" fill="hold" grpId="1" nodeType="withEffect">
                                  <p:stCondLst>
                                    <p:cond delay="0"/>
                                  </p:stCondLst>
                                  <p:childTnLst>
                                    <p:set>
                                      <p:cBhvr>
                                        <p:cTn id="3666" dur="1" fill="hold">
                                          <p:stCondLst>
                                            <p:cond delay="0"/>
                                          </p:stCondLst>
                                        </p:cTn>
                                        <p:tgtEl>
                                          <p:spTgt spid="880"/>
                                        </p:tgtEl>
                                        <p:attrNameLst>
                                          <p:attrName>style.visibility</p:attrName>
                                        </p:attrNameLst>
                                      </p:cBhvr>
                                      <p:to>
                                        <p:strVal val="hidden"/>
                                      </p:to>
                                    </p:set>
                                  </p:childTnLst>
                                </p:cTn>
                              </p:par>
                              <p:par>
                                <p:cTn id="3667" presetID="1" presetClass="exit" presetSubtype="0" fill="hold" grpId="1" nodeType="withEffect">
                                  <p:stCondLst>
                                    <p:cond delay="0"/>
                                  </p:stCondLst>
                                  <p:childTnLst>
                                    <p:set>
                                      <p:cBhvr>
                                        <p:cTn id="3668" dur="1" fill="hold">
                                          <p:stCondLst>
                                            <p:cond delay="0"/>
                                          </p:stCondLst>
                                        </p:cTn>
                                        <p:tgtEl>
                                          <p:spTgt spid="879"/>
                                        </p:tgtEl>
                                        <p:attrNameLst>
                                          <p:attrName>style.visibility</p:attrName>
                                        </p:attrNameLst>
                                      </p:cBhvr>
                                      <p:to>
                                        <p:strVal val="hidden"/>
                                      </p:to>
                                    </p:set>
                                  </p:childTnLst>
                                </p:cTn>
                              </p:par>
                              <p:par>
                                <p:cTn id="3669" presetID="1" presetClass="entr" presetSubtype="0" fill="hold" grpId="3" nodeType="withEffect">
                                  <p:stCondLst>
                                    <p:cond delay="0"/>
                                  </p:stCondLst>
                                  <p:childTnLst>
                                    <p:set>
                                      <p:cBhvr>
                                        <p:cTn id="3670" dur="1" fill="hold">
                                          <p:stCondLst>
                                            <p:cond delay="0"/>
                                          </p:stCondLst>
                                        </p:cTn>
                                        <p:tgtEl>
                                          <p:spTgt spid="878"/>
                                        </p:tgtEl>
                                        <p:attrNameLst>
                                          <p:attrName>style.visibility</p:attrName>
                                        </p:attrNameLst>
                                      </p:cBhvr>
                                      <p:to>
                                        <p:strVal val="visible"/>
                                      </p:to>
                                    </p:set>
                                  </p:childTnLst>
                                </p:cTn>
                              </p:par>
                              <p:par>
                                <p:cTn id="3671" presetID="1" presetClass="entr" presetSubtype="0" fill="hold" grpId="3" nodeType="withEffect">
                                  <p:stCondLst>
                                    <p:cond delay="0"/>
                                  </p:stCondLst>
                                  <p:childTnLst>
                                    <p:set>
                                      <p:cBhvr>
                                        <p:cTn id="3672"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80"/>
                  </p:tgtEl>
                </p:cond>
              </p:nextCondLst>
            </p:seq>
            <p:seq concurrent="1" nextAc="seek">
              <p:cTn id="3673" restart="whenNotActive" fill="hold" evtFilter="cancelBubble" nodeType="interactiveSeq">
                <p:stCondLst>
                  <p:cond evt="onClick" delay="0">
                    <p:tgtEl>
                      <p:spTgt spid="879"/>
                    </p:tgtEl>
                  </p:cond>
                </p:stCondLst>
                <p:endSync evt="end" delay="0">
                  <p:rtn val="all"/>
                </p:endSync>
                <p:childTnLst>
                  <p:par>
                    <p:cTn id="3674" fill="hold">
                      <p:stCondLst>
                        <p:cond delay="0"/>
                      </p:stCondLst>
                      <p:childTnLst>
                        <p:par>
                          <p:cTn id="3675" fill="hold">
                            <p:stCondLst>
                              <p:cond delay="0"/>
                            </p:stCondLst>
                            <p:childTnLst>
                              <p:par>
                                <p:cTn id="3676" presetID="1" presetClass="exit" presetSubtype="0" fill="hold" grpId="2" nodeType="withEffect">
                                  <p:stCondLst>
                                    <p:cond delay="0"/>
                                  </p:stCondLst>
                                  <p:childTnLst>
                                    <p:set>
                                      <p:cBhvr>
                                        <p:cTn id="3677" dur="1" fill="hold">
                                          <p:stCondLst>
                                            <p:cond delay="0"/>
                                          </p:stCondLst>
                                        </p:cTn>
                                        <p:tgtEl>
                                          <p:spTgt spid="879"/>
                                        </p:tgtEl>
                                        <p:attrNameLst>
                                          <p:attrName>style.visibility</p:attrName>
                                        </p:attrNameLst>
                                      </p:cBhvr>
                                      <p:to>
                                        <p:strVal val="hidden"/>
                                      </p:to>
                                    </p:set>
                                  </p:childTnLst>
                                </p:cTn>
                              </p:par>
                              <p:par>
                                <p:cTn id="3678" presetID="1" presetClass="exit" presetSubtype="0" fill="hold" grpId="2" nodeType="withEffect">
                                  <p:stCondLst>
                                    <p:cond delay="0"/>
                                  </p:stCondLst>
                                  <p:childTnLst>
                                    <p:set>
                                      <p:cBhvr>
                                        <p:cTn id="3679" dur="1" fill="hold">
                                          <p:stCondLst>
                                            <p:cond delay="0"/>
                                          </p:stCondLst>
                                        </p:cTn>
                                        <p:tgtEl>
                                          <p:spTgt spid="880"/>
                                        </p:tgtEl>
                                        <p:attrNameLst>
                                          <p:attrName>style.visibility</p:attrName>
                                        </p:attrNameLst>
                                      </p:cBhvr>
                                      <p:to>
                                        <p:strVal val="hidden"/>
                                      </p:to>
                                    </p:set>
                                  </p:childTnLst>
                                </p:cTn>
                              </p:par>
                              <p:par>
                                <p:cTn id="3680" presetID="1" presetClass="entr" presetSubtype="0" fill="hold" grpId="0" nodeType="withEffect">
                                  <p:stCondLst>
                                    <p:cond delay="0"/>
                                  </p:stCondLst>
                                  <p:childTnLst>
                                    <p:set>
                                      <p:cBhvr>
                                        <p:cTn id="3681" dur="1" fill="hold">
                                          <p:stCondLst>
                                            <p:cond delay="0"/>
                                          </p:stCondLst>
                                        </p:cTn>
                                        <p:tgtEl>
                                          <p:spTgt spid="882"/>
                                        </p:tgtEl>
                                        <p:attrNameLst>
                                          <p:attrName>style.visibility</p:attrName>
                                        </p:attrNameLst>
                                      </p:cBhvr>
                                      <p:to>
                                        <p:strVal val="visible"/>
                                      </p:to>
                                    </p:set>
                                  </p:childTnLst>
                                </p:cTn>
                              </p:par>
                              <p:par>
                                <p:cTn id="3682" presetID="1" presetClass="entr" presetSubtype="0" fill="hold" grpId="0" nodeType="withEffect">
                                  <p:stCondLst>
                                    <p:cond delay="0"/>
                                  </p:stCondLst>
                                  <p:childTnLst>
                                    <p:set>
                                      <p:cBhvr>
                                        <p:cTn id="3683" dur="1" fill="hold">
                                          <p:stCondLst>
                                            <p:cond delay="0"/>
                                          </p:stCondLst>
                                        </p:cTn>
                                        <p:tgtEl>
                                          <p:spTgt spid="881"/>
                                        </p:tgtEl>
                                        <p:attrNameLst>
                                          <p:attrName>style.visibility</p:attrName>
                                        </p:attrNameLst>
                                      </p:cBhvr>
                                      <p:to>
                                        <p:strVal val="visible"/>
                                      </p:to>
                                    </p:set>
                                  </p:childTnLst>
                                </p:cTn>
                              </p:par>
                            </p:childTnLst>
                          </p:cTn>
                        </p:par>
                      </p:childTnLst>
                    </p:cTn>
                  </p:par>
                </p:childTnLst>
              </p:cTn>
              <p:nextCondLst>
                <p:cond evt="onClick" delay="0">
                  <p:tgtEl>
                    <p:spTgt spid="879"/>
                  </p:tgtEl>
                </p:cond>
              </p:nextCondLst>
            </p:seq>
            <p:seq concurrent="1" nextAc="seek">
              <p:cTn id="3684" restart="whenNotActive" fill="hold" evtFilter="cancelBubble" nodeType="interactiveSeq">
                <p:stCondLst>
                  <p:cond evt="onClick" delay="0">
                    <p:tgtEl>
                      <p:spTgt spid="882"/>
                    </p:tgtEl>
                  </p:cond>
                </p:stCondLst>
                <p:endSync evt="end" delay="0">
                  <p:rtn val="all"/>
                </p:endSync>
                <p:childTnLst>
                  <p:par>
                    <p:cTn id="3685" fill="hold">
                      <p:stCondLst>
                        <p:cond delay="0"/>
                      </p:stCondLst>
                      <p:childTnLst>
                        <p:par>
                          <p:cTn id="3686" fill="hold">
                            <p:stCondLst>
                              <p:cond delay="0"/>
                            </p:stCondLst>
                            <p:childTnLst>
                              <p:par>
                                <p:cTn id="3687" presetID="1" presetClass="exit" presetSubtype="0" fill="hold" grpId="1" nodeType="withEffect">
                                  <p:stCondLst>
                                    <p:cond delay="0"/>
                                  </p:stCondLst>
                                  <p:childTnLst>
                                    <p:set>
                                      <p:cBhvr>
                                        <p:cTn id="3688" dur="1" fill="hold">
                                          <p:stCondLst>
                                            <p:cond delay="0"/>
                                          </p:stCondLst>
                                        </p:cTn>
                                        <p:tgtEl>
                                          <p:spTgt spid="882"/>
                                        </p:tgtEl>
                                        <p:attrNameLst>
                                          <p:attrName>style.visibility</p:attrName>
                                        </p:attrNameLst>
                                      </p:cBhvr>
                                      <p:to>
                                        <p:strVal val="hidden"/>
                                      </p:to>
                                    </p:set>
                                  </p:childTnLst>
                                </p:cTn>
                              </p:par>
                              <p:par>
                                <p:cTn id="3689" presetID="1" presetClass="exit" presetSubtype="0" fill="hold" grpId="1" nodeType="withEffect">
                                  <p:stCondLst>
                                    <p:cond delay="0"/>
                                  </p:stCondLst>
                                  <p:childTnLst>
                                    <p:set>
                                      <p:cBhvr>
                                        <p:cTn id="3690" dur="1" fill="hold">
                                          <p:stCondLst>
                                            <p:cond delay="0"/>
                                          </p:stCondLst>
                                        </p:cTn>
                                        <p:tgtEl>
                                          <p:spTgt spid="881"/>
                                        </p:tgtEl>
                                        <p:attrNameLst>
                                          <p:attrName>style.visibility</p:attrName>
                                        </p:attrNameLst>
                                      </p:cBhvr>
                                      <p:to>
                                        <p:strVal val="hidden"/>
                                      </p:to>
                                    </p:set>
                                  </p:childTnLst>
                                </p:cTn>
                              </p:par>
                              <p:par>
                                <p:cTn id="3691" presetID="1" presetClass="entr" presetSubtype="0" fill="hold" grpId="0" nodeType="withEffect">
                                  <p:stCondLst>
                                    <p:cond delay="0"/>
                                  </p:stCondLst>
                                  <p:childTnLst>
                                    <p:set>
                                      <p:cBhvr>
                                        <p:cTn id="3692" dur="1" fill="hold">
                                          <p:stCondLst>
                                            <p:cond delay="0"/>
                                          </p:stCondLst>
                                        </p:cTn>
                                        <p:tgtEl>
                                          <p:spTgt spid="880"/>
                                        </p:tgtEl>
                                        <p:attrNameLst>
                                          <p:attrName>style.visibility</p:attrName>
                                        </p:attrNameLst>
                                      </p:cBhvr>
                                      <p:to>
                                        <p:strVal val="visible"/>
                                      </p:to>
                                    </p:set>
                                  </p:childTnLst>
                                </p:cTn>
                              </p:par>
                              <p:par>
                                <p:cTn id="3693" presetID="1" presetClass="entr" presetSubtype="0" fill="hold" grpId="0" nodeType="withEffect">
                                  <p:stCondLst>
                                    <p:cond delay="0"/>
                                  </p:stCondLst>
                                  <p:childTnLst>
                                    <p:set>
                                      <p:cBhvr>
                                        <p:cTn id="3694" dur="1" fill="hold">
                                          <p:stCondLst>
                                            <p:cond delay="0"/>
                                          </p:stCondLst>
                                        </p:cTn>
                                        <p:tgtEl>
                                          <p:spTgt spid="879"/>
                                        </p:tgtEl>
                                        <p:attrNameLst>
                                          <p:attrName>style.visibility</p:attrName>
                                        </p:attrNameLst>
                                      </p:cBhvr>
                                      <p:to>
                                        <p:strVal val="visible"/>
                                      </p:to>
                                    </p:set>
                                  </p:childTnLst>
                                </p:cTn>
                              </p:par>
                            </p:childTnLst>
                          </p:cTn>
                        </p:par>
                      </p:childTnLst>
                    </p:cTn>
                  </p:par>
                </p:childTnLst>
              </p:cTn>
              <p:nextCondLst>
                <p:cond evt="onClick" delay="0">
                  <p:tgtEl>
                    <p:spTgt spid="882"/>
                  </p:tgtEl>
                </p:cond>
              </p:nextCondLst>
            </p:seq>
            <p:seq concurrent="1" nextAc="seek">
              <p:cTn id="3695" restart="whenNotActive" fill="hold" evtFilter="cancelBubble" nodeType="interactiveSeq">
                <p:stCondLst>
                  <p:cond evt="onClick" delay="0">
                    <p:tgtEl>
                      <p:spTgt spid="881"/>
                    </p:tgtEl>
                  </p:cond>
                </p:stCondLst>
                <p:endSync evt="end" delay="0">
                  <p:rtn val="all"/>
                </p:endSync>
                <p:childTnLst>
                  <p:par>
                    <p:cTn id="3696" fill="hold">
                      <p:stCondLst>
                        <p:cond delay="0"/>
                      </p:stCondLst>
                      <p:childTnLst>
                        <p:par>
                          <p:cTn id="3697" fill="hold">
                            <p:stCondLst>
                              <p:cond delay="0"/>
                            </p:stCondLst>
                            <p:childTnLst>
                              <p:par>
                                <p:cTn id="3698" presetID="1" presetClass="exit" presetSubtype="0" fill="hold" grpId="2" nodeType="withEffect">
                                  <p:stCondLst>
                                    <p:cond delay="0"/>
                                  </p:stCondLst>
                                  <p:childTnLst>
                                    <p:set>
                                      <p:cBhvr>
                                        <p:cTn id="3699" dur="1" fill="hold">
                                          <p:stCondLst>
                                            <p:cond delay="0"/>
                                          </p:stCondLst>
                                        </p:cTn>
                                        <p:tgtEl>
                                          <p:spTgt spid="881"/>
                                        </p:tgtEl>
                                        <p:attrNameLst>
                                          <p:attrName>style.visibility</p:attrName>
                                        </p:attrNameLst>
                                      </p:cBhvr>
                                      <p:to>
                                        <p:strVal val="hidden"/>
                                      </p:to>
                                    </p:set>
                                  </p:childTnLst>
                                </p:cTn>
                              </p:par>
                              <p:par>
                                <p:cTn id="3700" presetID="1" presetClass="exit" presetSubtype="0" fill="hold" grpId="2" nodeType="withEffect">
                                  <p:stCondLst>
                                    <p:cond delay="0"/>
                                  </p:stCondLst>
                                  <p:childTnLst>
                                    <p:set>
                                      <p:cBhvr>
                                        <p:cTn id="3701" dur="1" fill="hold">
                                          <p:stCondLst>
                                            <p:cond delay="0"/>
                                          </p:stCondLst>
                                        </p:cTn>
                                        <p:tgtEl>
                                          <p:spTgt spid="882"/>
                                        </p:tgtEl>
                                        <p:attrNameLst>
                                          <p:attrName>style.visibility</p:attrName>
                                        </p:attrNameLst>
                                      </p:cBhvr>
                                      <p:to>
                                        <p:strVal val="hidden"/>
                                      </p:to>
                                    </p:set>
                                  </p:childTnLst>
                                </p:cTn>
                              </p:par>
                              <p:par>
                                <p:cTn id="3702" presetID="1" presetClass="entr" presetSubtype="0" fill="hold" grpId="3" nodeType="withEffect">
                                  <p:stCondLst>
                                    <p:cond delay="0"/>
                                  </p:stCondLst>
                                  <p:childTnLst>
                                    <p:set>
                                      <p:cBhvr>
                                        <p:cTn id="3703" dur="1" fill="hold">
                                          <p:stCondLst>
                                            <p:cond delay="0"/>
                                          </p:stCondLst>
                                        </p:cTn>
                                        <p:tgtEl>
                                          <p:spTgt spid="884"/>
                                        </p:tgtEl>
                                        <p:attrNameLst>
                                          <p:attrName>style.visibility</p:attrName>
                                        </p:attrNameLst>
                                      </p:cBhvr>
                                      <p:to>
                                        <p:strVal val="visible"/>
                                      </p:to>
                                    </p:set>
                                  </p:childTnLst>
                                </p:cTn>
                              </p:par>
                              <p:par>
                                <p:cTn id="3704" presetID="1" presetClass="entr" presetSubtype="0" fill="hold" grpId="3" nodeType="withEffect">
                                  <p:stCondLst>
                                    <p:cond delay="0"/>
                                  </p:stCondLst>
                                  <p:childTnLst>
                                    <p:set>
                                      <p:cBhvr>
                                        <p:cTn id="3705" dur="1" fill="hold">
                                          <p:stCondLst>
                                            <p:cond delay="0"/>
                                          </p:stCondLst>
                                        </p:cTn>
                                        <p:tgtEl>
                                          <p:spTgt spid="883"/>
                                        </p:tgtEl>
                                        <p:attrNameLst>
                                          <p:attrName>style.visibility</p:attrName>
                                        </p:attrNameLst>
                                      </p:cBhvr>
                                      <p:to>
                                        <p:strVal val="visible"/>
                                      </p:to>
                                    </p:set>
                                  </p:childTnLst>
                                </p:cTn>
                              </p:par>
                            </p:childTnLst>
                          </p:cTn>
                        </p:par>
                      </p:childTnLst>
                    </p:cTn>
                  </p:par>
                </p:childTnLst>
              </p:cTn>
              <p:nextCondLst>
                <p:cond evt="onClick" delay="0">
                  <p:tgtEl>
                    <p:spTgt spid="881"/>
                  </p:tgtEl>
                </p:cond>
              </p:nextCondLst>
            </p:seq>
            <p:seq concurrent="1" nextAc="seek">
              <p:cTn id="3706" restart="whenNotActive" fill="hold" evtFilter="cancelBubble" nodeType="interactiveSeq">
                <p:stCondLst>
                  <p:cond evt="onClick" delay="0">
                    <p:tgtEl>
                      <p:spTgt spid="884"/>
                    </p:tgtEl>
                  </p:cond>
                </p:stCondLst>
                <p:endSync evt="end" delay="0">
                  <p:rtn val="all"/>
                </p:endSync>
                <p:childTnLst>
                  <p:par>
                    <p:cTn id="3707" fill="hold">
                      <p:stCondLst>
                        <p:cond delay="0"/>
                      </p:stCondLst>
                      <p:childTnLst>
                        <p:par>
                          <p:cTn id="3708" fill="hold">
                            <p:stCondLst>
                              <p:cond delay="0"/>
                            </p:stCondLst>
                            <p:childTnLst>
                              <p:par>
                                <p:cTn id="3709" presetID="1" presetClass="exit" presetSubtype="0" fill="hold" grpId="1" nodeType="withEffect">
                                  <p:stCondLst>
                                    <p:cond delay="0"/>
                                  </p:stCondLst>
                                  <p:childTnLst>
                                    <p:set>
                                      <p:cBhvr>
                                        <p:cTn id="3710" dur="1" fill="hold">
                                          <p:stCondLst>
                                            <p:cond delay="0"/>
                                          </p:stCondLst>
                                        </p:cTn>
                                        <p:tgtEl>
                                          <p:spTgt spid="884"/>
                                        </p:tgtEl>
                                        <p:attrNameLst>
                                          <p:attrName>style.visibility</p:attrName>
                                        </p:attrNameLst>
                                      </p:cBhvr>
                                      <p:to>
                                        <p:strVal val="hidden"/>
                                      </p:to>
                                    </p:set>
                                  </p:childTnLst>
                                </p:cTn>
                              </p:par>
                              <p:par>
                                <p:cTn id="3711" presetID="1" presetClass="exit" presetSubtype="0" fill="hold" grpId="1" nodeType="withEffect">
                                  <p:stCondLst>
                                    <p:cond delay="0"/>
                                  </p:stCondLst>
                                  <p:childTnLst>
                                    <p:set>
                                      <p:cBhvr>
                                        <p:cTn id="3712" dur="1" fill="hold">
                                          <p:stCondLst>
                                            <p:cond delay="0"/>
                                          </p:stCondLst>
                                        </p:cTn>
                                        <p:tgtEl>
                                          <p:spTgt spid="883"/>
                                        </p:tgtEl>
                                        <p:attrNameLst>
                                          <p:attrName>style.visibility</p:attrName>
                                        </p:attrNameLst>
                                      </p:cBhvr>
                                      <p:to>
                                        <p:strVal val="hidden"/>
                                      </p:to>
                                    </p:set>
                                  </p:childTnLst>
                                </p:cTn>
                              </p:par>
                              <p:par>
                                <p:cTn id="3713" presetID="1" presetClass="entr" presetSubtype="0" fill="hold" grpId="3" nodeType="withEffect">
                                  <p:stCondLst>
                                    <p:cond delay="0"/>
                                  </p:stCondLst>
                                  <p:childTnLst>
                                    <p:set>
                                      <p:cBhvr>
                                        <p:cTn id="3714" dur="1" fill="hold">
                                          <p:stCondLst>
                                            <p:cond delay="0"/>
                                          </p:stCondLst>
                                        </p:cTn>
                                        <p:tgtEl>
                                          <p:spTgt spid="882"/>
                                        </p:tgtEl>
                                        <p:attrNameLst>
                                          <p:attrName>style.visibility</p:attrName>
                                        </p:attrNameLst>
                                      </p:cBhvr>
                                      <p:to>
                                        <p:strVal val="visible"/>
                                      </p:to>
                                    </p:set>
                                  </p:childTnLst>
                                </p:cTn>
                              </p:par>
                              <p:par>
                                <p:cTn id="3715" presetID="1" presetClass="entr" presetSubtype="0" fill="hold" grpId="3" nodeType="withEffect">
                                  <p:stCondLst>
                                    <p:cond delay="0"/>
                                  </p:stCondLst>
                                  <p:childTnLst>
                                    <p:set>
                                      <p:cBhvr>
                                        <p:cTn id="3716" dur="1" fill="hold">
                                          <p:stCondLst>
                                            <p:cond delay="0"/>
                                          </p:stCondLst>
                                        </p:cTn>
                                        <p:tgtEl>
                                          <p:spTgt spid="881"/>
                                        </p:tgtEl>
                                        <p:attrNameLst>
                                          <p:attrName>style.visibility</p:attrName>
                                        </p:attrNameLst>
                                      </p:cBhvr>
                                      <p:to>
                                        <p:strVal val="visible"/>
                                      </p:to>
                                    </p:set>
                                  </p:childTnLst>
                                </p:cTn>
                              </p:par>
                            </p:childTnLst>
                          </p:cTn>
                        </p:par>
                      </p:childTnLst>
                    </p:cTn>
                  </p:par>
                </p:childTnLst>
              </p:cTn>
              <p:nextCondLst>
                <p:cond evt="onClick" delay="0">
                  <p:tgtEl>
                    <p:spTgt spid="884"/>
                  </p:tgtEl>
                </p:cond>
              </p:nextCondLst>
            </p:seq>
            <p:seq concurrent="1" nextAc="seek">
              <p:cTn id="3717" restart="whenNotActive" fill="hold" evtFilter="cancelBubble" nodeType="interactiveSeq">
                <p:stCondLst>
                  <p:cond evt="onClick" delay="0">
                    <p:tgtEl>
                      <p:spTgt spid="883"/>
                    </p:tgtEl>
                  </p:cond>
                </p:stCondLst>
                <p:endSync evt="end" delay="0">
                  <p:rtn val="all"/>
                </p:endSync>
                <p:childTnLst>
                  <p:par>
                    <p:cTn id="3718" fill="hold">
                      <p:stCondLst>
                        <p:cond delay="0"/>
                      </p:stCondLst>
                      <p:childTnLst>
                        <p:par>
                          <p:cTn id="3719" fill="hold">
                            <p:stCondLst>
                              <p:cond delay="0"/>
                            </p:stCondLst>
                            <p:childTnLst>
                              <p:par>
                                <p:cTn id="3720" presetID="1" presetClass="exit" presetSubtype="0" fill="hold" grpId="2" nodeType="withEffect">
                                  <p:stCondLst>
                                    <p:cond delay="0"/>
                                  </p:stCondLst>
                                  <p:childTnLst>
                                    <p:set>
                                      <p:cBhvr>
                                        <p:cTn id="3721" dur="1" fill="hold">
                                          <p:stCondLst>
                                            <p:cond delay="0"/>
                                          </p:stCondLst>
                                        </p:cTn>
                                        <p:tgtEl>
                                          <p:spTgt spid="883"/>
                                        </p:tgtEl>
                                        <p:attrNameLst>
                                          <p:attrName>style.visibility</p:attrName>
                                        </p:attrNameLst>
                                      </p:cBhvr>
                                      <p:to>
                                        <p:strVal val="hidden"/>
                                      </p:to>
                                    </p:set>
                                  </p:childTnLst>
                                </p:cTn>
                              </p:par>
                              <p:par>
                                <p:cTn id="3722" presetID="1" presetClass="exit" presetSubtype="0" fill="hold" grpId="2" nodeType="withEffect">
                                  <p:stCondLst>
                                    <p:cond delay="0"/>
                                  </p:stCondLst>
                                  <p:childTnLst>
                                    <p:set>
                                      <p:cBhvr>
                                        <p:cTn id="3723" dur="1" fill="hold">
                                          <p:stCondLst>
                                            <p:cond delay="0"/>
                                          </p:stCondLst>
                                        </p:cTn>
                                        <p:tgtEl>
                                          <p:spTgt spid="884"/>
                                        </p:tgtEl>
                                        <p:attrNameLst>
                                          <p:attrName>style.visibility</p:attrName>
                                        </p:attrNameLst>
                                      </p:cBhvr>
                                      <p:to>
                                        <p:strVal val="hidden"/>
                                      </p:to>
                                    </p:set>
                                  </p:childTnLst>
                                </p:cTn>
                              </p:par>
                              <p:par>
                                <p:cTn id="3724" presetID="1" presetClass="entr" presetSubtype="0" fill="hold" grpId="0" nodeType="withEffect">
                                  <p:stCondLst>
                                    <p:cond delay="0"/>
                                  </p:stCondLst>
                                  <p:childTnLst>
                                    <p:set>
                                      <p:cBhvr>
                                        <p:cTn id="3725" dur="1" fill="hold">
                                          <p:stCondLst>
                                            <p:cond delay="0"/>
                                          </p:stCondLst>
                                        </p:cTn>
                                        <p:tgtEl>
                                          <p:spTgt spid="886"/>
                                        </p:tgtEl>
                                        <p:attrNameLst>
                                          <p:attrName>style.visibility</p:attrName>
                                        </p:attrNameLst>
                                      </p:cBhvr>
                                      <p:to>
                                        <p:strVal val="visible"/>
                                      </p:to>
                                    </p:set>
                                  </p:childTnLst>
                                </p:cTn>
                              </p:par>
                              <p:par>
                                <p:cTn id="3726" presetID="1" presetClass="entr" presetSubtype="0" fill="hold" grpId="0" nodeType="withEffect">
                                  <p:stCondLst>
                                    <p:cond delay="0"/>
                                  </p:stCondLst>
                                  <p:childTnLst>
                                    <p:set>
                                      <p:cBhvr>
                                        <p:cTn id="3727" dur="1" fill="hold">
                                          <p:stCondLst>
                                            <p:cond delay="0"/>
                                          </p:stCondLst>
                                        </p:cTn>
                                        <p:tgtEl>
                                          <p:spTgt spid="885"/>
                                        </p:tgtEl>
                                        <p:attrNameLst>
                                          <p:attrName>style.visibility</p:attrName>
                                        </p:attrNameLst>
                                      </p:cBhvr>
                                      <p:to>
                                        <p:strVal val="visible"/>
                                      </p:to>
                                    </p:set>
                                  </p:childTnLst>
                                </p:cTn>
                              </p:par>
                            </p:childTnLst>
                          </p:cTn>
                        </p:par>
                      </p:childTnLst>
                    </p:cTn>
                  </p:par>
                </p:childTnLst>
              </p:cTn>
              <p:nextCondLst>
                <p:cond evt="onClick" delay="0">
                  <p:tgtEl>
                    <p:spTgt spid="883"/>
                  </p:tgtEl>
                </p:cond>
              </p:nextCondLst>
            </p:seq>
            <p:seq concurrent="1" nextAc="seek">
              <p:cTn id="3728" restart="whenNotActive" fill="hold" evtFilter="cancelBubble" nodeType="interactiveSeq">
                <p:stCondLst>
                  <p:cond evt="onClick" delay="0">
                    <p:tgtEl>
                      <p:spTgt spid="886"/>
                    </p:tgtEl>
                  </p:cond>
                </p:stCondLst>
                <p:endSync evt="end" delay="0">
                  <p:rtn val="all"/>
                </p:endSync>
                <p:childTnLst>
                  <p:par>
                    <p:cTn id="3729" fill="hold">
                      <p:stCondLst>
                        <p:cond delay="0"/>
                      </p:stCondLst>
                      <p:childTnLst>
                        <p:par>
                          <p:cTn id="3730" fill="hold">
                            <p:stCondLst>
                              <p:cond delay="0"/>
                            </p:stCondLst>
                            <p:childTnLst>
                              <p:par>
                                <p:cTn id="3731" presetID="1" presetClass="exit" presetSubtype="0" fill="hold" grpId="1" nodeType="withEffect">
                                  <p:stCondLst>
                                    <p:cond delay="0"/>
                                  </p:stCondLst>
                                  <p:childTnLst>
                                    <p:set>
                                      <p:cBhvr>
                                        <p:cTn id="3732" dur="1" fill="hold">
                                          <p:stCondLst>
                                            <p:cond delay="0"/>
                                          </p:stCondLst>
                                        </p:cTn>
                                        <p:tgtEl>
                                          <p:spTgt spid="886"/>
                                        </p:tgtEl>
                                        <p:attrNameLst>
                                          <p:attrName>style.visibility</p:attrName>
                                        </p:attrNameLst>
                                      </p:cBhvr>
                                      <p:to>
                                        <p:strVal val="hidden"/>
                                      </p:to>
                                    </p:set>
                                  </p:childTnLst>
                                </p:cTn>
                              </p:par>
                              <p:par>
                                <p:cTn id="3733" presetID="1" presetClass="exit" presetSubtype="0" fill="hold" grpId="1" nodeType="withEffect">
                                  <p:stCondLst>
                                    <p:cond delay="0"/>
                                  </p:stCondLst>
                                  <p:childTnLst>
                                    <p:set>
                                      <p:cBhvr>
                                        <p:cTn id="3734" dur="1" fill="hold">
                                          <p:stCondLst>
                                            <p:cond delay="0"/>
                                          </p:stCondLst>
                                        </p:cTn>
                                        <p:tgtEl>
                                          <p:spTgt spid="885"/>
                                        </p:tgtEl>
                                        <p:attrNameLst>
                                          <p:attrName>style.visibility</p:attrName>
                                        </p:attrNameLst>
                                      </p:cBhvr>
                                      <p:to>
                                        <p:strVal val="hidden"/>
                                      </p:to>
                                    </p:set>
                                  </p:childTnLst>
                                </p:cTn>
                              </p:par>
                              <p:par>
                                <p:cTn id="3735" presetID="1" presetClass="entr" presetSubtype="0" fill="hold" grpId="0" nodeType="withEffect">
                                  <p:stCondLst>
                                    <p:cond delay="0"/>
                                  </p:stCondLst>
                                  <p:childTnLst>
                                    <p:set>
                                      <p:cBhvr>
                                        <p:cTn id="3736" dur="1" fill="hold">
                                          <p:stCondLst>
                                            <p:cond delay="0"/>
                                          </p:stCondLst>
                                        </p:cTn>
                                        <p:tgtEl>
                                          <p:spTgt spid="884"/>
                                        </p:tgtEl>
                                        <p:attrNameLst>
                                          <p:attrName>style.visibility</p:attrName>
                                        </p:attrNameLst>
                                      </p:cBhvr>
                                      <p:to>
                                        <p:strVal val="visible"/>
                                      </p:to>
                                    </p:set>
                                  </p:childTnLst>
                                </p:cTn>
                              </p:par>
                              <p:par>
                                <p:cTn id="3737" presetID="1" presetClass="entr" presetSubtype="0" fill="hold" grpId="0" nodeType="withEffect">
                                  <p:stCondLst>
                                    <p:cond delay="0"/>
                                  </p:stCondLst>
                                  <p:childTnLst>
                                    <p:set>
                                      <p:cBhvr>
                                        <p:cTn id="3738" dur="1" fill="hold">
                                          <p:stCondLst>
                                            <p:cond delay="0"/>
                                          </p:stCondLst>
                                        </p:cTn>
                                        <p:tgtEl>
                                          <p:spTgt spid="883"/>
                                        </p:tgtEl>
                                        <p:attrNameLst>
                                          <p:attrName>style.visibility</p:attrName>
                                        </p:attrNameLst>
                                      </p:cBhvr>
                                      <p:to>
                                        <p:strVal val="visible"/>
                                      </p:to>
                                    </p:set>
                                  </p:childTnLst>
                                </p:cTn>
                              </p:par>
                            </p:childTnLst>
                          </p:cTn>
                        </p:par>
                      </p:childTnLst>
                    </p:cTn>
                  </p:par>
                </p:childTnLst>
              </p:cTn>
              <p:nextCondLst>
                <p:cond evt="onClick" delay="0">
                  <p:tgtEl>
                    <p:spTgt spid="886"/>
                  </p:tgtEl>
                </p:cond>
              </p:nextCondLst>
            </p:seq>
            <p:seq concurrent="1" nextAc="seek">
              <p:cTn id="3739" restart="whenNotActive" fill="hold" evtFilter="cancelBubble" nodeType="interactiveSeq">
                <p:stCondLst>
                  <p:cond evt="onClick" delay="0">
                    <p:tgtEl>
                      <p:spTgt spid="885"/>
                    </p:tgtEl>
                  </p:cond>
                </p:stCondLst>
                <p:endSync evt="end" delay="0">
                  <p:rtn val="all"/>
                </p:endSync>
                <p:childTnLst>
                  <p:par>
                    <p:cTn id="3740" fill="hold">
                      <p:stCondLst>
                        <p:cond delay="0"/>
                      </p:stCondLst>
                      <p:childTnLst>
                        <p:par>
                          <p:cTn id="3741" fill="hold">
                            <p:stCondLst>
                              <p:cond delay="0"/>
                            </p:stCondLst>
                            <p:childTnLst>
                              <p:par>
                                <p:cTn id="3742" presetID="1" presetClass="exit" presetSubtype="0" fill="hold" grpId="2" nodeType="withEffect">
                                  <p:stCondLst>
                                    <p:cond delay="0"/>
                                  </p:stCondLst>
                                  <p:childTnLst>
                                    <p:set>
                                      <p:cBhvr>
                                        <p:cTn id="3743" dur="1" fill="hold">
                                          <p:stCondLst>
                                            <p:cond delay="0"/>
                                          </p:stCondLst>
                                        </p:cTn>
                                        <p:tgtEl>
                                          <p:spTgt spid="885"/>
                                        </p:tgtEl>
                                        <p:attrNameLst>
                                          <p:attrName>style.visibility</p:attrName>
                                        </p:attrNameLst>
                                      </p:cBhvr>
                                      <p:to>
                                        <p:strVal val="hidden"/>
                                      </p:to>
                                    </p:set>
                                  </p:childTnLst>
                                </p:cTn>
                              </p:par>
                              <p:par>
                                <p:cTn id="3744" presetID="1" presetClass="exit" presetSubtype="0" fill="hold" grpId="2" nodeType="withEffect">
                                  <p:stCondLst>
                                    <p:cond delay="0"/>
                                  </p:stCondLst>
                                  <p:childTnLst>
                                    <p:set>
                                      <p:cBhvr>
                                        <p:cTn id="3745" dur="1" fill="hold">
                                          <p:stCondLst>
                                            <p:cond delay="0"/>
                                          </p:stCondLst>
                                        </p:cTn>
                                        <p:tgtEl>
                                          <p:spTgt spid="886"/>
                                        </p:tgtEl>
                                        <p:attrNameLst>
                                          <p:attrName>style.visibility</p:attrName>
                                        </p:attrNameLst>
                                      </p:cBhvr>
                                      <p:to>
                                        <p:strVal val="hidden"/>
                                      </p:to>
                                    </p:set>
                                  </p:childTnLst>
                                </p:cTn>
                              </p:par>
                              <p:par>
                                <p:cTn id="3746" presetID="1" presetClass="entr" presetSubtype="0" fill="hold" grpId="3" nodeType="withEffect">
                                  <p:stCondLst>
                                    <p:cond delay="0"/>
                                  </p:stCondLst>
                                  <p:childTnLst>
                                    <p:set>
                                      <p:cBhvr>
                                        <p:cTn id="3747" dur="1" fill="hold">
                                          <p:stCondLst>
                                            <p:cond delay="0"/>
                                          </p:stCondLst>
                                        </p:cTn>
                                        <p:tgtEl>
                                          <p:spTgt spid="888"/>
                                        </p:tgtEl>
                                        <p:attrNameLst>
                                          <p:attrName>style.visibility</p:attrName>
                                        </p:attrNameLst>
                                      </p:cBhvr>
                                      <p:to>
                                        <p:strVal val="visible"/>
                                      </p:to>
                                    </p:set>
                                  </p:childTnLst>
                                </p:cTn>
                              </p:par>
                              <p:par>
                                <p:cTn id="3748" presetID="1" presetClass="entr" presetSubtype="0" fill="hold" grpId="3" nodeType="withEffect">
                                  <p:stCondLst>
                                    <p:cond delay="0"/>
                                  </p:stCondLst>
                                  <p:childTnLst>
                                    <p:set>
                                      <p:cBhvr>
                                        <p:cTn id="3749" dur="1" fill="hold">
                                          <p:stCondLst>
                                            <p:cond delay="0"/>
                                          </p:stCondLst>
                                        </p:cTn>
                                        <p:tgtEl>
                                          <p:spTgt spid="887"/>
                                        </p:tgtEl>
                                        <p:attrNameLst>
                                          <p:attrName>style.visibility</p:attrName>
                                        </p:attrNameLst>
                                      </p:cBhvr>
                                      <p:to>
                                        <p:strVal val="visible"/>
                                      </p:to>
                                    </p:set>
                                  </p:childTnLst>
                                </p:cTn>
                              </p:par>
                            </p:childTnLst>
                          </p:cTn>
                        </p:par>
                      </p:childTnLst>
                    </p:cTn>
                  </p:par>
                </p:childTnLst>
              </p:cTn>
              <p:nextCondLst>
                <p:cond evt="onClick" delay="0">
                  <p:tgtEl>
                    <p:spTgt spid="885"/>
                  </p:tgtEl>
                </p:cond>
              </p:nextCondLst>
            </p:seq>
            <p:seq concurrent="1" nextAc="seek">
              <p:cTn id="3750" restart="whenNotActive" fill="hold" evtFilter="cancelBubble" nodeType="interactiveSeq">
                <p:stCondLst>
                  <p:cond evt="onClick" delay="0">
                    <p:tgtEl>
                      <p:spTgt spid="888"/>
                    </p:tgtEl>
                  </p:cond>
                </p:stCondLst>
                <p:endSync evt="end" delay="0">
                  <p:rtn val="all"/>
                </p:endSync>
                <p:childTnLst>
                  <p:par>
                    <p:cTn id="3751" fill="hold">
                      <p:stCondLst>
                        <p:cond delay="0"/>
                      </p:stCondLst>
                      <p:childTnLst>
                        <p:par>
                          <p:cTn id="3752" fill="hold">
                            <p:stCondLst>
                              <p:cond delay="0"/>
                            </p:stCondLst>
                            <p:childTnLst>
                              <p:par>
                                <p:cTn id="3753" presetID="1" presetClass="exit" presetSubtype="0" fill="hold" grpId="1" nodeType="withEffect">
                                  <p:stCondLst>
                                    <p:cond delay="0"/>
                                  </p:stCondLst>
                                  <p:childTnLst>
                                    <p:set>
                                      <p:cBhvr>
                                        <p:cTn id="3754" dur="1" fill="hold">
                                          <p:stCondLst>
                                            <p:cond delay="0"/>
                                          </p:stCondLst>
                                        </p:cTn>
                                        <p:tgtEl>
                                          <p:spTgt spid="888"/>
                                        </p:tgtEl>
                                        <p:attrNameLst>
                                          <p:attrName>style.visibility</p:attrName>
                                        </p:attrNameLst>
                                      </p:cBhvr>
                                      <p:to>
                                        <p:strVal val="hidden"/>
                                      </p:to>
                                    </p:set>
                                  </p:childTnLst>
                                </p:cTn>
                              </p:par>
                              <p:par>
                                <p:cTn id="3755" presetID="1" presetClass="exit" presetSubtype="0" fill="hold" grpId="1" nodeType="withEffect">
                                  <p:stCondLst>
                                    <p:cond delay="0"/>
                                  </p:stCondLst>
                                  <p:childTnLst>
                                    <p:set>
                                      <p:cBhvr>
                                        <p:cTn id="3756" dur="1" fill="hold">
                                          <p:stCondLst>
                                            <p:cond delay="0"/>
                                          </p:stCondLst>
                                        </p:cTn>
                                        <p:tgtEl>
                                          <p:spTgt spid="887"/>
                                        </p:tgtEl>
                                        <p:attrNameLst>
                                          <p:attrName>style.visibility</p:attrName>
                                        </p:attrNameLst>
                                      </p:cBhvr>
                                      <p:to>
                                        <p:strVal val="hidden"/>
                                      </p:to>
                                    </p:set>
                                  </p:childTnLst>
                                </p:cTn>
                              </p:par>
                              <p:par>
                                <p:cTn id="3757" presetID="1" presetClass="entr" presetSubtype="0" fill="hold" grpId="3" nodeType="withEffect">
                                  <p:stCondLst>
                                    <p:cond delay="0"/>
                                  </p:stCondLst>
                                  <p:childTnLst>
                                    <p:set>
                                      <p:cBhvr>
                                        <p:cTn id="3758" dur="1" fill="hold">
                                          <p:stCondLst>
                                            <p:cond delay="0"/>
                                          </p:stCondLst>
                                        </p:cTn>
                                        <p:tgtEl>
                                          <p:spTgt spid="886"/>
                                        </p:tgtEl>
                                        <p:attrNameLst>
                                          <p:attrName>style.visibility</p:attrName>
                                        </p:attrNameLst>
                                      </p:cBhvr>
                                      <p:to>
                                        <p:strVal val="visible"/>
                                      </p:to>
                                    </p:set>
                                  </p:childTnLst>
                                </p:cTn>
                              </p:par>
                              <p:par>
                                <p:cTn id="3759" presetID="1" presetClass="entr" presetSubtype="0" fill="hold" grpId="3" nodeType="withEffect">
                                  <p:stCondLst>
                                    <p:cond delay="0"/>
                                  </p:stCondLst>
                                  <p:childTnLst>
                                    <p:set>
                                      <p:cBhvr>
                                        <p:cTn id="3760" dur="1" fill="hold">
                                          <p:stCondLst>
                                            <p:cond delay="0"/>
                                          </p:stCondLst>
                                        </p:cTn>
                                        <p:tgtEl>
                                          <p:spTgt spid="885"/>
                                        </p:tgtEl>
                                        <p:attrNameLst>
                                          <p:attrName>style.visibility</p:attrName>
                                        </p:attrNameLst>
                                      </p:cBhvr>
                                      <p:to>
                                        <p:strVal val="visible"/>
                                      </p:to>
                                    </p:set>
                                  </p:childTnLst>
                                </p:cTn>
                              </p:par>
                            </p:childTnLst>
                          </p:cTn>
                        </p:par>
                      </p:childTnLst>
                    </p:cTn>
                  </p:par>
                </p:childTnLst>
              </p:cTn>
              <p:nextCondLst>
                <p:cond evt="onClick" delay="0">
                  <p:tgtEl>
                    <p:spTgt spid="888"/>
                  </p:tgtEl>
                </p:cond>
              </p:nextCondLst>
            </p:seq>
            <p:seq concurrent="1" nextAc="seek">
              <p:cTn id="3761" restart="whenNotActive" fill="hold" evtFilter="cancelBubble" nodeType="interactiveSeq">
                <p:stCondLst>
                  <p:cond evt="onClick" delay="0">
                    <p:tgtEl>
                      <p:spTgt spid="887"/>
                    </p:tgtEl>
                  </p:cond>
                </p:stCondLst>
                <p:endSync evt="end" delay="0">
                  <p:rtn val="all"/>
                </p:endSync>
                <p:childTnLst>
                  <p:par>
                    <p:cTn id="3762" fill="hold">
                      <p:stCondLst>
                        <p:cond delay="0"/>
                      </p:stCondLst>
                      <p:childTnLst>
                        <p:par>
                          <p:cTn id="3763" fill="hold">
                            <p:stCondLst>
                              <p:cond delay="0"/>
                            </p:stCondLst>
                            <p:childTnLst>
                              <p:par>
                                <p:cTn id="3764" presetID="1" presetClass="exit" presetSubtype="0" fill="hold" grpId="2" nodeType="withEffect">
                                  <p:stCondLst>
                                    <p:cond delay="0"/>
                                  </p:stCondLst>
                                  <p:childTnLst>
                                    <p:set>
                                      <p:cBhvr>
                                        <p:cTn id="3765" dur="1" fill="hold">
                                          <p:stCondLst>
                                            <p:cond delay="0"/>
                                          </p:stCondLst>
                                        </p:cTn>
                                        <p:tgtEl>
                                          <p:spTgt spid="887"/>
                                        </p:tgtEl>
                                        <p:attrNameLst>
                                          <p:attrName>style.visibility</p:attrName>
                                        </p:attrNameLst>
                                      </p:cBhvr>
                                      <p:to>
                                        <p:strVal val="hidden"/>
                                      </p:to>
                                    </p:set>
                                  </p:childTnLst>
                                </p:cTn>
                              </p:par>
                              <p:par>
                                <p:cTn id="3766" presetID="1" presetClass="exit" presetSubtype="0" fill="hold" grpId="2" nodeType="withEffect">
                                  <p:stCondLst>
                                    <p:cond delay="0"/>
                                  </p:stCondLst>
                                  <p:childTnLst>
                                    <p:set>
                                      <p:cBhvr>
                                        <p:cTn id="3767" dur="1" fill="hold">
                                          <p:stCondLst>
                                            <p:cond delay="0"/>
                                          </p:stCondLst>
                                        </p:cTn>
                                        <p:tgtEl>
                                          <p:spTgt spid="888"/>
                                        </p:tgtEl>
                                        <p:attrNameLst>
                                          <p:attrName>style.visibility</p:attrName>
                                        </p:attrNameLst>
                                      </p:cBhvr>
                                      <p:to>
                                        <p:strVal val="hidden"/>
                                      </p:to>
                                    </p:set>
                                  </p:childTnLst>
                                </p:cTn>
                              </p:par>
                              <p:par>
                                <p:cTn id="3768" presetID="1" presetClass="entr" presetSubtype="0" fill="hold" grpId="0" nodeType="withEffect">
                                  <p:stCondLst>
                                    <p:cond delay="0"/>
                                  </p:stCondLst>
                                  <p:childTnLst>
                                    <p:set>
                                      <p:cBhvr>
                                        <p:cTn id="3769" dur="1" fill="hold">
                                          <p:stCondLst>
                                            <p:cond delay="0"/>
                                          </p:stCondLst>
                                        </p:cTn>
                                        <p:tgtEl>
                                          <p:spTgt spid="889"/>
                                        </p:tgtEl>
                                        <p:attrNameLst>
                                          <p:attrName>style.visibility</p:attrName>
                                        </p:attrNameLst>
                                      </p:cBhvr>
                                      <p:to>
                                        <p:strVal val="visible"/>
                                      </p:to>
                                    </p:set>
                                  </p:childTnLst>
                                </p:cTn>
                              </p:par>
                              <p:par>
                                <p:cTn id="3770" presetID="1" presetClass="entr" presetSubtype="0" fill="hold" grpId="0" nodeType="withEffect">
                                  <p:stCondLst>
                                    <p:cond delay="0"/>
                                  </p:stCondLst>
                                  <p:childTnLst>
                                    <p:set>
                                      <p:cBhvr>
                                        <p:cTn id="3771" dur="1" fill="hold">
                                          <p:stCondLst>
                                            <p:cond delay="0"/>
                                          </p:stCondLst>
                                        </p:cTn>
                                        <p:tgtEl>
                                          <p:spTgt spid="890"/>
                                        </p:tgtEl>
                                        <p:attrNameLst>
                                          <p:attrName>style.visibility</p:attrName>
                                        </p:attrNameLst>
                                      </p:cBhvr>
                                      <p:to>
                                        <p:strVal val="visible"/>
                                      </p:to>
                                    </p:set>
                                  </p:childTnLst>
                                </p:cTn>
                              </p:par>
                            </p:childTnLst>
                          </p:cTn>
                        </p:par>
                      </p:childTnLst>
                    </p:cTn>
                  </p:par>
                </p:childTnLst>
              </p:cTn>
              <p:nextCondLst>
                <p:cond evt="onClick" delay="0">
                  <p:tgtEl>
                    <p:spTgt spid="887"/>
                  </p:tgtEl>
                </p:cond>
              </p:nextCondLst>
            </p:seq>
            <p:seq concurrent="1" nextAc="seek">
              <p:cTn id="3772" restart="whenNotActive" fill="hold" evtFilter="cancelBubble" nodeType="interactiveSeq">
                <p:stCondLst>
                  <p:cond evt="onClick" delay="0">
                    <p:tgtEl>
                      <p:spTgt spid="890"/>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withEffect">
                                  <p:stCondLst>
                                    <p:cond delay="0"/>
                                  </p:stCondLst>
                                  <p:childTnLst>
                                    <p:set>
                                      <p:cBhvr>
                                        <p:cTn id="3776" dur="1" fill="hold">
                                          <p:stCondLst>
                                            <p:cond delay="0"/>
                                          </p:stCondLst>
                                        </p:cTn>
                                        <p:tgtEl>
                                          <p:spTgt spid="889"/>
                                        </p:tgtEl>
                                        <p:attrNameLst>
                                          <p:attrName>style.visibility</p:attrName>
                                        </p:attrNameLst>
                                      </p:cBhvr>
                                      <p:to>
                                        <p:strVal val="hidden"/>
                                      </p:to>
                                    </p:set>
                                  </p:childTnLst>
                                </p:cTn>
                              </p:par>
                              <p:par>
                                <p:cTn id="3777" presetID="1" presetClass="exit" presetSubtype="0" fill="hold" grpId="1" nodeType="withEffect">
                                  <p:stCondLst>
                                    <p:cond delay="0"/>
                                  </p:stCondLst>
                                  <p:childTnLst>
                                    <p:set>
                                      <p:cBhvr>
                                        <p:cTn id="3778" dur="1" fill="hold">
                                          <p:stCondLst>
                                            <p:cond delay="0"/>
                                          </p:stCondLst>
                                        </p:cTn>
                                        <p:tgtEl>
                                          <p:spTgt spid="890"/>
                                        </p:tgtEl>
                                        <p:attrNameLst>
                                          <p:attrName>style.visibility</p:attrName>
                                        </p:attrNameLst>
                                      </p:cBhvr>
                                      <p:to>
                                        <p:strVal val="hidden"/>
                                      </p:to>
                                    </p:set>
                                  </p:childTnLst>
                                </p:cTn>
                              </p:par>
                              <p:par>
                                <p:cTn id="3779" presetID="1" presetClass="entr" presetSubtype="0" fill="hold" grpId="0" nodeType="withEffect">
                                  <p:stCondLst>
                                    <p:cond delay="0"/>
                                  </p:stCondLst>
                                  <p:childTnLst>
                                    <p:set>
                                      <p:cBhvr>
                                        <p:cTn id="3780" dur="1" fill="hold">
                                          <p:stCondLst>
                                            <p:cond delay="0"/>
                                          </p:stCondLst>
                                        </p:cTn>
                                        <p:tgtEl>
                                          <p:spTgt spid="888"/>
                                        </p:tgtEl>
                                        <p:attrNameLst>
                                          <p:attrName>style.visibility</p:attrName>
                                        </p:attrNameLst>
                                      </p:cBhvr>
                                      <p:to>
                                        <p:strVal val="visible"/>
                                      </p:to>
                                    </p:set>
                                  </p:childTnLst>
                                </p:cTn>
                              </p:par>
                              <p:par>
                                <p:cTn id="3781" presetID="1" presetClass="entr" presetSubtype="0" fill="hold" grpId="0" nodeType="withEffect">
                                  <p:stCondLst>
                                    <p:cond delay="0"/>
                                  </p:stCondLst>
                                  <p:childTnLst>
                                    <p:set>
                                      <p:cBhvr>
                                        <p:cTn id="3782" dur="1" fill="hold">
                                          <p:stCondLst>
                                            <p:cond delay="0"/>
                                          </p:stCondLst>
                                        </p:cTn>
                                        <p:tgtEl>
                                          <p:spTgt spid="887"/>
                                        </p:tgtEl>
                                        <p:attrNameLst>
                                          <p:attrName>style.visibility</p:attrName>
                                        </p:attrNameLst>
                                      </p:cBhvr>
                                      <p:to>
                                        <p:strVal val="visible"/>
                                      </p:to>
                                    </p:set>
                                  </p:childTnLst>
                                </p:cTn>
                              </p:par>
                            </p:childTnLst>
                          </p:cTn>
                        </p:par>
                      </p:childTnLst>
                    </p:cTn>
                  </p:par>
                </p:childTnLst>
              </p:cTn>
              <p:nextCondLst>
                <p:cond evt="onClick" delay="0">
                  <p:tgtEl>
                    <p:spTgt spid="890"/>
                  </p:tgtEl>
                </p:cond>
              </p:nextCondLst>
            </p:seq>
            <p:seq concurrent="1" nextAc="seek">
              <p:cTn id="3783" restart="whenNotActive" fill="hold" evtFilter="cancelBubble" nodeType="interactiveSeq">
                <p:stCondLst>
                  <p:cond evt="onClick" delay="0">
                    <p:tgtEl>
                      <p:spTgt spid="889"/>
                    </p:tgtEl>
                  </p:cond>
                </p:stCondLst>
                <p:endSync evt="end" delay="0">
                  <p:rtn val="all"/>
                </p:endSync>
                <p:childTnLst>
                  <p:par>
                    <p:cTn id="3784" fill="hold">
                      <p:stCondLst>
                        <p:cond delay="0"/>
                      </p:stCondLst>
                      <p:childTnLst>
                        <p:par>
                          <p:cTn id="3785" fill="hold">
                            <p:stCondLst>
                              <p:cond delay="0"/>
                            </p:stCondLst>
                            <p:childTnLst>
                              <p:par>
                                <p:cTn id="3786" presetID="1" presetClass="exit" presetSubtype="0" fill="hold" grpId="2" nodeType="withEffect">
                                  <p:stCondLst>
                                    <p:cond delay="0"/>
                                  </p:stCondLst>
                                  <p:childTnLst>
                                    <p:set>
                                      <p:cBhvr>
                                        <p:cTn id="3787" dur="1" fill="hold">
                                          <p:stCondLst>
                                            <p:cond delay="0"/>
                                          </p:stCondLst>
                                        </p:cTn>
                                        <p:tgtEl>
                                          <p:spTgt spid="889"/>
                                        </p:tgtEl>
                                        <p:attrNameLst>
                                          <p:attrName>style.visibility</p:attrName>
                                        </p:attrNameLst>
                                      </p:cBhvr>
                                      <p:to>
                                        <p:strVal val="hidden"/>
                                      </p:to>
                                    </p:set>
                                  </p:childTnLst>
                                </p:cTn>
                              </p:par>
                              <p:par>
                                <p:cTn id="3788" presetID="1" presetClass="exit" presetSubtype="0" fill="hold" grpId="3" nodeType="withEffect">
                                  <p:stCondLst>
                                    <p:cond delay="0"/>
                                  </p:stCondLst>
                                  <p:childTnLst>
                                    <p:set>
                                      <p:cBhvr>
                                        <p:cTn id="3789" dur="1" fill="hold">
                                          <p:stCondLst>
                                            <p:cond delay="0"/>
                                          </p:stCondLst>
                                        </p:cTn>
                                        <p:tgtEl>
                                          <p:spTgt spid="890"/>
                                        </p:tgtEl>
                                        <p:attrNameLst>
                                          <p:attrName>style.visibility</p:attrName>
                                        </p:attrNameLst>
                                      </p:cBhvr>
                                      <p:to>
                                        <p:strVal val="hidden"/>
                                      </p:to>
                                    </p:set>
                                  </p:childTnLst>
                                </p:cTn>
                              </p:par>
                              <p:par>
                                <p:cTn id="3790" presetID="1" presetClass="entr" presetSubtype="0" fill="hold" grpId="0" nodeType="withEffect">
                                  <p:stCondLst>
                                    <p:cond delay="0"/>
                                  </p:stCondLst>
                                  <p:childTnLst>
                                    <p:set>
                                      <p:cBhvr>
                                        <p:cTn id="3791" dur="1" fill="hold">
                                          <p:stCondLst>
                                            <p:cond delay="0"/>
                                          </p:stCondLst>
                                        </p:cTn>
                                        <p:tgtEl>
                                          <p:spTgt spid="892"/>
                                        </p:tgtEl>
                                        <p:attrNameLst>
                                          <p:attrName>style.visibility</p:attrName>
                                        </p:attrNameLst>
                                      </p:cBhvr>
                                      <p:to>
                                        <p:strVal val="visible"/>
                                      </p:to>
                                    </p:set>
                                  </p:childTnLst>
                                </p:cTn>
                              </p:par>
                              <p:par>
                                <p:cTn id="3792" presetID="1" presetClass="entr" presetSubtype="0" fill="hold" grpId="0" nodeType="withEffect">
                                  <p:stCondLst>
                                    <p:cond delay="0"/>
                                  </p:stCondLst>
                                  <p:childTnLst>
                                    <p:set>
                                      <p:cBhvr>
                                        <p:cTn id="3793" dur="1" fill="hold">
                                          <p:stCondLst>
                                            <p:cond delay="0"/>
                                          </p:stCondLst>
                                        </p:cTn>
                                        <p:tgtEl>
                                          <p:spTgt spid="891"/>
                                        </p:tgtEl>
                                        <p:attrNameLst>
                                          <p:attrName>style.visibility</p:attrName>
                                        </p:attrNameLst>
                                      </p:cBhvr>
                                      <p:to>
                                        <p:strVal val="visible"/>
                                      </p:to>
                                    </p:set>
                                  </p:childTnLst>
                                </p:cTn>
                              </p:par>
                            </p:childTnLst>
                          </p:cTn>
                        </p:par>
                      </p:childTnLst>
                    </p:cTn>
                  </p:par>
                </p:childTnLst>
              </p:cTn>
              <p:nextCondLst>
                <p:cond evt="onClick" delay="0">
                  <p:tgtEl>
                    <p:spTgt spid="889"/>
                  </p:tgtEl>
                </p:cond>
              </p:nextCondLst>
            </p:seq>
            <p:seq concurrent="1" nextAc="seek">
              <p:cTn id="3794" restart="whenNotActive" fill="hold" evtFilter="cancelBubble" nodeType="interactiveSeq">
                <p:stCondLst>
                  <p:cond evt="onClick" delay="0">
                    <p:tgtEl>
                      <p:spTgt spid="892"/>
                    </p:tgtEl>
                  </p:cond>
                </p:stCondLst>
                <p:endSync evt="end" delay="0">
                  <p:rtn val="all"/>
                </p:endSync>
                <p:childTnLst>
                  <p:par>
                    <p:cTn id="3795" fill="hold">
                      <p:stCondLst>
                        <p:cond delay="0"/>
                      </p:stCondLst>
                      <p:childTnLst>
                        <p:par>
                          <p:cTn id="3796" fill="hold">
                            <p:stCondLst>
                              <p:cond delay="0"/>
                            </p:stCondLst>
                            <p:childTnLst>
                              <p:par>
                                <p:cTn id="3797" presetID="1" presetClass="exit" presetSubtype="0" fill="hold" grpId="1" nodeType="withEffect">
                                  <p:stCondLst>
                                    <p:cond delay="0"/>
                                  </p:stCondLst>
                                  <p:childTnLst>
                                    <p:set>
                                      <p:cBhvr>
                                        <p:cTn id="3798" dur="1" fill="hold">
                                          <p:stCondLst>
                                            <p:cond delay="0"/>
                                          </p:stCondLst>
                                        </p:cTn>
                                        <p:tgtEl>
                                          <p:spTgt spid="892"/>
                                        </p:tgtEl>
                                        <p:attrNameLst>
                                          <p:attrName>style.visibility</p:attrName>
                                        </p:attrNameLst>
                                      </p:cBhvr>
                                      <p:to>
                                        <p:strVal val="hidden"/>
                                      </p:to>
                                    </p:set>
                                  </p:childTnLst>
                                </p:cTn>
                              </p:par>
                              <p:par>
                                <p:cTn id="3799" presetID="1" presetClass="exit" presetSubtype="0" fill="hold" grpId="1" nodeType="withEffect">
                                  <p:stCondLst>
                                    <p:cond delay="0"/>
                                  </p:stCondLst>
                                  <p:childTnLst>
                                    <p:set>
                                      <p:cBhvr>
                                        <p:cTn id="3800" dur="1" fill="hold">
                                          <p:stCondLst>
                                            <p:cond delay="0"/>
                                          </p:stCondLst>
                                        </p:cTn>
                                        <p:tgtEl>
                                          <p:spTgt spid="891"/>
                                        </p:tgtEl>
                                        <p:attrNameLst>
                                          <p:attrName>style.visibility</p:attrName>
                                        </p:attrNameLst>
                                      </p:cBhvr>
                                      <p:to>
                                        <p:strVal val="hidden"/>
                                      </p:to>
                                    </p:set>
                                  </p:childTnLst>
                                </p:cTn>
                              </p:par>
                              <p:par>
                                <p:cTn id="3801" presetID="1" presetClass="entr" presetSubtype="0" fill="hold" grpId="3" nodeType="withEffect">
                                  <p:stCondLst>
                                    <p:cond delay="0"/>
                                  </p:stCondLst>
                                  <p:childTnLst>
                                    <p:set>
                                      <p:cBhvr>
                                        <p:cTn id="3802" dur="1" fill="hold">
                                          <p:stCondLst>
                                            <p:cond delay="0"/>
                                          </p:stCondLst>
                                        </p:cTn>
                                        <p:tgtEl>
                                          <p:spTgt spid="889"/>
                                        </p:tgtEl>
                                        <p:attrNameLst>
                                          <p:attrName>style.visibility</p:attrName>
                                        </p:attrNameLst>
                                      </p:cBhvr>
                                      <p:to>
                                        <p:strVal val="visible"/>
                                      </p:to>
                                    </p:set>
                                  </p:childTnLst>
                                </p:cTn>
                              </p:par>
                              <p:par>
                                <p:cTn id="3803" presetID="1" presetClass="entr" presetSubtype="0" fill="hold" grpId="2" nodeType="withEffect">
                                  <p:stCondLst>
                                    <p:cond delay="0"/>
                                  </p:stCondLst>
                                  <p:childTnLst>
                                    <p:set>
                                      <p:cBhvr>
                                        <p:cTn id="3804" dur="1" fill="hold">
                                          <p:stCondLst>
                                            <p:cond delay="0"/>
                                          </p:stCondLst>
                                        </p:cTn>
                                        <p:tgtEl>
                                          <p:spTgt spid="890"/>
                                        </p:tgtEl>
                                        <p:attrNameLst>
                                          <p:attrName>style.visibility</p:attrName>
                                        </p:attrNameLst>
                                      </p:cBhvr>
                                      <p:to>
                                        <p:strVal val="visible"/>
                                      </p:to>
                                    </p:set>
                                  </p:childTnLst>
                                </p:cTn>
                              </p:par>
                            </p:childTnLst>
                          </p:cTn>
                        </p:par>
                      </p:childTnLst>
                    </p:cTn>
                  </p:par>
                </p:childTnLst>
              </p:cTn>
              <p:nextCondLst>
                <p:cond evt="onClick" delay="0">
                  <p:tgtEl>
                    <p:spTgt spid="892"/>
                  </p:tgtEl>
                </p:cond>
              </p:nextCondLst>
            </p:seq>
            <p:seq concurrent="1" nextAc="seek">
              <p:cTn id="3805" restart="whenNotActive" fill="hold" evtFilter="cancelBubble" nodeType="interactiveSeq">
                <p:stCondLst>
                  <p:cond evt="onClick" delay="0">
                    <p:tgtEl>
                      <p:spTgt spid="891"/>
                    </p:tgtEl>
                  </p:cond>
                </p:stCondLst>
                <p:endSync evt="end" delay="0">
                  <p:rtn val="all"/>
                </p:endSync>
                <p:childTnLst>
                  <p:par>
                    <p:cTn id="3806" fill="hold">
                      <p:stCondLst>
                        <p:cond delay="0"/>
                      </p:stCondLst>
                      <p:childTnLst>
                        <p:par>
                          <p:cTn id="3807" fill="hold">
                            <p:stCondLst>
                              <p:cond delay="0"/>
                            </p:stCondLst>
                            <p:childTnLst>
                              <p:par>
                                <p:cTn id="3808" presetID="1" presetClass="exit" presetSubtype="0" fill="hold" grpId="2" nodeType="withEffect">
                                  <p:stCondLst>
                                    <p:cond delay="0"/>
                                  </p:stCondLst>
                                  <p:childTnLst>
                                    <p:set>
                                      <p:cBhvr>
                                        <p:cTn id="3809" dur="1" fill="hold">
                                          <p:stCondLst>
                                            <p:cond delay="0"/>
                                          </p:stCondLst>
                                        </p:cTn>
                                        <p:tgtEl>
                                          <p:spTgt spid="891"/>
                                        </p:tgtEl>
                                        <p:attrNameLst>
                                          <p:attrName>style.visibility</p:attrName>
                                        </p:attrNameLst>
                                      </p:cBhvr>
                                      <p:to>
                                        <p:strVal val="hidden"/>
                                      </p:to>
                                    </p:set>
                                  </p:childTnLst>
                                </p:cTn>
                              </p:par>
                              <p:par>
                                <p:cTn id="3810" presetID="1" presetClass="exit" presetSubtype="0" fill="hold" grpId="2" nodeType="withEffect">
                                  <p:stCondLst>
                                    <p:cond delay="0"/>
                                  </p:stCondLst>
                                  <p:childTnLst>
                                    <p:set>
                                      <p:cBhvr>
                                        <p:cTn id="3811" dur="1" fill="hold">
                                          <p:stCondLst>
                                            <p:cond delay="0"/>
                                          </p:stCondLst>
                                        </p:cTn>
                                        <p:tgtEl>
                                          <p:spTgt spid="892"/>
                                        </p:tgtEl>
                                        <p:attrNameLst>
                                          <p:attrName>style.visibility</p:attrName>
                                        </p:attrNameLst>
                                      </p:cBhvr>
                                      <p:to>
                                        <p:strVal val="hidden"/>
                                      </p:to>
                                    </p:set>
                                  </p:childTnLst>
                                </p:cTn>
                              </p:par>
                              <p:par>
                                <p:cTn id="3812" presetID="1" presetClass="entr" presetSubtype="0" fill="hold" grpId="3" nodeType="withEffect">
                                  <p:stCondLst>
                                    <p:cond delay="0"/>
                                  </p:stCondLst>
                                  <p:childTnLst>
                                    <p:set>
                                      <p:cBhvr>
                                        <p:cTn id="3813" dur="1" fill="hold">
                                          <p:stCondLst>
                                            <p:cond delay="0"/>
                                          </p:stCondLst>
                                        </p:cTn>
                                        <p:tgtEl>
                                          <p:spTgt spid="894"/>
                                        </p:tgtEl>
                                        <p:attrNameLst>
                                          <p:attrName>style.visibility</p:attrName>
                                        </p:attrNameLst>
                                      </p:cBhvr>
                                      <p:to>
                                        <p:strVal val="visible"/>
                                      </p:to>
                                    </p:set>
                                  </p:childTnLst>
                                </p:cTn>
                              </p:par>
                              <p:par>
                                <p:cTn id="3814" presetID="1" presetClass="entr" presetSubtype="0" fill="hold" grpId="3" nodeType="withEffect">
                                  <p:stCondLst>
                                    <p:cond delay="0"/>
                                  </p:stCondLst>
                                  <p:childTnLst>
                                    <p:set>
                                      <p:cBhvr>
                                        <p:cTn id="3815" dur="1" fill="hold">
                                          <p:stCondLst>
                                            <p:cond delay="0"/>
                                          </p:stCondLst>
                                        </p:cTn>
                                        <p:tgtEl>
                                          <p:spTgt spid="893"/>
                                        </p:tgtEl>
                                        <p:attrNameLst>
                                          <p:attrName>style.visibility</p:attrName>
                                        </p:attrNameLst>
                                      </p:cBhvr>
                                      <p:to>
                                        <p:strVal val="visible"/>
                                      </p:to>
                                    </p:set>
                                  </p:childTnLst>
                                </p:cTn>
                              </p:par>
                            </p:childTnLst>
                          </p:cTn>
                        </p:par>
                      </p:childTnLst>
                    </p:cTn>
                  </p:par>
                </p:childTnLst>
              </p:cTn>
              <p:nextCondLst>
                <p:cond evt="onClick" delay="0">
                  <p:tgtEl>
                    <p:spTgt spid="891"/>
                  </p:tgtEl>
                </p:cond>
              </p:nextCondLst>
            </p:seq>
            <p:seq concurrent="1" nextAc="seek">
              <p:cTn id="3816" restart="whenNotActive" fill="hold" evtFilter="cancelBubble" nodeType="interactiveSeq">
                <p:stCondLst>
                  <p:cond evt="onClick" delay="0">
                    <p:tgtEl>
                      <p:spTgt spid="894"/>
                    </p:tgtEl>
                  </p:cond>
                </p:stCondLst>
                <p:endSync evt="end" delay="0">
                  <p:rtn val="all"/>
                </p:endSync>
                <p:childTnLst>
                  <p:par>
                    <p:cTn id="3817" fill="hold">
                      <p:stCondLst>
                        <p:cond delay="0"/>
                      </p:stCondLst>
                      <p:childTnLst>
                        <p:par>
                          <p:cTn id="3818" fill="hold">
                            <p:stCondLst>
                              <p:cond delay="0"/>
                            </p:stCondLst>
                            <p:childTnLst>
                              <p:par>
                                <p:cTn id="3819" presetID="1" presetClass="exit" presetSubtype="0" fill="hold" grpId="1" nodeType="withEffect">
                                  <p:stCondLst>
                                    <p:cond delay="0"/>
                                  </p:stCondLst>
                                  <p:childTnLst>
                                    <p:set>
                                      <p:cBhvr>
                                        <p:cTn id="3820" dur="1" fill="hold">
                                          <p:stCondLst>
                                            <p:cond delay="0"/>
                                          </p:stCondLst>
                                        </p:cTn>
                                        <p:tgtEl>
                                          <p:spTgt spid="894"/>
                                        </p:tgtEl>
                                        <p:attrNameLst>
                                          <p:attrName>style.visibility</p:attrName>
                                        </p:attrNameLst>
                                      </p:cBhvr>
                                      <p:to>
                                        <p:strVal val="hidden"/>
                                      </p:to>
                                    </p:set>
                                  </p:childTnLst>
                                </p:cTn>
                              </p:par>
                              <p:par>
                                <p:cTn id="3821" presetID="1" presetClass="exit" presetSubtype="0" fill="hold" grpId="1" nodeType="withEffect">
                                  <p:stCondLst>
                                    <p:cond delay="0"/>
                                  </p:stCondLst>
                                  <p:childTnLst>
                                    <p:set>
                                      <p:cBhvr>
                                        <p:cTn id="3822" dur="1" fill="hold">
                                          <p:stCondLst>
                                            <p:cond delay="0"/>
                                          </p:stCondLst>
                                        </p:cTn>
                                        <p:tgtEl>
                                          <p:spTgt spid="893"/>
                                        </p:tgtEl>
                                        <p:attrNameLst>
                                          <p:attrName>style.visibility</p:attrName>
                                        </p:attrNameLst>
                                      </p:cBhvr>
                                      <p:to>
                                        <p:strVal val="hidden"/>
                                      </p:to>
                                    </p:set>
                                  </p:childTnLst>
                                </p:cTn>
                              </p:par>
                              <p:par>
                                <p:cTn id="3823" presetID="1" presetClass="entr" presetSubtype="0" fill="hold" grpId="3" nodeType="withEffect">
                                  <p:stCondLst>
                                    <p:cond delay="0"/>
                                  </p:stCondLst>
                                  <p:childTnLst>
                                    <p:set>
                                      <p:cBhvr>
                                        <p:cTn id="3824" dur="1" fill="hold">
                                          <p:stCondLst>
                                            <p:cond delay="0"/>
                                          </p:stCondLst>
                                        </p:cTn>
                                        <p:tgtEl>
                                          <p:spTgt spid="892"/>
                                        </p:tgtEl>
                                        <p:attrNameLst>
                                          <p:attrName>style.visibility</p:attrName>
                                        </p:attrNameLst>
                                      </p:cBhvr>
                                      <p:to>
                                        <p:strVal val="visible"/>
                                      </p:to>
                                    </p:set>
                                  </p:childTnLst>
                                </p:cTn>
                              </p:par>
                              <p:par>
                                <p:cTn id="3825" presetID="1" presetClass="entr" presetSubtype="0" fill="hold" grpId="3" nodeType="withEffect">
                                  <p:stCondLst>
                                    <p:cond delay="0"/>
                                  </p:stCondLst>
                                  <p:childTnLst>
                                    <p:set>
                                      <p:cBhvr>
                                        <p:cTn id="3826" dur="1" fill="hold">
                                          <p:stCondLst>
                                            <p:cond delay="0"/>
                                          </p:stCondLst>
                                        </p:cTn>
                                        <p:tgtEl>
                                          <p:spTgt spid="891"/>
                                        </p:tgtEl>
                                        <p:attrNameLst>
                                          <p:attrName>style.visibility</p:attrName>
                                        </p:attrNameLst>
                                      </p:cBhvr>
                                      <p:to>
                                        <p:strVal val="visible"/>
                                      </p:to>
                                    </p:set>
                                  </p:childTnLst>
                                </p:cTn>
                              </p:par>
                            </p:childTnLst>
                          </p:cTn>
                        </p:par>
                      </p:childTnLst>
                    </p:cTn>
                  </p:par>
                </p:childTnLst>
              </p:cTn>
              <p:nextCondLst>
                <p:cond evt="onClick" delay="0">
                  <p:tgtEl>
                    <p:spTgt spid="894"/>
                  </p:tgtEl>
                </p:cond>
              </p:nextCondLst>
            </p:seq>
            <p:seq concurrent="1" nextAc="seek">
              <p:cTn id="3827" restart="whenNotActive" fill="hold" evtFilter="cancelBubble" nodeType="interactiveSeq">
                <p:stCondLst>
                  <p:cond evt="onClick" delay="0">
                    <p:tgtEl>
                      <p:spTgt spid="893"/>
                    </p:tgtEl>
                  </p:cond>
                </p:stCondLst>
                <p:endSync evt="end" delay="0">
                  <p:rtn val="all"/>
                </p:endSync>
                <p:childTnLst>
                  <p:par>
                    <p:cTn id="3828" fill="hold">
                      <p:stCondLst>
                        <p:cond delay="0"/>
                      </p:stCondLst>
                      <p:childTnLst>
                        <p:par>
                          <p:cTn id="3829" fill="hold">
                            <p:stCondLst>
                              <p:cond delay="0"/>
                            </p:stCondLst>
                            <p:childTnLst>
                              <p:par>
                                <p:cTn id="3830" presetID="1" presetClass="exit" presetSubtype="0" fill="hold" grpId="2" nodeType="withEffect">
                                  <p:stCondLst>
                                    <p:cond delay="0"/>
                                  </p:stCondLst>
                                  <p:childTnLst>
                                    <p:set>
                                      <p:cBhvr>
                                        <p:cTn id="3831" dur="1" fill="hold">
                                          <p:stCondLst>
                                            <p:cond delay="0"/>
                                          </p:stCondLst>
                                        </p:cTn>
                                        <p:tgtEl>
                                          <p:spTgt spid="893"/>
                                        </p:tgtEl>
                                        <p:attrNameLst>
                                          <p:attrName>style.visibility</p:attrName>
                                        </p:attrNameLst>
                                      </p:cBhvr>
                                      <p:to>
                                        <p:strVal val="hidden"/>
                                      </p:to>
                                    </p:set>
                                  </p:childTnLst>
                                </p:cTn>
                              </p:par>
                              <p:par>
                                <p:cTn id="3832" presetID="1" presetClass="exit" presetSubtype="0" fill="hold" grpId="2" nodeType="withEffect">
                                  <p:stCondLst>
                                    <p:cond delay="0"/>
                                  </p:stCondLst>
                                  <p:childTnLst>
                                    <p:set>
                                      <p:cBhvr>
                                        <p:cTn id="3833" dur="1" fill="hold">
                                          <p:stCondLst>
                                            <p:cond delay="0"/>
                                          </p:stCondLst>
                                        </p:cTn>
                                        <p:tgtEl>
                                          <p:spTgt spid="894"/>
                                        </p:tgtEl>
                                        <p:attrNameLst>
                                          <p:attrName>style.visibility</p:attrName>
                                        </p:attrNameLst>
                                      </p:cBhvr>
                                      <p:to>
                                        <p:strVal val="hidden"/>
                                      </p:to>
                                    </p:set>
                                  </p:childTnLst>
                                </p:cTn>
                              </p:par>
                              <p:par>
                                <p:cTn id="3834" presetID="1" presetClass="entr" presetSubtype="0" fill="hold" grpId="3" nodeType="withEffect">
                                  <p:stCondLst>
                                    <p:cond delay="0"/>
                                  </p:stCondLst>
                                  <p:childTnLst>
                                    <p:set>
                                      <p:cBhvr>
                                        <p:cTn id="3835" dur="1" fill="hold">
                                          <p:stCondLst>
                                            <p:cond delay="0"/>
                                          </p:stCondLst>
                                        </p:cTn>
                                        <p:tgtEl>
                                          <p:spTgt spid="896"/>
                                        </p:tgtEl>
                                        <p:attrNameLst>
                                          <p:attrName>style.visibility</p:attrName>
                                        </p:attrNameLst>
                                      </p:cBhvr>
                                      <p:to>
                                        <p:strVal val="visible"/>
                                      </p:to>
                                    </p:set>
                                  </p:childTnLst>
                                </p:cTn>
                              </p:par>
                              <p:par>
                                <p:cTn id="3836" presetID="1" presetClass="entr" presetSubtype="0" fill="hold" grpId="3" nodeType="withEffect">
                                  <p:stCondLst>
                                    <p:cond delay="0"/>
                                  </p:stCondLst>
                                  <p:childTnLst>
                                    <p:set>
                                      <p:cBhvr>
                                        <p:cTn id="3837" dur="1" fill="hold">
                                          <p:stCondLst>
                                            <p:cond delay="0"/>
                                          </p:stCondLst>
                                        </p:cTn>
                                        <p:tgtEl>
                                          <p:spTgt spid="895"/>
                                        </p:tgtEl>
                                        <p:attrNameLst>
                                          <p:attrName>style.visibility</p:attrName>
                                        </p:attrNameLst>
                                      </p:cBhvr>
                                      <p:to>
                                        <p:strVal val="visible"/>
                                      </p:to>
                                    </p:set>
                                  </p:childTnLst>
                                </p:cTn>
                              </p:par>
                            </p:childTnLst>
                          </p:cTn>
                        </p:par>
                      </p:childTnLst>
                    </p:cTn>
                  </p:par>
                </p:childTnLst>
              </p:cTn>
              <p:nextCondLst>
                <p:cond evt="onClick" delay="0">
                  <p:tgtEl>
                    <p:spTgt spid="893"/>
                  </p:tgtEl>
                </p:cond>
              </p:nextCondLst>
            </p:seq>
            <p:seq concurrent="1" nextAc="seek">
              <p:cTn id="3838" restart="whenNotActive" fill="hold" evtFilter="cancelBubble" nodeType="interactiveSeq">
                <p:stCondLst>
                  <p:cond evt="onClick" delay="0">
                    <p:tgtEl>
                      <p:spTgt spid="896"/>
                    </p:tgtEl>
                  </p:cond>
                </p:stCondLst>
                <p:endSync evt="end" delay="0">
                  <p:rtn val="all"/>
                </p:endSync>
                <p:childTnLst>
                  <p:par>
                    <p:cTn id="3839" fill="hold">
                      <p:stCondLst>
                        <p:cond delay="0"/>
                      </p:stCondLst>
                      <p:childTnLst>
                        <p:par>
                          <p:cTn id="3840" fill="hold">
                            <p:stCondLst>
                              <p:cond delay="0"/>
                            </p:stCondLst>
                            <p:childTnLst>
                              <p:par>
                                <p:cTn id="3841" presetID="1" presetClass="exit" presetSubtype="0" fill="hold" grpId="1" nodeType="withEffect">
                                  <p:stCondLst>
                                    <p:cond delay="0"/>
                                  </p:stCondLst>
                                  <p:childTnLst>
                                    <p:set>
                                      <p:cBhvr>
                                        <p:cTn id="3842" dur="1" fill="hold">
                                          <p:stCondLst>
                                            <p:cond delay="0"/>
                                          </p:stCondLst>
                                        </p:cTn>
                                        <p:tgtEl>
                                          <p:spTgt spid="896"/>
                                        </p:tgtEl>
                                        <p:attrNameLst>
                                          <p:attrName>style.visibility</p:attrName>
                                        </p:attrNameLst>
                                      </p:cBhvr>
                                      <p:to>
                                        <p:strVal val="hidden"/>
                                      </p:to>
                                    </p:set>
                                  </p:childTnLst>
                                </p:cTn>
                              </p:par>
                              <p:par>
                                <p:cTn id="3843" presetID="1" presetClass="exit" presetSubtype="0" fill="hold" grpId="1" nodeType="withEffect">
                                  <p:stCondLst>
                                    <p:cond delay="0"/>
                                  </p:stCondLst>
                                  <p:childTnLst>
                                    <p:set>
                                      <p:cBhvr>
                                        <p:cTn id="3844" dur="1" fill="hold">
                                          <p:stCondLst>
                                            <p:cond delay="0"/>
                                          </p:stCondLst>
                                        </p:cTn>
                                        <p:tgtEl>
                                          <p:spTgt spid="895"/>
                                        </p:tgtEl>
                                        <p:attrNameLst>
                                          <p:attrName>style.visibility</p:attrName>
                                        </p:attrNameLst>
                                      </p:cBhvr>
                                      <p:to>
                                        <p:strVal val="hidden"/>
                                      </p:to>
                                    </p:set>
                                  </p:childTnLst>
                                </p:cTn>
                              </p:par>
                              <p:par>
                                <p:cTn id="3845" presetID="1" presetClass="entr" presetSubtype="0" fill="hold" grpId="0" nodeType="withEffect">
                                  <p:stCondLst>
                                    <p:cond delay="0"/>
                                  </p:stCondLst>
                                  <p:childTnLst>
                                    <p:set>
                                      <p:cBhvr>
                                        <p:cTn id="3846" dur="1" fill="hold">
                                          <p:stCondLst>
                                            <p:cond delay="0"/>
                                          </p:stCondLst>
                                        </p:cTn>
                                        <p:tgtEl>
                                          <p:spTgt spid="894"/>
                                        </p:tgtEl>
                                        <p:attrNameLst>
                                          <p:attrName>style.visibility</p:attrName>
                                        </p:attrNameLst>
                                      </p:cBhvr>
                                      <p:to>
                                        <p:strVal val="visible"/>
                                      </p:to>
                                    </p:set>
                                  </p:childTnLst>
                                </p:cTn>
                              </p:par>
                              <p:par>
                                <p:cTn id="3847" presetID="1" presetClass="entr" presetSubtype="0" fill="hold" grpId="0" nodeType="withEffect">
                                  <p:stCondLst>
                                    <p:cond delay="0"/>
                                  </p:stCondLst>
                                  <p:childTnLst>
                                    <p:set>
                                      <p:cBhvr>
                                        <p:cTn id="3848" dur="1" fill="hold">
                                          <p:stCondLst>
                                            <p:cond delay="0"/>
                                          </p:stCondLst>
                                        </p:cTn>
                                        <p:tgtEl>
                                          <p:spTgt spid="893"/>
                                        </p:tgtEl>
                                        <p:attrNameLst>
                                          <p:attrName>style.visibility</p:attrName>
                                        </p:attrNameLst>
                                      </p:cBhvr>
                                      <p:to>
                                        <p:strVal val="visible"/>
                                      </p:to>
                                    </p:set>
                                  </p:childTnLst>
                                </p:cTn>
                              </p:par>
                            </p:childTnLst>
                          </p:cTn>
                        </p:par>
                      </p:childTnLst>
                    </p:cTn>
                  </p:par>
                </p:childTnLst>
              </p:cTn>
              <p:nextCondLst>
                <p:cond evt="onClick" delay="0">
                  <p:tgtEl>
                    <p:spTgt spid="896"/>
                  </p:tgtEl>
                </p:cond>
              </p:nextCondLst>
            </p:seq>
            <p:seq concurrent="1" nextAc="seek">
              <p:cTn id="3849" restart="whenNotActive" fill="hold" evtFilter="cancelBubble" nodeType="interactiveSeq">
                <p:stCondLst>
                  <p:cond evt="onClick" delay="0">
                    <p:tgtEl>
                      <p:spTgt spid="895"/>
                    </p:tgtEl>
                  </p:cond>
                </p:stCondLst>
                <p:endSync evt="end" delay="0">
                  <p:rtn val="all"/>
                </p:endSync>
                <p:childTnLst>
                  <p:par>
                    <p:cTn id="3850" fill="hold">
                      <p:stCondLst>
                        <p:cond delay="0"/>
                      </p:stCondLst>
                      <p:childTnLst>
                        <p:par>
                          <p:cTn id="3851" fill="hold">
                            <p:stCondLst>
                              <p:cond delay="0"/>
                            </p:stCondLst>
                            <p:childTnLst>
                              <p:par>
                                <p:cTn id="3852" presetID="1" presetClass="exit" presetSubtype="0" fill="hold" grpId="2" nodeType="withEffect">
                                  <p:stCondLst>
                                    <p:cond delay="0"/>
                                  </p:stCondLst>
                                  <p:childTnLst>
                                    <p:set>
                                      <p:cBhvr>
                                        <p:cTn id="3853" dur="1" fill="hold">
                                          <p:stCondLst>
                                            <p:cond delay="0"/>
                                          </p:stCondLst>
                                        </p:cTn>
                                        <p:tgtEl>
                                          <p:spTgt spid="895"/>
                                        </p:tgtEl>
                                        <p:attrNameLst>
                                          <p:attrName>style.visibility</p:attrName>
                                        </p:attrNameLst>
                                      </p:cBhvr>
                                      <p:to>
                                        <p:strVal val="hidden"/>
                                      </p:to>
                                    </p:set>
                                  </p:childTnLst>
                                </p:cTn>
                              </p:par>
                              <p:par>
                                <p:cTn id="3854" presetID="1" presetClass="exit" presetSubtype="0" fill="hold" grpId="2" nodeType="withEffect">
                                  <p:stCondLst>
                                    <p:cond delay="0"/>
                                  </p:stCondLst>
                                  <p:childTnLst>
                                    <p:set>
                                      <p:cBhvr>
                                        <p:cTn id="3855" dur="1" fill="hold">
                                          <p:stCondLst>
                                            <p:cond delay="0"/>
                                          </p:stCondLst>
                                        </p:cTn>
                                        <p:tgtEl>
                                          <p:spTgt spid="896"/>
                                        </p:tgtEl>
                                        <p:attrNameLst>
                                          <p:attrName>style.visibility</p:attrName>
                                        </p:attrNameLst>
                                      </p:cBhvr>
                                      <p:to>
                                        <p:strVal val="hidden"/>
                                      </p:to>
                                    </p:set>
                                  </p:childTnLst>
                                </p:cTn>
                              </p:par>
                              <p:par>
                                <p:cTn id="3856" presetID="1" presetClass="entr" presetSubtype="0" fill="hold" grpId="0" nodeType="withEffect">
                                  <p:stCondLst>
                                    <p:cond delay="0"/>
                                  </p:stCondLst>
                                  <p:childTnLst>
                                    <p:set>
                                      <p:cBhvr>
                                        <p:cTn id="3857" dur="1" fill="hold">
                                          <p:stCondLst>
                                            <p:cond delay="0"/>
                                          </p:stCondLst>
                                        </p:cTn>
                                        <p:tgtEl>
                                          <p:spTgt spid="898"/>
                                        </p:tgtEl>
                                        <p:attrNameLst>
                                          <p:attrName>style.visibility</p:attrName>
                                        </p:attrNameLst>
                                      </p:cBhvr>
                                      <p:to>
                                        <p:strVal val="visible"/>
                                      </p:to>
                                    </p:set>
                                  </p:childTnLst>
                                </p:cTn>
                              </p:par>
                              <p:par>
                                <p:cTn id="3858" presetID="1" presetClass="entr" presetSubtype="0" fill="hold" grpId="0" nodeType="withEffect">
                                  <p:stCondLst>
                                    <p:cond delay="0"/>
                                  </p:stCondLst>
                                  <p:childTnLst>
                                    <p:set>
                                      <p:cBhvr>
                                        <p:cTn id="3859"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895"/>
                  </p:tgtEl>
                </p:cond>
              </p:nextCondLst>
            </p:seq>
            <p:seq concurrent="1" nextAc="seek">
              <p:cTn id="3860" restart="whenNotActive" fill="hold" evtFilter="cancelBubble" nodeType="interactiveSeq">
                <p:stCondLst>
                  <p:cond evt="onClick" delay="0">
                    <p:tgtEl>
                      <p:spTgt spid="898"/>
                    </p:tgtEl>
                  </p:cond>
                </p:stCondLst>
                <p:endSync evt="end" delay="0">
                  <p:rtn val="all"/>
                </p:endSync>
                <p:childTnLst>
                  <p:par>
                    <p:cTn id="3861" fill="hold">
                      <p:stCondLst>
                        <p:cond delay="0"/>
                      </p:stCondLst>
                      <p:childTnLst>
                        <p:par>
                          <p:cTn id="3862" fill="hold">
                            <p:stCondLst>
                              <p:cond delay="0"/>
                            </p:stCondLst>
                            <p:childTnLst>
                              <p:par>
                                <p:cTn id="3863" presetID="1" presetClass="exit" presetSubtype="0" fill="hold" grpId="1" nodeType="withEffect">
                                  <p:stCondLst>
                                    <p:cond delay="0"/>
                                  </p:stCondLst>
                                  <p:childTnLst>
                                    <p:set>
                                      <p:cBhvr>
                                        <p:cTn id="3864" dur="1" fill="hold">
                                          <p:stCondLst>
                                            <p:cond delay="0"/>
                                          </p:stCondLst>
                                        </p:cTn>
                                        <p:tgtEl>
                                          <p:spTgt spid="898"/>
                                        </p:tgtEl>
                                        <p:attrNameLst>
                                          <p:attrName>style.visibility</p:attrName>
                                        </p:attrNameLst>
                                      </p:cBhvr>
                                      <p:to>
                                        <p:strVal val="hidden"/>
                                      </p:to>
                                    </p:set>
                                  </p:childTnLst>
                                </p:cTn>
                              </p:par>
                              <p:par>
                                <p:cTn id="3865" presetID="1" presetClass="exit" presetSubtype="0" fill="hold" grpId="1" nodeType="withEffect">
                                  <p:stCondLst>
                                    <p:cond delay="0"/>
                                  </p:stCondLst>
                                  <p:childTnLst>
                                    <p:set>
                                      <p:cBhvr>
                                        <p:cTn id="3866" dur="1" fill="hold">
                                          <p:stCondLst>
                                            <p:cond delay="0"/>
                                          </p:stCondLst>
                                        </p:cTn>
                                        <p:tgtEl>
                                          <p:spTgt spid="897"/>
                                        </p:tgtEl>
                                        <p:attrNameLst>
                                          <p:attrName>style.visibility</p:attrName>
                                        </p:attrNameLst>
                                      </p:cBhvr>
                                      <p:to>
                                        <p:strVal val="hidden"/>
                                      </p:to>
                                    </p:set>
                                  </p:childTnLst>
                                </p:cTn>
                              </p:par>
                              <p:par>
                                <p:cTn id="3867" presetID="1" presetClass="entr" presetSubtype="0" fill="hold" grpId="0" nodeType="withEffect">
                                  <p:stCondLst>
                                    <p:cond delay="0"/>
                                  </p:stCondLst>
                                  <p:childTnLst>
                                    <p:set>
                                      <p:cBhvr>
                                        <p:cTn id="3868" dur="1" fill="hold">
                                          <p:stCondLst>
                                            <p:cond delay="0"/>
                                          </p:stCondLst>
                                        </p:cTn>
                                        <p:tgtEl>
                                          <p:spTgt spid="896"/>
                                        </p:tgtEl>
                                        <p:attrNameLst>
                                          <p:attrName>style.visibility</p:attrName>
                                        </p:attrNameLst>
                                      </p:cBhvr>
                                      <p:to>
                                        <p:strVal val="visible"/>
                                      </p:to>
                                    </p:set>
                                  </p:childTnLst>
                                </p:cTn>
                              </p:par>
                              <p:par>
                                <p:cTn id="3869" presetID="1" presetClass="entr" presetSubtype="0" fill="hold" grpId="0" nodeType="withEffect">
                                  <p:stCondLst>
                                    <p:cond delay="0"/>
                                  </p:stCondLst>
                                  <p:childTnLst>
                                    <p:set>
                                      <p:cBhvr>
                                        <p:cTn id="3870" dur="1" fill="hold">
                                          <p:stCondLst>
                                            <p:cond delay="0"/>
                                          </p:stCondLst>
                                        </p:cTn>
                                        <p:tgtEl>
                                          <p:spTgt spid="895"/>
                                        </p:tgtEl>
                                        <p:attrNameLst>
                                          <p:attrName>style.visibility</p:attrName>
                                        </p:attrNameLst>
                                      </p:cBhvr>
                                      <p:to>
                                        <p:strVal val="visible"/>
                                      </p:to>
                                    </p:set>
                                  </p:childTnLst>
                                </p:cTn>
                              </p:par>
                            </p:childTnLst>
                          </p:cTn>
                        </p:par>
                      </p:childTnLst>
                    </p:cTn>
                  </p:par>
                </p:childTnLst>
              </p:cTn>
              <p:nextCondLst>
                <p:cond evt="onClick" delay="0">
                  <p:tgtEl>
                    <p:spTgt spid="898"/>
                  </p:tgtEl>
                </p:cond>
              </p:nextCondLst>
            </p:seq>
            <p:seq concurrent="1" nextAc="seek">
              <p:cTn id="3871" restart="whenNotActive" fill="hold" evtFilter="cancelBubble" nodeType="interactiveSeq">
                <p:stCondLst>
                  <p:cond evt="onClick" delay="0">
                    <p:tgtEl>
                      <p:spTgt spid="897"/>
                    </p:tgtEl>
                  </p:cond>
                </p:stCondLst>
                <p:endSync evt="end" delay="0">
                  <p:rtn val="all"/>
                </p:endSync>
                <p:childTnLst>
                  <p:par>
                    <p:cTn id="3872" fill="hold">
                      <p:stCondLst>
                        <p:cond delay="0"/>
                      </p:stCondLst>
                      <p:childTnLst>
                        <p:par>
                          <p:cTn id="3873" fill="hold">
                            <p:stCondLst>
                              <p:cond delay="0"/>
                            </p:stCondLst>
                            <p:childTnLst>
                              <p:par>
                                <p:cTn id="3874" presetID="1" presetClass="exit" presetSubtype="0" fill="hold" grpId="2" nodeType="withEffect">
                                  <p:stCondLst>
                                    <p:cond delay="0"/>
                                  </p:stCondLst>
                                  <p:childTnLst>
                                    <p:set>
                                      <p:cBhvr>
                                        <p:cTn id="3875" dur="1" fill="hold">
                                          <p:stCondLst>
                                            <p:cond delay="0"/>
                                          </p:stCondLst>
                                        </p:cTn>
                                        <p:tgtEl>
                                          <p:spTgt spid="897"/>
                                        </p:tgtEl>
                                        <p:attrNameLst>
                                          <p:attrName>style.visibility</p:attrName>
                                        </p:attrNameLst>
                                      </p:cBhvr>
                                      <p:to>
                                        <p:strVal val="hidden"/>
                                      </p:to>
                                    </p:set>
                                  </p:childTnLst>
                                </p:cTn>
                              </p:par>
                              <p:par>
                                <p:cTn id="3876" presetID="1" presetClass="exit" presetSubtype="0" fill="hold" grpId="2" nodeType="withEffect">
                                  <p:stCondLst>
                                    <p:cond delay="0"/>
                                  </p:stCondLst>
                                  <p:childTnLst>
                                    <p:set>
                                      <p:cBhvr>
                                        <p:cTn id="3877" dur="1" fill="hold">
                                          <p:stCondLst>
                                            <p:cond delay="0"/>
                                          </p:stCondLst>
                                        </p:cTn>
                                        <p:tgtEl>
                                          <p:spTgt spid="898"/>
                                        </p:tgtEl>
                                        <p:attrNameLst>
                                          <p:attrName>style.visibility</p:attrName>
                                        </p:attrNameLst>
                                      </p:cBhvr>
                                      <p:to>
                                        <p:strVal val="hidden"/>
                                      </p:to>
                                    </p:set>
                                  </p:childTnLst>
                                </p:cTn>
                              </p:par>
                              <p:par>
                                <p:cTn id="3878" presetID="1" presetClass="entr" presetSubtype="0" fill="hold" grpId="3" nodeType="withEffect">
                                  <p:stCondLst>
                                    <p:cond delay="0"/>
                                  </p:stCondLst>
                                  <p:childTnLst>
                                    <p:set>
                                      <p:cBhvr>
                                        <p:cTn id="3879" dur="1" fill="hold">
                                          <p:stCondLst>
                                            <p:cond delay="0"/>
                                          </p:stCondLst>
                                        </p:cTn>
                                        <p:tgtEl>
                                          <p:spTgt spid="900"/>
                                        </p:tgtEl>
                                        <p:attrNameLst>
                                          <p:attrName>style.visibility</p:attrName>
                                        </p:attrNameLst>
                                      </p:cBhvr>
                                      <p:to>
                                        <p:strVal val="visible"/>
                                      </p:to>
                                    </p:set>
                                  </p:childTnLst>
                                </p:cTn>
                              </p:par>
                              <p:par>
                                <p:cTn id="3880" presetID="1" presetClass="entr" presetSubtype="0" fill="hold" grpId="3" nodeType="withEffect">
                                  <p:stCondLst>
                                    <p:cond delay="0"/>
                                  </p:stCondLst>
                                  <p:childTnLst>
                                    <p:set>
                                      <p:cBhvr>
                                        <p:cTn id="3881" dur="1" fill="hold">
                                          <p:stCondLst>
                                            <p:cond delay="0"/>
                                          </p:stCondLst>
                                        </p:cTn>
                                        <p:tgtEl>
                                          <p:spTgt spid="899"/>
                                        </p:tgtEl>
                                        <p:attrNameLst>
                                          <p:attrName>style.visibility</p:attrName>
                                        </p:attrNameLst>
                                      </p:cBhvr>
                                      <p:to>
                                        <p:strVal val="visible"/>
                                      </p:to>
                                    </p:set>
                                  </p:childTnLst>
                                </p:cTn>
                              </p:par>
                            </p:childTnLst>
                          </p:cTn>
                        </p:par>
                      </p:childTnLst>
                    </p:cTn>
                  </p:par>
                </p:childTnLst>
              </p:cTn>
              <p:nextCondLst>
                <p:cond evt="onClick" delay="0">
                  <p:tgtEl>
                    <p:spTgt spid="897"/>
                  </p:tgtEl>
                </p:cond>
              </p:nextCondLst>
            </p:seq>
            <p:seq concurrent="1" nextAc="seek">
              <p:cTn id="3882" restart="whenNotActive" fill="hold" evtFilter="cancelBubble" nodeType="interactiveSeq">
                <p:stCondLst>
                  <p:cond evt="onClick" delay="0">
                    <p:tgtEl>
                      <p:spTgt spid="900"/>
                    </p:tgtEl>
                  </p:cond>
                </p:stCondLst>
                <p:endSync evt="end" delay="0">
                  <p:rtn val="all"/>
                </p:endSync>
                <p:childTnLst>
                  <p:par>
                    <p:cTn id="3883" fill="hold">
                      <p:stCondLst>
                        <p:cond delay="0"/>
                      </p:stCondLst>
                      <p:childTnLst>
                        <p:par>
                          <p:cTn id="3884" fill="hold">
                            <p:stCondLst>
                              <p:cond delay="0"/>
                            </p:stCondLst>
                            <p:childTnLst>
                              <p:par>
                                <p:cTn id="3885" presetID="1" presetClass="exit" presetSubtype="0" fill="hold" grpId="1" nodeType="withEffect">
                                  <p:stCondLst>
                                    <p:cond delay="0"/>
                                  </p:stCondLst>
                                  <p:childTnLst>
                                    <p:set>
                                      <p:cBhvr>
                                        <p:cTn id="3886" dur="1" fill="hold">
                                          <p:stCondLst>
                                            <p:cond delay="0"/>
                                          </p:stCondLst>
                                        </p:cTn>
                                        <p:tgtEl>
                                          <p:spTgt spid="900"/>
                                        </p:tgtEl>
                                        <p:attrNameLst>
                                          <p:attrName>style.visibility</p:attrName>
                                        </p:attrNameLst>
                                      </p:cBhvr>
                                      <p:to>
                                        <p:strVal val="hidden"/>
                                      </p:to>
                                    </p:set>
                                  </p:childTnLst>
                                </p:cTn>
                              </p:par>
                              <p:par>
                                <p:cTn id="3887" presetID="1" presetClass="exit" presetSubtype="0" fill="hold" grpId="1" nodeType="withEffect">
                                  <p:stCondLst>
                                    <p:cond delay="0"/>
                                  </p:stCondLst>
                                  <p:childTnLst>
                                    <p:set>
                                      <p:cBhvr>
                                        <p:cTn id="3888" dur="1" fill="hold">
                                          <p:stCondLst>
                                            <p:cond delay="0"/>
                                          </p:stCondLst>
                                        </p:cTn>
                                        <p:tgtEl>
                                          <p:spTgt spid="899"/>
                                        </p:tgtEl>
                                        <p:attrNameLst>
                                          <p:attrName>style.visibility</p:attrName>
                                        </p:attrNameLst>
                                      </p:cBhvr>
                                      <p:to>
                                        <p:strVal val="hidden"/>
                                      </p:to>
                                    </p:set>
                                  </p:childTnLst>
                                </p:cTn>
                              </p:par>
                              <p:par>
                                <p:cTn id="3889" presetID="1" presetClass="entr" presetSubtype="0" fill="hold" grpId="3" nodeType="withEffect">
                                  <p:stCondLst>
                                    <p:cond delay="0"/>
                                  </p:stCondLst>
                                  <p:childTnLst>
                                    <p:set>
                                      <p:cBhvr>
                                        <p:cTn id="3890" dur="1" fill="hold">
                                          <p:stCondLst>
                                            <p:cond delay="0"/>
                                          </p:stCondLst>
                                        </p:cTn>
                                        <p:tgtEl>
                                          <p:spTgt spid="898"/>
                                        </p:tgtEl>
                                        <p:attrNameLst>
                                          <p:attrName>style.visibility</p:attrName>
                                        </p:attrNameLst>
                                      </p:cBhvr>
                                      <p:to>
                                        <p:strVal val="visible"/>
                                      </p:to>
                                    </p:set>
                                  </p:childTnLst>
                                </p:cTn>
                              </p:par>
                              <p:par>
                                <p:cTn id="3891" presetID="1" presetClass="entr" presetSubtype="0" fill="hold" grpId="3" nodeType="withEffect">
                                  <p:stCondLst>
                                    <p:cond delay="0"/>
                                  </p:stCondLst>
                                  <p:childTnLst>
                                    <p:set>
                                      <p:cBhvr>
                                        <p:cTn id="3892"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900"/>
                  </p:tgtEl>
                </p:cond>
              </p:nextCondLst>
            </p:seq>
            <p:seq concurrent="1" nextAc="seek">
              <p:cTn id="3893" restart="whenNotActive" fill="hold" evtFilter="cancelBubble" nodeType="interactiveSeq">
                <p:stCondLst>
                  <p:cond evt="onClick" delay="0">
                    <p:tgtEl>
                      <p:spTgt spid="899"/>
                    </p:tgtEl>
                  </p:cond>
                </p:stCondLst>
                <p:endSync evt="end" delay="0">
                  <p:rtn val="all"/>
                </p:endSync>
                <p:childTnLst>
                  <p:par>
                    <p:cTn id="3894" fill="hold">
                      <p:stCondLst>
                        <p:cond delay="0"/>
                      </p:stCondLst>
                      <p:childTnLst>
                        <p:par>
                          <p:cTn id="3895" fill="hold">
                            <p:stCondLst>
                              <p:cond delay="0"/>
                            </p:stCondLst>
                            <p:childTnLst>
                              <p:par>
                                <p:cTn id="3896" presetID="1" presetClass="exit" presetSubtype="0" fill="hold" grpId="2" nodeType="withEffect">
                                  <p:stCondLst>
                                    <p:cond delay="0"/>
                                  </p:stCondLst>
                                  <p:childTnLst>
                                    <p:set>
                                      <p:cBhvr>
                                        <p:cTn id="3897" dur="1" fill="hold">
                                          <p:stCondLst>
                                            <p:cond delay="0"/>
                                          </p:stCondLst>
                                        </p:cTn>
                                        <p:tgtEl>
                                          <p:spTgt spid="899"/>
                                        </p:tgtEl>
                                        <p:attrNameLst>
                                          <p:attrName>style.visibility</p:attrName>
                                        </p:attrNameLst>
                                      </p:cBhvr>
                                      <p:to>
                                        <p:strVal val="hidden"/>
                                      </p:to>
                                    </p:set>
                                  </p:childTnLst>
                                </p:cTn>
                              </p:par>
                              <p:par>
                                <p:cTn id="3898" presetID="1" presetClass="exit" presetSubtype="0" fill="hold" grpId="2" nodeType="withEffect">
                                  <p:stCondLst>
                                    <p:cond delay="0"/>
                                  </p:stCondLst>
                                  <p:childTnLst>
                                    <p:set>
                                      <p:cBhvr>
                                        <p:cTn id="3899" dur="1" fill="hold">
                                          <p:stCondLst>
                                            <p:cond delay="0"/>
                                          </p:stCondLst>
                                        </p:cTn>
                                        <p:tgtEl>
                                          <p:spTgt spid="900"/>
                                        </p:tgtEl>
                                        <p:attrNameLst>
                                          <p:attrName>style.visibility</p:attrName>
                                        </p:attrNameLst>
                                      </p:cBhvr>
                                      <p:to>
                                        <p:strVal val="hidden"/>
                                      </p:to>
                                    </p:set>
                                  </p:childTnLst>
                                </p:cTn>
                              </p:par>
                              <p:par>
                                <p:cTn id="3900" presetID="1" presetClass="entr" presetSubtype="0" fill="hold" grpId="0" nodeType="withEffect">
                                  <p:stCondLst>
                                    <p:cond delay="0"/>
                                  </p:stCondLst>
                                  <p:childTnLst>
                                    <p:set>
                                      <p:cBhvr>
                                        <p:cTn id="3901" dur="1" fill="hold">
                                          <p:stCondLst>
                                            <p:cond delay="0"/>
                                          </p:stCondLst>
                                        </p:cTn>
                                        <p:tgtEl>
                                          <p:spTgt spid="902"/>
                                        </p:tgtEl>
                                        <p:attrNameLst>
                                          <p:attrName>style.visibility</p:attrName>
                                        </p:attrNameLst>
                                      </p:cBhvr>
                                      <p:to>
                                        <p:strVal val="visible"/>
                                      </p:to>
                                    </p:set>
                                  </p:childTnLst>
                                </p:cTn>
                              </p:par>
                              <p:par>
                                <p:cTn id="3902" presetID="1" presetClass="entr" presetSubtype="0" fill="hold" grpId="0" nodeType="withEffect">
                                  <p:stCondLst>
                                    <p:cond delay="0"/>
                                  </p:stCondLst>
                                  <p:childTnLst>
                                    <p:set>
                                      <p:cBhvr>
                                        <p:cTn id="3903" dur="1" fill="hold">
                                          <p:stCondLst>
                                            <p:cond delay="0"/>
                                          </p:stCondLst>
                                        </p:cTn>
                                        <p:tgtEl>
                                          <p:spTgt spid="901"/>
                                        </p:tgtEl>
                                        <p:attrNameLst>
                                          <p:attrName>style.visibility</p:attrName>
                                        </p:attrNameLst>
                                      </p:cBhvr>
                                      <p:to>
                                        <p:strVal val="visible"/>
                                      </p:to>
                                    </p:set>
                                  </p:childTnLst>
                                </p:cTn>
                              </p:par>
                            </p:childTnLst>
                          </p:cTn>
                        </p:par>
                      </p:childTnLst>
                    </p:cTn>
                  </p:par>
                </p:childTnLst>
              </p:cTn>
              <p:nextCondLst>
                <p:cond evt="onClick" delay="0">
                  <p:tgtEl>
                    <p:spTgt spid="899"/>
                  </p:tgtEl>
                </p:cond>
              </p:nextCondLst>
            </p:seq>
            <p:seq concurrent="1" nextAc="seek">
              <p:cTn id="3904" restart="whenNotActive" fill="hold" evtFilter="cancelBubble" nodeType="interactiveSeq">
                <p:stCondLst>
                  <p:cond evt="onClick" delay="0">
                    <p:tgtEl>
                      <p:spTgt spid="902"/>
                    </p:tgtEl>
                  </p:cond>
                </p:stCondLst>
                <p:endSync evt="end" delay="0">
                  <p:rtn val="all"/>
                </p:endSync>
                <p:childTnLst>
                  <p:par>
                    <p:cTn id="3905" fill="hold">
                      <p:stCondLst>
                        <p:cond delay="0"/>
                      </p:stCondLst>
                      <p:childTnLst>
                        <p:par>
                          <p:cTn id="3906" fill="hold">
                            <p:stCondLst>
                              <p:cond delay="0"/>
                            </p:stCondLst>
                            <p:childTnLst>
                              <p:par>
                                <p:cTn id="3907" presetID="1" presetClass="exit" presetSubtype="0" fill="hold" grpId="1" nodeType="withEffect">
                                  <p:stCondLst>
                                    <p:cond delay="0"/>
                                  </p:stCondLst>
                                  <p:childTnLst>
                                    <p:set>
                                      <p:cBhvr>
                                        <p:cTn id="3908" dur="1" fill="hold">
                                          <p:stCondLst>
                                            <p:cond delay="0"/>
                                          </p:stCondLst>
                                        </p:cTn>
                                        <p:tgtEl>
                                          <p:spTgt spid="902"/>
                                        </p:tgtEl>
                                        <p:attrNameLst>
                                          <p:attrName>style.visibility</p:attrName>
                                        </p:attrNameLst>
                                      </p:cBhvr>
                                      <p:to>
                                        <p:strVal val="hidden"/>
                                      </p:to>
                                    </p:set>
                                  </p:childTnLst>
                                </p:cTn>
                              </p:par>
                              <p:par>
                                <p:cTn id="3909" presetID="1" presetClass="exit" presetSubtype="0" fill="hold" grpId="1" nodeType="withEffect">
                                  <p:stCondLst>
                                    <p:cond delay="0"/>
                                  </p:stCondLst>
                                  <p:childTnLst>
                                    <p:set>
                                      <p:cBhvr>
                                        <p:cTn id="3910" dur="1" fill="hold">
                                          <p:stCondLst>
                                            <p:cond delay="0"/>
                                          </p:stCondLst>
                                        </p:cTn>
                                        <p:tgtEl>
                                          <p:spTgt spid="901"/>
                                        </p:tgtEl>
                                        <p:attrNameLst>
                                          <p:attrName>style.visibility</p:attrName>
                                        </p:attrNameLst>
                                      </p:cBhvr>
                                      <p:to>
                                        <p:strVal val="hidden"/>
                                      </p:to>
                                    </p:set>
                                  </p:childTnLst>
                                </p:cTn>
                              </p:par>
                              <p:par>
                                <p:cTn id="3911" presetID="1" presetClass="entr" presetSubtype="0" fill="hold" grpId="0" nodeType="withEffect">
                                  <p:stCondLst>
                                    <p:cond delay="0"/>
                                  </p:stCondLst>
                                  <p:childTnLst>
                                    <p:set>
                                      <p:cBhvr>
                                        <p:cTn id="3912" dur="1" fill="hold">
                                          <p:stCondLst>
                                            <p:cond delay="0"/>
                                          </p:stCondLst>
                                        </p:cTn>
                                        <p:tgtEl>
                                          <p:spTgt spid="900"/>
                                        </p:tgtEl>
                                        <p:attrNameLst>
                                          <p:attrName>style.visibility</p:attrName>
                                        </p:attrNameLst>
                                      </p:cBhvr>
                                      <p:to>
                                        <p:strVal val="visible"/>
                                      </p:to>
                                    </p:set>
                                  </p:childTnLst>
                                </p:cTn>
                              </p:par>
                              <p:par>
                                <p:cTn id="3913" presetID="1" presetClass="entr" presetSubtype="0" fill="hold" grpId="0" nodeType="withEffect">
                                  <p:stCondLst>
                                    <p:cond delay="0"/>
                                  </p:stCondLst>
                                  <p:childTnLst>
                                    <p:set>
                                      <p:cBhvr>
                                        <p:cTn id="3914" dur="1" fill="hold">
                                          <p:stCondLst>
                                            <p:cond delay="0"/>
                                          </p:stCondLst>
                                        </p:cTn>
                                        <p:tgtEl>
                                          <p:spTgt spid="899"/>
                                        </p:tgtEl>
                                        <p:attrNameLst>
                                          <p:attrName>style.visibility</p:attrName>
                                        </p:attrNameLst>
                                      </p:cBhvr>
                                      <p:to>
                                        <p:strVal val="visible"/>
                                      </p:to>
                                    </p:set>
                                  </p:childTnLst>
                                </p:cTn>
                              </p:par>
                            </p:childTnLst>
                          </p:cTn>
                        </p:par>
                      </p:childTnLst>
                    </p:cTn>
                  </p:par>
                </p:childTnLst>
              </p:cTn>
              <p:nextCondLst>
                <p:cond evt="onClick" delay="0">
                  <p:tgtEl>
                    <p:spTgt spid="902"/>
                  </p:tgtEl>
                </p:cond>
              </p:nextCondLst>
            </p:seq>
            <p:seq concurrent="1" nextAc="seek">
              <p:cTn id="3915" restart="whenNotActive" fill="hold" evtFilter="cancelBubble" nodeType="interactiveSeq">
                <p:stCondLst>
                  <p:cond evt="onClick" delay="0">
                    <p:tgtEl>
                      <p:spTgt spid="901"/>
                    </p:tgtEl>
                  </p:cond>
                </p:stCondLst>
                <p:endSync evt="end" delay="0">
                  <p:rtn val="all"/>
                </p:endSync>
                <p:childTnLst>
                  <p:par>
                    <p:cTn id="3916" fill="hold">
                      <p:stCondLst>
                        <p:cond delay="0"/>
                      </p:stCondLst>
                      <p:childTnLst>
                        <p:par>
                          <p:cTn id="3917" fill="hold">
                            <p:stCondLst>
                              <p:cond delay="0"/>
                            </p:stCondLst>
                            <p:childTnLst>
                              <p:par>
                                <p:cTn id="3918" presetID="1" presetClass="exit" presetSubtype="0" fill="hold" grpId="2" nodeType="withEffect">
                                  <p:stCondLst>
                                    <p:cond delay="0"/>
                                  </p:stCondLst>
                                  <p:childTnLst>
                                    <p:set>
                                      <p:cBhvr>
                                        <p:cTn id="3919" dur="1" fill="hold">
                                          <p:stCondLst>
                                            <p:cond delay="0"/>
                                          </p:stCondLst>
                                        </p:cTn>
                                        <p:tgtEl>
                                          <p:spTgt spid="901"/>
                                        </p:tgtEl>
                                        <p:attrNameLst>
                                          <p:attrName>style.visibility</p:attrName>
                                        </p:attrNameLst>
                                      </p:cBhvr>
                                      <p:to>
                                        <p:strVal val="hidden"/>
                                      </p:to>
                                    </p:set>
                                  </p:childTnLst>
                                </p:cTn>
                              </p:par>
                              <p:par>
                                <p:cTn id="3920" presetID="1" presetClass="exit" presetSubtype="0" fill="hold" grpId="2" nodeType="withEffect">
                                  <p:stCondLst>
                                    <p:cond delay="0"/>
                                  </p:stCondLst>
                                  <p:childTnLst>
                                    <p:set>
                                      <p:cBhvr>
                                        <p:cTn id="3921" dur="1" fill="hold">
                                          <p:stCondLst>
                                            <p:cond delay="0"/>
                                          </p:stCondLst>
                                        </p:cTn>
                                        <p:tgtEl>
                                          <p:spTgt spid="902"/>
                                        </p:tgtEl>
                                        <p:attrNameLst>
                                          <p:attrName>style.visibility</p:attrName>
                                        </p:attrNameLst>
                                      </p:cBhvr>
                                      <p:to>
                                        <p:strVal val="hidden"/>
                                      </p:to>
                                    </p:set>
                                  </p:childTnLst>
                                </p:cTn>
                              </p:par>
                              <p:par>
                                <p:cTn id="3922" presetID="1" presetClass="entr" presetSubtype="0" fill="hold" grpId="3" nodeType="withEffect">
                                  <p:stCondLst>
                                    <p:cond delay="0"/>
                                  </p:stCondLst>
                                  <p:childTnLst>
                                    <p:set>
                                      <p:cBhvr>
                                        <p:cTn id="3923" dur="1" fill="hold">
                                          <p:stCondLst>
                                            <p:cond delay="0"/>
                                          </p:stCondLst>
                                        </p:cTn>
                                        <p:tgtEl>
                                          <p:spTgt spid="904"/>
                                        </p:tgtEl>
                                        <p:attrNameLst>
                                          <p:attrName>style.visibility</p:attrName>
                                        </p:attrNameLst>
                                      </p:cBhvr>
                                      <p:to>
                                        <p:strVal val="visible"/>
                                      </p:to>
                                    </p:set>
                                  </p:childTnLst>
                                </p:cTn>
                              </p:par>
                              <p:par>
                                <p:cTn id="3924" presetID="1" presetClass="entr" presetSubtype="0" fill="hold" grpId="3" nodeType="withEffect">
                                  <p:stCondLst>
                                    <p:cond delay="0"/>
                                  </p:stCondLst>
                                  <p:childTnLst>
                                    <p:set>
                                      <p:cBhvr>
                                        <p:cTn id="3925" dur="1" fill="hold">
                                          <p:stCondLst>
                                            <p:cond delay="0"/>
                                          </p:stCondLst>
                                        </p:cTn>
                                        <p:tgtEl>
                                          <p:spTgt spid="903"/>
                                        </p:tgtEl>
                                        <p:attrNameLst>
                                          <p:attrName>style.visibility</p:attrName>
                                        </p:attrNameLst>
                                      </p:cBhvr>
                                      <p:to>
                                        <p:strVal val="visible"/>
                                      </p:to>
                                    </p:set>
                                  </p:childTnLst>
                                </p:cTn>
                              </p:par>
                            </p:childTnLst>
                          </p:cTn>
                        </p:par>
                      </p:childTnLst>
                    </p:cTn>
                  </p:par>
                </p:childTnLst>
              </p:cTn>
              <p:nextCondLst>
                <p:cond evt="onClick" delay="0">
                  <p:tgtEl>
                    <p:spTgt spid="901"/>
                  </p:tgtEl>
                </p:cond>
              </p:nextCondLst>
            </p:seq>
            <p:seq concurrent="1" nextAc="seek">
              <p:cTn id="3926" restart="whenNotActive" fill="hold" evtFilter="cancelBubble" nodeType="interactiveSeq">
                <p:stCondLst>
                  <p:cond evt="onClick" delay="0">
                    <p:tgtEl>
                      <p:spTgt spid="904"/>
                    </p:tgtEl>
                  </p:cond>
                </p:stCondLst>
                <p:endSync evt="end" delay="0">
                  <p:rtn val="all"/>
                </p:endSync>
                <p:childTnLst>
                  <p:par>
                    <p:cTn id="3927" fill="hold">
                      <p:stCondLst>
                        <p:cond delay="0"/>
                      </p:stCondLst>
                      <p:childTnLst>
                        <p:par>
                          <p:cTn id="3928" fill="hold">
                            <p:stCondLst>
                              <p:cond delay="0"/>
                            </p:stCondLst>
                            <p:childTnLst>
                              <p:par>
                                <p:cTn id="3929" presetID="1" presetClass="exit" presetSubtype="0" fill="hold" grpId="1" nodeType="withEffect">
                                  <p:stCondLst>
                                    <p:cond delay="0"/>
                                  </p:stCondLst>
                                  <p:childTnLst>
                                    <p:set>
                                      <p:cBhvr>
                                        <p:cTn id="3930" dur="1" fill="hold">
                                          <p:stCondLst>
                                            <p:cond delay="0"/>
                                          </p:stCondLst>
                                        </p:cTn>
                                        <p:tgtEl>
                                          <p:spTgt spid="904"/>
                                        </p:tgtEl>
                                        <p:attrNameLst>
                                          <p:attrName>style.visibility</p:attrName>
                                        </p:attrNameLst>
                                      </p:cBhvr>
                                      <p:to>
                                        <p:strVal val="hidden"/>
                                      </p:to>
                                    </p:set>
                                  </p:childTnLst>
                                </p:cTn>
                              </p:par>
                              <p:par>
                                <p:cTn id="3931" presetID="1" presetClass="exit" presetSubtype="0" fill="hold" grpId="1" nodeType="withEffect">
                                  <p:stCondLst>
                                    <p:cond delay="0"/>
                                  </p:stCondLst>
                                  <p:childTnLst>
                                    <p:set>
                                      <p:cBhvr>
                                        <p:cTn id="3932" dur="1" fill="hold">
                                          <p:stCondLst>
                                            <p:cond delay="0"/>
                                          </p:stCondLst>
                                        </p:cTn>
                                        <p:tgtEl>
                                          <p:spTgt spid="903"/>
                                        </p:tgtEl>
                                        <p:attrNameLst>
                                          <p:attrName>style.visibility</p:attrName>
                                        </p:attrNameLst>
                                      </p:cBhvr>
                                      <p:to>
                                        <p:strVal val="hidden"/>
                                      </p:to>
                                    </p:set>
                                  </p:childTnLst>
                                </p:cTn>
                              </p:par>
                              <p:par>
                                <p:cTn id="3933" presetID="1" presetClass="entr" presetSubtype="0" fill="hold" grpId="3" nodeType="withEffect">
                                  <p:stCondLst>
                                    <p:cond delay="0"/>
                                  </p:stCondLst>
                                  <p:childTnLst>
                                    <p:set>
                                      <p:cBhvr>
                                        <p:cTn id="3934" dur="1" fill="hold">
                                          <p:stCondLst>
                                            <p:cond delay="0"/>
                                          </p:stCondLst>
                                        </p:cTn>
                                        <p:tgtEl>
                                          <p:spTgt spid="902"/>
                                        </p:tgtEl>
                                        <p:attrNameLst>
                                          <p:attrName>style.visibility</p:attrName>
                                        </p:attrNameLst>
                                      </p:cBhvr>
                                      <p:to>
                                        <p:strVal val="visible"/>
                                      </p:to>
                                    </p:set>
                                  </p:childTnLst>
                                </p:cTn>
                              </p:par>
                              <p:par>
                                <p:cTn id="3935" presetID="1" presetClass="entr" presetSubtype="0" fill="hold" grpId="3" nodeType="withEffect">
                                  <p:stCondLst>
                                    <p:cond delay="0"/>
                                  </p:stCondLst>
                                  <p:childTnLst>
                                    <p:set>
                                      <p:cBhvr>
                                        <p:cTn id="3936" dur="1" fill="hold">
                                          <p:stCondLst>
                                            <p:cond delay="0"/>
                                          </p:stCondLst>
                                        </p:cTn>
                                        <p:tgtEl>
                                          <p:spTgt spid="901"/>
                                        </p:tgtEl>
                                        <p:attrNameLst>
                                          <p:attrName>style.visibility</p:attrName>
                                        </p:attrNameLst>
                                      </p:cBhvr>
                                      <p:to>
                                        <p:strVal val="visible"/>
                                      </p:to>
                                    </p:set>
                                  </p:childTnLst>
                                </p:cTn>
                              </p:par>
                            </p:childTnLst>
                          </p:cTn>
                        </p:par>
                      </p:childTnLst>
                    </p:cTn>
                  </p:par>
                </p:childTnLst>
              </p:cTn>
              <p:nextCondLst>
                <p:cond evt="onClick" delay="0">
                  <p:tgtEl>
                    <p:spTgt spid="904"/>
                  </p:tgtEl>
                </p:cond>
              </p:nextCondLst>
            </p:seq>
            <p:seq concurrent="1" nextAc="seek">
              <p:cTn id="3937" restart="whenNotActive" fill="hold" evtFilter="cancelBubble" nodeType="interactiveSeq">
                <p:stCondLst>
                  <p:cond evt="onClick" delay="0">
                    <p:tgtEl>
                      <p:spTgt spid="903"/>
                    </p:tgtEl>
                  </p:cond>
                </p:stCondLst>
                <p:endSync evt="end" delay="0">
                  <p:rtn val="all"/>
                </p:endSync>
                <p:childTnLst>
                  <p:par>
                    <p:cTn id="3938" fill="hold">
                      <p:stCondLst>
                        <p:cond delay="0"/>
                      </p:stCondLst>
                      <p:childTnLst>
                        <p:par>
                          <p:cTn id="3939" fill="hold">
                            <p:stCondLst>
                              <p:cond delay="0"/>
                            </p:stCondLst>
                            <p:childTnLst>
                              <p:par>
                                <p:cTn id="3940" presetID="1" presetClass="exit" presetSubtype="0" fill="hold" grpId="2" nodeType="withEffect">
                                  <p:stCondLst>
                                    <p:cond delay="0"/>
                                  </p:stCondLst>
                                  <p:childTnLst>
                                    <p:set>
                                      <p:cBhvr>
                                        <p:cTn id="3941" dur="1" fill="hold">
                                          <p:stCondLst>
                                            <p:cond delay="0"/>
                                          </p:stCondLst>
                                        </p:cTn>
                                        <p:tgtEl>
                                          <p:spTgt spid="903"/>
                                        </p:tgtEl>
                                        <p:attrNameLst>
                                          <p:attrName>style.visibility</p:attrName>
                                        </p:attrNameLst>
                                      </p:cBhvr>
                                      <p:to>
                                        <p:strVal val="hidden"/>
                                      </p:to>
                                    </p:set>
                                  </p:childTnLst>
                                </p:cTn>
                              </p:par>
                              <p:par>
                                <p:cTn id="3942" presetID="1" presetClass="exit" presetSubtype="0" fill="hold" grpId="2" nodeType="withEffect">
                                  <p:stCondLst>
                                    <p:cond delay="0"/>
                                  </p:stCondLst>
                                  <p:childTnLst>
                                    <p:set>
                                      <p:cBhvr>
                                        <p:cTn id="3943" dur="1" fill="hold">
                                          <p:stCondLst>
                                            <p:cond delay="0"/>
                                          </p:stCondLst>
                                        </p:cTn>
                                        <p:tgtEl>
                                          <p:spTgt spid="904"/>
                                        </p:tgtEl>
                                        <p:attrNameLst>
                                          <p:attrName>style.visibility</p:attrName>
                                        </p:attrNameLst>
                                      </p:cBhvr>
                                      <p:to>
                                        <p:strVal val="hidden"/>
                                      </p:to>
                                    </p:set>
                                  </p:childTnLst>
                                </p:cTn>
                              </p:par>
                              <p:par>
                                <p:cTn id="3944" presetID="1" presetClass="entr" presetSubtype="0" fill="hold" grpId="0" nodeType="withEffect">
                                  <p:stCondLst>
                                    <p:cond delay="0"/>
                                  </p:stCondLst>
                                  <p:childTnLst>
                                    <p:set>
                                      <p:cBhvr>
                                        <p:cTn id="3945" dur="1" fill="hold">
                                          <p:stCondLst>
                                            <p:cond delay="0"/>
                                          </p:stCondLst>
                                        </p:cTn>
                                        <p:tgtEl>
                                          <p:spTgt spid="906"/>
                                        </p:tgtEl>
                                        <p:attrNameLst>
                                          <p:attrName>style.visibility</p:attrName>
                                        </p:attrNameLst>
                                      </p:cBhvr>
                                      <p:to>
                                        <p:strVal val="visible"/>
                                      </p:to>
                                    </p:set>
                                  </p:childTnLst>
                                </p:cTn>
                              </p:par>
                              <p:par>
                                <p:cTn id="3946" presetID="1" presetClass="entr" presetSubtype="0" fill="hold" grpId="0" nodeType="withEffect">
                                  <p:stCondLst>
                                    <p:cond delay="0"/>
                                  </p:stCondLst>
                                  <p:childTnLst>
                                    <p:set>
                                      <p:cBhvr>
                                        <p:cTn id="3947" dur="1" fill="hold">
                                          <p:stCondLst>
                                            <p:cond delay="0"/>
                                          </p:stCondLst>
                                        </p:cTn>
                                        <p:tgtEl>
                                          <p:spTgt spid="905"/>
                                        </p:tgtEl>
                                        <p:attrNameLst>
                                          <p:attrName>style.visibility</p:attrName>
                                        </p:attrNameLst>
                                      </p:cBhvr>
                                      <p:to>
                                        <p:strVal val="visible"/>
                                      </p:to>
                                    </p:set>
                                  </p:childTnLst>
                                </p:cTn>
                              </p:par>
                            </p:childTnLst>
                          </p:cTn>
                        </p:par>
                      </p:childTnLst>
                    </p:cTn>
                  </p:par>
                </p:childTnLst>
              </p:cTn>
              <p:nextCondLst>
                <p:cond evt="onClick" delay="0">
                  <p:tgtEl>
                    <p:spTgt spid="903"/>
                  </p:tgtEl>
                </p:cond>
              </p:nextCondLst>
            </p:seq>
            <p:seq concurrent="1" nextAc="seek">
              <p:cTn id="3948" restart="whenNotActive" fill="hold" evtFilter="cancelBubble" nodeType="interactiveSeq">
                <p:stCondLst>
                  <p:cond evt="onClick" delay="0">
                    <p:tgtEl>
                      <p:spTgt spid="906"/>
                    </p:tgtEl>
                  </p:cond>
                </p:stCondLst>
                <p:endSync evt="end" delay="0">
                  <p:rtn val="all"/>
                </p:endSync>
                <p:childTnLst>
                  <p:par>
                    <p:cTn id="3949" fill="hold">
                      <p:stCondLst>
                        <p:cond delay="0"/>
                      </p:stCondLst>
                      <p:childTnLst>
                        <p:par>
                          <p:cTn id="3950" fill="hold">
                            <p:stCondLst>
                              <p:cond delay="0"/>
                            </p:stCondLst>
                            <p:childTnLst>
                              <p:par>
                                <p:cTn id="3951" presetID="1" presetClass="exit" presetSubtype="0" fill="hold" grpId="1" nodeType="withEffect">
                                  <p:stCondLst>
                                    <p:cond delay="0"/>
                                  </p:stCondLst>
                                  <p:childTnLst>
                                    <p:set>
                                      <p:cBhvr>
                                        <p:cTn id="3952" dur="1" fill="hold">
                                          <p:stCondLst>
                                            <p:cond delay="0"/>
                                          </p:stCondLst>
                                        </p:cTn>
                                        <p:tgtEl>
                                          <p:spTgt spid="906"/>
                                        </p:tgtEl>
                                        <p:attrNameLst>
                                          <p:attrName>style.visibility</p:attrName>
                                        </p:attrNameLst>
                                      </p:cBhvr>
                                      <p:to>
                                        <p:strVal val="hidden"/>
                                      </p:to>
                                    </p:set>
                                  </p:childTnLst>
                                </p:cTn>
                              </p:par>
                              <p:par>
                                <p:cTn id="3953" presetID="1" presetClass="exit" presetSubtype="0" fill="hold" grpId="1" nodeType="withEffect">
                                  <p:stCondLst>
                                    <p:cond delay="0"/>
                                  </p:stCondLst>
                                  <p:childTnLst>
                                    <p:set>
                                      <p:cBhvr>
                                        <p:cTn id="3954" dur="1" fill="hold">
                                          <p:stCondLst>
                                            <p:cond delay="0"/>
                                          </p:stCondLst>
                                        </p:cTn>
                                        <p:tgtEl>
                                          <p:spTgt spid="905"/>
                                        </p:tgtEl>
                                        <p:attrNameLst>
                                          <p:attrName>style.visibility</p:attrName>
                                        </p:attrNameLst>
                                      </p:cBhvr>
                                      <p:to>
                                        <p:strVal val="hidden"/>
                                      </p:to>
                                    </p:set>
                                  </p:childTnLst>
                                </p:cTn>
                              </p:par>
                              <p:par>
                                <p:cTn id="3955" presetID="1" presetClass="entr" presetSubtype="0" fill="hold" grpId="0" nodeType="withEffect">
                                  <p:stCondLst>
                                    <p:cond delay="0"/>
                                  </p:stCondLst>
                                  <p:childTnLst>
                                    <p:set>
                                      <p:cBhvr>
                                        <p:cTn id="3956" dur="1" fill="hold">
                                          <p:stCondLst>
                                            <p:cond delay="0"/>
                                          </p:stCondLst>
                                        </p:cTn>
                                        <p:tgtEl>
                                          <p:spTgt spid="904"/>
                                        </p:tgtEl>
                                        <p:attrNameLst>
                                          <p:attrName>style.visibility</p:attrName>
                                        </p:attrNameLst>
                                      </p:cBhvr>
                                      <p:to>
                                        <p:strVal val="visible"/>
                                      </p:to>
                                    </p:set>
                                  </p:childTnLst>
                                </p:cTn>
                              </p:par>
                              <p:par>
                                <p:cTn id="3957" presetID="1" presetClass="entr" presetSubtype="0" fill="hold" grpId="0" nodeType="withEffect">
                                  <p:stCondLst>
                                    <p:cond delay="0"/>
                                  </p:stCondLst>
                                  <p:childTnLst>
                                    <p:set>
                                      <p:cBhvr>
                                        <p:cTn id="3958" dur="1" fill="hold">
                                          <p:stCondLst>
                                            <p:cond delay="0"/>
                                          </p:stCondLst>
                                        </p:cTn>
                                        <p:tgtEl>
                                          <p:spTgt spid="903"/>
                                        </p:tgtEl>
                                        <p:attrNameLst>
                                          <p:attrName>style.visibility</p:attrName>
                                        </p:attrNameLst>
                                      </p:cBhvr>
                                      <p:to>
                                        <p:strVal val="visible"/>
                                      </p:to>
                                    </p:set>
                                  </p:childTnLst>
                                </p:cTn>
                              </p:par>
                            </p:childTnLst>
                          </p:cTn>
                        </p:par>
                      </p:childTnLst>
                    </p:cTn>
                  </p:par>
                </p:childTnLst>
              </p:cTn>
              <p:nextCondLst>
                <p:cond evt="onClick" delay="0">
                  <p:tgtEl>
                    <p:spTgt spid="906"/>
                  </p:tgtEl>
                </p:cond>
              </p:nextCondLst>
            </p:seq>
            <p:seq concurrent="1" nextAc="seek">
              <p:cTn id="3959" restart="whenNotActive" fill="hold" evtFilter="cancelBubble" nodeType="interactiveSeq">
                <p:stCondLst>
                  <p:cond evt="onClick" delay="0">
                    <p:tgtEl>
                      <p:spTgt spid="905"/>
                    </p:tgtEl>
                  </p:cond>
                </p:stCondLst>
                <p:endSync evt="end" delay="0">
                  <p:rtn val="all"/>
                </p:endSync>
                <p:childTnLst>
                  <p:par>
                    <p:cTn id="3960" fill="hold">
                      <p:stCondLst>
                        <p:cond delay="0"/>
                      </p:stCondLst>
                      <p:childTnLst>
                        <p:par>
                          <p:cTn id="3961" fill="hold">
                            <p:stCondLst>
                              <p:cond delay="0"/>
                            </p:stCondLst>
                            <p:childTnLst>
                              <p:par>
                                <p:cTn id="3962" presetID="1" presetClass="exit" presetSubtype="0" fill="hold" grpId="2" nodeType="withEffect">
                                  <p:stCondLst>
                                    <p:cond delay="0"/>
                                  </p:stCondLst>
                                  <p:childTnLst>
                                    <p:set>
                                      <p:cBhvr>
                                        <p:cTn id="3963" dur="1" fill="hold">
                                          <p:stCondLst>
                                            <p:cond delay="0"/>
                                          </p:stCondLst>
                                        </p:cTn>
                                        <p:tgtEl>
                                          <p:spTgt spid="905"/>
                                        </p:tgtEl>
                                        <p:attrNameLst>
                                          <p:attrName>style.visibility</p:attrName>
                                        </p:attrNameLst>
                                      </p:cBhvr>
                                      <p:to>
                                        <p:strVal val="hidden"/>
                                      </p:to>
                                    </p:set>
                                  </p:childTnLst>
                                </p:cTn>
                              </p:par>
                              <p:par>
                                <p:cTn id="3964" presetID="1" presetClass="exit" presetSubtype="0" fill="hold" grpId="2" nodeType="withEffect">
                                  <p:stCondLst>
                                    <p:cond delay="0"/>
                                  </p:stCondLst>
                                  <p:childTnLst>
                                    <p:set>
                                      <p:cBhvr>
                                        <p:cTn id="3965" dur="1" fill="hold">
                                          <p:stCondLst>
                                            <p:cond delay="0"/>
                                          </p:stCondLst>
                                        </p:cTn>
                                        <p:tgtEl>
                                          <p:spTgt spid="906"/>
                                        </p:tgtEl>
                                        <p:attrNameLst>
                                          <p:attrName>style.visibility</p:attrName>
                                        </p:attrNameLst>
                                      </p:cBhvr>
                                      <p:to>
                                        <p:strVal val="hidden"/>
                                      </p:to>
                                    </p:set>
                                  </p:childTnLst>
                                </p:cTn>
                              </p:par>
                              <p:par>
                                <p:cTn id="3966" presetID="1" presetClass="entr" presetSubtype="0" fill="hold" grpId="3" nodeType="withEffect">
                                  <p:stCondLst>
                                    <p:cond delay="0"/>
                                  </p:stCondLst>
                                  <p:childTnLst>
                                    <p:set>
                                      <p:cBhvr>
                                        <p:cTn id="3967" dur="1" fill="hold">
                                          <p:stCondLst>
                                            <p:cond delay="0"/>
                                          </p:stCondLst>
                                        </p:cTn>
                                        <p:tgtEl>
                                          <p:spTgt spid="908"/>
                                        </p:tgtEl>
                                        <p:attrNameLst>
                                          <p:attrName>style.visibility</p:attrName>
                                        </p:attrNameLst>
                                      </p:cBhvr>
                                      <p:to>
                                        <p:strVal val="visible"/>
                                      </p:to>
                                    </p:set>
                                  </p:childTnLst>
                                </p:cTn>
                              </p:par>
                              <p:par>
                                <p:cTn id="3968" presetID="1" presetClass="entr" presetSubtype="0" fill="hold" grpId="3" nodeType="withEffect">
                                  <p:stCondLst>
                                    <p:cond delay="0"/>
                                  </p:stCondLst>
                                  <p:childTnLst>
                                    <p:set>
                                      <p:cBhvr>
                                        <p:cTn id="3969" dur="1" fill="hold">
                                          <p:stCondLst>
                                            <p:cond delay="0"/>
                                          </p:stCondLst>
                                        </p:cTn>
                                        <p:tgtEl>
                                          <p:spTgt spid="907"/>
                                        </p:tgtEl>
                                        <p:attrNameLst>
                                          <p:attrName>style.visibility</p:attrName>
                                        </p:attrNameLst>
                                      </p:cBhvr>
                                      <p:to>
                                        <p:strVal val="visible"/>
                                      </p:to>
                                    </p:set>
                                  </p:childTnLst>
                                </p:cTn>
                              </p:par>
                            </p:childTnLst>
                          </p:cTn>
                        </p:par>
                      </p:childTnLst>
                    </p:cTn>
                  </p:par>
                </p:childTnLst>
              </p:cTn>
              <p:nextCondLst>
                <p:cond evt="onClick" delay="0">
                  <p:tgtEl>
                    <p:spTgt spid="905"/>
                  </p:tgtEl>
                </p:cond>
              </p:nextCondLst>
            </p:seq>
            <p:seq concurrent="1" nextAc="seek">
              <p:cTn id="3970" restart="whenNotActive" fill="hold" evtFilter="cancelBubble" nodeType="interactiveSeq">
                <p:stCondLst>
                  <p:cond evt="onClick" delay="0">
                    <p:tgtEl>
                      <p:spTgt spid="908"/>
                    </p:tgtEl>
                  </p:cond>
                </p:stCondLst>
                <p:endSync evt="end" delay="0">
                  <p:rtn val="all"/>
                </p:endSync>
                <p:childTnLst>
                  <p:par>
                    <p:cTn id="3971" fill="hold">
                      <p:stCondLst>
                        <p:cond delay="0"/>
                      </p:stCondLst>
                      <p:childTnLst>
                        <p:par>
                          <p:cTn id="3972" fill="hold">
                            <p:stCondLst>
                              <p:cond delay="0"/>
                            </p:stCondLst>
                            <p:childTnLst>
                              <p:par>
                                <p:cTn id="3973" presetID="1" presetClass="exit" presetSubtype="0" fill="hold" grpId="1" nodeType="withEffect">
                                  <p:stCondLst>
                                    <p:cond delay="0"/>
                                  </p:stCondLst>
                                  <p:childTnLst>
                                    <p:set>
                                      <p:cBhvr>
                                        <p:cTn id="3974" dur="1" fill="hold">
                                          <p:stCondLst>
                                            <p:cond delay="0"/>
                                          </p:stCondLst>
                                        </p:cTn>
                                        <p:tgtEl>
                                          <p:spTgt spid="908"/>
                                        </p:tgtEl>
                                        <p:attrNameLst>
                                          <p:attrName>style.visibility</p:attrName>
                                        </p:attrNameLst>
                                      </p:cBhvr>
                                      <p:to>
                                        <p:strVal val="hidden"/>
                                      </p:to>
                                    </p:set>
                                  </p:childTnLst>
                                </p:cTn>
                              </p:par>
                              <p:par>
                                <p:cTn id="3975" presetID="1" presetClass="exit" presetSubtype="0" fill="hold" grpId="1" nodeType="withEffect">
                                  <p:stCondLst>
                                    <p:cond delay="0"/>
                                  </p:stCondLst>
                                  <p:childTnLst>
                                    <p:set>
                                      <p:cBhvr>
                                        <p:cTn id="3976" dur="1" fill="hold">
                                          <p:stCondLst>
                                            <p:cond delay="0"/>
                                          </p:stCondLst>
                                        </p:cTn>
                                        <p:tgtEl>
                                          <p:spTgt spid="907"/>
                                        </p:tgtEl>
                                        <p:attrNameLst>
                                          <p:attrName>style.visibility</p:attrName>
                                        </p:attrNameLst>
                                      </p:cBhvr>
                                      <p:to>
                                        <p:strVal val="hidden"/>
                                      </p:to>
                                    </p:set>
                                  </p:childTnLst>
                                </p:cTn>
                              </p:par>
                              <p:par>
                                <p:cTn id="3977" presetID="1" presetClass="entr" presetSubtype="0" fill="hold" grpId="3" nodeType="withEffect">
                                  <p:stCondLst>
                                    <p:cond delay="0"/>
                                  </p:stCondLst>
                                  <p:childTnLst>
                                    <p:set>
                                      <p:cBhvr>
                                        <p:cTn id="3978" dur="1" fill="hold">
                                          <p:stCondLst>
                                            <p:cond delay="0"/>
                                          </p:stCondLst>
                                        </p:cTn>
                                        <p:tgtEl>
                                          <p:spTgt spid="906"/>
                                        </p:tgtEl>
                                        <p:attrNameLst>
                                          <p:attrName>style.visibility</p:attrName>
                                        </p:attrNameLst>
                                      </p:cBhvr>
                                      <p:to>
                                        <p:strVal val="visible"/>
                                      </p:to>
                                    </p:set>
                                  </p:childTnLst>
                                </p:cTn>
                              </p:par>
                              <p:par>
                                <p:cTn id="3979" presetID="1" presetClass="entr" presetSubtype="0" fill="hold" grpId="3" nodeType="withEffect">
                                  <p:stCondLst>
                                    <p:cond delay="0"/>
                                  </p:stCondLst>
                                  <p:childTnLst>
                                    <p:set>
                                      <p:cBhvr>
                                        <p:cTn id="3980" dur="1" fill="hold">
                                          <p:stCondLst>
                                            <p:cond delay="0"/>
                                          </p:stCondLst>
                                        </p:cTn>
                                        <p:tgtEl>
                                          <p:spTgt spid="905"/>
                                        </p:tgtEl>
                                        <p:attrNameLst>
                                          <p:attrName>style.visibility</p:attrName>
                                        </p:attrNameLst>
                                      </p:cBhvr>
                                      <p:to>
                                        <p:strVal val="visible"/>
                                      </p:to>
                                    </p:set>
                                  </p:childTnLst>
                                </p:cTn>
                              </p:par>
                            </p:childTnLst>
                          </p:cTn>
                        </p:par>
                      </p:childTnLst>
                    </p:cTn>
                  </p:par>
                </p:childTnLst>
              </p:cTn>
              <p:nextCondLst>
                <p:cond evt="onClick" delay="0">
                  <p:tgtEl>
                    <p:spTgt spid="908"/>
                  </p:tgtEl>
                </p:cond>
              </p:nextCondLst>
            </p:seq>
            <p:seq concurrent="1" nextAc="seek">
              <p:cTn id="3981" restart="whenNotActive" fill="hold" evtFilter="cancelBubble" nodeType="interactiveSeq">
                <p:stCondLst>
                  <p:cond evt="onClick" delay="0">
                    <p:tgtEl>
                      <p:spTgt spid="907"/>
                    </p:tgtEl>
                  </p:cond>
                </p:stCondLst>
                <p:endSync evt="end" delay="0">
                  <p:rtn val="all"/>
                </p:endSync>
                <p:childTnLst>
                  <p:par>
                    <p:cTn id="3982" fill="hold">
                      <p:stCondLst>
                        <p:cond delay="0"/>
                      </p:stCondLst>
                      <p:childTnLst>
                        <p:par>
                          <p:cTn id="3983" fill="hold">
                            <p:stCondLst>
                              <p:cond delay="0"/>
                            </p:stCondLst>
                            <p:childTnLst>
                              <p:par>
                                <p:cTn id="3984" presetID="1" presetClass="exit" presetSubtype="0" fill="hold" grpId="2" nodeType="withEffect">
                                  <p:stCondLst>
                                    <p:cond delay="0"/>
                                  </p:stCondLst>
                                  <p:childTnLst>
                                    <p:set>
                                      <p:cBhvr>
                                        <p:cTn id="3985" dur="1" fill="hold">
                                          <p:stCondLst>
                                            <p:cond delay="0"/>
                                          </p:stCondLst>
                                        </p:cTn>
                                        <p:tgtEl>
                                          <p:spTgt spid="907"/>
                                        </p:tgtEl>
                                        <p:attrNameLst>
                                          <p:attrName>style.visibility</p:attrName>
                                        </p:attrNameLst>
                                      </p:cBhvr>
                                      <p:to>
                                        <p:strVal val="hidden"/>
                                      </p:to>
                                    </p:set>
                                  </p:childTnLst>
                                </p:cTn>
                              </p:par>
                              <p:par>
                                <p:cTn id="3986" presetID="1" presetClass="exit" presetSubtype="0" fill="hold" grpId="2" nodeType="withEffect">
                                  <p:stCondLst>
                                    <p:cond delay="0"/>
                                  </p:stCondLst>
                                  <p:childTnLst>
                                    <p:set>
                                      <p:cBhvr>
                                        <p:cTn id="3987" dur="1" fill="hold">
                                          <p:stCondLst>
                                            <p:cond delay="0"/>
                                          </p:stCondLst>
                                        </p:cTn>
                                        <p:tgtEl>
                                          <p:spTgt spid="908"/>
                                        </p:tgtEl>
                                        <p:attrNameLst>
                                          <p:attrName>style.visibility</p:attrName>
                                        </p:attrNameLst>
                                      </p:cBhvr>
                                      <p:to>
                                        <p:strVal val="hidden"/>
                                      </p:to>
                                    </p:set>
                                  </p:childTnLst>
                                </p:cTn>
                              </p:par>
                              <p:par>
                                <p:cTn id="3988" presetID="1" presetClass="entr" presetSubtype="0" fill="hold" grpId="0" nodeType="withEffect">
                                  <p:stCondLst>
                                    <p:cond delay="0"/>
                                  </p:stCondLst>
                                  <p:childTnLst>
                                    <p:set>
                                      <p:cBhvr>
                                        <p:cTn id="3989" dur="1" fill="hold">
                                          <p:stCondLst>
                                            <p:cond delay="0"/>
                                          </p:stCondLst>
                                        </p:cTn>
                                        <p:tgtEl>
                                          <p:spTgt spid="909"/>
                                        </p:tgtEl>
                                        <p:attrNameLst>
                                          <p:attrName>style.visibility</p:attrName>
                                        </p:attrNameLst>
                                      </p:cBhvr>
                                      <p:to>
                                        <p:strVal val="visible"/>
                                      </p:to>
                                    </p:set>
                                  </p:childTnLst>
                                </p:cTn>
                              </p:par>
                              <p:par>
                                <p:cTn id="3990" presetID="1" presetClass="entr" presetSubtype="0" fill="hold" grpId="0" nodeType="withEffect">
                                  <p:stCondLst>
                                    <p:cond delay="0"/>
                                  </p:stCondLst>
                                  <p:childTnLst>
                                    <p:set>
                                      <p:cBhvr>
                                        <p:cTn id="3991" dur="1" fill="hold">
                                          <p:stCondLst>
                                            <p:cond delay="0"/>
                                          </p:stCondLst>
                                        </p:cTn>
                                        <p:tgtEl>
                                          <p:spTgt spid="910"/>
                                        </p:tgtEl>
                                        <p:attrNameLst>
                                          <p:attrName>style.visibility</p:attrName>
                                        </p:attrNameLst>
                                      </p:cBhvr>
                                      <p:to>
                                        <p:strVal val="visible"/>
                                      </p:to>
                                    </p:set>
                                  </p:childTnLst>
                                </p:cTn>
                              </p:par>
                            </p:childTnLst>
                          </p:cTn>
                        </p:par>
                      </p:childTnLst>
                    </p:cTn>
                  </p:par>
                </p:childTnLst>
              </p:cTn>
              <p:nextCondLst>
                <p:cond evt="onClick" delay="0">
                  <p:tgtEl>
                    <p:spTgt spid="907"/>
                  </p:tgtEl>
                </p:cond>
              </p:nextCondLst>
            </p:seq>
            <p:seq concurrent="1" nextAc="seek">
              <p:cTn id="3992" restart="whenNotActive" fill="hold" evtFilter="cancelBubble" nodeType="interactiveSeq">
                <p:stCondLst>
                  <p:cond evt="onClick" delay="0">
                    <p:tgtEl>
                      <p:spTgt spid="910"/>
                    </p:tgtEl>
                  </p:cond>
                </p:stCondLst>
                <p:endSync evt="end" delay="0">
                  <p:rtn val="all"/>
                </p:endSync>
                <p:childTnLst>
                  <p:par>
                    <p:cTn id="3993" fill="hold">
                      <p:stCondLst>
                        <p:cond delay="0"/>
                      </p:stCondLst>
                      <p:childTnLst>
                        <p:par>
                          <p:cTn id="3994" fill="hold">
                            <p:stCondLst>
                              <p:cond delay="0"/>
                            </p:stCondLst>
                            <p:childTnLst>
                              <p:par>
                                <p:cTn id="3995" presetID="1" presetClass="exit" presetSubtype="0" fill="hold" grpId="1" nodeType="withEffect">
                                  <p:stCondLst>
                                    <p:cond delay="0"/>
                                  </p:stCondLst>
                                  <p:childTnLst>
                                    <p:set>
                                      <p:cBhvr>
                                        <p:cTn id="3996" dur="1" fill="hold">
                                          <p:stCondLst>
                                            <p:cond delay="0"/>
                                          </p:stCondLst>
                                        </p:cTn>
                                        <p:tgtEl>
                                          <p:spTgt spid="909"/>
                                        </p:tgtEl>
                                        <p:attrNameLst>
                                          <p:attrName>style.visibility</p:attrName>
                                        </p:attrNameLst>
                                      </p:cBhvr>
                                      <p:to>
                                        <p:strVal val="hidden"/>
                                      </p:to>
                                    </p:set>
                                  </p:childTnLst>
                                </p:cTn>
                              </p:par>
                              <p:par>
                                <p:cTn id="3997" presetID="1" presetClass="exit" presetSubtype="0" fill="hold" grpId="1" nodeType="withEffect">
                                  <p:stCondLst>
                                    <p:cond delay="0"/>
                                  </p:stCondLst>
                                  <p:childTnLst>
                                    <p:set>
                                      <p:cBhvr>
                                        <p:cTn id="3998" dur="1" fill="hold">
                                          <p:stCondLst>
                                            <p:cond delay="0"/>
                                          </p:stCondLst>
                                        </p:cTn>
                                        <p:tgtEl>
                                          <p:spTgt spid="910"/>
                                        </p:tgtEl>
                                        <p:attrNameLst>
                                          <p:attrName>style.visibility</p:attrName>
                                        </p:attrNameLst>
                                      </p:cBhvr>
                                      <p:to>
                                        <p:strVal val="hidden"/>
                                      </p:to>
                                    </p:set>
                                  </p:childTnLst>
                                </p:cTn>
                              </p:par>
                              <p:par>
                                <p:cTn id="3999" presetID="1" presetClass="entr" presetSubtype="0" fill="hold" grpId="0" nodeType="withEffect">
                                  <p:stCondLst>
                                    <p:cond delay="0"/>
                                  </p:stCondLst>
                                  <p:childTnLst>
                                    <p:set>
                                      <p:cBhvr>
                                        <p:cTn id="4000" dur="1" fill="hold">
                                          <p:stCondLst>
                                            <p:cond delay="0"/>
                                          </p:stCondLst>
                                        </p:cTn>
                                        <p:tgtEl>
                                          <p:spTgt spid="908"/>
                                        </p:tgtEl>
                                        <p:attrNameLst>
                                          <p:attrName>style.visibility</p:attrName>
                                        </p:attrNameLst>
                                      </p:cBhvr>
                                      <p:to>
                                        <p:strVal val="visible"/>
                                      </p:to>
                                    </p:set>
                                  </p:childTnLst>
                                </p:cTn>
                              </p:par>
                              <p:par>
                                <p:cTn id="4001" presetID="1" presetClass="entr" presetSubtype="0" fill="hold" grpId="0" nodeType="withEffect">
                                  <p:stCondLst>
                                    <p:cond delay="0"/>
                                  </p:stCondLst>
                                  <p:childTnLst>
                                    <p:set>
                                      <p:cBhvr>
                                        <p:cTn id="4002" dur="1" fill="hold">
                                          <p:stCondLst>
                                            <p:cond delay="0"/>
                                          </p:stCondLst>
                                        </p:cTn>
                                        <p:tgtEl>
                                          <p:spTgt spid="907"/>
                                        </p:tgtEl>
                                        <p:attrNameLst>
                                          <p:attrName>style.visibility</p:attrName>
                                        </p:attrNameLst>
                                      </p:cBhvr>
                                      <p:to>
                                        <p:strVal val="visible"/>
                                      </p:to>
                                    </p:set>
                                  </p:childTnLst>
                                </p:cTn>
                              </p:par>
                            </p:childTnLst>
                          </p:cTn>
                        </p:par>
                      </p:childTnLst>
                    </p:cTn>
                  </p:par>
                </p:childTnLst>
              </p:cTn>
              <p:nextCondLst>
                <p:cond evt="onClick" delay="0">
                  <p:tgtEl>
                    <p:spTgt spid="910"/>
                  </p:tgtEl>
                </p:cond>
              </p:nextCondLst>
            </p:seq>
            <p:seq concurrent="1" nextAc="seek">
              <p:cTn id="4003" restart="whenNotActive" fill="hold" evtFilter="cancelBubble" nodeType="interactiveSeq">
                <p:stCondLst>
                  <p:cond evt="onClick" delay="0">
                    <p:tgtEl>
                      <p:spTgt spid="909"/>
                    </p:tgtEl>
                  </p:cond>
                </p:stCondLst>
                <p:endSync evt="end" delay="0">
                  <p:rtn val="all"/>
                </p:endSync>
                <p:childTnLst>
                  <p:par>
                    <p:cTn id="4004" fill="hold">
                      <p:stCondLst>
                        <p:cond delay="0"/>
                      </p:stCondLst>
                      <p:childTnLst>
                        <p:par>
                          <p:cTn id="4005" fill="hold">
                            <p:stCondLst>
                              <p:cond delay="0"/>
                            </p:stCondLst>
                            <p:childTnLst>
                              <p:par>
                                <p:cTn id="4006" presetID="1" presetClass="exit" presetSubtype="0" fill="hold" grpId="2" nodeType="withEffect">
                                  <p:stCondLst>
                                    <p:cond delay="0"/>
                                  </p:stCondLst>
                                  <p:childTnLst>
                                    <p:set>
                                      <p:cBhvr>
                                        <p:cTn id="4007" dur="1" fill="hold">
                                          <p:stCondLst>
                                            <p:cond delay="0"/>
                                          </p:stCondLst>
                                        </p:cTn>
                                        <p:tgtEl>
                                          <p:spTgt spid="909"/>
                                        </p:tgtEl>
                                        <p:attrNameLst>
                                          <p:attrName>style.visibility</p:attrName>
                                        </p:attrNameLst>
                                      </p:cBhvr>
                                      <p:to>
                                        <p:strVal val="hidden"/>
                                      </p:to>
                                    </p:set>
                                  </p:childTnLst>
                                </p:cTn>
                              </p:par>
                              <p:par>
                                <p:cTn id="4008" presetID="1" presetClass="exit" presetSubtype="0" fill="hold" grpId="3" nodeType="withEffect">
                                  <p:stCondLst>
                                    <p:cond delay="0"/>
                                  </p:stCondLst>
                                  <p:childTnLst>
                                    <p:set>
                                      <p:cBhvr>
                                        <p:cTn id="4009" dur="1" fill="hold">
                                          <p:stCondLst>
                                            <p:cond delay="0"/>
                                          </p:stCondLst>
                                        </p:cTn>
                                        <p:tgtEl>
                                          <p:spTgt spid="910"/>
                                        </p:tgtEl>
                                        <p:attrNameLst>
                                          <p:attrName>style.visibility</p:attrName>
                                        </p:attrNameLst>
                                      </p:cBhvr>
                                      <p:to>
                                        <p:strVal val="hidden"/>
                                      </p:to>
                                    </p:set>
                                  </p:childTnLst>
                                </p:cTn>
                              </p:par>
                              <p:par>
                                <p:cTn id="4010" presetID="1" presetClass="entr" presetSubtype="0" fill="hold" grpId="0" nodeType="withEffect">
                                  <p:stCondLst>
                                    <p:cond delay="0"/>
                                  </p:stCondLst>
                                  <p:childTnLst>
                                    <p:set>
                                      <p:cBhvr>
                                        <p:cTn id="4011" dur="1" fill="hold">
                                          <p:stCondLst>
                                            <p:cond delay="0"/>
                                          </p:stCondLst>
                                        </p:cTn>
                                        <p:tgtEl>
                                          <p:spTgt spid="912"/>
                                        </p:tgtEl>
                                        <p:attrNameLst>
                                          <p:attrName>style.visibility</p:attrName>
                                        </p:attrNameLst>
                                      </p:cBhvr>
                                      <p:to>
                                        <p:strVal val="visible"/>
                                      </p:to>
                                    </p:set>
                                  </p:childTnLst>
                                </p:cTn>
                              </p:par>
                              <p:par>
                                <p:cTn id="4012" presetID="1" presetClass="entr" presetSubtype="0" fill="hold" grpId="0" nodeType="withEffect">
                                  <p:stCondLst>
                                    <p:cond delay="0"/>
                                  </p:stCondLst>
                                  <p:childTnLst>
                                    <p:set>
                                      <p:cBhvr>
                                        <p:cTn id="4013" dur="1" fill="hold">
                                          <p:stCondLst>
                                            <p:cond delay="0"/>
                                          </p:stCondLst>
                                        </p:cTn>
                                        <p:tgtEl>
                                          <p:spTgt spid="911"/>
                                        </p:tgtEl>
                                        <p:attrNameLst>
                                          <p:attrName>style.visibility</p:attrName>
                                        </p:attrNameLst>
                                      </p:cBhvr>
                                      <p:to>
                                        <p:strVal val="visible"/>
                                      </p:to>
                                    </p:set>
                                  </p:childTnLst>
                                </p:cTn>
                              </p:par>
                            </p:childTnLst>
                          </p:cTn>
                        </p:par>
                      </p:childTnLst>
                    </p:cTn>
                  </p:par>
                </p:childTnLst>
              </p:cTn>
              <p:nextCondLst>
                <p:cond evt="onClick" delay="0">
                  <p:tgtEl>
                    <p:spTgt spid="909"/>
                  </p:tgtEl>
                </p:cond>
              </p:nextCondLst>
            </p:seq>
            <p:seq concurrent="1" nextAc="seek">
              <p:cTn id="4014" restart="whenNotActive" fill="hold" evtFilter="cancelBubble" nodeType="interactiveSeq">
                <p:stCondLst>
                  <p:cond evt="onClick" delay="0">
                    <p:tgtEl>
                      <p:spTgt spid="912"/>
                    </p:tgtEl>
                  </p:cond>
                </p:stCondLst>
                <p:endSync evt="end" delay="0">
                  <p:rtn val="all"/>
                </p:endSync>
                <p:childTnLst>
                  <p:par>
                    <p:cTn id="4015" fill="hold">
                      <p:stCondLst>
                        <p:cond delay="0"/>
                      </p:stCondLst>
                      <p:childTnLst>
                        <p:par>
                          <p:cTn id="4016" fill="hold">
                            <p:stCondLst>
                              <p:cond delay="0"/>
                            </p:stCondLst>
                            <p:childTnLst>
                              <p:par>
                                <p:cTn id="4017" presetID="1" presetClass="exit" presetSubtype="0" fill="hold" grpId="1" nodeType="withEffect">
                                  <p:stCondLst>
                                    <p:cond delay="0"/>
                                  </p:stCondLst>
                                  <p:childTnLst>
                                    <p:set>
                                      <p:cBhvr>
                                        <p:cTn id="4018" dur="1" fill="hold">
                                          <p:stCondLst>
                                            <p:cond delay="0"/>
                                          </p:stCondLst>
                                        </p:cTn>
                                        <p:tgtEl>
                                          <p:spTgt spid="912"/>
                                        </p:tgtEl>
                                        <p:attrNameLst>
                                          <p:attrName>style.visibility</p:attrName>
                                        </p:attrNameLst>
                                      </p:cBhvr>
                                      <p:to>
                                        <p:strVal val="hidden"/>
                                      </p:to>
                                    </p:set>
                                  </p:childTnLst>
                                </p:cTn>
                              </p:par>
                              <p:par>
                                <p:cTn id="4019" presetID="1" presetClass="exit" presetSubtype="0" fill="hold" grpId="1" nodeType="withEffect">
                                  <p:stCondLst>
                                    <p:cond delay="0"/>
                                  </p:stCondLst>
                                  <p:childTnLst>
                                    <p:set>
                                      <p:cBhvr>
                                        <p:cTn id="4020" dur="1" fill="hold">
                                          <p:stCondLst>
                                            <p:cond delay="0"/>
                                          </p:stCondLst>
                                        </p:cTn>
                                        <p:tgtEl>
                                          <p:spTgt spid="911"/>
                                        </p:tgtEl>
                                        <p:attrNameLst>
                                          <p:attrName>style.visibility</p:attrName>
                                        </p:attrNameLst>
                                      </p:cBhvr>
                                      <p:to>
                                        <p:strVal val="hidden"/>
                                      </p:to>
                                    </p:set>
                                  </p:childTnLst>
                                </p:cTn>
                              </p:par>
                              <p:par>
                                <p:cTn id="4021" presetID="1" presetClass="entr" presetSubtype="0" fill="hold" grpId="3" nodeType="withEffect">
                                  <p:stCondLst>
                                    <p:cond delay="0"/>
                                  </p:stCondLst>
                                  <p:childTnLst>
                                    <p:set>
                                      <p:cBhvr>
                                        <p:cTn id="4022" dur="1" fill="hold">
                                          <p:stCondLst>
                                            <p:cond delay="0"/>
                                          </p:stCondLst>
                                        </p:cTn>
                                        <p:tgtEl>
                                          <p:spTgt spid="909"/>
                                        </p:tgtEl>
                                        <p:attrNameLst>
                                          <p:attrName>style.visibility</p:attrName>
                                        </p:attrNameLst>
                                      </p:cBhvr>
                                      <p:to>
                                        <p:strVal val="visible"/>
                                      </p:to>
                                    </p:set>
                                  </p:childTnLst>
                                </p:cTn>
                              </p:par>
                              <p:par>
                                <p:cTn id="4023" presetID="1" presetClass="entr" presetSubtype="0" fill="hold" grpId="2" nodeType="withEffect">
                                  <p:stCondLst>
                                    <p:cond delay="0"/>
                                  </p:stCondLst>
                                  <p:childTnLst>
                                    <p:set>
                                      <p:cBhvr>
                                        <p:cTn id="4024" dur="1" fill="hold">
                                          <p:stCondLst>
                                            <p:cond delay="0"/>
                                          </p:stCondLst>
                                        </p:cTn>
                                        <p:tgtEl>
                                          <p:spTgt spid="910"/>
                                        </p:tgtEl>
                                        <p:attrNameLst>
                                          <p:attrName>style.visibility</p:attrName>
                                        </p:attrNameLst>
                                      </p:cBhvr>
                                      <p:to>
                                        <p:strVal val="visible"/>
                                      </p:to>
                                    </p:set>
                                  </p:childTnLst>
                                </p:cTn>
                              </p:par>
                            </p:childTnLst>
                          </p:cTn>
                        </p:par>
                      </p:childTnLst>
                    </p:cTn>
                  </p:par>
                </p:childTnLst>
              </p:cTn>
              <p:nextCondLst>
                <p:cond evt="onClick" delay="0">
                  <p:tgtEl>
                    <p:spTgt spid="912"/>
                  </p:tgtEl>
                </p:cond>
              </p:nextCondLst>
            </p:seq>
            <p:seq concurrent="1" nextAc="seek">
              <p:cTn id="4025" restart="whenNotActive" fill="hold" evtFilter="cancelBubble" nodeType="interactiveSeq">
                <p:stCondLst>
                  <p:cond evt="onClick" delay="0">
                    <p:tgtEl>
                      <p:spTgt spid="911"/>
                    </p:tgtEl>
                  </p:cond>
                </p:stCondLst>
                <p:endSync evt="end" delay="0">
                  <p:rtn val="all"/>
                </p:endSync>
                <p:childTnLst>
                  <p:par>
                    <p:cTn id="4026" fill="hold">
                      <p:stCondLst>
                        <p:cond delay="0"/>
                      </p:stCondLst>
                      <p:childTnLst>
                        <p:par>
                          <p:cTn id="4027" fill="hold">
                            <p:stCondLst>
                              <p:cond delay="0"/>
                            </p:stCondLst>
                            <p:childTnLst>
                              <p:par>
                                <p:cTn id="4028" presetID="1" presetClass="exit" presetSubtype="0" fill="hold" grpId="2" nodeType="withEffect">
                                  <p:stCondLst>
                                    <p:cond delay="0"/>
                                  </p:stCondLst>
                                  <p:childTnLst>
                                    <p:set>
                                      <p:cBhvr>
                                        <p:cTn id="4029" dur="1" fill="hold">
                                          <p:stCondLst>
                                            <p:cond delay="0"/>
                                          </p:stCondLst>
                                        </p:cTn>
                                        <p:tgtEl>
                                          <p:spTgt spid="911"/>
                                        </p:tgtEl>
                                        <p:attrNameLst>
                                          <p:attrName>style.visibility</p:attrName>
                                        </p:attrNameLst>
                                      </p:cBhvr>
                                      <p:to>
                                        <p:strVal val="hidden"/>
                                      </p:to>
                                    </p:set>
                                  </p:childTnLst>
                                </p:cTn>
                              </p:par>
                              <p:par>
                                <p:cTn id="4030" presetID="1" presetClass="exit" presetSubtype="0" fill="hold" grpId="2" nodeType="withEffect">
                                  <p:stCondLst>
                                    <p:cond delay="0"/>
                                  </p:stCondLst>
                                  <p:childTnLst>
                                    <p:set>
                                      <p:cBhvr>
                                        <p:cTn id="4031" dur="1" fill="hold">
                                          <p:stCondLst>
                                            <p:cond delay="0"/>
                                          </p:stCondLst>
                                        </p:cTn>
                                        <p:tgtEl>
                                          <p:spTgt spid="912"/>
                                        </p:tgtEl>
                                        <p:attrNameLst>
                                          <p:attrName>style.visibility</p:attrName>
                                        </p:attrNameLst>
                                      </p:cBhvr>
                                      <p:to>
                                        <p:strVal val="hidden"/>
                                      </p:to>
                                    </p:set>
                                  </p:childTnLst>
                                </p:cTn>
                              </p:par>
                              <p:par>
                                <p:cTn id="4032" presetID="1" presetClass="entr" presetSubtype="0" fill="hold" grpId="3" nodeType="withEffect">
                                  <p:stCondLst>
                                    <p:cond delay="0"/>
                                  </p:stCondLst>
                                  <p:childTnLst>
                                    <p:set>
                                      <p:cBhvr>
                                        <p:cTn id="4033" dur="1" fill="hold">
                                          <p:stCondLst>
                                            <p:cond delay="0"/>
                                          </p:stCondLst>
                                        </p:cTn>
                                        <p:tgtEl>
                                          <p:spTgt spid="914"/>
                                        </p:tgtEl>
                                        <p:attrNameLst>
                                          <p:attrName>style.visibility</p:attrName>
                                        </p:attrNameLst>
                                      </p:cBhvr>
                                      <p:to>
                                        <p:strVal val="visible"/>
                                      </p:to>
                                    </p:set>
                                  </p:childTnLst>
                                </p:cTn>
                              </p:par>
                              <p:par>
                                <p:cTn id="4034" presetID="1" presetClass="entr" presetSubtype="0" fill="hold" grpId="3" nodeType="withEffect">
                                  <p:stCondLst>
                                    <p:cond delay="0"/>
                                  </p:stCondLst>
                                  <p:childTnLst>
                                    <p:set>
                                      <p:cBhvr>
                                        <p:cTn id="4035" dur="1" fill="hold">
                                          <p:stCondLst>
                                            <p:cond delay="0"/>
                                          </p:stCondLst>
                                        </p:cTn>
                                        <p:tgtEl>
                                          <p:spTgt spid="913"/>
                                        </p:tgtEl>
                                        <p:attrNameLst>
                                          <p:attrName>style.visibility</p:attrName>
                                        </p:attrNameLst>
                                      </p:cBhvr>
                                      <p:to>
                                        <p:strVal val="visible"/>
                                      </p:to>
                                    </p:set>
                                  </p:childTnLst>
                                </p:cTn>
                              </p:par>
                            </p:childTnLst>
                          </p:cTn>
                        </p:par>
                      </p:childTnLst>
                    </p:cTn>
                  </p:par>
                </p:childTnLst>
              </p:cTn>
              <p:nextCondLst>
                <p:cond evt="onClick" delay="0">
                  <p:tgtEl>
                    <p:spTgt spid="911"/>
                  </p:tgtEl>
                </p:cond>
              </p:nextCondLst>
            </p:seq>
            <p:seq concurrent="1" nextAc="seek">
              <p:cTn id="4036" restart="whenNotActive" fill="hold" evtFilter="cancelBubble" nodeType="interactiveSeq">
                <p:stCondLst>
                  <p:cond evt="onClick" delay="0">
                    <p:tgtEl>
                      <p:spTgt spid="914"/>
                    </p:tgtEl>
                  </p:cond>
                </p:stCondLst>
                <p:endSync evt="end" delay="0">
                  <p:rtn val="all"/>
                </p:endSync>
                <p:childTnLst>
                  <p:par>
                    <p:cTn id="4037" fill="hold">
                      <p:stCondLst>
                        <p:cond delay="0"/>
                      </p:stCondLst>
                      <p:childTnLst>
                        <p:par>
                          <p:cTn id="4038" fill="hold">
                            <p:stCondLst>
                              <p:cond delay="0"/>
                            </p:stCondLst>
                            <p:childTnLst>
                              <p:par>
                                <p:cTn id="4039" presetID="1" presetClass="exit" presetSubtype="0" fill="hold" grpId="1" nodeType="withEffect">
                                  <p:stCondLst>
                                    <p:cond delay="0"/>
                                  </p:stCondLst>
                                  <p:childTnLst>
                                    <p:set>
                                      <p:cBhvr>
                                        <p:cTn id="4040" dur="1" fill="hold">
                                          <p:stCondLst>
                                            <p:cond delay="0"/>
                                          </p:stCondLst>
                                        </p:cTn>
                                        <p:tgtEl>
                                          <p:spTgt spid="914"/>
                                        </p:tgtEl>
                                        <p:attrNameLst>
                                          <p:attrName>style.visibility</p:attrName>
                                        </p:attrNameLst>
                                      </p:cBhvr>
                                      <p:to>
                                        <p:strVal val="hidden"/>
                                      </p:to>
                                    </p:set>
                                  </p:childTnLst>
                                </p:cTn>
                              </p:par>
                              <p:par>
                                <p:cTn id="4041" presetID="1" presetClass="exit" presetSubtype="0" fill="hold" grpId="1" nodeType="withEffect">
                                  <p:stCondLst>
                                    <p:cond delay="0"/>
                                  </p:stCondLst>
                                  <p:childTnLst>
                                    <p:set>
                                      <p:cBhvr>
                                        <p:cTn id="4042" dur="1" fill="hold">
                                          <p:stCondLst>
                                            <p:cond delay="0"/>
                                          </p:stCondLst>
                                        </p:cTn>
                                        <p:tgtEl>
                                          <p:spTgt spid="913"/>
                                        </p:tgtEl>
                                        <p:attrNameLst>
                                          <p:attrName>style.visibility</p:attrName>
                                        </p:attrNameLst>
                                      </p:cBhvr>
                                      <p:to>
                                        <p:strVal val="hidden"/>
                                      </p:to>
                                    </p:set>
                                  </p:childTnLst>
                                </p:cTn>
                              </p:par>
                              <p:par>
                                <p:cTn id="4043" presetID="1" presetClass="entr" presetSubtype="0" fill="hold" grpId="3" nodeType="withEffect">
                                  <p:stCondLst>
                                    <p:cond delay="0"/>
                                  </p:stCondLst>
                                  <p:childTnLst>
                                    <p:set>
                                      <p:cBhvr>
                                        <p:cTn id="4044" dur="1" fill="hold">
                                          <p:stCondLst>
                                            <p:cond delay="0"/>
                                          </p:stCondLst>
                                        </p:cTn>
                                        <p:tgtEl>
                                          <p:spTgt spid="912"/>
                                        </p:tgtEl>
                                        <p:attrNameLst>
                                          <p:attrName>style.visibility</p:attrName>
                                        </p:attrNameLst>
                                      </p:cBhvr>
                                      <p:to>
                                        <p:strVal val="visible"/>
                                      </p:to>
                                    </p:set>
                                  </p:childTnLst>
                                </p:cTn>
                              </p:par>
                              <p:par>
                                <p:cTn id="4045" presetID="1" presetClass="entr" presetSubtype="0" fill="hold" grpId="3" nodeType="withEffect">
                                  <p:stCondLst>
                                    <p:cond delay="0"/>
                                  </p:stCondLst>
                                  <p:childTnLst>
                                    <p:set>
                                      <p:cBhvr>
                                        <p:cTn id="4046" dur="1" fill="hold">
                                          <p:stCondLst>
                                            <p:cond delay="0"/>
                                          </p:stCondLst>
                                        </p:cTn>
                                        <p:tgtEl>
                                          <p:spTgt spid="911"/>
                                        </p:tgtEl>
                                        <p:attrNameLst>
                                          <p:attrName>style.visibility</p:attrName>
                                        </p:attrNameLst>
                                      </p:cBhvr>
                                      <p:to>
                                        <p:strVal val="visible"/>
                                      </p:to>
                                    </p:set>
                                  </p:childTnLst>
                                </p:cTn>
                              </p:par>
                            </p:childTnLst>
                          </p:cTn>
                        </p:par>
                      </p:childTnLst>
                    </p:cTn>
                  </p:par>
                </p:childTnLst>
              </p:cTn>
              <p:nextCondLst>
                <p:cond evt="onClick" delay="0">
                  <p:tgtEl>
                    <p:spTgt spid="914"/>
                  </p:tgtEl>
                </p:cond>
              </p:nextCondLst>
            </p:seq>
            <p:seq concurrent="1" nextAc="seek">
              <p:cTn id="4047" restart="whenNotActive" fill="hold" evtFilter="cancelBubble" nodeType="interactiveSeq">
                <p:stCondLst>
                  <p:cond evt="onClick" delay="0">
                    <p:tgtEl>
                      <p:spTgt spid="913"/>
                    </p:tgtEl>
                  </p:cond>
                </p:stCondLst>
                <p:endSync evt="end" delay="0">
                  <p:rtn val="all"/>
                </p:endSync>
                <p:childTnLst>
                  <p:par>
                    <p:cTn id="4048" fill="hold">
                      <p:stCondLst>
                        <p:cond delay="0"/>
                      </p:stCondLst>
                      <p:childTnLst>
                        <p:par>
                          <p:cTn id="4049" fill="hold">
                            <p:stCondLst>
                              <p:cond delay="0"/>
                            </p:stCondLst>
                            <p:childTnLst>
                              <p:par>
                                <p:cTn id="4050" presetID="1" presetClass="exit" presetSubtype="0" fill="hold" grpId="2" nodeType="withEffect">
                                  <p:stCondLst>
                                    <p:cond delay="0"/>
                                  </p:stCondLst>
                                  <p:childTnLst>
                                    <p:set>
                                      <p:cBhvr>
                                        <p:cTn id="4051" dur="1" fill="hold">
                                          <p:stCondLst>
                                            <p:cond delay="0"/>
                                          </p:stCondLst>
                                        </p:cTn>
                                        <p:tgtEl>
                                          <p:spTgt spid="913"/>
                                        </p:tgtEl>
                                        <p:attrNameLst>
                                          <p:attrName>style.visibility</p:attrName>
                                        </p:attrNameLst>
                                      </p:cBhvr>
                                      <p:to>
                                        <p:strVal val="hidden"/>
                                      </p:to>
                                    </p:set>
                                  </p:childTnLst>
                                </p:cTn>
                              </p:par>
                              <p:par>
                                <p:cTn id="4052" presetID="1" presetClass="exit" presetSubtype="0" fill="hold" grpId="2" nodeType="withEffect">
                                  <p:stCondLst>
                                    <p:cond delay="0"/>
                                  </p:stCondLst>
                                  <p:childTnLst>
                                    <p:set>
                                      <p:cBhvr>
                                        <p:cTn id="4053" dur="1" fill="hold">
                                          <p:stCondLst>
                                            <p:cond delay="0"/>
                                          </p:stCondLst>
                                        </p:cTn>
                                        <p:tgtEl>
                                          <p:spTgt spid="914"/>
                                        </p:tgtEl>
                                        <p:attrNameLst>
                                          <p:attrName>style.visibility</p:attrName>
                                        </p:attrNameLst>
                                      </p:cBhvr>
                                      <p:to>
                                        <p:strVal val="hidden"/>
                                      </p:to>
                                    </p:set>
                                  </p:childTnLst>
                                </p:cTn>
                              </p:par>
                              <p:par>
                                <p:cTn id="4054" presetID="1" presetClass="entr" presetSubtype="0" fill="hold" grpId="3" nodeType="withEffect">
                                  <p:stCondLst>
                                    <p:cond delay="0"/>
                                  </p:stCondLst>
                                  <p:childTnLst>
                                    <p:set>
                                      <p:cBhvr>
                                        <p:cTn id="4055" dur="1" fill="hold">
                                          <p:stCondLst>
                                            <p:cond delay="0"/>
                                          </p:stCondLst>
                                        </p:cTn>
                                        <p:tgtEl>
                                          <p:spTgt spid="916"/>
                                        </p:tgtEl>
                                        <p:attrNameLst>
                                          <p:attrName>style.visibility</p:attrName>
                                        </p:attrNameLst>
                                      </p:cBhvr>
                                      <p:to>
                                        <p:strVal val="visible"/>
                                      </p:to>
                                    </p:set>
                                  </p:childTnLst>
                                </p:cTn>
                              </p:par>
                              <p:par>
                                <p:cTn id="4056" presetID="1" presetClass="entr" presetSubtype="0" fill="hold" grpId="3" nodeType="withEffect">
                                  <p:stCondLst>
                                    <p:cond delay="0"/>
                                  </p:stCondLst>
                                  <p:childTnLst>
                                    <p:set>
                                      <p:cBhvr>
                                        <p:cTn id="4057" dur="1" fill="hold">
                                          <p:stCondLst>
                                            <p:cond delay="0"/>
                                          </p:stCondLst>
                                        </p:cTn>
                                        <p:tgtEl>
                                          <p:spTgt spid="915"/>
                                        </p:tgtEl>
                                        <p:attrNameLst>
                                          <p:attrName>style.visibility</p:attrName>
                                        </p:attrNameLst>
                                      </p:cBhvr>
                                      <p:to>
                                        <p:strVal val="visible"/>
                                      </p:to>
                                    </p:set>
                                  </p:childTnLst>
                                </p:cTn>
                              </p:par>
                            </p:childTnLst>
                          </p:cTn>
                        </p:par>
                      </p:childTnLst>
                    </p:cTn>
                  </p:par>
                </p:childTnLst>
              </p:cTn>
              <p:nextCondLst>
                <p:cond evt="onClick" delay="0">
                  <p:tgtEl>
                    <p:spTgt spid="913"/>
                  </p:tgtEl>
                </p:cond>
              </p:nextCondLst>
            </p:seq>
            <p:seq concurrent="1" nextAc="seek">
              <p:cTn id="4058" restart="whenNotActive" fill="hold" evtFilter="cancelBubble" nodeType="interactiveSeq">
                <p:stCondLst>
                  <p:cond evt="onClick" delay="0">
                    <p:tgtEl>
                      <p:spTgt spid="916"/>
                    </p:tgtEl>
                  </p:cond>
                </p:stCondLst>
                <p:endSync evt="end" delay="0">
                  <p:rtn val="all"/>
                </p:endSync>
                <p:childTnLst>
                  <p:par>
                    <p:cTn id="4059" fill="hold">
                      <p:stCondLst>
                        <p:cond delay="0"/>
                      </p:stCondLst>
                      <p:childTnLst>
                        <p:par>
                          <p:cTn id="4060" fill="hold">
                            <p:stCondLst>
                              <p:cond delay="0"/>
                            </p:stCondLst>
                            <p:childTnLst>
                              <p:par>
                                <p:cTn id="4061" presetID="1" presetClass="exit" presetSubtype="0" fill="hold" grpId="1" nodeType="withEffect">
                                  <p:stCondLst>
                                    <p:cond delay="0"/>
                                  </p:stCondLst>
                                  <p:childTnLst>
                                    <p:set>
                                      <p:cBhvr>
                                        <p:cTn id="4062" dur="1" fill="hold">
                                          <p:stCondLst>
                                            <p:cond delay="0"/>
                                          </p:stCondLst>
                                        </p:cTn>
                                        <p:tgtEl>
                                          <p:spTgt spid="916"/>
                                        </p:tgtEl>
                                        <p:attrNameLst>
                                          <p:attrName>style.visibility</p:attrName>
                                        </p:attrNameLst>
                                      </p:cBhvr>
                                      <p:to>
                                        <p:strVal val="hidden"/>
                                      </p:to>
                                    </p:set>
                                  </p:childTnLst>
                                </p:cTn>
                              </p:par>
                              <p:par>
                                <p:cTn id="4063" presetID="1" presetClass="exit" presetSubtype="0" fill="hold" grpId="1" nodeType="withEffect">
                                  <p:stCondLst>
                                    <p:cond delay="0"/>
                                  </p:stCondLst>
                                  <p:childTnLst>
                                    <p:set>
                                      <p:cBhvr>
                                        <p:cTn id="4064" dur="1" fill="hold">
                                          <p:stCondLst>
                                            <p:cond delay="0"/>
                                          </p:stCondLst>
                                        </p:cTn>
                                        <p:tgtEl>
                                          <p:spTgt spid="915"/>
                                        </p:tgtEl>
                                        <p:attrNameLst>
                                          <p:attrName>style.visibility</p:attrName>
                                        </p:attrNameLst>
                                      </p:cBhvr>
                                      <p:to>
                                        <p:strVal val="hidden"/>
                                      </p:to>
                                    </p:set>
                                  </p:childTnLst>
                                </p:cTn>
                              </p:par>
                              <p:par>
                                <p:cTn id="4065" presetID="1" presetClass="entr" presetSubtype="0" fill="hold" grpId="0" nodeType="withEffect">
                                  <p:stCondLst>
                                    <p:cond delay="0"/>
                                  </p:stCondLst>
                                  <p:childTnLst>
                                    <p:set>
                                      <p:cBhvr>
                                        <p:cTn id="4066" dur="1" fill="hold">
                                          <p:stCondLst>
                                            <p:cond delay="0"/>
                                          </p:stCondLst>
                                        </p:cTn>
                                        <p:tgtEl>
                                          <p:spTgt spid="914"/>
                                        </p:tgtEl>
                                        <p:attrNameLst>
                                          <p:attrName>style.visibility</p:attrName>
                                        </p:attrNameLst>
                                      </p:cBhvr>
                                      <p:to>
                                        <p:strVal val="visible"/>
                                      </p:to>
                                    </p:set>
                                  </p:childTnLst>
                                </p:cTn>
                              </p:par>
                              <p:par>
                                <p:cTn id="4067" presetID="1" presetClass="entr" presetSubtype="0" fill="hold" grpId="0" nodeType="withEffect">
                                  <p:stCondLst>
                                    <p:cond delay="0"/>
                                  </p:stCondLst>
                                  <p:childTnLst>
                                    <p:set>
                                      <p:cBhvr>
                                        <p:cTn id="4068" dur="1" fill="hold">
                                          <p:stCondLst>
                                            <p:cond delay="0"/>
                                          </p:stCondLst>
                                        </p:cTn>
                                        <p:tgtEl>
                                          <p:spTgt spid="913"/>
                                        </p:tgtEl>
                                        <p:attrNameLst>
                                          <p:attrName>style.visibility</p:attrName>
                                        </p:attrNameLst>
                                      </p:cBhvr>
                                      <p:to>
                                        <p:strVal val="visible"/>
                                      </p:to>
                                    </p:set>
                                  </p:childTnLst>
                                </p:cTn>
                              </p:par>
                            </p:childTnLst>
                          </p:cTn>
                        </p:par>
                      </p:childTnLst>
                    </p:cTn>
                  </p:par>
                </p:childTnLst>
              </p:cTn>
              <p:nextCondLst>
                <p:cond evt="onClick" delay="0">
                  <p:tgtEl>
                    <p:spTgt spid="916"/>
                  </p:tgtEl>
                </p:cond>
              </p:nextCondLst>
            </p:seq>
            <p:seq concurrent="1" nextAc="seek">
              <p:cTn id="4069" restart="whenNotActive" fill="hold" evtFilter="cancelBubble" nodeType="interactiveSeq">
                <p:stCondLst>
                  <p:cond evt="onClick" delay="0">
                    <p:tgtEl>
                      <p:spTgt spid="915"/>
                    </p:tgtEl>
                  </p:cond>
                </p:stCondLst>
                <p:endSync evt="end" delay="0">
                  <p:rtn val="all"/>
                </p:endSync>
                <p:childTnLst>
                  <p:par>
                    <p:cTn id="4070" fill="hold">
                      <p:stCondLst>
                        <p:cond delay="0"/>
                      </p:stCondLst>
                      <p:childTnLst>
                        <p:par>
                          <p:cTn id="4071" fill="hold">
                            <p:stCondLst>
                              <p:cond delay="0"/>
                            </p:stCondLst>
                            <p:childTnLst>
                              <p:par>
                                <p:cTn id="4072" presetID="1" presetClass="exit" presetSubtype="0" fill="hold" grpId="2" nodeType="withEffect">
                                  <p:stCondLst>
                                    <p:cond delay="0"/>
                                  </p:stCondLst>
                                  <p:childTnLst>
                                    <p:set>
                                      <p:cBhvr>
                                        <p:cTn id="4073" dur="1" fill="hold">
                                          <p:stCondLst>
                                            <p:cond delay="0"/>
                                          </p:stCondLst>
                                        </p:cTn>
                                        <p:tgtEl>
                                          <p:spTgt spid="915"/>
                                        </p:tgtEl>
                                        <p:attrNameLst>
                                          <p:attrName>style.visibility</p:attrName>
                                        </p:attrNameLst>
                                      </p:cBhvr>
                                      <p:to>
                                        <p:strVal val="hidden"/>
                                      </p:to>
                                    </p:set>
                                  </p:childTnLst>
                                </p:cTn>
                              </p:par>
                              <p:par>
                                <p:cTn id="4074" presetID="1" presetClass="exit" presetSubtype="0" fill="hold" grpId="2" nodeType="withEffect">
                                  <p:stCondLst>
                                    <p:cond delay="0"/>
                                  </p:stCondLst>
                                  <p:childTnLst>
                                    <p:set>
                                      <p:cBhvr>
                                        <p:cTn id="4075" dur="1" fill="hold">
                                          <p:stCondLst>
                                            <p:cond delay="0"/>
                                          </p:stCondLst>
                                        </p:cTn>
                                        <p:tgtEl>
                                          <p:spTgt spid="916"/>
                                        </p:tgtEl>
                                        <p:attrNameLst>
                                          <p:attrName>style.visibility</p:attrName>
                                        </p:attrNameLst>
                                      </p:cBhvr>
                                      <p:to>
                                        <p:strVal val="hidden"/>
                                      </p:to>
                                    </p:set>
                                  </p:childTnLst>
                                </p:cTn>
                              </p:par>
                              <p:par>
                                <p:cTn id="4076" presetID="1" presetClass="entr" presetSubtype="0" fill="hold" grpId="0" nodeType="withEffect">
                                  <p:stCondLst>
                                    <p:cond delay="0"/>
                                  </p:stCondLst>
                                  <p:childTnLst>
                                    <p:set>
                                      <p:cBhvr>
                                        <p:cTn id="4077" dur="1" fill="hold">
                                          <p:stCondLst>
                                            <p:cond delay="0"/>
                                          </p:stCondLst>
                                        </p:cTn>
                                        <p:tgtEl>
                                          <p:spTgt spid="918"/>
                                        </p:tgtEl>
                                        <p:attrNameLst>
                                          <p:attrName>style.visibility</p:attrName>
                                        </p:attrNameLst>
                                      </p:cBhvr>
                                      <p:to>
                                        <p:strVal val="visible"/>
                                      </p:to>
                                    </p:set>
                                  </p:childTnLst>
                                </p:cTn>
                              </p:par>
                              <p:par>
                                <p:cTn id="4078" presetID="1" presetClass="entr" presetSubtype="0" fill="hold" grpId="0" nodeType="withEffect">
                                  <p:stCondLst>
                                    <p:cond delay="0"/>
                                  </p:stCondLst>
                                  <p:childTnLst>
                                    <p:set>
                                      <p:cBhvr>
                                        <p:cTn id="4079"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15"/>
                  </p:tgtEl>
                </p:cond>
              </p:nextCondLst>
            </p:seq>
            <p:seq concurrent="1" nextAc="seek">
              <p:cTn id="4080" restart="whenNotActive" fill="hold" evtFilter="cancelBubble" nodeType="interactiveSeq">
                <p:stCondLst>
                  <p:cond evt="onClick" delay="0">
                    <p:tgtEl>
                      <p:spTgt spid="918"/>
                    </p:tgtEl>
                  </p:cond>
                </p:stCondLst>
                <p:endSync evt="end" delay="0">
                  <p:rtn val="all"/>
                </p:endSync>
                <p:childTnLst>
                  <p:par>
                    <p:cTn id="4081" fill="hold">
                      <p:stCondLst>
                        <p:cond delay="0"/>
                      </p:stCondLst>
                      <p:childTnLst>
                        <p:par>
                          <p:cTn id="4082" fill="hold">
                            <p:stCondLst>
                              <p:cond delay="0"/>
                            </p:stCondLst>
                            <p:childTnLst>
                              <p:par>
                                <p:cTn id="4083" presetID="1" presetClass="exit" presetSubtype="0" fill="hold" grpId="1" nodeType="withEffect">
                                  <p:stCondLst>
                                    <p:cond delay="0"/>
                                  </p:stCondLst>
                                  <p:childTnLst>
                                    <p:set>
                                      <p:cBhvr>
                                        <p:cTn id="4084" dur="1" fill="hold">
                                          <p:stCondLst>
                                            <p:cond delay="0"/>
                                          </p:stCondLst>
                                        </p:cTn>
                                        <p:tgtEl>
                                          <p:spTgt spid="918"/>
                                        </p:tgtEl>
                                        <p:attrNameLst>
                                          <p:attrName>style.visibility</p:attrName>
                                        </p:attrNameLst>
                                      </p:cBhvr>
                                      <p:to>
                                        <p:strVal val="hidden"/>
                                      </p:to>
                                    </p:set>
                                  </p:childTnLst>
                                </p:cTn>
                              </p:par>
                              <p:par>
                                <p:cTn id="4085" presetID="1" presetClass="exit" presetSubtype="0" fill="hold" grpId="1" nodeType="withEffect">
                                  <p:stCondLst>
                                    <p:cond delay="0"/>
                                  </p:stCondLst>
                                  <p:childTnLst>
                                    <p:set>
                                      <p:cBhvr>
                                        <p:cTn id="4086" dur="1" fill="hold">
                                          <p:stCondLst>
                                            <p:cond delay="0"/>
                                          </p:stCondLst>
                                        </p:cTn>
                                        <p:tgtEl>
                                          <p:spTgt spid="917"/>
                                        </p:tgtEl>
                                        <p:attrNameLst>
                                          <p:attrName>style.visibility</p:attrName>
                                        </p:attrNameLst>
                                      </p:cBhvr>
                                      <p:to>
                                        <p:strVal val="hidden"/>
                                      </p:to>
                                    </p:set>
                                  </p:childTnLst>
                                </p:cTn>
                              </p:par>
                              <p:par>
                                <p:cTn id="4087" presetID="1" presetClass="entr" presetSubtype="0" fill="hold" grpId="0" nodeType="withEffect">
                                  <p:stCondLst>
                                    <p:cond delay="0"/>
                                  </p:stCondLst>
                                  <p:childTnLst>
                                    <p:set>
                                      <p:cBhvr>
                                        <p:cTn id="4088" dur="1" fill="hold">
                                          <p:stCondLst>
                                            <p:cond delay="0"/>
                                          </p:stCondLst>
                                        </p:cTn>
                                        <p:tgtEl>
                                          <p:spTgt spid="916"/>
                                        </p:tgtEl>
                                        <p:attrNameLst>
                                          <p:attrName>style.visibility</p:attrName>
                                        </p:attrNameLst>
                                      </p:cBhvr>
                                      <p:to>
                                        <p:strVal val="visible"/>
                                      </p:to>
                                    </p:set>
                                  </p:childTnLst>
                                </p:cTn>
                              </p:par>
                              <p:par>
                                <p:cTn id="4089" presetID="1" presetClass="entr" presetSubtype="0" fill="hold" grpId="0" nodeType="withEffect">
                                  <p:stCondLst>
                                    <p:cond delay="0"/>
                                  </p:stCondLst>
                                  <p:childTnLst>
                                    <p:set>
                                      <p:cBhvr>
                                        <p:cTn id="4090" dur="1" fill="hold">
                                          <p:stCondLst>
                                            <p:cond delay="0"/>
                                          </p:stCondLst>
                                        </p:cTn>
                                        <p:tgtEl>
                                          <p:spTgt spid="915"/>
                                        </p:tgtEl>
                                        <p:attrNameLst>
                                          <p:attrName>style.visibility</p:attrName>
                                        </p:attrNameLst>
                                      </p:cBhvr>
                                      <p:to>
                                        <p:strVal val="visible"/>
                                      </p:to>
                                    </p:set>
                                  </p:childTnLst>
                                </p:cTn>
                              </p:par>
                            </p:childTnLst>
                          </p:cTn>
                        </p:par>
                      </p:childTnLst>
                    </p:cTn>
                  </p:par>
                </p:childTnLst>
              </p:cTn>
              <p:nextCondLst>
                <p:cond evt="onClick" delay="0">
                  <p:tgtEl>
                    <p:spTgt spid="918"/>
                  </p:tgtEl>
                </p:cond>
              </p:nextCondLst>
            </p:seq>
            <p:seq concurrent="1" nextAc="seek">
              <p:cTn id="4091" restart="whenNotActive" fill="hold" evtFilter="cancelBubble" nodeType="interactiveSeq">
                <p:stCondLst>
                  <p:cond evt="onClick" delay="0">
                    <p:tgtEl>
                      <p:spTgt spid="917"/>
                    </p:tgtEl>
                  </p:cond>
                </p:stCondLst>
                <p:endSync evt="end" delay="0">
                  <p:rtn val="all"/>
                </p:endSync>
                <p:childTnLst>
                  <p:par>
                    <p:cTn id="4092" fill="hold">
                      <p:stCondLst>
                        <p:cond delay="0"/>
                      </p:stCondLst>
                      <p:childTnLst>
                        <p:par>
                          <p:cTn id="4093" fill="hold">
                            <p:stCondLst>
                              <p:cond delay="0"/>
                            </p:stCondLst>
                            <p:childTnLst>
                              <p:par>
                                <p:cTn id="4094" presetID="1" presetClass="exit" presetSubtype="0" fill="hold" grpId="2" nodeType="withEffect">
                                  <p:stCondLst>
                                    <p:cond delay="0"/>
                                  </p:stCondLst>
                                  <p:childTnLst>
                                    <p:set>
                                      <p:cBhvr>
                                        <p:cTn id="4095" dur="1" fill="hold">
                                          <p:stCondLst>
                                            <p:cond delay="0"/>
                                          </p:stCondLst>
                                        </p:cTn>
                                        <p:tgtEl>
                                          <p:spTgt spid="917"/>
                                        </p:tgtEl>
                                        <p:attrNameLst>
                                          <p:attrName>style.visibility</p:attrName>
                                        </p:attrNameLst>
                                      </p:cBhvr>
                                      <p:to>
                                        <p:strVal val="hidden"/>
                                      </p:to>
                                    </p:set>
                                  </p:childTnLst>
                                </p:cTn>
                              </p:par>
                              <p:par>
                                <p:cTn id="4096" presetID="1" presetClass="exit" presetSubtype="0" fill="hold" grpId="2" nodeType="withEffect">
                                  <p:stCondLst>
                                    <p:cond delay="0"/>
                                  </p:stCondLst>
                                  <p:childTnLst>
                                    <p:set>
                                      <p:cBhvr>
                                        <p:cTn id="4097" dur="1" fill="hold">
                                          <p:stCondLst>
                                            <p:cond delay="0"/>
                                          </p:stCondLst>
                                        </p:cTn>
                                        <p:tgtEl>
                                          <p:spTgt spid="918"/>
                                        </p:tgtEl>
                                        <p:attrNameLst>
                                          <p:attrName>style.visibility</p:attrName>
                                        </p:attrNameLst>
                                      </p:cBhvr>
                                      <p:to>
                                        <p:strVal val="hidden"/>
                                      </p:to>
                                    </p:set>
                                  </p:childTnLst>
                                </p:cTn>
                              </p:par>
                              <p:par>
                                <p:cTn id="4098" presetID="1" presetClass="entr" presetSubtype="0" fill="hold" grpId="3" nodeType="withEffect">
                                  <p:stCondLst>
                                    <p:cond delay="0"/>
                                  </p:stCondLst>
                                  <p:childTnLst>
                                    <p:set>
                                      <p:cBhvr>
                                        <p:cTn id="4099" dur="1" fill="hold">
                                          <p:stCondLst>
                                            <p:cond delay="0"/>
                                          </p:stCondLst>
                                        </p:cTn>
                                        <p:tgtEl>
                                          <p:spTgt spid="920"/>
                                        </p:tgtEl>
                                        <p:attrNameLst>
                                          <p:attrName>style.visibility</p:attrName>
                                        </p:attrNameLst>
                                      </p:cBhvr>
                                      <p:to>
                                        <p:strVal val="visible"/>
                                      </p:to>
                                    </p:set>
                                  </p:childTnLst>
                                </p:cTn>
                              </p:par>
                              <p:par>
                                <p:cTn id="4100" presetID="1" presetClass="entr" presetSubtype="0" fill="hold" grpId="3" nodeType="withEffect">
                                  <p:stCondLst>
                                    <p:cond delay="0"/>
                                  </p:stCondLst>
                                  <p:childTnLst>
                                    <p:set>
                                      <p:cBhvr>
                                        <p:cTn id="4101" dur="1" fill="hold">
                                          <p:stCondLst>
                                            <p:cond delay="0"/>
                                          </p:stCondLst>
                                        </p:cTn>
                                        <p:tgtEl>
                                          <p:spTgt spid="919"/>
                                        </p:tgtEl>
                                        <p:attrNameLst>
                                          <p:attrName>style.visibility</p:attrName>
                                        </p:attrNameLst>
                                      </p:cBhvr>
                                      <p:to>
                                        <p:strVal val="visible"/>
                                      </p:to>
                                    </p:set>
                                  </p:childTnLst>
                                </p:cTn>
                              </p:par>
                            </p:childTnLst>
                          </p:cTn>
                        </p:par>
                      </p:childTnLst>
                    </p:cTn>
                  </p:par>
                </p:childTnLst>
              </p:cTn>
              <p:nextCondLst>
                <p:cond evt="onClick" delay="0">
                  <p:tgtEl>
                    <p:spTgt spid="917"/>
                  </p:tgtEl>
                </p:cond>
              </p:nextCondLst>
            </p:seq>
            <p:seq concurrent="1" nextAc="seek">
              <p:cTn id="4102" restart="whenNotActive" fill="hold" evtFilter="cancelBubble" nodeType="interactiveSeq">
                <p:stCondLst>
                  <p:cond evt="onClick" delay="0">
                    <p:tgtEl>
                      <p:spTgt spid="920"/>
                    </p:tgtEl>
                  </p:cond>
                </p:stCondLst>
                <p:endSync evt="end" delay="0">
                  <p:rtn val="all"/>
                </p:endSync>
                <p:childTnLst>
                  <p:par>
                    <p:cTn id="4103" fill="hold">
                      <p:stCondLst>
                        <p:cond delay="0"/>
                      </p:stCondLst>
                      <p:childTnLst>
                        <p:par>
                          <p:cTn id="4104" fill="hold">
                            <p:stCondLst>
                              <p:cond delay="0"/>
                            </p:stCondLst>
                            <p:childTnLst>
                              <p:par>
                                <p:cTn id="4105" presetID="1" presetClass="exit" presetSubtype="0" fill="hold" grpId="1" nodeType="withEffect">
                                  <p:stCondLst>
                                    <p:cond delay="0"/>
                                  </p:stCondLst>
                                  <p:childTnLst>
                                    <p:set>
                                      <p:cBhvr>
                                        <p:cTn id="4106" dur="1" fill="hold">
                                          <p:stCondLst>
                                            <p:cond delay="0"/>
                                          </p:stCondLst>
                                        </p:cTn>
                                        <p:tgtEl>
                                          <p:spTgt spid="920"/>
                                        </p:tgtEl>
                                        <p:attrNameLst>
                                          <p:attrName>style.visibility</p:attrName>
                                        </p:attrNameLst>
                                      </p:cBhvr>
                                      <p:to>
                                        <p:strVal val="hidden"/>
                                      </p:to>
                                    </p:set>
                                  </p:childTnLst>
                                </p:cTn>
                              </p:par>
                              <p:par>
                                <p:cTn id="4107" presetID="1" presetClass="exit" presetSubtype="0" fill="hold" grpId="1" nodeType="withEffect">
                                  <p:stCondLst>
                                    <p:cond delay="0"/>
                                  </p:stCondLst>
                                  <p:childTnLst>
                                    <p:set>
                                      <p:cBhvr>
                                        <p:cTn id="4108" dur="1" fill="hold">
                                          <p:stCondLst>
                                            <p:cond delay="0"/>
                                          </p:stCondLst>
                                        </p:cTn>
                                        <p:tgtEl>
                                          <p:spTgt spid="919"/>
                                        </p:tgtEl>
                                        <p:attrNameLst>
                                          <p:attrName>style.visibility</p:attrName>
                                        </p:attrNameLst>
                                      </p:cBhvr>
                                      <p:to>
                                        <p:strVal val="hidden"/>
                                      </p:to>
                                    </p:set>
                                  </p:childTnLst>
                                </p:cTn>
                              </p:par>
                              <p:par>
                                <p:cTn id="4109" presetID="1" presetClass="entr" presetSubtype="0" fill="hold" grpId="3" nodeType="withEffect">
                                  <p:stCondLst>
                                    <p:cond delay="0"/>
                                  </p:stCondLst>
                                  <p:childTnLst>
                                    <p:set>
                                      <p:cBhvr>
                                        <p:cTn id="4110" dur="1" fill="hold">
                                          <p:stCondLst>
                                            <p:cond delay="0"/>
                                          </p:stCondLst>
                                        </p:cTn>
                                        <p:tgtEl>
                                          <p:spTgt spid="918"/>
                                        </p:tgtEl>
                                        <p:attrNameLst>
                                          <p:attrName>style.visibility</p:attrName>
                                        </p:attrNameLst>
                                      </p:cBhvr>
                                      <p:to>
                                        <p:strVal val="visible"/>
                                      </p:to>
                                    </p:set>
                                  </p:childTnLst>
                                </p:cTn>
                              </p:par>
                              <p:par>
                                <p:cTn id="4111" presetID="1" presetClass="entr" presetSubtype="0" fill="hold" grpId="3" nodeType="withEffect">
                                  <p:stCondLst>
                                    <p:cond delay="0"/>
                                  </p:stCondLst>
                                  <p:childTnLst>
                                    <p:set>
                                      <p:cBhvr>
                                        <p:cTn id="4112"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20"/>
                  </p:tgtEl>
                </p:cond>
              </p:nextCondLst>
            </p:seq>
            <p:seq concurrent="1" nextAc="seek">
              <p:cTn id="4113" restart="whenNotActive" fill="hold" evtFilter="cancelBubble" nodeType="interactiveSeq">
                <p:stCondLst>
                  <p:cond evt="onClick" delay="0">
                    <p:tgtEl>
                      <p:spTgt spid="919"/>
                    </p:tgtEl>
                  </p:cond>
                </p:stCondLst>
                <p:endSync evt="end" delay="0">
                  <p:rtn val="all"/>
                </p:endSync>
                <p:childTnLst>
                  <p:par>
                    <p:cTn id="4114" fill="hold">
                      <p:stCondLst>
                        <p:cond delay="0"/>
                      </p:stCondLst>
                      <p:childTnLst>
                        <p:par>
                          <p:cTn id="4115" fill="hold">
                            <p:stCondLst>
                              <p:cond delay="0"/>
                            </p:stCondLst>
                            <p:childTnLst>
                              <p:par>
                                <p:cTn id="4116" presetID="1" presetClass="exit" presetSubtype="0" fill="hold" grpId="2" nodeType="withEffect">
                                  <p:stCondLst>
                                    <p:cond delay="0"/>
                                  </p:stCondLst>
                                  <p:childTnLst>
                                    <p:set>
                                      <p:cBhvr>
                                        <p:cTn id="4117" dur="1" fill="hold">
                                          <p:stCondLst>
                                            <p:cond delay="0"/>
                                          </p:stCondLst>
                                        </p:cTn>
                                        <p:tgtEl>
                                          <p:spTgt spid="919"/>
                                        </p:tgtEl>
                                        <p:attrNameLst>
                                          <p:attrName>style.visibility</p:attrName>
                                        </p:attrNameLst>
                                      </p:cBhvr>
                                      <p:to>
                                        <p:strVal val="hidden"/>
                                      </p:to>
                                    </p:set>
                                  </p:childTnLst>
                                </p:cTn>
                              </p:par>
                              <p:par>
                                <p:cTn id="4118" presetID="1" presetClass="exit" presetSubtype="0" fill="hold" grpId="2" nodeType="withEffect">
                                  <p:stCondLst>
                                    <p:cond delay="0"/>
                                  </p:stCondLst>
                                  <p:childTnLst>
                                    <p:set>
                                      <p:cBhvr>
                                        <p:cTn id="4119" dur="1" fill="hold">
                                          <p:stCondLst>
                                            <p:cond delay="0"/>
                                          </p:stCondLst>
                                        </p:cTn>
                                        <p:tgtEl>
                                          <p:spTgt spid="920"/>
                                        </p:tgtEl>
                                        <p:attrNameLst>
                                          <p:attrName>style.visibility</p:attrName>
                                        </p:attrNameLst>
                                      </p:cBhvr>
                                      <p:to>
                                        <p:strVal val="hidden"/>
                                      </p:to>
                                    </p:set>
                                  </p:childTnLst>
                                </p:cTn>
                              </p:par>
                              <p:par>
                                <p:cTn id="4120" presetID="1" presetClass="entr" presetSubtype="0" fill="hold" grpId="0" nodeType="withEffect">
                                  <p:stCondLst>
                                    <p:cond delay="0"/>
                                  </p:stCondLst>
                                  <p:childTnLst>
                                    <p:set>
                                      <p:cBhvr>
                                        <p:cTn id="4121" dur="1" fill="hold">
                                          <p:stCondLst>
                                            <p:cond delay="0"/>
                                          </p:stCondLst>
                                        </p:cTn>
                                        <p:tgtEl>
                                          <p:spTgt spid="922"/>
                                        </p:tgtEl>
                                        <p:attrNameLst>
                                          <p:attrName>style.visibility</p:attrName>
                                        </p:attrNameLst>
                                      </p:cBhvr>
                                      <p:to>
                                        <p:strVal val="visible"/>
                                      </p:to>
                                    </p:set>
                                  </p:childTnLst>
                                </p:cTn>
                              </p:par>
                              <p:par>
                                <p:cTn id="4122" presetID="1" presetClass="entr" presetSubtype="0" fill="hold" grpId="0" nodeType="withEffect">
                                  <p:stCondLst>
                                    <p:cond delay="0"/>
                                  </p:stCondLst>
                                  <p:childTnLst>
                                    <p:set>
                                      <p:cBhvr>
                                        <p:cTn id="4123" dur="1" fill="hold">
                                          <p:stCondLst>
                                            <p:cond delay="0"/>
                                          </p:stCondLst>
                                        </p:cTn>
                                        <p:tgtEl>
                                          <p:spTgt spid="921"/>
                                        </p:tgtEl>
                                        <p:attrNameLst>
                                          <p:attrName>style.visibility</p:attrName>
                                        </p:attrNameLst>
                                      </p:cBhvr>
                                      <p:to>
                                        <p:strVal val="visible"/>
                                      </p:to>
                                    </p:set>
                                  </p:childTnLst>
                                </p:cTn>
                              </p:par>
                            </p:childTnLst>
                          </p:cTn>
                        </p:par>
                      </p:childTnLst>
                    </p:cTn>
                  </p:par>
                </p:childTnLst>
              </p:cTn>
              <p:nextCondLst>
                <p:cond evt="onClick" delay="0">
                  <p:tgtEl>
                    <p:spTgt spid="919"/>
                  </p:tgtEl>
                </p:cond>
              </p:nextCondLst>
            </p:seq>
            <p:seq concurrent="1" nextAc="seek">
              <p:cTn id="4124" restart="whenNotActive" fill="hold" evtFilter="cancelBubble" nodeType="interactiveSeq">
                <p:stCondLst>
                  <p:cond evt="onClick" delay="0">
                    <p:tgtEl>
                      <p:spTgt spid="922"/>
                    </p:tgtEl>
                  </p:cond>
                </p:stCondLst>
                <p:endSync evt="end" delay="0">
                  <p:rtn val="all"/>
                </p:endSync>
                <p:childTnLst>
                  <p:par>
                    <p:cTn id="4125" fill="hold">
                      <p:stCondLst>
                        <p:cond delay="0"/>
                      </p:stCondLst>
                      <p:childTnLst>
                        <p:par>
                          <p:cTn id="4126" fill="hold">
                            <p:stCondLst>
                              <p:cond delay="0"/>
                            </p:stCondLst>
                            <p:childTnLst>
                              <p:par>
                                <p:cTn id="4127" presetID="1" presetClass="exit" presetSubtype="0" fill="hold" grpId="1" nodeType="withEffect">
                                  <p:stCondLst>
                                    <p:cond delay="0"/>
                                  </p:stCondLst>
                                  <p:childTnLst>
                                    <p:set>
                                      <p:cBhvr>
                                        <p:cTn id="4128" dur="1" fill="hold">
                                          <p:stCondLst>
                                            <p:cond delay="0"/>
                                          </p:stCondLst>
                                        </p:cTn>
                                        <p:tgtEl>
                                          <p:spTgt spid="922"/>
                                        </p:tgtEl>
                                        <p:attrNameLst>
                                          <p:attrName>style.visibility</p:attrName>
                                        </p:attrNameLst>
                                      </p:cBhvr>
                                      <p:to>
                                        <p:strVal val="hidden"/>
                                      </p:to>
                                    </p:set>
                                  </p:childTnLst>
                                </p:cTn>
                              </p:par>
                              <p:par>
                                <p:cTn id="4129" presetID="1" presetClass="exit" presetSubtype="0" fill="hold" grpId="1" nodeType="withEffect">
                                  <p:stCondLst>
                                    <p:cond delay="0"/>
                                  </p:stCondLst>
                                  <p:childTnLst>
                                    <p:set>
                                      <p:cBhvr>
                                        <p:cTn id="4130" dur="1" fill="hold">
                                          <p:stCondLst>
                                            <p:cond delay="0"/>
                                          </p:stCondLst>
                                        </p:cTn>
                                        <p:tgtEl>
                                          <p:spTgt spid="921"/>
                                        </p:tgtEl>
                                        <p:attrNameLst>
                                          <p:attrName>style.visibility</p:attrName>
                                        </p:attrNameLst>
                                      </p:cBhvr>
                                      <p:to>
                                        <p:strVal val="hidden"/>
                                      </p:to>
                                    </p:set>
                                  </p:childTnLst>
                                </p:cTn>
                              </p:par>
                              <p:par>
                                <p:cTn id="4131" presetID="1" presetClass="entr" presetSubtype="0" fill="hold" grpId="0" nodeType="withEffect">
                                  <p:stCondLst>
                                    <p:cond delay="0"/>
                                  </p:stCondLst>
                                  <p:childTnLst>
                                    <p:set>
                                      <p:cBhvr>
                                        <p:cTn id="4132" dur="1" fill="hold">
                                          <p:stCondLst>
                                            <p:cond delay="0"/>
                                          </p:stCondLst>
                                        </p:cTn>
                                        <p:tgtEl>
                                          <p:spTgt spid="920"/>
                                        </p:tgtEl>
                                        <p:attrNameLst>
                                          <p:attrName>style.visibility</p:attrName>
                                        </p:attrNameLst>
                                      </p:cBhvr>
                                      <p:to>
                                        <p:strVal val="visible"/>
                                      </p:to>
                                    </p:set>
                                  </p:childTnLst>
                                </p:cTn>
                              </p:par>
                              <p:par>
                                <p:cTn id="4133" presetID="1" presetClass="entr" presetSubtype="0" fill="hold" grpId="0" nodeType="withEffect">
                                  <p:stCondLst>
                                    <p:cond delay="0"/>
                                  </p:stCondLst>
                                  <p:childTnLst>
                                    <p:set>
                                      <p:cBhvr>
                                        <p:cTn id="4134" dur="1" fill="hold">
                                          <p:stCondLst>
                                            <p:cond delay="0"/>
                                          </p:stCondLst>
                                        </p:cTn>
                                        <p:tgtEl>
                                          <p:spTgt spid="919"/>
                                        </p:tgtEl>
                                        <p:attrNameLst>
                                          <p:attrName>style.visibility</p:attrName>
                                        </p:attrNameLst>
                                      </p:cBhvr>
                                      <p:to>
                                        <p:strVal val="visible"/>
                                      </p:to>
                                    </p:set>
                                  </p:childTnLst>
                                </p:cTn>
                              </p:par>
                            </p:childTnLst>
                          </p:cTn>
                        </p:par>
                      </p:childTnLst>
                    </p:cTn>
                  </p:par>
                </p:childTnLst>
              </p:cTn>
              <p:nextCondLst>
                <p:cond evt="onClick" delay="0">
                  <p:tgtEl>
                    <p:spTgt spid="922"/>
                  </p:tgtEl>
                </p:cond>
              </p:nextCondLst>
            </p:seq>
            <p:seq concurrent="1" nextAc="seek">
              <p:cTn id="4135" restart="whenNotActive" fill="hold" evtFilter="cancelBubble" nodeType="interactiveSeq">
                <p:stCondLst>
                  <p:cond evt="onClick" delay="0">
                    <p:tgtEl>
                      <p:spTgt spid="921"/>
                    </p:tgtEl>
                  </p:cond>
                </p:stCondLst>
                <p:endSync evt="end" delay="0">
                  <p:rtn val="all"/>
                </p:endSync>
                <p:childTnLst>
                  <p:par>
                    <p:cTn id="4136" fill="hold">
                      <p:stCondLst>
                        <p:cond delay="0"/>
                      </p:stCondLst>
                      <p:childTnLst>
                        <p:par>
                          <p:cTn id="4137" fill="hold">
                            <p:stCondLst>
                              <p:cond delay="0"/>
                            </p:stCondLst>
                            <p:childTnLst>
                              <p:par>
                                <p:cTn id="4138" presetID="1" presetClass="exit" presetSubtype="0" fill="hold" grpId="2" nodeType="withEffect">
                                  <p:stCondLst>
                                    <p:cond delay="0"/>
                                  </p:stCondLst>
                                  <p:childTnLst>
                                    <p:set>
                                      <p:cBhvr>
                                        <p:cTn id="4139" dur="1" fill="hold">
                                          <p:stCondLst>
                                            <p:cond delay="0"/>
                                          </p:stCondLst>
                                        </p:cTn>
                                        <p:tgtEl>
                                          <p:spTgt spid="921"/>
                                        </p:tgtEl>
                                        <p:attrNameLst>
                                          <p:attrName>style.visibility</p:attrName>
                                        </p:attrNameLst>
                                      </p:cBhvr>
                                      <p:to>
                                        <p:strVal val="hidden"/>
                                      </p:to>
                                    </p:set>
                                  </p:childTnLst>
                                </p:cTn>
                              </p:par>
                              <p:par>
                                <p:cTn id="4140" presetID="1" presetClass="exit" presetSubtype="0" fill="hold" grpId="2" nodeType="withEffect">
                                  <p:stCondLst>
                                    <p:cond delay="0"/>
                                  </p:stCondLst>
                                  <p:childTnLst>
                                    <p:set>
                                      <p:cBhvr>
                                        <p:cTn id="4141" dur="1" fill="hold">
                                          <p:stCondLst>
                                            <p:cond delay="0"/>
                                          </p:stCondLst>
                                        </p:cTn>
                                        <p:tgtEl>
                                          <p:spTgt spid="922"/>
                                        </p:tgtEl>
                                        <p:attrNameLst>
                                          <p:attrName>style.visibility</p:attrName>
                                        </p:attrNameLst>
                                      </p:cBhvr>
                                      <p:to>
                                        <p:strVal val="hidden"/>
                                      </p:to>
                                    </p:set>
                                  </p:childTnLst>
                                </p:cTn>
                              </p:par>
                              <p:par>
                                <p:cTn id="4142" presetID="1" presetClass="entr" presetSubtype="0" fill="hold" grpId="3" nodeType="withEffect">
                                  <p:stCondLst>
                                    <p:cond delay="0"/>
                                  </p:stCondLst>
                                  <p:childTnLst>
                                    <p:set>
                                      <p:cBhvr>
                                        <p:cTn id="4143" dur="1" fill="hold">
                                          <p:stCondLst>
                                            <p:cond delay="0"/>
                                          </p:stCondLst>
                                        </p:cTn>
                                        <p:tgtEl>
                                          <p:spTgt spid="924"/>
                                        </p:tgtEl>
                                        <p:attrNameLst>
                                          <p:attrName>style.visibility</p:attrName>
                                        </p:attrNameLst>
                                      </p:cBhvr>
                                      <p:to>
                                        <p:strVal val="visible"/>
                                      </p:to>
                                    </p:set>
                                  </p:childTnLst>
                                </p:cTn>
                              </p:par>
                              <p:par>
                                <p:cTn id="4144" presetID="1" presetClass="entr" presetSubtype="0" fill="hold" grpId="3" nodeType="withEffect">
                                  <p:stCondLst>
                                    <p:cond delay="0"/>
                                  </p:stCondLst>
                                  <p:childTnLst>
                                    <p:set>
                                      <p:cBhvr>
                                        <p:cTn id="4145" dur="1" fill="hold">
                                          <p:stCondLst>
                                            <p:cond delay="0"/>
                                          </p:stCondLst>
                                        </p:cTn>
                                        <p:tgtEl>
                                          <p:spTgt spid="923"/>
                                        </p:tgtEl>
                                        <p:attrNameLst>
                                          <p:attrName>style.visibility</p:attrName>
                                        </p:attrNameLst>
                                      </p:cBhvr>
                                      <p:to>
                                        <p:strVal val="visible"/>
                                      </p:to>
                                    </p:set>
                                  </p:childTnLst>
                                </p:cTn>
                              </p:par>
                            </p:childTnLst>
                          </p:cTn>
                        </p:par>
                      </p:childTnLst>
                    </p:cTn>
                  </p:par>
                </p:childTnLst>
              </p:cTn>
              <p:nextCondLst>
                <p:cond evt="onClick" delay="0">
                  <p:tgtEl>
                    <p:spTgt spid="921"/>
                  </p:tgtEl>
                </p:cond>
              </p:nextCondLst>
            </p:seq>
            <p:seq concurrent="1" nextAc="seek">
              <p:cTn id="4146" restart="whenNotActive" fill="hold" evtFilter="cancelBubble" nodeType="interactiveSeq">
                <p:stCondLst>
                  <p:cond evt="onClick" delay="0">
                    <p:tgtEl>
                      <p:spTgt spid="924"/>
                    </p:tgtEl>
                  </p:cond>
                </p:stCondLst>
                <p:endSync evt="end" delay="0">
                  <p:rtn val="all"/>
                </p:endSync>
                <p:childTnLst>
                  <p:par>
                    <p:cTn id="4147" fill="hold">
                      <p:stCondLst>
                        <p:cond delay="0"/>
                      </p:stCondLst>
                      <p:childTnLst>
                        <p:par>
                          <p:cTn id="4148" fill="hold">
                            <p:stCondLst>
                              <p:cond delay="0"/>
                            </p:stCondLst>
                            <p:childTnLst>
                              <p:par>
                                <p:cTn id="4149" presetID="1" presetClass="exit" presetSubtype="0" fill="hold" grpId="1" nodeType="withEffect">
                                  <p:stCondLst>
                                    <p:cond delay="0"/>
                                  </p:stCondLst>
                                  <p:childTnLst>
                                    <p:set>
                                      <p:cBhvr>
                                        <p:cTn id="4150" dur="1" fill="hold">
                                          <p:stCondLst>
                                            <p:cond delay="0"/>
                                          </p:stCondLst>
                                        </p:cTn>
                                        <p:tgtEl>
                                          <p:spTgt spid="924"/>
                                        </p:tgtEl>
                                        <p:attrNameLst>
                                          <p:attrName>style.visibility</p:attrName>
                                        </p:attrNameLst>
                                      </p:cBhvr>
                                      <p:to>
                                        <p:strVal val="hidden"/>
                                      </p:to>
                                    </p:set>
                                  </p:childTnLst>
                                </p:cTn>
                              </p:par>
                              <p:par>
                                <p:cTn id="4151" presetID="1" presetClass="exit" presetSubtype="0" fill="hold" grpId="1" nodeType="withEffect">
                                  <p:stCondLst>
                                    <p:cond delay="0"/>
                                  </p:stCondLst>
                                  <p:childTnLst>
                                    <p:set>
                                      <p:cBhvr>
                                        <p:cTn id="4152" dur="1" fill="hold">
                                          <p:stCondLst>
                                            <p:cond delay="0"/>
                                          </p:stCondLst>
                                        </p:cTn>
                                        <p:tgtEl>
                                          <p:spTgt spid="923"/>
                                        </p:tgtEl>
                                        <p:attrNameLst>
                                          <p:attrName>style.visibility</p:attrName>
                                        </p:attrNameLst>
                                      </p:cBhvr>
                                      <p:to>
                                        <p:strVal val="hidden"/>
                                      </p:to>
                                    </p:set>
                                  </p:childTnLst>
                                </p:cTn>
                              </p:par>
                              <p:par>
                                <p:cTn id="4153" presetID="1" presetClass="entr" presetSubtype="0" fill="hold" grpId="3" nodeType="withEffect">
                                  <p:stCondLst>
                                    <p:cond delay="0"/>
                                  </p:stCondLst>
                                  <p:childTnLst>
                                    <p:set>
                                      <p:cBhvr>
                                        <p:cTn id="4154" dur="1" fill="hold">
                                          <p:stCondLst>
                                            <p:cond delay="0"/>
                                          </p:stCondLst>
                                        </p:cTn>
                                        <p:tgtEl>
                                          <p:spTgt spid="922"/>
                                        </p:tgtEl>
                                        <p:attrNameLst>
                                          <p:attrName>style.visibility</p:attrName>
                                        </p:attrNameLst>
                                      </p:cBhvr>
                                      <p:to>
                                        <p:strVal val="visible"/>
                                      </p:to>
                                    </p:set>
                                  </p:childTnLst>
                                </p:cTn>
                              </p:par>
                              <p:par>
                                <p:cTn id="4155" presetID="1" presetClass="entr" presetSubtype="0" fill="hold" grpId="3" nodeType="withEffect">
                                  <p:stCondLst>
                                    <p:cond delay="0"/>
                                  </p:stCondLst>
                                  <p:childTnLst>
                                    <p:set>
                                      <p:cBhvr>
                                        <p:cTn id="4156" dur="1" fill="hold">
                                          <p:stCondLst>
                                            <p:cond delay="0"/>
                                          </p:stCondLst>
                                        </p:cTn>
                                        <p:tgtEl>
                                          <p:spTgt spid="921"/>
                                        </p:tgtEl>
                                        <p:attrNameLst>
                                          <p:attrName>style.visibility</p:attrName>
                                        </p:attrNameLst>
                                      </p:cBhvr>
                                      <p:to>
                                        <p:strVal val="visible"/>
                                      </p:to>
                                    </p:set>
                                  </p:childTnLst>
                                </p:cTn>
                              </p:par>
                            </p:childTnLst>
                          </p:cTn>
                        </p:par>
                      </p:childTnLst>
                    </p:cTn>
                  </p:par>
                </p:childTnLst>
              </p:cTn>
              <p:nextCondLst>
                <p:cond evt="onClick" delay="0">
                  <p:tgtEl>
                    <p:spTgt spid="924"/>
                  </p:tgtEl>
                </p:cond>
              </p:nextCondLst>
            </p:seq>
            <p:seq concurrent="1" nextAc="seek">
              <p:cTn id="4157" restart="whenNotActive" fill="hold" evtFilter="cancelBubble" nodeType="interactiveSeq">
                <p:stCondLst>
                  <p:cond evt="onClick" delay="0">
                    <p:tgtEl>
                      <p:spTgt spid="923"/>
                    </p:tgtEl>
                  </p:cond>
                </p:stCondLst>
                <p:endSync evt="end" delay="0">
                  <p:rtn val="all"/>
                </p:endSync>
                <p:childTnLst>
                  <p:par>
                    <p:cTn id="4158" fill="hold">
                      <p:stCondLst>
                        <p:cond delay="0"/>
                      </p:stCondLst>
                      <p:childTnLst>
                        <p:par>
                          <p:cTn id="4159" fill="hold">
                            <p:stCondLst>
                              <p:cond delay="0"/>
                            </p:stCondLst>
                            <p:childTnLst>
                              <p:par>
                                <p:cTn id="4160" presetID="1" presetClass="exit" presetSubtype="0" fill="hold" grpId="2" nodeType="withEffect">
                                  <p:stCondLst>
                                    <p:cond delay="0"/>
                                  </p:stCondLst>
                                  <p:childTnLst>
                                    <p:set>
                                      <p:cBhvr>
                                        <p:cTn id="4161" dur="1" fill="hold">
                                          <p:stCondLst>
                                            <p:cond delay="0"/>
                                          </p:stCondLst>
                                        </p:cTn>
                                        <p:tgtEl>
                                          <p:spTgt spid="923"/>
                                        </p:tgtEl>
                                        <p:attrNameLst>
                                          <p:attrName>style.visibility</p:attrName>
                                        </p:attrNameLst>
                                      </p:cBhvr>
                                      <p:to>
                                        <p:strVal val="hidden"/>
                                      </p:to>
                                    </p:set>
                                  </p:childTnLst>
                                </p:cTn>
                              </p:par>
                              <p:par>
                                <p:cTn id="4162" presetID="1" presetClass="exit" presetSubtype="0" fill="hold" grpId="2" nodeType="withEffect">
                                  <p:stCondLst>
                                    <p:cond delay="0"/>
                                  </p:stCondLst>
                                  <p:childTnLst>
                                    <p:set>
                                      <p:cBhvr>
                                        <p:cTn id="4163" dur="1" fill="hold">
                                          <p:stCondLst>
                                            <p:cond delay="0"/>
                                          </p:stCondLst>
                                        </p:cTn>
                                        <p:tgtEl>
                                          <p:spTgt spid="924"/>
                                        </p:tgtEl>
                                        <p:attrNameLst>
                                          <p:attrName>style.visibility</p:attrName>
                                        </p:attrNameLst>
                                      </p:cBhvr>
                                      <p:to>
                                        <p:strVal val="hidden"/>
                                      </p:to>
                                    </p:set>
                                  </p:childTnLst>
                                </p:cTn>
                              </p:par>
                              <p:par>
                                <p:cTn id="4164" presetID="1" presetClass="entr" presetSubtype="0" fill="hold" grpId="0" nodeType="withEffect">
                                  <p:stCondLst>
                                    <p:cond delay="0"/>
                                  </p:stCondLst>
                                  <p:childTnLst>
                                    <p:set>
                                      <p:cBhvr>
                                        <p:cTn id="4165" dur="1" fill="hold">
                                          <p:stCondLst>
                                            <p:cond delay="0"/>
                                          </p:stCondLst>
                                        </p:cTn>
                                        <p:tgtEl>
                                          <p:spTgt spid="926"/>
                                        </p:tgtEl>
                                        <p:attrNameLst>
                                          <p:attrName>style.visibility</p:attrName>
                                        </p:attrNameLst>
                                      </p:cBhvr>
                                      <p:to>
                                        <p:strVal val="visible"/>
                                      </p:to>
                                    </p:set>
                                  </p:childTnLst>
                                </p:cTn>
                              </p:par>
                              <p:par>
                                <p:cTn id="4166" presetID="1" presetClass="entr" presetSubtype="0" fill="hold" grpId="0" nodeType="withEffect">
                                  <p:stCondLst>
                                    <p:cond delay="0"/>
                                  </p:stCondLst>
                                  <p:childTnLst>
                                    <p:set>
                                      <p:cBhvr>
                                        <p:cTn id="4167" dur="1" fill="hold">
                                          <p:stCondLst>
                                            <p:cond delay="0"/>
                                          </p:stCondLst>
                                        </p:cTn>
                                        <p:tgtEl>
                                          <p:spTgt spid="925"/>
                                        </p:tgtEl>
                                        <p:attrNameLst>
                                          <p:attrName>style.visibility</p:attrName>
                                        </p:attrNameLst>
                                      </p:cBhvr>
                                      <p:to>
                                        <p:strVal val="visible"/>
                                      </p:to>
                                    </p:set>
                                  </p:childTnLst>
                                </p:cTn>
                              </p:par>
                            </p:childTnLst>
                          </p:cTn>
                        </p:par>
                      </p:childTnLst>
                    </p:cTn>
                  </p:par>
                </p:childTnLst>
              </p:cTn>
              <p:nextCondLst>
                <p:cond evt="onClick" delay="0">
                  <p:tgtEl>
                    <p:spTgt spid="923"/>
                  </p:tgtEl>
                </p:cond>
              </p:nextCondLst>
            </p:seq>
            <p:seq concurrent="1" nextAc="seek">
              <p:cTn id="4168" restart="whenNotActive" fill="hold" evtFilter="cancelBubble" nodeType="interactiveSeq">
                <p:stCondLst>
                  <p:cond evt="onClick" delay="0">
                    <p:tgtEl>
                      <p:spTgt spid="926"/>
                    </p:tgtEl>
                  </p:cond>
                </p:stCondLst>
                <p:endSync evt="end" delay="0">
                  <p:rtn val="all"/>
                </p:endSync>
                <p:childTnLst>
                  <p:par>
                    <p:cTn id="4169" fill="hold">
                      <p:stCondLst>
                        <p:cond delay="0"/>
                      </p:stCondLst>
                      <p:childTnLst>
                        <p:par>
                          <p:cTn id="4170" fill="hold">
                            <p:stCondLst>
                              <p:cond delay="0"/>
                            </p:stCondLst>
                            <p:childTnLst>
                              <p:par>
                                <p:cTn id="4171" presetID="1" presetClass="exit" presetSubtype="0" fill="hold" grpId="1" nodeType="withEffect">
                                  <p:stCondLst>
                                    <p:cond delay="0"/>
                                  </p:stCondLst>
                                  <p:childTnLst>
                                    <p:set>
                                      <p:cBhvr>
                                        <p:cTn id="4172" dur="1" fill="hold">
                                          <p:stCondLst>
                                            <p:cond delay="0"/>
                                          </p:stCondLst>
                                        </p:cTn>
                                        <p:tgtEl>
                                          <p:spTgt spid="926"/>
                                        </p:tgtEl>
                                        <p:attrNameLst>
                                          <p:attrName>style.visibility</p:attrName>
                                        </p:attrNameLst>
                                      </p:cBhvr>
                                      <p:to>
                                        <p:strVal val="hidden"/>
                                      </p:to>
                                    </p:set>
                                  </p:childTnLst>
                                </p:cTn>
                              </p:par>
                              <p:par>
                                <p:cTn id="4173" presetID="1" presetClass="exit" presetSubtype="0" fill="hold" grpId="1" nodeType="withEffect">
                                  <p:stCondLst>
                                    <p:cond delay="0"/>
                                  </p:stCondLst>
                                  <p:childTnLst>
                                    <p:set>
                                      <p:cBhvr>
                                        <p:cTn id="4174" dur="1" fill="hold">
                                          <p:stCondLst>
                                            <p:cond delay="0"/>
                                          </p:stCondLst>
                                        </p:cTn>
                                        <p:tgtEl>
                                          <p:spTgt spid="925"/>
                                        </p:tgtEl>
                                        <p:attrNameLst>
                                          <p:attrName>style.visibility</p:attrName>
                                        </p:attrNameLst>
                                      </p:cBhvr>
                                      <p:to>
                                        <p:strVal val="hidden"/>
                                      </p:to>
                                    </p:set>
                                  </p:childTnLst>
                                </p:cTn>
                              </p:par>
                              <p:par>
                                <p:cTn id="4175" presetID="1" presetClass="entr" presetSubtype="0" fill="hold" grpId="0" nodeType="withEffect">
                                  <p:stCondLst>
                                    <p:cond delay="0"/>
                                  </p:stCondLst>
                                  <p:childTnLst>
                                    <p:set>
                                      <p:cBhvr>
                                        <p:cTn id="4176" dur="1" fill="hold">
                                          <p:stCondLst>
                                            <p:cond delay="0"/>
                                          </p:stCondLst>
                                        </p:cTn>
                                        <p:tgtEl>
                                          <p:spTgt spid="924"/>
                                        </p:tgtEl>
                                        <p:attrNameLst>
                                          <p:attrName>style.visibility</p:attrName>
                                        </p:attrNameLst>
                                      </p:cBhvr>
                                      <p:to>
                                        <p:strVal val="visible"/>
                                      </p:to>
                                    </p:set>
                                  </p:childTnLst>
                                </p:cTn>
                              </p:par>
                              <p:par>
                                <p:cTn id="4177" presetID="1" presetClass="entr" presetSubtype="0" fill="hold" grpId="0" nodeType="withEffect">
                                  <p:stCondLst>
                                    <p:cond delay="0"/>
                                  </p:stCondLst>
                                  <p:childTnLst>
                                    <p:set>
                                      <p:cBhvr>
                                        <p:cTn id="4178" dur="1" fill="hold">
                                          <p:stCondLst>
                                            <p:cond delay="0"/>
                                          </p:stCondLst>
                                        </p:cTn>
                                        <p:tgtEl>
                                          <p:spTgt spid="923"/>
                                        </p:tgtEl>
                                        <p:attrNameLst>
                                          <p:attrName>style.visibility</p:attrName>
                                        </p:attrNameLst>
                                      </p:cBhvr>
                                      <p:to>
                                        <p:strVal val="visible"/>
                                      </p:to>
                                    </p:set>
                                  </p:childTnLst>
                                </p:cTn>
                              </p:par>
                            </p:childTnLst>
                          </p:cTn>
                        </p:par>
                      </p:childTnLst>
                    </p:cTn>
                  </p:par>
                </p:childTnLst>
              </p:cTn>
              <p:nextCondLst>
                <p:cond evt="onClick" delay="0">
                  <p:tgtEl>
                    <p:spTgt spid="926"/>
                  </p:tgtEl>
                </p:cond>
              </p:nextCondLst>
            </p:seq>
            <p:seq concurrent="1" nextAc="seek">
              <p:cTn id="4179" restart="whenNotActive" fill="hold" evtFilter="cancelBubble" nodeType="interactiveSeq">
                <p:stCondLst>
                  <p:cond evt="onClick" delay="0">
                    <p:tgtEl>
                      <p:spTgt spid="925"/>
                    </p:tgtEl>
                  </p:cond>
                </p:stCondLst>
                <p:endSync evt="end" delay="0">
                  <p:rtn val="all"/>
                </p:endSync>
                <p:childTnLst>
                  <p:par>
                    <p:cTn id="4180" fill="hold">
                      <p:stCondLst>
                        <p:cond delay="0"/>
                      </p:stCondLst>
                      <p:childTnLst>
                        <p:par>
                          <p:cTn id="4181" fill="hold">
                            <p:stCondLst>
                              <p:cond delay="0"/>
                            </p:stCondLst>
                            <p:childTnLst>
                              <p:par>
                                <p:cTn id="4182" presetID="1" presetClass="exit" presetSubtype="0" fill="hold" grpId="2" nodeType="withEffect">
                                  <p:stCondLst>
                                    <p:cond delay="0"/>
                                  </p:stCondLst>
                                  <p:childTnLst>
                                    <p:set>
                                      <p:cBhvr>
                                        <p:cTn id="4183" dur="1" fill="hold">
                                          <p:stCondLst>
                                            <p:cond delay="0"/>
                                          </p:stCondLst>
                                        </p:cTn>
                                        <p:tgtEl>
                                          <p:spTgt spid="925"/>
                                        </p:tgtEl>
                                        <p:attrNameLst>
                                          <p:attrName>style.visibility</p:attrName>
                                        </p:attrNameLst>
                                      </p:cBhvr>
                                      <p:to>
                                        <p:strVal val="hidden"/>
                                      </p:to>
                                    </p:set>
                                  </p:childTnLst>
                                </p:cTn>
                              </p:par>
                              <p:par>
                                <p:cTn id="4184" presetID="1" presetClass="exit" presetSubtype="0" fill="hold" grpId="2" nodeType="withEffect">
                                  <p:stCondLst>
                                    <p:cond delay="0"/>
                                  </p:stCondLst>
                                  <p:childTnLst>
                                    <p:set>
                                      <p:cBhvr>
                                        <p:cTn id="4185" dur="1" fill="hold">
                                          <p:stCondLst>
                                            <p:cond delay="0"/>
                                          </p:stCondLst>
                                        </p:cTn>
                                        <p:tgtEl>
                                          <p:spTgt spid="926"/>
                                        </p:tgtEl>
                                        <p:attrNameLst>
                                          <p:attrName>style.visibility</p:attrName>
                                        </p:attrNameLst>
                                      </p:cBhvr>
                                      <p:to>
                                        <p:strVal val="hidden"/>
                                      </p:to>
                                    </p:set>
                                  </p:childTnLst>
                                </p:cTn>
                              </p:par>
                              <p:par>
                                <p:cTn id="4186" presetID="1" presetClass="entr" presetSubtype="0" fill="hold" grpId="3" nodeType="withEffect">
                                  <p:stCondLst>
                                    <p:cond delay="0"/>
                                  </p:stCondLst>
                                  <p:childTnLst>
                                    <p:set>
                                      <p:cBhvr>
                                        <p:cTn id="4187" dur="1" fill="hold">
                                          <p:stCondLst>
                                            <p:cond delay="0"/>
                                          </p:stCondLst>
                                        </p:cTn>
                                        <p:tgtEl>
                                          <p:spTgt spid="928"/>
                                        </p:tgtEl>
                                        <p:attrNameLst>
                                          <p:attrName>style.visibility</p:attrName>
                                        </p:attrNameLst>
                                      </p:cBhvr>
                                      <p:to>
                                        <p:strVal val="visible"/>
                                      </p:to>
                                    </p:set>
                                  </p:childTnLst>
                                </p:cTn>
                              </p:par>
                              <p:par>
                                <p:cTn id="4188" presetID="1" presetClass="entr" presetSubtype="0" fill="hold" grpId="3" nodeType="withEffect">
                                  <p:stCondLst>
                                    <p:cond delay="0"/>
                                  </p:stCondLst>
                                  <p:childTnLst>
                                    <p:set>
                                      <p:cBhvr>
                                        <p:cTn id="4189" dur="1" fill="hold">
                                          <p:stCondLst>
                                            <p:cond delay="0"/>
                                          </p:stCondLst>
                                        </p:cTn>
                                        <p:tgtEl>
                                          <p:spTgt spid="927"/>
                                        </p:tgtEl>
                                        <p:attrNameLst>
                                          <p:attrName>style.visibility</p:attrName>
                                        </p:attrNameLst>
                                      </p:cBhvr>
                                      <p:to>
                                        <p:strVal val="visible"/>
                                      </p:to>
                                    </p:set>
                                  </p:childTnLst>
                                </p:cTn>
                              </p:par>
                            </p:childTnLst>
                          </p:cTn>
                        </p:par>
                      </p:childTnLst>
                    </p:cTn>
                  </p:par>
                </p:childTnLst>
              </p:cTn>
              <p:nextCondLst>
                <p:cond evt="onClick" delay="0">
                  <p:tgtEl>
                    <p:spTgt spid="925"/>
                  </p:tgtEl>
                </p:cond>
              </p:nextCondLst>
            </p:seq>
            <p:seq concurrent="1" nextAc="seek">
              <p:cTn id="4190" restart="whenNotActive" fill="hold" evtFilter="cancelBubble" nodeType="interactiveSeq">
                <p:stCondLst>
                  <p:cond evt="onClick" delay="0">
                    <p:tgtEl>
                      <p:spTgt spid="928"/>
                    </p:tgtEl>
                  </p:cond>
                </p:stCondLst>
                <p:endSync evt="end" delay="0">
                  <p:rtn val="all"/>
                </p:endSync>
                <p:childTnLst>
                  <p:par>
                    <p:cTn id="4191" fill="hold">
                      <p:stCondLst>
                        <p:cond delay="0"/>
                      </p:stCondLst>
                      <p:childTnLst>
                        <p:par>
                          <p:cTn id="4192" fill="hold">
                            <p:stCondLst>
                              <p:cond delay="0"/>
                            </p:stCondLst>
                            <p:childTnLst>
                              <p:par>
                                <p:cTn id="4193" presetID="1" presetClass="exit" presetSubtype="0" fill="hold" grpId="1" nodeType="withEffect">
                                  <p:stCondLst>
                                    <p:cond delay="0"/>
                                  </p:stCondLst>
                                  <p:childTnLst>
                                    <p:set>
                                      <p:cBhvr>
                                        <p:cTn id="4194" dur="1" fill="hold">
                                          <p:stCondLst>
                                            <p:cond delay="0"/>
                                          </p:stCondLst>
                                        </p:cTn>
                                        <p:tgtEl>
                                          <p:spTgt spid="928"/>
                                        </p:tgtEl>
                                        <p:attrNameLst>
                                          <p:attrName>style.visibility</p:attrName>
                                        </p:attrNameLst>
                                      </p:cBhvr>
                                      <p:to>
                                        <p:strVal val="hidden"/>
                                      </p:to>
                                    </p:set>
                                  </p:childTnLst>
                                </p:cTn>
                              </p:par>
                              <p:par>
                                <p:cTn id="4195" presetID="1" presetClass="exit" presetSubtype="0" fill="hold" grpId="1" nodeType="withEffect">
                                  <p:stCondLst>
                                    <p:cond delay="0"/>
                                  </p:stCondLst>
                                  <p:childTnLst>
                                    <p:set>
                                      <p:cBhvr>
                                        <p:cTn id="4196" dur="1" fill="hold">
                                          <p:stCondLst>
                                            <p:cond delay="0"/>
                                          </p:stCondLst>
                                        </p:cTn>
                                        <p:tgtEl>
                                          <p:spTgt spid="927"/>
                                        </p:tgtEl>
                                        <p:attrNameLst>
                                          <p:attrName>style.visibility</p:attrName>
                                        </p:attrNameLst>
                                      </p:cBhvr>
                                      <p:to>
                                        <p:strVal val="hidden"/>
                                      </p:to>
                                    </p:set>
                                  </p:childTnLst>
                                </p:cTn>
                              </p:par>
                              <p:par>
                                <p:cTn id="4197" presetID="1" presetClass="entr" presetSubtype="0" fill="hold" grpId="3" nodeType="withEffect">
                                  <p:stCondLst>
                                    <p:cond delay="0"/>
                                  </p:stCondLst>
                                  <p:childTnLst>
                                    <p:set>
                                      <p:cBhvr>
                                        <p:cTn id="4198" dur="1" fill="hold">
                                          <p:stCondLst>
                                            <p:cond delay="0"/>
                                          </p:stCondLst>
                                        </p:cTn>
                                        <p:tgtEl>
                                          <p:spTgt spid="926"/>
                                        </p:tgtEl>
                                        <p:attrNameLst>
                                          <p:attrName>style.visibility</p:attrName>
                                        </p:attrNameLst>
                                      </p:cBhvr>
                                      <p:to>
                                        <p:strVal val="visible"/>
                                      </p:to>
                                    </p:set>
                                  </p:childTnLst>
                                </p:cTn>
                              </p:par>
                              <p:par>
                                <p:cTn id="4199" presetID="1" presetClass="entr" presetSubtype="0" fill="hold" grpId="3" nodeType="withEffect">
                                  <p:stCondLst>
                                    <p:cond delay="0"/>
                                  </p:stCondLst>
                                  <p:childTnLst>
                                    <p:set>
                                      <p:cBhvr>
                                        <p:cTn id="4200" dur="1" fill="hold">
                                          <p:stCondLst>
                                            <p:cond delay="0"/>
                                          </p:stCondLst>
                                        </p:cTn>
                                        <p:tgtEl>
                                          <p:spTgt spid="925"/>
                                        </p:tgtEl>
                                        <p:attrNameLst>
                                          <p:attrName>style.visibility</p:attrName>
                                        </p:attrNameLst>
                                      </p:cBhvr>
                                      <p:to>
                                        <p:strVal val="visible"/>
                                      </p:to>
                                    </p:set>
                                  </p:childTnLst>
                                </p:cTn>
                              </p:par>
                            </p:childTnLst>
                          </p:cTn>
                        </p:par>
                      </p:childTnLst>
                    </p:cTn>
                  </p:par>
                </p:childTnLst>
              </p:cTn>
              <p:nextCondLst>
                <p:cond evt="onClick" delay="0">
                  <p:tgtEl>
                    <p:spTgt spid="928"/>
                  </p:tgtEl>
                </p:cond>
              </p:nextCondLst>
            </p:seq>
            <p:seq concurrent="1" nextAc="seek">
              <p:cTn id="4201" restart="whenNotActive" fill="hold" evtFilter="cancelBubble" nodeType="interactiveSeq">
                <p:stCondLst>
                  <p:cond evt="onClick" delay="0">
                    <p:tgtEl>
                      <p:spTgt spid="927"/>
                    </p:tgtEl>
                  </p:cond>
                </p:stCondLst>
                <p:endSync evt="end" delay="0">
                  <p:rtn val="all"/>
                </p:endSync>
                <p:childTnLst>
                  <p:par>
                    <p:cTn id="4202" fill="hold">
                      <p:stCondLst>
                        <p:cond delay="0"/>
                      </p:stCondLst>
                      <p:childTnLst>
                        <p:par>
                          <p:cTn id="4203" fill="hold">
                            <p:stCondLst>
                              <p:cond delay="0"/>
                            </p:stCondLst>
                            <p:childTnLst>
                              <p:par>
                                <p:cTn id="4204" presetID="1" presetClass="exit" presetSubtype="0" fill="hold" grpId="2" nodeType="withEffect">
                                  <p:stCondLst>
                                    <p:cond delay="0"/>
                                  </p:stCondLst>
                                  <p:childTnLst>
                                    <p:set>
                                      <p:cBhvr>
                                        <p:cTn id="4205" dur="1" fill="hold">
                                          <p:stCondLst>
                                            <p:cond delay="0"/>
                                          </p:stCondLst>
                                        </p:cTn>
                                        <p:tgtEl>
                                          <p:spTgt spid="927"/>
                                        </p:tgtEl>
                                        <p:attrNameLst>
                                          <p:attrName>style.visibility</p:attrName>
                                        </p:attrNameLst>
                                      </p:cBhvr>
                                      <p:to>
                                        <p:strVal val="hidden"/>
                                      </p:to>
                                    </p:set>
                                  </p:childTnLst>
                                </p:cTn>
                              </p:par>
                              <p:par>
                                <p:cTn id="4206" presetID="1" presetClass="exit" presetSubtype="0" fill="hold" grpId="2" nodeType="withEffect">
                                  <p:stCondLst>
                                    <p:cond delay="0"/>
                                  </p:stCondLst>
                                  <p:childTnLst>
                                    <p:set>
                                      <p:cBhvr>
                                        <p:cTn id="4207" dur="1" fill="hold">
                                          <p:stCondLst>
                                            <p:cond delay="0"/>
                                          </p:stCondLst>
                                        </p:cTn>
                                        <p:tgtEl>
                                          <p:spTgt spid="928"/>
                                        </p:tgtEl>
                                        <p:attrNameLst>
                                          <p:attrName>style.visibility</p:attrName>
                                        </p:attrNameLst>
                                      </p:cBhvr>
                                      <p:to>
                                        <p:strVal val="hidden"/>
                                      </p:to>
                                    </p:set>
                                  </p:childTnLst>
                                </p:cTn>
                              </p:par>
                              <p:par>
                                <p:cTn id="4208" presetID="1" presetClass="entr" presetSubtype="0" fill="hold" grpId="0" nodeType="withEffect">
                                  <p:stCondLst>
                                    <p:cond delay="0"/>
                                  </p:stCondLst>
                                  <p:childTnLst>
                                    <p:set>
                                      <p:cBhvr>
                                        <p:cTn id="4209" dur="1" fill="hold">
                                          <p:stCondLst>
                                            <p:cond delay="0"/>
                                          </p:stCondLst>
                                        </p:cTn>
                                        <p:tgtEl>
                                          <p:spTgt spid="929"/>
                                        </p:tgtEl>
                                        <p:attrNameLst>
                                          <p:attrName>style.visibility</p:attrName>
                                        </p:attrNameLst>
                                      </p:cBhvr>
                                      <p:to>
                                        <p:strVal val="visible"/>
                                      </p:to>
                                    </p:set>
                                  </p:childTnLst>
                                </p:cTn>
                              </p:par>
                              <p:par>
                                <p:cTn id="4210" presetID="1" presetClass="entr" presetSubtype="0" fill="hold" grpId="0" nodeType="withEffect">
                                  <p:stCondLst>
                                    <p:cond delay="0"/>
                                  </p:stCondLst>
                                  <p:childTnLst>
                                    <p:set>
                                      <p:cBhvr>
                                        <p:cTn id="4211" dur="1" fill="hold">
                                          <p:stCondLst>
                                            <p:cond delay="0"/>
                                          </p:stCondLst>
                                        </p:cTn>
                                        <p:tgtEl>
                                          <p:spTgt spid="930"/>
                                        </p:tgtEl>
                                        <p:attrNameLst>
                                          <p:attrName>style.visibility</p:attrName>
                                        </p:attrNameLst>
                                      </p:cBhvr>
                                      <p:to>
                                        <p:strVal val="visible"/>
                                      </p:to>
                                    </p:set>
                                  </p:childTnLst>
                                </p:cTn>
                              </p:par>
                            </p:childTnLst>
                          </p:cTn>
                        </p:par>
                      </p:childTnLst>
                    </p:cTn>
                  </p:par>
                </p:childTnLst>
              </p:cTn>
              <p:nextCondLst>
                <p:cond evt="onClick" delay="0">
                  <p:tgtEl>
                    <p:spTgt spid="927"/>
                  </p:tgtEl>
                </p:cond>
              </p:nextCondLst>
            </p:seq>
            <p:seq concurrent="1" nextAc="seek">
              <p:cTn id="4212" restart="whenNotActive" fill="hold" evtFilter="cancelBubble" nodeType="interactiveSeq">
                <p:stCondLst>
                  <p:cond evt="onClick" delay="0">
                    <p:tgtEl>
                      <p:spTgt spid="930"/>
                    </p:tgtEl>
                  </p:cond>
                </p:stCondLst>
                <p:endSync evt="end" delay="0">
                  <p:rtn val="all"/>
                </p:endSync>
                <p:childTnLst>
                  <p:par>
                    <p:cTn id="4213" fill="hold">
                      <p:stCondLst>
                        <p:cond delay="0"/>
                      </p:stCondLst>
                      <p:childTnLst>
                        <p:par>
                          <p:cTn id="4214" fill="hold">
                            <p:stCondLst>
                              <p:cond delay="0"/>
                            </p:stCondLst>
                            <p:childTnLst>
                              <p:par>
                                <p:cTn id="4215" presetID="1" presetClass="exit" presetSubtype="0" fill="hold" grpId="1" nodeType="withEffect">
                                  <p:stCondLst>
                                    <p:cond delay="0"/>
                                  </p:stCondLst>
                                  <p:childTnLst>
                                    <p:set>
                                      <p:cBhvr>
                                        <p:cTn id="4216" dur="1" fill="hold">
                                          <p:stCondLst>
                                            <p:cond delay="0"/>
                                          </p:stCondLst>
                                        </p:cTn>
                                        <p:tgtEl>
                                          <p:spTgt spid="929"/>
                                        </p:tgtEl>
                                        <p:attrNameLst>
                                          <p:attrName>style.visibility</p:attrName>
                                        </p:attrNameLst>
                                      </p:cBhvr>
                                      <p:to>
                                        <p:strVal val="hidden"/>
                                      </p:to>
                                    </p:set>
                                  </p:childTnLst>
                                </p:cTn>
                              </p:par>
                              <p:par>
                                <p:cTn id="4217" presetID="1" presetClass="exit" presetSubtype="0" fill="hold" grpId="1" nodeType="withEffect">
                                  <p:stCondLst>
                                    <p:cond delay="0"/>
                                  </p:stCondLst>
                                  <p:childTnLst>
                                    <p:set>
                                      <p:cBhvr>
                                        <p:cTn id="4218" dur="1" fill="hold">
                                          <p:stCondLst>
                                            <p:cond delay="0"/>
                                          </p:stCondLst>
                                        </p:cTn>
                                        <p:tgtEl>
                                          <p:spTgt spid="930"/>
                                        </p:tgtEl>
                                        <p:attrNameLst>
                                          <p:attrName>style.visibility</p:attrName>
                                        </p:attrNameLst>
                                      </p:cBhvr>
                                      <p:to>
                                        <p:strVal val="hidden"/>
                                      </p:to>
                                    </p:set>
                                  </p:childTnLst>
                                </p:cTn>
                              </p:par>
                              <p:par>
                                <p:cTn id="4219" presetID="1" presetClass="entr" presetSubtype="0" fill="hold" grpId="0" nodeType="withEffect">
                                  <p:stCondLst>
                                    <p:cond delay="0"/>
                                  </p:stCondLst>
                                  <p:childTnLst>
                                    <p:set>
                                      <p:cBhvr>
                                        <p:cTn id="4220" dur="1" fill="hold">
                                          <p:stCondLst>
                                            <p:cond delay="0"/>
                                          </p:stCondLst>
                                        </p:cTn>
                                        <p:tgtEl>
                                          <p:spTgt spid="928"/>
                                        </p:tgtEl>
                                        <p:attrNameLst>
                                          <p:attrName>style.visibility</p:attrName>
                                        </p:attrNameLst>
                                      </p:cBhvr>
                                      <p:to>
                                        <p:strVal val="visible"/>
                                      </p:to>
                                    </p:set>
                                  </p:childTnLst>
                                </p:cTn>
                              </p:par>
                              <p:par>
                                <p:cTn id="4221" presetID="1" presetClass="entr" presetSubtype="0" fill="hold" grpId="0" nodeType="withEffect">
                                  <p:stCondLst>
                                    <p:cond delay="0"/>
                                  </p:stCondLst>
                                  <p:childTnLst>
                                    <p:set>
                                      <p:cBhvr>
                                        <p:cTn id="4222" dur="1" fill="hold">
                                          <p:stCondLst>
                                            <p:cond delay="0"/>
                                          </p:stCondLst>
                                        </p:cTn>
                                        <p:tgtEl>
                                          <p:spTgt spid="927"/>
                                        </p:tgtEl>
                                        <p:attrNameLst>
                                          <p:attrName>style.visibility</p:attrName>
                                        </p:attrNameLst>
                                      </p:cBhvr>
                                      <p:to>
                                        <p:strVal val="visible"/>
                                      </p:to>
                                    </p:set>
                                  </p:childTnLst>
                                </p:cTn>
                              </p:par>
                            </p:childTnLst>
                          </p:cTn>
                        </p:par>
                      </p:childTnLst>
                    </p:cTn>
                  </p:par>
                </p:childTnLst>
              </p:cTn>
              <p:nextCondLst>
                <p:cond evt="onClick" delay="0">
                  <p:tgtEl>
                    <p:spTgt spid="930"/>
                  </p:tgtEl>
                </p:cond>
              </p:nextCondLst>
            </p:seq>
            <p:seq concurrent="1" nextAc="seek">
              <p:cTn id="4223" restart="whenNotActive" fill="hold" evtFilter="cancelBubble" nodeType="interactiveSeq">
                <p:stCondLst>
                  <p:cond evt="onClick" delay="0">
                    <p:tgtEl>
                      <p:spTgt spid="929"/>
                    </p:tgtEl>
                  </p:cond>
                </p:stCondLst>
                <p:endSync evt="end" delay="0">
                  <p:rtn val="all"/>
                </p:endSync>
                <p:childTnLst>
                  <p:par>
                    <p:cTn id="4224" fill="hold">
                      <p:stCondLst>
                        <p:cond delay="0"/>
                      </p:stCondLst>
                      <p:childTnLst>
                        <p:par>
                          <p:cTn id="4225" fill="hold">
                            <p:stCondLst>
                              <p:cond delay="0"/>
                            </p:stCondLst>
                            <p:childTnLst>
                              <p:par>
                                <p:cTn id="4226" presetID="1" presetClass="exit" presetSubtype="0" fill="hold" grpId="2" nodeType="withEffect">
                                  <p:stCondLst>
                                    <p:cond delay="0"/>
                                  </p:stCondLst>
                                  <p:childTnLst>
                                    <p:set>
                                      <p:cBhvr>
                                        <p:cTn id="4227" dur="1" fill="hold">
                                          <p:stCondLst>
                                            <p:cond delay="0"/>
                                          </p:stCondLst>
                                        </p:cTn>
                                        <p:tgtEl>
                                          <p:spTgt spid="929"/>
                                        </p:tgtEl>
                                        <p:attrNameLst>
                                          <p:attrName>style.visibility</p:attrName>
                                        </p:attrNameLst>
                                      </p:cBhvr>
                                      <p:to>
                                        <p:strVal val="hidden"/>
                                      </p:to>
                                    </p:set>
                                  </p:childTnLst>
                                </p:cTn>
                              </p:par>
                              <p:par>
                                <p:cTn id="4228" presetID="1" presetClass="exit" presetSubtype="0" fill="hold" grpId="3" nodeType="withEffect">
                                  <p:stCondLst>
                                    <p:cond delay="0"/>
                                  </p:stCondLst>
                                  <p:childTnLst>
                                    <p:set>
                                      <p:cBhvr>
                                        <p:cTn id="4229" dur="1" fill="hold">
                                          <p:stCondLst>
                                            <p:cond delay="0"/>
                                          </p:stCondLst>
                                        </p:cTn>
                                        <p:tgtEl>
                                          <p:spTgt spid="930"/>
                                        </p:tgtEl>
                                        <p:attrNameLst>
                                          <p:attrName>style.visibility</p:attrName>
                                        </p:attrNameLst>
                                      </p:cBhvr>
                                      <p:to>
                                        <p:strVal val="hidden"/>
                                      </p:to>
                                    </p:set>
                                  </p:childTnLst>
                                </p:cTn>
                              </p:par>
                              <p:par>
                                <p:cTn id="4230" presetID="1" presetClass="entr" presetSubtype="0" fill="hold" grpId="0" nodeType="withEffect">
                                  <p:stCondLst>
                                    <p:cond delay="0"/>
                                  </p:stCondLst>
                                  <p:childTnLst>
                                    <p:set>
                                      <p:cBhvr>
                                        <p:cTn id="4231" dur="1" fill="hold">
                                          <p:stCondLst>
                                            <p:cond delay="0"/>
                                          </p:stCondLst>
                                        </p:cTn>
                                        <p:tgtEl>
                                          <p:spTgt spid="932"/>
                                        </p:tgtEl>
                                        <p:attrNameLst>
                                          <p:attrName>style.visibility</p:attrName>
                                        </p:attrNameLst>
                                      </p:cBhvr>
                                      <p:to>
                                        <p:strVal val="visible"/>
                                      </p:to>
                                    </p:set>
                                  </p:childTnLst>
                                </p:cTn>
                              </p:par>
                              <p:par>
                                <p:cTn id="4232" presetID="1" presetClass="entr" presetSubtype="0" fill="hold" grpId="0" nodeType="withEffect">
                                  <p:stCondLst>
                                    <p:cond delay="0"/>
                                  </p:stCondLst>
                                  <p:childTnLst>
                                    <p:set>
                                      <p:cBhvr>
                                        <p:cTn id="4233" dur="1" fill="hold">
                                          <p:stCondLst>
                                            <p:cond delay="0"/>
                                          </p:stCondLst>
                                        </p:cTn>
                                        <p:tgtEl>
                                          <p:spTgt spid="931"/>
                                        </p:tgtEl>
                                        <p:attrNameLst>
                                          <p:attrName>style.visibility</p:attrName>
                                        </p:attrNameLst>
                                      </p:cBhvr>
                                      <p:to>
                                        <p:strVal val="visible"/>
                                      </p:to>
                                    </p:set>
                                  </p:childTnLst>
                                </p:cTn>
                              </p:par>
                            </p:childTnLst>
                          </p:cTn>
                        </p:par>
                      </p:childTnLst>
                    </p:cTn>
                  </p:par>
                </p:childTnLst>
              </p:cTn>
              <p:nextCondLst>
                <p:cond evt="onClick" delay="0">
                  <p:tgtEl>
                    <p:spTgt spid="929"/>
                  </p:tgtEl>
                </p:cond>
              </p:nextCondLst>
            </p:seq>
            <p:seq concurrent="1" nextAc="seek">
              <p:cTn id="4234" restart="whenNotActive" fill="hold" evtFilter="cancelBubble" nodeType="interactiveSeq">
                <p:stCondLst>
                  <p:cond evt="onClick" delay="0">
                    <p:tgtEl>
                      <p:spTgt spid="932"/>
                    </p:tgtEl>
                  </p:cond>
                </p:stCondLst>
                <p:endSync evt="end" delay="0">
                  <p:rtn val="all"/>
                </p:endSync>
                <p:childTnLst>
                  <p:par>
                    <p:cTn id="4235" fill="hold">
                      <p:stCondLst>
                        <p:cond delay="0"/>
                      </p:stCondLst>
                      <p:childTnLst>
                        <p:par>
                          <p:cTn id="4236" fill="hold">
                            <p:stCondLst>
                              <p:cond delay="0"/>
                            </p:stCondLst>
                            <p:childTnLst>
                              <p:par>
                                <p:cTn id="4237" presetID="1" presetClass="exit" presetSubtype="0" fill="hold" grpId="1" nodeType="withEffect">
                                  <p:stCondLst>
                                    <p:cond delay="0"/>
                                  </p:stCondLst>
                                  <p:childTnLst>
                                    <p:set>
                                      <p:cBhvr>
                                        <p:cTn id="4238" dur="1" fill="hold">
                                          <p:stCondLst>
                                            <p:cond delay="0"/>
                                          </p:stCondLst>
                                        </p:cTn>
                                        <p:tgtEl>
                                          <p:spTgt spid="932"/>
                                        </p:tgtEl>
                                        <p:attrNameLst>
                                          <p:attrName>style.visibility</p:attrName>
                                        </p:attrNameLst>
                                      </p:cBhvr>
                                      <p:to>
                                        <p:strVal val="hidden"/>
                                      </p:to>
                                    </p:set>
                                  </p:childTnLst>
                                </p:cTn>
                              </p:par>
                              <p:par>
                                <p:cTn id="4239" presetID="1" presetClass="exit" presetSubtype="0" fill="hold" grpId="1" nodeType="withEffect">
                                  <p:stCondLst>
                                    <p:cond delay="0"/>
                                  </p:stCondLst>
                                  <p:childTnLst>
                                    <p:set>
                                      <p:cBhvr>
                                        <p:cTn id="4240" dur="1" fill="hold">
                                          <p:stCondLst>
                                            <p:cond delay="0"/>
                                          </p:stCondLst>
                                        </p:cTn>
                                        <p:tgtEl>
                                          <p:spTgt spid="931"/>
                                        </p:tgtEl>
                                        <p:attrNameLst>
                                          <p:attrName>style.visibility</p:attrName>
                                        </p:attrNameLst>
                                      </p:cBhvr>
                                      <p:to>
                                        <p:strVal val="hidden"/>
                                      </p:to>
                                    </p:set>
                                  </p:childTnLst>
                                </p:cTn>
                              </p:par>
                              <p:par>
                                <p:cTn id="4241" presetID="1" presetClass="entr" presetSubtype="0" fill="hold" grpId="3" nodeType="withEffect">
                                  <p:stCondLst>
                                    <p:cond delay="0"/>
                                  </p:stCondLst>
                                  <p:childTnLst>
                                    <p:set>
                                      <p:cBhvr>
                                        <p:cTn id="4242" dur="1" fill="hold">
                                          <p:stCondLst>
                                            <p:cond delay="0"/>
                                          </p:stCondLst>
                                        </p:cTn>
                                        <p:tgtEl>
                                          <p:spTgt spid="929"/>
                                        </p:tgtEl>
                                        <p:attrNameLst>
                                          <p:attrName>style.visibility</p:attrName>
                                        </p:attrNameLst>
                                      </p:cBhvr>
                                      <p:to>
                                        <p:strVal val="visible"/>
                                      </p:to>
                                    </p:set>
                                  </p:childTnLst>
                                </p:cTn>
                              </p:par>
                              <p:par>
                                <p:cTn id="4243" presetID="1" presetClass="entr" presetSubtype="0" fill="hold" grpId="2" nodeType="withEffect">
                                  <p:stCondLst>
                                    <p:cond delay="0"/>
                                  </p:stCondLst>
                                  <p:childTnLst>
                                    <p:set>
                                      <p:cBhvr>
                                        <p:cTn id="4244" dur="1" fill="hold">
                                          <p:stCondLst>
                                            <p:cond delay="0"/>
                                          </p:stCondLst>
                                        </p:cTn>
                                        <p:tgtEl>
                                          <p:spTgt spid="930"/>
                                        </p:tgtEl>
                                        <p:attrNameLst>
                                          <p:attrName>style.visibility</p:attrName>
                                        </p:attrNameLst>
                                      </p:cBhvr>
                                      <p:to>
                                        <p:strVal val="visible"/>
                                      </p:to>
                                    </p:set>
                                  </p:childTnLst>
                                </p:cTn>
                              </p:par>
                            </p:childTnLst>
                          </p:cTn>
                        </p:par>
                      </p:childTnLst>
                    </p:cTn>
                  </p:par>
                </p:childTnLst>
              </p:cTn>
              <p:nextCondLst>
                <p:cond evt="onClick" delay="0">
                  <p:tgtEl>
                    <p:spTgt spid="932"/>
                  </p:tgtEl>
                </p:cond>
              </p:nextCondLst>
            </p:seq>
            <p:seq concurrent="1" nextAc="seek">
              <p:cTn id="4245" restart="whenNotActive" fill="hold" evtFilter="cancelBubble" nodeType="interactiveSeq">
                <p:stCondLst>
                  <p:cond evt="onClick" delay="0">
                    <p:tgtEl>
                      <p:spTgt spid="931"/>
                    </p:tgtEl>
                  </p:cond>
                </p:stCondLst>
                <p:endSync evt="end" delay="0">
                  <p:rtn val="all"/>
                </p:endSync>
                <p:childTnLst>
                  <p:par>
                    <p:cTn id="4246" fill="hold">
                      <p:stCondLst>
                        <p:cond delay="0"/>
                      </p:stCondLst>
                      <p:childTnLst>
                        <p:par>
                          <p:cTn id="4247" fill="hold">
                            <p:stCondLst>
                              <p:cond delay="0"/>
                            </p:stCondLst>
                            <p:childTnLst>
                              <p:par>
                                <p:cTn id="4248" presetID="1" presetClass="exit" presetSubtype="0" fill="hold" grpId="2" nodeType="withEffect">
                                  <p:stCondLst>
                                    <p:cond delay="0"/>
                                  </p:stCondLst>
                                  <p:childTnLst>
                                    <p:set>
                                      <p:cBhvr>
                                        <p:cTn id="4249" dur="1" fill="hold">
                                          <p:stCondLst>
                                            <p:cond delay="0"/>
                                          </p:stCondLst>
                                        </p:cTn>
                                        <p:tgtEl>
                                          <p:spTgt spid="931"/>
                                        </p:tgtEl>
                                        <p:attrNameLst>
                                          <p:attrName>style.visibility</p:attrName>
                                        </p:attrNameLst>
                                      </p:cBhvr>
                                      <p:to>
                                        <p:strVal val="hidden"/>
                                      </p:to>
                                    </p:set>
                                  </p:childTnLst>
                                </p:cTn>
                              </p:par>
                              <p:par>
                                <p:cTn id="4250" presetID="1" presetClass="exit" presetSubtype="0" fill="hold" grpId="2" nodeType="withEffect">
                                  <p:stCondLst>
                                    <p:cond delay="0"/>
                                  </p:stCondLst>
                                  <p:childTnLst>
                                    <p:set>
                                      <p:cBhvr>
                                        <p:cTn id="4251" dur="1" fill="hold">
                                          <p:stCondLst>
                                            <p:cond delay="0"/>
                                          </p:stCondLst>
                                        </p:cTn>
                                        <p:tgtEl>
                                          <p:spTgt spid="932"/>
                                        </p:tgtEl>
                                        <p:attrNameLst>
                                          <p:attrName>style.visibility</p:attrName>
                                        </p:attrNameLst>
                                      </p:cBhvr>
                                      <p:to>
                                        <p:strVal val="hidden"/>
                                      </p:to>
                                    </p:set>
                                  </p:childTnLst>
                                </p:cTn>
                              </p:par>
                              <p:par>
                                <p:cTn id="4252" presetID="1" presetClass="entr" presetSubtype="0" fill="hold" grpId="3" nodeType="withEffect">
                                  <p:stCondLst>
                                    <p:cond delay="0"/>
                                  </p:stCondLst>
                                  <p:childTnLst>
                                    <p:set>
                                      <p:cBhvr>
                                        <p:cTn id="4253" dur="1" fill="hold">
                                          <p:stCondLst>
                                            <p:cond delay="0"/>
                                          </p:stCondLst>
                                        </p:cTn>
                                        <p:tgtEl>
                                          <p:spTgt spid="934"/>
                                        </p:tgtEl>
                                        <p:attrNameLst>
                                          <p:attrName>style.visibility</p:attrName>
                                        </p:attrNameLst>
                                      </p:cBhvr>
                                      <p:to>
                                        <p:strVal val="visible"/>
                                      </p:to>
                                    </p:set>
                                  </p:childTnLst>
                                </p:cTn>
                              </p:par>
                              <p:par>
                                <p:cTn id="4254" presetID="1" presetClass="entr" presetSubtype="0" fill="hold" grpId="3" nodeType="withEffect">
                                  <p:stCondLst>
                                    <p:cond delay="0"/>
                                  </p:stCondLst>
                                  <p:childTnLst>
                                    <p:set>
                                      <p:cBhvr>
                                        <p:cTn id="4255" dur="1" fill="hold">
                                          <p:stCondLst>
                                            <p:cond delay="0"/>
                                          </p:stCondLst>
                                        </p:cTn>
                                        <p:tgtEl>
                                          <p:spTgt spid="933"/>
                                        </p:tgtEl>
                                        <p:attrNameLst>
                                          <p:attrName>style.visibility</p:attrName>
                                        </p:attrNameLst>
                                      </p:cBhvr>
                                      <p:to>
                                        <p:strVal val="visible"/>
                                      </p:to>
                                    </p:set>
                                  </p:childTnLst>
                                </p:cTn>
                              </p:par>
                            </p:childTnLst>
                          </p:cTn>
                        </p:par>
                      </p:childTnLst>
                    </p:cTn>
                  </p:par>
                </p:childTnLst>
              </p:cTn>
              <p:nextCondLst>
                <p:cond evt="onClick" delay="0">
                  <p:tgtEl>
                    <p:spTgt spid="931"/>
                  </p:tgtEl>
                </p:cond>
              </p:nextCondLst>
            </p:seq>
            <p:seq concurrent="1" nextAc="seek">
              <p:cTn id="4256" restart="whenNotActive" fill="hold" evtFilter="cancelBubble" nodeType="interactiveSeq">
                <p:stCondLst>
                  <p:cond evt="onClick" delay="0">
                    <p:tgtEl>
                      <p:spTgt spid="934"/>
                    </p:tgtEl>
                  </p:cond>
                </p:stCondLst>
                <p:endSync evt="end" delay="0">
                  <p:rtn val="all"/>
                </p:endSync>
                <p:childTnLst>
                  <p:par>
                    <p:cTn id="4257" fill="hold">
                      <p:stCondLst>
                        <p:cond delay="0"/>
                      </p:stCondLst>
                      <p:childTnLst>
                        <p:par>
                          <p:cTn id="4258" fill="hold">
                            <p:stCondLst>
                              <p:cond delay="0"/>
                            </p:stCondLst>
                            <p:childTnLst>
                              <p:par>
                                <p:cTn id="4259" presetID="1" presetClass="exit" presetSubtype="0" fill="hold" grpId="1" nodeType="withEffect">
                                  <p:stCondLst>
                                    <p:cond delay="0"/>
                                  </p:stCondLst>
                                  <p:childTnLst>
                                    <p:set>
                                      <p:cBhvr>
                                        <p:cTn id="4260" dur="1" fill="hold">
                                          <p:stCondLst>
                                            <p:cond delay="0"/>
                                          </p:stCondLst>
                                        </p:cTn>
                                        <p:tgtEl>
                                          <p:spTgt spid="934"/>
                                        </p:tgtEl>
                                        <p:attrNameLst>
                                          <p:attrName>style.visibility</p:attrName>
                                        </p:attrNameLst>
                                      </p:cBhvr>
                                      <p:to>
                                        <p:strVal val="hidden"/>
                                      </p:to>
                                    </p:set>
                                  </p:childTnLst>
                                </p:cTn>
                              </p:par>
                              <p:par>
                                <p:cTn id="4261" presetID="1" presetClass="exit" presetSubtype="0" fill="hold" grpId="1" nodeType="withEffect">
                                  <p:stCondLst>
                                    <p:cond delay="0"/>
                                  </p:stCondLst>
                                  <p:childTnLst>
                                    <p:set>
                                      <p:cBhvr>
                                        <p:cTn id="4262" dur="1" fill="hold">
                                          <p:stCondLst>
                                            <p:cond delay="0"/>
                                          </p:stCondLst>
                                        </p:cTn>
                                        <p:tgtEl>
                                          <p:spTgt spid="933"/>
                                        </p:tgtEl>
                                        <p:attrNameLst>
                                          <p:attrName>style.visibility</p:attrName>
                                        </p:attrNameLst>
                                      </p:cBhvr>
                                      <p:to>
                                        <p:strVal val="hidden"/>
                                      </p:to>
                                    </p:set>
                                  </p:childTnLst>
                                </p:cTn>
                              </p:par>
                              <p:par>
                                <p:cTn id="4263" presetID="1" presetClass="entr" presetSubtype="0" fill="hold" grpId="3" nodeType="withEffect">
                                  <p:stCondLst>
                                    <p:cond delay="0"/>
                                  </p:stCondLst>
                                  <p:childTnLst>
                                    <p:set>
                                      <p:cBhvr>
                                        <p:cTn id="4264" dur="1" fill="hold">
                                          <p:stCondLst>
                                            <p:cond delay="0"/>
                                          </p:stCondLst>
                                        </p:cTn>
                                        <p:tgtEl>
                                          <p:spTgt spid="932"/>
                                        </p:tgtEl>
                                        <p:attrNameLst>
                                          <p:attrName>style.visibility</p:attrName>
                                        </p:attrNameLst>
                                      </p:cBhvr>
                                      <p:to>
                                        <p:strVal val="visible"/>
                                      </p:to>
                                    </p:set>
                                  </p:childTnLst>
                                </p:cTn>
                              </p:par>
                              <p:par>
                                <p:cTn id="4265" presetID="1" presetClass="entr" presetSubtype="0" fill="hold" grpId="3" nodeType="withEffect">
                                  <p:stCondLst>
                                    <p:cond delay="0"/>
                                  </p:stCondLst>
                                  <p:childTnLst>
                                    <p:set>
                                      <p:cBhvr>
                                        <p:cTn id="4266" dur="1" fill="hold">
                                          <p:stCondLst>
                                            <p:cond delay="0"/>
                                          </p:stCondLst>
                                        </p:cTn>
                                        <p:tgtEl>
                                          <p:spTgt spid="931"/>
                                        </p:tgtEl>
                                        <p:attrNameLst>
                                          <p:attrName>style.visibility</p:attrName>
                                        </p:attrNameLst>
                                      </p:cBhvr>
                                      <p:to>
                                        <p:strVal val="visible"/>
                                      </p:to>
                                    </p:set>
                                  </p:childTnLst>
                                </p:cTn>
                              </p:par>
                            </p:childTnLst>
                          </p:cTn>
                        </p:par>
                      </p:childTnLst>
                    </p:cTn>
                  </p:par>
                </p:childTnLst>
              </p:cTn>
              <p:nextCondLst>
                <p:cond evt="onClick" delay="0">
                  <p:tgtEl>
                    <p:spTgt spid="934"/>
                  </p:tgtEl>
                </p:cond>
              </p:nextCondLst>
            </p:seq>
            <p:seq concurrent="1" nextAc="seek">
              <p:cTn id="4267" restart="whenNotActive" fill="hold" evtFilter="cancelBubble" nodeType="interactiveSeq">
                <p:stCondLst>
                  <p:cond evt="onClick" delay="0">
                    <p:tgtEl>
                      <p:spTgt spid="933"/>
                    </p:tgtEl>
                  </p:cond>
                </p:stCondLst>
                <p:endSync evt="end" delay="0">
                  <p:rtn val="all"/>
                </p:endSync>
                <p:childTnLst>
                  <p:par>
                    <p:cTn id="4268" fill="hold">
                      <p:stCondLst>
                        <p:cond delay="0"/>
                      </p:stCondLst>
                      <p:childTnLst>
                        <p:par>
                          <p:cTn id="4269" fill="hold">
                            <p:stCondLst>
                              <p:cond delay="0"/>
                            </p:stCondLst>
                            <p:childTnLst>
                              <p:par>
                                <p:cTn id="4270" presetID="1" presetClass="exit" presetSubtype="0" fill="hold" grpId="2" nodeType="withEffect">
                                  <p:stCondLst>
                                    <p:cond delay="0"/>
                                  </p:stCondLst>
                                  <p:childTnLst>
                                    <p:set>
                                      <p:cBhvr>
                                        <p:cTn id="4271" dur="1" fill="hold">
                                          <p:stCondLst>
                                            <p:cond delay="0"/>
                                          </p:stCondLst>
                                        </p:cTn>
                                        <p:tgtEl>
                                          <p:spTgt spid="933"/>
                                        </p:tgtEl>
                                        <p:attrNameLst>
                                          <p:attrName>style.visibility</p:attrName>
                                        </p:attrNameLst>
                                      </p:cBhvr>
                                      <p:to>
                                        <p:strVal val="hidden"/>
                                      </p:to>
                                    </p:set>
                                  </p:childTnLst>
                                </p:cTn>
                              </p:par>
                              <p:par>
                                <p:cTn id="4272" presetID="1" presetClass="exit" presetSubtype="0" fill="hold" grpId="2" nodeType="withEffect">
                                  <p:stCondLst>
                                    <p:cond delay="0"/>
                                  </p:stCondLst>
                                  <p:childTnLst>
                                    <p:set>
                                      <p:cBhvr>
                                        <p:cTn id="4273" dur="1" fill="hold">
                                          <p:stCondLst>
                                            <p:cond delay="0"/>
                                          </p:stCondLst>
                                        </p:cTn>
                                        <p:tgtEl>
                                          <p:spTgt spid="934"/>
                                        </p:tgtEl>
                                        <p:attrNameLst>
                                          <p:attrName>style.visibility</p:attrName>
                                        </p:attrNameLst>
                                      </p:cBhvr>
                                      <p:to>
                                        <p:strVal val="hidden"/>
                                      </p:to>
                                    </p:set>
                                  </p:childTnLst>
                                </p:cTn>
                              </p:par>
                              <p:par>
                                <p:cTn id="4274" presetID="1" presetClass="entr" presetSubtype="0" fill="hold" grpId="3" nodeType="withEffect">
                                  <p:stCondLst>
                                    <p:cond delay="0"/>
                                  </p:stCondLst>
                                  <p:childTnLst>
                                    <p:set>
                                      <p:cBhvr>
                                        <p:cTn id="4275" dur="1" fill="hold">
                                          <p:stCondLst>
                                            <p:cond delay="0"/>
                                          </p:stCondLst>
                                        </p:cTn>
                                        <p:tgtEl>
                                          <p:spTgt spid="936"/>
                                        </p:tgtEl>
                                        <p:attrNameLst>
                                          <p:attrName>style.visibility</p:attrName>
                                        </p:attrNameLst>
                                      </p:cBhvr>
                                      <p:to>
                                        <p:strVal val="visible"/>
                                      </p:to>
                                    </p:set>
                                  </p:childTnLst>
                                </p:cTn>
                              </p:par>
                              <p:par>
                                <p:cTn id="4276" presetID="1" presetClass="entr" presetSubtype="0" fill="hold" grpId="3" nodeType="withEffect">
                                  <p:stCondLst>
                                    <p:cond delay="0"/>
                                  </p:stCondLst>
                                  <p:childTnLst>
                                    <p:set>
                                      <p:cBhvr>
                                        <p:cTn id="4277" dur="1" fill="hold">
                                          <p:stCondLst>
                                            <p:cond delay="0"/>
                                          </p:stCondLst>
                                        </p:cTn>
                                        <p:tgtEl>
                                          <p:spTgt spid="935"/>
                                        </p:tgtEl>
                                        <p:attrNameLst>
                                          <p:attrName>style.visibility</p:attrName>
                                        </p:attrNameLst>
                                      </p:cBhvr>
                                      <p:to>
                                        <p:strVal val="visible"/>
                                      </p:to>
                                    </p:set>
                                  </p:childTnLst>
                                </p:cTn>
                              </p:par>
                            </p:childTnLst>
                          </p:cTn>
                        </p:par>
                      </p:childTnLst>
                    </p:cTn>
                  </p:par>
                </p:childTnLst>
              </p:cTn>
              <p:nextCondLst>
                <p:cond evt="onClick" delay="0">
                  <p:tgtEl>
                    <p:spTgt spid="933"/>
                  </p:tgtEl>
                </p:cond>
              </p:nextCondLst>
            </p:seq>
            <p:seq concurrent="1" nextAc="seek">
              <p:cTn id="4278" restart="whenNotActive" fill="hold" evtFilter="cancelBubble" nodeType="interactiveSeq">
                <p:stCondLst>
                  <p:cond evt="onClick" delay="0">
                    <p:tgtEl>
                      <p:spTgt spid="936"/>
                    </p:tgtEl>
                  </p:cond>
                </p:stCondLst>
                <p:endSync evt="end" delay="0">
                  <p:rtn val="all"/>
                </p:endSync>
                <p:childTnLst>
                  <p:par>
                    <p:cTn id="4279" fill="hold">
                      <p:stCondLst>
                        <p:cond delay="0"/>
                      </p:stCondLst>
                      <p:childTnLst>
                        <p:par>
                          <p:cTn id="4280" fill="hold">
                            <p:stCondLst>
                              <p:cond delay="0"/>
                            </p:stCondLst>
                            <p:childTnLst>
                              <p:par>
                                <p:cTn id="4281" presetID="1" presetClass="exit" presetSubtype="0" fill="hold" grpId="1" nodeType="withEffect">
                                  <p:stCondLst>
                                    <p:cond delay="0"/>
                                  </p:stCondLst>
                                  <p:childTnLst>
                                    <p:set>
                                      <p:cBhvr>
                                        <p:cTn id="4282" dur="1" fill="hold">
                                          <p:stCondLst>
                                            <p:cond delay="0"/>
                                          </p:stCondLst>
                                        </p:cTn>
                                        <p:tgtEl>
                                          <p:spTgt spid="936"/>
                                        </p:tgtEl>
                                        <p:attrNameLst>
                                          <p:attrName>style.visibility</p:attrName>
                                        </p:attrNameLst>
                                      </p:cBhvr>
                                      <p:to>
                                        <p:strVal val="hidden"/>
                                      </p:to>
                                    </p:set>
                                  </p:childTnLst>
                                </p:cTn>
                              </p:par>
                              <p:par>
                                <p:cTn id="4283" presetID="1" presetClass="exit" presetSubtype="0" fill="hold" grpId="1" nodeType="withEffect">
                                  <p:stCondLst>
                                    <p:cond delay="0"/>
                                  </p:stCondLst>
                                  <p:childTnLst>
                                    <p:set>
                                      <p:cBhvr>
                                        <p:cTn id="4284" dur="1" fill="hold">
                                          <p:stCondLst>
                                            <p:cond delay="0"/>
                                          </p:stCondLst>
                                        </p:cTn>
                                        <p:tgtEl>
                                          <p:spTgt spid="935"/>
                                        </p:tgtEl>
                                        <p:attrNameLst>
                                          <p:attrName>style.visibility</p:attrName>
                                        </p:attrNameLst>
                                      </p:cBhvr>
                                      <p:to>
                                        <p:strVal val="hidden"/>
                                      </p:to>
                                    </p:set>
                                  </p:childTnLst>
                                </p:cTn>
                              </p:par>
                              <p:par>
                                <p:cTn id="4285" presetID="1" presetClass="entr" presetSubtype="0" fill="hold" grpId="0" nodeType="withEffect">
                                  <p:stCondLst>
                                    <p:cond delay="0"/>
                                  </p:stCondLst>
                                  <p:childTnLst>
                                    <p:set>
                                      <p:cBhvr>
                                        <p:cTn id="4286" dur="1" fill="hold">
                                          <p:stCondLst>
                                            <p:cond delay="0"/>
                                          </p:stCondLst>
                                        </p:cTn>
                                        <p:tgtEl>
                                          <p:spTgt spid="934"/>
                                        </p:tgtEl>
                                        <p:attrNameLst>
                                          <p:attrName>style.visibility</p:attrName>
                                        </p:attrNameLst>
                                      </p:cBhvr>
                                      <p:to>
                                        <p:strVal val="visible"/>
                                      </p:to>
                                    </p:set>
                                  </p:childTnLst>
                                </p:cTn>
                              </p:par>
                              <p:par>
                                <p:cTn id="4287" presetID="1" presetClass="entr" presetSubtype="0" fill="hold" grpId="0" nodeType="withEffect">
                                  <p:stCondLst>
                                    <p:cond delay="0"/>
                                  </p:stCondLst>
                                  <p:childTnLst>
                                    <p:set>
                                      <p:cBhvr>
                                        <p:cTn id="4288" dur="1" fill="hold">
                                          <p:stCondLst>
                                            <p:cond delay="0"/>
                                          </p:stCondLst>
                                        </p:cTn>
                                        <p:tgtEl>
                                          <p:spTgt spid="933"/>
                                        </p:tgtEl>
                                        <p:attrNameLst>
                                          <p:attrName>style.visibility</p:attrName>
                                        </p:attrNameLst>
                                      </p:cBhvr>
                                      <p:to>
                                        <p:strVal val="visible"/>
                                      </p:to>
                                    </p:set>
                                  </p:childTnLst>
                                </p:cTn>
                              </p:par>
                            </p:childTnLst>
                          </p:cTn>
                        </p:par>
                      </p:childTnLst>
                    </p:cTn>
                  </p:par>
                </p:childTnLst>
              </p:cTn>
              <p:nextCondLst>
                <p:cond evt="onClick" delay="0">
                  <p:tgtEl>
                    <p:spTgt spid="936"/>
                  </p:tgtEl>
                </p:cond>
              </p:nextCondLst>
            </p:seq>
            <p:seq concurrent="1" nextAc="seek">
              <p:cTn id="4289" restart="whenNotActive" fill="hold" evtFilter="cancelBubble" nodeType="interactiveSeq">
                <p:stCondLst>
                  <p:cond evt="onClick" delay="0">
                    <p:tgtEl>
                      <p:spTgt spid="935"/>
                    </p:tgtEl>
                  </p:cond>
                </p:stCondLst>
                <p:endSync evt="end" delay="0">
                  <p:rtn val="all"/>
                </p:endSync>
                <p:childTnLst>
                  <p:par>
                    <p:cTn id="4290" fill="hold">
                      <p:stCondLst>
                        <p:cond delay="0"/>
                      </p:stCondLst>
                      <p:childTnLst>
                        <p:par>
                          <p:cTn id="4291" fill="hold">
                            <p:stCondLst>
                              <p:cond delay="0"/>
                            </p:stCondLst>
                            <p:childTnLst>
                              <p:par>
                                <p:cTn id="4292" presetID="1" presetClass="exit" presetSubtype="0" fill="hold" grpId="2" nodeType="withEffect">
                                  <p:stCondLst>
                                    <p:cond delay="0"/>
                                  </p:stCondLst>
                                  <p:childTnLst>
                                    <p:set>
                                      <p:cBhvr>
                                        <p:cTn id="4293" dur="1" fill="hold">
                                          <p:stCondLst>
                                            <p:cond delay="0"/>
                                          </p:stCondLst>
                                        </p:cTn>
                                        <p:tgtEl>
                                          <p:spTgt spid="935"/>
                                        </p:tgtEl>
                                        <p:attrNameLst>
                                          <p:attrName>style.visibility</p:attrName>
                                        </p:attrNameLst>
                                      </p:cBhvr>
                                      <p:to>
                                        <p:strVal val="hidden"/>
                                      </p:to>
                                    </p:set>
                                  </p:childTnLst>
                                </p:cTn>
                              </p:par>
                              <p:par>
                                <p:cTn id="4294" presetID="1" presetClass="exit" presetSubtype="0" fill="hold" grpId="2" nodeType="withEffect">
                                  <p:stCondLst>
                                    <p:cond delay="0"/>
                                  </p:stCondLst>
                                  <p:childTnLst>
                                    <p:set>
                                      <p:cBhvr>
                                        <p:cTn id="4295" dur="1" fill="hold">
                                          <p:stCondLst>
                                            <p:cond delay="0"/>
                                          </p:stCondLst>
                                        </p:cTn>
                                        <p:tgtEl>
                                          <p:spTgt spid="936"/>
                                        </p:tgtEl>
                                        <p:attrNameLst>
                                          <p:attrName>style.visibility</p:attrName>
                                        </p:attrNameLst>
                                      </p:cBhvr>
                                      <p:to>
                                        <p:strVal val="hidden"/>
                                      </p:to>
                                    </p:set>
                                  </p:childTnLst>
                                </p:cTn>
                              </p:par>
                              <p:par>
                                <p:cTn id="4296" presetID="1" presetClass="entr" presetSubtype="0" fill="hold" grpId="0" nodeType="withEffect">
                                  <p:stCondLst>
                                    <p:cond delay="0"/>
                                  </p:stCondLst>
                                  <p:childTnLst>
                                    <p:set>
                                      <p:cBhvr>
                                        <p:cTn id="4297" dur="1" fill="hold">
                                          <p:stCondLst>
                                            <p:cond delay="0"/>
                                          </p:stCondLst>
                                        </p:cTn>
                                        <p:tgtEl>
                                          <p:spTgt spid="938"/>
                                        </p:tgtEl>
                                        <p:attrNameLst>
                                          <p:attrName>style.visibility</p:attrName>
                                        </p:attrNameLst>
                                      </p:cBhvr>
                                      <p:to>
                                        <p:strVal val="visible"/>
                                      </p:to>
                                    </p:set>
                                  </p:childTnLst>
                                </p:cTn>
                              </p:par>
                              <p:par>
                                <p:cTn id="4298" presetID="1" presetClass="entr" presetSubtype="0" fill="hold" grpId="0" nodeType="withEffect">
                                  <p:stCondLst>
                                    <p:cond delay="0"/>
                                  </p:stCondLst>
                                  <p:childTnLst>
                                    <p:set>
                                      <p:cBhvr>
                                        <p:cTn id="4299" dur="1" fill="hold">
                                          <p:stCondLst>
                                            <p:cond delay="0"/>
                                          </p:stCondLst>
                                        </p:cTn>
                                        <p:tgtEl>
                                          <p:spTgt spid="937"/>
                                        </p:tgtEl>
                                        <p:attrNameLst>
                                          <p:attrName>style.visibility</p:attrName>
                                        </p:attrNameLst>
                                      </p:cBhvr>
                                      <p:to>
                                        <p:strVal val="visible"/>
                                      </p:to>
                                    </p:set>
                                  </p:childTnLst>
                                </p:cTn>
                              </p:par>
                            </p:childTnLst>
                          </p:cTn>
                        </p:par>
                      </p:childTnLst>
                    </p:cTn>
                  </p:par>
                </p:childTnLst>
              </p:cTn>
              <p:nextCondLst>
                <p:cond evt="onClick" delay="0">
                  <p:tgtEl>
                    <p:spTgt spid="935"/>
                  </p:tgtEl>
                </p:cond>
              </p:nextCondLst>
            </p:seq>
            <p:seq concurrent="1" nextAc="seek">
              <p:cTn id="4300" restart="whenNotActive" fill="hold" evtFilter="cancelBubble" nodeType="interactiveSeq">
                <p:stCondLst>
                  <p:cond evt="onClick" delay="0">
                    <p:tgtEl>
                      <p:spTgt spid="938"/>
                    </p:tgtEl>
                  </p:cond>
                </p:stCondLst>
                <p:endSync evt="end" delay="0">
                  <p:rtn val="all"/>
                </p:endSync>
                <p:childTnLst>
                  <p:par>
                    <p:cTn id="4301" fill="hold">
                      <p:stCondLst>
                        <p:cond delay="0"/>
                      </p:stCondLst>
                      <p:childTnLst>
                        <p:par>
                          <p:cTn id="4302" fill="hold">
                            <p:stCondLst>
                              <p:cond delay="0"/>
                            </p:stCondLst>
                            <p:childTnLst>
                              <p:par>
                                <p:cTn id="4303" presetID="1" presetClass="exit" presetSubtype="0" fill="hold" grpId="1" nodeType="withEffect">
                                  <p:stCondLst>
                                    <p:cond delay="0"/>
                                  </p:stCondLst>
                                  <p:childTnLst>
                                    <p:set>
                                      <p:cBhvr>
                                        <p:cTn id="4304" dur="1" fill="hold">
                                          <p:stCondLst>
                                            <p:cond delay="0"/>
                                          </p:stCondLst>
                                        </p:cTn>
                                        <p:tgtEl>
                                          <p:spTgt spid="938"/>
                                        </p:tgtEl>
                                        <p:attrNameLst>
                                          <p:attrName>style.visibility</p:attrName>
                                        </p:attrNameLst>
                                      </p:cBhvr>
                                      <p:to>
                                        <p:strVal val="hidden"/>
                                      </p:to>
                                    </p:set>
                                  </p:childTnLst>
                                </p:cTn>
                              </p:par>
                              <p:par>
                                <p:cTn id="4305" presetID="1" presetClass="exit" presetSubtype="0" fill="hold" grpId="1" nodeType="withEffect">
                                  <p:stCondLst>
                                    <p:cond delay="0"/>
                                  </p:stCondLst>
                                  <p:childTnLst>
                                    <p:set>
                                      <p:cBhvr>
                                        <p:cTn id="4306" dur="1" fill="hold">
                                          <p:stCondLst>
                                            <p:cond delay="0"/>
                                          </p:stCondLst>
                                        </p:cTn>
                                        <p:tgtEl>
                                          <p:spTgt spid="937"/>
                                        </p:tgtEl>
                                        <p:attrNameLst>
                                          <p:attrName>style.visibility</p:attrName>
                                        </p:attrNameLst>
                                      </p:cBhvr>
                                      <p:to>
                                        <p:strVal val="hidden"/>
                                      </p:to>
                                    </p:set>
                                  </p:childTnLst>
                                </p:cTn>
                              </p:par>
                              <p:par>
                                <p:cTn id="4307" presetID="1" presetClass="entr" presetSubtype="0" fill="hold" grpId="0" nodeType="withEffect">
                                  <p:stCondLst>
                                    <p:cond delay="0"/>
                                  </p:stCondLst>
                                  <p:childTnLst>
                                    <p:set>
                                      <p:cBhvr>
                                        <p:cTn id="4308" dur="1" fill="hold">
                                          <p:stCondLst>
                                            <p:cond delay="0"/>
                                          </p:stCondLst>
                                        </p:cTn>
                                        <p:tgtEl>
                                          <p:spTgt spid="936"/>
                                        </p:tgtEl>
                                        <p:attrNameLst>
                                          <p:attrName>style.visibility</p:attrName>
                                        </p:attrNameLst>
                                      </p:cBhvr>
                                      <p:to>
                                        <p:strVal val="visible"/>
                                      </p:to>
                                    </p:set>
                                  </p:childTnLst>
                                </p:cTn>
                              </p:par>
                              <p:par>
                                <p:cTn id="4309" presetID="1" presetClass="entr" presetSubtype="0" fill="hold" grpId="0" nodeType="withEffect">
                                  <p:stCondLst>
                                    <p:cond delay="0"/>
                                  </p:stCondLst>
                                  <p:childTnLst>
                                    <p:set>
                                      <p:cBhvr>
                                        <p:cTn id="4310" dur="1" fill="hold">
                                          <p:stCondLst>
                                            <p:cond delay="0"/>
                                          </p:stCondLst>
                                        </p:cTn>
                                        <p:tgtEl>
                                          <p:spTgt spid="935"/>
                                        </p:tgtEl>
                                        <p:attrNameLst>
                                          <p:attrName>style.visibility</p:attrName>
                                        </p:attrNameLst>
                                      </p:cBhvr>
                                      <p:to>
                                        <p:strVal val="visible"/>
                                      </p:to>
                                    </p:set>
                                  </p:childTnLst>
                                </p:cTn>
                              </p:par>
                            </p:childTnLst>
                          </p:cTn>
                        </p:par>
                      </p:childTnLst>
                    </p:cTn>
                  </p:par>
                </p:childTnLst>
              </p:cTn>
              <p:nextCondLst>
                <p:cond evt="onClick" delay="0">
                  <p:tgtEl>
                    <p:spTgt spid="938"/>
                  </p:tgtEl>
                </p:cond>
              </p:nextCondLst>
            </p:seq>
            <p:seq concurrent="1" nextAc="seek">
              <p:cTn id="4311" restart="whenNotActive" fill="hold" evtFilter="cancelBubble" nodeType="interactiveSeq">
                <p:stCondLst>
                  <p:cond evt="onClick" delay="0">
                    <p:tgtEl>
                      <p:spTgt spid="937"/>
                    </p:tgtEl>
                  </p:cond>
                </p:stCondLst>
                <p:endSync evt="end" delay="0">
                  <p:rtn val="all"/>
                </p:endSync>
                <p:childTnLst>
                  <p:par>
                    <p:cTn id="4312" fill="hold">
                      <p:stCondLst>
                        <p:cond delay="0"/>
                      </p:stCondLst>
                      <p:childTnLst>
                        <p:par>
                          <p:cTn id="4313" fill="hold">
                            <p:stCondLst>
                              <p:cond delay="0"/>
                            </p:stCondLst>
                            <p:childTnLst>
                              <p:par>
                                <p:cTn id="4314" presetID="1" presetClass="exit" presetSubtype="0" fill="hold" grpId="2" nodeType="withEffect">
                                  <p:stCondLst>
                                    <p:cond delay="0"/>
                                  </p:stCondLst>
                                  <p:childTnLst>
                                    <p:set>
                                      <p:cBhvr>
                                        <p:cTn id="4315" dur="1" fill="hold">
                                          <p:stCondLst>
                                            <p:cond delay="0"/>
                                          </p:stCondLst>
                                        </p:cTn>
                                        <p:tgtEl>
                                          <p:spTgt spid="937"/>
                                        </p:tgtEl>
                                        <p:attrNameLst>
                                          <p:attrName>style.visibility</p:attrName>
                                        </p:attrNameLst>
                                      </p:cBhvr>
                                      <p:to>
                                        <p:strVal val="hidden"/>
                                      </p:to>
                                    </p:set>
                                  </p:childTnLst>
                                </p:cTn>
                              </p:par>
                              <p:par>
                                <p:cTn id="4316" presetID="1" presetClass="exit" presetSubtype="0" fill="hold" grpId="2" nodeType="withEffect">
                                  <p:stCondLst>
                                    <p:cond delay="0"/>
                                  </p:stCondLst>
                                  <p:childTnLst>
                                    <p:set>
                                      <p:cBhvr>
                                        <p:cTn id="4317" dur="1" fill="hold">
                                          <p:stCondLst>
                                            <p:cond delay="0"/>
                                          </p:stCondLst>
                                        </p:cTn>
                                        <p:tgtEl>
                                          <p:spTgt spid="938"/>
                                        </p:tgtEl>
                                        <p:attrNameLst>
                                          <p:attrName>style.visibility</p:attrName>
                                        </p:attrNameLst>
                                      </p:cBhvr>
                                      <p:to>
                                        <p:strVal val="hidden"/>
                                      </p:to>
                                    </p:set>
                                  </p:childTnLst>
                                </p:cTn>
                              </p:par>
                              <p:par>
                                <p:cTn id="4318" presetID="1" presetClass="entr" presetSubtype="0" fill="hold" grpId="3" nodeType="withEffect">
                                  <p:stCondLst>
                                    <p:cond delay="0"/>
                                  </p:stCondLst>
                                  <p:childTnLst>
                                    <p:set>
                                      <p:cBhvr>
                                        <p:cTn id="4319" dur="1" fill="hold">
                                          <p:stCondLst>
                                            <p:cond delay="0"/>
                                          </p:stCondLst>
                                        </p:cTn>
                                        <p:tgtEl>
                                          <p:spTgt spid="940"/>
                                        </p:tgtEl>
                                        <p:attrNameLst>
                                          <p:attrName>style.visibility</p:attrName>
                                        </p:attrNameLst>
                                      </p:cBhvr>
                                      <p:to>
                                        <p:strVal val="visible"/>
                                      </p:to>
                                    </p:set>
                                  </p:childTnLst>
                                </p:cTn>
                              </p:par>
                              <p:par>
                                <p:cTn id="4320" presetID="1" presetClass="entr" presetSubtype="0" fill="hold" grpId="3" nodeType="withEffect">
                                  <p:stCondLst>
                                    <p:cond delay="0"/>
                                  </p:stCondLst>
                                  <p:childTnLst>
                                    <p:set>
                                      <p:cBhvr>
                                        <p:cTn id="4321" dur="1" fill="hold">
                                          <p:stCondLst>
                                            <p:cond delay="0"/>
                                          </p:stCondLst>
                                        </p:cTn>
                                        <p:tgtEl>
                                          <p:spTgt spid="939"/>
                                        </p:tgtEl>
                                        <p:attrNameLst>
                                          <p:attrName>style.visibility</p:attrName>
                                        </p:attrNameLst>
                                      </p:cBhvr>
                                      <p:to>
                                        <p:strVal val="visible"/>
                                      </p:to>
                                    </p:set>
                                  </p:childTnLst>
                                </p:cTn>
                              </p:par>
                            </p:childTnLst>
                          </p:cTn>
                        </p:par>
                      </p:childTnLst>
                    </p:cTn>
                  </p:par>
                </p:childTnLst>
              </p:cTn>
              <p:nextCondLst>
                <p:cond evt="onClick" delay="0">
                  <p:tgtEl>
                    <p:spTgt spid="937"/>
                  </p:tgtEl>
                </p:cond>
              </p:nextCondLst>
            </p:seq>
            <p:seq concurrent="1" nextAc="seek">
              <p:cTn id="4322" restart="whenNotActive" fill="hold" evtFilter="cancelBubble" nodeType="interactiveSeq">
                <p:stCondLst>
                  <p:cond evt="onClick" delay="0">
                    <p:tgtEl>
                      <p:spTgt spid="940"/>
                    </p:tgtEl>
                  </p:cond>
                </p:stCondLst>
                <p:endSync evt="end" delay="0">
                  <p:rtn val="all"/>
                </p:endSync>
                <p:childTnLst>
                  <p:par>
                    <p:cTn id="4323" fill="hold">
                      <p:stCondLst>
                        <p:cond delay="0"/>
                      </p:stCondLst>
                      <p:childTnLst>
                        <p:par>
                          <p:cTn id="4324" fill="hold">
                            <p:stCondLst>
                              <p:cond delay="0"/>
                            </p:stCondLst>
                            <p:childTnLst>
                              <p:par>
                                <p:cTn id="4325" presetID="1" presetClass="exit" presetSubtype="0" fill="hold" grpId="1" nodeType="withEffect">
                                  <p:stCondLst>
                                    <p:cond delay="0"/>
                                  </p:stCondLst>
                                  <p:childTnLst>
                                    <p:set>
                                      <p:cBhvr>
                                        <p:cTn id="4326" dur="1" fill="hold">
                                          <p:stCondLst>
                                            <p:cond delay="0"/>
                                          </p:stCondLst>
                                        </p:cTn>
                                        <p:tgtEl>
                                          <p:spTgt spid="940"/>
                                        </p:tgtEl>
                                        <p:attrNameLst>
                                          <p:attrName>style.visibility</p:attrName>
                                        </p:attrNameLst>
                                      </p:cBhvr>
                                      <p:to>
                                        <p:strVal val="hidden"/>
                                      </p:to>
                                    </p:set>
                                  </p:childTnLst>
                                </p:cTn>
                              </p:par>
                              <p:par>
                                <p:cTn id="4327" presetID="1" presetClass="exit" presetSubtype="0" fill="hold" grpId="1" nodeType="withEffect">
                                  <p:stCondLst>
                                    <p:cond delay="0"/>
                                  </p:stCondLst>
                                  <p:childTnLst>
                                    <p:set>
                                      <p:cBhvr>
                                        <p:cTn id="4328" dur="1" fill="hold">
                                          <p:stCondLst>
                                            <p:cond delay="0"/>
                                          </p:stCondLst>
                                        </p:cTn>
                                        <p:tgtEl>
                                          <p:spTgt spid="939"/>
                                        </p:tgtEl>
                                        <p:attrNameLst>
                                          <p:attrName>style.visibility</p:attrName>
                                        </p:attrNameLst>
                                      </p:cBhvr>
                                      <p:to>
                                        <p:strVal val="hidden"/>
                                      </p:to>
                                    </p:set>
                                  </p:childTnLst>
                                </p:cTn>
                              </p:par>
                              <p:par>
                                <p:cTn id="4329" presetID="1" presetClass="entr" presetSubtype="0" fill="hold" grpId="3" nodeType="withEffect">
                                  <p:stCondLst>
                                    <p:cond delay="0"/>
                                  </p:stCondLst>
                                  <p:childTnLst>
                                    <p:set>
                                      <p:cBhvr>
                                        <p:cTn id="4330" dur="1" fill="hold">
                                          <p:stCondLst>
                                            <p:cond delay="0"/>
                                          </p:stCondLst>
                                        </p:cTn>
                                        <p:tgtEl>
                                          <p:spTgt spid="938"/>
                                        </p:tgtEl>
                                        <p:attrNameLst>
                                          <p:attrName>style.visibility</p:attrName>
                                        </p:attrNameLst>
                                      </p:cBhvr>
                                      <p:to>
                                        <p:strVal val="visible"/>
                                      </p:to>
                                    </p:set>
                                  </p:childTnLst>
                                </p:cTn>
                              </p:par>
                              <p:par>
                                <p:cTn id="4331" presetID="1" presetClass="entr" presetSubtype="0" fill="hold" grpId="3" nodeType="withEffect">
                                  <p:stCondLst>
                                    <p:cond delay="0"/>
                                  </p:stCondLst>
                                  <p:childTnLst>
                                    <p:set>
                                      <p:cBhvr>
                                        <p:cTn id="4332" dur="1" fill="hold">
                                          <p:stCondLst>
                                            <p:cond delay="0"/>
                                          </p:stCondLst>
                                        </p:cTn>
                                        <p:tgtEl>
                                          <p:spTgt spid="937"/>
                                        </p:tgtEl>
                                        <p:attrNameLst>
                                          <p:attrName>style.visibility</p:attrName>
                                        </p:attrNameLst>
                                      </p:cBhvr>
                                      <p:to>
                                        <p:strVal val="visible"/>
                                      </p:to>
                                    </p:set>
                                  </p:childTnLst>
                                </p:cTn>
                              </p:par>
                            </p:childTnLst>
                          </p:cTn>
                        </p:par>
                      </p:childTnLst>
                    </p:cTn>
                  </p:par>
                </p:childTnLst>
              </p:cTn>
              <p:nextCondLst>
                <p:cond evt="onClick" delay="0">
                  <p:tgtEl>
                    <p:spTgt spid="940"/>
                  </p:tgtEl>
                </p:cond>
              </p:nextCondLst>
            </p:seq>
            <p:seq concurrent="1" nextAc="seek">
              <p:cTn id="4333" restart="whenNotActive" fill="hold" evtFilter="cancelBubble" nodeType="interactiveSeq">
                <p:stCondLst>
                  <p:cond evt="onClick" delay="0">
                    <p:tgtEl>
                      <p:spTgt spid="939"/>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2" nodeType="withEffect">
                                  <p:stCondLst>
                                    <p:cond delay="0"/>
                                  </p:stCondLst>
                                  <p:childTnLst>
                                    <p:set>
                                      <p:cBhvr>
                                        <p:cTn id="4337" dur="1" fill="hold">
                                          <p:stCondLst>
                                            <p:cond delay="0"/>
                                          </p:stCondLst>
                                        </p:cTn>
                                        <p:tgtEl>
                                          <p:spTgt spid="939"/>
                                        </p:tgtEl>
                                        <p:attrNameLst>
                                          <p:attrName>style.visibility</p:attrName>
                                        </p:attrNameLst>
                                      </p:cBhvr>
                                      <p:to>
                                        <p:strVal val="hidden"/>
                                      </p:to>
                                    </p:set>
                                  </p:childTnLst>
                                </p:cTn>
                              </p:par>
                              <p:par>
                                <p:cTn id="4338" presetID="1" presetClass="exit" presetSubtype="0" fill="hold" grpId="2" nodeType="withEffect">
                                  <p:stCondLst>
                                    <p:cond delay="0"/>
                                  </p:stCondLst>
                                  <p:childTnLst>
                                    <p:set>
                                      <p:cBhvr>
                                        <p:cTn id="4339" dur="1" fill="hold">
                                          <p:stCondLst>
                                            <p:cond delay="0"/>
                                          </p:stCondLst>
                                        </p:cTn>
                                        <p:tgtEl>
                                          <p:spTgt spid="940"/>
                                        </p:tgtEl>
                                        <p:attrNameLst>
                                          <p:attrName>style.visibility</p:attrName>
                                        </p:attrNameLst>
                                      </p:cBhvr>
                                      <p:to>
                                        <p:strVal val="hidden"/>
                                      </p:to>
                                    </p:set>
                                  </p:childTnLst>
                                </p:cTn>
                              </p:par>
                              <p:par>
                                <p:cTn id="4340" presetID="1" presetClass="entr" presetSubtype="0" fill="hold" grpId="0" nodeType="withEffect">
                                  <p:stCondLst>
                                    <p:cond delay="0"/>
                                  </p:stCondLst>
                                  <p:childTnLst>
                                    <p:set>
                                      <p:cBhvr>
                                        <p:cTn id="4341" dur="1" fill="hold">
                                          <p:stCondLst>
                                            <p:cond delay="0"/>
                                          </p:stCondLst>
                                        </p:cTn>
                                        <p:tgtEl>
                                          <p:spTgt spid="942"/>
                                        </p:tgtEl>
                                        <p:attrNameLst>
                                          <p:attrName>style.visibility</p:attrName>
                                        </p:attrNameLst>
                                      </p:cBhvr>
                                      <p:to>
                                        <p:strVal val="visible"/>
                                      </p:to>
                                    </p:set>
                                  </p:childTnLst>
                                </p:cTn>
                              </p:par>
                              <p:par>
                                <p:cTn id="4342" presetID="1" presetClass="entr" presetSubtype="0" fill="hold" grpId="0" nodeType="withEffect">
                                  <p:stCondLst>
                                    <p:cond delay="0"/>
                                  </p:stCondLst>
                                  <p:childTnLst>
                                    <p:set>
                                      <p:cBhvr>
                                        <p:cTn id="4343" dur="1" fill="hold">
                                          <p:stCondLst>
                                            <p:cond delay="0"/>
                                          </p:stCondLst>
                                        </p:cTn>
                                        <p:tgtEl>
                                          <p:spTgt spid="941"/>
                                        </p:tgtEl>
                                        <p:attrNameLst>
                                          <p:attrName>style.visibility</p:attrName>
                                        </p:attrNameLst>
                                      </p:cBhvr>
                                      <p:to>
                                        <p:strVal val="visible"/>
                                      </p:to>
                                    </p:set>
                                  </p:childTnLst>
                                </p:cTn>
                              </p:par>
                            </p:childTnLst>
                          </p:cTn>
                        </p:par>
                      </p:childTnLst>
                    </p:cTn>
                  </p:par>
                </p:childTnLst>
              </p:cTn>
              <p:nextCondLst>
                <p:cond evt="onClick" delay="0">
                  <p:tgtEl>
                    <p:spTgt spid="939"/>
                  </p:tgtEl>
                </p:cond>
              </p:nextCondLst>
            </p:seq>
            <p:seq concurrent="1" nextAc="seek">
              <p:cTn id="4344" restart="whenNotActive" fill="hold" evtFilter="cancelBubble" nodeType="interactiveSeq">
                <p:stCondLst>
                  <p:cond evt="onClick" delay="0">
                    <p:tgtEl>
                      <p:spTgt spid="942"/>
                    </p:tgtEl>
                  </p:cond>
                </p:stCondLst>
                <p:endSync evt="end" delay="0">
                  <p:rtn val="all"/>
                </p:endSync>
                <p:childTnLst>
                  <p:par>
                    <p:cTn id="4345" fill="hold">
                      <p:stCondLst>
                        <p:cond delay="0"/>
                      </p:stCondLst>
                      <p:childTnLst>
                        <p:par>
                          <p:cTn id="4346" fill="hold">
                            <p:stCondLst>
                              <p:cond delay="0"/>
                            </p:stCondLst>
                            <p:childTnLst>
                              <p:par>
                                <p:cTn id="4347" presetID="1" presetClass="exit" presetSubtype="0" fill="hold" grpId="1" nodeType="withEffect">
                                  <p:stCondLst>
                                    <p:cond delay="0"/>
                                  </p:stCondLst>
                                  <p:childTnLst>
                                    <p:set>
                                      <p:cBhvr>
                                        <p:cTn id="4348" dur="1" fill="hold">
                                          <p:stCondLst>
                                            <p:cond delay="0"/>
                                          </p:stCondLst>
                                        </p:cTn>
                                        <p:tgtEl>
                                          <p:spTgt spid="942"/>
                                        </p:tgtEl>
                                        <p:attrNameLst>
                                          <p:attrName>style.visibility</p:attrName>
                                        </p:attrNameLst>
                                      </p:cBhvr>
                                      <p:to>
                                        <p:strVal val="hidden"/>
                                      </p:to>
                                    </p:set>
                                  </p:childTnLst>
                                </p:cTn>
                              </p:par>
                              <p:par>
                                <p:cTn id="4349" presetID="1" presetClass="exit" presetSubtype="0" fill="hold" grpId="1" nodeType="withEffect">
                                  <p:stCondLst>
                                    <p:cond delay="0"/>
                                  </p:stCondLst>
                                  <p:childTnLst>
                                    <p:set>
                                      <p:cBhvr>
                                        <p:cTn id="4350" dur="1" fill="hold">
                                          <p:stCondLst>
                                            <p:cond delay="0"/>
                                          </p:stCondLst>
                                        </p:cTn>
                                        <p:tgtEl>
                                          <p:spTgt spid="941"/>
                                        </p:tgtEl>
                                        <p:attrNameLst>
                                          <p:attrName>style.visibility</p:attrName>
                                        </p:attrNameLst>
                                      </p:cBhvr>
                                      <p:to>
                                        <p:strVal val="hidden"/>
                                      </p:to>
                                    </p:set>
                                  </p:childTnLst>
                                </p:cTn>
                              </p:par>
                              <p:par>
                                <p:cTn id="4351" presetID="1" presetClass="entr" presetSubtype="0" fill="hold" grpId="0" nodeType="withEffect">
                                  <p:stCondLst>
                                    <p:cond delay="0"/>
                                  </p:stCondLst>
                                  <p:childTnLst>
                                    <p:set>
                                      <p:cBhvr>
                                        <p:cTn id="4352" dur="1" fill="hold">
                                          <p:stCondLst>
                                            <p:cond delay="0"/>
                                          </p:stCondLst>
                                        </p:cTn>
                                        <p:tgtEl>
                                          <p:spTgt spid="940"/>
                                        </p:tgtEl>
                                        <p:attrNameLst>
                                          <p:attrName>style.visibility</p:attrName>
                                        </p:attrNameLst>
                                      </p:cBhvr>
                                      <p:to>
                                        <p:strVal val="visible"/>
                                      </p:to>
                                    </p:set>
                                  </p:childTnLst>
                                </p:cTn>
                              </p:par>
                              <p:par>
                                <p:cTn id="4353" presetID="1" presetClass="entr" presetSubtype="0" fill="hold" grpId="0" nodeType="withEffect">
                                  <p:stCondLst>
                                    <p:cond delay="0"/>
                                  </p:stCondLst>
                                  <p:childTnLst>
                                    <p:set>
                                      <p:cBhvr>
                                        <p:cTn id="4354" dur="1" fill="hold">
                                          <p:stCondLst>
                                            <p:cond delay="0"/>
                                          </p:stCondLst>
                                        </p:cTn>
                                        <p:tgtEl>
                                          <p:spTgt spid="939"/>
                                        </p:tgtEl>
                                        <p:attrNameLst>
                                          <p:attrName>style.visibility</p:attrName>
                                        </p:attrNameLst>
                                      </p:cBhvr>
                                      <p:to>
                                        <p:strVal val="visible"/>
                                      </p:to>
                                    </p:set>
                                  </p:childTnLst>
                                </p:cTn>
                              </p:par>
                            </p:childTnLst>
                          </p:cTn>
                        </p:par>
                      </p:childTnLst>
                    </p:cTn>
                  </p:par>
                </p:childTnLst>
              </p:cTn>
              <p:nextCondLst>
                <p:cond evt="onClick" delay="0">
                  <p:tgtEl>
                    <p:spTgt spid="942"/>
                  </p:tgtEl>
                </p:cond>
              </p:nextCondLst>
            </p:seq>
            <p:seq concurrent="1" nextAc="seek">
              <p:cTn id="4355" restart="whenNotActive" fill="hold" evtFilter="cancelBubble" nodeType="interactiveSeq">
                <p:stCondLst>
                  <p:cond evt="onClick" delay="0">
                    <p:tgtEl>
                      <p:spTgt spid="941"/>
                    </p:tgtEl>
                  </p:cond>
                </p:stCondLst>
                <p:endSync evt="end" delay="0">
                  <p:rtn val="all"/>
                </p:endSync>
                <p:childTnLst>
                  <p:par>
                    <p:cTn id="4356" fill="hold">
                      <p:stCondLst>
                        <p:cond delay="0"/>
                      </p:stCondLst>
                      <p:childTnLst>
                        <p:par>
                          <p:cTn id="4357" fill="hold">
                            <p:stCondLst>
                              <p:cond delay="0"/>
                            </p:stCondLst>
                            <p:childTnLst>
                              <p:par>
                                <p:cTn id="4358" presetID="1" presetClass="exit" presetSubtype="0" fill="hold" grpId="2" nodeType="withEffect">
                                  <p:stCondLst>
                                    <p:cond delay="0"/>
                                  </p:stCondLst>
                                  <p:childTnLst>
                                    <p:set>
                                      <p:cBhvr>
                                        <p:cTn id="4359" dur="1" fill="hold">
                                          <p:stCondLst>
                                            <p:cond delay="0"/>
                                          </p:stCondLst>
                                        </p:cTn>
                                        <p:tgtEl>
                                          <p:spTgt spid="941"/>
                                        </p:tgtEl>
                                        <p:attrNameLst>
                                          <p:attrName>style.visibility</p:attrName>
                                        </p:attrNameLst>
                                      </p:cBhvr>
                                      <p:to>
                                        <p:strVal val="hidden"/>
                                      </p:to>
                                    </p:set>
                                  </p:childTnLst>
                                </p:cTn>
                              </p:par>
                              <p:par>
                                <p:cTn id="4360" presetID="1" presetClass="exit" presetSubtype="0" fill="hold" grpId="2" nodeType="withEffect">
                                  <p:stCondLst>
                                    <p:cond delay="0"/>
                                  </p:stCondLst>
                                  <p:childTnLst>
                                    <p:set>
                                      <p:cBhvr>
                                        <p:cTn id="4361" dur="1" fill="hold">
                                          <p:stCondLst>
                                            <p:cond delay="0"/>
                                          </p:stCondLst>
                                        </p:cTn>
                                        <p:tgtEl>
                                          <p:spTgt spid="942"/>
                                        </p:tgtEl>
                                        <p:attrNameLst>
                                          <p:attrName>style.visibility</p:attrName>
                                        </p:attrNameLst>
                                      </p:cBhvr>
                                      <p:to>
                                        <p:strVal val="hidden"/>
                                      </p:to>
                                    </p:set>
                                  </p:childTnLst>
                                </p:cTn>
                              </p:par>
                              <p:par>
                                <p:cTn id="4362" presetID="1" presetClass="entr" presetSubtype="0" fill="hold" grpId="3" nodeType="withEffect">
                                  <p:stCondLst>
                                    <p:cond delay="0"/>
                                  </p:stCondLst>
                                  <p:childTnLst>
                                    <p:set>
                                      <p:cBhvr>
                                        <p:cTn id="4363" dur="1" fill="hold">
                                          <p:stCondLst>
                                            <p:cond delay="0"/>
                                          </p:stCondLst>
                                        </p:cTn>
                                        <p:tgtEl>
                                          <p:spTgt spid="944"/>
                                        </p:tgtEl>
                                        <p:attrNameLst>
                                          <p:attrName>style.visibility</p:attrName>
                                        </p:attrNameLst>
                                      </p:cBhvr>
                                      <p:to>
                                        <p:strVal val="visible"/>
                                      </p:to>
                                    </p:set>
                                  </p:childTnLst>
                                </p:cTn>
                              </p:par>
                              <p:par>
                                <p:cTn id="4364" presetID="1" presetClass="entr" presetSubtype="0" fill="hold" grpId="3" nodeType="withEffect">
                                  <p:stCondLst>
                                    <p:cond delay="0"/>
                                  </p:stCondLst>
                                  <p:childTnLst>
                                    <p:set>
                                      <p:cBhvr>
                                        <p:cTn id="4365" dur="1" fill="hold">
                                          <p:stCondLst>
                                            <p:cond delay="0"/>
                                          </p:stCondLst>
                                        </p:cTn>
                                        <p:tgtEl>
                                          <p:spTgt spid="943"/>
                                        </p:tgtEl>
                                        <p:attrNameLst>
                                          <p:attrName>style.visibility</p:attrName>
                                        </p:attrNameLst>
                                      </p:cBhvr>
                                      <p:to>
                                        <p:strVal val="visible"/>
                                      </p:to>
                                    </p:set>
                                  </p:childTnLst>
                                </p:cTn>
                              </p:par>
                            </p:childTnLst>
                          </p:cTn>
                        </p:par>
                      </p:childTnLst>
                    </p:cTn>
                  </p:par>
                </p:childTnLst>
              </p:cTn>
              <p:nextCondLst>
                <p:cond evt="onClick" delay="0">
                  <p:tgtEl>
                    <p:spTgt spid="941"/>
                  </p:tgtEl>
                </p:cond>
              </p:nextCondLst>
            </p:seq>
            <p:seq concurrent="1" nextAc="seek">
              <p:cTn id="4366" restart="whenNotActive" fill="hold" evtFilter="cancelBubble" nodeType="interactiveSeq">
                <p:stCondLst>
                  <p:cond evt="onClick" delay="0">
                    <p:tgtEl>
                      <p:spTgt spid="944"/>
                    </p:tgtEl>
                  </p:cond>
                </p:stCondLst>
                <p:endSync evt="end" delay="0">
                  <p:rtn val="all"/>
                </p:endSync>
                <p:childTnLst>
                  <p:par>
                    <p:cTn id="4367" fill="hold">
                      <p:stCondLst>
                        <p:cond delay="0"/>
                      </p:stCondLst>
                      <p:childTnLst>
                        <p:par>
                          <p:cTn id="4368" fill="hold">
                            <p:stCondLst>
                              <p:cond delay="0"/>
                            </p:stCondLst>
                            <p:childTnLst>
                              <p:par>
                                <p:cTn id="4369" presetID="1" presetClass="exit" presetSubtype="0" fill="hold" grpId="1" nodeType="withEffect">
                                  <p:stCondLst>
                                    <p:cond delay="0"/>
                                  </p:stCondLst>
                                  <p:childTnLst>
                                    <p:set>
                                      <p:cBhvr>
                                        <p:cTn id="4370" dur="1" fill="hold">
                                          <p:stCondLst>
                                            <p:cond delay="0"/>
                                          </p:stCondLst>
                                        </p:cTn>
                                        <p:tgtEl>
                                          <p:spTgt spid="944"/>
                                        </p:tgtEl>
                                        <p:attrNameLst>
                                          <p:attrName>style.visibility</p:attrName>
                                        </p:attrNameLst>
                                      </p:cBhvr>
                                      <p:to>
                                        <p:strVal val="hidden"/>
                                      </p:to>
                                    </p:set>
                                  </p:childTnLst>
                                </p:cTn>
                              </p:par>
                              <p:par>
                                <p:cTn id="4371" presetID="1" presetClass="exit" presetSubtype="0" fill="hold" grpId="1" nodeType="withEffect">
                                  <p:stCondLst>
                                    <p:cond delay="0"/>
                                  </p:stCondLst>
                                  <p:childTnLst>
                                    <p:set>
                                      <p:cBhvr>
                                        <p:cTn id="4372" dur="1" fill="hold">
                                          <p:stCondLst>
                                            <p:cond delay="0"/>
                                          </p:stCondLst>
                                        </p:cTn>
                                        <p:tgtEl>
                                          <p:spTgt spid="943"/>
                                        </p:tgtEl>
                                        <p:attrNameLst>
                                          <p:attrName>style.visibility</p:attrName>
                                        </p:attrNameLst>
                                      </p:cBhvr>
                                      <p:to>
                                        <p:strVal val="hidden"/>
                                      </p:to>
                                    </p:set>
                                  </p:childTnLst>
                                </p:cTn>
                              </p:par>
                              <p:par>
                                <p:cTn id="4373" presetID="1" presetClass="entr" presetSubtype="0" fill="hold" grpId="3" nodeType="withEffect">
                                  <p:stCondLst>
                                    <p:cond delay="0"/>
                                  </p:stCondLst>
                                  <p:childTnLst>
                                    <p:set>
                                      <p:cBhvr>
                                        <p:cTn id="4374" dur="1" fill="hold">
                                          <p:stCondLst>
                                            <p:cond delay="0"/>
                                          </p:stCondLst>
                                        </p:cTn>
                                        <p:tgtEl>
                                          <p:spTgt spid="942"/>
                                        </p:tgtEl>
                                        <p:attrNameLst>
                                          <p:attrName>style.visibility</p:attrName>
                                        </p:attrNameLst>
                                      </p:cBhvr>
                                      <p:to>
                                        <p:strVal val="visible"/>
                                      </p:to>
                                    </p:set>
                                  </p:childTnLst>
                                </p:cTn>
                              </p:par>
                              <p:par>
                                <p:cTn id="4375" presetID="1" presetClass="entr" presetSubtype="0" fill="hold" grpId="3" nodeType="withEffect">
                                  <p:stCondLst>
                                    <p:cond delay="0"/>
                                  </p:stCondLst>
                                  <p:childTnLst>
                                    <p:set>
                                      <p:cBhvr>
                                        <p:cTn id="4376" dur="1" fill="hold">
                                          <p:stCondLst>
                                            <p:cond delay="0"/>
                                          </p:stCondLst>
                                        </p:cTn>
                                        <p:tgtEl>
                                          <p:spTgt spid="941"/>
                                        </p:tgtEl>
                                        <p:attrNameLst>
                                          <p:attrName>style.visibility</p:attrName>
                                        </p:attrNameLst>
                                      </p:cBhvr>
                                      <p:to>
                                        <p:strVal val="visible"/>
                                      </p:to>
                                    </p:set>
                                  </p:childTnLst>
                                </p:cTn>
                              </p:par>
                            </p:childTnLst>
                          </p:cTn>
                        </p:par>
                      </p:childTnLst>
                    </p:cTn>
                  </p:par>
                </p:childTnLst>
              </p:cTn>
              <p:nextCondLst>
                <p:cond evt="onClick" delay="0">
                  <p:tgtEl>
                    <p:spTgt spid="944"/>
                  </p:tgtEl>
                </p:cond>
              </p:nextCondLst>
            </p:seq>
            <p:seq concurrent="1" nextAc="seek">
              <p:cTn id="4377" restart="whenNotActive" fill="hold" evtFilter="cancelBubble" nodeType="interactiveSeq">
                <p:stCondLst>
                  <p:cond evt="onClick" delay="0">
                    <p:tgtEl>
                      <p:spTgt spid="943"/>
                    </p:tgtEl>
                  </p:cond>
                </p:stCondLst>
                <p:endSync evt="end" delay="0">
                  <p:rtn val="all"/>
                </p:endSync>
                <p:childTnLst>
                  <p:par>
                    <p:cTn id="4378" fill="hold">
                      <p:stCondLst>
                        <p:cond delay="0"/>
                      </p:stCondLst>
                      <p:childTnLst>
                        <p:par>
                          <p:cTn id="4379" fill="hold">
                            <p:stCondLst>
                              <p:cond delay="0"/>
                            </p:stCondLst>
                            <p:childTnLst>
                              <p:par>
                                <p:cTn id="4380" presetID="1" presetClass="exit" presetSubtype="0" fill="hold" grpId="2" nodeType="withEffect">
                                  <p:stCondLst>
                                    <p:cond delay="0"/>
                                  </p:stCondLst>
                                  <p:childTnLst>
                                    <p:set>
                                      <p:cBhvr>
                                        <p:cTn id="4381" dur="1" fill="hold">
                                          <p:stCondLst>
                                            <p:cond delay="0"/>
                                          </p:stCondLst>
                                        </p:cTn>
                                        <p:tgtEl>
                                          <p:spTgt spid="943"/>
                                        </p:tgtEl>
                                        <p:attrNameLst>
                                          <p:attrName>style.visibility</p:attrName>
                                        </p:attrNameLst>
                                      </p:cBhvr>
                                      <p:to>
                                        <p:strVal val="hidden"/>
                                      </p:to>
                                    </p:set>
                                  </p:childTnLst>
                                </p:cTn>
                              </p:par>
                              <p:par>
                                <p:cTn id="4382" presetID="1" presetClass="exit" presetSubtype="0" fill="hold" grpId="2" nodeType="withEffect">
                                  <p:stCondLst>
                                    <p:cond delay="0"/>
                                  </p:stCondLst>
                                  <p:childTnLst>
                                    <p:set>
                                      <p:cBhvr>
                                        <p:cTn id="4383" dur="1" fill="hold">
                                          <p:stCondLst>
                                            <p:cond delay="0"/>
                                          </p:stCondLst>
                                        </p:cTn>
                                        <p:tgtEl>
                                          <p:spTgt spid="944"/>
                                        </p:tgtEl>
                                        <p:attrNameLst>
                                          <p:attrName>style.visibility</p:attrName>
                                        </p:attrNameLst>
                                      </p:cBhvr>
                                      <p:to>
                                        <p:strVal val="hidden"/>
                                      </p:to>
                                    </p:set>
                                  </p:childTnLst>
                                </p:cTn>
                              </p:par>
                              <p:par>
                                <p:cTn id="4384" presetID="1" presetClass="entr" presetSubtype="0" fill="hold" grpId="0" nodeType="withEffect">
                                  <p:stCondLst>
                                    <p:cond delay="0"/>
                                  </p:stCondLst>
                                  <p:childTnLst>
                                    <p:set>
                                      <p:cBhvr>
                                        <p:cTn id="4385" dur="1" fill="hold">
                                          <p:stCondLst>
                                            <p:cond delay="0"/>
                                          </p:stCondLst>
                                        </p:cTn>
                                        <p:tgtEl>
                                          <p:spTgt spid="946"/>
                                        </p:tgtEl>
                                        <p:attrNameLst>
                                          <p:attrName>style.visibility</p:attrName>
                                        </p:attrNameLst>
                                      </p:cBhvr>
                                      <p:to>
                                        <p:strVal val="visible"/>
                                      </p:to>
                                    </p:set>
                                  </p:childTnLst>
                                </p:cTn>
                              </p:par>
                              <p:par>
                                <p:cTn id="4386" presetID="1" presetClass="entr" presetSubtype="0" fill="hold" grpId="0" nodeType="withEffect">
                                  <p:stCondLst>
                                    <p:cond delay="0"/>
                                  </p:stCondLst>
                                  <p:childTnLst>
                                    <p:set>
                                      <p:cBhvr>
                                        <p:cTn id="4387" dur="1" fill="hold">
                                          <p:stCondLst>
                                            <p:cond delay="0"/>
                                          </p:stCondLst>
                                        </p:cTn>
                                        <p:tgtEl>
                                          <p:spTgt spid="945"/>
                                        </p:tgtEl>
                                        <p:attrNameLst>
                                          <p:attrName>style.visibility</p:attrName>
                                        </p:attrNameLst>
                                      </p:cBhvr>
                                      <p:to>
                                        <p:strVal val="visible"/>
                                      </p:to>
                                    </p:set>
                                  </p:childTnLst>
                                </p:cTn>
                              </p:par>
                            </p:childTnLst>
                          </p:cTn>
                        </p:par>
                      </p:childTnLst>
                    </p:cTn>
                  </p:par>
                </p:childTnLst>
              </p:cTn>
              <p:nextCondLst>
                <p:cond evt="onClick" delay="0">
                  <p:tgtEl>
                    <p:spTgt spid="943"/>
                  </p:tgtEl>
                </p:cond>
              </p:nextCondLst>
            </p:seq>
            <p:seq concurrent="1" nextAc="seek">
              <p:cTn id="4388" restart="whenNotActive" fill="hold" evtFilter="cancelBubble" nodeType="interactiveSeq">
                <p:stCondLst>
                  <p:cond evt="onClick" delay="0">
                    <p:tgtEl>
                      <p:spTgt spid="946"/>
                    </p:tgtEl>
                  </p:cond>
                </p:stCondLst>
                <p:endSync evt="end" delay="0">
                  <p:rtn val="all"/>
                </p:endSync>
                <p:childTnLst>
                  <p:par>
                    <p:cTn id="4389" fill="hold">
                      <p:stCondLst>
                        <p:cond delay="0"/>
                      </p:stCondLst>
                      <p:childTnLst>
                        <p:par>
                          <p:cTn id="4390" fill="hold">
                            <p:stCondLst>
                              <p:cond delay="0"/>
                            </p:stCondLst>
                            <p:childTnLst>
                              <p:par>
                                <p:cTn id="4391" presetID="1" presetClass="exit" presetSubtype="0" fill="hold" grpId="1" nodeType="withEffect">
                                  <p:stCondLst>
                                    <p:cond delay="0"/>
                                  </p:stCondLst>
                                  <p:childTnLst>
                                    <p:set>
                                      <p:cBhvr>
                                        <p:cTn id="4392" dur="1" fill="hold">
                                          <p:stCondLst>
                                            <p:cond delay="0"/>
                                          </p:stCondLst>
                                        </p:cTn>
                                        <p:tgtEl>
                                          <p:spTgt spid="946"/>
                                        </p:tgtEl>
                                        <p:attrNameLst>
                                          <p:attrName>style.visibility</p:attrName>
                                        </p:attrNameLst>
                                      </p:cBhvr>
                                      <p:to>
                                        <p:strVal val="hidden"/>
                                      </p:to>
                                    </p:set>
                                  </p:childTnLst>
                                </p:cTn>
                              </p:par>
                              <p:par>
                                <p:cTn id="4393" presetID="1" presetClass="exit" presetSubtype="0" fill="hold" grpId="1" nodeType="withEffect">
                                  <p:stCondLst>
                                    <p:cond delay="0"/>
                                  </p:stCondLst>
                                  <p:childTnLst>
                                    <p:set>
                                      <p:cBhvr>
                                        <p:cTn id="4394" dur="1" fill="hold">
                                          <p:stCondLst>
                                            <p:cond delay="0"/>
                                          </p:stCondLst>
                                        </p:cTn>
                                        <p:tgtEl>
                                          <p:spTgt spid="945"/>
                                        </p:tgtEl>
                                        <p:attrNameLst>
                                          <p:attrName>style.visibility</p:attrName>
                                        </p:attrNameLst>
                                      </p:cBhvr>
                                      <p:to>
                                        <p:strVal val="hidden"/>
                                      </p:to>
                                    </p:set>
                                  </p:childTnLst>
                                </p:cTn>
                              </p:par>
                              <p:par>
                                <p:cTn id="4395" presetID="1" presetClass="entr" presetSubtype="0" fill="hold" grpId="0" nodeType="withEffect">
                                  <p:stCondLst>
                                    <p:cond delay="0"/>
                                  </p:stCondLst>
                                  <p:childTnLst>
                                    <p:set>
                                      <p:cBhvr>
                                        <p:cTn id="4396" dur="1" fill="hold">
                                          <p:stCondLst>
                                            <p:cond delay="0"/>
                                          </p:stCondLst>
                                        </p:cTn>
                                        <p:tgtEl>
                                          <p:spTgt spid="944"/>
                                        </p:tgtEl>
                                        <p:attrNameLst>
                                          <p:attrName>style.visibility</p:attrName>
                                        </p:attrNameLst>
                                      </p:cBhvr>
                                      <p:to>
                                        <p:strVal val="visible"/>
                                      </p:to>
                                    </p:set>
                                  </p:childTnLst>
                                </p:cTn>
                              </p:par>
                              <p:par>
                                <p:cTn id="4397" presetID="1" presetClass="entr" presetSubtype="0" fill="hold" grpId="0" nodeType="withEffect">
                                  <p:stCondLst>
                                    <p:cond delay="0"/>
                                  </p:stCondLst>
                                  <p:childTnLst>
                                    <p:set>
                                      <p:cBhvr>
                                        <p:cTn id="4398" dur="1" fill="hold">
                                          <p:stCondLst>
                                            <p:cond delay="0"/>
                                          </p:stCondLst>
                                        </p:cTn>
                                        <p:tgtEl>
                                          <p:spTgt spid="943"/>
                                        </p:tgtEl>
                                        <p:attrNameLst>
                                          <p:attrName>style.visibility</p:attrName>
                                        </p:attrNameLst>
                                      </p:cBhvr>
                                      <p:to>
                                        <p:strVal val="visible"/>
                                      </p:to>
                                    </p:set>
                                  </p:childTnLst>
                                </p:cTn>
                              </p:par>
                            </p:childTnLst>
                          </p:cTn>
                        </p:par>
                      </p:childTnLst>
                    </p:cTn>
                  </p:par>
                </p:childTnLst>
              </p:cTn>
              <p:nextCondLst>
                <p:cond evt="onClick" delay="0">
                  <p:tgtEl>
                    <p:spTgt spid="946"/>
                  </p:tgtEl>
                </p:cond>
              </p:nextCondLst>
            </p:seq>
            <p:seq concurrent="1" nextAc="seek">
              <p:cTn id="4399" restart="whenNotActive" fill="hold" evtFilter="cancelBubble" nodeType="interactiveSeq">
                <p:stCondLst>
                  <p:cond evt="onClick" delay="0">
                    <p:tgtEl>
                      <p:spTgt spid="945"/>
                    </p:tgtEl>
                  </p:cond>
                </p:stCondLst>
                <p:endSync evt="end" delay="0">
                  <p:rtn val="all"/>
                </p:endSync>
                <p:childTnLst>
                  <p:par>
                    <p:cTn id="4400" fill="hold">
                      <p:stCondLst>
                        <p:cond delay="0"/>
                      </p:stCondLst>
                      <p:childTnLst>
                        <p:par>
                          <p:cTn id="4401" fill="hold">
                            <p:stCondLst>
                              <p:cond delay="0"/>
                            </p:stCondLst>
                            <p:childTnLst>
                              <p:par>
                                <p:cTn id="4402" presetID="1" presetClass="exit" presetSubtype="0" fill="hold" grpId="2" nodeType="withEffect">
                                  <p:stCondLst>
                                    <p:cond delay="0"/>
                                  </p:stCondLst>
                                  <p:childTnLst>
                                    <p:set>
                                      <p:cBhvr>
                                        <p:cTn id="4403" dur="1" fill="hold">
                                          <p:stCondLst>
                                            <p:cond delay="0"/>
                                          </p:stCondLst>
                                        </p:cTn>
                                        <p:tgtEl>
                                          <p:spTgt spid="945"/>
                                        </p:tgtEl>
                                        <p:attrNameLst>
                                          <p:attrName>style.visibility</p:attrName>
                                        </p:attrNameLst>
                                      </p:cBhvr>
                                      <p:to>
                                        <p:strVal val="hidden"/>
                                      </p:to>
                                    </p:set>
                                  </p:childTnLst>
                                </p:cTn>
                              </p:par>
                              <p:par>
                                <p:cTn id="4404" presetID="1" presetClass="exit" presetSubtype="0" fill="hold" grpId="2" nodeType="withEffect">
                                  <p:stCondLst>
                                    <p:cond delay="0"/>
                                  </p:stCondLst>
                                  <p:childTnLst>
                                    <p:set>
                                      <p:cBhvr>
                                        <p:cTn id="4405" dur="1" fill="hold">
                                          <p:stCondLst>
                                            <p:cond delay="0"/>
                                          </p:stCondLst>
                                        </p:cTn>
                                        <p:tgtEl>
                                          <p:spTgt spid="946"/>
                                        </p:tgtEl>
                                        <p:attrNameLst>
                                          <p:attrName>style.visibility</p:attrName>
                                        </p:attrNameLst>
                                      </p:cBhvr>
                                      <p:to>
                                        <p:strVal val="hidden"/>
                                      </p:to>
                                    </p:set>
                                  </p:childTnLst>
                                </p:cTn>
                              </p:par>
                              <p:par>
                                <p:cTn id="4406" presetID="1" presetClass="entr" presetSubtype="0" fill="hold" grpId="1" nodeType="withEffect">
                                  <p:stCondLst>
                                    <p:cond delay="0"/>
                                  </p:stCondLst>
                                  <p:childTnLst>
                                    <p:set>
                                      <p:cBhvr>
                                        <p:cTn id="4407" dur="1" fill="hold">
                                          <p:stCondLst>
                                            <p:cond delay="0"/>
                                          </p:stCondLst>
                                        </p:cTn>
                                        <p:tgtEl>
                                          <p:spTgt spid="948"/>
                                        </p:tgtEl>
                                        <p:attrNameLst>
                                          <p:attrName>style.visibility</p:attrName>
                                        </p:attrNameLst>
                                      </p:cBhvr>
                                      <p:to>
                                        <p:strVal val="visible"/>
                                      </p:to>
                                    </p:set>
                                  </p:childTnLst>
                                </p:cTn>
                              </p:par>
                              <p:par>
                                <p:cTn id="4408" presetID="1" presetClass="entr" presetSubtype="0" fill="hold" grpId="1" nodeType="withEffect">
                                  <p:stCondLst>
                                    <p:cond delay="0"/>
                                  </p:stCondLst>
                                  <p:childTnLst>
                                    <p:set>
                                      <p:cBhvr>
                                        <p:cTn id="4409" dur="1" fill="hold">
                                          <p:stCondLst>
                                            <p:cond delay="0"/>
                                          </p:stCondLst>
                                        </p:cTn>
                                        <p:tgtEl>
                                          <p:spTgt spid="947"/>
                                        </p:tgtEl>
                                        <p:attrNameLst>
                                          <p:attrName>style.visibility</p:attrName>
                                        </p:attrNameLst>
                                      </p:cBhvr>
                                      <p:to>
                                        <p:strVal val="visible"/>
                                      </p:to>
                                    </p:set>
                                  </p:childTnLst>
                                </p:cTn>
                              </p:par>
                            </p:childTnLst>
                          </p:cTn>
                        </p:par>
                      </p:childTnLst>
                    </p:cTn>
                  </p:par>
                </p:childTnLst>
              </p:cTn>
              <p:nextCondLst>
                <p:cond evt="onClick" delay="0">
                  <p:tgtEl>
                    <p:spTgt spid="945"/>
                  </p:tgtEl>
                </p:cond>
              </p:nextCondLst>
            </p:seq>
            <p:seq concurrent="1" nextAc="seek">
              <p:cTn id="4410" restart="whenNotActive" fill="hold" evtFilter="cancelBubble" nodeType="interactiveSeq">
                <p:stCondLst>
                  <p:cond evt="onClick" delay="0">
                    <p:tgtEl>
                      <p:spTgt spid="948"/>
                    </p:tgtEl>
                  </p:cond>
                </p:stCondLst>
                <p:endSync evt="end" delay="0">
                  <p:rtn val="all"/>
                </p:endSync>
                <p:childTnLst>
                  <p:par>
                    <p:cTn id="4411" fill="hold">
                      <p:stCondLst>
                        <p:cond delay="0"/>
                      </p:stCondLst>
                      <p:childTnLst>
                        <p:par>
                          <p:cTn id="4412" fill="hold">
                            <p:stCondLst>
                              <p:cond delay="0"/>
                            </p:stCondLst>
                            <p:childTnLst>
                              <p:par>
                                <p:cTn id="4413" presetID="1" presetClass="exit" presetSubtype="0" fill="hold" grpId="0" nodeType="withEffect">
                                  <p:stCondLst>
                                    <p:cond delay="0"/>
                                  </p:stCondLst>
                                  <p:childTnLst>
                                    <p:set>
                                      <p:cBhvr>
                                        <p:cTn id="4414" dur="1" fill="hold">
                                          <p:stCondLst>
                                            <p:cond delay="0"/>
                                          </p:stCondLst>
                                        </p:cTn>
                                        <p:tgtEl>
                                          <p:spTgt spid="948"/>
                                        </p:tgtEl>
                                        <p:attrNameLst>
                                          <p:attrName>style.visibility</p:attrName>
                                        </p:attrNameLst>
                                      </p:cBhvr>
                                      <p:to>
                                        <p:strVal val="hidden"/>
                                      </p:to>
                                    </p:set>
                                  </p:childTnLst>
                                </p:cTn>
                              </p:par>
                              <p:par>
                                <p:cTn id="4415" presetID="1" presetClass="exit" presetSubtype="0" fill="hold" grpId="0" nodeType="withEffect">
                                  <p:stCondLst>
                                    <p:cond delay="0"/>
                                  </p:stCondLst>
                                  <p:childTnLst>
                                    <p:set>
                                      <p:cBhvr>
                                        <p:cTn id="4416" dur="1" fill="hold">
                                          <p:stCondLst>
                                            <p:cond delay="0"/>
                                          </p:stCondLst>
                                        </p:cTn>
                                        <p:tgtEl>
                                          <p:spTgt spid="947"/>
                                        </p:tgtEl>
                                        <p:attrNameLst>
                                          <p:attrName>style.visibility</p:attrName>
                                        </p:attrNameLst>
                                      </p:cBhvr>
                                      <p:to>
                                        <p:strVal val="hidden"/>
                                      </p:to>
                                    </p:set>
                                  </p:childTnLst>
                                </p:cTn>
                              </p:par>
                              <p:par>
                                <p:cTn id="4417" presetID="1" presetClass="entr" presetSubtype="0" fill="hold" grpId="3" nodeType="withEffect">
                                  <p:stCondLst>
                                    <p:cond delay="0"/>
                                  </p:stCondLst>
                                  <p:childTnLst>
                                    <p:set>
                                      <p:cBhvr>
                                        <p:cTn id="4418" dur="1" fill="hold">
                                          <p:stCondLst>
                                            <p:cond delay="0"/>
                                          </p:stCondLst>
                                        </p:cTn>
                                        <p:tgtEl>
                                          <p:spTgt spid="946"/>
                                        </p:tgtEl>
                                        <p:attrNameLst>
                                          <p:attrName>style.visibility</p:attrName>
                                        </p:attrNameLst>
                                      </p:cBhvr>
                                      <p:to>
                                        <p:strVal val="visible"/>
                                      </p:to>
                                    </p:set>
                                  </p:childTnLst>
                                </p:cTn>
                              </p:par>
                              <p:par>
                                <p:cTn id="4419" presetID="1" presetClass="entr" presetSubtype="0" fill="hold" grpId="3" nodeType="withEffect">
                                  <p:stCondLst>
                                    <p:cond delay="0"/>
                                  </p:stCondLst>
                                  <p:childTnLst>
                                    <p:set>
                                      <p:cBhvr>
                                        <p:cTn id="4420" dur="1" fill="hold">
                                          <p:stCondLst>
                                            <p:cond delay="0"/>
                                          </p:stCondLst>
                                        </p:cTn>
                                        <p:tgtEl>
                                          <p:spTgt spid="945"/>
                                        </p:tgtEl>
                                        <p:attrNameLst>
                                          <p:attrName>style.visibility</p:attrName>
                                        </p:attrNameLst>
                                      </p:cBhvr>
                                      <p:to>
                                        <p:strVal val="visible"/>
                                      </p:to>
                                    </p:set>
                                  </p:childTnLst>
                                </p:cTn>
                              </p:par>
                            </p:childTnLst>
                          </p:cTn>
                        </p:par>
                      </p:childTnLst>
                    </p:cTn>
                  </p:par>
                </p:childTnLst>
              </p:cTn>
              <p:nextCondLst>
                <p:cond evt="onClick" delay="0">
                  <p:tgtEl>
                    <p:spTgt spid="948"/>
                  </p:tgtEl>
                </p:cond>
              </p:nextCondLst>
            </p:seq>
            <p:seq concurrent="1" nextAc="seek">
              <p:cTn id="4421" restart="whenNotActive" fill="hold" evtFilter="cancelBubble" nodeType="interactiveSeq">
                <p:stCondLst>
                  <p:cond evt="onClick" delay="0">
                    <p:tgtEl>
                      <p:spTgt spid="949"/>
                    </p:tgtEl>
                  </p:cond>
                </p:stCondLst>
                <p:endSync evt="end" delay="0">
                  <p:rtn val="all"/>
                </p:endSync>
                <p:childTnLst>
                  <p:par>
                    <p:cTn id="4422" fill="hold">
                      <p:stCondLst>
                        <p:cond delay="0"/>
                      </p:stCondLst>
                      <p:childTnLst>
                        <p:par>
                          <p:cTn id="4423" fill="hold">
                            <p:stCondLst>
                              <p:cond delay="0"/>
                            </p:stCondLst>
                            <p:childTnLst>
                              <p:par>
                                <p:cTn id="4424" presetID="1" presetClass="exit" presetSubtype="0" fill="hold" grpId="0" nodeType="withEffect">
                                  <p:stCondLst>
                                    <p:cond delay="0"/>
                                  </p:stCondLst>
                                  <p:childTnLst>
                                    <p:set>
                                      <p:cBhvr>
                                        <p:cTn id="4425" dur="1" fill="hold">
                                          <p:stCondLst>
                                            <p:cond delay="0"/>
                                          </p:stCondLst>
                                        </p:cTn>
                                        <p:tgtEl>
                                          <p:spTgt spid="949"/>
                                        </p:tgtEl>
                                        <p:attrNameLst>
                                          <p:attrName>style.visibility</p:attrName>
                                        </p:attrNameLst>
                                      </p:cBhvr>
                                      <p:to>
                                        <p:strVal val="hidden"/>
                                      </p:to>
                                    </p:set>
                                  </p:childTnLst>
                                </p:cTn>
                              </p:par>
                              <p:par>
                                <p:cTn id="4426" presetID="1" presetClass="entr" presetSubtype="0" fill="hold" grpId="0" nodeType="withEffect">
                                  <p:stCondLst>
                                    <p:cond delay="0"/>
                                  </p:stCondLst>
                                  <p:childTnLst>
                                    <p:set>
                                      <p:cBhvr>
                                        <p:cTn id="4427" dur="1" fill="hold">
                                          <p:stCondLst>
                                            <p:cond delay="0"/>
                                          </p:stCondLst>
                                        </p:cTn>
                                        <p:tgtEl>
                                          <p:spTgt spid="950"/>
                                        </p:tgtEl>
                                        <p:attrNameLst>
                                          <p:attrName>style.visibility</p:attrName>
                                        </p:attrNameLst>
                                      </p:cBhvr>
                                      <p:to>
                                        <p:strVal val="visible"/>
                                      </p:to>
                                    </p:set>
                                  </p:childTnLst>
                                </p:cTn>
                              </p:par>
                              <p:par>
                                <p:cTn id="4428" presetID="1" presetClass="entr" presetSubtype="0" fill="hold" grpId="0" nodeType="withEffect">
                                  <p:stCondLst>
                                    <p:cond delay="0"/>
                                  </p:stCondLst>
                                  <p:childTnLst>
                                    <p:set>
                                      <p:cBhvr>
                                        <p:cTn id="4429" dur="1" fill="hold">
                                          <p:stCondLst>
                                            <p:cond delay="0"/>
                                          </p:stCondLst>
                                        </p:cTn>
                                        <p:tgtEl>
                                          <p:spTgt spid="951"/>
                                        </p:tgtEl>
                                        <p:attrNameLst>
                                          <p:attrName>style.visibility</p:attrName>
                                        </p:attrNameLst>
                                      </p:cBhvr>
                                      <p:to>
                                        <p:strVal val="visible"/>
                                      </p:to>
                                    </p:set>
                                  </p:childTnLst>
                                </p:cTn>
                              </p:par>
                            </p:childTnLst>
                          </p:cTn>
                        </p:par>
                      </p:childTnLst>
                    </p:cTn>
                  </p:par>
                </p:childTnLst>
              </p:cTn>
              <p:nextCondLst>
                <p:cond evt="onClick" delay="0">
                  <p:tgtEl>
                    <p:spTgt spid="949"/>
                  </p:tgtEl>
                </p:cond>
              </p:nextCondLst>
            </p:seq>
            <p:seq concurrent="1" nextAc="seek">
              <p:cTn id="4430" restart="whenNotActive" fill="hold" evtFilter="cancelBubble" nodeType="interactiveSeq">
                <p:stCondLst>
                  <p:cond evt="onClick" delay="0">
                    <p:tgtEl>
                      <p:spTgt spid="951"/>
                    </p:tgtEl>
                  </p:cond>
                </p:stCondLst>
                <p:endSync evt="end" delay="0">
                  <p:rtn val="all"/>
                </p:endSync>
                <p:childTnLst>
                  <p:par>
                    <p:cTn id="4431" fill="hold">
                      <p:stCondLst>
                        <p:cond delay="0"/>
                      </p:stCondLst>
                      <p:childTnLst>
                        <p:par>
                          <p:cTn id="4432" fill="hold">
                            <p:stCondLst>
                              <p:cond delay="0"/>
                            </p:stCondLst>
                            <p:childTnLst>
                              <p:par>
                                <p:cTn id="4433" presetID="1" presetClass="exit" presetSubtype="0" fill="hold" grpId="1" nodeType="withEffect">
                                  <p:stCondLst>
                                    <p:cond delay="0"/>
                                  </p:stCondLst>
                                  <p:childTnLst>
                                    <p:set>
                                      <p:cBhvr>
                                        <p:cTn id="4434" dur="1" fill="hold">
                                          <p:stCondLst>
                                            <p:cond delay="0"/>
                                          </p:stCondLst>
                                        </p:cTn>
                                        <p:tgtEl>
                                          <p:spTgt spid="950"/>
                                        </p:tgtEl>
                                        <p:attrNameLst>
                                          <p:attrName>style.visibility</p:attrName>
                                        </p:attrNameLst>
                                      </p:cBhvr>
                                      <p:to>
                                        <p:strVal val="hidden"/>
                                      </p:to>
                                    </p:set>
                                  </p:childTnLst>
                                </p:cTn>
                              </p:par>
                              <p:par>
                                <p:cTn id="4435" presetID="1" presetClass="exit" presetSubtype="0" fill="hold" grpId="1" nodeType="withEffect">
                                  <p:stCondLst>
                                    <p:cond delay="0"/>
                                  </p:stCondLst>
                                  <p:childTnLst>
                                    <p:set>
                                      <p:cBhvr>
                                        <p:cTn id="4436" dur="1" fill="hold">
                                          <p:stCondLst>
                                            <p:cond delay="0"/>
                                          </p:stCondLst>
                                        </p:cTn>
                                        <p:tgtEl>
                                          <p:spTgt spid="951"/>
                                        </p:tgtEl>
                                        <p:attrNameLst>
                                          <p:attrName>style.visibility</p:attrName>
                                        </p:attrNameLst>
                                      </p:cBhvr>
                                      <p:to>
                                        <p:strVal val="hidden"/>
                                      </p:to>
                                    </p:set>
                                  </p:childTnLst>
                                </p:cTn>
                              </p:par>
                              <p:par>
                                <p:cTn id="4437" presetID="1" presetClass="entr" presetSubtype="0" fill="hold" grpId="1" nodeType="withEffect">
                                  <p:stCondLst>
                                    <p:cond delay="0"/>
                                  </p:stCondLst>
                                  <p:childTnLst>
                                    <p:set>
                                      <p:cBhvr>
                                        <p:cTn id="4438" dur="1" fill="hold">
                                          <p:stCondLst>
                                            <p:cond delay="0"/>
                                          </p:stCondLst>
                                        </p:cTn>
                                        <p:tgtEl>
                                          <p:spTgt spid="949"/>
                                        </p:tgtEl>
                                        <p:attrNameLst>
                                          <p:attrName>style.visibility</p:attrName>
                                        </p:attrNameLst>
                                      </p:cBhvr>
                                      <p:to>
                                        <p:strVal val="visible"/>
                                      </p:to>
                                    </p:set>
                                  </p:childTnLst>
                                </p:cTn>
                              </p:par>
                            </p:childTnLst>
                          </p:cTn>
                        </p:par>
                      </p:childTnLst>
                    </p:cTn>
                  </p:par>
                </p:childTnLst>
              </p:cTn>
              <p:nextCondLst>
                <p:cond evt="onClick" delay="0">
                  <p:tgtEl>
                    <p:spTgt spid="951"/>
                  </p:tgtEl>
                </p:cond>
              </p:nextCondLst>
            </p:seq>
            <p:seq concurrent="1" nextAc="seek">
              <p:cTn id="4439" restart="whenNotActive" fill="hold" evtFilter="cancelBubble" nodeType="interactiveSeq">
                <p:stCondLst>
                  <p:cond evt="onClick" delay="0">
                    <p:tgtEl>
                      <p:spTgt spid="950"/>
                    </p:tgtEl>
                  </p:cond>
                </p:stCondLst>
                <p:endSync evt="end" delay="0">
                  <p:rtn val="all"/>
                </p:endSync>
                <p:childTnLst>
                  <p:par>
                    <p:cTn id="4440" fill="hold">
                      <p:stCondLst>
                        <p:cond delay="0"/>
                      </p:stCondLst>
                      <p:childTnLst>
                        <p:par>
                          <p:cTn id="4441" fill="hold">
                            <p:stCondLst>
                              <p:cond delay="0"/>
                            </p:stCondLst>
                            <p:childTnLst>
                              <p:par>
                                <p:cTn id="4442" presetID="1" presetClass="exit" presetSubtype="0" fill="hold" grpId="2" nodeType="withEffect">
                                  <p:stCondLst>
                                    <p:cond delay="0"/>
                                  </p:stCondLst>
                                  <p:childTnLst>
                                    <p:set>
                                      <p:cBhvr>
                                        <p:cTn id="4443" dur="1" fill="hold">
                                          <p:stCondLst>
                                            <p:cond delay="0"/>
                                          </p:stCondLst>
                                        </p:cTn>
                                        <p:tgtEl>
                                          <p:spTgt spid="950"/>
                                        </p:tgtEl>
                                        <p:attrNameLst>
                                          <p:attrName>style.visibility</p:attrName>
                                        </p:attrNameLst>
                                      </p:cBhvr>
                                      <p:to>
                                        <p:strVal val="hidden"/>
                                      </p:to>
                                    </p:set>
                                  </p:childTnLst>
                                </p:cTn>
                              </p:par>
                              <p:par>
                                <p:cTn id="4444" presetID="1" presetClass="exit" presetSubtype="0" fill="hold" grpId="3" nodeType="withEffect">
                                  <p:stCondLst>
                                    <p:cond delay="0"/>
                                  </p:stCondLst>
                                  <p:childTnLst>
                                    <p:set>
                                      <p:cBhvr>
                                        <p:cTn id="4445" dur="1" fill="hold">
                                          <p:stCondLst>
                                            <p:cond delay="0"/>
                                          </p:stCondLst>
                                        </p:cTn>
                                        <p:tgtEl>
                                          <p:spTgt spid="951"/>
                                        </p:tgtEl>
                                        <p:attrNameLst>
                                          <p:attrName>style.visibility</p:attrName>
                                        </p:attrNameLst>
                                      </p:cBhvr>
                                      <p:to>
                                        <p:strVal val="hidden"/>
                                      </p:to>
                                    </p:set>
                                  </p:childTnLst>
                                </p:cTn>
                              </p:par>
                              <p:par>
                                <p:cTn id="4446" presetID="1" presetClass="entr" presetSubtype="0" fill="hold" grpId="0" nodeType="withEffect">
                                  <p:stCondLst>
                                    <p:cond delay="0"/>
                                  </p:stCondLst>
                                  <p:childTnLst>
                                    <p:set>
                                      <p:cBhvr>
                                        <p:cTn id="4447" dur="1" fill="hold">
                                          <p:stCondLst>
                                            <p:cond delay="0"/>
                                          </p:stCondLst>
                                        </p:cTn>
                                        <p:tgtEl>
                                          <p:spTgt spid="953"/>
                                        </p:tgtEl>
                                        <p:attrNameLst>
                                          <p:attrName>style.visibility</p:attrName>
                                        </p:attrNameLst>
                                      </p:cBhvr>
                                      <p:to>
                                        <p:strVal val="visible"/>
                                      </p:to>
                                    </p:set>
                                  </p:childTnLst>
                                </p:cTn>
                              </p:par>
                              <p:par>
                                <p:cTn id="4448" presetID="1" presetClass="entr" presetSubtype="0" fill="hold" grpId="0" nodeType="withEffect">
                                  <p:stCondLst>
                                    <p:cond delay="0"/>
                                  </p:stCondLst>
                                  <p:childTnLst>
                                    <p:set>
                                      <p:cBhvr>
                                        <p:cTn id="4449" dur="1" fill="hold">
                                          <p:stCondLst>
                                            <p:cond delay="0"/>
                                          </p:stCondLst>
                                        </p:cTn>
                                        <p:tgtEl>
                                          <p:spTgt spid="952"/>
                                        </p:tgtEl>
                                        <p:attrNameLst>
                                          <p:attrName>style.visibility</p:attrName>
                                        </p:attrNameLst>
                                      </p:cBhvr>
                                      <p:to>
                                        <p:strVal val="visible"/>
                                      </p:to>
                                    </p:set>
                                  </p:childTnLst>
                                </p:cTn>
                              </p:par>
                            </p:childTnLst>
                          </p:cTn>
                        </p:par>
                      </p:childTnLst>
                    </p:cTn>
                  </p:par>
                </p:childTnLst>
              </p:cTn>
              <p:nextCondLst>
                <p:cond evt="onClick" delay="0">
                  <p:tgtEl>
                    <p:spTgt spid="950"/>
                  </p:tgtEl>
                </p:cond>
              </p:nextCondLst>
            </p:seq>
            <p:seq concurrent="1" nextAc="seek">
              <p:cTn id="4450" restart="whenNotActive" fill="hold" evtFilter="cancelBubble" nodeType="interactiveSeq">
                <p:stCondLst>
                  <p:cond evt="onClick" delay="0">
                    <p:tgtEl>
                      <p:spTgt spid="953"/>
                    </p:tgtEl>
                  </p:cond>
                </p:stCondLst>
                <p:endSync evt="end" delay="0">
                  <p:rtn val="all"/>
                </p:endSync>
                <p:childTnLst>
                  <p:par>
                    <p:cTn id="4451" fill="hold">
                      <p:stCondLst>
                        <p:cond delay="0"/>
                      </p:stCondLst>
                      <p:childTnLst>
                        <p:par>
                          <p:cTn id="4452" fill="hold">
                            <p:stCondLst>
                              <p:cond delay="0"/>
                            </p:stCondLst>
                            <p:childTnLst>
                              <p:par>
                                <p:cTn id="4453" presetID="1" presetClass="exit" presetSubtype="0" fill="hold" grpId="1" nodeType="withEffect">
                                  <p:stCondLst>
                                    <p:cond delay="0"/>
                                  </p:stCondLst>
                                  <p:childTnLst>
                                    <p:set>
                                      <p:cBhvr>
                                        <p:cTn id="4454" dur="1" fill="hold">
                                          <p:stCondLst>
                                            <p:cond delay="0"/>
                                          </p:stCondLst>
                                        </p:cTn>
                                        <p:tgtEl>
                                          <p:spTgt spid="953"/>
                                        </p:tgtEl>
                                        <p:attrNameLst>
                                          <p:attrName>style.visibility</p:attrName>
                                        </p:attrNameLst>
                                      </p:cBhvr>
                                      <p:to>
                                        <p:strVal val="hidden"/>
                                      </p:to>
                                    </p:set>
                                  </p:childTnLst>
                                </p:cTn>
                              </p:par>
                              <p:par>
                                <p:cTn id="4455" presetID="1" presetClass="exit" presetSubtype="0" fill="hold" grpId="1" nodeType="withEffect">
                                  <p:stCondLst>
                                    <p:cond delay="0"/>
                                  </p:stCondLst>
                                  <p:childTnLst>
                                    <p:set>
                                      <p:cBhvr>
                                        <p:cTn id="4456" dur="1" fill="hold">
                                          <p:stCondLst>
                                            <p:cond delay="0"/>
                                          </p:stCondLst>
                                        </p:cTn>
                                        <p:tgtEl>
                                          <p:spTgt spid="952"/>
                                        </p:tgtEl>
                                        <p:attrNameLst>
                                          <p:attrName>style.visibility</p:attrName>
                                        </p:attrNameLst>
                                      </p:cBhvr>
                                      <p:to>
                                        <p:strVal val="hidden"/>
                                      </p:to>
                                    </p:set>
                                  </p:childTnLst>
                                </p:cTn>
                              </p:par>
                              <p:par>
                                <p:cTn id="4457" presetID="1" presetClass="entr" presetSubtype="0" fill="hold" grpId="3" nodeType="withEffect">
                                  <p:stCondLst>
                                    <p:cond delay="0"/>
                                  </p:stCondLst>
                                  <p:childTnLst>
                                    <p:set>
                                      <p:cBhvr>
                                        <p:cTn id="4458" dur="1" fill="hold">
                                          <p:stCondLst>
                                            <p:cond delay="0"/>
                                          </p:stCondLst>
                                        </p:cTn>
                                        <p:tgtEl>
                                          <p:spTgt spid="950"/>
                                        </p:tgtEl>
                                        <p:attrNameLst>
                                          <p:attrName>style.visibility</p:attrName>
                                        </p:attrNameLst>
                                      </p:cBhvr>
                                      <p:to>
                                        <p:strVal val="visible"/>
                                      </p:to>
                                    </p:set>
                                  </p:childTnLst>
                                </p:cTn>
                              </p:par>
                              <p:par>
                                <p:cTn id="4459" presetID="1" presetClass="entr" presetSubtype="0" fill="hold" grpId="2" nodeType="withEffect">
                                  <p:stCondLst>
                                    <p:cond delay="0"/>
                                  </p:stCondLst>
                                  <p:childTnLst>
                                    <p:set>
                                      <p:cBhvr>
                                        <p:cTn id="4460" dur="1" fill="hold">
                                          <p:stCondLst>
                                            <p:cond delay="0"/>
                                          </p:stCondLst>
                                        </p:cTn>
                                        <p:tgtEl>
                                          <p:spTgt spid="951"/>
                                        </p:tgtEl>
                                        <p:attrNameLst>
                                          <p:attrName>style.visibility</p:attrName>
                                        </p:attrNameLst>
                                      </p:cBhvr>
                                      <p:to>
                                        <p:strVal val="visible"/>
                                      </p:to>
                                    </p:set>
                                  </p:childTnLst>
                                </p:cTn>
                              </p:par>
                            </p:childTnLst>
                          </p:cTn>
                        </p:par>
                      </p:childTnLst>
                    </p:cTn>
                  </p:par>
                </p:childTnLst>
              </p:cTn>
              <p:nextCondLst>
                <p:cond evt="onClick" delay="0">
                  <p:tgtEl>
                    <p:spTgt spid="953"/>
                  </p:tgtEl>
                </p:cond>
              </p:nextCondLst>
            </p:seq>
            <p:seq concurrent="1" nextAc="seek">
              <p:cTn id="4461" restart="whenNotActive" fill="hold" evtFilter="cancelBubble" nodeType="interactiveSeq">
                <p:stCondLst>
                  <p:cond evt="onClick" delay="0">
                    <p:tgtEl>
                      <p:spTgt spid="952"/>
                    </p:tgtEl>
                  </p:cond>
                </p:stCondLst>
                <p:endSync evt="end" delay="0">
                  <p:rtn val="all"/>
                </p:endSync>
                <p:childTnLst>
                  <p:par>
                    <p:cTn id="4462" fill="hold">
                      <p:stCondLst>
                        <p:cond delay="0"/>
                      </p:stCondLst>
                      <p:childTnLst>
                        <p:par>
                          <p:cTn id="4463" fill="hold">
                            <p:stCondLst>
                              <p:cond delay="0"/>
                            </p:stCondLst>
                            <p:childTnLst>
                              <p:par>
                                <p:cTn id="4464" presetID="1" presetClass="exit" presetSubtype="0" fill="hold" grpId="2" nodeType="withEffect">
                                  <p:stCondLst>
                                    <p:cond delay="0"/>
                                  </p:stCondLst>
                                  <p:childTnLst>
                                    <p:set>
                                      <p:cBhvr>
                                        <p:cTn id="4465" dur="1" fill="hold">
                                          <p:stCondLst>
                                            <p:cond delay="0"/>
                                          </p:stCondLst>
                                        </p:cTn>
                                        <p:tgtEl>
                                          <p:spTgt spid="952"/>
                                        </p:tgtEl>
                                        <p:attrNameLst>
                                          <p:attrName>style.visibility</p:attrName>
                                        </p:attrNameLst>
                                      </p:cBhvr>
                                      <p:to>
                                        <p:strVal val="hidden"/>
                                      </p:to>
                                    </p:set>
                                  </p:childTnLst>
                                </p:cTn>
                              </p:par>
                              <p:par>
                                <p:cTn id="4466" presetID="1" presetClass="exit" presetSubtype="0" fill="hold" grpId="2" nodeType="withEffect">
                                  <p:stCondLst>
                                    <p:cond delay="0"/>
                                  </p:stCondLst>
                                  <p:childTnLst>
                                    <p:set>
                                      <p:cBhvr>
                                        <p:cTn id="4467" dur="1" fill="hold">
                                          <p:stCondLst>
                                            <p:cond delay="0"/>
                                          </p:stCondLst>
                                        </p:cTn>
                                        <p:tgtEl>
                                          <p:spTgt spid="953"/>
                                        </p:tgtEl>
                                        <p:attrNameLst>
                                          <p:attrName>style.visibility</p:attrName>
                                        </p:attrNameLst>
                                      </p:cBhvr>
                                      <p:to>
                                        <p:strVal val="hidden"/>
                                      </p:to>
                                    </p:set>
                                  </p:childTnLst>
                                </p:cTn>
                              </p:par>
                              <p:par>
                                <p:cTn id="4468" presetID="1" presetClass="entr" presetSubtype="0" fill="hold" grpId="3" nodeType="withEffect">
                                  <p:stCondLst>
                                    <p:cond delay="0"/>
                                  </p:stCondLst>
                                  <p:childTnLst>
                                    <p:set>
                                      <p:cBhvr>
                                        <p:cTn id="4469" dur="1" fill="hold">
                                          <p:stCondLst>
                                            <p:cond delay="0"/>
                                          </p:stCondLst>
                                        </p:cTn>
                                        <p:tgtEl>
                                          <p:spTgt spid="955"/>
                                        </p:tgtEl>
                                        <p:attrNameLst>
                                          <p:attrName>style.visibility</p:attrName>
                                        </p:attrNameLst>
                                      </p:cBhvr>
                                      <p:to>
                                        <p:strVal val="visible"/>
                                      </p:to>
                                    </p:set>
                                  </p:childTnLst>
                                </p:cTn>
                              </p:par>
                              <p:par>
                                <p:cTn id="4470" presetID="1" presetClass="entr" presetSubtype="0" fill="hold" grpId="3" nodeType="withEffect">
                                  <p:stCondLst>
                                    <p:cond delay="0"/>
                                  </p:stCondLst>
                                  <p:childTnLst>
                                    <p:set>
                                      <p:cBhvr>
                                        <p:cTn id="4471" dur="1" fill="hold">
                                          <p:stCondLst>
                                            <p:cond delay="0"/>
                                          </p:stCondLst>
                                        </p:cTn>
                                        <p:tgtEl>
                                          <p:spTgt spid="954"/>
                                        </p:tgtEl>
                                        <p:attrNameLst>
                                          <p:attrName>style.visibility</p:attrName>
                                        </p:attrNameLst>
                                      </p:cBhvr>
                                      <p:to>
                                        <p:strVal val="visible"/>
                                      </p:to>
                                    </p:set>
                                  </p:childTnLst>
                                </p:cTn>
                              </p:par>
                            </p:childTnLst>
                          </p:cTn>
                        </p:par>
                      </p:childTnLst>
                    </p:cTn>
                  </p:par>
                </p:childTnLst>
              </p:cTn>
              <p:nextCondLst>
                <p:cond evt="onClick" delay="0">
                  <p:tgtEl>
                    <p:spTgt spid="952"/>
                  </p:tgtEl>
                </p:cond>
              </p:nextCondLst>
            </p:seq>
            <p:seq concurrent="1" nextAc="seek">
              <p:cTn id="4472" restart="whenNotActive" fill="hold" evtFilter="cancelBubble" nodeType="interactiveSeq">
                <p:stCondLst>
                  <p:cond evt="onClick" delay="0">
                    <p:tgtEl>
                      <p:spTgt spid="955"/>
                    </p:tgtEl>
                  </p:cond>
                </p:stCondLst>
                <p:endSync evt="end" delay="0">
                  <p:rtn val="all"/>
                </p:endSync>
                <p:childTnLst>
                  <p:par>
                    <p:cTn id="4473" fill="hold">
                      <p:stCondLst>
                        <p:cond delay="0"/>
                      </p:stCondLst>
                      <p:childTnLst>
                        <p:par>
                          <p:cTn id="4474" fill="hold">
                            <p:stCondLst>
                              <p:cond delay="0"/>
                            </p:stCondLst>
                            <p:childTnLst>
                              <p:par>
                                <p:cTn id="4475" presetID="1" presetClass="exit" presetSubtype="0" fill="hold" grpId="1" nodeType="withEffect">
                                  <p:stCondLst>
                                    <p:cond delay="0"/>
                                  </p:stCondLst>
                                  <p:childTnLst>
                                    <p:set>
                                      <p:cBhvr>
                                        <p:cTn id="4476" dur="1" fill="hold">
                                          <p:stCondLst>
                                            <p:cond delay="0"/>
                                          </p:stCondLst>
                                        </p:cTn>
                                        <p:tgtEl>
                                          <p:spTgt spid="955"/>
                                        </p:tgtEl>
                                        <p:attrNameLst>
                                          <p:attrName>style.visibility</p:attrName>
                                        </p:attrNameLst>
                                      </p:cBhvr>
                                      <p:to>
                                        <p:strVal val="hidden"/>
                                      </p:to>
                                    </p:set>
                                  </p:childTnLst>
                                </p:cTn>
                              </p:par>
                              <p:par>
                                <p:cTn id="4477" presetID="1" presetClass="exit" presetSubtype="0" fill="hold" grpId="1" nodeType="withEffect">
                                  <p:stCondLst>
                                    <p:cond delay="0"/>
                                  </p:stCondLst>
                                  <p:childTnLst>
                                    <p:set>
                                      <p:cBhvr>
                                        <p:cTn id="4478" dur="1" fill="hold">
                                          <p:stCondLst>
                                            <p:cond delay="0"/>
                                          </p:stCondLst>
                                        </p:cTn>
                                        <p:tgtEl>
                                          <p:spTgt spid="954"/>
                                        </p:tgtEl>
                                        <p:attrNameLst>
                                          <p:attrName>style.visibility</p:attrName>
                                        </p:attrNameLst>
                                      </p:cBhvr>
                                      <p:to>
                                        <p:strVal val="hidden"/>
                                      </p:to>
                                    </p:set>
                                  </p:childTnLst>
                                </p:cTn>
                              </p:par>
                              <p:par>
                                <p:cTn id="4479" presetID="1" presetClass="entr" presetSubtype="0" fill="hold" grpId="3" nodeType="withEffect">
                                  <p:stCondLst>
                                    <p:cond delay="0"/>
                                  </p:stCondLst>
                                  <p:childTnLst>
                                    <p:set>
                                      <p:cBhvr>
                                        <p:cTn id="4480" dur="1" fill="hold">
                                          <p:stCondLst>
                                            <p:cond delay="0"/>
                                          </p:stCondLst>
                                        </p:cTn>
                                        <p:tgtEl>
                                          <p:spTgt spid="953"/>
                                        </p:tgtEl>
                                        <p:attrNameLst>
                                          <p:attrName>style.visibility</p:attrName>
                                        </p:attrNameLst>
                                      </p:cBhvr>
                                      <p:to>
                                        <p:strVal val="visible"/>
                                      </p:to>
                                    </p:set>
                                  </p:childTnLst>
                                </p:cTn>
                              </p:par>
                              <p:par>
                                <p:cTn id="4481" presetID="1" presetClass="entr" presetSubtype="0" fill="hold" grpId="3" nodeType="withEffect">
                                  <p:stCondLst>
                                    <p:cond delay="0"/>
                                  </p:stCondLst>
                                  <p:childTnLst>
                                    <p:set>
                                      <p:cBhvr>
                                        <p:cTn id="4482" dur="1" fill="hold">
                                          <p:stCondLst>
                                            <p:cond delay="0"/>
                                          </p:stCondLst>
                                        </p:cTn>
                                        <p:tgtEl>
                                          <p:spTgt spid="952"/>
                                        </p:tgtEl>
                                        <p:attrNameLst>
                                          <p:attrName>style.visibility</p:attrName>
                                        </p:attrNameLst>
                                      </p:cBhvr>
                                      <p:to>
                                        <p:strVal val="visible"/>
                                      </p:to>
                                    </p:set>
                                  </p:childTnLst>
                                </p:cTn>
                              </p:par>
                            </p:childTnLst>
                          </p:cTn>
                        </p:par>
                      </p:childTnLst>
                    </p:cTn>
                  </p:par>
                </p:childTnLst>
              </p:cTn>
              <p:nextCondLst>
                <p:cond evt="onClick" delay="0">
                  <p:tgtEl>
                    <p:spTgt spid="955"/>
                  </p:tgtEl>
                </p:cond>
              </p:nextCondLst>
            </p:seq>
            <p:seq concurrent="1" nextAc="seek">
              <p:cTn id="4483" restart="whenNotActive" fill="hold" evtFilter="cancelBubble" nodeType="interactiveSeq">
                <p:stCondLst>
                  <p:cond evt="onClick" delay="0">
                    <p:tgtEl>
                      <p:spTgt spid="954"/>
                    </p:tgtEl>
                  </p:cond>
                </p:stCondLst>
                <p:endSync evt="end" delay="0">
                  <p:rtn val="all"/>
                </p:endSync>
                <p:childTnLst>
                  <p:par>
                    <p:cTn id="4484" fill="hold">
                      <p:stCondLst>
                        <p:cond delay="0"/>
                      </p:stCondLst>
                      <p:childTnLst>
                        <p:par>
                          <p:cTn id="4485" fill="hold">
                            <p:stCondLst>
                              <p:cond delay="0"/>
                            </p:stCondLst>
                            <p:childTnLst>
                              <p:par>
                                <p:cTn id="4486" presetID="1" presetClass="exit" presetSubtype="0" fill="hold" grpId="2" nodeType="withEffect">
                                  <p:stCondLst>
                                    <p:cond delay="0"/>
                                  </p:stCondLst>
                                  <p:childTnLst>
                                    <p:set>
                                      <p:cBhvr>
                                        <p:cTn id="4487" dur="1" fill="hold">
                                          <p:stCondLst>
                                            <p:cond delay="0"/>
                                          </p:stCondLst>
                                        </p:cTn>
                                        <p:tgtEl>
                                          <p:spTgt spid="954"/>
                                        </p:tgtEl>
                                        <p:attrNameLst>
                                          <p:attrName>style.visibility</p:attrName>
                                        </p:attrNameLst>
                                      </p:cBhvr>
                                      <p:to>
                                        <p:strVal val="hidden"/>
                                      </p:to>
                                    </p:set>
                                  </p:childTnLst>
                                </p:cTn>
                              </p:par>
                              <p:par>
                                <p:cTn id="4488" presetID="1" presetClass="exit" presetSubtype="0" fill="hold" grpId="2" nodeType="withEffect">
                                  <p:stCondLst>
                                    <p:cond delay="0"/>
                                  </p:stCondLst>
                                  <p:childTnLst>
                                    <p:set>
                                      <p:cBhvr>
                                        <p:cTn id="4489" dur="1" fill="hold">
                                          <p:stCondLst>
                                            <p:cond delay="0"/>
                                          </p:stCondLst>
                                        </p:cTn>
                                        <p:tgtEl>
                                          <p:spTgt spid="955"/>
                                        </p:tgtEl>
                                        <p:attrNameLst>
                                          <p:attrName>style.visibility</p:attrName>
                                        </p:attrNameLst>
                                      </p:cBhvr>
                                      <p:to>
                                        <p:strVal val="hidden"/>
                                      </p:to>
                                    </p:set>
                                  </p:childTnLst>
                                </p:cTn>
                              </p:par>
                              <p:par>
                                <p:cTn id="4490" presetID="1" presetClass="entr" presetSubtype="0" fill="hold" grpId="3" nodeType="withEffect">
                                  <p:stCondLst>
                                    <p:cond delay="0"/>
                                  </p:stCondLst>
                                  <p:childTnLst>
                                    <p:set>
                                      <p:cBhvr>
                                        <p:cTn id="4491" dur="1" fill="hold">
                                          <p:stCondLst>
                                            <p:cond delay="0"/>
                                          </p:stCondLst>
                                        </p:cTn>
                                        <p:tgtEl>
                                          <p:spTgt spid="957"/>
                                        </p:tgtEl>
                                        <p:attrNameLst>
                                          <p:attrName>style.visibility</p:attrName>
                                        </p:attrNameLst>
                                      </p:cBhvr>
                                      <p:to>
                                        <p:strVal val="visible"/>
                                      </p:to>
                                    </p:set>
                                  </p:childTnLst>
                                </p:cTn>
                              </p:par>
                              <p:par>
                                <p:cTn id="4492" presetID="1" presetClass="entr" presetSubtype="0" fill="hold" grpId="3" nodeType="withEffect">
                                  <p:stCondLst>
                                    <p:cond delay="0"/>
                                  </p:stCondLst>
                                  <p:childTnLst>
                                    <p:set>
                                      <p:cBhvr>
                                        <p:cTn id="4493" dur="1" fill="hold">
                                          <p:stCondLst>
                                            <p:cond delay="0"/>
                                          </p:stCondLst>
                                        </p:cTn>
                                        <p:tgtEl>
                                          <p:spTgt spid="956"/>
                                        </p:tgtEl>
                                        <p:attrNameLst>
                                          <p:attrName>style.visibility</p:attrName>
                                        </p:attrNameLst>
                                      </p:cBhvr>
                                      <p:to>
                                        <p:strVal val="visible"/>
                                      </p:to>
                                    </p:set>
                                  </p:childTnLst>
                                </p:cTn>
                              </p:par>
                            </p:childTnLst>
                          </p:cTn>
                        </p:par>
                      </p:childTnLst>
                    </p:cTn>
                  </p:par>
                </p:childTnLst>
              </p:cTn>
              <p:nextCondLst>
                <p:cond evt="onClick" delay="0">
                  <p:tgtEl>
                    <p:spTgt spid="954"/>
                  </p:tgtEl>
                </p:cond>
              </p:nextCondLst>
            </p:seq>
            <p:seq concurrent="1" nextAc="seek">
              <p:cTn id="4494" restart="whenNotActive" fill="hold" evtFilter="cancelBubble" nodeType="interactiveSeq">
                <p:stCondLst>
                  <p:cond evt="onClick" delay="0">
                    <p:tgtEl>
                      <p:spTgt spid="957"/>
                    </p:tgtEl>
                  </p:cond>
                </p:stCondLst>
                <p:endSync evt="end" delay="0">
                  <p:rtn val="all"/>
                </p:endSync>
                <p:childTnLst>
                  <p:par>
                    <p:cTn id="4495" fill="hold">
                      <p:stCondLst>
                        <p:cond delay="0"/>
                      </p:stCondLst>
                      <p:childTnLst>
                        <p:par>
                          <p:cTn id="4496" fill="hold">
                            <p:stCondLst>
                              <p:cond delay="0"/>
                            </p:stCondLst>
                            <p:childTnLst>
                              <p:par>
                                <p:cTn id="4497" presetID="1" presetClass="exit" presetSubtype="0" fill="hold" grpId="1" nodeType="withEffect">
                                  <p:stCondLst>
                                    <p:cond delay="0"/>
                                  </p:stCondLst>
                                  <p:childTnLst>
                                    <p:set>
                                      <p:cBhvr>
                                        <p:cTn id="4498" dur="1" fill="hold">
                                          <p:stCondLst>
                                            <p:cond delay="0"/>
                                          </p:stCondLst>
                                        </p:cTn>
                                        <p:tgtEl>
                                          <p:spTgt spid="957"/>
                                        </p:tgtEl>
                                        <p:attrNameLst>
                                          <p:attrName>style.visibility</p:attrName>
                                        </p:attrNameLst>
                                      </p:cBhvr>
                                      <p:to>
                                        <p:strVal val="hidden"/>
                                      </p:to>
                                    </p:set>
                                  </p:childTnLst>
                                </p:cTn>
                              </p:par>
                              <p:par>
                                <p:cTn id="4499" presetID="1" presetClass="exit" presetSubtype="0" fill="hold" grpId="1" nodeType="withEffect">
                                  <p:stCondLst>
                                    <p:cond delay="0"/>
                                  </p:stCondLst>
                                  <p:childTnLst>
                                    <p:set>
                                      <p:cBhvr>
                                        <p:cTn id="4500" dur="1" fill="hold">
                                          <p:stCondLst>
                                            <p:cond delay="0"/>
                                          </p:stCondLst>
                                        </p:cTn>
                                        <p:tgtEl>
                                          <p:spTgt spid="956"/>
                                        </p:tgtEl>
                                        <p:attrNameLst>
                                          <p:attrName>style.visibility</p:attrName>
                                        </p:attrNameLst>
                                      </p:cBhvr>
                                      <p:to>
                                        <p:strVal val="hidden"/>
                                      </p:to>
                                    </p:set>
                                  </p:childTnLst>
                                </p:cTn>
                              </p:par>
                              <p:par>
                                <p:cTn id="4501" presetID="1" presetClass="entr" presetSubtype="0" fill="hold" grpId="0" nodeType="withEffect">
                                  <p:stCondLst>
                                    <p:cond delay="0"/>
                                  </p:stCondLst>
                                  <p:childTnLst>
                                    <p:set>
                                      <p:cBhvr>
                                        <p:cTn id="4502" dur="1" fill="hold">
                                          <p:stCondLst>
                                            <p:cond delay="0"/>
                                          </p:stCondLst>
                                        </p:cTn>
                                        <p:tgtEl>
                                          <p:spTgt spid="955"/>
                                        </p:tgtEl>
                                        <p:attrNameLst>
                                          <p:attrName>style.visibility</p:attrName>
                                        </p:attrNameLst>
                                      </p:cBhvr>
                                      <p:to>
                                        <p:strVal val="visible"/>
                                      </p:to>
                                    </p:set>
                                  </p:childTnLst>
                                </p:cTn>
                              </p:par>
                              <p:par>
                                <p:cTn id="4503" presetID="1" presetClass="entr" presetSubtype="0" fill="hold" grpId="0" nodeType="withEffect">
                                  <p:stCondLst>
                                    <p:cond delay="0"/>
                                  </p:stCondLst>
                                  <p:childTnLst>
                                    <p:set>
                                      <p:cBhvr>
                                        <p:cTn id="4504" dur="1" fill="hold">
                                          <p:stCondLst>
                                            <p:cond delay="0"/>
                                          </p:stCondLst>
                                        </p:cTn>
                                        <p:tgtEl>
                                          <p:spTgt spid="954"/>
                                        </p:tgtEl>
                                        <p:attrNameLst>
                                          <p:attrName>style.visibility</p:attrName>
                                        </p:attrNameLst>
                                      </p:cBhvr>
                                      <p:to>
                                        <p:strVal val="visible"/>
                                      </p:to>
                                    </p:set>
                                  </p:childTnLst>
                                </p:cTn>
                              </p:par>
                            </p:childTnLst>
                          </p:cTn>
                        </p:par>
                      </p:childTnLst>
                    </p:cTn>
                  </p:par>
                </p:childTnLst>
              </p:cTn>
              <p:nextCondLst>
                <p:cond evt="onClick" delay="0">
                  <p:tgtEl>
                    <p:spTgt spid="957"/>
                  </p:tgtEl>
                </p:cond>
              </p:nextCondLst>
            </p:seq>
            <p:seq concurrent="1" nextAc="seek">
              <p:cTn id="4505" restart="whenNotActive" fill="hold" evtFilter="cancelBubble" nodeType="interactiveSeq">
                <p:stCondLst>
                  <p:cond evt="onClick" delay="0">
                    <p:tgtEl>
                      <p:spTgt spid="956"/>
                    </p:tgtEl>
                  </p:cond>
                </p:stCondLst>
                <p:endSync evt="end" delay="0">
                  <p:rtn val="all"/>
                </p:endSync>
                <p:childTnLst>
                  <p:par>
                    <p:cTn id="4506" fill="hold">
                      <p:stCondLst>
                        <p:cond delay="0"/>
                      </p:stCondLst>
                      <p:childTnLst>
                        <p:par>
                          <p:cTn id="4507" fill="hold">
                            <p:stCondLst>
                              <p:cond delay="0"/>
                            </p:stCondLst>
                            <p:childTnLst>
                              <p:par>
                                <p:cTn id="4508" presetID="1" presetClass="exit" presetSubtype="0" fill="hold" grpId="2" nodeType="withEffect">
                                  <p:stCondLst>
                                    <p:cond delay="0"/>
                                  </p:stCondLst>
                                  <p:childTnLst>
                                    <p:set>
                                      <p:cBhvr>
                                        <p:cTn id="4509" dur="1" fill="hold">
                                          <p:stCondLst>
                                            <p:cond delay="0"/>
                                          </p:stCondLst>
                                        </p:cTn>
                                        <p:tgtEl>
                                          <p:spTgt spid="956"/>
                                        </p:tgtEl>
                                        <p:attrNameLst>
                                          <p:attrName>style.visibility</p:attrName>
                                        </p:attrNameLst>
                                      </p:cBhvr>
                                      <p:to>
                                        <p:strVal val="hidden"/>
                                      </p:to>
                                    </p:set>
                                  </p:childTnLst>
                                </p:cTn>
                              </p:par>
                              <p:par>
                                <p:cTn id="4510" presetID="1" presetClass="exit" presetSubtype="0" fill="hold" grpId="2" nodeType="withEffect">
                                  <p:stCondLst>
                                    <p:cond delay="0"/>
                                  </p:stCondLst>
                                  <p:childTnLst>
                                    <p:set>
                                      <p:cBhvr>
                                        <p:cTn id="4511" dur="1" fill="hold">
                                          <p:stCondLst>
                                            <p:cond delay="0"/>
                                          </p:stCondLst>
                                        </p:cTn>
                                        <p:tgtEl>
                                          <p:spTgt spid="957"/>
                                        </p:tgtEl>
                                        <p:attrNameLst>
                                          <p:attrName>style.visibility</p:attrName>
                                        </p:attrNameLst>
                                      </p:cBhvr>
                                      <p:to>
                                        <p:strVal val="hidden"/>
                                      </p:to>
                                    </p:set>
                                  </p:childTnLst>
                                </p:cTn>
                              </p:par>
                              <p:par>
                                <p:cTn id="4512" presetID="1" presetClass="entr" presetSubtype="0" fill="hold" grpId="0" nodeType="withEffect">
                                  <p:stCondLst>
                                    <p:cond delay="0"/>
                                  </p:stCondLst>
                                  <p:childTnLst>
                                    <p:set>
                                      <p:cBhvr>
                                        <p:cTn id="4513" dur="1" fill="hold">
                                          <p:stCondLst>
                                            <p:cond delay="0"/>
                                          </p:stCondLst>
                                        </p:cTn>
                                        <p:tgtEl>
                                          <p:spTgt spid="959"/>
                                        </p:tgtEl>
                                        <p:attrNameLst>
                                          <p:attrName>style.visibility</p:attrName>
                                        </p:attrNameLst>
                                      </p:cBhvr>
                                      <p:to>
                                        <p:strVal val="visible"/>
                                      </p:to>
                                    </p:set>
                                  </p:childTnLst>
                                </p:cTn>
                              </p:par>
                              <p:par>
                                <p:cTn id="4514" presetID="1" presetClass="entr" presetSubtype="0" fill="hold" grpId="0" nodeType="withEffect">
                                  <p:stCondLst>
                                    <p:cond delay="0"/>
                                  </p:stCondLst>
                                  <p:childTnLst>
                                    <p:set>
                                      <p:cBhvr>
                                        <p:cTn id="4515" dur="1" fill="hold">
                                          <p:stCondLst>
                                            <p:cond delay="0"/>
                                          </p:stCondLst>
                                        </p:cTn>
                                        <p:tgtEl>
                                          <p:spTgt spid="958"/>
                                        </p:tgtEl>
                                        <p:attrNameLst>
                                          <p:attrName>style.visibility</p:attrName>
                                        </p:attrNameLst>
                                      </p:cBhvr>
                                      <p:to>
                                        <p:strVal val="visible"/>
                                      </p:to>
                                    </p:set>
                                  </p:childTnLst>
                                </p:cTn>
                              </p:par>
                            </p:childTnLst>
                          </p:cTn>
                        </p:par>
                      </p:childTnLst>
                    </p:cTn>
                  </p:par>
                </p:childTnLst>
              </p:cTn>
              <p:nextCondLst>
                <p:cond evt="onClick" delay="0">
                  <p:tgtEl>
                    <p:spTgt spid="956"/>
                  </p:tgtEl>
                </p:cond>
              </p:nextCondLst>
            </p:seq>
            <p:seq concurrent="1" nextAc="seek">
              <p:cTn id="4516" restart="whenNotActive" fill="hold" evtFilter="cancelBubble" nodeType="interactiveSeq">
                <p:stCondLst>
                  <p:cond evt="onClick" delay="0">
                    <p:tgtEl>
                      <p:spTgt spid="959"/>
                    </p:tgtEl>
                  </p:cond>
                </p:stCondLst>
                <p:endSync evt="end" delay="0">
                  <p:rtn val="all"/>
                </p:endSync>
                <p:childTnLst>
                  <p:par>
                    <p:cTn id="4517" fill="hold">
                      <p:stCondLst>
                        <p:cond delay="0"/>
                      </p:stCondLst>
                      <p:childTnLst>
                        <p:par>
                          <p:cTn id="4518" fill="hold">
                            <p:stCondLst>
                              <p:cond delay="0"/>
                            </p:stCondLst>
                            <p:childTnLst>
                              <p:par>
                                <p:cTn id="4519" presetID="1" presetClass="exit" presetSubtype="0" fill="hold" grpId="1" nodeType="withEffect">
                                  <p:stCondLst>
                                    <p:cond delay="0"/>
                                  </p:stCondLst>
                                  <p:childTnLst>
                                    <p:set>
                                      <p:cBhvr>
                                        <p:cTn id="4520" dur="1" fill="hold">
                                          <p:stCondLst>
                                            <p:cond delay="0"/>
                                          </p:stCondLst>
                                        </p:cTn>
                                        <p:tgtEl>
                                          <p:spTgt spid="959"/>
                                        </p:tgtEl>
                                        <p:attrNameLst>
                                          <p:attrName>style.visibility</p:attrName>
                                        </p:attrNameLst>
                                      </p:cBhvr>
                                      <p:to>
                                        <p:strVal val="hidden"/>
                                      </p:to>
                                    </p:set>
                                  </p:childTnLst>
                                </p:cTn>
                              </p:par>
                              <p:par>
                                <p:cTn id="4521" presetID="1" presetClass="exit" presetSubtype="0" fill="hold" grpId="1" nodeType="withEffect">
                                  <p:stCondLst>
                                    <p:cond delay="0"/>
                                  </p:stCondLst>
                                  <p:childTnLst>
                                    <p:set>
                                      <p:cBhvr>
                                        <p:cTn id="4522" dur="1" fill="hold">
                                          <p:stCondLst>
                                            <p:cond delay="0"/>
                                          </p:stCondLst>
                                        </p:cTn>
                                        <p:tgtEl>
                                          <p:spTgt spid="958"/>
                                        </p:tgtEl>
                                        <p:attrNameLst>
                                          <p:attrName>style.visibility</p:attrName>
                                        </p:attrNameLst>
                                      </p:cBhvr>
                                      <p:to>
                                        <p:strVal val="hidden"/>
                                      </p:to>
                                    </p:set>
                                  </p:childTnLst>
                                </p:cTn>
                              </p:par>
                              <p:par>
                                <p:cTn id="4523" presetID="1" presetClass="entr" presetSubtype="0" fill="hold" grpId="0" nodeType="withEffect">
                                  <p:stCondLst>
                                    <p:cond delay="0"/>
                                  </p:stCondLst>
                                  <p:childTnLst>
                                    <p:set>
                                      <p:cBhvr>
                                        <p:cTn id="4524" dur="1" fill="hold">
                                          <p:stCondLst>
                                            <p:cond delay="0"/>
                                          </p:stCondLst>
                                        </p:cTn>
                                        <p:tgtEl>
                                          <p:spTgt spid="957"/>
                                        </p:tgtEl>
                                        <p:attrNameLst>
                                          <p:attrName>style.visibility</p:attrName>
                                        </p:attrNameLst>
                                      </p:cBhvr>
                                      <p:to>
                                        <p:strVal val="visible"/>
                                      </p:to>
                                    </p:set>
                                  </p:childTnLst>
                                </p:cTn>
                              </p:par>
                              <p:par>
                                <p:cTn id="4525" presetID="1" presetClass="entr" presetSubtype="0" fill="hold" grpId="0" nodeType="withEffect">
                                  <p:stCondLst>
                                    <p:cond delay="0"/>
                                  </p:stCondLst>
                                  <p:childTnLst>
                                    <p:set>
                                      <p:cBhvr>
                                        <p:cTn id="4526" dur="1" fill="hold">
                                          <p:stCondLst>
                                            <p:cond delay="0"/>
                                          </p:stCondLst>
                                        </p:cTn>
                                        <p:tgtEl>
                                          <p:spTgt spid="956"/>
                                        </p:tgtEl>
                                        <p:attrNameLst>
                                          <p:attrName>style.visibility</p:attrName>
                                        </p:attrNameLst>
                                      </p:cBhvr>
                                      <p:to>
                                        <p:strVal val="visible"/>
                                      </p:to>
                                    </p:set>
                                  </p:childTnLst>
                                </p:cTn>
                              </p:par>
                            </p:childTnLst>
                          </p:cTn>
                        </p:par>
                      </p:childTnLst>
                    </p:cTn>
                  </p:par>
                </p:childTnLst>
              </p:cTn>
              <p:nextCondLst>
                <p:cond evt="onClick" delay="0">
                  <p:tgtEl>
                    <p:spTgt spid="959"/>
                  </p:tgtEl>
                </p:cond>
              </p:nextCondLst>
            </p:seq>
            <p:seq concurrent="1" nextAc="seek">
              <p:cTn id="4527" restart="whenNotActive" fill="hold" evtFilter="cancelBubble" nodeType="interactiveSeq">
                <p:stCondLst>
                  <p:cond evt="onClick" delay="0">
                    <p:tgtEl>
                      <p:spTgt spid="958"/>
                    </p:tgtEl>
                  </p:cond>
                </p:stCondLst>
                <p:endSync evt="end" delay="0">
                  <p:rtn val="all"/>
                </p:endSync>
                <p:childTnLst>
                  <p:par>
                    <p:cTn id="4528" fill="hold">
                      <p:stCondLst>
                        <p:cond delay="0"/>
                      </p:stCondLst>
                      <p:childTnLst>
                        <p:par>
                          <p:cTn id="4529" fill="hold">
                            <p:stCondLst>
                              <p:cond delay="0"/>
                            </p:stCondLst>
                            <p:childTnLst>
                              <p:par>
                                <p:cTn id="4530" presetID="1" presetClass="exit" presetSubtype="0" fill="hold" grpId="2" nodeType="withEffect">
                                  <p:stCondLst>
                                    <p:cond delay="0"/>
                                  </p:stCondLst>
                                  <p:childTnLst>
                                    <p:set>
                                      <p:cBhvr>
                                        <p:cTn id="4531" dur="1" fill="hold">
                                          <p:stCondLst>
                                            <p:cond delay="0"/>
                                          </p:stCondLst>
                                        </p:cTn>
                                        <p:tgtEl>
                                          <p:spTgt spid="958"/>
                                        </p:tgtEl>
                                        <p:attrNameLst>
                                          <p:attrName>style.visibility</p:attrName>
                                        </p:attrNameLst>
                                      </p:cBhvr>
                                      <p:to>
                                        <p:strVal val="hidden"/>
                                      </p:to>
                                    </p:set>
                                  </p:childTnLst>
                                </p:cTn>
                              </p:par>
                              <p:par>
                                <p:cTn id="4532" presetID="1" presetClass="exit" presetSubtype="0" fill="hold" grpId="2" nodeType="withEffect">
                                  <p:stCondLst>
                                    <p:cond delay="0"/>
                                  </p:stCondLst>
                                  <p:childTnLst>
                                    <p:set>
                                      <p:cBhvr>
                                        <p:cTn id="4533" dur="1" fill="hold">
                                          <p:stCondLst>
                                            <p:cond delay="0"/>
                                          </p:stCondLst>
                                        </p:cTn>
                                        <p:tgtEl>
                                          <p:spTgt spid="959"/>
                                        </p:tgtEl>
                                        <p:attrNameLst>
                                          <p:attrName>style.visibility</p:attrName>
                                        </p:attrNameLst>
                                      </p:cBhvr>
                                      <p:to>
                                        <p:strVal val="hidden"/>
                                      </p:to>
                                    </p:set>
                                  </p:childTnLst>
                                </p:cTn>
                              </p:par>
                              <p:par>
                                <p:cTn id="4534" presetID="1" presetClass="entr" presetSubtype="0" fill="hold" grpId="3" nodeType="withEffect">
                                  <p:stCondLst>
                                    <p:cond delay="0"/>
                                  </p:stCondLst>
                                  <p:childTnLst>
                                    <p:set>
                                      <p:cBhvr>
                                        <p:cTn id="4535" dur="1" fill="hold">
                                          <p:stCondLst>
                                            <p:cond delay="0"/>
                                          </p:stCondLst>
                                        </p:cTn>
                                        <p:tgtEl>
                                          <p:spTgt spid="961"/>
                                        </p:tgtEl>
                                        <p:attrNameLst>
                                          <p:attrName>style.visibility</p:attrName>
                                        </p:attrNameLst>
                                      </p:cBhvr>
                                      <p:to>
                                        <p:strVal val="visible"/>
                                      </p:to>
                                    </p:set>
                                  </p:childTnLst>
                                </p:cTn>
                              </p:par>
                              <p:par>
                                <p:cTn id="4536" presetID="1" presetClass="entr" presetSubtype="0" fill="hold" grpId="3" nodeType="withEffect">
                                  <p:stCondLst>
                                    <p:cond delay="0"/>
                                  </p:stCondLst>
                                  <p:childTnLst>
                                    <p:set>
                                      <p:cBhvr>
                                        <p:cTn id="4537" dur="1" fill="hold">
                                          <p:stCondLst>
                                            <p:cond delay="0"/>
                                          </p:stCondLst>
                                        </p:cTn>
                                        <p:tgtEl>
                                          <p:spTgt spid="960"/>
                                        </p:tgtEl>
                                        <p:attrNameLst>
                                          <p:attrName>style.visibility</p:attrName>
                                        </p:attrNameLst>
                                      </p:cBhvr>
                                      <p:to>
                                        <p:strVal val="visible"/>
                                      </p:to>
                                    </p:set>
                                  </p:childTnLst>
                                </p:cTn>
                              </p:par>
                            </p:childTnLst>
                          </p:cTn>
                        </p:par>
                      </p:childTnLst>
                    </p:cTn>
                  </p:par>
                </p:childTnLst>
              </p:cTn>
              <p:nextCondLst>
                <p:cond evt="onClick" delay="0">
                  <p:tgtEl>
                    <p:spTgt spid="958"/>
                  </p:tgtEl>
                </p:cond>
              </p:nextCondLst>
            </p:seq>
            <p:seq concurrent="1" nextAc="seek">
              <p:cTn id="4538" restart="whenNotActive" fill="hold" evtFilter="cancelBubble" nodeType="interactiveSeq">
                <p:stCondLst>
                  <p:cond evt="onClick" delay="0">
                    <p:tgtEl>
                      <p:spTgt spid="961"/>
                    </p:tgtEl>
                  </p:cond>
                </p:stCondLst>
                <p:endSync evt="end" delay="0">
                  <p:rtn val="all"/>
                </p:endSync>
                <p:childTnLst>
                  <p:par>
                    <p:cTn id="4539" fill="hold">
                      <p:stCondLst>
                        <p:cond delay="0"/>
                      </p:stCondLst>
                      <p:childTnLst>
                        <p:par>
                          <p:cTn id="4540" fill="hold">
                            <p:stCondLst>
                              <p:cond delay="0"/>
                            </p:stCondLst>
                            <p:childTnLst>
                              <p:par>
                                <p:cTn id="4541" presetID="1" presetClass="exit" presetSubtype="0" fill="hold" grpId="1" nodeType="withEffect">
                                  <p:stCondLst>
                                    <p:cond delay="0"/>
                                  </p:stCondLst>
                                  <p:childTnLst>
                                    <p:set>
                                      <p:cBhvr>
                                        <p:cTn id="4542" dur="1" fill="hold">
                                          <p:stCondLst>
                                            <p:cond delay="0"/>
                                          </p:stCondLst>
                                        </p:cTn>
                                        <p:tgtEl>
                                          <p:spTgt spid="961"/>
                                        </p:tgtEl>
                                        <p:attrNameLst>
                                          <p:attrName>style.visibility</p:attrName>
                                        </p:attrNameLst>
                                      </p:cBhvr>
                                      <p:to>
                                        <p:strVal val="hidden"/>
                                      </p:to>
                                    </p:set>
                                  </p:childTnLst>
                                </p:cTn>
                              </p:par>
                              <p:par>
                                <p:cTn id="4543" presetID="1" presetClass="exit" presetSubtype="0" fill="hold" grpId="1" nodeType="withEffect">
                                  <p:stCondLst>
                                    <p:cond delay="0"/>
                                  </p:stCondLst>
                                  <p:childTnLst>
                                    <p:set>
                                      <p:cBhvr>
                                        <p:cTn id="4544" dur="1" fill="hold">
                                          <p:stCondLst>
                                            <p:cond delay="0"/>
                                          </p:stCondLst>
                                        </p:cTn>
                                        <p:tgtEl>
                                          <p:spTgt spid="960"/>
                                        </p:tgtEl>
                                        <p:attrNameLst>
                                          <p:attrName>style.visibility</p:attrName>
                                        </p:attrNameLst>
                                      </p:cBhvr>
                                      <p:to>
                                        <p:strVal val="hidden"/>
                                      </p:to>
                                    </p:set>
                                  </p:childTnLst>
                                </p:cTn>
                              </p:par>
                              <p:par>
                                <p:cTn id="4545" presetID="1" presetClass="entr" presetSubtype="0" fill="hold" grpId="3" nodeType="withEffect">
                                  <p:stCondLst>
                                    <p:cond delay="0"/>
                                  </p:stCondLst>
                                  <p:childTnLst>
                                    <p:set>
                                      <p:cBhvr>
                                        <p:cTn id="4546" dur="1" fill="hold">
                                          <p:stCondLst>
                                            <p:cond delay="0"/>
                                          </p:stCondLst>
                                        </p:cTn>
                                        <p:tgtEl>
                                          <p:spTgt spid="959"/>
                                        </p:tgtEl>
                                        <p:attrNameLst>
                                          <p:attrName>style.visibility</p:attrName>
                                        </p:attrNameLst>
                                      </p:cBhvr>
                                      <p:to>
                                        <p:strVal val="visible"/>
                                      </p:to>
                                    </p:set>
                                  </p:childTnLst>
                                </p:cTn>
                              </p:par>
                              <p:par>
                                <p:cTn id="4547" presetID="1" presetClass="entr" presetSubtype="0" fill="hold" grpId="3" nodeType="withEffect">
                                  <p:stCondLst>
                                    <p:cond delay="0"/>
                                  </p:stCondLst>
                                  <p:childTnLst>
                                    <p:set>
                                      <p:cBhvr>
                                        <p:cTn id="4548" dur="1" fill="hold">
                                          <p:stCondLst>
                                            <p:cond delay="0"/>
                                          </p:stCondLst>
                                        </p:cTn>
                                        <p:tgtEl>
                                          <p:spTgt spid="958"/>
                                        </p:tgtEl>
                                        <p:attrNameLst>
                                          <p:attrName>style.visibility</p:attrName>
                                        </p:attrNameLst>
                                      </p:cBhvr>
                                      <p:to>
                                        <p:strVal val="visible"/>
                                      </p:to>
                                    </p:set>
                                  </p:childTnLst>
                                </p:cTn>
                              </p:par>
                            </p:childTnLst>
                          </p:cTn>
                        </p:par>
                      </p:childTnLst>
                    </p:cTn>
                  </p:par>
                </p:childTnLst>
              </p:cTn>
              <p:nextCondLst>
                <p:cond evt="onClick" delay="0">
                  <p:tgtEl>
                    <p:spTgt spid="961"/>
                  </p:tgtEl>
                </p:cond>
              </p:nextCondLst>
            </p:seq>
            <p:seq concurrent="1" nextAc="seek">
              <p:cTn id="4549" restart="whenNotActive" fill="hold" evtFilter="cancelBubble" nodeType="interactiveSeq">
                <p:stCondLst>
                  <p:cond evt="onClick" delay="0">
                    <p:tgtEl>
                      <p:spTgt spid="960"/>
                    </p:tgtEl>
                  </p:cond>
                </p:stCondLst>
                <p:endSync evt="end" delay="0">
                  <p:rtn val="all"/>
                </p:endSync>
                <p:childTnLst>
                  <p:par>
                    <p:cTn id="4550" fill="hold">
                      <p:stCondLst>
                        <p:cond delay="0"/>
                      </p:stCondLst>
                      <p:childTnLst>
                        <p:par>
                          <p:cTn id="4551" fill="hold">
                            <p:stCondLst>
                              <p:cond delay="0"/>
                            </p:stCondLst>
                            <p:childTnLst>
                              <p:par>
                                <p:cTn id="4552" presetID="1" presetClass="exit" presetSubtype="0" fill="hold" grpId="2" nodeType="withEffect">
                                  <p:stCondLst>
                                    <p:cond delay="0"/>
                                  </p:stCondLst>
                                  <p:childTnLst>
                                    <p:set>
                                      <p:cBhvr>
                                        <p:cTn id="4553" dur="1" fill="hold">
                                          <p:stCondLst>
                                            <p:cond delay="0"/>
                                          </p:stCondLst>
                                        </p:cTn>
                                        <p:tgtEl>
                                          <p:spTgt spid="960"/>
                                        </p:tgtEl>
                                        <p:attrNameLst>
                                          <p:attrName>style.visibility</p:attrName>
                                        </p:attrNameLst>
                                      </p:cBhvr>
                                      <p:to>
                                        <p:strVal val="hidden"/>
                                      </p:to>
                                    </p:set>
                                  </p:childTnLst>
                                </p:cTn>
                              </p:par>
                              <p:par>
                                <p:cTn id="4554" presetID="1" presetClass="exit" presetSubtype="0" fill="hold" grpId="2" nodeType="withEffect">
                                  <p:stCondLst>
                                    <p:cond delay="0"/>
                                  </p:stCondLst>
                                  <p:childTnLst>
                                    <p:set>
                                      <p:cBhvr>
                                        <p:cTn id="4555" dur="1" fill="hold">
                                          <p:stCondLst>
                                            <p:cond delay="0"/>
                                          </p:stCondLst>
                                        </p:cTn>
                                        <p:tgtEl>
                                          <p:spTgt spid="961"/>
                                        </p:tgtEl>
                                        <p:attrNameLst>
                                          <p:attrName>style.visibility</p:attrName>
                                        </p:attrNameLst>
                                      </p:cBhvr>
                                      <p:to>
                                        <p:strVal val="hidden"/>
                                      </p:to>
                                    </p:set>
                                  </p:childTnLst>
                                </p:cTn>
                              </p:par>
                              <p:par>
                                <p:cTn id="4556" presetID="1" presetClass="entr" presetSubtype="0" fill="hold" grpId="0" nodeType="withEffect">
                                  <p:stCondLst>
                                    <p:cond delay="0"/>
                                  </p:stCondLst>
                                  <p:childTnLst>
                                    <p:set>
                                      <p:cBhvr>
                                        <p:cTn id="4557" dur="1" fill="hold">
                                          <p:stCondLst>
                                            <p:cond delay="0"/>
                                          </p:stCondLst>
                                        </p:cTn>
                                        <p:tgtEl>
                                          <p:spTgt spid="963"/>
                                        </p:tgtEl>
                                        <p:attrNameLst>
                                          <p:attrName>style.visibility</p:attrName>
                                        </p:attrNameLst>
                                      </p:cBhvr>
                                      <p:to>
                                        <p:strVal val="visible"/>
                                      </p:to>
                                    </p:set>
                                  </p:childTnLst>
                                </p:cTn>
                              </p:par>
                              <p:par>
                                <p:cTn id="4558" presetID="1" presetClass="entr" presetSubtype="0" fill="hold" grpId="0" nodeType="withEffect">
                                  <p:stCondLst>
                                    <p:cond delay="0"/>
                                  </p:stCondLst>
                                  <p:childTnLst>
                                    <p:set>
                                      <p:cBhvr>
                                        <p:cTn id="4559" dur="1" fill="hold">
                                          <p:stCondLst>
                                            <p:cond delay="0"/>
                                          </p:stCondLst>
                                        </p:cTn>
                                        <p:tgtEl>
                                          <p:spTgt spid="962"/>
                                        </p:tgtEl>
                                        <p:attrNameLst>
                                          <p:attrName>style.visibility</p:attrName>
                                        </p:attrNameLst>
                                      </p:cBhvr>
                                      <p:to>
                                        <p:strVal val="visible"/>
                                      </p:to>
                                    </p:set>
                                  </p:childTnLst>
                                </p:cTn>
                              </p:par>
                            </p:childTnLst>
                          </p:cTn>
                        </p:par>
                      </p:childTnLst>
                    </p:cTn>
                  </p:par>
                </p:childTnLst>
              </p:cTn>
              <p:nextCondLst>
                <p:cond evt="onClick" delay="0">
                  <p:tgtEl>
                    <p:spTgt spid="960"/>
                  </p:tgtEl>
                </p:cond>
              </p:nextCondLst>
            </p:seq>
            <p:seq concurrent="1" nextAc="seek">
              <p:cTn id="4560" restart="whenNotActive" fill="hold" evtFilter="cancelBubble" nodeType="interactiveSeq">
                <p:stCondLst>
                  <p:cond evt="onClick" delay="0">
                    <p:tgtEl>
                      <p:spTgt spid="963"/>
                    </p:tgtEl>
                  </p:cond>
                </p:stCondLst>
                <p:endSync evt="end" delay="0">
                  <p:rtn val="all"/>
                </p:endSync>
                <p:childTnLst>
                  <p:par>
                    <p:cTn id="4561" fill="hold">
                      <p:stCondLst>
                        <p:cond delay="0"/>
                      </p:stCondLst>
                      <p:childTnLst>
                        <p:par>
                          <p:cTn id="4562" fill="hold">
                            <p:stCondLst>
                              <p:cond delay="0"/>
                            </p:stCondLst>
                            <p:childTnLst>
                              <p:par>
                                <p:cTn id="4563" presetID="1" presetClass="exit" presetSubtype="0" fill="hold" grpId="1" nodeType="withEffect">
                                  <p:stCondLst>
                                    <p:cond delay="0"/>
                                  </p:stCondLst>
                                  <p:childTnLst>
                                    <p:set>
                                      <p:cBhvr>
                                        <p:cTn id="4564" dur="1" fill="hold">
                                          <p:stCondLst>
                                            <p:cond delay="0"/>
                                          </p:stCondLst>
                                        </p:cTn>
                                        <p:tgtEl>
                                          <p:spTgt spid="963"/>
                                        </p:tgtEl>
                                        <p:attrNameLst>
                                          <p:attrName>style.visibility</p:attrName>
                                        </p:attrNameLst>
                                      </p:cBhvr>
                                      <p:to>
                                        <p:strVal val="hidden"/>
                                      </p:to>
                                    </p:set>
                                  </p:childTnLst>
                                </p:cTn>
                              </p:par>
                              <p:par>
                                <p:cTn id="4565" presetID="1" presetClass="exit" presetSubtype="0" fill="hold" grpId="1" nodeType="withEffect">
                                  <p:stCondLst>
                                    <p:cond delay="0"/>
                                  </p:stCondLst>
                                  <p:childTnLst>
                                    <p:set>
                                      <p:cBhvr>
                                        <p:cTn id="4566" dur="1" fill="hold">
                                          <p:stCondLst>
                                            <p:cond delay="0"/>
                                          </p:stCondLst>
                                        </p:cTn>
                                        <p:tgtEl>
                                          <p:spTgt spid="962"/>
                                        </p:tgtEl>
                                        <p:attrNameLst>
                                          <p:attrName>style.visibility</p:attrName>
                                        </p:attrNameLst>
                                      </p:cBhvr>
                                      <p:to>
                                        <p:strVal val="hidden"/>
                                      </p:to>
                                    </p:set>
                                  </p:childTnLst>
                                </p:cTn>
                              </p:par>
                              <p:par>
                                <p:cTn id="4567" presetID="1" presetClass="entr" presetSubtype="0" fill="hold" grpId="0" nodeType="withEffect">
                                  <p:stCondLst>
                                    <p:cond delay="0"/>
                                  </p:stCondLst>
                                  <p:childTnLst>
                                    <p:set>
                                      <p:cBhvr>
                                        <p:cTn id="4568" dur="1" fill="hold">
                                          <p:stCondLst>
                                            <p:cond delay="0"/>
                                          </p:stCondLst>
                                        </p:cTn>
                                        <p:tgtEl>
                                          <p:spTgt spid="961"/>
                                        </p:tgtEl>
                                        <p:attrNameLst>
                                          <p:attrName>style.visibility</p:attrName>
                                        </p:attrNameLst>
                                      </p:cBhvr>
                                      <p:to>
                                        <p:strVal val="visible"/>
                                      </p:to>
                                    </p:set>
                                  </p:childTnLst>
                                </p:cTn>
                              </p:par>
                              <p:par>
                                <p:cTn id="4569" presetID="1" presetClass="entr" presetSubtype="0" fill="hold" grpId="0" nodeType="withEffect">
                                  <p:stCondLst>
                                    <p:cond delay="0"/>
                                  </p:stCondLst>
                                  <p:childTnLst>
                                    <p:set>
                                      <p:cBhvr>
                                        <p:cTn id="4570" dur="1" fill="hold">
                                          <p:stCondLst>
                                            <p:cond delay="0"/>
                                          </p:stCondLst>
                                        </p:cTn>
                                        <p:tgtEl>
                                          <p:spTgt spid="960"/>
                                        </p:tgtEl>
                                        <p:attrNameLst>
                                          <p:attrName>style.visibility</p:attrName>
                                        </p:attrNameLst>
                                      </p:cBhvr>
                                      <p:to>
                                        <p:strVal val="visible"/>
                                      </p:to>
                                    </p:set>
                                  </p:childTnLst>
                                </p:cTn>
                              </p:par>
                            </p:childTnLst>
                          </p:cTn>
                        </p:par>
                      </p:childTnLst>
                    </p:cTn>
                  </p:par>
                </p:childTnLst>
              </p:cTn>
              <p:nextCondLst>
                <p:cond evt="onClick" delay="0">
                  <p:tgtEl>
                    <p:spTgt spid="963"/>
                  </p:tgtEl>
                </p:cond>
              </p:nextCondLst>
            </p:seq>
            <p:seq concurrent="1" nextAc="seek">
              <p:cTn id="4571" restart="whenNotActive" fill="hold" evtFilter="cancelBubble" nodeType="interactiveSeq">
                <p:stCondLst>
                  <p:cond evt="onClick" delay="0">
                    <p:tgtEl>
                      <p:spTgt spid="962"/>
                    </p:tgtEl>
                  </p:cond>
                </p:stCondLst>
                <p:endSync evt="end" delay="0">
                  <p:rtn val="all"/>
                </p:endSync>
                <p:childTnLst>
                  <p:par>
                    <p:cTn id="4572" fill="hold">
                      <p:stCondLst>
                        <p:cond delay="0"/>
                      </p:stCondLst>
                      <p:childTnLst>
                        <p:par>
                          <p:cTn id="4573" fill="hold">
                            <p:stCondLst>
                              <p:cond delay="0"/>
                            </p:stCondLst>
                            <p:childTnLst>
                              <p:par>
                                <p:cTn id="4574" presetID="1" presetClass="exit" presetSubtype="0" fill="hold" grpId="2" nodeType="withEffect">
                                  <p:stCondLst>
                                    <p:cond delay="0"/>
                                  </p:stCondLst>
                                  <p:childTnLst>
                                    <p:set>
                                      <p:cBhvr>
                                        <p:cTn id="4575" dur="1" fill="hold">
                                          <p:stCondLst>
                                            <p:cond delay="0"/>
                                          </p:stCondLst>
                                        </p:cTn>
                                        <p:tgtEl>
                                          <p:spTgt spid="962"/>
                                        </p:tgtEl>
                                        <p:attrNameLst>
                                          <p:attrName>style.visibility</p:attrName>
                                        </p:attrNameLst>
                                      </p:cBhvr>
                                      <p:to>
                                        <p:strVal val="hidden"/>
                                      </p:to>
                                    </p:set>
                                  </p:childTnLst>
                                </p:cTn>
                              </p:par>
                              <p:par>
                                <p:cTn id="4576" presetID="1" presetClass="exit" presetSubtype="0" fill="hold" grpId="2" nodeType="withEffect">
                                  <p:stCondLst>
                                    <p:cond delay="0"/>
                                  </p:stCondLst>
                                  <p:childTnLst>
                                    <p:set>
                                      <p:cBhvr>
                                        <p:cTn id="4577" dur="1" fill="hold">
                                          <p:stCondLst>
                                            <p:cond delay="0"/>
                                          </p:stCondLst>
                                        </p:cTn>
                                        <p:tgtEl>
                                          <p:spTgt spid="963"/>
                                        </p:tgtEl>
                                        <p:attrNameLst>
                                          <p:attrName>style.visibility</p:attrName>
                                        </p:attrNameLst>
                                      </p:cBhvr>
                                      <p:to>
                                        <p:strVal val="hidden"/>
                                      </p:to>
                                    </p:set>
                                  </p:childTnLst>
                                </p:cTn>
                              </p:par>
                              <p:par>
                                <p:cTn id="4578" presetID="1" presetClass="entr" presetSubtype="0" fill="hold" grpId="3" nodeType="withEffect">
                                  <p:stCondLst>
                                    <p:cond delay="0"/>
                                  </p:stCondLst>
                                  <p:childTnLst>
                                    <p:set>
                                      <p:cBhvr>
                                        <p:cTn id="4579" dur="1" fill="hold">
                                          <p:stCondLst>
                                            <p:cond delay="0"/>
                                          </p:stCondLst>
                                        </p:cTn>
                                        <p:tgtEl>
                                          <p:spTgt spid="965"/>
                                        </p:tgtEl>
                                        <p:attrNameLst>
                                          <p:attrName>style.visibility</p:attrName>
                                        </p:attrNameLst>
                                      </p:cBhvr>
                                      <p:to>
                                        <p:strVal val="visible"/>
                                      </p:to>
                                    </p:set>
                                  </p:childTnLst>
                                </p:cTn>
                              </p:par>
                              <p:par>
                                <p:cTn id="4580" presetID="1" presetClass="entr" presetSubtype="0" fill="hold" grpId="3" nodeType="withEffect">
                                  <p:stCondLst>
                                    <p:cond delay="0"/>
                                  </p:stCondLst>
                                  <p:childTnLst>
                                    <p:set>
                                      <p:cBhvr>
                                        <p:cTn id="4581" dur="1" fill="hold">
                                          <p:stCondLst>
                                            <p:cond delay="0"/>
                                          </p:stCondLst>
                                        </p:cTn>
                                        <p:tgtEl>
                                          <p:spTgt spid="964"/>
                                        </p:tgtEl>
                                        <p:attrNameLst>
                                          <p:attrName>style.visibility</p:attrName>
                                        </p:attrNameLst>
                                      </p:cBhvr>
                                      <p:to>
                                        <p:strVal val="visible"/>
                                      </p:to>
                                    </p:set>
                                  </p:childTnLst>
                                </p:cTn>
                              </p:par>
                            </p:childTnLst>
                          </p:cTn>
                        </p:par>
                      </p:childTnLst>
                    </p:cTn>
                  </p:par>
                </p:childTnLst>
              </p:cTn>
              <p:nextCondLst>
                <p:cond evt="onClick" delay="0">
                  <p:tgtEl>
                    <p:spTgt spid="962"/>
                  </p:tgtEl>
                </p:cond>
              </p:nextCondLst>
            </p:seq>
            <p:seq concurrent="1" nextAc="seek">
              <p:cTn id="4582" restart="whenNotActive" fill="hold" evtFilter="cancelBubble" nodeType="interactiveSeq">
                <p:stCondLst>
                  <p:cond evt="onClick" delay="0">
                    <p:tgtEl>
                      <p:spTgt spid="965"/>
                    </p:tgtEl>
                  </p:cond>
                </p:stCondLst>
                <p:endSync evt="end" delay="0">
                  <p:rtn val="all"/>
                </p:endSync>
                <p:childTnLst>
                  <p:par>
                    <p:cTn id="4583" fill="hold">
                      <p:stCondLst>
                        <p:cond delay="0"/>
                      </p:stCondLst>
                      <p:childTnLst>
                        <p:par>
                          <p:cTn id="4584" fill="hold">
                            <p:stCondLst>
                              <p:cond delay="0"/>
                            </p:stCondLst>
                            <p:childTnLst>
                              <p:par>
                                <p:cTn id="4585" presetID="1" presetClass="exit" presetSubtype="0" fill="hold" grpId="1" nodeType="withEffect">
                                  <p:stCondLst>
                                    <p:cond delay="0"/>
                                  </p:stCondLst>
                                  <p:childTnLst>
                                    <p:set>
                                      <p:cBhvr>
                                        <p:cTn id="4586" dur="1" fill="hold">
                                          <p:stCondLst>
                                            <p:cond delay="0"/>
                                          </p:stCondLst>
                                        </p:cTn>
                                        <p:tgtEl>
                                          <p:spTgt spid="965"/>
                                        </p:tgtEl>
                                        <p:attrNameLst>
                                          <p:attrName>style.visibility</p:attrName>
                                        </p:attrNameLst>
                                      </p:cBhvr>
                                      <p:to>
                                        <p:strVal val="hidden"/>
                                      </p:to>
                                    </p:set>
                                  </p:childTnLst>
                                </p:cTn>
                              </p:par>
                              <p:par>
                                <p:cTn id="4587" presetID="1" presetClass="exit" presetSubtype="0" fill="hold" grpId="1" nodeType="withEffect">
                                  <p:stCondLst>
                                    <p:cond delay="0"/>
                                  </p:stCondLst>
                                  <p:childTnLst>
                                    <p:set>
                                      <p:cBhvr>
                                        <p:cTn id="4588" dur="1" fill="hold">
                                          <p:stCondLst>
                                            <p:cond delay="0"/>
                                          </p:stCondLst>
                                        </p:cTn>
                                        <p:tgtEl>
                                          <p:spTgt spid="964"/>
                                        </p:tgtEl>
                                        <p:attrNameLst>
                                          <p:attrName>style.visibility</p:attrName>
                                        </p:attrNameLst>
                                      </p:cBhvr>
                                      <p:to>
                                        <p:strVal val="hidden"/>
                                      </p:to>
                                    </p:set>
                                  </p:childTnLst>
                                </p:cTn>
                              </p:par>
                              <p:par>
                                <p:cTn id="4589" presetID="1" presetClass="entr" presetSubtype="0" fill="hold" grpId="3" nodeType="withEffect">
                                  <p:stCondLst>
                                    <p:cond delay="0"/>
                                  </p:stCondLst>
                                  <p:childTnLst>
                                    <p:set>
                                      <p:cBhvr>
                                        <p:cTn id="4590" dur="1" fill="hold">
                                          <p:stCondLst>
                                            <p:cond delay="0"/>
                                          </p:stCondLst>
                                        </p:cTn>
                                        <p:tgtEl>
                                          <p:spTgt spid="963"/>
                                        </p:tgtEl>
                                        <p:attrNameLst>
                                          <p:attrName>style.visibility</p:attrName>
                                        </p:attrNameLst>
                                      </p:cBhvr>
                                      <p:to>
                                        <p:strVal val="visible"/>
                                      </p:to>
                                    </p:set>
                                  </p:childTnLst>
                                </p:cTn>
                              </p:par>
                              <p:par>
                                <p:cTn id="4591" presetID="1" presetClass="entr" presetSubtype="0" fill="hold" grpId="3" nodeType="withEffect">
                                  <p:stCondLst>
                                    <p:cond delay="0"/>
                                  </p:stCondLst>
                                  <p:childTnLst>
                                    <p:set>
                                      <p:cBhvr>
                                        <p:cTn id="4592" dur="1" fill="hold">
                                          <p:stCondLst>
                                            <p:cond delay="0"/>
                                          </p:stCondLst>
                                        </p:cTn>
                                        <p:tgtEl>
                                          <p:spTgt spid="962"/>
                                        </p:tgtEl>
                                        <p:attrNameLst>
                                          <p:attrName>style.visibility</p:attrName>
                                        </p:attrNameLst>
                                      </p:cBhvr>
                                      <p:to>
                                        <p:strVal val="visible"/>
                                      </p:to>
                                    </p:set>
                                  </p:childTnLst>
                                </p:cTn>
                              </p:par>
                            </p:childTnLst>
                          </p:cTn>
                        </p:par>
                      </p:childTnLst>
                    </p:cTn>
                  </p:par>
                </p:childTnLst>
              </p:cTn>
              <p:nextCondLst>
                <p:cond evt="onClick" delay="0">
                  <p:tgtEl>
                    <p:spTgt spid="965"/>
                  </p:tgtEl>
                </p:cond>
              </p:nextCondLst>
            </p:seq>
            <p:seq concurrent="1" nextAc="seek">
              <p:cTn id="4593" restart="whenNotActive" fill="hold" evtFilter="cancelBubble" nodeType="interactiveSeq">
                <p:stCondLst>
                  <p:cond evt="onClick" delay="0">
                    <p:tgtEl>
                      <p:spTgt spid="964"/>
                    </p:tgtEl>
                  </p:cond>
                </p:stCondLst>
                <p:endSync evt="end" delay="0">
                  <p:rtn val="all"/>
                </p:endSync>
                <p:childTnLst>
                  <p:par>
                    <p:cTn id="4594" fill="hold">
                      <p:stCondLst>
                        <p:cond delay="0"/>
                      </p:stCondLst>
                      <p:childTnLst>
                        <p:par>
                          <p:cTn id="4595" fill="hold">
                            <p:stCondLst>
                              <p:cond delay="0"/>
                            </p:stCondLst>
                            <p:childTnLst>
                              <p:par>
                                <p:cTn id="4596" presetID="1" presetClass="exit" presetSubtype="0" fill="hold" grpId="2" nodeType="withEffect">
                                  <p:stCondLst>
                                    <p:cond delay="0"/>
                                  </p:stCondLst>
                                  <p:childTnLst>
                                    <p:set>
                                      <p:cBhvr>
                                        <p:cTn id="4597" dur="1" fill="hold">
                                          <p:stCondLst>
                                            <p:cond delay="0"/>
                                          </p:stCondLst>
                                        </p:cTn>
                                        <p:tgtEl>
                                          <p:spTgt spid="964"/>
                                        </p:tgtEl>
                                        <p:attrNameLst>
                                          <p:attrName>style.visibility</p:attrName>
                                        </p:attrNameLst>
                                      </p:cBhvr>
                                      <p:to>
                                        <p:strVal val="hidden"/>
                                      </p:to>
                                    </p:set>
                                  </p:childTnLst>
                                </p:cTn>
                              </p:par>
                              <p:par>
                                <p:cTn id="4598" presetID="1" presetClass="exit" presetSubtype="0" fill="hold" grpId="2" nodeType="withEffect">
                                  <p:stCondLst>
                                    <p:cond delay="0"/>
                                  </p:stCondLst>
                                  <p:childTnLst>
                                    <p:set>
                                      <p:cBhvr>
                                        <p:cTn id="4599" dur="1" fill="hold">
                                          <p:stCondLst>
                                            <p:cond delay="0"/>
                                          </p:stCondLst>
                                        </p:cTn>
                                        <p:tgtEl>
                                          <p:spTgt spid="965"/>
                                        </p:tgtEl>
                                        <p:attrNameLst>
                                          <p:attrName>style.visibility</p:attrName>
                                        </p:attrNameLst>
                                      </p:cBhvr>
                                      <p:to>
                                        <p:strVal val="hidden"/>
                                      </p:to>
                                    </p:set>
                                  </p:childTnLst>
                                </p:cTn>
                              </p:par>
                              <p:par>
                                <p:cTn id="4600" presetID="1" presetClass="entr" presetSubtype="0" fill="hold" grpId="0" nodeType="withEffect">
                                  <p:stCondLst>
                                    <p:cond delay="0"/>
                                  </p:stCondLst>
                                  <p:childTnLst>
                                    <p:set>
                                      <p:cBhvr>
                                        <p:cTn id="4601" dur="1" fill="hold">
                                          <p:stCondLst>
                                            <p:cond delay="0"/>
                                          </p:stCondLst>
                                        </p:cTn>
                                        <p:tgtEl>
                                          <p:spTgt spid="967"/>
                                        </p:tgtEl>
                                        <p:attrNameLst>
                                          <p:attrName>style.visibility</p:attrName>
                                        </p:attrNameLst>
                                      </p:cBhvr>
                                      <p:to>
                                        <p:strVal val="visible"/>
                                      </p:to>
                                    </p:set>
                                  </p:childTnLst>
                                </p:cTn>
                              </p:par>
                              <p:par>
                                <p:cTn id="4602" presetID="1" presetClass="entr" presetSubtype="0" fill="hold" grpId="0" nodeType="withEffect">
                                  <p:stCondLst>
                                    <p:cond delay="0"/>
                                  </p:stCondLst>
                                  <p:childTnLst>
                                    <p:set>
                                      <p:cBhvr>
                                        <p:cTn id="4603" dur="1" fill="hold">
                                          <p:stCondLst>
                                            <p:cond delay="0"/>
                                          </p:stCondLst>
                                        </p:cTn>
                                        <p:tgtEl>
                                          <p:spTgt spid="966"/>
                                        </p:tgtEl>
                                        <p:attrNameLst>
                                          <p:attrName>style.visibility</p:attrName>
                                        </p:attrNameLst>
                                      </p:cBhvr>
                                      <p:to>
                                        <p:strVal val="visible"/>
                                      </p:to>
                                    </p:set>
                                  </p:childTnLst>
                                </p:cTn>
                              </p:par>
                            </p:childTnLst>
                          </p:cTn>
                        </p:par>
                      </p:childTnLst>
                    </p:cTn>
                  </p:par>
                </p:childTnLst>
              </p:cTn>
              <p:nextCondLst>
                <p:cond evt="onClick" delay="0">
                  <p:tgtEl>
                    <p:spTgt spid="964"/>
                  </p:tgtEl>
                </p:cond>
              </p:nextCondLst>
            </p:seq>
            <p:seq concurrent="1" nextAc="seek">
              <p:cTn id="4604" restart="whenNotActive" fill="hold" evtFilter="cancelBubble" nodeType="interactiveSeq">
                <p:stCondLst>
                  <p:cond evt="onClick" delay="0">
                    <p:tgtEl>
                      <p:spTgt spid="967"/>
                    </p:tgtEl>
                  </p:cond>
                </p:stCondLst>
                <p:endSync evt="end" delay="0">
                  <p:rtn val="all"/>
                </p:endSync>
                <p:childTnLst>
                  <p:par>
                    <p:cTn id="4605" fill="hold">
                      <p:stCondLst>
                        <p:cond delay="0"/>
                      </p:stCondLst>
                      <p:childTnLst>
                        <p:par>
                          <p:cTn id="4606" fill="hold">
                            <p:stCondLst>
                              <p:cond delay="0"/>
                            </p:stCondLst>
                            <p:childTnLst>
                              <p:par>
                                <p:cTn id="4607" presetID="1" presetClass="exit" presetSubtype="0" fill="hold" grpId="1" nodeType="withEffect">
                                  <p:stCondLst>
                                    <p:cond delay="0"/>
                                  </p:stCondLst>
                                  <p:childTnLst>
                                    <p:set>
                                      <p:cBhvr>
                                        <p:cTn id="4608" dur="1" fill="hold">
                                          <p:stCondLst>
                                            <p:cond delay="0"/>
                                          </p:stCondLst>
                                        </p:cTn>
                                        <p:tgtEl>
                                          <p:spTgt spid="967"/>
                                        </p:tgtEl>
                                        <p:attrNameLst>
                                          <p:attrName>style.visibility</p:attrName>
                                        </p:attrNameLst>
                                      </p:cBhvr>
                                      <p:to>
                                        <p:strVal val="hidden"/>
                                      </p:to>
                                    </p:set>
                                  </p:childTnLst>
                                </p:cTn>
                              </p:par>
                              <p:par>
                                <p:cTn id="4609" presetID="1" presetClass="exit" presetSubtype="0" fill="hold" grpId="1" nodeType="withEffect">
                                  <p:stCondLst>
                                    <p:cond delay="0"/>
                                  </p:stCondLst>
                                  <p:childTnLst>
                                    <p:set>
                                      <p:cBhvr>
                                        <p:cTn id="4610" dur="1" fill="hold">
                                          <p:stCondLst>
                                            <p:cond delay="0"/>
                                          </p:stCondLst>
                                        </p:cTn>
                                        <p:tgtEl>
                                          <p:spTgt spid="966"/>
                                        </p:tgtEl>
                                        <p:attrNameLst>
                                          <p:attrName>style.visibility</p:attrName>
                                        </p:attrNameLst>
                                      </p:cBhvr>
                                      <p:to>
                                        <p:strVal val="hidden"/>
                                      </p:to>
                                    </p:set>
                                  </p:childTnLst>
                                </p:cTn>
                              </p:par>
                              <p:par>
                                <p:cTn id="4611" presetID="1" presetClass="entr" presetSubtype="0" fill="hold" grpId="0" nodeType="withEffect">
                                  <p:stCondLst>
                                    <p:cond delay="0"/>
                                  </p:stCondLst>
                                  <p:childTnLst>
                                    <p:set>
                                      <p:cBhvr>
                                        <p:cTn id="4612" dur="1" fill="hold">
                                          <p:stCondLst>
                                            <p:cond delay="0"/>
                                          </p:stCondLst>
                                        </p:cTn>
                                        <p:tgtEl>
                                          <p:spTgt spid="965"/>
                                        </p:tgtEl>
                                        <p:attrNameLst>
                                          <p:attrName>style.visibility</p:attrName>
                                        </p:attrNameLst>
                                      </p:cBhvr>
                                      <p:to>
                                        <p:strVal val="visible"/>
                                      </p:to>
                                    </p:set>
                                  </p:childTnLst>
                                </p:cTn>
                              </p:par>
                              <p:par>
                                <p:cTn id="4613" presetID="1" presetClass="entr" presetSubtype="0" fill="hold" grpId="0" nodeType="withEffect">
                                  <p:stCondLst>
                                    <p:cond delay="0"/>
                                  </p:stCondLst>
                                  <p:childTnLst>
                                    <p:set>
                                      <p:cBhvr>
                                        <p:cTn id="4614" dur="1" fill="hold">
                                          <p:stCondLst>
                                            <p:cond delay="0"/>
                                          </p:stCondLst>
                                        </p:cTn>
                                        <p:tgtEl>
                                          <p:spTgt spid="964"/>
                                        </p:tgtEl>
                                        <p:attrNameLst>
                                          <p:attrName>style.visibility</p:attrName>
                                        </p:attrNameLst>
                                      </p:cBhvr>
                                      <p:to>
                                        <p:strVal val="visible"/>
                                      </p:to>
                                    </p:set>
                                  </p:childTnLst>
                                </p:cTn>
                              </p:par>
                            </p:childTnLst>
                          </p:cTn>
                        </p:par>
                      </p:childTnLst>
                    </p:cTn>
                  </p:par>
                </p:childTnLst>
              </p:cTn>
              <p:nextCondLst>
                <p:cond evt="onClick" delay="0">
                  <p:tgtEl>
                    <p:spTgt spid="967"/>
                  </p:tgtEl>
                </p:cond>
              </p:nextCondLst>
            </p:seq>
            <p:seq concurrent="1" nextAc="seek">
              <p:cTn id="4615" restart="whenNotActive" fill="hold" evtFilter="cancelBubble" nodeType="interactiveSeq">
                <p:stCondLst>
                  <p:cond evt="onClick" delay="0">
                    <p:tgtEl>
                      <p:spTgt spid="966"/>
                    </p:tgtEl>
                  </p:cond>
                </p:stCondLst>
                <p:endSync evt="end" delay="0">
                  <p:rtn val="all"/>
                </p:endSync>
                <p:childTnLst>
                  <p:par>
                    <p:cTn id="4616" fill="hold">
                      <p:stCondLst>
                        <p:cond delay="0"/>
                      </p:stCondLst>
                      <p:childTnLst>
                        <p:par>
                          <p:cTn id="4617" fill="hold">
                            <p:stCondLst>
                              <p:cond delay="0"/>
                            </p:stCondLst>
                            <p:childTnLst>
                              <p:par>
                                <p:cTn id="4618" presetID="1" presetClass="exit" presetSubtype="0" fill="hold" grpId="2" nodeType="withEffect">
                                  <p:stCondLst>
                                    <p:cond delay="0"/>
                                  </p:stCondLst>
                                  <p:childTnLst>
                                    <p:set>
                                      <p:cBhvr>
                                        <p:cTn id="4619" dur="1" fill="hold">
                                          <p:stCondLst>
                                            <p:cond delay="0"/>
                                          </p:stCondLst>
                                        </p:cTn>
                                        <p:tgtEl>
                                          <p:spTgt spid="966"/>
                                        </p:tgtEl>
                                        <p:attrNameLst>
                                          <p:attrName>style.visibility</p:attrName>
                                        </p:attrNameLst>
                                      </p:cBhvr>
                                      <p:to>
                                        <p:strVal val="hidden"/>
                                      </p:to>
                                    </p:set>
                                  </p:childTnLst>
                                </p:cTn>
                              </p:par>
                              <p:par>
                                <p:cTn id="4620" presetID="1" presetClass="exit" presetSubtype="0" fill="hold" grpId="2" nodeType="withEffect">
                                  <p:stCondLst>
                                    <p:cond delay="0"/>
                                  </p:stCondLst>
                                  <p:childTnLst>
                                    <p:set>
                                      <p:cBhvr>
                                        <p:cTn id="4621" dur="1" fill="hold">
                                          <p:stCondLst>
                                            <p:cond delay="0"/>
                                          </p:stCondLst>
                                        </p:cTn>
                                        <p:tgtEl>
                                          <p:spTgt spid="967"/>
                                        </p:tgtEl>
                                        <p:attrNameLst>
                                          <p:attrName>style.visibility</p:attrName>
                                        </p:attrNameLst>
                                      </p:cBhvr>
                                      <p:to>
                                        <p:strVal val="hidden"/>
                                      </p:to>
                                    </p:set>
                                  </p:childTnLst>
                                </p:cTn>
                              </p:par>
                              <p:par>
                                <p:cTn id="4622" presetID="1" presetClass="entr" presetSubtype="0" fill="hold" grpId="3" nodeType="withEffect">
                                  <p:stCondLst>
                                    <p:cond delay="0"/>
                                  </p:stCondLst>
                                  <p:childTnLst>
                                    <p:set>
                                      <p:cBhvr>
                                        <p:cTn id="4623" dur="1" fill="hold">
                                          <p:stCondLst>
                                            <p:cond delay="0"/>
                                          </p:stCondLst>
                                        </p:cTn>
                                        <p:tgtEl>
                                          <p:spTgt spid="969"/>
                                        </p:tgtEl>
                                        <p:attrNameLst>
                                          <p:attrName>style.visibility</p:attrName>
                                        </p:attrNameLst>
                                      </p:cBhvr>
                                      <p:to>
                                        <p:strVal val="visible"/>
                                      </p:to>
                                    </p:set>
                                  </p:childTnLst>
                                </p:cTn>
                              </p:par>
                              <p:par>
                                <p:cTn id="4624" presetID="1" presetClass="entr" presetSubtype="0" fill="hold" grpId="3" nodeType="withEffect">
                                  <p:stCondLst>
                                    <p:cond delay="0"/>
                                  </p:stCondLst>
                                  <p:childTnLst>
                                    <p:set>
                                      <p:cBhvr>
                                        <p:cTn id="4625" dur="1" fill="hold">
                                          <p:stCondLst>
                                            <p:cond delay="0"/>
                                          </p:stCondLst>
                                        </p:cTn>
                                        <p:tgtEl>
                                          <p:spTgt spid="968"/>
                                        </p:tgtEl>
                                        <p:attrNameLst>
                                          <p:attrName>style.visibility</p:attrName>
                                        </p:attrNameLst>
                                      </p:cBhvr>
                                      <p:to>
                                        <p:strVal val="visible"/>
                                      </p:to>
                                    </p:set>
                                  </p:childTnLst>
                                </p:cTn>
                              </p:par>
                            </p:childTnLst>
                          </p:cTn>
                        </p:par>
                      </p:childTnLst>
                    </p:cTn>
                  </p:par>
                </p:childTnLst>
              </p:cTn>
              <p:nextCondLst>
                <p:cond evt="onClick" delay="0">
                  <p:tgtEl>
                    <p:spTgt spid="966"/>
                  </p:tgtEl>
                </p:cond>
              </p:nextCondLst>
            </p:seq>
            <p:seq concurrent="1" nextAc="seek">
              <p:cTn id="4626" restart="whenNotActive" fill="hold" evtFilter="cancelBubble" nodeType="interactiveSeq">
                <p:stCondLst>
                  <p:cond evt="onClick" delay="0">
                    <p:tgtEl>
                      <p:spTgt spid="969"/>
                    </p:tgtEl>
                  </p:cond>
                </p:stCondLst>
                <p:endSync evt="end" delay="0">
                  <p:rtn val="all"/>
                </p:endSync>
                <p:childTnLst>
                  <p:par>
                    <p:cTn id="4627" fill="hold">
                      <p:stCondLst>
                        <p:cond delay="0"/>
                      </p:stCondLst>
                      <p:childTnLst>
                        <p:par>
                          <p:cTn id="4628" fill="hold">
                            <p:stCondLst>
                              <p:cond delay="0"/>
                            </p:stCondLst>
                            <p:childTnLst>
                              <p:par>
                                <p:cTn id="4629" presetID="1" presetClass="exit" presetSubtype="0" fill="hold" grpId="1" nodeType="withEffect">
                                  <p:stCondLst>
                                    <p:cond delay="0"/>
                                  </p:stCondLst>
                                  <p:childTnLst>
                                    <p:set>
                                      <p:cBhvr>
                                        <p:cTn id="4630" dur="1" fill="hold">
                                          <p:stCondLst>
                                            <p:cond delay="0"/>
                                          </p:stCondLst>
                                        </p:cTn>
                                        <p:tgtEl>
                                          <p:spTgt spid="969"/>
                                        </p:tgtEl>
                                        <p:attrNameLst>
                                          <p:attrName>style.visibility</p:attrName>
                                        </p:attrNameLst>
                                      </p:cBhvr>
                                      <p:to>
                                        <p:strVal val="hidden"/>
                                      </p:to>
                                    </p:set>
                                  </p:childTnLst>
                                </p:cTn>
                              </p:par>
                              <p:par>
                                <p:cTn id="4631" presetID="1" presetClass="exit" presetSubtype="0" fill="hold" grpId="1" nodeType="withEffect">
                                  <p:stCondLst>
                                    <p:cond delay="0"/>
                                  </p:stCondLst>
                                  <p:childTnLst>
                                    <p:set>
                                      <p:cBhvr>
                                        <p:cTn id="4632" dur="1" fill="hold">
                                          <p:stCondLst>
                                            <p:cond delay="0"/>
                                          </p:stCondLst>
                                        </p:cTn>
                                        <p:tgtEl>
                                          <p:spTgt spid="968"/>
                                        </p:tgtEl>
                                        <p:attrNameLst>
                                          <p:attrName>style.visibility</p:attrName>
                                        </p:attrNameLst>
                                      </p:cBhvr>
                                      <p:to>
                                        <p:strVal val="hidden"/>
                                      </p:to>
                                    </p:set>
                                  </p:childTnLst>
                                </p:cTn>
                              </p:par>
                              <p:par>
                                <p:cTn id="4633" presetID="1" presetClass="entr" presetSubtype="0" fill="hold" grpId="3" nodeType="withEffect">
                                  <p:stCondLst>
                                    <p:cond delay="0"/>
                                  </p:stCondLst>
                                  <p:childTnLst>
                                    <p:set>
                                      <p:cBhvr>
                                        <p:cTn id="4634" dur="1" fill="hold">
                                          <p:stCondLst>
                                            <p:cond delay="0"/>
                                          </p:stCondLst>
                                        </p:cTn>
                                        <p:tgtEl>
                                          <p:spTgt spid="967"/>
                                        </p:tgtEl>
                                        <p:attrNameLst>
                                          <p:attrName>style.visibility</p:attrName>
                                        </p:attrNameLst>
                                      </p:cBhvr>
                                      <p:to>
                                        <p:strVal val="visible"/>
                                      </p:to>
                                    </p:set>
                                  </p:childTnLst>
                                </p:cTn>
                              </p:par>
                              <p:par>
                                <p:cTn id="4635" presetID="1" presetClass="entr" presetSubtype="0" fill="hold" grpId="3" nodeType="withEffect">
                                  <p:stCondLst>
                                    <p:cond delay="0"/>
                                  </p:stCondLst>
                                  <p:childTnLst>
                                    <p:set>
                                      <p:cBhvr>
                                        <p:cTn id="4636" dur="1" fill="hold">
                                          <p:stCondLst>
                                            <p:cond delay="0"/>
                                          </p:stCondLst>
                                        </p:cTn>
                                        <p:tgtEl>
                                          <p:spTgt spid="966"/>
                                        </p:tgtEl>
                                        <p:attrNameLst>
                                          <p:attrName>style.visibility</p:attrName>
                                        </p:attrNameLst>
                                      </p:cBhvr>
                                      <p:to>
                                        <p:strVal val="visible"/>
                                      </p:to>
                                    </p:set>
                                  </p:childTnLst>
                                </p:cTn>
                              </p:par>
                            </p:childTnLst>
                          </p:cTn>
                        </p:par>
                      </p:childTnLst>
                    </p:cTn>
                  </p:par>
                </p:childTnLst>
              </p:cTn>
              <p:nextCondLst>
                <p:cond evt="onClick" delay="0">
                  <p:tgtEl>
                    <p:spTgt spid="969"/>
                  </p:tgtEl>
                </p:cond>
              </p:nextCondLst>
            </p:seq>
            <p:seq concurrent="1" nextAc="seek">
              <p:cTn id="4637" restart="whenNotActive" fill="hold" evtFilter="cancelBubble" nodeType="interactiveSeq">
                <p:stCondLst>
                  <p:cond evt="onClick" delay="0">
                    <p:tgtEl>
                      <p:spTgt spid="968"/>
                    </p:tgtEl>
                  </p:cond>
                </p:stCondLst>
                <p:endSync evt="end" delay="0">
                  <p:rtn val="all"/>
                </p:endSync>
                <p:childTnLst>
                  <p:par>
                    <p:cTn id="4638" fill="hold">
                      <p:stCondLst>
                        <p:cond delay="0"/>
                      </p:stCondLst>
                      <p:childTnLst>
                        <p:par>
                          <p:cTn id="4639" fill="hold">
                            <p:stCondLst>
                              <p:cond delay="0"/>
                            </p:stCondLst>
                            <p:childTnLst>
                              <p:par>
                                <p:cTn id="4640" presetID="1" presetClass="exit" presetSubtype="0" fill="hold" grpId="2" nodeType="withEffect">
                                  <p:stCondLst>
                                    <p:cond delay="0"/>
                                  </p:stCondLst>
                                  <p:childTnLst>
                                    <p:set>
                                      <p:cBhvr>
                                        <p:cTn id="4641" dur="1" fill="hold">
                                          <p:stCondLst>
                                            <p:cond delay="0"/>
                                          </p:stCondLst>
                                        </p:cTn>
                                        <p:tgtEl>
                                          <p:spTgt spid="968"/>
                                        </p:tgtEl>
                                        <p:attrNameLst>
                                          <p:attrName>style.visibility</p:attrName>
                                        </p:attrNameLst>
                                      </p:cBhvr>
                                      <p:to>
                                        <p:strVal val="hidden"/>
                                      </p:to>
                                    </p:set>
                                  </p:childTnLst>
                                </p:cTn>
                              </p:par>
                              <p:par>
                                <p:cTn id="4642" presetID="1" presetClass="exit" presetSubtype="0" fill="hold" grpId="2" nodeType="withEffect">
                                  <p:stCondLst>
                                    <p:cond delay="0"/>
                                  </p:stCondLst>
                                  <p:childTnLst>
                                    <p:set>
                                      <p:cBhvr>
                                        <p:cTn id="4643" dur="1" fill="hold">
                                          <p:stCondLst>
                                            <p:cond delay="0"/>
                                          </p:stCondLst>
                                        </p:cTn>
                                        <p:tgtEl>
                                          <p:spTgt spid="969"/>
                                        </p:tgtEl>
                                        <p:attrNameLst>
                                          <p:attrName>style.visibility</p:attrName>
                                        </p:attrNameLst>
                                      </p:cBhvr>
                                      <p:to>
                                        <p:strVal val="hidden"/>
                                      </p:to>
                                    </p:set>
                                  </p:childTnLst>
                                </p:cTn>
                              </p:par>
                              <p:par>
                                <p:cTn id="4644" presetID="1" presetClass="entr" presetSubtype="0" fill="hold" grpId="0" nodeType="withEffect">
                                  <p:stCondLst>
                                    <p:cond delay="0"/>
                                  </p:stCondLst>
                                  <p:childTnLst>
                                    <p:set>
                                      <p:cBhvr>
                                        <p:cTn id="4645" dur="1" fill="hold">
                                          <p:stCondLst>
                                            <p:cond delay="0"/>
                                          </p:stCondLst>
                                        </p:cTn>
                                        <p:tgtEl>
                                          <p:spTgt spid="970"/>
                                        </p:tgtEl>
                                        <p:attrNameLst>
                                          <p:attrName>style.visibility</p:attrName>
                                        </p:attrNameLst>
                                      </p:cBhvr>
                                      <p:to>
                                        <p:strVal val="visible"/>
                                      </p:to>
                                    </p:set>
                                  </p:childTnLst>
                                </p:cTn>
                              </p:par>
                              <p:par>
                                <p:cTn id="4646" presetID="1" presetClass="entr" presetSubtype="0" fill="hold" grpId="0" nodeType="withEffect">
                                  <p:stCondLst>
                                    <p:cond delay="0"/>
                                  </p:stCondLst>
                                  <p:childTnLst>
                                    <p:set>
                                      <p:cBhvr>
                                        <p:cTn id="4647" dur="1" fill="hold">
                                          <p:stCondLst>
                                            <p:cond delay="0"/>
                                          </p:stCondLst>
                                        </p:cTn>
                                        <p:tgtEl>
                                          <p:spTgt spid="971"/>
                                        </p:tgtEl>
                                        <p:attrNameLst>
                                          <p:attrName>style.visibility</p:attrName>
                                        </p:attrNameLst>
                                      </p:cBhvr>
                                      <p:to>
                                        <p:strVal val="visible"/>
                                      </p:to>
                                    </p:set>
                                  </p:childTnLst>
                                </p:cTn>
                              </p:par>
                            </p:childTnLst>
                          </p:cTn>
                        </p:par>
                      </p:childTnLst>
                    </p:cTn>
                  </p:par>
                </p:childTnLst>
              </p:cTn>
              <p:nextCondLst>
                <p:cond evt="onClick" delay="0">
                  <p:tgtEl>
                    <p:spTgt spid="968"/>
                  </p:tgtEl>
                </p:cond>
              </p:nextCondLst>
            </p:seq>
            <p:seq concurrent="1" nextAc="seek">
              <p:cTn id="4648" restart="whenNotActive" fill="hold" evtFilter="cancelBubble" nodeType="interactiveSeq">
                <p:stCondLst>
                  <p:cond evt="onClick" delay="0">
                    <p:tgtEl>
                      <p:spTgt spid="971"/>
                    </p:tgtEl>
                  </p:cond>
                </p:stCondLst>
                <p:endSync evt="end" delay="0">
                  <p:rtn val="all"/>
                </p:endSync>
                <p:childTnLst>
                  <p:par>
                    <p:cTn id="4649" fill="hold">
                      <p:stCondLst>
                        <p:cond delay="0"/>
                      </p:stCondLst>
                      <p:childTnLst>
                        <p:par>
                          <p:cTn id="4650" fill="hold">
                            <p:stCondLst>
                              <p:cond delay="0"/>
                            </p:stCondLst>
                            <p:childTnLst>
                              <p:par>
                                <p:cTn id="4651" presetID="1" presetClass="exit" presetSubtype="0" fill="hold" grpId="1" nodeType="withEffect">
                                  <p:stCondLst>
                                    <p:cond delay="0"/>
                                  </p:stCondLst>
                                  <p:childTnLst>
                                    <p:set>
                                      <p:cBhvr>
                                        <p:cTn id="4652" dur="1" fill="hold">
                                          <p:stCondLst>
                                            <p:cond delay="0"/>
                                          </p:stCondLst>
                                        </p:cTn>
                                        <p:tgtEl>
                                          <p:spTgt spid="970"/>
                                        </p:tgtEl>
                                        <p:attrNameLst>
                                          <p:attrName>style.visibility</p:attrName>
                                        </p:attrNameLst>
                                      </p:cBhvr>
                                      <p:to>
                                        <p:strVal val="hidden"/>
                                      </p:to>
                                    </p:set>
                                  </p:childTnLst>
                                </p:cTn>
                              </p:par>
                              <p:par>
                                <p:cTn id="4653" presetID="1" presetClass="exit" presetSubtype="0" fill="hold" grpId="1" nodeType="withEffect">
                                  <p:stCondLst>
                                    <p:cond delay="0"/>
                                  </p:stCondLst>
                                  <p:childTnLst>
                                    <p:set>
                                      <p:cBhvr>
                                        <p:cTn id="4654" dur="1" fill="hold">
                                          <p:stCondLst>
                                            <p:cond delay="0"/>
                                          </p:stCondLst>
                                        </p:cTn>
                                        <p:tgtEl>
                                          <p:spTgt spid="971"/>
                                        </p:tgtEl>
                                        <p:attrNameLst>
                                          <p:attrName>style.visibility</p:attrName>
                                        </p:attrNameLst>
                                      </p:cBhvr>
                                      <p:to>
                                        <p:strVal val="hidden"/>
                                      </p:to>
                                    </p:set>
                                  </p:childTnLst>
                                </p:cTn>
                              </p:par>
                              <p:par>
                                <p:cTn id="4655" presetID="1" presetClass="entr" presetSubtype="0" fill="hold" grpId="0" nodeType="withEffect">
                                  <p:stCondLst>
                                    <p:cond delay="0"/>
                                  </p:stCondLst>
                                  <p:childTnLst>
                                    <p:set>
                                      <p:cBhvr>
                                        <p:cTn id="4656" dur="1" fill="hold">
                                          <p:stCondLst>
                                            <p:cond delay="0"/>
                                          </p:stCondLst>
                                        </p:cTn>
                                        <p:tgtEl>
                                          <p:spTgt spid="969"/>
                                        </p:tgtEl>
                                        <p:attrNameLst>
                                          <p:attrName>style.visibility</p:attrName>
                                        </p:attrNameLst>
                                      </p:cBhvr>
                                      <p:to>
                                        <p:strVal val="visible"/>
                                      </p:to>
                                    </p:set>
                                  </p:childTnLst>
                                </p:cTn>
                              </p:par>
                              <p:par>
                                <p:cTn id="4657" presetID="1" presetClass="entr" presetSubtype="0" fill="hold" grpId="0" nodeType="withEffect">
                                  <p:stCondLst>
                                    <p:cond delay="0"/>
                                  </p:stCondLst>
                                  <p:childTnLst>
                                    <p:set>
                                      <p:cBhvr>
                                        <p:cTn id="4658" dur="1" fill="hold">
                                          <p:stCondLst>
                                            <p:cond delay="0"/>
                                          </p:stCondLst>
                                        </p:cTn>
                                        <p:tgtEl>
                                          <p:spTgt spid="968"/>
                                        </p:tgtEl>
                                        <p:attrNameLst>
                                          <p:attrName>style.visibility</p:attrName>
                                        </p:attrNameLst>
                                      </p:cBhvr>
                                      <p:to>
                                        <p:strVal val="visible"/>
                                      </p:to>
                                    </p:set>
                                  </p:childTnLst>
                                </p:cTn>
                              </p:par>
                            </p:childTnLst>
                          </p:cTn>
                        </p:par>
                      </p:childTnLst>
                    </p:cTn>
                  </p:par>
                </p:childTnLst>
              </p:cTn>
              <p:nextCondLst>
                <p:cond evt="onClick" delay="0">
                  <p:tgtEl>
                    <p:spTgt spid="971"/>
                  </p:tgtEl>
                </p:cond>
              </p:nextCondLst>
            </p:seq>
            <p:seq concurrent="1" nextAc="seek">
              <p:cTn id="4659" restart="whenNotActive" fill="hold" evtFilter="cancelBubble" nodeType="interactiveSeq">
                <p:stCondLst>
                  <p:cond evt="onClick" delay="0">
                    <p:tgtEl>
                      <p:spTgt spid="970"/>
                    </p:tgtEl>
                  </p:cond>
                </p:stCondLst>
                <p:endSync evt="end" delay="0">
                  <p:rtn val="all"/>
                </p:endSync>
                <p:childTnLst>
                  <p:par>
                    <p:cTn id="4660" fill="hold">
                      <p:stCondLst>
                        <p:cond delay="0"/>
                      </p:stCondLst>
                      <p:childTnLst>
                        <p:par>
                          <p:cTn id="4661" fill="hold">
                            <p:stCondLst>
                              <p:cond delay="0"/>
                            </p:stCondLst>
                            <p:childTnLst>
                              <p:par>
                                <p:cTn id="4662" presetID="1" presetClass="exit" presetSubtype="0" fill="hold" grpId="2" nodeType="withEffect">
                                  <p:stCondLst>
                                    <p:cond delay="0"/>
                                  </p:stCondLst>
                                  <p:childTnLst>
                                    <p:set>
                                      <p:cBhvr>
                                        <p:cTn id="4663" dur="1" fill="hold">
                                          <p:stCondLst>
                                            <p:cond delay="0"/>
                                          </p:stCondLst>
                                        </p:cTn>
                                        <p:tgtEl>
                                          <p:spTgt spid="970"/>
                                        </p:tgtEl>
                                        <p:attrNameLst>
                                          <p:attrName>style.visibility</p:attrName>
                                        </p:attrNameLst>
                                      </p:cBhvr>
                                      <p:to>
                                        <p:strVal val="hidden"/>
                                      </p:to>
                                    </p:set>
                                  </p:childTnLst>
                                </p:cTn>
                              </p:par>
                              <p:par>
                                <p:cTn id="4664" presetID="1" presetClass="exit" presetSubtype="0" fill="hold" grpId="3" nodeType="withEffect">
                                  <p:stCondLst>
                                    <p:cond delay="0"/>
                                  </p:stCondLst>
                                  <p:childTnLst>
                                    <p:set>
                                      <p:cBhvr>
                                        <p:cTn id="4665" dur="1" fill="hold">
                                          <p:stCondLst>
                                            <p:cond delay="0"/>
                                          </p:stCondLst>
                                        </p:cTn>
                                        <p:tgtEl>
                                          <p:spTgt spid="971"/>
                                        </p:tgtEl>
                                        <p:attrNameLst>
                                          <p:attrName>style.visibility</p:attrName>
                                        </p:attrNameLst>
                                      </p:cBhvr>
                                      <p:to>
                                        <p:strVal val="hidden"/>
                                      </p:to>
                                    </p:set>
                                  </p:childTnLst>
                                </p:cTn>
                              </p:par>
                              <p:par>
                                <p:cTn id="4666" presetID="1" presetClass="entr" presetSubtype="0" fill="hold" grpId="0" nodeType="withEffect">
                                  <p:stCondLst>
                                    <p:cond delay="0"/>
                                  </p:stCondLst>
                                  <p:childTnLst>
                                    <p:set>
                                      <p:cBhvr>
                                        <p:cTn id="4667" dur="1" fill="hold">
                                          <p:stCondLst>
                                            <p:cond delay="0"/>
                                          </p:stCondLst>
                                        </p:cTn>
                                        <p:tgtEl>
                                          <p:spTgt spid="973"/>
                                        </p:tgtEl>
                                        <p:attrNameLst>
                                          <p:attrName>style.visibility</p:attrName>
                                        </p:attrNameLst>
                                      </p:cBhvr>
                                      <p:to>
                                        <p:strVal val="visible"/>
                                      </p:to>
                                    </p:set>
                                  </p:childTnLst>
                                </p:cTn>
                              </p:par>
                              <p:par>
                                <p:cTn id="4668" presetID="1" presetClass="entr" presetSubtype="0" fill="hold" grpId="0" nodeType="withEffect">
                                  <p:stCondLst>
                                    <p:cond delay="0"/>
                                  </p:stCondLst>
                                  <p:childTnLst>
                                    <p:set>
                                      <p:cBhvr>
                                        <p:cTn id="4669" dur="1" fill="hold">
                                          <p:stCondLst>
                                            <p:cond delay="0"/>
                                          </p:stCondLst>
                                        </p:cTn>
                                        <p:tgtEl>
                                          <p:spTgt spid="972"/>
                                        </p:tgtEl>
                                        <p:attrNameLst>
                                          <p:attrName>style.visibility</p:attrName>
                                        </p:attrNameLst>
                                      </p:cBhvr>
                                      <p:to>
                                        <p:strVal val="visible"/>
                                      </p:to>
                                    </p:set>
                                  </p:childTnLst>
                                </p:cTn>
                              </p:par>
                            </p:childTnLst>
                          </p:cTn>
                        </p:par>
                      </p:childTnLst>
                    </p:cTn>
                  </p:par>
                </p:childTnLst>
              </p:cTn>
              <p:nextCondLst>
                <p:cond evt="onClick" delay="0">
                  <p:tgtEl>
                    <p:spTgt spid="970"/>
                  </p:tgtEl>
                </p:cond>
              </p:nextCondLst>
            </p:seq>
            <p:seq concurrent="1" nextAc="seek">
              <p:cTn id="4670" restart="whenNotActive" fill="hold" evtFilter="cancelBubble" nodeType="interactiveSeq">
                <p:stCondLst>
                  <p:cond evt="onClick" delay="0">
                    <p:tgtEl>
                      <p:spTgt spid="973"/>
                    </p:tgtEl>
                  </p:cond>
                </p:stCondLst>
                <p:endSync evt="end" delay="0">
                  <p:rtn val="all"/>
                </p:endSync>
                <p:childTnLst>
                  <p:par>
                    <p:cTn id="4671" fill="hold">
                      <p:stCondLst>
                        <p:cond delay="0"/>
                      </p:stCondLst>
                      <p:childTnLst>
                        <p:par>
                          <p:cTn id="4672" fill="hold">
                            <p:stCondLst>
                              <p:cond delay="0"/>
                            </p:stCondLst>
                            <p:childTnLst>
                              <p:par>
                                <p:cTn id="4673" presetID="1" presetClass="exit" presetSubtype="0" fill="hold" grpId="1" nodeType="withEffect">
                                  <p:stCondLst>
                                    <p:cond delay="0"/>
                                  </p:stCondLst>
                                  <p:childTnLst>
                                    <p:set>
                                      <p:cBhvr>
                                        <p:cTn id="4674" dur="1" fill="hold">
                                          <p:stCondLst>
                                            <p:cond delay="0"/>
                                          </p:stCondLst>
                                        </p:cTn>
                                        <p:tgtEl>
                                          <p:spTgt spid="973"/>
                                        </p:tgtEl>
                                        <p:attrNameLst>
                                          <p:attrName>style.visibility</p:attrName>
                                        </p:attrNameLst>
                                      </p:cBhvr>
                                      <p:to>
                                        <p:strVal val="hidden"/>
                                      </p:to>
                                    </p:set>
                                  </p:childTnLst>
                                </p:cTn>
                              </p:par>
                              <p:par>
                                <p:cTn id="4675" presetID="1" presetClass="exit" presetSubtype="0" fill="hold" grpId="1" nodeType="withEffect">
                                  <p:stCondLst>
                                    <p:cond delay="0"/>
                                  </p:stCondLst>
                                  <p:childTnLst>
                                    <p:set>
                                      <p:cBhvr>
                                        <p:cTn id="4676" dur="1" fill="hold">
                                          <p:stCondLst>
                                            <p:cond delay="0"/>
                                          </p:stCondLst>
                                        </p:cTn>
                                        <p:tgtEl>
                                          <p:spTgt spid="972"/>
                                        </p:tgtEl>
                                        <p:attrNameLst>
                                          <p:attrName>style.visibility</p:attrName>
                                        </p:attrNameLst>
                                      </p:cBhvr>
                                      <p:to>
                                        <p:strVal val="hidden"/>
                                      </p:to>
                                    </p:set>
                                  </p:childTnLst>
                                </p:cTn>
                              </p:par>
                              <p:par>
                                <p:cTn id="4677" presetID="1" presetClass="entr" presetSubtype="0" fill="hold" grpId="3" nodeType="withEffect">
                                  <p:stCondLst>
                                    <p:cond delay="0"/>
                                  </p:stCondLst>
                                  <p:childTnLst>
                                    <p:set>
                                      <p:cBhvr>
                                        <p:cTn id="4678" dur="1" fill="hold">
                                          <p:stCondLst>
                                            <p:cond delay="0"/>
                                          </p:stCondLst>
                                        </p:cTn>
                                        <p:tgtEl>
                                          <p:spTgt spid="970"/>
                                        </p:tgtEl>
                                        <p:attrNameLst>
                                          <p:attrName>style.visibility</p:attrName>
                                        </p:attrNameLst>
                                      </p:cBhvr>
                                      <p:to>
                                        <p:strVal val="visible"/>
                                      </p:to>
                                    </p:set>
                                  </p:childTnLst>
                                </p:cTn>
                              </p:par>
                              <p:par>
                                <p:cTn id="4679" presetID="1" presetClass="entr" presetSubtype="0" fill="hold" grpId="2" nodeType="withEffect">
                                  <p:stCondLst>
                                    <p:cond delay="0"/>
                                  </p:stCondLst>
                                  <p:childTnLst>
                                    <p:set>
                                      <p:cBhvr>
                                        <p:cTn id="4680" dur="1" fill="hold">
                                          <p:stCondLst>
                                            <p:cond delay="0"/>
                                          </p:stCondLst>
                                        </p:cTn>
                                        <p:tgtEl>
                                          <p:spTgt spid="971"/>
                                        </p:tgtEl>
                                        <p:attrNameLst>
                                          <p:attrName>style.visibility</p:attrName>
                                        </p:attrNameLst>
                                      </p:cBhvr>
                                      <p:to>
                                        <p:strVal val="visible"/>
                                      </p:to>
                                    </p:set>
                                  </p:childTnLst>
                                </p:cTn>
                              </p:par>
                            </p:childTnLst>
                          </p:cTn>
                        </p:par>
                      </p:childTnLst>
                    </p:cTn>
                  </p:par>
                </p:childTnLst>
              </p:cTn>
              <p:nextCondLst>
                <p:cond evt="onClick" delay="0">
                  <p:tgtEl>
                    <p:spTgt spid="973"/>
                  </p:tgtEl>
                </p:cond>
              </p:nextCondLst>
            </p:seq>
            <p:seq concurrent="1" nextAc="seek">
              <p:cTn id="4681" restart="whenNotActive" fill="hold" evtFilter="cancelBubble" nodeType="interactiveSeq">
                <p:stCondLst>
                  <p:cond evt="onClick" delay="0">
                    <p:tgtEl>
                      <p:spTgt spid="972"/>
                    </p:tgtEl>
                  </p:cond>
                </p:stCondLst>
                <p:endSync evt="end" delay="0">
                  <p:rtn val="all"/>
                </p:endSync>
                <p:childTnLst>
                  <p:par>
                    <p:cTn id="4682" fill="hold">
                      <p:stCondLst>
                        <p:cond delay="0"/>
                      </p:stCondLst>
                      <p:childTnLst>
                        <p:par>
                          <p:cTn id="4683" fill="hold">
                            <p:stCondLst>
                              <p:cond delay="0"/>
                            </p:stCondLst>
                            <p:childTnLst>
                              <p:par>
                                <p:cTn id="4684" presetID="1" presetClass="exit" presetSubtype="0" fill="hold" grpId="2" nodeType="withEffect">
                                  <p:stCondLst>
                                    <p:cond delay="0"/>
                                  </p:stCondLst>
                                  <p:childTnLst>
                                    <p:set>
                                      <p:cBhvr>
                                        <p:cTn id="4685" dur="1" fill="hold">
                                          <p:stCondLst>
                                            <p:cond delay="0"/>
                                          </p:stCondLst>
                                        </p:cTn>
                                        <p:tgtEl>
                                          <p:spTgt spid="972"/>
                                        </p:tgtEl>
                                        <p:attrNameLst>
                                          <p:attrName>style.visibility</p:attrName>
                                        </p:attrNameLst>
                                      </p:cBhvr>
                                      <p:to>
                                        <p:strVal val="hidden"/>
                                      </p:to>
                                    </p:set>
                                  </p:childTnLst>
                                </p:cTn>
                              </p:par>
                              <p:par>
                                <p:cTn id="4686" presetID="1" presetClass="exit" presetSubtype="0" fill="hold" grpId="2" nodeType="withEffect">
                                  <p:stCondLst>
                                    <p:cond delay="0"/>
                                  </p:stCondLst>
                                  <p:childTnLst>
                                    <p:set>
                                      <p:cBhvr>
                                        <p:cTn id="4687" dur="1" fill="hold">
                                          <p:stCondLst>
                                            <p:cond delay="0"/>
                                          </p:stCondLst>
                                        </p:cTn>
                                        <p:tgtEl>
                                          <p:spTgt spid="973"/>
                                        </p:tgtEl>
                                        <p:attrNameLst>
                                          <p:attrName>style.visibility</p:attrName>
                                        </p:attrNameLst>
                                      </p:cBhvr>
                                      <p:to>
                                        <p:strVal val="hidden"/>
                                      </p:to>
                                    </p:set>
                                  </p:childTnLst>
                                </p:cTn>
                              </p:par>
                              <p:par>
                                <p:cTn id="4688" presetID="1" presetClass="entr" presetSubtype="0" fill="hold" grpId="3" nodeType="withEffect">
                                  <p:stCondLst>
                                    <p:cond delay="0"/>
                                  </p:stCondLst>
                                  <p:childTnLst>
                                    <p:set>
                                      <p:cBhvr>
                                        <p:cTn id="4689" dur="1" fill="hold">
                                          <p:stCondLst>
                                            <p:cond delay="0"/>
                                          </p:stCondLst>
                                        </p:cTn>
                                        <p:tgtEl>
                                          <p:spTgt spid="975"/>
                                        </p:tgtEl>
                                        <p:attrNameLst>
                                          <p:attrName>style.visibility</p:attrName>
                                        </p:attrNameLst>
                                      </p:cBhvr>
                                      <p:to>
                                        <p:strVal val="visible"/>
                                      </p:to>
                                    </p:set>
                                  </p:childTnLst>
                                </p:cTn>
                              </p:par>
                              <p:par>
                                <p:cTn id="4690" presetID="1" presetClass="entr" presetSubtype="0" fill="hold" grpId="3" nodeType="withEffect">
                                  <p:stCondLst>
                                    <p:cond delay="0"/>
                                  </p:stCondLst>
                                  <p:childTnLst>
                                    <p:set>
                                      <p:cBhvr>
                                        <p:cTn id="4691" dur="1" fill="hold">
                                          <p:stCondLst>
                                            <p:cond delay="0"/>
                                          </p:stCondLst>
                                        </p:cTn>
                                        <p:tgtEl>
                                          <p:spTgt spid="974"/>
                                        </p:tgtEl>
                                        <p:attrNameLst>
                                          <p:attrName>style.visibility</p:attrName>
                                        </p:attrNameLst>
                                      </p:cBhvr>
                                      <p:to>
                                        <p:strVal val="visible"/>
                                      </p:to>
                                    </p:set>
                                  </p:childTnLst>
                                </p:cTn>
                              </p:par>
                            </p:childTnLst>
                          </p:cTn>
                        </p:par>
                      </p:childTnLst>
                    </p:cTn>
                  </p:par>
                </p:childTnLst>
              </p:cTn>
              <p:nextCondLst>
                <p:cond evt="onClick" delay="0">
                  <p:tgtEl>
                    <p:spTgt spid="972"/>
                  </p:tgtEl>
                </p:cond>
              </p:nextCondLst>
            </p:seq>
            <p:seq concurrent="1" nextAc="seek">
              <p:cTn id="4692" restart="whenNotActive" fill="hold" evtFilter="cancelBubble" nodeType="interactiveSeq">
                <p:stCondLst>
                  <p:cond evt="onClick" delay="0">
                    <p:tgtEl>
                      <p:spTgt spid="975"/>
                    </p:tgtEl>
                  </p:cond>
                </p:stCondLst>
                <p:endSync evt="end" delay="0">
                  <p:rtn val="all"/>
                </p:endSync>
                <p:childTnLst>
                  <p:par>
                    <p:cTn id="4693" fill="hold">
                      <p:stCondLst>
                        <p:cond delay="0"/>
                      </p:stCondLst>
                      <p:childTnLst>
                        <p:par>
                          <p:cTn id="4694" fill="hold">
                            <p:stCondLst>
                              <p:cond delay="0"/>
                            </p:stCondLst>
                            <p:childTnLst>
                              <p:par>
                                <p:cTn id="4695" presetID="1" presetClass="exit" presetSubtype="0" fill="hold" grpId="1" nodeType="withEffect">
                                  <p:stCondLst>
                                    <p:cond delay="0"/>
                                  </p:stCondLst>
                                  <p:childTnLst>
                                    <p:set>
                                      <p:cBhvr>
                                        <p:cTn id="4696" dur="1" fill="hold">
                                          <p:stCondLst>
                                            <p:cond delay="0"/>
                                          </p:stCondLst>
                                        </p:cTn>
                                        <p:tgtEl>
                                          <p:spTgt spid="975"/>
                                        </p:tgtEl>
                                        <p:attrNameLst>
                                          <p:attrName>style.visibility</p:attrName>
                                        </p:attrNameLst>
                                      </p:cBhvr>
                                      <p:to>
                                        <p:strVal val="hidden"/>
                                      </p:to>
                                    </p:set>
                                  </p:childTnLst>
                                </p:cTn>
                              </p:par>
                              <p:par>
                                <p:cTn id="4697" presetID="1" presetClass="exit" presetSubtype="0" fill="hold" grpId="1" nodeType="withEffect">
                                  <p:stCondLst>
                                    <p:cond delay="0"/>
                                  </p:stCondLst>
                                  <p:childTnLst>
                                    <p:set>
                                      <p:cBhvr>
                                        <p:cTn id="4698" dur="1" fill="hold">
                                          <p:stCondLst>
                                            <p:cond delay="0"/>
                                          </p:stCondLst>
                                        </p:cTn>
                                        <p:tgtEl>
                                          <p:spTgt spid="974"/>
                                        </p:tgtEl>
                                        <p:attrNameLst>
                                          <p:attrName>style.visibility</p:attrName>
                                        </p:attrNameLst>
                                      </p:cBhvr>
                                      <p:to>
                                        <p:strVal val="hidden"/>
                                      </p:to>
                                    </p:set>
                                  </p:childTnLst>
                                </p:cTn>
                              </p:par>
                              <p:par>
                                <p:cTn id="4699" presetID="1" presetClass="entr" presetSubtype="0" fill="hold" grpId="3" nodeType="withEffect">
                                  <p:stCondLst>
                                    <p:cond delay="0"/>
                                  </p:stCondLst>
                                  <p:childTnLst>
                                    <p:set>
                                      <p:cBhvr>
                                        <p:cTn id="4700" dur="1" fill="hold">
                                          <p:stCondLst>
                                            <p:cond delay="0"/>
                                          </p:stCondLst>
                                        </p:cTn>
                                        <p:tgtEl>
                                          <p:spTgt spid="973"/>
                                        </p:tgtEl>
                                        <p:attrNameLst>
                                          <p:attrName>style.visibility</p:attrName>
                                        </p:attrNameLst>
                                      </p:cBhvr>
                                      <p:to>
                                        <p:strVal val="visible"/>
                                      </p:to>
                                    </p:set>
                                  </p:childTnLst>
                                </p:cTn>
                              </p:par>
                              <p:par>
                                <p:cTn id="4701" presetID="1" presetClass="entr" presetSubtype="0" fill="hold" grpId="3" nodeType="withEffect">
                                  <p:stCondLst>
                                    <p:cond delay="0"/>
                                  </p:stCondLst>
                                  <p:childTnLst>
                                    <p:set>
                                      <p:cBhvr>
                                        <p:cTn id="4702" dur="1" fill="hold">
                                          <p:stCondLst>
                                            <p:cond delay="0"/>
                                          </p:stCondLst>
                                        </p:cTn>
                                        <p:tgtEl>
                                          <p:spTgt spid="972"/>
                                        </p:tgtEl>
                                        <p:attrNameLst>
                                          <p:attrName>style.visibility</p:attrName>
                                        </p:attrNameLst>
                                      </p:cBhvr>
                                      <p:to>
                                        <p:strVal val="visible"/>
                                      </p:to>
                                    </p:set>
                                  </p:childTnLst>
                                </p:cTn>
                              </p:par>
                            </p:childTnLst>
                          </p:cTn>
                        </p:par>
                      </p:childTnLst>
                    </p:cTn>
                  </p:par>
                </p:childTnLst>
              </p:cTn>
              <p:nextCondLst>
                <p:cond evt="onClick" delay="0">
                  <p:tgtEl>
                    <p:spTgt spid="975"/>
                  </p:tgtEl>
                </p:cond>
              </p:nextCondLst>
            </p:seq>
            <p:seq concurrent="1" nextAc="seek">
              <p:cTn id="4703" restart="whenNotActive" fill="hold" evtFilter="cancelBubble" nodeType="interactiveSeq">
                <p:stCondLst>
                  <p:cond evt="onClick" delay="0">
                    <p:tgtEl>
                      <p:spTgt spid="974"/>
                    </p:tgtEl>
                  </p:cond>
                </p:stCondLst>
                <p:endSync evt="end" delay="0">
                  <p:rtn val="all"/>
                </p:endSync>
                <p:childTnLst>
                  <p:par>
                    <p:cTn id="4704" fill="hold">
                      <p:stCondLst>
                        <p:cond delay="0"/>
                      </p:stCondLst>
                      <p:childTnLst>
                        <p:par>
                          <p:cTn id="4705" fill="hold">
                            <p:stCondLst>
                              <p:cond delay="0"/>
                            </p:stCondLst>
                            <p:childTnLst>
                              <p:par>
                                <p:cTn id="4706" presetID="1" presetClass="exit" presetSubtype="0" fill="hold" grpId="2" nodeType="withEffect">
                                  <p:stCondLst>
                                    <p:cond delay="0"/>
                                  </p:stCondLst>
                                  <p:childTnLst>
                                    <p:set>
                                      <p:cBhvr>
                                        <p:cTn id="4707" dur="1" fill="hold">
                                          <p:stCondLst>
                                            <p:cond delay="0"/>
                                          </p:stCondLst>
                                        </p:cTn>
                                        <p:tgtEl>
                                          <p:spTgt spid="974"/>
                                        </p:tgtEl>
                                        <p:attrNameLst>
                                          <p:attrName>style.visibility</p:attrName>
                                        </p:attrNameLst>
                                      </p:cBhvr>
                                      <p:to>
                                        <p:strVal val="hidden"/>
                                      </p:to>
                                    </p:set>
                                  </p:childTnLst>
                                </p:cTn>
                              </p:par>
                              <p:par>
                                <p:cTn id="4708" presetID="1" presetClass="exit" presetSubtype="0" fill="hold" grpId="2" nodeType="withEffect">
                                  <p:stCondLst>
                                    <p:cond delay="0"/>
                                  </p:stCondLst>
                                  <p:childTnLst>
                                    <p:set>
                                      <p:cBhvr>
                                        <p:cTn id="4709" dur="1" fill="hold">
                                          <p:stCondLst>
                                            <p:cond delay="0"/>
                                          </p:stCondLst>
                                        </p:cTn>
                                        <p:tgtEl>
                                          <p:spTgt spid="975"/>
                                        </p:tgtEl>
                                        <p:attrNameLst>
                                          <p:attrName>style.visibility</p:attrName>
                                        </p:attrNameLst>
                                      </p:cBhvr>
                                      <p:to>
                                        <p:strVal val="hidden"/>
                                      </p:to>
                                    </p:set>
                                  </p:childTnLst>
                                </p:cTn>
                              </p:par>
                              <p:par>
                                <p:cTn id="4710" presetID="1" presetClass="entr" presetSubtype="0" fill="hold" grpId="3" nodeType="withEffect">
                                  <p:stCondLst>
                                    <p:cond delay="0"/>
                                  </p:stCondLst>
                                  <p:childTnLst>
                                    <p:set>
                                      <p:cBhvr>
                                        <p:cTn id="4711" dur="1" fill="hold">
                                          <p:stCondLst>
                                            <p:cond delay="0"/>
                                          </p:stCondLst>
                                        </p:cTn>
                                        <p:tgtEl>
                                          <p:spTgt spid="977"/>
                                        </p:tgtEl>
                                        <p:attrNameLst>
                                          <p:attrName>style.visibility</p:attrName>
                                        </p:attrNameLst>
                                      </p:cBhvr>
                                      <p:to>
                                        <p:strVal val="visible"/>
                                      </p:to>
                                    </p:set>
                                  </p:childTnLst>
                                </p:cTn>
                              </p:par>
                              <p:par>
                                <p:cTn id="4712" presetID="1" presetClass="entr" presetSubtype="0" fill="hold" grpId="3" nodeType="withEffect">
                                  <p:stCondLst>
                                    <p:cond delay="0"/>
                                  </p:stCondLst>
                                  <p:childTnLst>
                                    <p:set>
                                      <p:cBhvr>
                                        <p:cTn id="4713" dur="1" fill="hold">
                                          <p:stCondLst>
                                            <p:cond delay="0"/>
                                          </p:stCondLst>
                                        </p:cTn>
                                        <p:tgtEl>
                                          <p:spTgt spid="976"/>
                                        </p:tgtEl>
                                        <p:attrNameLst>
                                          <p:attrName>style.visibility</p:attrName>
                                        </p:attrNameLst>
                                      </p:cBhvr>
                                      <p:to>
                                        <p:strVal val="visible"/>
                                      </p:to>
                                    </p:set>
                                  </p:childTnLst>
                                </p:cTn>
                              </p:par>
                            </p:childTnLst>
                          </p:cTn>
                        </p:par>
                      </p:childTnLst>
                    </p:cTn>
                  </p:par>
                </p:childTnLst>
              </p:cTn>
              <p:nextCondLst>
                <p:cond evt="onClick" delay="0">
                  <p:tgtEl>
                    <p:spTgt spid="974"/>
                  </p:tgtEl>
                </p:cond>
              </p:nextCondLst>
            </p:seq>
            <p:seq concurrent="1" nextAc="seek">
              <p:cTn id="4714" restart="whenNotActive" fill="hold" evtFilter="cancelBubble" nodeType="interactiveSeq">
                <p:stCondLst>
                  <p:cond evt="onClick" delay="0">
                    <p:tgtEl>
                      <p:spTgt spid="977"/>
                    </p:tgtEl>
                  </p:cond>
                </p:stCondLst>
                <p:endSync evt="end" delay="0">
                  <p:rtn val="all"/>
                </p:endSync>
                <p:childTnLst>
                  <p:par>
                    <p:cTn id="4715" fill="hold">
                      <p:stCondLst>
                        <p:cond delay="0"/>
                      </p:stCondLst>
                      <p:childTnLst>
                        <p:par>
                          <p:cTn id="4716" fill="hold">
                            <p:stCondLst>
                              <p:cond delay="0"/>
                            </p:stCondLst>
                            <p:childTnLst>
                              <p:par>
                                <p:cTn id="4717" presetID="1" presetClass="exit" presetSubtype="0" fill="hold" grpId="1" nodeType="withEffect">
                                  <p:stCondLst>
                                    <p:cond delay="0"/>
                                  </p:stCondLst>
                                  <p:childTnLst>
                                    <p:set>
                                      <p:cBhvr>
                                        <p:cTn id="4718" dur="1" fill="hold">
                                          <p:stCondLst>
                                            <p:cond delay="0"/>
                                          </p:stCondLst>
                                        </p:cTn>
                                        <p:tgtEl>
                                          <p:spTgt spid="977"/>
                                        </p:tgtEl>
                                        <p:attrNameLst>
                                          <p:attrName>style.visibility</p:attrName>
                                        </p:attrNameLst>
                                      </p:cBhvr>
                                      <p:to>
                                        <p:strVal val="hidden"/>
                                      </p:to>
                                    </p:set>
                                  </p:childTnLst>
                                </p:cTn>
                              </p:par>
                              <p:par>
                                <p:cTn id="4719" presetID="1" presetClass="exit" presetSubtype="0" fill="hold" grpId="1" nodeType="withEffect">
                                  <p:stCondLst>
                                    <p:cond delay="0"/>
                                  </p:stCondLst>
                                  <p:childTnLst>
                                    <p:set>
                                      <p:cBhvr>
                                        <p:cTn id="4720" dur="1" fill="hold">
                                          <p:stCondLst>
                                            <p:cond delay="0"/>
                                          </p:stCondLst>
                                        </p:cTn>
                                        <p:tgtEl>
                                          <p:spTgt spid="976"/>
                                        </p:tgtEl>
                                        <p:attrNameLst>
                                          <p:attrName>style.visibility</p:attrName>
                                        </p:attrNameLst>
                                      </p:cBhvr>
                                      <p:to>
                                        <p:strVal val="hidden"/>
                                      </p:to>
                                    </p:set>
                                  </p:childTnLst>
                                </p:cTn>
                              </p:par>
                              <p:par>
                                <p:cTn id="4721" presetID="1" presetClass="entr" presetSubtype="0" fill="hold" grpId="0" nodeType="withEffect">
                                  <p:stCondLst>
                                    <p:cond delay="0"/>
                                  </p:stCondLst>
                                  <p:childTnLst>
                                    <p:set>
                                      <p:cBhvr>
                                        <p:cTn id="4722" dur="1" fill="hold">
                                          <p:stCondLst>
                                            <p:cond delay="0"/>
                                          </p:stCondLst>
                                        </p:cTn>
                                        <p:tgtEl>
                                          <p:spTgt spid="975"/>
                                        </p:tgtEl>
                                        <p:attrNameLst>
                                          <p:attrName>style.visibility</p:attrName>
                                        </p:attrNameLst>
                                      </p:cBhvr>
                                      <p:to>
                                        <p:strVal val="visible"/>
                                      </p:to>
                                    </p:set>
                                  </p:childTnLst>
                                </p:cTn>
                              </p:par>
                              <p:par>
                                <p:cTn id="4723" presetID="1" presetClass="entr" presetSubtype="0" fill="hold" grpId="0" nodeType="withEffect">
                                  <p:stCondLst>
                                    <p:cond delay="0"/>
                                  </p:stCondLst>
                                  <p:childTnLst>
                                    <p:set>
                                      <p:cBhvr>
                                        <p:cTn id="4724" dur="1" fill="hold">
                                          <p:stCondLst>
                                            <p:cond delay="0"/>
                                          </p:stCondLst>
                                        </p:cTn>
                                        <p:tgtEl>
                                          <p:spTgt spid="974"/>
                                        </p:tgtEl>
                                        <p:attrNameLst>
                                          <p:attrName>style.visibility</p:attrName>
                                        </p:attrNameLst>
                                      </p:cBhvr>
                                      <p:to>
                                        <p:strVal val="visible"/>
                                      </p:to>
                                    </p:set>
                                  </p:childTnLst>
                                </p:cTn>
                              </p:par>
                            </p:childTnLst>
                          </p:cTn>
                        </p:par>
                      </p:childTnLst>
                    </p:cTn>
                  </p:par>
                </p:childTnLst>
              </p:cTn>
              <p:nextCondLst>
                <p:cond evt="onClick" delay="0">
                  <p:tgtEl>
                    <p:spTgt spid="977"/>
                  </p:tgtEl>
                </p:cond>
              </p:nextCondLst>
            </p:seq>
            <p:seq concurrent="1" nextAc="seek">
              <p:cTn id="4725" restart="whenNotActive" fill="hold" evtFilter="cancelBubble" nodeType="interactiveSeq">
                <p:stCondLst>
                  <p:cond evt="onClick" delay="0">
                    <p:tgtEl>
                      <p:spTgt spid="976"/>
                    </p:tgtEl>
                  </p:cond>
                </p:stCondLst>
                <p:endSync evt="end" delay="0">
                  <p:rtn val="all"/>
                </p:endSync>
                <p:childTnLst>
                  <p:par>
                    <p:cTn id="4726" fill="hold">
                      <p:stCondLst>
                        <p:cond delay="0"/>
                      </p:stCondLst>
                      <p:childTnLst>
                        <p:par>
                          <p:cTn id="4727" fill="hold">
                            <p:stCondLst>
                              <p:cond delay="0"/>
                            </p:stCondLst>
                            <p:childTnLst>
                              <p:par>
                                <p:cTn id="4728" presetID="1" presetClass="exit" presetSubtype="0" fill="hold" grpId="2" nodeType="withEffect">
                                  <p:stCondLst>
                                    <p:cond delay="0"/>
                                  </p:stCondLst>
                                  <p:childTnLst>
                                    <p:set>
                                      <p:cBhvr>
                                        <p:cTn id="4729" dur="1" fill="hold">
                                          <p:stCondLst>
                                            <p:cond delay="0"/>
                                          </p:stCondLst>
                                        </p:cTn>
                                        <p:tgtEl>
                                          <p:spTgt spid="976"/>
                                        </p:tgtEl>
                                        <p:attrNameLst>
                                          <p:attrName>style.visibility</p:attrName>
                                        </p:attrNameLst>
                                      </p:cBhvr>
                                      <p:to>
                                        <p:strVal val="hidden"/>
                                      </p:to>
                                    </p:set>
                                  </p:childTnLst>
                                </p:cTn>
                              </p:par>
                              <p:par>
                                <p:cTn id="4730" presetID="1" presetClass="exit" presetSubtype="0" fill="hold" grpId="2" nodeType="withEffect">
                                  <p:stCondLst>
                                    <p:cond delay="0"/>
                                  </p:stCondLst>
                                  <p:childTnLst>
                                    <p:set>
                                      <p:cBhvr>
                                        <p:cTn id="4731" dur="1" fill="hold">
                                          <p:stCondLst>
                                            <p:cond delay="0"/>
                                          </p:stCondLst>
                                        </p:cTn>
                                        <p:tgtEl>
                                          <p:spTgt spid="977"/>
                                        </p:tgtEl>
                                        <p:attrNameLst>
                                          <p:attrName>style.visibility</p:attrName>
                                        </p:attrNameLst>
                                      </p:cBhvr>
                                      <p:to>
                                        <p:strVal val="hidden"/>
                                      </p:to>
                                    </p:set>
                                  </p:childTnLst>
                                </p:cTn>
                              </p:par>
                              <p:par>
                                <p:cTn id="4732" presetID="1" presetClass="entr" presetSubtype="0" fill="hold" grpId="0" nodeType="withEffect">
                                  <p:stCondLst>
                                    <p:cond delay="0"/>
                                  </p:stCondLst>
                                  <p:childTnLst>
                                    <p:set>
                                      <p:cBhvr>
                                        <p:cTn id="4733" dur="1" fill="hold">
                                          <p:stCondLst>
                                            <p:cond delay="0"/>
                                          </p:stCondLst>
                                        </p:cTn>
                                        <p:tgtEl>
                                          <p:spTgt spid="979"/>
                                        </p:tgtEl>
                                        <p:attrNameLst>
                                          <p:attrName>style.visibility</p:attrName>
                                        </p:attrNameLst>
                                      </p:cBhvr>
                                      <p:to>
                                        <p:strVal val="visible"/>
                                      </p:to>
                                    </p:set>
                                  </p:childTnLst>
                                </p:cTn>
                              </p:par>
                              <p:par>
                                <p:cTn id="4734" presetID="1" presetClass="entr" presetSubtype="0" fill="hold" grpId="0" nodeType="withEffect">
                                  <p:stCondLst>
                                    <p:cond delay="0"/>
                                  </p:stCondLst>
                                  <p:childTnLst>
                                    <p:set>
                                      <p:cBhvr>
                                        <p:cTn id="4735" dur="1" fill="hold">
                                          <p:stCondLst>
                                            <p:cond delay="0"/>
                                          </p:stCondLst>
                                        </p:cTn>
                                        <p:tgtEl>
                                          <p:spTgt spid="978"/>
                                        </p:tgtEl>
                                        <p:attrNameLst>
                                          <p:attrName>style.visibility</p:attrName>
                                        </p:attrNameLst>
                                      </p:cBhvr>
                                      <p:to>
                                        <p:strVal val="visible"/>
                                      </p:to>
                                    </p:set>
                                  </p:childTnLst>
                                </p:cTn>
                              </p:par>
                            </p:childTnLst>
                          </p:cTn>
                        </p:par>
                      </p:childTnLst>
                    </p:cTn>
                  </p:par>
                </p:childTnLst>
              </p:cTn>
              <p:nextCondLst>
                <p:cond evt="onClick" delay="0">
                  <p:tgtEl>
                    <p:spTgt spid="976"/>
                  </p:tgtEl>
                </p:cond>
              </p:nextCondLst>
            </p:seq>
            <p:seq concurrent="1" nextAc="seek">
              <p:cTn id="4736" restart="whenNotActive" fill="hold" evtFilter="cancelBubble" nodeType="interactiveSeq">
                <p:stCondLst>
                  <p:cond evt="onClick" delay="0">
                    <p:tgtEl>
                      <p:spTgt spid="979"/>
                    </p:tgtEl>
                  </p:cond>
                </p:stCondLst>
                <p:endSync evt="end" delay="0">
                  <p:rtn val="all"/>
                </p:endSync>
                <p:childTnLst>
                  <p:par>
                    <p:cTn id="4737" fill="hold">
                      <p:stCondLst>
                        <p:cond delay="0"/>
                      </p:stCondLst>
                      <p:childTnLst>
                        <p:par>
                          <p:cTn id="4738" fill="hold">
                            <p:stCondLst>
                              <p:cond delay="0"/>
                            </p:stCondLst>
                            <p:childTnLst>
                              <p:par>
                                <p:cTn id="4739" presetID="1" presetClass="exit" presetSubtype="0" fill="hold" grpId="1" nodeType="withEffect">
                                  <p:stCondLst>
                                    <p:cond delay="0"/>
                                  </p:stCondLst>
                                  <p:childTnLst>
                                    <p:set>
                                      <p:cBhvr>
                                        <p:cTn id="4740" dur="1" fill="hold">
                                          <p:stCondLst>
                                            <p:cond delay="0"/>
                                          </p:stCondLst>
                                        </p:cTn>
                                        <p:tgtEl>
                                          <p:spTgt spid="979"/>
                                        </p:tgtEl>
                                        <p:attrNameLst>
                                          <p:attrName>style.visibility</p:attrName>
                                        </p:attrNameLst>
                                      </p:cBhvr>
                                      <p:to>
                                        <p:strVal val="hidden"/>
                                      </p:to>
                                    </p:set>
                                  </p:childTnLst>
                                </p:cTn>
                              </p:par>
                              <p:par>
                                <p:cTn id="4741" presetID="1" presetClass="exit" presetSubtype="0" fill="hold" grpId="1" nodeType="withEffect">
                                  <p:stCondLst>
                                    <p:cond delay="0"/>
                                  </p:stCondLst>
                                  <p:childTnLst>
                                    <p:set>
                                      <p:cBhvr>
                                        <p:cTn id="4742" dur="1" fill="hold">
                                          <p:stCondLst>
                                            <p:cond delay="0"/>
                                          </p:stCondLst>
                                        </p:cTn>
                                        <p:tgtEl>
                                          <p:spTgt spid="978"/>
                                        </p:tgtEl>
                                        <p:attrNameLst>
                                          <p:attrName>style.visibility</p:attrName>
                                        </p:attrNameLst>
                                      </p:cBhvr>
                                      <p:to>
                                        <p:strVal val="hidden"/>
                                      </p:to>
                                    </p:set>
                                  </p:childTnLst>
                                </p:cTn>
                              </p:par>
                              <p:par>
                                <p:cTn id="4743" presetID="1" presetClass="entr" presetSubtype="0" fill="hold" grpId="0" nodeType="withEffect">
                                  <p:stCondLst>
                                    <p:cond delay="0"/>
                                  </p:stCondLst>
                                  <p:childTnLst>
                                    <p:set>
                                      <p:cBhvr>
                                        <p:cTn id="4744" dur="1" fill="hold">
                                          <p:stCondLst>
                                            <p:cond delay="0"/>
                                          </p:stCondLst>
                                        </p:cTn>
                                        <p:tgtEl>
                                          <p:spTgt spid="977"/>
                                        </p:tgtEl>
                                        <p:attrNameLst>
                                          <p:attrName>style.visibility</p:attrName>
                                        </p:attrNameLst>
                                      </p:cBhvr>
                                      <p:to>
                                        <p:strVal val="visible"/>
                                      </p:to>
                                    </p:set>
                                  </p:childTnLst>
                                </p:cTn>
                              </p:par>
                              <p:par>
                                <p:cTn id="4745" presetID="1" presetClass="entr" presetSubtype="0" fill="hold" grpId="0" nodeType="withEffect">
                                  <p:stCondLst>
                                    <p:cond delay="0"/>
                                  </p:stCondLst>
                                  <p:childTnLst>
                                    <p:set>
                                      <p:cBhvr>
                                        <p:cTn id="4746" dur="1" fill="hold">
                                          <p:stCondLst>
                                            <p:cond delay="0"/>
                                          </p:stCondLst>
                                        </p:cTn>
                                        <p:tgtEl>
                                          <p:spTgt spid="976"/>
                                        </p:tgtEl>
                                        <p:attrNameLst>
                                          <p:attrName>style.visibility</p:attrName>
                                        </p:attrNameLst>
                                      </p:cBhvr>
                                      <p:to>
                                        <p:strVal val="visible"/>
                                      </p:to>
                                    </p:set>
                                  </p:childTnLst>
                                </p:cTn>
                              </p:par>
                            </p:childTnLst>
                          </p:cTn>
                        </p:par>
                      </p:childTnLst>
                    </p:cTn>
                  </p:par>
                </p:childTnLst>
              </p:cTn>
              <p:nextCondLst>
                <p:cond evt="onClick" delay="0">
                  <p:tgtEl>
                    <p:spTgt spid="979"/>
                  </p:tgtEl>
                </p:cond>
              </p:nextCondLst>
            </p:seq>
            <p:seq concurrent="1" nextAc="seek">
              <p:cTn id="4747" restart="whenNotActive" fill="hold" evtFilter="cancelBubble" nodeType="interactiveSeq">
                <p:stCondLst>
                  <p:cond evt="onClick" delay="0">
                    <p:tgtEl>
                      <p:spTgt spid="978"/>
                    </p:tgtEl>
                  </p:cond>
                </p:stCondLst>
                <p:endSync evt="end" delay="0">
                  <p:rtn val="all"/>
                </p:endSync>
                <p:childTnLst>
                  <p:par>
                    <p:cTn id="4748" fill="hold">
                      <p:stCondLst>
                        <p:cond delay="0"/>
                      </p:stCondLst>
                      <p:childTnLst>
                        <p:par>
                          <p:cTn id="4749" fill="hold">
                            <p:stCondLst>
                              <p:cond delay="0"/>
                            </p:stCondLst>
                            <p:childTnLst>
                              <p:par>
                                <p:cTn id="4750" presetID="1" presetClass="exit" presetSubtype="0" fill="hold" grpId="2" nodeType="withEffect">
                                  <p:stCondLst>
                                    <p:cond delay="0"/>
                                  </p:stCondLst>
                                  <p:childTnLst>
                                    <p:set>
                                      <p:cBhvr>
                                        <p:cTn id="4751" dur="1" fill="hold">
                                          <p:stCondLst>
                                            <p:cond delay="0"/>
                                          </p:stCondLst>
                                        </p:cTn>
                                        <p:tgtEl>
                                          <p:spTgt spid="978"/>
                                        </p:tgtEl>
                                        <p:attrNameLst>
                                          <p:attrName>style.visibility</p:attrName>
                                        </p:attrNameLst>
                                      </p:cBhvr>
                                      <p:to>
                                        <p:strVal val="hidden"/>
                                      </p:to>
                                    </p:set>
                                  </p:childTnLst>
                                </p:cTn>
                              </p:par>
                              <p:par>
                                <p:cTn id="4752" presetID="1" presetClass="exit" presetSubtype="0" fill="hold" grpId="2" nodeType="withEffect">
                                  <p:stCondLst>
                                    <p:cond delay="0"/>
                                  </p:stCondLst>
                                  <p:childTnLst>
                                    <p:set>
                                      <p:cBhvr>
                                        <p:cTn id="4753" dur="1" fill="hold">
                                          <p:stCondLst>
                                            <p:cond delay="0"/>
                                          </p:stCondLst>
                                        </p:cTn>
                                        <p:tgtEl>
                                          <p:spTgt spid="979"/>
                                        </p:tgtEl>
                                        <p:attrNameLst>
                                          <p:attrName>style.visibility</p:attrName>
                                        </p:attrNameLst>
                                      </p:cBhvr>
                                      <p:to>
                                        <p:strVal val="hidden"/>
                                      </p:to>
                                    </p:set>
                                  </p:childTnLst>
                                </p:cTn>
                              </p:par>
                              <p:par>
                                <p:cTn id="4754" presetID="1" presetClass="entr" presetSubtype="0" fill="hold" grpId="3" nodeType="withEffect">
                                  <p:stCondLst>
                                    <p:cond delay="0"/>
                                  </p:stCondLst>
                                  <p:childTnLst>
                                    <p:set>
                                      <p:cBhvr>
                                        <p:cTn id="4755" dur="1" fill="hold">
                                          <p:stCondLst>
                                            <p:cond delay="0"/>
                                          </p:stCondLst>
                                        </p:cTn>
                                        <p:tgtEl>
                                          <p:spTgt spid="981"/>
                                        </p:tgtEl>
                                        <p:attrNameLst>
                                          <p:attrName>style.visibility</p:attrName>
                                        </p:attrNameLst>
                                      </p:cBhvr>
                                      <p:to>
                                        <p:strVal val="visible"/>
                                      </p:to>
                                    </p:set>
                                  </p:childTnLst>
                                </p:cTn>
                              </p:par>
                              <p:par>
                                <p:cTn id="4756" presetID="1" presetClass="entr" presetSubtype="0" fill="hold" grpId="3" nodeType="withEffect">
                                  <p:stCondLst>
                                    <p:cond delay="0"/>
                                  </p:stCondLst>
                                  <p:childTnLst>
                                    <p:set>
                                      <p:cBhvr>
                                        <p:cTn id="4757" dur="1" fill="hold">
                                          <p:stCondLst>
                                            <p:cond delay="0"/>
                                          </p:stCondLst>
                                        </p:cTn>
                                        <p:tgtEl>
                                          <p:spTgt spid="980"/>
                                        </p:tgtEl>
                                        <p:attrNameLst>
                                          <p:attrName>style.visibility</p:attrName>
                                        </p:attrNameLst>
                                      </p:cBhvr>
                                      <p:to>
                                        <p:strVal val="visible"/>
                                      </p:to>
                                    </p:set>
                                  </p:childTnLst>
                                </p:cTn>
                              </p:par>
                            </p:childTnLst>
                          </p:cTn>
                        </p:par>
                      </p:childTnLst>
                    </p:cTn>
                  </p:par>
                </p:childTnLst>
              </p:cTn>
              <p:nextCondLst>
                <p:cond evt="onClick" delay="0">
                  <p:tgtEl>
                    <p:spTgt spid="978"/>
                  </p:tgtEl>
                </p:cond>
              </p:nextCondLst>
            </p:seq>
            <p:seq concurrent="1" nextAc="seek">
              <p:cTn id="4758" restart="whenNotActive" fill="hold" evtFilter="cancelBubble" nodeType="interactiveSeq">
                <p:stCondLst>
                  <p:cond evt="onClick" delay="0">
                    <p:tgtEl>
                      <p:spTgt spid="981"/>
                    </p:tgtEl>
                  </p:cond>
                </p:stCondLst>
                <p:endSync evt="end" delay="0">
                  <p:rtn val="all"/>
                </p:endSync>
                <p:childTnLst>
                  <p:par>
                    <p:cTn id="4759" fill="hold">
                      <p:stCondLst>
                        <p:cond delay="0"/>
                      </p:stCondLst>
                      <p:childTnLst>
                        <p:par>
                          <p:cTn id="4760" fill="hold">
                            <p:stCondLst>
                              <p:cond delay="0"/>
                            </p:stCondLst>
                            <p:childTnLst>
                              <p:par>
                                <p:cTn id="4761" presetID="1" presetClass="exit" presetSubtype="0" fill="hold" grpId="1" nodeType="withEffect">
                                  <p:stCondLst>
                                    <p:cond delay="0"/>
                                  </p:stCondLst>
                                  <p:childTnLst>
                                    <p:set>
                                      <p:cBhvr>
                                        <p:cTn id="4762" dur="1" fill="hold">
                                          <p:stCondLst>
                                            <p:cond delay="0"/>
                                          </p:stCondLst>
                                        </p:cTn>
                                        <p:tgtEl>
                                          <p:spTgt spid="981"/>
                                        </p:tgtEl>
                                        <p:attrNameLst>
                                          <p:attrName>style.visibility</p:attrName>
                                        </p:attrNameLst>
                                      </p:cBhvr>
                                      <p:to>
                                        <p:strVal val="hidden"/>
                                      </p:to>
                                    </p:set>
                                  </p:childTnLst>
                                </p:cTn>
                              </p:par>
                              <p:par>
                                <p:cTn id="4763" presetID="1" presetClass="exit" presetSubtype="0" fill="hold" grpId="1" nodeType="withEffect">
                                  <p:stCondLst>
                                    <p:cond delay="0"/>
                                  </p:stCondLst>
                                  <p:childTnLst>
                                    <p:set>
                                      <p:cBhvr>
                                        <p:cTn id="4764" dur="1" fill="hold">
                                          <p:stCondLst>
                                            <p:cond delay="0"/>
                                          </p:stCondLst>
                                        </p:cTn>
                                        <p:tgtEl>
                                          <p:spTgt spid="980"/>
                                        </p:tgtEl>
                                        <p:attrNameLst>
                                          <p:attrName>style.visibility</p:attrName>
                                        </p:attrNameLst>
                                      </p:cBhvr>
                                      <p:to>
                                        <p:strVal val="hidden"/>
                                      </p:to>
                                    </p:set>
                                  </p:childTnLst>
                                </p:cTn>
                              </p:par>
                              <p:par>
                                <p:cTn id="4765" presetID="1" presetClass="entr" presetSubtype="0" fill="hold" grpId="3" nodeType="withEffect">
                                  <p:stCondLst>
                                    <p:cond delay="0"/>
                                  </p:stCondLst>
                                  <p:childTnLst>
                                    <p:set>
                                      <p:cBhvr>
                                        <p:cTn id="4766" dur="1" fill="hold">
                                          <p:stCondLst>
                                            <p:cond delay="0"/>
                                          </p:stCondLst>
                                        </p:cTn>
                                        <p:tgtEl>
                                          <p:spTgt spid="979"/>
                                        </p:tgtEl>
                                        <p:attrNameLst>
                                          <p:attrName>style.visibility</p:attrName>
                                        </p:attrNameLst>
                                      </p:cBhvr>
                                      <p:to>
                                        <p:strVal val="visible"/>
                                      </p:to>
                                    </p:set>
                                  </p:childTnLst>
                                </p:cTn>
                              </p:par>
                              <p:par>
                                <p:cTn id="4767" presetID="1" presetClass="entr" presetSubtype="0" fill="hold" grpId="3" nodeType="withEffect">
                                  <p:stCondLst>
                                    <p:cond delay="0"/>
                                  </p:stCondLst>
                                  <p:childTnLst>
                                    <p:set>
                                      <p:cBhvr>
                                        <p:cTn id="4768" dur="1" fill="hold">
                                          <p:stCondLst>
                                            <p:cond delay="0"/>
                                          </p:stCondLst>
                                        </p:cTn>
                                        <p:tgtEl>
                                          <p:spTgt spid="978"/>
                                        </p:tgtEl>
                                        <p:attrNameLst>
                                          <p:attrName>style.visibility</p:attrName>
                                        </p:attrNameLst>
                                      </p:cBhvr>
                                      <p:to>
                                        <p:strVal val="visible"/>
                                      </p:to>
                                    </p:set>
                                  </p:childTnLst>
                                </p:cTn>
                              </p:par>
                            </p:childTnLst>
                          </p:cTn>
                        </p:par>
                      </p:childTnLst>
                    </p:cTn>
                  </p:par>
                </p:childTnLst>
              </p:cTn>
              <p:nextCondLst>
                <p:cond evt="onClick" delay="0">
                  <p:tgtEl>
                    <p:spTgt spid="981"/>
                  </p:tgtEl>
                </p:cond>
              </p:nextCondLst>
            </p:seq>
            <p:seq concurrent="1" nextAc="seek">
              <p:cTn id="4769" restart="whenNotActive" fill="hold" evtFilter="cancelBubble" nodeType="interactiveSeq">
                <p:stCondLst>
                  <p:cond evt="onClick" delay="0">
                    <p:tgtEl>
                      <p:spTgt spid="980"/>
                    </p:tgtEl>
                  </p:cond>
                </p:stCondLst>
                <p:endSync evt="end" delay="0">
                  <p:rtn val="all"/>
                </p:endSync>
                <p:childTnLst>
                  <p:par>
                    <p:cTn id="4770" fill="hold">
                      <p:stCondLst>
                        <p:cond delay="0"/>
                      </p:stCondLst>
                      <p:childTnLst>
                        <p:par>
                          <p:cTn id="4771" fill="hold">
                            <p:stCondLst>
                              <p:cond delay="0"/>
                            </p:stCondLst>
                            <p:childTnLst>
                              <p:par>
                                <p:cTn id="4772" presetID="1" presetClass="exit" presetSubtype="0" fill="hold" grpId="2" nodeType="withEffect">
                                  <p:stCondLst>
                                    <p:cond delay="0"/>
                                  </p:stCondLst>
                                  <p:childTnLst>
                                    <p:set>
                                      <p:cBhvr>
                                        <p:cTn id="4773" dur="1" fill="hold">
                                          <p:stCondLst>
                                            <p:cond delay="0"/>
                                          </p:stCondLst>
                                        </p:cTn>
                                        <p:tgtEl>
                                          <p:spTgt spid="980"/>
                                        </p:tgtEl>
                                        <p:attrNameLst>
                                          <p:attrName>style.visibility</p:attrName>
                                        </p:attrNameLst>
                                      </p:cBhvr>
                                      <p:to>
                                        <p:strVal val="hidden"/>
                                      </p:to>
                                    </p:set>
                                  </p:childTnLst>
                                </p:cTn>
                              </p:par>
                              <p:par>
                                <p:cTn id="4774" presetID="1" presetClass="exit" presetSubtype="0" fill="hold" grpId="2" nodeType="withEffect">
                                  <p:stCondLst>
                                    <p:cond delay="0"/>
                                  </p:stCondLst>
                                  <p:childTnLst>
                                    <p:set>
                                      <p:cBhvr>
                                        <p:cTn id="4775" dur="1" fill="hold">
                                          <p:stCondLst>
                                            <p:cond delay="0"/>
                                          </p:stCondLst>
                                        </p:cTn>
                                        <p:tgtEl>
                                          <p:spTgt spid="981"/>
                                        </p:tgtEl>
                                        <p:attrNameLst>
                                          <p:attrName>style.visibility</p:attrName>
                                        </p:attrNameLst>
                                      </p:cBhvr>
                                      <p:to>
                                        <p:strVal val="hidden"/>
                                      </p:to>
                                    </p:set>
                                  </p:childTnLst>
                                </p:cTn>
                              </p:par>
                              <p:par>
                                <p:cTn id="4776" presetID="1" presetClass="entr" presetSubtype="0" fill="hold" grpId="0" nodeType="withEffect">
                                  <p:stCondLst>
                                    <p:cond delay="0"/>
                                  </p:stCondLst>
                                  <p:childTnLst>
                                    <p:set>
                                      <p:cBhvr>
                                        <p:cTn id="4777" dur="1" fill="hold">
                                          <p:stCondLst>
                                            <p:cond delay="0"/>
                                          </p:stCondLst>
                                        </p:cTn>
                                        <p:tgtEl>
                                          <p:spTgt spid="983"/>
                                        </p:tgtEl>
                                        <p:attrNameLst>
                                          <p:attrName>style.visibility</p:attrName>
                                        </p:attrNameLst>
                                      </p:cBhvr>
                                      <p:to>
                                        <p:strVal val="visible"/>
                                      </p:to>
                                    </p:set>
                                  </p:childTnLst>
                                </p:cTn>
                              </p:par>
                              <p:par>
                                <p:cTn id="4778" presetID="1" presetClass="entr" presetSubtype="0" fill="hold" grpId="0" nodeType="withEffect">
                                  <p:stCondLst>
                                    <p:cond delay="0"/>
                                  </p:stCondLst>
                                  <p:childTnLst>
                                    <p:set>
                                      <p:cBhvr>
                                        <p:cTn id="4779" dur="1" fill="hold">
                                          <p:stCondLst>
                                            <p:cond delay="0"/>
                                          </p:stCondLst>
                                        </p:cTn>
                                        <p:tgtEl>
                                          <p:spTgt spid="982"/>
                                        </p:tgtEl>
                                        <p:attrNameLst>
                                          <p:attrName>style.visibility</p:attrName>
                                        </p:attrNameLst>
                                      </p:cBhvr>
                                      <p:to>
                                        <p:strVal val="visible"/>
                                      </p:to>
                                    </p:set>
                                  </p:childTnLst>
                                </p:cTn>
                              </p:par>
                            </p:childTnLst>
                          </p:cTn>
                        </p:par>
                      </p:childTnLst>
                    </p:cTn>
                  </p:par>
                </p:childTnLst>
              </p:cTn>
              <p:nextCondLst>
                <p:cond evt="onClick" delay="0">
                  <p:tgtEl>
                    <p:spTgt spid="980"/>
                  </p:tgtEl>
                </p:cond>
              </p:nextCondLst>
            </p:seq>
            <p:seq concurrent="1" nextAc="seek">
              <p:cTn id="4780" restart="whenNotActive" fill="hold" evtFilter="cancelBubble" nodeType="interactiveSeq">
                <p:stCondLst>
                  <p:cond evt="onClick" delay="0">
                    <p:tgtEl>
                      <p:spTgt spid="983"/>
                    </p:tgtEl>
                  </p:cond>
                </p:stCondLst>
                <p:endSync evt="end" delay="0">
                  <p:rtn val="all"/>
                </p:endSync>
                <p:childTnLst>
                  <p:par>
                    <p:cTn id="4781" fill="hold">
                      <p:stCondLst>
                        <p:cond delay="0"/>
                      </p:stCondLst>
                      <p:childTnLst>
                        <p:par>
                          <p:cTn id="4782" fill="hold">
                            <p:stCondLst>
                              <p:cond delay="0"/>
                            </p:stCondLst>
                            <p:childTnLst>
                              <p:par>
                                <p:cTn id="4783" presetID="1" presetClass="exit" presetSubtype="0" fill="hold" grpId="1" nodeType="withEffect">
                                  <p:stCondLst>
                                    <p:cond delay="0"/>
                                  </p:stCondLst>
                                  <p:childTnLst>
                                    <p:set>
                                      <p:cBhvr>
                                        <p:cTn id="4784" dur="1" fill="hold">
                                          <p:stCondLst>
                                            <p:cond delay="0"/>
                                          </p:stCondLst>
                                        </p:cTn>
                                        <p:tgtEl>
                                          <p:spTgt spid="983"/>
                                        </p:tgtEl>
                                        <p:attrNameLst>
                                          <p:attrName>style.visibility</p:attrName>
                                        </p:attrNameLst>
                                      </p:cBhvr>
                                      <p:to>
                                        <p:strVal val="hidden"/>
                                      </p:to>
                                    </p:set>
                                  </p:childTnLst>
                                </p:cTn>
                              </p:par>
                              <p:par>
                                <p:cTn id="4785" presetID="1" presetClass="exit" presetSubtype="0" fill="hold" grpId="1" nodeType="withEffect">
                                  <p:stCondLst>
                                    <p:cond delay="0"/>
                                  </p:stCondLst>
                                  <p:childTnLst>
                                    <p:set>
                                      <p:cBhvr>
                                        <p:cTn id="4786" dur="1" fill="hold">
                                          <p:stCondLst>
                                            <p:cond delay="0"/>
                                          </p:stCondLst>
                                        </p:cTn>
                                        <p:tgtEl>
                                          <p:spTgt spid="982"/>
                                        </p:tgtEl>
                                        <p:attrNameLst>
                                          <p:attrName>style.visibility</p:attrName>
                                        </p:attrNameLst>
                                      </p:cBhvr>
                                      <p:to>
                                        <p:strVal val="hidden"/>
                                      </p:to>
                                    </p:set>
                                  </p:childTnLst>
                                </p:cTn>
                              </p:par>
                              <p:par>
                                <p:cTn id="4787" presetID="1" presetClass="entr" presetSubtype="0" fill="hold" grpId="0" nodeType="withEffect">
                                  <p:stCondLst>
                                    <p:cond delay="0"/>
                                  </p:stCondLst>
                                  <p:childTnLst>
                                    <p:set>
                                      <p:cBhvr>
                                        <p:cTn id="4788" dur="1" fill="hold">
                                          <p:stCondLst>
                                            <p:cond delay="0"/>
                                          </p:stCondLst>
                                        </p:cTn>
                                        <p:tgtEl>
                                          <p:spTgt spid="981"/>
                                        </p:tgtEl>
                                        <p:attrNameLst>
                                          <p:attrName>style.visibility</p:attrName>
                                        </p:attrNameLst>
                                      </p:cBhvr>
                                      <p:to>
                                        <p:strVal val="visible"/>
                                      </p:to>
                                    </p:set>
                                  </p:childTnLst>
                                </p:cTn>
                              </p:par>
                              <p:par>
                                <p:cTn id="4789" presetID="1" presetClass="entr" presetSubtype="0" fill="hold" grpId="0" nodeType="withEffect">
                                  <p:stCondLst>
                                    <p:cond delay="0"/>
                                  </p:stCondLst>
                                  <p:childTnLst>
                                    <p:set>
                                      <p:cBhvr>
                                        <p:cTn id="4790" dur="1" fill="hold">
                                          <p:stCondLst>
                                            <p:cond delay="0"/>
                                          </p:stCondLst>
                                        </p:cTn>
                                        <p:tgtEl>
                                          <p:spTgt spid="980"/>
                                        </p:tgtEl>
                                        <p:attrNameLst>
                                          <p:attrName>style.visibility</p:attrName>
                                        </p:attrNameLst>
                                      </p:cBhvr>
                                      <p:to>
                                        <p:strVal val="visible"/>
                                      </p:to>
                                    </p:set>
                                  </p:childTnLst>
                                </p:cTn>
                              </p:par>
                            </p:childTnLst>
                          </p:cTn>
                        </p:par>
                      </p:childTnLst>
                    </p:cTn>
                  </p:par>
                </p:childTnLst>
              </p:cTn>
              <p:nextCondLst>
                <p:cond evt="onClick" delay="0">
                  <p:tgtEl>
                    <p:spTgt spid="983"/>
                  </p:tgtEl>
                </p:cond>
              </p:nextCondLst>
            </p:seq>
            <p:seq concurrent="1" nextAc="seek">
              <p:cTn id="4791" restart="whenNotActive" fill="hold" evtFilter="cancelBubble" nodeType="interactiveSeq">
                <p:stCondLst>
                  <p:cond evt="onClick" delay="0">
                    <p:tgtEl>
                      <p:spTgt spid="982"/>
                    </p:tgtEl>
                  </p:cond>
                </p:stCondLst>
                <p:endSync evt="end" delay="0">
                  <p:rtn val="all"/>
                </p:endSync>
                <p:childTnLst>
                  <p:par>
                    <p:cTn id="4792" fill="hold">
                      <p:stCondLst>
                        <p:cond delay="0"/>
                      </p:stCondLst>
                      <p:childTnLst>
                        <p:par>
                          <p:cTn id="4793" fill="hold">
                            <p:stCondLst>
                              <p:cond delay="0"/>
                            </p:stCondLst>
                            <p:childTnLst>
                              <p:par>
                                <p:cTn id="4794" presetID="1" presetClass="exit" presetSubtype="0" fill="hold" grpId="2" nodeType="withEffect">
                                  <p:stCondLst>
                                    <p:cond delay="0"/>
                                  </p:stCondLst>
                                  <p:childTnLst>
                                    <p:set>
                                      <p:cBhvr>
                                        <p:cTn id="4795" dur="1" fill="hold">
                                          <p:stCondLst>
                                            <p:cond delay="0"/>
                                          </p:stCondLst>
                                        </p:cTn>
                                        <p:tgtEl>
                                          <p:spTgt spid="982"/>
                                        </p:tgtEl>
                                        <p:attrNameLst>
                                          <p:attrName>style.visibility</p:attrName>
                                        </p:attrNameLst>
                                      </p:cBhvr>
                                      <p:to>
                                        <p:strVal val="hidden"/>
                                      </p:to>
                                    </p:set>
                                  </p:childTnLst>
                                </p:cTn>
                              </p:par>
                              <p:par>
                                <p:cTn id="4796" presetID="1" presetClass="exit" presetSubtype="0" fill="hold" grpId="2" nodeType="withEffect">
                                  <p:stCondLst>
                                    <p:cond delay="0"/>
                                  </p:stCondLst>
                                  <p:childTnLst>
                                    <p:set>
                                      <p:cBhvr>
                                        <p:cTn id="4797" dur="1" fill="hold">
                                          <p:stCondLst>
                                            <p:cond delay="0"/>
                                          </p:stCondLst>
                                        </p:cTn>
                                        <p:tgtEl>
                                          <p:spTgt spid="983"/>
                                        </p:tgtEl>
                                        <p:attrNameLst>
                                          <p:attrName>style.visibility</p:attrName>
                                        </p:attrNameLst>
                                      </p:cBhvr>
                                      <p:to>
                                        <p:strVal val="hidden"/>
                                      </p:to>
                                    </p:set>
                                  </p:childTnLst>
                                </p:cTn>
                              </p:par>
                              <p:par>
                                <p:cTn id="4798" presetID="1" presetClass="entr" presetSubtype="0" fill="hold" grpId="3" nodeType="withEffect">
                                  <p:stCondLst>
                                    <p:cond delay="0"/>
                                  </p:stCondLst>
                                  <p:childTnLst>
                                    <p:set>
                                      <p:cBhvr>
                                        <p:cTn id="4799" dur="1" fill="hold">
                                          <p:stCondLst>
                                            <p:cond delay="0"/>
                                          </p:stCondLst>
                                        </p:cTn>
                                        <p:tgtEl>
                                          <p:spTgt spid="985"/>
                                        </p:tgtEl>
                                        <p:attrNameLst>
                                          <p:attrName>style.visibility</p:attrName>
                                        </p:attrNameLst>
                                      </p:cBhvr>
                                      <p:to>
                                        <p:strVal val="visible"/>
                                      </p:to>
                                    </p:set>
                                  </p:childTnLst>
                                </p:cTn>
                              </p:par>
                              <p:par>
                                <p:cTn id="4800" presetID="1" presetClass="entr" presetSubtype="0" fill="hold" grpId="3" nodeType="withEffect">
                                  <p:stCondLst>
                                    <p:cond delay="0"/>
                                  </p:stCondLst>
                                  <p:childTnLst>
                                    <p:set>
                                      <p:cBhvr>
                                        <p:cTn id="4801" dur="1" fill="hold">
                                          <p:stCondLst>
                                            <p:cond delay="0"/>
                                          </p:stCondLst>
                                        </p:cTn>
                                        <p:tgtEl>
                                          <p:spTgt spid="984"/>
                                        </p:tgtEl>
                                        <p:attrNameLst>
                                          <p:attrName>style.visibility</p:attrName>
                                        </p:attrNameLst>
                                      </p:cBhvr>
                                      <p:to>
                                        <p:strVal val="visible"/>
                                      </p:to>
                                    </p:set>
                                  </p:childTnLst>
                                </p:cTn>
                              </p:par>
                            </p:childTnLst>
                          </p:cTn>
                        </p:par>
                      </p:childTnLst>
                    </p:cTn>
                  </p:par>
                </p:childTnLst>
              </p:cTn>
              <p:nextCondLst>
                <p:cond evt="onClick" delay="0">
                  <p:tgtEl>
                    <p:spTgt spid="982"/>
                  </p:tgtEl>
                </p:cond>
              </p:nextCondLst>
            </p:seq>
            <p:seq concurrent="1" nextAc="seek">
              <p:cTn id="4802" restart="whenNotActive" fill="hold" evtFilter="cancelBubble" nodeType="interactiveSeq">
                <p:stCondLst>
                  <p:cond evt="onClick" delay="0">
                    <p:tgtEl>
                      <p:spTgt spid="985"/>
                    </p:tgtEl>
                  </p:cond>
                </p:stCondLst>
                <p:endSync evt="end" delay="0">
                  <p:rtn val="all"/>
                </p:endSync>
                <p:childTnLst>
                  <p:par>
                    <p:cTn id="4803" fill="hold">
                      <p:stCondLst>
                        <p:cond delay="0"/>
                      </p:stCondLst>
                      <p:childTnLst>
                        <p:par>
                          <p:cTn id="4804" fill="hold">
                            <p:stCondLst>
                              <p:cond delay="0"/>
                            </p:stCondLst>
                            <p:childTnLst>
                              <p:par>
                                <p:cTn id="4805" presetID="1" presetClass="exit" presetSubtype="0" fill="hold" grpId="1" nodeType="withEffect">
                                  <p:stCondLst>
                                    <p:cond delay="0"/>
                                  </p:stCondLst>
                                  <p:childTnLst>
                                    <p:set>
                                      <p:cBhvr>
                                        <p:cTn id="4806" dur="1" fill="hold">
                                          <p:stCondLst>
                                            <p:cond delay="0"/>
                                          </p:stCondLst>
                                        </p:cTn>
                                        <p:tgtEl>
                                          <p:spTgt spid="985"/>
                                        </p:tgtEl>
                                        <p:attrNameLst>
                                          <p:attrName>style.visibility</p:attrName>
                                        </p:attrNameLst>
                                      </p:cBhvr>
                                      <p:to>
                                        <p:strVal val="hidden"/>
                                      </p:to>
                                    </p:set>
                                  </p:childTnLst>
                                </p:cTn>
                              </p:par>
                              <p:par>
                                <p:cTn id="4807" presetID="1" presetClass="exit" presetSubtype="0" fill="hold" grpId="1" nodeType="withEffect">
                                  <p:stCondLst>
                                    <p:cond delay="0"/>
                                  </p:stCondLst>
                                  <p:childTnLst>
                                    <p:set>
                                      <p:cBhvr>
                                        <p:cTn id="4808" dur="1" fill="hold">
                                          <p:stCondLst>
                                            <p:cond delay="0"/>
                                          </p:stCondLst>
                                        </p:cTn>
                                        <p:tgtEl>
                                          <p:spTgt spid="984"/>
                                        </p:tgtEl>
                                        <p:attrNameLst>
                                          <p:attrName>style.visibility</p:attrName>
                                        </p:attrNameLst>
                                      </p:cBhvr>
                                      <p:to>
                                        <p:strVal val="hidden"/>
                                      </p:to>
                                    </p:set>
                                  </p:childTnLst>
                                </p:cTn>
                              </p:par>
                              <p:par>
                                <p:cTn id="4809" presetID="1" presetClass="entr" presetSubtype="0" fill="hold" grpId="3" nodeType="withEffect">
                                  <p:stCondLst>
                                    <p:cond delay="0"/>
                                  </p:stCondLst>
                                  <p:childTnLst>
                                    <p:set>
                                      <p:cBhvr>
                                        <p:cTn id="4810" dur="1" fill="hold">
                                          <p:stCondLst>
                                            <p:cond delay="0"/>
                                          </p:stCondLst>
                                        </p:cTn>
                                        <p:tgtEl>
                                          <p:spTgt spid="983"/>
                                        </p:tgtEl>
                                        <p:attrNameLst>
                                          <p:attrName>style.visibility</p:attrName>
                                        </p:attrNameLst>
                                      </p:cBhvr>
                                      <p:to>
                                        <p:strVal val="visible"/>
                                      </p:to>
                                    </p:set>
                                  </p:childTnLst>
                                </p:cTn>
                              </p:par>
                              <p:par>
                                <p:cTn id="4811" presetID="1" presetClass="entr" presetSubtype="0" fill="hold" grpId="3" nodeType="withEffect">
                                  <p:stCondLst>
                                    <p:cond delay="0"/>
                                  </p:stCondLst>
                                  <p:childTnLst>
                                    <p:set>
                                      <p:cBhvr>
                                        <p:cTn id="4812" dur="1" fill="hold">
                                          <p:stCondLst>
                                            <p:cond delay="0"/>
                                          </p:stCondLst>
                                        </p:cTn>
                                        <p:tgtEl>
                                          <p:spTgt spid="982"/>
                                        </p:tgtEl>
                                        <p:attrNameLst>
                                          <p:attrName>style.visibility</p:attrName>
                                        </p:attrNameLst>
                                      </p:cBhvr>
                                      <p:to>
                                        <p:strVal val="visible"/>
                                      </p:to>
                                    </p:set>
                                  </p:childTnLst>
                                </p:cTn>
                              </p:par>
                            </p:childTnLst>
                          </p:cTn>
                        </p:par>
                      </p:childTnLst>
                    </p:cTn>
                  </p:par>
                </p:childTnLst>
              </p:cTn>
              <p:nextCondLst>
                <p:cond evt="onClick" delay="0">
                  <p:tgtEl>
                    <p:spTgt spid="985"/>
                  </p:tgtEl>
                </p:cond>
              </p:nextCondLst>
            </p:seq>
            <p:seq concurrent="1" nextAc="seek">
              <p:cTn id="4813" restart="whenNotActive" fill="hold" evtFilter="cancelBubble" nodeType="interactiveSeq">
                <p:stCondLst>
                  <p:cond evt="onClick" delay="0">
                    <p:tgtEl>
                      <p:spTgt spid="984"/>
                    </p:tgtEl>
                  </p:cond>
                </p:stCondLst>
                <p:endSync evt="end" delay="0">
                  <p:rtn val="all"/>
                </p:endSync>
                <p:childTnLst>
                  <p:par>
                    <p:cTn id="4814" fill="hold">
                      <p:stCondLst>
                        <p:cond delay="0"/>
                      </p:stCondLst>
                      <p:childTnLst>
                        <p:par>
                          <p:cTn id="4815" fill="hold">
                            <p:stCondLst>
                              <p:cond delay="0"/>
                            </p:stCondLst>
                            <p:childTnLst>
                              <p:par>
                                <p:cTn id="4816" presetID="1" presetClass="exit" presetSubtype="0" fill="hold" grpId="2" nodeType="withEffect">
                                  <p:stCondLst>
                                    <p:cond delay="0"/>
                                  </p:stCondLst>
                                  <p:childTnLst>
                                    <p:set>
                                      <p:cBhvr>
                                        <p:cTn id="4817" dur="1" fill="hold">
                                          <p:stCondLst>
                                            <p:cond delay="0"/>
                                          </p:stCondLst>
                                        </p:cTn>
                                        <p:tgtEl>
                                          <p:spTgt spid="984"/>
                                        </p:tgtEl>
                                        <p:attrNameLst>
                                          <p:attrName>style.visibility</p:attrName>
                                        </p:attrNameLst>
                                      </p:cBhvr>
                                      <p:to>
                                        <p:strVal val="hidden"/>
                                      </p:to>
                                    </p:set>
                                  </p:childTnLst>
                                </p:cTn>
                              </p:par>
                              <p:par>
                                <p:cTn id="4818" presetID="1" presetClass="exit" presetSubtype="0" fill="hold" grpId="2" nodeType="withEffect">
                                  <p:stCondLst>
                                    <p:cond delay="0"/>
                                  </p:stCondLst>
                                  <p:childTnLst>
                                    <p:set>
                                      <p:cBhvr>
                                        <p:cTn id="4819" dur="1" fill="hold">
                                          <p:stCondLst>
                                            <p:cond delay="0"/>
                                          </p:stCondLst>
                                        </p:cTn>
                                        <p:tgtEl>
                                          <p:spTgt spid="985"/>
                                        </p:tgtEl>
                                        <p:attrNameLst>
                                          <p:attrName>style.visibility</p:attrName>
                                        </p:attrNameLst>
                                      </p:cBhvr>
                                      <p:to>
                                        <p:strVal val="hidden"/>
                                      </p:to>
                                    </p:set>
                                  </p:childTnLst>
                                </p:cTn>
                              </p:par>
                              <p:par>
                                <p:cTn id="4820" presetID="1" presetClass="entr" presetSubtype="0" fill="hold" grpId="0" nodeType="withEffect">
                                  <p:stCondLst>
                                    <p:cond delay="0"/>
                                  </p:stCondLst>
                                  <p:childTnLst>
                                    <p:set>
                                      <p:cBhvr>
                                        <p:cTn id="4821" dur="1" fill="hold">
                                          <p:stCondLst>
                                            <p:cond delay="0"/>
                                          </p:stCondLst>
                                        </p:cTn>
                                        <p:tgtEl>
                                          <p:spTgt spid="987"/>
                                        </p:tgtEl>
                                        <p:attrNameLst>
                                          <p:attrName>style.visibility</p:attrName>
                                        </p:attrNameLst>
                                      </p:cBhvr>
                                      <p:to>
                                        <p:strVal val="visible"/>
                                      </p:to>
                                    </p:set>
                                  </p:childTnLst>
                                </p:cTn>
                              </p:par>
                              <p:par>
                                <p:cTn id="4822" presetID="1" presetClass="entr" presetSubtype="0" fill="hold" grpId="0" nodeType="withEffect">
                                  <p:stCondLst>
                                    <p:cond delay="0"/>
                                  </p:stCondLst>
                                  <p:childTnLst>
                                    <p:set>
                                      <p:cBhvr>
                                        <p:cTn id="4823" dur="1" fill="hold">
                                          <p:stCondLst>
                                            <p:cond delay="0"/>
                                          </p:stCondLst>
                                        </p:cTn>
                                        <p:tgtEl>
                                          <p:spTgt spid="986"/>
                                        </p:tgtEl>
                                        <p:attrNameLst>
                                          <p:attrName>style.visibility</p:attrName>
                                        </p:attrNameLst>
                                      </p:cBhvr>
                                      <p:to>
                                        <p:strVal val="visible"/>
                                      </p:to>
                                    </p:set>
                                  </p:childTnLst>
                                </p:cTn>
                              </p:par>
                            </p:childTnLst>
                          </p:cTn>
                        </p:par>
                      </p:childTnLst>
                    </p:cTn>
                  </p:par>
                </p:childTnLst>
              </p:cTn>
              <p:nextCondLst>
                <p:cond evt="onClick" delay="0">
                  <p:tgtEl>
                    <p:spTgt spid="984"/>
                  </p:tgtEl>
                </p:cond>
              </p:nextCondLst>
            </p:seq>
            <p:seq concurrent="1" nextAc="seek">
              <p:cTn id="4824" restart="whenNotActive" fill="hold" evtFilter="cancelBubble" nodeType="interactiveSeq">
                <p:stCondLst>
                  <p:cond evt="onClick" delay="0">
                    <p:tgtEl>
                      <p:spTgt spid="987"/>
                    </p:tgtEl>
                  </p:cond>
                </p:stCondLst>
                <p:endSync evt="end" delay="0">
                  <p:rtn val="all"/>
                </p:endSync>
                <p:childTnLst>
                  <p:par>
                    <p:cTn id="4825" fill="hold">
                      <p:stCondLst>
                        <p:cond delay="0"/>
                      </p:stCondLst>
                      <p:childTnLst>
                        <p:par>
                          <p:cTn id="4826" fill="hold">
                            <p:stCondLst>
                              <p:cond delay="0"/>
                            </p:stCondLst>
                            <p:childTnLst>
                              <p:par>
                                <p:cTn id="4827" presetID="1" presetClass="exit" presetSubtype="0" fill="hold" grpId="1" nodeType="withEffect">
                                  <p:stCondLst>
                                    <p:cond delay="0"/>
                                  </p:stCondLst>
                                  <p:childTnLst>
                                    <p:set>
                                      <p:cBhvr>
                                        <p:cTn id="4828" dur="1" fill="hold">
                                          <p:stCondLst>
                                            <p:cond delay="0"/>
                                          </p:stCondLst>
                                        </p:cTn>
                                        <p:tgtEl>
                                          <p:spTgt spid="987"/>
                                        </p:tgtEl>
                                        <p:attrNameLst>
                                          <p:attrName>style.visibility</p:attrName>
                                        </p:attrNameLst>
                                      </p:cBhvr>
                                      <p:to>
                                        <p:strVal val="hidden"/>
                                      </p:to>
                                    </p:set>
                                  </p:childTnLst>
                                </p:cTn>
                              </p:par>
                              <p:par>
                                <p:cTn id="4829" presetID="1" presetClass="exit" presetSubtype="0" fill="hold" grpId="1" nodeType="withEffect">
                                  <p:stCondLst>
                                    <p:cond delay="0"/>
                                  </p:stCondLst>
                                  <p:childTnLst>
                                    <p:set>
                                      <p:cBhvr>
                                        <p:cTn id="4830" dur="1" fill="hold">
                                          <p:stCondLst>
                                            <p:cond delay="0"/>
                                          </p:stCondLst>
                                        </p:cTn>
                                        <p:tgtEl>
                                          <p:spTgt spid="986"/>
                                        </p:tgtEl>
                                        <p:attrNameLst>
                                          <p:attrName>style.visibility</p:attrName>
                                        </p:attrNameLst>
                                      </p:cBhvr>
                                      <p:to>
                                        <p:strVal val="hidden"/>
                                      </p:to>
                                    </p:set>
                                  </p:childTnLst>
                                </p:cTn>
                              </p:par>
                              <p:par>
                                <p:cTn id="4831" presetID="1" presetClass="entr" presetSubtype="0" fill="hold" grpId="0" nodeType="withEffect">
                                  <p:stCondLst>
                                    <p:cond delay="0"/>
                                  </p:stCondLst>
                                  <p:childTnLst>
                                    <p:set>
                                      <p:cBhvr>
                                        <p:cTn id="4832" dur="1" fill="hold">
                                          <p:stCondLst>
                                            <p:cond delay="0"/>
                                          </p:stCondLst>
                                        </p:cTn>
                                        <p:tgtEl>
                                          <p:spTgt spid="985"/>
                                        </p:tgtEl>
                                        <p:attrNameLst>
                                          <p:attrName>style.visibility</p:attrName>
                                        </p:attrNameLst>
                                      </p:cBhvr>
                                      <p:to>
                                        <p:strVal val="visible"/>
                                      </p:to>
                                    </p:set>
                                  </p:childTnLst>
                                </p:cTn>
                              </p:par>
                              <p:par>
                                <p:cTn id="4833" presetID="1" presetClass="entr" presetSubtype="0" fill="hold" grpId="0" nodeType="withEffect">
                                  <p:stCondLst>
                                    <p:cond delay="0"/>
                                  </p:stCondLst>
                                  <p:childTnLst>
                                    <p:set>
                                      <p:cBhvr>
                                        <p:cTn id="4834" dur="1" fill="hold">
                                          <p:stCondLst>
                                            <p:cond delay="0"/>
                                          </p:stCondLst>
                                        </p:cTn>
                                        <p:tgtEl>
                                          <p:spTgt spid="984"/>
                                        </p:tgtEl>
                                        <p:attrNameLst>
                                          <p:attrName>style.visibility</p:attrName>
                                        </p:attrNameLst>
                                      </p:cBhvr>
                                      <p:to>
                                        <p:strVal val="visible"/>
                                      </p:to>
                                    </p:set>
                                  </p:childTnLst>
                                </p:cTn>
                              </p:par>
                            </p:childTnLst>
                          </p:cTn>
                        </p:par>
                      </p:childTnLst>
                    </p:cTn>
                  </p:par>
                </p:childTnLst>
              </p:cTn>
              <p:nextCondLst>
                <p:cond evt="onClick" delay="0">
                  <p:tgtEl>
                    <p:spTgt spid="987"/>
                  </p:tgtEl>
                </p:cond>
              </p:nextCondLst>
            </p:seq>
            <p:seq concurrent="1" nextAc="seek">
              <p:cTn id="4835" restart="whenNotActive" fill="hold" evtFilter="cancelBubble" nodeType="interactiveSeq">
                <p:stCondLst>
                  <p:cond evt="onClick" delay="0">
                    <p:tgtEl>
                      <p:spTgt spid="986"/>
                    </p:tgtEl>
                  </p:cond>
                </p:stCondLst>
                <p:endSync evt="end" delay="0">
                  <p:rtn val="all"/>
                </p:endSync>
                <p:childTnLst>
                  <p:par>
                    <p:cTn id="4836" fill="hold">
                      <p:stCondLst>
                        <p:cond delay="0"/>
                      </p:stCondLst>
                      <p:childTnLst>
                        <p:par>
                          <p:cTn id="4837" fill="hold">
                            <p:stCondLst>
                              <p:cond delay="0"/>
                            </p:stCondLst>
                            <p:childTnLst>
                              <p:par>
                                <p:cTn id="4838" presetID="1" presetClass="exit" presetSubtype="0" fill="hold" grpId="2" nodeType="withEffect">
                                  <p:stCondLst>
                                    <p:cond delay="0"/>
                                  </p:stCondLst>
                                  <p:childTnLst>
                                    <p:set>
                                      <p:cBhvr>
                                        <p:cTn id="4839" dur="1" fill="hold">
                                          <p:stCondLst>
                                            <p:cond delay="0"/>
                                          </p:stCondLst>
                                        </p:cTn>
                                        <p:tgtEl>
                                          <p:spTgt spid="986"/>
                                        </p:tgtEl>
                                        <p:attrNameLst>
                                          <p:attrName>style.visibility</p:attrName>
                                        </p:attrNameLst>
                                      </p:cBhvr>
                                      <p:to>
                                        <p:strVal val="hidden"/>
                                      </p:to>
                                    </p:set>
                                  </p:childTnLst>
                                </p:cTn>
                              </p:par>
                              <p:par>
                                <p:cTn id="4840" presetID="1" presetClass="exit" presetSubtype="0" fill="hold" grpId="2" nodeType="withEffect">
                                  <p:stCondLst>
                                    <p:cond delay="0"/>
                                  </p:stCondLst>
                                  <p:childTnLst>
                                    <p:set>
                                      <p:cBhvr>
                                        <p:cTn id="4841" dur="1" fill="hold">
                                          <p:stCondLst>
                                            <p:cond delay="0"/>
                                          </p:stCondLst>
                                        </p:cTn>
                                        <p:tgtEl>
                                          <p:spTgt spid="987"/>
                                        </p:tgtEl>
                                        <p:attrNameLst>
                                          <p:attrName>style.visibility</p:attrName>
                                        </p:attrNameLst>
                                      </p:cBhvr>
                                      <p:to>
                                        <p:strVal val="hidden"/>
                                      </p:to>
                                    </p:set>
                                  </p:childTnLst>
                                </p:cTn>
                              </p:par>
                              <p:par>
                                <p:cTn id="4842" presetID="1" presetClass="entr" presetSubtype="0" fill="hold" grpId="3" nodeType="withEffect">
                                  <p:stCondLst>
                                    <p:cond delay="0"/>
                                  </p:stCondLst>
                                  <p:childTnLst>
                                    <p:set>
                                      <p:cBhvr>
                                        <p:cTn id="4843" dur="1" fill="hold">
                                          <p:stCondLst>
                                            <p:cond delay="0"/>
                                          </p:stCondLst>
                                        </p:cTn>
                                        <p:tgtEl>
                                          <p:spTgt spid="989"/>
                                        </p:tgtEl>
                                        <p:attrNameLst>
                                          <p:attrName>style.visibility</p:attrName>
                                        </p:attrNameLst>
                                      </p:cBhvr>
                                      <p:to>
                                        <p:strVal val="visible"/>
                                      </p:to>
                                    </p:set>
                                  </p:childTnLst>
                                </p:cTn>
                              </p:par>
                              <p:par>
                                <p:cTn id="4844" presetID="1" presetClass="entr" presetSubtype="0" fill="hold" grpId="3" nodeType="withEffect">
                                  <p:stCondLst>
                                    <p:cond delay="0"/>
                                  </p:stCondLst>
                                  <p:childTnLst>
                                    <p:set>
                                      <p:cBhvr>
                                        <p:cTn id="4845" dur="1" fill="hold">
                                          <p:stCondLst>
                                            <p:cond delay="0"/>
                                          </p:stCondLst>
                                        </p:cTn>
                                        <p:tgtEl>
                                          <p:spTgt spid="988"/>
                                        </p:tgtEl>
                                        <p:attrNameLst>
                                          <p:attrName>style.visibility</p:attrName>
                                        </p:attrNameLst>
                                      </p:cBhvr>
                                      <p:to>
                                        <p:strVal val="visible"/>
                                      </p:to>
                                    </p:set>
                                  </p:childTnLst>
                                </p:cTn>
                              </p:par>
                            </p:childTnLst>
                          </p:cTn>
                        </p:par>
                      </p:childTnLst>
                    </p:cTn>
                  </p:par>
                </p:childTnLst>
              </p:cTn>
              <p:nextCondLst>
                <p:cond evt="onClick" delay="0">
                  <p:tgtEl>
                    <p:spTgt spid="986"/>
                  </p:tgtEl>
                </p:cond>
              </p:nextCondLst>
            </p:seq>
            <p:seq concurrent="1" nextAc="seek">
              <p:cTn id="4846" restart="whenNotActive" fill="hold" evtFilter="cancelBubble" nodeType="interactiveSeq">
                <p:stCondLst>
                  <p:cond evt="onClick" delay="0">
                    <p:tgtEl>
                      <p:spTgt spid="989"/>
                    </p:tgtEl>
                  </p:cond>
                </p:stCondLst>
                <p:endSync evt="end" delay="0">
                  <p:rtn val="all"/>
                </p:endSync>
                <p:childTnLst>
                  <p:par>
                    <p:cTn id="4847" fill="hold">
                      <p:stCondLst>
                        <p:cond delay="0"/>
                      </p:stCondLst>
                      <p:childTnLst>
                        <p:par>
                          <p:cTn id="4848" fill="hold">
                            <p:stCondLst>
                              <p:cond delay="0"/>
                            </p:stCondLst>
                            <p:childTnLst>
                              <p:par>
                                <p:cTn id="4849" presetID="1" presetClass="exit" presetSubtype="0" fill="hold" grpId="1" nodeType="withEffect">
                                  <p:stCondLst>
                                    <p:cond delay="0"/>
                                  </p:stCondLst>
                                  <p:childTnLst>
                                    <p:set>
                                      <p:cBhvr>
                                        <p:cTn id="4850" dur="1" fill="hold">
                                          <p:stCondLst>
                                            <p:cond delay="0"/>
                                          </p:stCondLst>
                                        </p:cTn>
                                        <p:tgtEl>
                                          <p:spTgt spid="989"/>
                                        </p:tgtEl>
                                        <p:attrNameLst>
                                          <p:attrName>style.visibility</p:attrName>
                                        </p:attrNameLst>
                                      </p:cBhvr>
                                      <p:to>
                                        <p:strVal val="hidden"/>
                                      </p:to>
                                    </p:set>
                                  </p:childTnLst>
                                </p:cTn>
                              </p:par>
                              <p:par>
                                <p:cTn id="4851" presetID="1" presetClass="exit" presetSubtype="0" fill="hold" grpId="1" nodeType="withEffect">
                                  <p:stCondLst>
                                    <p:cond delay="0"/>
                                  </p:stCondLst>
                                  <p:childTnLst>
                                    <p:set>
                                      <p:cBhvr>
                                        <p:cTn id="4852" dur="1" fill="hold">
                                          <p:stCondLst>
                                            <p:cond delay="0"/>
                                          </p:stCondLst>
                                        </p:cTn>
                                        <p:tgtEl>
                                          <p:spTgt spid="988"/>
                                        </p:tgtEl>
                                        <p:attrNameLst>
                                          <p:attrName>style.visibility</p:attrName>
                                        </p:attrNameLst>
                                      </p:cBhvr>
                                      <p:to>
                                        <p:strVal val="hidden"/>
                                      </p:to>
                                    </p:set>
                                  </p:childTnLst>
                                </p:cTn>
                              </p:par>
                              <p:par>
                                <p:cTn id="4853" presetID="1" presetClass="entr" presetSubtype="0" fill="hold" grpId="3" nodeType="withEffect">
                                  <p:stCondLst>
                                    <p:cond delay="0"/>
                                  </p:stCondLst>
                                  <p:childTnLst>
                                    <p:set>
                                      <p:cBhvr>
                                        <p:cTn id="4854" dur="1" fill="hold">
                                          <p:stCondLst>
                                            <p:cond delay="0"/>
                                          </p:stCondLst>
                                        </p:cTn>
                                        <p:tgtEl>
                                          <p:spTgt spid="987"/>
                                        </p:tgtEl>
                                        <p:attrNameLst>
                                          <p:attrName>style.visibility</p:attrName>
                                        </p:attrNameLst>
                                      </p:cBhvr>
                                      <p:to>
                                        <p:strVal val="visible"/>
                                      </p:to>
                                    </p:set>
                                  </p:childTnLst>
                                </p:cTn>
                              </p:par>
                              <p:par>
                                <p:cTn id="4855" presetID="1" presetClass="entr" presetSubtype="0" fill="hold" grpId="3" nodeType="withEffect">
                                  <p:stCondLst>
                                    <p:cond delay="0"/>
                                  </p:stCondLst>
                                  <p:childTnLst>
                                    <p:set>
                                      <p:cBhvr>
                                        <p:cTn id="4856" dur="1" fill="hold">
                                          <p:stCondLst>
                                            <p:cond delay="0"/>
                                          </p:stCondLst>
                                        </p:cTn>
                                        <p:tgtEl>
                                          <p:spTgt spid="986"/>
                                        </p:tgtEl>
                                        <p:attrNameLst>
                                          <p:attrName>style.visibility</p:attrName>
                                        </p:attrNameLst>
                                      </p:cBhvr>
                                      <p:to>
                                        <p:strVal val="visible"/>
                                      </p:to>
                                    </p:set>
                                  </p:childTnLst>
                                </p:cTn>
                              </p:par>
                            </p:childTnLst>
                          </p:cTn>
                        </p:par>
                      </p:childTnLst>
                    </p:cTn>
                  </p:par>
                </p:childTnLst>
              </p:cTn>
              <p:nextCondLst>
                <p:cond evt="onClick" delay="0">
                  <p:tgtEl>
                    <p:spTgt spid="989"/>
                  </p:tgtEl>
                </p:cond>
              </p:nextCondLst>
            </p:seq>
            <p:seq concurrent="1" nextAc="seek">
              <p:cTn id="4857" restart="whenNotActive" fill="hold" evtFilter="cancelBubble" nodeType="interactiveSeq">
                <p:stCondLst>
                  <p:cond evt="onClick" delay="0">
                    <p:tgtEl>
                      <p:spTgt spid="988"/>
                    </p:tgtEl>
                  </p:cond>
                </p:stCondLst>
                <p:endSync evt="end" delay="0">
                  <p:rtn val="all"/>
                </p:endSync>
                <p:childTnLst>
                  <p:par>
                    <p:cTn id="4858" fill="hold">
                      <p:stCondLst>
                        <p:cond delay="0"/>
                      </p:stCondLst>
                      <p:childTnLst>
                        <p:par>
                          <p:cTn id="4859" fill="hold">
                            <p:stCondLst>
                              <p:cond delay="0"/>
                            </p:stCondLst>
                            <p:childTnLst>
                              <p:par>
                                <p:cTn id="4860" presetID="1" presetClass="exit" presetSubtype="0" fill="hold" grpId="2" nodeType="withEffect">
                                  <p:stCondLst>
                                    <p:cond delay="0"/>
                                  </p:stCondLst>
                                  <p:childTnLst>
                                    <p:set>
                                      <p:cBhvr>
                                        <p:cTn id="4861" dur="1" fill="hold">
                                          <p:stCondLst>
                                            <p:cond delay="0"/>
                                          </p:stCondLst>
                                        </p:cTn>
                                        <p:tgtEl>
                                          <p:spTgt spid="988"/>
                                        </p:tgtEl>
                                        <p:attrNameLst>
                                          <p:attrName>style.visibility</p:attrName>
                                        </p:attrNameLst>
                                      </p:cBhvr>
                                      <p:to>
                                        <p:strVal val="hidden"/>
                                      </p:to>
                                    </p:set>
                                  </p:childTnLst>
                                </p:cTn>
                              </p:par>
                              <p:par>
                                <p:cTn id="4862" presetID="1" presetClass="exit" presetSubtype="0" fill="hold" grpId="2" nodeType="withEffect">
                                  <p:stCondLst>
                                    <p:cond delay="0"/>
                                  </p:stCondLst>
                                  <p:childTnLst>
                                    <p:set>
                                      <p:cBhvr>
                                        <p:cTn id="4863" dur="1" fill="hold">
                                          <p:stCondLst>
                                            <p:cond delay="0"/>
                                          </p:stCondLst>
                                        </p:cTn>
                                        <p:tgtEl>
                                          <p:spTgt spid="989"/>
                                        </p:tgtEl>
                                        <p:attrNameLst>
                                          <p:attrName>style.visibility</p:attrName>
                                        </p:attrNameLst>
                                      </p:cBhvr>
                                      <p:to>
                                        <p:strVal val="hidden"/>
                                      </p:to>
                                    </p:set>
                                  </p:childTnLst>
                                </p:cTn>
                              </p:par>
                              <p:par>
                                <p:cTn id="4864" presetID="1" presetClass="entr" presetSubtype="0" fill="hold" grpId="0" nodeType="withEffect">
                                  <p:stCondLst>
                                    <p:cond delay="0"/>
                                  </p:stCondLst>
                                  <p:childTnLst>
                                    <p:set>
                                      <p:cBhvr>
                                        <p:cTn id="4865" dur="1" fill="hold">
                                          <p:stCondLst>
                                            <p:cond delay="0"/>
                                          </p:stCondLst>
                                        </p:cTn>
                                        <p:tgtEl>
                                          <p:spTgt spid="990"/>
                                        </p:tgtEl>
                                        <p:attrNameLst>
                                          <p:attrName>style.visibility</p:attrName>
                                        </p:attrNameLst>
                                      </p:cBhvr>
                                      <p:to>
                                        <p:strVal val="visible"/>
                                      </p:to>
                                    </p:set>
                                  </p:childTnLst>
                                </p:cTn>
                              </p:par>
                              <p:par>
                                <p:cTn id="4866" presetID="1" presetClass="entr" presetSubtype="0" fill="hold" grpId="0" nodeType="withEffect">
                                  <p:stCondLst>
                                    <p:cond delay="0"/>
                                  </p:stCondLst>
                                  <p:childTnLst>
                                    <p:set>
                                      <p:cBhvr>
                                        <p:cTn id="4867" dur="1" fill="hold">
                                          <p:stCondLst>
                                            <p:cond delay="0"/>
                                          </p:stCondLst>
                                        </p:cTn>
                                        <p:tgtEl>
                                          <p:spTgt spid="991"/>
                                        </p:tgtEl>
                                        <p:attrNameLst>
                                          <p:attrName>style.visibility</p:attrName>
                                        </p:attrNameLst>
                                      </p:cBhvr>
                                      <p:to>
                                        <p:strVal val="visible"/>
                                      </p:to>
                                    </p:set>
                                  </p:childTnLst>
                                </p:cTn>
                              </p:par>
                            </p:childTnLst>
                          </p:cTn>
                        </p:par>
                      </p:childTnLst>
                    </p:cTn>
                  </p:par>
                </p:childTnLst>
              </p:cTn>
              <p:nextCondLst>
                <p:cond evt="onClick" delay="0">
                  <p:tgtEl>
                    <p:spTgt spid="988"/>
                  </p:tgtEl>
                </p:cond>
              </p:nextCondLst>
            </p:seq>
            <p:seq concurrent="1" nextAc="seek">
              <p:cTn id="4868" restart="whenNotActive" fill="hold" evtFilter="cancelBubble" nodeType="interactiveSeq">
                <p:stCondLst>
                  <p:cond evt="onClick" delay="0">
                    <p:tgtEl>
                      <p:spTgt spid="991"/>
                    </p:tgtEl>
                  </p:cond>
                </p:stCondLst>
                <p:endSync evt="end" delay="0">
                  <p:rtn val="all"/>
                </p:endSync>
                <p:childTnLst>
                  <p:par>
                    <p:cTn id="4869" fill="hold">
                      <p:stCondLst>
                        <p:cond delay="0"/>
                      </p:stCondLst>
                      <p:childTnLst>
                        <p:par>
                          <p:cTn id="4870" fill="hold">
                            <p:stCondLst>
                              <p:cond delay="0"/>
                            </p:stCondLst>
                            <p:childTnLst>
                              <p:par>
                                <p:cTn id="4871" presetID="1" presetClass="exit" presetSubtype="0" fill="hold" grpId="1" nodeType="withEffect">
                                  <p:stCondLst>
                                    <p:cond delay="0"/>
                                  </p:stCondLst>
                                  <p:childTnLst>
                                    <p:set>
                                      <p:cBhvr>
                                        <p:cTn id="4872" dur="1" fill="hold">
                                          <p:stCondLst>
                                            <p:cond delay="0"/>
                                          </p:stCondLst>
                                        </p:cTn>
                                        <p:tgtEl>
                                          <p:spTgt spid="990"/>
                                        </p:tgtEl>
                                        <p:attrNameLst>
                                          <p:attrName>style.visibility</p:attrName>
                                        </p:attrNameLst>
                                      </p:cBhvr>
                                      <p:to>
                                        <p:strVal val="hidden"/>
                                      </p:to>
                                    </p:set>
                                  </p:childTnLst>
                                </p:cTn>
                              </p:par>
                              <p:par>
                                <p:cTn id="4873" presetID="1" presetClass="exit" presetSubtype="0" fill="hold" grpId="1" nodeType="withEffect">
                                  <p:stCondLst>
                                    <p:cond delay="0"/>
                                  </p:stCondLst>
                                  <p:childTnLst>
                                    <p:set>
                                      <p:cBhvr>
                                        <p:cTn id="4874" dur="1" fill="hold">
                                          <p:stCondLst>
                                            <p:cond delay="0"/>
                                          </p:stCondLst>
                                        </p:cTn>
                                        <p:tgtEl>
                                          <p:spTgt spid="991"/>
                                        </p:tgtEl>
                                        <p:attrNameLst>
                                          <p:attrName>style.visibility</p:attrName>
                                        </p:attrNameLst>
                                      </p:cBhvr>
                                      <p:to>
                                        <p:strVal val="hidden"/>
                                      </p:to>
                                    </p:set>
                                  </p:childTnLst>
                                </p:cTn>
                              </p:par>
                              <p:par>
                                <p:cTn id="4875" presetID="1" presetClass="entr" presetSubtype="0" fill="hold" grpId="0" nodeType="withEffect">
                                  <p:stCondLst>
                                    <p:cond delay="0"/>
                                  </p:stCondLst>
                                  <p:childTnLst>
                                    <p:set>
                                      <p:cBhvr>
                                        <p:cTn id="4876" dur="1" fill="hold">
                                          <p:stCondLst>
                                            <p:cond delay="0"/>
                                          </p:stCondLst>
                                        </p:cTn>
                                        <p:tgtEl>
                                          <p:spTgt spid="989"/>
                                        </p:tgtEl>
                                        <p:attrNameLst>
                                          <p:attrName>style.visibility</p:attrName>
                                        </p:attrNameLst>
                                      </p:cBhvr>
                                      <p:to>
                                        <p:strVal val="visible"/>
                                      </p:to>
                                    </p:set>
                                  </p:childTnLst>
                                </p:cTn>
                              </p:par>
                              <p:par>
                                <p:cTn id="4877" presetID="1" presetClass="entr" presetSubtype="0" fill="hold" grpId="0" nodeType="withEffect">
                                  <p:stCondLst>
                                    <p:cond delay="0"/>
                                  </p:stCondLst>
                                  <p:childTnLst>
                                    <p:set>
                                      <p:cBhvr>
                                        <p:cTn id="4878" dur="1" fill="hold">
                                          <p:stCondLst>
                                            <p:cond delay="0"/>
                                          </p:stCondLst>
                                        </p:cTn>
                                        <p:tgtEl>
                                          <p:spTgt spid="988"/>
                                        </p:tgtEl>
                                        <p:attrNameLst>
                                          <p:attrName>style.visibility</p:attrName>
                                        </p:attrNameLst>
                                      </p:cBhvr>
                                      <p:to>
                                        <p:strVal val="visible"/>
                                      </p:to>
                                    </p:set>
                                  </p:childTnLst>
                                </p:cTn>
                              </p:par>
                            </p:childTnLst>
                          </p:cTn>
                        </p:par>
                      </p:childTnLst>
                    </p:cTn>
                  </p:par>
                </p:childTnLst>
              </p:cTn>
              <p:nextCondLst>
                <p:cond evt="onClick" delay="0">
                  <p:tgtEl>
                    <p:spTgt spid="991"/>
                  </p:tgtEl>
                </p:cond>
              </p:nextCondLst>
            </p:seq>
            <p:seq concurrent="1" nextAc="seek">
              <p:cTn id="4879" restart="whenNotActive" fill="hold" evtFilter="cancelBubble" nodeType="interactiveSeq">
                <p:stCondLst>
                  <p:cond evt="onClick" delay="0">
                    <p:tgtEl>
                      <p:spTgt spid="990"/>
                    </p:tgtEl>
                  </p:cond>
                </p:stCondLst>
                <p:endSync evt="end" delay="0">
                  <p:rtn val="all"/>
                </p:endSync>
                <p:childTnLst>
                  <p:par>
                    <p:cTn id="4880" fill="hold">
                      <p:stCondLst>
                        <p:cond delay="0"/>
                      </p:stCondLst>
                      <p:childTnLst>
                        <p:par>
                          <p:cTn id="4881" fill="hold">
                            <p:stCondLst>
                              <p:cond delay="0"/>
                            </p:stCondLst>
                            <p:childTnLst>
                              <p:par>
                                <p:cTn id="4882" presetID="1" presetClass="exit" presetSubtype="0" fill="hold" grpId="2" nodeType="withEffect">
                                  <p:stCondLst>
                                    <p:cond delay="0"/>
                                  </p:stCondLst>
                                  <p:childTnLst>
                                    <p:set>
                                      <p:cBhvr>
                                        <p:cTn id="4883" dur="1" fill="hold">
                                          <p:stCondLst>
                                            <p:cond delay="0"/>
                                          </p:stCondLst>
                                        </p:cTn>
                                        <p:tgtEl>
                                          <p:spTgt spid="990"/>
                                        </p:tgtEl>
                                        <p:attrNameLst>
                                          <p:attrName>style.visibility</p:attrName>
                                        </p:attrNameLst>
                                      </p:cBhvr>
                                      <p:to>
                                        <p:strVal val="hidden"/>
                                      </p:to>
                                    </p:set>
                                  </p:childTnLst>
                                </p:cTn>
                              </p:par>
                              <p:par>
                                <p:cTn id="4884" presetID="1" presetClass="exit" presetSubtype="0" fill="hold" grpId="3" nodeType="withEffect">
                                  <p:stCondLst>
                                    <p:cond delay="0"/>
                                  </p:stCondLst>
                                  <p:childTnLst>
                                    <p:set>
                                      <p:cBhvr>
                                        <p:cTn id="4885" dur="1" fill="hold">
                                          <p:stCondLst>
                                            <p:cond delay="0"/>
                                          </p:stCondLst>
                                        </p:cTn>
                                        <p:tgtEl>
                                          <p:spTgt spid="991"/>
                                        </p:tgtEl>
                                        <p:attrNameLst>
                                          <p:attrName>style.visibility</p:attrName>
                                        </p:attrNameLst>
                                      </p:cBhvr>
                                      <p:to>
                                        <p:strVal val="hidden"/>
                                      </p:to>
                                    </p:set>
                                  </p:childTnLst>
                                </p:cTn>
                              </p:par>
                              <p:par>
                                <p:cTn id="4886" presetID="1" presetClass="entr" presetSubtype="0" fill="hold" grpId="0" nodeType="withEffect">
                                  <p:stCondLst>
                                    <p:cond delay="0"/>
                                  </p:stCondLst>
                                  <p:childTnLst>
                                    <p:set>
                                      <p:cBhvr>
                                        <p:cTn id="4887" dur="1" fill="hold">
                                          <p:stCondLst>
                                            <p:cond delay="0"/>
                                          </p:stCondLst>
                                        </p:cTn>
                                        <p:tgtEl>
                                          <p:spTgt spid="993"/>
                                        </p:tgtEl>
                                        <p:attrNameLst>
                                          <p:attrName>style.visibility</p:attrName>
                                        </p:attrNameLst>
                                      </p:cBhvr>
                                      <p:to>
                                        <p:strVal val="visible"/>
                                      </p:to>
                                    </p:set>
                                  </p:childTnLst>
                                </p:cTn>
                              </p:par>
                              <p:par>
                                <p:cTn id="4888" presetID="1" presetClass="entr" presetSubtype="0" fill="hold" grpId="0" nodeType="withEffect">
                                  <p:stCondLst>
                                    <p:cond delay="0"/>
                                  </p:stCondLst>
                                  <p:childTnLst>
                                    <p:set>
                                      <p:cBhvr>
                                        <p:cTn id="4889" dur="1" fill="hold">
                                          <p:stCondLst>
                                            <p:cond delay="0"/>
                                          </p:stCondLst>
                                        </p:cTn>
                                        <p:tgtEl>
                                          <p:spTgt spid="992"/>
                                        </p:tgtEl>
                                        <p:attrNameLst>
                                          <p:attrName>style.visibility</p:attrName>
                                        </p:attrNameLst>
                                      </p:cBhvr>
                                      <p:to>
                                        <p:strVal val="visible"/>
                                      </p:to>
                                    </p:set>
                                  </p:childTnLst>
                                </p:cTn>
                              </p:par>
                            </p:childTnLst>
                          </p:cTn>
                        </p:par>
                      </p:childTnLst>
                    </p:cTn>
                  </p:par>
                </p:childTnLst>
              </p:cTn>
              <p:nextCondLst>
                <p:cond evt="onClick" delay="0">
                  <p:tgtEl>
                    <p:spTgt spid="990"/>
                  </p:tgtEl>
                </p:cond>
              </p:nextCondLst>
            </p:seq>
            <p:seq concurrent="1" nextAc="seek">
              <p:cTn id="4890" restart="whenNotActive" fill="hold" evtFilter="cancelBubble" nodeType="interactiveSeq">
                <p:stCondLst>
                  <p:cond evt="onClick" delay="0">
                    <p:tgtEl>
                      <p:spTgt spid="993"/>
                    </p:tgtEl>
                  </p:cond>
                </p:stCondLst>
                <p:endSync evt="end" delay="0">
                  <p:rtn val="all"/>
                </p:endSync>
                <p:childTnLst>
                  <p:par>
                    <p:cTn id="4891" fill="hold">
                      <p:stCondLst>
                        <p:cond delay="0"/>
                      </p:stCondLst>
                      <p:childTnLst>
                        <p:par>
                          <p:cTn id="4892" fill="hold">
                            <p:stCondLst>
                              <p:cond delay="0"/>
                            </p:stCondLst>
                            <p:childTnLst>
                              <p:par>
                                <p:cTn id="4893" presetID="1" presetClass="exit" presetSubtype="0" fill="hold" grpId="1" nodeType="withEffect">
                                  <p:stCondLst>
                                    <p:cond delay="0"/>
                                  </p:stCondLst>
                                  <p:childTnLst>
                                    <p:set>
                                      <p:cBhvr>
                                        <p:cTn id="4894" dur="1" fill="hold">
                                          <p:stCondLst>
                                            <p:cond delay="0"/>
                                          </p:stCondLst>
                                        </p:cTn>
                                        <p:tgtEl>
                                          <p:spTgt spid="993"/>
                                        </p:tgtEl>
                                        <p:attrNameLst>
                                          <p:attrName>style.visibility</p:attrName>
                                        </p:attrNameLst>
                                      </p:cBhvr>
                                      <p:to>
                                        <p:strVal val="hidden"/>
                                      </p:to>
                                    </p:set>
                                  </p:childTnLst>
                                </p:cTn>
                              </p:par>
                              <p:par>
                                <p:cTn id="4895" presetID="1" presetClass="exit" presetSubtype="0" fill="hold" grpId="1" nodeType="withEffect">
                                  <p:stCondLst>
                                    <p:cond delay="0"/>
                                  </p:stCondLst>
                                  <p:childTnLst>
                                    <p:set>
                                      <p:cBhvr>
                                        <p:cTn id="4896" dur="1" fill="hold">
                                          <p:stCondLst>
                                            <p:cond delay="0"/>
                                          </p:stCondLst>
                                        </p:cTn>
                                        <p:tgtEl>
                                          <p:spTgt spid="992"/>
                                        </p:tgtEl>
                                        <p:attrNameLst>
                                          <p:attrName>style.visibility</p:attrName>
                                        </p:attrNameLst>
                                      </p:cBhvr>
                                      <p:to>
                                        <p:strVal val="hidden"/>
                                      </p:to>
                                    </p:set>
                                  </p:childTnLst>
                                </p:cTn>
                              </p:par>
                              <p:par>
                                <p:cTn id="4897" presetID="1" presetClass="entr" presetSubtype="0" fill="hold" grpId="3" nodeType="withEffect">
                                  <p:stCondLst>
                                    <p:cond delay="0"/>
                                  </p:stCondLst>
                                  <p:childTnLst>
                                    <p:set>
                                      <p:cBhvr>
                                        <p:cTn id="4898" dur="1" fill="hold">
                                          <p:stCondLst>
                                            <p:cond delay="0"/>
                                          </p:stCondLst>
                                        </p:cTn>
                                        <p:tgtEl>
                                          <p:spTgt spid="990"/>
                                        </p:tgtEl>
                                        <p:attrNameLst>
                                          <p:attrName>style.visibility</p:attrName>
                                        </p:attrNameLst>
                                      </p:cBhvr>
                                      <p:to>
                                        <p:strVal val="visible"/>
                                      </p:to>
                                    </p:set>
                                  </p:childTnLst>
                                </p:cTn>
                              </p:par>
                              <p:par>
                                <p:cTn id="4899" presetID="1" presetClass="entr" presetSubtype="0" fill="hold" grpId="2" nodeType="withEffect">
                                  <p:stCondLst>
                                    <p:cond delay="0"/>
                                  </p:stCondLst>
                                  <p:childTnLst>
                                    <p:set>
                                      <p:cBhvr>
                                        <p:cTn id="4900" dur="1" fill="hold">
                                          <p:stCondLst>
                                            <p:cond delay="0"/>
                                          </p:stCondLst>
                                        </p:cTn>
                                        <p:tgtEl>
                                          <p:spTgt spid="991"/>
                                        </p:tgtEl>
                                        <p:attrNameLst>
                                          <p:attrName>style.visibility</p:attrName>
                                        </p:attrNameLst>
                                      </p:cBhvr>
                                      <p:to>
                                        <p:strVal val="visible"/>
                                      </p:to>
                                    </p:set>
                                  </p:childTnLst>
                                </p:cTn>
                              </p:par>
                            </p:childTnLst>
                          </p:cTn>
                        </p:par>
                      </p:childTnLst>
                    </p:cTn>
                  </p:par>
                </p:childTnLst>
              </p:cTn>
              <p:nextCondLst>
                <p:cond evt="onClick" delay="0">
                  <p:tgtEl>
                    <p:spTgt spid="993"/>
                  </p:tgtEl>
                </p:cond>
              </p:nextCondLst>
            </p:seq>
            <p:seq concurrent="1" nextAc="seek">
              <p:cTn id="4901" restart="whenNotActive" fill="hold" evtFilter="cancelBubble" nodeType="interactiveSeq">
                <p:stCondLst>
                  <p:cond evt="onClick" delay="0">
                    <p:tgtEl>
                      <p:spTgt spid="992"/>
                    </p:tgtEl>
                  </p:cond>
                </p:stCondLst>
                <p:endSync evt="end" delay="0">
                  <p:rtn val="all"/>
                </p:endSync>
                <p:childTnLst>
                  <p:par>
                    <p:cTn id="4902" fill="hold">
                      <p:stCondLst>
                        <p:cond delay="0"/>
                      </p:stCondLst>
                      <p:childTnLst>
                        <p:par>
                          <p:cTn id="4903" fill="hold">
                            <p:stCondLst>
                              <p:cond delay="0"/>
                            </p:stCondLst>
                            <p:childTnLst>
                              <p:par>
                                <p:cTn id="4904" presetID="1" presetClass="exit" presetSubtype="0" fill="hold" grpId="2" nodeType="withEffect">
                                  <p:stCondLst>
                                    <p:cond delay="0"/>
                                  </p:stCondLst>
                                  <p:childTnLst>
                                    <p:set>
                                      <p:cBhvr>
                                        <p:cTn id="4905" dur="1" fill="hold">
                                          <p:stCondLst>
                                            <p:cond delay="0"/>
                                          </p:stCondLst>
                                        </p:cTn>
                                        <p:tgtEl>
                                          <p:spTgt spid="992"/>
                                        </p:tgtEl>
                                        <p:attrNameLst>
                                          <p:attrName>style.visibility</p:attrName>
                                        </p:attrNameLst>
                                      </p:cBhvr>
                                      <p:to>
                                        <p:strVal val="hidden"/>
                                      </p:to>
                                    </p:set>
                                  </p:childTnLst>
                                </p:cTn>
                              </p:par>
                              <p:par>
                                <p:cTn id="4906" presetID="1" presetClass="exit" presetSubtype="0" fill="hold" grpId="2" nodeType="withEffect">
                                  <p:stCondLst>
                                    <p:cond delay="0"/>
                                  </p:stCondLst>
                                  <p:childTnLst>
                                    <p:set>
                                      <p:cBhvr>
                                        <p:cTn id="4907" dur="1" fill="hold">
                                          <p:stCondLst>
                                            <p:cond delay="0"/>
                                          </p:stCondLst>
                                        </p:cTn>
                                        <p:tgtEl>
                                          <p:spTgt spid="993"/>
                                        </p:tgtEl>
                                        <p:attrNameLst>
                                          <p:attrName>style.visibility</p:attrName>
                                        </p:attrNameLst>
                                      </p:cBhvr>
                                      <p:to>
                                        <p:strVal val="hidden"/>
                                      </p:to>
                                    </p:set>
                                  </p:childTnLst>
                                </p:cTn>
                              </p:par>
                              <p:par>
                                <p:cTn id="4908" presetID="1" presetClass="entr" presetSubtype="0" fill="hold" grpId="3" nodeType="withEffect">
                                  <p:stCondLst>
                                    <p:cond delay="0"/>
                                  </p:stCondLst>
                                  <p:childTnLst>
                                    <p:set>
                                      <p:cBhvr>
                                        <p:cTn id="4909" dur="1" fill="hold">
                                          <p:stCondLst>
                                            <p:cond delay="0"/>
                                          </p:stCondLst>
                                        </p:cTn>
                                        <p:tgtEl>
                                          <p:spTgt spid="995"/>
                                        </p:tgtEl>
                                        <p:attrNameLst>
                                          <p:attrName>style.visibility</p:attrName>
                                        </p:attrNameLst>
                                      </p:cBhvr>
                                      <p:to>
                                        <p:strVal val="visible"/>
                                      </p:to>
                                    </p:set>
                                  </p:childTnLst>
                                </p:cTn>
                              </p:par>
                              <p:par>
                                <p:cTn id="4910" presetID="1" presetClass="entr" presetSubtype="0" fill="hold" grpId="3" nodeType="withEffect">
                                  <p:stCondLst>
                                    <p:cond delay="0"/>
                                  </p:stCondLst>
                                  <p:childTnLst>
                                    <p:set>
                                      <p:cBhvr>
                                        <p:cTn id="4911" dur="1" fill="hold">
                                          <p:stCondLst>
                                            <p:cond delay="0"/>
                                          </p:stCondLst>
                                        </p:cTn>
                                        <p:tgtEl>
                                          <p:spTgt spid="994"/>
                                        </p:tgtEl>
                                        <p:attrNameLst>
                                          <p:attrName>style.visibility</p:attrName>
                                        </p:attrNameLst>
                                      </p:cBhvr>
                                      <p:to>
                                        <p:strVal val="visible"/>
                                      </p:to>
                                    </p:set>
                                  </p:childTnLst>
                                </p:cTn>
                              </p:par>
                            </p:childTnLst>
                          </p:cTn>
                        </p:par>
                      </p:childTnLst>
                    </p:cTn>
                  </p:par>
                </p:childTnLst>
              </p:cTn>
              <p:nextCondLst>
                <p:cond evt="onClick" delay="0">
                  <p:tgtEl>
                    <p:spTgt spid="992"/>
                  </p:tgtEl>
                </p:cond>
              </p:nextCondLst>
            </p:seq>
            <p:seq concurrent="1" nextAc="seek">
              <p:cTn id="4912" restart="whenNotActive" fill="hold" evtFilter="cancelBubble" nodeType="interactiveSeq">
                <p:stCondLst>
                  <p:cond evt="onClick" delay="0">
                    <p:tgtEl>
                      <p:spTgt spid="995"/>
                    </p:tgtEl>
                  </p:cond>
                </p:stCondLst>
                <p:endSync evt="end" delay="0">
                  <p:rtn val="all"/>
                </p:endSync>
                <p:childTnLst>
                  <p:par>
                    <p:cTn id="4913" fill="hold">
                      <p:stCondLst>
                        <p:cond delay="0"/>
                      </p:stCondLst>
                      <p:childTnLst>
                        <p:par>
                          <p:cTn id="4914" fill="hold">
                            <p:stCondLst>
                              <p:cond delay="0"/>
                            </p:stCondLst>
                            <p:childTnLst>
                              <p:par>
                                <p:cTn id="4915" presetID="1" presetClass="exit" presetSubtype="0" fill="hold" grpId="1" nodeType="withEffect">
                                  <p:stCondLst>
                                    <p:cond delay="0"/>
                                  </p:stCondLst>
                                  <p:childTnLst>
                                    <p:set>
                                      <p:cBhvr>
                                        <p:cTn id="4916" dur="1" fill="hold">
                                          <p:stCondLst>
                                            <p:cond delay="0"/>
                                          </p:stCondLst>
                                        </p:cTn>
                                        <p:tgtEl>
                                          <p:spTgt spid="995"/>
                                        </p:tgtEl>
                                        <p:attrNameLst>
                                          <p:attrName>style.visibility</p:attrName>
                                        </p:attrNameLst>
                                      </p:cBhvr>
                                      <p:to>
                                        <p:strVal val="hidden"/>
                                      </p:to>
                                    </p:set>
                                  </p:childTnLst>
                                </p:cTn>
                              </p:par>
                              <p:par>
                                <p:cTn id="4917" presetID="1" presetClass="exit" presetSubtype="0" fill="hold" grpId="1" nodeType="withEffect">
                                  <p:stCondLst>
                                    <p:cond delay="0"/>
                                  </p:stCondLst>
                                  <p:childTnLst>
                                    <p:set>
                                      <p:cBhvr>
                                        <p:cTn id="4918" dur="1" fill="hold">
                                          <p:stCondLst>
                                            <p:cond delay="0"/>
                                          </p:stCondLst>
                                        </p:cTn>
                                        <p:tgtEl>
                                          <p:spTgt spid="994"/>
                                        </p:tgtEl>
                                        <p:attrNameLst>
                                          <p:attrName>style.visibility</p:attrName>
                                        </p:attrNameLst>
                                      </p:cBhvr>
                                      <p:to>
                                        <p:strVal val="hidden"/>
                                      </p:to>
                                    </p:set>
                                  </p:childTnLst>
                                </p:cTn>
                              </p:par>
                              <p:par>
                                <p:cTn id="4919" presetID="1" presetClass="entr" presetSubtype="0" fill="hold" grpId="3" nodeType="withEffect">
                                  <p:stCondLst>
                                    <p:cond delay="0"/>
                                  </p:stCondLst>
                                  <p:childTnLst>
                                    <p:set>
                                      <p:cBhvr>
                                        <p:cTn id="4920" dur="1" fill="hold">
                                          <p:stCondLst>
                                            <p:cond delay="0"/>
                                          </p:stCondLst>
                                        </p:cTn>
                                        <p:tgtEl>
                                          <p:spTgt spid="993"/>
                                        </p:tgtEl>
                                        <p:attrNameLst>
                                          <p:attrName>style.visibility</p:attrName>
                                        </p:attrNameLst>
                                      </p:cBhvr>
                                      <p:to>
                                        <p:strVal val="visible"/>
                                      </p:to>
                                    </p:set>
                                  </p:childTnLst>
                                </p:cTn>
                              </p:par>
                              <p:par>
                                <p:cTn id="4921" presetID="1" presetClass="entr" presetSubtype="0" fill="hold" grpId="3" nodeType="withEffect">
                                  <p:stCondLst>
                                    <p:cond delay="0"/>
                                  </p:stCondLst>
                                  <p:childTnLst>
                                    <p:set>
                                      <p:cBhvr>
                                        <p:cTn id="4922" dur="1" fill="hold">
                                          <p:stCondLst>
                                            <p:cond delay="0"/>
                                          </p:stCondLst>
                                        </p:cTn>
                                        <p:tgtEl>
                                          <p:spTgt spid="992"/>
                                        </p:tgtEl>
                                        <p:attrNameLst>
                                          <p:attrName>style.visibility</p:attrName>
                                        </p:attrNameLst>
                                      </p:cBhvr>
                                      <p:to>
                                        <p:strVal val="visible"/>
                                      </p:to>
                                    </p:set>
                                  </p:childTnLst>
                                </p:cTn>
                              </p:par>
                            </p:childTnLst>
                          </p:cTn>
                        </p:par>
                      </p:childTnLst>
                    </p:cTn>
                  </p:par>
                </p:childTnLst>
              </p:cTn>
              <p:nextCondLst>
                <p:cond evt="onClick" delay="0">
                  <p:tgtEl>
                    <p:spTgt spid="995"/>
                  </p:tgtEl>
                </p:cond>
              </p:nextCondLst>
            </p:seq>
            <p:seq concurrent="1" nextAc="seek">
              <p:cTn id="4923" restart="whenNotActive" fill="hold" evtFilter="cancelBubble" nodeType="interactiveSeq">
                <p:stCondLst>
                  <p:cond evt="onClick" delay="0">
                    <p:tgtEl>
                      <p:spTgt spid="994"/>
                    </p:tgtEl>
                  </p:cond>
                </p:stCondLst>
                <p:endSync evt="end" delay="0">
                  <p:rtn val="all"/>
                </p:endSync>
                <p:childTnLst>
                  <p:par>
                    <p:cTn id="4924" fill="hold">
                      <p:stCondLst>
                        <p:cond delay="0"/>
                      </p:stCondLst>
                      <p:childTnLst>
                        <p:par>
                          <p:cTn id="4925" fill="hold">
                            <p:stCondLst>
                              <p:cond delay="0"/>
                            </p:stCondLst>
                            <p:childTnLst>
                              <p:par>
                                <p:cTn id="4926" presetID="1" presetClass="exit" presetSubtype="0" fill="hold" grpId="2" nodeType="withEffect">
                                  <p:stCondLst>
                                    <p:cond delay="0"/>
                                  </p:stCondLst>
                                  <p:childTnLst>
                                    <p:set>
                                      <p:cBhvr>
                                        <p:cTn id="4927" dur="1" fill="hold">
                                          <p:stCondLst>
                                            <p:cond delay="0"/>
                                          </p:stCondLst>
                                        </p:cTn>
                                        <p:tgtEl>
                                          <p:spTgt spid="994"/>
                                        </p:tgtEl>
                                        <p:attrNameLst>
                                          <p:attrName>style.visibility</p:attrName>
                                        </p:attrNameLst>
                                      </p:cBhvr>
                                      <p:to>
                                        <p:strVal val="hidden"/>
                                      </p:to>
                                    </p:set>
                                  </p:childTnLst>
                                </p:cTn>
                              </p:par>
                              <p:par>
                                <p:cTn id="4928" presetID="1" presetClass="exit" presetSubtype="0" fill="hold" grpId="2" nodeType="withEffect">
                                  <p:stCondLst>
                                    <p:cond delay="0"/>
                                  </p:stCondLst>
                                  <p:childTnLst>
                                    <p:set>
                                      <p:cBhvr>
                                        <p:cTn id="4929" dur="1" fill="hold">
                                          <p:stCondLst>
                                            <p:cond delay="0"/>
                                          </p:stCondLst>
                                        </p:cTn>
                                        <p:tgtEl>
                                          <p:spTgt spid="995"/>
                                        </p:tgtEl>
                                        <p:attrNameLst>
                                          <p:attrName>style.visibility</p:attrName>
                                        </p:attrNameLst>
                                      </p:cBhvr>
                                      <p:to>
                                        <p:strVal val="hidden"/>
                                      </p:to>
                                    </p:set>
                                  </p:childTnLst>
                                </p:cTn>
                              </p:par>
                              <p:par>
                                <p:cTn id="4930" presetID="1" presetClass="entr" presetSubtype="0" fill="hold" grpId="3" nodeType="withEffect">
                                  <p:stCondLst>
                                    <p:cond delay="0"/>
                                  </p:stCondLst>
                                  <p:childTnLst>
                                    <p:set>
                                      <p:cBhvr>
                                        <p:cTn id="4931" dur="1" fill="hold">
                                          <p:stCondLst>
                                            <p:cond delay="0"/>
                                          </p:stCondLst>
                                        </p:cTn>
                                        <p:tgtEl>
                                          <p:spTgt spid="997"/>
                                        </p:tgtEl>
                                        <p:attrNameLst>
                                          <p:attrName>style.visibility</p:attrName>
                                        </p:attrNameLst>
                                      </p:cBhvr>
                                      <p:to>
                                        <p:strVal val="visible"/>
                                      </p:to>
                                    </p:set>
                                  </p:childTnLst>
                                </p:cTn>
                              </p:par>
                              <p:par>
                                <p:cTn id="4932" presetID="1" presetClass="entr" presetSubtype="0" fill="hold" grpId="3" nodeType="withEffect">
                                  <p:stCondLst>
                                    <p:cond delay="0"/>
                                  </p:stCondLst>
                                  <p:childTnLst>
                                    <p:set>
                                      <p:cBhvr>
                                        <p:cTn id="4933" dur="1" fill="hold">
                                          <p:stCondLst>
                                            <p:cond delay="0"/>
                                          </p:stCondLst>
                                        </p:cTn>
                                        <p:tgtEl>
                                          <p:spTgt spid="996"/>
                                        </p:tgtEl>
                                        <p:attrNameLst>
                                          <p:attrName>style.visibility</p:attrName>
                                        </p:attrNameLst>
                                      </p:cBhvr>
                                      <p:to>
                                        <p:strVal val="visible"/>
                                      </p:to>
                                    </p:set>
                                  </p:childTnLst>
                                </p:cTn>
                              </p:par>
                            </p:childTnLst>
                          </p:cTn>
                        </p:par>
                      </p:childTnLst>
                    </p:cTn>
                  </p:par>
                </p:childTnLst>
              </p:cTn>
              <p:nextCondLst>
                <p:cond evt="onClick" delay="0">
                  <p:tgtEl>
                    <p:spTgt spid="994"/>
                  </p:tgtEl>
                </p:cond>
              </p:nextCondLst>
            </p:seq>
            <p:seq concurrent="1" nextAc="seek">
              <p:cTn id="4934" restart="whenNotActive" fill="hold" evtFilter="cancelBubble" nodeType="interactiveSeq">
                <p:stCondLst>
                  <p:cond evt="onClick" delay="0">
                    <p:tgtEl>
                      <p:spTgt spid="997"/>
                    </p:tgtEl>
                  </p:cond>
                </p:stCondLst>
                <p:endSync evt="end" delay="0">
                  <p:rtn val="all"/>
                </p:endSync>
                <p:childTnLst>
                  <p:par>
                    <p:cTn id="4935" fill="hold">
                      <p:stCondLst>
                        <p:cond delay="0"/>
                      </p:stCondLst>
                      <p:childTnLst>
                        <p:par>
                          <p:cTn id="4936" fill="hold">
                            <p:stCondLst>
                              <p:cond delay="0"/>
                            </p:stCondLst>
                            <p:childTnLst>
                              <p:par>
                                <p:cTn id="4937" presetID="1" presetClass="exit" presetSubtype="0" fill="hold" grpId="1" nodeType="withEffect">
                                  <p:stCondLst>
                                    <p:cond delay="0"/>
                                  </p:stCondLst>
                                  <p:childTnLst>
                                    <p:set>
                                      <p:cBhvr>
                                        <p:cTn id="4938" dur="1" fill="hold">
                                          <p:stCondLst>
                                            <p:cond delay="0"/>
                                          </p:stCondLst>
                                        </p:cTn>
                                        <p:tgtEl>
                                          <p:spTgt spid="997"/>
                                        </p:tgtEl>
                                        <p:attrNameLst>
                                          <p:attrName>style.visibility</p:attrName>
                                        </p:attrNameLst>
                                      </p:cBhvr>
                                      <p:to>
                                        <p:strVal val="hidden"/>
                                      </p:to>
                                    </p:set>
                                  </p:childTnLst>
                                </p:cTn>
                              </p:par>
                              <p:par>
                                <p:cTn id="4939" presetID="1" presetClass="exit" presetSubtype="0" fill="hold" grpId="1" nodeType="withEffect">
                                  <p:stCondLst>
                                    <p:cond delay="0"/>
                                  </p:stCondLst>
                                  <p:childTnLst>
                                    <p:set>
                                      <p:cBhvr>
                                        <p:cTn id="4940" dur="1" fill="hold">
                                          <p:stCondLst>
                                            <p:cond delay="0"/>
                                          </p:stCondLst>
                                        </p:cTn>
                                        <p:tgtEl>
                                          <p:spTgt spid="996"/>
                                        </p:tgtEl>
                                        <p:attrNameLst>
                                          <p:attrName>style.visibility</p:attrName>
                                        </p:attrNameLst>
                                      </p:cBhvr>
                                      <p:to>
                                        <p:strVal val="hidden"/>
                                      </p:to>
                                    </p:set>
                                  </p:childTnLst>
                                </p:cTn>
                              </p:par>
                              <p:par>
                                <p:cTn id="4941" presetID="1" presetClass="entr" presetSubtype="0" fill="hold" grpId="0" nodeType="withEffect">
                                  <p:stCondLst>
                                    <p:cond delay="0"/>
                                  </p:stCondLst>
                                  <p:childTnLst>
                                    <p:set>
                                      <p:cBhvr>
                                        <p:cTn id="4942" dur="1" fill="hold">
                                          <p:stCondLst>
                                            <p:cond delay="0"/>
                                          </p:stCondLst>
                                        </p:cTn>
                                        <p:tgtEl>
                                          <p:spTgt spid="995"/>
                                        </p:tgtEl>
                                        <p:attrNameLst>
                                          <p:attrName>style.visibility</p:attrName>
                                        </p:attrNameLst>
                                      </p:cBhvr>
                                      <p:to>
                                        <p:strVal val="visible"/>
                                      </p:to>
                                    </p:set>
                                  </p:childTnLst>
                                </p:cTn>
                              </p:par>
                              <p:par>
                                <p:cTn id="4943" presetID="1" presetClass="entr" presetSubtype="0" fill="hold" grpId="0" nodeType="withEffect">
                                  <p:stCondLst>
                                    <p:cond delay="0"/>
                                  </p:stCondLst>
                                  <p:childTnLst>
                                    <p:set>
                                      <p:cBhvr>
                                        <p:cTn id="4944" dur="1" fill="hold">
                                          <p:stCondLst>
                                            <p:cond delay="0"/>
                                          </p:stCondLst>
                                        </p:cTn>
                                        <p:tgtEl>
                                          <p:spTgt spid="994"/>
                                        </p:tgtEl>
                                        <p:attrNameLst>
                                          <p:attrName>style.visibility</p:attrName>
                                        </p:attrNameLst>
                                      </p:cBhvr>
                                      <p:to>
                                        <p:strVal val="visible"/>
                                      </p:to>
                                    </p:set>
                                  </p:childTnLst>
                                </p:cTn>
                              </p:par>
                            </p:childTnLst>
                          </p:cTn>
                        </p:par>
                      </p:childTnLst>
                    </p:cTn>
                  </p:par>
                </p:childTnLst>
              </p:cTn>
              <p:nextCondLst>
                <p:cond evt="onClick" delay="0">
                  <p:tgtEl>
                    <p:spTgt spid="997"/>
                  </p:tgtEl>
                </p:cond>
              </p:nextCondLst>
            </p:seq>
            <p:seq concurrent="1" nextAc="seek">
              <p:cTn id="4945" restart="whenNotActive" fill="hold" evtFilter="cancelBubble" nodeType="interactiveSeq">
                <p:stCondLst>
                  <p:cond evt="onClick" delay="0">
                    <p:tgtEl>
                      <p:spTgt spid="996"/>
                    </p:tgtEl>
                  </p:cond>
                </p:stCondLst>
                <p:endSync evt="end" delay="0">
                  <p:rtn val="all"/>
                </p:endSync>
                <p:childTnLst>
                  <p:par>
                    <p:cTn id="4946" fill="hold">
                      <p:stCondLst>
                        <p:cond delay="0"/>
                      </p:stCondLst>
                      <p:childTnLst>
                        <p:par>
                          <p:cTn id="4947" fill="hold">
                            <p:stCondLst>
                              <p:cond delay="0"/>
                            </p:stCondLst>
                            <p:childTnLst>
                              <p:par>
                                <p:cTn id="4948" presetID="1" presetClass="exit" presetSubtype="0" fill="hold" grpId="2" nodeType="withEffect">
                                  <p:stCondLst>
                                    <p:cond delay="0"/>
                                  </p:stCondLst>
                                  <p:childTnLst>
                                    <p:set>
                                      <p:cBhvr>
                                        <p:cTn id="4949" dur="1" fill="hold">
                                          <p:stCondLst>
                                            <p:cond delay="0"/>
                                          </p:stCondLst>
                                        </p:cTn>
                                        <p:tgtEl>
                                          <p:spTgt spid="996"/>
                                        </p:tgtEl>
                                        <p:attrNameLst>
                                          <p:attrName>style.visibility</p:attrName>
                                        </p:attrNameLst>
                                      </p:cBhvr>
                                      <p:to>
                                        <p:strVal val="hidden"/>
                                      </p:to>
                                    </p:set>
                                  </p:childTnLst>
                                </p:cTn>
                              </p:par>
                              <p:par>
                                <p:cTn id="4950" presetID="1" presetClass="exit" presetSubtype="0" fill="hold" grpId="2" nodeType="withEffect">
                                  <p:stCondLst>
                                    <p:cond delay="0"/>
                                  </p:stCondLst>
                                  <p:childTnLst>
                                    <p:set>
                                      <p:cBhvr>
                                        <p:cTn id="4951" dur="1" fill="hold">
                                          <p:stCondLst>
                                            <p:cond delay="0"/>
                                          </p:stCondLst>
                                        </p:cTn>
                                        <p:tgtEl>
                                          <p:spTgt spid="997"/>
                                        </p:tgtEl>
                                        <p:attrNameLst>
                                          <p:attrName>style.visibility</p:attrName>
                                        </p:attrNameLst>
                                      </p:cBhvr>
                                      <p:to>
                                        <p:strVal val="hidden"/>
                                      </p:to>
                                    </p:set>
                                  </p:childTnLst>
                                </p:cTn>
                              </p:par>
                              <p:par>
                                <p:cTn id="4952" presetID="1" presetClass="entr" presetSubtype="0" fill="hold" grpId="0" nodeType="withEffect">
                                  <p:stCondLst>
                                    <p:cond delay="0"/>
                                  </p:stCondLst>
                                  <p:childTnLst>
                                    <p:set>
                                      <p:cBhvr>
                                        <p:cTn id="4953" dur="1" fill="hold">
                                          <p:stCondLst>
                                            <p:cond delay="0"/>
                                          </p:stCondLst>
                                        </p:cTn>
                                        <p:tgtEl>
                                          <p:spTgt spid="999"/>
                                        </p:tgtEl>
                                        <p:attrNameLst>
                                          <p:attrName>style.visibility</p:attrName>
                                        </p:attrNameLst>
                                      </p:cBhvr>
                                      <p:to>
                                        <p:strVal val="visible"/>
                                      </p:to>
                                    </p:set>
                                  </p:childTnLst>
                                </p:cTn>
                              </p:par>
                              <p:par>
                                <p:cTn id="4954" presetID="1" presetClass="entr" presetSubtype="0" fill="hold" grpId="0" nodeType="withEffect">
                                  <p:stCondLst>
                                    <p:cond delay="0"/>
                                  </p:stCondLst>
                                  <p:childTnLst>
                                    <p:set>
                                      <p:cBhvr>
                                        <p:cTn id="4955" dur="1" fill="hold">
                                          <p:stCondLst>
                                            <p:cond delay="0"/>
                                          </p:stCondLst>
                                        </p:cTn>
                                        <p:tgtEl>
                                          <p:spTgt spid="998"/>
                                        </p:tgtEl>
                                        <p:attrNameLst>
                                          <p:attrName>style.visibility</p:attrName>
                                        </p:attrNameLst>
                                      </p:cBhvr>
                                      <p:to>
                                        <p:strVal val="visible"/>
                                      </p:to>
                                    </p:set>
                                  </p:childTnLst>
                                </p:cTn>
                              </p:par>
                            </p:childTnLst>
                          </p:cTn>
                        </p:par>
                      </p:childTnLst>
                    </p:cTn>
                  </p:par>
                </p:childTnLst>
              </p:cTn>
              <p:nextCondLst>
                <p:cond evt="onClick" delay="0">
                  <p:tgtEl>
                    <p:spTgt spid="996"/>
                  </p:tgtEl>
                </p:cond>
              </p:nextCondLst>
            </p:seq>
            <p:seq concurrent="1" nextAc="seek">
              <p:cTn id="4956" restart="whenNotActive" fill="hold" evtFilter="cancelBubble" nodeType="interactiveSeq">
                <p:stCondLst>
                  <p:cond evt="onClick" delay="0">
                    <p:tgtEl>
                      <p:spTgt spid="999"/>
                    </p:tgtEl>
                  </p:cond>
                </p:stCondLst>
                <p:endSync evt="end" delay="0">
                  <p:rtn val="all"/>
                </p:endSync>
                <p:childTnLst>
                  <p:par>
                    <p:cTn id="4957" fill="hold">
                      <p:stCondLst>
                        <p:cond delay="0"/>
                      </p:stCondLst>
                      <p:childTnLst>
                        <p:par>
                          <p:cTn id="4958" fill="hold">
                            <p:stCondLst>
                              <p:cond delay="0"/>
                            </p:stCondLst>
                            <p:childTnLst>
                              <p:par>
                                <p:cTn id="4959" presetID="1" presetClass="exit" presetSubtype="0" fill="hold" grpId="1" nodeType="withEffect">
                                  <p:stCondLst>
                                    <p:cond delay="0"/>
                                  </p:stCondLst>
                                  <p:childTnLst>
                                    <p:set>
                                      <p:cBhvr>
                                        <p:cTn id="4960" dur="1" fill="hold">
                                          <p:stCondLst>
                                            <p:cond delay="0"/>
                                          </p:stCondLst>
                                        </p:cTn>
                                        <p:tgtEl>
                                          <p:spTgt spid="999"/>
                                        </p:tgtEl>
                                        <p:attrNameLst>
                                          <p:attrName>style.visibility</p:attrName>
                                        </p:attrNameLst>
                                      </p:cBhvr>
                                      <p:to>
                                        <p:strVal val="hidden"/>
                                      </p:to>
                                    </p:set>
                                  </p:childTnLst>
                                </p:cTn>
                              </p:par>
                              <p:par>
                                <p:cTn id="4961" presetID="1" presetClass="exit" presetSubtype="0" fill="hold" grpId="1" nodeType="withEffect">
                                  <p:stCondLst>
                                    <p:cond delay="0"/>
                                  </p:stCondLst>
                                  <p:childTnLst>
                                    <p:set>
                                      <p:cBhvr>
                                        <p:cTn id="4962" dur="1" fill="hold">
                                          <p:stCondLst>
                                            <p:cond delay="0"/>
                                          </p:stCondLst>
                                        </p:cTn>
                                        <p:tgtEl>
                                          <p:spTgt spid="998"/>
                                        </p:tgtEl>
                                        <p:attrNameLst>
                                          <p:attrName>style.visibility</p:attrName>
                                        </p:attrNameLst>
                                      </p:cBhvr>
                                      <p:to>
                                        <p:strVal val="hidden"/>
                                      </p:to>
                                    </p:set>
                                  </p:childTnLst>
                                </p:cTn>
                              </p:par>
                              <p:par>
                                <p:cTn id="4963" presetID="1" presetClass="entr" presetSubtype="0" fill="hold" grpId="0" nodeType="withEffect">
                                  <p:stCondLst>
                                    <p:cond delay="0"/>
                                  </p:stCondLst>
                                  <p:childTnLst>
                                    <p:set>
                                      <p:cBhvr>
                                        <p:cTn id="4964" dur="1" fill="hold">
                                          <p:stCondLst>
                                            <p:cond delay="0"/>
                                          </p:stCondLst>
                                        </p:cTn>
                                        <p:tgtEl>
                                          <p:spTgt spid="997"/>
                                        </p:tgtEl>
                                        <p:attrNameLst>
                                          <p:attrName>style.visibility</p:attrName>
                                        </p:attrNameLst>
                                      </p:cBhvr>
                                      <p:to>
                                        <p:strVal val="visible"/>
                                      </p:to>
                                    </p:set>
                                  </p:childTnLst>
                                </p:cTn>
                              </p:par>
                              <p:par>
                                <p:cTn id="4965" presetID="1" presetClass="entr" presetSubtype="0" fill="hold" grpId="0" nodeType="withEffect">
                                  <p:stCondLst>
                                    <p:cond delay="0"/>
                                  </p:stCondLst>
                                  <p:childTnLst>
                                    <p:set>
                                      <p:cBhvr>
                                        <p:cTn id="4966" dur="1" fill="hold">
                                          <p:stCondLst>
                                            <p:cond delay="0"/>
                                          </p:stCondLst>
                                        </p:cTn>
                                        <p:tgtEl>
                                          <p:spTgt spid="996"/>
                                        </p:tgtEl>
                                        <p:attrNameLst>
                                          <p:attrName>style.visibility</p:attrName>
                                        </p:attrNameLst>
                                      </p:cBhvr>
                                      <p:to>
                                        <p:strVal val="visible"/>
                                      </p:to>
                                    </p:set>
                                  </p:childTnLst>
                                </p:cTn>
                              </p:par>
                            </p:childTnLst>
                          </p:cTn>
                        </p:par>
                      </p:childTnLst>
                    </p:cTn>
                  </p:par>
                </p:childTnLst>
              </p:cTn>
              <p:nextCondLst>
                <p:cond evt="onClick" delay="0">
                  <p:tgtEl>
                    <p:spTgt spid="999"/>
                  </p:tgtEl>
                </p:cond>
              </p:nextCondLst>
            </p:seq>
            <p:seq concurrent="1" nextAc="seek">
              <p:cTn id="4967" restart="whenNotActive" fill="hold" evtFilter="cancelBubble" nodeType="interactiveSeq">
                <p:stCondLst>
                  <p:cond evt="onClick" delay="0">
                    <p:tgtEl>
                      <p:spTgt spid="998"/>
                    </p:tgtEl>
                  </p:cond>
                </p:stCondLst>
                <p:endSync evt="end" delay="0">
                  <p:rtn val="all"/>
                </p:endSync>
                <p:childTnLst>
                  <p:par>
                    <p:cTn id="4968" fill="hold">
                      <p:stCondLst>
                        <p:cond delay="0"/>
                      </p:stCondLst>
                      <p:childTnLst>
                        <p:par>
                          <p:cTn id="4969" fill="hold">
                            <p:stCondLst>
                              <p:cond delay="0"/>
                            </p:stCondLst>
                            <p:childTnLst>
                              <p:par>
                                <p:cTn id="4970" presetID="1" presetClass="exit" presetSubtype="0" fill="hold" grpId="2" nodeType="withEffect">
                                  <p:stCondLst>
                                    <p:cond delay="0"/>
                                  </p:stCondLst>
                                  <p:childTnLst>
                                    <p:set>
                                      <p:cBhvr>
                                        <p:cTn id="4971" dur="1" fill="hold">
                                          <p:stCondLst>
                                            <p:cond delay="0"/>
                                          </p:stCondLst>
                                        </p:cTn>
                                        <p:tgtEl>
                                          <p:spTgt spid="998"/>
                                        </p:tgtEl>
                                        <p:attrNameLst>
                                          <p:attrName>style.visibility</p:attrName>
                                        </p:attrNameLst>
                                      </p:cBhvr>
                                      <p:to>
                                        <p:strVal val="hidden"/>
                                      </p:to>
                                    </p:set>
                                  </p:childTnLst>
                                </p:cTn>
                              </p:par>
                              <p:par>
                                <p:cTn id="4972" presetID="1" presetClass="exit" presetSubtype="0" fill="hold" grpId="2" nodeType="withEffect">
                                  <p:stCondLst>
                                    <p:cond delay="0"/>
                                  </p:stCondLst>
                                  <p:childTnLst>
                                    <p:set>
                                      <p:cBhvr>
                                        <p:cTn id="4973" dur="1" fill="hold">
                                          <p:stCondLst>
                                            <p:cond delay="0"/>
                                          </p:stCondLst>
                                        </p:cTn>
                                        <p:tgtEl>
                                          <p:spTgt spid="999"/>
                                        </p:tgtEl>
                                        <p:attrNameLst>
                                          <p:attrName>style.visibility</p:attrName>
                                        </p:attrNameLst>
                                      </p:cBhvr>
                                      <p:to>
                                        <p:strVal val="hidden"/>
                                      </p:to>
                                    </p:set>
                                  </p:childTnLst>
                                </p:cTn>
                              </p:par>
                              <p:par>
                                <p:cTn id="4974" presetID="1" presetClass="entr" presetSubtype="0" fill="hold" grpId="3" nodeType="withEffect">
                                  <p:stCondLst>
                                    <p:cond delay="0"/>
                                  </p:stCondLst>
                                  <p:childTnLst>
                                    <p:set>
                                      <p:cBhvr>
                                        <p:cTn id="4975" dur="1" fill="hold">
                                          <p:stCondLst>
                                            <p:cond delay="0"/>
                                          </p:stCondLst>
                                        </p:cTn>
                                        <p:tgtEl>
                                          <p:spTgt spid="1001"/>
                                        </p:tgtEl>
                                        <p:attrNameLst>
                                          <p:attrName>style.visibility</p:attrName>
                                        </p:attrNameLst>
                                      </p:cBhvr>
                                      <p:to>
                                        <p:strVal val="visible"/>
                                      </p:to>
                                    </p:set>
                                  </p:childTnLst>
                                </p:cTn>
                              </p:par>
                              <p:par>
                                <p:cTn id="4976" presetID="1" presetClass="entr" presetSubtype="0" fill="hold" grpId="3" nodeType="withEffect">
                                  <p:stCondLst>
                                    <p:cond delay="0"/>
                                  </p:stCondLst>
                                  <p:childTnLst>
                                    <p:set>
                                      <p:cBhvr>
                                        <p:cTn id="4977" dur="1" fill="hold">
                                          <p:stCondLst>
                                            <p:cond delay="0"/>
                                          </p:stCondLst>
                                        </p:cTn>
                                        <p:tgtEl>
                                          <p:spTgt spid="1000"/>
                                        </p:tgtEl>
                                        <p:attrNameLst>
                                          <p:attrName>style.visibility</p:attrName>
                                        </p:attrNameLst>
                                      </p:cBhvr>
                                      <p:to>
                                        <p:strVal val="visible"/>
                                      </p:to>
                                    </p:set>
                                  </p:childTnLst>
                                </p:cTn>
                              </p:par>
                            </p:childTnLst>
                          </p:cTn>
                        </p:par>
                      </p:childTnLst>
                    </p:cTn>
                  </p:par>
                </p:childTnLst>
              </p:cTn>
              <p:nextCondLst>
                <p:cond evt="onClick" delay="0">
                  <p:tgtEl>
                    <p:spTgt spid="998"/>
                  </p:tgtEl>
                </p:cond>
              </p:nextCondLst>
            </p:seq>
            <p:seq concurrent="1" nextAc="seek">
              <p:cTn id="4978" restart="whenNotActive" fill="hold" evtFilter="cancelBubble" nodeType="interactiveSeq">
                <p:stCondLst>
                  <p:cond evt="onClick" delay="0">
                    <p:tgtEl>
                      <p:spTgt spid="1001"/>
                    </p:tgtEl>
                  </p:cond>
                </p:stCondLst>
                <p:endSync evt="end" delay="0">
                  <p:rtn val="all"/>
                </p:endSync>
                <p:childTnLst>
                  <p:par>
                    <p:cTn id="4979" fill="hold">
                      <p:stCondLst>
                        <p:cond delay="0"/>
                      </p:stCondLst>
                      <p:childTnLst>
                        <p:par>
                          <p:cTn id="4980" fill="hold">
                            <p:stCondLst>
                              <p:cond delay="0"/>
                            </p:stCondLst>
                            <p:childTnLst>
                              <p:par>
                                <p:cTn id="4981" presetID="1" presetClass="exit" presetSubtype="0" fill="hold" grpId="1" nodeType="withEffect">
                                  <p:stCondLst>
                                    <p:cond delay="0"/>
                                  </p:stCondLst>
                                  <p:childTnLst>
                                    <p:set>
                                      <p:cBhvr>
                                        <p:cTn id="4982" dur="1" fill="hold">
                                          <p:stCondLst>
                                            <p:cond delay="0"/>
                                          </p:stCondLst>
                                        </p:cTn>
                                        <p:tgtEl>
                                          <p:spTgt spid="1001"/>
                                        </p:tgtEl>
                                        <p:attrNameLst>
                                          <p:attrName>style.visibility</p:attrName>
                                        </p:attrNameLst>
                                      </p:cBhvr>
                                      <p:to>
                                        <p:strVal val="hidden"/>
                                      </p:to>
                                    </p:set>
                                  </p:childTnLst>
                                </p:cTn>
                              </p:par>
                              <p:par>
                                <p:cTn id="4983" presetID="1" presetClass="exit" presetSubtype="0" fill="hold" grpId="1" nodeType="withEffect">
                                  <p:stCondLst>
                                    <p:cond delay="0"/>
                                  </p:stCondLst>
                                  <p:childTnLst>
                                    <p:set>
                                      <p:cBhvr>
                                        <p:cTn id="4984" dur="1" fill="hold">
                                          <p:stCondLst>
                                            <p:cond delay="0"/>
                                          </p:stCondLst>
                                        </p:cTn>
                                        <p:tgtEl>
                                          <p:spTgt spid="1000"/>
                                        </p:tgtEl>
                                        <p:attrNameLst>
                                          <p:attrName>style.visibility</p:attrName>
                                        </p:attrNameLst>
                                      </p:cBhvr>
                                      <p:to>
                                        <p:strVal val="hidden"/>
                                      </p:to>
                                    </p:set>
                                  </p:childTnLst>
                                </p:cTn>
                              </p:par>
                              <p:par>
                                <p:cTn id="4985" presetID="1" presetClass="entr" presetSubtype="0" fill="hold" grpId="3" nodeType="withEffect">
                                  <p:stCondLst>
                                    <p:cond delay="0"/>
                                  </p:stCondLst>
                                  <p:childTnLst>
                                    <p:set>
                                      <p:cBhvr>
                                        <p:cTn id="4986" dur="1" fill="hold">
                                          <p:stCondLst>
                                            <p:cond delay="0"/>
                                          </p:stCondLst>
                                        </p:cTn>
                                        <p:tgtEl>
                                          <p:spTgt spid="999"/>
                                        </p:tgtEl>
                                        <p:attrNameLst>
                                          <p:attrName>style.visibility</p:attrName>
                                        </p:attrNameLst>
                                      </p:cBhvr>
                                      <p:to>
                                        <p:strVal val="visible"/>
                                      </p:to>
                                    </p:set>
                                  </p:childTnLst>
                                </p:cTn>
                              </p:par>
                              <p:par>
                                <p:cTn id="4987" presetID="1" presetClass="entr" presetSubtype="0" fill="hold" grpId="3" nodeType="withEffect">
                                  <p:stCondLst>
                                    <p:cond delay="0"/>
                                  </p:stCondLst>
                                  <p:childTnLst>
                                    <p:set>
                                      <p:cBhvr>
                                        <p:cTn id="4988" dur="1" fill="hold">
                                          <p:stCondLst>
                                            <p:cond delay="0"/>
                                          </p:stCondLst>
                                        </p:cTn>
                                        <p:tgtEl>
                                          <p:spTgt spid="998"/>
                                        </p:tgtEl>
                                        <p:attrNameLst>
                                          <p:attrName>style.visibility</p:attrName>
                                        </p:attrNameLst>
                                      </p:cBhvr>
                                      <p:to>
                                        <p:strVal val="visible"/>
                                      </p:to>
                                    </p:set>
                                  </p:childTnLst>
                                </p:cTn>
                              </p:par>
                            </p:childTnLst>
                          </p:cTn>
                        </p:par>
                      </p:childTnLst>
                    </p:cTn>
                  </p:par>
                </p:childTnLst>
              </p:cTn>
              <p:nextCondLst>
                <p:cond evt="onClick" delay="0">
                  <p:tgtEl>
                    <p:spTgt spid="1001"/>
                  </p:tgtEl>
                </p:cond>
              </p:nextCondLst>
            </p:seq>
            <p:seq concurrent="1" nextAc="seek">
              <p:cTn id="4989" restart="whenNotActive" fill="hold" evtFilter="cancelBubble" nodeType="interactiveSeq">
                <p:stCondLst>
                  <p:cond evt="onClick" delay="0">
                    <p:tgtEl>
                      <p:spTgt spid="1000"/>
                    </p:tgtEl>
                  </p:cond>
                </p:stCondLst>
                <p:endSync evt="end" delay="0">
                  <p:rtn val="all"/>
                </p:endSync>
                <p:childTnLst>
                  <p:par>
                    <p:cTn id="4990" fill="hold">
                      <p:stCondLst>
                        <p:cond delay="0"/>
                      </p:stCondLst>
                      <p:childTnLst>
                        <p:par>
                          <p:cTn id="4991" fill="hold">
                            <p:stCondLst>
                              <p:cond delay="0"/>
                            </p:stCondLst>
                            <p:childTnLst>
                              <p:par>
                                <p:cTn id="4992" presetID="1" presetClass="exit" presetSubtype="0" fill="hold" grpId="2" nodeType="withEffect">
                                  <p:stCondLst>
                                    <p:cond delay="0"/>
                                  </p:stCondLst>
                                  <p:childTnLst>
                                    <p:set>
                                      <p:cBhvr>
                                        <p:cTn id="4993" dur="1" fill="hold">
                                          <p:stCondLst>
                                            <p:cond delay="0"/>
                                          </p:stCondLst>
                                        </p:cTn>
                                        <p:tgtEl>
                                          <p:spTgt spid="1000"/>
                                        </p:tgtEl>
                                        <p:attrNameLst>
                                          <p:attrName>style.visibility</p:attrName>
                                        </p:attrNameLst>
                                      </p:cBhvr>
                                      <p:to>
                                        <p:strVal val="hidden"/>
                                      </p:to>
                                    </p:set>
                                  </p:childTnLst>
                                </p:cTn>
                              </p:par>
                              <p:par>
                                <p:cTn id="4994" presetID="1" presetClass="exit" presetSubtype="0" fill="hold" grpId="2" nodeType="withEffect">
                                  <p:stCondLst>
                                    <p:cond delay="0"/>
                                  </p:stCondLst>
                                  <p:childTnLst>
                                    <p:set>
                                      <p:cBhvr>
                                        <p:cTn id="4995" dur="1" fill="hold">
                                          <p:stCondLst>
                                            <p:cond delay="0"/>
                                          </p:stCondLst>
                                        </p:cTn>
                                        <p:tgtEl>
                                          <p:spTgt spid="1001"/>
                                        </p:tgtEl>
                                        <p:attrNameLst>
                                          <p:attrName>style.visibility</p:attrName>
                                        </p:attrNameLst>
                                      </p:cBhvr>
                                      <p:to>
                                        <p:strVal val="hidden"/>
                                      </p:to>
                                    </p:set>
                                  </p:childTnLst>
                                </p:cTn>
                              </p:par>
                              <p:par>
                                <p:cTn id="4996" presetID="1" presetClass="entr" presetSubtype="0" fill="hold" grpId="0" nodeType="withEffect">
                                  <p:stCondLst>
                                    <p:cond delay="0"/>
                                  </p:stCondLst>
                                  <p:childTnLst>
                                    <p:set>
                                      <p:cBhvr>
                                        <p:cTn id="4997" dur="1" fill="hold">
                                          <p:stCondLst>
                                            <p:cond delay="0"/>
                                          </p:stCondLst>
                                        </p:cTn>
                                        <p:tgtEl>
                                          <p:spTgt spid="1003"/>
                                        </p:tgtEl>
                                        <p:attrNameLst>
                                          <p:attrName>style.visibility</p:attrName>
                                        </p:attrNameLst>
                                      </p:cBhvr>
                                      <p:to>
                                        <p:strVal val="visible"/>
                                      </p:to>
                                    </p:set>
                                  </p:childTnLst>
                                </p:cTn>
                              </p:par>
                              <p:par>
                                <p:cTn id="4998" presetID="1" presetClass="entr" presetSubtype="0" fill="hold" grpId="0" nodeType="withEffect">
                                  <p:stCondLst>
                                    <p:cond delay="0"/>
                                  </p:stCondLst>
                                  <p:childTnLst>
                                    <p:set>
                                      <p:cBhvr>
                                        <p:cTn id="4999" dur="1" fill="hold">
                                          <p:stCondLst>
                                            <p:cond delay="0"/>
                                          </p:stCondLst>
                                        </p:cTn>
                                        <p:tgtEl>
                                          <p:spTgt spid="1002"/>
                                        </p:tgtEl>
                                        <p:attrNameLst>
                                          <p:attrName>style.visibility</p:attrName>
                                        </p:attrNameLst>
                                      </p:cBhvr>
                                      <p:to>
                                        <p:strVal val="visible"/>
                                      </p:to>
                                    </p:set>
                                  </p:childTnLst>
                                </p:cTn>
                              </p:par>
                            </p:childTnLst>
                          </p:cTn>
                        </p:par>
                      </p:childTnLst>
                    </p:cTn>
                  </p:par>
                </p:childTnLst>
              </p:cTn>
              <p:nextCondLst>
                <p:cond evt="onClick" delay="0">
                  <p:tgtEl>
                    <p:spTgt spid="1000"/>
                  </p:tgtEl>
                </p:cond>
              </p:nextCondLst>
            </p:seq>
            <p:seq concurrent="1" nextAc="seek">
              <p:cTn id="5000" restart="whenNotActive" fill="hold" evtFilter="cancelBubble" nodeType="interactiveSeq">
                <p:stCondLst>
                  <p:cond evt="onClick" delay="0">
                    <p:tgtEl>
                      <p:spTgt spid="1003"/>
                    </p:tgtEl>
                  </p:cond>
                </p:stCondLst>
                <p:endSync evt="end" delay="0">
                  <p:rtn val="all"/>
                </p:endSync>
                <p:childTnLst>
                  <p:par>
                    <p:cTn id="5001" fill="hold">
                      <p:stCondLst>
                        <p:cond delay="0"/>
                      </p:stCondLst>
                      <p:childTnLst>
                        <p:par>
                          <p:cTn id="5002" fill="hold">
                            <p:stCondLst>
                              <p:cond delay="0"/>
                            </p:stCondLst>
                            <p:childTnLst>
                              <p:par>
                                <p:cTn id="5003" presetID="1" presetClass="exit" presetSubtype="0" fill="hold" grpId="1" nodeType="withEffect">
                                  <p:stCondLst>
                                    <p:cond delay="0"/>
                                  </p:stCondLst>
                                  <p:childTnLst>
                                    <p:set>
                                      <p:cBhvr>
                                        <p:cTn id="5004" dur="1" fill="hold">
                                          <p:stCondLst>
                                            <p:cond delay="0"/>
                                          </p:stCondLst>
                                        </p:cTn>
                                        <p:tgtEl>
                                          <p:spTgt spid="1003"/>
                                        </p:tgtEl>
                                        <p:attrNameLst>
                                          <p:attrName>style.visibility</p:attrName>
                                        </p:attrNameLst>
                                      </p:cBhvr>
                                      <p:to>
                                        <p:strVal val="hidden"/>
                                      </p:to>
                                    </p:set>
                                  </p:childTnLst>
                                </p:cTn>
                              </p:par>
                              <p:par>
                                <p:cTn id="5005" presetID="1" presetClass="exit" presetSubtype="0" fill="hold" grpId="1" nodeType="withEffect">
                                  <p:stCondLst>
                                    <p:cond delay="0"/>
                                  </p:stCondLst>
                                  <p:childTnLst>
                                    <p:set>
                                      <p:cBhvr>
                                        <p:cTn id="5006" dur="1" fill="hold">
                                          <p:stCondLst>
                                            <p:cond delay="0"/>
                                          </p:stCondLst>
                                        </p:cTn>
                                        <p:tgtEl>
                                          <p:spTgt spid="1002"/>
                                        </p:tgtEl>
                                        <p:attrNameLst>
                                          <p:attrName>style.visibility</p:attrName>
                                        </p:attrNameLst>
                                      </p:cBhvr>
                                      <p:to>
                                        <p:strVal val="hidden"/>
                                      </p:to>
                                    </p:set>
                                  </p:childTnLst>
                                </p:cTn>
                              </p:par>
                              <p:par>
                                <p:cTn id="5007" presetID="1" presetClass="entr" presetSubtype="0" fill="hold" grpId="0" nodeType="withEffect">
                                  <p:stCondLst>
                                    <p:cond delay="0"/>
                                  </p:stCondLst>
                                  <p:childTnLst>
                                    <p:set>
                                      <p:cBhvr>
                                        <p:cTn id="5008" dur="1" fill="hold">
                                          <p:stCondLst>
                                            <p:cond delay="0"/>
                                          </p:stCondLst>
                                        </p:cTn>
                                        <p:tgtEl>
                                          <p:spTgt spid="1001"/>
                                        </p:tgtEl>
                                        <p:attrNameLst>
                                          <p:attrName>style.visibility</p:attrName>
                                        </p:attrNameLst>
                                      </p:cBhvr>
                                      <p:to>
                                        <p:strVal val="visible"/>
                                      </p:to>
                                    </p:set>
                                  </p:childTnLst>
                                </p:cTn>
                              </p:par>
                              <p:par>
                                <p:cTn id="5009" presetID="1" presetClass="entr" presetSubtype="0" fill="hold" grpId="0" nodeType="withEffect">
                                  <p:stCondLst>
                                    <p:cond delay="0"/>
                                  </p:stCondLst>
                                  <p:childTnLst>
                                    <p:set>
                                      <p:cBhvr>
                                        <p:cTn id="5010" dur="1" fill="hold">
                                          <p:stCondLst>
                                            <p:cond delay="0"/>
                                          </p:stCondLst>
                                        </p:cTn>
                                        <p:tgtEl>
                                          <p:spTgt spid="1000"/>
                                        </p:tgtEl>
                                        <p:attrNameLst>
                                          <p:attrName>style.visibility</p:attrName>
                                        </p:attrNameLst>
                                      </p:cBhvr>
                                      <p:to>
                                        <p:strVal val="visible"/>
                                      </p:to>
                                    </p:set>
                                  </p:childTnLst>
                                </p:cTn>
                              </p:par>
                            </p:childTnLst>
                          </p:cTn>
                        </p:par>
                      </p:childTnLst>
                    </p:cTn>
                  </p:par>
                </p:childTnLst>
              </p:cTn>
              <p:nextCondLst>
                <p:cond evt="onClick" delay="0">
                  <p:tgtEl>
                    <p:spTgt spid="1003"/>
                  </p:tgtEl>
                </p:cond>
              </p:nextCondLst>
            </p:seq>
            <p:seq concurrent="1" nextAc="seek">
              <p:cTn id="5011" restart="whenNotActive" fill="hold" evtFilter="cancelBubble" nodeType="interactiveSeq">
                <p:stCondLst>
                  <p:cond evt="onClick" delay="0">
                    <p:tgtEl>
                      <p:spTgt spid="1002"/>
                    </p:tgtEl>
                  </p:cond>
                </p:stCondLst>
                <p:endSync evt="end" delay="0">
                  <p:rtn val="all"/>
                </p:endSync>
                <p:childTnLst>
                  <p:par>
                    <p:cTn id="5012" fill="hold">
                      <p:stCondLst>
                        <p:cond delay="0"/>
                      </p:stCondLst>
                      <p:childTnLst>
                        <p:par>
                          <p:cTn id="5013" fill="hold">
                            <p:stCondLst>
                              <p:cond delay="0"/>
                            </p:stCondLst>
                            <p:childTnLst>
                              <p:par>
                                <p:cTn id="5014" presetID="1" presetClass="exit" presetSubtype="0" fill="hold" grpId="2" nodeType="withEffect">
                                  <p:stCondLst>
                                    <p:cond delay="0"/>
                                  </p:stCondLst>
                                  <p:childTnLst>
                                    <p:set>
                                      <p:cBhvr>
                                        <p:cTn id="5015" dur="1" fill="hold">
                                          <p:stCondLst>
                                            <p:cond delay="0"/>
                                          </p:stCondLst>
                                        </p:cTn>
                                        <p:tgtEl>
                                          <p:spTgt spid="1002"/>
                                        </p:tgtEl>
                                        <p:attrNameLst>
                                          <p:attrName>style.visibility</p:attrName>
                                        </p:attrNameLst>
                                      </p:cBhvr>
                                      <p:to>
                                        <p:strVal val="hidden"/>
                                      </p:to>
                                    </p:set>
                                  </p:childTnLst>
                                </p:cTn>
                              </p:par>
                              <p:par>
                                <p:cTn id="5016" presetID="1" presetClass="exit" presetSubtype="0" fill="hold" grpId="2" nodeType="withEffect">
                                  <p:stCondLst>
                                    <p:cond delay="0"/>
                                  </p:stCondLst>
                                  <p:childTnLst>
                                    <p:set>
                                      <p:cBhvr>
                                        <p:cTn id="5017" dur="1" fill="hold">
                                          <p:stCondLst>
                                            <p:cond delay="0"/>
                                          </p:stCondLst>
                                        </p:cTn>
                                        <p:tgtEl>
                                          <p:spTgt spid="1003"/>
                                        </p:tgtEl>
                                        <p:attrNameLst>
                                          <p:attrName>style.visibility</p:attrName>
                                        </p:attrNameLst>
                                      </p:cBhvr>
                                      <p:to>
                                        <p:strVal val="hidden"/>
                                      </p:to>
                                    </p:set>
                                  </p:childTnLst>
                                </p:cTn>
                              </p:par>
                              <p:par>
                                <p:cTn id="5018" presetID="1" presetClass="entr" presetSubtype="0" fill="hold" grpId="3" nodeType="withEffect">
                                  <p:stCondLst>
                                    <p:cond delay="0"/>
                                  </p:stCondLst>
                                  <p:childTnLst>
                                    <p:set>
                                      <p:cBhvr>
                                        <p:cTn id="5019" dur="1" fill="hold">
                                          <p:stCondLst>
                                            <p:cond delay="0"/>
                                          </p:stCondLst>
                                        </p:cTn>
                                        <p:tgtEl>
                                          <p:spTgt spid="1005"/>
                                        </p:tgtEl>
                                        <p:attrNameLst>
                                          <p:attrName>style.visibility</p:attrName>
                                        </p:attrNameLst>
                                      </p:cBhvr>
                                      <p:to>
                                        <p:strVal val="visible"/>
                                      </p:to>
                                    </p:set>
                                  </p:childTnLst>
                                </p:cTn>
                              </p:par>
                              <p:par>
                                <p:cTn id="5020" presetID="1" presetClass="entr" presetSubtype="0" fill="hold" grpId="3" nodeType="withEffect">
                                  <p:stCondLst>
                                    <p:cond delay="0"/>
                                  </p:stCondLst>
                                  <p:childTnLst>
                                    <p:set>
                                      <p:cBhvr>
                                        <p:cTn id="5021" dur="1" fill="hold">
                                          <p:stCondLst>
                                            <p:cond delay="0"/>
                                          </p:stCondLst>
                                        </p:cTn>
                                        <p:tgtEl>
                                          <p:spTgt spid="1004"/>
                                        </p:tgtEl>
                                        <p:attrNameLst>
                                          <p:attrName>style.visibility</p:attrName>
                                        </p:attrNameLst>
                                      </p:cBhvr>
                                      <p:to>
                                        <p:strVal val="visible"/>
                                      </p:to>
                                    </p:set>
                                  </p:childTnLst>
                                </p:cTn>
                              </p:par>
                            </p:childTnLst>
                          </p:cTn>
                        </p:par>
                      </p:childTnLst>
                    </p:cTn>
                  </p:par>
                </p:childTnLst>
              </p:cTn>
              <p:nextCondLst>
                <p:cond evt="onClick" delay="0">
                  <p:tgtEl>
                    <p:spTgt spid="1002"/>
                  </p:tgtEl>
                </p:cond>
              </p:nextCondLst>
            </p:seq>
            <p:seq concurrent="1" nextAc="seek">
              <p:cTn id="5022" restart="whenNotActive" fill="hold" evtFilter="cancelBubble" nodeType="interactiveSeq">
                <p:stCondLst>
                  <p:cond evt="onClick" delay="0">
                    <p:tgtEl>
                      <p:spTgt spid="1005"/>
                    </p:tgtEl>
                  </p:cond>
                </p:stCondLst>
                <p:endSync evt="end" delay="0">
                  <p:rtn val="all"/>
                </p:endSync>
                <p:childTnLst>
                  <p:par>
                    <p:cTn id="5023" fill="hold">
                      <p:stCondLst>
                        <p:cond delay="0"/>
                      </p:stCondLst>
                      <p:childTnLst>
                        <p:par>
                          <p:cTn id="5024" fill="hold">
                            <p:stCondLst>
                              <p:cond delay="0"/>
                            </p:stCondLst>
                            <p:childTnLst>
                              <p:par>
                                <p:cTn id="5025" presetID="1" presetClass="exit" presetSubtype="0" fill="hold" grpId="1" nodeType="withEffect">
                                  <p:stCondLst>
                                    <p:cond delay="0"/>
                                  </p:stCondLst>
                                  <p:childTnLst>
                                    <p:set>
                                      <p:cBhvr>
                                        <p:cTn id="5026" dur="1" fill="hold">
                                          <p:stCondLst>
                                            <p:cond delay="0"/>
                                          </p:stCondLst>
                                        </p:cTn>
                                        <p:tgtEl>
                                          <p:spTgt spid="1005"/>
                                        </p:tgtEl>
                                        <p:attrNameLst>
                                          <p:attrName>style.visibility</p:attrName>
                                        </p:attrNameLst>
                                      </p:cBhvr>
                                      <p:to>
                                        <p:strVal val="hidden"/>
                                      </p:to>
                                    </p:set>
                                  </p:childTnLst>
                                </p:cTn>
                              </p:par>
                              <p:par>
                                <p:cTn id="5027" presetID="1" presetClass="exit" presetSubtype="0" fill="hold" grpId="1" nodeType="withEffect">
                                  <p:stCondLst>
                                    <p:cond delay="0"/>
                                  </p:stCondLst>
                                  <p:childTnLst>
                                    <p:set>
                                      <p:cBhvr>
                                        <p:cTn id="5028" dur="1" fill="hold">
                                          <p:stCondLst>
                                            <p:cond delay="0"/>
                                          </p:stCondLst>
                                        </p:cTn>
                                        <p:tgtEl>
                                          <p:spTgt spid="1004"/>
                                        </p:tgtEl>
                                        <p:attrNameLst>
                                          <p:attrName>style.visibility</p:attrName>
                                        </p:attrNameLst>
                                      </p:cBhvr>
                                      <p:to>
                                        <p:strVal val="hidden"/>
                                      </p:to>
                                    </p:set>
                                  </p:childTnLst>
                                </p:cTn>
                              </p:par>
                              <p:par>
                                <p:cTn id="5029" presetID="1" presetClass="entr" presetSubtype="0" fill="hold" grpId="3" nodeType="withEffect">
                                  <p:stCondLst>
                                    <p:cond delay="0"/>
                                  </p:stCondLst>
                                  <p:childTnLst>
                                    <p:set>
                                      <p:cBhvr>
                                        <p:cTn id="5030" dur="1" fill="hold">
                                          <p:stCondLst>
                                            <p:cond delay="0"/>
                                          </p:stCondLst>
                                        </p:cTn>
                                        <p:tgtEl>
                                          <p:spTgt spid="1003"/>
                                        </p:tgtEl>
                                        <p:attrNameLst>
                                          <p:attrName>style.visibility</p:attrName>
                                        </p:attrNameLst>
                                      </p:cBhvr>
                                      <p:to>
                                        <p:strVal val="visible"/>
                                      </p:to>
                                    </p:set>
                                  </p:childTnLst>
                                </p:cTn>
                              </p:par>
                              <p:par>
                                <p:cTn id="5031" presetID="1" presetClass="entr" presetSubtype="0" fill="hold" grpId="3" nodeType="withEffect">
                                  <p:stCondLst>
                                    <p:cond delay="0"/>
                                  </p:stCondLst>
                                  <p:childTnLst>
                                    <p:set>
                                      <p:cBhvr>
                                        <p:cTn id="5032" dur="1" fill="hold">
                                          <p:stCondLst>
                                            <p:cond delay="0"/>
                                          </p:stCondLst>
                                        </p:cTn>
                                        <p:tgtEl>
                                          <p:spTgt spid="1002"/>
                                        </p:tgtEl>
                                        <p:attrNameLst>
                                          <p:attrName>style.visibility</p:attrName>
                                        </p:attrNameLst>
                                      </p:cBhvr>
                                      <p:to>
                                        <p:strVal val="visible"/>
                                      </p:to>
                                    </p:set>
                                  </p:childTnLst>
                                </p:cTn>
                              </p:par>
                            </p:childTnLst>
                          </p:cTn>
                        </p:par>
                      </p:childTnLst>
                    </p:cTn>
                  </p:par>
                </p:childTnLst>
              </p:cTn>
              <p:nextCondLst>
                <p:cond evt="onClick" delay="0">
                  <p:tgtEl>
                    <p:spTgt spid="1005"/>
                  </p:tgtEl>
                </p:cond>
              </p:nextCondLst>
            </p:seq>
            <p:seq concurrent="1" nextAc="seek">
              <p:cTn id="5033" restart="whenNotActive" fill="hold" evtFilter="cancelBubble" nodeType="interactiveSeq">
                <p:stCondLst>
                  <p:cond evt="onClick" delay="0">
                    <p:tgtEl>
                      <p:spTgt spid="1004"/>
                    </p:tgtEl>
                  </p:cond>
                </p:stCondLst>
                <p:endSync evt="end" delay="0">
                  <p:rtn val="all"/>
                </p:endSync>
                <p:childTnLst>
                  <p:par>
                    <p:cTn id="5034" fill="hold">
                      <p:stCondLst>
                        <p:cond delay="0"/>
                      </p:stCondLst>
                      <p:childTnLst>
                        <p:par>
                          <p:cTn id="5035" fill="hold">
                            <p:stCondLst>
                              <p:cond delay="0"/>
                            </p:stCondLst>
                            <p:childTnLst>
                              <p:par>
                                <p:cTn id="5036" presetID="1" presetClass="exit" presetSubtype="0" fill="hold" grpId="2" nodeType="withEffect">
                                  <p:stCondLst>
                                    <p:cond delay="0"/>
                                  </p:stCondLst>
                                  <p:childTnLst>
                                    <p:set>
                                      <p:cBhvr>
                                        <p:cTn id="5037" dur="1" fill="hold">
                                          <p:stCondLst>
                                            <p:cond delay="0"/>
                                          </p:stCondLst>
                                        </p:cTn>
                                        <p:tgtEl>
                                          <p:spTgt spid="1004"/>
                                        </p:tgtEl>
                                        <p:attrNameLst>
                                          <p:attrName>style.visibility</p:attrName>
                                        </p:attrNameLst>
                                      </p:cBhvr>
                                      <p:to>
                                        <p:strVal val="hidden"/>
                                      </p:to>
                                    </p:set>
                                  </p:childTnLst>
                                </p:cTn>
                              </p:par>
                              <p:par>
                                <p:cTn id="5038" presetID="1" presetClass="exit" presetSubtype="0" fill="hold" grpId="2" nodeType="withEffect">
                                  <p:stCondLst>
                                    <p:cond delay="0"/>
                                  </p:stCondLst>
                                  <p:childTnLst>
                                    <p:set>
                                      <p:cBhvr>
                                        <p:cTn id="5039" dur="1" fill="hold">
                                          <p:stCondLst>
                                            <p:cond delay="0"/>
                                          </p:stCondLst>
                                        </p:cTn>
                                        <p:tgtEl>
                                          <p:spTgt spid="1005"/>
                                        </p:tgtEl>
                                        <p:attrNameLst>
                                          <p:attrName>style.visibility</p:attrName>
                                        </p:attrNameLst>
                                      </p:cBhvr>
                                      <p:to>
                                        <p:strVal val="hidden"/>
                                      </p:to>
                                    </p:set>
                                  </p:childTnLst>
                                </p:cTn>
                              </p:par>
                              <p:par>
                                <p:cTn id="5040" presetID="1" presetClass="entr" presetSubtype="0" fill="hold" grpId="0" nodeType="withEffect">
                                  <p:stCondLst>
                                    <p:cond delay="0"/>
                                  </p:stCondLst>
                                  <p:childTnLst>
                                    <p:set>
                                      <p:cBhvr>
                                        <p:cTn id="5041" dur="1" fill="hold">
                                          <p:stCondLst>
                                            <p:cond delay="0"/>
                                          </p:stCondLst>
                                        </p:cTn>
                                        <p:tgtEl>
                                          <p:spTgt spid="1007"/>
                                        </p:tgtEl>
                                        <p:attrNameLst>
                                          <p:attrName>style.visibility</p:attrName>
                                        </p:attrNameLst>
                                      </p:cBhvr>
                                      <p:to>
                                        <p:strVal val="visible"/>
                                      </p:to>
                                    </p:set>
                                  </p:childTnLst>
                                </p:cTn>
                              </p:par>
                              <p:par>
                                <p:cTn id="5042" presetID="1" presetClass="entr" presetSubtype="0" fill="hold" grpId="0" nodeType="withEffect">
                                  <p:stCondLst>
                                    <p:cond delay="0"/>
                                  </p:stCondLst>
                                  <p:childTnLst>
                                    <p:set>
                                      <p:cBhvr>
                                        <p:cTn id="5043" dur="1" fill="hold">
                                          <p:stCondLst>
                                            <p:cond delay="0"/>
                                          </p:stCondLst>
                                        </p:cTn>
                                        <p:tgtEl>
                                          <p:spTgt spid="1006"/>
                                        </p:tgtEl>
                                        <p:attrNameLst>
                                          <p:attrName>style.visibility</p:attrName>
                                        </p:attrNameLst>
                                      </p:cBhvr>
                                      <p:to>
                                        <p:strVal val="visible"/>
                                      </p:to>
                                    </p:set>
                                  </p:childTnLst>
                                </p:cTn>
                              </p:par>
                            </p:childTnLst>
                          </p:cTn>
                        </p:par>
                      </p:childTnLst>
                    </p:cTn>
                  </p:par>
                </p:childTnLst>
              </p:cTn>
              <p:nextCondLst>
                <p:cond evt="onClick" delay="0">
                  <p:tgtEl>
                    <p:spTgt spid="1004"/>
                  </p:tgtEl>
                </p:cond>
              </p:nextCondLst>
            </p:seq>
            <p:seq concurrent="1" nextAc="seek">
              <p:cTn id="5044" restart="whenNotActive" fill="hold" evtFilter="cancelBubble" nodeType="interactiveSeq">
                <p:stCondLst>
                  <p:cond evt="onClick" delay="0">
                    <p:tgtEl>
                      <p:spTgt spid="1007"/>
                    </p:tgtEl>
                  </p:cond>
                </p:stCondLst>
                <p:endSync evt="end" delay="0">
                  <p:rtn val="all"/>
                </p:endSync>
                <p:childTnLst>
                  <p:par>
                    <p:cTn id="5045" fill="hold">
                      <p:stCondLst>
                        <p:cond delay="0"/>
                      </p:stCondLst>
                      <p:childTnLst>
                        <p:par>
                          <p:cTn id="5046" fill="hold">
                            <p:stCondLst>
                              <p:cond delay="0"/>
                            </p:stCondLst>
                            <p:childTnLst>
                              <p:par>
                                <p:cTn id="5047" presetID="1" presetClass="exit" presetSubtype="0" fill="hold" grpId="1" nodeType="withEffect">
                                  <p:stCondLst>
                                    <p:cond delay="0"/>
                                  </p:stCondLst>
                                  <p:childTnLst>
                                    <p:set>
                                      <p:cBhvr>
                                        <p:cTn id="5048" dur="1" fill="hold">
                                          <p:stCondLst>
                                            <p:cond delay="0"/>
                                          </p:stCondLst>
                                        </p:cTn>
                                        <p:tgtEl>
                                          <p:spTgt spid="1007"/>
                                        </p:tgtEl>
                                        <p:attrNameLst>
                                          <p:attrName>style.visibility</p:attrName>
                                        </p:attrNameLst>
                                      </p:cBhvr>
                                      <p:to>
                                        <p:strVal val="hidden"/>
                                      </p:to>
                                    </p:set>
                                  </p:childTnLst>
                                </p:cTn>
                              </p:par>
                              <p:par>
                                <p:cTn id="5049" presetID="1" presetClass="exit" presetSubtype="0" fill="hold" grpId="1" nodeType="withEffect">
                                  <p:stCondLst>
                                    <p:cond delay="0"/>
                                  </p:stCondLst>
                                  <p:childTnLst>
                                    <p:set>
                                      <p:cBhvr>
                                        <p:cTn id="5050" dur="1" fill="hold">
                                          <p:stCondLst>
                                            <p:cond delay="0"/>
                                          </p:stCondLst>
                                        </p:cTn>
                                        <p:tgtEl>
                                          <p:spTgt spid="1006"/>
                                        </p:tgtEl>
                                        <p:attrNameLst>
                                          <p:attrName>style.visibility</p:attrName>
                                        </p:attrNameLst>
                                      </p:cBhvr>
                                      <p:to>
                                        <p:strVal val="hidden"/>
                                      </p:to>
                                    </p:set>
                                  </p:childTnLst>
                                </p:cTn>
                              </p:par>
                              <p:par>
                                <p:cTn id="5051" presetID="1" presetClass="entr" presetSubtype="0" fill="hold" grpId="0" nodeType="withEffect">
                                  <p:stCondLst>
                                    <p:cond delay="0"/>
                                  </p:stCondLst>
                                  <p:childTnLst>
                                    <p:set>
                                      <p:cBhvr>
                                        <p:cTn id="5052" dur="1" fill="hold">
                                          <p:stCondLst>
                                            <p:cond delay="0"/>
                                          </p:stCondLst>
                                        </p:cTn>
                                        <p:tgtEl>
                                          <p:spTgt spid="1005"/>
                                        </p:tgtEl>
                                        <p:attrNameLst>
                                          <p:attrName>style.visibility</p:attrName>
                                        </p:attrNameLst>
                                      </p:cBhvr>
                                      <p:to>
                                        <p:strVal val="visible"/>
                                      </p:to>
                                    </p:set>
                                  </p:childTnLst>
                                </p:cTn>
                              </p:par>
                              <p:par>
                                <p:cTn id="5053" presetID="1" presetClass="entr" presetSubtype="0" fill="hold" grpId="0" nodeType="withEffect">
                                  <p:stCondLst>
                                    <p:cond delay="0"/>
                                  </p:stCondLst>
                                  <p:childTnLst>
                                    <p:set>
                                      <p:cBhvr>
                                        <p:cTn id="5054" dur="1" fill="hold">
                                          <p:stCondLst>
                                            <p:cond delay="0"/>
                                          </p:stCondLst>
                                        </p:cTn>
                                        <p:tgtEl>
                                          <p:spTgt spid="1004"/>
                                        </p:tgtEl>
                                        <p:attrNameLst>
                                          <p:attrName>style.visibility</p:attrName>
                                        </p:attrNameLst>
                                      </p:cBhvr>
                                      <p:to>
                                        <p:strVal val="visible"/>
                                      </p:to>
                                    </p:set>
                                  </p:childTnLst>
                                </p:cTn>
                              </p:par>
                            </p:childTnLst>
                          </p:cTn>
                        </p:par>
                      </p:childTnLst>
                    </p:cTn>
                  </p:par>
                </p:childTnLst>
              </p:cTn>
              <p:nextCondLst>
                <p:cond evt="onClick" delay="0">
                  <p:tgtEl>
                    <p:spTgt spid="1007"/>
                  </p:tgtEl>
                </p:cond>
              </p:nextCondLst>
            </p:seq>
            <p:seq concurrent="1" nextAc="seek">
              <p:cTn id="5055" restart="whenNotActive" fill="hold" evtFilter="cancelBubble" nodeType="interactiveSeq">
                <p:stCondLst>
                  <p:cond evt="onClick" delay="0">
                    <p:tgtEl>
                      <p:spTgt spid="1006"/>
                    </p:tgtEl>
                  </p:cond>
                </p:stCondLst>
                <p:endSync evt="end" delay="0">
                  <p:rtn val="all"/>
                </p:endSync>
                <p:childTnLst>
                  <p:par>
                    <p:cTn id="5056" fill="hold">
                      <p:stCondLst>
                        <p:cond delay="0"/>
                      </p:stCondLst>
                      <p:childTnLst>
                        <p:par>
                          <p:cTn id="5057" fill="hold">
                            <p:stCondLst>
                              <p:cond delay="0"/>
                            </p:stCondLst>
                            <p:childTnLst>
                              <p:par>
                                <p:cTn id="5058" presetID="1" presetClass="exit" presetSubtype="0" fill="hold" grpId="2" nodeType="withEffect">
                                  <p:stCondLst>
                                    <p:cond delay="0"/>
                                  </p:stCondLst>
                                  <p:childTnLst>
                                    <p:set>
                                      <p:cBhvr>
                                        <p:cTn id="5059" dur="1" fill="hold">
                                          <p:stCondLst>
                                            <p:cond delay="0"/>
                                          </p:stCondLst>
                                        </p:cTn>
                                        <p:tgtEl>
                                          <p:spTgt spid="1006"/>
                                        </p:tgtEl>
                                        <p:attrNameLst>
                                          <p:attrName>style.visibility</p:attrName>
                                        </p:attrNameLst>
                                      </p:cBhvr>
                                      <p:to>
                                        <p:strVal val="hidden"/>
                                      </p:to>
                                    </p:set>
                                  </p:childTnLst>
                                </p:cTn>
                              </p:par>
                              <p:par>
                                <p:cTn id="5060" presetID="1" presetClass="exit" presetSubtype="0" fill="hold" grpId="2" nodeType="withEffect">
                                  <p:stCondLst>
                                    <p:cond delay="0"/>
                                  </p:stCondLst>
                                  <p:childTnLst>
                                    <p:set>
                                      <p:cBhvr>
                                        <p:cTn id="5061" dur="1" fill="hold">
                                          <p:stCondLst>
                                            <p:cond delay="0"/>
                                          </p:stCondLst>
                                        </p:cTn>
                                        <p:tgtEl>
                                          <p:spTgt spid="1007"/>
                                        </p:tgtEl>
                                        <p:attrNameLst>
                                          <p:attrName>style.visibility</p:attrName>
                                        </p:attrNameLst>
                                      </p:cBhvr>
                                      <p:to>
                                        <p:strVal val="hidden"/>
                                      </p:to>
                                    </p:set>
                                  </p:childTnLst>
                                </p:cTn>
                              </p:par>
                              <p:par>
                                <p:cTn id="5062" presetID="1" presetClass="entr" presetSubtype="0" fill="hold" grpId="3" nodeType="withEffect">
                                  <p:stCondLst>
                                    <p:cond delay="0"/>
                                  </p:stCondLst>
                                  <p:childTnLst>
                                    <p:set>
                                      <p:cBhvr>
                                        <p:cTn id="5063" dur="1" fill="hold">
                                          <p:stCondLst>
                                            <p:cond delay="0"/>
                                          </p:stCondLst>
                                        </p:cTn>
                                        <p:tgtEl>
                                          <p:spTgt spid="1009"/>
                                        </p:tgtEl>
                                        <p:attrNameLst>
                                          <p:attrName>style.visibility</p:attrName>
                                        </p:attrNameLst>
                                      </p:cBhvr>
                                      <p:to>
                                        <p:strVal val="visible"/>
                                      </p:to>
                                    </p:set>
                                  </p:childTnLst>
                                </p:cTn>
                              </p:par>
                              <p:par>
                                <p:cTn id="5064" presetID="1" presetClass="entr" presetSubtype="0" fill="hold" grpId="3" nodeType="withEffect">
                                  <p:stCondLst>
                                    <p:cond delay="0"/>
                                  </p:stCondLst>
                                  <p:childTnLst>
                                    <p:set>
                                      <p:cBhvr>
                                        <p:cTn id="5065" dur="1" fill="hold">
                                          <p:stCondLst>
                                            <p:cond delay="0"/>
                                          </p:stCondLst>
                                        </p:cTn>
                                        <p:tgtEl>
                                          <p:spTgt spid="1008"/>
                                        </p:tgtEl>
                                        <p:attrNameLst>
                                          <p:attrName>style.visibility</p:attrName>
                                        </p:attrNameLst>
                                      </p:cBhvr>
                                      <p:to>
                                        <p:strVal val="visible"/>
                                      </p:to>
                                    </p:set>
                                  </p:childTnLst>
                                </p:cTn>
                              </p:par>
                            </p:childTnLst>
                          </p:cTn>
                        </p:par>
                      </p:childTnLst>
                    </p:cTn>
                  </p:par>
                </p:childTnLst>
              </p:cTn>
              <p:nextCondLst>
                <p:cond evt="onClick" delay="0">
                  <p:tgtEl>
                    <p:spTgt spid="1006"/>
                  </p:tgtEl>
                </p:cond>
              </p:nextCondLst>
            </p:seq>
            <p:seq concurrent="1" nextAc="seek">
              <p:cTn id="5066" restart="whenNotActive" fill="hold" evtFilter="cancelBubble" nodeType="interactiveSeq">
                <p:stCondLst>
                  <p:cond evt="onClick" delay="0">
                    <p:tgtEl>
                      <p:spTgt spid="1009"/>
                    </p:tgtEl>
                  </p:cond>
                </p:stCondLst>
                <p:endSync evt="end" delay="0">
                  <p:rtn val="all"/>
                </p:endSync>
                <p:childTnLst>
                  <p:par>
                    <p:cTn id="5067" fill="hold">
                      <p:stCondLst>
                        <p:cond delay="0"/>
                      </p:stCondLst>
                      <p:childTnLst>
                        <p:par>
                          <p:cTn id="5068" fill="hold">
                            <p:stCondLst>
                              <p:cond delay="0"/>
                            </p:stCondLst>
                            <p:childTnLst>
                              <p:par>
                                <p:cTn id="5069" presetID="1" presetClass="exit" presetSubtype="0" fill="hold" grpId="1" nodeType="withEffect">
                                  <p:stCondLst>
                                    <p:cond delay="0"/>
                                  </p:stCondLst>
                                  <p:childTnLst>
                                    <p:set>
                                      <p:cBhvr>
                                        <p:cTn id="5070" dur="1" fill="hold">
                                          <p:stCondLst>
                                            <p:cond delay="0"/>
                                          </p:stCondLst>
                                        </p:cTn>
                                        <p:tgtEl>
                                          <p:spTgt spid="1009"/>
                                        </p:tgtEl>
                                        <p:attrNameLst>
                                          <p:attrName>style.visibility</p:attrName>
                                        </p:attrNameLst>
                                      </p:cBhvr>
                                      <p:to>
                                        <p:strVal val="hidden"/>
                                      </p:to>
                                    </p:set>
                                  </p:childTnLst>
                                </p:cTn>
                              </p:par>
                              <p:par>
                                <p:cTn id="5071" presetID="1" presetClass="exit" presetSubtype="0" fill="hold" grpId="1" nodeType="withEffect">
                                  <p:stCondLst>
                                    <p:cond delay="0"/>
                                  </p:stCondLst>
                                  <p:childTnLst>
                                    <p:set>
                                      <p:cBhvr>
                                        <p:cTn id="5072" dur="1" fill="hold">
                                          <p:stCondLst>
                                            <p:cond delay="0"/>
                                          </p:stCondLst>
                                        </p:cTn>
                                        <p:tgtEl>
                                          <p:spTgt spid="1008"/>
                                        </p:tgtEl>
                                        <p:attrNameLst>
                                          <p:attrName>style.visibility</p:attrName>
                                        </p:attrNameLst>
                                      </p:cBhvr>
                                      <p:to>
                                        <p:strVal val="hidden"/>
                                      </p:to>
                                    </p:set>
                                  </p:childTnLst>
                                </p:cTn>
                              </p:par>
                              <p:par>
                                <p:cTn id="5073" presetID="1" presetClass="entr" presetSubtype="0" fill="hold" grpId="3" nodeType="withEffect">
                                  <p:stCondLst>
                                    <p:cond delay="0"/>
                                  </p:stCondLst>
                                  <p:childTnLst>
                                    <p:set>
                                      <p:cBhvr>
                                        <p:cTn id="5074" dur="1" fill="hold">
                                          <p:stCondLst>
                                            <p:cond delay="0"/>
                                          </p:stCondLst>
                                        </p:cTn>
                                        <p:tgtEl>
                                          <p:spTgt spid="1007"/>
                                        </p:tgtEl>
                                        <p:attrNameLst>
                                          <p:attrName>style.visibility</p:attrName>
                                        </p:attrNameLst>
                                      </p:cBhvr>
                                      <p:to>
                                        <p:strVal val="visible"/>
                                      </p:to>
                                    </p:set>
                                  </p:childTnLst>
                                </p:cTn>
                              </p:par>
                              <p:par>
                                <p:cTn id="5075" presetID="1" presetClass="entr" presetSubtype="0" fill="hold" grpId="3" nodeType="withEffect">
                                  <p:stCondLst>
                                    <p:cond delay="0"/>
                                  </p:stCondLst>
                                  <p:childTnLst>
                                    <p:set>
                                      <p:cBhvr>
                                        <p:cTn id="5076" dur="1" fill="hold">
                                          <p:stCondLst>
                                            <p:cond delay="0"/>
                                          </p:stCondLst>
                                        </p:cTn>
                                        <p:tgtEl>
                                          <p:spTgt spid="1006"/>
                                        </p:tgtEl>
                                        <p:attrNameLst>
                                          <p:attrName>style.visibility</p:attrName>
                                        </p:attrNameLst>
                                      </p:cBhvr>
                                      <p:to>
                                        <p:strVal val="visible"/>
                                      </p:to>
                                    </p:set>
                                  </p:childTnLst>
                                </p:cTn>
                              </p:par>
                            </p:childTnLst>
                          </p:cTn>
                        </p:par>
                      </p:childTnLst>
                    </p:cTn>
                  </p:par>
                </p:childTnLst>
              </p:cTn>
              <p:nextCondLst>
                <p:cond evt="onClick" delay="0">
                  <p:tgtEl>
                    <p:spTgt spid="1009"/>
                  </p:tgtEl>
                </p:cond>
              </p:nextCondLst>
            </p:seq>
            <p:seq concurrent="1" nextAc="seek">
              <p:cTn id="5077" restart="whenNotActive" fill="hold" evtFilter="cancelBubble" nodeType="interactiveSeq">
                <p:stCondLst>
                  <p:cond evt="onClick" delay="0">
                    <p:tgtEl>
                      <p:spTgt spid="1008"/>
                    </p:tgtEl>
                  </p:cond>
                </p:stCondLst>
                <p:endSync evt="end" delay="0">
                  <p:rtn val="all"/>
                </p:endSync>
                <p:childTnLst>
                  <p:par>
                    <p:cTn id="5078" fill="hold">
                      <p:stCondLst>
                        <p:cond delay="0"/>
                      </p:stCondLst>
                      <p:childTnLst>
                        <p:par>
                          <p:cTn id="5079" fill="hold">
                            <p:stCondLst>
                              <p:cond delay="0"/>
                            </p:stCondLst>
                            <p:childTnLst>
                              <p:par>
                                <p:cTn id="5080" presetID="1" presetClass="exit" presetSubtype="0" fill="hold" grpId="2" nodeType="withEffect">
                                  <p:stCondLst>
                                    <p:cond delay="0"/>
                                  </p:stCondLst>
                                  <p:childTnLst>
                                    <p:set>
                                      <p:cBhvr>
                                        <p:cTn id="5081" dur="1" fill="hold">
                                          <p:stCondLst>
                                            <p:cond delay="0"/>
                                          </p:stCondLst>
                                        </p:cTn>
                                        <p:tgtEl>
                                          <p:spTgt spid="1008"/>
                                        </p:tgtEl>
                                        <p:attrNameLst>
                                          <p:attrName>style.visibility</p:attrName>
                                        </p:attrNameLst>
                                      </p:cBhvr>
                                      <p:to>
                                        <p:strVal val="hidden"/>
                                      </p:to>
                                    </p:set>
                                  </p:childTnLst>
                                </p:cTn>
                              </p:par>
                              <p:par>
                                <p:cTn id="5082" presetID="1" presetClass="exit" presetSubtype="0" fill="hold" grpId="2" nodeType="withEffect">
                                  <p:stCondLst>
                                    <p:cond delay="0"/>
                                  </p:stCondLst>
                                  <p:childTnLst>
                                    <p:set>
                                      <p:cBhvr>
                                        <p:cTn id="5083" dur="1" fill="hold">
                                          <p:stCondLst>
                                            <p:cond delay="0"/>
                                          </p:stCondLst>
                                        </p:cTn>
                                        <p:tgtEl>
                                          <p:spTgt spid="1009"/>
                                        </p:tgtEl>
                                        <p:attrNameLst>
                                          <p:attrName>style.visibility</p:attrName>
                                        </p:attrNameLst>
                                      </p:cBhvr>
                                      <p:to>
                                        <p:strVal val="hidden"/>
                                      </p:to>
                                    </p:set>
                                  </p:childTnLst>
                                </p:cTn>
                              </p:par>
                              <p:par>
                                <p:cTn id="5084" presetID="1" presetClass="entr" presetSubtype="0" fill="hold" grpId="0" nodeType="withEffect">
                                  <p:stCondLst>
                                    <p:cond delay="0"/>
                                  </p:stCondLst>
                                  <p:childTnLst>
                                    <p:set>
                                      <p:cBhvr>
                                        <p:cTn id="5085" dur="1" fill="hold">
                                          <p:stCondLst>
                                            <p:cond delay="0"/>
                                          </p:stCondLst>
                                        </p:cTn>
                                        <p:tgtEl>
                                          <p:spTgt spid="1010"/>
                                        </p:tgtEl>
                                        <p:attrNameLst>
                                          <p:attrName>style.visibility</p:attrName>
                                        </p:attrNameLst>
                                      </p:cBhvr>
                                      <p:to>
                                        <p:strVal val="visible"/>
                                      </p:to>
                                    </p:set>
                                  </p:childTnLst>
                                </p:cTn>
                              </p:par>
                              <p:par>
                                <p:cTn id="5086" presetID="1" presetClass="entr" presetSubtype="0" fill="hold" grpId="0" nodeType="withEffect">
                                  <p:stCondLst>
                                    <p:cond delay="0"/>
                                  </p:stCondLst>
                                  <p:childTnLst>
                                    <p:set>
                                      <p:cBhvr>
                                        <p:cTn id="5087" dur="1" fill="hold">
                                          <p:stCondLst>
                                            <p:cond delay="0"/>
                                          </p:stCondLst>
                                        </p:cTn>
                                        <p:tgtEl>
                                          <p:spTgt spid="1011"/>
                                        </p:tgtEl>
                                        <p:attrNameLst>
                                          <p:attrName>style.visibility</p:attrName>
                                        </p:attrNameLst>
                                      </p:cBhvr>
                                      <p:to>
                                        <p:strVal val="visible"/>
                                      </p:to>
                                    </p:set>
                                  </p:childTnLst>
                                </p:cTn>
                              </p:par>
                            </p:childTnLst>
                          </p:cTn>
                        </p:par>
                      </p:childTnLst>
                    </p:cTn>
                  </p:par>
                </p:childTnLst>
              </p:cTn>
              <p:nextCondLst>
                <p:cond evt="onClick" delay="0">
                  <p:tgtEl>
                    <p:spTgt spid="1008"/>
                  </p:tgtEl>
                </p:cond>
              </p:nextCondLst>
            </p:seq>
            <p:seq concurrent="1" nextAc="seek">
              <p:cTn id="5088" restart="whenNotActive" fill="hold" evtFilter="cancelBubble" nodeType="interactiveSeq">
                <p:stCondLst>
                  <p:cond evt="onClick" delay="0">
                    <p:tgtEl>
                      <p:spTgt spid="1011"/>
                    </p:tgtEl>
                  </p:cond>
                </p:stCondLst>
                <p:endSync evt="end" delay="0">
                  <p:rtn val="all"/>
                </p:endSync>
                <p:childTnLst>
                  <p:par>
                    <p:cTn id="5089" fill="hold">
                      <p:stCondLst>
                        <p:cond delay="0"/>
                      </p:stCondLst>
                      <p:childTnLst>
                        <p:par>
                          <p:cTn id="5090" fill="hold">
                            <p:stCondLst>
                              <p:cond delay="0"/>
                            </p:stCondLst>
                            <p:childTnLst>
                              <p:par>
                                <p:cTn id="5091" presetID="1" presetClass="exit" presetSubtype="0" fill="hold" grpId="1" nodeType="withEffect">
                                  <p:stCondLst>
                                    <p:cond delay="0"/>
                                  </p:stCondLst>
                                  <p:childTnLst>
                                    <p:set>
                                      <p:cBhvr>
                                        <p:cTn id="5092" dur="1" fill="hold">
                                          <p:stCondLst>
                                            <p:cond delay="0"/>
                                          </p:stCondLst>
                                        </p:cTn>
                                        <p:tgtEl>
                                          <p:spTgt spid="1010"/>
                                        </p:tgtEl>
                                        <p:attrNameLst>
                                          <p:attrName>style.visibility</p:attrName>
                                        </p:attrNameLst>
                                      </p:cBhvr>
                                      <p:to>
                                        <p:strVal val="hidden"/>
                                      </p:to>
                                    </p:set>
                                  </p:childTnLst>
                                </p:cTn>
                              </p:par>
                              <p:par>
                                <p:cTn id="5093" presetID="1" presetClass="exit" presetSubtype="0" fill="hold" grpId="1" nodeType="withEffect">
                                  <p:stCondLst>
                                    <p:cond delay="0"/>
                                  </p:stCondLst>
                                  <p:childTnLst>
                                    <p:set>
                                      <p:cBhvr>
                                        <p:cTn id="5094" dur="1" fill="hold">
                                          <p:stCondLst>
                                            <p:cond delay="0"/>
                                          </p:stCondLst>
                                        </p:cTn>
                                        <p:tgtEl>
                                          <p:spTgt spid="1011"/>
                                        </p:tgtEl>
                                        <p:attrNameLst>
                                          <p:attrName>style.visibility</p:attrName>
                                        </p:attrNameLst>
                                      </p:cBhvr>
                                      <p:to>
                                        <p:strVal val="hidden"/>
                                      </p:to>
                                    </p:set>
                                  </p:childTnLst>
                                </p:cTn>
                              </p:par>
                              <p:par>
                                <p:cTn id="5095" presetID="1" presetClass="entr" presetSubtype="0" fill="hold" grpId="0" nodeType="withEffect">
                                  <p:stCondLst>
                                    <p:cond delay="0"/>
                                  </p:stCondLst>
                                  <p:childTnLst>
                                    <p:set>
                                      <p:cBhvr>
                                        <p:cTn id="5096" dur="1" fill="hold">
                                          <p:stCondLst>
                                            <p:cond delay="0"/>
                                          </p:stCondLst>
                                        </p:cTn>
                                        <p:tgtEl>
                                          <p:spTgt spid="1009"/>
                                        </p:tgtEl>
                                        <p:attrNameLst>
                                          <p:attrName>style.visibility</p:attrName>
                                        </p:attrNameLst>
                                      </p:cBhvr>
                                      <p:to>
                                        <p:strVal val="visible"/>
                                      </p:to>
                                    </p:set>
                                  </p:childTnLst>
                                </p:cTn>
                              </p:par>
                              <p:par>
                                <p:cTn id="5097" presetID="1" presetClass="entr" presetSubtype="0" fill="hold" grpId="0" nodeType="withEffect">
                                  <p:stCondLst>
                                    <p:cond delay="0"/>
                                  </p:stCondLst>
                                  <p:childTnLst>
                                    <p:set>
                                      <p:cBhvr>
                                        <p:cTn id="5098" dur="1" fill="hold">
                                          <p:stCondLst>
                                            <p:cond delay="0"/>
                                          </p:stCondLst>
                                        </p:cTn>
                                        <p:tgtEl>
                                          <p:spTgt spid="1008"/>
                                        </p:tgtEl>
                                        <p:attrNameLst>
                                          <p:attrName>style.visibility</p:attrName>
                                        </p:attrNameLst>
                                      </p:cBhvr>
                                      <p:to>
                                        <p:strVal val="visible"/>
                                      </p:to>
                                    </p:set>
                                  </p:childTnLst>
                                </p:cTn>
                              </p:par>
                            </p:childTnLst>
                          </p:cTn>
                        </p:par>
                      </p:childTnLst>
                    </p:cTn>
                  </p:par>
                </p:childTnLst>
              </p:cTn>
              <p:nextCondLst>
                <p:cond evt="onClick" delay="0">
                  <p:tgtEl>
                    <p:spTgt spid="1011"/>
                  </p:tgtEl>
                </p:cond>
              </p:nextCondLst>
            </p:seq>
            <p:seq concurrent="1" nextAc="seek">
              <p:cTn id="5099" restart="whenNotActive" fill="hold" evtFilter="cancelBubble" nodeType="interactiveSeq">
                <p:stCondLst>
                  <p:cond evt="onClick" delay="0">
                    <p:tgtEl>
                      <p:spTgt spid="1010"/>
                    </p:tgtEl>
                  </p:cond>
                </p:stCondLst>
                <p:endSync evt="end" delay="0">
                  <p:rtn val="all"/>
                </p:endSync>
                <p:childTnLst>
                  <p:par>
                    <p:cTn id="5100" fill="hold">
                      <p:stCondLst>
                        <p:cond delay="0"/>
                      </p:stCondLst>
                      <p:childTnLst>
                        <p:par>
                          <p:cTn id="5101" fill="hold">
                            <p:stCondLst>
                              <p:cond delay="0"/>
                            </p:stCondLst>
                            <p:childTnLst>
                              <p:par>
                                <p:cTn id="5102" presetID="1" presetClass="exit" presetSubtype="0" fill="hold" grpId="2" nodeType="withEffect">
                                  <p:stCondLst>
                                    <p:cond delay="0"/>
                                  </p:stCondLst>
                                  <p:childTnLst>
                                    <p:set>
                                      <p:cBhvr>
                                        <p:cTn id="5103" dur="1" fill="hold">
                                          <p:stCondLst>
                                            <p:cond delay="0"/>
                                          </p:stCondLst>
                                        </p:cTn>
                                        <p:tgtEl>
                                          <p:spTgt spid="1010"/>
                                        </p:tgtEl>
                                        <p:attrNameLst>
                                          <p:attrName>style.visibility</p:attrName>
                                        </p:attrNameLst>
                                      </p:cBhvr>
                                      <p:to>
                                        <p:strVal val="hidden"/>
                                      </p:to>
                                    </p:set>
                                  </p:childTnLst>
                                </p:cTn>
                              </p:par>
                              <p:par>
                                <p:cTn id="5104" presetID="1" presetClass="exit" presetSubtype="0" fill="hold" grpId="3" nodeType="withEffect">
                                  <p:stCondLst>
                                    <p:cond delay="0"/>
                                  </p:stCondLst>
                                  <p:childTnLst>
                                    <p:set>
                                      <p:cBhvr>
                                        <p:cTn id="5105" dur="1" fill="hold">
                                          <p:stCondLst>
                                            <p:cond delay="0"/>
                                          </p:stCondLst>
                                        </p:cTn>
                                        <p:tgtEl>
                                          <p:spTgt spid="1011"/>
                                        </p:tgtEl>
                                        <p:attrNameLst>
                                          <p:attrName>style.visibility</p:attrName>
                                        </p:attrNameLst>
                                      </p:cBhvr>
                                      <p:to>
                                        <p:strVal val="hidden"/>
                                      </p:to>
                                    </p:set>
                                  </p:childTnLst>
                                </p:cTn>
                              </p:par>
                              <p:par>
                                <p:cTn id="5106" presetID="1" presetClass="entr" presetSubtype="0" fill="hold" grpId="0" nodeType="withEffect">
                                  <p:stCondLst>
                                    <p:cond delay="0"/>
                                  </p:stCondLst>
                                  <p:childTnLst>
                                    <p:set>
                                      <p:cBhvr>
                                        <p:cTn id="5107" dur="1" fill="hold">
                                          <p:stCondLst>
                                            <p:cond delay="0"/>
                                          </p:stCondLst>
                                        </p:cTn>
                                        <p:tgtEl>
                                          <p:spTgt spid="1013"/>
                                        </p:tgtEl>
                                        <p:attrNameLst>
                                          <p:attrName>style.visibility</p:attrName>
                                        </p:attrNameLst>
                                      </p:cBhvr>
                                      <p:to>
                                        <p:strVal val="visible"/>
                                      </p:to>
                                    </p:set>
                                  </p:childTnLst>
                                </p:cTn>
                              </p:par>
                              <p:par>
                                <p:cTn id="5108" presetID="1" presetClass="entr" presetSubtype="0" fill="hold" grpId="0" nodeType="withEffect">
                                  <p:stCondLst>
                                    <p:cond delay="0"/>
                                  </p:stCondLst>
                                  <p:childTnLst>
                                    <p:set>
                                      <p:cBhvr>
                                        <p:cTn id="5109" dur="1" fill="hold">
                                          <p:stCondLst>
                                            <p:cond delay="0"/>
                                          </p:stCondLst>
                                        </p:cTn>
                                        <p:tgtEl>
                                          <p:spTgt spid="1012"/>
                                        </p:tgtEl>
                                        <p:attrNameLst>
                                          <p:attrName>style.visibility</p:attrName>
                                        </p:attrNameLst>
                                      </p:cBhvr>
                                      <p:to>
                                        <p:strVal val="visible"/>
                                      </p:to>
                                    </p:set>
                                  </p:childTnLst>
                                </p:cTn>
                              </p:par>
                            </p:childTnLst>
                          </p:cTn>
                        </p:par>
                      </p:childTnLst>
                    </p:cTn>
                  </p:par>
                </p:childTnLst>
              </p:cTn>
              <p:nextCondLst>
                <p:cond evt="onClick" delay="0">
                  <p:tgtEl>
                    <p:spTgt spid="1010"/>
                  </p:tgtEl>
                </p:cond>
              </p:nextCondLst>
            </p:seq>
            <p:seq concurrent="1" nextAc="seek">
              <p:cTn id="5110" restart="whenNotActive" fill="hold" evtFilter="cancelBubble" nodeType="interactiveSeq">
                <p:stCondLst>
                  <p:cond evt="onClick" delay="0">
                    <p:tgtEl>
                      <p:spTgt spid="1013"/>
                    </p:tgtEl>
                  </p:cond>
                </p:stCondLst>
                <p:endSync evt="end" delay="0">
                  <p:rtn val="all"/>
                </p:endSync>
                <p:childTnLst>
                  <p:par>
                    <p:cTn id="5111" fill="hold">
                      <p:stCondLst>
                        <p:cond delay="0"/>
                      </p:stCondLst>
                      <p:childTnLst>
                        <p:par>
                          <p:cTn id="5112" fill="hold">
                            <p:stCondLst>
                              <p:cond delay="0"/>
                            </p:stCondLst>
                            <p:childTnLst>
                              <p:par>
                                <p:cTn id="5113" presetID="1" presetClass="exit" presetSubtype="0" fill="hold" grpId="1" nodeType="withEffect">
                                  <p:stCondLst>
                                    <p:cond delay="0"/>
                                  </p:stCondLst>
                                  <p:childTnLst>
                                    <p:set>
                                      <p:cBhvr>
                                        <p:cTn id="5114" dur="1" fill="hold">
                                          <p:stCondLst>
                                            <p:cond delay="0"/>
                                          </p:stCondLst>
                                        </p:cTn>
                                        <p:tgtEl>
                                          <p:spTgt spid="1013"/>
                                        </p:tgtEl>
                                        <p:attrNameLst>
                                          <p:attrName>style.visibility</p:attrName>
                                        </p:attrNameLst>
                                      </p:cBhvr>
                                      <p:to>
                                        <p:strVal val="hidden"/>
                                      </p:to>
                                    </p:set>
                                  </p:childTnLst>
                                </p:cTn>
                              </p:par>
                              <p:par>
                                <p:cTn id="5115" presetID="1" presetClass="exit" presetSubtype="0" fill="hold" grpId="1" nodeType="withEffect">
                                  <p:stCondLst>
                                    <p:cond delay="0"/>
                                  </p:stCondLst>
                                  <p:childTnLst>
                                    <p:set>
                                      <p:cBhvr>
                                        <p:cTn id="5116" dur="1" fill="hold">
                                          <p:stCondLst>
                                            <p:cond delay="0"/>
                                          </p:stCondLst>
                                        </p:cTn>
                                        <p:tgtEl>
                                          <p:spTgt spid="1012"/>
                                        </p:tgtEl>
                                        <p:attrNameLst>
                                          <p:attrName>style.visibility</p:attrName>
                                        </p:attrNameLst>
                                      </p:cBhvr>
                                      <p:to>
                                        <p:strVal val="hidden"/>
                                      </p:to>
                                    </p:set>
                                  </p:childTnLst>
                                </p:cTn>
                              </p:par>
                              <p:par>
                                <p:cTn id="5117" presetID="1" presetClass="entr" presetSubtype="0" fill="hold" grpId="3" nodeType="withEffect">
                                  <p:stCondLst>
                                    <p:cond delay="0"/>
                                  </p:stCondLst>
                                  <p:childTnLst>
                                    <p:set>
                                      <p:cBhvr>
                                        <p:cTn id="5118" dur="1" fill="hold">
                                          <p:stCondLst>
                                            <p:cond delay="0"/>
                                          </p:stCondLst>
                                        </p:cTn>
                                        <p:tgtEl>
                                          <p:spTgt spid="1010"/>
                                        </p:tgtEl>
                                        <p:attrNameLst>
                                          <p:attrName>style.visibility</p:attrName>
                                        </p:attrNameLst>
                                      </p:cBhvr>
                                      <p:to>
                                        <p:strVal val="visible"/>
                                      </p:to>
                                    </p:set>
                                  </p:childTnLst>
                                </p:cTn>
                              </p:par>
                              <p:par>
                                <p:cTn id="5119" presetID="1" presetClass="entr" presetSubtype="0" fill="hold" grpId="2" nodeType="withEffect">
                                  <p:stCondLst>
                                    <p:cond delay="0"/>
                                  </p:stCondLst>
                                  <p:childTnLst>
                                    <p:set>
                                      <p:cBhvr>
                                        <p:cTn id="5120" dur="1" fill="hold">
                                          <p:stCondLst>
                                            <p:cond delay="0"/>
                                          </p:stCondLst>
                                        </p:cTn>
                                        <p:tgtEl>
                                          <p:spTgt spid="1011"/>
                                        </p:tgtEl>
                                        <p:attrNameLst>
                                          <p:attrName>style.visibility</p:attrName>
                                        </p:attrNameLst>
                                      </p:cBhvr>
                                      <p:to>
                                        <p:strVal val="visible"/>
                                      </p:to>
                                    </p:set>
                                  </p:childTnLst>
                                </p:cTn>
                              </p:par>
                            </p:childTnLst>
                          </p:cTn>
                        </p:par>
                      </p:childTnLst>
                    </p:cTn>
                  </p:par>
                </p:childTnLst>
              </p:cTn>
              <p:nextCondLst>
                <p:cond evt="onClick" delay="0">
                  <p:tgtEl>
                    <p:spTgt spid="1013"/>
                  </p:tgtEl>
                </p:cond>
              </p:nextCondLst>
            </p:seq>
            <p:seq concurrent="1" nextAc="seek">
              <p:cTn id="5121" restart="whenNotActive" fill="hold" evtFilter="cancelBubble" nodeType="interactiveSeq">
                <p:stCondLst>
                  <p:cond evt="onClick" delay="0">
                    <p:tgtEl>
                      <p:spTgt spid="1012"/>
                    </p:tgtEl>
                  </p:cond>
                </p:stCondLst>
                <p:endSync evt="end" delay="0">
                  <p:rtn val="all"/>
                </p:endSync>
                <p:childTnLst>
                  <p:par>
                    <p:cTn id="5122" fill="hold">
                      <p:stCondLst>
                        <p:cond delay="0"/>
                      </p:stCondLst>
                      <p:childTnLst>
                        <p:par>
                          <p:cTn id="5123" fill="hold">
                            <p:stCondLst>
                              <p:cond delay="0"/>
                            </p:stCondLst>
                            <p:childTnLst>
                              <p:par>
                                <p:cTn id="5124" presetID="1" presetClass="exit" presetSubtype="0" fill="hold" grpId="2" nodeType="withEffect">
                                  <p:stCondLst>
                                    <p:cond delay="0"/>
                                  </p:stCondLst>
                                  <p:childTnLst>
                                    <p:set>
                                      <p:cBhvr>
                                        <p:cTn id="5125" dur="1" fill="hold">
                                          <p:stCondLst>
                                            <p:cond delay="0"/>
                                          </p:stCondLst>
                                        </p:cTn>
                                        <p:tgtEl>
                                          <p:spTgt spid="1012"/>
                                        </p:tgtEl>
                                        <p:attrNameLst>
                                          <p:attrName>style.visibility</p:attrName>
                                        </p:attrNameLst>
                                      </p:cBhvr>
                                      <p:to>
                                        <p:strVal val="hidden"/>
                                      </p:to>
                                    </p:set>
                                  </p:childTnLst>
                                </p:cTn>
                              </p:par>
                              <p:par>
                                <p:cTn id="5126" presetID="1" presetClass="exit" presetSubtype="0" fill="hold" grpId="2" nodeType="withEffect">
                                  <p:stCondLst>
                                    <p:cond delay="0"/>
                                  </p:stCondLst>
                                  <p:childTnLst>
                                    <p:set>
                                      <p:cBhvr>
                                        <p:cTn id="5127" dur="1" fill="hold">
                                          <p:stCondLst>
                                            <p:cond delay="0"/>
                                          </p:stCondLst>
                                        </p:cTn>
                                        <p:tgtEl>
                                          <p:spTgt spid="1013"/>
                                        </p:tgtEl>
                                        <p:attrNameLst>
                                          <p:attrName>style.visibility</p:attrName>
                                        </p:attrNameLst>
                                      </p:cBhvr>
                                      <p:to>
                                        <p:strVal val="hidden"/>
                                      </p:to>
                                    </p:set>
                                  </p:childTnLst>
                                </p:cTn>
                              </p:par>
                              <p:par>
                                <p:cTn id="5128" presetID="1" presetClass="entr" presetSubtype="0" fill="hold" grpId="3" nodeType="withEffect">
                                  <p:stCondLst>
                                    <p:cond delay="0"/>
                                  </p:stCondLst>
                                  <p:childTnLst>
                                    <p:set>
                                      <p:cBhvr>
                                        <p:cTn id="5129" dur="1" fill="hold">
                                          <p:stCondLst>
                                            <p:cond delay="0"/>
                                          </p:stCondLst>
                                        </p:cTn>
                                        <p:tgtEl>
                                          <p:spTgt spid="1015"/>
                                        </p:tgtEl>
                                        <p:attrNameLst>
                                          <p:attrName>style.visibility</p:attrName>
                                        </p:attrNameLst>
                                      </p:cBhvr>
                                      <p:to>
                                        <p:strVal val="visible"/>
                                      </p:to>
                                    </p:set>
                                  </p:childTnLst>
                                </p:cTn>
                              </p:par>
                              <p:par>
                                <p:cTn id="5130" presetID="1" presetClass="entr" presetSubtype="0" fill="hold" grpId="3" nodeType="withEffect">
                                  <p:stCondLst>
                                    <p:cond delay="0"/>
                                  </p:stCondLst>
                                  <p:childTnLst>
                                    <p:set>
                                      <p:cBhvr>
                                        <p:cTn id="5131" dur="1" fill="hold">
                                          <p:stCondLst>
                                            <p:cond delay="0"/>
                                          </p:stCondLst>
                                        </p:cTn>
                                        <p:tgtEl>
                                          <p:spTgt spid="1014"/>
                                        </p:tgtEl>
                                        <p:attrNameLst>
                                          <p:attrName>style.visibility</p:attrName>
                                        </p:attrNameLst>
                                      </p:cBhvr>
                                      <p:to>
                                        <p:strVal val="visible"/>
                                      </p:to>
                                    </p:set>
                                  </p:childTnLst>
                                </p:cTn>
                              </p:par>
                            </p:childTnLst>
                          </p:cTn>
                        </p:par>
                      </p:childTnLst>
                    </p:cTn>
                  </p:par>
                </p:childTnLst>
              </p:cTn>
              <p:nextCondLst>
                <p:cond evt="onClick" delay="0">
                  <p:tgtEl>
                    <p:spTgt spid="1012"/>
                  </p:tgtEl>
                </p:cond>
              </p:nextCondLst>
            </p:seq>
            <p:seq concurrent="1" nextAc="seek">
              <p:cTn id="5132" restart="whenNotActive" fill="hold" evtFilter="cancelBubble" nodeType="interactiveSeq">
                <p:stCondLst>
                  <p:cond evt="onClick" delay="0">
                    <p:tgtEl>
                      <p:spTgt spid="1015"/>
                    </p:tgtEl>
                  </p:cond>
                </p:stCondLst>
                <p:endSync evt="end" delay="0">
                  <p:rtn val="all"/>
                </p:endSync>
                <p:childTnLst>
                  <p:par>
                    <p:cTn id="5133" fill="hold">
                      <p:stCondLst>
                        <p:cond delay="0"/>
                      </p:stCondLst>
                      <p:childTnLst>
                        <p:par>
                          <p:cTn id="5134" fill="hold">
                            <p:stCondLst>
                              <p:cond delay="0"/>
                            </p:stCondLst>
                            <p:childTnLst>
                              <p:par>
                                <p:cTn id="5135" presetID="1" presetClass="exit" presetSubtype="0" fill="hold" grpId="1" nodeType="withEffect">
                                  <p:stCondLst>
                                    <p:cond delay="0"/>
                                  </p:stCondLst>
                                  <p:childTnLst>
                                    <p:set>
                                      <p:cBhvr>
                                        <p:cTn id="5136" dur="1" fill="hold">
                                          <p:stCondLst>
                                            <p:cond delay="0"/>
                                          </p:stCondLst>
                                        </p:cTn>
                                        <p:tgtEl>
                                          <p:spTgt spid="1015"/>
                                        </p:tgtEl>
                                        <p:attrNameLst>
                                          <p:attrName>style.visibility</p:attrName>
                                        </p:attrNameLst>
                                      </p:cBhvr>
                                      <p:to>
                                        <p:strVal val="hidden"/>
                                      </p:to>
                                    </p:set>
                                  </p:childTnLst>
                                </p:cTn>
                              </p:par>
                              <p:par>
                                <p:cTn id="5137" presetID="1" presetClass="exit" presetSubtype="0" fill="hold" grpId="1" nodeType="withEffect">
                                  <p:stCondLst>
                                    <p:cond delay="0"/>
                                  </p:stCondLst>
                                  <p:childTnLst>
                                    <p:set>
                                      <p:cBhvr>
                                        <p:cTn id="5138" dur="1" fill="hold">
                                          <p:stCondLst>
                                            <p:cond delay="0"/>
                                          </p:stCondLst>
                                        </p:cTn>
                                        <p:tgtEl>
                                          <p:spTgt spid="1014"/>
                                        </p:tgtEl>
                                        <p:attrNameLst>
                                          <p:attrName>style.visibility</p:attrName>
                                        </p:attrNameLst>
                                      </p:cBhvr>
                                      <p:to>
                                        <p:strVal val="hidden"/>
                                      </p:to>
                                    </p:set>
                                  </p:childTnLst>
                                </p:cTn>
                              </p:par>
                              <p:par>
                                <p:cTn id="5139" presetID="1" presetClass="entr" presetSubtype="0" fill="hold" grpId="3" nodeType="withEffect">
                                  <p:stCondLst>
                                    <p:cond delay="0"/>
                                  </p:stCondLst>
                                  <p:childTnLst>
                                    <p:set>
                                      <p:cBhvr>
                                        <p:cTn id="5140" dur="1" fill="hold">
                                          <p:stCondLst>
                                            <p:cond delay="0"/>
                                          </p:stCondLst>
                                        </p:cTn>
                                        <p:tgtEl>
                                          <p:spTgt spid="1013"/>
                                        </p:tgtEl>
                                        <p:attrNameLst>
                                          <p:attrName>style.visibility</p:attrName>
                                        </p:attrNameLst>
                                      </p:cBhvr>
                                      <p:to>
                                        <p:strVal val="visible"/>
                                      </p:to>
                                    </p:set>
                                  </p:childTnLst>
                                </p:cTn>
                              </p:par>
                              <p:par>
                                <p:cTn id="5141" presetID="1" presetClass="entr" presetSubtype="0" fill="hold" grpId="3" nodeType="withEffect">
                                  <p:stCondLst>
                                    <p:cond delay="0"/>
                                  </p:stCondLst>
                                  <p:childTnLst>
                                    <p:set>
                                      <p:cBhvr>
                                        <p:cTn id="5142" dur="1" fill="hold">
                                          <p:stCondLst>
                                            <p:cond delay="0"/>
                                          </p:stCondLst>
                                        </p:cTn>
                                        <p:tgtEl>
                                          <p:spTgt spid="1012"/>
                                        </p:tgtEl>
                                        <p:attrNameLst>
                                          <p:attrName>style.visibility</p:attrName>
                                        </p:attrNameLst>
                                      </p:cBhvr>
                                      <p:to>
                                        <p:strVal val="visible"/>
                                      </p:to>
                                    </p:set>
                                  </p:childTnLst>
                                </p:cTn>
                              </p:par>
                            </p:childTnLst>
                          </p:cTn>
                        </p:par>
                      </p:childTnLst>
                    </p:cTn>
                  </p:par>
                </p:childTnLst>
              </p:cTn>
              <p:nextCondLst>
                <p:cond evt="onClick" delay="0">
                  <p:tgtEl>
                    <p:spTgt spid="1015"/>
                  </p:tgtEl>
                </p:cond>
              </p:nextCondLst>
            </p:seq>
            <p:seq concurrent="1" nextAc="seek">
              <p:cTn id="5143" restart="whenNotActive" fill="hold" evtFilter="cancelBubble" nodeType="interactiveSeq">
                <p:stCondLst>
                  <p:cond evt="onClick" delay="0">
                    <p:tgtEl>
                      <p:spTgt spid="1014"/>
                    </p:tgtEl>
                  </p:cond>
                </p:stCondLst>
                <p:endSync evt="end" delay="0">
                  <p:rtn val="all"/>
                </p:endSync>
                <p:childTnLst>
                  <p:par>
                    <p:cTn id="5144" fill="hold">
                      <p:stCondLst>
                        <p:cond delay="0"/>
                      </p:stCondLst>
                      <p:childTnLst>
                        <p:par>
                          <p:cTn id="5145" fill="hold">
                            <p:stCondLst>
                              <p:cond delay="0"/>
                            </p:stCondLst>
                            <p:childTnLst>
                              <p:par>
                                <p:cTn id="5146" presetID="1" presetClass="exit" presetSubtype="0" fill="hold" grpId="2" nodeType="withEffect">
                                  <p:stCondLst>
                                    <p:cond delay="0"/>
                                  </p:stCondLst>
                                  <p:childTnLst>
                                    <p:set>
                                      <p:cBhvr>
                                        <p:cTn id="5147" dur="1" fill="hold">
                                          <p:stCondLst>
                                            <p:cond delay="0"/>
                                          </p:stCondLst>
                                        </p:cTn>
                                        <p:tgtEl>
                                          <p:spTgt spid="1014"/>
                                        </p:tgtEl>
                                        <p:attrNameLst>
                                          <p:attrName>style.visibility</p:attrName>
                                        </p:attrNameLst>
                                      </p:cBhvr>
                                      <p:to>
                                        <p:strVal val="hidden"/>
                                      </p:to>
                                    </p:set>
                                  </p:childTnLst>
                                </p:cTn>
                              </p:par>
                              <p:par>
                                <p:cTn id="5148" presetID="1" presetClass="exit" presetSubtype="0" fill="hold" grpId="2" nodeType="withEffect">
                                  <p:stCondLst>
                                    <p:cond delay="0"/>
                                  </p:stCondLst>
                                  <p:childTnLst>
                                    <p:set>
                                      <p:cBhvr>
                                        <p:cTn id="5149" dur="1" fill="hold">
                                          <p:stCondLst>
                                            <p:cond delay="0"/>
                                          </p:stCondLst>
                                        </p:cTn>
                                        <p:tgtEl>
                                          <p:spTgt spid="1015"/>
                                        </p:tgtEl>
                                        <p:attrNameLst>
                                          <p:attrName>style.visibility</p:attrName>
                                        </p:attrNameLst>
                                      </p:cBhvr>
                                      <p:to>
                                        <p:strVal val="hidden"/>
                                      </p:to>
                                    </p:set>
                                  </p:childTnLst>
                                </p:cTn>
                              </p:par>
                              <p:par>
                                <p:cTn id="5150" presetID="1" presetClass="entr" presetSubtype="0" fill="hold" grpId="3" nodeType="withEffect">
                                  <p:stCondLst>
                                    <p:cond delay="0"/>
                                  </p:stCondLst>
                                  <p:childTnLst>
                                    <p:set>
                                      <p:cBhvr>
                                        <p:cTn id="5151" dur="1" fill="hold">
                                          <p:stCondLst>
                                            <p:cond delay="0"/>
                                          </p:stCondLst>
                                        </p:cTn>
                                        <p:tgtEl>
                                          <p:spTgt spid="1017"/>
                                        </p:tgtEl>
                                        <p:attrNameLst>
                                          <p:attrName>style.visibility</p:attrName>
                                        </p:attrNameLst>
                                      </p:cBhvr>
                                      <p:to>
                                        <p:strVal val="visible"/>
                                      </p:to>
                                    </p:set>
                                  </p:childTnLst>
                                </p:cTn>
                              </p:par>
                              <p:par>
                                <p:cTn id="5152" presetID="1" presetClass="entr" presetSubtype="0" fill="hold" grpId="3" nodeType="withEffect">
                                  <p:stCondLst>
                                    <p:cond delay="0"/>
                                  </p:stCondLst>
                                  <p:childTnLst>
                                    <p:set>
                                      <p:cBhvr>
                                        <p:cTn id="5153" dur="1" fill="hold">
                                          <p:stCondLst>
                                            <p:cond delay="0"/>
                                          </p:stCondLst>
                                        </p:cTn>
                                        <p:tgtEl>
                                          <p:spTgt spid="1016"/>
                                        </p:tgtEl>
                                        <p:attrNameLst>
                                          <p:attrName>style.visibility</p:attrName>
                                        </p:attrNameLst>
                                      </p:cBhvr>
                                      <p:to>
                                        <p:strVal val="visible"/>
                                      </p:to>
                                    </p:set>
                                  </p:childTnLst>
                                </p:cTn>
                              </p:par>
                            </p:childTnLst>
                          </p:cTn>
                        </p:par>
                      </p:childTnLst>
                    </p:cTn>
                  </p:par>
                </p:childTnLst>
              </p:cTn>
              <p:nextCondLst>
                <p:cond evt="onClick" delay="0">
                  <p:tgtEl>
                    <p:spTgt spid="1014"/>
                  </p:tgtEl>
                </p:cond>
              </p:nextCondLst>
            </p:seq>
            <p:seq concurrent="1" nextAc="seek">
              <p:cTn id="5154" restart="whenNotActive" fill="hold" evtFilter="cancelBubble" nodeType="interactiveSeq">
                <p:stCondLst>
                  <p:cond evt="onClick" delay="0">
                    <p:tgtEl>
                      <p:spTgt spid="1017"/>
                    </p:tgtEl>
                  </p:cond>
                </p:stCondLst>
                <p:endSync evt="end" delay="0">
                  <p:rtn val="all"/>
                </p:endSync>
                <p:childTnLst>
                  <p:par>
                    <p:cTn id="5155" fill="hold">
                      <p:stCondLst>
                        <p:cond delay="0"/>
                      </p:stCondLst>
                      <p:childTnLst>
                        <p:par>
                          <p:cTn id="5156" fill="hold">
                            <p:stCondLst>
                              <p:cond delay="0"/>
                            </p:stCondLst>
                            <p:childTnLst>
                              <p:par>
                                <p:cTn id="5157" presetID="1" presetClass="exit" presetSubtype="0" fill="hold" grpId="1" nodeType="withEffect">
                                  <p:stCondLst>
                                    <p:cond delay="0"/>
                                  </p:stCondLst>
                                  <p:childTnLst>
                                    <p:set>
                                      <p:cBhvr>
                                        <p:cTn id="5158" dur="1" fill="hold">
                                          <p:stCondLst>
                                            <p:cond delay="0"/>
                                          </p:stCondLst>
                                        </p:cTn>
                                        <p:tgtEl>
                                          <p:spTgt spid="1017"/>
                                        </p:tgtEl>
                                        <p:attrNameLst>
                                          <p:attrName>style.visibility</p:attrName>
                                        </p:attrNameLst>
                                      </p:cBhvr>
                                      <p:to>
                                        <p:strVal val="hidden"/>
                                      </p:to>
                                    </p:set>
                                  </p:childTnLst>
                                </p:cTn>
                              </p:par>
                              <p:par>
                                <p:cTn id="5159" presetID="1" presetClass="exit" presetSubtype="0" fill="hold" grpId="1" nodeType="withEffect">
                                  <p:stCondLst>
                                    <p:cond delay="0"/>
                                  </p:stCondLst>
                                  <p:childTnLst>
                                    <p:set>
                                      <p:cBhvr>
                                        <p:cTn id="5160" dur="1" fill="hold">
                                          <p:stCondLst>
                                            <p:cond delay="0"/>
                                          </p:stCondLst>
                                        </p:cTn>
                                        <p:tgtEl>
                                          <p:spTgt spid="1016"/>
                                        </p:tgtEl>
                                        <p:attrNameLst>
                                          <p:attrName>style.visibility</p:attrName>
                                        </p:attrNameLst>
                                      </p:cBhvr>
                                      <p:to>
                                        <p:strVal val="hidden"/>
                                      </p:to>
                                    </p:set>
                                  </p:childTnLst>
                                </p:cTn>
                              </p:par>
                              <p:par>
                                <p:cTn id="5161" presetID="1" presetClass="entr" presetSubtype="0" fill="hold" grpId="0" nodeType="withEffect">
                                  <p:stCondLst>
                                    <p:cond delay="0"/>
                                  </p:stCondLst>
                                  <p:childTnLst>
                                    <p:set>
                                      <p:cBhvr>
                                        <p:cTn id="5162" dur="1" fill="hold">
                                          <p:stCondLst>
                                            <p:cond delay="0"/>
                                          </p:stCondLst>
                                        </p:cTn>
                                        <p:tgtEl>
                                          <p:spTgt spid="1015"/>
                                        </p:tgtEl>
                                        <p:attrNameLst>
                                          <p:attrName>style.visibility</p:attrName>
                                        </p:attrNameLst>
                                      </p:cBhvr>
                                      <p:to>
                                        <p:strVal val="visible"/>
                                      </p:to>
                                    </p:set>
                                  </p:childTnLst>
                                </p:cTn>
                              </p:par>
                              <p:par>
                                <p:cTn id="5163" presetID="1" presetClass="entr" presetSubtype="0" fill="hold" grpId="0" nodeType="withEffect">
                                  <p:stCondLst>
                                    <p:cond delay="0"/>
                                  </p:stCondLst>
                                  <p:childTnLst>
                                    <p:set>
                                      <p:cBhvr>
                                        <p:cTn id="5164" dur="1" fill="hold">
                                          <p:stCondLst>
                                            <p:cond delay="0"/>
                                          </p:stCondLst>
                                        </p:cTn>
                                        <p:tgtEl>
                                          <p:spTgt spid="1014"/>
                                        </p:tgtEl>
                                        <p:attrNameLst>
                                          <p:attrName>style.visibility</p:attrName>
                                        </p:attrNameLst>
                                      </p:cBhvr>
                                      <p:to>
                                        <p:strVal val="visible"/>
                                      </p:to>
                                    </p:set>
                                  </p:childTnLst>
                                </p:cTn>
                              </p:par>
                            </p:childTnLst>
                          </p:cTn>
                        </p:par>
                      </p:childTnLst>
                    </p:cTn>
                  </p:par>
                </p:childTnLst>
              </p:cTn>
              <p:nextCondLst>
                <p:cond evt="onClick" delay="0">
                  <p:tgtEl>
                    <p:spTgt spid="1017"/>
                  </p:tgtEl>
                </p:cond>
              </p:nextCondLst>
            </p:seq>
            <p:seq concurrent="1" nextAc="seek">
              <p:cTn id="5165" restart="whenNotActive" fill="hold" evtFilter="cancelBubble" nodeType="interactiveSeq">
                <p:stCondLst>
                  <p:cond evt="onClick" delay="0">
                    <p:tgtEl>
                      <p:spTgt spid="1016"/>
                    </p:tgtEl>
                  </p:cond>
                </p:stCondLst>
                <p:endSync evt="end" delay="0">
                  <p:rtn val="all"/>
                </p:endSync>
                <p:childTnLst>
                  <p:par>
                    <p:cTn id="5166" fill="hold">
                      <p:stCondLst>
                        <p:cond delay="0"/>
                      </p:stCondLst>
                      <p:childTnLst>
                        <p:par>
                          <p:cTn id="5167" fill="hold">
                            <p:stCondLst>
                              <p:cond delay="0"/>
                            </p:stCondLst>
                            <p:childTnLst>
                              <p:par>
                                <p:cTn id="5168" presetID="1" presetClass="exit" presetSubtype="0" fill="hold" grpId="2" nodeType="withEffect">
                                  <p:stCondLst>
                                    <p:cond delay="0"/>
                                  </p:stCondLst>
                                  <p:childTnLst>
                                    <p:set>
                                      <p:cBhvr>
                                        <p:cTn id="5169" dur="1" fill="hold">
                                          <p:stCondLst>
                                            <p:cond delay="0"/>
                                          </p:stCondLst>
                                        </p:cTn>
                                        <p:tgtEl>
                                          <p:spTgt spid="1016"/>
                                        </p:tgtEl>
                                        <p:attrNameLst>
                                          <p:attrName>style.visibility</p:attrName>
                                        </p:attrNameLst>
                                      </p:cBhvr>
                                      <p:to>
                                        <p:strVal val="hidden"/>
                                      </p:to>
                                    </p:set>
                                  </p:childTnLst>
                                </p:cTn>
                              </p:par>
                              <p:par>
                                <p:cTn id="5170" presetID="1" presetClass="exit" presetSubtype="0" fill="hold" grpId="2" nodeType="withEffect">
                                  <p:stCondLst>
                                    <p:cond delay="0"/>
                                  </p:stCondLst>
                                  <p:childTnLst>
                                    <p:set>
                                      <p:cBhvr>
                                        <p:cTn id="5171" dur="1" fill="hold">
                                          <p:stCondLst>
                                            <p:cond delay="0"/>
                                          </p:stCondLst>
                                        </p:cTn>
                                        <p:tgtEl>
                                          <p:spTgt spid="1017"/>
                                        </p:tgtEl>
                                        <p:attrNameLst>
                                          <p:attrName>style.visibility</p:attrName>
                                        </p:attrNameLst>
                                      </p:cBhvr>
                                      <p:to>
                                        <p:strVal val="hidden"/>
                                      </p:to>
                                    </p:set>
                                  </p:childTnLst>
                                </p:cTn>
                              </p:par>
                              <p:par>
                                <p:cTn id="5172" presetID="1" presetClass="entr" presetSubtype="0" fill="hold" grpId="0" nodeType="withEffect">
                                  <p:stCondLst>
                                    <p:cond delay="0"/>
                                  </p:stCondLst>
                                  <p:childTnLst>
                                    <p:set>
                                      <p:cBhvr>
                                        <p:cTn id="5173" dur="1" fill="hold">
                                          <p:stCondLst>
                                            <p:cond delay="0"/>
                                          </p:stCondLst>
                                        </p:cTn>
                                        <p:tgtEl>
                                          <p:spTgt spid="1019"/>
                                        </p:tgtEl>
                                        <p:attrNameLst>
                                          <p:attrName>style.visibility</p:attrName>
                                        </p:attrNameLst>
                                      </p:cBhvr>
                                      <p:to>
                                        <p:strVal val="visible"/>
                                      </p:to>
                                    </p:set>
                                  </p:childTnLst>
                                </p:cTn>
                              </p:par>
                              <p:par>
                                <p:cTn id="5174" presetID="1" presetClass="entr" presetSubtype="0" fill="hold" grpId="0" nodeType="withEffect">
                                  <p:stCondLst>
                                    <p:cond delay="0"/>
                                  </p:stCondLst>
                                  <p:childTnLst>
                                    <p:set>
                                      <p:cBhvr>
                                        <p:cTn id="5175" dur="1" fill="hold">
                                          <p:stCondLst>
                                            <p:cond delay="0"/>
                                          </p:stCondLst>
                                        </p:cTn>
                                        <p:tgtEl>
                                          <p:spTgt spid="1018"/>
                                        </p:tgtEl>
                                        <p:attrNameLst>
                                          <p:attrName>style.visibility</p:attrName>
                                        </p:attrNameLst>
                                      </p:cBhvr>
                                      <p:to>
                                        <p:strVal val="visible"/>
                                      </p:to>
                                    </p:set>
                                  </p:childTnLst>
                                </p:cTn>
                              </p:par>
                            </p:childTnLst>
                          </p:cTn>
                        </p:par>
                      </p:childTnLst>
                    </p:cTn>
                  </p:par>
                </p:childTnLst>
              </p:cTn>
              <p:nextCondLst>
                <p:cond evt="onClick" delay="0">
                  <p:tgtEl>
                    <p:spTgt spid="1016"/>
                  </p:tgtEl>
                </p:cond>
              </p:nextCondLst>
            </p:seq>
            <p:seq concurrent="1" nextAc="seek">
              <p:cTn id="5176" restart="whenNotActive" fill="hold" evtFilter="cancelBubble" nodeType="interactiveSeq">
                <p:stCondLst>
                  <p:cond evt="onClick" delay="0">
                    <p:tgtEl>
                      <p:spTgt spid="1019"/>
                    </p:tgtEl>
                  </p:cond>
                </p:stCondLst>
                <p:endSync evt="end" delay="0">
                  <p:rtn val="all"/>
                </p:endSync>
                <p:childTnLst>
                  <p:par>
                    <p:cTn id="5177" fill="hold">
                      <p:stCondLst>
                        <p:cond delay="0"/>
                      </p:stCondLst>
                      <p:childTnLst>
                        <p:par>
                          <p:cTn id="5178" fill="hold">
                            <p:stCondLst>
                              <p:cond delay="0"/>
                            </p:stCondLst>
                            <p:childTnLst>
                              <p:par>
                                <p:cTn id="5179" presetID="1" presetClass="exit" presetSubtype="0" fill="hold" grpId="1" nodeType="withEffect">
                                  <p:stCondLst>
                                    <p:cond delay="0"/>
                                  </p:stCondLst>
                                  <p:childTnLst>
                                    <p:set>
                                      <p:cBhvr>
                                        <p:cTn id="5180" dur="1" fill="hold">
                                          <p:stCondLst>
                                            <p:cond delay="0"/>
                                          </p:stCondLst>
                                        </p:cTn>
                                        <p:tgtEl>
                                          <p:spTgt spid="1019"/>
                                        </p:tgtEl>
                                        <p:attrNameLst>
                                          <p:attrName>style.visibility</p:attrName>
                                        </p:attrNameLst>
                                      </p:cBhvr>
                                      <p:to>
                                        <p:strVal val="hidden"/>
                                      </p:to>
                                    </p:set>
                                  </p:childTnLst>
                                </p:cTn>
                              </p:par>
                              <p:par>
                                <p:cTn id="5181" presetID="1" presetClass="exit" presetSubtype="0" fill="hold" grpId="1" nodeType="withEffect">
                                  <p:stCondLst>
                                    <p:cond delay="0"/>
                                  </p:stCondLst>
                                  <p:childTnLst>
                                    <p:set>
                                      <p:cBhvr>
                                        <p:cTn id="5182" dur="1" fill="hold">
                                          <p:stCondLst>
                                            <p:cond delay="0"/>
                                          </p:stCondLst>
                                        </p:cTn>
                                        <p:tgtEl>
                                          <p:spTgt spid="1018"/>
                                        </p:tgtEl>
                                        <p:attrNameLst>
                                          <p:attrName>style.visibility</p:attrName>
                                        </p:attrNameLst>
                                      </p:cBhvr>
                                      <p:to>
                                        <p:strVal val="hidden"/>
                                      </p:to>
                                    </p:set>
                                  </p:childTnLst>
                                </p:cTn>
                              </p:par>
                              <p:par>
                                <p:cTn id="5183" presetID="1" presetClass="entr" presetSubtype="0" fill="hold" grpId="0" nodeType="withEffect">
                                  <p:stCondLst>
                                    <p:cond delay="0"/>
                                  </p:stCondLst>
                                  <p:childTnLst>
                                    <p:set>
                                      <p:cBhvr>
                                        <p:cTn id="5184" dur="1" fill="hold">
                                          <p:stCondLst>
                                            <p:cond delay="0"/>
                                          </p:stCondLst>
                                        </p:cTn>
                                        <p:tgtEl>
                                          <p:spTgt spid="1017"/>
                                        </p:tgtEl>
                                        <p:attrNameLst>
                                          <p:attrName>style.visibility</p:attrName>
                                        </p:attrNameLst>
                                      </p:cBhvr>
                                      <p:to>
                                        <p:strVal val="visible"/>
                                      </p:to>
                                    </p:set>
                                  </p:childTnLst>
                                </p:cTn>
                              </p:par>
                              <p:par>
                                <p:cTn id="5185" presetID="1" presetClass="entr" presetSubtype="0" fill="hold" grpId="0" nodeType="withEffect">
                                  <p:stCondLst>
                                    <p:cond delay="0"/>
                                  </p:stCondLst>
                                  <p:childTnLst>
                                    <p:set>
                                      <p:cBhvr>
                                        <p:cTn id="5186" dur="1" fill="hold">
                                          <p:stCondLst>
                                            <p:cond delay="0"/>
                                          </p:stCondLst>
                                        </p:cTn>
                                        <p:tgtEl>
                                          <p:spTgt spid="1016"/>
                                        </p:tgtEl>
                                        <p:attrNameLst>
                                          <p:attrName>style.visibility</p:attrName>
                                        </p:attrNameLst>
                                      </p:cBhvr>
                                      <p:to>
                                        <p:strVal val="visible"/>
                                      </p:to>
                                    </p:set>
                                  </p:childTnLst>
                                </p:cTn>
                              </p:par>
                            </p:childTnLst>
                          </p:cTn>
                        </p:par>
                      </p:childTnLst>
                    </p:cTn>
                  </p:par>
                </p:childTnLst>
              </p:cTn>
              <p:nextCondLst>
                <p:cond evt="onClick" delay="0">
                  <p:tgtEl>
                    <p:spTgt spid="1019"/>
                  </p:tgtEl>
                </p:cond>
              </p:nextCondLst>
            </p:seq>
            <p:seq concurrent="1" nextAc="seek">
              <p:cTn id="5187" restart="whenNotActive" fill="hold" evtFilter="cancelBubble" nodeType="interactiveSeq">
                <p:stCondLst>
                  <p:cond evt="onClick" delay="0">
                    <p:tgtEl>
                      <p:spTgt spid="1018"/>
                    </p:tgtEl>
                  </p:cond>
                </p:stCondLst>
                <p:endSync evt="end" delay="0">
                  <p:rtn val="all"/>
                </p:endSync>
                <p:childTnLst>
                  <p:par>
                    <p:cTn id="5188" fill="hold">
                      <p:stCondLst>
                        <p:cond delay="0"/>
                      </p:stCondLst>
                      <p:childTnLst>
                        <p:par>
                          <p:cTn id="5189" fill="hold">
                            <p:stCondLst>
                              <p:cond delay="0"/>
                            </p:stCondLst>
                            <p:childTnLst>
                              <p:par>
                                <p:cTn id="5190" presetID="1" presetClass="exit" presetSubtype="0" fill="hold" grpId="2" nodeType="withEffect">
                                  <p:stCondLst>
                                    <p:cond delay="0"/>
                                  </p:stCondLst>
                                  <p:childTnLst>
                                    <p:set>
                                      <p:cBhvr>
                                        <p:cTn id="5191" dur="1" fill="hold">
                                          <p:stCondLst>
                                            <p:cond delay="0"/>
                                          </p:stCondLst>
                                        </p:cTn>
                                        <p:tgtEl>
                                          <p:spTgt spid="1018"/>
                                        </p:tgtEl>
                                        <p:attrNameLst>
                                          <p:attrName>style.visibility</p:attrName>
                                        </p:attrNameLst>
                                      </p:cBhvr>
                                      <p:to>
                                        <p:strVal val="hidden"/>
                                      </p:to>
                                    </p:set>
                                  </p:childTnLst>
                                </p:cTn>
                              </p:par>
                              <p:par>
                                <p:cTn id="5192" presetID="1" presetClass="exit" presetSubtype="0" fill="hold" grpId="2" nodeType="withEffect">
                                  <p:stCondLst>
                                    <p:cond delay="0"/>
                                  </p:stCondLst>
                                  <p:childTnLst>
                                    <p:set>
                                      <p:cBhvr>
                                        <p:cTn id="5193" dur="1" fill="hold">
                                          <p:stCondLst>
                                            <p:cond delay="0"/>
                                          </p:stCondLst>
                                        </p:cTn>
                                        <p:tgtEl>
                                          <p:spTgt spid="1019"/>
                                        </p:tgtEl>
                                        <p:attrNameLst>
                                          <p:attrName>style.visibility</p:attrName>
                                        </p:attrNameLst>
                                      </p:cBhvr>
                                      <p:to>
                                        <p:strVal val="hidden"/>
                                      </p:to>
                                    </p:set>
                                  </p:childTnLst>
                                </p:cTn>
                              </p:par>
                              <p:par>
                                <p:cTn id="5194" presetID="1" presetClass="entr" presetSubtype="0" fill="hold" grpId="3" nodeType="withEffect">
                                  <p:stCondLst>
                                    <p:cond delay="0"/>
                                  </p:stCondLst>
                                  <p:childTnLst>
                                    <p:set>
                                      <p:cBhvr>
                                        <p:cTn id="5195" dur="1" fill="hold">
                                          <p:stCondLst>
                                            <p:cond delay="0"/>
                                          </p:stCondLst>
                                        </p:cTn>
                                        <p:tgtEl>
                                          <p:spTgt spid="1021"/>
                                        </p:tgtEl>
                                        <p:attrNameLst>
                                          <p:attrName>style.visibility</p:attrName>
                                        </p:attrNameLst>
                                      </p:cBhvr>
                                      <p:to>
                                        <p:strVal val="visible"/>
                                      </p:to>
                                    </p:set>
                                  </p:childTnLst>
                                </p:cTn>
                              </p:par>
                              <p:par>
                                <p:cTn id="5196" presetID="1" presetClass="entr" presetSubtype="0" fill="hold" grpId="3" nodeType="withEffect">
                                  <p:stCondLst>
                                    <p:cond delay="0"/>
                                  </p:stCondLst>
                                  <p:childTnLst>
                                    <p:set>
                                      <p:cBhvr>
                                        <p:cTn id="5197" dur="1" fill="hold">
                                          <p:stCondLst>
                                            <p:cond delay="0"/>
                                          </p:stCondLst>
                                        </p:cTn>
                                        <p:tgtEl>
                                          <p:spTgt spid="1020"/>
                                        </p:tgtEl>
                                        <p:attrNameLst>
                                          <p:attrName>style.visibility</p:attrName>
                                        </p:attrNameLst>
                                      </p:cBhvr>
                                      <p:to>
                                        <p:strVal val="visible"/>
                                      </p:to>
                                    </p:set>
                                  </p:childTnLst>
                                </p:cTn>
                              </p:par>
                            </p:childTnLst>
                          </p:cTn>
                        </p:par>
                      </p:childTnLst>
                    </p:cTn>
                  </p:par>
                </p:childTnLst>
              </p:cTn>
              <p:nextCondLst>
                <p:cond evt="onClick" delay="0">
                  <p:tgtEl>
                    <p:spTgt spid="1018"/>
                  </p:tgtEl>
                </p:cond>
              </p:nextCondLst>
            </p:seq>
            <p:seq concurrent="1" nextAc="seek">
              <p:cTn id="5198" restart="whenNotActive" fill="hold" evtFilter="cancelBubble" nodeType="interactiveSeq">
                <p:stCondLst>
                  <p:cond evt="onClick" delay="0">
                    <p:tgtEl>
                      <p:spTgt spid="1021"/>
                    </p:tgtEl>
                  </p:cond>
                </p:stCondLst>
                <p:endSync evt="end" delay="0">
                  <p:rtn val="all"/>
                </p:endSync>
                <p:childTnLst>
                  <p:par>
                    <p:cTn id="5199" fill="hold">
                      <p:stCondLst>
                        <p:cond delay="0"/>
                      </p:stCondLst>
                      <p:childTnLst>
                        <p:par>
                          <p:cTn id="5200" fill="hold">
                            <p:stCondLst>
                              <p:cond delay="0"/>
                            </p:stCondLst>
                            <p:childTnLst>
                              <p:par>
                                <p:cTn id="5201" presetID="1" presetClass="exit" presetSubtype="0" fill="hold" grpId="1" nodeType="withEffect">
                                  <p:stCondLst>
                                    <p:cond delay="0"/>
                                  </p:stCondLst>
                                  <p:childTnLst>
                                    <p:set>
                                      <p:cBhvr>
                                        <p:cTn id="5202" dur="1" fill="hold">
                                          <p:stCondLst>
                                            <p:cond delay="0"/>
                                          </p:stCondLst>
                                        </p:cTn>
                                        <p:tgtEl>
                                          <p:spTgt spid="1021"/>
                                        </p:tgtEl>
                                        <p:attrNameLst>
                                          <p:attrName>style.visibility</p:attrName>
                                        </p:attrNameLst>
                                      </p:cBhvr>
                                      <p:to>
                                        <p:strVal val="hidden"/>
                                      </p:to>
                                    </p:set>
                                  </p:childTnLst>
                                </p:cTn>
                              </p:par>
                              <p:par>
                                <p:cTn id="5203" presetID="1" presetClass="exit" presetSubtype="0" fill="hold" grpId="1" nodeType="withEffect">
                                  <p:stCondLst>
                                    <p:cond delay="0"/>
                                  </p:stCondLst>
                                  <p:childTnLst>
                                    <p:set>
                                      <p:cBhvr>
                                        <p:cTn id="5204" dur="1" fill="hold">
                                          <p:stCondLst>
                                            <p:cond delay="0"/>
                                          </p:stCondLst>
                                        </p:cTn>
                                        <p:tgtEl>
                                          <p:spTgt spid="1020"/>
                                        </p:tgtEl>
                                        <p:attrNameLst>
                                          <p:attrName>style.visibility</p:attrName>
                                        </p:attrNameLst>
                                      </p:cBhvr>
                                      <p:to>
                                        <p:strVal val="hidden"/>
                                      </p:to>
                                    </p:set>
                                  </p:childTnLst>
                                </p:cTn>
                              </p:par>
                              <p:par>
                                <p:cTn id="5205" presetID="1" presetClass="entr" presetSubtype="0" fill="hold" grpId="3" nodeType="withEffect">
                                  <p:stCondLst>
                                    <p:cond delay="0"/>
                                  </p:stCondLst>
                                  <p:childTnLst>
                                    <p:set>
                                      <p:cBhvr>
                                        <p:cTn id="5206" dur="1" fill="hold">
                                          <p:stCondLst>
                                            <p:cond delay="0"/>
                                          </p:stCondLst>
                                        </p:cTn>
                                        <p:tgtEl>
                                          <p:spTgt spid="1019"/>
                                        </p:tgtEl>
                                        <p:attrNameLst>
                                          <p:attrName>style.visibility</p:attrName>
                                        </p:attrNameLst>
                                      </p:cBhvr>
                                      <p:to>
                                        <p:strVal val="visible"/>
                                      </p:to>
                                    </p:set>
                                  </p:childTnLst>
                                </p:cTn>
                              </p:par>
                              <p:par>
                                <p:cTn id="5207" presetID="1" presetClass="entr" presetSubtype="0" fill="hold" grpId="3" nodeType="withEffect">
                                  <p:stCondLst>
                                    <p:cond delay="0"/>
                                  </p:stCondLst>
                                  <p:childTnLst>
                                    <p:set>
                                      <p:cBhvr>
                                        <p:cTn id="5208" dur="1" fill="hold">
                                          <p:stCondLst>
                                            <p:cond delay="0"/>
                                          </p:stCondLst>
                                        </p:cTn>
                                        <p:tgtEl>
                                          <p:spTgt spid="1018"/>
                                        </p:tgtEl>
                                        <p:attrNameLst>
                                          <p:attrName>style.visibility</p:attrName>
                                        </p:attrNameLst>
                                      </p:cBhvr>
                                      <p:to>
                                        <p:strVal val="visible"/>
                                      </p:to>
                                    </p:set>
                                  </p:childTnLst>
                                </p:cTn>
                              </p:par>
                            </p:childTnLst>
                          </p:cTn>
                        </p:par>
                      </p:childTnLst>
                    </p:cTn>
                  </p:par>
                </p:childTnLst>
              </p:cTn>
              <p:nextCondLst>
                <p:cond evt="onClick" delay="0">
                  <p:tgtEl>
                    <p:spTgt spid="1021"/>
                  </p:tgtEl>
                </p:cond>
              </p:nextCondLst>
            </p:seq>
            <p:seq concurrent="1" nextAc="seek">
              <p:cTn id="5209" restart="whenNotActive" fill="hold" evtFilter="cancelBubble" nodeType="interactiveSeq">
                <p:stCondLst>
                  <p:cond evt="onClick" delay="0">
                    <p:tgtEl>
                      <p:spTgt spid="1020"/>
                    </p:tgtEl>
                  </p:cond>
                </p:stCondLst>
                <p:endSync evt="end" delay="0">
                  <p:rtn val="all"/>
                </p:endSync>
                <p:childTnLst>
                  <p:par>
                    <p:cTn id="5210" fill="hold">
                      <p:stCondLst>
                        <p:cond delay="0"/>
                      </p:stCondLst>
                      <p:childTnLst>
                        <p:par>
                          <p:cTn id="5211" fill="hold">
                            <p:stCondLst>
                              <p:cond delay="0"/>
                            </p:stCondLst>
                            <p:childTnLst>
                              <p:par>
                                <p:cTn id="5212" presetID="1" presetClass="exit" presetSubtype="0" fill="hold" grpId="2" nodeType="withEffect">
                                  <p:stCondLst>
                                    <p:cond delay="0"/>
                                  </p:stCondLst>
                                  <p:childTnLst>
                                    <p:set>
                                      <p:cBhvr>
                                        <p:cTn id="5213" dur="1" fill="hold">
                                          <p:stCondLst>
                                            <p:cond delay="0"/>
                                          </p:stCondLst>
                                        </p:cTn>
                                        <p:tgtEl>
                                          <p:spTgt spid="1020"/>
                                        </p:tgtEl>
                                        <p:attrNameLst>
                                          <p:attrName>style.visibility</p:attrName>
                                        </p:attrNameLst>
                                      </p:cBhvr>
                                      <p:to>
                                        <p:strVal val="hidden"/>
                                      </p:to>
                                    </p:set>
                                  </p:childTnLst>
                                </p:cTn>
                              </p:par>
                              <p:par>
                                <p:cTn id="5214" presetID="1" presetClass="exit" presetSubtype="0" fill="hold" grpId="2" nodeType="withEffect">
                                  <p:stCondLst>
                                    <p:cond delay="0"/>
                                  </p:stCondLst>
                                  <p:childTnLst>
                                    <p:set>
                                      <p:cBhvr>
                                        <p:cTn id="5215" dur="1" fill="hold">
                                          <p:stCondLst>
                                            <p:cond delay="0"/>
                                          </p:stCondLst>
                                        </p:cTn>
                                        <p:tgtEl>
                                          <p:spTgt spid="1021"/>
                                        </p:tgtEl>
                                        <p:attrNameLst>
                                          <p:attrName>style.visibility</p:attrName>
                                        </p:attrNameLst>
                                      </p:cBhvr>
                                      <p:to>
                                        <p:strVal val="hidden"/>
                                      </p:to>
                                    </p:set>
                                  </p:childTnLst>
                                </p:cTn>
                              </p:par>
                              <p:par>
                                <p:cTn id="5216" presetID="1" presetClass="entr" presetSubtype="0" fill="hold" grpId="0" nodeType="withEffect">
                                  <p:stCondLst>
                                    <p:cond delay="0"/>
                                  </p:stCondLst>
                                  <p:childTnLst>
                                    <p:set>
                                      <p:cBhvr>
                                        <p:cTn id="5217" dur="1" fill="hold">
                                          <p:stCondLst>
                                            <p:cond delay="0"/>
                                          </p:stCondLst>
                                        </p:cTn>
                                        <p:tgtEl>
                                          <p:spTgt spid="1023"/>
                                        </p:tgtEl>
                                        <p:attrNameLst>
                                          <p:attrName>style.visibility</p:attrName>
                                        </p:attrNameLst>
                                      </p:cBhvr>
                                      <p:to>
                                        <p:strVal val="visible"/>
                                      </p:to>
                                    </p:set>
                                  </p:childTnLst>
                                </p:cTn>
                              </p:par>
                              <p:par>
                                <p:cTn id="5218" presetID="1" presetClass="entr" presetSubtype="0" fill="hold" grpId="0" nodeType="withEffect">
                                  <p:stCondLst>
                                    <p:cond delay="0"/>
                                  </p:stCondLst>
                                  <p:childTnLst>
                                    <p:set>
                                      <p:cBhvr>
                                        <p:cTn id="5219" dur="1" fill="hold">
                                          <p:stCondLst>
                                            <p:cond delay="0"/>
                                          </p:stCondLst>
                                        </p:cTn>
                                        <p:tgtEl>
                                          <p:spTgt spid="1022"/>
                                        </p:tgtEl>
                                        <p:attrNameLst>
                                          <p:attrName>style.visibility</p:attrName>
                                        </p:attrNameLst>
                                      </p:cBhvr>
                                      <p:to>
                                        <p:strVal val="visible"/>
                                      </p:to>
                                    </p:set>
                                  </p:childTnLst>
                                </p:cTn>
                              </p:par>
                            </p:childTnLst>
                          </p:cTn>
                        </p:par>
                      </p:childTnLst>
                    </p:cTn>
                  </p:par>
                </p:childTnLst>
              </p:cTn>
              <p:nextCondLst>
                <p:cond evt="onClick" delay="0">
                  <p:tgtEl>
                    <p:spTgt spid="1020"/>
                  </p:tgtEl>
                </p:cond>
              </p:nextCondLst>
            </p:seq>
            <p:seq concurrent="1" nextAc="seek">
              <p:cTn id="5220" restart="whenNotActive" fill="hold" evtFilter="cancelBubble" nodeType="interactiveSeq">
                <p:stCondLst>
                  <p:cond evt="onClick" delay="0">
                    <p:tgtEl>
                      <p:spTgt spid="1023"/>
                    </p:tgtEl>
                  </p:cond>
                </p:stCondLst>
                <p:endSync evt="end" delay="0">
                  <p:rtn val="all"/>
                </p:endSync>
                <p:childTnLst>
                  <p:par>
                    <p:cTn id="5221" fill="hold">
                      <p:stCondLst>
                        <p:cond delay="0"/>
                      </p:stCondLst>
                      <p:childTnLst>
                        <p:par>
                          <p:cTn id="5222" fill="hold">
                            <p:stCondLst>
                              <p:cond delay="0"/>
                            </p:stCondLst>
                            <p:childTnLst>
                              <p:par>
                                <p:cTn id="5223" presetID="1" presetClass="exit" presetSubtype="0" fill="hold" grpId="1" nodeType="withEffect">
                                  <p:stCondLst>
                                    <p:cond delay="0"/>
                                  </p:stCondLst>
                                  <p:childTnLst>
                                    <p:set>
                                      <p:cBhvr>
                                        <p:cTn id="5224" dur="1" fill="hold">
                                          <p:stCondLst>
                                            <p:cond delay="0"/>
                                          </p:stCondLst>
                                        </p:cTn>
                                        <p:tgtEl>
                                          <p:spTgt spid="1023"/>
                                        </p:tgtEl>
                                        <p:attrNameLst>
                                          <p:attrName>style.visibility</p:attrName>
                                        </p:attrNameLst>
                                      </p:cBhvr>
                                      <p:to>
                                        <p:strVal val="hidden"/>
                                      </p:to>
                                    </p:set>
                                  </p:childTnLst>
                                </p:cTn>
                              </p:par>
                              <p:par>
                                <p:cTn id="5225" presetID="1" presetClass="exit" presetSubtype="0" fill="hold" grpId="1" nodeType="withEffect">
                                  <p:stCondLst>
                                    <p:cond delay="0"/>
                                  </p:stCondLst>
                                  <p:childTnLst>
                                    <p:set>
                                      <p:cBhvr>
                                        <p:cTn id="5226" dur="1" fill="hold">
                                          <p:stCondLst>
                                            <p:cond delay="0"/>
                                          </p:stCondLst>
                                        </p:cTn>
                                        <p:tgtEl>
                                          <p:spTgt spid="1022"/>
                                        </p:tgtEl>
                                        <p:attrNameLst>
                                          <p:attrName>style.visibility</p:attrName>
                                        </p:attrNameLst>
                                      </p:cBhvr>
                                      <p:to>
                                        <p:strVal val="hidden"/>
                                      </p:to>
                                    </p:set>
                                  </p:childTnLst>
                                </p:cTn>
                              </p:par>
                              <p:par>
                                <p:cTn id="5227" presetID="1" presetClass="entr" presetSubtype="0" fill="hold" grpId="0" nodeType="withEffect">
                                  <p:stCondLst>
                                    <p:cond delay="0"/>
                                  </p:stCondLst>
                                  <p:childTnLst>
                                    <p:set>
                                      <p:cBhvr>
                                        <p:cTn id="5228" dur="1" fill="hold">
                                          <p:stCondLst>
                                            <p:cond delay="0"/>
                                          </p:stCondLst>
                                        </p:cTn>
                                        <p:tgtEl>
                                          <p:spTgt spid="1021"/>
                                        </p:tgtEl>
                                        <p:attrNameLst>
                                          <p:attrName>style.visibility</p:attrName>
                                        </p:attrNameLst>
                                      </p:cBhvr>
                                      <p:to>
                                        <p:strVal val="visible"/>
                                      </p:to>
                                    </p:set>
                                  </p:childTnLst>
                                </p:cTn>
                              </p:par>
                              <p:par>
                                <p:cTn id="5229" presetID="1" presetClass="entr" presetSubtype="0" fill="hold" grpId="0" nodeType="withEffect">
                                  <p:stCondLst>
                                    <p:cond delay="0"/>
                                  </p:stCondLst>
                                  <p:childTnLst>
                                    <p:set>
                                      <p:cBhvr>
                                        <p:cTn id="5230" dur="1" fill="hold">
                                          <p:stCondLst>
                                            <p:cond delay="0"/>
                                          </p:stCondLst>
                                        </p:cTn>
                                        <p:tgtEl>
                                          <p:spTgt spid="1020"/>
                                        </p:tgtEl>
                                        <p:attrNameLst>
                                          <p:attrName>style.visibility</p:attrName>
                                        </p:attrNameLst>
                                      </p:cBhvr>
                                      <p:to>
                                        <p:strVal val="visible"/>
                                      </p:to>
                                    </p:set>
                                  </p:childTnLst>
                                </p:cTn>
                              </p:par>
                            </p:childTnLst>
                          </p:cTn>
                        </p:par>
                      </p:childTnLst>
                    </p:cTn>
                  </p:par>
                </p:childTnLst>
              </p:cTn>
              <p:nextCondLst>
                <p:cond evt="onClick" delay="0">
                  <p:tgtEl>
                    <p:spTgt spid="1023"/>
                  </p:tgtEl>
                </p:cond>
              </p:nextCondLst>
            </p:seq>
            <p:seq concurrent="1" nextAc="seek">
              <p:cTn id="5231" restart="whenNotActive" fill="hold" evtFilter="cancelBubble" nodeType="interactiveSeq">
                <p:stCondLst>
                  <p:cond evt="onClick" delay="0">
                    <p:tgtEl>
                      <p:spTgt spid="1022"/>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2" nodeType="withEffect">
                                  <p:stCondLst>
                                    <p:cond delay="0"/>
                                  </p:stCondLst>
                                  <p:childTnLst>
                                    <p:set>
                                      <p:cBhvr>
                                        <p:cTn id="5235" dur="1" fill="hold">
                                          <p:stCondLst>
                                            <p:cond delay="0"/>
                                          </p:stCondLst>
                                        </p:cTn>
                                        <p:tgtEl>
                                          <p:spTgt spid="1022"/>
                                        </p:tgtEl>
                                        <p:attrNameLst>
                                          <p:attrName>style.visibility</p:attrName>
                                        </p:attrNameLst>
                                      </p:cBhvr>
                                      <p:to>
                                        <p:strVal val="hidden"/>
                                      </p:to>
                                    </p:set>
                                  </p:childTnLst>
                                </p:cTn>
                              </p:par>
                              <p:par>
                                <p:cTn id="5236" presetID="1" presetClass="exit" presetSubtype="0" fill="hold" grpId="2" nodeType="withEffect">
                                  <p:stCondLst>
                                    <p:cond delay="0"/>
                                  </p:stCondLst>
                                  <p:childTnLst>
                                    <p:set>
                                      <p:cBhvr>
                                        <p:cTn id="5237" dur="1" fill="hold">
                                          <p:stCondLst>
                                            <p:cond delay="0"/>
                                          </p:stCondLst>
                                        </p:cTn>
                                        <p:tgtEl>
                                          <p:spTgt spid="1023"/>
                                        </p:tgtEl>
                                        <p:attrNameLst>
                                          <p:attrName>style.visibility</p:attrName>
                                        </p:attrNameLst>
                                      </p:cBhvr>
                                      <p:to>
                                        <p:strVal val="hidden"/>
                                      </p:to>
                                    </p:set>
                                  </p:childTnLst>
                                </p:cTn>
                              </p:par>
                              <p:par>
                                <p:cTn id="5238" presetID="1" presetClass="entr" presetSubtype="0" fill="hold" grpId="3" nodeType="withEffect">
                                  <p:stCondLst>
                                    <p:cond delay="0"/>
                                  </p:stCondLst>
                                  <p:childTnLst>
                                    <p:set>
                                      <p:cBhvr>
                                        <p:cTn id="5239" dur="1" fill="hold">
                                          <p:stCondLst>
                                            <p:cond delay="0"/>
                                          </p:stCondLst>
                                        </p:cTn>
                                        <p:tgtEl>
                                          <p:spTgt spid="1025"/>
                                        </p:tgtEl>
                                        <p:attrNameLst>
                                          <p:attrName>style.visibility</p:attrName>
                                        </p:attrNameLst>
                                      </p:cBhvr>
                                      <p:to>
                                        <p:strVal val="visible"/>
                                      </p:to>
                                    </p:set>
                                  </p:childTnLst>
                                </p:cTn>
                              </p:par>
                              <p:par>
                                <p:cTn id="5240" presetID="1" presetClass="entr" presetSubtype="0" fill="hold" grpId="3" nodeType="withEffect">
                                  <p:stCondLst>
                                    <p:cond delay="0"/>
                                  </p:stCondLst>
                                  <p:childTnLst>
                                    <p:set>
                                      <p:cBhvr>
                                        <p:cTn id="5241"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1022"/>
                  </p:tgtEl>
                </p:cond>
              </p:nextCondLst>
            </p:seq>
            <p:seq concurrent="1" nextAc="seek">
              <p:cTn id="5242" restart="whenNotActive" fill="hold" evtFilter="cancelBubble" nodeType="interactiveSeq">
                <p:stCondLst>
                  <p:cond evt="onClick" delay="0">
                    <p:tgtEl>
                      <p:spTgt spid="1025"/>
                    </p:tgtEl>
                  </p:cond>
                </p:stCondLst>
                <p:endSync evt="end" delay="0">
                  <p:rtn val="all"/>
                </p:endSync>
                <p:childTnLst>
                  <p:par>
                    <p:cTn id="5243" fill="hold">
                      <p:stCondLst>
                        <p:cond delay="0"/>
                      </p:stCondLst>
                      <p:childTnLst>
                        <p:par>
                          <p:cTn id="5244" fill="hold">
                            <p:stCondLst>
                              <p:cond delay="0"/>
                            </p:stCondLst>
                            <p:childTnLst>
                              <p:par>
                                <p:cTn id="5245" presetID="1" presetClass="exit" presetSubtype="0" fill="hold" grpId="1" nodeType="withEffect">
                                  <p:stCondLst>
                                    <p:cond delay="0"/>
                                  </p:stCondLst>
                                  <p:childTnLst>
                                    <p:set>
                                      <p:cBhvr>
                                        <p:cTn id="5246" dur="1" fill="hold">
                                          <p:stCondLst>
                                            <p:cond delay="0"/>
                                          </p:stCondLst>
                                        </p:cTn>
                                        <p:tgtEl>
                                          <p:spTgt spid="1025"/>
                                        </p:tgtEl>
                                        <p:attrNameLst>
                                          <p:attrName>style.visibility</p:attrName>
                                        </p:attrNameLst>
                                      </p:cBhvr>
                                      <p:to>
                                        <p:strVal val="hidden"/>
                                      </p:to>
                                    </p:set>
                                  </p:childTnLst>
                                </p:cTn>
                              </p:par>
                              <p:par>
                                <p:cTn id="5247" presetID="1" presetClass="exit" presetSubtype="0" fill="hold" grpId="1" nodeType="withEffect">
                                  <p:stCondLst>
                                    <p:cond delay="0"/>
                                  </p:stCondLst>
                                  <p:childTnLst>
                                    <p:set>
                                      <p:cBhvr>
                                        <p:cTn id="5248" dur="1" fill="hold">
                                          <p:stCondLst>
                                            <p:cond delay="0"/>
                                          </p:stCondLst>
                                        </p:cTn>
                                        <p:tgtEl>
                                          <p:spTgt spid="1024"/>
                                        </p:tgtEl>
                                        <p:attrNameLst>
                                          <p:attrName>style.visibility</p:attrName>
                                        </p:attrNameLst>
                                      </p:cBhvr>
                                      <p:to>
                                        <p:strVal val="hidden"/>
                                      </p:to>
                                    </p:set>
                                  </p:childTnLst>
                                </p:cTn>
                              </p:par>
                              <p:par>
                                <p:cTn id="5249" presetID="1" presetClass="entr" presetSubtype="0" fill="hold" grpId="3" nodeType="withEffect">
                                  <p:stCondLst>
                                    <p:cond delay="0"/>
                                  </p:stCondLst>
                                  <p:childTnLst>
                                    <p:set>
                                      <p:cBhvr>
                                        <p:cTn id="5250" dur="1" fill="hold">
                                          <p:stCondLst>
                                            <p:cond delay="0"/>
                                          </p:stCondLst>
                                        </p:cTn>
                                        <p:tgtEl>
                                          <p:spTgt spid="1023"/>
                                        </p:tgtEl>
                                        <p:attrNameLst>
                                          <p:attrName>style.visibility</p:attrName>
                                        </p:attrNameLst>
                                      </p:cBhvr>
                                      <p:to>
                                        <p:strVal val="visible"/>
                                      </p:to>
                                    </p:set>
                                  </p:childTnLst>
                                </p:cTn>
                              </p:par>
                              <p:par>
                                <p:cTn id="5251" presetID="1" presetClass="entr" presetSubtype="0" fill="hold" grpId="3" nodeType="withEffect">
                                  <p:stCondLst>
                                    <p:cond delay="0"/>
                                  </p:stCondLst>
                                  <p:childTnLst>
                                    <p:set>
                                      <p:cBhvr>
                                        <p:cTn id="5252" dur="1" fill="hold">
                                          <p:stCondLst>
                                            <p:cond delay="0"/>
                                          </p:stCondLst>
                                        </p:cTn>
                                        <p:tgtEl>
                                          <p:spTgt spid="1022"/>
                                        </p:tgtEl>
                                        <p:attrNameLst>
                                          <p:attrName>style.visibility</p:attrName>
                                        </p:attrNameLst>
                                      </p:cBhvr>
                                      <p:to>
                                        <p:strVal val="visible"/>
                                      </p:to>
                                    </p:set>
                                  </p:childTnLst>
                                </p:cTn>
                              </p:par>
                            </p:childTnLst>
                          </p:cTn>
                        </p:par>
                      </p:childTnLst>
                    </p:cTn>
                  </p:par>
                </p:childTnLst>
              </p:cTn>
              <p:nextCondLst>
                <p:cond evt="onClick" delay="0">
                  <p:tgtEl>
                    <p:spTgt spid="1025"/>
                  </p:tgtEl>
                </p:cond>
              </p:nextCondLst>
            </p:seq>
            <p:seq concurrent="1" nextAc="seek">
              <p:cTn id="5253" restart="whenNotActive" fill="hold" evtFilter="cancelBubble" nodeType="interactiveSeq">
                <p:stCondLst>
                  <p:cond evt="onClick" delay="0">
                    <p:tgtEl>
                      <p:spTgt spid="1024"/>
                    </p:tgtEl>
                  </p:cond>
                </p:stCondLst>
                <p:endSync evt="end" delay="0">
                  <p:rtn val="all"/>
                </p:endSync>
                <p:childTnLst>
                  <p:par>
                    <p:cTn id="5254" fill="hold">
                      <p:stCondLst>
                        <p:cond delay="0"/>
                      </p:stCondLst>
                      <p:childTnLst>
                        <p:par>
                          <p:cTn id="5255" fill="hold">
                            <p:stCondLst>
                              <p:cond delay="0"/>
                            </p:stCondLst>
                            <p:childTnLst>
                              <p:par>
                                <p:cTn id="5256" presetID="1" presetClass="exit" presetSubtype="0" fill="hold" grpId="2" nodeType="withEffect">
                                  <p:stCondLst>
                                    <p:cond delay="0"/>
                                  </p:stCondLst>
                                  <p:childTnLst>
                                    <p:set>
                                      <p:cBhvr>
                                        <p:cTn id="5257" dur="1" fill="hold">
                                          <p:stCondLst>
                                            <p:cond delay="0"/>
                                          </p:stCondLst>
                                        </p:cTn>
                                        <p:tgtEl>
                                          <p:spTgt spid="1024"/>
                                        </p:tgtEl>
                                        <p:attrNameLst>
                                          <p:attrName>style.visibility</p:attrName>
                                        </p:attrNameLst>
                                      </p:cBhvr>
                                      <p:to>
                                        <p:strVal val="hidden"/>
                                      </p:to>
                                    </p:set>
                                  </p:childTnLst>
                                </p:cTn>
                              </p:par>
                              <p:par>
                                <p:cTn id="5258" presetID="1" presetClass="exit" presetSubtype="0" fill="hold" grpId="2" nodeType="withEffect">
                                  <p:stCondLst>
                                    <p:cond delay="0"/>
                                  </p:stCondLst>
                                  <p:childTnLst>
                                    <p:set>
                                      <p:cBhvr>
                                        <p:cTn id="5259" dur="1" fill="hold">
                                          <p:stCondLst>
                                            <p:cond delay="0"/>
                                          </p:stCondLst>
                                        </p:cTn>
                                        <p:tgtEl>
                                          <p:spTgt spid="1025"/>
                                        </p:tgtEl>
                                        <p:attrNameLst>
                                          <p:attrName>style.visibility</p:attrName>
                                        </p:attrNameLst>
                                      </p:cBhvr>
                                      <p:to>
                                        <p:strVal val="hidden"/>
                                      </p:to>
                                    </p:set>
                                  </p:childTnLst>
                                </p:cTn>
                              </p:par>
                              <p:par>
                                <p:cTn id="5260" presetID="1" presetClass="entr" presetSubtype="0" fill="hold" grpId="0" nodeType="withEffect">
                                  <p:stCondLst>
                                    <p:cond delay="0"/>
                                  </p:stCondLst>
                                  <p:childTnLst>
                                    <p:set>
                                      <p:cBhvr>
                                        <p:cTn id="5261" dur="1" fill="hold">
                                          <p:stCondLst>
                                            <p:cond delay="0"/>
                                          </p:stCondLst>
                                        </p:cTn>
                                        <p:tgtEl>
                                          <p:spTgt spid="1027"/>
                                        </p:tgtEl>
                                        <p:attrNameLst>
                                          <p:attrName>style.visibility</p:attrName>
                                        </p:attrNameLst>
                                      </p:cBhvr>
                                      <p:to>
                                        <p:strVal val="visible"/>
                                      </p:to>
                                    </p:set>
                                  </p:childTnLst>
                                </p:cTn>
                              </p:par>
                              <p:par>
                                <p:cTn id="5262" presetID="1" presetClass="entr" presetSubtype="0" fill="hold" grpId="0" nodeType="withEffect">
                                  <p:stCondLst>
                                    <p:cond delay="0"/>
                                  </p:stCondLst>
                                  <p:childTnLst>
                                    <p:set>
                                      <p:cBhvr>
                                        <p:cTn id="5263" dur="1" fill="hold">
                                          <p:stCondLst>
                                            <p:cond delay="0"/>
                                          </p:stCondLst>
                                        </p:cTn>
                                        <p:tgtEl>
                                          <p:spTgt spid="1026"/>
                                        </p:tgtEl>
                                        <p:attrNameLst>
                                          <p:attrName>style.visibility</p:attrName>
                                        </p:attrNameLst>
                                      </p:cBhvr>
                                      <p:to>
                                        <p:strVal val="visible"/>
                                      </p:to>
                                    </p:set>
                                  </p:childTnLst>
                                </p:cTn>
                              </p:par>
                            </p:childTnLst>
                          </p:cTn>
                        </p:par>
                      </p:childTnLst>
                    </p:cTn>
                  </p:par>
                </p:childTnLst>
              </p:cTn>
              <p:nextCondLst>
                <p:cond evt="onClick" delay="0">
                  <p:tgtEl>
                    <p:spTgt spid="1024"/>
                  </p:tgtEl>
                </p:cond>
              </p:nextCondLst>
            </p:seq>
            <p:seq concurrent="1" nextAc="seek">
              <p:cTn id="5264" restart="whenNotActive" fill="hold" evtFilter="cancelBubble" nodeType="interactiveSeq">
                <p:stCondLst>
                  <p:cond evt="onClick" delay="0">
                    <p:tgtEl>
                      <p:spTgt spid="1027"/>
                    </p:tgtEl>
                  </p:cond>
                </p:stCondLst>
                <p:endSync evt="end" delay="0">
                  <p:rtn val="all"/>
                </p:endSync>
                <p:childTnLst>
                  <p:par>
                    <p:cTn id="5265" fill="hold">
                      <p:stCondLst>
                        <p:cond delay="0"/>
                      </p:stCondLst>
                      <p:childTnLst>
                        <p:par>
                          <p:cTn id="5266" fill="hold">
                            <p:stCondLst>
                              <p:cond delay="0"/>
                            </p:stCondLst>
                            <p:childTnLst>
                              <p:par>
                                <p:cTn id="5267" presetID="1" presetClass="exit" presetSubtype="0" fill="hold" grpId="1" nodeType="withEffect">
                                  <p:stCondLst>
                                    <p:cond delay="0"/>
                                  </p:stCondLst>
                                  <p:childTnLst>
                                    <p:set>
                                      <p:cBhvr>
                                        <p:cTn id="5268" dur="1" fill="hold">
                                          <p:stCondLst>
                                            <p:cond delay="0"/>
                                          </p:stCondLst>
                                        </p:cTn>
                                        <p:tgtEl>
                                          <p:spTgt spid="1027"/>
                                        </p:tgtEl>
                                        <p:attrNameLst>
                                          <p:attrName>style.visibility</p:attrName>
                                        </p:attrNameLst>
                                      </p:cBhvr>
                                      <p:to>
                                        <p:strVal val="hidden"/>
                                      </p:to>
                                    </p:set>
                                  </p:childTnLst>
                                </p:cTn>
                              </p:par>
                              <p:par>
                                <p:cTn id="5269" presetID="1" presetClass="exit" presetSubtype="0" fill="hold" grpId="1" nodeType="withEffect">
                                  <p:stCondLst>
                                    <p:cond delay="0"/>
                                  </p:stCondLst>
                                  <p:childTnLst>
                                    <p:set>
                                      <p:cBhvr>
                                        <p:cTn id="5270" dur="1" fill="hold">
                                          <p:stCondLst>
                                            <p:cond delay="0"/>
                                          </p:stCondLst>
                                        </p:cTn>
                                        <p:tgtEl>
                                          <p:spTgt spid="1026"/>
                                        </p:tgtEl>
                                        <p:attrNameLst>
                                          <p:attrName>style.visibility</p:attrName>
                                        </p:attrNameLst>
                                      </p:cBhvr>
                                      <p:to>
                                        <p:strVal val="hidden"/>
                                      </p:to>
                                    </p:set>
                                  </p:childTnLst>
                                </p:cTn>
                              </p:par>
                              <p:par>
                                <p:cTn id="5271" presetID="1" presetClass="entr" presetSubtype="0" fill="hold" grpId="0" nodeType="withEffect">
                                  <p:stCondLst>
                                    <p:cond delay="0"/>
                                  </p:stCondLst>
                                  <p:childTnLst>
                                    <p:set>
                                      <p:cBhvr>
                                        <p:cTn id="5272" dur="1" fill="hold">
                                          <p:stCondLst>
                                            <p:cond delay="0"/>
                                          </p:stCondLst>
                                        </p:cTn>
                                        <p:tgtEl>
                                          <p:spTgt spid="1025"/>
                                        </p:tgtEl>
                                        <p:attrNameLst>
                                          <p:attrName>style.visibility</p:attrName>
                                        </p:attrNameLst>
                                      </p:cBhvr>
                                      <p:to>
                                        <p:strVal val="visible"/>
                                      </p:to>
                                    </p:set>
                                  </p:childTnLst>
                                </p:cTn>
                              </p:par>
                              <p:par>
                                <p:cTn id="5273" presetID="1" presetClass="entr" presetSubtype="0" fill="hold" grpId="0" nodeType="withEffect">
                                  <p:stCondLst>
                                    <p:cond delay="0"/>
                                  </p:stCondLst>
                                  <p:childTnLst>
                                    <p:set>
                                      <p:cBhvr>
                                        <p:cTn id="5274"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1027"/>
                  </p:tgtEl>
                </p:cond>
              </p:nextCondLst>
            </p:seq>
            <p:seq concurrent="1" nextAc="seek">
              <p:cTn id="5275" restart="whenNotActive" fill="hold" evtFilter="cancelBubble" nodeType="interactiveSeq">
                <p:stCondLst>
                  <p:cond evt="onClick" delay="0">
                    <p:tgtEl>
                      <p:spTgt spid="1026"/>
                    </p:tgtEl>
                  </p:cond>
                </p:stCondLst>
                <p:endSync evt="end" delay="0">
                  <p:rtn val="all"/>
                </p:endSync>
                <p:childTnLst>
                  <p:par>
                    <p:cTn id="5276" fill="hold">
                      <p:stCondLst>
                        <p:cond delay="0"/>
                      </p:stCondLst>
                      <p:childTnLst>
                        <p:par>
                          <p:cTn id="5277" fill="hold">
                            <p:stCondLst>
                              <p:cond delay="0"/>
                            </p:stCondLst>
                            <p:childTnLst>
                              <p:par>
                                <p:cTn id="5278" presetID="1" presetClass="exit" presetSubtype="0" fill="hold" grpId="2" nodeType="withEffect">
                                  <p:stCondLst>
                                    <p:cond delay="0"/>
                                  </p:stCondLst>
                                  <p:childTnLst>
                                    <p:set>
                                      <p:cBhvr>
                                        <p:cTn id="5279" dur="1" fill="hold">
                                          <p:stCondLst>
                                            <p:cond delay="0"/>
                                          </p:stCondLst>
                                        </p:cTn>
                                        <p:tgtEl>
                                          <p:spTgt spid="1026"/>
                                        </p:tgtEl>
                                        <p:attrNameLst>
                                          <p:attrName>style.visibility</p:attrName>
                                        </p:attrNameLst>
                                      </p:cBhvr>
                                      <p:to>
                                        <p:strVal val="hidden"/>
                                      </p:to>
                                    </p:set>
                                  </p:childTnLst>
                                </p:cTn>
                              </p:par>
                              <p:par>
                                <p:cTn id="5280" presetID="1" presetClass="exit" presetSubtype="0" fill="hold" grpId="2" nodeType="withEffect">
                                  <p:stCondLst>
                                    <p:cond delay="0"/>
                                  </p:stCondLst>
                                  <p:childTnLst>
                                    <p:set>
                                      <p:cBhvr>
                                        <p:cTn id="5281" dur="1" fill="hold">
                                          <p:stCondLst>
                                            <p:cond delay="0"/>
                                          </p:stCondLst>
                                        </p:cTn>
                                        <p:tgtEl>
                                          <p:spTgt spid="1027"/>
                                        </p:tgtEl>
                                        <p:attrNameLst>
                                          <p:attrName>style.visibility</p:attrName>
                                        </p:attrNameLst>
                                      </p:cBhvr>
                                      <p:to>
                                        <p:strVal val="hidden"/>
                                      </p:to>
                                    </p:set>
                                  </p:childTnLst>
                                </p:cTn>
                              </p:par>
                              <p:par>
                                <p:cTn id="5282" presetID="1" presetClass="entr" presetSubtype="0" fill="hold" grpId="3" nodeType="withEffect">
                                  <p:stCondLst>
                                    <p:cond delay="0"/>
                                  </p:stCondLst>
                                  <p:childTnLst>
                                    <p:set>
                                      <p:cBhvr>
                                        <p:cTn id="5283" dur="1" fill="hold">
                                          <p:stCondLst>
                                            <p:cond delay="0"/>
                                          </p:stCondLst>
                                        </p:cTn>
                                        <p:tgtEl>
                                          <p:spTgt spid="1029"/>
                                        </p:tgtEl>
                                        <p:attrNameLst>
                                          <p:attrName>style.visibility</p:attrName>
                                        </p:attrNameLst>
                                      </p:cBhvr>
                                      <p:to>
                                        <p:strVal val="visible"/>
                                      </p:to>
                                    </p:set>
                                  </p:childTnLst>
                                </p:cTn>
                              </p:par>
                              <p:par>
                                <p:cTn id="5284" presetID="1" presetClass="entr" presetSubtype="0" fill="hold" grpId="3" nodeType="withEffect">
                                  <p:stCondLst>
                                    <p:cond delay="0"/>
                                  </p:stCondLst>
                                  <p:childTnLst>
                                    <p:set>
                                      <p:cBhvr>
                                        <p:cTn id="5285" dur="1" fill="hold">
                                          <p:stCondLst>
                                            <p:cond delay="0"/>
                                          </p:stCondLst>
                                        </p:cTn>
                                        <p:tgtEl>
                                          <p:spTgt spid="1028"/>
                                        </p:tgtEl>
                                        <p:attrNameLst>
                                          <p:attrName>style.visibility</p:attrName>
                                        </p:attrNameLst>
                                      </p:cBhvr>
                                      <p:to>
                                        <p:strVal val="visible"/>
                                      </p:to>
                                    </p:set>
                                  </p:childTnLst>
                                </p:cTn>
                              </p:par>
                            </p:childTnLst>
                          </p:cTn>
                        </p:par>
                      </p:childTnLst>
                    </p:cTn>
                  </p:par>
                </p:childTnLst>
              </p:cTn>
              <p:nextCondLst>
                <p:cond evt="onClick" delay="0">
                  <p:tgtEl>
                    <p:spTgt spid="1026"/>
                  </p:tgtEl>
                </p:cond>
              </p:nextCondLst>
            </p:seq>
            <p:seq concurrent="1" nextAc="seek">
              <p:cTn id="5286" restart="whenNotActive" fill="hold" evtFilter="cancelBubble" nodeType="interactiveSeq">
                <p:stCondLst>
                  <p:cond evt="onClick" delay="0">
                    <p:tgtEl>
                      <p:spTgt spid="1029"/>
                    </p:tgtEl>
                  </p:cond>
                </p:stCondLst>
                <p:endSync evt="end" delay="0">
                  <p:rtn val="all"/>
                </p:endSync>
                <p:childTnLst>
                  <p:par>
                    <p:cTn id="5287" fill="hold">
                      <p:stCondLst>
                        <p:cond delay="0"/>
                      </p:stCondLst>
                      <p:childTnLst>
                        <p:par>
                          <p:cTn id="5288" fill="hold">
                            <p:stCondLst>
                              <p:cond delay="0"/>
                            </p:stCondLst>
                            <p:childTnLst>
                              <p:par>
                                <p:cTn id="5289" presetID="1" presetClass="exit" presetSubtype="0" fill="hold" grpId="1" nodeType="withEffect">
                                  <p:stCondLst>
                                    <p:cond delay="0"/>
                                  </p:stCondLst>
                                  <p:childTnLst>
                                    <p:set>
                                      <p:cBhvr>
                                        <p:cTn id="5290" dur="1" fill="hold">
                                          <p:stCondLst>
                                            <p:cond delay="0"/>
                                          </p:stCondLst>
                                        </p:cTn>
                                        <p:tgtEl>
                                          <p:spTgt spid="1029"/>
                                        </p:tgtEl>
                                        <p:attrNameLst>
                                          <p:attrName>style.visibility</p:attrName>
                                        </p:attrNameLst>
                                      </p:cBhvr>
                                      <p:to>
                                        <p:strVal val="hidden"/>
                                      </p:to>
                                    </p:set>
                                  </p:childTnLst>
                                </p:cTn>
                              </p:par>
                              <p:par>
                                <p:cTn id="5291" presetID="1" presetClass="exit" presetSubtype="0" fill="hold" grpId="1" nodeType="withEffect">
                                  <p:stCondLst>
                                    <p:cond delay="0"/>
                                  </p:stCondLst>
                                  <p:childTnLst>
                                    <p:set>
                                      <p:cBhvr>
                                        <p:cTn id="5292" dur="1" fill="hold">
                                          <p:stCondLst>
                                            <p:cond delay="0"/>
                                          </p:stCondLst>
                                        </p:cTn>
                                        <p:tgtEl>
                                          <p:spTgt spid="1028"/>
                                        </p:tgtEl>
                                        <p:attrNameLst>
                                          <p:attrName>style.visibility</p:attrName>
                                        </p:attrNameLst>
                                      </p:cBhvr>
                                      <p:to>
                                        <p:strVal val="hidden"/>
                                      </p:to>
                                    </p:set>
                                  </p:childTnLst>
                                </p:cTn>
                              </p:par>
                              <p:par>
                                <p:cTn id="5293" presetID="1" presetClass="entr" presetSubtype="0" fill="hold" grpId="3" nodeType="withEffect">
                                  <p:stCondLst>
                                    <p:cond delay="0"/>
                                  </p:stCondLst>
                                  <p:childTnLst>
                                    <p:set>
                                      <p:cBhvr>
                                        <p:cTn id="5294" dur="1" fill="hold">
                                          <p:stCondLst>
                                            <p:cond delay="0"/>
                                          </p:stCondLst>
                                        </p:cTn>
                                        <p:tgtEl>
                                          <p:spTgt spid="1027"/>
                                        </p:tgtEl>
                                        <p:attrNameLst>
                                          <p:attrName>style.visibility</p:attrName>
                                        </p:attrNameLst>
                                      </p:cBhvr>
                                      <p:to>
                                        <p:strVal val="visible"/>
                                      </p:to>
                                    </p:set>
                                  </p:childTnLst>
                                </p:cTn>
                              </p:par>
                              <p:par>
                                <p:cTn id="5295" presetID="1" presetClass="entr" presetSubtype="0" fill="hold" grpId="3" nodeType="withEffect">
                                  <p:stCondLst>
                                    <p:cond delay="0"/>
                                  </p:stCondLst>
                                  <p:childTnLst>
                                    <p:set>
                                      <p:cBhvr>
                                        <p:cTn id="5296" dur="1" fill="hold">
                                          <p:stCondLst>
                                            <p:cond delay="0"/>
                                          </p:stCondLst>
                                        </p:cTn>
                                        <p:tgtEl>
                                          <p:spTgt spid="1026"/>
                                        </p:tgtEl>
                                        <p:attrNameLst>
                                          <p:attrName>style.visibility</p:attrName>
                                        </p:attrNameLst>
                                      </p:cBhvr>
                                      <p:to>
                                        <p:strVal val="visible"/>
                                      </p:to>
                                    </p:set>
                                  </p:childTnLst>
                                </p:cTn>
                              </p:par>
                            </p:childTnLst>
                          </p:cTn>
                        </p:par>
                      </p:childTnLst>
                    </p:cTn>
                  </p:par>
                </p:childTnLst>
              </p:cTn>
              <p:nextCondLst>
                <p:cond evt="onClick" delay="0">
                  <p:tgtEl>
                    <p:spTgt spid="1029"/>
                  </p:tgtEl>
                </p:cond>
              </p:nextCondLst>
            </p:seq>
            <p:seq concurrent="1" nextAc="seek">
              <p:cTn id="5297" restart="whenNotActive" fill="hold" evtFilter="cancelBubble" nodeType="interactiveSeq">
                <p:stCondLst>
                  <p:cond evt="onClick" delay="0">
                    <p:tgtEl>
                      <p:spTgt spid="1028"/>
                    </p:tgtEl>
                  </p:cond>
                </p:stCondLst>
                <p:endSync evt="end" delay="0">
                  <p:rtn val="all"/>
                </p:endSync>
                <p:childTnLst>
                  <p:par>
                    <p:cTn id="5298" fill="hold">
                      <p:stCondLst>
                        <p:cond delay="0"/>
                      </p:stCondLst>
                      <p:childTnLst>
                        <p:par>
                          <p:cTn id="5299" fill="hold">
                            <p:stCondLst>
                              <p:cond delay="0"/>
                            </p:stCondLst>
                            <p:childTnLst>
                              <p:par>
                                <p:cTn id="5300" presetID="1" presetClass="exit" presetSubtype="0" fill="hold" grpId="2" nodeType="withEffect">
                                  <p:stCondLst>
                                    <p:cond delay="0"/>
                                  </p:stCondLst>
                                  <p:childTnLst>
                                    <p:set>
                                      <p:cBhvr>
                                        <p:cTn id="5301" dur="1" fill="hold">
                                          <p:stCondLst>
                                            <p:cond delay="0"/>
                                          </p:stCondLst>
                                        </p:cTn>
                                        <p:tgtEl>
                                          <p:spTgt spid="1028"/>
                                        </p:tgtEl>
                                        <p:attrNameLst>
                                          <p:attrName>style.visibility</p:attrName>
                                        </p:attrNameLst>
                                      </p:cBhvr>
                                      <p:to>
                                        <p:strVal val="hidden"/>
                                      </p:to>
                                    </p:set>
                                  </p:childTnLst>
                                </p:cTn>
                              </p:par>
                              <p:par>
                                <p:cTn id="5302" presetID="1" presetClass="exit" presetSubtype="0" fill="hold" grpId="2" nodeType="withEffect">
                                  <p:stCondLst>
                                    <p:cond delay="0"/>
                                  </p:stCondLst>
                                  <p:childTnLst>
                                    <p:set>
                                      <p:cBhvr>
                                        <p:cTn id="5303" dur="1" fill="hold">
                                          <p:stCondLst>
                                            <p:cond delay="0"/>
                                          </p:stCondLst>
                                        </p:cTn>
                                        <p:tgtEl>
                                          <p:spTgt spid="1029"/>
                                        </p:tgtEl>
                                        <p:attrNameLst>
                                          <p:attrName>style.visibility</p:attrName>
                                        </p:attrNameLst>
                                      </p:cBhvr>
                                      <p:to>
                                        <p:strVal val="hidden"/>
                                      </p:to>
                                    </p:set>
                                  </p:childTnLst>
                                </p:cTn>
                              </p:par>
                              <p:par>
                                <p:cTn id="5304" presetID="1" presetClass="entr" presetSubtype="0" fill="hold" grpId="0" nodeType="withEffect">
                                  <p:stCondLst>
                                    <p:cond delay="0"/>
                                  </p:stCondLst>
                                  <p:childTnLst>
                                    <p:set>
                                      <p:cBhvr>
                                        <p:cTn id="5305" dur="1" fill="hold">
                                          <p:stCondLst>
                                            <p:cond delay="0"/>
                                          </p:stCondLst>
                                        </p:cTn>
                                        <p:tgtEl>
                                          <p:spTgt spid="1030"/>
                                        </p:tgtEl>
                                        <p:attrNameLst>
                                          <p:attrName>style.visibility</p:attrName>
                                        </p:attrNameLst>
                                      </p:cBhvr>
                                      <p:to>
                                        <p:strVal val="visible"/>
                                      </p:to>
                                    </p:set>
                                  </p:childTnLst>
                                </p:cTn>
                              </p:par>
                              <p:par>
                                <p:cTn id="5306" presetID="1" presetClass="entr" presetSubtype="0" fill="hold" grpId="0" nodeType="withEffect">
                                  <p:stCondLst>
                                    <p:cond delay="0"/>
                                  </p:stCondLst>
                                  <p:childTnLst>
                                    <p:set>
                                      <p:cBhvr>
                                        <p:cTn id="5307" dur="1" fill="hold">
                                          <p:stCondLst>
                                            <p:cond delay="0"/>
                                          </p:stCondLst>
                                        </p:cTn>
                                        <p:tgtEl>
                                          <p:spTgt spid="1031"/>
                                        </p:tgtEl>
                                        <p:attrNameLst>
                                          <p:attrName>style.visibility</p:attrName>
                                        </p:attrNameLst>
                                      </p:cBhvr>
                                      <p:to>
                                        <p:strVal val="visible"/>
                                      </p:to>
                                    </p:set>
                                  </p:childTnLst>
                                </p:cTn>
                              </p:par>
                            </p:childTnLst>
                          </p:cTn>
                        </p:par>
                      </p:childTnLst>
                    </p:cTn>
                  </p:par>
                </p:childTnLst>
              </p:cTn>
              <p:nextCondLst>
                <p:cond evt="onClick" delay="0">
                  <p:tgtEl>
                    <p:spTgt spid="1028"/>
                  </p:tgtEl>
                </p:cond>
              </p:nextCondLst>
            </p:seq>
            <p:seq concurrent="1" nextAc="seek">
              <p:cTn id="5308" restart="whenNotActive" fill="hold" evtFilter="cancelBubble" nodeType="interactiveSeq">
                <p:stCondLst>
                  <p:cond evt="onClick" delay="0">
                    <p:tgtEl>
                      <p:spTgt spid="1031"/>
                    </p:tgtEl>
                  </p:cond>
                </p:stCondLst>
                <p:endSync evt="end" delay="0">
                  <p:rtn val="all"/>
                </p:endSync>
                <p:childTnLst>
                  <p:par>
                    <p:cTn id="5309" fill="hold">
                      <p:stCondLst>
                        <p:cond delay="0"/>
                      </p:stCondLst>
                      <p:childTnLst>
                        <p:par>
                          <p:cTn id="5310" fill="hold">
                            <p:stCondLst>
                              <p:cond delay="0"/>
                            </p:stCondLst>
                            <p:childTnLst>
                              <p:par>
                                <p:cTn id="5311" presetID="1" presetClass="exit" presetSubtype="0" fill="hold" grpId="1" nodeType="withEffect">
                                  <p:stCondLst>
                                    <p:cond delay="0"/>
                                  </p:stCondLst>
                                  <p:childTnLst>
                                    <p:set>
                                      <p:cBhvr>
                                        <p:cTn id="5312" dur="1" fill="hold">
                                          <p:stCondLst>
                                            <p:cond delay="0"/>
                                          </p:stCondLst>
                                        </p:cTn>
                                        <p:tgtEl>
                                          <p:spTgt spid="1030"/>
                                        </p:tgtEl>
                                        <p:attrNameLst>
                                          <p:attrName>style.visibility</p:attrName>
                                        </p:attrNameLst>
                                      </p:cBhvr>
                                      <p:to>
                                        <p:strVal val="hidden"/>
                                      </p:to>
                                    </p:set>
                                  </p:childTnLst>
                                </p:cTn>
                              </p:par>
                              <p:par>
                                <p:cTn id="5313" presetID="1" presetClass="exit" presetSubtype="0" fill="hold" grpId="1" nodeType="withEffect">
                                  <p:stCondLst>
                                    <p:cond delay="0"/>
                                  </p:stCondLst>
                                  <p:childTnLst>
                                    <p:set>
                                      <p:cBhvr>
                                        <p:cTn id="5314" dur="1" fill="hold">
                                          <p:stCondLst>
                                            <p:cond delay="0"/>
                                          </p:stCondLst>
                                        </p:cTn>
                                        <p:tgtEl>
                                          <p:spTgt spid="1031"/>
                                        </p:tgtEl>
                                        <p:attrNameLst>
                                          <p:attrName>style.visibility</p:attrName>
                                        </p:attrNameLst>
                                      </p:cBhvr>
                                      <p:to>
                                        <p:strVal val="hidden"/>
                                      </p:to>
                                    </p:set>
                                  </p:childTnLst>
                                </p:cTn>
                              </p:par>
                              <p:par>
                                <p:cTn id="5315" presetID="1" presetClass="entr" presetSubtype="0" fill="hold" grpId="0" nodeType="withEffect">
                                  <p:stCondLst>
                                    <p:cond delay="0"/>
                                  </p:stCondLst>
                                  <p:childTnLst>
                                    <p:set>
                                      <p:cBhvr>
                                        <p:cTn id="5316" dur="1" fill="hold">
                                          <p:stCondLst>
                                            <p:cond delay="0"/>
                                          </p:stCondLst>
                                        </p:cTn>
                                        <p:tgtEl>
                                          <p:spTgt spid="1029"/>
                                        </p:tgtEl>
                                        <p:attrNameLst>
                                          <p:attrName>style.visibility</p:attrName>
                                        </p:attrNameLst>
                                      </p:cBhvr>
                                      <p:to>
                                        <p:strVal val="visible"/>
                                      </p:to>
                                    </p:set>
                                  </p:childTnLst>
                                </p:cTn>
                              </p:par>
                              <p:par>
                                <p:cTn id="5317" presetID="1" presetClass="entr" presetSubtype="0" fill="hold" grpId="0" nodeType="withEffect">
                                  <p:stCondLst>
                                    <p:cond delay="0"/>
                                  </p:stCondLst>
                                  <p:childTnLst>
                                    <p:set>
                                      <p:cBhvr>
                                        <p:cTn id="5318" dur="1" fill="hold">
                                          <p:stCondLst>
                                            <p:cond delay="0"/>
                                          </p:stCondLst>
                                        </p:cTn>
                                        <p:tgtEl>
                                          <p:spTgt spid="1028"/>
                                        </p:tgtEl>
                                        <p:attrNameLst>
                                          <p:attrName>style.visibility</p:attrName>
                                        </p:attrNameLst>
                                      </p:cBhvr>
                                      <p:to>
                                        <p:strVal val="visible"/>
                                      </p:to>
                                    </p:set>
                                  </p:childTnLst>
                                </p:cTn>
                              </p:par>
                            </p:childTnLst>
                          </p:cTn>
                        </p:par>
                      </p:childTnLst>
                    </p:cTn>
                  </p:par>
                </p:childTnLst>
              </p:cTn>
              <p:nextCondLst>
                <p:cond evt="onClick" delay="0">
                  <p:tgtEl>
                    <p:spTgt spid="1031"/>
                  </p:tgtEl>
                </p:cond>
              </p:nextCondLst>
            </p:seq>
            <p:seq concurrent="1" nextAc="seek">
              <p:cTn id="5319" restart="whenNotActive" fill="hold" evtFilter="cancelBubble" nodeType="interactiveSeq">
                <p:stCondLst>
                  <p:cond evt="onClick" delay="0">
                    <p:tgtEl>
                      <p:spTgt spid="1030"/>
                    </p:tgtEl>
                  </p:cond>
                </p:stCondLst>
                <p:endSync evt="end" delay="0">
                  <p:rtn val="all"/>
                </p:endSync>
                <p:childTnLst>
                  <p:par>
                    <p:cTn id="5320" fill="hold">
                      <p:stCondLst>
                        <p:cond delay="0"/>
                      </p:stCondLst>
                      <p:childTnLst>
                        <p:par>
                          <p:cTn id="5321" fill="hold">
                            <p:stCondLst>
                              <p:cond delay="0"/>
                            </p:stCondLst>
                            <p:childTnLst>
                              <p:par>
                                <p:cTn id="5322" presetID="1" presetClass="exit" presetSubtype="0" fill="hold" grpId="2" nodeType="withEffect">
                                  <p:stCondLst>
                                    <p:cond delay="0"/>
                                  </p:stCondLst>
                                  <p:childTnLst>
                                    <p:set>
                                      <p:cBhvr>
                                        <p:cTn id="5323" dur="1" fill="hold">
                                          <p:stCondLst>
                                            <p:cond delay="0"/>
                                          </p:stCondLst>
                                        </p:cTn>
                                        <p:tgtEl>
                                          <p:spTgt spid="1030"/>
                                        </p:tgtEl>
                                        <p:attrNameLst>
                                          <p:attrName>style.visibility</p:attrName>
                                        </p:attrNameLst>
                                      </p:cBhvr>
                                      <p:to>
                                        <p:strVal val="hidden"/>
                                      </p:to>
                                    </p:set>
                                  </p:childTnLst>
                                </p:cTn>
                              </p:par>
                              <p:par>
                                <p:cTn id="5324" presetID="1" presetClass="exit" presetSubtype="0" fill="hold" grpId="3" nodeType="withEffect">
                                  <p:stCondLst>
                                    <p:cond delay="0"/>
                                  </p:stCondLst>
                                  <p:childTnLst>
                                    <p:set>
                                      <p:cBhvr>
                                        <p:cTn id="5325" dur="1" fill="hold">
                                          <p:stCondLst>
                                            <p:cond delay="0"/>
                                          </p:stCondLst>
                                        </p:cTn>
                                        <p:tgtEl>
                                          <p:spTgt spid="1031"/>
                                        </p:tgtEl>
                                        <p:attrNameLst>
                                          <p:attrName>style.visibility</p:attrName>
                                        </p:attrNameLst>
                                      </p:cBhvr>
                                      <p:to>
                                        <p:strVal val="hidden"/>
                                      </p:to>
                                    </p:set>
                                  </p:childTnLst>
                                </p:cTn>
                              </p:par>
                              <p:par>
                                <p:cTn id="5326" presetID="1" presetClass="entr" presetSubtype="0" fill="hold" grpId="0" nodeType="withEffect">
                                  <p:stCondLst>
                                    <p:cond delay="0"/>
                                  </p:stCondLst>
                                  <p:childTnLst>
                                    <p:set>
                                      <p:cBhvr>
                                        <p:cTn id="5327" dur="1" fill="hold">
                                          <p:stCondLst>
                                            <p:cond delay="0"/>
                                          </p:stCondLst>
                                        </p:cTn>
                                        <p:tgtEl>
                                          <p:spTgt spid="1033"/>
                                        </p:tgtEl>
                                        <p:attrNameLst>
                                          <p:attrName>style.visibility</p:attrName>
                                        </p:attrNameLst>
                                      </p:cBhvr>
                                      <p:to>
                                        <p:strVal val="visible"/>
                                      </p:to>
                                    </p:set>
                                  </p:childTnLst>
                                </p:cTn>
                              </p:par>
                              <p:par>
                                <p:cTn id="5328" presetID="1" presetClass="entr" presetSubtype="0" fill="hold" grpId="0" nodeType="withEffect">
                                  <p:stCondLst>
                                    <p:cond delay="0"/>
                                  </p:stCondLst>
                                  <p:childTnLst>
                                    <p:set>
                                      <p:cBhvr>
                                        <p:cTn id="5329" dur="1" fill="hold">
                                          <p:stCondLst>
                                            <p:cond delay="0"/>
                                          </p:stCondLst>
                                        </p:cTn>
                                        <p:tgtEl>
                                          <p:spTgt spid="1032"/>
                                        </p:tgtEl>
                                        <p:attrNameLst>
                                          <p:attrName>style.visibility</p:attrName>
                                        </p:attrNameLst>
                                      </p:cBhvr>
                                      <p:to>
                                        <p:strVal val="visible"/>
                                      </p:to>
                                    </p:set>
                                  </p:childTnLst>
                                </p:cTn>
                              </p:par>
                            </p:childTnLst>
                          </p:cTn>
                        </p:par>
                      </p:childTnLst>
                    </p:cTn>
                  </p:par>
                </p:childTnLst>
              </p:cTn>
              <p:nextCondLst>
                <p:cond evt="onClick" delay="0">
                  <p:tgtEl>
                    <p:spTgt spid="1030"/>
                  </p:tgtEl>
                </p:cond>
              </p:nextCondLst>
            </p:seq>
            <p:seq concurrent="1" nextAc="seek">
              <p:cTn id="5330" restart="whenNotActive" fill="hold" evtFilter="cancelBubble" nodeType="interactiveSeq">
                <p:stCondLst>
                  <p:cond evt="onClick" delay="0">
                    <p:tgtEl>
                      <p:spTgt spid="1033"/>
                    </p:tgtEl>
                  </p:cond>
                </p:stCondLst>
                <p:endSync evt="end" delay="0">
                  <p:rtn val="all"/>
                </p:endSync>
                <p:childTnLst>
                  <p:par>
                    <p:cTn id="5331" fill="hold">
                      <p:stCondLst>
                        <p:cond delay="0"/>
                      </p:stCondLst>
                      <p:childTnLst>
                        <p:par>
                          <p:cTn id="5332" fill="hold">
                            <p:stCondLst>
                              <p:cond delay="0"/>
                            </p:stCondLst>
                            <p:childTnLst>
                              <p:par>
                                <p:cTn id="5333" presetID="1" presetClass="exit" presetSubtype="0" fill="hold" grpId="1" nodeType="withEffect">
                                  <p:stCondLst>
                                    <p:cond delay="0"/>
                                  </p:stCondLst>
                                  <p:childTnLst>
                                    <p:set>
                                      <p:cBhvr>
                                        <p:cTn id="5334" dur="1" fill="hold">
                                          <p:stCondLst>
                                            <p:cond delay="0"/>
                                          </p:stCondLst>
                                        </p:cTn>
                                        <p:tgtEl>
                                          <p:spTgt spid="1033"/>
                                        </p:tgtEl>
                                        <p:attrNameLst>
                                          <p:attrName>style.visibility</p:attrName>
                                        </p:attrNameLst>
                                      </p:cBhvr>
                                      <p:to>
                                        <p:strVal val="hidden"/>
                                      </p:to>
                                    </p:set>
                                  </p:childTnLst>
                                </p:cTn>
                              </p:par>
                              <p:par>
                                <p:cTn id="5335" presetID="1" presetClass="exit" presetSubtype="0" fill="hold" grpId="1" nodeType="withEffect">
                                  <p:stCondLst>
                                    <p:cond delay="0"/>
                                  </p:stCondLst>
                                  <p:childTnLst>
                                    <p:set>
                                      <p:cBhvr>
                                        <p:cTn id="5336" dur="1" fill="hold">
                                          <p:stCondLst>
                                            <p:cond delay="0"/>
                                          </p:stCondLst>
                                        </p:cTn>
                                        <p:tgtEl>
                                          <p:spTgt spid="1032"/>
                                        </p:tgtEl>
                                        <p:attrNameLst>
                                          <p:attrName>style.visibility</p:attrName>
                                        </p:attrNameLst>
                                      </p:cBhvr>
                                      <p:to>
                                        <p:strVal val="hidden"/>
                                      </p:to>
                                    </p:set>
                                  </p:childTnLst>
                                </p:cTn>
                              </p:par>
                              <p:par>
                                <p:cTn id="5337" presetID="1" presetClass="entr" presetSubtype="0" fill="hold" grpId="3" nodeType="withEffect">
                                  <p:stCondLst>
                                    <p:cond delay="0"/>
                                  </p:stCondLst>
                                  <p:childTnLst>
                                    <p:set>
                                      <p:cBhvr>
                                        <p:cTn id="5338" dur="1" fill="hold">
                                          <p:stCondLst>
                                            <p:cond delay="0"/>
                                          </p:stCondLst>
                                        </p:cTn>
                                        <p:tgtEl>
                                          <p:spTgt spid="1030"/>
                                        </p:tgtEl>
                                        <p:attrNameLst>
                                          <p:attrName>style.visibility</p:attrName>
                                        </p:attrNameLst>
                                      </p:cBhvr>
                                      <p:to>
                                        <p:strVal val="visible"/>
                                      </p:to>
                                    </p:set>
                                  </p:childTnLst>
                                </p:cTn>
                              </p:par>
                              <p:par>
                                <p:cTn id="5339" presetID="1" presetClass="entr" presetSubtype="0" fill="hold" grpId="2" nodeType="withEffect">
                                  <p:stCondLst>
                                    <p:cond delay="0"/>
                                  </p:stCondLst>
                                  <p:childTnLst>
                                    <p:set>
                                      <p:cBhvr>
                                        <p:cTn id="5340" dur="1" fill="hold">
                                          <p:stCondLst>
                                            <p:cond delay="0"/>
                                          </p:stCondLst>
                                        </p:cTn>
                                        <p:tgtEl>
                                          <p:spTgt spid="1031"/>
                                        </p:tgtEl>
                                        <p:attrNameLst>
                                          <p:attrName>style.visibility</p:attrName>
                                        </p:attrNameLst>
                                      </p:cBhvr>
                                      <p:to>
                                        <p:strVal val="visible"/>
                                      </p:to>
                                    </p:set>
                                  </p:childTnLst>
                                </p:cTn>
                              </p:par>
                            </p:childTnLst>
                          </p:cTn>
                        </p:par>
                      </p:childTnLst>
                    </p:cTn>
                  </p:par>
                </p:childTnLst>
              </p:cTn>
              <p:nextCondLst>
                <p:cond evt="onClick" delay="0">
                  <p:tgtEl>
                    <p:spTgt spid="1033"/>
                  </p:tgtEl>
                </p:cond>
              </p:nextCondLst>
            </p:seq>
            <p:seq concurrent="1" nextAc="seek">
              <p:cTn id="5341" restart="whenNotActive" fill="hold" evtFilter="cancelBubble" nodeType="interactiveSeq">
                <p:stCondLst>
                  <p:cond evt="onClick" delay="0">
                    <p:tgtEl>
                      <p:spTgt spid="1032"/>
                    </p:tgtEl>
                  </p:cond>
                </p:stCondLst>
                <p:endSync evt="end" delay="0">
                  <p:rtn val="all"/>
                </p:endSync>
                <p:childTnLst>
                  <p:par>
                    <p:cTn id="5342" fill="hold">
                      <p:stCondLst>
                        <p:cond delay="0"/>
                      </p:stCondLst>
                      <p:childTnLst>
                        <p:par>
                          <p:cTn id="5343" fill="hold">
                            <p:stCondLst>
                              <p:cond delay="0"/>
                            </p:stCondLst>
                            <p:childTnLst>
                              <p:par>
                                <p:cTn id="5344" presetID="1" presetClass="exit" presetSubtype="0" fill="hold" grpId="2" nodeType="withEffect">
                                  <p:stCondLst>
                                    <p:cond delay="0"/>
                                  </p:stCondLst>
                                  <p:childTnLst>
                                    <p:set>
                                      <p:cBhvr>
                                        <p:cTn id="5345" dur="1" fill="hold">
                                          <p:stCondLst>
                                            <p:cond delay="0"/>
                                          </p:stCondLst>
                                        </p:cTn>
                                        <p:tgtEl>
                                          <p:spTgt spid="1032"/>
                                        </p:tgtEl>
                                        <p:attrNameLst>
                                          <p:attrName>style.visibility</p:attrName>
                                        </p:attrNameLst>
                                      </p:cBhvr>
                                      <p:to>
                                        <p:strVal val="hidden"/>
                                      </p:to>
                                    </p:set>
                                  </p:childTnLst>
                                </p:cTn>
                              </p:par>
                              <p:par>
                                <p:cTn id="5346" presetID="1" presetClass="exit" presetSubtype="0" fill="hold" grpId="2" nodeType="withEffect">
                                  <p:stCondLst>
                                    <p:cond delay="0"/>
                                  </p:stCondLst>
                                  <p:childTnLst>
                                    <p:set>
                                      <p:cBhvr>
                                        <p:cTn id="5347" dur="1" fill="hold">
                                          <p:stCondLst>
                                            <p:cond delay="0"/>
                                          </p:stCondLst>
                                        </p:cTn>
                                        <p:tgtEl>
                                          <p:spTgt spid="1033"/>
                                        </p:tgtEl>
                                        <p:attrNameLst>
                                          <p:attrName>style.visibility</p:attrName>
                                        </p:attrNameLst>
                                      </p:cBhvr>
                                      <p:to>
                                        <p:strVal val="hidden"/>
                                      </p:to>
                                    </p:set>
                                  </p:childTnLst>
                                </p:cTn>
                              </p:par>
                              <p:par>
                                <p:cTn id="5348" presetID="1" presetClass="entr" presetSubtype="0" fill="hold" grpId="3" nodeType="withEffect">
                                  <p:stCondLst>
                                    <p:cond delay="0"/>
                                  </p:stCondLst>
                                  <p:childTnLst>
                                    <p:set>
                                      <p:cBhvr>
                                        <p:cTn id="5349" dur="1" fill="hold">
                                          <p:stCondLst>
                                            <p:cond delay="0"/>
                                          </p:stCondLst>
                                        </p:cTn>
                                        <p:tgtEl>
                                          <p:spTgt spid="1035"/>
                                        </p:tgtEl>
                                        <p:attrNameLst>
                                          <p:attrName>style.visibility</p:attrName>
                                        </p:attrNameLst>
                                      </p:cBhvr>
                                      <p:to>
                                        <p:strVal val="visible"/>
                                      </p:to>
                                    </p:set>
                                  </p:childTnLst>
                                </p:cTn>
                              </p:par>
                              <p:par>
                                <p:cTn id="5350" presetID="1" presetClass="entr" presetSubtype="0" fill="hold" grpId="3" nodeType="withEffect">
                                  <p:stCondLst>
                                    <p:cond delay="0"/>
                                  </p:stCondLst>
                                  <p:childTnLst>
                                    <p:set>
                                      <p:cBhvr>
                                        <p:cTn id="5351" dur="1" fill="hold">
                                          <p:stCondLst>
                                            <p:cond delay="0"/>
                                          </p:stCondLst>
                                        </p:cTn>
                                        <p:tgtEl>
                                          <p:spTgt spid="1034"/>
                                        </p:tgtEl>
                                        <p:attrNameLst>
                                          <p:attrName>style.visibility</p:attrName>
                                        </p:attrNameLst>
                                      </p:cBhvr>
                                      <p:to>
                                        <p:strVal val="visible"/>
                                      </p:to>
                                    </p:set>
                                  </p:childTnLst>
                                </p:cTn>
                              </p:par>
                            </p:childTnLst>
                          </p:cTn>
                        </p:par>
                      </p:childTnLst>
                    </p:cTn>
                  </p:par>
                </p:childTnLst>
              </p:cTn>
              <p:nextCondLst>
                <p:cond evt="onClick" delay="0">
                  <p:tgtEl>
                    <p:spTgt spid="1032"/>
                  </p:tgtEl>
                </p:cond>
              </p:nextCondLst>
            </p:seq>
            <p:seq concurrent="1" nextAc="seek">
              <p:cTn id="5352" restart="whenNotActive" fill="hold" evtFilter="cancelBubble" nodeType="interactiveSeq">
                <p:stCondLst>
                  <p:cond evt="onClick" delay="0">
                    <p:tgtEl>
                      <p:spTgt spid="1035"/>
                    </p:tgtEl>
                  </p:cond>
                </p:stCondLst>
                <p:endSync evt="end" delay="0">
                  <p:rtn val="all"/>
                </p:endSync>
                <p:childTnLst>
                  <p:par>
                    <p:cTn id="5353" fill="hold">
                      <p:stCondLst>
                        <p:cond delay="0"/>
                      </p:stCondLst>
                      <p:childTnLst>
                        <p:par>
                          <p:cTn id="5354" fill="hold">
                            <p:stCondLst>
                              <p:cond delay="0"/>
                            </p:stCondLst>
                            <p:childTnLst>
                              <p:par>
                                <p:cTn id="5355" presetID="1" presetClass="exit" presetSubtype="0" fill="hold" grpId="1" nodeType="withEffect">
                                  <p:stCondLst>
                                    <p:cond delay="0"/>
                                  </p:stCondLst>
                                  <p:childTnLst>
                                    <p:set>
                                      <p:cBhvr>
                                        <p:cTn id="5356" dur="1" fill="hold">
                                          <p:stCondLst>
                                            <p:cond delay="0"/>
                                          </p:stCondLst>
                                        </p:cTn>
                                        <p:tgtEl>
                                          <p:spTgt spid="1035"/>
                                        </p:tgtEl>
                                        <p:attrNameLst>
                                          <p:attrName>style.visibility</p:attrName>
                                        </p:attrNameLst>
                                      </p:cBhvr>
                                      <p:to>
                                        <p:strVal val="hidden"/>
                                      </p:to>
                                    </p:set>
                                  </p:childTnLst>
                                </p:cTn>
                              </p:par>
                              <p:par>
                                <p:cTn id="5357" presetID="1" presetClass="exit" presetSubtype="0" fill="hold" grpId="1" nodeType="withEffect">
                                  <p:stCondLst>
                                    <p:cond delay="0"/>
                                  </p:stCondLst>
                                  <p:childTnLst>
                                    <p:set>
                                      <p:cBhvr>
                                        <p:cTn id="5358" dur="1" fill="hold">
                                          <p:stCondLst>
                                            <p:cond delay="0"/>
                                          </p:stCondLst>
                                        </p:cTn>
                                        <p:tgtEl>
                                          <p:spTgt spid="1034"/>
                                        </p:tgtEl>
                                        <p:attrNameLst>
                                          <p:attrName>style.visibility</p:attrName>
                                        </p:attrNameLst>
                                      </p:cBhvr>
                                      <p:to>
                                        <p:strVal val="hidden"/>
                                      </p:to>
                                    </p:set>
                                  </p:childTnLst>
                                </p:cTn>
                              </p:par>
                              <p:par>
                                <p:cTn id="5359" presetID="1" presetClass="entr" presetSubtype="0" fill="hold" grpId="3" nodeType="withEffect">
                                  <p:stCondLst>
                                    <p:cond delay="0"/>
                                  </p:stCondLst>
                                  <p:childTnLst>
                                    <p:set>
                                      <p:cBhvr>
                                        <p:cTn id="5360" dur="1" fill="hold">
                                          <p:stCondLst>
                                            <p:cond delay="0"/>
                                          </p:stCondLst>
                                        </p:cTn>
                                        <p:tgtEl>
                                          <p:spTgt spid="1033"/>
                                        </p:tgtEl>
                                        <p:attrNameLst>
                                          <p:attrName>style.visibility</p:attrName>
                                        </p:attrNameLst>
                                      </p:cBhvr>
                                      <p:to>
                                        <p:strVal val="visible"/>
                                      </p:to>
                                    </p:set>
                                  </p:childTnLst>
                                </p:cTn>
                              </p:par>
                              <p:par>
                                <p:cTn id="5361" presetID="1" presetClass="entr" presetSubtype="0" fill="hold" grpId="3" nodeType="withEffect">
                                  <p:stCondLst>
                                    <p:cond delay="0"/>
                                  </p:stCondLst>
                                  <p:childTnLst>
                                    <p:set>
                                      <p:cBhvr>
                                        <p:cTn id="5362" dur="1" fill="hold">
                                          <p:stCondLst>
                                            <p:cond delay="0"/>
                                          </p:stCondLst>
                                        </p:cTn>
                                        <p:tgtEl>
                                          <p:spTgt spid="1032"/>
                                        </p:tgtEl>
                                        <p:attrNameLst>
                                          <p:attrName>style.visibility</p:attrName>
                                        </p:attrNameLst>
                                      </p:cBhvr>
                                      <p:to>
                                        <p:strVal val="visible"/>
                                      </p:to>
                                    </p:set>
                                  </p:childTnLst>
                                </p:cTn>
                              </p:par>
                            </p:childTnLst>
                          </p:cTn>
                        </p:par>
                      </p:childTnLst>
                    </p:cTn>
                  </p:par>
                </p:childTnLst>
              </p:cTn>
              <p:nextCondLst>
                <p:cond evt="onClick" delay="0">
                  <p:tgtEl>
                    <p:spTgt spid="1035"/>
                  </p:tgtEl>
                </p:cond>
              </p:nextCondLst>
            </p:seq>
            <p:seq concurrent="1" nextAc="seek">
              <p:cTn id="5363" restart="whenNotActive" fill="hold" evtFilter="cancelBubble" nodeType="interactiveSeq">
                <p:stCondLst>
                  <p:cond evt="onClick" delay="0">
                    <p:tgtEl>
                      <p:spTgt spid="1034"/>
                    </p:tgtEl>
                  </p:cond>
                </p:stCondLst>
                <p:endSync evt="end" delay="0">
                  <p:rtn val="all"/>
                </p:endSync>
                <p:childTnLst>
                  <p:par>
                    <p:cTn id="5364" fill="hold">
                      <p:stCondLst>
                        <p:cond delay="0"/>
                      </p:stCondLst>
                      <p:childTnLst>
                        <p:par>
                          <p:cTn id="5365" fill="hold">
                            <p:stCondLst>
                              <p:cond delay="0"/>
                            </p:stCondLst>
                            <p:childTnLst>
                              <p:par>
                                <p:cTn id="5366" presetID="1" presetClass="exit" presetSubtype="0" fill="hold" grpId="2" nodeType="withEffect">
                                  <p:stCondLst>
                                    <p:cond delay="0"/>
                                  </p:stCondLst>
                                  <p:childTnLst>
                                    <p:set>
                                      <p:cBhvr>
                                        <p:cTn id="5367" dur="1" fill="hold">
                                          <p:stCondLst>
                                            <p:cond delay="0"/>
                                          </p:stCondLst>
                                        </p:cTn>
                                        <p:tgtEl>
                                          <p:spTgt spid="1034"/>
                                        </p:tgtEl>
                                        <p:attrNameLst>
                                          <p:attrName>style.visibility</p:attrName>
                                        </p:attrNameLst>
                                      </p:cBhvr>
                                      <p:to>
                                        <p:strVal val="hidden"/>
                                      </p:to>
                                    </p:set>
                                  </p:childTnLst>
                                </p:cTn>
                              </p:par>
                              <p:par>
                                <p:cTn id="5368" presetID="1" presetClass="exit" presetSubtype="0" fill="hold" grpId="2" nodeType="withEffect">
                                  <p:stCondLst>
                                    <p:cond delay="0"/>
                                  </p:stCondLst>
                                  <p:childTnLst>
                                    <p:set>
                                      <p:cBhvr>
                                        <p:cTn id="5369" dur="1" fill="hold">
                                          <p:stCondLst>
                                            <p:cond delay="0"/>
                                          </p:stCondLst>
                                        </p:cTn>
                                        <p:tgtEl>
                                          <p:spTgt spid="1035"/>
                                        </p:tgtEl>
                                        <p:attrNameLst>
                                          <p:attrName>style.visibility</p:attrName>
                                        </p:attrNameLst>
                                      </p:cBhvr>
                                      <p:to>
                                        <p:strVal val="hidden"/>
                                      </p:to>
                                    </p:set>
                                  </p:childTnLst>
                                </p:cTn>
                              </p:par>
                              <p:par>
                                <p:cTn id="5370" presetID="1" presetClass="entr" presetSubtype="0" fill="hold" grpId="3" nodeType="withEffect">
                                  <p:stCondLst>
                                    <p:cond delay="0"/>
                                  </p:stCondLst>
                                  <p:childTnLst>
                                    <p:set>
                                      <p:cBhvr>
                                        <p:cTn id="5371" dur="1" fill="hold">
                                          <p:stCondLst>
                                            <p:cond delay="0"/>
                                          </p:stCondLst>
                                        </p:cTn>
                                        <p:tgtEl>
                                          <p:spTgt spid="1037"/>
                                        </p:tgtEl>
                                        <p:attrNameLst>
                                          <p:attrName>style.visibility</p:attrName>
                                        </p:attrNameLst>
                                      </p:cBhvr>
                                      <p:to>
                                        <p:strVal val="visible"/>
                                      </p:to>
                                    </p:set>
                                  </p:childTnLst>
                                </p:cTn>
                              </p:par>
                              <p:par>
                                <p:cTn id="5372" presetID="1" presetClass="entr" presetSubtype="0" fill="hold" grpId="3" nodeType="withEffect">
                                  <p:stCondLst>
                                    <p:cond delay="0"/>
                                  </p:stCondLst>
                                  <p:childTnLst>
                                    <p:set>
                                      <p:cBhvr>
                                        <p:cTn id="5373" dur="1" fill="hold">
                                          <p:stCondLst>
                                            <p:cond delay="0"/>
                                          </p:stCondLst>
                                        </p:cTn>
                                        <p:tgtEl>
                                          <p:spTgt spid="1036"/>
                                        </p:tgtEl>
                                        <p:attrNameLst>
                                          <p:attrName>style.visibility</p:attrName>
                                        </p:attrNameLst>
                                      </p:cBhvr>
                                      <p:to>
                                        <p:strVal val="visible"/>
                                      </p:to>
                                    </p:set>
                                  </p:childTnLst>
                                </p:cTn>
                              </p:par>
                            </p:childTnLst>
                          </p:cTn>
                        </p:par>
                      </p:childTnLst>
                    </p:cTn>
                  </p:par>
                </p:childTnLst>
              </p:cTn>
              <p:nextCondLst>
                <p:cond evt="onClick" delay="0">
                  <p:tgtEl>
                    <p:spTgt spid="1034"/>
                  </p:tgtEl>
                </p:cond>
              </p:nextCondLst>
            </p:seq>
            <p:seq concurrent="1" nextAc="seek">
              <p:cTn id="5374" restart="whenNotActive" fill="hold" evtFilter="cancelBubble" nodeType="interactiveSeq">
                <p:stCondLst>
                  <p:cond evt="onClick" delay="0">
                    <p:tgtEl>
                      <p:spTgt spid="1037"/>
                    </p:tgtEl>
                  </p:cond>
                </p:stCondLst>
                <p:endSync evt="end" delay="0">
                  <p:rtn val="all"/>
                </p:endSync>
                <p:childTnLst>
                  <p:par>
                    <p:cTn id="5375" fill="hold">
                      <p:stCondLst>
                        <p:cond delay="0"/>
                      </p:stCondLst>
                      <p:childTnLst>
                        <p:par>
                          <p:cTn id="5376" fill="hold">
                            <p:stCondLst>
                              <p:cond delay="0"/>
                            </p:stCondLst>
                            <p:childTnLst>
                              <p:par>
                                <p:cTn id="5377" presetID="1" presetClass="exit" presetSubtype="0" fill="hold" grpId="1" nodeType="withEffect">
                                  <p:stCondLst>
                                    <p:cond delay="0"/>
                                  </p:stCondLst>
                                  <p:childTnLst>
                                    <p:set>
                                      <p:cBhvr>
                                        <p:cTn id="5378" dur="1" fill="hold">
                                          <p:stCondLst>
                                            <p:cond delay="0"/>
                                          </p:stCondLst>
                                        </p:cTn>
                                        <p:tgtEl>
                                          <p:spTgt spid="1037"/>
                                        </p:tgtEl>
                                        <p:attrNameLst>
                                          <p:attrName>style.visibility</p:attrName>
                                        </p:attrNameLst>
                                      </p:cBhvr>
                                      <p:to>
                                        <p:strVal val="hidden"/>
                                      </p:to>
                                    </p:set>
                                  </p:childTnLst>
                                </p:cTn>
                              </p:par>
                              <p:par>
                                <p:cTn id="5379" presetID="1" presetClass="exit" presetSubtype="0" fill="hold" grpId="1" nodeType="withEffect">
                                  <p:stCondLst>
                                    <p:cond delay="0"/>
                                  </p:stCondLst>
                                  <p:childTnLst>
                                    <p:set>
                                      <p:cBhvr>
                                        <p:cTn id="5380" dur="1" fill="hold">
                                          <p:stCondLst>
                                            <p:cond delay="0"/>
                                          </p:stCondLst>
                                        </p:cTn>
                                        <p:tgtEl>
                                          <p:spTgt spid="1036"/>
                                        </p:tgtEl>
                                        <p:attrNameLst>
                                          <p:attrName>style.visibility</p:attrName>
                                        </p:attrNameLst>
                                      </p:cBhvr>
                                      <p:to>
                                        <p:strVal val="hidden"/>
                                      </p:to>
                                    </p:set>
                                  </p:childTnLst>
                                </p:cTn>
                              </p:par>
                              <p:par>
                                <p:cTn id="5381" presetID="1" presetClass="entr" presetSubtype="0" fill="hold" grpId="0" nodeType="withEffect">
                                  <p:stCondLst>
                                    <p:cond delay="0"/>
                                  </p:stCondLst>
                                  <p:childTnLst>
                                    <p:set>
                                      <p:cBhvr>
                                        <p:cTn id="5382" dur="1" fill="hold">
                                          <p:stCondLst>
                                            <p:cond delay="0"/>
                                          </p:stCondLst>
                                        </p:cTn>
                                        <p:tgtEl>
                                          <p:spTgt spid="1035"/>
                                        </p:tgtEl>
                                        <p:attrNameLst>
                                          <p:attrName>style.visibility</p:attrName>
                                        </p:attrNameLst>
                                      </p:cBhvr>
                                      <p:to>
                                        <p:strVal val="visible"/>
                                      </p:to>
                                    </p:set>
                                  </p:childTnLst>
                                </p:cTn>
                              </p:par>
                              <p:par>
                                <p:cTn id="5383" presetID="1" presetClass="entr" presetSubtype="0" fill="hold" grpId="0" nodeType="withEffect">
                                  <p:stCondLst>
                                    <p:cond delay="0"/>
                                  </p:stCondLst>
                                  <p:childTnLst>
                                    <p:set>
                                      <p:cBhvr>
                                        <p:cTn id="5384" dur="1" fill="hold">
                                          <p:stCondLst>
                                            <p:cond delay="0"/>
                                          </p:stCondLst>
                                        </p:cTn>
                                        <p:tgtEl>
                                          <p:spTgt spid="1034"/>
                                        </p:tgtEl>
                                        <p:attrNameLst>
                                          <p:attrName>style.visibility</p:attrName>
                                        </p:attrNameLst>
                                      </p:cBhvr>
                                      <p:to>
                                        <p:strVal val="visible"/>
                                      </p:to>
                                    </p:set>
                                  </p:childTnLst>
                                </p:cTn>
                              </p:par>
                            </p:childTnLst>
                          </p:cTn>
                        </p:par>
                      </p:childTnLst>
                    </p:cTn>
                  </p:par>
                </p:childTnLst>
              </p:cTn>
              <p:nextCondLst>
                <p:cond evt="onClick" delay="0">
                  <p:tgtEl>
                    <p:spTgt spid="1037"/>
                  </p:tgtEl>
                </p:cond>
              </p:nextCondLst>
            </p:seq>
            <p:seq concurrent="1" nextAc="seek">
              <p:cTn id="5385" restart="whenNotActive" fill="hold" evtFilter="cancelBubble" nodeType="interactiveSeq">
                <p:stCondLst>
                  <p:cond evt="onClick" delay="0">
                    <p:tgtEl>
                      <p:spTgt spid="1036"/>
                    </p:tgtEl>
                  </p:cond>
                </p:stCondLst>
                <p:endSync evt="end" delay="0">
                  <p:rtn val="all"/>
                </p:endSync>
                <p:childTnLst>
                  <p:par>
                    <p:cTn id="5386" fill="hold">
                      <p:stCondLst>
                        <p:cond delay="0"/>
                      </p:stCondLst>
                      <p:childTnLst>
                        <p:par>
                          <p:cTn id="5387" fill="hold">
                            <p:stCondLst>
                              <p:cond delay="0"/>
                            </p:stCondLst>
                            <p:childTnLst>
                              <p:par>
                                <p:cTn id="5388" presetID="1" presetClass="exit" presetSubtype="0" fill="hold" grpId="2" nodeType="withEffect">
                                  <p:stCondLst>
                                    <p:cond delay="0"/>
                                  </p:stCondLst>
                                  <p:childTnLst>
                                    <p:set>
                                      <p:cBhvr>
                                        <p:cTn id="5389" dur="1" fill="hold">
                                          <p:stCondLst>
                                            <p:cond delay="0"/>
                                          </p:stCondLst>
                                        </p:cTn>
                                        <p:tgtEl>
                                          <p:spTgt spid="1036"/>
                                        </p:tgtEl>
                                        <p:attrNameLst>
                                          <p:attrName>style.visibility</p:attrName>
                                        </p:attrNameLst>
                                      </p:cBhvr>
                                      <p:to>
                                        <p:strVal val="hidden"/>
                                      </p:to>
                                    </p:set>
                                  </p:childTnLst>
                                </p:cTn>
                              </p:par>
                              <p:par>
                                <p:cTn id="5390" presetID="1" presetClass="exit" presetSubtype="0" fill="hold" grpId="2" nodeType="withEffect">
                                  <p:stCondLst>
                                    <p:cond delay="0"/>
                                  </p:stCondLst>
                                  <p:childTnLst>
                                    <p:set>
                                      <p:cBhvr>
                                        <p:cTn id="5391" dur="1" fill="hold">
                                          <p:stCondLst>
                                            <p:cond delay="0"/>
                                          </p:stCondLst>
                                        </p:cTn>
                                        <p:tgtEl>
                                          <p:spTgt spid="1037"/>
                                        </p:tgtEl>
                                        <p:attrNameLst>
                                          <p:attrName>style.visibility</p:attrName>
                                        </p:attrNameLst>
                                      </p:cBhvr>
                                      <p:to>
                                        <p:strVal val="hidden"/>
                                      </p:to>
                                    </p:set>
                                  </p:childTnLst>
                                </p:cTn>
                              </p:par>
                              <p:par>
                                <p:cTn id="5392" presetID="1" presetClass="entr" presetSubtype="0" fill="hold" grpId="0" nodeType="withEffect">
                                  <p:stCondLst>
                                    <p:cond delay="0"/>
                                  </p:stCondLst>
                                  <p:childTnLst>
                                    <p:set>
                                      <p:cBhvr>
                                        <p:cTn id="5393" dur="1" fill="hold">
                                          <p:stCondLst>
                                            <p:cond delay="0"/>
                                          </p:stCondLst>
                                        </p:cTn>
                                        <p:tgtEl>
                                          <p:spTgt spid="1039"/>
                                        </p:tgtEl>
                                        <p:attrNameLst>
                                          <p:attrName>style.visibility</p:attrName>
                                        </p:attrNameLst>
                                      </p:cBhvr>
                                      <p:to>
                                        <p:strVal val="visible"/>
                                      </p:to>
                                    </p:set>
                                  </p:childTnLst>
                                </p:cTn>
                              </p:par>
                              <p:par>
                                <p:cTn id="5394" presetID="1" presetClass="entr" presetSubtype="0" fill="hold" grpId="0" nodeType="withEffect">
                                  <p:stCondLst>
                                    <p:cond delay="0"/>
                                  </p:stCondLst>
                                  <p:childTnLst>
                                    <p:set>
                                      <p:cBhvr>
                                        <p:cTn id="5395" dur="1" fill="hold">
                                          <p:stCondLst>
                                            <p:cond delay="0"/>
                                          </p:stCondLst>
                                        </p:cTn>
                                        <p:tgtEl>
                                          <p:spTgt spid="1038"/>
                                        </p:tgtEl>
                                        <p:attrNameLst>
                                          <p:attrName>style.visibility</p:attrName>
                                        </p:attrNameLst>
                                      </p:cBhvr>
                                      <p:to>
                                        <p:strVal val="visible"/>
                                      </p:to>
                                    </p:set>
                                  </p:childTnLst>
                                </p:cTn>
                              </p:par>
                            </p:childTnLst>
                          </p:cTn>
                        </p:par>
                      </p:childTnLst>
                    </p:cTn>
                  </p:par>
                </p:childTnLst>
              </p:cTn>
              <p:nextCondLst>
                <p:cond evt="onClick" delay="0">
                  <p:tgtEl>
                    <p:spTgt spid="1036"/>
                  </p:tgtEl>
                </p:cond>
              </p:nextCondLst>
            </p:seq>
            <p:seq concurrent="1" nextAc="seek">
              <p:cTn id="5396" restart="whenNotActive" fill="hold" evtFilter="cancelBubble" nodeType="interactiveSeq">
                <p:stCondLst>
                  <p:cond evt="onClick" delay="0">
                    <p:tgtEl>
                      <p:spTgt spid="1039"/>
                    </p:tgtEl>
                  </p:cond>
                </p:stCondLst>
                <p:endSync evt="end" delay="0">
                  <p:rtn val="all"/>
                </p:endSync>
                <p:childTnLst>
                  <p:par>
                    <p:cTn id="5397" fill="hold">
                      <p:stCondLst>
                        <p:cond delay="0"/>
                      </p:stCondLst>
                      <p:childTnLst>
                        <p:par>
                          <p:cTn id="5398" fill="hold">
                            <p:stCondLst>
                              <p:cond delay="0"/>
                            </p:stCondLst>
                            <p:childTnLst>
                              <p:par>
                                <p:cTn id="5399" presetID="1" presetClass="exit" presetSubtype="0" fill="hold" grpId="1" nodeType="withEffect">
                                  <p:stCondLst>
                                    <p:cond delay="0"/>
                                  </p:stCondLst>
                                  <p:childTnLst>
                                    <p:set>
                                      <p:cBhvr>
                                        <p:cTn id="5400" dur="1" fill="hold">
                                          <p:stCondLst>
                                            <p:cond delay="0"/>
                                          </p:stCondLst>
                                        </p:cTn>
                                        <p:tgtEl>
                                          <p:spTgt spid="1039"/>
                                        </p:tgtEl>
                                        <p:attrNameLst>
                                          <p:attrName>style.visibility</p:attrName>
                                        </p:attrNameLst>
                                      </p:cBhvr>
                                      <p:to>
                                        <p:strVal val="hidden"/>
                                      </p:to>
                                    </p:set>
                                  </p:childTnLst>
                                </p:cTn>
                              </p:par>
                              <p:par>
                                <p:cTn id="5401" presetID="1" presetClass="exit" presetSubtype="0" fill="hold" grpId="1" nodeType="withEffect">
                                  <p:stCondLst>
                                    <p:cond delay="0"/>
                                  </p:stCondLst>
                                  <p:childTnLst>
                                    <p:set>
                                      <p:cBhvr>
                                        <p:cTn id="5402" dur="1" fill="hold">
                                          <p:stCondLst>
                                            <p:cond delay="0"/>
                                          </p:stCondLst>
                                        </p:cTn>
                                        <p:tgtEl>
                                          <p:spTgt spid="1038"/>
                                        </p:tgtEl>
                                        <p:attrNameLst>
                                          <p:attrName>style.visibility</p:attrName>
                                        </p:attrNameLst>
                                      </p:cBhvr>
                                      <p:to>
                                        <p:strVal val="hidden"/>
                                      </p:to>
                                    </p:set>
                                  </p:childTnLst>
                                </p:cTn>
                              </p:par>
                              <p:par>
                                <p:cTn id="5403" presetID="1" presetClass="entr" presetSubtype="0" fill="hold" grpId="0" nodeType="withEffect">
                                  <p:stCondLst>
                                    <p:cond delay="0"/>
                                  </p:stCondLst>
                                  <p:childTnLst>
                                    <p:set>
                                      <p:cBhvr>
                                        <p:cTn id="5404" dur="1" fill="hold">
                                          <p:stCondLst>
                                            <p:cond delay="0"/>
                                          </p:stCondLst>
                                        </p:cTn>
                                        <p:tgtEl>
                                          <p:spTgt spid="1037"/>
                                        </p:tgtEl>
                                        <p:attrNameLst>
                                          <p:attrName>style.visibility</p:attrName>
                                        </p:attrNameLst>
                                      </p:cBhvr>
                                      <p:to>
                                        <p:strVal val="visible"/>
                                      </p:to>
                                    </p:set>
                                  </p:childTnLst>
                                </p:cTn>
                              </p:par>
                              <p:par>
                                <p:cTn id="5405" presetID="1" presetClass="entr" presetSubtype="0" fill="hold" grpId="0" nodeType="withEffect">
                                  <p:stCondLst>
                                    <p:cond delay="0"/>
                                  </p:stCondLst>
                                  <p:childTnLst>
                                    <p:set>
                                      <p:cBhvr>
                                        <p:cTn id="5406" dur="1" fill="hold">
                                          <p:stCondLst>
                                            <p:cond delay="0"/>
                                          </p:stCondLst>
                                        </p:cTn>
                                        <p:tgtEl>
                                          <p:spTgt spid="1036"/>
                                        </p:tgtEl>
                                        <p:attrNameLst>
                                          <p:attrName>style.visibility</p:attrName>
                                        </p:attrNameLst>
                                      </p:cBhvr>
                                      <p:to>
                                        <p:strVal val="visible"/>
                                      </p:to>
                                    </p:set>
                                  </p:childTnLst>
                                </p:cTn>
                              </p:par>
                            </p:childTnLst>
                          </p:cTn>
                        </p:par>
                      </p:childTnLst>
                    </p:cTn>
                  </p:par>
                </p:childTnLst>
              </p:cTn>
              <p:nextCondLst>
                <p:cond evt="onClick" delay="0">
                  <p:tgtEl>
                    <p:spTgt spid="1039"/>
                  </p:tgtEl>
                </p:cond>
              </p:nextCondLst>
            </p:seq>
            <p:seq concurrent="1" nextAc="seek">
              <p:cTn id="5407" restart="whenNotActive" fill="hold" evtFilter="cancelBubble" nodeType="interactiveSeq">
                <p:stCondLst>
                  <p:cond evt="onClick" delay="0">
                    <p:tgtEl>
                      <p:spTgt spid="1038"/>
                    </p:tgtEl>
                  </p:cond>
                </p:stCondLst>
                <p:endSync evt="end" delay="0">
                  <p:rtn val="all"/>
                </p:endSync>
                <p:childTnLst>
                  <p:par>
                    <p:cTn id="5408" fill="hold">
                      <p:stCondLst>
                        <p:cond delay="0"/>
                      </p:stCondLst>
                      <p:childTnLst>
                        <p:par>
                          <p:cTn id="5409" fill="hold">
                            <p:stCondLst>
                              <p:cond delay="0"/>
                            </p:stCondLst>
                            <p:childTnLst>
                              <p:par>
                                <p:cTn id="5410" presetID="1" presetClass="exit" presetSubtype="0" fill="hold" grpId="2" nodeType="withEffect">
                                  <p:stCondLst>
                                    <p:cond delay="0"/>
                                  </p:stCondLst>
                                  <p:childTnLst>
                                    <p:set>
                                      <p:cBhvr>
                                        <p:cTn id="5411" dur="1" fill="hold">
                                          <p:stCondLst>
                                            <p:cond delay="0"/>
                                          </p:stCondLst>
                                        </p:cTn>
                                        <p:tgtEl>
                                          <p:spTgt spid="1038"/>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1039"/>
                                        </p:tgtEl>
                                        <p:attrNameLst>
                                          <p:attrName>style.visibility</p:attrName>
                                        </p:attrNameLst>
                                      </p:cBhvr>
                                      <p:to>
                                        <p:strVal val="hidden"/>
                                      </p:to>
                                    </p:set>
                                  </p:childTnLst>
                                </p:cTn>
                              </p:par>
                              <p:par>
                                <p:cTn id="5414" presetID="1" presetClass="entr" presetSubtype="0" fill="hold" grpId="3" nodeType="withEffect">
                                  <p:stCondLst>
                                    <p:cond delay="0"/>
                                  </p:stCondLst>
                                  <p:childTnLst>
                                    <p:set>
                                      <p:cBhvr>
                                        <p:cTn id="5415" dur="1" fill="hold">
                                          <p:stCondLst>
                                            <p:cond delay="0"/>
                                          </p:stCondLst>
                                        </p:cTn>
                                        <p:tgtEl>
                                          <p:spTgt spid="1041"/>
                                        </p:tgtEl>
                                        <p:attrNameLst>
                                          <p:attrName>style.visibility</p:attrName>
                                        </p:attrNameLst>
                                      </p:cBhvr>
                                      <p:to>
                                        <p:strVal val="visible"/>
                                      </p:to>
                                    </p:set>
                                  </p:childTnLst>
                                </p:cTn>
                              </p:par>
                              <p:par>
                                <p:cTn id="5416" presetID="1" presetClass="entr" presetSubtype="0" fill="hold" grpId="3" nodeType="withEffect">
                                  <p:stCondLst>
                                    <p:cond delay="0"/>
                                  </p:stCondLst>
                                  <p:childTnLst>
                                    <p:set>
                                      <p:cBhvr>
                                        <p:cTn id="5417" dur="1" fill="hold">
                                          <p:stCondLst>
                                            <p:cond delay="0"/>
                                          </p:stCondLst>
                                        </p:cTn>
                                        <p:tgtEl>
                                          <p:spTgt spid="1040"/>
                                        </p:tgtEl>
                                        <p:attrNameLst>
                                          <p:attrName>style.visibility</p:attrName>
                                        </p:attrNameLst>
                                      </p:cBhvr>
                                      <p:to>
                                        <p:strVal val="visible"/>
                                      </p:to>
                                    </p:set>
                                  </p:childTnLst>
                                </p:cTn>
                              </p:par>
                            </p:childTnLst>
                          </p:cTn>
                        </p:par>
                      </p:childTnLst>
                    </p:cTn>
                  </p:par>
                </p:childTnLst>
              </p:cTn>
              <p:nextCondLst>
                <p:cond evt="onClick" delay="0">
                  <p:tgtEl>
                    <p:spTgt spid="1038"/>
                  </p:tgtEl>
                </p:cond>
              </p:nextCondLst>
            </p:seq>
            <p:seq concurrent="1" nextAc="seek">
              <p:cTn id="5418" restart="whenNotActive" fill="hold" evtFilter="cancelBubble" nodeType="interactiveSeq">
                <p:stCondLst>
                  <p:cond evt="onClick" delay="0">
                    <p:tgtEl>
                      <p:spTgt spid="1041"/>
                    </p:tgtEl>
                  </p:cond>
                </p:stCondLst>
                <p:endSync evt="end" delay="0">
                  <p:rtn val="all"/>
                </p:endSync>
                <p:childTnLst>
                  <p:par>
                    <p:cTn id="5419" fill="hold">
                      <p:stCondLst>
                        <p:cond delay="0"/>
                      </p:stCondLst>
                      <p:childTnLst>
                        <p:par>
                          <p:cTn id="5420" fill="hold">
                            <p:stCondLst>
                              <p:cond delay="0"/>
                            </p:stCondLst>
                            <p:childTnLst>
                              <p:par>
                                <p:cTn id="5421" presetID="1" presetClass="exit" presetSubtype="0" fill="hold" grpId="1" nodeType="withEffect">
                                  <p:stCondLst>
                                    <p:cond delay="0"/>
                                  </p:stCondLst>
                                  <p:childTnLst>
                                    <p:set>
                                      <p:cBhvr>
                                        <p:cTn id="5422" dur="1" fill="hold">
                                          <p:stCondLst>
                                            <p:cond delay="0"/>
                                          </p:stCondLst>
                                        </p:cTn>
                                        <p:tgtEl>
                                          <p:spTgt spid="1041"/>
                                        </p:tgtEl>
                                        <p:attrNameLst>
                                          <p:attrName>style.visibility</p:attrName>
                                        </p:attrNameLst>
                                      </p:cBhvr>
                                      <p:to>
                                        <p:strVal val="hidden"/>
                                      </p:to>
                                    </p:set>
                                  </p:childTnLst>
                                </p:cTn>
                              </p:par>
                              <p:par>
                                <p:cTn id="5423" presetID="1" presetClass="exit" presetSubtype="0" fill="hold" grpId="1" nodeType="withEffect">
                                  <p:stCondLst>
                                    <p:cond delay="0"/>
                                  </p:stCondLst>
                                  <p:childTnLst>
                                    <p:set>
                                      <p:cBhvr>
                                        <p:cTn id="5424" dur="1" fill="hold">
                                          <p:stCondLst>
                                            <p:cond delay="0"/>
                                          </p:stCondLst>
                                        </p:cTn>
                                        <p:tgtEl>
                                          <p:spTgt spid="1040"/>
                                        </p:tgtEl>
                                        <p:attrNameLst>
                                          <p:attrName>style.visibility</p:attrName>
                                        </p:attrNameLst>
                                      </p:cBhvr>
                                      <p:to>
                                        <p:strVal val="hidden"/>
                                      </p:to>
                                    </p:set>
                                  </p:childTnLst>
                                </p:cTn>
                              </p:par>
                              <p:par>
                                <p:cTn id="5425" presetID="1" presetClass="entr" presetSubtype="0" fill="hold" grpId="3" nodeType="withEffect">
                                  <p:stCondLst>
                                    <p:cond delay="0"/>
                                  </p:stCondLst>
                                  <p:childTnLst>
                                    <p:set>
                                      <p:cBhvr>
                                        <p:cTn id="5426" dur="1" fill="hold">
                                          <p:stCondLst>
                                            <p:cond delay="0"/>
                                          </p:stCondLst>
                                        </p:cTn>
                                        <p:tgtEl>
                                          <p:spTgt spid="1039"/>
                                        </p:tgtEl>
                                        <p:attrNameLst>
                                          <p:attrName>style.visibility</p:attrName>
                                        </p:attrNameLst>
                                      </p:cBhvr>
                                      <p:to>
                                        <p:strVal val="visible"/>
                                      </p:to>
                                    </p:set>
                                  </p:childTnLst>
                                </p:cTn>
                              </p:par>
                              <p:par>
                                <p:cTn id="5427" presetID="1" presetClass="entr" presetSubtype="0" fill="hold" grpId="3" nodeType="withEffect">
                                  <p:stCondLst>
                                    <p:cond delay="0"/>
                                  </p:stCondLst>
                                  <p:childTnLst>
                                    <p:set>
                                      <p:cBhvr>
                                        <p:cTn id="5428" dur="1" fill="hold">
                                          <p:stCondLst>
                                            <p:cond delay="0"/>
                                          </p:stCondLst>
                                        </p:cTn>
                                        <p:tgtEl>
                                          <p:spTgt spid="1038"/>
                                        </p:tgtEl>
                                        <p:attrNameLst>
                                          <p:attrName>style.visibility</p:attrName>
                                        </p:attrNameLst>
                                      </p:cBhvr>
                                      <p:to>
                                        <p:strVal val="visible"/>
                                      </p:to>
                                    </p:set>
                                  </p:childTnLst>
                                </p:cTn>
                              </p:par>
                            </p:childTnLst>
                          </p:cTn>
                        </p:par>
                      </p:childTnLst>
                    </p:cTn>
                  </p:par>
                </p:childTnLst>
              </p:cTn>
              <p:nextCondLst>
                <p:cond evt="onClick" delay="0">
                  <p:tgtEl>
                    <p:spTgt spid="1041"/>
                  </p:tgtEl>
                </p:cond>
              </p:nextCondLst>
            </p:seq>
            <p:seq concurrent="1" nextAc="seek">
              <p:cTn id="5429" restart="whenNotActive" fill="hold" evtFilter="cancelBubble" nodeType="interactiveSeq">
                <p:stCondLst>
                  <p:cond evt="onClick" delay="0">
                    <p:tgtEl>
                      <p:spTgt spid="1040"/>
                    </p:tgtEl>
                  </p:cond>
                </p:stCondLst>
                <p:endSync evt="end" delay="0">
                  <p:rtn val="all"/>
                </p:endSync>
                <p:childTnLst>
                  <p:par>
                    <p:cTn id="5430" fill="hold">
                      <p:stCondLst>
                        <p:cond delay="0"/>
                      </p:stCondLst>
                      <p:childTnLst>
                        <p:par>
                          <p:cTn id="5431" fill="hold">
                            <p:stCondLst>
                              <p:cond delay="0"/>
                            </p:stCondLst>
                            <p:childTnLst>
                              <p:par>
                                <p:cTn id="5432" presetID="1" presetClass="exit" presetSubtype="0" fill="hold" grpId="2" nodeType="withEffect">
                                  <p:stCondLst>
                                    <p:cond delay="0"/>
                                  </p:stCondLst>
                                  <p:childTnLst>
                                    <p:set>
                                      <p:cBhvr>
                                        <p:cTn id="5433" dur="1" fill="hold">
                                          <p:stCondLst>
                                            <p:cond delay="0"/>
                                          </p:stCondLst>
                                        </p:cTn>
                                        <p:tgtEl>
                                          <p:spTgt spid="1040"/>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1041"/>
                                        </p:tgtEl>
                                        <p:attrNameLst>
                                          <p:attrName>style.visibility</p:attrName>
                                        </p:attrNameLst>
                                      </p:cBhvr>
                                      <p:to>
                                        <p:strVal val="hidden"/>
                                      </p:to>
                                    </p:set>
                                  </p:childTnLst>
                                </p:cTn>
                              </p:par>
                              <p:par>
                                <p:cTn id="5436" presetID="1" presetClass="entr" presetSubtype="0" fill="hold" grpId="0" nodeType="withEffect">
                                  <p:stCondLst>
                                    <p:cond delay="0"/>
                                  </p:stCondLst>
                                  <p:childTnLst>
                                    <p:set>
                                      <p:cBhvr>
                                        <p:cTn id="5437" dur="1" fill="hold">
                                          <p:stCondLst>
                                            <p:cond delay="0"/>
                                          </p:stCondLst>
                                        </p:cTn>
                                        <p:tgtEl>
                                          <p:spTgt spid="1043"/>
                                        </p:tgtEl>
                                        <p:attrNameLst>
                                          <p:attrName>style.visibility</p:attrName>
                                        </p:attrNameLst>
                                      </p:cBhvr>
                                      <p:to>
                                        <p:strVal val="visible"/>
                                      </p:to>
                                    </p:set>
                                  </p:childTnLst>
                                </p:cTn>
                              </p:par>
                              <p:par>
                                <p:cTn id="5438" presetID="1" presetClass="entr" presetSubtype="0" fill="hold" grpId="0" nodeType="withEffect">
                                  <p:stCondLst>
                                    <p:cond delay="0"/>
                                  </p:stCondLst>
                                  <p:childTnLst>
                                    <p:set>
                                      <p:cBhvr>
                                        <p:cTn id="5439" dur="1" fill="hold">
                                          <p:stCondLst>
                                            <p:cond delay="0"/>
                                          </p:stCondLst>
                                        </p:cTn>
                                        <p:tgtEl>
                                          <p:spTgt spid="1042"/>
                                        </p:tgtEl>
                                        <p:attrNameLst>
                                          <p:attrName>style.visibility</p:attrName>
                                        </p:attrNameLst>
                                      </p:cBhvr>
                                      <p:to>
                                        <p:strVal val="visible"/>
                                      </p:to>
                                    </p:set>
                                  </p:childTnLst>
                                </p:cTn>
                              </p:par>
                            </p:childTnLst>
                          </p:cTn>
                        </p:par>
                      </p:childTnLst>
                    </p:cTn>
                  </p:par>
                </p:childTnLst>
              </p:cTn>
              <p:nextCondLst>
                <p:cond evt="onClick" delay="0">
                  <p:tgtEl>
                    <p:spTgt spid="1040"/>
                  </p:tgtEl>
                </p:cond>
              </p:nextCondLst>
            </p:seq>
            <p:seq concurrent="1" nextAc="seek">
              <p:cTn id="5440" restart="whenNotActive" fill="hold" evtFilter="cancelBubble" nodeType="interactiveSeq">
                <p:stCondLst>
                  <p:cond evt="onClick" delay="0">
                    <p:tgtEl>
                      <p:spTgt spid="1043"/>
                    </p:tgtEl>
                  </p:cond>
                </p:stCondLst>
                <p:endSync evt="end" delay="0">
                  <p:rtn val="all"/>
                </p:endSync>
                <p:childTnLst>
                  <p:par>
                    <p:cTn id="5441" fill="hold">
                      <p:stCondLst>
                        <p:cond delay="0"/>
                      </p:stCondLst>
                      <p:childTnLst>
                        <p:par>
                          <p:cTn id="5442" fill="hold">
                            <p:stCondLst>
                              <p:cond delay="0"/>
                            </p:stCondLst>
                            <p:childTnLst>
                              <p:par>
                                <p:cTn id="5443" presetID="1" presetClass="exit" presetSubtype="0" fill="hold" grpId="1" nodeType="withEffect">
                                  <p:stCondLst>
                                    <p:cond delay="0"/>
                                  </p:stCondLst>
                                  <p:childTnLst>
                                    <p:set>
                                      <p:cBhvr>
                                        <p:cTn id="5444" dur="1" fill="hold">
                                          <p:stCondLst>
                                            <p:cond delay="0"/>
                                          </p:stCondLst>
                                        </p:cTn>
                                        <p:tgtEl>
                                          <p:spTgt spid="1043"/>
                                        </p:tgtEl>
                                        <p:attrNameLst>
                                          <p:attrName>style.visibility</p:attrName>
                                        </p:attrNameLst>
                                      </p:cBhvr>
                                      <p:to>
                                        <p:strVal val="hidden"/>
                                      </p:to>
                                    </p:set>
                                  </p:childTnLst>
                                </p:cTn>
                              </p:par>
                              <p:par>
                                <p:cTn id="5445" presetID="1" presetClass="exit" presetSubtype="0" fill="hold" grpId="1" nodeType="withEffect">
                                  <p:stCondLst>
                                    <p:cond delay="0"/>
                                  </p:stCondLst>
                                  <p:childTnLst>
                                    <p:set>
                                      <p:cBhvr>
                                        <p:cTn id="5446" dur="1" fill="hold">
                                          <p:stCondLst>
                                            <p:cond delay="0"/>
                                          </p:stCondLst>
                                        </p:cTn>
                                        <p:tgtEl>
                                          <p:spTgt spid="1042"/>
                                        </p:tgtEl>
                                        <p:attrNameLst>
                                          <p:attrName>style.visibility</p:attrName>
                                        </p:attrNameLst>
                                      </p:cBhvr>
                                      <p:to>
                                        <p:strVal val="hidden"/>
                                      </p:to>
                                    </p:set>
                                  </p:childTnLst>
                                </p:cTn>
                              </p:par>
                              <p:par>
                                <p:cTn id="5447" presetID="1" presetClass="entr" presetSubtype="0" fill="hold" grpId="0" nodeType="withEffect">
                                  <p:stCondLst>
                                    <p:cond delay="0"/>
                                  </p:stCondLst>
                                  <p:childTnLst>
                                    <p:set>
                                      <p:cBhvr>
                                        <p:cTn id="5448" dur="1" fill="hold">
                                          <p:stCondLst>
                                            <p:cond delay="0"/>
                                          </p:stCondLst>
                                        </p:cTn>
                                        <p:tgtEl>
                                          <p:spTgt spid="1041"/>
                                        </p:tgtEl>
                                        <p:attrNameLst>
                                          <p:attrName>style.visibility</p:attrName>
                                        </p:attrNameLst>
                                      </p:cBhvr>
                                      <p:to>
                                        <p:strVal val="visible"/>
                                      </p:to>
                                    </p:set>
                                  </p:childTnLst>
                                </p:cTn>
                              </p:par>
                              <p:par>
                                <p:cTn id="5449" presetID="1" presetClass="entr" presetSubtype="0" fill="hold" grpId="0" nodeType="withEffect">
                                  <p:stCondLst>
                                    <p:cond delay="0"/>
                                  </p:stCondLst>
                                  <p:childTnLst>
                                    <p:set>
                                      <p:cBhvr>
                                        <p:cTn id="5450" dur="1" fill="hold">
                                          <p:stCondLst>
                                            <p:cond delay="0"/>
                                          </p:stCondLst>
                                        </p:cTn>
                                        <p:tgtEl>
                                          <p:spTgt spid="1040"/>
                                        </p:tgtEl>
                                        <p:attrNameLst>
                                          <p:attrName>style.visibility</p:attrName>
                                        </p:attrNameLst>
                                      </p:cBhvr>
                                      <p:to>
                                        <p:strVal val="visible"/>
                                      </p:to>
                                    </p:set>
                                  </p:childTnLst>
                                </p:cTn>
                              </p:par>
                            </p:childTnLst>
                          </p:cTn>
                        </p:par>
                      </p:childTnLst>
                    </p:cTn>
                  </p:par>
                </p:childTnLst>
              </p:cTn>
              <p:nextCondLst>
                <p:cond evt="onClick" delay="0">
                  <p:tgtEl>
                    <p:spTgt spid="1043"/>
                  </p:tgtEl>
                </p:cond>
              </p:nextCondLst>
            </p:seq>
            <p:seq concurrent="1" nextAc="seek">
              <p:cTn id="5451" restart="whenNotActive" fill="hold" evtFilter="cancelBubble" nodeType="interactiveSeq">
                <p:stCondLst>
                  <p:cond evt="onClick" delay="0">
                    <p:tgtEl>
                      <p:spTgt spid="1042"/>
                    </p:tgtEl>
                  </p:cond>
                </p:stCondLst>
                <p:endSync evt="end" delay="0">
                  <p:rtn val="all"/>
                </p:endSync>
                <p:childTnLst>
                  <p:par>
                    <p:cTn id="5452" fill="hold">
                      <p:stCondLst>
                        <p:cond delay="0"/>
                      </p:stCondLst>
                      <p:childTnLst>
                        <p:par>
                          <p:cTn id="5453" fill="hold">
                            <p:stCondLst>
                              <p:cond delay="0"/>
                            </p:stCondLst>
                            <p:childTnLst>
                              <p:par>
                                <p:cTn id="5454" presetID="1" presetClass="exit" presetSubtype="0" fill="hold" grpId="2" nodeType="withEffect">
                                  <p:stCondLst>
                                    <p:cond delay="0"/>
                                  </p:stCondLst>
                                  <p:childTnLst>
                                    <p:set>
                                      <p:cBhvr>
                                        <p:cTn id="5455" dur="1" fill="hold">
                                          <p:stCondLst>
                                            <p:cond delay="0"/>
                                          </p:stCondLst>
                                        </p:cTn>
                                        <p:tgtEl>
                                          <p:spTgt spid="1042"/>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1043"/>
                                        </p:tgtEl>
                                        <p:attrNameLst>
                                          <p:attrName>style.visibility</p:attrName>
                                        </p:attrNameLst>
                                      </p:cBhvr>
                                      <p:to>
                                        <p:strVal val="hidden"/>
                                      </p:to>
                                    </p:set>
                                  </p:childTnLst>
                                </p:cTn>
                              </p:par>
                              <p:par>
                                <p:cTn id="5458" presetID="1" presetClass="entr" presetSubtype="0" fill="hold" grpId="3" nodeType="withEffect">
                                  <p:stCondLst>
                                    <p:cond delay="0"/>
                                  </p:stCondLst>
                                  <p:childTnLst>
                                    <p:set>
                                      <p:cBhvr>
                                        <p:cTn id="5459" dur="1" fill="hold">
                                          <p:stCondLst>
                                            <p:cond delay="0"/>
                                          </p:stCondLst>
                                        </p:cTn>
                                        <p:tgtEl>
                                          <p:spTgt spid="1045"/>
                                        </p:tgtEl>
                                        <p:attrNameLst>
                                          <p:attrName>style.visibility</p:attrName>
                                        </p:attrNameLst>
                                      </p:cBhvr>
                                      <p:to>
                                        <p:strVal val="visible"/>
                                      </p:to>
                                    </p:set>
                                  </p:childTnLst>
                                </p:cTn>
                              </p:par>
                              <p:par>
                                <p:cTn id="5460" presetID="1" presetClass="entr" presetSubtype="0" fill="hold" grpId="3" nodeType="withEffect">
                                  <p:stCondLst>
                                    <p:cond delay="0"/>
                                  </p:stCondLst>
                                  <p:childTnLst>
                                    <p:set>
                                      <p:cBhvr>
                                        <p:cTn id="5461" dur="1" fill="hold">
                                          <p:stCondLst>
                                            <p:cond delay="0"/>
                                          </p:stCondLst>
                                        </p:cTn>
                                        <p:tgtEl>
                                          <p:spTgt spid="1044"/>
                                        </p:tgtEl>
                                        <p:attrNameLst>
                                          <p:attrName>style.visibility</p:attrName>
                                        </p:attrNameLst>
                                      </p:cBhvr>
                                      <p:to>
                                        <p:strVal val="visible"/>
                                      </p:to>
                                    </p:set>
                                  </p:childTnLst>
                                </p:cTn>
                              </p:par>
                            </p:childTnLst>
                          </p:cTn>
                        </p:par>
                      </p:childTnLst>
                    </p:cTn>
                  </p:par>
                </p:childTnLst>
              </p:cTn>
              <p:nextCondLst>
                <p:cond evt="onClick" delay="0">
                  <p:tgtEl>
                    <p:spTgt spid="1042"/>
                  </p:tgtEl>
                </p:cond>
              </p:nextCondLst>
            </p:seq>
            <p:seq concurrent="1" nextAc="seek">
              <p:cTn id="5462" restart="whenNotActive" fill="hold" evtFilter="cancelBubble" nodeType="interactiveSeq">
                <p:stCondLst>
                  <p:cond evt="onClick" delay="0">
                    <p:tgtEl>
                      <p:spTgt spid="1045"/>
                    </p:tgtEl>
                  </p:cond>
                </p:stCondLst>
                <p:endSync evt="end" delay="0">
                  <p:rtn val="all"/>
                </p:endSync>
                <p:childTnLst>
                  <p:par>
                    <p:cTn id="5463" fill="hold">
                      <p:stCondLst>
                        <p:cond delay="0"/>
                      </p:stCondLst>
                      <p:childTnLst>
                        <p:par>
                          <p:cTn id="5464" fill="hold">
                            <p:stCondLst>
                              <p:cond delay="0"/>
                            </p:stCondLst>
                            <p:childTnLst>
                              <p:par>
                                <p:cTn id="5465" presetID="1" presetClass="exit" presetSubtype="0" fill="hold" grpId="1" nodeType="withEffect">
                                  <p:stCondLst>
                                    <p:cond delay="0"/>
                                  </p:stCondLst>
                                  <p:childTnLst>
                                    <p:set>
                                      <p:cBhvr>
                                        <p:cTn id="5466" dur="1" fill="hold">
                                          <p:stCondLst>
                                            <p:cond delay="0"/>
                                          </p:stCondLst>
                                        </p:cTn>
                                        <p:tgtEl>
                                          <p:spTgt spid="1045"/>
                                        </p:tgtEl>
                                        <p:attrNameLst>
                                          <p:attrName>style.visibility</p:attrName>
                                        </p:attrNameLst>
                                      </p:cBhvr>
                                      <p:to>
                                        <p:strVal val="hidden"/>
                                      </p:to>
                                    </p:set>
                                  </p:childTnLst>
                                </p:cTn>
                              </p:par>
                              <p:par>
                                <p:cTn id="5467" presetID="1" presetClass="exit" presetSubtype="0" fill="hold" grpId="1" nodeType="withEffect">
                                  <p:stCondLst>
                                    <p:cond delay="0"/>
                                  </p:stCondLst>
                                  <p:childTnLst>
                                    <p:set>
                                      <p:cBhvr>
                                        <p:cTn id="5468" dur="1" fill="hold">
                                          <p:stCondLst>
                                            <p:cond delay="0"/>
                                          </p:stCondLst>
                                        </p:cTn>
                                        <p:tgtEl>
                                          <p:spTgt spid="1044"/>
                                        </p:tgtEl>
                                        <p:attrNameLst>
                                          <p:attrName>style.visibility</p:attrName>
                                        </p:attrNameLst>
                                      </p:cBhvr>
                                      <p:to>
                                        <p:strVal val="hidden"/>
                                      </p:to>
                                    </p:set>
                                  </p:childTnLst>
                                </p:cTn>
                              </p:par>
                              <p:par>
                                <p:cTn id="5469" presetID="1" presetClass="entr" presetSubtype="0" fill="hold" grpId="3" nodeType="withEffect">
                                  <p:stCondLst>
                                    <p:cond delay="0"/>
                                  </p:stCondLst>
                                  <p:childTnLst>
                                    <p:set>
                                      <p:cBhvr>
                                        <p:cTn id="5470" dur="1" fill="hold">
                                          <p:stCondLst>
                                            <p:cond delay="0"/>
                                          </p:stCondLst>
                                        </p:cTn>
                                        <p:tgtEl>
                                          <p:spTgt spid="1043"/>
                                        </p:tgtEl>
                                        <p:attrNameLst>
                                          <p:attrName>style.visibility</p:attrName>
                                        </p:attrNameLst>
                                      </p:cBhvr>
                                      <p:to>
                                        <p:strVal val="visible"/>
                                      </p:to>
                                    </p:set>
                                  </p:childTnLst>
                                </p:cTn>
                              </p:par>
                              <p:par>
                                <p:cTn id="5471" presetID="1" presetClass="entr" presetSubtype="0" fill="hold" grpId="3" nodeType="withEffect">
                                  <p:stCondLst>
                                    <p:cond delay="0"/>
                                  </p:stCondLst>
                                  <p:childTnLst>
                                    <p:set>
                                      <p:cBhvr>
                                        <p:cTn id="5472" dur="1" fill="hold">
                                          <p:stCondLst>
                                            <p:cond delay="0"/>
                                          </p:stCondLst>
                                        </p:cTn>
                                        <p:tgtEl>
                                          <p:spTgt spid="1042"/>
                                        </p:tgtEl>
                                        <p:attrNameLst>
                                          <p:attrName>style.visibility</p:attrName>
                                        </p:attrNameLst>
                                      </p:cBhvr>
                                      <p:to>
                                        <p:strVal val="visible"/>
                                      </p:to>
                                    </p:set>
                                  </p:childTnLst>
                                </p:cTn>
                              </p:par>
                            </p:childTnLst>
                          </p:cTn>
                        </p:par>
                      </p:childTnLst>
                    </p:cTn>
                  </p:par>
                </p:childTnLst>
              </p:cTn>
              <p:nextCondLst>
                <p:cond evt="onClick" delay="0">
                  <p:tgtEl>
                    <p:spTgt spid="1045"/>
                  </p:tgtEl>
                </p:cond>
              </p:nextCondLst>
            </p:seq>
            <p:seq concurrent="1" nextAc="seek">
              <p:cTn id="5473" restart="whenNotActive" fill="hold" evtFilter="cancelBubble" nodeType="interactiveSeq">
                <p:stCondLst>
                  <p:cond evt="onClick" delay="0">
                    <p:tgtEl>
                      <p:spTgt spid="1044"/>
                    </p:tgtEl>
                  </p:cond>
                </p:stCondLst>
                <p:endSync evt="end" delay="0">
                  <p:rtn val="all"/>
                </p:endSync>
                <p:childTnLst>
                  <p:par>
                    <p:cTn id="5474" fill="hold">
                      <p:stCondLst>
                        <p:cond delay="0"/>
                      </p:stCondLst>
                      <p:childTnLst>
                        <p:par>
                          <p:cTn id="5475" fill="hold">
                            <p:stCondLst>
                              <p:cond delay="0"/>
                            </p:stCondLst>
                            <p:childTnLst>
                              <p:par>
                                <p:cTn id="5476" presetID="1" presetClass="exit" presetSubtype="0" fill="hold" grpId="2" nodeType="withEffect">
                                  <p:stCondLst>
                                    <p:cond delay="0"/>
                                  </p:stCondLst>
                                  <p:childTnLst>
                                    <p:set>
                                      <p:cBhvr>
                                        <p:cTn id="5477" dur="1" fill="hold">
                                          <p:stCondLst>
                                            <p:cond delay="0"/>
                                          </p:stCondLst>
                                        </p:cTn>
                                        <p:tgtEl>
                                          <p:spTgt spid="1044"/>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1045"/>
                                        </p:tgtEl>
                                        <p:attrNameLst>
                                          <p:attrName>style.visibility</p:attrName>
                                        </p:attrNameLst>
                                      </p:cBhvr>
                                      <p:to>
                                        <p:strVal val="hidden"/>
                                      </p:to>
                                    </p:set>
                                  </p:childTnLst>
                                </p:cTn>
                              </p:par>
                              <p:par>
                                <p:cTn id="5480" presetID="1" presetClass="entr" presetSubtype="0" fill="hold" grpId="0" nodeType="withEffect">
                                  <p:stCondLst>
                                    <p:cond delay="0"/>
                                  </p:stCondLst>
                                  <p:childTnLst>
                                    <p:set>
                                      <p:cBhvr>
                                        <p:cTn id="5481" dur="1" fill="hold">
                                          <p:stCondLst>
                                            <p:cond delay="0"/>
                                          </p:stCondLst>
                                        </p:cTn>
                                        <p:tgtEl>
                                          <p:spTgt spid="1047"/>
                                        </p:tgtEl>
                                        <p:attrNameLst>
                                          <p:attrName>style.visibility</p:attrName>
                                        </p:attrNameLst>
                                      </p:cBhvr>
                                      <p:to>
                                        <p:strVal val="visible"/>
                                      </p:to>
                                    </p:set>
                                  </p:childTnLst>
                                </p:cTn>
                              </p:par>
                              <p:par>
                                <p:cTn id="5482" presetID="1" presetClass="entr" presetSubtype="0" fill="hold" grpId="0" nodeType="withEffect">
                                  <p:stCondLst>
                                    <p:cond delay="0"/>
                                  </p:stCondLst>
                                  <p:childTnLst>
                                    <p:set>
                                      <p:cBhvr>
                                        <p:cTn id="5483" dur="1" fill="hold">
                                          <p:stCondLst>
                                            <p:cond delay="0"/>
                                          </p:stCondLst>
                                        </p:cTn>
                                        <p:tgtEl>
                                          <p:spTgt spid="1046"/>
                                        </p:tgtEl>
                                        <p:attrNameLst>
                                          <p:attrName>style.visibility</p:attrName>
                                        </p:attrNameLst>
                                      </p:cBhvr>
                                      <p:to>
                                        <p:strVal val="visible"/>
                                      </p:to>
                                    </p:set>
                                  </p:childTnLst>
                                </p:cTn>
                              </p:par>
                            </p:childTnLst>
                          </p:cTn>
                        </p:par>
                      </p:childTnLst>
                    </p:cTn>
                  </p:par>
                </p:childTnLst>
              </p:cTn>
              <p:nextCondLst>
                <p:cond evt="onClick" delay="0">
                  <p:tgtEl>
                    <p:spTgt spid="1044"/>
                  </p:tgtEl>
                </p:cond>
              </p:nextCondLst>
            </p:seq>
            <p:seq concurrent="1" nextAc="seek">
              <p:cTn id="5484" restart="whenNotActive" fill="hold" evtFilter="cancelBubble" nodeType="interactiveSeq">
                <p:stCondLst>
                  <p:cond evt="onClick" delay="0">
                    <p:tgtEl>
                      <p:spTgt spid="1047"/>
                    </p:tgtEl>
                  </p:cond>
                </p:stCondLst>
                <p:endSync evt="end" delay="0">
                  <p:rtn val="all"/>
                </p:endSync>
                <p:childTnLst>
                  <p:par>
                    <p:cTn id="5485" fill="hold">
                      <p:stCondLst>
                        <p:cond delay="0"/>
                      </p:stCondLst>
                      <p:childTnLst>
                        <p:par>
                          <p:cTn id="5486" fill="hold">
                            <p:stCondLst>
                              <p:cond delay="0"/>
                            </p:stCondLst>
                            <p:childTnLst>
                              <p:par>
                                <p:cTn id="5487" presetID="1" presetClass="exit" presetSubtype="0" fill="hold" grpId="1" nodeType="withEffect">
                                  <p:stCondLst>
                                    <p:cond delay="0"/>
                                  </p:stCondLst>
                                  <p:childTnLst>
                                    <p:set>
                                      <p:cBhvr>
                                        <p:cTn id="5488" dur="1" fill="hold">
                                          <p:stCondLst>
                                            <p:cond delay="0"/>
                                          </p:stCondLst>
                                        </p:cTn>
                                        <p:tgtEl>
                                          <p:spTgt spid="1047"/>
                                        </p:tgtEl>
                                        <p:attrNameLst>
                                          <p:attrName>style.visibility</p:attrName>
                                        </p:attrNameLst>
                                      </p:cBhvr>
                                      <p:to>
                                        <p:strVal val="hidden"/>
                                      </p:to>
                                    </p:set>
                                  </p:childTnLst>
                                </p:cTn>
                              </p:par>
                              <p:par>
                                <p:cTn id="5489" presetID="1" presetClass="exit" presetSubtype="0" fill="hold" grpId="1" nodeType="withEffect">
                                  <p:stCondLst>
                                    <p:cond delay="0"/>
                                  </p:stCondLst>
                                  <p:childTnLst>
                                    <p:set>
                                      <p:cBhvr>
                                        <p:cTn id="5490" dur="1" fill="hold">
                                          <p:stCondLst>
                                            <p:cond delay="0"/>
                                          </p:stCondLst>
                                        </p:cTn>
                                        <p:tgtEl>
                                          <p:spTgt spid="1046"/>
                                        </p:tgtEl>
                                        <p:attrNameLst>
                                          <p:attrName>style.visibility</p:attrName>
                                        </p:attrNameLst>
                                      </p:cBhvr>
                                      <p:to>
                                        <p:strVal val="hidden"/>
                                      </p:to>
                                    </p:set>
                                  </p:childTnLst>
                                </p:cTn>
                              </p:par>
                              <p:par>
                                <p:cTn id="5491" presetID="1" presetClass="entr" presetSubtype="0" fill="hold" grpId="0" nodeType="withEffect">
                                  <p:stCondLst>
                                    <p:cond delay="0"/>
                                  </p:stCondLst>
                                  <p:childTnLst>
                                    <p:set>
                                      <p:cBhvr>
                                        <p:cTn id="5492" dur="1" fill="hold">
                                          <p:stCondLst>
                                            <p:cond delay="0"/>
                                          </p:stCondLst>
                                        </p:cTn>
                                        <p:tgtEl>
                                          <p:spTgt spid="1045"/>
                                        </p:tgtEl>
                                        <p:attrNameLst>
                                          <p:attrName>style.visibility</p:attrName>
                                        </p:attrNameLst>
                                      </p:cBhvr>
                                      <p:to>
                                        <p:strVal val="visible"/>
                                      </p:to>
                                    </p:set>
                                  </p:childTnLst>
                                </p:cTn>
                              </p:par>
                              <p:par>
                                <p:cTn id="5493" presetID="1" presetClass="entr" presetSubtype="0" fill="hold" grpId="0" nodeType="withEffect">
                                  <p:stCondLst>
                                    <p:cond delay="0"/>
                                  </p:stCondLst>
                                  <p:childTnLst>
                                    <p:set>
                                      <p:cBhvr>
                                        <p:cTn id="5494" dur="1" fill="hold">
                                          <p:stCondLst>
                                            <p:cond delay="0"/>
                                          </p:stCondLst>
                                        </p:cTn>
                                        <p:tgtEl>
                                          <p:spTgt spid="1044"/>
                                        </p:tgtEl>
                                        <p:attrNameLst>
                                          <p:attrName>style.visibility</p:attrName>
                                        </p:attrNameLst>
                                      </p:cBhvr>
                                      <p:to>
                                        <p:strVal val="visible"/>
                                      </p:to>
                                    </p:set>
                                  </p:childTnLst>
                                </p:cTn>
                              </p:par>
                            </p:childTnLst>
                          </p:cTn>
                        </p:par>
                      </p:childTnLst>
                    </p:cTn>
                  </p:par>
                </p:childTnLst>
              </p:cTn>
              <p:nextCondLst>
                <p:cond evt="onClick" delay="0">
                  <p:tgtEl>
                    <p:spTgt spid="1047"/>
                  </p:tgtEl>
                </p:cond>
              </p:nextCondLst>
            </p:seq>
            <p:seq concurrent="1" nextAc="seek">
              <p:cTn id="5495" restart="whenNotActive" fill="hold" evtFilter="cancelBubble" nodeType="interactiveSeq">
                <p:stCondLst>
                  <p:cond evt="onClick" delay="0">
                    <p:tgtEl>
                      <p:spTgt spid="1046"/>
                    </p:tgtEl>
                  </p:cond>
                </p:stCondLst>
                <p:endSync evt="end" delay="0">
                  <p:rtn val="all"/>
                </p:endSync>
                <p:childTnLst>
                  <p:par>
                    <p:cTn id="5496" fill="hold">
                      <p:stCondLst>
                        <p:cond delay="0"/>
                      </p:stCondLst>
                      <p:childTnLst>
                        <p:par>
                          <p:cTn id="5497" fill="hold">
                            <p:stCondLst>
                              <p:cond delay="0"/>
                            </p:stCondLst>
                            <p:childTnLst>
                              <p:par>
                                <p:cTn id="5498" presetID="1" presetClass="exit" presetSubtype="0" fill="hold" grpId="2" nodeType="withEffect">
                                  <p:stCondLst>
                                    <p:cond delay="0"/>
                                  </p:stCondLst>
                                  <p:childTnLst>
                                    <p:set>
                                      <p:cBhvr>
                                        <p:cTn id="5499" dur="1" fill="hold">
                                          <p:stCondLst>
                                            <p:cond delay="0"/>
                                          </p:stCondLst>
                                        </p:cTn>
                                        <p:tgtEl>
                                          <p:spTgt spid="1046"/>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1047"/>
                                        </p:tgtEl>
                                        <p:attrNameLst>
                                          <p:attrName>style.visibility</p:attrName>
                                        </p:attrNameLst>
                                      </p:cBhvr>
                                      <p:to>
                                        <p:strVal val="hidden"/>
                                      </p:to>
                                    </p:set>
                                  </p:childTnLst>
                                </p:cTn>
                              </p:par>
                              <p:par>
                                <p:cTn id="5502" presetID="1" presetClass="entr" presetSubtype="0" fill="hold" grpId="1" nodeType="withEffect">
                                  <p:stCondLst>
                                    <p:cond delay="0"/>
                                  </p:stCondLst>
                                  <p:childTnLst>
                                    <p:set>
                                      <p:cBhvr>
                                        <p:cTn id="5503" dur="1" fill="hold">
                                          <p:stCondLst>
                                            <p:cond delay="0"/>
                                          </p:stCondLst>
                                        </p:cTn>
                                        <p:tgtEl>
                                          <p:spTgt spid="1049"/>
                                        </p:tgtEl>
                                        <p:attrNameLst>
                                          <p:attrName>style.visibility</p:attrName>
                                        </p:attrNameLst>
                                      </p:cBhvr>
                                      <p:to>
                                        <p:strVal val="visible"/>
                                      </p:to>
                                    </p:set>
                                  </p:childTnLst>
                                </p:cTn>
                              </p:par>
                              <p:par>
                                <p:cTn id="5504" presetID="1" presetClass="entr" presetSubtype="0" fill="hold" grpId="1" nodeType="withEffect">
                                  <p:stCondLst>
                                    <p:cond delay="0"/>
                                  </p:stCondLst>
                                  <p:childTnLst>
                                    <p:set>
                                      <p:cBhvr>
                                        <p:cTn id="5505" dur="1" fill="hold">
                                          <p:stCondLst>
                                            <p:cond delay="0"/>
                                          </p:stCondLst>
                                        </p:cTn>
                                        <p:tgtEl>
                                          <p:spTgt spid="1048"/>
                                        </p:tgtEl>
                                        <p:attrNameLst>
                                          <p:attrName>style.visibility</p:attrName>
                                        </p:attrNameLst>
                                      </p:cBhvr>
                                      <p:to>
                                        <p:strVal val="visible"/>
                                      </p:to>
                                    </p:set>
                                  </p:childTnLst>
                                </p:cTn>
                              </p:par>
                            </p:childTnLst>
                          </p:cTn>
                        </p:par>
                      </p:childTnLst>
                    </p:cTn>
                  </p:par>
                </p:childTnLst>
              </p:cTn>
              <p:nextCondLst>
                <p:cond evt="onClick" delay="0">
                  <p:tgtEl>
                    <p:spTgt spid="1046"/>
                  </p:tgtEl>
                </p:cond>
              </p:nextCondLst>
            </p:seq>
            <p:seq concurrent="1" nextAc="seek">
              <p:cTn id="5506" restart="whenNotActive" fill="hold" evtFilter="cancelBubble" nodeType="interactiveSeq">
                <p:stCondLst>
                  <p:cond evt="onClick" delay="0">
                    <p:tgtEl>
                      <p:spTgt spid="1049"/>
                    </p:tgtEl>
                  </p:cond>
                </p:stCondLst>
                <p:endSync evt="end" delay="0">
                  <p:rtn val="all"/>
                </p:endSync>
                <p:childTnLst>
                  <p:par>
                    <p:cTn id="5507" fill="hold">
                      <p:stCondLst>
                        <p:cond delay="0"/>
                      </p:stCondLst>
                      <p:childTnLst>
                        <p:par>
                          <p:cTn id="5508" fill="hold">
                            <p:stCondLst>
                              <p:cond delay="0"/>
                            </p:stCondLst>
                            <p:childTnLst>
                              <p:par>
                                <p:cTn id="5509" presetID="1" presetClass="exit" presetSubtype="0" fill="hold" grpId="0" nodeType="withEffect">
                                  <p:stCondLst>
                                    <p:cond delay="0"/>
                                  </p:stCondLst>
                                  <p:childTnLst>
                                    <p:set>
                                      <p:cBhvr>
                                        <p:cTn id="5510" dur="1" fill="hold">
                                          <p:stCondLst>
                                            <p:cond delay="0"/>
                                          </p:stCondLst>
                                        </p:cTn>
                                        <p:tgtEl>
                                          <p:spTgt spid="1049"/>
                                        </p:tgtEl>
                                        <p:attrNameLst>
                                          <p:attrName>style.visibility</p:attrName>
                                        </p:attrNameLst>
                                      </p:cBhvr>
                                      <p:to>
                                        <p:strVal val="hidden"/>
                                      </p:to>
                                    </p:set>
                                  </p:childTnLst>
                                </p:cTn>
                              </p:par>
                              <p:par>
                                <p:cTn id="5511" presetID="1" presetClass="exit" presetSubtype="0" fill="hold" grpId="0" nodeType="withEffect">
                                  <p:stCondLst>
                                    <p:cond delay="0"/>
                                  </p:stCondLst>
                                  <p:childTnLst>
                                    <p:set>
                                      <p:cBhvr>
                                        <p:cTn id="5512" dur="1" fill="hold">
                                          <p:stCondLst>
                                            <p:cond delay="0"/>
                                          </p:stCondLst>
                                        </p:cTn>
                                        <p:tgtEl>
                                          <p:spTgt spid="1048"/>
                                        </p:tgtEl>
                                        <p:attrNameLst>
                                          <p:attrName>style.visibility</p:attrName>
                                        </p:attrNameLst>
                                      </p:cBhvr>
                                      <p:to>
                                        <p:strVal val="hidden"/>
                                      </p:to>
                                    </p:set>
                                  </p:childTnLst>
                                </p:cTn>
                              </p:par>
                              <p:par>
                                <p:cTn id="5513" presetID="1" presetClass="entr" presetSubtype="0" fill="hold" grpId="3" nodeType="withEffect">
                                  <p:stCondLst>
                                    <p:cond delay="0"/>
                                  </p:stCondLst>
                                  <p:childTnLst>
                                    <p:set>
                                      <p:cBhvr>
                                        <p:cTn id="5514" dur="1" fill="hold">
                                          <p:stCondLst>
                                            <p:cond delay="0"/>
                                          </p:stCondLst>
                                        </p:cTn>
                                        <p:tgtEl>
                                          <p:spTgt spid="1047"/>
                                        </p:tgtEl>
                                        <p:attrNameLst>
                                          <p:attrName>style.visibility</p:attrName>
                                        </p:attrNameLst>
                                      </p:cBhvr>
                                      <p:to>
                                        <p:strVal val="visible"/>
                                      </p:to>
                                    </p:set>
                                  </p:childTnLst>
                                </p:cTn>
                              </p:par>
                              <p:par>
                                <p:cTn id="5515" presetID="1" presetClass="entr" presetSubtype="0" fill="hold" grpId="3" nodeType="withEffect">
                                  <p:stCondLst>
                                    <p:cond delay="0"/>
                                  </p:stCondLst>
                                  <p:childTnLst>
                                    <p:set>
                                      <p:cBhvr>
                                        <p:cTn id="5516" dur="1" fill="hold">
                                          <p:stCondLst>
                                            <p:cond delay="0"/>
                                          </p:stCondLst>
                                        </p:cTn>
                                        <p:tgtEl>
                                          <p:spTgt spid="1046"/>
                                        </p:tgtEl>
                                        <p:attrNameLst>
                                          <p:attrName>style.visibility</p:attrName>
                                        </p:attrNameLst>
                                      </p:cBhvr>
                                      <p:to>
                                        <p:strVal val="visible"/>
                                      </p:to>
                                    </p:set>
                                  </p:childTnLst>
                                </p:cTn>
                              </p:par>
                            </p:childTnLst>
                          </p:cTn>
                        </p:par>
                      </p:childTnLst>
                    </p:cTn>
                  </p:par>
                </p:childTnLst>
              </p:cTn>
              <p:nextCondLst>
                <p:cond evt="onClick" delay="0">
                  <p:tgtEl>
                    <p:spTgt spid="1049"/>
                  </p:tgtEl>
                </p:cond>
              </p:nextCondLst>
            </p:seq>
            <p:seq concurrent="1" nextAc="seek">
              <p:cTn id="5517" restart="whenNotActive" fill="hold" evtFilter="cancelBubble" nodeType="interactiveSeq">
                <p:stCondLst>
                  <p:cond evt="onClick" delay="0">
                    <p:tgtEl>
                      <p:spTgt spid="444"/>
                    </p:tgtEl>
                  </p:cond>
                </p:stCondLst>
                <p:endSync evt="end" delay="0">
                  <p:rtn val="all"/>
                </p:endSync>
                <p:childTnLst>
                  <p:par>
                    <p:cTn id="5518" fill="hold">
                      <p:stCondLst>
                        <p:cond delay="0"/>
                      </p:stCondLst>
                      <p:childTnLst>
                        <p:par>
                          <p:cTn id="5519" fill="hold">
                            <p:stCondLst>
                              <p:cond delay="0"/>
                            </p:stCondLst>
                            <p:childTnLst>
                              <p:par>
                                <p:cTn id="5520" presetID="1" presetClass="exit" presetSubtype="0" fill="hold" grpId="0" nodeType="withEffect">
                                  <p:stCondLst>
                                    <p:cond delay="0"/>
                                  </p:stCondLst>
                                  <p:childTnLst>
                                    <p:set>
                                      <p:cBhvr>
                                        <p:cTn id="5521" dur="1" fill="hold">
                                          <p:stCondLst>
                                            <p:cond delay="0"/>
                                          </p:stCondLst>
                                        </p:cTn>
                                        <p:tgtEl>
                                          <p:spTgt spid="444"/>
                                        </p:tgtEl>
                                        <p:attrNameLst>
                                          <p:attrName>style.visibility</p:attrName>
                                        </p:attrNameLst>
                                      </p:cBhvr>
                                      <p:to>
                                        <p:strVal val="hidden"/>
                                      </p:to>
                                    </p:set>
                                  </p:childTnLst>
                                </p:cTn>
                              </p:par>
                              <p:par>
                                <p:cTn id="5522" presetID="1" presetClass="entr" presetSubtype="0" fill="hold" grpId="0" nodeType="withEffect">
                                  <p:stCondLst>
                                    <p:cond delay="0"/>
                                  </p:stCondLst>
                                  <p:childTnLst>
                                    <p:set>
                                      <p:cBhvr>
                                        <p:cTn id="5523" dur="1" fill="hold">
                                          <p:stCondLst>
                                            <p:cond delay="0"/>
                                          </p:stCondLst>
                                        </p:cTn>
                                        <p:tgtEl>
                                          <p:spTgt spid="445"/>
                                        </p:tgtEl>
                                        <p:attrNameLst>
                                          <p:attrName>style.visibility</p:attrName>
                                        </p:attrNameLst>
                                      </p:cBhvr>
                                      <p:to>
                                        <p:strVal val="visible"/>
                                      </p:to>
                                    </p:set>
                                  </p:childTnLst>
                                </p:cTn>
                              </p:par>
                              <p:par>
                                <p:cTn id="5524" presetID="1" presetClass="entr" presetSubtype="0" fill="hold" grpId="0" nodeType="withEffect">
                                  <p:stCondLst>
                                    <p:cond delay="0"/>
                                  </p:stCondLst>
                                  <p:childTnLst>
                                    <p:set>
                                      <p:cBhvr>
                                        <p:cTn id="5525" dur="1" fill="hold">
                                          <p:stCondLst>
                                            <p:cond delay="0"/>
                                          </p:stCondLst>
                                        </p:cTn>
                                        <p:tgtEl>
                                          <p:spTgt spid="446"/>
                                        </p:tgtEl>
                                        <p:attrNameLst>
                                          <p:attrName>style.visibility</p:attrName>
                                        </p:attrNameLst>
                                      </p:cBhvr>
                                      <p:to>
                                        <p:strVal val="visible"/>
                                      </p:to>
                                    </p:set>
                                  </p:childTnLst>
                                </p:cTn>
                              </p:par>
                            </p:childTnLst>
                          </p:cTn>
                        </p:par>
                      </p:childTnLst>
                    </p:cTn>
                  </p:par>
                </p:childTnLst>
              </p:cTn>
              <p:nextCondLst>
                <p:cond evt="onClick" delay="0">
                  <p:tgtEl>
                    <p:spTgt spid="444"/>
                  </p:tgtEl>
                </p:cond>
              </p:nextCondLst>
            </p:seq>
            <p:seq concurrent="1" nextAc="seek">
              <p:cTn id="5526" restart="whenNotActive" fill="hold" evtFilter="cancelBubble" nodeType="interactiveSeq">
                <p:stCondLst>
                  <p:cond evt="onClick" delay="0">
                    <p:tgtEl>
                      <p:spTgt spid="446"/>
                    </p:tgtEl>
                  </p:cond>
                </p:stCondLst>
                <p:endSync evt="end" delay="0">
                  <p:rtn val="all"/>
                </p:endSync>
                <p:childTnLst>
                  <p:par>
                    <p:cTn id="5527" fill="hold">
                      <p:stCondLst>
                        <p:cond delay="0"/>
                      </p:stCondLst>
                      <p:childTnLst>
                        <p:par>
                          <p:cTn id="5528" fill="hold">
                            <p:stCondLst>
                              <p:cond delay="0"/>
                            </p:stCondLst>
                            <p:childTnLst>
                              <p:par>
                                <p:cTn id="5529" presetID="1" presetClass="exit" presetSubtype="0" fill="hold" grpId="1" nodeType="withEffect">
                                  <p:stCondLst>
                                    <p:cond delay="0"/>
                                  </p:stCondLst>
                                  <p:childTnLst>
                                    <p:set>
                                      <p:cBhvr>
                                        <p:cTn id="5530" dur="1" fill="hold">
                                          <p:stCondLst>
                                            <p:cond delay="0"/>
                                          </p:stCondLst>
                                        </p:cTn>
                                        <p:tgtEl>
                                          <p:spTgt spid="445"/>
                                        </p:tgtEl>
                                        <p:attrNameLst>
                                          <p:attrName>style.visibility</p:attrName>
                                        </p:attrNameLst>
                                      </p:cBhvr>
                                      <p:to>
                                        <p:strVal val="hidden"/>
                                      </p:to>
                                    </p:set>
                                  </p:childTnLst>
                                </p:cTn>
                              </p:par>
                              <p:par>
                                <p:cTn id="5531" presetID="1" presetClass="exit" presetSubtype="0" fill="hold" grpId="1" nodeType="withEffect">
                                  <p:stCondLst>
                                    <p:cond delay="0"/>
                                  </p:stCondLst>
                                  <p:childTnLst>
                                    <p:set>
                                      <p:cBhvr>
                                        <p:cTn id="5532" dur="1" fill="hold">
                                          <p:stCondLst>
                                            <p:cond delay="0"/>
                                          </p:stCondLst>
                                        </p:cTn>
                                        <p:tgtEl>
                                          <p:spTgt spid="446"/>
                                        </p:tgtEl>
                                        <p:attrNameLst>
                                          <p:attrName>style.visibility</p:attrName>
                                        </p:attrNameLst>
                                      </p:cBhvr>
                                      <p:to>
                                        <p:strVal val="hidden"/>
                                      </p:to>
                                    </p:set>
                                  </p:childTnLst>
                                </p:cTn>
                              </p:par>
                              <p:par>
                                <p:cTn id="5533" presetID="1" presetClass="entr" presetSubtype="0" fill="hold" grpId="1" nodeType="withEffect">
                                  <p:stCondLst>
                                    <p:cond delay="0"/>
                                  </p:stCondLst>
                                  <p:childTnLst>
                                    <p:set>
                                      <p:cBhvr>
                                        <p:cTn id="5534" dur="1" fill="hold">
                                          <p:stCondLst>
                                            <p:cond delay="0"/>
                                          </p:stCondLst>
                                        </p:cTn>
                                        <p:tgtEl>
                                          <p:spTgt spid="444"/>
                                        </p:tgtEl>
                                        <p:attrNameLst>
                                          <p:attrName>style.visibility</p:attrName>
                                        </p:attrNameLst>
                                      </p:cBhvr>
                                      <p:to>
                                        <p:strVal val="visible"/>
                                      </p:to>
                                    </p:set>
                                  </p:childTnLst>
                                </p:cTn>
                              </p:par>
                            </p:childTnLst>
                          </p:cTn>
                        </p:par>
                      </p:childTnLst>
                    </p:cTn>
                  </p:par>
                </p:childTnLst>
              </p:cTn>
              <p:nextCondLst>
                <p:cond evt="onClick" delay="0">
                  <p:tgtEl>
                    <p:spTgt spid="446"/>
                  </p:tgtEl>
                </p:cond>
              </p:nextCondLst>
            </p:seq>
            <p:seq concurrent="1" nextAc="seek">
              <p:cTn id="5535" restart="whenNotActive" fill="hold" evtFilter="cancelBubble" nodeType="interactiveSeq">
                <p:stCondLst>
                  <p:cond evt="onClick" delay="0">
                    <p:tgtEl>
                      <p:spTgt spid="445"/>
                    </p:tgtEl>
                  </p:cond>
                </p:stCondLst>
                <p:endSync evt="end" delay="0">
                  <p:rtn val="all"/>
                </p:endSync>
                <p:childTnLst>
                  <p:par>
                    <p:cTn id="5536" fill="hold">
                      <p:stCondLst>
                        <p:cond delay="0"/>
                      </p:stCondLst>
                      <p:childTnLst>
                        <p:par>
                          <p:cTn id="5537" fill="hold">
                            <p:stCondLst>
                              <p:cond delay="0"/>
                            </p:stCondLst>
                            <p:childTnLst>
                              <p:par>
                                <p:cTn id="5538" presetID="1" presetClass="exit" presetSubtype="0" fill="hold" grpId="2" nodeType="withEffect">
                                  <p:stCondLst>
                                    <p:cond delay="0"/>
                                  </p:stCondLst>
                                  <p:childTnLst>
                                    <p:set>
                                      <p:cBhvr>
                                        <p:cTn id="5539" dur="1" fill="hold">
                                          <p:stCondLst>
                                            <p:cond delay="0"/>
                                          </p:stCondLst>
                                        </p:cTn>
                                        <p:tgtEl>
                                          <p:spTgt spid="445"/>
                                        </p:tgtEl>
                                        <p:attrNameLst>
                                          <p:attrName>style.visibility</p:attrName>
                                        </p:attrNameLst>
                                      </p:cBhvr>
                                      <p:to>
                                        <p:strVal val="hidden"/>
                                      </p:to>
                                    </p:set>
                                  </p:childTnLst>
                                </p:cTn>
                              </p:par>
                              <p:par>
                                <p:cTn id="5540" presetID="1" presetClass="exit" presetSubtype="0" fill="hold" grpId="3" nodeType="withEffect">
                                  <p:stCondLst>
                                    <p:cond delay="0"/>
                                  </p:stCondLst>
                                  <p:childTnLst>
                                    <p:set>
                                      <p:cBhvr>
                                        <p:cTn id="5541" dur="1" fill="hold">
                                          <p:stCondLst>
                                            <p:cond delay="0"/>
                                          </p:stCondLst>
                                        </p:cTn>
                                        <p:tgtEl>
                                          <p:spTgt spid="446"/>
                                        </p:tgtEl>
                                        <p:attrNameLst>
                                          <p:attrName>style.visibility</p:attrName>
                                        </p:attrNameLst>
                                      </p:cBhvr>
                                      <p:to>
                                        <p:strVal val="hidden"/>
                                      </p:to>
                                    </p:set>
                                  </p:childTnLst>
                                </p:cTn>
                              </p:par>
                              <p:par>
                                <p:cTn id="5542" presetID="1" presetClass="entr" presetSubtype="0" fill="hold" grpId="0" nodeType="withEffect">
                                  <p:stCondLst>
                                    <p:cond delay="0"/>
                                  </p:stCondLst>
                                  <p:childTnLst>
                                    <p:set>
                                      <p:cBhvr>
                                        <p:cTn id="5543" dur="1" fill="hold">
                                          <p:stCondLst>
                                            <p:cond delay="0"/>
                                          </p:stCondLst>
                                        </p:cTn>
                                        <p:tgtEl>
                                          <p:spTgt spid="448"/>
                                        </p:tgtEl>
                                        <p:attrNameLst>
                                          <p:attrName>style.visibility</p:attrName>
                                        </p:attrNameLst>
                                      </p:cBhvr>
                                      <p:to>
                                        <p:strVal val="visible"/>
                                      </p:to>
                                    </p:set>
                                  </p:childTnLst>
                                </p:cTn>
                              </p:par>
                              <p:par>
                                <p:cTn id="5544" presetID="1" presetClass="entr" presetSubtype="0" fill="hold" grpId="0" nodeType="withEffect">
                                  <p:stCondLst>
                                    <p:cond delay="0"/>
                                  </p:stCondLst>
                                  <p:childTnLst>
                                    <p:set>
                                      <p:cBhvr>
                                        <p:cTn id="5545" dur="1" fill="hold">
                                          <p:stCondLst>
                                            <p:cond delay="0"/>
                                          </p:stCondLst>
                                        </p:cTn>
                                        <p:tgtEl>
                                          <p:spTgt spid="447"/>
                                        </p:tgtEl>
                                        <p:attrNameLst>
                                          <p:attrName>style.visibility</p:attrName>
                                        </p:attrNameLst>
                                      </p:cBhvr>
                                      <p:to>
                                        <p:strVal val="visible"/>
                                      </p:to>
                                    </p:set>
                                  </p:childTnLst>
                                </p:cTn>
                              </p:par>
                            </p:childTnLst>
                          </p:cTn>
                        </p:par>
                      </p:childTnLst>
                    </p:cTn>
                  </p:par>
                </p:childTnLst>
              </p:cTn>
              <p:nextCondLst>
                <p:cond evt="onClick" delay="0">
                  <p:tgtEl>
                    <p:spTgt spid="445"/>
                  </p:tgtEl>
                </p:cond>
              </p:nextCondLst>
            </p:seq>
            <p:seq concurrent="1" nextAc="seek">
              <p:cTn id="5546" restart="whenNotActive" fill="hold" evtFilter="cancelBubble" nodeType="interactiveSeq">
                <p:stCondLst>
                  <p:cond evt="onClick" delay="0">
                    <p:tgtEl>
                      <p:spTgt spid="448"/>
                    </p:tgtEl>
                  </p:cond>
                </p:stCondLst>
                <p:endSync evt="end" delay="0">
                  <p:rtn val="all"/>
                </p:endSync>
                <p:childTnLst>
                  <p:par>
                    <p:cTn id="5547" fill="hold">
                      <p:stCondLst>
                        <p:cond delay="0"/>
                      </p:stCondLst>
                      <p:childTnLst>
                        <p:par>
                          <p:cTn id="5548" fill="hold">
                            <p:stCondLst>
                              <p:cond delay="0"/>
                            </p:stCondLst>
                            <p:childTnLst>
                              <p:par>
                                <p:cTn id="5549" presetID="1" presetClass="exit" presetSubtype="0" fill="hold" grpId="1" nodeType="withEffect">
                                  <p:stCondLst>
                                    <p:cond delay="0"/>
                                  </p:stCondLst>
                                  <p:childTnLst>
                                    <p:set>
                                      <p:cBhvr>
                                        <p:cTn id="5550" dur="1" fill="hold">
                                          <p:stCondLst>
                                            <p:cond delay="0"/>
                                          </p:stCondLst>
                                        </p:cTn>
                                        <p:tgtEl>
                                          <p:spTgt spid="448"/>
                                        </p:tgtEl>
                                        <p:attrNameLst>
                                          <p:attrName>style.visibility</p:attrName>
                                        </p:attrNameLst>
                                      </p:cBhvr>
                                      <p:to>
                                        <p:strVal val="hidden"/>
                                      </p:to>
                                    </p:set>
                                  </p:childTnLst>
                                </p:cTn>
                              </p:par>
                              <p:par>
                                <p:cTn id="5551" presetID="1" presetClass="exit" presetSubtype="0" fill="hold" grpId="1" nodeType="withEffect">
                                  <p:stCondLst>
                                    <p:cond delay="0"/>
                                  </p:stCondLst>
                                  <p:childTnLst>
                                    <p:set>
                                      <p:cBhvr>
                                        <p:cTn id="5552" dur="1" fill="hold">
                                          <p:stCondLst>
                                            <p:cond delay="0"/>
                                          </p:stCondLst>
                                        </p:cTn>
                                        <p:tgtEl>
                                          <p:spTgt spid="447"/>
                                        </p:tgtEl>
                                        <p:attrNameLst>
                                          <p:attrName>style.visibility</p:attrName>
                                        </p:attrNameLst>
                                      </p:cBhvr>
                                      <p:to>
                                        <p:strVal val="hidden"/>
                                      </p:to>
                                    </p:set>
                                  </p:childTnLst>
                                </p:cTn>
                              </p:par>
                              <p:par>
                                <p:cTn id="5553" presetID="1" presetClass="entr" presetSubtype="0" fill="hold" grpId="3" nodeType="withEffect">
                                  <p:stCondLst>
                                    <p:cond delay="0"/>
                                  </p:stCondLst>
                                  <p:childTnLst>
                                    <p:set>
                                      <p:cBhvr>
                                        <p:cTn id="5554" dur="1" fill="hold">
                                          <p:stCondLst>
                                            <p:cond delay="0"/>
                                          </p:stCondLst>
                                        </p:cTn>
                                        <p:tgtEl>
                                          <p:spTgt spid="445"/>
                                        </p:tgtEl>
                                        <p:attrNameLst>
                                          <p:attrName>style.visibility</p:attrName>
                                        </p:attrNameLst>
                                      </p:cBhvr>
                                      <p:to>
                                        <p:strVal val="visible"/>
                                      </p:to>
                                    </p:set>
                                  </p:childTnLst>
                                </p:cTn>
                              </p:par>
                              <p:par>
                                <p:cTn id="5555" presetID="1" presetClass="entr" presetSubtype="0" fill="hold" grpId="2" nodeType="withEffect">
                                  <p:stCondLst>
                                    <p:cond delay="0"/>
                                  </p:stCondLst>
                                  <p:childTnLst>
                                    <p:set>
                                      <p:cBhvr>
                                        <p:cTn id="5556" dur="1" fill="hold">
                                          <p:stCondLst>
                                            <p:cond delay="0"/>
                                          </p:stCondLst>
                                        </p:cTn>
                                        <p:tgtEl>
                                          <p:spTgt spid="446"/>
                                        </p:tgtEl>
                                        <p:attrNameLst>
                                          <p:attrName>style.visibility</p:attrName>
                                        </p:attrNameLst>
                                      </p:cBhvr>
                                      <p:to>
                                        <p:strVal val="visible"/>
                                      </p:to>
                                    </p:set>
                                  </p:childTnLst>
                                </p:cTn>
                              </p:par>
                            </p:childTnLst>
                          </p:cTn>
                        </p:par>
                      </p:childTnLst>
                    </p:cTn>
                  </p:par>
                </p:childTnLst>
              </p:cTn>
              <p:nextCondLst>
                <p:cond evt="onClick" delay="0">
                  <p:tgtEl>
                    <p:spTgt spid="448"/>
                  </p:tgtEl>
                </p:cond>
              </p:nextCondLst>
            </p:seq>
            <p:seq concurrent="1" nextAc="seek">
              <p:cTn id="5557" restart="whenNotActive" fill="hold" evtFilter="cancelBubble" nodeType="interactiveSeq">
                <p:stCondLst>
                  <p:cond evt="onClick" delay="0">
                    <p:tgtEl>
                      <p:spTgt spid="447"/>
                    </p:tgtEl>
                  </p:cond>
                </p:stCondLst>
                <p:endSync evt="end" delay="0">
                  <p:rtn val="all"/>
                </p:endSync>
                <p:childTnLst>
                  <p:par>
                    <p:cTn id="5558" fill="hold">
                      <p:stCondLst>
                        <p:cond delay="0"/>
                      </p:stCondLst>
                      <p:childTnLst>
                        <p:par>
                          <p:cTn id="5559" fill="hold">
                            <p:stCondLst>
                              <p:cond delay="0"/>
                            </p:stCondLst>
                            <p:childTnLst>
                              <p:par>
                                <p:cTn id="5560" presetID="1" presetClass="exit" presetSubtype="0" fill="hold" grpId="2" nodeType="withEffect">
                                  <p:stCondLst>
                                    <p:cond delay="0"/>
                                  </p:stCondLst>
                                  <p:childTnLst>
                                    <p:set>
                                      <p:cBhvr>
                                        <p:cTn id="5561" dur="1" fill="hold">
                                          <p:stCondLst>
                                            <p:cond delay="0"/>
                                          </p:stCondLst>
                                        </p:cTn>
                                        <p:tgtEl>
                                          <p:spTgt spid="447"/>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448"/>
                                        </p:tgtEl>
                                        <p:attrNameLst>
                                          <p:attrName>style.visibility</p:attrName>
                                        </p:attrNameLst>
                                      </p:cBhvr>
                                      <p:to>
                                        <p:strVal val="hidden"/>
                                      </p:to>
                                    </p:set>
                                  </p:childTnLst>
                                </p:cTn>
                              </p:par>
                              <p:par>
                                <p:cTn id="5564" presetID="1" presetClass="entr" presetSubtype="0" fill="hold" grpId="3" nodeType="withEffect">
                                  <p:stCondLst>
                                    <p:cond delay="0"/>
                                  </p:stCondLst>
                                  <p:childTnLst>
                                    <p:set>
                                      <p:cBhvr>
                                        <p:cTn id="5565" dur="1" fill="hold">
                                          <p:stCondLst>
                                            <p:cond delay="0"/>
                                          </p:stCondLst>
                                        </p:cTn>
                                        <p:tgtEl>
                                          <p:spTgt spid="450"/>
                                        </p:tgtEl>
                                        <p:attrNameLst>
                                          <p:attrName>style.visibility</p:attrName>
                                        </p:attrNameLst>
                                      </p:cBhvr>
                                      <p:to>
                                        <p:strVal val="visible"/>
                                      </p:to>
                                    </p:set>
                                  </p:childTnLst>
                                </p:cTn>
                              </p:par>
                              <p:par>
                                <p:cTn id="5566" presetID="1" presetClass="entr" presetSubtype="0" fill="hold" grpId="3" nodeType="withEffect">
                                  <p:stCondLst>
                                    <p:cond delay="0"/>
                                  </p:stCondLst>
                                  <p:childTnLst>
                                    <p:set>
                                      <p:cBhvr>
                                        <p:cTn id="5567" dur="1" fill="hold">
                                          <p:stCondLst>
                                            <p:cond delay="0"/>
                                          </p:stCondLst>
                                        </p:cTn>
                                        <p:tgtEl>
                                          <p:spTgt spid="449"/>
                                        </p:tgtEl>
                                        <p:attrNameLst>
                                          <p:attrName>style.visibility</p:attrName>
                                        </p:attrNameLst>
                                      </p:cBhvr>
                                      <p:to>
                                        <p:strVal val="visible"/>
                                      </p:to>
                                    </p:set>
                                  </p:childTnLst>
                                </p:cTn>
                              </p:par>
                            </p:childTnLst>
                          </p:cTn>
                        </p:par>
                      </p:childTnLst>
                    </p:cTn>
                  </p:par>
                </p:childTnLst>
              </p:cTn>
              <p:nextCondLst>
                <p:cond evt="onClick" delay="0">
                  <p:tgtEl>
                    <p:spTgt spid="447"/>
                  </p:tgtEl>
                </p:cond>
              </p:nextCondLst>
            </p:seq>
            <p:seq concurrent="1" nextAc="seek">
              <p:cTn id="5568" restart="whenNotActive" fill="hold" evtFilter="cancelBubble" nodeType="interactiveSeq">
                <p:stCondLst>
                  <p:cond evt="onClick" delay="0">
                    <p:tgtEl>
                      <p:spTgt spid="450"/>
                    </p:tgtEl>
                  </p:cond>
                </p:stCondLst>
                <p:endSync evt="end" delay="0">
                  <p:rtn val="all"/>
                </p:endSync>
                <p:childTnLst>
                  <p:par>
                    <p:cTn id="5569" fill="hold">
                      <p:stCondLst>
                        <p:cond delay="0"/>
                      </p:stCondLst>
                      <p:childTnLst>
                        <p:par>
                          <p:cTn id="5570" fill="hold">
                            <p:stCondLst>
                              <p:cond delay="0"/>
                            </p:stCondLst>
                            <p:childTnLst>
                              <p:par>
                                <p:cTn id="5571" presetID="1" presetClass="exit" presetSubtype="0" fill="hold" grpId="1" nodeType="withEffect">
                                  <p:stCondLst>
                                    <p:cond delay="0"/>
                                  </p:stCondLst>
                                  <p:childTnLst>
                                    <p:set>
                                      <p:cBhvr>
                                        <p:cTn id="5572" dur="1" fill="hold">
                                          <p:stCondLst>
                                            <p:cond delay="0"/>
                                          </p:stCondLst>
                                        </p:cTn>
                                        <p:tgtEl>
                                          <p:spTgt spid="450"/>
                                        </p:tgtEl>
                                        <p:attrNameLst>
                                          <p:attrName>style.visibility</p:attrName>
                                        </p:attrNameLst>
                                      </p:cBhvr>
                                      <p:to>
                                        <p:strVal val="hidden"/>
                                      </p:to>
                                    </p:set>
                                  </p:childTnLst>
                                </p:cTn>
                              </p:par>
                              <p:par>
                                <p:cTn id="5573" presetID="1" presetClass="exit" presetSubtype="0" fill="hold" grpId="1" nodeType="withEffect">
                                  <p:stCondLst>
                                    <p:cond delay="0"/>
                                  </p:stCondLst>
                                  <p:childTnLst>
                                    <p:set>
                                      <p:cBhvr>
                                        <p:cTn id="5574" dur="1" fill="hold">
                                          <p:stCondLst>
                                            <p:cond delay="0"/>
                                          </p:stCondLst>
                                        </p:cTn>
                                        <p:tgtEl>
                                          <p:spTgt spid="449"/>
                                        </p:tgtEl>
                                        <p:attrNameLst>
                                          <p:attrName>style.visibility</p:attrName>
                                        </p:attrNameLst>
                                      </p:cBhvr>
                                      <p:to>
                                        <p:strVal val="hidden"/>
                                      </p:to>
                                    </p:set>
                                  </p:childTnLst>
                                </p:cTn>
                              </p:par>
                              <p:par>
                                <p:cTn id="5575" presetID="1" presetClass="entr" presetSubtype="0" fill="hold" grpId="3" nodeType="withEffect">
                                  <p:stCondLst>
                                    <p:cond delay="0"/>
                                  </p:stCondLst>
                                  <p:childTnLst>
                                    <p:set>
                                      <p:cBhvr>
                                        <p:cTn id="5576" dur="1" fill="hold">
                                          <p:stCondLst>
                                            <p:cond delay="0"/>
                                          </p:stCondLst>
                                        </p:cTn>
                                        <p:tgtEl>
                                          <p:spTgt spid="448"/>
                                        </p:tgtEl>
                                        <p:attrNameLst>
                                          <p:attrName>style.visibility</p:attrName>
                                        </p:attrNameLst>
                                      </p:cBhvr>
                                      <p:to>
                                        <p:strVal val="visible"/>
                                      </p:to>
                                    </p:set>
                                  </p:childTnLst>
                                </p:cTn>
                              </p:par>
                              <p:par>
                                <p:cTn id="5577" presetID="1" presetClass="entr" presetSubtype="0" fill="hold" grpId="3" nodeType="withEffect">
                                  <p:stCondLst>
                                    <p:cond delay="0"/>
                                  </p:stCondLst>
                                  <p:childTnLst>
                                    <p:set>
                                      <p:cBhvr>
                                        <p:cTn id="5578" dur="1" fill="hold">
                                          <p:stCondLst>
                                            <p:cond delay="0"/>
                                          </p:stCondLst>
                                        </p:cTn>
                                        <p:tgtEl>
                                          <p:spTgt spid="447"/>
                                        </p:tgtEl>
                                        <p:attrNameLst>
                                          <p:attrName>style.visibility</p:attrName>
                                        </p:attrNameLst>
                                      </p:cBhvr>
                                      <p:to>
                                        <p:strVal val="visible"/>
                                      </p:to>
                                    </p:set>
                                  </p:childTnLst>
                                </p:cTn>
                              </p:par>
                            </p:childTnLst>
                          </p:cTn>
                        </p:par>
                      </p:childTnLst>
                    </p:cTn>
                  </p:par>
                </p:childTnLst>
              </p:cTn>
              <p:nextCondLst>
                <p:cond evt="onClick" delay="0">
                  <p:tgtEl>
                    <p:spTgt spid="450"/>
                  </p:tgtEl>
                </p:cond>
              </p:nextCondLst>
            </p:seq>
            <p:seq concurrent="1" nextAc="seek">
              <p:cTn id="5579" restart="whenNotActive" fill="hold" evtFilter="cancelBubble" nodeType="interactiveSeq">
                <p:stCondLst>
                  <p:cond evt="onClick" delay="0">
                    <p:tgtEl>
                      <p:spTgt spid="449"/>
                    </p:tgtEl>
                  </p:cond>
                </p:stCondLst>
                <p:endSync evt="end" delay="0">
                  <p:rtn val="all"/>
                </p:endSync>
                <p:childTnLst>
                  <p:par>
                    <p:cTn id="5580" fill="hold">
                      <p:stCondLst>
                        <p:cond delay="0"/>
                      </p:stCondLst>
                      <p:childTnLst>
                        <p:par>
                          <p:cTn id="5581" fill="hold">
                            <p:stCondLst>
                              <p:cond delay="0"/>
                            </p:stCondLst>
                            <p:childTnLst>
                              <p:par>
                                <p:cTn id="5582" presetID="1" presetClass="exit" presetSubtype="0" fill="hold" grpId="2" nodeType="withEffect">
                                  <p:stCondLst>
                                    <p:cond delay="0"/>
                                  </p:stCondLst>
                                  <p:childTnLst>
                                    <p:set>
                                      <p:cBhvr>
                                        <p:cTn id="5583" dur="1" fill="hold">
                                          <p:stCondLst>
                                            <p:cond delay="0"/>
                                          </p:stCondLst>
                                        </p:cTn>
                                        <p:tgtEl>
                                          <p:spTgt spid="449"/>
                                        </p:tgtEl>
                                        <p:attrNameLst>
                                          <p:attrName>style.visibility</p:attrName>
                                        </p:attrNameLst>
                                      </p:cBhvr>
                                      <p:to>
                                        <p:strVal val="hidden"/>
                                      </p:to>
                                    </p:set>
                                  </p:childTnLst>
                                </p:cTn>
                              </p:par>
                              <p:par>
                                <p:cTn id="5584" presetID="1" presetClass="exit" presetSubtype="0" fill="hold" grpId="2" nodeType="withEffect">
                                  <p:stCondLst>
                                    <p:cond delay="0"/>
                                  </p:stCondLst>
                                  <p:childTnLst>
                                    <p:set>
                                      <p:cBhvr>
                                        <p:cTn id="5585" dur="1" fill="hold">
                                          <p:stCondLst>
                                            <p:cond delay="0"/>
                                          </p:stCondLst>
                                        </p:cTn>
                                        <p:tgtEl>
                                          <p:spTgt spid="450"/>
                                        </p:tgtEl>
                                        <p:attrNameLst>
                                          <p:attrName>style.visibility</p:attrName>
                                        </p:attrNameLst>
                                      </p:cBhvr>
                                      <p:to>
                                        <p:strVal val="hidden"/>
                                      </p:to>
                                    </p:set>
                                  </p:childTnLst>
                                </p:cTn>
                              </p:par>
                              <p:par>
                                <p:cTn id="5586" presetID="1" presetClass="entr" presetSubtype="0" fill="hold" grpId="3" nodeType="withEffect">
                                  <p:stCondLst>
                                    <p:cond delay="0"/>
                                  </p:stCondLst>
                                  <p:childTnLst>
                                    <p:set>
                                      <p:cBhvr>
                                        <p:cTn id="5587" dur="1" fill="hold">
                                          <p:stCondLst>
                                            <p:cond delay="0"/>
                                          </p:stCondLst>
                                        </p:cTn>
                                        <p:tgtEl>
                                          <p:spTgt spid="452"/>
                                        </p:tgtEl>
                                        <p:attrNameLst>
                                          <p:attrName>style.visibility</p:attrName>
                                        </p:attrNameLst>
                                      </p:cBhvr>
                                      <p:to>
                                        <p:strVal val="visible"/>
                                      </p:to>
                                    </p:set>
                                  </p:childTnLst>
                                </p:cTn>
                              </p:par>
                              <p:par>
                                <p:cTn id="5588" presetID="1" presetClass="entr" presetSubtype="0" fill="hold" grpId="3" nodeType="withEffect">
                                  <p:stCondLst>
                                    <p:cond delay="0"/>
                                  </p:stCondLst>
                                  <p:childTnLst>
                                    <p:set>
                                      <p:cBhvr>
                                        <p:cTn id="5589" dur="1" fill="hold">
                                          <p:stCondLst>
                                            <p:cond delay="0"/>
                                          </p:stCondLst>
                                        </p:cTn>
                                        <p:tgtEl>
                                          <p:spTgt spid="451"/>
                                        </p:tgtEl>
                                        <p:attrNameLst>
                                          <p:attrName>style.visibility</p:attrName>
                                        </p:attrNameLst>
                                      </p:cBhvr>
                                      <p:to>
                                        <p:strVal val="visible"/>
                                      </p:to>
                                    </p:set>
                                  </p:childTnLst>
                                </p:cTn>
                              </p:par>
                            </p:childTnLst>
                          </p:cTn>
                        </p:par>
                      </p:childTnLst>
                    </p:cTn>
                  </p:par>
                </p:childTnLst>
              </p:cTn>
              <p:nextCondLst>
                <p:cond evt="onClick" delay="0">
                  <p:tgtEl>
                    <p:spTgt spid="449"/>
                  </p:tgtEl>
                </p:cond>
              </p:nextCondLst>
            </p:seq>
            <p:seq concurrent="1" nextAc="seek">
              <p:cTn id="5590" restart="whenNotActive" fill="hold" evtFilter="cancelBubble" nodeType="interactiveSeq">
                <p:stCondLst>
                  <p:cond evt="onClick" delay="0">
                    <p:tgtEl>
                      <p:spTgt spid="452"/>
                    </p:tgtEl>
                  </p:cond>
                </p:stCondLst>
                <p:endSync evt="end" delay="0">
                  <p:rtn val="all"/>
                </p:endSync>
                <p:childTnLst>
                  <p:par>
                    <p:cTn id="5591" fill="hold">
                      <p:stCondLst>
                        <p:cond delay="0"/>
                      </p:stCondLst>
                      <p:childTnLst>
                        <p:par>
                          <p:cTn id="5592" fill="hold">
                            <p:stCondLst>
                              <p:cond delay="0"/>
                            </p:stCondLst>
                            <p:childTnLst>
                              <p:par>
                                <p:cTn id="5593" presetID="1" presetClass="exit" presetSubtype="0" fill="hold" grpId="1" nodeType="withEffect">
                                  <p:stCondLst>
                                    <p:cond delay="0"/>
                                  </p:stCondLst>
                                  <p:childTnLst>
                                    <p:set>
                                      <p:cBhvr>
                                        <p:cTn id="5594" dur="1" fill="hold">
                                          <p:stCondLst>
                                            <p:cond delay="0"/>
                                          </p:stCondLst>
                                        </p:cTn>
                                        <p:tgtEl>
                                          <p:spTgt spid="452"/>
                                        </p:tgtEl>
                                        <p:attrNameLst>
                                          <p:attrName>style.visibility</p:attrName>
                                        </p:attrNameLst>
                                      </p:cBhvr>
                                      <p:to>
                                        <p:strVal val="hidden"/>
                                      </p:to>
                                    </p:set>
                                  </p:childTnLst>
                                </p:cTn>
                              </p:par>
                              <p:par>
                                <p:cTn id="5595" presetID="1" presetClass="exit" presetSubtype="0" fill="hold" grpId="1" nodeType="withEffect">
                                  <p:stCondLst>
                                    <p:cond delay="0"/>
                                  </p:stCondLst>
                                  <p:childTnLst>
                                    <p:set>
                                      <p:cBhvr>
                                        <p:cTn id="5596" dur="1" fill="hold">
                                          <p:stCondLst>
                                            <p:cond delay="0"/>
                                          </p:stCondLst>
                                        </p:cTn>
                                        <p:tgtEl>
                                          <p:spTgt spid="451"/>
                                        </p:tgtEl>
                                        <p:attrNameLst>
                                          <p:attrName>style.visibility</p:attrName>
                                        </p:attrNameLst>
                                      </p:cBhvr>
                                      <p:to>
                                        <p:strVal val="hidden"/>
                                      </p:to>
                                    </p:set>
                                  </p:childTnLst>
                                </p:cTn>
                              </p:par>
                              <p:par>
                                <p:cTn id="5597" presetID="1" presetClass="entr" presetSubtype="0" fill="hold" grpId="0" nodeType="withEffect">
                                  <p:stCondLst>
                                    <p:cond delay="0"/>
                                  </p:stCondLst>
                                  <p:childTnLst>
                                    <p:set>
                                      <p:cBhvr>
                                        <p:cTn id="5598" dur="1" fill="hold">
                                          <p:stCondLst>
                                            <p:cond delay="0"/>
                                          </p:stCondLst>
                                        </p:cTn>
                                        <p:tgtEl>
                                          <p:spTgt spid="450"/>
                                        </p:tgtEl>
                                        <p:attrNameLst>
                                          <p:attrName>style.visibility</p:attrName>
                                        </p:attrNameLst>
                                      </p:cBhvr>
                                      <p:to>
                                        <p:strVal val="visible"/>
                                      </p:to>
                                    </p:set>
                                  </p:childTnLst>
                                </p:cTn>
                              </p:par>
                              <p:par>
                                <p:cTn id="5599" presetID="1" presetClass="entr" presetSubtype="0" fill="hold" grpId="0" nodeType="withEffect">
                                  <p:stCondLst>
                                    <p:cond delay="0"/>
                                  </p:stCondLst>
                                  <p:childTnLst>
                                    <p:set>
                                      <p:cBhvr>
                                        <p:cTn id="5600" dur="1" fill="hold">
                                          <p:stCondLst>
                                            <p:cond delay="0"/>
                                          </p:stCondLst>
                                        </p:cTn>
                                        <p:tgtEl>
                                          <p:spTgt spid="449"/>
                                        </p:tgtEl>
                                        <p:attrNameLst>
                                          <p:attrName>style.visibility</p:attrName>
                                        </p:attrNameLst>
                                      </p:cBhvr>
                                      <p:to>
                                        <p:strVal val="visible"/>
                                      </p:to>
                                    </p:set>
                                  </p:childTnLst>
                                </p:cTn>
                              </p:par>
                            </p:childTnLst>
                          </p:cTn>
                        </p:par>
                      </p:childTnLst>
                    </p:cTn>
                  </p:par>
                </p:childTnLst>
              </p:cTn>
              <p:nextCondLst>
                <p:cond evt="onClick" delay="0">
                  <p:tgtEl>
                    <p:spTgt spid="452"/>
                  </p:tgtEl>
                </p:cond>
              </p:nextCondLst>
            </p:seq>
            <p:seq concurrent="1" nextAc="seek">
              <p:cTn id="5601" restart="whenNotActive" fill="hold" evtFilter="cancelBubble" nodeType="interactiveSeq">
                <p:stCondLst>
                  <p:cond evt="onClick" delay="0">
                    <p:tgtEl>
                      <p:spTgt spid="451"/>
                    </p:tgtEl>
                  </p:cond>
                </p:stCondLst>
                <p:endSync evt="end" delay="0">
                  <p:rtn val="all"/>
                </p:endSync>
                <p:childTnLst>
                  <p:par>
                    <p:cTn id="5602" fill="hold">
                      <p:stCondLst>
                        <p:cond delay="0"/>
                      </p:stCondLst>
                      <p:childTnLst>
                        <p:par>
                          <p:cTn id="5603" fill="hold">
                            <p:stCondLst>
                              <p:cond delay="0"/>
                            </p:stCondLst>
                            <p:childTnLst>
                              <p:par>
                                <p:cTn id="5604" presetID="1" presetClass="exit" presetSubtype="0" fill="hold" grpId="2" nodeType="withEffect">
                                  <p:stCondLst>
                                    <p:cond delay="0"/>
                                  </p:stCondLst>
                                  <p:childTnLst>
                                    <p:set>
                                      <p:cBhvr>
                                        <p:cTn id="5605" dur="1" fill="hold">
                                          <p:stCondLst>
                                            <p:cond delay="0"/>
                                          </p:stCondLst>
                                        </p:cTn>
                                        <p:tgtEl>
                                          <p:spTgt spid="451"/>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452"/>
                                        </p:tgtEl>
                                        <p:attrNameLst>
                                          <p:attrName>style.visibility</p:attrName>
                                        </p:attrNameLst>
                                      </p:cBhvr>
                                      <p:to>
                                        <p:strVal val="hidden"/>
                                      </p:to>
                                    </p:set>
                                  </p:childTnLst>
                                </p:cTn>
                              </p:par>
                              <p:par>
                                <p:cTn id="5608" presetID="1" presetClass="entr" presetSubtype="0" fill="hold" grpId="0" nodeType="withEffect">
                                  <p:stCondLst>
                                    <p:cond delay="0"/>
                                  </p:stCondLst>
                                  <p:childTnLst>
                                    <p:set>
                                      <p:cBhvr>
                                        <p:cTn id="5609" dur="1" fill="hold">
                                          <p:stCondLst>
                                            <p:cond delay="0"/>
                                          </p:stCondLst>
                                        </p:cTn>
                                        <p:tgtEl>
                                          <p:spTgt spid="454"/>
                                        </p:tgtEl>
                                        <p:attrNameLst>
                                          <p:attrName>style.visibility</p:attrName>
                                        </p:attrNameLst>
                                      </p:cBhvr>
                                      <p:to>
                                        <p:strVal val="visible"/>
                                      </p:to>
                                    </p:set>
                                  </p:childTnLst>
                                </p:cTn>
                              </p:par>
                              <p:par>
                                <p:cTn id="5610" presetID="1" presetClass="entr" presetSubtype="0" fill="hold" grpId="0" nodeType="withEffect">
                                  <p:stCondLst>
                                    <p:cond delay="0"/>
                                  </p:stCondLst>
                                  <p:childTnLst>
                                    <p:set>
                                      <p:cBhvr>
                                        <p:cTn id="5611" dur="1" fill="hold">
                                          <p:stCondLst>
                                            <p:cond delay="0"/>
                                          </p:stCondLst>
                                        </p:cTn>
                                        <p:tgtEl>
                                          <p:spTgt spid="453"/>
                                        </p:tgtEl>
                                        <p:attrNameLst>
                                          <p:attrName>style.visibility</p:attrName>
                                        </p:attrNameLst>
                                      </p:cBhvr>
                                      <p:to>
                                        <p:strVal val="visible"/>
                                      </p:to>
                                    </p:set>
                                  </p:childTnLst>
                                </p:cTn>
                              </p:par>
                            </p:childTnLst>
                          </p:cTn>
                        </p:par>
                      </p:childTnLst>
                    </p:cTn>
                  </p:par>
                </p:childTnLst>
              </p:cTn>
              <p:nextCondLst>
                <p:cond evt="onClick" delay="0">
                  <p:tgtEl>
                    <p:spTgt spid="451"/>
                  </p:tgtEl>
                </p:cond>
              </p:nextCondLst>
            </p:seq>
            <p:seq concurrent="1" nextAc="seek">
              <p:cTn id="5612" restart="whenNotActive" fill="hold" evtFilter="cancelBubble" nodeType="interactiveSeq">
                <p:stCondLst>
                  <p:cond evt="onClick" delay="0">
                    <p:tgtEl>
                      <p:spTgt spid="454"/>
                    </p:tgtEl>
                  </p:cond>
                </p:stCondLst>
                <p:endSync evt="end" delay="0">
                  <p:rtn val="all"/>
                </p:endSync>
                <p:childTnLst>
                  <p:par>
                    <p:cTn id="5613" fill="hold">
                      <p:stCondLst>
                        <p:cond delay="0"/>
                      </p:stCondLst>
                      <p:childTnLst>
                        <p:par>
                          <p:cTn id="5614" fill="hold">
                            <p:stCondLst>
                              <p:cond delay="0"/>
                            </p:stCondLst>
                            <p:childTnLst>
                              <p:par>
                                <p:cTn id="5615" presetID="1" presetClass="exit" presetSubtype="0" fill="hold" grpId="1" nodeType="withEffect">
                                  <p:stCondLst>
                                    <p:cond delay="0"/>
                                  </p:stCondLst>
                                  <p:childTnLst>
                                    <p:set>
                                      <p:cBhvr>
                                        <p:cTn id="5616" dur="1" fill="hold">
                                          <p:stCondLst>
                                            <p:cond delay="0"/>
                                          </p:stCondLst>
                                        </p:cTn>
                                        <p:tgtEl>
                                          <p:spTgt spid="454"/>
                                        </p:tgtEl>
                                        <p:attrNameLst>
                                          <p:attrName>style.visibility</p:attrName>
                                        </p:attrNameLst>
                                      </p:cBhvr>
                                      <p:to>
                                        <p:strVal val="hidden"/>
                                      </p:to>
                                    </p:set>
                                  </p:childTnLst>
                                </p:cTn>
                              </p:par>
                              <p:par>
                                <p:cTn id="5617" presetID="1" presetClass="exit" presetSubtype="0" fill="hold" grpId="1" nodeType="withEffect">
                                  <p:stCondLst>
                                    <p:cond delay="0"/>
                                  </p:stCondLst>
                                  <p:childTnLst>
                                    <p:set>
                                      <p:cBhvr>
                                        <p:cTn id="5618" dur="1" fill="hold">
                                          <p:stCondLst>
                                            <p:cond delay="0"/>
                                          </p:stCondLst>
                                        </p:cTn>
                                        <p:tgtEl>
                                          <p:spTgt spid="453"/>
                                        </p:tgtEl>
                                        <p:attrNameLst>
                                          <p:attrName>style.visibility</p:attrName>
                                        </p:attrNameLst>
                                      </p:cBhvr>
                                      <p:to>
                                        <p:strVal val="hidden"/>
                                      </p:to>
                                    </p:set>
                                  </p:childTnLst>
                                </p:cTn>
                              </p:par>
                              <p:par>
                                <p:cTn id="5619" presetID="1" presetClass="entr" presetSubtype="0" fill="hold" grpId="0" nodeType="withEffect">
                                  <p:stCondLst>
                                    <p:cond delay="0"/>
                                  </p:stCondLst>
                                  <p:childTnLst>
                                    <p:set>
                                      <p:cBhvr>
                                        <p:cTn id="5620" dur="1" fill="hold">
                                          <p:stCondLst>
                                            <p:cond delay="0"/>
                                          </p:stCondLst>
                                        </p:cTn>
                                        <p:tgtEl>
                                          <p:spTgt spid="452"/>
                                        </p:tgtEl>
                                        <p:attrNameLst>
                                          <p:attrName>style.visibility</p:attrName>
                                        </p:attrNameLst>
                                      </p:cBhvr>
                                      <p:to>
                                        <p:strVal val="visible"/>
                                      </p:to>
                                    </p:set>
                                  </p:childTnLst>
                                </p:cTn>
                              </p:par>
                              <p:par>
                                <p:cTn id="5621" presetID="1" presetClass="entr" presetSubtype="0" fill="hold" grpId="0" nodeType="withEffect">
                                  <p:stCondLst>
                                    <p:cond delay="0"/>
                                  </p:stCondLst>
                                  <p:childTnLst>
                                    <p:set>
                                      <p:cBhvr>
                                        <p:cTn id="5622" dur="1" fill="hold">
                                          <p:stCondLst>
                                            <p:cond delay="0"/>
                                          </p:stCondLst>
                                        </p:cTn>
                                        <p:tgtEl>
                                          <p:spTgt spid="451"/>
                                        </p:tgtEl>
                                        <p:attrNameLst>
                                          <p:attrName>style.visibility</p:attrName>
                                        </p:attrNameLst>
                                      </p:cBhvr>
                                      <p:to>
                                        <p:strVal val="visible"/>
                                      </p:to>
                                    </p:set>
                                  </p:childTnLst>
                                </p:cTn>
                              </p:par>
                            </p:childTnLst>
                          </p:cTn>
                        </p:par>
                      </p:childTnLst>
                    </p:cTn>
                  </p:par>
                </p:childTnLst>
              </p:cTn>
              <p:nextCondLst>
                <p:cond evt="onClick" delay="0">
                  <p:tgtEl>
                    <p:spTgt spid="454"/>
                  </p:tgtEl>
                </p:cond>
              </p:nextCondLst>
            </p:seq>
            <p:seq concurrent="1" nextAc="seek">
              <p:cTn id="5623" restart="whenNotActive" fill="hold" evtFilter="cancelBubble" nodeType="interactiveSeq">
                <p:stCondLst>
                  <p:cond evt="onClick" delay="0">
                    <p:tgtEl>
                      <p:spTgt spid="453"/>
                    </p:tgtEl>
                  </p:cond>
                </p:stCondLst>
                <p:endSync evt="end" delay="0">
                  <p:rtn val="all"/>
                </p:endSync>
                <p:childTnLst>
                  <p:par>
                    <p:cTn id="5624" fill="hold">
                      <p:stCondLst>
                        <p:cond delay="0"/>
                      </p:stCondLst>
                      <p:childTnLst>
                        <p:par>
                          <p:cTn id="5625" fill="hold">
                            <p:stCondLst>
                              <p:cond delay="0"/>
                            </p:stCondLst>
                            <p:childTnLst>
                              <p:par>
                                <p:cTn id="5626" presetID="1" presetClass="exit" presetSubtype="0" fill="hold" grpId="2" nodeType="withEffect">
                                  <p:stCondLst>
                                    <p:cond delay="0"/>
                                  </p:stCondLst>
                                  <p:childTnLst>
                                    <p:set>
                                      <p:cBhvr>
                                        <p:cTn id="5627" dur="1" fill="hold">
                                          <p:stCondLst>
                                            <p:cond delay="0"/>
                                          </p:stCondLst>
                                        </p:cTn>
                                        <p:tgtEl>
                                          <p:spTgt spid="453"/>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454"/>
                                        </p:tgtEl>
                                        <p:attrNameLst>
                                          <p:attrName>style.visibility</p:attrName>
                                        </p:attrNameLst>
                                      </p:cBhvr>
                                      <p:to>
                                        <p:strVal val="hidden"/>
                                      </p:to>
                                    </p:set>
                                  </p:childTnLst>
                                </p:cTn>
                              </p:par>
                              <p:par>
                                <p:cTn id="5630" presetID="1" presetClass="entr" presetSubtype="0" fill="hold" grpId="3" nodeType="withEffect">
                                  <p:stCondLst>
                                    <p:cond delay="0"/>
                                  </p:stCondLst>
                                  <p:childTnLst>
                                    <p:set>
                                      <p:cBhvr>
                                        <p:cTn id="5631" dur="1" fill="hold">
                                          <p:stCondLst>
                                            <p:cond delay="0"/>
                                          </p:stCondLst>
                                        </p:cTn>
                                        <p:tgtEl>
                                          <p:spTgt spid="456"/>
                                        </p:tgtEl>
                                        <p:attrNameLst>
                                          <p:attrName>style.visibility</p:attrName>
                                        </p:attrNameLst>
                                      </p:cBhvr>
                                      <p:to>
                                        <p:strVal val="visible"/>
                                      </p:to>
                                    </p:set>
                                  </p:childTnLst>
                                </p:cTn>
                              </p:par>
                              <p:par>
                                <p:cTn id="5632" presetID="1" presetClass="entr" presetSubtype="0" fill="hold" grpId="3" nodeType="withEffect">
                                  <p:stCondLst>
                                    <p:cond delay="0"/>
                                  </p:stCondLst>
                                  <p:childTnLst>
                                    <p:set>
                                      <p:cBhvr>
                                        <p:cTn id="5633" dur="1" fill="hold">
                                          <p:stCondLst>
                                            <p:cond delay="0"/>
                                          </p:stCondLst>
                                        </p:cTn>
                                        <p:tgtEl>
                                          <p:spTgt spid="455"/>
                                        </p:tgtEl>
                                        <p:attrNameLst>
                                          <p:attrName>style.visibility</p:attrName>
                                        </p:attrNameLst>
                                      </p:cBhvr>
                                      <p:to>
                                        <p:strVal val="visible"/>
                                      </p:to>
                                    </p:set>
                                  </p:childTnLst>
                                </p:cTn>
                              </p:par>
                            </p:childTnLst>
                          </p:cTn>
                        </p:par>
                      </p:childTnLst>
                    </p:cTn>
                  </p:par>
                </p:childTnLst>
              </p:cTn>
              <p:nextCondLst>
                <p:cond evt="onClick" delay="0">
                  <p:tgtEl>
                    <p:spTgt spid="453"/>
                  </p:tgtEl>
                </p:cond>
              </p:nextCondLst>
            </p:seq>
            <p:seq concurrent="1" nextAc="seek">
              <p:cTn id="5634" restart="whenNotActive" fill="hold" evtFilter="cancelBubble" nodeType="interactiveSeq">
                <p:stCondLst>
                  <p:cond evt="onClick" delay="0">
                    <p:tgtEl>
                      <p:spTgt spid="456"/>
                    </p:tgtEl>
                  </p:cond>
                </p:stCondLst>
                <p:endSync evt="end" delay="0">
                  <p:rtn val="all"/>
                </p:endSync>
                <p:childTnLst>
                  <p:par>
                    <p:cTn id="5635" fill="hold">
                      <p:stCondLst>
                        <p:cond delay="0"/>
                      </p:stCondLst>
                      <p:childTnLst>
                        <p:par>
                          <p:cTn id="5636" fill="hold">
                            <p:stCondLst>
                              <p:cond delay="0"/>
                            </p:stCondLst>
                            <p:childTnLst>
                              <p:par>
                                <p:cTn id="5637" presetID="1" presetClass="exit" presetSubtype="0" fill="hold" grpId="1" nodeType="withEffect">
                                  <p:stCondLst>
                                    <p:cond delay="0"/>
                                  </p:stCondLst>
                                  <p:childTnLst>
                                    <p:set>
                                      <p:cBhvr>
                                        <p:cTn id="5638" dur="1" fill="hold">
                                          <p:stCondLst>
                                            <p:cond delay="0"/>
                                          </p:stCondLst>
                                        </p:cTn>
                                        <p:tgtEl>
                                          <p:spTgt spid="456"/>
                                        </p:tgtEl>
                                        <p:attrNameLst>
                                          <p:attrName>style.visibility</p:attrName>
                                        </p:attrNameLst>
                                      </p:cBhvr>
                                      <p:to>
                                        <p:strVal val="hidden"/>
                                      </p:to>
                                    </p:set>
                                  </p:childTnLst>
                                </p:cTn>
                              </p:par>
                              <p:par>
                                <p:cTn id="5639" presetID="1" presetClass="exit" presetSubtype="0" fill="hold" grpId="1" nodeType="withEffect">
                                  <p:stCondLst>
                                    <p:cond delay="0"/>
                                  </p:stCondLst>
                                  <p:childTnLst>
                                    <p:set>
                                      <p:cBhvr>
                                        <p:cTn id="5640" dur="1" fill="hold">
                                          <p:stCondLst>
                                            <p:cond delay="0"/>
                                          </p:stCondLst>
                                        </p:cTn>
                                        <p:tgtEl>
                                          <p:spTgt spid="455"/>
                                        </p:tgtEl>
                                        <p:attrNameLst>
                                          <p:attrName>style.visibility</p:attrName>
                                        </p:attrNameLst>
                                      </p:cBhvr>
                                      <p:to>
                                        <p:strVal val="hidden"/>
                                      </p:to>
                                    </p:set>
                                  </p:childTnLst>
                                </p:cTn>
                              </p:par>
                              <p:par>
                                <p:cTn id="5641" presetID="1" presetClass="entr" presetSubtype="0" fill="hold" grpId="3" nodeType="withEffect">
                                  <p:stCondLst>
                                    <p:cond delay="0"/>
                                  </p:stCondLst>
                                  <p:childTnLst>
                                    <p:set>
                                      <p:cBhvr>
                                        <p:cTn id="5642" dur="1" fill="hold">
                                          <p:stCondLst>
                                            <p:cond delay="0"/>
                                          </p:stCondLst>
                                        </p:cTn>
                                        <p:tgtEl>
                                          <p:spTgt spid="454"/>
                                        </p:tgtEl>
                                        <p:attrNameLst>
                                          <p:attrName>style.visibility</p:attrName>
                                        </p:attrNameLst>
                                      </p:cBhvr>
                                      <p:to>
                                        <p:strVal val="visible"/>
                                      </p:to>
                                    </p:set>
                                  </p:childTnLst>
                                </p:cTn>
                              </p:par>
                              <p:par>
                                <p:cTn id="5643" presetID="1" presetClass="entr" presetSubtype="0" fill="hold" grpId="3" nodeType="withEffect">
                                  <p:stCondLst>
                                    <p:cond delay="0"/>
                                  </p:stCondLst>
                                  <p:childTnLst>
                                    <p:set>
                                      <p:cBhvr>
                                        <p:cTn id="5644" dur="1" fill="hold">
                                          <p:stCondLst>
                                            <p:cond delay="0"/>
                                          </p:stCondLst>
                                        </p:cTn>
                                        <p:tgtEl>
                                          <p:spTgt spid="453"/>
                                        </p:tgtEl>
                                        <p:attrNameLst>
                                          <p:attrName>style.visibility</p:attrName>
                                        </p:attrNameLst>
                                      </p:cBhvr>
                                      <p:to>
                                        <p:strVal val="visible"/>
                                      </p:to>
                                    </p:set>
                                  </p:childTnLst>
                                </p:cTn>
                              </p:par>
                            </p:childTnLst>
                          </p:cTn>
                        </p:par>
                      </p:childTnLst>
                    </p:cTn>
                  </p:par>
                </p:childTnLst>
              </p:cTn>
              <p:nextCondLst>
                <p:cond evt="onClick" delay="0">
                  <p:tgtEl>
                    <p:spTgt spid="456"/>
                  </p:tgtEl>
                </p:cond>
              </p:nextCondLst>
            </p:seq>
            <p:seq concurrent="1" nextAc="seek">
              <p:cTn id="5645" restart="whenNotActive" fill="hold" evtFilter="cancelBubble" nodeType="interactiveSeq">
                <p:stCondLst>
                  <p:cond evt="onClick" delay="0">
                    <p:tgtEl>
                      <p:spTgt spid="455"/>
                    </p:tgtEl>
                  </p:cond>
                </p:stCondLst>
                <p:endSync evt="end" delay="0">
                  <p:rtn val="all"/>
                </p:endSync>
                <p:childTnLst>
                  <p:par>
                    <p:cTn id="5646" fill="hold">
                      <p:stCondLst>
                        <p:cond delay="0"/>
                      </p:stCondLst>
                      <p:childTnLst>
                        <p:par>
                          <p:cTn id="5647" fill="hold">
                            <p:stCondLst>
                              <p:cond delay="0"/>
                            </p:stCondLst>
                            <p:childTnLst>
                              <p:par>
                                <p:cTn id="5648" presetID="1" presetClass="exit" presetSubtype="0" fill="hold" grpId="2" nodeType="withEffect">
                                  <p:stCondLst>
                                    <p:cond delay="0"/>
                                  </p:stCondLst>
                                  <p:childTnLst>
                                    <p:set>
                                      <p:cBhvr>
                                        <p:cTn id="5649" dur="1" fill="hold">
                                          <p:stCondLst>
                                            <p:cond delay="0"/>
                                          </p:stCondLst>
                                        </p:cTn>
                                        <p:tgtEl>
                                          <p:spTgt spid="455"/>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456"/>
                                        </p:tgtEl>
                                        <p:attrNameLst>
                                          <p:attrName>style.visibility</p:attrName>
                                        </p:attrNameLst>
                                      </p:cBhvr>
                                      <p:to>
                                        <p:strVal val="hidden"/>
                                      </p:to>
                                    </p:set>
                                  </p:childTnLst>
                                </p:cTn>
                              </p:par>
                              <p:par>
                                <p:cTn id="5652" presetID="1" presetClass="entr" presetSubtype="0" fill="hold" grpId="0" nodeType="withEffect">
                                  <p:stCondLst>
                                    <p:cond delay="0"/>
                                  </p:stCondLst>
                                  <p:childTnLst>
                                    <p:set>
                                      <p:cBhvr>
                                        <p:cTn id="5653" dur="1" fill="hold">
                                          <p:stCondLst>
                                            <p:cond delay="0"/>
                                          </p:stCondLst>
                                        </p:cTn>
                                        <p:tgtEl>
                                          <p:spTgt spid="458"/>
                                        </p:tgtEl>
                                        <p:attrNameLst>
                                          <p:attrName>style.visibility</p:attrName>
                                        </p:attrNameLst>
                                      </p:cBhvr>
                                      <p:to>
                                        <p:strVal val="visible"/>
                                      </p:to>
                                    </p:set>
                                  </p:childTnLst>
                                </p:cTn>
                              </p:par>
                              <p:par>
                                <p:cTn id="5654" presetID="1" presetClass="entr" presetSubtype="0" fill="hold" grpId="0" nodeType="withEffect">
                                  <p:stCondLst>
                                    <p:cond delay="0"/>
                                  </p:stCondLst>
                                  <p:childTnLst>
                                    <p:set>
                                      <p:cBhvr>
                                        <p:cTn id="5655" dur="1" fill="hold">
                                          <p:stCondLst>
                                            <p:cond delay="0"/>
                                          </p:stCondLst>
                                        </p:cTn>
                                        <p:tgtEl>
                                          <p:spTgt spid="457"/>
                                        </p:tgtEl>
                                        <p:attrNameLst>
                                          <p:attrName>style.visibility</p:attrName>
                                        </p:attrNameLst>
                                      </p:cBhvr>
                                      <p:to>
                                        <p:strVal val="visible"/>
                                      </p:to>
                                    </p:set>
                                  </p:childTnLst>
                                </p:cTn>
                              </p:par>
                            </p:childTnLst>
                          </p:cTn>
                        </p:par>
                      </p:childTnLst>
                    </p:cTn>
                  </p:par>
                </p:childTnLst>
              </p:cTn>
              <p:nextCondLst>
                <p:cond evt="onClick" delay="0">
                  <p:tgtEl>
                    <p:spTgt spid="455"/>
                  </p:tgtEl>
                </p:cond>
              </p:nextCondLst>
            </p:seq>
            <p:seq concurrent="1" nextAc="seek">
              <p:cTn id="5656" restart="whenNotActive" fill="hold" evtFilter="cancelBubble" nodeType="interactiveSeq">
                <p:stCondLst>
                  <p:cond evt="onClick" delay="0">
                    <p:tgtEl>
                      <p:spTgt spid="458"/>
                    </p:tgtEl>
                  </p:cond>
                </p:stCondLst>
                <p:endSync evt="end" delay="0">
                  <p:rtn val="all"/>
                </p:endSync>
                <p:childTnLst>
                  <p:par>
                    <p:cTn id="5657" fill="hold">
                      <p:stCondLst>
                        <p:cond delay="0"/>
                      </p:stCondLst>
                      <p:childTnLst>
                        <p:par>
                          <p:cTn id="5658" fill="hold">
                            <p:stCondLst>
                              <p:cond delay="0"/>
                            </p:stCondLst>
                            <p:childTnLst>
                              <p:par>
                                <p:cTn id="5659" presetID="1" presetClass="exit" presetSubtype="0" fill="hold" grpId="1" nodeType="withEffect">
                                  <p:stCondLst>
                                    <p:cond delay="0"/>
                                  </p:stCondLst>
                                  <p:childTnLst>
                                    <p:set>
                                      <p:cBhvr>
                                        <p:cTn id="5660" dur="1" fill="hold">
                                          <p:stCondLst>
                                            <p:cond delay="0"/>
                                          </p:stCondLst>
                                        </p:cTn>
                                        <p:tgtEl>
                                          <p:spTgt spid="458"/>
                                        </p:tgtEl>
                                        <p:attrNameLst>
                                          <p:attrName>style.visibility</p:attrName>
                                        </p:attrNameLst>
                                      </p:cBhvr>
                                      <p:to>
                                        <p:strVal val="hidden"/>
                                      </p:to>
                                    </p:set>
                                  </p:childTnLst>
                                </p:cTn>
                              </p:par>
                              <p:par>
                                <p:cTn id="5661" presetID="1" presetClass="exit" presetSubtype="0" fill="hold" grpId="1" nodeType="withEffect">
                                  <p:stCondLst>
                                    <p:cond delay="0"/>
                                  </p:stCondLst>
                                  <p:childTnLst>
                                    <p:set>
                                      <p:cBhvr>
                                        <p:cTn id="5662" dur="1" fill="hold">
                                          <p:stCondLst>
                                            <p:cond delay="0"/>
                                          </p:stCondLst>
                                        </p:cTn>
                                        <p:tgtEl>
                                          <p:spTgt spid="457"/>
                                        </p:tgtEl>
                                        <p:attrNameLst>
                                          <p:attrName>style.visibility</p:attrName>
                                        </p:attrNameLst>
                                      </p:cBhvr>
                                      <p:to>
                                        <p:strVal val="hidden"/>
                                      </p:to>
                                    </p:set>
                                  </p:childTnLst>
                                </p:cTn>
                              </p:par>
                              <p:par>
                                <p:cTn id="5663" presetID="1" presetClass="entr" presetSubtype="0" fill="hold" grpId="0" nodeType="withEffect">
                                  <p:stCondLst>
                                    <p:cond delay="0"/>
                                  </p:stCondLst>
                                  <p:childTnLst>
                                    <p:set>
                                      <p:cBhvr>
                                        <p:cTn id="5664" dur="1" fill="hold">
                                          <p:stCondLst>
                                            <p:cond delay="0"/>
                                          </p:stCondLst>
                                        </p:cTn>
                                        <p:tgtEl>
                                          <p:spTgt spid="456"/>
                                        </p:tgtEl>
                                        <p:attrNameLst>
                                          <p:attrName>style.visibility</p:attrName>
                                        </p:attrNameLst>
                                      </p:cBhvr>
                                      <p:to>
                                        <p:strVal val="visible"/>
                                      </p:to>
                                    </p:set>
                                  </p:childTnLst>
                                </p:cTn>
                              </p:par>
                              <p:par>
                                <p:cTn id="5665" presetID="1" presetClass="entr" presetSubtype="0" fill="hold" grpId="0" nodeType="withEffect">
                                  <p:stCondLst>
                                    <p:cond delay="0"/>
                                  </p:stCondLst>
                                  <p:childTnLst>
                                    <p:set>
                                      <p:cBhvr>
                                        <p:cTn id="5666" dur="1" fill="hold">
                                          <p:stCondLst>
                                            <p:cond delay="0"/>
                                          </p:stCondLst>
                                        </p:cTn>
                                        <p:tgtEl>
                                          <p:spTgt spid="455"/>
                                        </p:tgtEl>
                                        <p:attrNameLst>
                                          <p:attrName>style.visibility</p:attrName>
                                        </p:attrNameLst>
                                      </p:cBhvr>
                                      <p:to>
                                        <p:strVal val="visible"/>
                                      </p:to>
                                    </p:set>
                                  </p:childTnLst>
                                </p:cTn>
                              </p:par>
                            </p:childTnLst>
                          </p:cTn>
                        </p:par>
                      </p:childTnLst>
                    </p:cTn>
                  </p:par>
                </p:childTnLst>
              </p:cTn>
              <p:nextCondLst>
                <p:cond evt="onClick" delay="0">
                  <p:tgtEl>
                    <p:spTgt spid="458"/>
                  </p:tgtEl>
                </p:cond>
              </p:nextCondLst>
            </p:seq>
            <p:seq concurrent="1" nextAc="seek">
              <p:cTn id="5667" restart="whenNotActive" fill="hold" evtFilter="cancelBubble" nodeType="interactiveSeq">
                <p:stCondLst>
                  <p:cond evt="onClick" delay="0">
                    <p:tgtEl>
                      <p:spTgt spid="457"/>
                    </p:tgtEl>
                  </p:cond>
                </p:stCondLst>
                <p:endSync evt="end" delay="0">
                  <p:rtn val="all"/>
                </p:endSync>
                <p:childTnLst>
                  <p:par>
                    <p:cTn id="5668" fill="hold">
                      <p:stCondLst>
                        <p:cond delay="0"/>
                      </p:stCondLst>
                      <p:childTnLst>
                        <p:par>
                          <p:cTn id="5669" fill="hold">
                            <p:stCondLst>
                              <p:cond delay="0"/>
                            </p:stCondLst>
                            <p:childTnLst>
                              <p:par>
                                <p:cTn id="5670" presetID="1" presetClass="exit" presetSubtype="0" fill="hold" grpId="2" nodeType="withEffect">
                                  <p:stCondLst>
                                    <p:cond delay="0"/>
                                  </p:stCondLst>
                                  <p:childTnLst>
                                    <p:set>
                                      <p:cBhvr>
                                        <p:cTn id="5671" dur="1" fill="hold">
                                          <p:stCondLst>
                                            <p:cond delay="0"/>
                                          </p:stCondLst>
                                        </p:cTn>
                                        <p:tgtEl>
                                          <p:spTgt spid="457"/>
                                        </p:tgtEl>
                                        <p:attrNameLst>
                                          <p:attrName>style.visibility</p:attrName>
                                        </p:attrNameLst>
                                      </p:cBhvr>
                                      <p:to>
                                        <p:strVal val="hidden"/>
                                      </p:to>
                                    </p:set>
                                  </p:childTnLst>
                                </p:cTn>
                              </p:par>
                              <p:par>
                                <p:cTn id="5672" presetID="1" presetClass="exit" presetSubtype="0" fill="hold" grpId="2" nodeType="withEffect">
                                  <p:stCondLst>
                                    <p:cond delay="0"/>
                                  </p:stCondLst>
                                  <p:childTnLst>
                                    <p:set>
                                      <p:cBhvr>
                                        <p:cTn id="5673" dur="1" fill="hold">
                                          <p:stCondLst>
                                            <p:cond delay="0"/>
                                          </p:stCondLst>
                                        </p:cTn>
                                        <p:tgtEl>
                                          <p:spTgt spid="458"/>
                                        </p:tgtEl>
                                        <p:attrNameLst>
                                          <p:attrName>style.visibility</p:attrName>
                                        </p:attrNameLst>
                                      </p:cBhvr>
                                      <p:to>
                                        <p:strVal val="hidden"/>
                                      </p:to>
                                    </p:set>
                                  </p:childTnLst>
                                </p:cTn>
                              </p:par>
                              <p:par>
                                <p:cTn id="5674" presetID="1" presetClass="entr" presetSubtype="0" fill="hold" grpId="3" nodeType="withEffect">
                                  <p:stCondLst>
                                    <p:cond delay="0"/>
                                  </p:stCondLst>
                                  <p:childTnLst>
                                    <p:set>
                                      <p:cBhvr>
                                        <p:cTn id="5675" dur="1" fill="hold">
                                          <p:stCondLst>
                                            <p:cond delay="0"/>
                                          </p:stCondLst>
                                        </p:cTn>
                                        <p:tgtEl>
                                          <p:spTgt spid="460"/>
                                        </p:tgtEl>
                                        <p:attrNameLst>
                                          <p:attrName>style.visibility</p:attrName>
                                        </p:attrNameLst>
                                      </p:cBhvr>
                                      <p:to>
                                        <p:strVal val="visible"/>
                                      </p:to>
                                    </p:set>
                                  </p:childTnLst>
                                </p:cTn>
                              </p:par>
                              <p:par>
                                <p:cTn id="5676" presetID="1" presetClass="entr" presetSubtype="0" fill="hold" grpId="3" nodeType="withEffect">
                                  <p:stCondLst>
                                    <p:cond delay="0"/>
                                  </p:stCondLst>
                                  <p:childTnLst>
                                    <p:set>
                                      <p:cBhvr>
                                        <p:cTn id="5677" dur="1" fill="hold">
                                          <p:stCondLst>
                                            <p:cond delay="0"/>
                                          </p:stCondLst>
                                        </p:cTn>
                                        <p:tgtEl>
                                          <p:spTgt spid="459"/>
                                        </p:tgtEl>
                                        <p:attrNameLst>
                                          <p:attrName>style.visibility</p:attrName>
                                        </p:attrNameLst>
                                      </p:cBhvr>
                                      <p:to>
                                        <p:strVal val="visible"/>
                                      </p:to>
                                    </p:set>
                                  </p:childTnLst>
                                </p:cTn>
                              </p:par>
                            </p:childTnLst>
                          </p:cTn>
                        </p:par>
                      </p:childTnLst>
                    </p:cTn>
                  </p:par>
                </p:childTnLst>
              </p:cTn>
              <p:nextCondLst>
                <p:cond evt="onClick" delay="0">
                  <p:tgtEl>
                    <p:spTgt spid="457"/>
                  </p:tgtEl>
                </p:cond>
              </p:nextCondLst>
            </p:seq>
            <p:seq concurrent="1" nextAc="seek">
              <p:cTn id="5678" restart="whenNotActive" fill="hold" evtFilter="cancelBubble" nodeType="interactiveSeq">
                <p:stCondLst>
                  <p:cond evt="onClick" delay="0">
                    <p:tgtEl>
                      <p:spTgt spid="460"/>
                    </p:tgtEl>
                  </p:cond>
                </p:stCondLst>
                <p:endSync evt="end" delay="0">
                  <p:rtn val="all"/>
                </p:endSync>
                <p:childTnLst>
                  <p:par>
                    <p:cTn id="5679" fill="hold">
                      <p:stCondLst>
                        <p:cond delay="0"/>
                      </p:stCondLst>
                      <p:childTnLst>
                        <p:par>
                          <p:cTn id="5680" fill="hold">
                            <p:stCondLst>
                              <p:cond delay="0"/>
                            </p:stCondLst>
                            <p:childTnLst>
                              <p:par>
                                <p:cTn id="5681" presetID="1" presetClass="exit" presetSubtype="0" fill="hold" grpId="1" nodeType="withEffect">
                                  <p:stCondLst>
                                    <p:cond delay="0"/>
                                  </p:stCondLst>
                                  <p:childTnLst>
                                    <p:set>
                                      <p:cBhvr>
                                        <p:cTn id="5682" dur="1" fill="hold">
                                          <p:stCondLst>
                                            <p:cond delay="0"/>
                                          </p:stCondLst>
                                        </p:cTn>
                                        <p:tgtEl>
                                          <p:spTgt spid="460"/>
                                        </p:tgtEl>
                                        <p:attrNameLst>
                                          <p:attrName>style.visibility</p:attrName>
                                        </p:attrNameLst>
                                      </p:cBhvr>
                                      <p:to>
                                        <p:strVal val="hidden"/>
                                      </p:to>
                                    </p:set>
                                  </p:childTnLst>
                                </p:cTn>
                              </p:par>
                              <p:par>
                                <p:cTn id="5683" presetID="1" presetClass="exit" presetSubtype="0" fill="hold" grpId="1" nodeType="withEffect">
                                  <p:stCondLst>
                                    <p:cond delay="0"/>
                                  </p:stCondLst>
                                  <p:childTnLst>
                                    <p:set>
                                      <p:cBhvr>
                                        <p:cTn id="5684" dur="1" fill="hold">
                                          <p:stCondLst>
                                            <p:cond delay="0"/>
                                          </p:stCondLst>
                                        </p:cTn>
                                        <p:tgtEl>
                                          <p:spTgt spid="459"/>
                                        </p:tgtEl>
                                        <p:attrNameLst>
                                          <p:attrName>style.visibility</p:attrName>
                                        </p:attrNameLst>
                                      </p:cBhvr>
                                      <p:to>
                                        <p:strVal val="hidden"/>
                                      </p:to>
                                    </p:set>
                                  </p:childTnLst>
                                </p:cTn>
                              </p:par>
                              <p:par>
                                <p:cTn id="5685" presetID="1" presetClass="entr" presetSubtype="0" fill="hold" grpId="3" nodeType="withEffect">
                                  <p:stCondLst>
                                    <p:cond delay="0"/>
                                  </p:stCondLst>
                                  <p:childTnLst>
                                    <p:set>
                                      <p:cBhvr>
                                        <p:cTn id="5686" dur="1" fill="hold">
                                          <p:stCondLst>
                                            <p:cond delay="0"/>
                                          </p:stCondLst>
                                        </p:cTn>
                                        <p:tgtEl>
                                          <p:spTgt spid="458"/>
                                        </p:tgtEl>
                                        <p:attrNameLst>
                                          <p:attrName>style.visibility</p:attrName>
                                        </p:attrNameLst>
                                      </p:cBhvr>
                                      <p:to>
                                        <p:strVal val="visible"/>
                                      </p:to>
                                    </p:set>
                                  </p:childTnLst>
                                </p:cTn>
                              </p:par>
                              <p:par>
                                <p:cTn id="5687" presetID="1" presetClass="entr" presetSubtype="0" fill="hold" grpId="3" nodeType="withEffect">
                                  <p:stCondLst>
                                    <p:cond delay="0"/>
                                  </p:stCondLst>
                                  <p:childTnLst>
                                    <p:set>
                                      <p:cBhvr>
                                        <p:cTn id="5688" dur="1" fill="hold">
                                          <p:stCondLst>
                                            <p:cond delay="0"/>
                                          </p:stCondLst>
                                        </p:cTn>
                                        <p:tgtEl>
                                          <p:spTgt spid="457"/>
                                        </p:tgtEl>
                                        <p:attrNameLst>
                                          <p:attrName>style.visibility</p:attrName>
                                        </p:attrNameLst>
                                      </p:cBhvr>
                                      <p:to>
                                        <p:strVal val="visible"/>
                                      </p:to>
                                    </p:set>
                                  </p:childTnLst>
                                </p:cTn>
                              </p:par>
                            </p:childTnLst>
                          </p:cTn>
                        </p:par>
                      </p:childTnLst>
                    </p:cTn>
                  </p:par>
                </p:childTnLst>
              </p:cTn>
              <p:nextCondLst>
                <p:cond evt="onClick" delay="0">
                  <p:tgtEl>
                    <p:spTgt spid="460"/>
                  </p:tgtEl>
                </p:cond>
              </p:nextCondLst>
            </p:seq>
            <p:seq concurrent="1" nextAc="seek">
              <p:cTn id="5689" restart="whenNotActive" fill="hold" evtFilter="cancelBubble" nodeType="interactiveSeq">
                <p:stCondLst>
                  <p:cond evt="onClick" delay="0">
                    <p:tgtEl>
                      <p:spTgt spid="459"/>
                    </p:tgtEl>
                  </p:cond>
                </p:stCondLst>
                <p:endSync evt="end" delay="0">
                  <p:rtn val="all"/>
                </p:endSync>
                <p:childTnLst>
                  <p:par>
                    <p:cTn id="5690" fill="hold">
                      <p:stCondLst>
                        <p:cond delay="0"/>
                      </p:stCondLst>
                      <p:childTnLst>
                        <p:par>
                          <p:cTn id="5691" fill="hold">
                            <p:stCondLst>
                              <p:cond delay="0"/>
                            </p:stCondLst>
                            <p:childTnLst>
                              <p:par>
                                <p:cTn id="5692" presetID="1" presetClass="exit" presetSubtype="0" fill="hold" grpId="2" nodeType="withEffect">
                                  <p:stCondLst>
                                    <p:cond delay="0"/>
                                  </p:stCondLst>
                                  <p:childTnLst>
                                    <p:set>
                                      <p:cBhvr>
                                        <p:cTn id="5693" dur="1" fill="hold">
                                          <p:stCondLst>
                                            <p:cond delay="0"/>
                                          </p:stCondLst>
                                        </p:cTn>
                                        <p:tgtEl>
                                          <p:spTgt spid="459"/>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460"/>
                                        </p:tgtEl>
                                        <p:attrNameLst>
                                          <p:attrName>style.visibility</p:attrName>
                                        </p:attrNameLst>
                                      </p:cBhvr>
                                      <p:to>
                                        <p:strVal val="hidden"/>
                                      </p:to>
                                    </p:set>
                                  </p:childTnLst>
                                </p:cTn>
                              </p:par>
                              <p:par>
                                <p:cTn id="5696" presetID="1" presetClass="entr" presetSubtype="0" fill="hold" grpId="0" nodeType="withEffect">
                                  <p:stCondLst>
                                    <p:cond delay="0"/>
                                  </p:stCondLst>
                                  <p:childTnLst>
                                    <p:set>
                                      <p:cBhvr>
                                        <p:cTn id="5697" dur="1" fill="hold">
                                          <p:stCondLst>
                                            <p:cond delay="0"/>
                                          </p:stCondLst>
                                        </p:cTn>
                                        <p:tgtEl>
                                          <p:spTgt spid="462"/>
                                        </p:tgtEl>
                                        <p:attrNameLst>
                                          <p:attrName>style.visibility</p:attrName>
                                        </p:attrNameLst>
                                      </p:cBhvr>
                                      <p:to>
                                        <p:strVal val="visible"/>
                                      </p:to>
                                    </p:set>
                                  </p:childTnLst>
                                </p:cTn>
                              </p:par>
                              <p:par>
                                <p:cTn id="5698" presetID="1" presetClass="entr" presetSubtype="0" fill="hold" grpId="0" nodeType="withEffect">
                                  <p:stCondLst>
                                    <p:cond delay="0"/>
                                  </p:stCondLst>
                                  <p:childTnLst>
                                    <p:set>
                                      <p:cBhvr>
                                        <p:cTn id="5699" dur="1" fill="hold">
                                          <p:stCondLst>
                                            <p:cond delay="0"/>
                                          </p:stCondLst>
                                        </p:cTn>
                                        <p:tgtEl>
                                          <p:spTgt spid="461"/>
                                        </p:tgtEl>
                                        <p:attrNameLst>
                                          <p:attrName>style.visibility</p:attrName>
                                        </p:attrNameLst>
                                      </p:cBhvr>
                                      <p:to>
                                        <p:strVal val="visible"/>
                                      </p:to>
                                    </p:set>
                                  </p:childTnLst>
                                </p:cTn>
                              </p:par>
                            </p:childTnLst>
                          </p:cTn>
                        </p:par>
                      </p:childTnLst>
                    </p:cTn>
                  </p:par>
                </p:childTnLst>
              </p:cTn>
              <p:nextCondLst>
                <p:cond evt="onClick" delay="0">
                  <p:tgtEl>
                    <p:spTgt spid="459"/>
                  </p:tgtEl>
                </p:cond>
              </p:nextCondLst>
            </p:seq>
            <p:seq concurrent="1" nextAc="seek">
              <p:cTn id="5700" restart="whenNotActive" fill="hold" evtFilter="cancelBubble" nodeType="interactiveSeq">
                <p:stCondLst>
                  <p:cond evt="onClick" delay="0">
                    <p:tgtEl>
                      <p:spTgt spid="462"/>
                    </p:tgtEl>
                  </p:cond>
                </p:stCondLst>
                <p:endSync evt="end" delay="0">
                  <p:rtn val="all"/>
                </p:endSync>
                <p:childTnLst>
                  <p:par>
                    <p:cTn id="5701" fill="hold">
                      <p:stCondLst>
                        <p:cond delay="0"/>
                      </p:stCondLst>
                      <p:childTnLst>
                        <p:par>
                          <p:cTn id="5702" fill="hold">
                            <p:stCondLst>
                              <p:cond delay="0"/>
                            </p:stCondLst>
                            <p:childTnLst>
                              <p:par>
                                <p:cTn id="5703" presetID="1" presetClass="exit" presetSubtype="0" fill="hold" grpId="1" nodeType="withEffect">
                                  <p:stCondLst>
                                    <p:cond delay="0"/>
                                  </p:stCondLst>
                                  <p:childTnLst>
                                    <p:set>
                                      <p:cBhvr>
                                        <p:cTn id="5704" dur="1" fill="hold">
                                          <p:stCondLst>
                                            <p:cond delay="0"/>
                                          </p:stCondLst>
                                        </p:cTn>
                                        <p:tgtEl>
                                          <p:spTgt spid="462"/>
                                        </p:tgtEl>
                                        <p:attrNameLst>
                                          <p:attrName>style.visibility</p:attrName>
                                        </p:attrNameLst>
                                      </p:cBhvr>
                                      <p:to>
                                        <p:strVal val="hidden"/>
                                      </p:to>
                                    </p:set>
                                  </p:childTnLst>
                                </p:cTn>
                              </p:par>
                              <p:par>
                                <p:cTn id="5705" presetID="1" presetClass="exit" presetSubtype="0" fill="hold" grpId="1" nodeType="withEffect">
                                  <p:stCondLst>
                                    <p:cond delay="0"/>
                                  </p:stCondLst>
                                  <p:childTnLst>
                                    <p:set>
                                      <p:cBhvr>
                                        <p:cTn id="5706" dur="1" fill="hold">
                                          <p:stCondLst>
                                            <p:cond delay="0"/>
                                          </p:stCondLst>
                                        </p:cTn>
                                        <p:tgtEl>
                                          <p:spTgt spid="461"/>
                                        </p:tgtEl>
                                        <p:attrNameLst>
                                          <p:attrName>style.visibility</p:attrName>
                                        </p:attrNameLst>
                                      </p:cBhvr>
                                      <p:to>
                                        <p:strVal val="hidden"/>
                                      </p:to>
                                    </p:set>
                                  </p:childTnLst>
                                </p:cTn>
                              </p:par>
                              <p:par>
                                <p:cTn id="5707" presetID="1" presetClass="entr" presetSubtype="0" fill="hold" grpId="0" nodeType="withEffect">
                                  <p:stCondLst>
                                    <p:cond delay="0"/>
                                  </p:stCondLst>
                                  <p:childTnLst>
                                    <p:set>
                                      <p:cBhvr>
                                        <p:cTn id="5708" dur="1" fill="hold">
                                          <p:stCondLst>
                                            <p:cond delay="0"/>
                                          </p:stCondLst>
                                        </p:cTn>
                                        <p:tgtEl>
                                          <p:spTgt spid="460"/>
                                        </p:tgtEl>
                                        <p:attrNameLst>
                                          <p:attrName>style.visibility</p:attrName>
                                        </p:attrNameLst>
                                      </p:cBhvr>
                                      <p:to>
                                        <p:strVal val="visible"/>
                                      </p:to>
                                    </p:set>
                                  </p:childTnLst>
                                </p:cTn>
                              </p:par>
                              <p:par>
                                <p:cTn id="5709" presetID="1" presetClass="entr" presetSubtype="0" fill="hold" grpId="0" nodeType="withEffect">
                                  <p:stCondLst>
                                    <p:cond delay="0"/>
                                  </p:stCondLst>
                                  <p:childTnLst>
                                    <p:set>
                                      <p:cBhvr>
                                        <p:cTn id="5710" dur="1" fill="hold">
                                          <p:stCondLst>
                                            <p:cond delay="0"/>
                                          </p:stCondLst>
                                        </p:cTn>
                                        <p:tgtEl>
                                          <p:spTgt spid="459"/>
                                        </p:tgtEl>
                                        <p:attrNameLst>
                                          <p:attrName>style.visibility</p:attrName>
                                        </p:attrNameLst>
                                      </p:cBhvr>
                                      <p:to>
                                        <p:strVal val="visible"/>
                                      </p:to>
                                    </p:set>
                                  </p:childTnLst>
                                </p:cTn>
                              </p:par>
                            </p:childTnLst>
                          </p:cTn>
                        </p:par>
                      </p:childTnLst>
                    </p:cTn>
                  </p:par>
                </p:childTnLst>
              </p:cTn>
              <p:nextCondLst>
                <p:cond evt="onClick" delay="0">
                  <p:tgtEl>
                    <p:spTgt spid="462"/>
                  </p:tgtEl>
                </p:cond>
              </p:nextCondLst>
            </p:seq>
            <p:seq concurrent="1" nextAc="seek">
              <p:cTn id="5711" restart="whenNotActive" fill="hold" evtFilter="cancelBubble" nodeType="interactiveSeq">
                <p:stCondLst>
                  <p:cond evt="onClick" delay="0">
                    <p:tgtEl>
                      <p:spTgt spid="461"/>
                    </p:tgtEl>
                  </p:cond>
                </p:stCondLst>
                <p:endSync evt="end" delay="0">
                  <p:rtn val="all"/>
                </p:endSync>
                <p:childTnLst>
                  <p:par>
                    <p:cTn id="5712" fill="hold">
                      <p:stCondLst>
                        <p:cond delay="0"/>
                      </p:stCondLst>
                      <p:childTnLst>
                        <p:par>
                          <p:cTn id="5713" fill="hold">
                            <p:stCondLst>
                              <p:cond delay="0"/>
                            </p:stCondLst>
                            <p:childTnLst>
                              <p:par>
                                <p:cTn id="5714" presetID="1" presetClass="exit" presetSubtype="0" fill="hold" grpId="2" nodeType="withEffect">
                                  <p:stCondLst>
                                    <p:cond delay="0"/>
                                  </p:stCondLst>
                                  <p:childTnLst>
                                    <p:set>
                                      <p:cBhvr>
                                        <p:cTn id="5715" dur="1" fill="hold">
                                          <p:stCondLst>
                                            <p:cond delay="0"/>
                                          </p:stCondLst>
                                        </p:cTn>
                                        <p:tgtEl>
                                          <p:spTgt spid="461"/>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462"/>
                                        </p:tgtEl>
                                        <p:attrNameLst>
                                          <p:attrName>style.visibility</p:attrName>
                                        </p:attrNameLst>
                                      </p:cBhvr>
                                      <p:to>
                                        <p:strVal val="hidden"/>
                                      </p:to>
                                    </p:set>
                                  </p:childTnLst>
                                </p:cTn>
                              </p:par>
                              <p:par>
                                <p:cTn id="5718" presetID="1" presetClass="entr" presetSubtype="0" fill="hold" grpId="3" nodeType="withEffect">
                                  <p:stCondLst>
                                    <p:cond delay="0"/>
                                  </p:stCondLst>
                                  <p:childTnLst>
                                    <p:set>
                                      <p:cBhvr>
                                        <p:cTn id="5719" dur="1" fill="hold">
                                          <p:stCondLst>
                                            <p:cond delay="0"/>
                                          </p:stCondLst>
                                        </p:cTn>
                                        <p:tgtEl>
                                          <p:spTgt spid="464"/>
                                        </p:tgtEl>
                                        <p:attrNameLst>
                                          <p:attrName>style.visibility</p:attrName>
                                        </p:attrNameLst>
                                      </p:cBhvr>
                                      <p:to>
                                        <p:strVal val="visible"/>
                                      </p:to>
                                    </p:set>
                                  </p:childTnLst>
                                </p:cTn>
                              </p:par>
                              <p:par>
                                <p:cTn id="5720" presetID="1" presetClass="entr" presetSubtype="0" fill="hold" grpId="3" nodeType="withEffect">
                                  <p:stCondLst>
                                    <p:cond delay="0"/>
                                  </p:stCondLst>
                                  <p:childTnLst>
                                    <p:set>
                                      <p:cBhvr>
                                        <p:cTn id="5721" dur="1" fill="hold">
                                          <p:stCondLst>
                                            <p:cond delay="0"/>
                                          </p:stCondLst>
                                        </p:cTn>
                                        <p:tgtEl>
                                          <p:spTgt spid="463"/>
                                        </p:tgtEl>
                                        <p:attrNameLst>
                                          <p:attrName>style.visibility</p:attrName>
                                        </p:attrNameLst>
                                      </p:cBhvr>
                                      <p:to>
                                        <p:strVal val="visible"/>
                                      </p:to>
                                    </p:set>
                                  </p:childTnLst>
                                </p:cTn>
                              </p:par>
                            </p:childTnLst>
                          </p:cTn>
                        </p:par>
                      </p:childTnLst>
                    </p:cTn>
                  </p:par>
                </p:childTnLst>
              </p:cTn>
              <p:nextCondLst>
                <p:cond evt="onClick" delay="0">
                  <p:tgtEl>
                    <p:spTgt spid="461"/>
                  </p:tgtEl>
                </p:cond>
              </p:nextCondLst>
            </p:seq>
            <p:seq concurrent="1" nextAc="seek">
              <p:cTn id="5722" restart="whenNotActive" fill="hold" evtFilter="cancelBubble" nodeType="interactiveSeq">
                <p:stCondLst>
                  <p:cond evt="onClick" delay="0">
                    <p:tgtEl>
                      <p:spTgt spid="464"/>
                    </p:tgtEl>
                  </p:cond>
                </p:stCondLst>
                <p:endSync evt="end" delay="0">
                  <p:rtn val="all"/>
                </p:endSync>
                <p:childTnLst>
                  <p:par>
                    <p:cTn id="5723" fill="hold">
                      <p:stCondLst>
                        <p:cond delay="0"/>
                      </p:stCondLst>
                      <p:childTnLst>
                        <p:par>
                          <p:cTn id="5724" fill="hold">
                            <p:stCondLst>
                              <p:cond delay="0"/>
                            </p:stCondLst>
                            <p:childTnLst>
                              <p:par>
                                <p:cTn id="5725" presetID="1" presetClass="exit" presetSubtype="0" fill="hold" grpId="1" nodeType="withEffect">
                                  <p:stCondLst>
                                    <p:cond delay="0"/>
                                  </p:stCondLst>
                                  <p:childTnLst>
                                    <p:set>
                                      <p:cBhvr>
                                        <p:cTn id="5726" dur="1" fill="hold">
                                          <p:stCondLst>
                                            <p:cond delay="0"/>
                                          </p:stCondLst>
                                        </p:cTn>
                                        <p:tgtEl>
                                          <p:spTgt spid="464"/>
                                        </p:tgtEl>
                                        <p:attrNameLst>
                                          <p:attrName>style.visibility</p:attrName>
                                        </p:attrNameLst>
                                      </p:cBhvr>
                                      <p:to>
                                        <p:strVal val="hidden"/>
                                      </p:to>
                                    </p:set>
                                  </p:childTnLst>
                                </p:cTn>
                              </p:par>
                              <p:par>
                                <p:cTn id="5727" presetID="1" presetClass="exit" presetSubtype="0" fill="hold" grpId="1" nodeType="withEffect">
                                  <p:stCondLst>
                                    <p:cond delay="0"/>
                                  </p:stCondLst>
                                  <p:childTnLst>
                                    <p:set>
                                      <p:cBhvr>
                                        <p:cTn id="5728" dur="1" fill="hold">
                                          <p:stCondLst>
                                            <p:cond delay="0"/>
                                          </p:stCondLst>
                                        </p:cTn>
                                        <p:tgtEl>
                                          <p:spTgt spid="463"/>
                                        </p:tgtEl>
                                        <p:attrNameLst>
                                          <p:attrName>style.visibility</p:attrName>
                                        </p:attrNameLst>
                                      </p:cBhvr>
                                      <p:to>
                                        <p:strVal val="hidden"/>
                                      </p:to>
                                    </p:set>
                                  </p:childTnLst>
                                </p:cTn>
                              </p:par>
                              <p:par>
                                <p:cTn id="5729" presetID="1" presetClass="entr" presetSubtype="0" fill="hold" grpId="3" nodeType="withEffect">
                                  <p:stCondLst>
                                    <p:cond delay="0"/>
                                  </p:stCondLst>
                                  <p:childTnLst>
                                    <p:set>
                                      <p:cBhvr>
                                        <p:cTn id="5730" dur="1" fill="hold">
                                          <p:stCondLst>
                                            <p:cond delay="0"/>
                                          </p:stCondLst>
                                        </p:cTn>
                                        <p:tgtEl>
                                          <p:spTgt spid="462"/>
                                        </p:tgtEl>
                                        <p:attrNameLst>
                                          <p:attrName>style.visibility</p:attrName>
                                        </p:attrNameLst>
                                      </p:cBhvr>
                                      <p:to>
                                        <p:strVal val="visible"/>
                                      </p:to>
                                    </p:set>
                                  </p:childTnLst>
                                </p:cTn>
                              </p:par>
                              <p:par>
                                <p:cTn id="5731" presetID="1" presetClass="entr" presetSubtype="0" fill="hold" grpId="3" nodeType="withEffect">
                                  <p:stCondLst>
                                    <p:cond delay="0"/>
                                  </p:stCondLst>
                                  <p:childTnLst>
                                    <p:set>
                                      <p:cBhvr>
                                        <p:cTn id="5732" dur="1" fill="hold">
                                          <p:stCondLst>
                                            <p:cond delay="0"/>
                                          </p:stCondLst>
                                        </p:cTn>
                                        <p:tgtEl>
                                          <p:spTgt spid="461"/>
                                        </p:tgtEl>
                                        <p:attrNameLst>
                                          <p:attrName>style.visibility</p:attrName>
                                        </p:attrNameLst>
                                      </p:cBhvr>
                                      <p:to>
                                        <p:strVal val="visible"/>
                                      </p:to>
                                    </p:set>
                                  </p:childTnLst>
                                </p:cTn>
                              </p:par>
                            </p:childTnLst>
                          </p:cTn>
                        </p:par>
                      </p:childTnLst>
                    </p:cTn>
                  </p:par>
                </p:childTnLst>
              </p:cTn>
              <p:nextCondLst>
                <p:cond evt="onClick" delay="0">
                  <p:tgtEl>
                    <p:spTgt spid="464"/>
                  </p:tgtEl>
                </p:cond>
              </p:nextCondLst>
            </p:seq>
            <p:seq concurrent="1" nextAc="seek">
              <p:cTn id="5733" restart="whenNotActive" fill="hold" evtFilter="cancelBubble" nodeType="interactiveSeq">
                <p:stCondLst>
                  <p:cond evt="onClick" delay="0">
                    <p:tgtEl>
                      <p:spTgt spid="463"/>
                    </p:tgtEl>
                  </p:cond>
                </p:stCondLst>
                <p:endSync evt="end" delay="0">
                  <p:rtn val="all"/>
                </p:endSync>
                <p:childTnLst>
                  <p:par>
                    <p:cTn id="5734" fill="hold">
                      <p:stCondLst>
                        <p:cond delay="0"/>
                      </p:stCondLst>
                      <p:childTnLst>
                        <p:par>
                          <p:cTn id="5735" fill="hold">
                            <p:stCondLst>
                              <p:cond delay="0"/>
                            </p:stCondLst>
                            <p:childTnLst>
                              <p:par>
                                <p:cTn id="5736" presetID="1" presetClass="exit" presetSubtype="0" fill="hold" grpId="2" nodeType="withEffect">
                                  <p:stCondLst>
                                    <p:cond delay="0"/>
                                  </p:stCondLst>
                                  <p:childTnLst>
                                    <p:set>
                                      <p:cBhvr>
                                        <p:cTn id="5737" dur="1" fill="hold">
                                          <p:stCondLst>
                                            <p:cond delay="0"/>
                                          </p:stCondLst>
                                        </p:cTn>
                                        <p:tgtEl>
                                          <p:spTgt spid="463"/>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464"/>
                                        </p:tgtEl>
                                        <p:attrNameLst>
                                          <p:attrName>style.visibility</p:attrName>
                                        </p:attrNameLst>
                                      </p:cBhvr>
                                      <p:to>
                                        <p:strVal val="hidden"/>
                                      </p:to>
                                    </p:set>
                                  </p:childTnLst>
                                </p:cTn>
                              </p:par>
                              <p:par>
                                <p:cTn id="5740" presetID="1" presetClass="entr" presetSubtype="0" fill="hold" grpId="0" nodeType="withEffect">
                                  <p:stCondLst>
                                    <p:cond delay="0"/>
                                  </p:stCondLst>
                                  <p:childTnLst>
                                    <p:set>
                                      <p:cBhvr>
                                        <p:cTn id="5741" dur="1" fill="hold">
                                          <p:stCondLst>
                                            <p:cond delay="0"/>
                                          </p:stCondLst>
                                        </p:cTn>
                                        <p:tgtEl>
                                          <p:spTgt spid="465"/>
                                        </p:tgtEl>
                                        <p:attrNameLst>
                                          <p:attrName>style.visibility</p:attrName>
                                        </p:attrNameLst>
                                      </p:cBhvr>
                                      <p:to>
                                        <p:strVal val="visible"/>
                                      </p:to>
                                    </p:set>
                                  </p:childTnLst>
                                </p:cTn>
                              </p:par>
                              <p:par>
                                <p:cTn id="5742" presetID="1" presetClass="entr" presetSubtype="0" fill="hold" grpId="0" nodeType="withEffect">
                                  <p:stCondLst>
                                    <p:cond delay="0"/>
                                  </p:stCondLst>
                                  <p:childTnLst>
                                    <p:set>
                                      <p:cBhvr>
                                        <p:cTn id="5743" dur="1" fill="hold">
                                          <p:stCondLst>
                                            <p:cond delay="0"/>
                                          </p:stCondLst>
                                        </p:cTn>
                                        <p:tgtEl>
                                          <p:spTgt spid="466"/>
                                        </p:tgtEl>
                                        <p:attrNameLst>
                                          <p:attrName>style.visibility</p:attrName>
                                        </p:attrNameLst>
                                      </p:cBhvr>
                                      <p:to>
                                        <p:strVal val="visible"/>
                                      </p:to>
                                    </p:set>
                                  </p:childTnLst>
                                </p:cTn>
                              </p:par>
                            </p:childTnLst>
                          </p:cTn>
                        </p:par>
                      </p:childTnLst>
                    </p:cTn>
                  </p:par>
                </p:childTnLst>
              </p:cTn>
              <p:nextCondLst>
                <p:cond evt="onClick" delay="0">
                  <p:tgtEl>
                    <p:spTgt spid="463"/>
                  </p:tgtEl>
                </p:cond>
              </p:nextCondLst>
            </p:seq>
            <p:seq concurrent="1" nextAc="seek">
              <p:cTn id="5744" restart="whenNotActive" fill="hold" evtFilter="cancelBubble" nodeType="interactiveSeq">
                <p:stCondLst>
                  <p:cond evt="onClick" delay="0">
                    <p:tgtEl>
                      <p:spTgt spid="466"/>
                    </p:tgtEl>
                  </p:cond>
                </p:stCondLst>
                <p:endSync evt="end" delay="0">
                  <p:rtn val="all"/>
                </p:endSync>
                <p:childTnLst>
                  <p:par>
                    <p:cTn id="5745" fill="hold">
                      <p:stCondLst>
                        <p:cond delay="0"/>
                      </p:stCondLst>
                      <p:childTnLst>
                        <p:par>
                          <p:cTn id="5746" fill="hold">
                            <p:stCondLst>
                              <p:cond delay="0"/>
                            </p:stCondLst>
                            <p:childTnLst>
                              <p:par>
                                <p:cTn id="5747" presetID="1" presetClass="exit" presetSubtype="0" fill="hold" grpId="1" nodeType="withEffect">
                                  <p:stCondLst>
                                    <p:cond delay="0"/>
                                  </p:stCondLst>
                                  <p:childTnLst>
                                    <p:set>
                                      <p:cBhvr>
                                        <p:cTn id="5748" dur="1" fill="hold">
                                          <p:stCondLst>
                                            <p:cond delay="0"/>
                                          </p:stCondLst>
                                        </p:cTn>
                                        <p:tgtEl>
                                          <p:spTgt spid="465"/>
                                        </p:tgtEl>
                                        <p:attrNameLst>
                                          <p:attrName>style.visibility</p:attrName>
                                        </p:attrNameLst>
                                      </p:cBhvr>
                                      <p:to>
                                        <p:strVal val="hidden"/>
                                      </p:to>
                                    </p:set>
                                  </p:childTnLst>
                                </p:cTn>
                              </p:par>
                              <p:par>
                                <p:cTn id="5749" presetID="1" presetClass="exit" presetSubtype="0" fill="hold" grpId="1" nodeType="withEffect">
                                  <p:stCondLst>
                                    <p:cond delay="0"/>
                                  </p:stCondLst>
                                  <p:childTnLst>
                                    <p:set>
                                      <p:cBhvr>
                                        <p:cTn id="5750" dur="1" fill="hold">
                                          <p:stCondLst>
                                            <p:cond delay="0"/>
                                          </p:stCondLst>
                                        </p:cTn>
                                        <p:tgtEl>
                                          <p:spTgt spid="466"/>
                                        </p:tgtEl>
                                        <p:attrNameLst>
                                          <p:attrName>style.visibility</p:attrName>
                                        </p:attrNameLst>
                                      </p:cBhvr>
                                      <p:to>
                                        <p:strVal val="hidden"/>
                                      </p:to>
                                    </p:set>
                                  </p:childTnLst>
                                </p:cTn>
                              </p:par>
                              <p:par>
                                <p:cTn id="5751" presetID="1" presetClass="entr" presetSubtype="0" fill="hold" grpId="0" nodeType="withEffect">
                                  <p:stCondLst>
                                    <p:cond delay="0"/>
                                  </p:stCondLst>
                                  <p:childTnLst>
                                    <p:set>
                                      <p:cBhvr>
                                        <p:cTn id="5752" dur="1" fill="hold">
                                          <p:stCondLst>
                                            <p:cond delay="0"/>
                                          </p:stCondLst>
                                        </p:cTn>
                                        <p:tgtEl>
                                          <p:spTgt spid="464"/>
                                        </p:tgtEl>
                                        <p:attrNameLst>
                                          <p:attrName>style.visibility</p:attrName>
                                        </p:attrNameLst>
                                      </p:cBhvr>
                                      <p:to>
                                        <p:strVal val="visible"/>
                                      </p:to>
                                    </p:set>
                                  </p:childTnLst>
                                </p:cTn>
                              </p:par>
                              <p:par>
                                <p:cTn id="5753" presetID="1" presetClass="entr" presetSubtype="0" fill="hold" grpId="0" nodeType="withEffect">
                                  <p:stCondLst>
                                    <p:cond delay="0"/>
                                  </p:stCondLst>
                                  <p:childTnLst>
                                    <p:set>
                                      <p:cBhvr>
                                        <p:cTn id="5754" dur="1" fill="hold">
                                          <p:stCondLst>
                                            <p:cond delay="0"/>
                                          </p:stCondLst>
                                        </p:cTn>
                                        <p:tgtEl>
                                          <p:spTgt spid="463"/>
                                        </p:tgtEl>
                                        <p:attrNameLst>
                                          <p:attrName>style.visibility</p:attrName>
                                        </p:attrNameLst>
                                      </p:cBhvr>
                                      <p:to>
                                        <p:strVal val="visible"/>
                                      </p:to>
                                    </p:set>
                                  </p:childTnLst>
                                </p:cTn>
                              </p:par>
                            </p:childTnLst>
                          </p:cTn>
                        </p:par>
                      </p:childTnLst>
                    </p:cTn>
                  </p:par>
                </p:childTnLst>
              </p:cTn>
              <p:nextCondLst>
                <p:cond evt="onClick" delay="0">
                  <p:tgtEl>
                    <p:spTgt spid="466"/>
                  </p:tgtEl>
                </p:cond>
              </p:nextCondLst>
            </p:seq>
            <p:seq concurrent="1" nextAc="seek">
              <p:cTn id="5755" restart="whenNotActive" fill="hold" evtFilter="cancelBubble" nodeType="interactiveSeq">
                <p:stCondLst>
                  <p:cond evt="onClick" delay="0">
                    <p:tgtEl>
                      <p:spTgt spid="465"/>
                    </p:tgtEl>
                  </p:cond>
                </p:stCondLst>
                <p:endSync evt="end" delay="0">
                  <p:rtn val="all"/>
                </p:endSync>
                <p:childTnLst>
                  <p:par>
                    <p:cTn id="5756" fill="hold">
                      <p:stCondLst>
                        <p:cond delay="0"/>
                      </p:stCondLst>
                      <p:childTnLst>
                        <p:par>
                          <p:cTn id="5757" fill="hold">
                            <p:stCondLst>
                              <p:cond delay="0"/>
                            </p:stCondLst>
                            <p:childTnLst>
                              <p:par>
                                <p:cTn id="5758" presetID="1" presetClass="exit" presetSubtype="0" fill="hold" grpId="2" nodeType="withEffect">
                                  <p:stCondLst>
                                    <p:cond delay="0"/>
                                  </p:stCondLst>
                                  <p:childTnLst>
                                    <p:set>
                                      <p:cBhvr>
                                        <p:cTn id="5759" dur="1" fill="hold">
                                          <p:stCondLst>
                                            <p:cond delay="0"/>
                                          </p:stCondLst>
                                        </p:cTn>
                                        <p:tgtEl>
                                          <p:spTgt spid="465"/>
                                        </p:tgtEl>
                                        <p:attrNameLst>
                                          <p:attrName>style.visibility</p:attrName>
                                        </p:attrNameLst>
                                      </p:cBhvr>
                                      <p:to>
                                        <p:strVal val="hidden"/>
                                      </p:to>
                                    </p:set>
                                  </p:childTnLst>
                                </p:cTn>
                              </p:par>
                              <p:par>
                                <p:cTn id="5760" presetID="1" presetClass="exit" presetSubtype="0" fill="hold" grpId="3" nodeType="withEffect">
                                  <p:stCondLst>
                                    <p:cond delay="0"/>
                                  </p:stCondLst>
                                  <p:childTnLst>
                                    <p:set>
                                      <p:cBhvr>
                                        <p:cTn id="5761" dur="1" fill="hold">
                                          <p:stCondLst>
                                            <p:cond delay="0"/>
                                          </p:stCondLst>
                                        </p:cTn>
                                        <p:tgtEl>
                                          <p:spTgt spid="466"/>
                                        </p:tgtEl>
                                        <p:attrNameLst>
                                          <p:attrName>style.visibility</p:attrName>
                                        </p:attrNameLst>
                                      </p:cBhvr>
                                      <p:to>
                                        <p:strVal val="hidden"/>
                                      </p:to>
                                    </p:set>
                                  </p:childTnLst>
                                </p:cTn>
                              </p:par>
                              <p:par>
                                <p:cTn id="5762" presetID="1" presetClass="entr" presetSubtype="0" fill="hold" grpId="0" nodeType="withEffect">
                                  <p:stCondLst>
                                    <p:cond delay="0"/>
                                  </p:stCondLst>
                                  <p:childTnLst>
                                    <p:set>
                                      <p:cBhvr>
                                        <p:cTn id="5763" dur="1" fill="hold">
                                          <p:stCondLst>
                                            <p:cond delay="0"/>
                                          </p:stCondLst>
                                        </p:cTn>
                                        <p:tgtEl>
                                          <p:spTgt spid="468"/>
                                        </p:tgtEl>
                                        <p:attrNameLst>
                                          <p:attrName>style.visibility</p:attrName>
                                        </p:attrNameLst>
                                      </p:cBhvr>
                                      <p:to>
                                        <p:strVal val="visible"/>
                                      </p:to>
                                    </p:set>
                                  </p:childTnLst>
                                </p:cTn>
                              </p:par>
                              <p:par>
                                <p:cTn id="5764" presetID="1" presetClass="entr" presetSubtype="0" fill="hold" grpId="0" nodeType="withEffect">
                                  <p:stCondLst>
                                    <p:cond delay="0"/>
                                  </p:stCondLst>
                                  <p:childTnLst>
                                    <p:set>
                                      <p:cBhvr>
                                        <p:cTn id="5765" dur="1" fill="hold">
                                          <p:stCondLst>
                                            <p:cond delay="0"/>
                                          </p:stCondLst>
                                        </p:cTn>
                                        <p:tgtEl>
                                          <p:spTgt spid="467"/>
                                        </p:tgtEl>
                                        <p:attrNameLst>
                                          <p:attrName>style.visibility</p:attrName>
                                        </p:attrNameLst>
                                      </p:cBhvr>
                                      <p:to>
                                        <p:strVal val="visible"/>
                                      </p:to>
                                    </p:set>
                                  </p:childTnLst>
                                </p:cTn>
                              </p:par>
                            </p:childTnLst>
                          </p:cTn>
                        </p:par>
                      </p:childTnLst>
                    </p:cTn>
                  </p:par>
                </p:childTnLst>
              </p:cTn>
              <p:nextCondLst>
                <p:cond evt="onClick" delay="0">
                  <p:tgtEl>
                    <p:spTgt spid="465"/>
                  </p:tgtEl>
                </p:cond>
              </p:nextCondLst>
            </p:seq>
            <p:seq concurrent="1" nextAc="seek">
              <p:cTn id="5766" restart="whenNotActive" fill="hold" evtFilter="cancelBubble" nodeType="interactiveSeq">
                <p:stCondLst>
                  <p:cond evt="onClick" delay="0">
                    <p:tgtEl>
                      <p:spTgt spid="468"/>
                    </p:tgtEl>
                  </p:cond>
                </p:stCondLst>
                <p:endSync evt="end" delay="0">
                  <p:rtn val="all"/>
                </p:endSync>
                <p:childTnLst>
                  <p:par>
                    <p:cTn id="5767" fill="hold">
                      <p:stCondLst>
                        <p:cond delay="0"/>
                      </p:stCondLst>
                      <p:childTnLst>
                        <p:par>
                          <p:cTn id="5768" fill="hold">
                            <p:stCondLst>
                              <p:cond delay="0"/>
                            </p:stCondLst>
                            <p:childTnLst>
                              <p:par>
                                <p:cTn id="5769" presetID="1" presetClass="exit" presetSubtype="0" fill="hold" grpId="1" nodeType="withEffect">
                                  <p:stCondLst>
                                    <p:cond delay="0"/>
                                  </p:stCondLst>
                                  <p:childTnLst>
                                    <p:set>
                                      <p:cBhvr>
                                        <p:cTn id="5770" dur="1" fill="hold">
                                          <p:stCondLst>
                                            <p:cond delay="0"/>
                                          </p:stCondLst>
                                        </p:cTn>
                                        <p:tgtEl>
                                          <p:spTgt spid="468"/>
                                        </p:tgtEl>
                                        <p:attrNameLst>
                                          <p:attrName>style.visibility</p:attrName>
                                        </p:attrNameLst>
                                      </p:cBhvr>
                                      <p:to>
                                        <p:strVal val="hidden"/>
                                      </p:to>
                                    </p:set>
                                  </p:childTnLst>
                                </p:cTn>
                              </p:par>
                              <p:par>
                                <p:cTn id="5771" presetID="1" presetClass="exit" presetSubtype="0" fill="hold" grpId="1" nodeType="withEffect">
                                  <p:stCondLst>
                                    <p:cond delay="0"/>
                                  </p:stCondLst>
                                  <p:childTnLst>
                                    <p:set>
                                      <p:cBhvr>
                                        <p:cTn id="5772" dur="1" fill="hold">
                                          <p:stCondLst>
                                            <p:cond delay="0"/>
                                          </p:stCondLst>
                                        </p:cTn>
                                        <p:tgtEl>
                                          <p:spTgt spid="467"/>
                                        </p:tgtEl>
                                        <p:attrNameLst>
                                          <p:attrName>style.visibility</p:attrName>
                                        </p:attrNameLst>
                                      </p:cBhvr>
                                      <p:to>
                                        <p:strVal val="hidden"/>
                                      </p:to>
                                    </p:set>
                                  </p:childTnLst>
                                </p:cTn>
                              </p:par>
                              <p:par>
                                <p:cTn id="5773" presetID="1" presetClass="entr" presetSubtype="0" fill="hold" grpId="3" nodeType="withEffect">
                                  <p:stCondLst>
                                    <p:cond delay="0"/>
                                  </p:stCondLst>
                                  <p:childTnLst>
                                    <p:set>
                                      <p:cBhvr>
                                        <p:cTn id="5774" dur="1" fill="hold">
                                          <p:stCondLst>
                                            <p:cond delay="0"/>
                                          </p:stCondLst>
                                        </p:cTn>
                                        <p:tgtEl>
                                          <p:spTgt spid="465"/>
                                        </p:tgtEl>
                                        <p:attrNameLst>
                                          <p:attrName>style.visibility</p:attrName>
                                        </p:attrNameLst>
                                      </p:cBhvr>
                                      <p:to>
                                        <p:strVal val="visible"/>
                                      </p:to>
                                    </p:set>
                                  </p:childTnLst>
                                </p:cTn>
                              </p:par>
                              <p:par>
                                <p:cTn id="5775" presetID="1" presetClass="entr" presetSubtype="0" fill="hold" grpId="2" nodeType="withEffect">
                                  <p:stCondLst>
                                    <p:cond delay="0"/>
                                  </p:stCondLst>
                                  <p:childTnLst>
                                    <p:set>
                                      <p:cBhvr>
                                        <p:cTn id="5776" dur="1" fill="hold">
                                          <p:stCondLst>
                                            <p:cond delay="0"/>
                                          </p:stCondLst>
                                        </p:cTn>
                                        <p:tgtEl>
                                          <p:spTgt spid="466"/>
                                        </p:tgtEl>
                                        <p:attrNameLst>
                                          <p:attrName>style.visibility</p:attrName>
                                        </p:attrNameLst>
                                      </p:cBhvr>
                                      <p:to>
                                        <p:strVal val="visible"/>
                                      </p:to>
                                    </p:set>
                                  </p:childTnLst>
                                </p:cTn>
                              </p:par>
                            </p:childTnLst>
                          </p:cTn>
                        </p:par>
                      </p:childTnLst>
                    </p:cTn>
                  </p:par>
                </p:childTnLst>
              </p:cTn>
              <p:nextCondLst>
                <p:cond evt="onClick" delay="0">
                  <p:tgtEl>
                    <p:spTgt spid="468"/>
                  </p:tgtEl>
                </p:cond>
              </p:nextCondLst>
            </p:seq>
            <p:seq concurrent="1" nextAc="seek">
              <p:cTn id="5777" restart="whenNotActive" fill="hold" evtFilter="cancelBubble" nodeType="interactiveSeq">
                <p:stCondLst>
                  <p:cond evt="onClick" delay="0">
                    <p:tgtEl>
                      <p:spTgt spid="467"/>
                    </p:tgtEl>
                  </p:cond>
                </p:stCondLst>
                <p:endSync evt="end" delay="0">
                  <p:rtn val="all"/>
                </p:endSync>
                <p:childTnLst>
                  <p:par>
                    <p:cTn id="5778" fill="hold">
                      <p:stCondLst>
                        <p:cond delay="0"/>
                      </p:stCondLst>
                      <p:childTnLst>
                        <p:par>
                          <p:cTn id="5779" fill="hold">
                            <p:stCondLst>
                              <p:cond delay="0"/>
                            </p:stCondLst>
                            <p:childTnLst>
                              <p:par>
                                <p:cTn id="5780" presetID="1" presetClass="exit" presetSubtype="0" fill="hold" grpId="2" nodeType="withEffect">
                                  <p:stCondLst>
                                    <p:cond delay="0"/>
                                  </p:stCondLst>
                                  <p:childTnLst>
                                    <p:set>
                                      <p:cBhvr>
                                        <p:cTn id="5781" dur="1" fill="hold">
                                          <p:stCondLst>
                                            <p:cond delay="0"/>
                                          </p:stCondLst>
                                        </p:cTn>
                                        <p:tgtEl>
                                          <p:spTgt spid="467"/>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468"/>
                                        </p:tgtEl>
                                        <p:attrNameLst>
                                          <p:attrName>style.visibility</p:attrName>
                                        </p:attrNameLst>
                                      </p:cBhvr>
                                      <p:to>
                                        <p:strVal val="hidden"/>
                                      </p:to>
                                    </p:set>
                                  </p:childTnLst>
                                </p:cTn>
                              </p:par>
                              <p:par>
                                <p:cTn id="5784" presetID="1" presetClass="entr" presetSubtype="0" fill="hold" grpId="3" nodeType="withEffect">
                                  <p:stCondLst>
                                    <p:cond delay="0"/>
                                  </p:stCondLst>
                                  <p:childTnLst>
                                    <p:set>
                                      <p:cBhvr>
                                        <p:cTn id="5785" dur="1" fill="hold">
                                          <p:stCondLst>
                                            <p:cond delay="0"/>
                                          </p:stCondLst>
                                        </p:cTn>
                                        <p:tgtEl>
                                          <p:spTgt spid="470"/>
                                        </p:tgtEl>
                                        <p:attrNameLst>
                                          <p:attrName>style.visibility</p:attrName>
                                        </p:attrNameLst>
                                      </p:cBhvr>
                                      <p:to>
                                        <p:strVal val="visible"/>
                                      </p:to>
                                    </p:set>
                                  </p:childTnLst>
                                </p:cTn>
                              </p:par>
                              <p:par>
                                <p:cTn id="5786" presetID="1" presetClass="entr" presetSubtype="0" fill="hold" grpId="3" nodeType="withEffect">
                                  <p:stCondLst>
                                    <p:cond delay="0"/>
                                  </p:stCondLst>
                                  <p:childTnLst>
                                    <p:set>
                                      <p:cBhvr>
                                        <p:cTn id="5787" dur="1" fill="hold">
                                          <p:stCondLst>
                                            <p:cond delay="0"/>
                                          </p:stCondLst>
                                        </p:cTn>
                                        <p:tgtEl>
                                          <p:spTgt spid="469"/>
                                        </p:tgtEl>
                                        <p:attrNameLst>
                                          <p:attrName>style.visibility</p:attrName>
                                        </p:attrNameLst>
                                      </p:cBhvr>
                                      <p:to>
                                        <p:strVal val="visible"/>
                                      </p:to>
                                    </p:set>
                                  </p:childTnLst>
                                </p:cTn>
                              </p:par>
                            </p:childTnLst>
                          </p:cTn>
                        </p:par>
                      </p:childTnLst>
                    </p:cTn>
                  </p:par>
                </p:childTnLst>
              </p:cTn>
              <p:nextCondLst>
                <p:cond evt="onClick" delay="0">
                  <p:tgtEl>
                    <p:spTgt spid="467"/>
                  </p:tgtEl>
                </p:cond>
              </p:nextCondLst>
            </p:seq>
            <p:seq concurrent="1" nextAc="seek">
              <p:cTn id="5788" restart="whenNotActive" fill="hold" evtFilter="cancelBubble" nodeType="interactiveSeq">
                <p:stCondLst>
                  <p:cond evt="onClick" delay="0">
                    <p:tgtEl>
                      <p:spTgt spid="470"/>
                    </p:tgtEl>
                  </p:cond>
                </p:stCondLst>
                <p:endSync evt="end" delay="0">
                  <p:rtn val="all"/>
                </p:endSync>
                <p:childTnLst>
                  <p:par>
                    <p:cTn id="5789" fill="hold">
                      <p:stCondLst>
                        <p:cond delay="0"/>
                      </p:stCondLst>
                      <p:childTnLst>
                        <p:par>
                          <p:cTn id="5790" fill="hold">
                            <p:stCondLst>
                              <p:cond delay="0"/>
                            </p:stCondLst>
                            <p:childTnLst>
                              <p:par>
                                <p:cTn id="5791" presetID="1" presetClass="exit" presetSubtype="0" fill="hold" grpId="1" nodeType="withEffect">
                                  <p:stCondLst>
                                    <p:cond delay="0"/>
                                  </p:stCondLst>
                                  <p:childTnLst>
                                    <p:set>
                                      <p:cBhvr>
                                        <p:cTn id="5792" dur="1" fill="hold">
                                          <p:stCondLst>
                                            <p:cond delay="0"/>
                                          </p:stCondLst>
                                        </p:cTn>
                                        <p:tgtEl>
                                          <p:spTgt spid="470"/>
                                        </p:tgtEl>
                                        <p:attrNameLst>
                                          <p:attrName>style.visibility</p:attrName>
                                        </p:attrNameLst>
                                      </p:cBhvr>
                                      <p:to>
                                        <p:strVal val="hidden"/>
                                      </p:to>
                                    </p:set>
                                  </p:childTnLst>
                                </p:cTn>
                              </p:par>
                              <p:par>
                                <p:cTn id="5793" presetID="1" presetClass="exit" presetSubtype="0" fill="hold" grpId="1" nodeType="withEffect">
                                  <p:stCondLst>
                                    <p:cond delay="0"/>
                                  </p:stCondLst>
                                  <p:childTnLst>
                                    <p:set>
                                      <p:cBhvr>
                                        <p:cTn id="5794" dur="1" fill="hold">
                                          <p:stCondLst>
                                            <p:cond delay="0"/>
                                          </p:stCondLst>
                                        </p:cTn>
                                        <p:tgtEl>
                                          <p:spTgt spid="469"/>
                                        </p:tgtEl>
                                        <p:attrNameLst>
                                          <p:attrName>style.visibility</p:attrName>
                                        </p:attrNameLst>
                                      </p:cBhvr>
                                      <p:to>
                                        <p:strVal val="hidden"/>
                                      </p:to>
                                    </p:set>
                                  </p:childTnLst>
                                </p:cTn>
                              </p:par>
                              <p:par>
                                <p:cTn id="5795" presetID="1" presetClass="entr" presetSubtype="0" fill="hold" grpId="3" nodeType="withEffect">
                                  <p:stCondLst>
                                    <p:cond delay="0"/>
                                  </p:stCondLst>
                                  <p:childTnLst>
                                    <p:set>
                                      <p:cBhvr>
                                        <p:cTn id="5796" dur="1" fill="hold">
                                          <p:stCondLst>
                                            <p:cond delay="0"/>
                                          </p:stCondLst>
                                        </p:cTn>
                                        <p:tgtEl>
                                          <p:spTgt spid="468"/>
                                        </p:tgtEl>
                                        <p:attrNameLst>
                                          <p:attrName>style.visibility</p:attrName>
                                        </p:attrNameLst>
                                      </p:cBhvr>
                                      <p:to>
                                        <p:strVal val="visible"/>
                                      </p:to>
                                    </p:set>
                                  </p:childTnLst>
                                </p:cTn>
                              </p:par>
                              <p:par>
                                <p:cTn id="5797" presetID="1" presetClass="entr" presetSubtype="0" fill="hold" grpId="3" nodeType="withEffect">
                                  <p:stCondLst>
                                    <p:cond delay="0"/>
                                  </p:stCondLst>
                                  <p:childTnLst>
                                    <p:set>
                                      <p:cBhvr>
                                        <p:cTn id="5798" dur="1" fill="hold">
                                          <p:stCondLst>
                                            <p:cond delay="0"/>
                                          </p:stCondLst>
                                        </p:cTn>
                                        <p:tgtEl>
                                          <p:spTgt spid="467"/>
                                        </p:tgtEl>
                                        <p:attrNameLst>
                                          <p:attrName>style.visibility</p:attrName>
                                        </p:attrNameLst>
                                      </p:cBhvr>
                                      <p:to>
                                        <p:strVal val="visible"/>
                                      </p:to>
                                    </p:set>
                                  </p:childTnLst>
                                </p:cTn>
                              </p:par>
                            </p:childTnLst>
                          </p:cTn>
                        </p:par>
                      </p:childTnLst>
                    </p:cTn>
                  </p:par>
                </p:childTnLst>
              </p:cTn>
              <p:nextCondLst>
                <p:cond evt="onClick" delay="0">
                  <p:tgtEl>
                    <p:spTgt spid="470"/>
                  </p:tgtEl>
                </p:cond>
              </p:nextCondLst>
            </p:seq>
            <p:seq concurrent="1" nextAc="seek">
              <p:cTn id="5799" restart="whenNotActive" fill="hold" evtFilter="cancelBubble" nodeType="interactiveSeq">
                <p:stCondLst>
                  <p:cond evt="onClick" delay="0">
                    <p:tgtEl>
                      <p:spTgt spid="469"/>
                    </p:tgtEl>
                  </p:cond>
                </p:stCondLst>
                <p:endSync evt="end" delay="0">
                  <p:rtn val="all"/>
                </p:endSync>
                <p:childTnLst>
                  <p:par>
                    <p:cTn id="5800" fill="hold">
                      <p:stCondLst>
                        <p:cond delay="0"/>
                      </p:stCondLst>
                      <p:childTnLst>
                        <p:par>
                          <p:cTn id="5801" fill="hold">
                            <p:stCondLst>
                              <p:cond delay="0"/>
                            </p:stCondLst>
                            <p:childTnLst>
                              <p:par>
                                <p:cTn id="5802" presetID="1" presetClass="exit" presetSubtype="0" fill="hold" grpId="2" nodeType="withEffect">
                                  <p:stCondLst>
                                    <p:cond delay="0"/>
                                  </p:stCondLst>
                                  <p:childTnLst>
                                    <p:set>
                                      <p:cBhvr>
                                        <p:cTn id="5803" dur="1" fill="hold">
                                          <p:stCondLst>
                                            <p:cond delay="0"/>
                                          </p:stCondLst>
                                        </p:cTn>
                                        <p:tgtEl>
                                          <p:spTgt spid="469"/>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470"/>
                                        </p:tgtEl>
                                        <p:attrNameLst>
                                          <p:attrName>style.visibility</p:attrName>
                                        </p:attrNameLst>
                                      </p:cBhvr>
                                      <p:to>
                                        <p:strVal val="hidden"/>
                                      </p:to>
                                    </p:set>
                                  </p:childTnLst>
                                </p:cTn>
                              </p:par>
                              <p:par>
                                <p:cTn id="5806" presetID="1" presetClass="entr" presetSubtype="0" fill="hold" grpId="3" nodeType="withEffect">
                                  <p:stCondLst>
                                    <p:cond delay="0"/>
                                  </p:stCondLst>
                                  <p:childTnLst>
                                    <p:set>
                                      <p:cBhvr>
                                        <p:cTn id="5807" dur="1" fill="hold">
                                          <p:stCondLst>
                                            <p:cond delay="0"/>
                                          </p:stCondLst>
                                        </p:cTn>
                                        <p:tgtEl>
                                          <p:spTgt spid="472"/>
                                        </p:tgtEl>
                                        <p:attrNameLst>
                                          <p:attrName>style.visibility</p:attrName>
                                        </p:attrNameLst>
                                      </p:cBhvr>
                                      <p:to>
                                        <p:strVal val="visible"/>
                                      </p:to>
                                    </p:set>
                                  </p:childTnLst>
                                </p:cTn>
                              </p:par>
                              <p:par>
                                <p:cTn id="5808" presetID="1" presetClass="entr" presetSubtype="0" fill="hold" grpId="3" nodeType="withEffect">
                                  <p:stCondLst>
                                    <p:cond delay="0"/>
                                  </p:stCondLst>
                                  <p:childTnLst>
                                    <p:set>
                                      <p:cBhvr>
                                        <p:cTn id="5809" dur="1" fill="hold">
                                          <p:stCondLst>
                                            <p:cond delay="0"/>
                                          </p:stCondLst>
                                        </p:cTn>
                                        <p:tgtEl>
                                          <p:spTgt spid="471"/>
                                        </p:tgtEl>
                                        <p:attrNameLst>
                                          <p:attrName>style.visibility</p:attrName>
                                        </p:attrNameLst>
                                      </p:cBhvr>
                                      <p:to>
                                        <p:strVal val="visible"/>
                                      </p:to>
                                    </p:set>
                                  </p:childTnLst>
                                </p:cTn>
                              </p:par>
                            </p:childTnLst>
                          </p:cTn>
                        </p:par>
                      </p:childTnLst>
                    </p:cTn>
                  </p:par>
                </p:childTnLst>
              </p:cTn>
              <p:nextCondLst>
                <p:cond evt="onClick" delay="0">
                  <p:tgtEl>
                    <p:spTgt spid="469"/>
                  </p:tgtEl>
                </p:cond>
              </p:nextCondLst>
            </p:seq>
            <p:seq concurrent="1" nextAc="seek">
              <p:cTn id="5810" restart="whenNotActive" fill="hold" evtFilter="cancelBubble" nodeType="interactiveSeq">
                <p:stCondLst>
                  <p:cond evt="onClick" delay="0">
                    <p:tgtEl>
                      <p:spTgt spid="472"/>
                    </p:tgtEl>
                  </p:cond>
                </p:stCondLst>
                <p:endSync evt="end" delay="0">
                  <p:rtn val="all"/>
                </p:endSync>
                <p:childTnLst>
                  <p:par>
                    <p:cTn id="5811" fill="hold">
                      <p:stCondLst>
                        <p:cond delay="0"/>
                      </p:stCondLst>
                      <p:childTnLst>
                        <p:par>
                          <p:cTn id="5812" fill="hold">
                            <p:stCondLst>
                              <p:cond delay="0"/>
                            </p:stCondLst>
                            <p:childTnLst>
                              <p:par>
                                <p:cTn id="5813" presetID="1" presetClass="exit" presetSubtype="0" fill="hold" grpId="1" nodeType="withEffect">
                                  <p:stCondLst>
                                    <p:cond delay="0"/>
                                  </p:stCondLst>
                                  <p:childTnLst>
                                    <p:set>
                                      <p:cBhvr>
                                        <p:cTn id="5814" dur="1" fill="hold">
                                          <p:stCondLst>
                                            <p:cond delay="0"/>
                                          </p:stCondLst>
                                        </p:cTn>
                                        <p:tgtEl>
                                          <p:spTgt spid="472"/>
                                        </p:tgtEl>
                                        <p:attrNameLst>
                                          <p:attrName>style.visibility</p:attrName>
                                        </p:attrNameLst>
                                      </p:cBhvr>
                                      <p:to>
                                        <p:strVal val="hidden"/>
                                      </p:to>
                                    </p:set>
                                  </p:childTnLst>
                                </p:cTn>
                              </p:par>
                              <p:par>
                                <p:cTn id="5815" presetID="1" presetClass="exit" presetSubtype="0" fill="hold" grpId="1" nodeType="withEffect">
                                  <p:stCondLst>
                                    <p:cond delay="0"/>
                                  </p:stCondLst>
                                  <p:childTnLst>
                                    <p:set>
                                      <p:cBhvr>
                                        <p:cTn id="5816" dur="1" fill="hold">
                                          <p:stCondLst>
                                            <p:cond delay="0"/>
                                          </p:stCondLst>
                                        </p:cTn>
                                        <p:tgtEl>
                                          <p:spTgt spid="471"/>
                                        </p:tgtEl>
                                        <p:attrNameLst>
                                          <p:attrName>style.visibility</p:attrName>
                                        </p:attrNameLst>
                                      </p:cBhvr>
                                      <p:to>
                                        <p:strVal val="hidden"/>
                                      </p:to>
                                    </p:set>
                                  </p:childTnLst>
                                </p:cTn>
                              </p:par>
                              <p:par>
                                <p:cTn id="5817" presetID="1" presetClass="entr" presetSubtype="0" fill="hold" grpId="0" nodeType="withEffect">
                                  <p:stCondLst>
                                    <p:cond delay="0"/>
                                  </p:stCondLst>
                                  <p:childTnLst>
                                    <p:set>
                                      <p:cBhvr>
                                        <p:cTn id="5818" dur="1" fill="hold">
                                          <p:stCondLst>
                                            <p:cond delay="0"/>
                                          </p:stCondLst>
                                        </p:cTn>
                                        <p:tgtEl>
                                          <p:spTgt spid="470"/>
                                        </p:tgtEl>
                                        <p:attrNameLst>
                                          <p:attrName>style.visibility</p:attrName>
                                        </p:attrNameLst>
                                      </p:cBhvr>
                                      <p:to>
                                        <p:strVal val="visible"/>
                                      </p:to>
                                    </p:set>
                                  </p:childTnLst>
                                </p:cTn>
                              </p:par>
                              <p:par>
                                <p:cTn id="5819" presetID="1" presetClass="entr" presetSubtype="0" fill="hold" grpId="0" nodeType="withEffect">
                                  <p:stCondLst>
                                    <p:cond delay="0"/>
                                  </p:stCondLst>
                                  <p:childTnLst>
                                    <p:set>
                                      <p:cBhvr>
                                        <p:cTn id="5820" dur="1" fill="hold">
                                          <p:stCondLst>
                                            <p:cond delay="0"/>
                                          </p:stCondLst>
                                        </p:cTn>
                                        <p:tgtEl>
                                          <p:spTgt spid="469"/>
                                        </p:tgtEl>
                                        <p:attrNameLst>
                                          <p:attrName>style.visibility</p:attrName>
                                        </p:attrNameLst>
                                      </p:cBhvr>
                                      <p:to>
                                        <p:strVal val="visible"/>
                                      </p:to>
                                    </p:set>
                                  </p:childTnLst>
                                </p:cTn>
                              </p:par>
                            </p:childTnLst>
                          </p:cTn>
                        </p:par>
                      </p:childTnLst>
                    </p:cTn>
                  </p:par>
                </p:childTnLst>
              </p:cTn>
              <p:nextCondLst>
                <p:cond evt="onClick" delay="0">
                  <p:tgtEl>
                    <p:spTgt spid="472"/>
                  </p:tgtEl>
                </p:cond>
              </p:nextCondLst>
            </p:seq>
            <p:seq concurrent="1" nextAc="seek">
              <p:cTn id="5821" restart="whenNotActive" fill="hold" evtFilter="cancelBubble" nodeType="interactiveSeq">
                <p:stCondLst>
                  <p:cond evt="onClick" delay="0">
                    <p:tgtEl>
                      <p:spTgt spid="471"/>
                    </p:tgtEl>
                  </p:cond>
                </p:stCondLst>
                <p:endSync evt="end" delay="0">
                  <p:rtn val="all"/>
                </p:endSync>
                <p:childTnLst>
                  <p:par>
                    <p:cTn id="5822" fill="hold">
                      <p:stCondLst>
                        <p:cond delay="0"/>
                      </p:stCondLst>
                      <p:childTnLst>
                        <p:par>
                          <p:cTn id="5823" fill="hold">
                            <p:stCondLst>
                              <p:cond delay="0"/>
                            </p:stCondLst>
                            <p:childTnLst>
                              <p:par>
                                <p:cTn id="5824" presetID="1" presetClass="exit" presetSubtype="0" fill="hold" grpId="2" nodeType="withEffect">
                                  <p:stCondLst>
                                    <p:cond delay="0"/>
                                  </p:stCondLst>
                                  <p:childTnLst>
                                    <p:set>
                                      <p:cBhvr>
                                        <p:cTn id="5825" dur="1" fill="hold">
                                          <p:stCondLst>
                                            <p:cond delay="0"/>
                                          </p:stCondLst>
                                        </p:cTn>
                                        <p:tgtEl>
                                          <p:spTgt spid="471"/>
                                        </p:tgtEl>
                                        <p:attrNameLst>
                                          <p:attrName>style.visibility</p:attrName>
                                        </p:attrNameLst>
                                      </p:cBhvr>
                                      <p:to>
                                        <p:strVal val="hidden"/>
                                      </p:to>
                                    </p:set>
                                  </p:childTnLst>
                                </p:cTn>
                              </p:par>
                              <p:par>
                                <p:cTn id="5826" presetID="1" presetClass="exit" presetSubtype="0" fill="hold" grpId="2" nodeType="withEffect">
                                  <p:stCondLst>
                                    <p:cond delay="0"/>
                                  </p:stCondLst>
                                  <p:childTnLst>
                                    <p:set>
                                      <p:cBhvr>
                                        <p:cTn id="5827" dur="1" fill="hold">
                                          <p:stCondLst>
                                            <p:cond delay="0"/>
                                          </p:stCondLst>
                                        </p:cTn>
                                        <p:tgtEl>
                                          <p:spTgt spid="472"/>
                                        </p:tgtEl>
                                        <p:attrNameLst>
                                          <p:attrName>style.visibility</p:attrName>
                                        </p:attrNameLst>
                                      </p:cBhvr>
                                      <p:to>
                                        <p:strVal val="hidden"/>
                                      </p:to>
                                    </p:set>
                                  </p:childTnLst>
                                </p:cTn>
                              </p:par>
                              <p:par>
                                <p:cTn id="5828" presetID="1" presetClass="entr" presetSubtype="0" fill="hold" grpId="0" nodeType="withEffect">
                                  <p:stCondLst>
                                    <p:cond delay="0"/>
                                  </p:stCondLst>
                                  <p:childTnLst>
                                    <p:set>
                                      <p:cBhvr>
                                        <p:cTn id="5829" dur="1" fill="hold">
                                          <p:stCondLst>
                                            <p:cond delay="0"/>
                                          </p:stCondLst>
                                        </p:cTn>
                                        <p:tgtEl>
                                          <p:spTgt spid="474"/>
                                        </p:tgtEl>
                                        <p:attrNameLst>
                                          <p:attrName>style.visibility</p:attrName>
                                        </p:attrNameLst>
                                      </p:cBhvr>
                                      <p:to>
                                        <p:strVal val="visible"/>
                                      </p:to>
                                    </p:set>
                                  </p:childTnLst>
                                </p:cTn>
                              </p:par>
                              <p:par>
                                <p:cTn id="5830" presetID="1" presetClass="entr" presetSubtype="0" fill="hold" grpId="0" nodeType="withEffect">
                                  <p:stCondLst>
                                    <p:cond delay="0"/>
                                  </p:stCondLst>
                                  <p:childTnLst>
                                    <p:set>
                                      <p:cBhvr>
                                        <p:cTn id="5831" dur="1" fill="hold">
                                          <p:stCondLst>
                                            <p:cond delay="0"/>
                                          </p:stCondLst>
                                        </p:cTn>
                                        <p:tgtEl>
                                          <p:spTgt spid="473"/>
                                        </p:tgtEl>
                                        <p:attrNameLst>
                                          <p:attrName>style.visibility</p:attrName>
                                        </p:attrNameLst>
                                      </p:cBhvr>
                                      <p:to>
                                        <p:strVal val="visible"/>
                                      </p:to>
                                    </p:set>
                                  </p:childTnLst>
                                </p:cTn>
                              </p:par>
                            </p:childTnLst>
                          </p:cTn>
                        </p:par>
                      </p:childTnLst>
                    </p:cTn>
                  </p:par>
                </p:childTnLst>
              </p:cTn>
              <p:nextCondLst>
                <p:cond evt="onClick" delay="0">
                  <p:tgtEl>
                    <p:spTgt spid="471"/>
                  </p:tgtEl>
                </p:cond>
              </p:nextCondLst>
            </p:seq>
            <p:seq concurrent="1" nextAc="seek">
              <p:cTn id="5832" restart="whenNotActive" fill="hold" evtFilter="cancelBubble" nodeType="interactiveSeq">
                <p:stCondLst>
                  <p:cond evt="onClick" delay="0">
                    <p:tgtEl>
                      <p:spTgt spid="474"/>
                    </p:tgtEl>
                  </p:cond>
                </p:stCondLst>
                <p:endSync evt="end" delay="0">
                  <p:rtn val="all"/>
                </p:endSync>
                <p:childTnLst>
                  <p:par>
                    <p:cTn id="5833" fill="hold">
                      <p:stCondLst>
                        <p:cond delay="0"/>
                      </p:stCondLst>
                      <p:childTnLst>
                        <p:par>
                          <p:cTn id="5834" fill="hold">
                            <p:stCondLst>
                              <p:cond delay="0"/>
                            </p:stCondLst>
                            <p:childTnLst>
                              <p:par>
                                <p:cTn id="5835" presetID="1" presetClass="exit" presetSubtype="0" fill="hold" grpId="1" nodeType="withEffect">
                                  <p:stCondLst>
                                    <p:cond delay="0"/>
                                  </p:stCondLst>
                                  <p:childTnLst>
                                    <p:set>
                                      <p:cBhvr>
                                        <p:cTn id="5836" dur="1" fill="hold">
                                          <p:stCondLst>
                                            <p:cond delay="0"/>
                                          </p:stCondLst>
                                        </p:cTn>
                                        <p:tgtEl>
                                          <p:spTgt spid="474"/>
                                        </p:tgtEl>
                                        <p:attrNameLst>
                                          <p:attrName>style.visibility</p:attrName>
                                        </p:attrNameLst>
                                      </p:cBhvr>
                                      <p:to>
                                        <p:strVal val="hidden"/>
                                      </p:to>
                                    </p:set>
                                  </p:childTnLst>
                                </p:cTn>
                              </p:par>
                              <p:par>
                                <p:cTn id="5837" presetID="1" presetClass="exit" presetSubtype="0" fill="hold" grpId="1" nodeType="withEffect">
                                  <p:stCondLst>
                                    <p:cond delay="0"/>
                                  </p:stCondLst>
                                  <p:childTnLst>
                                    <p:set>
                                      <p:cBhvr>
                                        <p:cTn id="5838" dur="1" fill="hold">
                                          <p:stCondLst>
                                            <p:cond delay="0"/>
                                          </p:stCondLst>
                                        </p:cTn>
                                        <p:tgtEl>
                                          <p:spTgt spid="473"/>
                                        </p:tgtEl>
                                        <p:attrNameLst>
                                          <p:attrName>style.visibility</p:attrName>
                                        </p:attrNameLst>
                                      </p:cBhvr>
                                      <p:to>
                                        <p:strVal val="hidden"/>
                                      </p:to>
                                    </p:set>
                                  </p:childTnLst>
                                </p:cTn>
                              </p:par>
                              <p:par>
                                <p:cTn id="5839" presetID="1" presetClass="entr" presetSubtype="0" fill="hold" grpId="0" nodeType="withEffect">
                                  <p:stCondLst>
                                    <p:cond delay="0"/>
                                  </p:stCondLst>
                                  <p:childTnLst>
                                    <p:set>
                                      <p:cBhvr>
                                        <p:cTn id="5840" dur="1" fill="hold">
                                          <p:stCondLst>
                                            <p:cond delay="0"/>
                                          </p:stCondLst>
                                        </p:cTn>
                                        <p:tgtEl>
                                          <p:spTgt spid="472"/>
                                        </p:tgtEl>
                                        <p:attrNameLst>
                                          <p:attrName>style.visibility</p:attrName>
                                        </p:attrNameLst>
                                      </p:cBhvr>
                                      <p:to>
                                        <p:strVal val="visible"/>
                                      </p:to>
                                    </p:set>
                                  </p:childTnLst>
                                </p:cTn>
                              </p:par>
                              <p:par>
                                <p:cTn id="5841" presetID="1" presetClass="entr" presetSubtype="0" fill="hold" grpId="0" nodeType="withEffect">
                                  <p:stCondLst>
                                    <p:cond delay="0"/>
                                  </p:stCondLst>
                                  <p:childTnLst>
                                    <p:set>
                                      <p:cBhvr>
                                        <p:cTn id="5842" dur="1" fill="hold">
                                          <p:stCondLst>
                                            <p:cond delay="0"/>
                                          </p:stCondLst>
                                        </p:cTn>
                                        <p:tgtEl>
                                          <p:spTgt spid="471"/>
                                        </p:tgtEl>
                                        <p:attrNameLst>
                                          <p:attrName>style.visibility</p:attrName>
                                        </p:attrNameLst>
                                      </p:cBhvr>
                                      <p:to>
                                        <p:strVal val="visible"/>
                                      </p:to>
                                    </p:set>
                                  </p:childTnLst>
                                </p:cTn>
                              </p:par>
                            </p:childTnLst>
                          </p:cTn>
                        </p:par>
                      </p:childTnLst>
                    </p:cTn>
                  </p:par>
                </p:childTnLst>
              </p:cTn>
              <p:nextCondLst>
                <p:cond evt="onClick" delay="0">
                  <p:tgtEl>
                    <p:spTgt spid="474"/>
                  </p:tgtEl>
                </p:cond>
              </p:nextCondLst>
            </p:seq>
            <p:seq concurrent="1" nextAc="seek">
              <p:cTn id="5843" restart="whenNotActive" fill="hold" evtFilter="cancelBubble" nodeType="interactiveSeq">
                <p:stCondLst>
                  <p:cond evt="onClick" delay="0">
                    <p:tgtEl>
                      <p:spTgt spid="473"/>
                    </p:tgtEl>
                  </p:cond>
                </p:stCondLst>
                <p:endSync evt="end" delay="0">
                  <p:rtn val="all"/>
                </p:endSync>
                <p:childTnLst>
                  <p:par>
                    <p:cTn id="5844" fill="hold">
                      <p:stCondLst>
                        <p:cond delay="0"/>
                      </p:stCondLst>
                      <p:childTnLst>
                        <p:par>
                          <p:cTn id="5845" fill="hold">
                            <p:stCondLst>
                              <p:cond delay="0"/>
                            </p:stCondLst>
                            <p:childTnLst>
                              <p:par>
                                <p:cTn id="5846" presetID="1" presetClass="exit" presetSubtype="0" fill="hold" grpId="2" nodeType="withEffect">
                                  <p:stCondLst>
                                    <p:cond delay="0"/>
                                  </p:stCondLst>
                                  <p:childTnLst>
                                    <p:set>
                                      <p:cBhvr>
                                        <p:cTn id="5847" dur="1" fill="hold">
                                          <p:stCondLst>
                                            <p:cond delay="0"/>
                                          </p:stCondLst>
                                        </p:cTn>
                                        <p:tgtEl>
                                          <p:spTgt spid="473"/>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474"/>
                                        </p:tgtEl>
                                        <p:attrNameLst>
                                          <p:attrName>style.visibility</p:attrName>
                                        </p:attrNameLst>
                                      </p:cBhvr>
                                      <p:to>
                                        <p:strVal val="hidden"/>
                                      </p:to>
                                    </p:set>
                                  </p:childTnLst>
                                </p:cTn>
                              </p:par>
                              <p:par>
                                <p:cTn id="5850" presetID="1" presetClass="entr" presetSubtype="0" fill="hold" grpId="3" nodeType="withEffect">
                                  <p:stCondLst>
                                    <p:cond delay="0"/>
                                  </p:stCondLst>
                                  <p:childTnLst>
                                    <p:set>
                                      <p:cBhvr>
                                        <p:cTn id="5851" dur="1" fill="hold">
                                          <p:stCondLst>
                                            <p:cond delay="0"/>
                                          </p:stCondLst>
                                        </p:cTn>
                                        <p:tgtEl>
                                          <p:spTgt spid="476"/>
                                        </p:tgtEl>
                                        <p:attrNameLst>
                                          <p:attrName>style.visibility</p:attrName>
                                        </p:attrNameLst>
                                      </p:cBhvr>
                                      <p:to>
                                        <p:strVal val="visible"/>
                                      </p:to>
                                    </p:set>
                                  </p:childTnLst>
                                </p:cTn>
                              </p:par>
                              <p:par>
                                <p:cTn id="5852" presetID="1" presetClass="entr" presetSubtype="0" fill="hold" grpId="3" nodeType="withEffect">
                                  <p:stCondLst>
                                    <p:cond delay="0"/>
                                  </p:stCondLst>
                                  <p:childTnLst>
                                    <p:set>
                                      <p:cBhvr>
                                        <p:cTn id="5853" dur="1" fill="hold">
                                          <p:stCondLst>
                                            <p:cond delay="0"/>
                                          </p:stCondLst>
                                        </p:cTn>
                                        <p:tgtEl>
                                          <p:spTgt spid="475"/>
                                        </p:tgtEl>
                                        <p:attrNameLst>
                                          <p:attrName>style.visibility</p:attrName>
                                        </p:attrNameLst>
                                      </p:cBhvr>
                                      <p:to>
                                        <p:strVal val="visible"/>
                                      </p:to>
                                    </p:set>
                                  </p:childTnLst>
                                </p:cTn>
                              </p:par>
                            </p:childTnLst>
                          </p:cTn>
                        </p:par>
                      </p:childTnLst>
                    </p:cTn>
                  </p:par>
                </p:childTnLst>
              </p:cTn>
              <p:nextCondLst>
                <p:cond evt="onClick" delay="0">
                  <p:tgtEl>
                    <p:spTgt spid="473"/>
                  </p:tgtEl>
                </p:cond>
              </p:nextCondLst>
            </p:seq>
            <p:seq concurrent="1" nextAc="seek">
              <p:cTn id="5854" restart="whenNotActive" fill="hold" evtFilter="cancelBubble" nodeType="interactiveSeq">
                <p:stCondLst>
                  <p:cond evt="onClick" delay="0">
                    <p:tgtEl>
                      <p:spTgt spid="476"/>
                    </p:tgtEl>
                  </p:cond>
                </p:stCondLst>
                <p:endSync evt="end" delay="0">
                  <p:rtn val="all"/>
                </p:endSync>
                <p:childTnLst>
                  <p:par>
                    <p:cTn id="5855" fill="hold">
                      <p:stCondLst>
                        <p:cond delay="0"/>
                      </p:stCondLst>
                      <p:childTnLst>
                        <p:par>
                          <p:cTn id="5856" fill="hold">
                            <p:stCondLst>
                              <p:cond delay="0"/>
                            </p:stCondLst>
                            <p:childTnLst>
                              <p:par>
                                <p:cTn id="5857" presetID="1" presetClass="exit" presetSubtype="0" fill="hold" grpId="1" nodeType="withEffect">
                                  <p:stCondLst>
                                    <p:cond delay="0"/>
                                  </p:stCondLst>
                                  <p:childTnLst>
                                    <p:set>
                                      <p:cBhvr>
                                        <p:cTn id="5858" dur="1" fill="hold">
                                          <p:stCondLst>
                                            <p:cond delay="0"/>
                                          </p:stCondLst>
                                        </p:cTn>
                                        <p:tgtEl>
                                          <p:spTgt spid="476"/>
                                        </p:tgtEl>
                                        <p:attrNameLst>
                                          <p:attrName>style.visibility</p:attrName>
                                        </p:attrNameLst>
                                      </p:cBhvr>
                                      <p:to>
                                        <p:strVal val="hidden"/>
                                      </p:to>
                                    </p:set>
                                  </p:childTnLst>
                                </p:cTn>
                              </p:par>
                              <p:par>
                                <p:cTn id="5859" presetID="1" presetClass="exit" presetSubtype="0" fill="hold" grpId="1" nodeType="withEffect">
                                  <p:stCondLst>
                                    <p:cond delay="0"/>
                                  </p:stCondLst>
                                  <p:childTnLst>
                                    <p:set>
                                      <p:cBhvr>
                                        <p:cTn id="5860" dur="1" fill="hold">
                                          <p:stCondLst>
                                            <p:cond delay="0"/>
                                          </p:stCondLst>
                                        </p:cTn>
                                        <p:tgtEl>
                                          <p:spTgt spid="475"/>
                                        </p:tgtEl>
                                        <p:attrNameLst>
                                          <p:attrName>style.visibility</p:attrName>
                                        </p:attrNameLst>
                                      </p:cBhvr>
                                      <p:to>
                                        <p:strVal val="hidden"/>
                                      </p:to>
                                    </p:set>
                                  </p:childTnLst>
                                </p:cTn>
                              </p:par>
                              <p:par>
                                <p:cTn id="5861" presetID="1" presetClass="entr" presetSubtype="0" fill="hold" grpId="3" nodeType="withEffect">
                                  <p:stCondLst>
                                    <p:cond delay="0"/>
                                  </p:stCondLst>
                                  <p:childTnLst>
                                    <p:set>
                                      <p:cBhvr>
                                        <p:cTn id="5862" dur="1" fill="hold">
                                          <p:stCondLst>
                                            <p:cond delay="0"/>
                                          </p:stCondLst>
                                        </p:cTn>
                                        <p:tgtEl>
                                          <p:spTgt spid="474"/>
                                        </p:tgtEl>
                                        <p:attrNameLst>
                                          <p:attrName>style.visibility</p:attrName>
                                        </p:attrNameLst>
                                      </p:cBhvr>
                                      <p:to>
                                        <p:strVal val="visible"/>
                                      </p:to>
                                    </p:set>
                                  </p:childTnLst>
                                </p:cTn>
                              </p:par>
                              <p:par>
                                <p:cTn id="5863" presetID="1" presetClass="entr" presetSubtype="0" fill="hold" grpId="3" nodeType="withEffect">
                                  <p:stCondLst>
                                    <p:cond delay="0"/>
                                  </p:stCondLst>
                                  <p:childTnLst>
                                    <p:set>
                                      <p:cBhvr>
                                        <p:cTn id="5864" dur="1" fill="hold">
                                          <p:stCondLst>
                                            <p:cond delay="0"/>
                                          </p:stCondLst>
                                        </p:cTn>
                                        <p:tgtEl>
                                          <p:spTgt spid="473"/>
                                        </p:tgtEl>
                                        <p:attrNameLst>
                                          <p:attrName>style.visibility</p:attrName>
                                        </p:attrNameLst>
                                      </p:cBhvr>
                                      <p:to>
                                        <p:strVal val="visible"/>
                                      </p:to>
                                    </p:set>
                                  </p:childTnLst>
                                </p:cTn>
                              </p:par>
                            </p:childTnLst>
                          </p:cTn>
                        </p:par>
                      </p:childTnLst>
                    </p:cTn>
                  </p:par>
                </p:childTnLst>
              </p:cTn>
              <p:nextCondLst>
                <p:cond evt="onClick" delay="0">
                  <p:tgtEl>
                    <p:spTgt spid="476"/>
                  </p:tgtEl>
                </p:cond>
              </p:nextCondLst>
            </p:seq>
            <p:seq concurrent="1" nextAc="seek">
              <p:cTn id="5865" restart="whenNotActive" fill="hold" evtFilter="cancelBubble" nodeType="interactiveSeq">
                <p:stCondLst>
                  <p:cond evt="onClick" delay="0">
                    <p:tgtEl>
                      <p:spTgt spid="475"/>
                    </p:tgtEl>
                  </p:cond>
                </p:stCondLst>
                <p:endSync evt="end" delay="0">
                  <p:rtn val="all"/>
                </p:endSync>
                <p:childTnLst>
                  <p:par>
                    <p:cTn id="5866" fill="hold">
                      <p:stCondLst>
                        <p:cond delay="0"/>
                      </p:stCondLst>
                      <p:childTnLst>
                        <p:par>
                          <p:cTn id="5867" fill="hold">
                            <p:stCondLst>
                              <p:cond delay="0"/>
                            </p:stCondLst>
                            <p:childTnLst>
                              <p:par>
                                <p:cTn id="5868" presetID="1" presetClass="exit" presetSubtype="0" fill="hold" grpId="2" nodeType="withEffect">
                                  <p:stCondLst>
                                    <p:cond delay="0"/>
                                  </p:stCondLst>
                                  <p:childTnLst>
                                    <p:set>
                                      <p:cBhvr>
                                        <p:cTn id="5869" dur="1" fill="hold">
                                          <p:stCondLst>
                                            <p:cond delay="0"/>
                                          </p:stCondLst>
                                        </p:cTn>
                                        <p:tgtEl>
                                          <p:spTgt spid="475"/>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76"/>
                                        </p:tgtEl>
                                        <p:attrNameLst>
                                          <p:attrName>style.visibility</p:attrName>
                                        </p:attrNameLst>
                                      </p:cBhvr>
                                      <p:to>
                                        <p:strVal val="hidden"/>
                                      </p:to>
                                    </p:set>
                                  </p:childTnLst>
                                </p:cTn>
                              </p:par>
                              <p:par>
                                <p:cTn id="5872" presetID="1" presetClass="entr" presetSubtype="0" fill="hold" grpId="0" nodeType="withEffect">
                                  <p:stCondLst>
                                    <p:cond delay="0"/>
                                  </p:stCondLst>
                                  <p:childTnLst>
                                    <p:set>
                                      <p:cBhvr>
                                        <p:cTn id="5873" dur="1" fill="hold">
                                          <p:stCondLst>
                                            <p:cond delay="0"/>
                                          </p:stCondLst>
                                        </p:cTn>
                                        <p:tgtEl>
                                          <p:spTgt spid="478"/>
                                        </p:tgtEl>
                                        <p:attrNameLst>
                                          <p:attrName>style.visibility</p:attrName>
                                        </p:attrNameLst>
                                      </p:cBhvr>
                                      <p:to>
                                        <p:strVal val="visible"/>
                                      </p:to>
                                    </p:set>
                                  </p:childTnLst>
                                </p:cTn>
                              </p:par>
                              <p:par>
                                <p:cTn id="5874" presetID="1" presetClass="entr" presetSubtype="0" fill="hold" grpId="0" nodeType="withEffect">
                                  <p:stCondLst>
                                    <p:cond delay="0"/>
                                  </p:stCondLst>
                                  <p:childTnLst>
                                    <p:set>
                                      <p:cBhvr>
                                        <p:cTn id="5875" dur="1" fill="hold">
                                          <p:stCondLst>
                                            <p:cond delay="0"/>
                                          </p:stCondLst>
                                        </p:cTn>
                                        <p:tgtEl>
                                          <p:spTgt spid="477"/>
                                        </p:tgtEl>
                                        <p:attrNameLst>
                                          <p:attrName>style.visibility</p:attrName>
                                        </p:attrNameLst>
                                      </p:cBhvr>
                                      <p:to>
                                        <p:strVal val="visible"/>
                                      </p:to>
                                    </p:set>
                                  </p:childTnLst>
                                </p:cTn>
                              </p:par>
                            </p:childTnLst>
                          </p:cTn>
                        </p:par>
                      </p:childTnLst>
                    </p:cTn>
                  </p:par>
                </p:childTnLst>
              </p:cTn>
              <p:nextCondLst>
                <p:cond evt="onClick" delay="0">
                  <p:tgtEl>
                    <p:spTgt spid="475"/>
                  </p:tgtEl>
                </p:cond>
              </p:nextCondLst>
            </p:seq>
            <p:seq concurrent="1" nextAc="seek">
              <p:cTn id="5876" restart="whenNotActive" fill="hold" evtFilter="cancelBubble" nodeType="interactiveSeq">
                <p:stCondLst>
                  <p:cond evt="onClick" delay="0">
                    <p:tgtEl>
                      <p:spTgt spid="478"/>
                    </p:tgtEl>
                  </p:cond>
                </p:stCondLst>
                <p:endSync evt="end" delay="0">
                  <p:rtn val="all"/>
                </p:endSync>
                <p:childTnLst>
                  <p:par>
                    <p:cTn id="5877" fill="hold">
                      <p:stCondLst>
                        <p:cond delay="0"/>
                      </p:stCondLst>
                      <p:childTnLst>
                        <p:par>
                          <p:cTn id="5878" fill="hold">
                            <p:stCondLst>
                              <p:cond delay="0"/>
                            </p:stCondLst>
                            <p:childTnLst>
                              <p:par>
                                <p:cTn id="5879" presetID="1" presetClass="exit" presetSubtype="0" fill="hold" grpId="1" nodeType="withEffect">
                                  <p:stCondLst>
                                    <p:cond delay="0"/>
                                  </p:stCondLst>
                                  <p:childTnLst>
                                    <p:set>
                                      <p:cBhvr>
                                        <p:cTn id="5880" dur="1" fill="hold">
                                          <p:stCondLst>
                                            <p:cond delay="0"/>
                                          </p:stCondLst>
                                        </p:cTn>
                                        <p:tgtEl>
                                          <p:spTgt spid="478"/>
                                        </p:tgtEl>
                                        <p:attrNameLst>
                                          <p:attrName>style.visibility</p:attrName>
                                        </p:attrNameLst>
                                      </p:cBhvr>
                                      <p:to>
                                        <p:strVal val="hidden"/>
                                      </p:to>
                                    </p:set>
                                  </p:childTnLst>
                                </p:cTn>
                              </p:par>
                              <p:par>
                                <p:cTn id="5881" presetID="1" presetClass="exit" presetSubtype="0" fill="hold" grpId="1" nodeType="withEffect">
                                  <p:stCondLst>
                                    <p:cond delay="0"/>
                                  </p:stCondLst>
                                  <p:childTnLst>
                                    <p:set>
                                      <p:cBhvr>
                                        <p:cTn id="5882" dur="1" fill="hold">
                                          <p:stCondLst>
                                            <p:cond delay="0"/>
                                          </p:stCondLst>
                                        </p:cTn>
                                        <p:tgtEl>
                                          <p:spTgt spid="477"/>
                                        </p:tgtEl>
                                        <p:attrNameLst>
                                          <p:attrName>style.visibility</p:attrName>
                                        </p:attrNameLst>
                                      </p:cBhvr>
                                      <p:to>
                                        <p:strVal val="hidden"/>
                                      </p:to>
                                    </p:set>
                                  </p:childTnLst>
                                </p:cTn>
                              </p:par>
                              <p:par>
                                <p:cTn id="5883" presetID="1" presetClass="entr" presetSubtype="0" fill="hold" grpId="0" nodeType="withEffect">
                                  <p:stCondLst>
                                    <p:cond delay="0"/>
                                  </p:stCondLst>
                                  <p:childTnLst>
                                    <p:set>
                                      <p:cBhvr>
                                        <p:cTn id="5884" dur="1" fill="hold">
                                          <p:stCondLst>
                                            <p:cond delay="0"/>
                                          </p:stCondLst>
                                        </p:cTn>
                                        <p:tgtEl>
                                          <p:spTgt spid="476"/>
                                        </p:tgtEl>
                                        <p:attrNameLst>
                                          <p:attrName>style.visibility</p:attrName>
                                        </p:attrNameLst>
                                      </p:cBhvr>
                                      <p:to>
                                        <p:strVal val="visible"/>
                                      </p:to>
                                    </p:set>
                                  </p:childTnLst>
                                </p:cTn>
                              </p:par>
                              <p:par>
                                <p:cTn id="5885" presetID="1" presetClass="entr" presetSubtype="0" fill="hold" grpId="0" nodeType="withEffect">
                                  <p:stCondLst>
                                    <p:cond delay="0"/>
                                  </p:stCondLst>
                                  <p:childTnLst>
                                    <p:set>
                                      <p:cBhvr>
                                        <p:cTn id="5886" dur="1" fill="hold">
                                          <p:stCondLst>
                                            <p:cond delay="0"/>
                                          </p:stCondLst>
                                        </p:cTn>
                                        <p:tgtEl>
                                          <p:spTgt spid="475"/>
                                        </p:tgtEl>
                                        <p:attrNameLst>
                                          <p:attrName>style.visibility</p:attrName>
                                        </p:attrNameLst>
                                      </p:cBhvr>
                                      <p:to>
                                        <p:strVal val="visible"/>
                                      </p:to>
                                    </p:set>
                                  </p:childTnLst>
                                </p:cTn>
                              </p:par>
                            </p:childTnLst>
                          </p:cTn>
                        </p:par>
                      </p:childTnLst>
                    </p:cTn>
                  </p:par>
                </p:childTnLst>
              </p:cTn>
              <p:nextCondLst>
                <p:cond evt="onClick" delay="0">
                  <p:tgtEl>
                    <p:spTgt spid="478"/>
                  </p:tgtEl>
                </p:cond>
              </p:nextCondLst>
            </p:seq>
            <p:seq concurrent="1" nextAc="seek">
              <p:cTn id="5887" restart="whenNotActive" fill="hold" evtFilter="cancelBubble" nodeType="interactiveSeq">
                <p:stCondLst>
                  <p:cond evt="onClick" delay="0">
                    <p:tgtEl>
                      <p:spTgt spid="477"/>
                    </p:tgtEl>
                  </p:cond>
                </p:stCondLst>
                <p:endSync evt="end" delay="0">
                  <p:rtn val="all"/>
                </p:endSync>
                <p:childTnLst>
                  <p:par>
                    <p:cTn id="5888" fill="hold">
                      <p:stCondLst>
                        <p:cond delay="0"/>
                      </p:stCondLst>
                      <p:childTnLst>
                        <p:par>
                          <p:cTn id="5889" fill="hold">
                            <p:stCondLst>
                              <p:cond delay="0"/>
                            </p:stCondLst>
                            <p:childTnLst>
                              <p:par>
                                <p:cTn id="5890" presetID="1" presetClass="exit" presetSubtype="0" fill="hold" grpId="2" nodeType="withEffect">
                                  <p:stCondLst>
                                    <p:cond delay="0"/>
                                  </p:stCondLst>
                                  <p:childTnLst>
                                    <p:set>
                                      <p:cBhvr>
                                        <p:cTn id="5891" dur="1" fill="hold">
                                          <p:stCondLst>
                                            <p:cond delay="0"/>
                                          </p:stCondLst>
                                        </p:cTn>
                                        <p:tgtEl>
                                          <p:spTgt spid="477"/>
                                        </p:tgtEl>
                                        <p:attrNameLst>
                                          <p:attrName>style.visibility</p:attrName>
                                        </p:attrNameLst>
                                      </p:cBhvr>
                                      <p:to>
                                        <p:strVal val="hidden"/>
                                      </p:to>
                                    </p:set>
                                  </p:childTnLst>
                                </p:cTn>
                              </p:par>
                              <p:par>
                                <p:cTn id="5892" presetID="1" presetClass="exit" presetSubtype="0" fill="hold" grpId="2" nodeType="withEffect">
                                  <p:stCondLst>
                                    <p:cond delay="0"/>
                                  </p:stCondLst>
                                  <p:childTnLst>
                                    <p:set>
                                      <p:cBhvr>
                                        <p:cTn id="5893" dur="1" fill="hold">
                                          <p:stCondLst>
                                            <p:cond delay="0"/>
                                          </p:stCondLst>
                                        </p:cTn>
                                        <p:tgtEl>
                                          <p:spTgt spid="478"/>
                                        </p:tgtEl>
                                        <p:attrNameLst>
                                          <p:attrName>style.visibility</p:attrName>
                                        </p:attrNameLst>
                                      </p:cBhvr>
                                      <p:to>
                                        <p:strVal val="hidden"/>
                                      </p:to>
                                    </p:set>
                                  </p:childTnLst>
                                </p:cTn>
                              </p:par>
                              <p:par>
                                <p:cTn id="5894" presetID="1" presetClass="entr" presetSubtype="0" fill="hold" grpId="3" nodeType="withEffect">
                                  <p:stCondLst>
                                    <p:cond delay="0"/>
                                  </p:stCondLst>
                                  <p:childTnLst>
                                    <p:set>
                                      <p:cBhvr>
                                        <p:cTn id="5895" dur="1" fill="hold">
                                          <p:stCondLst>
                                            <p:cond delay="0"/>
                                          </p:stCondLst>
                                        </p:cTn>
                                        <p:tgtEl>
                                          <p:spTgt spid="480"/>
                                        </p:tgtEl>
                                        <p:attrNameLst>
                                          <p:attrName>style.visibility</p:attrName>
                                        </p:attrNameLst>
                                      </p:cBhvr>
                                      <p:to>
                                        <p:strVal val="visible"/>
                                      </p:to>
                                    </p:set>
                                  </p:childTnLst>
                                </p:cTn>
                              </p:par>
                              <p:par>
                                <p:cTn id="5896" presetID="1" presetClass="entr" presetSubtype="0" fill="hold" grpId="3" nodeType="withEffect">
                                  <p:stCondLst>
                                    <p:cond delay="0"/>
                                  </p:stCondLst>
                                  <p:childTnLst>
                                    <p:set>
                                      <p:cBhvr>
                                        <p:cTn id="5897" dur="1" fill="hold">
                                          <p:stCondLst>
                                            <p:cond delay="0"/>
                                          </p:stCondLst>
                                        </p:cTn>
                                        <p:tgtEl>
                                          <p:spTgt spid="479"/>
                                        </p:tgtEl>
                                        <p:attrNameLst>
                                          <p:attrName>style.visibility</p:attrName>
                                        </p:attrNameLst>
                                      </p:cBhvr>
                                      <p:to>
                                        <p:strVal val="visible"/>
                                      </p:to>
                                    </p:set>
                                  </p:childTnLst>
                                </p:cTn>
                              </p:par>
                            </p:childTnLst>
                          </p:cTn>
                        </p:par>
                      </p:childTnLst>
                    </p:cTn>
                  </p:par>
                </p:childTnLst>
              </p:cTn>
              <p:nextCondLst>
                <p:cond evt="onClick" delay="0">
                  <p:tgtEl>
                    <p:spTgt spid="477"/>
                  </p:tgtEl>
                </p:cond>
              </p:nextCondLst>
            </p:seq>
            <p:seq concurrent="1" nextAc="seek">
              <p:cTn id="5898" restart="whenNotActive" fill="hold" evtFilter="cancelBubble" nodeType="interactiveSeq">
                <p:stCondLst>
                  <p:cond evt="onClick" delay="0">
                    <p:tgtEl>
                      <p:spTgt spid="480"/>
                    </p:tgtEl>
                  </p:cond>
                </p:stCondLst>
                <p:endSync evt="end" delay="0">
                  <p:rtn val="all"/>
                </p:endSync>
                <p:childTnLst>
                  <p:par>
                    <p:cTn id="5899" fill="hold">
                      <p:stCondLst>
                        <p:cond delay="0"/>
                      </p:stCondLst>
                      <p:childTnLst>
                        <p:par>
                          <p:cTn id="5900" fill="hold">
                            <p:stCondLst>
                              <p:cond delay="0"/>
                            </p:stCondLst>
                            <p:childTnLst>
                              <p:par>
                                <p:cTn id="5901" presetID="1" presetClass="exit" presetSubtype="0" fill="hold" grpId="1" nodeType="withEffect">
                                  <p:stCondLst>
                                    <p:cond delay="0"/>
                                  </p:stCondLst>
                                  <p:childTnLst>
                                    <p:set>
                                      <p:cBhvr>
                                        <p:cTn id="5902" dur="1" fill="hold">
                                          <p:stCondLst>
                                            <p:cond delay="0"/>
                                          </p:stCondLst>
                                        </p:cTn>
                                        <p:tgtEl>
                                          <p:spTgt spid="480"/>
                                        </p:tgtEl>
                                        <p:attrNameLst>
                                          <p:attrName>style.visibility</p:attrName>
                                        </p:attrNameLst>
                                      </p:cBhvr>
                                      <p:to>
                                        <p:strVal val="hidden"/>
                                      </p:to>
                                    </p:set>
                                  </p:childTnLst>
                                </p:cTn>
                              </p:par>
                              <p:par>
                                <p:cTn id="5903" presetID="1" presetClass="exit" presetSubtype="0" fill="hold" grpId="1" nodeType="withEffect">
                                  <p:stCondLst>
                                    <p:cond delay="0"/>
                                  </p:stCondLst>
                                  <p:childTnLst>
                                    <p:set>
                                      <p:cBhvr>
                                        <p:cTn id="5904" dur="1" fill="hold">
                                          <p:stCondLst>
                                            <p:cond delay="0"/>
                                          </p:stCondLst>
                                        </p:cTn>
                                        <p:tgtEl>
                                          <p:spTgt spid="479"/>
                                        </p:tgtEl>
                                        <p:attrNameLst>
                                          <p:attrName>style.visibility</p:attrName>
                                        </p:attrNameLst>
                                      </p:cBhvr>
                                      <p:to>
                                        <p:strVal val="hidden"/>
                                      </p:to>
                                    </p:set>
                                  </p:childTnLst>
                                </p:cTn>
                              </p:par>
                              <p:par>
                                <p:cTn id="5905" presetID="1" presetClass="entr" presetSubtype="0" fill="hold" grpId="3" nodeType="withEffect">
                                  <p:stCondLst>
                                    <p:cond delay="0"/>
                                  </p:stCondLst>
                                  <p:childTnLst>
                                    <p:set>
                                      <p:cBhvr>
                                        <p:cTn id="5906" dur="1" fill="hold">
                                          <p:stCondLst>
                                            <p:cond delay="0"/>
                                          </p:stCondLst>
                                        </p:cTn>
                                        <p:tgtEl>
                                          <p:spTgt spid="478"/>
                                        </p:tgtEl>
                                        <p:attrNameLst>
                                          <p:attrName>style.visibility</p:attrName>
                                        </p:attrNameLst>
                                      </p:cBhvr>
                                      <p:to>
                                        <p:strVal val="visible"/>
                                      </p:to>
                                    </p:set>
                                  </p:childTnLst>
                                </p:cTn>
                              </p:par>
                              <p:par>
                                <p:cTn id="5907" presetID="1" presetClass="entr" presetSubtype="0" fill="hold" grpId="3" nodeType="withEffect">
                                  <p:stCondLst>
                                    <p:cond delay="0"/>
                                  </p:stCondLst>
                                  <p:childTnLst>
                                    <p:set>
                                      <p:cBhvr>
                                        <p:cTn id="5908" dur="1" fill="hold">
                                          <p:stCondLst>
                                            <p:cond delay="0"/>
                                          </p:stCondLst>
                                        </p:cTn>
                                        <p:tgtEl>
                                          <p:spTgt spid="477"/>
                                        </p:tgtEl>
                                        <p:attrNameLst>
                                          <p:attrName>style.visibility</p:attrName>
                                        </p:attrNameLst>
                                      </p:cBhvr>
                                      <p:to>
                                        <p:strVal val="visible"/>
                                      </p:to>
                                    </p:set>
                                  </p:childTnLst>
                                </p:cTn>
                              </p:par>
                            </p:childTnLst>
                          </p:cTn>
                        </p:par>
                      </p:childTnLst>
                    </p:cTn>
                  </p:par>
                </p:childTnLst>
              </p:cTn>
              <p:nextCondLst>
                <p:cond evt="onClick" delay="0">
                  <p:tgtEl>
                    <p:spTgt spid="480"/>
                  </p:tgtEl>
                </p:cond>
              </p:nextCondLst>
            </p:seq>
            <p:seq concurrent="1" nextAc="seek">
              <p:cTn id="5909" restart="whenNotActive" fill="hold" evtFilter="cancelBubble" nodeType="interactiveSeq">
                <p:stCondLst>
                  <p:cond evt="onClick" delay="0">
                    <p:tgtEl>
                      <p:spTgt spid="479"/>
                    </p:tgtEl>
                  </p:cond>
                </p:stCondLst>
                <p:endSync evt="end" delay="0">
                  <p:rtn val="all"/>
                </p:endSync>
                <p:childTnLst>
                  <p:par>
                    <p:cTn id="5910" fill="hold">
                      <p:stCondLst>
                        <p:cond delay="0"/>
                      </p:stCondLst>
                      <p:childTnLst>
                        <p:par>
                          <p:cTn id="5911" fill="hold">
                            <p:stCondLst>
                              <p:cond delay="0"/>
                            </p:stCondLst>
                            <p:childTnLst>
                              <p:par>
                                <p:cTn id="5912" presetID="1" presetClass="exit" presetSubtype="0" fill="hold" grpId="2" nodeType="withEffect">
                                  <p:stCondLst>
                                    <p:cond delay="0"/>
                                  </p:stCondLst>
                                  <p:childTnLst>
                                    <p:set>
                                      <p:cBhvr>
                                        <p:cTn id="5913" dur="1" fill="hold">
                                          <p:stCondLst>
                                            <p:cond delay="0"/>
                                          </p:stCondLst>
                                        </p:cTn>
                                        <p:tgtEl>
                                          <p:spTgt spid="479"/>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480"/>
                                        </p:tgtEl>
                                        <p:attrNameLst>
                                          <p:attrName>style.visibility</p:attrName>
                                        </p:attrNameLst>
                                      </p:cBhvr>
                                      <p:to>
                                        <p:strVal val="hidden"/>
                                      </p:to>
                                    </p:set>
                                  </p:childTnLst>
                                </p:cTn>
                              </p:par>
                              <p:par>
                                <p:cTn id="5916" presetID="1" presetClass="entr" presetSubtype="0" fill="hold" grpId="0" nodeType="withEffect">
                                  <p:stCondLst>
                                    <p:cond delay="0"/>
                                  </p:stCondLst>
                                  <p:childTnLst>
                                    <p:set>
                                      <p:cBhvr>
                                        <p:cTn id="5917" dur="1" fill="hold">
                                          <p:stCondLst>
                                            <p:cond delay="0"/>
                                          </p:stCondLst>
                                        </p:cTn>
                                        <p:tgtEl>
                                          <p:spTgt spid="482"/>
                                        </p:tgtEl>
                                        <p:attrNameLst>
                                          <p:attrName>style.visibility</p:attrName>
                                        </p:attrNameLst>
                                      </p:cBhvr>
                                      <p:to>
                                        <p:strVal val="visible"/>
                                      </p:to>
                                    </p:set>
                                  </p:childTnLst>
                                </p:cTn>
                              </p:par>
                              <p:par>
                                <p:cTn id="5918" presetID="1" presetClass="entr" presetSubtype="0" fill="hold" grpId="0" nodeType="withEffect">
                                  <p:stCondLst>
                                    <p:cond delay="0"/>
                                  </p:stCondLst>
                                  <p:childTnLst>
                                    <p:set>
                                      <p:cBhvr>
                                        <p:cTn id="5919" dur="1" fill="hold">
                                          <p:stCondLst>
                                            <p:cond delay="0"/>
                                          </p:stCondLst>
                                        </p:cTn>
                                        <p:tgtEl>
                                          <p:spTgt spid="481"/>
                                        </p:tgtEl>
                                        <p:attrNameLst>
                                          <p:attrName>style.visibility</p:attrName>
                                        </p:attrNameLst>
                                      </p:cBhvr>
                                      <p:to>
                                        <p:strVal val="visible"/>
                                      </p:to>
                                    </p:set>
                                  </p:childTnLst>
                                </p:cTn>
                              </p:par>
                            </p:childTnLst>
                          </p:cTn>
                        </p:par>
                      </p:childTnLst>
                    </p:cTn>
                  </p:par>
                </p:childTnLst>
              </p:cTn>
              <p:nextCondLst>
                <p:cond evt="onClick" delay="0">
                  <p:tgtEl>
                    <p:spTgt spid="479"/>
                  </p:tgtEl>
                </p:cond>
              </p:nextCondLst>
            </p:seq>
            <p:seq concurrent="1" nextAc="seek">
              <p:cTn id="5920" restart="whenNotActive" fill="hold" evtFilter="cancelBubble" nodeType="interactiveSeq">
                <p:stCondLst>
                  <p:cond evt="onClick" delay="0">
                    <p:tgtEl>
                      <p:spTgt spid="482"/>
                    </p:tgtEl>
                  </p:cond>
                </p:stCondLst>
                <p:endSync evt="end" delay="0">
                  <p:rtn val="all"/>
                </p:endSync>
                <p:childTnLst>
                  <p:par>
                    <p:cTn id="5921" fill="hold">
                      <p:stCondLst>
                        <p:cond delay="0"/>
                      </p:stCondLst>
                      <p:childTnLst>
                        <p:par>
                          <p:cTn id="5922" fill="hold">
                            <p:stCondLst>
                              <p:cond delay="0"/>
                            </p:stCondLst>
                            <p:childTnLst>
                              <p:par>
                                <p:cTn id="5923" presetID="1" presetClass="exit" presetSubtype="0" fill="hold" grpId="1" nodeType="withEffect">
                                  <p:stCondLst>
                                    <p:cond delay="0"/>
                                  </p:stCondLst>
                                  <p:childTnLst>
                                    <p:set>
                                      <p:cBhvr>
                                        <p:cTn id="5924" dur="1" fill="hold">
                                          <p:stCondLst>
                                            <p:cond delay="0"/>
                                          </p:stCondLst>
                                        </p:cTn>
                                        <p:tgtEl>
                                          <p:spTgt spid="482"/>
                                        </p:tgtEl>
                                        <p:attrNameLst>
                                          <p:attrName>style.visibility</p:attrName>
                                        </p:attrNameLst>
                                      </p:cBhvr>
                                      <p:to>
                                        <p:strVal val="hidden"/>
                                      </p:to>
                                    </p:set>
                                  </p:childTnLst>
                                </p:cTn>
                              </p:par>
                              <p:par>
                                <p:cTn id="5925" presetID="1" presetClass="exit" presetSubtype="0" fill="hold" grpId="1" nodeType="withEffect">
                                  <p:stCondLst>
                                    <p:cond delay="0"/>
                                  </p:stCondLst>
                                  <p:childTnLst>
                                    <p:set>
                                      <p:cBhvr>
                                        <p:cTn id="5926" dur="1" fill="hold">
                                          <p:stCondLst>
                                            <p:cond delay="0"/>
                                          </p:stCondLst>
                                        </p:cTn>
                                        <p:tgtEl>
                                          <p:spTgt spid="481"/>
                                        </p:tgtEl>
                                        <p:attrNameLst>
                                          <p:attrName>style.visibility</p:attrName>
                                        </p:attrNameLst>
                                      </p:cBhvr>
                                      <p:to>
                                        <p:strVal val="hidden"/>
                                      </p:to>
                                    </p:set>
                                  </p:childTnLst>
                                </p:cTn>
                              </p:par>
                              <p:par>
                                <p:cTn id="5927" presetID="1" presetClass="entr" presetSubtype="0" fill="hold" grpId="0" nodeType="withEffect">
                                  <p:stCondLst>
                                    <p:cond delay="0"/>
                                  </p:stCondLst>
                                  <p:childTnLst>
                                    <p:set>
                                      <p:cBhvr>
                                        <p:cTn id="5928" dur="1" fill="hold">
                                          <p:stCondLst>
                                            <p:cond delay="0"/>
                                          </p:stCondLst>
                                        </p:cTn>
                                        <p:tgtEl>
                                          <p:spTgt spid="480"/>
                                        </p:tgtEl>
                                        <p:attrNameLst>
                                          <p:attrName>style.visibility</p:attrName>
                                        </p:attrNameLst>
                                      </p:cBhvr>
                                      <p:to>
                                        <p:strVal val="visible"/>
                                      </p:to>
                                    </p:set>
                                  </p:childTnLst>
                                </p:cTn>
                              </p:par>
                              <p:par>
                                <p:cTn id="5929" presetID="1" presetClass="entr" presetSubtype="0" fill="hold" grpId="0" nodeType="withEffect">
                                  <p:stCondLst>
                                    <p:cond delay="0"/>
                                  </p:stCondLst>
                                  <p:childTnLst>
                                    <p:set>
                                      <p:cBhvr>
                                        <p:cTn id="5930" dur="1" fill="hold">
                                          <p:stCondLst>
                                            <p:cond delay="0"/>
                                          </p:stCondLst>
                                        </p:cTn>
                                        <p:tgtEl>
                                          <p:spTgt spid="479"/>
                                        </p:tgtEl>
                                        <p:attrNameLst>
                                          <p:attrName>style.visibility</p:attrName>
                                        </p:attrNameLst>
                                      </p:cBhvr>
                                      <p:to>
                                        <p:strVal val="visible"/>
                                      </p:to>
                                    </p:set>
                                  </p:childTnLst>
                                </p:cTn>
                              </p:par>
                            </p:childTnLst>
                          </p:cTn>
                        </p:par>
                      </p:childTnLst>
                    </p:cTn>
                  </p:par>
                </p:childTnLst>
              </p:cTn>
              <p:nextCondLst>
                <p:cond evt="onClick" delay="0">
                  <p:tgtEl>
                    <p:spTgt spid="482"/>
                  </p:tgtEl>
                </p:cond>
              </p:nextCondLst>
            </p:seq>
            <p:seq concurrent="1" nextAc="seek">
              <p:cTn id="5931" restart="whenNotActive" fill="hold" evtFilter="cancelBubble" nodeType="interactiveSeq">
                <p:stCondLst>
                  <p:cond evt="onClick" delay="0">
                    <p:tgtEl>
                      <p:spTgt spid="481"/>
                    </p:tgtEl>
                  </p:cond>
                </p:stCondLst>
                <p:endSync evt="end" delay="0">
                  <p:rtn val="all"/>
                </p:endSync>
                <p:childTnLst>
                  <p:par>
                    <p:cTn id="5932" fill="hold">
                      <p:stCondLst>
                        <p:cond delay="0"/>
                      </p:stCondLst>
                      <p:childTnLst>
                        <p:par>
                          <p:cTn id="5933" fill="hold">
                            <p:stCondLst>
                              <p:cond delay="0"/>
                            </p:stCondLst>
                            <p:childTnLst>
                              <p:par>
                                <p:cTn id="5934" presetID="1" presetClass="exit" presetSubtype="0" fill="hold" grpId="2" nodeType="withEffect">
                                  <p:stCondLst>
                                    <p:cond delay="0"/>
                                  </p:stCondLst>
                                  <p:childTnLst>
                                    <p:set>
                                      <p:cBhvr>
                                        <p:cTn id="5935" dur="1" fill="hold">
                                          <p:stCondLst>
                                            <p:cond delay="0"/>
                                          </p:stCondLst>
                                        </p:cTn>
                                        <p:tgtEl>
                                          <p:spTgt spid="481"/>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482"/>
                                        </p:tgtEl>
                                        <p:attrNameLst>
                                          <p:attrName>style.visibility</p:attrName>
                                        </p:attrNameLst>
                                      </p:cBhvr>
                                      <p:to>
                                        <p:strVal val="hidden"/>
                                      </p:to>
                                    </p:set>
                                  </p:childTnLst>
                                </p:cTn>
                              </p:par>
                              <p:par>
                                <p:cTn id="5938" presetID="1" presetClass="entr" presetSubtype="0" fill="hold" grpId="3" nodeType="withEffect">
                                  <p:stCondLst>
                                    <p:cond delay="0"/>
                                  </p:stCondLst>
                                  <p:childTnLst>
                                    <p:set>
                                      <p:cBhvr>
                                        <p:cTn id="5939" dur="1" fill="hold">
                                          <p:stCondLst>
                                            <p:cond delay="0"/>
                                          </p:stCondLst>
                                        </p:cTn>
                                        <p:tgtEl>
                                          <p:spTgt spid="484"/>
                                        </p:tgtEl>
                                        <p:attrNameLst>
                                          <p:attrName>style.visibility</p:attrName>
                                        </p:attrNameLst>
                                      </p:cBhvr>
                                      <p:to>
                                        <p:strVal val="visible"/>
                                      </p:to>
                                    </p:set>
                                  </p:childTnLst>
                                </p:cTn>
                              </p:par>
                              <p:par>
                                <p:cTn id="5940" presetID="1" presetClass="entr" presetSubtype="0" fill="hold" grpId="3" nodeType="withEffect">
                                  <p:stCondLst>
                                    <p:cond delay="0"/>
                                  </p:stCondLst>
                                  <p:childTnLst>
                                    <p:set>
                                      <p:cBhvr>
                                        <p:cTn id="5941" dur="1" fill="hold">
                                          <p:stCondLst>
                                            <p:cond delay="0"/>
                                          </p:stCondLst>
                                        </p:cTn>
                                        <p:tgtEl>
                                          <p:spTgt spid="483"/>
                                        </p:tgtEl>
                                        <p:attrNameLst>
                                          <p:attrName>style.visibility</p:attrName>
                                        </p:attrNameLst>
                                      </p:cBhvr>
                                      <p:to>
                                        <p:strVal val="visible"/>
                                      </p:to>
                                    </p:set>
                                  </p:childTnLst>
                                </p:cTn>
                              </p:par>
                            </p:childTnLst>
                          </p:cTn>
                        </p:par>
                      </p:childTnLst>
                    </p:cTn>
                  </p:par>
                </p:childTnLst>
              </p:cTn>
              <p:nextCondLst>
                <p:cond evt="onClick" delay="0">
                  <p:tgtEl>
                    <p:spTgt spid="481"/>
                  </p:tgtEl>
                </p:cond>
              </p:nextCondLst>
            </p:seq>
            <p:seq concurrent="1" nextAc="seek">
              <p:cTn id="5942" restart="whenNotActive" fill="hold" evtFilter="cancelBubble" nodeType="interactiveSeq">
                <p:stCondLst>
                  <p:cond evt="onClick" delay="0">
                    <p:tgtEl>
                      <p:spTgt spid="484"/>
                    </p:tgtEl>
                  </p:cond>
                </p:stCondLst>
                <p:endSync evt="end" delay="0">
                  <p:rtn val="all"/>
                </p:endSync>
                <p:childTnLst>
                  <p:par>
                    <p:cTn id="5943" fill="hold">
                      <p:stCondLst>
                        <p:cond delay="0"/>
                      </p:stCondLst>
                      <p:childTnLst>
                        <p:par>
                          <p:cTn id="5944" fill="hold">
                            <p:stCondLst>
                              <p:cond delay="0"/>
                            </p:stCondLst>
                            <p:childTnLst>
                              <p:par>
                                <p:cTn id="5945" presetID="1" presetClass="exit" presetSubtype="0" fill="hold" grpId="1" nodeType="withEffect">
                                  <p:stCondLst>
                                    <p:cond delay="0"/>
                                  </p:stCondLst>
                                  <p:childTnLst>
                                    <p:set>
                                      <p:cBhvr>
                                        <p:cTn id="5946" dur="1" fill="hold">
                                          <p:stCondLst>
                                            <p:cond delay="0"/>
                                          </p:stCondLst>
                                        </p:cTn>
                                        <p:tgtEl>
                                          <p:spTgt spid="484"/>
                                        </p:tgtEl>
                                        <p:attrNameLst>
                                          <p:attrName>style.visibility</p:attrName>
                                        </p:attrNameLst>
                                      </p:cBhvr>
                                      <p:to>
                                        <p:strVal val="hidden"/>
                                      </p:to>
                                    </p:set>
                                  </p:childTnLst>
                                </p:cTn>
                              </p:par>
                              <p:par>
                                <p:cTn id="5947" presetID="1" presetClass="exit" presetSubtype="0" fill="hold" grpId="1" nodeType="withEffect">
                                  <p:stCondLst>
                                    <p:cond delay="0"/>
                                  </p:stCondLst>
                                  <p:childTnLst>
                                    <p:set>
                                      <p:cBhvr>
                                        <p:cTn id="5948" dur="1" fill="hold">
                                          <p:stCondLst>
                                            <p:cond delay="0"/>
                                          </p:stCondLst>
                                        </p:cTn>
                                        <p:tgtEl>
                                          <p:spTgt spid="483"/>
                                        </p:tgtEl>
                                        <p:attrNameLst>
                                          <p:attrName>style.visibility</p:attrName>
                                        </p:attrNameLst>
                                      </p:cBhvr>
                                      <p:to>
                                        <p:strVal val="hidden"/>
                                      </p:to>
                                    </p:set>
                                  </p:childTnLst>
                                </p:cTn>
                              </p:par>
                              <p:par>
                                <p:cTn id="5949" presetID="1" presetClass="entr" presetSubtype="0" fill="hold" grpId="3" nodeType="withEffect">
                                  <p:stCondLst>
                                    <p:cond delay="0"/>
                                  </p:stCondLst>
                                  <p:childTnLst>
                                    <p:set>
                                      <p:cBhvr>
                                        <p:cTn id="5950" dur="1" fill="hold">
                                          <p:stCondLst>
                                            <p:cond delay="0"/>
                                          </p:stCondLst>
                                        </p:cTn>
                                        <p:tgtEl>
                                          <p:spTgt spid="482"/>
                                        </p:tgtEl>
                                        <p:attrNameLst>
                                          <p:attrName>style.visibility</p:attrName>
                                        </p:attrNameLst>
                                      </p:cBhvr>
                                      <p:to>
                                        <p:strVal val="visible"/>
                                      </p:to>
                                    </p:set>
                                  </p:childTnLst>
                                </p:cTn>
                              </p:par>
                              <p:par>
                                <p:cTn id="5951" presetID="1" presetClass="entr" presetSubtype="0" fill="hold" grpId="3" nodeType="withEffect">
                                  <p:stCondLst>
                                    <p:cond delay="0"/>
                                  </p:stCondLst>
                                  <p:childTnLst>
                                    <p:set>
                                      <p:cBhvr>
                                        <p:cTn id="5952" dur="1" fill="hold">
                                          <p:stCondLst>
                                            <p:cond delay="0"/>
                                          </p:stCondLst>
                                        </p:cTn>
                                        <p:tgtEl>
                                          <p:spTgt spid="481"/>
                                        </p:tgtEl>
                                        <p:attrNameLst>
                                          <p:attrName>style.visibility</p:attrName>
                                        </p:attrNameLst>
                                      </p:cBhvr>
                                      <p:to>
                                        <p:strVal val="visible"/>
                                      </p:to>
                                    </p:set>
                                  </p:childTnLst>
                                </p:cTn>
                              </p:par>
                            </p:childTnLst>
                          </p:cTn>
                        </p:par>
                      </p:childTnLst>
                    </p:cTn>
                  </p:par>
                </p:childTnLst>
              </p:cTn>
              <p:nextCondLst>
                <p:cond evt="onClick" delay="0">
                  <p:tgtEl>
                    <p:spTgt spid="484"/>
                  </p:tgtEl>
                </p:cond>
              </p:nextCondLst>
            </p:seq>
            <p:seq concurrent="1" nextAc="seek">
              <p:cTn id="5953" restart="whenNotActive" fill="hold" evtFilter="cancelBubble" nodeType="interactiveSeq">
                <p:stCondLst>
                  <p:cond evt="onClick" delay="0">
                    <p:tgtEl>
                      <p:spTgt spid="483"/>
                    </p:tgtEl>
                  </p:cond>
                </p:stCondLst>
                <p:endSync evt="end" delay="0">
                  <p:rtn val="all"/>
                </p:endSync>
                <p:childTnLst>
                  <p:par>
                    <p:cTn id="5954" fill="hold">
                      <p:stCondLst>
                        <p:cond delay="0"/>
                      </p:stCondLst>
                      <p:childTnLst>
                        <p:par>
                          <p:cTn id="5955" fill="hold">
                            <p:stCondLst>
                              <p:cond delay="0"/>
                            </p:stCondLst>
                            <p:childTnLst>
                              <p:par>
                                <p:cTn id="5956" presetID="1" presetClass="exit" presetSubtype="0" fill="hold" grpId="2" nodeType="withEffect">
                                  <p:stCondLst>
                                    <p:cond delay="0"/>
                                  </p:stCondLst>
                                  <p:childTnLst>
                                    <p:set>
                                      <p:cBhvr>
                                        <p:cTn id="5957" dur="1" fill="hold">
                                          <p:stCondLst>
                                            <p:cond delay="0"/>
                                          </p:stCondLst>
                                        </p:cTn>
                                        <p:tgtEl>
                                          <p:spTgt spid="483"/>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484"/>
                                        </p:tgtEl>
                                        <p:attrNameLst>
                                          <p:attrName>style.visibility</p:attrName>
                                        </p:attrNameLst>
                                      </p:cBhvr>
                                      <p:to>
                                        <p:strVal val="hidden"/>
                                      </p:to>
                                    </p:set>
                                  </p:childTnLst>
                                </p:cTn>
                              </p:par>
                              <p:par>
                                <p:cTn id="5960" presetID="1" presetClass="entr" presetSubtype="0" fill="hold" grpId="0" nodeType="withEffect">
                                  <p:stCondLst>
                                    <p:cond delay="0"/>
                                  </p:stCondLst>
                                  <p:childTnLst>
                                    <p:set>
                                      <p:cBhvr>
                                        <p:cTn id="5961" dur="1" fill="hold">
                                          <p:stCondLst>
                                            <p:cond delay="0"/>
                                          </p:stCondLst>
                                        </p:cTn>
                                        <p:tgtEl>
                                          <p:spTgt spid="485"/>
                                        </p:tgtEl>
                                        <p:attrNameLst>
                                          <p:attrName>style.visibility</p:attrName>
                                        </p:attrNameLst>
                                      </p:cBhvr>
                                      <p:to>
                                        <p:strVal val="visible"/>
                                      </p:to>
                                    </p:set>
                                  </p:childTnLst>
                                </p:cTn>
                              </p:par>
                              <p:par>
                                <p:cTn id="5962" presetID="1" presetClass="entr" presetSubtype="0" fill="hold" grpId="0" nodeType="withEffect">
                                  <p:stCondLst>
                                    <p:cond delay="0"/>
                                  </p:stCondLst>
                                  <p:childTnLst>
                                    <p:set>
                                      <p:cBhvr>
                                        <p:cTn id="5963" dur="1" fill="hold">
                                          <p:stCondLst>
                                            <p:cond delay="0"/>
                                          </p:stCondLst>
                                        </p:cTn>
                                        <p:tgtEl>
                                          <p:spTgt spid="486"/>
                                        </p:tgtEl>
                                        <p:attrNameLst>
                                          <p:attrName>style.visibility</p:attrName>
                                        </p:attrNameLst>
                                      </p:cBhvr>
                                      <p:to>
                                        <p:strVal val="visible"/>
                                      </p:to>
                                    </p:set>
                                  </p:childTnLst>
                                </p:cTn>
                              </p:par>
                            </p:childTnLst>
                          </p:cTn>
                        </p:par>
                      </p:childTnLst>
                    </p:cTn>
                  </p:par>
                </p:childTnLst>
              </p:cTn>
              <p:nextCondLst>
                <p:cond evt="onClick" delay="0">
                  <p:tgtEl>
                    <p:spTgt spid="483"/>
                  </p:tgtEl>
                </p:cond>
              </p:nextCondLst>
            </p:seq>
            <p:seq concurrent="1" nextAc="seek">
              <p:cTn id="5964" restart="whenNotActive" fill="hold" evtFilter="cancelBubble" nodeType="interactiveSeq">
                <p:stCondLst>
                  <p:cond evt="onClick" delay="0">
                    <p:tgtEl>
                      <p:spTgt spid="486"/>
                    </p:tgtEl>
                  </p:cond>
                </p:stCondLst>
                <p:endSync evt="end" delay="0">
                  <p:rtn val="all"/>
                </p:endSync>
                <p:childTnLst>
                  <p:par>
                    <p:cTn id="5965" fill="hold">
                      <p:stCondLst>
                        <p:cond delay="0"/>
                      </p:stCondLst>
                      <p:childTnLst>
                        <p:par>
                          <p:cTn id="5966" fill="hold">
                            <p:stCondLst>
                              <p:cond delay="0"/>
                            </p:stCondLst>
                            <p:childTnLst>
                              <p:par>
                                <p:cTn id="5967" presetID="1" presetClass="exit" presetSubtype="0" fill="hold" grpId="1" nodeType="withEffect">
                                  <p:stCondLst>
                                    <p:cond delay="0"/>
                                  </p:stCondLst>
                                  <p:childTnLst>
                                    <p:set>
                                      <p:cBhvr>
                                        <p:cTn id="5968" dur="1" fill="hold">
                                          <p:stCondLst>
                                            <p:cond delay="0"/>
                                          </p:stCondLst>
                                        </p:cTn>
                                        <p:tgtEl>
                                          <p:spTgt spid="485"/>
                                        </p:tgtEl>
                                        <p:attrNameLst>
                                          <p:attrName>style.visibility</p:attrName>
                                        </p:attrNameLst>
                                      </p:cBhvr>
                                      <p:to>
                                        <p:strVal val="hidden"/>
                                      </p:to>
                                    </p:set>
                                  </p:childTnLst>
                                </p:cTn>
                              </p:par>
                              <p:par>
                                <p:cTn id="5969" presetID="1" presetClass="exit" presetSubtype="0" fill="hold" grpId="1" nodeType="withEffect">
                                  <p:stCondLst>
                                    <p:cond delay="0"/>
                                  </p:stCondLst>
                                  <p:childTnLst>
                                    <p:set>
                                      <p:cBhvr>
                                        <p:cTn id="5970" dur="1" fill="hold">
                                          <p:stCondLst>
                                            <p:cond delay="0"/>
                                          </p:stCondLst>
                                        </p:cTn>
                                        <p:tgtEl>
                                          <p:spTgt spid="486"/>
                                        </p:tgtEl>
                                        <p:attrNameLst>
                                          <p:attrName>style.visibility</p:attrName>
                                        </p:attrNameLst>
                                      </p:cBhvr>
                                      <p:to>
                                        <p:strVal val="hidden"/>
                                      </p:to>
                                    </p:set>
                                  </p:childTnLst>
                                </p:cTn>
                              </p:par>
                              <p:par>
                                <p:cTn id="5971" presetID="1" presetClass="entr" presetSubtype="0" fill="hold" grpId="0" nodeType="withEffect">
                                  <p:stCondLst>
                                    <p:cond delay="0"/>
                                  </p:stCondLst>
                                  <p:childTnLst>
                                    <p:set>
                                      <p:cBhvr>
                                        <p:cTn id="5972" dur="1" fill="hold">
                                          <p:stCondLst>
                                            <p:cond delay="0"/>
                                          </p:stCondLst>
                                        </p:cTn>
                                        <p:tgtEl>
                                          <p:spTgt spid="484"/>
                                        </p:tgtEl>
                                        <p:attrNameLst>
                                          <p:attrName>style.visibility</p:attrName>
                                        </p:attrNameLst>
                                      </p:cBhvr>
                                      <p:to>
                                        <p:strVal val="visible"/>
                                      </p:to>
                                    </p:set>
                                  </p:childTnLst>
                                </p:cTn>
                              </p:par>
                              <p:par>
                                <p:cTn id="5973" presetID="1" presetClass="entr" presetSubtype="0" fill="hold" grpId="0" nodeType="withEffect">
                                  <p:stCondLst>
                                    <p:cond delay="0"/>
                                  </p:stCondLst>
                                  <p:childTnLst>
                                    <p:set>
                                      <p:cBhvr>
                                        <p:cTn id="5974" dur="1" fill="hold">
                                          <p:stCondLst>
                                            <p:cond delay="0"/>
                                          </p:stCondLst>
                                        </p:cTn>
                                        <p:tgtEl>
                                          <p:spTgt spid="483"/>
                                        </p:tgtEl>
                                        <p:attrNameLst>
                                          <p:attrName>style.visibility</p:attrName>
                                        </p:attrNameLst>
                                      </p:cBhvr>
                                      <p:to>
                                        <p:strVal val="visible"/>
                                      </p:to>
                                    </p:set>
                                  </p:childTnLst>
                                </p:cTn>
                              </p:par>
                            </p:childTnLst>
                          </p:cTn>
                        </p:par>
                      </p:childTnLst>
                    </p:cTn>
                  </p:par>
                </p:childTnLst>
              </p:cTn>
              <p:nextCondLst>
                <p:cond evt="onClick" delay="0">
                  <p:tgtEl>
                    <p:spTgt spid="486"/>
                  </p:tgtEl>
                </p:cond>
              </p:nextCondLst>
            </p:seq>
            <p:seq concurrent="1" nextAc="seek">
              <p:cTn id="5975" restart="whenNotActive" fill="hold" evtFilter="cancelBubble" nodeType="interactiveSeq">
                <p:stCondLst>
                  <p:cond evt="onClick" delay="0">
                    <p:tgtEl>
                      <p:spTgt spid="485"/>
                    </p:tgtEl>
                  </p:cond>
                </p:stCondLst>
                <p:endSync evt="end" delay="0">
                  <p:rtn val="all"/>
                </p:endSync>
                <p:childTnLst>
                  <p:par>
                    <p:cTn id="5976" fill="hold">
                      <p:stCondLst>
                        <p:cond delay="0"/>
                      </p:stCondLst>
                      <p:childTnLst>
                        <p:par>
                          <p:cTn id="5977" fill="hold">
                            <p:stCondLst>
                              <p:cond delay="0"/>
                            </p:stCondLst>
                            <p:childTnLst>
                              <p:par>
                                <p:cTn id="5978" presetID="1" presetClass="exit" presetSubtype="0" fill="hold" grpId="2" nodeType="withEffect">
                                  <p:stCondLst>
                                    <p:cond delay="0"/>
                                  </p:stCondLst>
                                  <p:childTnLst>
                                    <p:set>
                                      <p:cBhvr>
                                        <p:cTn id="5979" dur="1" fill="hold">
                                          <p:stCondLst>
                                            <p:cond delay="0"/>
                                          </p:stCondLst>
                                        </p:cTn>
                                        <p:tgtEl>
                                          <p:spTgt spid="485"/>
                                        </p:tgtEl>
                                        <p:attrNameLst>
                                          <p:attrName>style.visibility</p:attrName>
                                        </p:attrNameLst>
                                      </p:cBhvr>
                                      <p:to>
                                        <p:strVal val="hidden"/>
                                      </p:to>
                                    </p:set>
                                  </p:childTnLst>
                                </p:cTn>
                              </p:par>
                              <p:par>
                                <p:cTn id="5980" presetID="1" presetClass="exit" presetSubtype="0" fill="hold" grpId="3" nodeType="withEffect">
                                  <p:stCondLst>
                                    <p:cond delay="0"/>
                                  </p:stCondLst>
                                  <p:childTnLst>
                                    <p:set>
                                      <p:cBhvr>
                                        <p:cTn id="5981" dur="1" fill="hold">
                                          <p:stCondLst>
                                            <p:cond delay="0"/>
                                          </p:stCondLst>
                                        </p:cTn>
                                        <p:tgtEl>
                                          <p:spTgt spid="486"/>
                                        </p:tgtEl>
                                        <p:attrNameLst>
                                          <p:attrName>style.visibility</p:attrName>
                                        </p:attrNameLst>
                                      </p:cBhvr>
                                      <p:to>
                                        <p:strVal val="hidden"/>
                                      </p:to>
                                    </p:set>
                                  </p:childTnLst>
                                </p:cTn>
                              </p:par>
                              <p:par>
                                <p:cTn id="5982" presetID="1" presetClass="entr" presetSubtype="0" fill="hold" grpId="0" nodeType="withEffect">
                                  <p:stCondLst>
                                    <p:cond delay="0"/>
                                  </p:stCondLst>
                                  <p:childTnLst>
                                    <p:set>
                                      <p:cBhvr>
                                        <p:cTn id="5983" dur="1" fill="hold">
                                          <p:stCondLst>
                                            <p:cond delay="0"/>
                                          </p:stCondLst>
                                        </p:cTn>
                                        <p:tgtEl>
                                          <p:spTgt spid="488"/>
                                        </p:tgtEl>
                                        <p:attrNameLst>
                                          <p:attrName>style.visibility</p:attrName>
                                        </p:attrNameLst>
                                      </p:cBhvr>
                                      <p:to>
                                        <p:strVal val="visible"/>
                                      </p:to>
                                    </p:set>
                                  </p:childTnLst>
                                </p:cTn>
                              </p:par>
                              <p:par>
                                <p:cTn id="5984" presetID="1" presetClass="entr" presetSubtype="0" fill="hold" grpId="0" nodeType="withEffect">
                                  <p:stCondLst>
                                    <p:cond delay="0"/>
                                  </p:stCondLst>
                                  <p:childTnLst>
                                    <p:set>
                                      <p:cBhvr>
                                        <p:cTn id="5985" dur="1" fill="hold">
                                          <p:stCondLst>
                                            <p:cond delay="0"/>
                                          </p:stCondLst>
                                        </p:cTn>
                                        <p:tgtEl>
                                          <p:spTgt spid="487"/>
                                        </p:tgtEl>
                                        <p:attrNameLst>
                                          <p:attrName>style.visibility</p:attrName>
                                        </p:attrNameLst>
                                      </p:cBhvr>
                                      <p:to>
                                        <p:strVal val="visible"/>
                                      </p:to>
                                    </p:set>
                                  </p:childTnLst>
                                </p:cTn>
                              </p:par>
                            </p:childTnLst>
                          </p:cTn>
                        </p:par>
                      </p:childTnLst>
                    </p:cTn>
                  </p:par>
                </p:childTnLst>
              </p:cTn>
              <p:nextCondLst>
                <p:cond evt="onClick" delay="0">
                  <p:tgtEl>
                    <p:spTgt spid="485"/>
                  </p:tgtEl>
                </p:cond>
              </p:nextCondLst>
            </p:seq>
            <p:seq concurrent="1" nextAc="seek">
              <p:cTn id="5986" restart="whenNotActive" fill="hold" evtFilter="cancelBubble" nodeType="interactiveSeq">
                <p:stCondLst>
                  <p:cond evt="onClick" delay="0">
                    <p:tgtEl>
                      <p:spTgt spid="488"/>
                    </p:tgtEl>
                  </p:cond>
                </p:stCondLst>
                <p:endSync evt="end" delay="0">
                  <p:rtn val="all"/>
                </p:endSync>
                <p:childTnLst>
                  <p:par>
                    <p:cTn id="5987" fill="hold">
                      <p:stCondLst>
                        <p:cond delay="0"/>
                      </p:stCondLst>
                      <p:childTnLst>
                        <p:par>
                          <p:cTn id="5988" fill="hold">
                            <p:stCondLst>
                              <p:cond delay="0"/>
                            </p:stCondLst>
                            <p:childTnLst>
                              <p:par>
                                <p:cTn id="5989" presetID="1" presetClass="exit" presetSubtype="0" fill="hold" grpId="1" nodeType="withEffect">
                                  <p:stCondLst>
                                    <p:cond delay="0"/>
                                  </p:stCondLst>
                                  <p:childTnLst>
                                    <p:set>
                                      <p:cBhvr>
                                        <p:cTn id="5990" dur="1" fill="hold">
                                          <p:stCondLst>
                                            <p:cond delay="0"/>
                                          </p:stCondLst>
                                        </p:cTn>
                                        <p:tgtEl>
                                          <p:spTgt spid="488"/>
                                        </p:tgtEl>
                                        <p:attrNameLst>
                                          <p:attrName>style.visibility</p:attrName>
                                        </p:attrNameLst>
                                      </p:cBhvr>
                                      <p:to>
                                        <p:strVal val="hidden"/>
                                      </p:to>
                                    </p:set>
                                  </p:childTnLst>
                                </p:cTn>
                              </p:par>
                              <p:par>
                                <p:cTn id="5991" presetID="1" presetClass="exit" presetSubtype="0" fill="hold" grpId="1" nodeType="withEffect">
                                  <p:stCondLst>
                                    <p:cond delay="0"/>
                                  </p:stCondLst>
                                  <p:childTnLst>
                                    <p:set>
                                      <p:cBhvr>
                                        <p:cTn id="5992" dur="1" fill="hold">
                                          <p:stCondLst>
                                            <p:cond delay="0"/>
                                          </p:stCondLst>
                                        </p:cTn>
                                        <p:tgtEl>
                                          <p:spTgt spid="487"/>
                                        </p:tgtEl>
                                        <p:attrNameLst>
                                          <p:attrName>style.visibility</p:attrName>
                                        </p:attrNameLst>
                                      </p:cBhvr>
                                      <p:to>
                                        <p:strVal val="hidden"/>
                                      </p:to>
                                    </p:set>
                                  </p:childTnLst>
                                </p:cTn>
                              </p:par>
                              <p:par>
                                <p:cTn id="5993" presetID="1" presetClass="entr" presetSubtype="0" fill="hold" grpId="3" nodeType="withEffect">
                                  <p:stCondLst>
                                    <p:cond delay="0"/>
                                  </p:stCondLst>
                                  <p:childTnLst>
                                    <p:set>
                                      <p:cBhvr>
                                        <p:cTn id="5994" dur="1" fill="hold">
                                          <p:stCondLst>
                                            <p:cond delay="0"/>
                                          </p:stCondLst>
                                        </p:cTn>
                                        <p:tgtEl>
                                          <p:spTgt spid="485"/>
                                        </p:tgtEl>
                                        <p:attrNameLst>
                                          <p:attrName>style.visibility</p:attrName>
                                        </p:attrNameLst>
                                      </p:cBhvr>
                                      <p:to>
                                        <p:strVal val="visible"/>
                                      </p:to>
                                    </p:set>
                                  </p:childTnLst>
                                </p:cTn>
                              </p:par>
                              <p:par>
                                <p:cTn id="5995" presetID="1" presetClass="entr" presetSubtype="0" fill="hold" grpId="2" nodeType="withEffect">
                                  <p:stCondLst>
                                    <p:cond delay="0"/>
                                  </p:stCondLst>
                                  <p:childTnLst>
                                    <p:set>
                                      <p:cBhvr>
                                        <p:cTn id="5996" dur="1" fill="hold">
                                          <p:stCondLst>
                                            <p:cond delay="0"/>
                                          </p:stCondLst>
                                        </p:cTn>
                                        <p:tgtEl>
                                          <p:spTgt spid="486"/>
                                        </p:tgtEl>
                                        <p:attrNameLst>
                                          <p:attrName>style.visibility</p:attrName>
                                        </p:attrNameLst>
                                      </p:cBhvr>
                                      <p:to>
                                        <p:strVal val="visible"/>
                                      </p:to>
                                    </p:set>
                                  </p:childTnLst>
                                </p:cTn>
                              </p:par>
                            </p:childTnLst>
                          </p:cTn>
                        </p:par>
                      </p:childTnLst>
                    </p:cTn>
                  </p:par>
                </p:childTnLst>
              </p:cTn>
              <p:nextCondLst>
                <p:cond evt="onClick" delay="0">
                  <p:tgtEl>
                    <p:spTgt spid="488"/>
                  </p:tgtEl>
                </p:cond>
              </p:nextCondLst>
            </p:seq>
            <p:seq concurrent="1" nextAc="seek">
              <p:cTn id="5997" restart="whenNotActive" fill="hold" evtFilter="cancelBubble" nodeType="interactiveSeq">
                <p:stCondLst>
                  <p:cond evt="onClick" delay="0">
                    <p:tgtEl>
                      <p:spTgt spid="487"/>
                    </p:tgtEl>
                  </p:cond>
                </p:stCondLst>
                <p:endSync evt="end" delay="0">
                  <p:rtn val="all"/>
                </p:endSync>
                <p:childTnLst>
                  <p:par>
                    <p:cTn id="5998" fill="hold">
                      <p:stCondLst>
                        <p:cond delay="0"/>
                      </p:stCondLst>
                      <p:childTnLst>
                        <p:par>
                          <p:cTn id="5999" fill="hold">
                            <p:stCondLst>
                              <p:cond delay="0"/>
                            </p:stCondLst>
                            <p:childTnLst>
                              <p:par>
                                <p:cTn id="6000" presetID="1" presetClass="exit" presetSubtype="0" fill="hold" grpId="2" nodeType="withEffect">
                                  <p:stCondLst>
                                    <p:cond delay="0"/>
                                  </p:stCondLst>
                                  <p:childTnLst>
                                    <p:set>
                                      <p:cBhvr>
                                        <p:cTn id="6001" dur="1" fill="hold">
                                          <p:stCondLst>
                                            <p:cond delay="0"/>
                                          </p:stCondLst>
                                        </p:cTn>
                                        <p:tgtEl>
                                          <p:spTgt spid="487"/>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488"/>
                                        </p:tgtEl>
                                        <p:attrNameLst>
                                          <p:attrName>style.visibility</p:attrName>
                                        </p:attrNameLst>
                                      </p:cBhvr>
                                      <p:to>
                                        <p:strVal val="hidden"/>
                                      </p:to>
                                    </p:set>
                                  </p:childTnLst>
                                </p:cTn>
                              </p:par>
                              <p:par>
                                <p:cTn id="6004" presetID="1" presetClass="entr" presetSubtype="0" fill="hold" grpId="3" nodeType="withEffect">
                                  <p:stCondLst>
                                    <p:cond delay="0"/>
                                  </p:stCondLst>
                                  <p:childTnLst>
                                    <p:set>
                                      <p:cBhvr>
                                        <p:cTn id="6005" dur="1" fill="hold">
                                          <p:stCondLst>
                                            <p:cond delay="0"/>
                                          </p:stCondLst>
                                        </p:cTn>
                                        <p:tgtEl>
                                          <p:spTgt spid="490"/>
                                        </p:tgtEl>
                                        <p:attrNameLst>
                                          <p:attrName>style.visibility</p:attrName>
                                        </p:attrNameLst>
                                      </p:cBhvr>
                                      <p:to>
                                        <p:strVal val="visible"/>
                                      </p:to>
                                    </p:set>
                                  </p:childTnLst>
                                </p:cTn>
                              </p:par>
                              <p:par>
                                <p:cTn id="6006" presetID="1" presetClass="entr" presetSubtype="0" fill="hold" grpId="3" nodeType="withEffect">
                                  <p:stCondLst>
                                    <p:cond delay="0"/>
                                  </p:stCondLst>
                                  <p:childTnLst>
                                    <p:set>
                                      <p:cBhvr>
                                        <p:cTn id="6007" dur="1" fill="hold">
                                          <p:stCondLst>
                                            <p:cond delay="0"/>
                                          </p:stCondLst>
                                        </p:cTn>
                                        <p:tgtEl>
                                          <p:spTgt spid="489"/>
                                        </p:tgtEl>
                                        <p:attrNameLst>
                                          <p:attrName>style.visibility</p:attrName>
                                        </p:attrNameLst>
                                      </p:cBhvr>
                                      <p:to>
                                        <p:strVal val="visible"/>
                                      </p:to>
                                    </p:set>
                                  </p:childTnLst>
                                </p:cTn>
                              </p:par>
                            </p:childTnLst>
                          </p:cTn>
                        </p:par>
                      </p:childTnLst>
                    </p:cTn>
                  </p:par>
                </p:childTnLst>
              </p:cTn>
              <p:nextCondLst>
                <p:cond evt="onClick" delay="0">
                  <p:tgtEl>
                    <p:spTgt spid="487"/>
                  </p:tgtEl>
                </p:cond>
              </p:nextCondLst>
            </p:seq>
            <p:seq concurrent="1" nextAc="seek">
              <p:cTn id="6008" restart="whenNotActive" fill="hold" evtFilter="cancelBubble" nodeType="interactiveSeq">
                <p:stCondLst>
                  <p:cond evt="onClick" delay="0">
                    <p:tgtEl>
                      <p:spTgt spid="490"/>
                    </p:tgtEl>
                  </p:cond>
                </p:stCondLst>
                <p:endSync evt="end" delay="0">
                  <p:rtn val="all"/>
                </p:endSync>
                <p:childTnLst>
                  <p:par>
                    <p:cTn id="6009" fill="hold">
                      <p:stCondLst>
                        <p:cond delay="0"/>
                      </p:stCondLst>
                      <p:childTnLst>
                        <p:par>
                          <p:cTn id="6010" fill="hold">
                            <p:stCondLst>
                              <p:cond delay="0"/>
                            </p:stCondLst>
                            <p:childTnLst>
                              <p:par>
                                <p:cTn id="6011" presetID="1" presetClass="exit" presetSubtype="0" fill="hold" grpId="1" nodeType="withEffect">
                                  <p:stCondLst>
                                    <p:cond delay="0"/>
                                  </p:stCondLst>
                                  <p:childTnLst>
                                    <p:set>
                                      <p:cBhvr>
                                        <p:cTn id="6012" dur="1" fill="hold">
                                          <p:stCondLst>
                                            <p:cond delay="0"/>
                                          </p:stCondLst>
                                        </p:cTn>
                                        <p:tgtEl>
                                          <p:spTgt spid="490"/>
                                        </p:tgtEl>
                                        <p:attrNameLst>
                                          <p:attrName>style.visibility</p:attrName>
                                        </p:attrNameLst>
                                      </p:cBhvr>
                                      <p:to>
                                        <p:strVal val="hidden"/>
                                      </p:to>
                                    </p:set>
                                  </p:childTnLst>
                                </p:cTn>
                              </p:par>
                              <p:par>
                                <p:cTn id="6013" presetID="1" presetClass="exit" presetSubtype="0" fill="hold" grpId="1" nodeType="withEffect">
                                  <p:stCondLst>
                                    <p:cond delay="0"/>
                                  </p:stCondLst>
                                  <p:childTnLst>
                                    <p:set>
                                      <p:cBhvr>
                                        <p:cTn id="6014" dur="1" fill="hold">
                                          <p:stCondLst>
                                            <p:cond delay="0"/>
                                          </p:stCondLst>
                                        </p:cTn>
                                        <p:tgtEl>
                                          <p:spTgt spid="489"/>
                                        </p:tgtEl>
                                        <p:attrNameLst>
                                          <p:attrName>style.visibility</p:attrName>
                                        </p:attrNameLst>
                                      </p:cBhvr>
                                      <p:to>
                                        <p:strVal val="hidden"/>
                                      </p:to>
                                    </p:set>
                                  </p:childTnLst>
                                </p:cTn>
                              </p:par>
                              <p:par>
                                <p:cTn id="6015" presetID="1" presetClass="entr" presetSubtype="0" fill="hold" grpId="3" nodeType="withEffect">
                                  <p:stCondLst>
                                    <p:cond delay="0"/>
                                  </p:stCondLst>
                                  <p:childTnLst>
                                    <p:set>
                                      <p:cBhvr>
                                        <p:cTn id="6016" dur="1" fill="hold">
                                          <p:stCondLst>
                                            <p:cond delay="0"/>
                                          </p:stCondLst>
                                        </p:cTn>
                                        <p:tgtEl>
                                          <p:spTgt spid="488"/>
                                        </p:tgtEl>
                                        <p:attrNameLst>
                                          <p:attrName>style.visibility</p:attrName>
                                        </p:attrNameLst>
                                      </p:cBhvr>
                                      <p:to>
                                        <p:strVal val="visible"/>
                                      </p:to>
                                    </p:set>
                                  </p:childTnLst>
                                </p:cTn>
                              </p:par>
                              <p:par>
                                <p:cTn id="6017" presetID="1" presetClass="entr" presetSubtype="0" fill="hold" grpId="3" nodeType="withEffect">
                                  <p:stCondLst>
                                    <p:cond delay="0"/>
                                  </p:stCondLst>
                                  <p:childTnLst>
                                    <p:set>
                                      <p:cBhvr>
                                        <p:cTn id="6018" dur="1" fill="hold">
                                          <p:stCondLst>
                                            <p:cond delay="0"/>
                                          </p:stCondLst>
                                        </p:cTn>
                                        <p:tgtEl>
                                          <p:spTgt spid="487"/>
                                        </p:tgtEl>
                                        <p:attrNameLst>
                                          <p:attrName>style.visibility</p:attrName>
                                        </p:attrNameLst>
                                      </p:cBhvr>
                                      <p:to>
                                        <p:strVal val="visible"/>
                                      </p:to>
                                    </p:set>
                                  </p:childTnLst>
                                </p:cTn>
                              </p:par>
                            </p:childTnLst>
                          </p:cTn>
                        </p:par>
                      </p:childTnLst>
                    </p:cTn>
                  </p:par>
                </p:childTnLst>
              </p:cTn>
              <p:nextCondLst>
                <p:cond evt="onClick" delay="0">
                  <p:tgtEl>
                    <p:spTgt spid="490"/>
                  </p:tgtEl>
                </p:cond>
              </p:nextCondLst>
            </p:seq>
            <p:seq concurrent="1" nextAc="seek">
              <p:cTn id="6019" restart="whenNotActive" fill="hold" evtFilter="cancelBubble" nodeType="interactiveSeq">
                <p:stCondLst>
                  <p:cond evt="onClick" delay="0">
                    <p:tgtEl>
                      <p:spTgt spid="489"/>
                    </p:tgtEl>
                  </p:cond>
                </p:stCondLst>
                <p:endSync evt="end" delay="0">
                  <p:rtn val="all"/>
                </p:endSync>
                <p:childTnLst>
                  <p:par>
                    <p:cTn id="6020" fill="hold">
                      <p:stCondLst>
                        <p:cond delay="0"/>
                      </p:stCondLst>
                      <p:childTnLst>
                        <p:par>
                          <p:cTn id="6021" fill="hold">
                            <p:stCondLst>
                              <p:cond delay="0"/>
                            </p:stCondLst>
                            <p:childTnLst>
                              <p:par>
                                <p:cTn id="6022" presetID="1" presetClass="exit" presetSubtype="0" fill="hold" grpId="2" nodeType="withEffect">
                                  <p:stCondLst>
                                    <p:cond delay="0"/>
                                  </p:stCondLst>
                                  <p:childTnLst>
                                    <p:set>
                                      <p:cBhvr>
                                        <p:cTn id="6023" dur="1" fill="hold">
                                          <p:stCondLst>
                                            <p:cond delay="0"/>
                                          </p:stCondLst>
                                        </p:cTn>
                                        <p:tgtEl>
                                          <p:spTgt spid="489"/>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490"/>
                                        </p:tgtEl>
                                        <p:attrNameLst>
                                          <p:attrName>style.visibility</p:attrName>
                                        </p:attrNameLst>
                                      </p:cBhvr>
                                      <p:to>
                                        <p:strVal val="hidden"/>
                                      </p:to>
                                    </p:set>
                                  </p:childTnLst>
                                </p:cTn>
                              </p:par>
                              <p:par>
                                <p:cTn id="6026" presetID="1" presetClass="entr" presetSubtype="0" fill="hold" grpId="3" nodeType="withEffect">
                                  <p:stCondLst>
                                    <p:cond delay="0"/>
                                  </p:stCondLst>
                                  <p:childTnLst>
                                    <p:set>
                                      <p:cBhvr>
                                        <p:cTn id="6027" dur="1" fill="hold">
                                          <p:stCondLst>
                                            <p:cond delay="0"/>
                                          </p:stCondLst>
                                        </p:cTn>
                                        <p:tgtEl>
                                          <p:spTgt spid="492"/>
                                        </p:tgtEl>
                                        <p:attrNameLst>
                                          <p:attrName>style.visibility</p:attrName>
                                        </p:attrNameLst>
                                      </p:cBhvr>
                                      <p:to>
                                        <p:strVal val="visible"/>
                                      </p:to>
                                    </p:set>
                                  </p:childTnLst>
                                </p:cTn>
                              </p:par>
                              <p:par>
                                <p:cTn id="6028" presetID="1" presetClass="entr" presetSubtype="0" fill="hold" grpId="3" nodeType="withEffect">
                                  <p:stCondLst>
                                    <p:cond delay="0"/>
                                  </p:stCondLst>
                                  <p:childTnLst>
                                    <p:set>
                                      <p:cBhvr>
                                        <p:cTn id="6029" dur="1" fill="hold">
                                          <p:stCondLst>
                                            <p:cond delay="0"/>
                                          </p:stCondLst>
                                        </p:cTn>
                                        <p:tgtEl>
                                          <p:spTgt spid="491"/>
                                        </p:tgtEl>
                                        <p:attrNameLst>
                                          <p:attrName>style.visibility</p:attrName>
                                        </p:attrNameLst>
                                      </p:cBhvr>
                                      <p:to>
                                        <p:strVal val="visible"/>
                                      </p:to>
                                    </p:set>
                                  </p:childTnLst>
                                </p:cTn>
                              </p:par>
                            </p:childTnLst>
                          </p:cTn>
                        </p:par>
                      </p:childTnLst>
                    </p:cTn>
                  </p:par>
                </p:childTnLst>
              </p:cTn>
              <p:nextCondLst>
                <p:cond evt="onClick" delay="0">
                  <p:tgtEl>
                    <p:spTgt spid="489"/>
                  </p:tgtEl>
                </p:cond>
              </p:nextCondLst>
            </p:seq>
            <p:seq concurrent="1" nextAc="seek">
              <p:cTn id="6030" restart="whenNotActive" fill="hold" evtFilter="cancelBubble" nodeType="interactiveSeq">
                <p:stCondLst>
                  <p:cond evt="onClick" delay="0">
                    <p:tgtEl>
                      <p:spTgt spid="492"/>
                    </p:tgtEl>
                  </p:cond>
                </p:stCondLst>
                <p:endSync evt="end" delay="0">
                  <p:rtn val="all"/>
                </p:endSync>
                <p:childTnLst>
                  <p:par>
                    <p:cTn id="6031" fill="hold">
                      <p:stCondLst>
                        <p:cond delay="0"/>
                      </p:stCondLst>
                      <p:childTnLst>
                        <p:par>
                          <p:cTn id="6032" fill="hold">
                            <p:stCondLst>
                              <p:cond delay="0"/>
                            </p:stCondLst>
                            <p:childTnLst>
                              <p:par>
                                <p:cTn id="6033" presetID="1" presetClass="exit" presetSubtype="0" fill="hold" grpId="1" nodeType="withEffect">
                                  <p:stCondLst>
                                    <p:cond delay="0"/>
                                  </p:stCondLst>
                                  <p:childTnLst>
                                    <p:set>
                                      <p:cBhvr>
                                        <p:cTn id="6034" dur="1" fill="hold">
                                          <p:stCondLst>
                                            <p:cond delay="0"/>
                                          </p:stCondLst>
                                        </p:cTn>
                                        <p:tgtEl>
                                          <p:spTgt spid="492"/>
                                        </p:tgtEl>
                                        <p:attrNameLst>
                                          <p:attrName>style.visibility</p:attrName>
                                        </p:attrNameLst>
                                      </p:cBhvr>
                                      <p:to>
                                        <p:strVal val="hidden"/>
                                      </p:to>
                                    </p:set>
                                  </p:childTnLst>
                                </p:cTn>
                              </p:par>
                              <p:par>
                                <p:cTn id="6035" presetID="1" presetClass="exit" presetSubtype="0" fill="hold" grpId="1" nodeType="withEffect">
                                  <p:stCondLst>
                                    <p:cond delay="0"/>
                                  </p:stCondLst>
                                  <p:childTnLst>
                                    <p:set>
                                      <p:cBhvr>
                                        <p:cTn id="6036" dur="1" fill="hold">
                                          <p:stCondLst>
                                            <p:cond delay="0"/>
                                          </p:stCondLst>
                                        </p:cTn>
                                        <p:tgtEl>
                                          <p:spTgt spid="491"/>
                                        </p:tgtEl>
                                        <p:attrNameLst>
                                          <p:attrName>style.visibility</p:attrName>
                                        </p:attrNameLst>
                                      </p:cBhvr>
                                      <p:to>
                                        <p:strVal val="hidden"/>
                                      </p:to>
                                    </p:set>
                                  </p:childTnLst>
                                </p:cTn>
                              </p:par>
                              <p:par>
                                <p:cTn id="6037" presetID="1" presetClass="entr" presetSubtype="0" fill="hold" grpId="0" nodeType="withEffect">
                                  <p:stCondLst>
                                    <p:cond delay="0"/>
                                  </p:stCondLst>
                                  <p:childTnLst>
                                    <p:set>
                                      <p:cBhvr>
                                        <p:cTn id="6038" dur="1" fill="hold">
                                          <p:stCondLst>
                                            <p:cond delay="0"/>
                                          </p:stCondLst>
                                        </p:cTn>
                                        <p:tgtEl>
                                          <p:spTgt spid="490"/>
                                        </p:tgtEl>
                                        <p:attrNameLst>
                                          <p:attrName>style.visibility</p:attrName>
                                        </p:attrNameLst>
                                      </p:cBhvr>
                                      <p:to>
                                        <p:strVal val="visible"/>
                                      </p:to>
                                    </p:set>
                                  </p:childTnLst>
                                </p:cTn>
                              </p:par>
                              <p:par>
                                <p:cTn id="6039" presetID="1" presetClass="entr" presetSubtype="0" fill="hold" grpId="0" nodeType="withEffect">
                                  <p:stCondLst>
                                    <p:cond delay="0"/>
                                  </p:stCondLst>
                                  <p:childTnLst>
                                    <p:set>
                                      <p:cBhvr>
                                        <p:cTn id="6040" dur="1" fill="hold">
                                          <p:stCondLst>
                                            <p:cond delay="0"/>
                                          </p:stCondLst>
                                        </p:cTn>
                                        <p:tgtEl>
                                          <p:spTgt spid="489"/>
                                        </p:tgtEl>
                                        <p:attrNameLst>
                                          <p:attrName>style.visibility</p:attrName>
                                        </p:attrNameLst>
                                      </p:cBhvr>
                                      <p:to>
                                        <p:strVal val="visible"/>
                                      </p:to>
                                    </p:set>
                                  </p:childTnLst>
                                </p:cTn>
                              </p:par>
                            </p:childTnLst>
                          </p:cTn>
                        </p:par>
                      </p:childTnLst>
                    </p:cTn>
                  </p:par>
                </p:childTnLst>
              </p:cTn>
              <p:nextCondLst>
                <p:cond evt="onClick" delay="0">
                  <p:tgtEl>
                    <p:spTgt spid="492"/>
                  </p:tgtEl>
                </p:cond>
              </p:nextCondLst>
            </p:seq>
            <p:seq concurrent="1" nextAc="seek">
              <p:cTn id="6041" restart="whenNotActive" fill="hold" evtFilter="cancelBubble" nodeType="interactiveSeq">
                <p:stCondLst>
                  <p:cond evt="onClick" delay="0">
                    <p:tgtEl>
                      <p:spTgt spid="491"/>
                    </p:tgtEl>
                  </p:cond>
                </p:stCondLst>
                <p:endSync evt="end" delay="0">
                  <p:rtn val="all"/>
                </p:endSync>
                <p:childTnLst>
                  <p:par>
                    <p:cTn id="6042" fill="hold">
                      <p:stCondLst>
                        <p:cond delay="0"/>
                      </p:stCondLst>
                      <p:childTnLst>
                        <p:par>
                          <p:cTn id="6043" fill="hold">
                            <p:stCondLst>
                              <p:cond delay="0"/>
                            </p:stCondLst>
                            <p:childTnLst>
                              <p:par>
                                <p:cTn id="6044" presetID="1" presetClass="exit" presetSubtype="0" fill="hold" grpId="2" nodeType="withEffect">
                                  <p:stCondLst>
                                    <p:cond delay="0"/>
                                  </p:stCondLst>
                                  <p:childTnLst>
                                    <p:set>
                                      <p:cBhvr>
                                        <p:cTn id="6045" dur="1" fill="hold">
                                          <p:stCondLst>
                                            <p:cond delay="0"/>
                                          </p:stCondLst>
                                        </p:cTn>
                                        <p:tgtEl>
                                          <p:spTgt spid="491"/>
                                        </p:tgtEl>
                                        <p:attrNameLst>
                                          <p:attrName>style.visibility</p:attrName>
                                        </p:attrNameLst>
                                      </p:cBhvr>
                                      <p:to>
                                        <p:strVal val="hidden"/>
                                      </p:to>
                                    </p:set>
                                  </p:childTnLst>
                                </p:cTn>
                              </p:par>
                              <p:par>
                                <p:cTn id="6046" presetID="1" presetClass="exit" presetSubtype="0" fill="hold" grpId="2" nodeType="withEffect">
                                  <p:stCondLst>
                                    <p:cond delay="0"/>
                                  </p:stCondLst>
                                  <p:childTnLst>
                                    <p:set>
                                      <p:cBhvr>
                                        <p:cTn id="6047" dur="1" fill="hold">
                                          <p:stCondLst>
                                            <p:cond delay="0"/>
                                          </p:stCondLst>
                                        </p:cTn>
                                        <p:tgtEl>
                                          <p:spTgt spid="492"/>
                                        </p:tgtEl>
                                        <p:attrNameLst>
                                          <p:attrName>style.visibility</p:attrName>
                                        </p:attrNameLst>
                                      </p:cBhvr>
                                      <p:to>
                                        <p:strVal val="hidden"/>
                                      </p:to>
                                    </p:set>
                                  </p:childTnLst>
                                </p:cTn>
                              </p:par>
                              <p:par>
                                <p:cTn id="6048" presetID="1" presetClass="entr" presetSubtype="0" fill="hold" grpId="0" nodeType="withEffect">
                                  <p:stCondLst>
                                    <p:cond delay="0"/>
                                  </p:stCondLst>
                                  <p:childTnLst>
                                    <p:set>
                                      <p:cBhvr>
                                        <p:cTn id="6049" dur="1" fill="hold">
                                          <p:stCondLst>
                                            <p:cond delay="0"/>
                                          </p:stCondLst>
                                        </p:cTn>
                                        <p:tgtEl>
                                          <p:spTgt spid="494"/>
                                        </p:tgtEl>
                                        <p:attrNameLst>
                                          <p:attrName>style.visibility</p:attrName>
                                        </p:attrNameLst>
                                      </p:cBhvr>
                                      <p:to>
                                        <p:strVal val="visible"/>
                                      </p:to>
                                    </p:set>
                                  </p:childTnLst>
                                </p:cTn>
                              </p:par>
                              <p:par>
                                <p:cTn id="6050" presetID="1" presetClass="entr" presetSubtype="0" fill="hold" grpId="0" nodeType="withEffect">
                                  <p:stCondLst>
                                    <p:cond delay="0"/>
                                  </p:stCondLst>
                                  <p:childTnLst>
                                    <p:set>
                                      <p:cBhvr>
                                        <p:cTn id="6051" dur="1" fill="hold">
                                          <p:stCondLst>
                                            <p:cond delay="0"/>
                                          </p:stCondLst>
                                        </p:cTn>
                                        <p:tgtEl>
                                          <p:spTgt spid="493"/>
                                        </p:tgtEl>
                                        <p:attrNameLst>
                                          <p:attrName>style.visibility</p:attrName>
                                        </p:attrNameLst>
                                      </p:cBhvr>
                                      <p:to>
                                        <p:strVal val="visible"/>
                                      </p:to>
                                    </p:set>
                                  </p:childTnLst>
                                </p:cTn>
                              </p:par>
                            </p:childTnLst>
                          </p:cTn>
                        </p:par>
                      </p:childTnLst>
                    </p:cTn>
                  </p:par>
                </p:childTnLst>
              </p:cTn>
              <p:nextCondLst>
                <p:cond evt="onClick" delay="0">
                  <p:tgtEl>
                    <p:spTgt spid="491"/>
                  </p:tgtEl>
                </p:cond>
              </p:nextCondLst>
            </p:seq>
            <p:seq concurrent="1" nextAc="seek">
              <p:cTn id="6052" restart="whenNotActive" fill="hold" evtFilter="cancelBubble" nodeType="interactiveSeq">
                <p:stCondLst>
                  <p:cond evt="onClick" delay="0">
                    <p:tgtEl>
                      <p:spTgt spid="494"/>
                    </p:tgtEl>
                  </p:cond>
                </p:stCondLst>
                <p:endSync evt="end" delay="0">
                  <p:rtn val="all"/>
                </p:endSync>
                <p:childTnLst>
                  <p:par>
                    <p:cTn id="6053" fill="hold">
                      <p:stCondLst>
                        <p:cond delay="0"/>
                      </p:stCondLst>
                      <p:childTnLst>
                        <p:par>
                          <p:cTn id="6054" fill="hold">
                            <p:stCondLst>
                              <p:cond delay="0"/>
                            </p:stCondLst>
                            <p:childTnLst>
                              <p:par>
                                <p:cTn id="6055" presetID="1" presetClass="exit" presetSubtype="0" fill="hold" grpId="1" nodeType="withEffect">
                                  <p:stCondLst>
                                    <p:cond delay="0"/>
                                  </p:stCondLst>
                                  <p:childTnLst>
                                    <p:set>
                                      <p:cBhvr>
                                        <p:cTn id="6056" dur="1" fill="hold">
                                          <p:stCondLst>
                                            <p:cond delay="0"/>
                                          </p:stCondLst>
                                        </p:cTn>
                                        <p:tgtEl>
                                          <p:spTgt spid="494"/>
                                        </p:tgtEl>
                                        <p:attrNameLst>
                                          <p:attrName>style.visibility</p:attrName>
                                        </p:attrNameLst>
                                      </p:cBhvr>
                                      <p:to>
                                        <p:strVal val="hidden"/>
                                      </p:to>
                                    </p:set>
                                  </p:childTnLst>
                                </p:cTn>
                              </p:par>
                              <p:par>
                                <p:cTn id="6057" presetID="1" presetClass="exit" presetSubtype="0" fill="hold" grpId="1" nodeType="withEffect">
                                  <p:stCondLst>
                                    <p:cond delay="0"/>
                                  </p:stCondLst>
                                  <p:childTnLst>
                                    <p:set>
                                      <p:cBhvr>
                                        <p:cTn id="6058" dur="1" fill="hold">
                                          <p:stCondLst>
                                            <p:cond delay="0"/>
                                          </p:stCondLst>
                                        </p:cTn>
                                        <p:tgtEl>
                                          <p:spTgt spid="493"/>
                                        </p:tgtEl>
                                        <p:attrNameLst>
                                          <p:attrName>style.visibility</p:attrName>
                                        </p:attrNameLst>
                                      </p:cBhvr>
                                      <p:to>
                                        <p:strVal val="hidden"/>
                                      </p:to>
                                    </p:set>
                                  </p:childTnLst>
                                </p:cTn>
                              </p:par>
                              <p:par>
                                <p:cTn id="6059" presetID="1" presetClass="entr" presetSubtype="0" fill="hold" grpId="0" nodeType="withEffect">
                                  <p:stCondLst>
                                    <p:cond delay="0"/>
                                  </p:stCondLst>
                                  <p:childTnLst>
                                    <p:set>
                                      <p:cBhvr>
                                        <p:cTn id="6060" dur="1" fill="hold">
                                          <p:stCondLst>
                                            <p:cond delay="0"/>
                                          </p:stCondLst>
                                        </p:cTn>
                                        <p:tgtEl>
                                          <p:spTgt spid="492"/>
                                        </p:tgtEl>
                                        <p:attrNameLst>
                                          <p:attrName>style.visibility</p:attrName>
                                        </p:attrNameLst>
                                      </p:cBhvr>
                                      <p:to>
                                        <p:strVal val="visible"/>
                                      </p:to>
                                    </p:set>
                                  </p:childTnLst>
                                </p:cTn>
                              </p:par>
                              <p:par>
                                <p:cTn id="6061" presetID="1" presetClass="entr" presetSubtype="0" fill="hold" grpId="0" nodeType="withEffect">
                                  <p:stCondLst>
                                    <p:cond delay="0"/>
                                  </p:stCondLst>
                                  <p:childTnLst>
                                    <p:set>
                                      <p:cBhvr>
                                        <p:cTn id="6062" dur="1" fill="hold">
                                          <p:stCondLst>
                                            <p:cond delay="0"/>
                                          </p:stCondLst>
                                        </p:cTn>
                                        <p:tgtEl>
                                          <p:spTgt spid="491"/>
                                        </p:tgtEl>
                                        <p:attrNameLst>
                                          <p:attrName>style.visibility</p:attrName>
                                        </p:attrNameLst>
                                      </p:cBhvr>
                                      <p:to>
                                        <p:strVal val="visible"/>
                                      </p:to>
                                    </p:set>
                                  </p:childTnLst>
                                </p:cTn>
                              </p:par>
                            </p:childTnLst>
                          </p:cTn>
                        </p:par>
                      </p:childTnLst>
                    </p:cTn>
                  </p:par>
                </p:childTnLst>
              </p:cTn>
              <p:nextCondLst>
                <p:cond evt="onClick" delay="0">
                  <p:tgtEl>
                    <p:spTgt spid="494"/>
                  </p:tgtEl>
                </p:cond>
              </p:nextCondLst>
            </p:seq>
            <p:seq concurrent="1" nextAc="seek">
              <p:cTn id="6063" restart="whenNotActive" fill="hold" evtFilter="cancelBubble" nodeType="interactiveSeq">
                <p:stCondLst>
                  <p:cond evt="onClick" delay="0">
                    <p:tgtEl>
                      <p:spTgt spid="493"/>
                    </p:tgtEl>
                  </p:cond>
                </p:stCondLst>
                <p:endSync evt="end" delay="0">
                  <p:rtn val="all"/>
                </p:endSync>
                <p:childTnLst>
                  <p:par>
                    <p:cTn id="6064" fill="hold">
                      <p:stCondLst>
                        <p:cond delay="0"/>
                      </p:stCondLst>
                      <p:childTnLst>
                        <p:par>
                          <p:cTn id="6065" fill="hold">
                            <p:stCondLst>
                              <p:cond delay="0"/>
                            </p:stCondLst>
                            <p:childTnLst>
                              <p:par>
                                <p:cTn id="6066" presetID="1" presetClass="exit" presetSubtype="0" fill="hold" grpId="2" nodeType="withEffect">
                                  <p:stCondLst>
                                    <p:cond delay="0"/>
                                  </p:stCondLst>
                                  <p:childTnLst>
                                    <p:set>
                                      <p:cBhvr>
                                        <p:cTn id="6067" dur="1" fill="hold">
                                          <p:stCondLst>
                                            <p:cond delay="0"/>
                                          </p:stCondLst>
                                        </p:cTn>
                                        <p:tgtEl>
                                          <p:spTgt spid="493"/>
                                        </p:tgtEl>
                                        <p:attrNameLst>
                                          <p:attrName>style.visibility</p:attrName>
                                        </p:attrNameLst>
                                      </p:cBhvr>
                                      <p:to>
                                        <p:strVal val="hidden"/>
                                      </p:to>
                                    </p:set>
                                  </p:childTnLst>
                                </p:cTn>
                              </p:par>
                              <p:par>
                                <p:cTn id="6068" presetID="1" presetClass="exit" presetSubtype="0" fill="hold" grpId="2" nodeType="withEffect">
                                  <p:stCondLst>
                                    <p:cond delay="0"/>
                                  </p:stCondLst>
                                  <p:childTnLst>
                                    <p:set>
                                      <p:cBhvr>
                                        <p:cTn id="6069" dur="1" fill="hold">
                                          <p:stCondLst>
                                            <p:cond delay="0"/>
                                          </p:stCondLst>
                                        </p:cTn>
                                        <p:tgtEl>
                                          <p:spTgt spid="494"/>
                                        </p:tgtEl>
                                        <p:attrNameLst>
                                          <p:attrName>style.visibility</p:attrName>
                                        </p:attrNameLst>
                                      </p:cBhvr>
                                      <p:to>
                                        <p:strVal val="hidden"/>
                                      </p:to>
                                    </p:set>
                                  </p:childTnLst>
                                </p:cTn>
                              </p:par>
                              <p:par>
                                <p:cTn id="6070" presetID="1" presetClass="entr" presetSubtype="0" fill="hold" grpId="3" nodeType="withEffect">
                                  <p:stCondLst>
                                    <p:cond delay="0"/>
                                  </p:stCondLst>
                                  <p:childTnLst>
                                    <p:set>
                                      <p:cBhvr>
                                        <p:cTn id="6071" dur="1" fill="hold">
                                          <p:stCondLst>
                                            <p:cond delay="0"/>
                                          </p:stCondLst>
                                        </p:cTn>
                                        <p:tgtEl>
                                          <p:spTgt spid="496"/>
                                        </p:tgtEl>
                                        <p:attrNameLst>
                                          <p:attrName>style.visibility</p:attrName>
                                        </p:attrNameLst>
                                      </p:cBhvr>
                                      <p:to>
                                        <p:strVal val="visible"/>
                                      </p:to>
                                    </p:set>
                                  </p:childTnLst>
                                </p:cTn>
                              </p:par>
                              <p:par>
                                <p:cTn id="6072" presetID="1" presetClass="entr" presetSubtype="0" fill="hold" grpId="3" nodeType="withEffect">
                                  <p:stCondLst>
                                    <p:cond delay="0"/>
                                  </p:stCondLst>
                                  <p:childTnLst>
                                    <p:set>
                                      <p:cBhvr>
                                        <p:cTn id="6073" dur="1" fill="hold">
                                          <p:stCondLst>
                                            <p:cond delay="0"/>
                                          </p:stCondLst>
                                        </p:cTn>
                                        <p:tgtEl>
                                          <p:spTgt spid="495"/>
                                        </p:tgtEl>
                                        <p:attrNameLst>
                                          <p:attrName>style.visibility</p:attrName>
                                        </p:attrNameLst>
                                      </p:cBhvr>
                                      <p:to>
                                        <p:strVal val="visible"/>
                                      </p:to>
                                    </p:set>
                                  </p:childTnLst>
                                </p:cTn>
                              </p:par>
                            </p:childTnLst>
                          </p:cTn>
                        </p:par>
                      </p:childTnLst>
                    </p:cTn>
                  </p:par>
                </p:childTnLst>
              </p:cTn>
              <p:nextCondLst>
                <p:cond evt="onClick" delay="0">
                  <p:tgtEl>
                    <p:spTgt spid="493"/>
                  </p:tgtEl>
                </p:cond>
              </p:nextCondLst>
            </p:seq>
            <p:seq concurrent="1" nextAc="seek">
              <p:cTn id="6074" restart="whenNotActive" fill="hold" evtFilter="cancelBubble" nodeType="interactiveSeq">
                <p:stCondLst>
                  <p:cond evt="onClick" delay="0">
                    <p:tgtEl>
                      <p:spTgt spid="496"/>
                    </p:tgtEl>
                  </p:cond>
                </p:stCondLst>
                <p:endSync evt="end" delay="0">
                  <p:rtn val="all"/>
                </p:endSync>
                <p:childTnLst>
                  <p:par>
                    <p:cTn id="6075" fill="hold">
                      <p:stCondLst>
                        <p:cond delay="0"/>
                      </p:stCondLst>
                      <p:childTnLst>
                        <p:par>
                          <p:cTn id="6076" fill="hold">
                            <p:stCondLst>
                              <p:cond delay="0"/>
                            </p:stCondLst>
                            <p:childTnLst>
                              <p:par>
                                <p:cTn id="6077" presetID="1" presetClass="exit" presetSubtype="0" fill="hold" grpId="1" nodeType="withEffect">
                                  <p:stCondLst>
                                    <p:cond delay="0"/>
                                  </p:stCondLst>
                                  <p:childTnLst>
                                    <p:set>
                                      <p:cBhvr>
                                        <p:cTn id="6078" dur="1" fill="hold">
                                          <p:stCondLst>
                                            <p:cond delay="0"/>
                                          </p:stCondLst>
                                        </p:cTn>
                                        <p:tgtEl>
                                          <p:spTgt spid="496"/>
                                        </p:tgtEl>
                                        <p:attrNameLst>
                                          <p:attrName>style.visibility</p:attrName>
                                        </p:attrNameLst>
                                      </p:cBhvr>
                                      <p:to>
                                        <p:strVal val="hidden"/>
                                      </p:to>
                                    </p:set>
                                  </p:childTnLst>
                                </p:cTn>
                              </p:par>
                              <p:par>
                                <p:cTn id="6079" presetID="1" presetClass="exit" presetSubtype="0" fill="hold" grpId="1" nodeType="withEffect">
                                  <p:stCondLst>
                                    <p:cond delay="0"/>
                                  </p:stCondLst>
                                  <p:childTnLst>
                                    <p:set>
                                      <p:cBhvr>
                                        <p:cTn id="6080" dur="1" fill="hold">
                                          <p:stCondLst>
                                            <p:cond delay="0"/>
                                          </p:stCondLst>
                                        </p:cTn>
                                        <p:tgtEl>
                                          <p:spTgt spid="495"/>
                                        </p:tgtEl>
                                        <p:attrNameLst>
                                          <p:attrName>style.visibility</p:attrName>
                                        </p:attrNameLst>
                                      </p:cBhvr>
                                      <p:to>
                                        <p:strVal val="hidden"/>
                                      </p:to>
                                    </p:set>
                                  </p:childTnLst>
                                </p:cTn>
                              </p:par>
                              <p:par>
                                <p:cTn id="6081" presetID="1" presetClass="entr" presetSubtype="0" fill="hold" grpId="3" nodeType="withEffect">
                                  <p:stCondLst>
                                    <p:cond delay="0"/>
                                  </p:stCondLst>
                                  <p:childTnLst>
                                    <p:set>
                                      <p:cBhvr>
                                        <p:cTn id="6082" dur="1" fill="hold">
                                          <p:stCondLst>
                                            <p:cond delay="0"/>
                                          </p:stCondLst>
                                        </p:cTn>
                                        <p:tgtEl>
                                          <p:spTgt spid="494"/>
                                        </p:tgtEl>
                                        <p:attrNameLst>
                                          <p:attrName>style.visibility</p:attrName>
                                        </p:attrNameLst>
                                      </p:cBhvr>
                                      <p:to>
                                        <p:strVal val="visible"/>
                                      </p:to>
                                    </p:set>
                                  </p:childTnLst>
                                </p:cTn>
                              </p:par>
                              <p:par>
                                <p:cTn id="6083" presetID="1" presetClass="entr" presetSubtype="0" fill="hold" grpId="3" nodeType="withEffect">
                                  <p:stCondLst>
                                    <p:cond delay="0"/>
                                  </p:stCondLst>
                                  <p:childTnLst>
                                    <p:set>
                                      <p:cBhvr>
                                        <p:cTn id="6084" dur="1" fill="hold">
                                          <p:stCondLst>
                                            <p:cond delay="0"/>
                                          </p:stCondLst>
                                        </p:cTn>
                                        <p:tgtEl>
                                          <p:spTgt spid="493"/>
                                        </p:tgtEl>
                                        <p:attrNameLst>
                                          <p:attrName>style.visibility</p:attrName>
                                        </p:attrNameLst>
                                      </p:cBhvr>
                                      <p:to>
                                        <p:strVal val="visible"/>
                                      </p:to>
                                    </p:set>
                                  </p:childTnLst>
                                </p:cTn>
                              </p:par>
                            </p:childTnLst>
                          </p:cTn>
                        </p:par>
                      </p:childTnLst>
                    </p:cTn>
                  </p:par>
                </p:childTnLst>
              </p:cTn>
              <p:nextCondLst>
                <p:cond evt="onClick" delay="0">
                  <p:tgtEl>
                    <p:spTgt spid="496"/>
                  </p:tgtEl>
                </p:cond>
              </p:nextCondLst>
            </p:seq>
            <p:seq concurrent="1" nextAc="seek">
              <p:cTn id="6085" restart="whenNotActive" fill="hold" evtFilter="cancelBubble" nodeType="interactiveSeq">
                <p:stCondLst>
                  <p:cond evt="onClick" delay="0">
                    <p:tgtEl>
                      <p:spTgt spid="495"/>
                    </p:tgtEl>
                  </p:cond>
                </p:stCondLst>
                <p:endSync evt="end" delay="0">
                  <p:rtn val="all"/>
                </p:endSync>
                <p:childTnLst>
                  <p:par>
                    <p:cTn id="6086" fill="hold">
                      <p:stCondLst>
                        <p:cond delay="0"/>
                      </p:stCondLst>
                      <p:childTnLst>
                        <p:par>
                          <p:cTn id="6087" fill="hold">
                            <p:stCondLst>
                              <p:cond delay="0"/>
                            </p:stCondLst>
                            <p:childTnLst>
                              <p:par>
                                <p:cTn id="6088" presetID="1" presetClass="exit" presetSubtype="0" fill="hold" grpId="2" nodeType="withEffect">
                                  <p:stCondLst>
                                    <p:cond delay="0"/>
                                  </p:stCondLst>
                                  <p:childTnLst>
                                    <p:set>
                                      <p:cBhvr>
                                        <p:cTn id="6089" dur="1" fill="hold">
                                          <p:stCondLst>
                                            <p:cond delay="0"/>
                                          </p:stCondLst>
                                        </p:cTn>
                                        <p:tgtEl>
                                          <p:spTgt spid="495"/>
                                        </p:tgtEl>
                                        <p:attrNameLst>
                                          <p:attrName>style.visibility</p:attrName>
                                        </p:attrNameLst>
                                      </p:cBhvr>
                                      <p:to>
                                        <p:strVal val="hidden"/>
                                      </p:to>
                                    </p:set>
                                  </p:childTnLst>
                                </p:cTn>
                              </p:par>
                              <p:par>
                                <p:cTn id="6090" presetID="1" presetClass="exit" presetSubtype="0" fill="hold" grpId="2" nodeType="withEffect">
                                  <p:stCondLst>
                                    <p:cond delay="0"/>
                                  </p:stCondLst>
                                  <p:childTnLst>
                                    <p:set>
                                      <p:cBhvr>
                                        <p:cTn id="6091" dur="1" fill="hold">
                                          <p:stCondLst>
                                            <p:cond delay="0"/>
                                          </p:stCondLst>
                                        </p:cTn>
                                        <p:tgtEl>
                                          <p:spTgt spid="496"/>
                                        </p:tgtEl>
                                        <p:attrNameLst>
                                          <p:attrName>style.visibility</p:attrName>
                                        </p:attrNameLst>
                                      </p:cBhvr>
                                      <p:to>
                                        <p:strVal val="hidden"/>
                                      </p:to>
                                    </p:set>
                                  </p:childTnLst>
                                </p:cTn>
                              </p:par>
                              <p:par>
                                <p:cTn id="6092" presetID="1" presetClass="entr" presetSubtype="0" fill="hold" grpId="0" nodeType="withEffect">
                                  <p:stCondLst>
                                    <p:cond delay="0"/>
                                  </p:stCondLst>
                                  <p:childTnLst>
                                    <p:set>
                                      <p:cBhvr>
                                        <p:cTn id="6093" dur="1" fill="hold">
                                          <p:stCondLst>
                                            <p:cond delay="0"/>
                                          </p:stCondLst>
                                        </p:cTn>
                                        <p:tgtEl>
                                          <p:spTgt spid="498"/>
                                        </p:tgtEl>
                                        <p:attrNameLst>
                                          <p:attrName>style.visibility</p:attrName>
                                        </p:attrNameLst>
                                      </p:cBhvr>
                                      <p:to>
                                        <p:strVal val="visible"/>
                                      </p:to>
                                    </p:set>
                                  </p:childTnLst>
                                </p:cTn>
                              </p:par>
                              <p:par>
                                <p:cTn id="6094" presetID="1" presetClass="entr" presetSubtype="0" fill="hold" grpId="0" nodeType="withEffect">
                                  <p:stCondLst>
                                    <p:cond delay="0"/>
                                  </p:stCondLst>
                                  <p:childTnLst>
                                    <p:set>
                                      <p:cBhvr>
                                        <p:cTn id="6095" dur="1" fill="hold">
                                          <p:stCondLst>
                                            <p:cond delay="0"/>
                                          </p:stCondLst>
                                        </p:cTn>
                                        <p:tgtEl>
                                          <p:spTgt spid="497"/>
                                        </p:tgtEl>
                                        <p:attrNameLst>
                                          <p:attrName>style.visibility</p:attrName>
                                        </p:attrNameLst>
                                      </p:cBhvr>
                                      <p:to>
                                        <p:strVal val="visible"/>
                                      </p:to>
                                    </p:set>
                                  </p:childTnLst>
                                </p:cTn>
                              </p:par>
                            </p:childTnLst>
                          </p:cTn>
                        </p:par>
                      </p:childTnLst>
                    </p:cTn>
                  </p:par>
                </p:childTnLst>
              </p:cTn>
              <p:nextCondLst>
                <p:cond evt="onClick" delay="0">
                  <p:tgtEl>
                    <p:spTgt spid="495"/>
                  </p:tgtEl>
                </p:cond>
              </p:nextCondLst>
            </p:seq>
            <p:seq concurrent="1" nextAc="seek">
              <p:cTn id="6096" restart="whenNotActive" fill="hold" evtFilter="cancelBubble" nodeType="interactiveSeq">
                <p:stCondLst>
                  <p:cond evt="onClick" delay="0">
                    <p:tgtEl>
                      <p:spTgt spid="498"/>
                    </p:tgtEl>
                  </p:cond>
                </p:stCondLst>
                <p:endSync evt="end" delay="0">
                  <p:rtn val="all"/>
                </p:endSync>
                <p:childTnLst>
                  <p:par>
                    <p:cTn id="6097" fill="hold">
                      <p:stCondLst>
                        <p:cond delay="0"/>
                      </p:stCondLst>
                      <p:childTnLst>
                        <p:par>
                          <p:cTn id="6098" fill="hold">
                            <p:stCondLst>
                              <p:cond delay="0"/>
                            </p:stCondLst>
                            <p:childTnLst>
                              <p:par>
                                <p:cTn id="6099" presetID="1" presetClass="exit" presetSubtype="0" fill="hold" grpId="1" nodeType="withEffect">
                                  <p:stCondLst>
                                    <p:cond delay="0"/>
                                  </p:stCondLst>
                                  <p:childTnLst>
                                    <p:set>
                                      <p:cBhvr>
                                        <p:cTn id="6100" dur="1" fill="hold">
                                          <p:stCondLst>
                                            <p:cond delay="0"/>
                                          </p:stCondLst>
                                        </p:cTn>
                                        <p:tgtEl>
                                          <p:spTgt spid="498"/>
                                        </p:tgtEl>
                                        <p:attrNameLst>
                                          <p:attrName>style.visibility</p:attrName>
                                        </p:attrNameLst>
                                      </p:cBhvr>
                                      <p:to>
                                        <p:strVal val="hidden"/>
                                      </p:to>
                                    </p:set>
                                  </p:childTnLst>
                                </p:cTn>
                              </p:par>
                              <p:par>
                                <p:cTn id="6101" presetID="1" presetClass="exit" presetSubtype="0" fill="hold" grpId="1" nodeType="withEffect">
                                  <p:stCondLst>
                                    <p:cond delay="0"/>
                                  </p:stCondLst>
                                  <p:childTnLst>
                                    <p:set>
                                      <p:cBhvr>
                                        <p:cTn id="6102" dur="1" fill="hold">
                                          <p:stCondLst>
                                            <p:cond delay="0"/>
                                          </p:stCondLst>
                                        </p:cTn>
                                        <p:tgtEl>
                                          <p:spTgt spid="497"/>
                                        </p:tgtEl>
                                        <p:attrNameLst>
                                          <p:attrName>style.visibility</p:attrName>
                                        </p:attrNameLst>
                                      </p:cBhvr>
                                      <p:to>
                                        <p:strVal val="hidden"/>
                                      </p:to>
                                    </p:set>
                                  </p:childTnLst>
                                </p:cTn>
                              </p:par>
                              <p:par>
                                <p:cTn id="6103" presetID="1" presetClass="entr" presetSubtype="0" fill="hold" grpId="0" nodeType="withEffect">
                                  <p:stCondLst>
                                    <p:cond delay="0"/>
                                  </p:stCondLst>
                                  <p:childTnLst>
                                    <p:set>
                                      <p:cBhvr>
                                        <p:cTn id="6104" dur="1" fill="hold">
                                          <p:stCondLst>
                                            <p:cond delay="0"/>
                                          </p:stCondLst>
                                        </p:cTn>
                                        <p:tgtEl>
                                          <p:spTgt spid="496"/>
                                        </p:tgtEl>
                                        <p:attrNameLst>
                                          <p:attrName>style.visibility</p:attrName>
                                        </p:attrNameLst>
                                      </p:cBhvr>
                                      <p:to>
                                        <p:strVal val="visible"/>
                                      </p:to>
                                    </p:set>
                                  </p:childTnLst>
                                </p:cTn>
                              </p:par>
                              <p:par>
                                <p:cTn id="6105" presetID="1" presetClass="entr" presetSubtype="0" fill="hold" grpId="0" nodeType="withEffect">
                                  <p:stCondLst>
                                    <p:cond delay="0"/>
                                  </p:stCondLst>
                                  <p:childTnLst>
                                    <p:set>
                                      <p:cBhvr>
                                        <p:cTn id="6106" dur="1" fill="hold">
                                          <p:stCondLst>
                                            <p:cond delay="0"/>
                                          </p:stCondLst>
                                        </p:cTn>
                                        <p:tgtEl>
                                          <p:spTgt spid="495"/>
                                        </p:tgtEl>
                                        <p:attrNameLst>
                                          <p:attrName>style.visibility</p:attrName>
                                        </p:attrNameLst>
                                      </p:cBhvr>
                                      <p:to>
                                        <p:strVal val="visible"/>
                                      </p:to>
                                    </p:set>
                                  </p:childTnLst>
                                </p:cTn>
                              </p:par>
                            </p:childTnLst>
                          </p:cTn>
                        </p:par>
                      </p:childTnLst>
                    </p:cTn>
                  </p:par>
                </p:childTnLst>
              </p:cTn>
              <p:nextCondLst>
                <p:cond evt="onClick" delay="0">
                  <p:tgtEl>
                    <p:spTgt spid="498"/>
                  </p:tgtEl>
                </p:cond>
              </p:nextCondLst>
            </p:seq>
            <p:seq concurrent="1" nextAc="seek">
              <p:cTn id="6107" restart="whenNotActive" fill="hold" evtFilter="cancelBubble" nodeType="interactiveSeq">
                <p:stCondLst>
                  <p:cond evt="onClick" delay="0">
                    <p:tgtEl>
                      <p:spTgt spid="497"/>
                    </p:tgtEl>
                  </p:cond>
                </p:stCondLst>
                <p:endSync evt="end" delay="0">
                  <p:rtn val="all"/>
                </p:endSync>
                <p:childTnLst>
                  <p:par>
                    <p:cTn id="6108" fill="hold">
                      <p:stCondLst>
                        <p:cond delay="0"/>
                      </p:stCondLst>
                      <p:childTnLst>
                        <p:par>
                          <p:cTn id="6109" fill="hold">
                            <p:stCondLst>
                              <p:cond delay="0"/>
                            </p:stCondLst>
                            <p:childTnLst>
                              <p:par>
                                <p:cTn id="6110" presetID="1" presetClass="exit" presetSubtype="0" fill="hold" grpId="2" nodeType="withEffect">
                                  <p:stCondLst>
                                    <p:cond delay="0"/>
                                  </p:stCondLst>
                                  <p:childTnLst>
                                    <p:set>
                                      <p:cBhvr>
                                        <p:cTn id="6111" dur="1" fill="hold">
                                          <p:stCondLst>
                                            <p:cond delay="0"/>
                                          </p:stCondLst>
                                        </p:cTn>
                                        <p:tgtEl>
                                          <p:spTgt spid="497"/>
                                        </p:tgtEl>
                                        <p:attrNameLst>
                                          <p:attrName>style.visibility</p:attrName>
                                        </p:attrNameLst>
                                      </p:cBhvr>
                                      <p:to>
                                        <p:strVal val="hidden"/>
                                      </p:to>
                                    </p:set>
                                  </p:childTnLst>
                                </p:cTn>
                              </p:par>
                              <p:par>
                                <p:cTn id="6112" presetID="1" presetClass="exit" presetSubtype="0" fill="hold" grpId="2" nodeType="withEffect">
                                  <p:stCondLst>
                                    <p:cond delay="0"/>
                                  </p:stCondLst>
                                  <p:childTnLst>
                                    <p:set>
                                      <p:cBhvr>
                                        <p:cTn id="6113" dur="1" fill="hold">
                                          <p:stCondLst>
                                            <p:cond delay="0"/>
                                          </p:stCondLst>
                                        </p:cTn>
                                        <p:tgtEl>
                                          <p:spTgt spid="498"/>
                                        </p:tgtEl>
                                        <p:attrNameLst>
                                          <p:attrName>style.visibility</p:attrName>
                                        </p:attrNameLst>
                                      </p:cBhvr>
                                      <p:to>
                                        <p:strVal val="hidden"/>
                                      </p:to>
                                    </p:set>
                                  </p:childTnLst>
                                </p:cTn>
                              </p:par>
                              <p:par>
                                <p:cTn id="6114" presetID="1" presetClass="entr" presetSubtype="0" fill="hold" grpId="3" nodeType="withEffect">
                                  <p:stCondLst>
                                    <p:cond delay="0"/>
                                  </p:stCondLst>
                                  <p:childTnLst>
                                    <p:set>
                                      <p:cBhvr>
                                        <p:cTn id="6115" dur="1" fill="hold">
                                          <p:stCondLst>
                                            <p:cond delay="0"/>
                                          </p:stCondLst>
                                        </p:cTn>
                                        <p:tgtEl>
                                          <p:spTgt spid="500"/>
                                        </p:tgtEl>
                                        <p:attrNameLst>
                                          <p:attrName>style.visibility</p:attrName>
                                        </p:attrNameLst>
                                      </p:cBhvr>
                                      <p:to>
                                        <p:strVal val="visible"/>
                                      </p:to>
                                    </p:set>
                                  </p:childTnLst>
                                </p:cTn>
                              </p:par>
                              <p:par>
                                <p:cTn id="6116" presetID="1" presetClass="entr" presetSubtype="0" fill="hold" grpId="3" nodeType="withEffect">
                                  <p:stCondLst>
                                    <p:cond delay="0"/>
                                  </p:stCondLst>
                                  <p:childTnLst>
                                    <p:set>
                                      <p:cBhvr>
                                        <p:cTn id="6117" dur="1" fill="hold">
                                          <p:stCondLst>
                                            <p:cond delay="0"/>
                                          </p:stCondLst>
                                        </p:cTn>
                                        <p:tgtEl>
                                          <p:spTgt spid="499"/>
                                        </p:tgtEl>
                                        <p:attrNameLst>
                                          <p:attrName>style.visibility</p:attrName>
                                        </p:attrNameLst>
                                      </p:cBhvr>
                                      <p:to>
                                        <p:strVal val="visible"/>
                                      </p:to>
                                    </p:set>
                                  </p:childTnLst>
                                </p:cTn>
                              </p:par>
                            </p:childTnLst>
                          </p:cTn>
                        </p:par>
                      </p:childTnLst>
                    </p:cTn>
                  </p:par>
                </p:childTnLst>
              </p:cTn>
              <p:nextCondLst>
                <p:cond evt="onClick" delay="0">
                  <p:tgtEl>
                    <p:spTgt spid="497"/>
                  </p:tgtEl>
                </p:cond>
              </p:nextCondLst>
            </p:seq>
            <p:seq concurrent="1" nextAc="seek">
              <p:cTn id="6118" restart="whenNotActive" fill="hold" evtFilter="cancelBubble" nodeType="interactiveSeq">
                <p:stCondLst>
                  <p:cond evt="onClick" delay="0">
                    <p:tgtEl>
                      <p:spTgt spid="500"/>
                    </p:tgtEl>
                  </p:cond>
                </p:stCondLst>
                <p:endSync evt="end" delay="0">
                  <p:rtn val="all"/>
                </p:endSync>
                <p:childTnLst>
                  <p:par>
                    <p:cTn id="6119" fill="hold">
                      <p:stCondLst>
                        <p:cond delay="0"/>
                      </p:stCondLst>
                      <p:childTnLst>
                        <p:par>
                          <p:cTn id="6120" fill="hold">
                            <p:stCondLst>
                              <p:cond delay="0"/>
                            </p:stCondLst>
                            <p:childTnLst>
                              <p:par>
                                <p:cTn id="6121" presetID="1" presetClass="exit" presetSubtype="0" fill="hold" grpId="1" nodeType="withEffect">
                                  <p:stCondLst>
                                    <p:cond delay="0"/>
                                  </p:stCondLst>
                                  <p:childTnLst>
                                    <p:set>
                                      <p:cBhvr>
                                        <p:cTn id="6122" dur="1" fill="hold">
                                          <p:stCondLst>
                                            <p:cond delay="0"/>
                                          </p:stCondLst>
                                        </p:cTn>
                                        <p:tgtEl>
                                          <p:spTgt spid="500"/>
                                        </p:tgtEl>
                                        <p:attrNameLst>
                                          <p:attrName>style.visibility</p:attrName>
                                        </p:attrNameLst>
                                      </p:cBhvr>
                                      <p:to>
                                        <p:strVal val="hidden"/>
                                      </p:to>
                                    </p:set>
                                  </p:childTnLst>
                                </p:cTn>
                              </p:par>
                              <p:par>
                                <p:cTn id="6123" presetID="1" presetClass="exit" presetSubtype="0" fill="hold" grpId="1" nodeType="withEffect">
                                  <p:stCondLst>
                                    <p:cond delay="0"/>
                                  </p:stCondLst>
                                  <p:childTnLst>
                                    <p:set>
                                      <p:cBhvr>
                                        <p:cTn id="6124" dur="1" fill="hold">
                                          <p:stCondLst>
                                            <p:cond delay="0"/>
                                          </p:stCondLst>
                                        </p:cTn>
                                        <p:tgtEl>
                                          <p:spTgt spid="499"/>
                                        </p:tgtEl>
                                        <p:attrNameLst>
                                          <p:attrName>style.visibility</p:attrName>
                                        </p:attrNameLst>
                                      </p:cBhvr>
                                      <p:to>
                                        <p:strVal val="hidden"/>
                                      </p:to>
                                    </p:set>
                                  </p:childTnLst>
                                </p:cTn>
                              </p:par>
                              <p:par>
                                <p:cTn id="6125" presetID="1" presetClass="entr" presetSubtype="0" fill="hold" grpId="3" nodeType="withEffect">
                                  <p:stCondLst>
                                    <p:cond delay="0"/>
                                  </p:stCondLst>
                                  <p:childTnLst>
                                    <p:set>
                                      <p:cBhvr>
                                        <p:cTn id="6126" dur="1" fill="hold">
                                          <p:stCondLst>
                                            <p:cond delay="0"/>
                                          </p:stCondLst>
                                        </p:cTn>
                                        <p:tgtEl>
                                          <p:spTgt spid="498"/>
                                        </p:tgtEl>
                                        <p:attrNameLst>
                                          <p:attrName>style.visibility</p:attrName>
                                        </p:attrNameLst>
                                      </p:cBhvr>
                                      <p:to>
                                        <p:strVal val="visible"/>
                                      </p:to>
                                    </p:set>
                                  </p:childTnLst>
                                </p:cTn>
                              </p:par>
                              <p:par>
                                <p:cTn id="6127" presetID="1" presetClass="entr" presetSubtype="0" fill="hold" grpId="3" nodeType="withEffect">
                                  <p:stCondLst>
                                    <p:cond delay="0"/>
                                  </p:stCondLst>
                                  <p:childTnLst>
                                    <p:set>
                                      <p:cBhvr>
                                        <p:cTn id="6128" dur="1" fill="hold">
                                          <p:stCondLst>
                                            <p:cond delay="0"/>
                                          </p:stCondLst>
                                        </p:cTn>
                                        <p:tgtEl>
                                          <p:spTgt spid="497"/>
                                        </p:tgtEl>
                                        <p:attrNameLst>
                                          <p:attrName>style.visibility</p:attrName>
                                        </p:attrNameLst>
                                      </p:cBhvr>
                                      <p:to>
                                        <p:strVal val="visible"/>
                                      </p:to>
                                    </p:set>
                                  </p:childTnLst>
                                </p:cTn>
                              </p:par>
                            </p:childTnLst>
                          </p:cTn>
                        </p:par>
                      </p:childTnLst>
                    </p:cTn>
                  </p:par>
                </p:childTnLst>
              </p:cTn>
              <p:nextCondLst>
                <p:cond evt="onClick" delay="0">
                  <p:tgtEl>
                    <p:spTgt spid="500"/>
                  </p:tgtEl>
                </p:cond>
              </p:nextCondLst>
            </p:seq>
            <p:seq concurrent="1" nextAc="seek">
              <p:cTn id="6129" restart="whenNotActive" fill="hold" evtFilter="cancelBubble" nodeType="interactiveSeq">
                <p:stCondLst>
                  <p:cond evt="onClick" delay="0">
                    <p:tgtEl>
                      <p:spTgt spid="499"/>
                    </p:tgtEl>
                  </p:cond>
                </p:stCondLst>
                <p:endSync evt="end" delay="0">
                  <p:rtn val="all"/>
                </p:endSync>
                <p:childTnLst>
                  <p:par>
                    <p:cTn id="6130" fill="hold">
                      <p:stCondLst>
                        <p:cond delay="0"/>
                      </p:stCondLst>
                      <p:childTnLst>
                        <p:par>
                          <p:cTn id="6131" fill="hold">
                            <p:stCondLst>
                              <p:cond delay="0"/>
                            </p:stCondLst>
                            <p:childTnLst>
                              <p:par>
                                <p:cTn id="6132" presetID="1" presetClass="exit" presetSubtype="0" fill="hold" grpId="2" nodeType="withEffect">
                                  <p:stCondLst>
                                    <p:cond delay="0"/>
                                  </p:stCondLst>
                                  <p:childTnLst>
                                    <p:set>
                                      <p:cBhvr>
                                        <p:cTn id="6133" dur="1" fill="hold">
                                          <p:stCondLst>
                                            <p:cond delay="0"/>
                                          </p:stCondLst>
                                        </p:cTn>
                                        <p:tgtEl>
                                          <p:spTgt spid="499"/>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500"/>
                                        </p:tgtEl>
                                        <p:attrNameLst>
                                          <p:attrName>style.visibility</p:attrName>
                                        </p:attrNameLst>
                                      </p:cBhvr>
                                      <p:to>
                                        <p:strVal val="hidden"/>
                                      </p:to>
                                    </p:set>
                                  </p:childTnLst>
                                </p:cTn>
                              </p:par>
                              <p:par>
                                <p:cTn id="6136" presetID="1" presetClass="entr" presetSubtype="0" fill="hold" grpId="0" nodeType="withEffect">
                                  <p:stCondLst>
                                    <p:cond delay="0"/>
                                  </p:stCondLst>
                                  <p:childTnLst>
                                    <p:set>
                                      <p:cBhvr>
                                        <p:cTn id="6137" dur="1" fill="hold">
                                          <p:stCondLst>
                                            <p:cond delay="0"/>
                                          </p:stCondLst>
                                        </p:cTn>
                                        <p:tgtEl>
                                          <p:spTgt spid="502"/>
                                        </p:tgtEl>
                                        <p:attrNameLst>
                                          <p:attrName>style.visibility</p:attrName>
                                        </p:attrNameLst>
                                      </p:cBhvr>
                                      <p:to>
                                        <p:strVal val="visible"/>
                                      </p:to>
                                    </p:set>
                                  </p:childTnLst>
                                </p:cTn>
                              </p:par>
                              <p:par>
                                <p:cTn id="6138" presetID="1" presetClass="entr" presetSubtype="0" fill="hold" grpId="0" nodeType="withEffect">
                                  <p:stCondLst>
                                    <p:cond delay="0"/>
                                  </p:stCondLst>
                                  <p:childTnLst>
                                    <p:set>
                                      <p:cBhvr>
                                        <p:cTn id="6139" dur="1" fill="hold">
                                          <p:stCondLst>
                                            <p:cond delay="0"/>
                                          </p:stCondLst>
                                        </p:cTn>
                                        <p:tgtEl>
                                          <p:spTgt spid="501"/>
                                        </p:tgtEl>
                                        <p:attrNameLst>
                                          <p:attrName>style.visibility</p:attrName>
                                        </p:attrNameLst>
                                      </p:cBhvr>
                                      <p:to>
                                        <p:strVal val="visible"/>
                                      </p:to>
                                    </p:set>
                                  </p:childTnLst>
                                </p:cTn>
                              </p:par>
                            </p:childTnLst>
                          </p:cTn>
                        </p:par>
                      </p:childTnLst>
                    </p:cTn>
                  </p:par>
                </p:childTnLst>
              </p:cTn>
              <p:nextCondLst>
                <p:cond evt="onClick" delay="0">
                  <p:tgtEl>
                    <p:spTgt spid="499"/>
                  </p:tgtEl>
                </p:cond>
              </p:nextCondLst>
            </p:seq>
            <p:seq concurrent="1" nextAc="seek">
              <p:cTn id="6140" restart="whenNotActive" fill="hold" evtFilter="cancelBubble" nodeType="interactiveSeq">
                <p:stCondLst>
                  <p:cond evt="onClick" delay="0">
                    <p:tgtEl>
                      <p:spTgt spid="502"/>
                    </p:tgtEl>
                  </p:cond>
                </p:stCondLst>
                <p:endSync evt="end" delay="0">
                  <p:rtn val="all"/>
                </p:endSync>
                <p:childTnLst>
                  <p:par>
                    <p:cTn id="6141" fill="hold">
                      <p:stCondLst>
                        <p:cond delay="0"/>
                      </p:stCondLst>
                      <p:childTnLst>
                        <p:par>
                          <p:cTn id="6142" fill="hold">
                            <p:stCondLst>
                              <p:cond delay="0"/>
                            </p:stCondLst>
                            <p:childTnLst>
                              <p:par>
                                <p:cTn id="6143" presetID="1" presetClass="exit" presetSubtype="0" fill="hold" grpId="1" nodeType="withEffect">
                                  <p:stCondLst>
                                    <p:cond delay="0"/>
                                  </p:stCondLst>
                                  <p:childTnLst>
                                    <p:set>
                                      <p:cBhvr>
                                        <p:cTn id="6144" dur="1" fill="hold">
                                          <p:stCondLst>
                                            <p:cond delay="0"/>
                                          </p:stCondLst>
                                        </p:cTn>
                                        <p:tgtEl>
                                          <p:spTgt spid="502"/>
                                        </p:tgtEl>
                                        <p:attrNameLst>
                                          <p:attrName>style.visibility</p:attrName>
                                        </p:attrNameLst>
                                      </p:cBhvr>
                                      <p:to>
                                        <p:strVal val="hidden"/>
                                      </p:to>
                                    </p:set>
                                  </p:childTnLst>
                                </p:cTn>
                              </p:par>
                              <p:par>
                                <p:cTn id="6145" presetID="1" presetClass="exit" presetSubtype="0" fill="hold" grpId="1" nodeType="withEffect">
                                  <p:stCondLst>
                                    <p:cond delay="0"/>
                                  </p:stCondLst>
                                  <p:childTnLst>
                                    <p:set>
                                      <p:cBhvr>
                                        <p:cTn id="6146" dur="1" fill="hold">
                                          <p:stCondLst>
                                            <p:cond delay="0"/>
                                          </p:stCondLst>
                                        </p:cTn>
                                        <p:tgtEl>
                                          <p:spTgt spid="501"/>
                                        </p:tgtEl>
                                        <p:attrNameLst>
                                          <p:attrName>style.visibility</p:attrName>
                                        </p:attrNameLst>
                                      </p:cBhvr>
                                      <p:to>
                                        <p:strVal val="hidden"/>
                                      </p:to>
                                    </p:set>
                                  </p:childTnLst>
                                </p:cTn>
                              </p:par>
                              <p:par>
                                <p:cTn id="6147" presetID="1" presetClass="entr" presetSubtype="0" fill="hold" grpId="0" nodeType="withEffect">
                                  <p:stCondLst>
                                    <p:cond delay="0"/>
                                  </p:stCondLst>
                                  <p:childTnLst>
                                    <p:set>
                                      <p:cBhvr>
                                        <p:cTn id="6148" dur="1" fill="hold">
                                          <p:stCondLst>
                                            <p:cond delay="0"/>
                                          </p:stCondLst>
                                        </p:cTn>
                                        <p:tgtEl>
                                          <p:spTgt spid="500"/>
                                        </p:tgtEl>
                                        <p:attrNameLst>
                                          <p:attrName>style.visibility</p:attrName>
                                        </p:attrNameLst>
                                      </p:cBhvr>
                                      <p:to>
                                        <p:strVal val="visible"/>
                                      </p:to>
                                    </p:set>
                                  </p:childTnLst>
                                </p:cTn>
                              </p:par>
                              <p:par>
                                <p:cTn id="6149" presetID="1" presetClass="entr" presetSubtype="0" fill="hold" grpId="0" nodeType="withEffect">
                                  <p:stCondLst>
                                    <p:cond delay="0"/>
                                  </p:stCondLst>
                                  <p:childTnLst>
                                    <p:set>
                                      <p:cBhvr>
                                        <p:cTn id="6150" dur="1" fill="hold">
                                          <p:stCondLst>
                                            <p:cond delay="0"/>
                                          </p:stCondLst>
                                        </p:cTn>
                                        <p:tgtEl>
                                          <p:spTgt spid="499"/>
                                        </p:tgtEl>
                                        <p:attrNameLst>
                                          <p:attrName>style.visibility</p:attrName>
                                        </p:attrNameLst>
                                      </p:cBhvr>
                                      <p:to>
                                        <p:strVal val="visible"/>
                                      </p:to>
                                    </p:set>
                                  </p:childTnLst>
                                </p:cTn>
                              </p:par>
                            </p:childTnLst>
                          </p:cTn>
                        </p:par>
                      </p:childTnLst>
                    </p:cTn>
                  </p:par>
                </p:childTnLst>
              </p:cTn>
              <p:nextCondLst>
                <p:cond evt="onClick" delay="0">
                  <p:tgtEl>
                    <p:spTgt spid="502"/>
                  </p:tgtEl>
                </p:cond>
              </p:nextCondLst>
            </p:seq>
            <p:seq concurrent="1" nextAc="seek">
              <p:cTn id="6151" restart="whenNotActive" fill="hold" evtFilter="cancelBubble" nodeType="interactiveSeq">
                <p:stCondLst>
                  <p:cond evt="onClick" delay="0">
                    <p:tgtEl>
                      <p:spTgt spid="501"/>
                    </p:tgtEl>
                  </p:cond>
                </p:stCondLst>
                <p:endSync evt="end" delay="0">
                  <p:rtn val="all"/>
                </p:endSync>
                <p:childTnLst>
                  <p:par>
                    <p:cTn id="6152" fill="hold">
                      <p:stCondLst>
                        <p:cond delay="0"/>
                      </p:stCondLst>
                      <p:childTnLst>
                        <p:par>
                          <p:cTn id="6153" fill="hold">
                            <p:stCondLst>
                              <p:cond delay="0"/>
                            </p:stCondLst>
                            <p:childTnLst>
                              <p:par>
                                <p:cTn id="6154" presetID="1" presetClass="exit" presetSubtype="0" fill="hold" grpId="2" nodeType="withEffect">
                                  <p:stCondLst>
                                    <p:cond delay="0"/>
                                  </p:stCondLst>
                                  <p:childTnLst>
                                    <p:set>
                                      <p:cBhvr>
                                        <p:cTn id="6155" dur="1" fill="hold">
                                          <p:stCondLst>
                                            <p:cond delay="0"/>
                                          </p:stCondLst>
                                        </p:cTn>
                                        <p:tgtEl>
                                          <p:spTgt spid="501"/>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502"/>
                                        </p:tgtEl>
                                        <p:attrNameLst>
                                          <p:attrName>style.visibility</p:attrName>
                                        </p:attrNameLst>
                                      </p:cBhvr>
                                      <p:to>
                                        <p:strVal val="hidden"/>
                                      </p:to>
                                    </p:set>
                                  </p:childTnLst>
                                </p:cTn>
                              </p:par>
                              <p:par>
                                <p:cTn id="6158" presetID="1" presetClass="entr" presetSubtype="0" fill="hold" grpId="3" nodeType="withEffect">
                                  <p:stCondLst>
                                    <p:cond delay="0"/>
                                  </p:stCondLst>
                                  <p:childTnLst>
                                    <p:set>
                                      <p:cBhvr>
                                        <p:cTn id="6159" dur="1" fill="hold">
                                          <p:stCondLst>
                                            <p:cond delay="0"/>
                                          </p:stCondLst>
                                        </p:cTn>
                                        <p:tgtEl>
                                          <p:spTgt spid="504"/>
                                        </p:tgtEl>
                                        <p:attrNameLst>
                                          <p:attrName>style.visibility</p:attrName>
                                        </p:attrNameLst>
                                      </p:cBhvr>
                                      <p:to>
                                        <p:strVal val="visible"/>
                                      </p:to>
                                    </p:set>
                                  </p:childTnLst>
                                </p:cTn>
                              </p:par>
                              <p:par>
                                <p:cTn id="6160" presetID="1" presetClass="entr" presetSubtype="0" fill="hold" grpId="3" nodeType="withEffect">
                                  <p:stCondLst>
                                    <p:cond delay="0"/>
                                  </p:stCondLst>
                                  <p:childTnLst>
                                    <p:set>
                                      <p:cBhvr>
                                        <p:cTn id="6161" dur="1" fill="hold">
                                          <p:stCondLst>
                                            <p:cond delay="0"/>
                                          </p:stCondLst>
                                        </p:cTn>
                                        <p:tgtEl>
                                          <p:spTgt spid="503"/>
                                        </p:tgtEl>
                                        <p:attrNameLst>
                                          <p:attrName>style.visibility</p:attrName>
                                        </p:attrNameLst>
                                      </p:cBhvr>
                                      <p:to>
                                        <p:strVal val="visible"/>
                                      </p:to>
                                    </p:set>
                                  </p:childTnLst>
                                </p:cTn>
                              </p:par>
                            </p:childTnLst>
                          </p:cTn>
                        </p:par>
                      </p:childTnLst>
                    </p:cTn>
                  </p:par>
                </p:childTnLst>
              </p:cTn>
              <p:nextCondLst>
                <p:cond evt="onClick" delay="0">
                  <p:tgtEl>
                    <p:spTgt spid="501"/>
                  </p:tgtEl>
                </p:cond>
              </p:nextCondLst>
            </p:seq>
            <p:seq concurrent="1" nextAc="seek">
              <p:cTn id="6162" restart="whenNotActive" fill="hold" evtFilter="cancelBubble" nodeType="interactiveSeq">
                <p:stCondLst>
                  <p:cond evt="onClick" delay="0">
                    <p:tgtEl>
                      <p:spTgt spid="504"/>
                    </p:tgtEl>
                  </p:cond>
                </p:stCondLst>
                <p:endSync evt="end" delay="0">
                  <p:rtn val="all"/>
                </p:endSync>
                <p:childTnLst>
                  <p:par>
                    <p:cTn id="6163" fill="hold">
                      <p:stCondLst>
                        <p:cond delay="0"/>
                      </p:stCondLst>
                      <p:childTnLst>
                        <p:par>
                          <p:cTn id="6164" fill="hold">
                            <p:stCondLst>
                              <p:cond delay="0"/>
                            </p:stCondLst>
                            <p:childTnLst>
                              <p:par>
                                <p:cTn id="6165" presetID="1" presetClass="exit" presetSubtype="0" fill="hold" grpId="1" nodeType="withEffect">
                                  <p:stCondLst>
                                    <p:cond delay="0"/>
                                  </p:stCondLst>
                                  <p:childTnLst>
                                    <p:set>
                                      <p:cBhvr>
                                        <p:cTn id="6166" dur="1" fill="hold">
                                          <p:stCondLst>
                                            <p:cond delay="0"/>
                                          </p:stCondLst>
                                        </p:cTn>
                                        <p:tgtEl>
                                          <p:spTgt spid="504"/>
                                        </p:tgtEl>
                                        <p:attrNameLst>
                                          <p:attrName>style.visibility</p:attrName>
                                        </p:attrNameLst>
                                      </p:cBhvr>
                                      <p:to>
                                        <p:strVal val="hidden"/>
                                      </p:to>
                                    </p:set>
                                  </p:childTnLst>
                                </p:cTn>
                              </p:par>
                              <p:par>
                                <p:cTn id="6167" presetID="1" presetClass="exit" presetSubtype="0" fill="hold" grpId="1" nodeType="withEffect">
                                  <p:stCondLst>
                                    <p:cond delay="0"/>
                                  </p:stCondLst>
                                  <p:childTnLst>
                                    <p:set>
                                      <p:cBhvr>
                                        <p:cTn id="6168" dur="1" fill="hold">
                                          <p:stCondLst>
                                            <p:cond delay="0"/>
                                          </p:stCondLst>
                                        </p:cTn>
                                        <p:tgtEl>
                                          <p:spTgt spid="503"/>
                                        </p:tgtEl>
                                        <p:attrNameLst>
                                          <p:attrName>style.visibility</p:attrName>
                                        </p:attrNameLst>
                                      </p:cBhvr>
                                      <p:to>
                                        <p:strVal val="hidden"/>
                                      </p:to>
                                    </p:set>
                                  </p:childTnLst>
                                </p:cTn>
                              </p:par>
                              <p:par>
                                <p:cTn id="6169" presetID="1" presetClass="entr" presetSubtype="0" fill="hold" grpId="3" nodeType="withEffect">
                                  <p:stCondLst>
                                    <p:cond delay="0"/>
                                  </p:stCondLst>
                                  <p:childTnLst>
                                    <p:set>
                                      <p:cBhvr>
                                        <p:cTn id="6170" dur="1" fill="hold">
                                          <p:stCondLst>
                                            <p:cond delay="0"/>
                                          </p:stCondLst>
                                        </p:cTn>
                                        <p:tgtEl>
                                          <p:spTgt spid="502"/>
                                        </p:tgtEl>
                                        <p:attrNameLst>
                                          <p:attrName>style.visibility</p:attrName>
                                        </p:attrNameLst>
                                      </p:cBhvr>
                                      <p:to>
                                        <p:strVal val="visible"/>
                                      </p:to>
                                    </p:set>
                                  </p:childTnLst>
                                </p:cTn>
                              </p:par>
                              <p:par>
                                <p:cTn id="6171" presetID="1" presetClass="entr" presetSubtype="0" fill="hold" grpId="3" nodeType="withEffect">
                                  <p:stCondLst>
                                    <p:cond delay="0"/>
                                  </p:stCondLst>
                                  <p:childTnLst>
                                    <p:set>
                                      <p:cBhvr>
                                        <p:cTn id="6172" dur="1" fill="hold">
                                          <p:stCondLst>
                                            <p:cond delay="0"/>
                                          </p:stCondLst>
                                        </p:cTn>
                                        <p:tgtEl>
                                          <p:spTgt spid="501"/>
                                        </p:tgtEl>
                                        <p:attrNameLst>
                                          <p:attrName>style.visibility</p:attrName>
                                        </p:attrNameLst>
                                      </p:cBhvr>
                                      <p:to>
                                        <p:strVal val="visible"/>
                                      </p:to>
                                    </p:set>
                                  </p:childTnLst>
                                </p:cTn>
                              </p:par>
                            </p:childTnLst>
                          </p:cTn>
                        </p:par>
                      </p:childTnLst>
                    </p:cTn>
                  </p:par>
                </p:childTnLst>
              </p:cTn>
              <p:nextCondLst>
                <p:cond evt="onClick" delay="0">
                  <p:tgtEl>
                    <p:spTgt spid="504"/>
                  </p:tgtEl>
                </p:cond>
              </p:nextCondLst>
            </p:seq>
            <p:seq concurrent="1" nextAc="seek">
              <p:cTn id="6173" restart="whenNotActive" fill="hold" evtFilter="cancelBubble" nodeType="interactiveSeq">
                <p:stCondLst>
                  <p:cond evt="onClick" delay="0">
                    <p:tgtEl>
                      <p:spTgt spid="503"/>
                    </p:tgtEl>
                  </p:cond>
                </p:stCondLst>
                <p:endSync evt="end" delay="0">
                  <p:rtn val="all"/>
                </p:endSync>
                <p:childTnLst>
                  <p:par>
                    <p:cTn id="6174" fill="hold">
                      <p:stCondLst>
                        <p:cond delay="0"/>
                      </p:stCondLst>
                      <p:childTnLst>
                        <p:par>
                          <p:cTn id="6175" fill="hold">
                            <p:stCondLst>
                              <p:cond delay="0"/>
                            </p:stCondLst>
                            <p:childTnLst>
                              <p:par>
                                <p:cTn id="6176" presetID="1" presetClass="exit" presetSubtype="0" fill="hold" grpId="2" nodeType="withEffect">
                                  <p:stCondLst>
                                    <p:cond delay="0"/>
                                  </p:stCondLst>
                                  <p:childTnLst>
                                    <p:set>
                                      <p:cBhvr>
                                        <p:cTn id="6177" dur="1" fill="hold">
                                          <p:stCondLst>
                                            <p:cond delay="0"/>
                                          </p:stCondLst>
                                        </p:cTn>
                                        <p:tgtEl>
                                          <p:spTgt spid="503"/>
                                        </p:tgtEl>
                                        <p:attrNameLst>
                                          <p:attrName>style.visibility</p:attrName>
                                        </p:attrNameLst>
                                      </p:cBhvr>
                                      <p:to>
                                        <p:strVal val="hidden"/>
                                      </p:to>
                                    </p:set>
                                  </p:childTnLst>
                                </p:cTn>
                              </p:par>
                              <p:par>
                                <p:cTn id="6178" presetID="1" presetClass="exit" presetSubtype="0" fill="hold" grpId="2" nodeType="withEffect">
                                  <p:stCondLst>
                                    <p:cond delay="0"/>
                                  </p:stCondLst>
                                  <p:childTnLst>
                                    <p:set>
                                      <p:cBhvr>
                                        <p:cTn id="6179" dur="1" fill="hold">
                                          <p:stCondLst>
                                            <p:cond delay="0"/>
                                          </p:stCondLst>
                                        </p:cTn>
                                        <p:tgtEl>
                                          <p:spTgt spid="504"/>
                                        </p:tgtEl>
                                        <p:attrNameLst>
                                          <p:attrName>style.visibility</p:attrName>
                                        </p:attrNameLst>
                                      </p:cBhvr>
                                      <p:to>
                                        <p:strVal val="hidden"/>
                                      </p:to>
                                    </p:set>
                                  </p:childTnLst>
                                </p:cTn>
                              </p:par>
                              <p:par>
                                <p:cTn id="6180" presetID="1" presetClass="entr" presetSubtype="0" fill="hold" grpId="0" nodeType="withEffect">
                                  <p:stCondLst>
                                    <p:cond delay="0"/>
                                  </p:stCondLst>
                                  <p:childTnLst>
                                    <p:set>
                                      <p:cBhvr>
                                        <p:cTn id="6181" dur="1" fill="hold">
                                          <p:stCondLst>
                                            <p:cond delay="0"/>
                                          </p:stCondLst>
                                        </p:cTn>
                                        <p:tgtEl>
                                          <p:spTgt spid="505"/>
                                        </p:tgtEl>
                                        <p:attrNameLst>
                                          <p:attrName>style.visibility</p:attrName>
                                        </p:attrNameLst>
                                      </p:cBhvr>
                                      <p:to>
                                        <p:strVal val="visible"/>
                                      </p:to>
                                    </p:set>
                                  </p:childTnLst>
                                </p:cTn>
                              </p:par>
                              <p:par>
                                <p:cTn id="6182" presetID="1" presetClass="entr" presetSubtype="0" fill="hold" grpId="0" nodeType="withEffect">
                                  <p:stCondLst>
                                    <p:cond delay="0"/>
                                  </p:stCondLst>
                                  <p:childTnLst>
                                    <p:set>
                                      <p:cBhvr>
                                        <p:cTn id="6183" dur="1" fill="hold">
                                          <p:stCondLst>
                                            <p:cond delay="0"/>
                                          </p:stCondLst>
                                        </p:cTn>
                                        <p:tgtEl>
                                          <p:spTgt spid="506"/>
                                        </p:tgtEl>
                                        <p:attrNameLst>
                                          <p:attrName>style.visibility</p:attrName>
                                        </p:attrNameLst>
                                      </p:cBhvr>
                                      <p:to>
                                        <p:strVal val="visible"/>
                                      </p:to>
                                    </p:set>
                                  </p:childTnLst>
                                </p:cTn>
                              </p:par>
                            </p:childTnLst>
                          </p:cTn>
                        </p:par>
                      </p:childTnLst>
                    </p:cTn>
                  </p:par>
                </p:childTnLst>
              </p:cTn>
              <p:nextCondLst>
                <p:cond evt="onClick" delay="0">
                  <p:tgtEl>
                    <p:spTgt spid="503"/>
                  </p:tgtEl>
                </p:cond>
              </p:nextCondLst>
            </p:seq>
            <p:seq concurrent="1" nextAc="seek">
              <p:cTn id="6184" restart="whenNotActive" fill="hold" evtFilter="cancelBubble" nodeType="interactiveSeq">
                <p:stCondLst>
                  <p:cond evt="onClick" delay="0">
                    <p:tgtEl>
                      <p:spTgt spid="506"/>
                    </p:tgtEl>
                  </p:cond>
                </p:stCondLst>
                <p:endSync evt="end" delay="0">
                  <p:rtn val="all"/>
                </p:endSync>
                <p:childTnLst>
                  <p:par>
                    <p:cTn id="6185" fill="hold">
                      <p:stCondLst>
                        <p:cond delay="0"/>
                      </p:stCondLst>
                      <p:childTnLst>
                        <p:par>
                          <p:cTn id="6186" fill="hold">
                            <p:stCondLst>
                              <p:cond delay="0"/>
                            </p:stCondLst>
                            <p:childTnLst>
                              <p:par>
                                <p:cTn id="6187" presetID="1" presetClass="exit" presetSubtype="0" fill="hold" grpId="1" nodeType="withEffect">
                                  <p:stCondLst>
                                    <p:cond delay="0"/>
                                  </p:stCondLst>
                                  <p:childTnLst>
                                    <p:set>
                                      <p:cBhvr>
                                        <p:cTn id="6188" dur="1" fill="hold">
                                          <p:stCondLst>
                                            <p:cond delay="0"/>
                                          </p:stCondLst>
                                        </p:cTn>
                                        <p:tgtEl>
                                          <p:spTgt spid="505"/>
                                        </p:tgtEl>
                                        <p:attrNameLst>
                                          <p:attrName>style.visibility</p:attrName>
                                        </p:attrNameLst>
                                      </p:cBhvr>
                                      <p:to>
                                        <p:strVal val="hidden"/>
                                      </p:to>
                                    </p:set>
                                  </p:childTnLst>
                                </p:cTn>
                              </p:par>
                              <p:par>
                                <p:cTn id="6189" presetID="1" presetClass="exit" presetSubtype="0" fill="hold" grpId="1" nodeType="withEffect">
                                  <p:stCondLst>
                                    <p:cond delay="0"/>
                                  </p:stCondLst>
                                  <p:childTnLst>
                                    <p:set>
                                      <p:cBhvr>
                                        <p:cTn id="6190" dur="1" fill="hold">
                                          <p:stCondLst>
                                            <p:cond delay="0"/>
                                          </p:stCondLst>
                                        </p:cTn>
                                        <p:tgtEl>
                                          <p:spTgt spid="506"/>
                                        </p:tgtEl>
                                        <p:attrNameLst>
                                          <p:attrName>style.visibility</p:attrName>
                                        </p:attrNameLst>
                                      </p:cBhvr>
                                      <p:to>
                                        <p:strVal val="hidden"/>
                                      </p:to>
                                    </p:set>
                                  </p:childTnLst>
                                </p:cTn>
                              </p:par>
                              <p:par>
                                <p:cTn id="6191" presetID="1" presetClass="entr" presetSubtype="0" fill="hold" grpId="0" nodeType="withEffect">
                                  <p:stCondLst>
                                    <p:cond delay="0"/>
                                  </p:stCondLst>
                                  <p:childTnLst>
                                    <p:set>
                                      <p:cBhvr>
                                        <p:cTn id="6192" dur="1" fill="hold">
                                          <p:stCondLst>
                                            <p:cond delay="0"/>
                                          </p:stCondLst>
                                        </p:cTn>
                                        <p:tgtEl>
                                          <p:spTgt spid="504"/>
                                        </p:tgtEl>
                                        <p:attrNameLst>
                                          <p:attrName>style.visibility</p:attrName>
                                        </p:attrNameLst>
                                      </p:cBhvr>
                                      <p:to>
                                        <p:strVal val="visible"/>
                                      </p:to>
                                    </p:set>
                                  </p:childTnLst>
                                </p:cTn>
                              </p:par>
                              <p:par>
                                <p:cTn id="6193" presetID="1" presetClass="entr" presetSubtype="0" fill="hold" grpId="0" nodeType="withEffect">
                                  <p:stCondLst>
                                    <p:cond delay="0"/>
                                  </p:stCondLst>
                                  <p:childTnLst>
                                    <p:set>
                                      <p:cBhvr>
                                        <p:cTn id="6194" dur="1" fill="hold">
                                          <p:stCondLst>
                                            <p:cond delay="0"/>
                                          </p:stCondLst>
                                        </p:cTn>
                                        <p:tgtEl>
                                          <p:spTgt spid="503"/>
                                        </p:tgtEl>
                                        <p:attrNameLst>
                                          <p:attrName>style.visibility</p:attrName>
                                        </p:attrNameLst>
                                      </p:cBhvr>
                                      <p:to>
                                        <p:strVal val="visible"/>
                                      </p:to>
                                    </p:set>
                                  </p:childTnLst>
                                </p:cTn>
                              </p:par>
                            </p:childTnLst>
                          </p:cTn>
                        </p:par>
                      </p:childTnLst>
                    </p:cTn>
                  </p:par>
                </p:childTnLst>
              </p:cTn>
              <p:nextCondLst>
                <p:cond evt="onClick" delay="0">
                  <p:tgtEl>
                    <p:spTgt spid="506"/>
                  </p:tgtEl>
                </p:cond>
              </p:nextCondLst>
            </p:seq>
            <p:seq concurrent="1" nextAc="seek">
              <p:cTn id="6195" restart="whenNotActive" fill="hold" evtFilter="cancelBubble" nodeType="interactiveSeq">
                <p:stCondLst>
                  <p:cond evt="onClick" delay="0">
                    <p:tgtEl>
                      <p:spTgt spid="505"/>
                    </p:tgtEl>
                  </p:cond>
                </p:stCondLst>
                <p:endSync evt="end" delay="0">
                  <p:rtn val="all"/>
                </p:endSync>
                <p:childTnLst>
                  <p:par>
                    <p:cTn id="6196" fill="hold">
                      <p:stCondLst>
                        <p:cond delay="0"/>
                      </p:stCondLst>
                      <p:childTnLst>
                        <p:par>
                          <p:cTn id="6197" fill="hold">
                            <p:stCondLst>
                              <p:cond delay="0"/>
                            </p:stCondLst>
                            <p:childTnLst>
                              <p:par>
                                <p:cTn id="6198" presetID="1" presetClass="exit" presetSubtype="0" fill="hold" grpId="2" nodeType="withEffect">
                                  <p:stCondLst>
                                    <p:cond delay="0"/>
                                  </p:stCondLst>
                                  <p:childTnLst>
                                    <p:set>
                                      <p:cBhvr>
                                        <p:cTn id="6199" dur="1" fill="hold">
                                          <p:stCondLst>
                                            <p:cond delay="0"/>
                                          </p:stCondLst>
                                        </p:cTn>
                                        <p:tgtEl>
                                          <p:spTgt spid="505"/>
                                        </p:tgtEl>
                                        <p:attrNameLst>
                                          <p:attrName>style.visibility</p:attrName>
                                        </p:attrNameLst>
                                      </p:cBhvr>
                                      <p:to>
                                        <p:strVal val="hidden"/>
                                      </p:to>
                                    </p:set>
                                  </p:childTnLst>
                                </p:cTn>
                              </p:par>
                              <p:par>
                                <p:cTn id="6200" presetID="1" presetClass="exit" presetSubtype="0" fill="hold" grpId="3" nodeType="withEffect">
                                  <p:stCondLst>
                                    <p:cond delay="0"/>
                                  </p:stCondLst>
                                  <p:childTnLst>
                                    <p:set>
                                      <p:cBhvr>
                                        <p:cTn id="6201" dur="1" fill="hold">
                                          <p:stCondLst>
                                            <p:cond delay="0"/>
                                          </p:stCondLst>
                                        </p:cTn>
                                        <p:tgtEl>
                                          <p:spTgt spid="506"/>
                                        </p:tgtEl>
                                        <p:attrNameLst>
                                          <p:attrName>style.visibility</p:attrName>
                                        </p:attrNameLst>
                                      </p:cBhvr>
                                      <p:to>
                                        <p:strVal val="hidden"/>
                                      </p:to>
                                    </p:set>
                                  </p:childTnLst>
                                </p:cTn>
                              </p:par>
                              <p:par>
                                <p:cTn id="6202" presetID="1" presetClass="entr" presetSubtype="0" fill="hold" grpId="0" nodeType="withEffect">
                                  <p:stCondLst>
                                    <p:cond delay="0"/>
                                  </p:stCondLst>
                                  <p:childTnLst>
                                    <p:set>
                                      <p:cBhvr>
                                        <p:cTn id="6203" dur="1" fill="hold">
                                          <p:stCondLst>
                                            <p:cond delay="0"/>
                                          </p:stCondLst>
                                        </p:cTn>
                                        <p:tgtEl>
                                          <p:spTgt spid="508"/>
                                        </p:tgtEl>
                                        <p:attrNameLst>
                                          <p:attrName>style.visibility</p:attrName>
                                        </p:attrNameLst>
                                      </p:cBhvr>
                                      <p:to>
                                        <p:strVal val="visible"/>
                                      </p:to>
                                    </p:set>
                                  </p:childTnLst>
                                </p:cTn>
                              </p:par>
                              <p:par>
                                <p:cTn id="6204" presetID="1" presetClass="entr" presetSubtype="0" fill="hold" grpId="0" nodeType="withEffect">
                                  <p:stCondLst>
                                    <p:cond delay="0"/>
                                  </p:stCondLst>
                                  <p:childTnLst>
                                    <p:set>
                                      <p:cBhvr>
                                        <p:cTn id="6205" dur="1" fill="hold">
                                          <p:stCondLst>
                                            <p:cond delay="0"/>
                                          </p:stCondLst>
                                        </p:cTn>
                                        <p:tgtEl>
                                          <p:spTgt spid="507"/>
                                        </p:tgtEl>
                                        <p:attrNameLst>
                                          <p:attrName>style.visibility</p:attrName>
                                        </p:attrNameLst>
                                      </p:cBhvr>
                                      <p:to>
                                        <p:strVal val="visible"/>
                                      </p:to>
                                    </p:set>
                                  </p:childTnLst>
                                </p:cTn>
                              </p:par>
                            </p:childTnLst>
                          </p:cTn>
                        </p:par>
                      </p:childTnLst>
                    </p:cTn>
                  </p:par>
                </p:childTnLst>
              </p:cTn>
              <p:nextCondLst>
                <p:cond evt="onClick" delay="0">
                  <p:tgtEl>
                    <p:spTgt spid="505"/>
                  </p:tgtEl>
                </p:cond>
              </p:nextCondLst>
            </p:seq>
            <p:seq concurrent="1" nextAc="seek">
              <p:cTn id="6206" restart="whenNotActive" fill="hold" evtFilter="cancelBubble" nodeType="interactiveSeq">
                <p:stCondLst>
                  <p:cond evt="onClick" delay="0">
                    <p:tgtEl>
                      <p:spTgt spid="508"/>
                    </p:tgtEl>
                  </p:cond>
                </p:stCondLst>
                <p:endSync evt="end" delay="0">
                  <p:rtn val="all"/>
                </p:endSync>
                <p:childTnLst>
                  <p:par>
                    <p:cTn id="6207" fill="hold">
                      <p:stCondLst>
                        <p:cond delay="0"/>
                      </p:stCondLst>
                      <p:childTnLst>
                        <p:par>
                          <p:cTn id="6208" fill="hold">
                            <p:stCondLst>
                              <p:cond delay="0"/>
                            </p:stCondLst>
                            <p:childTnLst>
                              <p:par>
                                <p:cTn id="6209" presetID="1" presetClass="exit" presetSubtype="0" fill="hold" grpId="1" nodeType="withEffect">
                                  <p:stCondLst>
                                    <p:cond delay="0"/>
                                  </p:stCondLst>
                                  <p:childTnLst>
                                    <p:set>
                                      <p:cBhvr>
                                        <p:cTn id="6210" dur="1" fill="hold">
                                          <p:stCondLst>
                                            <p:cond delay="0"/>
                                          </p:stCondLst>
                                        </p:cTn>
                                        <p:tgtEl>
                                          <p:spTgt spid="508"/>
                                        </p:tgtEl>
                                        <p:attrNameLst>
                                          <p:attrName>style.visibility</p:attrName>
                                        </p:attrNameLst>
                                      </p:cBhvr>
                                      <p:to>
                                        <p:strVal val="hidden"/>
                                      </p:to>
                                    </p:set>
                                  </p:childTnLst>
                                </p:cTn>
                              </p:par>
                              <p:par>
                                <p:cTn id="6211" presetID="1" presetClass="exit" presetSubtype="0" fill="hold" grpId="1" nodeType="withEffect">
                                  <p:stCondLst>
                                    <p:cond delay="0"/>
                                  </p:stCondLst>
                                  <p:childTnLst>
                                    <p:set>
                                      <p:cBhvr>
                                        <p:cTn id="6212" dur="1" fill="hold">
                                          <p:stCondLst>
                                            <p:cond delay="0"/>
                                          </p:stCondLst>
                                        </p:cTn>
                                        <p:tgtEl>
                                          <p:spTgt spid="507"/>
                                        </p:tgtEl>
                                        <p:attrNameLst>
                                          <p:attrName>style.visibility</p:attrName>
                                        </p:attrNameLst>
                                      </p:cBhvr>
                                      <p:to>
                                        <p:strVal val="hidden"/>
                                      </p:to>
                                    </p:set>
                                  </p:childTnLst>
                                </p:cTn>
                              </p:par>
                              <p:par>
                                <p:cTn id="6213" presetID="1" presetClass="entr" presetSubtype="0" fill="hold" grpId="3" nodeType="withEffect">
                                  <p:stCondLst>
                                    <p:cond delay="0"/>
                                  </p:stCondLst>
                                  <p:childTnLst>
                                    <p:set>
                                      <p:cBhvr>
                                        <p:cTn id="6214" dur="1" fill="hold">
                                          <p:stCondLst>
                                            <p:cond delay="0"/>
                                          </p:stCondLst>
                                        </p:cTn>
                                        <p:tgtEl>
                                          <p:spTgt spid="505"/>
                                        </p:tgtEl>
                                        <p:attrNameLst>
                                          <p:attrName>style.visibility</p:attrName>
                                        </p:attrNameLst>
                                      </p:cBhvr>
                                      <p:to>
                                        <p:strVal val="visible"/>
                                      </p:to>
                                    </p:set>
                                  </p:childTnLst>
                                </p:cTn>
                              </p:par>
                              <p:par>
                                <p:cTn id="6215" presetID="1" presetClass="entr" presetSubtype="0" fill="hold" grpId="2" nodeType="withEffect">
                                  <p:stCondLst>
                                    <p:cond delay="0"/>
                                  </p:stCondLst>
                                  <p:childTnLst>
                                    <p:set>
                                      <p:cBhvr>
                                        <p:cTn id="6216" dur="1" fill="hold">
                                          <p:stCondLst>
                                            <p:cond delay="0"/>
                                          </p:stCondLst>
                                        </p:cTn>
                                        <p:tgtEl>
                                          <p:spTgt spid="506"/>
                                        </p:tgtEl>
                                        <p:attrNameLst>
                                          <p:attrName>style.visibility</p:attrName>
                                        </p:attrNameLst>
                                      </p:cBhvr>
                                      <p:to>
                                        <p:strVal val="visible"/>
                                      </p:to>
                                    </p:set>
                                  </p:childTnLst>
                                </p:cTn>
                              </p:par>
                            </p:childTnLst>
                          </p:cTn>
                        </p:par>
                      </p:childTnLst>
                    </p:cTn>
                  </p:par>
                </p:childTnLst>
              </p:cTn>
              <p:nextCondLst>
                <p:cond evt="onClick" delay="0">
                  <p:tgtEl>
                    <p:spTgt spid="508"/>
                  </p:tgtEl>
                </p:cond>
              </p:nextCondLst>
            </p:seq>
            <p:seq concurrent="1" nextAc="seek">
              <p:cTn id="6217" restart="whenNotActive" fill="hold" evtFilter="cancelBubble" nodeType="interactiveSeq">
                <p:stCondLst>
                  <p:cond evt="onClick" delay="0">
                    <p:tgtEl>
                      <p:spTgt spid="507"/>
                    </p:tgtEl>
                  </p:cond>
                </p:stCondLst>
                <p:endSync evt="end" delay="0">
                  <p:rtn val="all"/>
                </p:endSync>
                <p:childTnLst>
                  <p:par>
                    <p:cTn id="6218" fill="hold">
                      <p:stCondLst>
                        <p:cond delay="0"/>
                      </p:stCondLst>
                      <p:childTnLst>
                        <p:par>
                          <p:cTn id="6219" fill="hold">
                            <p:stCondLst>
                              <p:cond delay="0"/>
                            </p:stCondLst>
                            <p:childTnLst>
                              <p:par>
                                <p:cTn id="6220" presetID="1" presetClass="exit" presetSubtype="0" fill="hold" grpId="2" nodeType="withEffect">
                                  <p:stCondLst>
                                    <p:cond delay="0"/>
                                  </p:stCondLst>
                                  <p:childTnLst>
                                    <p:set>
                                      <p:cBhvr>
                                        <p:cTn id="6221" dur="1" fill="hold">
                                          <p:stCondLst>
                                            <p:cond delay="0"/>
                                          </p:stCondLst>
                                        </p:cTn>
                                        <p:tgtEl>
                                          <p:spTgt spid="507"/>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508"/>
                                        </p:tgtEl>
                                        <p:attrNameLst>
                                          <p:attrName>style.visibility</p:attrName>
                                        </p:attrNameLst>
                                      </p:cBhvr>
                                      <p:to>
                                        <p:strVal val="hidden"/>
                                      </p:to>
                                    </p:set>
                                  </p:childTnLst>
                                </p:cTn>
                              </p:par>
                              <p:par>
                                <p:cTn id="6224" presetID="1" presetClass="entr" presetSubtype="0" fill="hold" grpId="3" nodeType="withEffect">
                                  <p:stCondLst>
                                    <p:cond delay="0"/>
                                  </p:stCondLst>
                                  <p:childTnLst>
                                    <p:set>
                                      <p:cBhvr>
                                        <p:cTn id="6225" dur="1" fill="hold">
                                          <p:stCondLst>
                                            <p:cond delay="0"/>
                                          </p:stCondLst>
                                        </p:cTn>
                                        <p:tgtEl>
                                          <p:spTgt spid="510"/>
                                        </p:tgtEl>
                                        <p:attrNameLst>
                                          <p:attrName>style.visibility</p:attrName>
                                        </p:attrNameLst>
                                      </p:cBhvr>
                                      <p:to>
                                        <p:strVal val="visible"/>
                                      </p:to>
                                    </p:set>
                                  </p:childTnLst>
                                </p:cTn>
                              </p:par>
                              <p:par>
                                <p:cTn id="6226" presetID="1" presetClass="entr" presetSubtype="0" fill="hold" grpId="3" nodeType="withEffect">
                                  <p:stCondLst>
                                    <p:cond delay="0"/>
                                  </p:stCondLst>
                                  <p:childTnLst>
                                    <p:set>
                                      <p:cBhvr>
                                        <p:cTn id="6227" dur="1" fill="hold">
                                          <p:stCondLst>
                                            <p:cond delay="0"/>
                                          </p:stCondLst>
                                        </p:cTn>
                                        <p:tgtEl>
                                          <p:spTgt spid="509"/>
                                        </p:tgtEl>
                                        <p:attrNameLst>
                                          <p:attrName>style.visibility</p:attrName>
                                        </p:attrNameLst>
                                      </p:cBhvr>
                                      <p:to>
                                        <p:strVal val="visible"/>
                                      </p:to>
                                    </p:set>
                                  </p:childTnLst>
                                </p:cTn>
                              </p:par>
                            </p:childTnLst>
                          </p:cTn>
                        </p:par>
                      </p:childTnLst>
                    </p:cTn>
                  </p:par>
                </p:childTnLst>
              </p:cTn>
              <p:nextCondLst>
                <p:cond evt="onClick" delay="0">
                  <p:tgtEl>
                    <p:spTgt spid="507"/>
                  </p:tgtEl>
                </p:cond>
              </p:nextCondLst>
            </p:seq>
            <p:seq concurrent="1" nextAc="seek">
              <p:cTn id="6228" restart="whenNotActive" fill="hold" evtFilter="cancelBubble" nodeType="interactiveSeq">
                <p:stCondLst>
                  <p:cond evt="onClick" delay="0">
                    <p:tgtEl>
                      <p:spTgt spid="510"/>
                    </p:tgtEl>
                  </p:cond>
                </p:stCondLst>
                <p:endSync evt="end" delay="0">
                  <p:rtn val="all"/>
                </p:endSync>
                <p:childTnLst>
                  <p:par>
                    <p:cTn id="6229" fill="hold">
                      <p:stCondLst>
                        <p:cond delay="0"/>
                      </p:stCondLst>
                      <p:childTnLst>
                        <p:par>
                          <p:cTn id="6230" fill="hold">
                            <p:stCondLst>
                              <p:cond delay="0"/>
                            </p:stCondLst>
                            <p:childTnLst>
                              <p:par>
                                <p:cTn id="6231" presetID="1" presetClass="exit" presetSubtype="0" fill="hold" grpId="1" nodeType="withEffect">
                                  <p:stCondLst>
                                    <p:cond delay="0"/>
                                  </p:stCondLst>
                                  <p:childTnLst>
                                    <p:set>
                                      <p:cBhvr>
                                        <p:cTn id="6232" dur="1" fill="hold">
                                          <p:stCondLst>
                                            <p:cond delay="0"/>
                                          </p:stCondLst>
                                        </p:cTn>
                                        <p:tgtEl>
                                          <p:spTgt spid="510"/>
                                        </p:tgtEl>
                                        <p:attrNameLst>
                                          <p:attrName>style.visibility</p:attrName>
                                        </p:attrNameLst>
                                      </p:cBhvr>
                                      <p:to>
                                        <p:strVal val="hidden"/>
                                      </p:to>
                                    </p:set>
                                  </p:childTnLst>
                                </p:cTn>
                              </p:par>
                              <p:par>
                                <p:cTn id="6233" presetID="1" presetClass="exit" presetSubtype="0" fill="hold" grpId="1" nodeType="withEffect">
                                  <p:stCondLst>
                                    <p:cond delay="0"/>
                                  </p:stCondLst>
                                  <p:childTnLst>
                                    <p:set>
                                      <p:cBhvr>
                                        <p:cTn id="6234" dur="1" fill="hold">
                                          <p:stCondLst>
                                            <p:cond delay="0"/>
                                          </p:stCondLst>
                                        </p:cTn>
                                        <p:tgtEl>
                                          <p:spTgt spid="509"/>
                                        </p:tgtEl>
                                        <p:attrNameLst>
                                          <p:attrName>style.visibility</p:attrName>
                                        </p:attrNameLst>
                                      </p:cBhvr>
                                      <p:to>
                                        <p:strVal val="hidden"/>
                                      </p:to>
                                    </p:set>
                                  </p:childTnLst>
                                </p:cTn>
                              </p:par>
                              <p:par>
                                <p:cTn id="6235" presetID="1" presetClass="entr" presetSubtype="0" fill="hold" grpId="3" nodeType="withEffect">
                                  <p:stCondLst>
                                    <p:cond delay="0"/>
                                  </p:stCondLst>
                                  <p:childTnLst>
                                    <p:set>
                                      <p:cBhvr>
                                        <p:cTn id="6236" dur="1" fill="hold">
                                          <p:stCondLst>
                                            <p:cond delay="0"/>
                                          </p:stCondLst>
                                        </p:cTn>
                                        <p:tgtEl>
                                          <p:spTgt spid="508"/>
                                        </p:tgtEl>
                                        <p:attrNameLst>
                                          <p:attrName>style.visibility</p:attrName>
                                        </p:attrNameLst>
                                      </p:cBhvr>
                                      <p:to>
                                        <p:strVal val="visible"/>
                                      </p:to>
                                    </p:set>
                                  </p:childTnLst>
                                </p:cTn>
                              </p:par>
                              <p:par>
                                <p:cTn id="6237" presetID="1" presetClass="entr" presetSubtype="0" fill="hold" grpId="3" nodeType="withEffect">
                                  <p:stCondLst>
                                    <p:cond delay="0"/>
                                  </p:stCondLst>
                                  <p:childTnLst>
                                    <p:set>
                                      <p:cBhvr>
                                        <p:cTn id="6238" dur="1" fill="hold">
                                          <p:stCondLst>
                                            <p:cond delay="0"/>
                                          </p:stCondLst>
                                        </p:cTn>
                                        <p:tgtEl>
                                          <p:spTgt spid="507"/>
                                        </p:tgtEl>
                                        <p:attrNameLst>
                                          <p:attrName>style.visibility</p:attrName>
                                        </p:attrNameLst>
                                      </p:cBhvr>
                                      <p:to>
                                        <p:strVal val="visible"/>
                                      </p:to>
                                    </p:set>
                                  </p:childTnLst>
                                </p:cTn>
                              </p:par>
                            </p:childTnLst>
                          </p:cTn>
                        </p:par>
                      </p:childTnLst>
                    </p:cTn>
                  </p:par>
                </p:childTnLst>
              </p:cTn>
              <p:nextCondLst>
                <p:cond evt="onClick" delay="0">
                  <p:tgtEl>
                    <p:spTgt spid="510"/>
                  </p:tgtEl>
                </p:cond>
              </p:nextCondLst>
            </p:seq>
            <p:seq concurrent="1" nextAc="seek">
              <p:cTn id="6239" restart="whenNotActive" fill="hold" evtFilter="cancelBubble" nodeType="interactiveSeq">
                <p:stCondLst>
                  <p:cond evt="onClick" delay="0">
                    <p:tgtEl>
                      <p:spTgt spid="509"/>
                    </p:tgtEl>
                  </p:cond>
                </p:stCondLst>
                <p:endSync evt="end" delay="0">
                  <p:rtn val="all"/>
                </p:endSync>
                <p:childTnLst>
                  <p:par>
                    <p:cTn id="6240" fill="hold">
                      <p:stCondLst>
                        <p:cond delay="0"/>
                      </p:stCondLst>
                      <p:childTnLst>
                        <p:par>
                          <p:cTn id="6241" fill="hold">
                            <p:stCondLst>
                              <p:cond delay="0"/>
                            </p:stCondLst>
                            <p:childTnLst>
                              <p:par>
                                <p:cTn id="6242" presetID="1" presetClass="exit" presetSubtype="0" fill="hold" grpId="2" nodeType="withEffect">
                                  <p:stCondLst>
                                    <p:cond delay="0"/>
                                  </p:stCondLst>
                                  <p:childTnLst>
                                    <p:set>
                                      <p:cBhvr>
                                        <p:cTn id="6243" dur="1" fill="hold">
                                          <p:stCondLst>
                                            <p:cond delay="0"/>
                                          </p:stCondLst>
                                        </p:cTn>
                                        <p:tgtEl>
                                          <p:spTgt spid="509"/>
                                        </p:tgtEl>
                                        <p:attrNameLst>
                                          <p:attrName>style.visibility</p:attrName>
                                        </p:attrNameLst>
                                      </p:cBhvr>
                                      <p:to>
                                        <p:strVal val="hidden"/>
                                      </p:to>
                                    </p:set>
                                  </p:childTnLst>
                                </p:cTn>
                              </p:par>
                              <p:par>
                                <p:cTn id="6244" presetID="1" presetClass="exit" presetSubtype="0" fill="hold" grpId="2" nodeType="withEffect">
                                  <p:stCondLst>
                                    <p:cond delay="0"/>
                                  </p:stCondLst>
                                  <p:childTnLst>
                                    <p:set>
                                      <p:cBhvr>
                                        <p:cTn id="6245" dur="1" fill="hold">
                                          <p:stCondLst>
                                            <p:cond delay="0"/>
                                          </p:stCondLst>
                                        </p:cTn>
                                        <p:tgtEl>
                                          <p:spTgt spid="510"/>
                                        </p:tgtEl>
                                        <p:attrNameLst>
                                          <p:attrName>style.visibility</p:attrName>
                                        </p:attrNameLst>
                                      </p:cBhvr>
                                      <p:to>
                                        <p:strVal val="hidden"/>
                                      </p:to>
                                    </p:set>
                                  </p:childTnLst>
                                </p:cTn>
                              </p:par>
                              <p:par>
                                <p:cTn id="6246" presetID="1" presetClass="entr" presetSubtype="0" fill="hold" grpId="3" nodeType="withEffect">
                                  <p:stCondLst>
                                    <p:cond delay="0"/>
                                  </p:stCondLst>
                                  <p:childTnLst>
                                    <p:set>
                                      <p:cBhvr>
                                        <p:cTn id="6247" dur="1" fill="hold">
                                          <p:stCondLst>
                                            <p:cond delay="0"/>
                                          </p:stCondLst>
                                        </p:cTn>
                                        <p:tgtEl>
                                          <p:spTgt spid="512"/>
                                        </p:tgtEl>
                                        <p:attrNameLst>
                                          <p:attrName>style.visibility</p:attrName>
                                        </p:attrNameLst>
                                      </p:cBhvr>
                                      <p:to>
                                        <p:strVal val="visible"/>
                                      </p:to>
                                    </p:set>
                                  </p:childTnLst>
                                </p:cTn>
                              </p:par>
                              <p:par>
                                <p:cTn id="6248" presetID="1" presetClass="entr" presetSubtype="0" fill="hold" grpId="3" nodeType="withEffect">
                                  <p:stCondLst>
                                    <p:cond delay="0"/>
                                  </p:stCondLst>
                                  <p:childTnLst>
                                    <p:set>
                                      <p:cBhvr>
                                        <p:cTn id="6249" dur="1" fill="hold">
                                          <p:stCondLst>
                                            <p:cond delay="0"/>
                                          </p:stCondLst>
                                        </p:cTn>
                                        <p:tgtEl>
                                          <p:spTgt spid="511"/>
                                        </p:tgtEl>
                                        <p:attrNameLst>
                                          <p:attrName>style.visibility</p:attrName>
                                        </p:attrNameLst>
                                      </p:cBhvr>
                                      <p:to>
                                        <p:strVal val="visible"/>
                                      </p:to>
                                    </p:set>
                                  </p:childTnLst>
                                </p:cTn>
                              </p:par>
                            </p:childTnLst>
                          </p:cTn>
                        </p:par>
                      </p:childTnLst>
                    </p:cTn>
                  </p:par>
                </p:childTnLst>
              </p:cTn>
              <p:nextCondLst>
                <p:cond evt="onClick" delay="0">
                  <p:tgtEl>
                    <p:spTgt spid="509"/>
                  </p:tgtEl>
                </p:cond>
              </p:nextCondLst>
            </p:seq>
            <p:seq concurrent="1" nextAc="seek">
              <p:cTn id="6250" restart="whenNotActive" fill="hold" evtFilter="cancelBubble" nodeType="interactiveSeq">
                <p:stCondLst>
                  <p:cond evt="onClick" delay="0">
                    <p:tgtEl>
                      <p:spTgt spid="512"/>
                    </p:tgtEl>
                  </p:cond>
                </p:stCondLst>
                <p:endSync evt="end" delay="0">
                  <p:rtn val="all"/>
                </p:endSync>
                <p:childTnLst>
                  <p:par>
                    <p:cTn id="6251" fill="hold">
                      <p:stCondLst>
                        <p:cond delay="0"/>
                      </p:stCondLst>
                      <p:childTnLst>
                        <p:par>
                          <p:cTn id="6252" fill="hold">
                            <p:stCondLst>
                              <p:cond delay="0"/>
                            </p:stCondLst>
                            <p:childTnLst>
                              <p:par>
                                <p:cTn id="6253" presetID="1" presetClass="exit" presetSubtype="0" fill="hold" grpId="1" nodeType="withEffect">
                                  <p:stCondLst>
                                    <p:cond delay="0"/>
                                  </p:stCondLst>
                                  <p:childTnLst>
                                    <p:set>
                                      <p:cBhvr>
                                        <p:cTn id="6254" dur="1" fill="hold">
                                          <p:stCondLst>
                                            <p:cond delay="0"/>
                                          </p:stCondLst>
                                        </p:cTn>
                                        <p:tgtEl>
                                          <p:spTgt spid="512"/>
                                        </p:tgtEl>
                                        <p:attrNameLst>
                                          <p:attrName>style.visibility</p:attrName>
                                        </p:attrNameLst>
                                      </p:cBhvr>
                                      <p:to>
                                        <p:strVal val="hidden"/>
                                      </p:to>
                                    </p:set>
                                  </p:childTnLst>
                                </p:cTn>
                              </p:par>
                              <p:par>
                                <p:cTn id="6255" presetID="1" presetClass="exit" presetSubtype="0" fill="hold" grpId="1" nodeType="withEffect">
                                  <p:stCondLst>
                                    <p:cond delay="0"/>
                                  </p:stCondLst>
                                  <p:childTnLst>
                                    <p:set>
                                      <p:cBhvr>
                                        <p:cTn id="6256" dur="1" fill="hold">
                                          <p:stCondLst>
                                            <p:cond delay="0"/>
                                          </p:stCondLst>
                                        </p:cTn>
                                        <p:tgtEl>
                                          <p:spTgt spid="511"/>
                                        </p:tgtEl>
                                        <p:attrNameLst>
                                          <p:attrName>style.visibility</p:attrName>
                                        </p:attrNameLst>
                                      </p:cBhvr>
                                      <p:to>
                                        <p:strVal val="hidden"/>
                                      </p:to>
                                    </p:set>
                                  </p:childTnLst>
                                </p:cTn>
                              </p:par>
                              <p:par>
                                <p:cTn id="6257" presetID="1" presetClass="entr" presetSubtype="0" fill="hold" grpId="0" nodeType="withEffect">
                                  <p:stCondLst>
                                    <p:cond delay="0"/>
                                  </p:stCondLst>
                                  <p:childTnLst>
                                    <p:set>
                                      <p:cBhvr>
                                        <p:cTn id="6258" dur="1" fill="hold">
                                          <p:stCondLst>
                                            <p:cond delay="0"/>
                                          </p:stCondLst>
                                        </p:cTn>
                                        <p:tgtEl>
                                          <p:spTgt spid="510"/>
                                        </p:tgtEl>
                                        <p:attrNameLst>
                                          <p:attrName>style.visibility</p:attrName>
                                        </p:attrNameLst>
                                      </p:cBhvr>
                                      <p:to>
                                        <p:strVal val="visible"/>
                                      </p:to>
                                    </p:set>
                                  </p:childTnLst>
                                </p:cTn>
                              </p:par>
                              <p:par>
                                <p:cTn id="6259" presetID="1" presetClass="entr" presetSubtype="0" fill="hold" grpId="0" nodeType="withEffect">
                                  <p:stCondLst>
                                    <p:cond delay="0"/>
                                  </p:stCondLst>
                                  <p:childTnLst>
                                    <p:set>
                                      <p:cBhvr>
                                        <p:cTn id="6260" dur="1" fill="hold">
                                          <p:stCondLst>
                                            <p:cond delay="0"/>
                                          </p:stCondLst>
                                        </p:cTn>
                                        <p:tgtEl>
                                          <p:spTgt spid="509"/>
                                        </p:tgtEl>
                                        <p:attrNameLst>
                                          <p:attrName>style.visibility</p:attrName>
                                        </p:attrNameLst>
                                      </p:cBhvr>
                                      <p:to>
                                        <p:strVal val="visible"/>
                                      </p:to>
                                    </p:set>
                                  </p:childTnLst>
                                </p:cTn>
                              </p:par>
                            </p:childTnLst>
                          </p:cTn>
                        </p:par>
                      </p:childTnLst>
                    </p:cTn>
                  </p:par>
                </p:childTnLst>
              </p:cTn>
              <p:nextCondLst>
                <p:cond evt="onClick" delay="0">
                  <p:tgtEl>
                    <p:spTgt spid="512"/>
                  </p:tgtEl>
                </p:cond>
              </p:nextCondLst>
            </p:seq>
            <p:seq concurrent="1" nextAc="seek">
              <p:cTn id="6261" restart="whenNotActive" fill="hold" evtFilter="cancelBubble" nodeType="interactiveSeq">
                <p:stCondLst>
                  <p:cond evt="onClick" delay="0">
                    <p:tgtEl>
                      <p:spTgt spid="511"/>
                    </p:tgtEl>
                  </p:cond>
                </p:stCondLst>
                <p:endSync evt="end" delay="0">
                  <p:rtn val="all"/>
                </p:endSync>
                <p:childTnLst>
                  <p:par>
                    <p:cTn id="6262" fill="hold">
                      <p:stCondLst>
                        <p:cond delay="0"/>
                      </p:stCondLst>
                      <p:childTnLst>
                        <p:par>
                          <p:cTn id="6263" fill="hold">
                            <p:stCondLst>
                              <p:cond delay="0"/>
                            </p:stCondLst>
                            <p:childTnLst>
                              <p:par>
                                <p:cTn id="6264" presetID="1" presetClass="exit" presetSubtype="0" fill="hold" grpId="2" nodeType="withEffect">
                                  <p:stCondLst>
                                    <p:cond delay="0"/>
                                  </p:stCondLst>
                                  <p:childTnLst>
                                    <p:set>
                                      <p:cBhvr>
                                        <p:cTn id="6265" dur="1" fill="hold">
                                          <p:stCondLst>
                                            <p:cond delay="0"/>
                                          </p:stCondLst>
                                        </p:cTn>
                                        <p:tgtEl>
                                          <p:spTgt spid="511"/>
                                        </p:tgtEl>
                                        <p:attrNameLst>
                                          <p:attrName>style.visibility</p:attrName>
                                        </p:attrNameLst>
                                      </p:cBhvr>
                                      <p:to>
                                        <p:strVal val="hidden"/>
                                      </p:to>
                                    </p:set>
                                  </p:childTnLst>
                                </p:cTn>
                              </p:par>
                              <p:par>
                                <p:cTn id="6266" presetID="1" presetClass="exit" presetSubtype="0" fill="hold" grpId="2" nodeType="withEffect">
                                  <p:stCondLst>
                                    <p:cond delay="0"/>
                                  </p:stCondLst>
                                  <p:childTnLst>
                                    <p:set>
                                      <p:cBhvr>
                                        <p:cTn id="6267" dur="1" fill="hold">
                                          <p:stCondLst>
                                            <p:cond delay="0"/>
                                          </p:stCondLst>
                                        </p:cTn>
                                        <p:tgtEl>
                                          <p:spTgt spid="512"/>
                                        </p:tgtEl>
                                        <p:attrNameLst>
                                          <p:attrName>style.visibility</p:attrName>
                                        </p:attrNameLst>
                                      </p:cBhvr>
                                      <p:to>
                                        <p:strVal val="hidden"/>
                                      </p:to>
                                    </p:set>
                                  </p:childTnLst>
                                </p:cTn>
                              </p:par>
                              <p:par>
                                <p:cTn id="6268" presetID="1" presetClass="entr" presetSubtype="0" fill="hold" grpId="0" nodeType="withEffect">
                                  <p:stCondLst>
                                    <p:cond delay="0"/>
                                  </p:stCondLst>
                                  <p:childTnLst>
                                    <p:set>
                                      <p:cBhvr>
                                        <p:cTn id="6269" dur="1" fill="hold">
                                          <p:stCondLst>
                                            <p:cond delay="0"/>
                                          </p:stCondLst>
                                        </p:cTn>
                                        <p:tgtEl>
                                          <p:spTgt spid="514"/>
                                        </p:tgtEl>
                                        <p:attrNameLst>
                                          <p:attrName>style.visibility</p:attrName>
                                        </p:attrNameLst>
                                      </p:cBhvr>
                                      <p:to>
                                        <p:strVal val="visible"/>
                                      </p:to>
                                    </p:set>
                                  </p:childTnLst>
                                </p:cTn>
                              </p:par>
                              <p:par>
                                <p:cTn id="6270" presetID="1" presetClass="entr" presetSubtype="0" fill="hold" grpId="0" nodeType="withEffect">
                                  <p:stCondLst>
                                    <p:cond delay="0"/>
                                  </p:stCondLst>
                                  <p:childTnLst>
                                    <p:set>
                                      <p:cBhvr>
                                        <p:cTn id="6271" dur="1" fill="hold">
                                          <p:stCondLst>
                                            <p:cond delay="0"/>
                                          </p:stCondLst>
                                        </p:cTn>
                                        <p:tgtEl>
                                          <p:spTgt spid="513"/>
                                        </p:tgtEl>
                                        <p:attrNameLst>
                                          <p:attrName>style.visibility</p:attrName>
                                        </p:attrNameLst>
                                      </p:cBhvr>
                                      <p:to>
                                        <p:strVal val="visible"/>
                                      </p:to>
                                    </p:set>
                                  </p:childTnLst>
                                </p:cTn>
                              </p:par>
                            </p:childTnLst>
                          </p:cTn>
                        </p:par>
                      </p:childTnLst>
                    </p:cTn>
                  </p:par>
                </p:childTnLst>
              </p:cTn>
              <p:nextCondLst>
                <p:cond evt="onClick" delay="0">
                  <p:tgtEl>
                    <p:spTgt spid="511"/>
                  </p:tgtEl>
                </p:cond>
              </p:nextCondLst>
            </p:seq>
            <p:seq concurrent="1" nextAc="seek">
              <p:cTn id="6272" restart="whenNotActive" fill="hold" evtFilter="cancelBubble" nodeType="interactiveSeq">
                <p:stCondLst>
                  <p:cond evt="onClick" delay="0">
                    <p:tgtEl>
                      <p:spTgt spid="514"/>
                    </p:tgtEl>
                  </p:cond>
                </p:stCondLst>
                <p:endSync evt="end" delay="0">
                  <p:rtn val="all"/>
                </p:endSync>
                <p:childTnLst>
                  <p:par>
                    <p:cTn id="6273" fill="hold">
                      <p:stCondLst>
                        <p:cond delay="0"/>
                      </p:stCondLst>
                      <p:childTnLst>
                        <p:par>
                          <p:cTn id="6274" fill="hold">
                            <p:stCondLst>
                              <p:cond delay="0"/>
                            </p:stCondLst>
                            <p:childTnLst>
                              <p:par>
                                <p:cTn id="6275" presetID="1" presetClass="exit" presetSubtype="0" fill="hold" grpId="1" nodeType="withEffect">
                                  <p:stCondLst>
                                    <p:cond delay="0"/>
                                  </p:stCondLst>
                                  <p:childTnLst>
                                    <p:set>
                                      <p:cBhvr>
                                        <p:cTn id="6276" dur="1" fill="hold">
                                          <p:stCondLst>
                                            <p:cond delay="0"/>
                                          </p:stCondLst>
                                        </p:cTn>
                                        <p:tgtEl>
                                          <p:spTgt spid="514"/>
                                        </p:tgtEl>
                                        <p:attrNameLst>
                                          <p:attrName>style.visibility</p:attrName>
                                        </p:attrNameLst>
                                      </p:cBhvr>
                                      <p:to>
                                        <p:strVal val="hidden"/>
                                      </p:to>
                                    </p:set>
                                  </p:childTnLst>
                                </p:cTn>
                              </p:par>
                              <p:par>
                                <p:cTn id="6277" presetID="1" presetClass="exit" presetSubtype="0" fill="hold" grpId="1" nodeType="withEffect">
                                  <p:stCondLst>
                                    <p:cond delay="0"/>
                                  </p:stCondLst>
                                  <p:childTnLst>
                                    <p:set>
                                      <p:cBhvr>
                                        <p:cTn id="6278" dur="1" fill="hold">
                                          <p:stCondLst>
                                            <p:cond delay="0"/>
                                          </p:stCondLst>
                                        </p:cTn>
                                        <p:tgtEl>
                                          <p:spTgt spid="513"/>
                                        </p:tgtEl>
                                        <p:attrNameLst>
                                          <p:attrName>style.visibility</p:attrName>
                                        </p:attrNameLst>
                                      </p:cBhvr>
                                      <p:to>
                                        <p:strVal val="hidden"/>
                                      </p:to>
                                    </p:set>
                                  </p:childTnLst>
                                </p:cTn>
                              </p:par>
                              <p:par>
                                <p:cTn id="6279" presetID="1" presetClass="entr" presetSubtype="0" fill="hold" grpId="0" nodeType="withEffect">
                                  <p:stCondLst>
                                    <p:cond delay="0"/>
                                  </p:stCondLst>
                                  <p:childTnLst>
                                    <p:set>
                                      <p:cBhvr>
                                        <p:cTn id="6280" dur="1" fill="hold">
                                          <p:stCondLst>
                                            <p:cond delay="0"/>
                                          </p:stCondLst>
                                        </p:cTn>
                                        <p:tgtEl>
                                          <p:spTgt spid="512"/>
                                        </p:tgtEl>
                                        <p:attrNameLst>
                                          <p:attrName>style.visibility</p:attrName>
                                        </p:attrNameLst>
                                      </p:cBhvr>
                                      <p:to>
                                        <p:strVal val="visible"/>
                                      </p:to>
                                    </p:set>
                                  </p:childTnLst>
                                </p:cTn>
                              </p:par>
                              <p:par>
                                <p:cTn id="6281" presetID="1" presetClass="entr" presetSubtype="0" fill="hold" grpId="0" nodeType="withEffect">
                                  <p:stCondLst>
                                    <p:cond delay="0"/>
                                  </p:stCondLst>
                                  <p:childTnLst>
                                    <p:set>
                                      <p:cBhvr>
                                        <p:cTn id="6282" dur="1" fill="hold">
                                          <p:stCondLst>
                                            <p:cond delay="0"/>
                                          </p:stCondLst>
                                        </p:cTn>
                                        <p:tgtEl>
                                          <p:spTgt spid="511"/>
                                        </p:tgtEl>
                                        <p:attrNameLst>
                                          <p:attrName>style.visibility</p:attrName>
                                        </p:attrNameLst>
                                      </p:cBhvr>
                                      <p:to>
                                        <p:strVal val="visible"/>
                                      </p:to>
                                    </p:set>
                                  </p:childTnLst>
                                </p:cTn>
                              </p:par>
                            </p:childTnLst>
                          </p:cTn>
                        </p:par>
                      </p:childTnLst>
                    </p:cTn>
                  </p:par>
                </p:childTnLst>
              </p:cTn>
              <p:nextCondLst>
                <p:cond evt="onClick" delay="0">
                  <p:tgtEl>
                    <p:spTgt spid="514"/>
                  </p:tgtEl>
                </p:cond>
              </p:nextCondLst>
            </p:seq>
            <p:seq concurrent="1" nextAc="seek">
              <p:cTn id="6283" restart="whenNotActive" fill="hold" evtFilter="cancelBubble" nodeType="interactiveSeq">
                <p:stCondLst>
                  <p:cond evt="onClick" delay="0">
                    <p:tgtEl>
                      <p:spTgt spid="513"/>
                    </p:tgtEl>
                  </p:cond>
                </p:stCondLst>
                <p:endSync evt="end" delay="0">
                  <p:rtn val="all"/>
                </p:endSync>
                <p:childTnLst>
                  <p:par>
                    <p:cTn id="6284" fill="hold">
                      <p:stCondLst>
                        <p:cond delay="0"/>
                      </p:stCondLst>
                      <p:childTnLst>
                        <p:par>
                          <p:cTn id="6285" fill="hold">
                            <p:stCondLst>
                              <p:cond delay="0"/>
                            </p:stCondLst>
                            <p:childTnLst>
                              <p:par>
                                <p:cTn id="6286" presetID="1" presetClass="exit" presetSubtype="0" fill="hold" grpId="2" nodeType="withEffect">
                                  <p:stCondLst>
                                    <p:cond delay="0"/>
                                  </p:stCondLst>
                                  <p:childTnLst>
                                    <p:set>
                                      <p:cBhvr>
                                        <p:cTn id="6287" dur="1" fill="hold">
                                          <p:stCondLst>
                                            <p:cond delay="0"/>
                                          </p:stCondLst>
                                        </p:cTn>
                                        <p:tgtEl>
                                          <p:spTgt spid="513"/>
                                        </p:tgtEl>
                                        <p:attrNameLst>
                                          <p:attrName>style.visibility</p:attrName>
                                        </p:attrNameLst>
                                      </p:cBhvr>
                                      <p:to>
                                        <p:strVal val="hidden"/>
                                      </p:to>
                                    </p:set>
                                  </p:childTnLst>
                                </p:cTn>
                              </p:par>
                              <p:par>
                                <p:cTn id="6288" presetID="1" presetClass="exit" presetSubtype="0" fill="hold" grpId="2" nodeType="withEffect">
                                  <p:stCondLst>
                                    <p:cond delay="0"/>
                                  </p:stCondLst>
                                  <p:childTnLst>
                                    <p:set>
                                      <p:cBhvr>
                                        <p:cTn id="6289" dur="1" fill="hold">
                                          <p:stCondLst>
                                            <p:cond delay="0"/>
                                          </p:stCondLst>
                                        </p:cTn>
                                        <p:tgtEl>
                                          <p:spTgt spid="514"/>
                                        </p:tgtEl>
                                        <p:attrNameLst>
                                          <p:attrName>style.visibility</p:attrName>
                                        </p:attrNameLst>
                                      </p:cBhvr>
                                      <p:to>
                                        <p:strVal val="hidden"/>
                                      </p:to>
                                    </p:set>
                                  </p:childTnLst>
                                </p:cTn>
                              </p:par>
                              <p:par>
                                <p:cTn id="6290" presetID="1" presetClass="entr" presetSubtype="0" fill="hold" grpId="3" nodeType="withEffect">
                                  <p:stCondLst>
                                    <p:cond delay="0"/>
                                  </p:stCondLst>
                                  <p:childTnLst>
                                    <p:set>
                                      <p:cBhvr>
                                        <p:cTn id="6291" dur="1" fill="hold">
                                          <p:stCondLst>
                                            <p:cond delay="0"/>
                                          </p:stCondLst>
                                        </p:cTn>
                                        <p:tgtEl>
                                          <p:spTgt spid="516"/>
                                        </p:tgtEl>
                                        <p:attrNameLst>
                                          <p:attrName>style.visibility</p:attrName>
                                        </p:attrNameLst>
                                      </p:cBhvr>
                                      <p:to>
                                        <p:strVal val="visible"/>
                                      </p:to>
                                    </p:set>
                                  </p:childTnLst>
                                </p:cTn>
                              </p:par>
                              <p:par>
                                <p:cTn id="6292" presetID="1" presetClass="entr" presetSubtype="0" fill="hold" grpId="3" nodeType="withEffect">
                                  <p:stCondLst>
                                    <p:cond delay="0"/>
                                  </p:stCondLst>
                                  <p:childTnLst>
                                    <p:set>
                                      <p:cBhvr>
                                        <p:cTn id="6293" dur="1" fill="hold">
                                          <p:stCondLst>
                                            <p:cond delay="0"/>
                                          </p:stCondLst>
                                        </p:cTn>
                                        <p:tgtEl>
                                          <p:spTgt spid="515"/>
                                        </p:tgtEl>
                                        <p:attrNameLst>
                                          <p:attrName>style.visibility</p:attrName>
                                        </p:attrNameLst>
                                      </p:cBhvr>
                                      <p:to>
                                        <p:strVal val="visible"/>
                                      </p:to>
                                    </p:set>
                                  </p:childTnLst>
                                </p:cTn>
                              </p:par>
                            </p:childTnLst>
                          </p:cTn>
                        </p:par>
                      </p:childTnLst>
                    </p:cTn>
                  </p:par>
                </p:childTnLst>
              </p:cTn>
              <p:nextCondLst>
                <p:cond evt="onClick" delay="0">
                  <p:tgtEl>
                    <p:spTgt spid="513"/>
                  </p:tgtEl>
                </p:cond>
              </p:nextCondLst>
            </p:seq>
            <p:seq concurrent="1" nextAc="seek">
              <p:cTn id="6294" restart="whenNotActive" fill="hold" evtFilter="cancelBubble" nodeType="interactiveSeq">
                <p:stCondLst>
                  <p:cond evt="onClick" delay="0">
                    <p:tgtEl>
                      <p:spTgt spid="516"/>
                    </p:tgtEl>
                  </p:cond>
                </p:stCondLst>
                <p:endSync evt="end" delay="0">
                  <p:rtn val="all"/>
                </p:endSync>
                <p:childTnLst>
                  <p:par>
                    <p:cTn id="6295" fill="hold">
                      <p:stCondLst>
                        <p:cond delay="0"/>
                      </p:stCondLst>
                      <p:childTnLst>
                        <p:par>
                          <p:cTn id="6296" fill="hold">
                            <p:stCondLst>
                              <p:cond delay="0"/>
                            </p:stCondLst>
                            <p:childTnLst>
                              <p:par>
                                <p:cTn id="6297" presetID="1" presetClass="exit" presetSubtype="0" fill="hold" grpId="1" nodeType="withEffect">
                                  <p:stCondLst>
                                    <p:cond delay="0"/>
                                  </p:stCondLst>
                                  <p:childTnLst>
                                    <p:set>
                                      <p:cBhvr>
                                        <p:cTn id="6298" dur="1" fill="hold">
                                          <p:stCondLst>
                                            <p:cond delay="0"/>
                                          </p:stCondLst>
                                        </p:cTn>
                                        <p:tgtEl>
                                          <p:spTgt spid="516"/>
                                        </p:tgtEl>
                                        <p:attrNameLst>
                                          <p:attrName>style.visibility</p:attrName>
                                        </p:attrNameLst>
                                      </p:cBhvr>
                                      <p:to>
                                        <p:strVal val="hidden"/>
                                      </p:to>
                                    </p:set>
                                  </p:childTnLst>
                                </p:cTn>
                              </p:par>
                              <p:par>
                                <p:cTn id="6299" presetID="1" presetClass="exit" presetSubtype="0" fill="hold" grpId="1" nodeType="withEffect">
                                  <p:stCondLst>
                                    <p:cond delay="0"/>
                                  </p:stCondLst>
                                  <p:childTnLst>
                                    <p:set>
                                      <p:cBhvr>
                                        <p:cTn id="6300" dur="1" fill="hold">
                                          <p:stCondLst>
                                            <p:cond delay="0"/>
                                          </p:stCondLst>
                                        </p:cTn>
                                        <p:tgtEl>
                                          <p:spTgt spid="515"/>
                                        </p:tgtEl>
                                        <p:attrNameLst>
                                          <p:attrName>style.visibility</p:attrName>
                                        </p:attrNameLst>
                                      </p:cBhvr>
                                      <p:to>
                                        <p:strVal val="hidden"/>
                                      </p:to>
                                    </p:set>
                                  </p:childTnLst>
                                </p:cTn>
                              </p:par>
                              <p:par>
                                <p:cTn id="6301" presetID="1" presetClass="entr" presetSubtype="0" fill="hold" grpId="3" nodeType="withEffect">
                                  <p:stCondLst>
                                    <p:cond delay="0"/>
                                  </p:stCondLst>
                                  <p:childTnLst>
                                    <p:set>
                                      <p:cBhvr>
                                        <p:cTn id="6302" dur="1" fill="hold">
                                          <p:stCondLst>
                                            <p:cond delay="0"/>
                                          </p:stCondLst>
                                        </p:cTn>
                                        <p:tgtEl>
                                          <p:spTgt spid="514"/>
                                        </p:tgtEl>
                                        <p:attrNameLst>
                                          <p:attrName>style.visibility</p:attrName>
                                        </p:attrNameLst>
                                      </p:cBhvr>
                                      <p:to>
                                        <p:strVal val="visible"/>
                                      </p:to>
                                    </p:set>
                                  </p:childTnLst>
                                </p:cTn>
                              </p:par>
                              <p:par>
                                <p:cTn id="6303" presetID="1" presetClass="entr" presetSubtype="0" fill="hold" grpId="3" nodeType="withEffect">
                                  <p:stCondLst>
                                    <p:cond delay="0"/>
                                  </p:stCondLst>
                                  <p:childTnLst>
                                    <p:set>
                                      <p:cBhvr>
                                        <p:cTn id="6304" dur="1" fill="hold">
                                          <p:stCondLst>
                                            <p:cond delay="0"/>
                                          </p:stCondLst>
                                        </p:cTn>
                                        <p:tgtEl>
                                          <p:spTgt spid="513"/>
                                        </p:tgtEl>
                                        <p:attrNameLst>
                                          <p:attrName>style.visibility</p:attrName>
                                        </p:attrNameLst>
                                      </p:cBhvr>
                                      <p:to>
                                        <p:strVal val="visible"/>
                                      </p:to>
                                    </p:set>
                                  </p:childTnLst>
                                </p:cTn>
                              </p:par>
                            </p:childTnLst>
                          </p:cTn>
                        </p:par>
                      </p:childTnLst>
                    </p:cTn>
                  </p:par>
                </p:childTnLst>
              </p:cTn>
              <p:nextCondLst>
                <p:cond evt="onClick" delay="0">
                  <p:tgtEl>
                    <p:spTgt spid="516"/>
                  </p:tgtEl>
                </p:cond>
              </p:nextCondLst>
            </p:seq>
            <p:seq concurrent="1" nextAc="seek">
              <p:cTn id="6305" restart="whenNotActive" fill="hold" evtFilter="cancelBubble" nodeType="interactiveSeq">
                <p:stCondLst>
                  <p:cond evt="onClick" delay="0">
                    <p:tgtEl>
                      <p:spTgt spid="515"/>
                    </p:tgtEl>
                  </p:cond>
                </p:stCondLst>
                <p:endSync evt="end" delay="0">
                  <p:rtn val="all"/>
                </p:endSync>
                <p:childTnLst>
                  <p:par>
                    <p:cTn id="6306" fill="hold">
                      <p:stCondLst>
                        <p:cond delay="0"/>
                      </p:stCondLst>
                      <p:childTnLst>
                        <p:par>
                          <p:cTn id="6307" fill="hold">
                            <p:stCondLst>
                              <p:cond delay="0"/>
                            </p:stCondLst>
                            <p:childTnLst>
                              <p:par>
                                <p:cTn id="6308" presetID="1" presetClass="exit" presetSubtype="0" fill="hold" grpId="2" nodeType="withEffect">
                                  <p:stCondLst>
                                    <p:cond delay="0"/>
                                  </p:stCondLst>
                                  <p:childTnLst>
                                    <p:set>
                                      <p:cBhvr>
                                        <p:cTn id="6309" dur="1" fill="hold">
                                          <p:stCondLst>
                                            <p:cond delay="0"/>
                                          </p:stCondLst>
                                        </p:cTn>
                                        <p:tgtEl>
                                          <p:spTgt spid="515"/>
                                        </p:tgtEl>
                                        <p:attrNameLst>
                                          <p:attrName>style.visibility</p:attrName>
                                        </p:attrNameLst>
                                      </p:cBhvr>
                                      <p:to>
                                        <p:strVal val="hidden"/>
                                      </p:to>
                                    </p:set>
                                  </p:childTnLst>
                                </p:cTn>
                              </p:par>
                              <p:par>
                                <p:cTn id="6310" presetID="1" presetClass="exit" presetSubtype="0" fill="hold" grpId="2" nodeType="withEffect">
                                  <p:stCondLst>
                                    <p:cond delay="0"/>
                                  </p:stCondLst>
                                  <p:childTnLst>
                                    <p:set>
                                      <p:cBhvr>
                                        <p:cTn id="6311" dur="1" fill="hold">
                                          <p:stCondLst>
                                            <p:cond delay="0"/>
                                          </p:stCondLst>
                                        </p:cTn>
                                        <p:tgtEl>
                                          <p:spTgt spid="516"/>
                                        </p:tgtEl>
                                        <p:attrNameLst>
                                          <p:attrName>style.visibility</p:attrName>
                                        </p:attrNameLst>
                                      </p:cBhvr>
                                      <p:to>
                                        <p:strVal val="hidden"/>
                                      </p:to>
                                    </p:set>
                                  </p:childTnLst>
                                </p:cTn>
                              </p:par>
                              <p:par>
                                <p:cTn id="6312" presetID="1" presetClass="entr" presetSubtype="0" fill="hold" grpId="0" nodeType="withEffect">
                                  <p:stCondLst>
                                    <p:cond delay="0"/>
                                  </p:stCondLst>
                                  <p:childTnLst>
                                    <p:set>
                                      <p:cBhvr>
                                        <p:cTn id="6313" dur="1" fill="hold">
                                          <p:stCondLst>
                                            <p:cond delay="0"/>
                                          </p:stCondLst>
                                        </p:cTn>
                                        <p:tgtEl>
                                          <p:spTgt spid="518"/>
                                        </p:tgtEl>
                                        <p:attrNameLst>
                                          <p:attrName>style.visibility</p:attrName>
                                        </p:attrNameLst>
                                      </p:cBhvr>
                                      <p:to>
                                        <p:strVal val="visible"/>
                                      </p:to>
                                    </p:set>
                                  </p:childTnLst>
                                </p:cTn>
                              </p:par>
                              <p:par>
                                <p:cTn id="6314" presetID="1" presetClass="entr" presetSubtype="0" fill="hold" grpId="0" nodeType="withEffect">
                                  <p:stCondLst>
                                    <p:cond delay="0"/>
                                  </p:stCondLst>
                                  <p:childTnLst>
                                    <p:set>
                                      <p:cBhvr>
                                        <p:cTn id="6315" dur="1" fill="hold">
                                          <p:stCondLst>
                                            <p:cond delay="0"/>
                                          </p:stCondLst>
                                        </p:cTn>
                                        <p:tgtEl>
                                          <p:spTgt spid="517"/>
                                        </p:tgtEl>
                                        <p:attrNameLst>
                                          <p:attrName>style.visibility</p:attrName>
                                        </p:attrNameLst>
                                      </p:cBhvr>
                                      <p:to>
                                        <p:strVal val="visible"/>
                                      </p:to>
                                    </p:set>
                                  </p:childTnLst>
                                </p:cTn>
                              </p:par>
                            </p:childTnLst>
                          </p:cTn>
                        </p:par>
                      </p:childTnLst>
                    </p:cTn>
                  </p:par>
                </p:childTnLst>
              </p:cTn>
              <p:nextCondLst>
                <p:cond evt="onClick" delay="0">
                  <p:tgtEl>
                    <p:spTgt spid="515"/>
                  </p:tgtEl>
                </p:cond>
              </p:nextCondLst>
            </p:seq>
            <p:seq concurrent="1" nextAc="seek">
              <p:cTn id="6316" restart="whenNotActive" fill="hold" evtFilter="cancelBubble" nodeType="interactiveSeq">
                <p:stCondLst>
                  <p:cond evt="onClick" delay="0">
                    <p:tgtEl>
                      <p:spTgt spid="518"/>
                    </p:tgtEl>
                  </p:cond>
                </p:stCondLst>
                <p:endSync evt="end" delay="0">
                  <p:rtn val="all"/>
                </p:endSync>
                <p:childTnLst>
                  <p:par>
                    <p:cTn id="6317" fill="hold">
                      <p:stCondLst>
                        <p:cond delay="0"/>
                      </p:stCondLst>
                      <p:childTnLst>
                        <p:par>
                          <p:cTn id="6318" fill="hold">
                            <p:stCondLst>
                              <p:cond delay="0"/>
                            </p:stCondLst>
                            <p:childTnLst>
                              <p:par>
                                <p:cTn id="6319" presetID="1" presetClass="exit" presetSubtype="0" fill="hold" grpId="1" nodeType="withEffect">
                                  <p:stCondLst>
                                    <p:cond delay="0"/>
                                  </p:stCondLst>
                                  <p:childTnLst>
                                    <p:set>
                                      <p:cBhvr>
                                        <p:cTn id="6320" dur="1" fill="hold">
                                          <p:stCondLst>
                                            <p:cond delay="0"/>
                                          </p:stCondLst>
                                        </p:cTn>
                                        <p:tgtEl>
                                          <p:spTgt spid="518"/>
                                        </p:tgtEl>
                                        <p:attrNameLst>
                                          <p:attrName>style.visibility</p:attrName>
                                        </p:attrNameLst>
                                      </p:cBhvr>
                                      <p:to>
                                        <p:strVal val="hidden"/>
                                      </p:to>
                                    </p:set>
                                  </p:childTnLst>
                                </p:cTn>
                              </p:par>
                              <p:par>
                                <p:cTn id="6321" presetID="1" presetClass="exit" presetSubtype="0" fill="hold" grpId="1" nodeType="withEffect">
                                  <p:stCondLst>
                                    <p:cond delay="0"/>
                                  </p:stCondLst>
                                  <p:childTnLst>
                                    <p:set>
                                      <p:cBhvr>
                                        <p:cTn id="6322" dur="1" fill="hold">
                                          <p:stCondLst>
                                            <p:cond delay="0"/>
                                          </p:stCondLst>
                                        </p:cTn>
                                        <p:tgtEl>
                                          <p:spTgt spid="517"/>
                                        </p:tgtEl>
                                        <p:attrNameLst>
                                          <p:attrName>style.visibility</p:attrName>
                                        </p:attrNameLst>
                                      </p:cBhvr>
                                      <p:to>
                                        <p:strVal val="hidden"/>
                                      </p:to>
                                    </p:set>
                                  </p:childTnLst>
                                </p:cTn>
                              </p:par>
                              <p:par>
                                <p:cTn id="6323" presetID="1" presetClass="entr" presetSubtype="0" fill="hold" grpId="0" nodeType="withEffect">
                                  <p:stCondLst>
                                    <p:cond delay="0"/>
                                  </p:stCondLst>
                                  <p:childTnLst>
                                    <p:set>
                                      <p:cBhvr>
                                        <p:cTn id="6324" dur="1" fill="hold">
                                          <p:stCondLst>
                                            <p:cond delay="0"/>
                                          </p:stCondLst>
                                        </p:cTn>
                                        <p:tgtEl>
                                          <p:spTgt spid="516"/>
                                        </p:tgtEl>
                                        <p:attrNameLst>
                                          <p:attrName>style.visibility</p:attrName>
                                        </p:attrNameLst>
                                      </p:cBhvr>
                                      <p:to>
                                        <p:strVal val="visible"/>
                                      </p:to>
                                    </p:set>
                                  </p:childTnLst>
                                </p:cTn>
                              </p:par>
                              <p:par>
                                <p:cTn id="6325" presetID="1" presetClass="entr" presetSubtype="0" fill="hold" grpId="0" nodeType="withEffect">
                                  <p:stCondLst>
                                    <p:cond delay="0"/>
                                  </p:stCondLst>
                                  <p:childTnLst>
                                    <p:set>
                                      <p:cBhvr>
                                        <p:cTn id="6326" dur="1" fill="hold">
                                          <p:stCondLst>
                                            <p:cond delay="0"/>
                                          </p:stCondLst>
                                        </p:cTn>
                                        <p:tgtEl>
                                          <p:spTgt spid="515"/>
                                        </p:tgtEl>
                                        <p:attrNameLst>
                                          <p:attrName>style.visibility</p:attrName>
                                        </p:attrNameLst>
                                      </p:cBhvr>
                                      <p:to>
                                        <p:strVal val="visible"/>
                                      </p:to>
                                    </p:set>
                                  </p:childTnLst>
                                </p:cTn>
                              </p:par>
                            </p:childTnLst>
                          </p:cTn>
                        </p:par>
                      </p:childTnLst>
                    </p:cTn>
                  </p:par>
                </p:childTnLst>
              </p:cTn>
              <p:nextCondLst>
                <p:cond evt="onClick" delay="0">
                  <p:tgtEl>
                    <p:spTgt spid="518"/>
                  </p:tgtEl>
                </p:cond>
              </p:nextCondLst>
            </p:seq>
            <p:seq concurrent="1" nextAc="seek">
              <p:cTn id="6327" restart="whenNotActive" fill="hold" evtFilter="cancelBubble" nodeType="interactiveSeq">
                <p:stCondLst>
                  <p:cond evt="onClick" delay="0">
                    <p:tgtEl>
                      <p:spTgt spid="517"/>
                    </p:tgtEl>
                  </p:cond>
                </p:stCondLst>
                <p:endSync evt="end" delay="0">
                  <p:rtn val="all"/>
                </p:endSync>
                <p:childTnLst>
                  <p:par>
                    <p:cTn id="6328" fill="hold">
                      <p:stCondLst>
                        <p:cond delay="0"/>
                      </p:stCondLst>
                      <p:childTnLst>
                        <p:par>
                          <p:cTn id="6329" fill="hold">
                            <p:stCondLst>
                              <p:cond delay="0"/>
                            </p:stCondLst>
                            <p:childTnLst>
                              <p:par>
                                <p:cTn id="6330" presetID="1" presetClass="exit" presetSubtype="0" fill="hold" grpId="2" nodeType="withEffect">
                                  <p:stCondLst>
                                    <p:cond delay="0"/>
                                  </p:stCondLst>
                                  <p:childTnLst>
                                    <p:set>
                                      <p:cBhvr>
                                        <p:cTn id="6331" dur="1" fill="hold">
                                          <p:stCondLst>
                                            <p:cond delay="0"/>
                                          </p:stCondLst>
                                        </p:cTn>
                                        <p:tgtEl>
                                          <p:spTgt spid="517"/>
                                        </p:tgtEl>
                                        <p:attrNameLst>
                                          <p:attrName>style.visibility</p:attrName>
                                        </p:attrNameLst>
                                      </p:cBhvr>
                                      <p:to>
                                        <p:strVal val="hidden"/>
                                      </p:to>
                                    </p:set>
                                  </p:childTnLst>
                                </p:cTn>
                              </p:par>
                              <p:par>
                                <p:cTn id="6332" presetID="1" presetClass="exit" presetSubtype="0" fill="hold" grpId="2" nodeType="withEffect">
                                  <p:stCondLst>
                                    <p:cond delay="0"/>
                                  </p:stCondLst>
                                  <p:childTnLst>
                                    <p:set>
                                      <p:cBhvr>
                                        <p:cTn id="6333" dur="1" fill="hold">
                                          <p:stCondLst>
                                            <p:cond delay="0"/>
                                          </p:stCondLst>
                                        </p:cTn>
                                        <p:tgtEl>
                                          <p:spTgt spid="518"/>
                                        </p:tgtEl>
                                        <p:attrNameLst>
                                          <p:attrName>style.visibility</p:attrName>
                                        </p:attrNameLst>
                                      </p:cBhvr>
                                      <p:to>
                                        <p:strVal val="hidden"/>
                                      </p:to>
                                    </p:set>
                                  </p:childTnLst>
                                </p:cTn>
                              </p:par>
                              <p:par>
                                <p:cTn id="6334" presetID="1" presetClass="entr" presetSubtype="0" fill="hold" grpId="3" nodeType="withEffect">
                                  <p:stCondLst>
                                    <p:cond delay="0"/>
                                  </p:stCondLst>
                                  <p:childTnLst>
                                    <p:set>
                                      <p:cBhvr>
                                        <p:cTn id="6335" dur="1" fill="hold">
                                          <p:stCondLst>
                                            <p:cond delay="0"/>
                                          </p:stCondLst>
                                        </p:cTn>
                                        <p:tgtEl>
                                          <p:spTgt spid="520"/>
                                        </p:tgtEl>
                                        <p:attrNameLst>
                                          <p:attrName>style.visibility</p:attrName>
                                        </p:attrNameLst>
                                      </p:cBhvr>
                                      <p:to>
                                        <p:strVal val="visible"/>
                                      </p:to>
                                    </p:set>
                                  </p:childTnLst>
                                </p:cTn>
                              </p:par>
                              <p:par>
                                <p:cTn id="6336" presetID="1" presetClass="entr" presetSubtype="0" fill="hold" grpId="3" nodeType="withEffect">
                                  <p:stCondLst>
                                    <p:cond delay="0"/>
                                  </p:stCondLst>
                                  <p:childTnLst>
                                    <p:set>
                                      <p:cBhvr>
                                        <p:cTn id="6337" dur="1" fill="hold">
                                          <p:stCondLst>
                                            <p:cond delay="0"/>
                                          </p:stCondLst>
                                        </p:cTn>
                                        <p:tgtEl>
                                          <p:spTgt spid="519"/>
                                        </p:tgtEl>
                                        <p:attrNameLst>
                                          <p:attrName>style.visibility</p:attrName>
                                        </p:attrNameLst>
                                      </p:cBhvr>
                                      <p:to>
                                        <p:strVal val="visible"/>
                                      </p:to>
                                    </p:set>
                                  </p:childTnLst>
                                </p:cTn>
                              </p:par>
                            </p:childTnLst>
                          </p:cTn>
                        </p:par>
                      </p:childTnLst>
                    </p:cTn>
                  </p:par>
                </p:childTnLst>
              </p:cTn>
              <p:nextCondLst>
                <p:cond evt="onClick" delay="0">
                  <p:tgtEl>
                    <p:spTgt spid="517"/>
                  </p:tgtEl>
                </p:cond>
              </p:nextCondLst>
            </p:seq>
            <p:seq concurrent="1" nextAc="seek">
              <p:cTn id="6338" restart="whenNotActive" fill="hold" evtFilter="cancelBubble" nodeType="interactiveSeq">
                <p:stCondLst>
                  <p:cond evt="onClick" delay="0">
                    <p:tgtEl>
                      <p:spTgt spid="520"/>
                    </p:tgtEl>
                  </p:cond>
                </p:stCondLst>
                <p:endSync evt="end" delay="0">
                  <p:rtn val="all"/>
                </p:endSync>
                <p:childTnLst>
                  <p:par>
                    <p:cTn id="6339" fill="hold">
                      <p:stCondLst>
                        <p:cond delay="0"/>
                      </p:stCondLst>
                      <p:childTnLst>
                        <p:par>
                          <p:cTn id="6340" fill="hold">
                            <p:stCondLst>
                              <p:cond delay="0"/>
                            </p:stCondLst>
                            <p:childTnLst>
                              <p:par>
                                <p:cTn id="6341" presetID="1" presetClass="exit" presetSubtype="0" fill="hold" grpId="1" nodeType="withEffect">
                                  <p:stCondLst>
                                    <p:cond delay="0"/>
                                  </p:stCondLst>
                                  <p:childTnLst>
                                    <p:set>
                                      <p:cBhvr>
                                        <p:cTn id="6342" dur="1" fill="hold">
                                          <p:stCondLst>
                                            <p:cond delay="0"/>
                                          </p:stCondLst>
                                        </p:cTn>
                                        <p:tgtEl>
                                          <p:spTgt spid="520"/>
                                        </p:tgtEl>
                                        <p:attrNameLst>
                                          <p:attrName>style.visibility</p:attrName>
                                        </p:attrNameLst>
                                      </p:cBhvr>
                                      <p:to>
                                        <p:strVal val="hidden"/>
                                      </p:to>
                                    </p:set>
                                  </p:childTnLst>
                                </p:cTn>
                              </p:par>
                              <p:par>
                                <p:cTn id="6343" presetID="1" presetClass="exit" presetSubtype="0" fill="hold" grpId="1" nodeType="withEffect">
                                  <p:stCondLst>
                                    <p:cond delay="0"/>
                                  </p:stCondLst>
                                  <p:childTnLst>
                                    <p:set>
                                      <p:cBhvr>
                                        <p:cTn id="6344" dur="1" fill="hold">
                                          <p:stCondLst>
                                            <p:cond delay="0"/>
                                          </p:stCondLst>
                                        </p:cTn>
                                        <p:tgtEl>
                                          <p:spTgt spid="519"/>
                                        </p:tgtEl>
                                        <p:attrNameLst>
                                          <p:attrName>style.visibility</p:attrName>
                                        </p:attrNameLst>
                                      </p:cBhvr>
                                      <p:to>
                                        <p:strVal val="hidden"/>
                                      </p:to>
                                    </p:set>
                                  </p:childTnLst>
                                </p:cTn>
                              </p:par>
                              <p:par>
                                <p:cTn id="6345" presetID="1" presetClass="entr" presetSubtype="0" fill="hold" grpId="3" nodeType="withEffect">
                                  <p:stCondLst>
                                    <p:cond delay="0"/>
                                  </p:stCondLst>
                                  <p:childTnLst>
                                    <p:set>
                                      <p:cBhvr>
                                        <p:cTn id="6346" dur="1" fill="hold">
                                          <p:stCondLst>
                                            <p:cond delay="0"/>
                                          </p:stCondLst>
                                        </p:cTn>
                                        <p:tgtEl>
                                          <p:spTgt spid="518"/>
                                        </p:tgtEl>
                                        <p:attrNameLst>
                                          <p:attrName>style.visibility</p:attrName>
                                        </p:attrNameLst>
                                      </p:cBhvr>
                                      <p:to>
                                        <p:strVal val="visible"/>
                                      </p:to>
                                    </p:set>
                                  </p:childTnLst>
                                </p:cTn>
                              </p:par>
                              <p:par>
                                <p:cTn id="6347" presetID="1" presetClass="entr" presetSubtype="0" fill="hold" grpId="3" nodeType="withEffect">
                                  <p:stCondLst>
                                    <p:cond delay="0"/>
                                  </p:stCondLst>
                                  <p:childTnLst>
                                    <p:set>
                                      <p:cBhvr>
                                        <p:cTn id="6348" dur="1" fill="hold">
                                          <p:stCondLst>
                                            <p:cond delay="0"/>
                                          </p:stCondLst>
                                        </p:cTn>
                                        <p:tgtEl>
                                          <p:spTgt spid="517"/>
                                        </p:tgtEl>
                                        <p:attrNameLst>
                                          <p:attrName>style.visibility</p:attrName>
                                        </p:attrNameLst>
                                      </p:cBhvr>
                                      <p:to>
                                        <p:strVal val="visible"/>
                                      </p:to>
                                    </p:set>
                                  </p:childTnLst>
                                </p:cTn>
                              </p:par>
                            </p:childTnLst>
                          </p:cTn>
                        </p:par>
                      </p:childTnLst>
                    </p:cTn>
                  </p:par>
                </p:childTnLst>
              </p:cTn>
              <p:nextCondLst>
                <p:cond evt="onClick" delay="0">
                  <p:tgtEl>
                    <p:spTgt spid="520"/>
                  </p:tgtEl>
                </p:cond>
              </p:nextCondLst>
            </p:seq>
            <p:seq concurrent="1" nextAc="seek">
              <p:cTn id="6349" restart="whenNotActive" fill="hold" evtFilter="cancelBubble" nodeType="interactiveSeq">
                <p:stCondLst>
                  <p:cond evt="onClick" delay="0">
                    <p:tgtEl>
                      <p:spTgt spid="519"/>
                    </p:tgtEl>
                  </p:cond>
                </p:stCondLst>
                <p:endSync evt="end" delay="0">
                  <p:rtn val="all"/>
                </p:endSync>
                <p:childTnLst>
                  <p:par>
                    <p:cTn id="6350" fill="hold">
                      <p:stCondLst>
                        <p:cond delay="0"/>
                      </p:stCondLst>
                      <p:childTnLst>
                        <p:par>
                          <p:cTn id="6351" fill="hold">
                            <p:stCondLst>
                              <p:cond delay="0"/>
                            </p:stCondLst>
                            <p:childTnLst>
                              <p:par>
                                <p:cTn id="6352" presetID="1" presetClass="exit" presetSubtype="0" fill="hold" grpId="2" nodeType="withEffect">
                                  <p:stCondLst>
                                    <p:cond delay="0"/>
                                  </p:stCondLst>
                                  <p:childTnLst>
                                    <p:set>
                                      <p:cBhvr>
                                        <p:cTn id="6353" dur="1" fill="hold">
                                          <p:stCondLst>
                                            <p:cond delay="0"/>
                                          </p:stCondLst>
                                        </p:cTn>
                                        <p:tgtEl>
                                          <p:spTgt spid="519"/>
                                        </p:tgtEl>
                                        <p:attrNameLst>
                                          <p:attrName>style.visibility</p:attrName>
                                        </p:attrNameLst>
                                      </p:cBhvr>
                                      <p:to>
                                        <p:strVal val="hidden"/>
                                      </p:to>
                                    </p:set>
                                  </p:childTnLst>
                                </p:cTn>
                              </p:par>
                              <p:par>
                                <p:cTn id="6354" presetID="1" presetClass="exit" presetSubtype="0" fill="hold" grpId="2" nodeType="withEffect">
                                  <p:stCondLst>
                                    <p:cond delay="0"/>
                                  </p:stCondLst>
                                  <p:childTnLst>
                                    <p:set>
                                      <p:cBhvr>
                                        <p:cTn id="6355" dur="1" fill="hold">
                                          <p:stCondLst>
                                            <p:cond delay="0"/>
                                          </p:stCondLst>
                                        </p:cTn>
                                        <p:tgtEl>
                                          <p:spTgt spid="520"/>
                                        </p:tgtEl>
                                        <p:attrNameLst>
                                          <p:attrName>style.visibility</p:attrName>
                                        </p:attrNameLst>
                                      </p:cBhvr>
                                      <p:to>
                                        <p:strVal val="hidden"/>
                                      </p:to>
                                    </p:set>
                                  </p:childTnLst>
                                </p:cTn>
                              </p:par>
                              <p:par>
                                <p:cTn id="6356" presetID="1" presetClass="entr" presetSubtype="0" fill="hold" grpId="0" nodeType="withEffect">
                                  <p:stCondLst>
                                    <p:cond delay="0"/>
                                  </p:stCondLst>
                                  <p:childTnLst>
                                    <p:set>
                                      <p:cBhvr>
                                        <p:cTn id="6357" dur="1" fill="hold">
                                          <p:stCondLst>
                                            <p:cond delay="0"/>
                                          </p:stCondLst>
                                        </p:cTn>
                                        <p:tgtEl>
                                          <p:spTgt spid="522"/>
                                        </p:tgtEl>
                                        <p:attrNameLst>
                                          <p:attrName>style.visibility</p:attrName>
                                        </p:attrNameLst>
                                      </p:cBhvr>
                                      <p:to>
                                        <p:strVal val="visible"/>
                                      </p:to>
                                    </p:set>
                                  </p:childTnLst>
                                </p:cTn>
                              </p:par>
                              <p:par>
                                <p:cTn id="6358" presetID="1" presetClass="entr" presetSubtype="0" fill="hold" grpId="0" nodeType="withEffect">
                                  <p:stCondLst>
                                    <p:cond delay="0"/>
                                  </p:stCondLst>
                                  <p:childTnLst>
                                    <p:set>
                                      <p:cBhvr>
                                        <p:cTn id="6359" dur="1" fill="hold">
                                          <p:stCondLst>
                                            <p:cond delay="0"/>
                                          </p:stCondLst>
                                        </p:cTn>
                                        <p:tgtEl>
                                          <p:spTgt spid="521"/>
                                        </p:tgtEl>
                                        <p:attrNameLst>
                                          <p:attrName>style.visibility</p:attrName>
                                        </p:attrNameLst>
                                      </p:cBhvr>
                                      <p:to>
                                        <p:strVal val="visible"/>
                                      </p:to>
                                    </p:set>
                                  </p:childTnLst>
                                </p:cTn>
                              </p:par>
                            </p:childTnLst>
                          </p:cTn>
                        </p:par>
                      </p:childTnLst>
                    </p:cTn>
                  </p:par>
                </p:childTnLst>
              </p:cTn>
              <p:nextCondLst>
                <p:cond evt="onClick" delay="0">
                  <p:tgtEl>
                    <p:spTgt spid="519"/>
                  </p:tgtEl>
                </p:cond>
              </p:nextCondLst>
            </p:seq>
            <p:seq concurrent="1" nextAc="seek">
              <p:cTn id="6360" restart="whenNotActive" fill="hold" evtFilter="cancelBubble" nodeType="interactiveSeq">
                <p:stCondLst>
                  <p:cond evt="onClick" delay="0">
                    <p:tgtEl>
                      <p:spTgt spid="522"/>
                    </p:tgtEl>
                  </p:cond>
                </p:stCondLst>
                <p:endSync evt="end" delay="0">
                  <p:rtn val="all"/>
                </p:endSync>
                <p:childTnLst>
                  <p:par>
                    <p:cTn id="6361" fill="hold">
                      <p:stCondLst>
                        <p:cond delay="0"/>
                      </p:stCondLst>
                      <p:childTnLst>
                        <p:par>
                          <p:cTn id="6362" fill="hold">
                            <p:stCondLst>
                              <p:cond delay="0"/>
                            </p:stCondLst>
                            <p:childTnLst>
                              <p:par>
                                <p:cTn id="6363" presetID="1" presetClass="exit" presetSubtype="0" fill="hold" grpId="1" nodeType="withEffect">
                                  <p:stCondLst>
                                    <p:cond delay="0"/>
                                  </p:stCondLst>
                                  <p:childTnLst>
                                    <p:set>
                                      <p:cBhvr>
                                        <p:cTn id="6364" dur="1" fill="hold">
                                          <p:stCondLst>
                                            <p:cond delay="0"/>
                                          </p:stCondLst>
                                        </p:cTn>
                                        <p:tgtEl>
                                          <p:spTgt spid="522"/>
                                        </p:tgtEl>
                                        <p:attrNameLst>
                                          <p:attrName>style.visibility</p:attrName>
                                        </p:attrNameLst>
                                      </p:cBhvr>
                                      <p:to>
                                        <p:strVal val="hidden"/>
                                      </p:to>
                                    </p:set>
                                  </p:childTnLst>
                                </p:cTn>
                              </p:par>
                              <p:par>
                                <p:cTn id="6365" presetID="1" presetClass="exit" presetSubtype="0" fill="hold" grpId="1" nodeType="withEffect">
                                  <p:stCondLst>
                                    <p:cond delay="0"/>
                                  </p:stCondLst>
                                  <p:childTnLst>
                                    <p:set>
                                      <p:cBhvr>
                                        <p:cTn id="6366" dur="1" fill="hold">
                                          <p:stCondLst>
                                            <p:cond delay="0"/>
                                          </p:stCondLst>
                                        </p:cTn>
                                        <p:tgtEl>
                                          <p:spTgt spid="521"/>
                                        </p:tgtEl>
                                        <p:attrNameLst>
                                          <p:attrName>style.visibility</p:attrName>
                                        </p:attrNameLst>
                                      </p:cBhvr>
                                      <p:to>
                                        <p:strVal val="hidden"/>
                                      </p:to>
                                    </p:set>
                                  </p:childTnLst>
                                </p:cTn>
                              </p:par>
                              <p:par>
                                <p:cTn id="6367" presetID="1" presetClass="entr" presetSubtype="0" fill="hold" grpId="0" nodeType="withEffect">
                                  <p:stCondLst>
                                    <p:cond delay="0"/>
                                  </p:stCondLst>
                                  <p:childTnLst>
                                    <p:set>
                                      <p:cBhvr>
                                        <p:cTn id="6368" dur="1" fill="hold">
                                          <p:stCondLst>
                                            <p:cond delay="0"/>
                                          </p:stCondLst>
                                        </p:cTn>
                                        <p:tgtEl>
                                          <p:spTgt spid="520"/>
                                        </p:tgtEl>
                                        <p:attrNameLst>
                                          <p:attrName>style.visibility</p:attrName>
                                        </p:attrNameLst>
                                      </p:cBhvr>
                                      <p:to>
                                        <p:strVal val="visible"/>
                                      </p:to>
                                    </p:set>
                                  </p:childTnLst>
                                </p:cTn>
                              </p:par>
                              <p:par>
                                <p:cTn id="6369" presetID="1" presetClass="entr" presetSubtype="0" fill="hold" grpId="0" nodeType="withEffect">
                                  <p:stCondLst>
                                    <p:cond delay="0"/>
                                  </p:stCondLst>
                                  <p:childTnLst>
                                    <p:set>
                                      <p:cBhvr>
                                        <p:cTn id="6370" dur="1" fill="hold">
                                          <p:stCondLst>
                                            <p:cond delay="0"/>
                                          </p:stCondLst>
                                        </p:cTn>
                                        <p:tgtEl>
                                          <p:spTgt spid="519"/>
                                        </p:tgtEl>
                                        <p:attrNameLst>
                                          <p:attrName>style.visibility</p:attrName>
                                        </p:attrNameLst>
                                      </p:cBhvr>
                                      <p:to>
                                        <p:strVal val="visible"/>
                                      </p:to>
                                    </p:set>
                                  </p:childTnLst>
                                </p:cTn>
                              </p:par>
                            </p:childTnLst>
                          </p:cTn>
                        </p:par>
                      </p:childTnLst>
                    </p:cTn>
                  </p:par>
                </p:childTnLst>
              </p:cTn>
              <p:nextCondLst>
                <p:cond evt="onClick" delay="0">
                  <p:tgtEl>
                    <p:spTgt spid="522"/>
                  </p:tgtEl>
                </p:cond>
              </p:nextCondLst>
            </p:seq>
            <p:seq concurrent="1" nextAc="seek">
              <p:cTn id="6371" restart="whenNotActive" fill="hold" evtFilter="cancelBubble" nodeType="interactiveSeq">
                <p:stCondLst>
                  <p:cond evt="onClick" delay="0">
                    <p:tgtEl>
                      <p:spTgt spid="521"/>
                    </p:tgtEl>
                  </p:cond>
                </p:stCondLst>
                <p:endSync evt="end" delay="0">
                  <p:rtn val="all"/>
                </p:endSync>
                <p:childTnLst>
                  <p:par>
                    <p:cTn id="6372" fill="hold">
                      <p:stCondLst>
                        <p:cond delay="0"/>
                      </p:stCondLst>
                      <p:childTnLst>
                        <p:par>
                          <p:cTn id="6373" fill="hold">
                            <p:stCondLst>
                              <p:cond delay="0"/>
                            </p:stCondLst>
                            <p:childTnLst>
                              <p:par>
                                <p:cTn id="6374" presetID="1" presetClass="exit" presetSubtype="0" fill="hold" grpId="2" nodeType="withEffect">
                                  <p:stCondLst>
                                    <p:cond delay="0"/>
                                  </p:stCondLst>
                                  <p:childTnLst>
                                    <p:set>
                                      <p:cBhvr>
                                        <p:cTn id="6375" dur="1" fill="hold">
                                          <p:stCondLst>
                                            <p:cond delay="0"/>
                                          </p:stCondLst>
                                        </p:cTn>
                                        <p:tgtEl>
                                          <p:spTgt spid="521"/>
                                        </p:tgtEl>
                                        <p:attrNameLst>
                                          <p:attrName>style.visibility</p:attrName>
                                        </p:attrNameLst>
                                      </p:cBhvr>
                                      <p:to>
                                        <p:strVal val="hidden"/>
                                      </p:to>
                                    </p:set>
                                  </p:childTnLst>
                                </p:cTn>
                              </p:par>
                              <p:par>
                                <p:cTn id="6376" presetID="1" presetClass="exit" presetSubtype="0" fill="hold" grpId="2" nodeType="withEffect">
                                  <p:stCondLst>
                                    <p:cond delay="0"/>
                                  </p:stCondLst>
                                  <p:childTnLst>
                                    <p:set>
                                      <p:cBhvr>
                                        <p:cTn id="6377" dur="1" fill="hold">
                                          <p:stCondLst>
                                            <p:cond delay="0"/>
                                          </p:stCondLst>
                                        </p:cTn>
                                        <p:tgtEl>
                                          <p:spTgt spid="522"/>
                                        </p:tgtEl>
                                        <p:attrNameLst>
                                          <p:attrName>style.visibility</p:attrName>
                                        </p:attrNameLst>
                                      </p:cBhvr>
                                      <p:to>
                                        <p:strVal val="hidden"/>
                                      </p:to>
                                    </p:set>
                                  </p:childTnLst>
                                </p:cTn>
                              </p:par>
                              <p:par>
                                <p:cTn id="6378" presetID="1" presetClass="entr" presetSubtype="0" fill="hold" grpId="3" nodeType="withEffect">
                                  <p:stCondLst>
                                    <p:cond delay="0"/>
                                  </p:stCondLst>
                                  <p:childTnLst>
                                    <p:set>
                                      <p:cBhvr>
                                        <p:cTn id="6379" dur="1" fill="hold">
                                          <p:stCondLst>
                                            <p:cond delay="0"/>
                                          </p:stCondLst>
                                        </p:cTn>
                                        <p:tgtEl>
                                          <p:spTgt spid="524"/>
                                        </p:tgtEl>
                                        <p:attrNameLst>
                                          <p:attrName>style.visibility</p:attrName>
                                        </p:attrNameLst>
                                      </p:cBhvr>
                                      <p:to>
                                        <p:strVal val="visible"/>
                                      </p:to>
                                    </p:set>
                                  </p:childTnLst>
                                </p:cTn>
                              </p:par>
                              <p:par>
                                <p:cTn id="6380" presetID="1" presetClass="entr" presetSubtype="0" fill="hold" grpId="3" nodeType="withEffect">
                                  <p:stCondLst>
                                    <p:cond delay="0"/>
                                  </p:stCondLst>
                                  <p:childTnLst>
                                    <p:set>
                                      <p:cBhvr>
                                        <p:cTn id="6381" dur="1" fill="hold">
                                          <p:stCondLst>
                                            <p:cond delay="0"/>
                                          </p:stCondLst>
                                        </p:cTn>
                                        <p:tgtEl>
                                          <p:spTgt spid="523"/>
                                        </p:tgtEl>
                                        <p:attrNameLst>
                                          <p:attrName>style.visibility</p:attrName>
                                        </p:attrNameLst>
                                      </p:cBhvr>
                                      <p:to>
                                        <p:strVal val="visible"/>
                                      </p:to>
                                    </p:set>
                                  </p:childTnLst>
                                </p:cTn>
                              </p:par>
                            </p:childTnLst>
                          </p:cTn>
                        </p:par>
                      </p:childTnLst>
                    </p:cTn>
                  </p:par>
                </p:childTnLst>
              </p:cTn>
              <p:nextCondLst>
                <p:cond evt="onClick" delay="0">
                  <p:tgtEl>
                    <p:spTgt spid="521"/>
                  </p:tgtEl>
                </p:cond>
              </p:nextCondLst>
            </p:seq>
            <p:seq concurrent="1" nextAc="seek">
              <p:cTn id="6382" restart="whenNotActive" fill="hold" evtFilter="cancelBubble" nodeType="interactiveSeq">
                <p:stCondLst>
                  <p:cond evt="onClick" delay="0">
                    <p:tgtEl>
                      <p:spTgt spid="524"/>
                    </p:tgtEl>
                  </p:cond>
                </p:stCondLst>
                <p:endSync evt="end" delay="0">
                  <p:rtn val="all"/>
                </p:endSync>
                <p:childTnLst>
                  <p:par>
                    <p:cTn id="6383" fill="hold">
                      <p:stCondLst>
                        <p:cond delay="0"/>
                      </p:stCondLst>
                      <p:childTnLst>
                        <p:par>
                          <p:cTn id="6384" fill="hold">
                            <p:stCondLst>
                              <p:cond delay="0"/>
                            </p:stCondLst>
                            <p:childTnLst>
                              <p:par>
                                <p:cTn id="6385" presetID="1" presetClass="exit" presetSubtype="0" fill="hold" grpId="1" nodeType="withEffect">
                                  <p:stCondLst>
                                    <p:cond delay="0"/>
                                  </p:stCondLst>
                                  <p:childTnLst>
                                    <p:set>
                                      <p:cBhvr>
                                        <p:cTn id="6386" dur="1" fill="hold">
                                          <p:stCondLst>
                                            <p:cond delay="0"/>
                                          </p:stCondLst>
                                        </p:cTn>
                                        <p:tgtEl>
                                          <p:spTgt spid="524"/>
                                        </p:tgtEl>
                                        <p:attrNameLst>
                                          <p:attrName>style.visibility</p:attrName>
                                        </p:attrNameLst>
                                      </p:cBhvr>
                                      <p:to>
                                        <p:strVal val="hidden"/>
                                      </p:to>
                                    </p:set>
                                  </p:childTnLst>
                                </p:cTn>
                              </p:par>
                              <p:par>
                                <p:cTn id="6387" presetID="1" presetClass="exit" presetSubtype="0" fill="hold" grpId="1" nodeType="withEffect">
                                  <p:stCondLst>
                                    <p:cond delay="0"/>
                                  </p:stCondLst>
                                  <p:childTnLst>
                                    <p:set>
                                      <p:cBhvr>
                                        <p:cTn id="6388" dur="1" fill="hold">
                                          <p:stCondLst>
                                            <p:cond delay="0"/>
                                          </p:stCondLst>
                                        </p:cTn>
                                        <p:tgtEl>
                                          <p:spTgt spid="523"/>
                                        </p:tgtEl>
                                        <p:attrNameLst>
                                          <p:attrName>style.visibility</p:attrName>
                                        </p:attrNameLst>
                                      </p:cBhvr>
                                      <p:to>
                                        <p:strVal val="hidden"/>
                                      </p:to>
                                    </p:set>
                                  </p:childTnLst>
                                </p:cTn>
                              </p:par>
                              <p:par>
                                <p:cTn id="6389" presetID="1" presetClass="entr" presetSubtype="0" fill="hold" grpId="3" nodeType="withEffect">
                                  <p:stCondLst>
                                    <p:cond delay="0"/>
                                  </p:stCondLst>
                                  <p:childTnLst>
                                    <p:set>
                                      <p:cBhvr>
                                        <p:cTn id="6390" dur="1" fill="hold">
                                          <p:stCondLst>
                                            <p:cond delay="0"/>
                                          </p:stCondLst>
                                        </p:cTn>
                                        <p:tgtEl>
                                          <p:spTgt spid="522"/>
                                        </p:tgtEl>
                                        <p:attrNameLst>
                                          <p:attrName>style.visibility</p:attrName>
                                        </p:attrNameLst>
                                      </p:cBhvr>
                                      <p:to>
                                        <p:strVal val="visible"/>
                                      </p:to>
                                    </p:set>
                                  </p:childTnLst>
                                </p:cTn>
                              </p:par>
                              <p:par>
                                <p:cTn id="6391" presetID="1" presetClass="entr" presetSubtype="0" fill="hold" grpId="3" nodeType="withEffect">
                                  <p:stCondLst>
                                    <p:cond delay="0"/>
                                  </p:stCondLst>
                                  <p:childTnLst>
                                    <p:set>
                                      <p:cBhvr>
                                        <p:cTn id="6392" dur="1" fill="hold">
                                          <p:stCondLst>
                                            <p:cond delay="0"/>
                                          </p:stCondLst>
                                        </p:cTn>
                                        <p:tgtEl>
                                          <p:spTgt spid="521"/>
                                        </p:tgtEl>
                                        <p:attrNameLst>
                                          <p:attrName>style.visibility</p:attrName>
                                        </p:attrNameLst>
                                      </p:cBhvr>
                                      <p:to>
                                        <p:strVal val="visible"/>
                                      </p:to>
                                    </p:set>
                                  </p:childTnLst>
                                </p:cTn>
                              </p:par>
                            </p:childTnLst>
                          </p:cTn>
                        </p:par>
                      </p:childTnLst>
                    </p:cTn>
                  </p:par>
                </p:childTnLst>
              </p:cTn>
              <p:nextCondLst>
                <p:cond evt="onClick" delay="0">
                  <p:tgtEl>
                    <p:spTgt spid="524"/>
                  </p:tgtEl>
                </p:cond>
              </p:nextCondLst>
            </p:seq>
            <p:seq concurrent="1" nextAc="seek">
              <p:cTn id="6393" restart="whenNotActive" fill="hold" evtFilter="cancelBubble" nodeType="interactiveSeq">
                <p:stCondLst>
                  <p:cond evt="onClick" delay="0">
                    <p:tgtEl>
                      <p:spTgt spid="523"/>
                    </p:tgtEl>
                  </p:cond>
                </p:stCondLst>
                <p:endSync evt="end" delay="0">
                  <p:rtn val="all"/>
                </p:endSync>
                <p:childTnLst>
                  <p:par>
                    <p:cTn id="6394" fill="hold">
                      <p:stCondLst>
                        <p:cond delay="0"/>
                      </p:stCondLst>
                      <p:childTnLst>
                        <p:par>
                          <p:cTn id="6395" fill="hold">
                            <p:stCondLst>
                              <p:cond delay="0"/>
                            </p:stCondLst>
                            <p:childTnLst>
                              <p:par>
                                <p:cTn id="6396" presetID="1" presetClass="exit" presetSubtype="0" fill="hold" grpId="2" nodeType="withEffect">
                                  <p:stCondLst>
                                    <p:cond delay="0"/>
                                  </p:stCondLst>
                                  <p:childTnLst>
                                    <p:set>
                                      <p:cBhvr>
                                        <p:cTn id="6397" dur="1" fill="hold">
                                          <p:stCondLst>
                                            <p:cond delay="0"/>
                                          </p:stCondLst>
                                        </p:cTn>
                                        <p:tgtEl>
                                          <p:spTgt spid="523"/>
                                        </p:tgtEl>
                                        <p:attrNameLst>
                                          <p:attrName>style.visibility</p:attrName>
                                        </p:attrNameLst>
                                      </p:cBhvr>
                                      <p:to>
                                        <p:strVal val="hidden"/>
                                      </p:to>
                                    </p:set>
                                  </p:childTnLst>
                                </p:cTn>
                              </p:par>
                              <p:par>
                                <p:cTn id="6398" presetID="1" presetClass="exit" presetSubtype="0" fill="hold" grpId="2" nodeType="withEffect">
                                  <p:stCondLst>
                                    <p:cond delay="0"/>
                                  </p:stCondLst>
                                  <p:childTnLst>
                                    <p:set>
                                      <p:cBhvr>
                                        <p:cTn id="6399" dur="1" fill="hold">
                                          <p:stCondLst>
                                            <p:cond delay="0"/>
                                          </p:stCondLst>
                                        </p:cTn>
                                        <p:tgtEl>
                                          <p:spTgt spid="524"/>
                                        </p:tgtEl>
                                        <p:attrNameLst>
                                          <p:attrName>style.visibility</p:attrName>
                                        </p:attrNameLst>
                                      </p:cBhvr>
                                      <p:to>
                                        <p:strVal val="hidden"/>
                                      </p:to>
                                    </p:set>
                                  </p:childTnLst>
                                </p:cTn>
                              </p:par>
                              <p:par>
                                <p:cTn id="6400" presetID="1" presetClass="entr" presetSubtype="0" fill="hold" grpId="0" nodeType="withEffect">
                                  <p:stCondLst>
                                    <p:cond delay="0"/>
                                  </p:stCondLst>
                                  <p:childTnLst>
                                    <p:set>
                                      <p:cBhvr>
                                        <p:cTn id="6401" dur="1" fill="hold">
                                          <p:stCondLst>
                                            <p:cond delay="0"/>
                                          </p:stCondLst>
                                        </p:cTn>
                                        <p:tgtEl>
                                          <p:spTgt spid="525"/>
                                        </p:tgtEl>
                                        <p:attrNameLst>
                                          <p:attrName>style.visibility</p:attrName>
                                        </p:attrNameLst>
                                      </p:cBhvr>
                                      <p:to>
                                        <p:strVal val="visible"/>
                                      </p:to>
                                    </p:set>
                                  </p:childTnLst>
                                </p:cTn>
                              </p:par>
                              <p:par>
                                <p:cTn id="6402" presetID="1" presetClass="entr" presetSubtype="0" fill="hold" grpId="0" nodeType="withEffect">
                                  <p:stCondLst>
                                    <p:cond delay="0"/>
                                  </p:stCondLst>
                                  <p:childTnLst>
                                    <p:set>
                                      <p:cBhvr>
                                        <p:cTn id="6403" dur="1" fill="hold">
                                          <p:stCondLst>
                                            <p:cond delay="0"/>
                                          </p:stCondLst>
                                        </p:cTn>
                                        <p:tgtEl>
                                          <p:spTgt spid="526"/>
                                        </p:tgtEl>
                                        <p:attrNameLst>
                                          <p:attrName>style.visibility</p:attrName>
                                        </p:attrNameLst>
                                      </p:cBhvr>
                                      <p:to>
                                        <p:strVal val="visible"/>
                                      </p:to>
                                    </p:set>
                                  </p:childTnLst>
                                </p:cTn>
                              </p:par>
                            </p:childTnLst>
                          </p:cTn>
                        </p:par>
                      </p:childTnLst>
                    </p:cTn>
                  </p:par>
                </p:childTnLst>
              </p:cTn>
              <p:nextCondLst>
                <p:cond evt="onClick" delay="0">
                  <p:tgtEl>
                    <p:spTgt spid="523"/>
                  </p:tgtEl>
                </p:cond>
              </p:nextCondLst>
            </p:seq>
            <p:seq concurrent="1" nextAc="seek">
              <p:cTn id="6404" restart="whenNotActive" fill="hold" evtFilter="cancelBubble" nodeType="interactiveSeq">
                <p:stCondLst>
                  <p:cond evt="onClick" delay="0">
                    <p:tgtEl>
                      <p:spTgt spid="526"/>
                    </p:tgtEl>
                  </p:cond>
                </p:stCondLst>
                <p:endSync evt="end" delay="0">
                  <p:rtn val="all"/>
                </p:endSync>
                <p:childTnLst>
                  <p:par>
                    <p:cTn id="6405" fill="hold">
                      <p:stCondLst>
                        <p:cond delay="0"/>
                      </p:stCondLst>
                      <p:childTnLst>
                        <p:par>
                          <p:cTn id="6406" fill="hold">
                            <p:stCondLst>
                              <p:cond delay="0"/>
                            </p:stCondLst>
                            <p:childTnLst>
                              <p:par>
                                <p:cTn id="6407" presetID="1" presetClass="exit" presetSubtype="0" fill="hold" grpId="1" nodeType="withEffect">
                                  <p:stCondLst>
                                    <p:cond delay="0"/>
                                  </p:stCondLst>
                                  <p:childTnLst>
                                    <p:set>
                                      <p:cBhvr>
                                        <p:cTn id="6408" dur="1" fill="hold">
                                          <p:stCondLst>
                                            <p:cond delay="0"/>
                                          </p:stCondLst>
                                        </p:cTn>
                                        <p:tgtEl>
                                          <p:spTgt spid="525"/>
                                        </p:tgtEl>
                                        <p:attrNameLst>
                                          <p:attrName>style.visibility</p:attrName>
                                        </p:attrNameLst>
                                      </p:cBhvr>
                                      <p:to>
                                        <p:strVal val="hidden"/>
                                      </p:to>
                                    </p:set>
                                  </p:childTnLst>
                                </p:cTn>
                              </p:par>
                              <p:par>
                                <p:cTn id="6409" presetID="1" presetClass="exit" presetSubtype="0" fill="hold" grpId="1" nodeType="withEffect">
                                  <p:stCondLst>
                                    <p:cond delay="0"/>
                                  </p:stCondLst>
                                  <p:childTnLst>
                                    <p:set>
                                      <p:cBhvr>
                                        <p:cTn id="6410" dur="1" fill="hold">
                                          <p:stCondLst>
                                            <p:cond delay="0"/>
                                          </p:stCondLst>
                                        </p:cTn>
                                        <p:tgtEl>
                                          <p:spTgt spid="526"/>
                                        </p:tgtEl>
                                        <p:attrNameLst>
                                          <p:attrName>style.visibility</p:attrName>
                                        </p:attrNameLst>
                                      </p:cBhvr>
                                      <p:to>
                                        <p:strVal val="hidden"/>
                                      </p:to>
                                    </p:set>
                                  </p:childTnLst>
                                </p:cTn>
                              </p:par>
                              <p:par>
                                <p:cTn id="6411" presetID="1" presetClass="entr" presetSubtype="0" fill="hold" grpId="0" nodeType="withEffect">
                                  <p:stCondLst>
                                    <p:cond delay="0"/>
                                  </p:stCondLst>
                                  <p:childTnLst>
                                    <p:set>
                                      <p:cBhvr>
                                        <p:cTn id="6412" dur="1" fill="hold">
                                          <p:stCondLst>
                                            <p:cond delay="0"/>
                                          </p:stCondLst>
                                        </p:cTn>
                                        <p:tgtEl>
                                          <p:spTgt spid="524"/>
                                        </p:tgtEl>
                                        <p:attrNameLst>
                                          <p:attrName>style.visibility</p:attrName>
                                        </p:attrNameLst>
                                      </p:cBhvr>
                                      <p:to>
                                        <p:strVal val="visible"/>
                                      </p:to>
                                    </p:set>
                                  </p:childTnLst>
                                </p:cTn>
                              </p:par>
                              <p:par>
                                <p:cTn id="6413" presetID="1" presetClass="entr" presetSubtype="0" fill="hold" grpId="0" nodeType="withEffect">
                                  <p:stCondLst>
                                    <p:cond delay="0"/>
                                  </p:stCondLst>
                                  <p:childTnLst>
                                    <p:set>
                                      <p:cBhvr>
                                        <p:cTn id="6414" dur="1" fill="hold">
                                          <p:stCondLst>
                                            <p:cond delay="0"/>
                                          </p:stCondLst>
                                        </p:cTn>
                                        <p:tgtEl>
                                          <p:spTgt spid="523"/>
                                        </p:tgtEl>
                                        <p:attrNameLst>
                                          <p:attrName>style.visibility</p:attrName>
                                        </p:attrNameLst>
                                      </p:cBhvr>
                                      <p:to>
                                        <p:strVal val="visible"/>
                                      </p:to>
                                    </p:set>
                                  </p:childTnLst>
                                </p:cTn>
                              </p:par>
                            </p:childTnLst>
                          </p:cTn>
                        </p:par>
                      </p:childTnLst>
                    </p:cTn>
                  </p:par>
                </p:childTnLst>
              </p:cTn>
              <p:nextCondLst>
                <p:cond evt="onClick" delay="0">
                  <p:tgtEl>
                    <p:spTgt spid="526"/>
                  </p:tgtEl>
                </p:cond>
              </p:nextCondLst>
            </p:seq>
            <p:seq concurrent="1" nextAc="seek">
              <p:cTn id="6415" restart="whenNotActive" fill="hold" evtFilter="cancelBubble" nodeType="interactiveSeq">
                <p:stCondLst>
                  <p:cond evt="onClick" delay="0">
                    <p:tgtEl>
                      <p:spTgt spid="525"/>
                    </p:tgtEl>
                  </p:cond>
                </p:stCondLst>
                <p:endSync evt="end" delay="0">
                  <p:rtn val="all"/>
                </p:endSync>
                <p:childTnLst>
                  <p:par>
                    <p:cTn id="6416" fill="hold">
                      <p:stCondLst>
                        <p:cond delay="0"/>
                      </p:stCondLst>
                      <p:childTnLst>
                        <p:par>
                          <p:cTn id="6417" fill="hold">
                            <p:stCondLst>
                              <p:cond delay="0"/>
                            </p:stCondLst>
                            <p:childTnLst>
                              <p:par>
                                <p:cTn id="6418" presetID="1" presetClass="exit" presetSubtype="0" fill="hold" grpId="2" nodeType="withEffect">
                                  <p:stCondLst>
                                    <p:cond delay="0"/>
                                  </p:stCondLst>
                                  <p:childTnLst>
                                    <p:set>
                                      <p:cBhvr>
                                        <p:cTn id="6419" dur="1" fill="hold">
                                          <p:stCondLst>
                                            <p:cond delay="0"/>
                                          </p:stCondLst>
                                        </p:cTn>
                                        <p:tgtEl>
                                          <p:spTgt spid="525"/>
                                        </p:tgtEl>
                                        <p:attrNameLst>
                                          <p:attrName>style.visibility</p:attrName>
                                        </p:attrNameLst>
                                      </p:cBhvr>
                                      <p:to>
                                        <p:strVal val="hidden"/>
                                      </p:to>
                                    </p:set>
                                  </p:childTnLst>
                                </p:cTn>
                              </p:par>
                              <p:par>
                                <p:cTn id="6420" presetID="1" presetClass="exit" presetSubtype="0" fill="hold" grpId="3" nodeType="withEffect">
                                  <p:stCondLst>
                                    <p:cond delay="0"/>
                                  </p:stCondLst>
                                  <p:childTnLst>
                                    <p:set>
                                      <p:cBhvr>
                                        <p:cTn id="6421" dur="1" fill="hold">
                                          <p:stCondLst>
                                            <p:cond delay="0"/>
                                          </p:stCondLst>
                                        </p:cTn>
                                        <p:tgtEl>
                                          <p:spTgt spid="526"/>
                                        </p:tgtEl>
                                        <p:attrNameLst>
                                          <p:attrName>style.visibility</p:attrName>
                                        </p:attrNameLst>
                                      </p:cBhvr>
                                      <p:to>
                                        <p:strVal val="hidden"/>
                                      </p:to>
                                    </p:set>
                                  </p:childTnLst>
                                </p:cTn>
                              </p:par>
                              <p:par>
                                <p:cTn id="6422" presetID="1" presetClass="entr" presetSubtype="0" fill="hold" grpId="0" nodeType="withEffect">
                                  <p:stCondLst>
                                    <p:cond delay="0"/>
                                  </p:stCondLst>
                                  <p:childTnLst>
                                    <p:set>
                                      <p:cBhvr>
                                        <p:cTn id="6423" dur="1" fill="hold">
                                          <p:stCondLst>
                                            <p:cond delay="0"/>
                                          </p:stCondLst>
                                        </p:cTn>
                                        <p:tgtEl>
                                          <p:spTgt spid="528"/>
                                        </p:tgtEl>
                                        <p:attrNameLst>
                                          <p:attrName>style.visibility</p:attrName>
                                        </p:attrNameLst>
                                      </p:cBhvr>
                                      <p:to>
                                        <p:strVal val="visible"/>
                                      </p:to>
                                    </p:set>
                                  </p:childTnLst>
                                </p:cTn>
                              </p:par>
                              <p:par>
                                <p:cTn id="6424" presetID="1" presetClass="entr" presetSubtype="0" fill="hold" grpId="0" nodeType="withEffect">
                                  <p:stCondLst>
                                    <p:cond delay="0"/>
                                  </p:stCondLst>
                                  <p:childTnLst>
                                    <p:set>
                                      <p:cBhvr>
                                        <p:cTn id="6425" dur="1" fill="hold">
                                          <p:stCondLst>
                                            <p:cond delay="0"/>
                                          </p:stCondLst>
                                        </p:cTn>
                                        <p:tgtEl>
                                          <p:spTgt spid="527"/>
                                        </p:tgtEl>
                                        <p:attrNameLst>
                                          <p:attrName>style.visibility</p:attrName>
                                        </p:attrNameLst>
                                      </p:cBhvr>
                                      <p:to>
                                        <p:strVal val="visible"/>
                                      </p:to>
                                    </p:set>
                                  </p:childTnLst>
                                </p:cTn>
                              </p:par>
                            </p:childTnLst>
                          </p:cTn>
                        </p:par>
                      </p:childTnLst>
                    </p:cTn>
                  </p:par>
                </p:childTnLst>
              </p:cTn>
              <p:nextCondLst>
                <p:cond evt="onClick" delay="0">
                  <p:tgtEl>
                    <p:spTgt spid="525"/>
                  </p:tgtEl>
                </p:cond>
              </p:nextCondLst>
            </p:seq>
            <p:seq concurrent="1" nextAc="seek">
              <p:cTn id="6426" restart="whenNotActive" fill="hold" evtFilter="cancelBubble" nodeType="interactiveSeq">
                <p:stCondLst>
                  <p:cond evt="onClick" delay="0">
                    <p:tgtEl>
                      <p:spTgt spid="528"/>
                    </p:tgtEl>
                  </p:cond>
                </p:stCondLst>
                <p:endSync evt="end" delay="0">
                  <p:rtn val="all"/>
                </p:endSync>
                <p:childTnLst>
                  <p:par>
                    <p:cTn id="6427" fill="hold">
                      <p:stCondLst>
                        <p:cond delay="0"/>
                      </p:stCondLst>
                      <p:childTnLst>
                        <p:par>
                          <p:cTn id="6428" fill="hold">
                            <p:stCondLst>
                              <p:cond delay="0"/>
                            </p:stCondLst>
                            <p:childTnLst>
                              <p:par>
                                <p:cTn id="6429" presetID="1" presetClass="exit" presetSubtype="0" fill="hold" grpId="1" nodeType="withEffect">
                                  <p:stCondLst>
                                    <p:cond delay="0"/>
                                  </p:stCondLst>
                                  <p:childTnLst>
                                    <p:set>
                                      <p:cBhvr>
                                        <p:cTn id="6430" dur="1" fill="hold">
                                          <p:stCondLst>
                                            <p:cond delay="0"/>
                                          </p:stCondLst>
                                        </p:cTn>
                                        <p:tgtEl>
                                          <p:spTgt spid="528"/>
                                        </p:tgtEl>
                                        <p:attrNameLst>
                                          <p:attrName>style.visibility</p:attrName>
                                        </p:attrNameLst>
                                      </p:cBhvr>
                                      <p:to>
                                        <p:strVal val="hidden"/>
                                      </p:to>
                                    </p:set>
                                  </p:childTnLst>
                                </p:cTn>
                              </p:par>
                              <p:par>
                                <p:cTn id="6431" presetID="1" presetClass="exit" presetSubtype="0" fill="hold" grpId="1" nodeType="withEffect">
                                  <p:stCondLst>
                                    <p:cond delay="0"/>
                                  </p:stCondLst>
                                  <p:childTnLst>
                                    <p:set>
                                      <p:cBhvr>
                                        <p:cTn id="6432" dur="1" fill="hold">
                                          <p:stCondLst>
                                            <p:cond delay="0"/>
                                          </p:stCondLst>
                                        </p:cTn>
                                        <p:tgtEl>
                                          <p:spTgt spid="527"/>
                                        </p:tgtEl>
                                        <p:attrNameLst>
                                          <p:attrName>style.visibility</p:attrName>
                                        </p:attrNameLst>
                                      </p:cBhvr>
                                      <p:to>
                                        <p:strVal val="hidden"/>
                                      </p:to>
                                    </p:set>
                                  </p:childTnLst>
                                </p:cTn>
                              </p:par>
                              <p:par>
                                <p:cTn id="6433" presetID="1" presetClass="entr" presetSubtype="0" fill="hold" grpId="3" nodeType="withEffect">
                                  <p:stCondLst>
                                    <p:cond delay="0"/>
                                  </p:stCondLst>
                                  <p:childTnLst>
                                    <p:set>
                                      <p:cBhvr>
                                        <p:cTn id="6434" dur="1" fill="hold">
                                          <p:stCondLst>
                                            <p:cond delay="0"/>
                                          </p:stCondLst>
                                        </p:cTn>
                                        <p:tgtEl>
                                          <p:spTgt spid="525"/>
                                        </p:tgtEl>
                                        <p:attrNameLst>
                                          <p:attrName>style.visibility</p:attrName>
                                        </p:attrNameLst>
                                      </p:cBhvr>
                                      <p:to>
                                        <p:strVal val="visible"/>
                                      </p:to>
                                    </p:set>
                                  </p:childTnLst>
                                </p:cTn>
                              </p:par>
                              <p:par>
                                <p:cTn id="6435" presetID="1" presetClass="entr" presetSubtype="0" fill="hold" grpId="2" nodeType="withEffect">
                                  <p:stCondLst>
                                    <p:cond delay="0"/>
                                  </p:stCondLst>
                                  <p:childTnLst>
                                    <p:set>
                                      <p:cBhvr>
                                        <p:cTn id="6436" dur="1" fill="hold">
                                          <p:stCondLst>
                                            <p:cond delay="0"/>
                                          </p:stCondLst>
                                        </p:cTn>
                                        <p:tgtEl>
                                          <p:spTgt spid="526"/>
                                        </p:tgtEl>
                                        <p:attrNameLst>
                                          <p:attrName>style.visibility</p:attrName>
                                        </p:attrNameLst>
                                      </p:cBhvr>
                                      <p:to>
                                        <p:strVal val="visible"/>
                                      </p:to>
                                    </p:set>
                                  </p:childTnLst>
                                </p:cTn>
                              </p:par>
                            </p:childTnLst>
                          </p:cTn>
                        </p:par>
                      </p:childTnLst>
                    </p:cTn>
                  </p:par>
                </p:childTnLst>
              </p:cTn>
              <p:nextCondLst>
                <p:cond evt="onClick" delay="0">
                  <p:tgtEl>
                    <p:spTgt spid="528"/>
                  </p:tgtEl>
                </p:cond>
              </p:nextCondLst>
            </p:seq>
            <p:seq concurrent="1" nextAc="seek">
              <p:cTn id="6437" restart="whenNotActive" fill="hold" evtFilter="cancelBubble" nodeType="interactiveSeq">
                <p:stCondLst>
                  <p:cond evt="onClick" delay="0">
                    <p:tgtEl>
                      <p:spTgt spid="527"/>
                    </p:tgtEl>
                  </p:cond>
                </p:stCondLst>
                <p:endSync evt="end" delay="0">
                  <p:rtn val="all"/>
                </p:endSync>
                <p:childTnLst>
                  <p:par>
                    <p:cTn id="6438" fill="hold">
                      <p:stCondLst>
                        <p:cond delay="0"/>
                      </p:stCondLst>
                      <p:childTnLst>
                        <p:par>
                          <p:cTn id="6439" fill="hold">
                            <p:stCondLst>
                              <p:cond delay="0"/>
                            </p:stCondLst>
                            <p:childTnLst>
                              <p:par>
                                <p:cTn id="6440" presetID="1" presetClass="exit" presetSubtype="0" fill="hold" grpId="2" nodeType="withEffect">
                                  <p:stCondLst>
                                    <p:cond delay="0"/>
                                  </p:stCondLst>
                                  <p:childTnLst>
                                    <p:set>
                                      <p:cBhvr>
                                        <p:cTn id="6441" dur="1" fill="hold">
                                          <p:stCondLst>
                                            <p:cond delay="0"/>
                                          </p:stCondLst>
                                        </p:cTn>
                                        <p:tgtEl>
                                          <p:spTgt spid="527"/>
                                        </p:tgtEl>
                                        <p:attrNameLst>
                                          <p:attrName>style.visibility</p:attrName>
                                        </p:attrNameLst>
                                      </p:cBhvr>
                                      <p:to>
                                        <p:strVal val="hidden"/>
                                      </p:to>
                                    </p:set>
                                  </p:childTnLst>
                                </p:cTn>
                              </p:par>
                              <p:par>
                                <p:cTn id="6442" presetID="1" presetClass="exit" presetSubtype="0" fill="hold" grpId="2" nodeType="withEffect">
                                  <p:stCondLst>
                                    <p:cond delay="0"/>
                                  </p:stCondLst>
                                  <p:childTnLst>
                                    <p:set>
                                      <p:cBhvr>
                                        <p:cTn id="6443" dur="1" fill="hold">
                                          <p:stCondLst>
                                            <p:cond delay="0"/>
                                          </p:stCondLst>
                                        </p:cTn>
                                        <p:tgtEl>
                                          <p:spTgt spid="528"/>
                                        </p:tgtEl>
                                        <p:attrNameLst>
                                          <p:attrName>style.visibility</p:attrName>
                                        </p:attrNameLst>
                                      </p:cBhvr>
                                      <p:to>
                                        <p:strVal val="hidden"/>
                                      </p:to>
                                    </p:set>
                                  </p:childTnLst>
                                </p:cTn>
                              </p:par>
                              <p:par>
                                <p:cTn id="6444" presetID="1" presetClass="entr" presetSubtype="0" fill="hold" grpId="3" nodeType="withEffect">
                                  <p:stCondLst>
                                    <p:cond delay="0"/>
                                  </p:stCondLst>
                                  <p:childTnLst>
                                    <p:set>
                                      <p:cBhvr>
                                        <p:cTn id="6445" dur="1" fill="hold">
                                          <p:stCondLst>
                                            <p:cond delay="0"/>
                                          </p:stCondLst>
                                        </p:cTn>
                                        <p:tgtEl>
                                          <p:spTgt spid="530"/>
                                        </p:tgtEl>
                                        <p:attrNameLst>
                                          <p:attrName>style.visibility</p:attrName>
                                        </p:attrNameLst>
                                      </p:cBhvr>
                                      <p:to>
                                        <p:strVal val="visible"/>
                                      </p:to>
                                    </p:set>
                                  </p:childTnLst>
                                </p:cTn>
                              </p:par>
                              <p:par>
                                <p:cTn id="6446" presetID="1" presetClass="entr" presetSubtype="0" fill="hold" grpId="3" nodeType="withEffect">
                                  <p:stCondLst>
                                    <p:cond delay="0"/>
                                  </p:stCondLst>
                                  <p:childTnLst>
                                    <p:set>
                                      <p:cBhvr>
                                        <p:cTn id="6447" dur="1" fill="hold">
                                          <p:stCondLst>
                                            <p:cond delay="0"/>
                                          </p:stCondLst>
                                        </p:cTn>
                                        <p:tgtEl>
                                          <p:spTgt spid="529"/>
                                        </p:tgtEl>
                                        <p:attrNameLst>
                                          <p:attrName>style.visibility</p:attrName>
                                        </p:attrNameLst>
                                      </p:cBhvr>
                                      <p:to>
                                        <p:strVal val="visible"/>
                                      </p:to>
                                    </p:set>
                                  </p:childTnLst>
                                </p:cTn>
                              </p:par>
                            </p:childTnLst>
                          </p:cTn>
                        </p:par>
                      </p:childTnLst>
                    </p:cTn>
                  </p:par>
                </p:childTnLst>
              </p:cTn>
              <p:nextCondLst>
                <p:cond evt="onClick" delay="0">
                  <p:tgtEl>
                    <p:spTgt spid="527"/>
                  </p:tgtEl>
                </p:cond>
              </p:nextCondLst>
            </p:seq>
            <p:seq concurrent="1" nextAc="seek">
              <p:cTn id="6448" restart="whenNotActive" fill="hold" evtFilter="cancelBubble" nodeType="interactiveSeq">
                <p:stCondLst>
                  <p:cond evt="onClick" delay="0">
                    <p:tgtEl>
                      <p:spTgt spid="530"/>
                    </p:tgtEl>
                  </p:cond>
                </p:stCondLst>
                <p:endSync evt="end" delay="0">
                  <p:rtn val="all"/>
                </p:endSync>
                <p:childTnLst>
                  <p:par>
                    <p:cTn id="6449" fill="hold">
                      <p:stCondLst>
                        <p:cond delay="0"/>
                      </p:stCondLst>
                      <p:childTnLst>
                        <p:par>
                          <p:cTn id="6450" fill="hold">
                            <p:stCondLst>
                              <p:cond delay="0"/>
                            </p:stCondLst>
                            <p:childTnLst>
                              <p:par>
                                <p:cTn id="6451" presetID="1" presetClass="exit" presetSubtype="0" fill="hold" grpId="1" nodeType="withEffect">
                                  <p:stCondLst>
                                    <p:cond delay="0"/>
                                  </p:stCondLst>
                                  <p:childTnLst>
                                    <p:set>
                                      <p:cBhvr>
                                        <p:cTn id="6452" dur="1" fill="hold">
                                          <p:stCondLst>
                                            <p:cond delay="0"/>
                                          </p:stCondLst>
                                        </p:cTn>
                                        <p:tgtEl>
                                          <p:spTgt spid="530"/>
                                        </p:tgtEl>
                                        <p:attrNameLst>
                                          <p:attrName>style.visibility</p:attrName>
                                        </p:attrNameLst>
                                      </p:cBhvr>
                                      <p:to>
                                        <p:strVal val="hidden"/>
                                      </p:to>
                                    </p:set>
                                  </p:childTnLst>
                                </p:cTn>
                              </p:par>
                              <p:par>
                                <p:cTn id="6453" presetID="1" presetClass="exit" presetSubtype="0" fill="hold" grpId="1" nodeType="withEffect">
                                  <p:stCondLst>
                                    <p:cond delay="0"/>
                                  </p:stCondLst>
                                  <p:childTnLst>
                                    <p:set>
                                      <p:cBhvr>
                                        <p:cTn id="6454" dur="1" fill="hold">
                                          <p:stCondLst>
                                            <p:cond delay="0"/>
                                          </p:stCondLst>
                                        </p:cTn>
                                        <p:tgtEl>
                                          <p:spTgt spid="529"/>
                                        </p:tgtEl>
                                        <p:attrNameLst>
                                          <p:attrName>style.visibility</p:attrName>
                                        </p:attrNameLst>
                                      </p:cBhvr>
                                      <p:to>
                                        <p:strVal val="hidden"/>
                                      </p:to>
                                    </p:set>
                                  </p:childTnLst>
                                </p:cTn>
                              </p:par>
                              <p:par>
                                <p:cTn id="6455" presetID="1" presetClass="entr" presetSubtype="0" fill="hold" grpId="3" nodeType="withEffect">
                                  <p:stCondLst>
                                    <p:cond delay="0"/>
                                  </p:stCondLst>
                                  <p:childTnLst>
                                    <p:set>
                                      <p:cBhvr>
                                        <p:cTn id="6456" dur="1" fill="hold">
                                          <p:stCondLst>
                                            <p:cond delay="0"/>
                                          </p:stCondLst>
                                        </p:cTn>
                                        <p:tgtEl>
                                          <p:spTgt spid="528"/>
                                        </p:tgtEl>
                                        <p:attrNameLst>
                                          <p:attrName>style.visibility</p:attrName>
                                        </p:attrNameLst>
                                      </p:cBhvr>
                                      <p:to>
                                        <p:strVal val="visible"/>
                                      </p:to>
                                    </p:set>
                                  </p:childTnLst>
                                </p:cTn>
                              </p:par>
                              <p:par>
                                <p:cTn id="6457" presetID="1" presetClass="entr" presetSubtype="0" fill="hold" grpId="3" nodeType="withEffect">
                                  <p:stCondLst>
                                    <p:cond delay="0"/>
                                  </p:stCondLst>
                                  <p:childTnLst>
                                    <p:set>
                                      <p:cBhvr>
                                        <p:cTn id="6458" dur="1" fill="hold">
                                          <p:stCondLst>
                                            <p:cond delay="0"/>
                                          </p:stCondLst>
                                        </p:cTn>
                                        <p:tgtEl>
                                          <p:spTgt spid="527"/>
                                        </p:tgtEl>
                                        <p:attrNameLst>
                                          <p:attrName>style.visibility</p:attrName>
                                        </p:attrNameLst>
                                      </p:cBhvr>
                                      <p:to>
                                        <p:strVal val="visible"/>
                                      </p:to>
                                    </p:set>
                                  </p:childTnLst>
                                </p:cTn>
                              </p:par>
                            </p:childTnLst>
                          </p:cTn>
                        </p:par>
                      </p:childTnLst>
                    </p:cTn>
                  </p:par>
                </p:childTnLst>
              </p:cTn>
              <p:nextCondLst>
                <p:cond evt="onClick" delay="0">
                  <p:tgtEl>
                    <p:spTgt spid="530"/>
                  </p:tgtEl>
                </p:cond>
              </p:nextCondLst>
            </p:seq>
            <p:seq concurrent="1" nextAc="seek">
              <p:cTn id="6459" restart="whenNotActive" fill="hold" evtFilter="cancelBubble" nodeType="interactiveSeq">
                <p:stCondLst>
                  <p:cond evt="onClick" delay="0">
                    <p:tgtEl>
                      <p:spTgt spid="529"/>
                    </p:tgtEl>
                  </p:cond>
                </p:stCondLst>
                <p:endSync evt="end" delay="0">
                  <p:rtn val="all"/>
                </p:endSync>
                <p:childTnLst>
                  <p:par>
                    <p:cTn id="6460" fill="hold">
                      <p:stCondLst>
                        <p:cond delay="0"/>
                      </p:stCondLst>
                      <p:childTnLst>
                        <p:par>
                          <p:cTn id="6461" fill="hold">
                            <p:stCondLst>
                              <p:cond delay="0"/>
                            </p:stCondLst>
                            <p:childTnLst>
                              <p:par>
                                <p:cTn id="6462" presetID="1" presetClass="exit" presetSubtype="0" fill="hold" grpId="2" nodeType="withEffect">
                                  <p:stCondLst>
                                    <p:cond delay="0"/>
                                  </p:stCondLst>
                                  <p:childTnLst>
                                    <p:set>
                                      <p:cBhvr>
                                        <p:cTn id="6463" dur="1" fill="hold">
                                          <p:stCondLst>
                                            <p:cond delay="0"/>
                                          </p:stCondLst>
                                        </p:cTn>
                                        <p:tgtEl>
                                          <p:spTgt spid="529"/>
                                        </p:tgtEl>
                                        <p:attrNameLst>
                                          <p:attrName>style.visibility</p:attrName>
                                        </p:attrNameLst>
                                      </p:cBhvr>
                                      <p:to>
                                        <p:strVal val="hidden"/>
                                      </p:to>
                                    </p:set>
                                  </p:childTnLst>
                                </p:cTn>
                              </p:par>
                              <p:par>
                                <p:cTn id="6464" presetID="1" presetClass="exit" presetSubtype="0" fill="hold" grpId="2" nodeType="withEffect">
                                  <p:stCondLst>
                                    <p:cond delay="0"/>
                                  </p:stCondLst>
                                  <p:childTnLst>
                                    <p:set>
                                      <p:cBhvr>
                                        <p:cTn id="6465" dur="1" fill="hold">
                                          <p:stCondLst>
                                            <p:cond delay="0"/>
                                          </p:stCondLst>
                                        </p:cTn>
                                        <p:tgtEl>
                                          <p:spTgt spid="530"/>
                                        </p:tgtEl>
                                        <p:attrNameLst>
                                          <p:attrName>style.visibility</p:attrName>
                                        </p:attrNameLst>
                                      </p:cBhvr>
                                      <p:to>
                                        <p:strVal val="hidden"/>
                                      </p:to>
                                    </p:set>
                                  </p:childTnLst>
                                </p:cTn>
                              </p:par>
                              <p:par>
                                <p:cTn id="6466" presetID="1" presetClass="entr" presetSubtype="0" fill="hold" grpId="3" nodeType="withEffect">
                                  <p:stCondLst>
                                    <p:cond delay="0"/>
                                  </p:stCondLst>
                                  <p:childTnLst>
                                    <p:set>
                                      <p:cBhvr>
                                        <p:cTn id="6467" dur="1" fill="hold">
                                          <p:stCondLst>
                                            <p:cond delay="0"/>
                                          </p:stCondLst>
                                        </p:cTn>
                                        <p:tgtEl>
                                          <p:spTgt spid="532"/>
                                        </p:tgtEl>
                                        <p:attrNameLst>
                                          <p:attrName>style.visibility</p:attrName>
                                        </p:attrNameLst>
                                      </p:cBhvr>
                                      <p:to>
                                        <p:strVal val="visible"/>
                                      </p:to>
                                    </p:set>
                                  </p:childTnLst>
                                </p:cTn>
                              </p:par>
                              <p:par>
                                <p:cTn id="6468" presetID="1" presetClass="entr" presetSubtype="0" fill="hold" grpId="3" nodeType="withEffect">
                                  <p:stCondLst>
                                    <p:cond delay="0"/>
                                  </p:stCondLst>
                                  <p:childTnLst>
                                    <p:set>
                                      <p:cBhvr>
                                        <p:cTn id="6469" dur="1" fill="hold">
                                          <p:stCondLst>
                                            <p:cond delay="0"/>
                                          </p:stCondLst>
                                        </p:cTn>
                                        <p:tgtEl>
                                          <p:spTgt spid="531"/>
                                        </p:tgtEl>
                                        <p:attrNameLst>
                                          <p:attrName>style.visibility</p:attrName>
                                        </p:attrNameLst>
                                      </p:cBhvr>
                                      <p:to>
                                        <p:strVal val="visible"/>
                                      </p:to>
                                    </p:set>
                                  </p:childTnLst>
                                </p:cTn>
                              </p:par>
                            </p:childTnLst>
                          </p:cTn>
                        </p:par>
                      </p:childTnLst>
                    </p:cTn>
                  </p:par>
                </p:childTnLst>
              </p:cTn>
              <p:nextCondLst>
                <p:cond evt="onClick" delay="0">
                  <p:tgtEl>
                    <p:spTgt spid="529"/>
                  </p:tgtEl>
                </p:cond>
              </p:nextCondLst>
            </p:seq>
            <p:seq concurrent="1" nextAc="seek">
              <p:cTn id="6470" restart="whenNotActive" fill="hold" evtFilter="cancelBubble" nodeType="interactiveSeq">
                <p:stCondLst>
                  <p:cond evt="onClick" delay="0">
                    <p:tgtEl>
                      <p:spTgt spid="532"/>
                    </p:tgtEl>
                  </p:cond>
                </p:stCondLst>
                <p:endSync evt="end" delay="0">
                  <p:rtn val="all"/>
                </p:endSync>
                <p:childTnLst>
                  <p:par>
                    <p:cTn id="6471" fill="hold">
                      <p:stCondLst>
                        <p:cond delay="0"/>
                      </p:stCondLst>
                      <p:childTnLst>
                        <p:par>
                          <p:cTn id="6472" fill="hold">
                            <p:stCondLst>
                              <p:cond delay="0"/>
                            </p:stCondLst>
                            <p:childTnLst>
                              <p:par>
                                <p:cTn id="6473" presetID="1" presetClass="exit" presetSubtype="0" fill="hold" grpId="1" nodeType="withEffect">
                                  <p:stCondLst>
                                    <p:cond delay="0"/>
                                  </p:stCondLst>
                                  <p:childTnLst>
                                    <p:set>
                                      <p:cBhvr>
                                        <p:cTn id="6474" dur="1" fill="hold">
                                          <p:stCondLst>
                                            <p:cond delay="0"/>
                                          </p:stCondLst>
                                        </p:cTn>
                                        <p:tgtEl>
                                          <p:spTgt spid="532"/>
                                        </p:tgtEl>
                                        <p:attrNameLst>
                                          <p:attrName>style.visibility</p:attrName>
                                        </p:attrNameLst>
                                      </p:cBhvr>
                                      <p:to>
                                        <p:strVal val="hidden"/>
                                      </p:to>
                                    </p:set>
                                  </p:childTnLst>
                                </p:cTn>
                              </p:par>
                              <p:par>
                                <p:cTn id="6475" presetID="1" presetClass="exit" presetSubtype="0" fill="hold" grpId="1" nodeType="withEffect">
                                  <p:stCondLst>
                                    <p:cond delay="0"/>
                                  </p:stCondLst>
                                  <p:childTnLst>
                                    <p:set>
                                      <p:cBhvr>
                                        <p:cTn id="6476" dur="1" fill="hold">
                                          <p:stCondLst>
                                            <p:cond delay="0"/>
                                          </p:stCondLst>
                                        </p:cTn>
                                        <p:tgtEl>
                                          <p:spTgt spid="531"/>
                                        </p:tgtEl>
                                        <p:attrNameLst>
                                          <p:attrName>style.visibility</p:attrName>
                                        </p:attrNameLst>
                                      </p:cBhvr>
                                      <p:to>
                                        <p:strVal val="hidden"/>
                                      </p:to>
                                    </p:set>
                                  </p:childTnLst>
                                </p:cTn>
                              </p:par>
                              <p:par>
                                <p:cTn id="6477" presetID="1" presetClass="entr" presetSubtype="0" fill="hold" grpId="0" nodeType="withEffect">
                                  <p:stCondLst>
                                    <p:cond delay="0"/>
                                  </p:stCondLst>
                                  <p:childTnLst>
                                    <p:set>
                                      <p:cBhvr>
                                        <p:cTn id="6478" dur="1" fill="hold">
                                          <p:stCondLst>
                                            <p:cond delay="0"/>
                                          </p:stCondLst>
                                        </p:cTn>
                                        <p:tgtEl>
                                          <p:spTgt spid="530"/>
                                        </p:tgtEl>
                                        <p:attrNameLst>
                                          <p:attrName>style.visibility</p:attrName>
                                        </p:attrNameLst>
                                      </p:cBhvr>
                                      <p:to>
                                        <p:strVal val="visible"/>
                                      </p:to>
                                    </p:set>
                                  </p:childTnLst>
                                </p:cTn>
                              </p:par>
                              <p:par>
                                <p:cTn id="6479" presetID="1" presetClass="entr" presetSubtype="0" fill="hold" grpId="0" nodeType="withEffect">
                                  <p:stCondLst>
                                    <p:cond delay="0"/>
                                  </p:stCondLst>
                                  <p:childTnLst>
                                    <p:set>
                                      <p:cBhvr>
                                        <p:cTn id="6480" dur="1" fill="hold">
                                          <p:stCondLst>
                                            <p:cond delay="0"/>
                                          </p:stCondLst>
                                        </p:cTn>
                                        <p:tgtEl>
                                          <p:spTgt spid="529"/>
                                        </p:tgtEl>
                                        <p:attrNameLst>
                                          <p:attrName>style.visibility</p:attrName>
                                        </p:attrNameLst>
                                      </p:cBhvr>
                                      <p:to>
                                        <p:strVal val="visible"/>
                                      </p:to>
                                    </p:set>
                                  </p:childTnLst>
                                </p:cTn>
                              </p:par>
                            </p:childTnLst>
                          </p:cTn>
                        </p:par>
                      </p:childTnLst>
                    </p:cTn>
                  </p:par>
                </p:childTnLst>
              </p:cTn>
              <p:nextCondLst>
                <p:cond evt="onClick" delay="0">
                  <p:tgtEl>
                    <p:spTgt spid="532"/>
                  </p:tgtEl>
                </p:cond>
              </p:nextCondLst>
            </p:seq>
            <p:seq concurrent="1" nextAc="seek">
              <p:cTn id="6481" restart="whenNotActive" fill="hold" evtFilter="cancelBubble" nodeType="interactiveSeq">
                <p:stCondLst>
                  <p:cond evt="onClick" delay="0">
                    <p:tgtEl>
                      <p:spTgt spid="531"/>
                    </p:tgtEl>
                  </p:cond>
                </p:stCondLst>
                <p:endSync evt="end" delay="0">
                  <p:rtn val="all"/>
                </p:endSync>
                <p:childTnLst>
                  <p:par>
                    <p:cTn id="6482" fill="hold">
                      <p:stCondLst>
                        <p:cond delay="0"/>
                      </p:stCondLst>
                      <p:childTnLst>
                        <p:par>
                          <p:cTn id="6483" fill="hold">
                            <p:stCondLst>
                              <p:cond delay="0"/>
                            </p:stCondLst>
                            <p:childTnLst>
                              <p:par>
                                <p:cTn id="6484" presetID="1" presetClass="exit" presetSubtype="0" fill="hold" grpId="2" nodeType="withEffect">
                                  <p:stCondLst>
                                    <p:cond delay="0"/>
                                  </p:stCondLst>
                                  <p:childTnLst>
                                    <p:set>
                                      <p:cBhvr>
                                        <p:cTn id="6485" dur="1" fill="hold">
                                          <p:stCondLst>
                                            <p:cond delay="0"/>
                                          </p:stCondLst>
                                        </p:cTn>
                                        <p:tgtEl>
                                          <p:spTgt spid="531"/>
                                        </p:tgtEl>
                                        <p:attrNameLst>
                                          <p:attrName>style.visibility</p:attrName>
                                        </p:attrNameLst>
                                      </p:cBhvr>
                                      <p:to>
                                        <p:strVal val="hidden"/>
                                      </p:to>
                                    </p:set>
                                  </p:childTnLst>
                                </p:cTn>
                              </p:par>
                              <p:par>
                                <p:cTn id="6486" presetID="1" presetClass="exit" presetSubtype="0" fill="hold" grpId="2" nodeType="withEffect">
                                  <p:stCondLst>
                                    <p:cond delay="0"/>
                                  </p:stCondLst>
                                  <p:childTnLst>
                                    <p:set>
                                      <p:cBhvr>
                                        <p:cTn id="6487" dur="1" fill="hold">
                                          <p:stCondLst>
                                            <p:cond delay="0"/>
                                          </p:stCondLst>
                                        </p:cTn>
                                        <p:tgtEl>
                                          <p:spTgt spid="532"/>
                                        </p:tgtEl>
                                        <p:attrNameLst>
                                          <p:attrName>style.visibility</p:attrName>
                                        </p:attrNameLst>
                                      </p:cBhvr>
                                      <p:to>
                                        <p:strVal val="hidden"/>
                                      </p:to>
                                    </p:set>
                                  </p:childTnLst>
                                </p:cTn>
                              </p:par>
                              <p:par>
                                <p:cTn id="6488" presetID="1" presetClass="entr" presetSubtype="0" fill="hold" grpId="0" nodeType="withEffect">
                                  <p:stCondLst>
                                    <p:cond delay="0"/>
                                  </p:stCondLst>
                                  <p:childTnLst>
                                    <p:set>
                                      <p:cBhvr>
                                        <p:cTn id="6489" dur="1" fill="hold">
                                          <p:stCondLst>
                                            <p:cond delay="0"/>
                                          </p:stCondLst>
                                        </p:cTn>
                                        <p:tgtEl>
                                          <p:spTgt spid="534"/>
                                        </p:tgtEl>
                                        <p:attrNameLst>
                                          <p:attrName>style.visibility</p:attrName>
                                        </p:attrNameLst>
                                      </p:cBhvr>
                                      <p:to>
                                        <p:strVal val="visible"/>
                                      </p:to>
                                    </p:set>
                                  </p:childTnLst>
                                </p:cTn>
                              </p:par>
                              <p:par>
                                <p:cTn id="6490" presetID="1" presetClass="entr" presetSubtype="0" fill="hold" grpId="0" nodeType="withEffect">
                                  <p:stCondLst>
                                    <p:cond delay="0"/>
                                  </p:stCondLst>
                                  <p:childTnLst>
                                    <p:set>
                                      <p:cBhvr>
                                        <p:cTn id="6491" dur="1" fill="hold">
                                          <p:stCondLst>
                                            <p:cond delay="0"/>
                                          </p:stCondLst>
                                        </p:cTn>
                                        <p:tgtEl>
                                          <p:spTgt spid="533"/>
                                        </p:tgtEl>
                                        <p:attrNameLst>
                                          <p:attrName>style.visibility</p:attrName>
                                        </p:attrNameLst>
                                      </p:cBhvr>
                                      <p:to>
                                        <p:strVal val="visible"/>
                                      </p:to>
                                    </p:set>
                                  </p:childTnLst>
                                </p:cTn>
                              </p:par>
                            </p:childTnLst>
                          </p:cTn>
                        </p:par>
                      </p:childTnLst>
                    </p:cTn>
                  </p:par>
                </p:childTnLst>
              </p:cTn>
              <p:nextCondLst>
                <p:cond evt="onClick" delay="0">
                  <p:tgtEl>
                    <p:spTgt spid="531"/>
                  </p:tgtEl>
                </p:cond>
              </p:nextCondLst>
            </p:seq>
            <p:seq concurrent="1" nextAc="seek">
              <p:cTn id="6492" restart="whenNotActive" fill="hold" evtFilter="cancelBubble" nodeType="interactiveSeq">
                <p:stCondLst>
                  <p:cond evt="onClick" delay="0">
                    <p:tgtEl>
                      <p:spTgt spid="534"/>
                    </p:tgtEl>
                  </p:cond>
                </p:stCondLst>
                <p:endSync evt="end" delay="0">
                  <p:rtn val="all"/>
                </p:endSync>
                <p:childTnLst>
                  <p:par>
                    <p:cTn id="6493" fill="hold">
                      <p:stCondLst>
                        <p:cond delay="0"/>
                      </p:stCondLst>
                      <p:childTnLst>
                        <p:par>
                          <p:cTn id="6494" fill="hold">
                            <p:stCondLst>
                              <p:cond delay="0"/>
                            </p:stCondLst>
                            <p:childTnLst>
                              <p:par>
                                <p:cTn id="6495" presetID="1" presetClass="exit" presetSubtype="0" fill="hold" grpId="1" nodeType="withEffect">
                                  <p:stCondLst>
                                    <p:cond delay="0"/>
                                  </p:stCondLst>
                                  <p:childTnLst>
                                    <p:set>
                                      <p:cBhvr>
                                        <p:cTn id="6496" dur="1" fill="hold">
                                          <p:stCondLst>
                                            <p:cond delay="0"/>
                                          </p:stCondLst>
                                        </p:cTn>
                                        <p:tgtEl>
                                          <p:spTgt spid="534"/>
                                        </p:tgtEl>
                                        <p:attrNameLst>
                                          <p:attrName>style.visibility</p:attrName>
                                        </p:attrNameLst>
                                      </p:cBhvr>
                                      <p:to>
                                        <p:strVal val="hidden"/>
                                      </p:to>
                                    </p:set>
                                  </p:childTnLst>
                                </p:cTn>
                              </p:par>
                              <p:par>
                                <p:cTn id="6497" presetID="1" presetClass="exit" presetSubtype="0" fill="hold" grpId="1" nodeType="withEffect">
                                  <p:stCondLst>
                                    <p:cond delay="0"/>
                                  </p:stCondLst>
                                  <p:childTnLst>
                                    <p:set>
                                      <p:cBhvr>
                                        <p:cTn id="6498" dur="1" fill="hold">
                                          <p:stCondLst>
                                            <p:cond delay="0"/>
                                          </p:stCondLst>
                                        </p:cTn>
                                        <p:tgtEl>
                                          <p:spTgt spid="533"/>
                                        </p:tgtEl>
                                        <p:attrNameLst>
                                          <p:attrName>style.visibility</p:attrName>
                                        </p:attrNameLst>
                                      </p:cBhvr>
                                      <p:to>
                                        <p:strVal val="hidden"/>
                                      </p:to>
                                    </p:set>
                                  </p:childTnLst>
                                </p:cTn>
                              </p:par>
                              <p:par>
                                <p:cTn id="6499" presetID="1" presetClass="entr" presetSubtype="0" fill="hold" grpId="0" nodeType="withEffect">
                                  <p:stCondLst>
                                    <p:cond delay="0"/>
                                  </p:stCondLst>
                                  <p:childTnLst>
                                    <p:set>
                                      <p:cBhvr>
                                        <p:cTn id="6500" dur="1" fill="hold">
                                          <p:stCondLst>
                                            <p:cond delay="0"/>
                                          </p:stCondLst>
                                        </p:cTn>
                                        <p:tgtEl>
                                          <p:spTgt spid="532"/>
                                        </p:tgtEl>
                                        <p:attrNameLst>
                                          <p:attrName>style.visibility</p:attrName>
                                        </p:attrNameLst>
                                      </p:cBhvr>
                                      <p:to>
                                        <p:strVal val="visible"/>
                                      </p:to>
                                    </p:set>
                                  </p:childTnLst>
                                </p:cTn>
                              </p:par>
                              <p:par>
                                <p:cTn id="6501" presetID="1" presetClass="entr" presetSubtype="0" fill="hold" grpId="0" nodeType="withEffect">
                                  <p:stCondLst>
                                    <p:cond delay="0"/>
                                  </p:stCondLst>
                                  <p:childTnLst>
                                    <p:set>
                                      <p:cBhvr>
                                        <p:cTn id="6502" dur="1" fill="hold">
                                          <p:stCondLst>
                                            <p:cond delay="0"/>
                                          </p:stCondLst>
                                        </p:cTn>
                                        <p:tgtEl>
                                          <p:spTgt spid="531"/>
                                        </p:tgtEl>
                                        <p:attrNameLst>
                                          <p:attrName>style.visibility</p:attrName>
                                        </p:attrNameLst>
                                      </p:cBhvr>
                                      <p:to>
                                        <p:strVal val="visible"/>
                                      </p:to>
                                    </p:set>
                                  </p:childTnLst>
                                </p:cTn>
                              </p:par>
                            </p:childTnLst>
                          </p:cTn>
                        </p:par>
                      </p:childTnLst>
                    </p:cTn>
                  </p:par>
                </p:childTnLst>
              </p:cTn>
              <p:nextCondLst>
                <p:cond evt="onClick" delay="0">
                  <p:tgtEl>
                    <p:spTgt spid="534"/>
                  </p:tgtEl>
                </p:cond>
              </p:nextCondLst>
            </p:seq>
            <p:seq concurrent="1" nextAc="seek">
              <p:cTn id="6503" restart="whenNotActive" fill="hold" evtFilter="cancelBubble" nodeType="interactiveSeq">
                <p:stCondLst>
                  <p:cond evt="onClick" delay="0">
                    <p:tgtEl>
                      <p:spTgt spid="533"/>
                    </p:tgtEl>
                  </p:cond>
                </p:stCondLst>
                <p:endSync evt="end" delay="0">
                  <p:rtn val="all"/>
                </p:endSync>
                <p:childTnLst>
                  <p:par>
                    <p:cTn id="6504" fill="hold">
                      <p:stCondLst>
                        <p:cond delay="0"/>
                      </p:stCondLst>
                      <p:childTnLst>
                        <p:par>
                          <p:cTn id="6505" fill="hold">
                            <p:stCondLst>
                              <p:cond delay="0"/>
                            </p:stCondLst>
                            <p:childTnLst>
                              <p:par>
                                <p:cTn id="6506" presetID="1" presetClass="exit" presetSubtype="0" fill="hold" grpId="2" nodeType="withEffect">
                                  <p:stCondLst>
                                    <p:cond delay="0"/>
                                  </p:stCondLst>
                                  <p:childTnLst>
                                    <p:set>
                                      <p:cBhvr>
                                        <p:cTn id="6507" dur="1" fill="hold">
                                          <p:stCondLst>
                                            <p:cond delay="0"/>
                                          </p:stCondLst>
                                        </p:cTn>
                                        <p:tgtEl>
                                          <p:spTgt spid="533"/>
                                        </p:tgtEl>
                                        <p:attrNameLst>
                                          <p:attrName>style.visibility</p:attrName>
                                        </p:attrNameLst>
                                      </p:cBhvr>
                                      <p:to>
                                        <p:strVal val="hidden"/>
                                      </p:to>
                                    </p:set>
                                  </p:childTnLst>
                                </p:cTn>
                              </p:par>
                              <p:par>
                                <p:cTn id="6508" presetID="1" presetClass="exit" presetSubtype="0" fill="hold" grpId="2" nodeType="withEffect">
                                  <p:stCondLst>
                                    <p:cond delay="0"/>
                                  </p:stCondLst>
                                  <p:childTnLst>
                                    <p:set>
                                      <p:cBhvr>
                                        <p:cTn id="6509" dur="1" fill="hold">
                                          <p:stCondLst>
                                            <p:cond delay="0"/>
                                          </p:stCondLst>
                                        </p:cTn>
                                        <p:tgtEl>
                                          <p:spTgt spid="534"/>
                                        </p:tgtEl>
                                        <p:attrNameLst>
                                          <p:attrName>style.visibility</p:attrName>
                                        </p:attrNameLst>
                                      </p:cBhvr>
                                      <p:to>
                                        <p:strVal val="hidden"/>
                                      </p:to>
                                    </p:set>
                                  </p:childTnLst>
                                </p:cTn>
                              </p:par>
                              <p:par>
                                <p:cTn id="6510" presetID="1" presetClass="entr" presetSubtype="0" fill="hold" grpId="3" nodeType="withEffect">
                                  <p:stCondLst>
                                    <p:cond delay="0"/>
                                  </p:stCondLst>
                                  <p:childTnLst>
                                    <p:set>
                                      <p:cBhvr>
                                        <p:cTn id="6511" dur="1" fill="hold">
                                          <p:stCondLst>
                                            <p:cond delay="0"/>
                                          </p:stCondLst>
                                        </p:cTn>
                                        <p:tgtEl>
                                          <p:spTgt spid="536"/>
                                        </p:tgtEl>
                                        <p:attrNameLst>
                                          <p:attrName>style.visibility</p:attrName>
                                        </p:attrNameLst>
                                      </p:cBhvr>
                                      <p:to>
                                        <p:strVal val="visible"/>
                                      </p:to>
                                    </p:set>
                                  </p:childTnLst>
                                </p:cTn>
                              </p:par>
                              <p:par>
                                <p:cTn id="6512" presetID="1" presetClass="entr" presetSubtype="0" fill="hold" grpId="3" nodeType="withEffect">
                                  <p:stCondLst>
                                    <p:cond delay="0"/>
                                  </p:stCondLst>
                                  <p:childTnLst>
                                    <p:set>
                                      <p:cBhvr>
                                        <p:cTn id="6513" dur="1" fill="hold">
                                          <p:stCondLst>
                                            <p:cond delay="0"/>
                                          </p:stCondLst>
                                        </p:cTn>
                                        <p:tgtEl>
                                          <p:spTgt spid="535"/>
                                        </p:tgtEl>
                                        <p:attrNameLst>
                                          <p:attrName>style.visibility</p:attrName>
                                        </p:attrNameLst>
                                      </p:cBhvr>
                                      <p:to>
                                        <p:strVal val="visible"/>
                                      </p:to>
                                    </p:set>
                                  </p:childTnLst>
                                </p:cTn>
                              </p:par>
                            </p:childTnLst>
                          </p:cTn>
                        </p:par>
                      </p:childTnLst>
                    </p:cTn>
                  </p:par>
                </p:childTnLst>
              </p:cTn>
              <p:nextCondLst>
                <p:cond evt="onClick" delay="0">
                  <p:tgtEl>
                    <p:spTgt spid="533"/>
                  </p:tgtEl>
                </p:cond>
              </p:nextCondLst>
            </p:seq>
            <p:seq concurrent="1" nextAc="seek">
              <p:cTn id="6514" restart="whenNotActive" fill="hold" evtFilter="cancelBubble" nodeType="interactiveSeq">
                <p:stCondLst>
                  <p:cond evt="onClick" delay="0">
                    <p:tgtEl>
                      <p:spTgt spid="536"/>
                    </p:tgtEl>
                  </p:cond>
                </p:stCondLst>
                <p:endSync evt="end" delay="0">
                  <p:rtn val="all"/>
                </p:endSync>
                <p:childTnLst>
                  <p:par>
                    <p:cTn id="6515" fill="hold">
                      <p:stCondLst>
                        <p:cond delay="0"/>
                      </p:stCondLst>
                      <p:childTnLst>
                        <p:par>
                          <p:cTn id="6516" fill="hold">
                            <p:stCondLst>
                              <p:cond delay="0"/>
                            </p:stCondLst>
                            <p:childTnLst>
                              <p:par>
                                <p:cTn id="6517" presetID="1" presetClass="exit" presetSubtype="0" fill="hold" grpId="1" nodeType="withEffect">
                                  <p:stCondLst>
                                    <p:cond delay="0"/>
                                  </p:stCondLst>
                                  <p:childTnLst>
                                    <p:set>
                                      <p:cBhvr>
                                        <p:cTn id="6518" dur="1" fill="hold">
                                          <p:stCondLst>
                                            <p:cond delay="0"/>
                                          </p:stCondLst>
                                        </p:cTn>
                                        <p:tgtEl>
                                          <p:spTgt spid="536"/>
                                        </p:tgtEl>
                                        <p:attrNameLst>
                                          <p:attrName>style.visibility</p:attrName>
                                        </p:attrNameLst>
                                      </p:cBhvr>
                                      <p:to>
                                        <p:strVal val="hidden"/>
                                      </p:to>
                                    </p:set>
                                  </p:childTnLst>
                                </p:cTn>
                              </p:par>
                              <p:par>
                                <p:cTn id="6519" presetID="1" presetClass="exit" presetSubtype="0" fill="hold" grpId="1" nodeType="withEffect">
                                  <p:stCondLst>
                                    <p:cond delay="0"/>
                                  </p:stCondLst>
                                  <p:childTnLst>
                                    <p:set>
                                      <p:cBhvr>
                                        <p:cTn id="6520" dur="1" fill="hold">
                                          <p:stCondLst>
                                            <p:cond delay="0"/>
                                          </p:stCondLst>
                                        </p:cTn>
                                        <p:tgtEl>
                                          <p:spTgt spid="535"/>
                                        </p:tgtEl>
                                        <p:attrNameLst>
                                          <p:attrName>style.visibility</p:attrName>
                                        </p:attrNameLst>
                                      </p:cBhvr>
                                      <p:to>
                                        <p:strVal val="hidden"/>
                                      </p:to>
                                    </p:set>
                                  </p:childTnLst>
                                </p:cTn>
                              </p:par>
                              <p:par>
                                <p:cTn id="6521" presetID="1" presetClass="entr" presetSubtype="0" fill="hold" grpId="3" nodeType="withEffect">
                                  <p:stCondLst>
                                    <p:cond delay="0"/>
                                  </p:stCondLst>
                                  <p:childTnLst>
                                    <p:set>
                                      <p:cBhvr>
                                        <p:cTn id="6522" dur="1" fill="hold">
                                          <p:stCondLst>
                                            <p:cond delay="0"/>
                                          </p:stCondLst>
                                        </p:cTn>
                                        <p:tgtEl>
                                          <p:spTgt spid="534"/>
                                        </p:tgtEl>
                                        <p:attrNameLst>
                                          <p:attrName>style.visibility</p:attrName>
                                        </p:attrNameLst>
                                      </p:cBhvr>
                                      <p:to>
                                        <p:strVal val="visible"/>
                                      </p:to>
                                    </p:set>
                                  </p:childTnLst>
                                </p:cTn>
                              </p:par>
                              <p:par>
                                <p:cTn id="6523" presetID="1" presetClass="entr" presetSubtype="0" fill="hold" grpId="3" nodeType="withEffect">
                                  <p:stCondLst>
                                    <p:cond delay="0"/>
                                  </p:stCondLst>
                                  <p:childTnLst>
                                    <p:set>
                                      <p:cBhvr>
                                        <p:cTn id="6524" dur="1" fill="hold">
                                          <p:stCondLst>
                                            <p:cond delay="0"/>
                                          </p:stCondLst>
                                        </p:cTn>
                                        <p:tgtEl>
                                          <p:spTgt spid="533"/>
                                        </p:tgtEl>
                                        <p:attrNameLst>
                                          <p:attrName>style.visibility</p:attrName>
                                        </p:attrNameLst>
                                      </p:cBhvr>
                                      <p:to>
                                        <p:strVal val="visible"/>
                                      </p:to>
                                    </p:set>
                                  </p:childTnLst>
                                </p:cTn>
                              </p:par>
                            </p:childTnLst>
                          </p:cTn>
                        </p:par>
                      </p:childTnLst>
                    </p:cTn>
                  </p:par>
                </p:childTnLst>
              </p:cTn>
              <p:nextCondLst>
                <p:cond evt="onClick" delay="0">
                  <p:tgtEl>
                    <p:spTgt spid="536"/>
                  </p:tgtEl>
                </p:cond>
              </p:nextCondLst>
            </p:seq>
            <p:seq concurrent="1" nextAc="seek">
              <p:cTn id="6525" restart="whenNotActive" fill="hold" evtFilter="cancelBubble" nodeType="interactiveSeq">
                <p:stCondLst>
                  <p:cond evt="onClick" delay="0">
                    <p:tgtEl>
                      <p:spTgt spid="535"/>
                    </p:tgtEl>
                  </p:cond>
                </p:stCondLst>
                <p:endSync evt="end" delay="0">
                  <p:rtn val="all"/>
                </p:endSync>
                <p:childTnLst>
                  <p:par>
                    <p:cTn id="6526" fill="hold">
                      <p:stCondLst>
                        <p:cond delay="0"/>
                      </p:stCondLst>
                      <p:childTnLst>
                        <p:par>
                          <p:cTn id="6527" fill="hold">
                            <p:stCondLst>
                              <p:cond delay="0"/>
                            </p:stCondLst>
                            <p:childTnLst>
                              <p:par>
                                <p:cTn id="6528" presetID="1" presetClass="exit" presetSubtype="0" fill="hold" grpId="2" nodeType="withEffect">
                                  <p:stCondLst>
                                    <p:cond delay="0"/>
                                  </p:stCondLst>
                                  <p:childTnLst>
                                    <p:set>
                                      <p:cBhvr>
                                        <p:cTn id="6529" dur="1" fill="hold">
                                          <p:stCondLst>
                                            <p:cond delay="0"/>
                                          </p:stCondLst>
                                        </p:cTn>
                                        <p:tgtEl>
                                          <p:spTgt spid="535"/>
                                        </p:tgtEl>
                                        <p:attrNameLst>
                                          <p:attrName>style.visibility</p:attrName>
                                        </p:attrNameLst>
                                      </p:cBhvr>
                                      <p:to>
                                        <p:strVal val="hidden"/>
                                      </p:to>
                                    </p:set>
                                  </p:childTnLst>
                                </p:cTn>
                              </p:par>
                              <p:par>
                                <p:cTn id="6530" presetID="1" presetClass="exit" presetSubtype="0" fill="hold" grpId="2" nodeType="withEffect">
                                  <p:stCondLst>
                                    <p:cond delay="0"/>
                                  </p:stCondLst>
                                  <p:childTnLst>
                                    <p:set>
                                      <p:cBhvr>
                                        <p:cTn id="6531" dur="1" fill="hold">
                                          <p:stCondLst>
                                            <p:cond delay="0"/>
                                          </p:stCondLst>
                                        </p:cTn>
                                        <p:tgtEl>
                                          <p:spTgt spid="536"/>
                                        </p:tgtEl>
                                        <p:attrNameLst>
                                          <p:attrName>style.visibility</p:attrName>
                                        </p:attrNameLst>
                                      </p:cBhvr>
                                      <p:to>
                                        <p:strVal val="hidden"/>
                                      </p:to>
                                    </p:set>
                                  </p:childTnLst>
                                </p:cTn>
                              </p:par>
                              <p:par>
                                <p:cTn id="6532" presetID="1" presetClass="entr" presetSubtype="0" fill="hold" grpId="0" nodeType="withEffect">
                                  <p:stCondLst>
                                    <p:cond delay="0"/>
                                  </p:stCondLst>
                                  <p:childTnLst>
                                    <p:set>
                                      <p:cBhvr>
                                        <p:cTn id="6533" dur="1" fill="hold">
                                          <p:stCondLst>
                                            <p:cond delay="0"/>
                                          </p:stCondLst>
                                        </p:cTn>
                                        <p:tgtEl>
                                          <p:spTgt spid="538"/>
                                        </p:tgtEl>
                                        <p:attrNameLst>
                                          <p:attrName>style.visibility</p:attrName>
                                        </p:attrNameLst>
                                      </p:cBhvr>
                                      <p:to>
                                        <p:strVal val="visible"/>
                                      </p:to>
                                    </p:set>
                                  </p:childTnLst>
                                </p:cTn>
                              </p:par>
                              <p:par>
                                <p:cTn id="6534" presetID="1" presetClass="entr" presetSubtype="0" fill="hold" grpId="0" nodeType="withEffect">
                                  <p:stCondLst>
                                    <p:cond delay="0"/>
                                  </p:stCondLst>
                                  <p:childTnLst>
                                    <p:set>
                                      <p:cBhvr>
                                        <p:cTn id="6535" dur="1" fill="hold">
                                          <p:stCondLst>
                                            <p:cond delay="0"/>
                                          </p:stCondLst>
                                        </p:cTn>
                                        <p:tgtEl>
                                          <p:spTgt spid="537"/>
                                        </p:tgtEl>
                                        <p:attrNameLst>
                                          <p:attrName>style.visibility</p:attrName>
                                        </p:attrNameLst>
                                      </p:cBhvr>
                                      <p:to>
                                        <p:strVal val="visible"/>
                                      </p:to>
                                    </p:set>
                                  </p:childTnLst>
                                </p:cTn>
                              </p:par>
                            </p:childTnLst>
                          </p:cTn>
                        </p:par>
                      </p:childTnLst>
                    </p:cTn>
                  </p:par>
                </p:childTnLst>
              </p:cTn>
              <p:nextCondLst>
                <p:cond evt="onClick" delay="0">
                  <p:tgtEl>
                    <p:spTgt spid="535"/>
                  </p:tgtEl>
                </p:cond>
              </p:nextCondLst>
            </p:seq>
            <p:seq concurrent="1" nextAc="seek">
              <p:cTn id="6536" restart="whenNotActive" fill="hold" evtFilter="cancelBubble" nodeType="interactiveSeq">
                <p:stCondLst>
                  <p:cond evt="onClick" delay="0">
                    <p:tgtEl>
                      <p:spTgt spid="538"/>
                    </p:tgtEl>
                  </p:cond>
                </p:stCondLst>
                <p:endSync evt="end" delay="0">
                  <p:rtn val="all"/>
                </p:endSync>
                <p:childTnLst>
                  <p:par>
                    <p:cTn id="6537" fill="hold">
                      <p:stCondLst>
                        <p:cond delay="0"/>
                      </p:stCondLst>
                      <p:childTnLst>
                        <p:par>
                          <p:cTn id="6538" fill="hold">
                            <p:stCondLst>
                              <p:cond delay="0"/>
                            </p:stCondLst>
                            <p:childTnLst>
                              <p:par>
                                <p:cTn id="6539" presetID="1" presetClass="exit" presetSubtype="0" fill="hold" grpId="1" nodeType="withEffect">
                                  <p:stCondLst>
                                    <p:cond delay="0"/>
                                  </p:stCondLst>
                                  <p:childTnLst>
                                    <p:set>
                                      <p:cBhvr>
                                        <p:cTn id="6540" dur="1" fill="hold">
                                          <p:stCondLst>
                                            <p:cond delay="0"/>
                                          </p:stCondLst>
                                        </p:cTn>
                                        <p:tgtEl>
                                          <p:spTgt spid="538"/>
                                        </p:tgtEl>
                                        <p:attrNameLst>
                                          <p:attrName>style.visibility</p:attrName>
                                        </p:attrNameLst>
                                      </p:cBhvr>
                                      <p:to>
                                        <p:strVal val="hidden"/>
                                      </p:to>
                                    </p:set>
                                  </p:childTnLst>
                                </p:cTn>
                              </p:par>
                              <p:par>
                                <p:cTn id="6541" presetID="1" presetClass="exit" presetSubtype="0" fill="hold" grpId="1" nodeType="withEffect">
                                  <p:stCondLst>
                                    <p:cond delay="0"/>
                                  </p:stCondLst>
                                  <p:childTnLst>
                                    <p:set>
                                      <p:cBhvr>
                                        <p:cTn id="6542" dur="1" fill="hold">
                                          <p:stCondLst>
                                            <p:cond delay="0"/>
                                          </p:stCondLst>
                                        </p:cTn>
                                        <p:tgtEl>
                                          <p:spTgt spid="537"/>
                                        </p:tgtEl>
                                        <p:attrNameLst>
                                          <p:attrName>style.visibility</p:attrName>
                                        </p:attrNameLst>
                                      </p:cBhvr>
                                      <p:to>
                                        <p:strVal val="hidden"/>
                                      </p:to>
                                    </p:set>
                                  </p:childTnLst>
                                </p:cTn>
                              </p:par>
                              <p:par>
                                <p:cTn id="6543" presetID="1" presetClass="entr" presetSubtype="0" fill="hold" grpId="0" nodeType="withEffect">
                                  <p:stCondLst>
                                    <p:cond delay="0"/>
                                  </p:stCondLst>
                                  <p:childTnLst>
                                    <p:set>
                                      <p:cBhvr>
                                        <p:cTn id="6544" dur="1" fill="hold">
                                          <p:stCondLst>
                                            <p:cond delay="0"/>
                                          </p:stCondLst>
                                        </p:cTn>
                                        <p:tgtEl>
                                          <p:spTgt spid="536"/>
                                        </p:tgtEl>
                                        <p:attrNameLst>
                                          <p:attrName>style.visibility</p:attrName>
                                        </p:attrNameLst>
                                      </p:cBhvr>
                                      <p:to>
                                        <p:strVal val="visible"/>
                                      </p:to>
                                    </p:set>
                                  </p:childTnLst>
                                </p:cTn>
                              </p:par>
                              <p:par>
                                <p:cTn id="6545" presetID="1" presetClass="entr" presetSubtype="0" fill="hold" grpId="0" nodeType="withEffect">
                                  <p:stCondLst>
                                    <p:cond delay="0"/>
                                  </p:stCondLst>
                                  <p:childTnLst>
                                    <p:set>
                                      <p:cBhvr>
                                        <p:cTn id="6546" dur="1" fill="hold">
                                          <p:stCondLst>
                                            <p:cond delay="0"/>
                                          </p:stCondLst>
                                        </p:cTn>
                                        <p:tgtEl>
                                          <p:spTgt spid="535"/>
                                        </p:tgtEl>
                                        <p:attrNameLst>
                                          <p:attrName>style.visibility</p:attrName>
                                        </p:attrNameLst>
                                      </p:cBhvr>
                                      <p:to>
                                        <p:strVal val="visible"/>
                                      </p:to>
                                    </p:set>
                                  </p:childTnLst>
                                </p:cTn>
                              </p:par>
                            </p:childTnLst>
                          </p:cTn>
                        </p:par>
                      </p:childTnLst>
                    </p:cTn>
                  </p:par>
                </p:childTnLst>
              </p:cTn>
              <p:nextCondLst>
                <p:cond evt="onClick" delay="0">
                  <p:tgtEl>
                    <p:spTgt spid="538"/>
                  </p:tgtEl>
                </p:cond>
              </p:nextCondLst>
            </p:seq>
            <p:seq concurrent="1" nextAc="seek">
              <p:cTn id="6547" restart="whenNotActive" fill="hold" evtFilter="cancelBubble" nodeType="interactiveSeq">
                <p:stCondLst>
                  <p:cond evt="onClick" delay="0">
                    <p:tgtEl>
                      <p:spTgt spid="537"/>
                    </p:tgtEl>
                  </p:cond>
                </p:stCondLst>
                <p:endSync evt="end" delay="0">
                  <p:rtn val="all"/>
                </p:endSync>
                <p:childTnLst>
                  <p:par>
                    <p:cTn id="6548" fill="hold">
                      <p:stCondLst>
                        <p:cond delay="0"/>
                      </p:stCondLst>
                      <p:childTnLst>
                        <p:par>
                          <p:cTn id="6549" fill="hold">
                            <p:stCondLst>
                              <p:cond delay="0"/>
                            </p:stCondLst>
                            <p:childTnLst>
                              <p:par>
                                <p:cTn id="6550" presetID="1" presetClass="exit" presetSubtype="0" fill="hold" grpId="2" nodeType="withEffect">
                                  <p:stCondLst>
                                    <p:cond delay="0"/>
                                  </p:stCondLst>
                                  <p:childTnLst>
                                    <p:set>
                                      <p:cBhvr>
                                        <p:cTn id="6551" dur="1" fill="hold">
                                          <p:stCondLst>
                                            <p:cond delay="0"/>
                                          </p:stCondLst>
                                        </p:cTn>
                                        <p:tgtEl>
                                          <p:spTgt spid="537"/>
                                        </p:tgtEl>
                                        <p:attrNameLst>
                                          <p:attrName>style.visibility</p:attrName>
                                        </p:attrNameLst>
                                      </p:cBhvr>
                                      <p:to>
                                        <p:strVal val="hidden"/>
                                      </p:to>
                                    </p:set>
                                  </p:childTnLst>
                                </p:cTn>
                              </p:par>
                              <p:par>
                                <p:cTn id="6552" presetID="1" presetClass="exit" presetSubtype="0" fill="hold" grpId="2" nodeType="withEffect">
                                  <p:stCondLst>
                                    <p:cond delay="0"/>
                                  </p:stCondLst>
                                  <p:childTnLst>
                                    <p:set>
                                      <p:cBhvr>
                                        <p:cTn id="6553" dur="1" fill="hold">
                                          <p:stCondLst>
                                            <p:cond delay="0"/>
                                          </p:stCondLst>
                                        </p:cTn>
                                        <p:tgtEl>
                                          <p:spTgt spid="538"/>
                                        </p:tgtEl>
                                        <p:attrNameLst>
                                          <p:attrName>style.visibility</p:attrName>
                                        </p:attrNameLst>
                                      </p:cBhvr>
                                      <p:to>
                                        <p:strVal val="hidden"/>
                                      </p:to>
                                    </p:set>
                                  </p:childTnLst>
                                </p:cTn>
                              </p:par>
                              <p:par>
                                <p:cTn id="6554" presetID="1" presetClass="entr" presetSubtype="0" fill="hold" grpId="3" nodeType="withEffect">
                                  <p:stCondLst>
                                    <p:cond delay="0"/>
                                  </p:stCondLst>
                                  <p:childTnLst>
                                    <p:set>
                                      <p:cBhvr>
                                        <p:cTn id="6555" dur="1" fill="hold">
                                          <p:stCondLst>
                                            <p:cond delay="0"/>
                                          </p:stCondLst>
                                        </p:cTn>
                                        <p:tgtEl>
                                          <p:spTgt spid="540"/>
                                        </p:tgtEl>
                                        <p:attrNameLst>
                                          <p:attrName>style.visibility</p:attrName>
                                        </p:attrNameLst>
                                      </p:cBhvr>
                                      <p:to>
                                        <p:strVal val="visible"/>
                                      </p:to>
                                    </p:set>
                                  </p:childTnLst>
                                </p:cTn>
                              </p:par>
                              <p:par>
                                <p:cTn id="6556" presetID="1" presetClass="entr" presetSubtype="0" fill="hold" grpId="3" nodeType="withEffect">
                                  <p:stCondLst>
                                    <p:cond delay="0"/>
                                  </p:stCondLst>
                                  <p:childTnLst>
                                    <p:set>
                                      <p:cBhvr>
                                        <p:cTn id="6557" dur="1" fill="hold">
                                          <p:stCondLst>
                                            <p:cond delay="0"/>
                                          </p:stCondLst>
                                        </p:cTn>
                                        <p:tgtEl>
                                          <p:spTgt spid="539"/>
                                        </p:tgtEl>
                                        <p:attrNameLst>
                                          <p:attrName>style.visibility</p:attrName>
                                        </p:attrNameLst>
                                      </p:cBhvr>
                                      <p:to>
                                        <p:strVal val="visible"/>
                                      </p:to>
                                    </p:set>
                                  </p:childTnLst>
                                </p:cTn>
                              </p:par>
                            </p:childTnLst>
                          </p:cTn>
                        </p:par>
                      </p:childTnLst>
                    </p:cTn>
                  </p:par>
                </p:childTnLst>
              </p:cTn>
              <p:nextCondLst>
                <p:cond evt="onClick" delay="0">
                  <p:tgtEl>
                    <p:spTgt spid="537"/>
                  </p:tgtEl>
                </p:cond>
              </p:nextCondLst>
            </p:seq>
            <p:seq concurrent="1" nextAc="seek">
              <p:cTn id="6558" restart="whenNotActive" fill="hold" evtFilter="cancelBubble" nodeType="interactiveSeq">
                <p:stCondLst>
                  <p:cond evt="onClick" delay="0">
                    <p:tgtEl>
                      <p:spTgt spid="540"/>
                    </p:tgtEl>
                  </p:cond>
                </p:stCondLst>
                <p:endSync evt="end" delay="0">
                  <p:rtn val="all"/>
                </p:endSync>
                <p:childTnLst>
                  <p:par>
                    <p:cTn id="6559" fill="hold">
                      <p:stCondLst>
                        <p:cond delay="0"/>
                      </p:stCondLst>
                      <p:childTnLst>
                        <p:par>
                          <p:cTn id="6560" fill="hold">
                            <p:stCondLst>
                              <p:cond delay="0"/>
                            </p:stCondLst>
                            <p:childTnLst>
                              <p:par>
                                <p:cTn id="6561" presetID="1" presetClass="exit" presetSubtype="0" fill="hold" grpId="1" nodeType="withEffect">
                                  <p:stCondLst>
                                    <p:cond delay="0"/>
                                  </p:stCondLst>
                                  <p:childTnLst>
                                    <p:set>
                                      <p:cBhvr>
                                        <p:cTn id="6562" dur="1" fill="hold">
                                          <p:stCondLst>
                                            <p:cond delay="0"/>
                                          </p:stCondLst>
                                        </p:cTn>
                                        <p:tgtEl>
                                          <p:spTgt spid="540"/>
                                        </p:tgtEl>
                                        <p:attrNameLst>
                                          <p:attrName>style.visibility</p:attrName>
                                        </p:attrNameLst>
                                      </p:cBhvr>
                                      <p:to>
                                        <p:strVal val="hidden"/>
                                      </p:to>
                                    </p:set>
                                  </p:childTnLst>
                                </p:cTn>
                              </p:par>
                              <p:par>
                                <p:cTn id="6563" presetID="1" presetClass="exit" presetSubtype="0" fill="hold" grpId="1" nodeType="withEffect">
                                  <p:stCondLst>
                                    <p:cond delay="0"/>
                                  </p:stCondLst>
                                  <p:childTnLst>
                                    <p:set>
                                      <p:cBhvr>
                                        <p:cTn id="6564" dur="1" fill="hold">
                                          <p:stCondLst>
                                            <p:cond delay="0"/>
                                          </p:stCondLst>
                                        </p:cTn>
                                        <p:tgtEl>
                                          <p:spTgt spid="539"/>
                                        </p:tgtEl>
                                        <p:attrNameLst>
                                          <p:attrName>style.visibility</p:attrName>
                                        </p:attrNameLst>
                                      </p:cBhvr>
                                      <p:to>
                                        <p:strVal val="hidden"/>
                                      </p:to>
                                    </p:set>
                                  </p:childTnLst>
                                </p:cTn>
                              </p:par>
                              <p:par>
                                <p:cTn id="6565" presetID="1" presetClass="entr" presetSubtype="0" fill="hold" grpId="3" nodeType="withEffect">
                                  <p:stCondLst>
                                    <p:cond delay="0"/>
                                  </p:stCondLst>
                                  <p:childTnLst>
                                    <p:set>
                                      <p:cBhvr>
                                        <p:cTn id="6566" dur="1" fill="hold">
                                          <p:stCondLst>
                                            <p:cond delay="0"/>
                                          </p:stCondLst>
                                        </p:cTn>
                                        <p:tgtEl>
                                          <p:spTgt spid="538"/>
                                        </p:tgtEl>
                                        <p:attrNameLst>
                                          <p:attrName>style.visibility</p:attrName>
                                        </p:attrNameLst>
                                      </p:cBhvr>
                                      <p:to>
                                        <p:strVal val="visible"/>
                                      </p:to>
                                    </p:set>
                                  </p:childTnLst>
                                </p:cTn>
                              </p:par>
                              <p:par>
                                <p:cTn id="6567" presetID="1" presetClass="entr" presetSubtype="0" fill="hold" grpId="3" nodeType="withEffect">
                                  <p:stCondLst>
                                    <p:cond delay="0"/>
                                  </p:stCondLst>
                                  <p:childTnLst>
                                    <p:set>
                                      <p:cBhvr>
                                        <p:cTn id="6568" dur="1" fill="hold">
                                          <p:stCondLst>
                                            <p:cond delay="0"/>
                                          </p:stCondLst>
                                        </p:cTn>
                                        <p:tgtEl>
                                          <p:spTgt spid="537"/>
                                        </p:tgtEl>
                                        <p:attrNameLst>
                                          <p:attrName>style.visibility</p:attrName>
                                        </p:attrNameLst>
                                      </p:cBhvr>
                                      <p:to>
                                        <p:strVal val="visible"/>
                                      </p:to>
                                    </p:set>
                                  </p:childTnLst>
                                </p:cTn>
                              </p:par>
                            </p:childTnLst>
                          </p:cTn>
                        </p:par>
                      </p:childTnLst>
                    </p:cTn>
                  </p:par>
                </p:childTnLst>
              </p:cTn>
              <p:nextCondLst>
                <p:cond evt="onClick" delay="0">
                  <p:tgtEl>
                    <p:spTgt spid="540"/>
                  </p:tgtEl>
                </p:cond>
              </p:nextCondLst>
            </p:seq>
            <p:seq concurrent="1" nextAc="seek">
              <p:cTn id="6569" restart="whenNotActive" fill="hold" evtFilter="cancelBubble" nodeType="interactiveSeq">
                <p:stCondLst>
                  <p:cond evt="onClick" delay="0">
                    <p:tgtEl>
                      <p:spTgt spid="539"/>
                    </p:tgtEl>
                  </p:cond>
                </p:stCondLst>
                <p:endSync evt="end" delay="0">
                  <p:rtn val="all"/>
                </p:endSync>
                <p:childTnLst>
                  <p:par>
                    <p:cTn id="6570" fill="hold">
                      <p:stCondLst>
                        <p:cond delay="0"/>
                      </p:stCondLst>
                      <p:childTnLst>
                        <p:par>
                          <p:cTn id="6571" fill="hold">
                            <p:stCondLst>
                              <p:cond delay="0"/>
                            </p:stCondLst>
                            <p:childTnLst>
                              <p:par>
                                <p:cTn id="6572" presetID="1" presetClass="exit" presetSubtype="0" fill="hold" grpId="2" nodeType="withEffect">
                                  <p:stCondLst>
                                    <p:cond delay="0"/>
                                  </p:stCondLst>
                                  <p:childTnLst>
                                    <p:set>
                                      <p:cBhvr>
                                        <p:cTn id="6573" dur="1" fill="hold">
                                          <p:stCondLst>
                                            <p:cond delay="0"/>
                                          </p:stCondLst>
                                        </p:cTn>
                                        <p:tgtEl>
                                          <p:spTgt spid="539"/>
                                        </p:tgtEl>
                                        <p:attrNameLst>
                                          <p:attrName>style.visibility</p:attrName>
                                        </p:attrNameLst>
                                      </p:cBhvr>
                                      <p:to>
                                        <p:strVal val="hidden"/>
                                      </p:to>
                                    </p:set>
                                  </p:childTnLst>
                                </p:cTn>
                              </p:par>
                              <p:par>
                                <p:cTn id="6574" presetID="1" presetClass="exit" presetSubtype="0" fill="hold" grpId="2" nodeType="withEffect">
                                  <p:stCondLst>
                                    <p:cond delay="0"/>
                                  </p:stCondLst>
                                  <p:childTnLst>
                                    <p:set>
                                      <p:cBhvr>
                                        <p:cTn id="6575" dur="1" fill="hold">
                                          <p:stCondLst>
                                            <p:cond delay="0"/>
                                          </p:stCondLst>
                                        </p:cTn>
                                        <p:tgtEl>
                                          <p:spTgt spid="540"/>
                                        </p:tgtEl>
                                        <p:attrNameLst>
                                          <p:attrName>style.visibility</p:attrName>
                                        </p:attrNameLst>
                                      </p:cBhvr>
                                      <p:to>
                                        <p:strVal val="hidden"/>
                                      </p:to>
                                    </p:set>
                                  </p:childTnLst>
                                </p:cTn>
                              </p:par>
                              <p:par>
                                <p:cTn id="6576" presetID="1" presetClass="entr" presetSubtype="0" fill="hold" grpId="0" nodeType="withEffect">
                                  <p:stCondLst>
                                    <p:cond delay="0"/>
                                  </p:stCondLst>
                                  <p:childTnLst>
                                    <p:set>
                                      <p:cBhvr>
                                        <p:cTn id="6577" dur="1" fill="hold">
                                          <p:stCondLst>
                                            <p:cond delay="0"/>
                                          </p:stCondLst>
                                        </p:cTn>
                                        <p:tgtEl>
                                          <p:spTgt spid="542"/>
                                        </p:tgtEl>
                                        <p:attrNameLst>
                                          <p:attrName>style.visibility</p:attrName>
                                        </p:attrNameLst>
                                      </p:cBhvr>
                                      <p:to>
                                        <p:strVal val="visible"/>
                                      </p:to>
                                    </p:set>
                                  </p:childTnLst>
                                </p:cTn>
                              </p:par>
                              <p:par>
                                <p:cTn id="6578" presetID="1" presetClass="entr" presetSubtype="0" fill="hold" grpId="0" nodeType="withEffect">
                                  <p:stCondLst>
                                    <p:cond delay="0"/>
                                  </p:stCondLst>
                                  <p:childTnLst>
                                    <p:set>
                                      <p:cBhvr>
                                        <p:cTn id="6579" dur="1" fill="hold">
                                          <p:stCondLst>
                                            <p:cond delay="0"/>
                                          </p:stCondLst>
                                        </p:cTn>
                                        <p:tgtEl>
                                          <p:spTgt spid="541"/>
                                        </p:tgtEl>
                                        <p:attrNameLst>
                                          <p:attrName>style.visibility</p:attrName>
                                        </p:attrNameLst>
                                      </p:cBhvr>
                                      <p:to>
                                        <p:strVal val="visible"/>
                                      </p:to>
                                    </p:set>
                                  </p:childTnLst>
                                </p:cTn>
                              </p:par>
                            </p:childTnLst>
                          </p:cTn>
                        </p:par>
                      </p:childTnLst>
                    </p:cTn>
                  </p:par>
                </p:childTnLst>
              </p:cTn>
              <p:nextCondLst>
                <p:cond evt="onClick" delay="0">
                  <p:tgtEl>
                    <p:spTgt spid="539"/>
                  </p:tgtEl>
                </p:cond>
              </p:nextCondLst>
            </p:seq>
            <p:seq concurrent="1" nextAc="seek">
              <p:cTn id="6580" restart="whenNotActive" fill="hold" evtFilter="cancelBubble" nodeType="interactiveSeq">
                <p:stCondLst>
                  <p:cond evt="onClick" delay="0">
                    <p:tgtEl>
                      <p:spTgt spid="542"/>
                    </p:tgtEl>
                  </p:cond>
                </p:stCondLst>
                <p:endSync evt="end" delay="0">
                  <p:rtn val="all"/>
                </p:endSync>
                <p:childTnLst>
                  <p:par>
                    <p:cTn id="6581" fill="hold">
                      <p:stCondLst>
                        <p:cond delay="0"/>
                      </p:stCondLst>
                      <p:childTnLst>
                        <p:par>
                          <p:cTn id="6582" fill="hold">
                            <p:stCondLst>
                              <p:cond delay="0"/>
                            </p:stCondLst>
                            <p:childTnLst>
                              <p:par>
                                <p:cTn id="6583" presetID="1" presetClass="exit" presetSubtype="0" fill="hold" grpId="1" nodeType="withEffect">
                                  <p:stCondLst>
                                    <p:cond delay="0"/>
                                  </p:stCondLst>
                                  <p:childTnLst>
                                    <p:set>
                                      <p:cBhvr>
                                        <p:cTn id="6584" dur="1" fill="hold">
                                          <p:stCondLst>
                                            <p:cond delay="0"/>
                                          </p:stCondLst>
                                        </p:cTn>
                                        <p:tgtEl>
                                          <p:spTgt spid="542"/>
                                        </p:tgtEl>
                                        <p:attrNameLst>
                                          <p:attrName>style.visibility</p:attrName>
                                        </p:attrNameLst>
                                      </p:cBhvr>
                                      <p:to>
                                        <p:strVal val="hidden"/>
                                      </p:to>
                                    </p:set>
                                  </p:childTnLst>
                                </p:cTn>
                              </p:par>
                              <p:par>
                                <p:cTn id="6585" presetID="1" presetClass="exit" presetSubtype="0" fill="hold" grpId="1" nodeType="withEffect">
                                  <p:stCondLst>
                                    <p:cond delay="0"/>
                                  </p:stCondLst>
                                  <p:childTnLst>
                                    <p:set>
                                      <p:cBhvr>
                                        <p:cTn id="6586" dur="1" fill="hold">
                                          <p:stCondLst>
                                            <p:cond delay="0"/>
                                          </p:stCondLst>
                                        </p:cTn>
                                        <p:tgtEl>
                                          <p:spTgt spid="541"/>
                                        </p:tgtEl>
                                        <p:attrNameLst>
                                          <p:attrName>style.visibility</p:attrName>
                                        </p:attrNameLst>
                                      </p:cBhvr>
                                      <p:to>
                                        <p:strVal val="hidden"/>
                                      </p:to>
                                    </p:set>
                                  </p:childTnLst>
                                </p:cTn>
                              </p:par>
                              <p:par>
                                <p:cTn id="6587" presetID="1" presetClass="entr" presetSubtype="0" fill="hold" grpId="0" nodeType="withEffect">
                                  <p:stCondLst>
                                    <p:cond delay="0"/>
                                  </p:stCondLst>
                                  <p:childTnLst>
                                    <p:set>
                                      <p:cBhvr>
                                        <p:cTn id="6588" dur="1" fill="hold">
                                          <p:stCondLst>
                                            <p:cond delay="0"/>
                                          </p:stCondLst>
                                        </p:cTn>
                                        <p:tgtEl>
                                          <p:spTgt spid="540"/>
                                        </p:tgtEl>
                                        <p:attrNameLst>
                                          <p:attrName>style.visibility</p:attrName>
                                        </p:attrNameLst>
                                      </p:cBhvr>
                                      <p:to>
                                        <p:strVal val="visible"/>
                                      </p:to>
                                    </p:set>
                                  </p:childTnLst>
                                </p:cTn>
                              </p:par>
                              <p:par>
                                <p:cTn id="6589" presetID="1" presetClass="entr" presetSubtype="0" fill="hold" grpId="0" nodeType="withEffect">
                                  <p:stCondLst>
                                    <p:cond delay="0"/>
                                  </p:stCondLst>
                                  <p:childTnLst>
                                    <p:set>
                                      <p:cBhvr>
                                        <p:cTn id="6590" dur="1" fill="hold">
                                          <p:stCondLst>
                                            <p:cond delay="0"/>
                                          </p:stCondLst>
                                        </p:cTn>
                                        <p:tgtEl>
                                          <p:spTgt spid="539"/>
                                        </p:tgtEl>
                                        <p:attrNameLst>
                                          <p:attrName>style.visibility</p:attrName>
                                        </p:attrNameLst>
                                      </p:cBhvr>
                                      <p:to>
                                        <p:strVal val="visible"/>
                                      </p:to>
                                    </p:set>
                                  </p:childTnLst>
                                </p:cTn>
                              </p:par>
                            </p:childTnLst>
                          </p:cTn>
                        </p:par>
                      </p:childTnLst>
                    </p:cTn>
                  </p:par>
                </p:childTnLst>
              </p:cTn>
              <p:nextCondLst>
                <p:cond evt="onClick" delay="0">
                  <p:tgtEl>
                    <p:spTgt spid="542"/>
                  </p:tgtEl>
                </p:cond>
              </p:nextCondLst>
            </p:seq>
            <p:seq concurrent="1" nextAc="seek">
              <p:cTn id="6591" restart="whenNotActive" fill="hold" evtFilter="cancelBubble" nodeType="interactiveSeq">
                <p:stCondLst>
                  <p:cond evt="onClick" delay="0">
                    <p:tgtEl>
                      <p:spTgt spid="541"/>
                    </p:tgtEl>
                  </p:cond>
                </p:stCondLst>
                <p:endSync evt="end" delay="0">
                  <p:rtn val="all"/>
                </p:endSync>
                <p:childTnLst>
                  <p:par>
                    <p:cTn id="6592" fill="hold">
                      <p:stCondLst>
                        <p:cond delay="0"/>
                      </p:stCondLst>
                      <p:childTnLst>
                        <p:par>
                          <p:cTn id="6593" fill="hold">
                            <p:stCondLst>
                              <p:cond delay="0"/>
                            </p:stCondLst>
                            <p:childTnLst>
                              <p:par>
                                <p:cTn id="6594" presetID="1" presetClass="exit" presetSubtype="0" fill="hold" grpId="2" nodeType="withEffect">
                                  <p:stCondLst>
                                    <p:cond delay="0"/>
                                  </p:stCondLst>
                                  <p:childTnLst>
                                    <p:set>
                                      <p:cBhvr>
                                        <p:cTn id="6595" dur="1" fill="hold">
                                          <p:stCondLst>
                                            <p:cond delay="0"/>
                                          </p:stCondLst>
                                        </p:cTn>
                                        <p:tgtEl>
                                          <p:spTgt spid="541"/>
                                        </p:tgtEl>
                                        <p:attrNameLst>
                                          <p:attrName>style.visibility</p:attrName>
                                        </p:attrNameLst>
                                      </p:cBhvr>
                                      <p:to>
                                        <p:strVal val="hidden"/>
                                      </p:to>
                                    </p:set>
                                  </p:childTnLst>
                                </p:cTn>
                              </p:par>
                              <p:par>
                                <p:cTn id="6596" presetID="1" presetClass="exit" presetSubtype="0" fill="hold" grpId="2" nodeType="withEffect">
                                  <p:stCondLst>
                                    <p:cond delay="0"/>
                                  </p:stCondLst>
                                  <p:childTnLst>
                                    <p:set>
                                      <p:cBhvr>
                                        <p:cTn id="6597" dur="1" fill="hold">
                                          <p:stCondLst>
                                            <p:cond delay="0"/>
                                          </p:stCondLst>
                                        </p:cTn>
                                        <p:tgtEl>
                                          <p:spTgt spid="542"/>
                                        </p:tgtEl>
                                        <p:attrNameLst>
                                          <p:attrName>style.visibility</p:attrName>
                                        </p:attrNameLst>
                                      </p:cBhvr>
                                      <p:to>
                                        <p:strVal val="hidden"/>
                                      </p:to>
                                    </p:set>
                                  </p:childTnLst>
                                </p:cTn>
                              </p:par>
                              <p:par>
                                <p:cTn id="6598" presetID="1" presetClass="entr" presetSubtype="0" fill="hold" grpId="1" nodeType="withEffect">
                                  <p:stCondLst>
                                    <p:cond delay="0"/>
                                  </p:stCondLst>
                                  <p:childTnLst>
                                    <p:set>
                                      <p:cBhvr>
                                        <p:cTn id="6599" dur="1" fill="hold">
                                          <p:stCondLst>
                                            <p:cond delay="0"/>
                                          </p:stCondLst>
                                        </p:cTn>
                                        <p:tgtEl>
                                          <p:spTgt spid="544"/>
                                        </p:tgtEl>
                                        <p:attrNameLst>
                                          <p:attrName>style.visibility</p:attrName>
                                        </p:attrNameLst>
                                      </p:cBhvr>
                                      <p:to>
                                        <p:strVal val="visible"/>
                                      </p:to>
                                    </p:set>
                                  </p:childTnLst>
                                </p:cTn>
                              </p:par>
                              <p:par>
                                <p:cTn id="6600" presetID="1" presetClass="entr" presetSubtype="0" fill="hold" grpId="1" nodeType="withEffect">
                                  <p:stCondLst>
                                    <p:cond delay="0"/>
                                  </p:stCondLst>
                                  <p:childTnLst>
                                    <p:set>
                                      <p:cBhvr>
                                        <p:cTn id="6601" dur="1" fill="hold">
                                          <p:stCondLst>
                                            <p:cond delay="0"/>
                                          </p:stCondLst>
                                        </p:cTn>
                                        <p:tgtEl>
                                          <p:spTgt spid="543"/>
                                        </p:tgtEl>
                                        <p:attrNameLst>
                                          <p:attrName>style.visibility</p:attrName>
                                        </p:attrNameLst>
                                      </p:cBhvr>
                                      <p:to>
                                        <p:strVal val="visible"/>
                                      </p:to>
                                    </p:set>
                                  </p:childTnLst>
                                </p:cTn>
                              </p:par>
                            </p:childTnLst>
                          </p:cTn>
                        </p:par>
                      </p:childTnLst>
                    </p:cTn>
                  </p:par>
                </p:childTnLst>
              </p:cTn>
              <p:nextCondLst>
                <p:cond evt="onClick" delay="0">
                  <p:tgtEl>
                    <p:spTgt spid="541"/>
                  </p:tgtEl>
                </p:cond>
              </p:nextCondLst>
            </p:seq>
            <p:seq concurrent="1" nextAc="seek">
              <p:cTn id="6602" restart="whenNotActive" fill="hold" evtFilter="cancelBubble" nodeType="interactiveSeq">
                <p:stCondLst>
                  <p:cond evt="onClick" delay="0">
                    <p:tgtEl>
                      <p:spTgt spid="544"/>
                    </p:tgtEl>
                  </p:cond>
                </p:stCondLst>
                <p:endSync evt="end" delay="0">
                  <p:rtn val="all"/>
                </p:endSync>
                <p:childTnLst>
                  <p:par>
                    <p:cTn id="6603" fill="hold">
                      <p:stCondLst>
                        <p:cond delay="0"/>
                      </p:stCondLst>
                      <p:childTnLst>
                        <p:par>
                          <p:cTn id="6604" fill="hold">
                            <p:stCondLst>
                              <p:cond delay="0"/>
                            </p:stCondLst>
                            <p:childTnLst>
                              <p:par>
                                <p:cTn id="6605" presetID="1" presetClass="exit" presetSubtype="0" fill="hold" grpId="0" nodeType="withEffect">
                                  <p:stCondLst>
                                    <p:cond delay="0"/>
                                  </p:stCondLst>
                                  <p:childTnLst>
                                    <p:set>
                                      <p:cBhvr>
                                        <p:cTn id="6606" dur="1" fill="hold">
                                          <p:stCondLst>
                                            <p:cond delay="0"/>
                                          </p:stCondLst>
                                        </p:cTn>
                                        <p:tgtEl>
                                          <p:spTgt spid="544"/>
                                        </p:tgtEl>
                                        <p:attrNameLst>
                                          <p:attrName>style.visibility</p:attrName>
                                        </p:attrNameLst>
                                      </p:cBhvr>
                                      <p:to>
                                        <p:strVal val="hidden"/>
                                      </p:to>
                                    </p:set>
                                  </p:childTnLst>
                                </p:cTn>
                              </p:par>
                              <p:par>
                                <p:cTn id="6607" presetID="1" presetClass="exit" presetSubtype="0" fill="hold" grpId="0" nodeType="withEffect">
                                  <p:stCondLst>
                                    <p:cond delay="0"/>
                                  </p:stCondLst>
                                  <p:childTnLst>
                                    <p:set>
                                      <p:cBhvr>
                                        <p:cTn id="6608" dur="1" fill="hold">
                                          <p:stCondLst>
                                            <p:cond delay="0"/>
                                          </p:stCondLst>
                                        </p:cTn>
                                        <p:tgtEl>
                                          <p:spTgt spid="543"/>
                                        </p:tgtEl>
                                        <p:attrNameLst>
                                          <p:attrName>style.visibility</p:attrName>
                                        </p:attrNameLst>
                                      </p:cBhvr>
                                      <p:to>
                                        <p:strVal val="hidden"/>
                                      </p:to>
                                    </p:set>
                                  </p:childTnLst>
                                </p:cTn>
                              </p:par>
                              <p:par>
                                <p:cTn id="6609" presetID="1" presetClass="entr" presetSubtype="0" fill="hold" grpId="3" nodeType="withEffect">
                                  <p:stCondLst>
                                    <p:cond delay="0"/>
                                  </p:stCondLst>
                                  <p:childTnLst>
                                    <p:set>
                                      <p:cBhvr>
                                        <p:cTn id="6610" dur="1" fill="hold">
                                          <p:stCondLst>
                                            <p:cond delay="0"/>
                                          </p:stCondLst>
                                        </p:cTn>
                                        <p:tgtEl>
                                          <p:spTgt spid="542"/>
                                        </p:tgtEl>
                                        <p:attrNameLst>
                                          <p:attrName>style.visibility</p:attrName>
                                        </p:attrNameLst>
                                      </p:cBhvr>
                                      <p:to>
                                        <p:strVal val="visible"/>
                                      </p:to>
                                    </p:set>
                                  </p:childTnLst>
                                </p:cTn>
                              </p:par>
                              <p:par>
                                <p:cTn id="6611" presetID="1" presetClass="entr" presetSubtype="0" fill="hold" grpId="3" nodeType="withEffect">
                                  <p:stCondLst>
                                    <p:cond delay="0"/>
                                  </p:stCondLst>
                                  <p:childTnLst>
                                    <p:set>
                                      <p:cBhvr>
                                        <p:cTn id="6612" dur="1" fill="hold">
                                          <p:stCondLst>
                                            <p:cond delay="0"/>
                                          </p:stCondLst>
                                        </p:cTn>
                                        <p:tgtEl>
                                          <p:spTgt spid="541"/>
                                        </p:tgtEl>
                                        <p:attrNameLst>
                                          <p:attrName>style.visibility</p:attrName>
                                        </p:attrNameLst>
                                      </p:cBhvr>
                                      <p:to>
                                        <p:strVal val="visible"/>
                                      </p:to>
                                    </p:set>
                                  </p:childTnLst>
                                </p:cTn>
                              </p:par>
                            </p:childTnLst>
                          </p:cTn>
                        </p:par>
                      </p:childTnLst>
                    </p:cTn>
                  </p:par>
                </p:childTnLst>
              </p:cTn>
              <p:nextCondLst>
                <p:cond evt="onClick" delay="0">
                  <p:tgtEl>
                    <p:spTgt spid="544"/>
                  </p:tgtEl>
                </p:cond>
              </p:nextCondLst>
            </p:seq>
            <p:seq concurrent="1" nextAc="seek">
              <p:cTn id="6613" restart="whenNotActive" fill="hold" evtFilter="cancelBubble" nodeType="interactiveSeq">
                <p:stCondLst>
                  <p:cond evt="onClick" delay="0">
                    <p:tgtEl>
                      <p:spTgt spid="1050"/>
                    </p:tgtEl>
                  </p:cond>
                </p:stCondLst>
                <p:endSync evt="end" delay="0">
                  <p:rtn val="all"/>
                </p:endSync>
                <p:childTnLst>
                  <p:par>
                    <p:cTn id="6614" fill="hold">
                      <p:stCondLst>
                        <p:cond delay="0"/>
                      </p:stCondLst>
                      <p:childTnLst>
                        <p:par>
                          <p:cTn id="6615" fill="hold">
                            <p:stCondLst>
                              <p:cond delay="0"/>
                            </p:stCondLst>
                            <p:childTnLst>
                              <p:par>
                                <p:cTn id="6616" presetID="1" presetClass="exit" presetSubtype="0" fill="hold" nodeType="withEffect">
                                  <p:stCondLst>
                                    <p:cond delay="0"/>
                                  </p:stCondLst>
                                  <p:childTnLst>
                                    <p:set>
                                      <p:cBhvr>
                                        <p:cTn id="6617" dur="1" fill="hold">
                                          <p:stCondLst>
                                            <p:cond delay="0"/>
                                          </p:stCondLst>
                                        </p:cTn>
                                        <p:tgtEl>
                                          <p:spTgt spid="445"/>
                                        </p:tgtEl>
                                        <p:attrNameLst>
                                          <p:attrName>style.visibility</p:attrName>
                                        </p:attrNameLst>
                                      </p:cBhvr>
                                      <p:to>
                                        <p:strVal val="hidden"/>
                                      </p:to>
                                    </p:set>
                                  </p:childTnLst>
                                </p:cTn>
                              </p:par>
                              <p:par>
                                <p:cTn id="6618" presetID="1" presetClass="exit" presetSubtype="0" fill="hold" nodeType="withEffect">
                                  <p:stCondLst>
                                    <p:cond delay="0"/>
                                  </p:stCondLst>
                                  <p:childTnLst>
                                    <p:set>
                                      <p:cBhvr>
                                        <p:cTn id="6619" dur="1" fill="hold">
                                          <p:stCondLst>
                                            <p:cond delay="0"/>
                                          </p:stCondLst>
                                        </p:cTn>
                                        <p:tgtEl>
                                          <p:spTgt spid="446"/>
                                        </p:tgtEl>
                                        <p:attrNameLst>
                                          <p:attrName>style.visibility</p:attrName>
                                        </p:attrNameLst>
                                      </p:cBhvr>
                                      <p:to>
                                        <p:strVal val="hidden"/>
                                      </p:to>
                                    </p:set>
                                  </p:childTnLst>
                                </p:cTn>
                              </p:par>
                              <p:par>
                                <p:cTn id="6620" presetID="1" presetClass="exit" presetSubtype="0" fill="hold" nodeType="withEffect">
                                  <p:stCondLst>
                                    <p:cond delay="0"/>
                                  </p:stCondLst>
                                  <p:childTnLst>
                                    <p:set>
                                      <p:cBhvr>
                                        <p:cTn id="6621" dur="1" fill="hold">
                                          <p:stCondLst>
                                            <p:cond delay="0"/>
                                          </p:stCondLst>
                                        </p:cTn>
                                        <p:tgtEl>
                                          <p:spTgt spid="448"/>
                                        </p:tgtEl>
                                        <p:attrNameLst>
                                          <p:attrName>style.visibility</p:attrName>
                                        </p:attrNameLst>
                                      </p:cBhvr>
                                      <p:to>
                                        <p:strVal val="hidden"/>
                                      </p:to>
                                    </p:set>
                                  </p:childTnLst>
                                </p:cTn>
                              </p:par>
                              <p:par>
                                <p:cTn id="6622" presetID="1" presetClass="exit" presetSubtype="0" fill="hold" nodeType="withEffect">
                                  <p:stCondLst>
                                    <p:cond delay="0"/>
                                  </p:stCondLst>
                                  <p:childTnLst>
                                    <p:set>
                                      <p:cBhvr>
                                        <p:cTn id="6623" dur="1" fill="hold">
                                          <p:stCondLst>
                                            <p:cond delay="0"/>
                                          </p:stCondLst>
                                        </p:cTn>
                                        <p:tgtEl>
                                          <p:spTgt spid="447"/>
                                        </p:tgtEl>
                                        <p:attrNameLst>
                                          <p:attrName>style.visibility</p:attrName>
                                        </p:attrNameLst>
                                      </p:cBhvr>
                                      <p:to>
                                        <p:strVal val="hidden"/>
                                      </p:to>
                                    </p:set>
                                  </p:childTnLst>
                                </p:cTn>
                              </p:par>
                              <p:par>
                                <p:cTn id="6624" presetID="1" presetClass="exit" presetSubtype="0" fill="hold" nodeType="withEffect">
                                  <p:stCondLst>
                                    <p:cond delay="0"/>
                                  </p:stCondLst>
                                  <p:childTnLst>
                                    <p:set>
                                      <p:cBhvr>
                                        <p:cTn id="6625" dur="1" fill="hold">
                                          <p:stCondLst>
                                            <p:cond delay="0"/>
                                          </p:stCondLst>
                                        </p:cTn>
                                        <p:tgtEl>
                                          <p:spTgt spid="450"/>
                                        </p:tgtEl>
                                        <p:attrNameLst>
                                          <p:attrName>style.visibility</p:attrName>
                                        </p:attrNameLst>
                                      </p:cBhvr>
                                      <p:to>
                                        <p:strVal val="hidden"/>
                                      </p:to>
                                    </p:set>
                                  </p:childTnLst>
                                </p:cTn>
                              </p:par>
                              <p:par>
                                <p:cTn id="6626" presetID="1" presetClass="exit" presetSubtype="0" fill="hold" nodeType="withEffect">
                                  <p:stCondLst>
                                    <p:cond delay="0"/>
                                  </p:stCondLst>
                                  <p:childTnLst>
                                    <p:set>
                                      <p:cBhvr>
                                        <p:cTn id="6627" dur="1" fill="hold">
                                          <p:stCondLst>
                                            <p:cond delay="0"/>
                                          </p:stCondLst>
                                        </p:cTn>
                                        <p:tgtEl>
                                          <p:spTgt spid="449"/>
                                        </p:tgtEl>
                                        <p:attrNameLst>
                                          <p:attrName>style.visibility</p:attrName>
                                        </p:attrNameLst>
                                      </p:cBhvr>
                                      <p:to>
                                        <p:strVal val="hidden"/>
                                      </p:to>
                                    </p:set>
                                  </p:childTnLst>
                                </p:cTn>
                              </p:par>
                              <p:par>
                                <p:cTn id="6628" presetID="1" presetClass="exit" presetSubtype="0" fill="hold" nodeType="withEffect">
                                  <p:stCondLst>
                                    <p:cond delay="0"/>
                                  </p:stCondLst>
                                  <p:childTnLst>
                                    <p:set>
                                      <p:cBhvr>
                                        <p:cTn id="6629" dur="1" fill="hold">
                                          <p:stCondLst>
                                            <p:cond delay="0"/>
                                          </p:stCondLst>
                                        </p:cTn>
                                        <p:tgtEl>
                                          <p:spTgt spid="452"/>
                                        </p:tgtEl>
                                        <p:attrNameLst>
                                          <p:attrName>style.visibility</p:attrName>
                                        </p:attrNameLst>
                                      </p:cBhvr>
                                      <p:to>
                                        <p:strVal val="hidden"/>
                                      </p:to>
                                    </p:set>
                                  </p:childTnLst>
                                </p:cTn>
                              </p:par>
                              <p:par>
                                <p:cTn id="6630" presetID="1" presetClass="exit" presetSubtype="0" fill="hold" nodeType="withEffect">
                                  <p:stCondLst>
                                    <p:cond delay="0"/>
                                  </p:stCondLst>
                                  <p:childTnLst>
                                    <p:set>
                                      <p:cBhvr>
                                        <p:cTn id="6631" dur="1" fill="hold">
                                          <p:stCondLst>
                                            <p:cond delay="0"/>
                                          </p:stCondLst>
                                        </p:cTn>
                                        <p:tgtEl>
                                          <p:spTgt spid="451"/>
                                        </p:tgtEl>
                                        <p:attrNameLst>
                                          <p:attrName>style.visibility</p:attrName>
                                        </p:attrNameLst>
                                      </p:cBhvr>
                                      <p:to>
                                        <p:strVal val="hidden"/>
                                      </p:to>
                                    </p:set>
                                  </p:childTnLst>
                                </p:cTn>
                              </p:par>
                              <p:par>
                                <p:cTn id="6632" presetID="1" presetClass="exit" presetSubtype="0" fill="hold" nodeType="withEffect">
                                  <p:stCondLst>
                                    <p:cond delay="0"/>
                                  </p:stCondLst>
                                  <p:childTnLst>
                                    <p:set>
                                      <p:cBhvr>
                                        <p:cTn id="6633" dur="1" fill="hold">
                                          <p:stCondLst>
                                            <p:cond delay="0"/>
                                          </p:stCondLst>
                                        </p:cTn>
                                        <p:tgtEl>
                                          <p:spTgt spid="454"/>
                                        </p:tgtEl>
                                        <p:attrNameLst>
                                          <p:attrName>style.visibility</p:attrName>
                                        </p:attrNameLst>
                                      </p:cBhvr>
                                      <p:to>
                                        <p:strVal val="hidden"/>
                                      </p:to>
                                    </p:set>
                                  </p:childTnLst>
                                </p:cTn>
                              </p:par>
                              <p:par>
                                <p:cTn id="6634" presetID="1" presetClass="exit" presetSubtype="0" fill="hold" nodeType="withEffect">
                                  <p:stCondLst>
                                    <p:cond delay="0"/>
                                  </p:stCondLst>
                                  <p:childTnLst>
                                    <p:set>
                                      <p:cBhvr>
                                        <p:cTn id="6635" dur="1" fill="hold">
                                          <p:stCondLst>
                                            <p:cond delay="0"/>
                                          </p:stCondLst>
                                        </p:cTn>
                                        <p:tgtEl>
                                          <p:spTgt spid="453"/>
                                        </p:tgtEl>
                                        <p:attrNameLst>
                                          <p:attrName>style.visibility</p:attrName>
                                        </p:attrNameLst>
                                      </p:cBhvr>
                                      <p:to>
                                        <p:strVal val="hidden"/>
                                      </p:to>
                                    </p:set>
                                  </p:childTnLst>
                                </p:cTn>
                              </p:par>
                              <p:par>
                                <p:cTn id="6636" presetID="1" presetClass="exit" presetSubtype="0" fill="hold" nodeType="withEffect">
                                  <p:stCondLst>
                                    <p:cond delay="0"/>
                                  </p:stCondLst>
                                  <p:childTnLst>
                                    <p:set>
                                      <p:cBhvr>
                                        <p:cTn id="6637" dur="1" fill="hold">
                                          <p:stCondLst>
                                            <p:cond delay="0"/>
                                          </p:stCondLst>
                                        </p:cTn>
                                        <p:tgtEl>
                                          <p:spTgt spid="456"/>
                                        </p:tgtEl>
                                        <p:attrNameLst>
                                          <p:attrName>style.visibility</p:attrName>
                                        </p:attrNameLst>
                                      </p:cBhvr>
                                      <p:to>
                                        <p:strVal val="hidden"/>
                                      </p:to>
                                    </p:set>
                                  </p:childTnLst>
                                </p:cTn>
                              </p:par>
                              <p:par>
                                <p:cTn id="6638" presetID="1" presetClass="exit" presetSubtype="0" fill="hold" nodeType="withEffect">
                                  <p:stCondLst>
                                    <p:cond delay="0"/>
                                  </p:stCondLst>
                                  <p:childTnLst>
                                    <p:set>
                                      <p:cBhvr>
                                        <p:cTn id="6639" dur="1" fill="hold">
                                          <p:stCondLst>
                                            <p:cond delay="0"/>
                                          </p:stCondLst>
                                        </p:cTn>
                                        <p:tgtEl>
                                          <p:spTgt spid="455"/>
                                        </p:tgtEl>
                                        <p:attrNameLst>
                                          <p:attrName>style.visibility</p:attrName>
                                        </p:attrNameLst>
                                      </p:cBhvr>
                                      <p:to>
                                        <p:strVal val="hidden"/>
                                      </p:to>
                                    </p:set>
                                  </p:childTnLst>
                                </p:cTn>
                              </p:par>
                              <p:par>
                                <p:cTn id="6640" presetID="1" presetClass="exit" presetSubtype="0" fill="hold" nodeType="withEffect">
                                  <p:stCondLst>
                                    <p:cond delay="0"/>
                                  </p:stCondLst>
                                  <p:childTnLst>
                                    <p:set>
                                      <p:cBhvr>
                                        <p:cTn id="6641" dur="1" fill="hold">
                                          <p:stCondLst>
                                            <p:cond delay="0"/>
                                          </p:stCondLst>
                                        </p:cTn>
                                        <p:tgtEl>
                                          <p:spTgt spid="458"/>
                                        </p:tgtEl>
                                        <p:attrNameLst>
                                          <p:attrName>style.visibility</p:attrName>
                                        </p:attrNameLst>
                                      </p:cBhvr>
                                      <p:to>
                                        <p:strVal val="hidden"/>
                                      </p:to>
                                    </p:set>
                                  </p:childTnLst>
                                </p:cTn>
                              </p:par>
                              <p:par>
                                <p:cTn id="6642" presetID="1" presetClass="exit" presetSubtype="0" fill="hold" nodeType="withEffect">
                                  <p:stCondLst>
                                    <p:cond delay="0"/>
                                  </p:stCondLst>
                                  <p:childTnLst>
                                    <p:set>
                                      <p:cBhvr>
                                        <p:cTn id="6643" dur="1" fill="hold">
                                          <p:stCondLst>
                                            <p:cond delay="0"/>
                                          </p:stCondLst>
                                        </p:cTn>
                                        <p:tgtEl>
                                          <p:spTgt spid="457"/>
                                        </p:tgtEl>
                                        <p:attrNameLst>
                                          <p:attrName>style.visibility</p:attrName>
                                        </p:attrNameLst>
                                      </p:cBhvr>
                                      <p:to>
                                        <p:strVal val="hidden"/>
                                      </p:to>
                                    </p:set>
                                  </p:childTnLst>
                                </p:cTn>
                              </p:par>
                              <p:par>
                                <p:cTn id="6644" presetID="1" presetClass="exit" presetSubtype="0" fill="hold" nodeType="withEffect">
                                  <p:stCondLst>
                                    <p:cond delay="0"/>
                                  </p:stCondLst>
                                  <p:childTnLst>
                                    <p:set>
                                      <p:cBhvr>
                                        <p:cTn id="6645" dur="1" fill="hold">
                                          <p:stCondLst>
                                            <p:cond delay="0"/>
                                          </p:stCondLst>
                                        </p:cTn>
                                        <p:tgtEl>
                                          <p:spTgt spid="460"/>
                                        </p:tgtEl>
                                        <p:attrNameLst>
                                          <p:attrName>style.visibility</p:attrName>
                                        </p:attrNameLst>
                                      </p:cBhvr>
                                      <p:to>
                                        <p:strVal val="hidden"/>
                                      </p:to>
                                    </p:set>
                                  </p:childTnLst>
                                </p:cTn>
                              </p:par>
                              <p:par>
                                <p:cTn id="6646" presetID="1" presetClass="exit" presetSubtype="0" fill="hold" nodeType="withEffect">
                                  <p:stCondLst>
                                    <p:cond delay="0"/>
                                  </p:stCondLst>
                                  <p:childTnLst>
                                    <p:set>
                                      <p:cBhvr>
                                        <p:cTn id="6647" dur="1" fill="hold">
                                          <p:stCondLst>
                                            <p:cond delay="0"/>
                                          </p:stCondLst>
                                        </p:cTn>
                                        <p:tgtEl>
                                          <p:spTgt spid="459"/>
                                        </p:tgtEl>
                                        <p:attrNameLst>
                                          <p:attrName>style.visibility</p:attrName>
                                        </p:attrNameLst>
                                      </p:cBhvr>
                                      <p:to>
                                        <p:strVal val="hidden"/>
                                      </p:to>
                                    </p:set>
                                  </p:childTnLst>
                                </p:cTn>
                              </p:par>
                              <p:par>
                                <p:cTn id="6648" presetID="1" presetClass="exit" presetSubtype="0" fill="hold" nodeType="withEffect">
                                  <p:stCondLst>
                                    <p:cond delay="0"/>
                                  </p:stCondLst>
                                  <p:childTnLst>
                                    <p:set>
                                      <p:cBhvr>
                                        <p:cTn id="6649" dur="1" fill="hold">
                                          <p:stCondLst>
                                            <p:cond delay="0"/>
                                          </p:stCondLst>
                                        </p:cTn>
                                        <p:tgtEl>
                                          <p:spTgt spid="462"/>
                                        </p:tgtEl>
                                        <p:attrNameLst>
                                          <p:attrName>style.visibility</p:attrName>
                                        </p:attrNameLst>
                                      </p:cBhvr>
                                      <p:to>
                                        <p:strVal val="hidden"/>
                                      </p:to>
                                    </p:set>
                                  </p:childTnLst>
                                </p:cTn>
                              </p:par>
                              <p:par>
                                <p:cTn id="6650" presetID="1" presetClass="exit" presetSubtype="0" fill="hold" nodeType="withEffect">
                                  <p:stCondLst>
                                    <p:cond delay="0"/>
                                  </p:stCondLst>
                                  <p:childTnLst>
                                    <p:set>
                                      <p:cBhvr>
                                        <p:cTn id="6651" dur="1" fill="hold">
                                          <p:stCondLst>
                                            <p:cond delay="0"/>
                                          </p:stCondLst>
                                        </p:cTn>
                                        <p:tgtEl>
                                          <p:spTgt spid="461"/>
                                        </p:tgtEl>
                                        <p:attrNameLst>
                                          <p:attrName>style.visibility</p:attrName>
                                        </p:attrNameLst>
                                      </p:cBhvr>
                                      <p:to>
                                        <p:strVal val="hidden"/>
                                      </p:to>
                                    </p:set>
                                  </p:childTnLst>
                                </p:cTn>
                              </p:par>
                              <p:par>
                                <p:cTn id="6652" presetID="1" presetClass="exit" presetSubtype="0" fill="hold" nodeType="withEffect">
                                  <p:stCondLst>
                                    <p:cond delay="0"/>
                                  </p:stCondLst>
                                  <p:childTnLst>
                                    <p:set>
                                      <p:cBhvr>
                                        <p:cTn id="6653" dur="1" fill="hold">
                                          <p:stCondLst>
                                            <p:cond delay="0"/>
                                          </p:stCondLst>
                                        </p:cTn>
                                        <p:tgtEl>
                                          <p:spTgt spid="464"/>
                                        </p:tgtEl>
                                        <p:attrNameLst>
                                          <p:attrName>style.visibility</p:attrName>
                                        </p:attrNameLst>
                                      </p:cBhvr>
                                      <p:to>
                                        <p:strVal val="hidden"/>
                                      </p:to>
                                    </p:set>
                                  </p:childTnLst>
                                </p:cTn>
                              </p:par>
                              <p:par>
                                <p:cTn id="6654" presetID="1" presetClass="exit" presetSubtype="0" fill="hold" nodeType="withEffect">
                                  <p:stCondLst>
                                    <p:cond delay="0"/>
                                  </p:stCondLst>
                                  <p:childTnLst>
                                    <p:set>
                                      <p:cBhvr>
                                        <p:cTn id="6655" dur="1" fill="hold">
                                          <p:stCondLst>
                                            <p:cond delay="0"/>
                                          </p:stCondLst>
                                        </p:cTn>
                                        <p:tgtEl>
                                          <p:spTgt spid="463"/>
                                        </p:tgtEl>
                                        <p:attrNameLst>
                                          <p:attrName>style.visibility</p:attrName>
                                        </p:attrNameLst>
                                      </p:cBhvr>
                                      <p:to>
                                        <p:strVal val="hidden"/>
                                      </p:to>
                                    </p:set>
                                  </p:childTnLst>
                                </p:cTn>
                              </p:par>
                              <p:par>
                                <p:cTn id="6656" presetID="1" presetClass="exit" presetSubtype="0" fill="hold" nodeType="withEffect">
                                  <p:stCondLst>
                                    <p:cond delay="0"/>
                                  </p:stCondLst>
                                  <p:childTnLst>
                                    <p:set>
                                      <p:cBhvr>
                                        <p:cTn id="6657" dur="1" fill="hold">
                                          <p:stCondLst>
                                            <p:cond delay="0"/>
                                          </p:stCondLst>
                                        </p:cTn>
                                        <p:tgtEl>
                                          <p:spTgt spid="465"/>
                                        </p:tgtEl>
                                        <p:attrNameLst>
                                          <p:attrName>style.visibility</p:attrName>
                                        </p:attrNameLst>
                                      </p:cBhvr>
                                      <p:to>
                                        <p:strVal val="hidden"/>
                                      </p:to>
                                    </p:set>
                                  </p:childTnLst>
                                </p:cTn>
                              </p:par>
                              <p:par>
                                <p:cTn id="6658" presetID="1" presetClass="exit" presetSubtype="0" fill="hold" nodeType="withEffect">
                                  <p:stCondLst>
                                    <p:cond delay="0"/>
                                  </p:stCondLst>
                                  <p:childTnLst>
                                    <p:set>
                                      <p:cBhvr>
                                        <p:cTn id="6659" dur="1" fill="hold">
                                          <p:stCondLst>
                                            <p:cond delay="0"/>
                                          </p:stCondLst>
                                        </p:cTn>
                                        <p:tgtEl>
                                          <p:spTgt spid="466"/>
                                        </p:tgtEl>
                                        <p:attrNameLst>
                                          <p:attrName>style.visibility</p:attrName>
                                        </p:attrNameLst>
                                      </p:cBhvr>
                                      <p:to>
                                        <p:strVal val="hidden"/>
                                      </p:to>
                                    </p:set>
                                  </p:childTnLst>
                                </p:cTn>
                              </p:par>
                              <p:par>
                                <p:cTn id="6660" presetID="1" presetClass="exit" presetSubtype="0" fill="hold" nodeType="withEffect">
                                  <p:stCondLst>
                                    <p:cond delay="0"/>
                                  </p:stCondLst>
                                  <p:childTnLst>
                                    <p:set>
                                      <p:cBhvr>
                                        <p:cTn id="6661" dur="1" fill="hold">
                                          <p:stCondLst>
                                            <p:cond delay="0"/>
                                          </p:stCondLst>
                                        </p:cTn>
                                        <p:tgtEl>
                                          <p:spTgt spid="468"/>
                                        </p:tgtEl>
                                        <p:attrNameLst>
                                          <p:attrName>style.visibility</p:attrName>
                                        </p:attrNameLst>
                                      </p:cBhvr>
                                      <p:to>
                                        <p:strVal val="hidden"/>
                                      </p:to>
                                    </p:set>
                                  </p:childTnLst>
                                </p:cTn>
                              </p:par>
                              <p:par>
                                <p:cTn id="6662" presetID="1" presetClass="exit" presetSubtype="0" fill="hold" nodeType="withEffect">
                                  <p:stCondLst>
                                    <p:cond delay="0"/>
                                  </p:stCondLst>
                                  <p:childTnLst>
                                    <p:set>
                                      <p:cBhvr>
                                        <p:cTn id="6663" dur="1" fill="hold">
                                          <p:stCondLst>
                                            <p:cond delay="0"/>
                                          </p:stCondLst>
                                        </p:cTn>
                                        <p:tgtEl>
                                          <p:spTgt spid="467"/>
                                        </p:tgtEl>
                                        <p:attrNameLst>
                                          <p:attrName>style.visibility</p:attrName>
                                        </p:attrNameLst>
                                      </p:cBhvr>
                                      <p:to>
                                        <p:strVal val="hidden"/>
                                      </p:to>
                                    </p:set>
                                  </p:childTnLst>
                                </p:cTn>
                              </p:par>
                              <p:par>
                                <p:cTn id="6664" presetID="1" presetClass="exit" presetSubtype="0" fill="hold" nodeType="withEffect">
                                  <p:stCondLst>
                                    <p:cond delay="0"/>
                                  </p:stCondLst>
                                  <p:childTnLst>
                                    <p:set>
                                      <p:cBhvr>
                                        <p:cTn id="6665" dur="1" fill="hold">
                                          <p:stCondLst>
                                            <p:cond delay="0"/>
                                          </p:stCondLst>
                                        </p:cTn>
                                        <p:tgtEl>
                                          <p:spTgt spid="470"/>
                                        </p:tgtEl>
                                        <p:attrNameLst>
                                          <p:attrName>style.visibility</p:attrName>
                                        </p:attrNameLst>
                                      </p:cBhvr>
                                      <p:to>
                                        <p:strVal val="hidden"/>
                                      </p:to>
                                    </p:set>
                                  </p:childTnLst>
                                </p:cTn>
                              </p:par>
                              <p:par>
                                <p:cTn id="6666" presetID="1" presetClass="exit" presetSubtype="0" fill="hold" nodeType="withEffect">
                                  <p:stCondLst>
                                    <p:cond delay="0"/>
                                  </p:stCondLst>
                                  <p:childTnLst>
                                    <p:set>
                                      <p:cBhvr>
                                        <p:cTn id="6667" dur="1" fill="hold">
                                          <p:stCondLst>
                                            <p:cond delay="0"/>
                                          </p:stCondLst>
                                        </p:cTn>
                                        <p:tgtEl>
                                          <p:spTgt spid="469"/>
                                        </p:tgtEl>
                                        <p:attrNameLst>
                                          <p:attrName>style.visibility</p:attrName>
                                        </p:attrNameLst>
                                      </p:cBhvr>
                                      <p:to>
                                        <p:strVal val="hidden"/>
                                      </p:to>
                                    </p:set>
                                  </p:childTnLst>
                                </p:cTn>
                              </p:par>
                              <p:par>
                                <p:cTn id="6668" presetID="1" presetClass="exit" presetSubtype="0" fill="hold" nodeType="withEffect">
                                  <p:stCondLst>
                                    <p:cond delay="0"/>
                                  </p:stCondLst>
                                  <p:childTnLst>
                                    <p:set>
                                      <p:cBhvr>
                                        <p:cTn id="6669" dur="1" fill="hold">
                                          <p:stCondLst>
                                            <p:cond delay="0"/>
                                          </p:stCondLst>
                                        </p:cTn>
                                        <p:tgtEl>
                                          <p:spTgt spid="472"/>
                                        </p:tgtEl>
                                        <p:attrNameLst>
                                          <p:attrName>style.visibility</p:attrName>
                                        </p:attrNameLst>
                                      </p:cBhvr>
                                      <p:to>
                                        <p:strVal val="hidden"/>
                                      </p:to>
                                    </p:set>
                                  </p:childTnLst>
                                </p:cTn>
                              </p:par>
                              <p:par>
                                <p:cTn id="6670" presetID="1" presetClass="exit" presetSubtype="0" fill="hold" nodeType="withEffect">
                                  <p:stCondLst>
                                    <p:cond delay="0"/>
                                  </p:stCondLst>
                                  <p:childTnLst>
                                    <p:set>
                                      <p:cBhvr>
                                        <p:cTn id="6671" dur="1" fill="hold">
                                          <p:stCondLst>
                                            <p:cond delay="0"/>
                                          </p:stCondLst>
                                        </p:cTn>
                                        <p:tgtEl>
                                          <p:spTgt spid="471"/>
                                        </p:tgtEl>
                                        <p:attrNameLst>
                                          <p:attrName>style.visibility</p:attrName>
                                        </p:attrNameLst>
                                      </p:cBhvr>
                                      <p:to>
                                        <p:strVal val="hidden"/>
                                      </p:to>
                                    </p:set>
                                  </p:childTnLst>
                                </p:cTn>
                              </p:par>
                              <p:par>
                                <p:cTn id="6672" presetID="1" presetClass="exit" presetSubtype="0" fill="hold" nodeType="withEffect">
                                  <p:stCondLst>
                                    <p:cond delay="0"/>
                                  </p:stCondLst>
                                  <p:childTnLst>
                                    <p:set>
                                      <p:cBhvr>
                                        <p:cTn id="6673" dur="1" fill="hold">
                                          <p:stCondLst>
                                            <p:cond delay="0"/>
                                          </p:stCondLst>
                                        </p:cTn>
                                        <p:tgtEl>
                                          <p:spTgt spid="474"/>
                                        </p:tgtEl>
                                        <p:attrNameLst>
                                          <p:attrName>style.visibility</p:attrName>
                                        </p:attrNameLst>
                                      </p:cBhvr>
                                      <p:to>
                                        <p:strVal val="hidden"/>
                                      </p:to>
                                    </p:set>
                                  </p:childTnLst>
                                </p:cTn>
                              </p:par>
                              <p:par>
                                <p:cTn id="6674" presetID="1" presetClass="exit" presetSubtype="0" fill="hold" nodeType="withEffect">
                                  <p:stCondLst>
                                    <p:cond delay="0"/>
                                  </p:stCondLst>
                                  <p:childTnLst>
                                    <p:set>
                                      <p:cBhvr>
                                        <p:cTn id="6675" dur="1" fill="hold">
                                          <p:stCondLst>
                                            <p:cond delay="0"/>
                                          </p:stCondLst>
                                        </p:cTn>
                                        <p:tgtEl>
                                          <p:spTgt spid="473"/>
                                        </p:tgtEl>
                                        <p:attrNameLst>
                                          <p:attrName>style.visibility</p:attrName>
                                        </p:attrNameLst>
                                      </p:cBhvr>
                                      <p:to>
                                        <p:strVal val="hidden"/>
                                      </p:to>
                                    </p:set>
                                  </p:childTnLst>
                                </p:cTn>
                              </p:par>
                              <p:par>
                                <p:cTn id="6676" presetID="1" presetClass="exit" presetSubtype="0" fill="hold" nodeType="withEffect">
                                  <p:stCondLst>
                                    <p:cond delay="0"/>
                                  </p:stCondLst>
                                  <p:childTnLst>
                                    <p:set>
                                      <p:cBhvr>
                                        <p:cTn id="6677" dur="1" fill="hold">
                                          <p:stCondLst>
                                            <p:cond delay="0"/>
                                          </p:stCondLst>
                                        </p:cTn>
                                        <p:tgtEl>
                                          <p:spTgt spid="476"/>
                                        </p:tgtEl>
                                        <p:attrNameLst>
                                          <p:attrName>style.visibility</p:attrName>
                                        </p:attrNameLst>
                                      </p:cBhvr>
                                      <p:to>
                                        <p:strVal val="hidden"/>
                                      </p:to>
                                    </p:set>
                                  </p:childTnLst>
                                </p:cTn>
                              </p:par>
                              <p:par>
                                <p:cTn id="6678" presetID="1" presetClass="exit" presetSubtype="0" fill="hold" nodeType="withEffect">
                                  <p:stCondLst>
                                    <p:cond delay="0"/>
                                  </p:stCondLst>
                                  <p:childTnLst>
                                    <p:set>
                                      <p:cBhvr>
                                        <p:cTn id="6679" dur="1" fill="hold">
                                          <p:stCondLst>
                                            <p:cond delay="0"/>
                                          </p:stCondLst>
                                        </p:cTn>
                                        <p:tgtEl>
                                          <p:spTgt spid="475"/>
                                        </p:tgtEl>
                                        <p:attrNameLst>
                                          <p:attrName>style.visibility</p:attrName>
                                        </p:attrNameLst>
                                      </p:cBhvr>
                                      <p:to>
                                        <p:strVal val="hidden"/>
                                      </p:to>
                                    </p:set>
                                  </p:childTnLst>
                                </p:cTn>
                              </p:par>
                              <p:par>
                                <p:cTn id="6680" presetID="1" presetClass="exit" presetSubtype="0" fill="hold" nodeType="withEffect">
                                  <p:stCondLst>
                                    <p:cond delay="0"/>
                                  </p:stCondLst>
                                  <p:childTnLst>
                                    <p:set>
                                      <p:cBhvr>
                                        <p:cTn id="6681" dur="1" fill="hold">
                                          <p:stCondLst>
                                            <p:cond delay="0"/>
                                          </p:stCondLst>
                                        </p:cTn>
                                        <p:tgtEl>
                                          <p:spTgt spid="478"/>
                                        </p:tgtEl>
                                        <p:attrNameLst>
                                          <p:attrName>style.visibility</p:attrName>
                                        </p:attrNameLst>
                                      </p:cBhvr>
                                      <p:to>
                                        <p:strVal val="hidden"/>
                                      </p:to>
                                    </p:set>
                                  </p:childTnLst>
                                </p:cTn>
                              </p:par>
                              <p:par>
                                <p:cTn id="6682" presetID="1" presetClass="exit" presetSubtype="0" fill="hold" nodeType="withEffect">
                                  <p:stCondLst>
                                    <p:cond delay="0"/>
                                  </p:stCondLst>
                                  <p:childTnLst>
                                    <p:set>
                                      <p:cBhvr>
                                        <p:cTn id="6683" dur="1" fill="hold">
                                          <p:stCondLst>
                                            <p:cond delay="0"/>
                                          </p:stCondLst>
                                        </p:cTn>
                                        <p:tgtEl>
                                          <p:spTgt spid="477"/>
                                        </p:tgtEl>
                                        <p:attrNameLst>
                                          <p:attrName>style.visibility</p:attrName>
                                        </p:attrNameLst>
                                      </p:cBhvr>
                                      <p:to>
                                        <p:strVal val="hidden"/>
                                      </p:to>
                                    </p:set>
                                  </p:childTnLst>
                                </p:cTn>
                              </p:par>
                              <p:par>
                                <p:cTn id="6684" presetID="1" presetClass="exit" presetSubtype="0" fill="hold" nodeType="withEffect">
                                  <p:stCondLst>
                                    <p:cond delay="0"/>
                                  </p:stCondLst>
                                  <p:childTnLst>
                                    <p:set>
                                      <p:cBhvr>
                                        <p:cTn id="6685" dur="1" fill="hold">
                                          <p:stCondLst>
                                            <p:cond delay="0"/>
                                          </p:stCondLst>
                                        </p:cTn>
                                        <p:tgtEl>
                                          <p:spTgt spid="480"/>
                                        </p:tgtEl>
                                        <p:attrNameLst>
                                          <p:attrName>style.visibility</p:attrName>
                                        </p:attrNameLst>
                                      </p:cBhvr>
                                      <p:to>
                                        <p:strVal val="hidden"/>
                                      </p:to>
                                    </p:set>
                                  </p:childTnLst>
                                </p:cTn>
                              </p:par>
                              <p:par>
                                <p:cTn id="6686" presetID="1" presetClass="exit" presetSubtype="0" fill="hold" nodeType="withEffect">
                                  <p:stCondLst>
                                    <p:cond delay="0"/>
                                  </p:stCondLst>
                                  <p:childTnLst>
                                    <p:set>
                                      <p:cBhvr>
                                        <p:cTn id="6687" dur="1" fill="hold">
                                          <p:stCondLst>
                                            <p:cond delay="0"/>
                                          </p:stCondLst>
                                        </p:cTn>
                                        <p:tgtEl>
                                          <p:spTgt spid="479"/>
                                        </p:tgtEl>
                                        <p:attrNameLst>
                                          <p:attrName>style.visibility</p:attrName>
                                        </p:attrNameLst>
                                      </p:cBhvr>
                                      <p:to>
                                        <p:strVal val="hidden"/>
                                      </p:to>
                                    </p:set>
                                  </p:childTnLst>
                                </p:cTn>
                              </p:par>
                              <p:par>
                                <p:cTn id="6688" presetID="1" presetClass="exit" presetSubtype="0" fill="hold" nodeType="withEffect">
                                  <p:stCondLst>
                                    <p:cond delay="0"/>
                                  </p:stCondLst>
                                  <p:childTnLst>
                                    <p:set>
                                      <p:cBhvr>
                                        <p:cTn id="6689" dur="1" fill="hold">
                                          <p:stCondLst>
                                            <p:cond delay="0"/>
                                          </p:stCondLst>
                                        </p:cTn>
                                        <p:tgtEl>
                                          <p:spTgt spid="482"/>
                                        </p:tgtEl>
                                        <p:attrNameLst>
                                          <p:attrName>style.visibility</p:attrName>
                                        </p:attrNameLst>
                                      </p:cBhvr>
                                      <p:to>
                                        <p:strVal val="hidden"/>
                                      </p:to>
                                    </p:set>
                                  </p:childTnLst>
                                </p:cTn>
                              </p:par>
                              <p:par>
                                <p:cTn id="6690" presetID="1" presetClass="exit" presetSubtype="0" fill="hold" nodeType="withEffect">
                                  <p:stCondLst>
                                    <p:cond delay="0"/>
                                  </p:stCondLst>
                                  <p:childTnLst>
                                    <p:set>
                                      <p:cBhvr>
                                        <p:cTn id="6691" dur="1" fill="hold">
                                          <p:stCondLst>
                                            <p:cond delay="0"/>
                                          </p:stCondLst>
                                        </p:cTn>
                                        <p:tgtEl>
                                          <p:spTgt spid="481"/>
                                        </p:tgtEl>
                                        <p:attrNameLst>
                                          <p:attrName>style.visibility</p:attrName>
                                        </p:attrNameLst>
                                      </p:cBhvr>
                                      <p:to>
                                        <p:strVal val="hidden"/>
                                      </p:to>
                                    </p:set>
                                  </p:childTnLst>
                                </p:cTn>
                              </p:par>
                              <p:par>
                                <p:cTn id="6692" presetID="1" presetClass="exit" presetSubtype="0" fill="hold" nodeType="withEffect">
                                  <p:stCondLst>
                                    <p:cond delay="0"/>
                                  </p:stCondLst>
                                  <p:childTnLst>
                                    <p:set>
                                      <p:cBhvr>
                                        <p:cTn id="6693" dur="1" fill="hold">
                                          <p:stCondLst>
                                            <p:cond delay="0"/>
                                          </p:stCondLst>
                                        </p:cTn>
                                        <p:tgtEl>
                                          <p:spTgt spid="484"/>
                                        </p:tgtEl>
                                        <p:attrNameLst>
                                          <p:attrName>style.visibility</p:attrName>
                                        </p:attrNameLst>
                                      </p:cBhvr>
                                      <p:to>
                                        <p:strVal val="hidden"/>
                                      </p:to>
                                    </p:set>
                                  </p:childTnLst>
                                </p:cTn>
                              </p:par>
                              <p:par>
                                <p:cTn id="6694" presetID="1" presetClass="exit" presetSubtype="0" fill="hold" nodeType="withEffect">
                                  <p:stCondLst>
                                    <p:cond delay="0"/>
                                  </p:stCondLst>
                                  <p:childTnLst>
                                    <p:set>
                                      <p:cBhvr>
                                        <p:cTn id="6695" dur="1" fill="hold">
                                          <p:stCondLst>
                                            <p:cond delay="0"/>
                                          </p:stCondLst>
                                        </p:cTn>
                                        <p:tgtEl>
                                          <p:spTgt spid="483"/>
                                        </p:tgtEl>
                                        <p:attrNameLst>
                                          <p:attrName>style.visibility</p:attrName>
                                        </p:attrNameLst>
                                      </p:cBhvr>
                                      <p:to>
                                        <p:strVal val="hidden"/>
                                      </p:to>
                                    </p:set>
                                  </p:childTnLst>
                                </p:cTn>
                              </p:par>
                              <p:par>
                                <p:cTn id="6696" presetID="1" presetClass="exit" presetSubtype="0" fill="hold" nodeType="withEffect">
                                  <p:stCondLst>
                                    <p:cond delay="0"/>
                                  </p:stCondLst>
                                  <p:childTnLst>
                                    <p:set>
                                      <p:cBhvr>
                                        <p:cTn id="6697" dur="1" fill="hold">
                                          <p:stCondLst>
                                            <p:cond delay="0"/>
                                          </p:stCondLst>
                                        </p:cTn>
                                        <p:tgtEl>
                                          <p:spTgt spid="485"/>
                                        </p:tgtEl>
                                        <p:attrNameLst>
                                          <p:attrName>style.visibility</p:attrName>
                                        </p:attrNameLst>
                                      </p:cBhvr>
                                      <p:to>
                                        <p:strVal val="hidden"/>
                                      </p:to>
                                    </p:set>
                                  </p:childTnLst>
                                </p:cTn>
                              </p:par>
                              <p:par>
                                <p:cTn id="6698" presetID="1" presetClass="exit" presetSubtype="0" fill="hold" nodeType="withEffect">
                                  <p:stCondLst>
                                    <p:cond delay="0"/>
                                  </p:stCondLst>
                                  <p:childTnLst>
                                    <p:set>
                                      <p:cBhvr>
                                        <p:cTn id="6699" dur="1" fill="hold">
                                          <p:stCondLst>
                                            <p:cond delay="0"/>
                                          </p:stCondLst>
                                        </p:cTn>
                                        <p:tgtEl>
                                          <p:spTgt spid="486"/>
                                        </p:tgtEl>
                                        <p:attrNameLst>
                                          <p:attrName>style.visibility</p:attrName>
                                        </p:attrNameLst>
                                      </p:cBhvr>
                                      <p:to>
                                        <p:strVal val="hidden"/>
                                      </p:to>
                                    </p:set>
                                  </p:childTnLst>
                                </p:cTn>
                              </p:par>
                              <p:par>
                                <p:cTn id="6700" presetID="1" presetClass="exit" presetSubtype="0" fill="hold" nodeType="withEffect">
                                  <p:stCondLst>
                                    <p:cond delay="0"/>
                                  </p:stCondLst>
                                  <p:childTnLst>
                                    <p:set>
                                      <p:cBhvr>
                                        <p:cTn id="6701" dur="1" fill="hold">
                                          <p:stCondLst>
                                            <p:cond delay="0"/>
                                          </p:stCondLst>
                                        </p:cTn>
                                        <p:tgtEl>
                                          <p:spTgt spid="488"/>
                                        </p:tgtEl>
                                        <p:attrNameLst>
                                          <p:attrName>style.visibility</p:attrName>
                                        </p:attrNameLst>
                                      </p:cBhvr>
                                      <p:to>
                                        <p:strVal val="hidden"/>
                                      </p:to>
                                    </p:set>
                                  </p:childTnLst>
                                </p:cTn>
                              </p:par>
                              <p:par>
                                <p:cTn id="6702" presetID="1" presetClass="exit" presetSubtype="0" fill="hold" nodeType="withEffect">
                                  <p:stCondLst>
                                    <p:cond delay="0"/>
                                  </p:stCondLst>
                                  <p:childTnLst>
                                    <p:set>
                                      <p:cBhvr>
                                        <p:cTn id="6703" dur="1" fill="hold">
                                          <p:stCondLst>
                                            <p:cond delay="0"/>
                                          </p:stCondLst>
                                        </p:cTn>
                                        <p:tgtEl>
                                          <p:spTgt spid="487"/>
                                        </p:tgtEl>
                                        <p:attrNameLst>
                                          <p:attrName>style.visibility</p:attrName>
                                        </p:attrNameLst>
                                      </p:cBhvr>
                                      <p:to>
                                        <p:strVal val="hidden"/>
                                      </p:to>
                                    </p:set>
                                  </p:childTnLst>
                                </p:cTn>
                              </p:par>
                              <p:par>
                                <p:cTn id="6704" presetID="1" presetClass="exit" presetSubtype="0" fill="hold" nodeType="withEffect">
                                  <p:stCondLst>
                                    <p:cond delay="0"/>
                                  </p:stCondLst>
                                  <p:childTnLst>
                                    <p:set>
                                      <p:cBhvr>
                                        <p:cTn id="6705" dur="1" fill="hold">
                                          <p:stCondLst>
                                            <p:cond delay="0"/>
                                          </p:stCondLst>
                                        </p:cTn>
                                        <p:tgtEl>
                                          <p:spTgt spid="490"/>
                                        </p:tgtEl>
                                        <p:attrNameLst>
                                          <p:attrName>style.visibility</p:attrName>
                                        </p:attrNameLst>
                                      </p:cBhvr>
                                      <p:to>
                                        <p:strVal val="hidden"/>
                                      </p:to>
                                    </p:set>
                                  </p:childTnLst>
                                </p:cTn>
                              </p:par>
                              <p:par>
                                <p:cTn id="6706" presetID="1" presetClass="exit" presetSubtype="0" fill="hold" nodeType="withEffect">
                                  <p:stCondLst>
                                    <p:cond delay="0"/>
                                  </p:stCondLst>
                                  <p:childTnLst>
                                    <p:set>
                                      <p:cBhvr>
                                        <p:cTn id="6707" dur="1" fill="hold">
                                          <p:stCondLst>
                                            <p:cond delay="0"/>
                                          </p:stCondLst>
                                        </p:cTn>
                                        <p:tgtEl>
                                          <p:spTgt spid="489"/>
                                        </p:tgtEl>
                                        <p:attrNameLst>
                                          <p:attrName>style.visibility</p:attrName>
                                        </p:attrNameLst>
                                      </p:cBhvr>
                                      <p:to>
                                        <p:strVal val="hidden"/>
                                      </p:to>
                                    </p:set>
                                  </p:childTnLst>
                                </p:cTn>
                              </p:par>
                              <p:par>
                                <p:cTn id="6708" presetID="1" presetClass="exit" presetSubtype="0" fill="hold" nodeType="withEffect">
                                  <p:stCondLst>
                                    <p:cond delay="0"/>
                                  </p:stCondLst>
                                  <p:childTnLst>
                                    <p:set>
                                      <p:cBhvr>
                                        <p:cTn id="6709" dur="1" fill="hold">
                                          <p:stCondLst>
                                            <p:cond delay="0"/>
                                          </p:stCondLst>
                                        </p:cTn>
                                        <p:tgtEl>
                                          <p:spTgt spid="492"/>
                                        </p:tgtEl>
                                        <p:attrNameLst>
                                          <p:attrName>style.visibility</p:attrName>
                                        </p:attrNameLst>
                                      </p:cBhvr>
                                      <p:to>
                                        <p:strVal val="hidden"/>
                                      </p:to>
                                    </p:set>
                                  </p:childTnLst>
                                </p:cTn>
                              </p:par>
                              <p:par>
                                <p:cTn id="6710" presetID="1" presetClass="exit" presetSubtype="0" fill="hold" nodeType="withEffect">
                                  <p:stCondLst>
                                    <p:cond delay="0"/>
                                  </p:stCondLst>
                                  <p:childTnLst>
                                    <p:set>
                                      <p:cBhvr>
                                        <p:cTn id="6711" dur="1" fill="hold">
                                          <p:stCondLst>
                                            <p:cond delay="0"/>
                                          </p:stCondLst>
                                        </p:cTn>
                                        <p:tgtEl>
                                          <p:spTgt spid="491"/>
                                        </p:tgtEl>
                                        <p:attrNameLst>
                                          <p:attrName>style.visibility</p:attrName>
                                        </p:attrNameLst>
                                      </p:cBhvr>
                                      <p:to>
                                        <p:strVal val="hidden"/>
                                      </p:to>
                                    </p:set>
                                  </p:childTnLst>
                                </p:cTn>
                              </p:par>
                              <p:par>
                                <p:cTn id="6712" presetID="1" presetClass="exit" presetSubtype="0" fill="hold" nodeType="withEffect">
                                  <p:stCondLst>
                                    <p:cond delay="0"/>
                                  </p:stCondLst>
                                  <p:childTnLst>
                                    <p:set>
                                      <p:cBhvr>
                                        <p:cTn id="6713" dur="1" fill="hold">
                                          <p:stCondLst>
                                            <p:cond delay="0"/>
                                          </p:stCondLst>
                                        </p:cTn>
                                        <p:tgtEl>
                                          <p:spTgt spid="494"/>
                                        </p:tgtEl>
                                        <p:attrNameLst>
                                          <p:attrName>style.visibility</p:attrName>
                                        </p:attrNameLst>
                                      </p:cBhvr>
                                      <p:to>
                                        <p:strVal val="hidden"/>
                                      </p:to>
                                    </p:set>
                                  </p:childTnLst>
                                </p:cTn>
                              </p:par>
                              <p:par>
                                <p:cTn id="6714" presetID="1" presetClass="exit" presetSubtype="0" fill="hold" nodeType="withEffect">
                                  <p:stCondLst>
                                    <p:cond delay="0"/>
                                  </p:stCondLst>
                                  <p:childTnLst>
                                    <p:set>
                                      <p:cBhvr>
                                        <p:cTn id="6715" dur="1" fill="hold">
                                          <p:stCondLst>
                                            <p:cond delay="0"/>
                                          </p:stCondLst>
                                        </p:cTn>
                                        <p:tgtEl>
                                          <p:spTgt spid="493"/>
                                        </p:tgtEl>
                                        <p:attrNameLst>
                                          <p:attrName>style.visibility</p:attrName>
                                        </p:attrNameLst>
                                      </p:cBhvr>
                                      <p:to>
                                        <p:strVal val="hidden"/>
                                      </p:to>
                                    </p:set>
                                  </p:childTnLst>
                                </p:cTn>
                              </p:par>
                              <p:par>
                                <p:cTn id="6716" presetID="1" presetClass="exit" presetSubtype="0" fill="hold" nodeType="withEffect">
                                  <p:stCondLst>
                                    <p:cond delay="0"/>
                                  </p:stCondLst>
                                  <p:childTnLst>
                                    <p:set>
                                      <p:cBhvr>
                                        <p:cTn id="6717" dur="1" fill="hold">
                                          <p:stCondLst>
                                            <p:cond delay="0"/>
                                          </p:stCondLst>
                                        </p:cTn>
                                        <p:tgtEl>
                                          <p:spTgt spid="496"/>
                                        </p:tgtEl>
                                        <p:attrNameLst>
                                          <p:attrName>style.visibility</p:attrName>
                                        </p:attrNameLst>
                                      </p:cBhvr>
                                      <p:to>
                                        <p:strVal val="hidden"/>
                                      </p:to>
                                    </p:set>
                                  </p:childTnLst>
                                </p:cTn>
                              </p:par>
                              <p:par>
                                <p:cTn id="6718" presetID="1" presetClass="exit" presetSubtype="0" fill="hold" nodeType="withEffect">
                                  <p:stCondLst>
                                    <p:cond delay="0"/>
                                  </p:stCondLst>
                                  <p:childTnLst>
                                    <p:set>
                                      <p:cBhvr>
                                        <p:cTn id="6719" dur="1" fill="hold">
                                          <p:stCondLst>
                                            <p:cond delay="0"/>
                                          </p:stCondLst>
                                        </p:cTn>
                                        <p:tgtEl>
                                          <p:spTgt spid="495"/>
                                        </p:tgtEl>
                                        <p:attrNameLst>
                                          <p:attrName>style.visibility</p:attrName>
                                        </p:attrNameLst>
                                      </p:cBhvr>
                                      <p:to>
                                        <p:strVal val="hidden"/>
                                      </p:to>
                                    </p:set>
                                  </p:childTnLst>
                                </p:cTn>
                              </p:par>
                              <p:par>
                                <p:cTn id="6720" presetID="1" presetClass="exit" presetSubtype="0" fill="hold" nodeType="withEffect">
                                  <p:stCondLst>
                                    <p:cond delay="0"/>
                                  </p:stCondLst>
                                  <p:childTnLst>
                                    <p:set>
                                      <p:cBhvr>
                                        <p:cTn id="6721" dur="1" fill="hold">
                                          <p:stCondLst>
                                            <p:cond delay="0"/>
                                          </p:stCondLst>
                                        </p:cTn>
                                        <p:tgtEl>
                                          <p:spTgt spid="498"/>
                                        </p:tgtEl>
                                        <p:attrNameLst>
                                          <p:attrName>style.visibility</p:attrName>
                                        </p:attrNameLst>
                                      </p:cBhvr>
                                      <p:to>
                                        <p:strVal val="hidden"/>
                                      </p:to>
                                    </p:set>
                                  </p:childTnLst>
                                </p:cTn>
                              </p:par>
                              <p:par>
                                <p:cTn id="6722" presetID="1" presetClass="exit" presetSubtype="0" fill="hold" nodeType="withEffect">
                                  <p:stCondLst>
                                    <p:cond delay="0"/>
                                  </p:stCondLst>
                                  <p:childTnLst>
                                    <p:set>
                                      <p:cBhvr>
                                        <p:cTn id="6723" dur="1" fill="hold">
                                          <p:stCondLst>
                                            <p:cond delay="0"/>
                                          </p:stCondLst>
                                        </p:cTn>
                                        <p:tgtEl>
                                          <p:spTgt spid="497"/>
                                        </p:tgtEl>
                                        <p:attrNameLst>
                                          <p:attrName>style.visibility</p:attrName>
                                        </p:attrNameLst>
                                      </p:cBhvr>
                                      <p:to>
                                        <p:strVal val="hidden"/>
                                      </p:to>
                                    </p:set>
                                  </p:childTnLst>
                                </p:cTn>
                              </p:par>
                              <p:par>
                                <p:cTn id="6724" presetID="1" presetClass="exit" presetSubtype="0" fill="hold" nodeType="withEffect">
                                  <p:stCondLst>
                                    <p:cond delay="0"/>
                                  </p:stCondLst>
                                  <p:childTnLst>
                                    <p:set>
                                      <p:cBhvr>
                                        <p:cTn id="6725" dur="1" fill="hold">
                                          <p:stCondLst>
                                            <p:cond delay="0"/>
                                          </p:stCondLst>
                                        </p:cTn>
                                        <p:tgtEl>
                                          <p:spTgt spid="500"/>
                                        </p:tgtEl>
                                        <p:attrNameLst>
                                          <p:attrName>style.visibility</p:attrName>
                                        </p:attrNameLst>
                                      </p:cBhvr>
                                      <p:to>
                                        <p:strVal val="hidden"/>
                                      </p:to>
                                    </p:set>
                                  </p:childTnLst>
                                </p:cTn>
                              </p:par>
                              <p:par>
                                <p:cTn id="6726" presetID="1" presetClass="exit" presetSubtype="0" fill="hold" nodeType="withEffect">
                                  <p:stCondLst>
                                    <p:cond delay="0"/>
                                  </p:stCondLst>
                                  <p:childTnLst>
                                    <p:set>
                                      <p:cBhvr>
                                        <p:cTn id="6727" dur="1" fill="hold">
                                          <p:stCondLst>
                                            <p:cond delay="0"/>
                                          </p:stCondLst>
                                        </p:cTn>
                                        <p:tgtEl>
                                          <p:spTgt spid="499"/>
                                        </p:tgtEl>
                                        <p:attrNameLst>
                                          <p:attrName>style.visibility</p:attrName>
                                        </p:attrNameLst>
                                      </p:cBhvr>
                                      <p:to>
                                        <p:strVal val="hidden"/>
                                      </p:to>
                                    </p:set>
                                  </p:childTnLst>
                                </p:cTn>
                              </p:par>
                              <p:par>
                                <p:cTn id="6728" presetID="1" presetClass="exit" presetSubtype="0" fill="hold" nodeType="withEffect">
                                  <p:stCondLst>
                                    <p:cond delay="0"/>
                                  </p:stCondLst>
                                  <p:childTnLst>
                                    <p:set>
                                      <p:cBhvr>
                                        <p:cTn id="6729" dur="1" fill="hold">
                                          <p:stCondLst>
                                            <p:cond delay="0"/>
                                          </p:stCondLst>
                                        </p:cTn>
                                        <p:tgtEl>
                                          <p:spTgt spid="502"/>
                                        </p:tgtEl>
                                        <p:attrNameLst>
                                          <p:attrName>style.visibility</p:attrName>
                                        </p:attrNameLst>
                                      </p:cBhvr>
                                      <p:to>
                                        <p:strVal val="hidden"/>
                                      </p:to>
                                    </p:set>
                                  </p:childTnLst>
                                </p:cTn>
                              </p:par>
                              <p:par>
                                <p:cTn id="6730" presetID="1" presetClass="exit" presetSubtype="0" fill="hold" nodeType="withEffect">
                                  <p:stCondLst>
                                    <p:cond delay="0"/>
                                  </p:stCondLst>
                                  <p:childTnLst>
                                    <p:set>
                                      <p:cBhvr>
                                        <p:cTn id="6731" dur="1" fill="hold">
                                          <p:stCondLst>
                                            <p:cond delay="0"/>
                                          </p:stCondLst>
                                        </p:cTn>
                                        <p:tgtEl>
                                          <p:spTgt spid="501"/>
                                        </p:tgtEl>
                                        <p:attrNameLst>
                                          <p:attrName>style.visibility</p:attrName>
                                        </p:attrNameLst>
                                      </p:cBhvr>
                                      <p:to>
                                        <p:strVal val="hidden"/>
                                      </p:to>
                                    </p:set>
                                  </p:childTnLst>
                                </p:cTn>
                              </p:par>
                              <p:par>
                                <p:cTn id="6732" presetID="1" presetClass="exit" presetSubtype="0" fill="hold" nodeType="withEffect">
                                  <p:stCondLst>
                                    <p:cond delay="0"/>
                                  </p:stCondLst>
                                  <p:childTnLst>
                                    <p:set>
                                      <p:cBhvr>
                                        <p:cTn id="6733" dur="1" fill="hold">
                                          <p:stCondLst>
                                            <p:cond delay="0"/>
                                          </p:stCondLst>
                                        </p:cTn>
                                        <p:tgtEl>
                                          <p:spTgt spid="504"/>
                                        </p:tgtEl>
                                        <p:attrNameLst>
                                          <p:attrName>style.visibility</p:attrName>
                                        </p:attrNameLst>
                                      </p:cBhvr>
                                      <p:to>
                                        <p:strVal val="hidden"/>
                                      </p:to>
                                    </p:set>
                                  </p:childTnLst>
                                </p:cTn>
                              </p:par>
                              <p:par>
                                <p:cTn id="6734" presetID="1" presetClass="exit" presetSubtype="0" fill="hold" nodeType="withEffect">
                                  <p:stCondLst>
                                    <p:cond delay="0"/>
                                  </p:stCondLst>
                                  <p:childTnLst>
                                    <p:set>
                                      <p:cBhvr>
                                        <p:cTn id="6735" dur="1" fill="hold">
                                          <p:stCondLst>
                                            <p:cond delay="0"/>
                                          </p:stCondLst>
                                        </p:cTn>
                                        <p:tgtEl>
                                          <p:spTgt spid="503"/>
                                        </p:tgtEl>
                                        <p:attrNameLst>
                                          <p:attrName>style.visibility</p:attrName>
                                        </p:attrNameLst>
                                      </p:cBhvr>
                                      <p:to>
                                        <p:strVal val="hidden"/>
                                      </p:to>
                                    </p:set>
                                  </p:childTnLst>
                                </p:cTn>
                              </p:par>
                              <p:par>
                                <p:cTn id="6736" presetID="1" presetClass="exit" presetSubtype="0" fill="hold" nodeType="withEffect">
                                  <p:stCondLst>
                                    <p:cond delay="0"/>
                                  </p:stCondLst>
                                  <p:childTnLst>
                                    <p:set>
                                      <p:cBhvr>
                                        <p:cTn id="6737" dur="1" fill="hold">
                                          <p:stCondLst>
                                            <p:cond delay="0"/>
                                          </p:stCondLst>
                                        </p:cTn>
                                        <p:tgtEl>
                                          <p:spTgt spid="505"/>
                                        </p:tgtEl>
                                        <p:attrNameLst>
                                          <p:attrName>style.visibility</p:attrName>
                                        </p:attrNameLst>
                                      </p:cBhvr>
                                      <p:to>
                                        <p:strVal val="hidden"/>
                                      </p:to>
                                    </p:set>
                                  </p:childTnLst>
                                </p:cTn>
                              </p:par>
                              <p:par>
                                <p:cTn id="6738" presetID="1" presetClass="exit" presetSubtype="0" fill="hold" nodeType="withEffect">
                                  <p:stCondLst>
                                    <p:cond delay="0"/>
                                  </p:stCondLst>
                                  <p:childTnLst>
                                    <p:set>
                                      <p:cBhvr>
                                        <p:cTn id="6739" dur="1" fill="hold">
                                          <p:stCondLst>
                                            <p:cond delay="0"/>
                                          </p:stCondLst>
                                        </p:cTn>
                                        <p:tgtEl>
                                          <p:spTgt spid="506"/>
                                        </p:tgtEl>
                                        <p:attrNameLst>
                                          <p:attrName>style.visibility</p:attrName>
                                        </p:attrNameLst>
                                      </p:cBhvr>
                                      <p:to>
                                        <p:strVal val="hidden"/>
                                      </p:to>
                                    </p:set>
                                  </p:childTnLst>
                                </p:cTn>
                              </p:par>
                              <p:par>
                                <p:cTn id="6740" presetID="1" presetClass="exit" presetSubtype="0" fill="hold" nodeType="withEffect">
                                  <p:stCondLst>
                                    <p:cond delay="0"/>
                                  </p:stCondLst>
                                  <p:childTnLst>
                                    <p:set>
                                      <p:cBhvr>
                                        <p:cTn id="6741" dur="1" fill="hold">
                                          <p:stCondLst>
                                            <p:cond delay="0"/>
                                          </p:stCondLst>
                                        </p:cTn>
                                        <p:tgtEl>
                                          <p:spTgt spid="508"/>
                                        </p:tgtEl>
                                        <p:attrNameLst>
                                          <p:attrName>style.visibility</p:attrName>
                                        </p:attrNameLst>
                                      </p:cBhvr>
                                      <p:to>
                                        <p:strVal val="hidden"/>
                                      </p:to>
                                    </p:set>
                                  </p:childTnLst>
                                </p:cTn>
                              </p:par>
                              <p:par>
                                <p:cTn id="6742" presetID="1" presetClass="exit" presetSubtype="0" fill="hold" nodeType="withEffect">
                                  <p:stCondLst>
                                    <p:cond delay="0"/>
                                  </p:stCondLst>
                                  <p:childTnLst>
                                    <p:set>
                                      <p:cBhvr>
                                        <p:cTn id="6743" dur="1" fill="hold">
                                          <p:stCondLst>
                                            <p:cond delay="0"/>
                                          </p:stCondLst>
                                        </p:cTn>
                                        <p:tgtEl>
                                          <p:spTgt spid="507"/>
                                        </p:tgtEl>
                                        <p:attrNameLst>
                                          <p:attrName>style.visibility</p:attrName>
                                        </p:attrNameLst>
                                      </p:cBhvr>
                                      <p:to>
                                        <p:strVal val="hidden"/>
                                      </p:to>
                                    </p:set>
                                  </p:childTnLst>
                                </p:cTn>
                              </p:par>
                              <p:par>
                                <p:cTn id="6744" presetID="1" presetClass="exit" presetSubtype="0" fill="hold" nodeType="withEffect">
                                  <p:stCondLst>
                                    <p:cond delay="0"/>
                                  </p:stCondLst>
                                  <p:childTnLst>
                                    <p:set>
                                      <p:cBhvr>
                                        <p:cTn id="6745" dur="1" fill="hold">
                                          <p:stCondLst>
                                            <p:cond delay="0"/>
                                          </p:stCondLst>
                                        </p:cTn>
                                        <p:tgtEl>
                                          <p:spTgt spid="510"/>
                                        </p:tgtEl>
                                        <p:attrNameLst>
                                          <p:attrName>style.visibility</p:attrName>
                                        </p:attrNameLst>
                                      </p:cBhvr>
                                      <p:to>
                                        <p:strVal val="hidden"/>
                                      </p:to>
                                    </p:set>
                                  </p:childTnLst>
                                </p:cTn>
                              </p:par>
                              <p:par>
                                <p:cTn id="6746" presetID="1" presetClass="exit" presetSubtype="0" fill="hold" nodeType="withEffect">
                                  <p:stCondLst>
                                    <p:cond delay="0"/>
                                  </p:stCondLst>
                                  <p:childTnLst>
                                    <p:set>
                                      <p:cBhvr>
                                        <p:cTn id="6747" dur="1" fill="hold">
                                          <p:stCondLst>
                                            <p:cond delay="0"/>
                                          </p:stCondLst>
                                        </p:cTn>
                                        <p:tgtEl>
                                          <p:spTgt spid="509"/>
                                        </p:tgtEl>
                                        <p:attrNameLst>
                                          <p:attrName>style.visibility</p:attrName>
                                        </p:attrNameLst>
                                      </p:cBhvr>
                                      <p:to>
                                        <p:strVal val="hidden"/>
                                      </p:to>
                                    </p:set>
                                  </p:childTnLst>
                                </p:cTn>
                              </p:par>
                              <p:par>
                                <p:cTn id="6748" presetID="1" presetClass="exit" presetSubtype="0" fill="hold" nodeType="withEffect">
                                  <p:stCondLst>
                                    <p:cond delay="0"/>
                                  </p:stCondLst>
                                  <p:childTnLst>
                                    <p:set>
                                      <p:cBhvr>
                                        <p:cTn id="6749" dur="1" fill="hold">
                                          <p:stCondLst>
                                            <p:cond delay="0"/>
                                          </p:stCondLst>
                                        </p:cTn>
                                        <p:tgtEl>
                                          <p:spTgt spid="512"/>
                                        </p:tgtEl>
                                        <p:attrNameLst>
                                          <p:attrName>style.visibility</p:attrName>
                                        </p:attrNameLst>
                                      </p:cBhvr>
                                      <p:to>
                                        <p:strVal val="hidden"/>
                                      </p:to>
                                    </p:set>
                                  </p:childTnLst>
                                </p:cTn>
                              </p:par>
                              <p:par>
                                <p:cTn id="6750" presetID="1" presetClass="exit" presetSubtype="0" fill="hold" nodeType="withEffect">
                                  <p:stCondLst>
                                    <p:cond delay="0"/>
                                  </p:stCondLst>
                                  <p:childTnLst>
                                    <p:set>
                                      <p:cBhvr>
                                        <p:cTn id="6751" dur="1" fill="hold">
                                          <p:stCondLst>
                                            <p:cond delay="0"/>
                                          </p:stCondLst>
                                        </p:cTn>
                                        <p:tgtEl>
                                          <p:spTgt spid="511"/>
                                        </p:tgtEl>
                                        <p:attrNameLst>
                                          <p:attrName>style.visibility</p:attrName>
                                        </p:attrNameLst>
                                      </p:cBhvr>
                                      <p:to>
                                        <p:strVal val="hidden"/>
                                      </p:to>
                                    </p:set>
                                  </p:childTnLst>
                                </p:cTn>
                              </p:par>
                              <p:par>
                                <p:cTn id="6752" presetID="1" presetClass="exit" presetSubtype="0" fill="hold" nodeType="withEffect">
                                  <p:stCondLst>
                                    <p:cond delay="0"/>
                                  </p:stCondLst>
                                  <p:childTnLst>
                                    <p:set>
                                      <p:cBhvr>
                                        <p:cTn id="6753" dur="1" fill="hold">
                                          <p:stCondLst>
                                            <p:cond delay="0"/>
                                          </p:stCondLst>
                                        </p:cTn>
                                        <p:tgtEl>
                                          <p:spTgt spid="514"/>
                                        </p:tgtEl>
                                        <p:attrNameLst>
                                          <p:attrName>style.visibility</p:attrName>
                                        </p:attrNameLst>
                                      </p:cBhvr>
                                      <p:to>
                                        <p:strVal val="hidden"/>
                                      </p:to>
                                    </p:set>
                                  </p:childTnLst>
                                </p:cTn>
                              </p:par>
                              <p:par>
                                <p:cTn id="6754" presetID="1" presetClass="exit" presetSubtype="0" fill="hold" nodeType="withEffect">
                                  <p:stCondLst>
                                    <p:cond delay="0"/>
                                  </p:stCondLst>
                                  <p:childTnLst>
                                    <p:set>
                                      <p:cBhvr>
                                        <p:cTn id="6755" dur="1" fill="hold">
                                          <p:stCondLst>
                                            <p:cond delay="0"/>
                                          </p:stCondLst>
                                        </p:cTn>
                                        <p:tgtEl>
                                          <p:spTgt spid="513"/>
                                        </p:tgtEl>
                                        <p:attrNameLst>
                                          <p:attrName>style.visibility</p:attrName>
                                        </p:attrNameLst>
                                      </p:cBhvr>
                                      <p:to>
                                        <p:strVal val="hidden"/>
                                      </p:to>
                                    </p:set>
                                  </p:childTnLst>
                                </p:cTn>
                              </p:par>
                              <p:par>
                                <p:cTn id="6756" presetID="1" presetClass="exit" presetSubtype="0" fill="hold" nodeType="withEffect">
                                  <p:stCondLst>
                                    <p:cond delay="0"/>
                                  </p:stCondLst>
                                  <p:childTnLst>
                                    <p:set>
                                      <p:cBhvr>
                                        <p:cTn id="6757" dur="1" fill="hold">
                                          <p:stCondLst>
                                            <p:cond delay="0"/>
                                          </p:stCondLst>
                                        </p:cTn>
                                        <p:tgtEl>
                                          <p:spTgt spid="516"/>
                                        </p:tgtEl>
                                        <p:attrNameLst>
                                          <p:attrName>style.visibility</p:attrName>
                                        </p:attrNameLst>
                                      </p:cBhvr>
                                      <p:to>
                                        <p:strVal val="hidden"/>
                                      </p:to>
                                    </p:set>
                                  </p:childTnLst>
                                </p:cTn>
                              </p:par>
                              <p:par>
                                <p:cTn id="6758" presetID="1" presetClass="exit" presetSubtype="0" fill="hold" nodeType="withEffect">
                                  <p:stCondLst>
                                    <p:cond delay="0"/>
                                  </p:stCondLst>
                                  <p:childTnLst>
                                    <p:set>
                                      <p:cBhvr>
                                        <p:cTn id="6759" dur="1" fill="hold">
                                          <p:stCondLst>
                                            <p:cond delay="0"/>
                                          </p:stCondLst>
                                        </p:cTn>
                                        <p:tgtEl>
                                          <p:spTgt spid="515"/>
                                        </p:tgtEl>
                                        <p:attrNameLst>
                                          <p:attrName>style.visibility</p:attrName>
                                        </p:attrNameLst>
                                      </p:cBhvr>
                                      <p:to>
                                        <p:strVal val="hidden"/>
                                      </p:to>
                                    </p:set>
                                  </p:childTnLst>
                                </p:cTn>
                              </p:par>
                              <p:par>
                                <p:cTn id="6760" presetID="1" presetClass="exit" presetSubtype="0" fill="hold" nodeType="withEffect">
                                  <p:stCondLst>
                                    <p:cond delay="0"/>
                                  </p:stCondLst>
                                  <p:childTnLst>
                                    <p:set>
                                      <p:cBhvr>
                                        <p:cTn id="6761" dur="1" fill="hold">
                                          <p:stCondLst>
                                            <p:cond delay="0"/>
                                          </p:stCondLst>
                                        </p:cTn>
                                        <p:tgtEl>
                                          <p:spTgt spid="518"/>
                                        </p:tgtEl>
                                        <p:attrNameLst>
                                          <p:attrName>style.visibility</p:attrName>
                                        </p:attrNameLst>
                                      </p:cBhvr>
                                      <p:to>
                                        <p:strVal val="hidden"/>
                                      </p:to>
                                    </p:set>
                                  </p:childTnLst>
                                </p:cTn>
                              </p:par>
                              <p:par>
                                <p:cTn id="6762" presetID="1" presetClass="exit" presetSubtype="0" fill="hold" nodeType="withEffect">
                                  <p:stCondLst>
                                    <p:cond delay="0"/>
                                  </p:stCondLst>
                                  <p:childTnLst>
                                    <p:set>
                                      <p:cBhvr>
                                        <p:cTn id="6763" dur="1" fill="hold">
                                          <p:stCondLst>
                                            <p:cond delay="0"/>
                                          </p:stCondLst>
                                        </p:cTn>
                                        <p:tgtEl>
                                          <p:spTgt spid="517"/>
                                        </p:tgtEl>
                                        <p:attrNameLst>
                                          <p:attrName>style.visibility</p:attrName>
                                        </p:attrNameLst>
                                      </p:cBhvr>
                                      <p:to>
                                        <p:strVal val="hidden"/>
                                      </p:to>
                                    </p:set>
                                  </p:childTnLst>
                                </p:cTn>
                              </p:par>
                              <p:par>
                                <p:cTn id="6764" presetID="1" presetClass="exit" presetSubtype="0" fill="hold" nodeType="withEffect">
                                  <p:stCondLst>
                                    <p:cond delay="0"/>
                                  </p:stCondLst>
                                  <p:childTnLst>
                                    <p:set>
                                      <p:cBhvr>
                                        <p:cTn id="6765" dur="1" fill="hold">
                                          <p:stCondLst>
                                            <p:cond delay="0"/>
                                          </p:stCondLst>
                                        </p:cTn>
                                        <p:tgtEl>
                                          <p:spTgt spid="520"/>
                                        </p:tgtEl>
                                        <p:attrNameLst>
                                          <p:attrName>style.visibility</p:attrName>
                                        </p:attrNameLst>
                                      </p:cBhvr>
                                      <p:to>
                                        <p:strVal val="hidden"/>
                                      </p:to>
                                    </p:set>
                                  </p:childTnLst>
                                </p:cTn>
                              </p:par>
                              <p:par>
                                <p:cTn id="6766" presetID="1" presetClass="exit" presetSubtype="0" fill="hold" nodeType="withEffect">
                                  <p:stCondLst>
                                    <p:cond delay="0"/>
                                  </p:stCondLst>
                                  <p:childTnLst>
                                    <p:set>
                                      <p:cBhvr>
                                        <p:cTn id="6767" dur="1" fill="hold">
                                          <p:stCondLst>
                                            <p:cond delay="0"/>
                                          </p:stCondLst>
                                        </p:cTn>
                                        <p:tgtEl>
                                          <p:spTgt spid="519"/>
                                        </p:tgtEl>
                                        <p:attrNameLst>
                                          <p:attrName>style.visibility</p:attrName>
                                        </p:attrNameLst>
                                      </p:cBhvr>
                                      <p:to>
                                        <p:strVal val="hidden"/>
                                      </p:to>
                                    </p:set>
                                  </p:childTnLst>
                                </p:cTn>
                              </p:par>
                              <p:par>
                                <p:cTn id="6768" presetID="1" presetClass="exit" presetSubtype="0" fill="hold" nodeType="withEffect">
                                  <p:stCondLst>
                                    <p:cond delay="0"/>
                                  </p:stCondLst>
                                  <p:childTnLst>
                                    <p:set>
                                      <p:cBhvr>
                                        <p:cTn id="6769" dur="1" fill="hold">
                                          <p:stCondLst>
                                            <p:cond delay="0"/>
                                          </p:stCondLst>
                                        </p:cTn>
                                        <p:tgtEl>
                                          <p:spTgt spid="522"/>
                                        </p:tgtEl>
                                        <p:attrNameLst>
                                          <p:attrName>style.visibility</p:attrName>
                                        </p:attrNameLst>
                                      </p:cBhvr>
                                      <p:to>
                                        <p:strVal val="hidden"/>
                                      </p:to>
                                    </p:set>
                                  </p:childTnLst>
                                </p:cTn>
                              </p:par>
                              <p:par>
                                <p:cTn id="6770" presetID="1" presetClass="exit" presetSubtype="0" fill="hold" nodeType="withEffect">
                                  <p:stCondLst>
                                    <p:cond delay="0"/>
                                  </p:stCondLst>
                                  <p:childTnLst>
                                    <p:set>
                                      <p:cBhvr>
                                        <p:cTn id="6771" dur="1" fill="hold">
                                          <p:stCondLst>
                                            <p:cond delay="0"/>
                                          </p:stCondLst>
                                        </p:cTn>
                                        <p:tgtEl>
                                          <p:spTgt spid="521"/>
                                        </p:tgtEl>
                                        <p:attrNameLst>
                                          <p:attrName>style.visibility</p:attrName>
                                        </p:attrNameLst>
                                      </p:cBhvr>
                                      <p:to>
                                        <p:strVal val="hidden"/>
                                      </p:to>
                                    </p:set>
                                  </p:childTnLst>
                                </p:cTn>
                              </p:par>
                              <p:par>
                                <p:cTn id="6772" presetID="1" presetClass="exit" presetSubtype="0" fill="hold" nodeType="withEffect">
                                  <p:stCondLst>
                                    <p:cond delay="0"/>
                                  </p:stCondLst>
                                  <p:childTnLst>
                                    <p:set>
                                      <p:cBhvr>
                                        <p:cTn id="6773" dur="1" fill="hold">
                                          <p:stCondLst>
                                            <p:cond delay="0"/>
                                          </p:stCondLst>
                                        </p:cTn>
                                        <p:tgtEl>
                                          <p:spTgt spid="524"/>
                                        </p:tgtEl>
                                        <p:attrNameLst>
                                          <p:attrName>style.visibility</p:attrName>
                                        </p:attrNameLst>
                                      </p:cBhvr>
                                      <p:to>
                                        <p:strVal val="hidden"/>
                                      </p:to>
                                    </p:set>
                                  </p:childTnLst>
                                </p:cTn>
                              </p:par>
                              <p:par>
                                <p:cTn id="6774" presetID="1" presetClass="exit" presetSubtype="0" fill="hold" nodeType="withEffect">
                                  <p:stCondLst>
                                    <p:cond delay="0"/>
                                  </p:stCondLst>
                                  <p:childTnLst>
                                    <p:set>
                                      <p:cBhvr>
                                        <p:cTn id="6775" dur="1" fill="hold">
                                          <p:stCondLst>
                                            <p:cond delay="0"/>
                                          </p:stCondLst>
                                        </p:cTn>
                                        <p:tgtEl>
                                          <p:spTgt spid="523"/>
                                        </p:tgtEl>
                                        <p:attrNameLst>
                                          <p:attrName>style.visibility</p:attrName>
                                        </p:attrNameLst>
                                      </p:cBhvr>
                                      <p:to>
                                        <p:strVal val="hidden"/>
                                      </p:to>
                                    </p:set>
                                  </p:childTnLst>
                                </p:cTn>
                              </p:par>
                              <p:par>
                                <p:cTn id="6776" presetID="1" presetClass="exit" presetSubtype="0" fill="hold" nodeType="withEffect">
                                  <p:stCondLst>
                                    <p:cond delay="0"/>
                                  </p:stCondLst>
                                  <p:childTnLst>
                                    <p:set>
                                      <p:cBhvr>
                                        <p:cTn id="6777" dur="1" fill="hold">
                                          <p:stCondLst>
                                            <p:cond delay="0"/>
                                          </p:stCondLst>
                                        </p:cTn>
                                        <p:tgtEl>
                                          <p:spTgt spid="525"/>
                                        </p:tgtEl>
                                        <p:attrNameLst>
                                          <p:attrName>style.visibility</p:attrName>
                                        </p:attrNameLst>
                                      </p:cBhvr>
                                      <p:to>
                                        <p:strVal val="hidden"/>
                                      </p:to>
                                    </p:set>
                                  </p:childTnLst>
                                </p:cTn>
                              </p:par>
                              <p:par>
                                <p:cTn id="6778" presetID="1" presetClass="exit" presetSubtype="0" fill="hold" nodeType="withEffect">
                                  <p:stCondLst>
                                    <p:cond delay="0"/>
                                  </p:stCondLst>
                                  <p:childTnLst>
                                    <p:set>
                                      <p:cBhvr>
                                        <p:cTn id="6779" dur="1" fill="hold">
                                          <p:stCondLst>
                                            <p:cond delay="0"/>
                                          </p:stCondLst>
                                        </p:cTn>
                                        <p:tgtEl>
                                          <p:spTgt spid="526"/>
                                        </p:tgtEl>
                                        <p:attrNameLst>
                                          <p:attrName>style.visibility</p:attrName>
                                        </p:attrNameLst>
                                      </p:cBhvr>
                                      <p:to>
                                        <p:strVal val="hidden"/>
                                      </p:to>
                                    </p:set>
                                  </p:childTnLst>
                                </p:cTn>
                              </p:par>
                              <p:par>
                                <p:cTn id="6780" presetID="1" presetClass="exit" presetSubtype="0" fill="hold" nodeType="withEffect">
                                  <p:stCondLst>
                                    <p:cond delay="0"/>
                                  </p:stCondLst>
                                  <p:childTnLst>
                                    <p:set>
                                      <p:cBhvr>
                                        <p:cTn id="6781" dur="1" fill="hold">
                                          <p:stCondLst>
                                            <p:cond delay="0"/>
                                          </p:stCondLst>
                                        </p:cTn>
                                        <p:tgtEl>
                                          <p:spTgt spid="528"/>
                                        </p:tgtEl>
                                        <p:attrNameLst>
                                          <p:attrName>style.visibility</p:attrName>
                                        </p:attrNameLst>
                                      </p:cBhvr>
                                      <p:to>
                                        <p:strVal val="hidden"/>
                                      </p:to>
                                    </p:set>
                                  </p:childTnLst>
                                </p:cTn>
                              </p:par>
                              <p:par>
                                <p:cTn id="6782" presetID="1" presetClass="exit" presetSubtype="0" fill="hold" nodeType="withEffect">
                                  <p:stCondLst>
                                    <p:cond delay="0"/>
                                  </p:stCondLst>
                                  <p:childTnLst>
                                    <p:set>
                                      <p:cBhvr>
                                        <p:cTn id="6783" dur="1" fill="hold">
                                          <p:stCondLst>
                                            <p:cond delay="0"/>
                                          </p:stCondLst>
                                        </p:cTn>
                                        <p:tgtEl>
                                          <p:spTgt spid="527"/>
                                        </p:tgtEl>
                                        <p:attrNameLst>
                                          <p:attrName>style.visibility</p:attrName>
                                        </p:attrNameLst>
                                      </p:cBhvr>
                                      <p:to>
                                        <p:strVal val="hidden"/>
                                      </p:to>
                                    </p:set>
                                  </p:childTnLst>
                                </p:cTn>
                              </p:par>
                              <p:par>
                                <p:cTn id="6784" presetID="1" presetClass="exit" presetSubtype="0" fill="hold" nodeType="withEffect">
                                  <p:stCondLst>
                                    <p:cond delay="0"/>
                                  </p:stCondLst>
                                  <p:childTnLst>
                                    <p:set>
                                      <p:cBhvr>
                                        <p:cTn id="6785" dur="1" fill="hold">
                                          <p:stCondLst>
                                            <p:cond delay="0"/>
                                          </p:stCondLst>
                                        </p:cTn>
                                        <p:tgtEl>
                                          <p:spTgt spid="530"/>
                                        </p:tgtEl>
                                        <p:attrNameLst>
                                          <p:attrName>style.visibility</p:attrName>
                                        </p:attrNameLst>
                                      </p:cBhvr>
                                      <p:to>
                                        <p:strVal val="hidden"/>
                                      </p:to>
                                    </p:set>
                                  </p:childTnLst>
                                </p:cTn>
                              </p:par>
                              <p:par>
                                <p:cTn id="6786" presetID="1" presetClass="exit" presetSubtype="0" fill="hold" nodeType="withEffect">
                                  <p:stCondLst>
                                    <p:cond delay="0"/>
                                  </p:stCondLst>
                                  <p:childTnLst>
                                    <p:set>
                                      <p:cBhvr>
                                        <p:cTn id="6787" dur="1" fill="hold">
                                          <p:stCondLst>
                                            <p:cond delay="0"/>
                                          </p:stCondLst>
                                        </p:cTn>
                                        <p:tgtEl>
                                          <p:spTgt spid="529"/>
                                        </p:tgtEl>
                                        <p:attrNameLst>
                                          <p:attrName>style.visibility</p:attrName>
                                        </p:attrNameLst>
                                      </p:cBhvr>
                                      <p:to>
                                        <p:strVal val="hidden"/>
                                      </p:to>
                                    </p:set>
                                  </p:childTnLst>
                                </p:cTn>
                              </p:par>
                              <p:par>
                                <p:cTn id="6788" presetID="1" presetClass="exit" presetSubtype="0" fill="hold" nodeType="withEffect">
                                  <p:stCondLst>
                                    <p:cond delay="0"/>
                                  </p:stCondLst>
                                  <p:childTnLst>
                                    <p:set>
                                      <p:cBhvr>
                                        <p:cTn id="6789" dur="1" fill="hold">
                                          <p:stCondLst>
                                            <p:cond delay="0"/>
                                          </p:stCondLst>
                                        </p:cTn>
                                        <p:tgtEl>
                                          <p:spTgt spid="532"/>
                                        </p:tgtEl>
                                        <p:attrNameLst>
                                          <p:attrName>style.visibility</p:attrName>
                                        </p:attrNameLst>
                                      </p:cBhvr>
                                      <p:to>
                                        <p:strVal val="hidden"/>
                                      </p:to>
                                    </p:set>
                                  </p:childTnLst>
                                </p:cTn>
                              </p:par>
                              <p:par>
                                <p:cTn id="6790" presetID="1" presetClass="exit" presetSubtype="0" fill="hold" nodeType="withEffect">
                                  <p:stCondLst>
                                    <p:cond delay="0"/>
                                  </p:stCondLst>
                                  <p:childTnLst>
                                    <p:set>
                                      <p:cBhvr>
                                        <p:cTn id="6791" dur="1" fill="hold">
                                          <p:stCondLst>
                                            <p:cond delay="0"/>
                                          </p:stCondLst>
                                        </p:cTn>
                                        <p:tgtEl>
                                          <p:spTgt spid="531"/>
                                        </p:tgtEl>
                                        <p:attrNameLst>
                                          <p:attrName>style.visibility</p:attrName>
                                        </p:attrNameLst>
                                      </p:cBhvr>
                                      <p:to>
                                        <p:strVal val="hidden"/>
                                      </p:to>
                                    </p:set>
                                  </p:childTnLst>
                                </p:cTn>
                              </p:par>
                              <p:par>
                                <p:cTn id="6792" presetID="1" presetClass="exit" presetSubtype="0" fill="hold" nodeType="withEffect">
                                  <p:stCondLst>
                                    <p:cond delay="0"/>
                                  </p:stCondLst>
                                  <p:childTnLst>
                                    <p:set>
                                      <p:cBhvr>
                                        <p:cTn id="6793" dur="1" fill="hold">
                                          <p:stCondLst>
                                            <p:cond delay="0"/>
                                          </p:stCondLst>
                                        </p:cTn>
                                        <p:tgtEl>
                                          <p:spTgt spid="534"/>
                                        </p:tgtEl>
                                        <p:attrNameLst>
                                          <p:attrName>style.visibility</p:attrName>
                                        </p:attrNameLst>
                                      </p:cBhvr>
                                      <p:to>
                                        <p:strVal val="hidden"/>
                                      </p:to>
                                    </p:set>
                                  </p:childTnLst>
                                </p:cTn>
                              </p:par>
                              <p:par>
                                <p:cTn id="6794" presetID="1" presetClass="exit" presetSubtype="0" fill="hold" nodeType="withEffect">
                                  <p:stCondLst>
                                    <p:cond delay="0"/>
                                  </p:stCondLst>
                                  <p:childTnLst>
                                    <p:set>
                                      <p:cBhvr>
                                        <p:cTn id="6795" dur="1" fill="hold">
                                          <p:stCondLst>
                                            <p:cond delay="0"/>
                                          </p:stCondLst>
                                        </p:cTn>
                                        <p:tgtEl>
                                          <p:spTgt spid="533"/>
                                        </p:tgtEl>
                                        <p:attrNameLst>
                                          <p:attrName>style.visibility</p:attrName>
                                        </p:attrNameLst>
                                      </p:cBhvr>
                                      <p:to>
                                        <p:strVal val="hidden"/>
                                      </p:to>
                                    </p:set>
                                  </p:childTnLst>
                                </p:cTn>
                              </p:par>
                              <p:par>
                                <p:cTn id="6796" presetID="1" presetClass="exit" presetSubtype="0" fill="hold" nodeType="withEffect">
                                  <p:stCondLst>
                                    <p:cond delay="0"/>
                                  </p:stCondLst>
                                  <p:childTnLst>
                                    <p:set>
                                      <p:cBhvr>
                                        <p:cTn id="6797" dur="1" fill="hold">
                                          <p:stCondLst>
                                            <p:cond delay="0"/>
                                          </p:stCondLst>
                                        </p:cTn>
                                        <p:tgtEl>
                                          <p:spTgt spid="536"/>
                                        </p:tgtEl>
                                        <p:attrNameLst>
                                          <p:attrName>style.visibility</p:attrName>
                                        </p:attrNameLst>
                                      </p:cBhvr>
                                      <p:to>
                                        <p:strVal val="hidden"/>
                                      </p:to>
                                    </p:set>
                                  </p:childTnLst>
                                </p:cTn>
                              </p:par>
                              <p:par>
                                <p:cTn id="6798" presetID="1" presetClass="exit" presetSubtype="0" fill="hold" nodeType="withEffect">
                                  <p:stCondLst>
                                    <p:cond delay="0"/>
                                  </p:stCondLst>
                                  <p:childTnLst>
                                    <p:set>
                                      <p:cBhvr>
                                        <p:cTn id="6799" dur="1" fill="hold">
                                          <p:stCondLst>
                                            <p:cond delay="0"/>
                                          </p:stCondLst>
                                        </p:cTn>
                                        <p:tgtEl>
                                          <p:spTgt spid="535"/>
                                        </p:tgtEl>
                                        <p:attrNameLst>
                                          <p:attrName>style.visibility</p:attrName>
                                        </p:attrNameLst>
                                      </p:cBhvr>
                                      <p:to>
                                        <p:strVal val="hidden"/>
                                      </p:to>
                                    </p:set>
                                  </p:childTnLst>
                                </p:cTn>
                              </p:par>
                              <p:par>
                                <p:cTn id="6800" presetID="1" presetClass="exit" presetSubtype="0" fill="hold" nodeType="withEffect">
                                  <p:stCondLst>
                                    <p:cond delay="0"/>
                                  </p:stCondLst>
                                  <p:childTnLst>
                                    <p:set>
                                      <p:cBhvr>
                                        <p:cTn id="6801" dur="1" fill="hold">
                                          <p:stCondLst>
                                            <p:cond delay="0"/>
                                          </p:stCondLst>
                                        </p:cTn>
                                        <p:tgtEl>
                                          <p:spTgt spid="538"/>
                                        </p:tgtEl>
                                        <p:attrNameLst>
                                          <p:attrName>style.visibility</p:attrName>
                                        </p:attrNameLst>
                                      </p:cBhvr>
                                      <p:to>
                                        <p:strVal val="hidden"/>
                                      </p:to>
                                    </p:set>
                                  </p:childTnLst>
                                </p:cTn>
                              </p:par>
                              <p:par>
                                <p:cTn id="6802" presetID="1" presetClass="exit" presetSubtype="0" fill="hold" nodeType="withEffect">
                                  <p:stCondLst>
                                    <p:cond delay="0"/>
                                  </p:stCondLst>
                                  <p:childTnLst>
                                    <p:set>
                                      <p:cBhvr>
                                        <p:cTn id="6803" dur="1" fill="hold">
                                          <p:stCondLst>
                                            <p:cond delay="0"/>
                                          </p:stCondLst>
                                        </p:cTn>
                                        <p:tgtEl>
                                          <p:spTgt spid="537"/>
                                        </p:tgtEl>
                                        <p:attrNameLst>
                                          <p:attrName>style.visibility</p:attrName>
                                        </p:attrNameLst>
                                      </p:cBhvr>
                                      <p:to>
                                        <p:strVal val="hidden"/>
                                      </p:to>
                                    </p:set>
                                  </p:childTnLst>
                                </p:cTn>
                              </p:par>
                              <p:par>
                                <p:cTn id="6804" presetID="1" presetClass="exit" presetSubtype="0" fill="hold" nodeType="withEffect">
                                  <p:stCondLst>
                                    <p:cond delay="0"/>
                                  </p:stCondLst>
                                  <p:childTnLst>
                                    <p:set>
                                      <p:cBhvr>
                                        <p:cTn id="6805" dur="1" fill="hold">
                                          <p:stCondLst>
                                            <p:cond delay="0"/>
                                          </p:stCondLst>
                                        </p:cTn>
                                        <p:tgtEl>
                                          <p:spTgt spid="540"/>
                                        </p:tgtEl>
                                        <p:attrNameLst>
                                          <p:attrName>style.visibility</p:attrName>
                                        </p:attrNameLst>
                                      </p:cBhvr>
                                      <p:to>
                                        <p:strVal val="hidden"/>
                                      </p:to>
                                    </p:set>
                                  </p:childTnLst>
                                </p:cTn>
                              </p:par>
                              <p:par>
                                <p:cTn id="6806" presetID="1" presetClass="exit" presetSubtype="0" fill="hold" nodeType="withEffect">
                                  <p:stCondLst>
                                    <p:cond delay="0"/>
                                  </p:stCondLst>
                                  <p:childTnLst>
                                    <p:set>
                                      <p:cBhvr>
                                        <p:cTn id="6807" dur="1" fill="hold">
                                          <p:stCondLst>
                                            <p:cond delay="0"/>
                                          </p:stCondLst>
                                        </p:cTn>
                                        <p:tgtEl>
                                          <p:spTgt spid="539"/>
                                        </p:tgtEl>
                                        <p:attrNameLst>
                                          <p:attrName>style.visibility</p:attrName>
                                        </p:attrNameLst>
                                      </p:cBhvr>
                                      <p:to>
                                        <p:strVal val="hidden"/>
                                      </p:to>
                                    </p:set>
                                  </p:childTnLst>
                                </p:cTn>
                              </p:par>
                              <p:par>
                                <p:cTn id="6808" presetID="1" presetClass="exit" presetSubtype="0" fill="hold" nodeType="withEffect">
                                  <p:stCondLst>
                                    <p:cond delay="0"/>
                                  </p:stCondLst>
                                  <p:childTnLst>
                                    <p:set>
                                      <p:cBhvr>
                                        <p:cTn id="6809" dur="1" fill="hold">
                                          <p:stCondLst>
                                            <p:cond delay="0"/>
                                          </p:stCondLst>
                                        </p:cTn>
                                        <p:tgtEl>
                                          <p:spTgt spid="542"/>
                                        </p:tgtEl>
                                        <p:attrNameLst>
                                          <p:attrName>style.visibility</p:attrName>
                                        </p:attrNameLst>
                                      </p:cBhvr>
                                      <p:to>
                                        <p:strVal val="hidden"/>
                                      </p:to>
                                    </p:set>
                                  </p:childTnLst>
                                </p:cTn>
                              </p:par>
                              <p:par>
                                <p:cTn id="6810" presetID="1" presetClass="exit" presetSubtype="0" fill="hold" nodeType="withEffect">
                                  <p:stCondLst>
                                    <p:cond delay="0"/>
                                  </p:stCondLst>
                                  <p:childTnLst>
                                    <p:set>
                                      <p:cBhvr>
                                        <p:cTn id="6811" dur="1" fill="hold">
                                          <p:stCondLst>
                                            <p:cond delay="0"/>
                                          </p:stCondLst>
                                        </p:cTn>
                                        <p:tgtEl>
                                          <p:spTgt spid="541"/>
                                        </p:tgtEl>
                                        <p:attrNameLst>
                                          <p:attrName>style.visibility</p:attrName>
                                        </p:attrNameLst>
                                      </p:cBhvr>
                                      <p:to>
                                        <p:strVal val="hidden"/>
                                      </p:to>
                                    </p:set>
                                  </p:childTnLst>
                                </p:cTn>
                              </p:par>
                              <p:par>
                                <p:cTn id="6812" presetID="1" presetClass="exit" presetSubtype="0" fill="hold" nodeType="withEffect">
                                  <p:stCondLst>
                                    <p:cond delay="0"/>
                                  </p:stCondLst>
                                  <p:childTnLst>
                                    <p:set>
                                      <p:cBhvr>
                                        <p:cTn id="6813" dur="1" fill="hold">
                                          <p:stCondLst>
                                            <p:cond delay="0"/>
                                          </p:stCondLst>
                                        </p:cTn>
                                        <p:tgtEl>
                                          <p:spTgt spid="544"/>
                                        </p:tgtEl>
                                        <p:attrNameLst>
                                          <p:attrName>style.visibility</p:attrName>
                                        </p:attrNameLst>
                                      </p:cBhvr>
                                      <p:to>
                                        <p:strVal val="hidden"/>
                                      </p:to>
                                    </p:set>
                                  </p:childTnLst>
                                </p:cTn>
                              </p:par>
                              <p:par>
                                <p:cTn id="6814" presetID="1" presetClass="exit" presetSubtype="0" fill="hold" nodeType="withEffect">
                                  <p:stCondLst>
                                    <p:cond delay="0"/>
                                  </p:stCondLst>
                                  <p:childTnLst>
                                    <p:set>
                                      <p:cBhvr>
                                        <p:cTn id="6815" dur="1" fill="hold">
                                          <p:stCondLst>
                                            <p:cond delay="0"/>
                                          </p:stCondLst>
                                        </p:cTn>
                                        <p:tgtEl>
                                          <p:spTgt spid="543"/>
                                        </p:tgtEl>
                                        <p:attrNameLst>
                                          <p:attrName>style.visibility</p:attrName>
                                        </p:attrNameLst>
                                      </p:cBhvr>
                                      <p:to>
                                        <p:strVal val="hidden"/>
                                      </p:to>
                                    </p:set>
                                  </p:childTnLst>
                                </p:cTn>
                              </p:par>
                              <p:par>
                                <p:cTn id="6816" presetID="1" presetClass="entr" presetSubtype="0" fill="hold" nodeType="withEffect">
                                  <p:stCondLst>
                                    <p:cond delay="0"/>
                                  </p:stCondLst>
                                  <p:childTnLst>
                                    <p:set>
                                      <p:cBhvr>
                                        <p:cTn id="6817" dur="1" fill="hold">
                                          <p:stCondLst>
                                            <p:cond delay="0"/>
                                          </p:stCondLst>
                                        </p:cTn>
                                        <p:tgtEl>
                                          <p:spTgt spid="444"/>
                                        </p:tgtEl>
                                        <p:attrNameLst>
                                          <p:attrName>style.visibility</p:attrName>
                                        </p:attrNameLst>
                                      </p:cBhvr>
                                      <p:to>
                                        <p:strVal val="visible"/>
                                      </p:to>
                                    </p:set>
                                  </p:childTnLst>
                                </p:cTn>
                              </p:par>
                              <p:par>
                                <p:cTn id="6818" presetID="1" presetClass="exit" presetSubtype="0" fill="hold" grpId="5" nodeType="withEffect">
                                  <p:stCondLst>
                                    <p:cond delay="0"/>
                                  </p:stCondLst>
                                  <p:childTnLst>
                                    <p:set>
                                      <p:cBhvr>
                                        <p:cTn id="6819" dur="1" fill="hold">
                                          <p:stCondLst>
                                            <p:cond delay="0"/>
                                          </p:stCondLst>
                                        </p:cTn>
                                        <p:tgtEl>
                                          <p:spTgt spid="445"/>
                                        </p:tgtEl>
                                        <p:attrNameLst>
                                          <p:attrName>style.visibility</p:attrName>
                                        </p:attrNameLst>
                                      </p:cBhvr>
                                      <p:to>
                                        <p:strVal val="hidden"/>
                                      </p:to>
                                    </p:set>
                                  </p:childTnLst>
                                </p:cTn>
                              </p:par>
                              <p:par>
                                <p:cTn id="6820" presetID="1" presetClass="exit" presetSubtype="0" fill="hold" grpId="5" nodeType="withEffect">
                                  <p:stCondLst>
                                    <p:cond delay="0"/>
                                  </p:stCondLst>
                                  <p:childTnLst>
                                    <p:set>
                                      <p:cBhvr>
                                        <p:cTn id="6821" dur="1" fill="hold">
                                          <p:stCondLst>
                                            <p:cond delay="0"/>
                                          </p:stCondLst>
                                        </p:cTn>
                                        <p:tgtEl>
                                          <p:spTgt spid="446"/>
                                        </p:tgtEl>
                                        <p:attrNameLst>
                                          <p:attrName>style.visibility</p:attrName>
                                        </p:attrNameLst>
                                      </p:cBhvr>
                                      <p:to>
                                        <p:strVal val="hidden"/>
                                      </p:to>
                                    </p:set>
                                  </p:childTnLst>
                                </p:cTn>
                              </p:par>
                              <p:par>
                                <p:cTn id="6822" presetID="1" presetClass="exit" presetSubtype="0" fill="hold" grpId="5" nodeType="withEffect">
                                  <p:stCondLst>
                                    <p:cond delay="0"/>
                                  </p:stCondLst>
                                  <p:childTnLst>
                                    <p:set>
                                      <p:cBhvr>
                                        <p:cTn id="6823" dur="1" fill="hold">
                                          <p:stCondLst>
                                            <p:cond delay="0"/>
                                          </p:stCondLst>
                                        </p:cTn>
                                        <p:tgtEl>
                                          <p:spTgt spid="448"/>
                                        </p:tgtEl>
                                        <p:attrNameLst>
                                          <p:attrName>style.visibility</p:attrName>
                                        </p:attrNameLst>
                                      </p:cBhvr>
                                      <p:to>
                                        <p:strVal val="hidden"/>
                                      </p:to>
                                    </p:set>
                                  </p:childTnLst>
                                </p:cTn>
                              </p:par>
                              <p:par>
                                <p:cTn id="6824" presetID="1" presetClass="exit" presetSubtype="0" fill="hold" grpId="5" nodeType="withEffect">
                                  <p:stCondLst>
                                    <p:cond delay="0"/>
                                  </p:stCondLst>
                                  <p:childTnLst>
                                    <p:set>
                                      <p:cBhvr>
                                        <p:cTn id="6825" dur="1" fill="hold">
                                          <p:stCondLst>
                                            <p:cond delay="0"/>
                                          </p:stCondLst>
                                        </p:cTn>
                                        <p:tgtEl>
                                          <p:spTgt spid="447"/>
                                        </p:tgtEl>
                                        <p:attrNameLst>
                                          <p:attrName>style.visibility</p:attrName>
                                        </p:attrNameLst>
                                      </p:cBhvr>
                                      <p:to>
                                        <p:strVal val="hidden"/>
                                      </p:to>
                                    </p:set>
                                  </p:childTnLst>
                                </p:cTn>
                              </p:par>
                              <p:par>
                                <p:cTn id="6826" presetID="1" presetClass="exit" presetSubtype="0" fill="hold" grpId="5" nodeType="withEffect">
                                  <p:stCondLst>
                                    <p:cond delay="0"/>
                                  </p:stCondLst>
                                  <p:childTnLst>
                                    <p:set>
                                      <p:cBhvr>
                                        <p:cTn id="6827" dur="1" fill="hold">
                                          <p:stCondLst>
                                            <p:cond delay="0"/>
                                          </p:stCondLst>
                                        </p:cTn>
                                        <p:tgtEl>
                                          <p:spTgt spid="450"/>
                                        </p:tgtEl>
                                        <p:attrNameLst>
                                          <p:attrName>style.visibility</p:attrName>
                                        </p:attrNameLst>
                                      </p:cBhvr>
                                      <p:to>
                                        <p:strVal val="hidden"/>
                                      </p:to>
                                    </p:set>
                                  </p:childTnLst>
                                </p:cTn>
                              </p:par>
                              <p:par>
                                <p:cTn id="6828" presetID="1" presetClass="exit" presetSubtype="0" fill="hold" grpId="5" nodeType="withEffect">
                                  <p:stCondLst>
                                    <p:cond delay="0"/>
                                  </p:stCondLst>
                                  <p:childTnLst>
                                    <p:set>
                                      <p:cBhvr>
                                        <p:cTn id="6829" dur="1" fill="hold">
                                          <p:stCondLst>
                                            <p:cond delay="0"/>
                                          </p:stCondLst>
                                        </p:cTn>
                                        <p:tgtEl>
                                          <p:spTgt spid="449"/>
                                        </p:tgtEl>
                                        <p:attrNameLst>
                                          <p:attrName>style.visibility</p:attrName>
                                        </p:attrNameLst>
                                      </p:cBhvr>
                                      <p:to>
                                        <p:strVal val="hidden"/>
                                      </p:to>
                                    </p:set>
                                  </p:childTnLst>
                                </p:cTn>
                              </p:par>
                              <p:par>
                                <p:cTn id="6830" presetID="1" presetClass="exit" presetSubtype="0" fill="hold" grpId="5" nodeType="withEffect">
                                  <p:stCondLst>
                                    <p:cond delay="0"/>
                                  </p:stCondLst>
                                  <p:childTnLst>
                                    <p:set>
                                      <p:cBhvr>
                                        <p:cTn id="6831" dur="1" fill="hold">
                                          <p:stCondLst>
                                            <p:cond delay="0"/>
                                          </p:stCondLst>
                                        </p:cTn>
                                        <p:tgtEl>
                                          <p:spTgt spid="452"/>
                                        </p:tgtEl>
                                        <p:attrNameLst>
                                          <p:attrName>style.visibility</p:attrName>
                                        </p:attrNameLst>
                                      </p:cBhvr>
                                      <p:to>
                                        <p:strVal val="hidden"/>
                                      </p:to>
                                    </p:set>
                                  </p:childTnLst>
                                </p:cTn>
                              </p:par>
                              <p:par>
                                <p:cTn id="6832" presetID="1" presetClass="exit" presetSubtype="0" fill="hold" grpId="5" nodeType="withEffect">
                                  <p:stCondLst>
                                    <p:cond delay="0"/>
                                  </p:stCondLst>
                                  <p:childTnLst>
                                    <p:set>
                                      <p:cBhvr>
                                        <p:cTn id="6833" dur="1" fill="hold">
                                          <p:stCondLst>
                                            <p:cond delay="0"/>
                                          </p:stCondLst>
                                        </p:cTn>
                                        <p:tgtEl>
                                          <p:spTgt spid="451"/>
                                        </p:tgtEl>
                                        <p:attrNameLst>
                                          <p:attrName>style.visibility</p:attrName>
                                        </p:attrNameLst>
                                      </p:cBhvr>
                                      <p:to>
                                        <p:strVal val="hidden"/>
                                      </p:to>
                                    </p:set>
                                  </p:childTnLst>
                                </p:cTn>
                              </p:par>
                              <p:par>
                                <p:cTn id="6834" presetID="1" presetClass="exit" presetSubtype="0" fill="hold" grpId="5" nodeType="withEffect">
                                  <p:stCondLst>
                                    <p:cond delay="0"/>
                                  </p:stCondLst>
                                  <p:childTnLst>
                                    <p:set>
                                      <p:cBhvr>
                                        <p:cTn id="6835" dur="1" fill="hold">
                                          <p:stCondLst>
                                            <p:cond delay="0"/>
                                          </p:stCondLst>
                                        </p:cTn>
                                        <p:tgtEl>
                                          <p:spTgt spid="454"/>
                                        </p:tgtEl>
                                        <p:attrNameLst>
                                          <p:attrName>style.visibility</p:attrName>
                                        </p:attrNameLst>
                                      </p:cBhvr>
                                      <p:to>
                                        <p:strVal val="hidden"/>
                                      </p:to>
                                    </p:set>
                                  </p:childTnLst>
                                </p:cTn>
                              </p:par>
                              <p:par>
                                <p:cTn id="6836" presetID="1" presetClass="exit" presetSubtype="0" fill="hold" grpId="5" nodeType="withEffect">
                                  <p:stCondLst>
                                    <p:cond delay="0"/>
                                  </p:stCondLst>
                                  <p:childTnLst>
                                    <p:set>
                                      <p:cBhvr>
                                        <p:cTn id="6837" dur="1" fill="hold">
                                          <p:stCondLst>
                                            <p:cond delay="0"/>
                                          </p:stCondLst>
                                        </p:cTn>
                                        <p:tgtEl>
                                          <p:spTgt spid="453"/>
                                        </p:tgtEl>
                                        <p:attrNameLst>
                                          <p:attrName>style.visibility</p:attrName>
                                        </p:attrNameLst>
                                      </p:cBhvr>
                                      <p:to>
                                        <p:strVal val="hidden"/>
                                      </p:to>
                                    </p:set>
                                  </p:childTnLst>
                                </p:cTn>
                              </p:par>
                              <p:par>
                                <p:cTn id="6838" presetID="1" presetClass="exit" presetSubtype="0" fill="hold" grpId="5" nodeType="withEffect">
                                  <p:stCondLst>
                                    <p:cond delay="0"/>
                                  </p:stCondLst>
                                  <p:childTnLst>
                                    <p:set>
                                      <p:cBhvr>
                                        <p:cTn id="6839" dur="1" fill="hold">
                                          <p:stCondLst>
                                            <p:cond delay="0"/>
                                          </p:stCondLst>
                                        </p:cTn>
                                        <p:tgtEl>
                                          <p:spTgt spid="456"/>
                                        </p:tgtEl>
                                        <p:attrNameLst>
                                          <p:attrName>style.visibility</p:attrName>
                                        </p:attrNameLst>
                                      </p:cBhvr>
                                      <p:to>
                                        <p:strVal val="hidden"/>
                                      </p:to>
                                    </p:set>
                                  </p:childTnLst>
                                </p:cTn>
                              </p:par>
                              <p:par>
                                <p:cTn id="6840" presetID="1" presetClass="exit" presetSubtype="0" fill="hold" grpId="5" nodeType="withEffect">
                                  <p:stCondLst>
                                    <p:cond delay="0"/>
                                  </p:stCondLst>
                                  <p:childTnLst>
                                    <p:set>
                                      <p:cBhvr>
                                        <p:cTn id="6841" dur="1" fill="hold">
                                          <p:stCondLst>
                                            <p:cond delay="0"/>
                                          </p:stCondLst>
                                        </p:cTn>
                                        <p:tgtEl>
                                          <p:spTgt spid="455"/>
                                        </p:tgtEl>
                                        <p:attrNameLst>
                                          <p:attrName>style.visibility</p:attrName>
                                        </p:attrNameLst>
                                      </p:cBhvr>
                                      <p:to>
                                        <p:strVal val="hidden"/>
                                      </p:to>
                                    </p:set>
                                  </p:childTnLst>
                                </p:cTn>
                              </p:par>
                              <p:par>
                                <p:cTn id="6842" presetID="1" presetClass="exit" presetSubtype="0" fill="hold" grpId="5" nodeType="withEffect">
                                  <p:stCondLst>
                                    <p:cond delay="0"/>
                                  </p:stCondLst>
                                  <p:childTnLst>
                                    <p:set>
                                      <p:cBhvr>
                                        <p:cTn id="6843" dur="1" fill="hold">
                                          <p:stCondLst>
                                            <p:cond delay="0"/>
                                          </p:stCondLst>
                                        </p:cTn>
                                        <p:tgtEl>
                                          <p:spTgt spid="458"/>
                                        </p:tgtEl>
                                        <p:attrNameLst>
                                          <p:attrName>style.visibility</p:attrName>
                                        </p:attrNameLst>
                                      </p:cBhvr>
                                      <p:to>
                                        <p:strVal val="hidden"/>
                                      </p:to>
                                    </p:set>
                                  </p:childTnLst>
                                </p:cTn>
                              </p:par>
                              <p:par>
                                <p:cTn id="6844" presetID="1" presetClass="exit" presetSubtype="0" fill="hold" grpId="5" nodeType="withEffect">
                                  <p:stCondLst>
                                    <p:cond delay="0"/>
                                  </p:stCondLst>
                                  <p:childTnLst>
                                    <p:set>
                                      <p:cBhvr>
                                        <p:cTn id="6845" dur="1" fill="hold">
                                          <p:stCondLst>
                                            <p:cond delay="0"/>
                                          </p:stCondLst>
                                        </p:cTn>
                                        <p:tgtEl>
                                          <p:spTgt spid="457"/>
                                        </p:tgtEl>
                                        <p:attrNameLst>
                                          <p:attrName>style.visibility</p:attrName>
                                        </p:attrNameLst>
                                      </p:cBhvr>
                                      <p:to>
                                        <p:strVal val="hidden"/>
                                      </p:to>
                                    </p:set>
                                  </p:childTnLst>
                                </p:cTn>
                              </p:par>
                              <p:par>
                                <p:cTn id="6846" presetID="1" presetClass="exit" presetSubtype="0" fill="hold" grpId="5" nodeType="withEffect">
                                  <p:stCondLst>
                                    <p:cond delay="0"/>
                                  </p:stCondLst>
                                  <p:childTnLst>
                                    <p:set>
                                      <p:cBhvr>
                                        <p:cTn id="6847" dur="1" fill="hold">
                                          <p:stCondLst>
                                            <p:cond delay="0"/>
                                          </p:stCondLst>
                                        </p:cTn>
                                        <p:tgtEl>
                                          <p:spTgt spid="460"/>
                                        </p:tgtEl>
                                        <p:attrNameLst>
                                          <p:attrName>style.visibility</p:attrName>
                                        </p:attrNameLst>
                                      </p:cBhvr>
                                      <p:to>
                                        <p:strVal val="hidden"/>
                                      </p:to>
                                    </p:set>
                                  </p:childTnLst>
                                </p:cTn>
                              </p:par>
                              <p:par>
                                <p:cTn id="6848" presetID="1" presetClass="exit" presetSubtype="0" fill="hold" grpId="5" nodeType="withEffect">
                                  <p:stCondLst>
                                    <p:cond delay="0"/>
                                  </p:stCondLst>
                                  <p:childTnLst>
                                    <p:set>
                                      <p:cBhvr>
                                        <p:cTn id="6849" dur="1" fill="hold">
                                          <p:stCondLst>
                                            <p:cond delay="0"/>
                                          </p:stCondLst>
                                        </p:cTn>
                                        <p:tgtEl>
                                          <p:spTgt spid="459"/>
                                        </p:tgtEl>
                                        <p:attrNameLst>
                                          <p:attrName>style.visibility</p:attrName>
                                        </p:attrNameLst>
                                      </p:cBhvr>
                                      <p:to>
                                        <p:strVal val="hidden"/>
                                      </p:to>
                                    </p:set>
                                  </p:childTnLst>
                                </p:cTn>
                              </p:par>
                              <p:par>
                                <p:cTn id="6850" presetID="1" presetClass="exit" presetSubtype="0" fill="hold" grpId="5" nodeType="withEffect">
                                  <p:stCondLst>
                                    <p:cond delay="0"/>
                                  </p:stCondLst>
                                  <p:childTnLst>
                                    <p:set>
                                      <p:cBhvr>
                                        <p:cTn id="6851" dur="1" fill="hold">
                                          <p:stCondLst>
                                            <p:cond delay="0"/>
                                          </p:stCondLst>
                                        </p:cTn>
                                        <p:tgtEl>
                                          <p:spTgt spid="462"/>
                                        </p:tgtEl>
                                        <p:attrNameLst>
                                          <p:attrName>style.visibility</p:attrName>
                                        </p:attrNameLst>
                                      </p:cBhvr>
                                      <p:to>
                                        <p:strVal val="hidden"/>
                                      </p:to>
                                    </p:set>
                                  </p:childTnLst>
                                </p:cTn>
                              </p:par>
                              <p:par>
                                <p:cTn id="6852" presetID="1" presetClass="exit" presetSubtype="0" fill="hold" grpId="5" nodeType="withEffect">
                                  <p:stCondLst>
                                    <p:cond delay="0"/>
                                  </p:stCondLst>
                                  <p:childTnLst>
                                    <p:set>
                                      <p:cBhvr>
                                        <p:cTn id="6853" dur="1" fill="hold">
                                          <p:stCondLst>
                                            <p:cond delay="0"/>
                                          </p:stCondLst>
                                        </p:cTn>
                                        <p:tgtEl>
                                          <p:spTgt spid="461"/>
                                        </p:tgtEl>
                                        <p:attrNameLst>
                                          <p:attrName>style.visibility</p:attrName>
                                        </p:attrNameLst>
                                      </p:cBhvr>
                                      <p:to>
                                        <p:strVal val="hidden"/>
                                      </p:to>
                                    </p:set>
                                  </p:childTnLst>
                                </p:cTn>
                              </p:par>
                              <p:par>
                                <p:cTn id="6854" presetID="1" presetClass="exit" presetSubtype="0" fill="hold" grpId="5" nodeType="withEffect">
                                  <p:stCondLst>
                                    <p:cond delay="0"/>
                                  </p:stCondLst>
                                  <p:childTnLst>
                                    <p:set>
                                      <p:cBhvr>
                                        <p:cTn id="6855" dur="1" fill="hold">
                                          <p:stCondLst>
                                            <p:cond delay="0"/>
                                          </p:stCondLst>
                                        </p:cTn>
                                        <p:tgtEl>
                                          <p:spTgt spid="464"/>
                                        </p:tgtEl>
                                        <p:attrNameLst>
                                          <p:attrName>style.visibility</p:attrName>
                                        </p:attrNameLst>
                                      </p:cBhvr>
                                      <p:to>
                                        <p:strVal val="hidden"/>
                                      </p:to>
                                    </p:set>
                                  </p:childTnLst>
                                </p:cTn>
                              </p:par>
                              <p:par>
                                <p:cTn id="6856" presetID="1" presetClass="exit" presetSubtype="0" fill="hold" grpId="5" nodeType="withEffect">
                                  <p:stCondLst>
                                    <p:cond delay="0"/>
                                  </p:stCondLst>
                                  <p:childTnLst>
                                    <p:set>
                                      <p:cBhvr>
                                        <p:cTn id="6857" dur="1" fill="hold">
                                          <p:stCondLst>
                                            <p:cond delay="0"/>
                                          </p:stCondLst>
                                        </p:cTn>
                                        <p:tgtEl>
                                          <p:spTgt spid="463"/>
                                        </p:tgtEl>
                                        <p:attrNameLst>
                                          <p:attrName>style.visibility</p:attrName>
                                        </p:attrNameLst>
                                      </p:cBhvr>
                                      <p:to>
                                        <p:strVal val="hidden"/>
                                      </p:to>
                                    </p:set>
                                  </p:childTnLst>
                                </p:cTn>
                              </p:par>
                              <p:par>
                                <p:cTn id="6858" presetID="1" presetClass="exit" presetSubtype="0" fill="hold" grpId="5" nodeType="withEffect">
                                  <p:stCondLst>
                                    <p:cond delay="0"/>
                                  </p:stCondLst>
                                  <p:childTnLst>
                                    <p:set>
                                      <p:cBhvr>
                                        <p:cTn id="6859" dur="1" fill="hold">
                                          <p:stCondLst>
                                            <p:cond delay="0"/>
                                          </p:stCondLst>
                                        </p:cTn>
                                        <p:tgtEl>
                                          <p:spTgt spid="465"/>
                                        </p:tgtEl>
                                        <p:attrNameLst>
                                          <p:attrName>style.visibility</p:attrName>
                                        </p:attrNameLst>
                                      </p:cBhvr>
                                      <p:to>
                                        <p:strVal val="hidden"/>
                                      </p:to>
                                    </p:set>
                                  </p:childTnLst>
                                </p:cTn>
                              </p:par>
                              <p:par>
                                <p:cTn id="6860" presetID="1" presetClass="exit" presetSubtype="0" fill="hold" grpId="5" nodeType="withEffect">
                                  <p:stCondLst>
                                    <p:cond delay="0"/>
                                  </p:stCondLst>
                                  <p:childTnLst>
                                    <p:set>
                                      <p:cBhvr>
                                        <p:cTn id="6861" dur="1" fill="hold">
                                          <p:stCondLst>
                                            <p:cond delay="0"/>
                                          </p:stCondLst>
                                        </p:cTn>
                                        <p:tgtEl>
                                          <p:spTgt spid="466"/>
                                        </p:tgtEl>
                                        <p:attrNameLst>
                                          <p:attrName>style.visibility</p:attrName>
                                        </p:attrNameLst>
                                      </p:cBhvr>
                                      <p:to>
                                        <p:strVal val="hidden"/>
                                      </p:to>
                                    </p:set>
                                  </p:childTnLst>
                                </p:cTn>
                              </p:par>
                              <p:par>
                                <p:cTn id="6862" presetID="1" presetClass="exit" presetSubtype="0" fill="hold" grpId="5" nodeType="withEffect">
                                  <p:stCondLst>
                                    <p:cond delay="0"/>
                                  </p:stCondLst>
                                  <p:childTnLst>
                                    <p:set>
                                      <p:cBhvr>
                                        <p:cTn id="6863" dur="1" fill="hold">
                                          <p:stCondLst>
                                            <p:cond delay="0"/>
                                          </p:stCondLst>
                                        </p:cTn>
                                        <p:tgtEl>
                                          <p:spTgt spid="468"/>
                                        </p:tgtEl>
                                        <p:attrNameLst>
                                          <p:attrName>style.visibility</p:attrName>
                                        </p:attrNameLst>
                                      </p:cBhvr>
                                      <p:to>
                                        <p:strVal val="hidden"/>
                                      </p:to>
                                    </p:set>
                                  </p:childTnLst>
                                </p:cTn>
                              </p:par>
                              <p:par>
                                <p:cTn id="6864" presetID="1" presetClass="exit" presetSubtype="0" fill="hold" grpId="5" nodeType="withEffect">
                                  <p:stCondLst>
                                    <p:cond delay="0"/>
                                  </p:stCondLst>
                                  <p:childTnLst>
                                    <p:set>
                                      <p:cBhvr>
                                        <p:cTn id="6865" dur="1" fill="hold">
                                          <p:stCondLst>
                                            <p:cond delay="0"/>
                                          </p:stCondLst>
                                        </p:cTn>
                                        <p:tgtEl>
                                          <p:spTgt spid="467"/>
                                        </p:tgtEl>
                                        <p:attrNameLst>
                                          <p:attrName>style.visibility</p:attrName>
                                        </p:attrNameLst>
                                      </p:cBhvr>
                                      <p:to>
                                        <p:strVal val="hidden"/>
                                      </p:to>
                                    </p:set>
                                  </p:childTnLst>
                                </p:cTn>
                              </p:par>
                              <p:par>
                                <p:cTn id="6866" presetID="1" presetClass="exit" presetSubtype="0" fill="hold" grpId="5" nodeType="withEffect">
                                  <p:stCondLst>
                                    <p:cond delay="0"/>
                                  </p:stCondLst>
                                  <p:childTnLst>
                                    <p:set>
                                      <p:cBhvr>
                                        <p:cTn id="6867" dur="1" fill="hold">
                                          <p:stCondLst>
                                            <p:cond delay="0"/>
                                          </p:stCondLst>
                                        </p:cTn>
                                        <p:tgtEl>
                                          <p:spTgt spid="470"/>
                                        </p:tgtEl>
                                        <p:attrNameLst>
                                          <p:attrName>style.visibility</p:attrName>
                                        </p:attrNameLst>
                                      </p:cBhvr>
                                      <p:to>
                                        <p:strVal val="hidden"/>
                                      </p:to>
                                    </p:set>
                                  </p:childTnLst>
                                </p:cTn>
                              </p:par>
                              <p:par>
                                <p:cTn id="6868" presetID="1" presetClass="exit" presetSubtype="0" fill="hold" grpId="5" nodeType="withEffect">
                                  <p:stCondLst>
                                    <p:cond delay="0"/>
                                  </p:stCondLst>
                                  <p:childTnLst>
                                    <p:set>
                                      <p:cBhvr>
                                        <p:cTn id="6869" dur="1" fill="hold">
                                          <p:stCondLst>
                                            <p:cond delay="0"/>
                                          </p:stCondLst>
                                        </p:cTn>
                                        <p:tgtEl>
                                          <p:spTgt spid="469"/>
                                        </p:tgtEl>
                                        <p:attrNameLst>
                                          <p:attrName>style.visibility</p:attrName>
                                        </p:attrNameLst>
                                      </p:cBhvr>
                                      <p:to>
                                        <p:strVal val="hidden"/>
                                      </p:to>
                                    </p:set>
                                  </p:childTnLst>
                                </p:cTn>
                              </p:par>
                              <p:par>
                                <p:cTn id="6870" presetID="1" presetClass="exit" presetSubtype="0" fill="hold" grpId="5" nodeType="withEffect">
                                  <p:stCondLst>
                                    <p:cond delay="0"/>
                                  </p:stCondLst>
                                  <p:childTnLst>
                                    <p:set>
                                      <p:cBhvr>
                                        <p:cTn id="6871" dur="1" fill="hold">
                                          <p:stCondLst>
                                            <p:cond delay="0"/>
                                          </p:stCondLst>
                                        </p:cTn>
                                        <p:tgtEl>
                                          <p:spTgt spid="472"/>
                                        </p:tgtEl>
                                        <p:attrNameLst>
                                          <p:attrName>style.visibility</p:attrName>
                                        </p:attrNameLst>
                                      </p:cBhvr>
                                      <p:to>
                                        <p:strVal val="hidden"/>
                                      </p:to>
                                    </p:set>
                                  </p:childTnLst>
                                </p:cTn>
                              </p:par>
                              <p:par>
                                <p:cTn id="6872" presetID="1" presetClass="exit" presetSubtype="0" fill="hold" grpId="5" nodeType="withEffect">
                                  <p:stCondLst>
                                    <p:cond delay="0"/>
                                  </p:stCondLst>
                                  <p:childTnLst>
                                    <p:set>
                                      <p:cBhvr>
                                        <p:cTn id="6873" dur="1" fill="hold">
                                          <p:stCondLst>
                                            <p:cond delay="0"/>
                                          </p:stCondLst>
                                        </p:cTn>
                                        <p:tgtEl>
                                          <p:spTgt spid="471"/>
                                        </p:tgtEl>
                                        <p:attrNameLst>
                                          <p:attrName>style.visibility</p:attrName>
                                        </p:attrNameLst>
                                      </p:cBhvr>
                                      <p:to>
                                        <p:strVal val="hidden"/>
                                      </p:to>
                                    </p:set>
                                  </p:childTnLst>
                                </p:cTn>
                              </p:par>
                              <p:par>
                                <p:cTn id="6874" presetID="1" presetClass="exit" presetSubtype="0" fill="hold" grpId="5" nodeType="withEffect">
                                  <p:stCondLst>
                                    <p:cond delay="0"/>
                                  </p:stCondLst>
                                  <p:childTnLst>
                                    <p:set>
                                      <p:cBhvr>
                                        <p:cTn id="6875" dur="1" fill="hold">
                                          <p:stCondLst>
                                            <p:cond delay="0"/>
                                          </p:stCondLst>
                                        </p:cTn>
                                        <p:tgtEl>
                                          <p:spTgt spid="474"/>
                                        </p:tgtEl>
                                        <p:attrNameLst>
                                          <p:attrName>style.visibility</p:attrName>
                                        </p:attrNameLst>
                                      </p:cBhvr>
                                      <p:to>
                                        <p:strVal val="hidden"/>
                                      </p:to>
                                    </p:set>
                                  </p:childTnLst>
                                </p:cTn>
                              </p:par>
                              <p:par>
                                <p:cTn id="6876" presetID="1" presetClass="exit" presetSubtype="0" fill="hold" grpId="5" nodeType="withEffect">
                                  <p:stCondLst>
                                    <p:cond delay="0"/>
                                  </p:stCondLst>
                                  <p:childTnLst>
                                    <p:set>
                                      <p:cBhvr>
                                        <p:cTn id="6877" dur="1" fill="hold">
                                          <p:stCondLst>
                                            <p:cond delay="0"/>
                                          </p:stCondLst>
                                        </p:cTn>
                                        <p:tgtEl>
                                          <p:spTgt spid="473"/>
                                        </p:tgtEl>
                                        <p:attrNameLst>
                                          <p:attrName>style.visibility</p:attrName>
                                        </p:attrNameLst>
                                      </p:cBhvr>
                                      <p:to>
                                        <p:strVal val="hidden"/>
                                      </p:to>
                                    </p:set>
                                  </p:childTnLst>
                                </p:cTn>
                              </p:par>
                              <p:par>
                                <p:cTn id="6878" presetID="1" presetClass="exit" presetSubtype="0" fill="hold" grpId="5" nodeType="withEffect">
                                  <p:stCondLst>
                                    <p:cond delay="0"/>
                                  </p:stCondLst>
                                  <p:childTnLst>
                                    <p:set>
                                      <p:cBhvr>
                                        <p:cTn id="6879" dur="1" fill="hold">
                                          <p:stCondLst>
                                            <p:cond delay="0"/>
                                          </p:stCondLst>
                                        </p:cTn>
                                        <p:tgtEl>
                                          <p:spTgt spid="476"/>
                                        </p:tgtEl>
                                        <p:attrNameLst>
                                          <p:attrName>style.visibility</p:attrName>
                                        </p:attrNameLst>
                                      </p:cBhvr>
                                      <p:to>
                                        <p:strVal val="hidden"/>
                                      </p:to>
                                    </p:set>
                                  </p:childTnLst>
                                </p:cTn>
                              </p:par>
                              <p:par>
                                <p:cTn id="6880" presetID="1" presetClass="exit" presetSubtype="0" fill="hold" grpId="5" nodeType="withEffect">
                                  <p:stCondLst>
                                    <p:cond delay="0"/>
                                  </p:stCondLst>
                                  <p:childTnLst>
                                    <p:set>
                                      <p:cBhvr>
                                        <p:cTn id="6881" dur="1" fill="hold">
                                          <p:stCondLst>
                                            <p:cond delay="0"/>
                                          </p:stCondLst>
                                        </p:cTn>
                                        <p:tgtEl>
                                          <p:spTgt spid="475"/>
                                        </p:tgtEl>
                                        <p:attrNameLst>
                                          <p:attrName>style.visibility</p:attrName>
                                        </p:attrNameLst>
                                      </p:cBhvr>
                                      <p:to>
                                        <p:strVal val="hidden"/>
                                      </p:to>
                                    </p:set>
                                  </p:childTnLst>
                                </p:cTn>
                              </p:par>
                              <p:par>
                                <p:cTn id="6882" presetID="1" presetClass="exit" presetSubtype="0" fill="hold" grpId="5" nodeType="withEffect">
                                  <p:stCondLst>
                                    <p:cond delay="0"/>
                                  </p:stCondLst>
                                  <p:childTnLst>
                                    <p:set>
                                      <p:cBhvr>
                                        <p:cTn id="6883" dur="1" fill="hold">
                                          <p:stCondLst>
                                            <p:cond delay="0"/>
                                          </p:stCondLst>
                                        </p:cTn>
                                        <p:tgtEl>
                                          <p:spTgt spid="478"/>
                                        </p:tgtEl>
                                        <p:attrNameLst>
                                          <p:attrName>style.visibility</p:attrName>
                                        </p:attrNameLst>
                                      </p:cBhvr>
                                      <p:to>
                                        <p:strVal val="hidden"/>
                                      </p:to>
                                    </p:set>
                                  </p:childTnLst>
                                </p:cTn>
                              </p:par>
                              <p:par>
                                <p:cTn id="6884" presetID="1" presetClass="exit" presetSubtype="0" fill="hold" grpId="5" nodeType="withEffect">
                                  <p:stCondLst>
                                    <p:cond delay="0"/>
                                  </p:stCondLst>
                                  <p:childTnLst>
                                    <p:set>
                                      <p:cBhvr>
                                        <p:cTn id="6885" dur="1" fill="hold">
                                          <p:stCondLst>
                                            <p:cond delay="0"/>
                                          </p:stCondLst>
                                        </p:cTn>
                                        <p:tgtEl>
                                          <p:spTgt spid="477"/>
                                        </p:tgtEl>
                                        <p:attrNameLst>
                                          <p:attrName>style.visibility</p:attrName>
                                        </p:attrNameLst>
                                      </p:cBhvr>
                                      <p:to>
                                        <p:strVal val="hidden"/>
                                      </p:to>
                                    </p:set>
                                  </p:childTnLst>
                                </p:cTn>
                              </p:par>
                              <p:par>
                                <p:cTn id="6886" presetID="1" presetClass="exit" presetSubtype="0" fill="hold" grpId="5" nodeType="withEffect">
                                  <p:stCondLst>
                                    <p:cond delay="0"/>
                                  </p:stCondLst>
                                  <p:childTnLst>
                                    <p:set>
                                      <p:cBhvr>
                                        <p:cTn id="6887" dur="1" fill="hold">
                                          <p:stCondLst>
                                            <p:cond delay="0"/>
                                          </p:stCondLst>
                                        </p:cTn>
                                        <p:tgtEl>
                                          <p:spTgt spid="480"/>
                                        </p:tgtEl>
                                        <p:attrNameLst>
                                          <p:attrName>style.visibility</p:attrName>
                                        </p:attrNameLst>
                                      </p:cBhvr>
                                      <p:to>
                                        <p:strVal val="hidden"/>
                                      </p:to>
                                    </p:set>
                                  </p:childTnLst>
                                </p:cTn>
                              </p:par>
                              <p:par>
                                <p:cTn id="6888" presetID="1" presetClass="exit" presetSubtype="0" fill="hold" grpId="5" nodeType="withEffect">
                                  <p:stCondLst>
                                    <p:cond delay="0"/>
                                  </p:stCondLst>
                                  <p:childTnLst>
                                    <p:set>
                                      <p:cBhvr>
                                        <p:cTn id="6889" dur="1" fill="hold">
                                          <p:stCondLst>
                                            <p:cond delay="0"/>
                                          </p:stCondLst>
                                        </p:cTn>
                                        <p:tgtEl>
                                          <p:spTgt spid="479"/>
                                        </p:tgtEl>
                                        <p:attrNameLst>
                                          <p:attrName>style.visibility</p:attrName>
                                        </p:attrNameLst>
                                      </p:cBhvr>
                                      <p:to>
                                        <p:strVal val="hidden"/>
                                      </p:to>
                                    </p:set>
                                  </p:childTnLst>
                                </p:cTn>
                              </p:par>
                              <p:par>
                                <p:cTn id="6890" presetID="1" presetClass="exit" presetSubtype="0" fill="hold" grpId="5" nodeType="withEffect">
                                  <p:stCondLst>
                                    <p:cond delay="0"/>
                                  </p:stCondLst>
                                  <p:childTnLst>
                                    <p:set>
                                      <p:cBhvr>
                                        <p:cTn id="6891" dur="1" fill="hold">
                                          <p:stCondLst>
                                            <p:cond delay="0"/>
                                          </p:stCondLst>
                                        </p:cTn>
                                        <p:tgtEl>
                                          <p:spTgt spid="482"/>
                                        </p:tgtEl>
                                        <p:attrNameLst>
                                          <p:attrName>style.visibility</p:attrName>
                                        </p:attrNameLst>
                                      </p:cBhvr>
                                      <p:to>
                                        <p:strVal val="hidden"/>
                                      </p:to>
                                    </p:set>
                                  </p:childTnLst>
                                </p:cTn>
                              </p:par>
                              <p:par>
                                <p:cTn id="6892" presetID="1" presetClass="exit" presetSubtype="0" fill="hold" grpId="5" nodeType="withEffect">
                                  <p:stCondLst>
                                    <p:cond delay="0"/>
                                  </p:stCondLst>
                                  <p:childTnLst>
                                    <p:set>
                                      <p:cBhvr>
                                        <p:cTn id="6893" dur="1" fill="hold">
                                          <p:stCondLst>
                                            <p:cond delay="0"/>
                                          </p:stCondLst>
                                        </p:cTn>
                                        <p:tgtEl>
                                          <p:spTgt spid="481"/>
                                        </p:tgtEl>
                                        <p:attrNameLst>
                                          <p:attrName>style.visibility</p:attrName>
                                        </p:attrNameLst>
                                      </p:cBhvr>
                                      <p:to>
                                        <p:strVal val="hidden"/>
                                      </p:to>
                                    </p:set>
                                  </p:childTnLst>
                                </p:cTn>
                              </p:par>
                              <p:par>
                                <p:cTn id="6894" presetID="1" presetClass="exit" presetSubtype="0" fill="hold" grpId="5" nodeType="withEffect">
                                  <p:stCondLst>
                                    <p:cond delay="0"/>
                                  </p:stCondLst>
                                  <p:childTnLst>
                                    <p:set>
                                      <p:cBhvr>
                                        <p:cTn id="6895" dur="1" fill="hold">
                                          <p:stCondLst>
                                            <p:cond delay="0"/>
                                          </p:stCondLst>
                                        </p:cTn>
                                        <p:tgtEl>
                                          <p:spTgt spid="484"/>
                                        </p:tgtEl>
                                        <p:attrNameLst>
                                          <p:attrName>style.visibility</p:attrName>
                                        </p:attrNameLst>
                                      </p:cBhvr>
                                      <p:to>
                                        <p:strVal val="hidden"/>
                                      </p:to>
                                    </p:set>
                                  </p:childTnLst>
                                </p:cTn>
                              </p:par>
                              <p:par>
                                <p:cTn id="6896" presetID="1" presetClass="exit" presetSubtype="0" fill="hold" grpId="5" nodeType="withEffect">
                                  <p:stCondLst>
                                    <p:cond delay="0"/>
                                  </p:stCondLst>
                                  <p:childTnLst>
                                    <p:set>
                                      <p:cBhvr>
                                        <p:cTn id="6897" dur="1" fill="hold">
                                          <p:stCondLst>
                                            <p:cond delay="0"/>
                                          </p:stCondLst>
                                        </p:cTn>
                                        <p:tgtEl>
                                          <p:spTgt spid="483"/>
                                        </p:tgtEl>
                                        <p:attrNameLst>
                                          <p:attrName>style.visibility</p:attrName>
                                        </p:attrNameLst>
                                      </p:cBhvr>
                                      <p:to>
                                        <p:strVal val="hidden"/>
                                      </p:to>
                                    </p:set>
                                  </p:childTnLst>
                                </p:cTn>
                              </p:par>
                              <p:par>
                                <p:cTn id="6898" presetID="1" presetClass="exit" presetSubtype="0" fill="hold" grpId="5" nodeType="withEffect">
                                  <p:stCondLst>
                                    <p:cond delay="0"/>
                                  </p:stCondLst>
                                  <p:childTnLst>
                                    <p:set>
                                      <p:cBhvr>
                                        <p:cTn id="6899" dur="1" fill="hold">
                                          <p:stCondLst>
                                            <p:cond delay="0"/>
                                          </p:stCondLst>
                                        </p:cTn>
                                        <p:tgtEl>
                                          <p:spTgt spid="485"/>
                                        </p:tgtEl>
                                        <p:attrNameLst>
                                          <p:attrName>style.visibility</p:attrName>
                                        </p:attrNameLst>
                                      </p:cBhvr>
                                      <p:to>
                                        <p:strVal val="hidden"/>
                                      </p:to>
                                    </p:set>
                                  </p:childTnLst>
                                </p:cTn>
                              </p:par>
                              <p:par>
                                <p:cTn id="6900" presetID="1" presetClass="exit" presetSubtype="0" fill="hold" grpId="5" nodeType="withEffect">
                                  <p:stCondLst>
                                    <p:cond delay="0"/>
                                  </p:stCondLst>
                                  <p:childTnLst>
                                    <p:set>
                                      <p:cBhvr>
                                        <p:cTn id="6901" dur="1" fill="hold">
                                          <p:stCondLst>
                                            <p:cond delay="0"/>
                                          </p:stCondLst>
                                        </p:cTn>
                                        <p:tgtEl>
                                          <p:spTgt spid="486"/>
                                        </p:tgtEl>
                                        <p:attrNameLst>
                                          <p:attrName>style.visibility</p:attrName>
                                        </p:attrNameLst>
                                      </p:cBhvr>
                                      <p:to>
                                        <p:strVal val="hidden"/>
                                      </p:to>
                                    </p:set>
                                  </p:childTnLst>
                                </p:cTn>
                              </p:par>
                              <p:par>
                                <p:cTn id="6902" presetID="1" presetClass="exit" presetSubtype="0" fill="hold" grpId="5" nodeType="withEffect">
                                  <p:stCondLst>
                                    <p:cond delay="0"/>
                                  </p:stCondLst>
                                  <p:childTnLst>
                                    <p:set>
                                      <p:cBhvr>
                                        <p:cTn id="6903" dur="1" fill="hold">
                                          <p:stCondLst>
                                            <p:cond delay="0"/>
                                          </p:stCondLst>
                                        </p:cTn>
                                        <p:tgtEl>
                                          <p:spTgt spid="488"/>
                                        </p:tgtEl>
                                        <p:attrNameLst>
                                          <p:attrName>style.visibility</p:attrName>
                                        </p:attrNameLst>
                                      </p:cBhvr>
                                      <p:to>
                                        <p:strVal val="hidden"/>
                                      </p:to>
                                    </p:set>
                                  </p:childTnLst>
                                </p:cTn>
                              </p:par>
                              <p:par>
                                <p:cTn id="6904" presetID="1" presetClass="exit" presetSubtype="0" fill="hold" grpId="5" nodeType="withEffect">
                                  <p:stCondLst>
                                    <p:cond delay="0"/>
                                  </p:stCondLst>
                                  <p:childTnLst>
                                    <p:set>
                                      <p:cBhvr>
                                        <p:cTn id="6905" dur="1" fill="hold">
                                          <p:stCondLst>
                                            <p:cond delay="0"/>
                                          </p:stCondLst>
                                        </p:cTn>
                                        <p:tgtEl>
                                          <p:spTgt spid="487"/>
                                        </p:tgtEl>
                                        <p:attrNameLst>
                                          <p:attrName>style.visibility</p:attrName>
                                        </p:attrNameLst>
                                      </p:cBhvr>
                                      <p:to>
                                        <p:strVal val="hidden"/>
                                      </p:to>
                                    </p:set>
                                  </p:childTnLst>
                                </p:cTn>
                              </p:par>
                              <p:par>
                                <p:cTn id="6906" presetID="1" presetClass="exit" presetSubtype="0" fill="hold" grpId="5" nodeType="withEffect">
                                  <p:stCondLst>
                                    <p:cond delay="0"/>
                                  </p:stCondLst>
                                  <p:childTnLst>
                                    <p:set>
                                      <p:cBhvr>
                                        <p:cTn id="6907" dur="1" fill="hold">
                                          <p:stCondLst>
                                            <p:cond delay="0"/>
                                          </p:stCondLst>
                                        </p:cTn>
                                        <p:tgtEl>
                                          <p:spTgt spid="490"/>
                                        </p:tgtEl>
                                        <p:attrNameLst>
                                          <p:attrName>style.visibility</p:attrName>
                                        </p:attrNameLst>
                                      </p:cBhvr>
                                      <p:to>
                                        <p:strVal val="hidden"/>
                                      </p:to>
                                    </p:set>
                                  </p:childTnLst>
                                </p:cTn>
                              </p:par>
                              <p:par>
                                <p:cTn id="6908" presetID="1" presetClass="exit" presetSubtype="0" fill="hold" grpId="5" nodeType="withEffect">
                                  <p:stCondLst>
                                    <p:cond delay="0"/>
                                  </p:stCondLst>
                                  <p:childTnLst>
                                    <p:set>
                                      <p:cBhvr>
                                        <p:cTn id="6909" dur="1" fill="hold">
                                          <p:stCondLst>
                                            <p:cond delay="0"/>
                                          </p:stCondLst>
                                        </p:cTn>
                                        <p:tgtEl>
                                          <p:spTgt spid="489"/>
                                        </p:tgtEl>
                                        <p:attrNameLst>
                                          <p:attrName>style.visibility</p:attrName>
                                        </p:attrNameLst>
                                      </p:cBhvr>
                                      <p:to>
                                        <p:strVal val="hidden"/>
                                      </p:to>
                                    </p:set>
                                  </p:childTnLst>
                                </p:cTn>
                              </p:par>
                              <p:par>
                                <p:cTn id="6910" presetID="1" presetClass="exit" presetSubtype="0" fill="hold" grpId="5" nodeType="withEffect">
                                  <p:stCondLst>
                                    <p:cond delay="0"/>
                                  </p:stCondLst>
                                  <p:childTnLst>
                                    <p:set>
                                      <p:cBhvr>
                                        <p:cTn id="6911" dur="1" fill="hold">
                                          <p:stCondLst>
                                            <p:cond delay="0"/>
                                          </p:stCondLst>
                                        </p:cTn>
                                        <p:tgtEl>
                                          <p:spTgt spid="492"/>
                                        </p:tgtEl>
                                        <p:attrNameLst>
                                          <p:attrName>style.visibility</p:attrName>
                                        </p:attrNameLst>
                                      </p:cBhvr>
                                      <p:to>
                                        <p:strVal val="hidden"/>
                                      </p:to>
                                    </p:set>
                                  </p:childTnLst>
                                </p:cTn>
                              </p:par>
                              <p:par>
                                <p:cTn id="6912" presetID="1" presetClass="exit" presetSubtype="0" fill="hold" grpId="5" nodeType="withEffect">
                                  <p:stCondLst>
                                    <p:cond delay="0"/>
                                  </p:stCondLst>
                                  <p:childTnLst>
                                    <p:set>
                                      <p:cBhvr>
                                        <p:cTn id="6913" dur="1" fill="hold">
                                          <p:stCondLst>
                                            <p:cond delay="0"/>
                                          </p:stCondLst>
                                        </p:cTn>
                                        <p:tgtEl>
                                          <p:spTgt spid="491"/>
                                        </p:tgtEl>
                                        <p:attrNameLst>
                                          <p:attrName>style.visibility</p:attrName>
                                        </p:attrNameLst>
                                      </p:cBhvr>
                                      <p:to>
                                        <p:strVal val="hidden"/>
                                      </p:to>
                                    </p:set>
                                  </p:childTnLst>
                                </p:cTn>
                              </p:par>
                              <p:par>
                                <p:cTn id="6914" presetID="1" presetClass="exit" presetSubtype="0" fill="hold" grpId="5" nodeType="withEffect">
                                  <p:stCondLst>
                                    <p:cond delay="0"/>
                                  </p:stCondLst>
                                  <p:childTnLst>
                                    <p:set>
                                      <p:cBhvr>
                                        <p:cTn id="6915" dur="1" fill="hold">
                                          <p:stCondLst>
                                            <p:cond delay="0"/>
                                          </p:stCondLst>
                                        </p:cTn>
                                        <p:tgtEl>
                                          <p:spTgt spid="494"/>
                                        </p:tgtEl>
                                        <p:attrNameLst>
                                          <p:attrName>style.visibility</p:attrName>
                                        </p:attrNameLst>
                                      </p:cBhvr>
                                      <p:to>
                                        <p:strVal val="hidden"/>
                                      </p:to>
                                    </p:set>
                                  </p:childTnLst>
                                </p:cTn>
                              </p:par>
                              <p:par>
                                <p:cTn id="6916" presetID="1" presetClass="exit" presetSubtype="0" fill="hold" grpId="5" nodeType="withEffect">
                                  <p:stCondLst>
                                    <p:cond delay="0"/>
                                  </p:stCondLst>
                                  <p:childTnLst>
                                    <p:set>
                                      <p:cBhvr>
                                        <p:cTn id="6917" dur="1" fill="hold">
                                          <p:stCondLst>
                                            <p:cond delay="0"/>
                                          </p:stCondLst>
                                        </p:cTn>
                                        <p:tgtEl>
                                          <p:spTgt spid="493"/>
                                        </p:tgtEl>
                                        <p:attrNameLst>
                                          <p:attrName>style.visibility</p:attrName>
                                        </p:attrNameLst>
                                      </p:cBhvr>
                                      <p:to>
                                        <p:strVal val="hidden"/>
                                      </p:to>
                                    </p:set>
                                  </p:childTnLst>
                                </p:cTn>
                              </p:par>
                              <p:par>
                                <p:cTn id="6918" presetID="1" presetClass="exit" presetSubtype="0" fill="hold" grpId="5" nodeType="withEffect">
                                  <p:stCondLst>
                                    <p:cond delay="0"/>
                                  </p:stCondLst>
                                  <p:childTnLst>
                                    <p:set>
                                      <p:cBhvr>
                                        <p:cTn id="6919" dur="1" fill="hold">
                                          <p:stCondLst>
                                            <p:cond delay="0"/>
                                          </p:stCondLst>
                                        </p:cTn>
                                        <p:tgtEl>
                                          <p:spTgt spid="496"/>
                                        </p:tgtEl>
                                        <p:attrNameLst>
                                          <p:attrName>style.visibility</p:attrName>
                                        </p:attrNameLst>
                                      </p:cBhvr>
                                      <p:to>
                                        <p:strVal val="hidden"/>
                                      </p:to>
                                    </p:set>
                                  </p:childTnLst>
                                </p:cTn>
                              </p:par>
                              <p:par>
                                <p:cTn id="6920" presetID="1" presetClass="exit" presetSubtype="0" fill="hold" grpId="5" nodeType="withEffect">
                                  <p:stCondLst>
                                    <p:cond delay="0"/>
                                  </p:stCondLst>
                                  <p:childTnLst>
                                    <p:set>
                                      <p:cBhvr>
                                        <p:cTn id="6921" dur="1" fill="hold">
                                          <p:stCondLst>
                                            <p:cond delay="0"/>
                                          </p:stCondLst>
                                        </p:cTn>
                                        <p:tgtEl>
                                          <p:spTgt spid="495"/>
                                        </p:tgtEl>
                                        <p:attrNameLst>
                                          <p:attrName>style.visibility</p:attrName>
                                        </p:attrNameLst>
                                      </p:cBhvr>
                                      <p:to>
                                        <p:strVal val="hidden"/>
                                      </p:to>
                                    </p:set>
                                  </p:childTnLst>
                                </p:cTn>
                              </p:par>
                              <p:par>
                                <p:cTn id="6922" presetID="1" presetClass="exit" presetSubtype="0" fill="hold" grpId="5" nodeType="withEffect">
                                  <p:stCondLst>
                                    <p:cond delay="0"/>
                                  </p:stCondLst>
                                  <p:childTnLst>
                                    <p:set>
                                      <p:cBhvr>
                                        <p:cTn id="6923" dur="1" fill="hold">
                                          <p:stCondLst>
                                            <p:cond delay="0"/>
                                          </p:stCondLst>
                                        </p:cTn>
                                        <p:tgtEl>
                                          <p:spTgt spid="498"/>
                                        </p:tgtEl>
                                        <p:attrNameLst>
                                          <p:attrName>style.visibility</p:attrName>
                                        </p:attrNameLst>
                                      </p:cBhvr>
                                      <p:to>
                                        <p:strVal val="hidden"/>
                                      </p:to>
                                    </p:set>
                                  </p:childTnLst>
                                </p:cTn>
                              </p:par>
                              <p:par>
                                <p:cTn id="6924" presetID="1" presetClass="exit" presetSubtype="0" fill="hold" grpId="5" nodeType="withEffect">
                                  <p:stCondLst>
                                    <p:cond delay="0"/>
                                  </p:stCondLst>
                                  <p:childTnLst>
                                    <p:set>
                                      <p:cBhvr>
                                        <p:cTn id="6925" dur="1" fill="hold">
                                          <p:stCondLst>
                                            <p:cond delay="0"/>
                                          </p:stCondLst>
                                        </p:cTn>
                                        <p:tgtEl>
                                          <p:spTgt spid="497"/>
                                        </p:tgtEl>
                                        <p:attrNameLst>
                                          <p:attrName>style.visibility</p:attrName>
                                        </p:attrNameLst>
                                      </p:cBhvr>
                                      <p:to>
                                        <p:strVal val="hidden"/>
                                      </p:to>
                                    </p:set>
                                  </p:childTnLst>
                                </p:cTn>
                              </p:par>
                              <p:par>
                                <p:cTn id="6926" presetID="1" presetClass="exit" presetSubtype="0" fill="hold" grpId="5" nodeType="withEffect">
                                  <p:stCondLst>
                                    <p:cond delay="0"/>
                                  </p:stCondLst>
                                  <p:childTnLst>
                                    <p:set>
                                      <p:cBhvr>
                                        <p:cTn id="6927" dur="1" fill="hold">
                                          <p:stCondLst>
                                            <p:cond delay="0"/>
                                          </p:stCondLst>
                                        </p:cTn>
                                        <p:tgtEl>
                                          <p:spTgt spid="500"/>
                                        </p:tgtEl>
                                        <p:attrNameLst>
                                          <p:attrName>style.visibility</p:attrName>
                                        </p:attrNameLst>
                                      </p:cBhvr>
                                      <p:to>
                                        <p:strVal val="hidden"/>
                                      </p:to>
                                    </p:set>
                                  </p:childTnLst>
                                </p:cTn>
                              </p:par>
                              <p:par>
                                <p:cTn id="6928" presetID="1" presetClass="exit" presetSubtype="0" fill="hold" grpId="5" nodeType="withEffect">
                                  <p:stCondLst>
                                    <p:cond delay="0"/>
                                  </p:stCondLst>
                                  <p:childTnLst>
                                    <p:set>
                                      <p:cBhvr>
                                        <p:cTn id="6929" dur="1" fill="hold">
                                          <p:stCondLst>
                                            <p:cond delay="0"/>
                                          </p:stCondLst>
                                        </p:cTn>
                                        <p:tgtEl>
                                          <p:spTgt spid="499"/>
                                        </p:tgtEl>
                                        <p:attrNameLst>
                                          <p:attrName>style.visibility</p:attrName>
                                        </p:attrNameLst>
                                      </p:cBhvr>
                                      <p:to>
                                        <p:strVal val="hidden"/>
                                      </p:to>
                                    </p:set>
                                  </p:childTnLst>
                                </p:cTn>
                              </p:par>
                              <p:par>
                                <p:cTn id="6930" presetID="1" presetClass="exit" presetSubtype="0" fill="hold" grpId="5" nodeType="withEffect">
                                  <p:stCondLst>
                                    <p:cond delay="0"/>
                                  </p:stCondLst>
                                  <p:childTnLst>
                                    <p:set>
                                      <p:cBhvr>
                                        <p:cTn id="6931" dur="1" fill="hold">
                                          <p:stCondLst>
                                            <p:cond delay="0"/>
                                          </p:stCondLst>
                                        </p:cTn>
                                        <p:tgtEl>
                                          <p:spTgt spid="502"/>
                                        </p:tgtEl>
                                        <p:attrNameLst>
                                          <p:attrName>style.visibility</p:attrName>
                                        </p:attrNameLst>
                                      </p:cBhvr>
                                      <p:to>
                                        <p:strVal val="hidden"/>
                                      </p:to>
                                    </p:set>
                                  </p:childTnLst>
                                </p:cTn>
                              </p:par>
                              <p:par>
                                <p:cTn id="6932" presetID="1" presetClass="exit" presetSubtype="0" fill="hold" grpId="5" nodeType="withEffect">
                                  <p:stCondLst>
                                    <p:cond delay="0"/>
                                  </p:stCondLst>
                                  <p:childTnLst>
                                    <p:set>
                                      <p:cBhvr>
                                        <p:cTn id="6933" dur="1" fill="hold">
                                          <p:stCondLst>
                                            <p:cond delay="0"/>
                                          </p:stCondLst>
                                        </p:cTn>
                                        <p:tgtEl>
                                          <p:spTgt spid="501"/>
                                        </p:tgtEl>
                                        <p:attrNameLst>
                                          <p:attrName>style.visibility</p:attrName>
                                        </p:attrNameLst>
                                      </p:cBhvr>
                                      <p:to>
                                        <p:strVal val="hidden"/>
                                      </p:to>
                                    </p:set>
                                  </p:childTnLst>
                                </p:cTn>
                              </p:par>
                              <p:par>
                                <p:cTn id="6934" presetID="1" presetClass="exit" presetSubtype="0" fill="hold" grpId="5" nodeType="withEffect">
                                  <p:stCondLst>
                                    <p:cond delay="0"/>
                                  </p:stCondLst>
                                  <p:childTnLst>
                                    <p:set>
                                      <p:cBhvr>
                                        <p:cTn id="6935" dur="1" fill="hold">
                                          <p:stCondLst>
                                            <p:cond delay="0"/>
                                          </p:stCondLst>
                                        </p:cTn>
                                        <p:tgtEl>
                                          <p:spTgt spid="504"/>
                                        </p:tgtEl>
                                        <p:attrNameLst>
                                          <p:attrName>style.visibility</p:attrName>
                                        </p:attrNameLst>
                                      </p:cBhvr>
                                      <p:to>
                                        <p:strVal val="hidden"/>
                                      </p:to>
                                    </p:set>
                                  </p:childTnLst>
                                </p:cTn>
                              </p:par>
                              <p:par>
                                <p:cTn id="6936" presetID="1" presetClass="exit" presetSubtype="0" fill="hold" grpId="5" nodeType="withEffect">
                                  <p:stCondLst>
                                    <p:cond delay="0"/>
                                  </p:stCondLst>
                                  <p:childTnLst>
                                    <p:set>
                                      <p:cBhvr>
                                        <p:cTn id="6937" dur="1" fill="hold">
                                          <p:stCondLst>
                                            <p:cond delay="0"/>
                                          </p:stCondLst>
                                        </p:cTn>
                                        <p:tgtEl>
                                          <p:spTgt spid="503"/>
                                        </p:tgtEl>
                                        <p:attrNameLst>
                                          <p:attrName>style.visibility</p:attrName>
                                        </p:attrNameLst>
                                      </p:cBhvr>
                                      <p:to>
                                        <p:strVal val="hidden"/>
                                      </p:to>
                                    </p:set>
                                  </p:childTnLst>
                                </p:cTn>
                              </p:par>
                              <p:par>
                                <p:cTn id="6938" presetID="1" presetClass="exit" presetSubtype="0" fill="hold" grpId="5" nodeType="withEffect">
                                  <p:stCondLst>
                                    <p:cond delay="0"/>
                                  </p:stCondLst>
                                  <p:childTnLst>
                                    <p:set>
                                      <p:cBhvr>
                                        <p:cTn id="6939" dur="1" fill="hold">
                                          <p:stCondLst>
                                            <p:cond delay="0"/>
                                          </p:stCondLst>
                                        </p:cTn>
                                        <p:tgtEl>
                                          <p:spTgt spid="505"/>
                                        </p:tgtEl>
                                        <p:attrNameLst>
                                          <p:attrName>style.visibility</p:attrName>
                                        </p:attrNameLst>
                                      </p:cBhvr>
                                      <p:to>
                                        <p:strVal val="hidden"/>
                                      </p:to>
                                    </p:set>
                                  </p:childTnLst>
                                </p:cTn>
                              </p:par>
                              <p:par>
                                <p:cTn id="6940" presetID="1" presetClass="exit" presetSubtype="0" fill="hold" grpId="5" nodeType="withEffect">
                                  <p:stCondLst>
                                    <p:cond delay="0"/>
                                  </p:stCondLst>
                                  <p:childTnLst>
                                    <p:set>
                                      <p:cBhvr>
                                        <p:cTn id="6941" dur="1" fill="hold">
                                          <p:stCondLst>
                                            <p:cond delay="0"/>
                                          </p:stCondLst>
                                        </p:cTn>
                                        <p:tgtEl>
                                          <p:spTgt spid="506"/>
                                        </p:tgtEl>
                                        <p:attrNameLst>
                                          <p:attrName>style.visibility</p:attrName>
                                        </p:attrNameLst>
                                      </p:cBhvr>
                                      <p:to>
                                        <p:strVal val="hidden"/>
                                      </p:to>
                                    </p:set>
                                  </p:childTnLst>
                                </p:cTn>
                              </p:par>
                              <p:par>
                                <p:cTn id="6942" presetID="1" presetClass="exit" presetSubtype="0" fill="hold" grpId="5" nodeType="withEffect">
                                  <p:stCondLst>
                                    <p:cond delay="0"/>
                                  </p:stCondLst>
                                  <p:childTnLst>
                                    <p:set>
                                      <p:cBhvr>
                                        <p:cTn id="6943" dur="1" fill="hold">
                                          <p:stCondLst>
                                            <p:cond delay="0"/>
                                          </p:stCondLst>
                                        </p:cTn>
                                        <p:tgtEl>
                                          <p:spTgt spid="508"/>
                                        </p:tgtEl>
                                        <p:attrNameLst>
                                          <p:attrName>style.visibility</p:attrName>
                                        </p:attrNameLst>
                                      </p:cBhvr>
                                      <p:to>
                                        <p:strVal val="hidden"/>
                                      </p:to>
                                    </p:set>
                                  </p:childTnLst>
                                </p:cTn>
                              </p:par>
                              <p:par>
                                <p:cTn id="6944" presetID="1" presetClass="exit" presetSubtype="0" fill="hold" grpId="5" nodeType="withEffect">
                                  <p:stCondLst>
                                    <p:cond delay="0"/>
                                  </p:stCondLst>
                                  <p:childTnLst>
                                    <p:set>
                                      <p:cBhvr>
                                        <p:cTn id="6945" dur="1" fill="hold">
                                          <p:stCondLst>
                                            <p:cond delay="0"/>
                                          </p:stCondLst>
                                        </p:cTn>
                                        <p:tgtEl>
                                          <p:spTgt spid="507"/>
                                        </p:tgtEl>
                                        <p:attrNameLst>
                                          <p:attrName>style.visibility</p:attrName>
                                        </p:attrNameLst>
                                      </p:cBhvr>
                                      <p:to>
                                        <p:strVal val="hidden"/>
                                      </p:to>
                                    </p:set>
                                  </p:childTnLst>
                                </p:cTn>
                              </p:par>
                              <p:par>
                                <p:cTn id="6946" presetID="1" presetClass="exit" presetSubtype="0" fill="hold" grpId="5" nodeType="withEffect">
                                  <p:stCondLst>
                                    <p:cond delay="0"/>
                                  </p:stCondLst>
                                  <p:childTnLst>
                                    <p:set>
                                      <p:cBhvr>
                                        <p:cTn id="6947" dur="1" fill="hold">
                                          <p:stCondLst>
                                            <p:cond delay="0"/>
                                          </p:stCondLst>
                                        </p:cTn>
                                        <p:tgtEl>
                                          <p:spTgt spid="510"/>
                                        </p:tgtEl>
                                        <p:attrNameLst>
                                          <p:attrName>style.visibility</p:attrName>
                                        </p:attrNameLst>
                                      </p:cBhvr>
                                      <p:to>
                                        <p:strVal val="hidden"/>
                                      </p:to>
                                    </p:set>
                                  </p:childTnLst>
                                </p:cTn>
                              </p:par>
                              <p:par>
                                <p:cTn id="6948" presetID="1" presetClass="exit" presetSubtype="0" fill="hold" grpId="5" nodeType="withEffect">
                                  <p:stCondLst>
                                    <p:cond delay="0"/>
                                  </p:stCondLst>
                                  <p:childTnLst>
                                    <p:set>
                                      <p:cBhvr>
                                        <p:cTn id="6949" dur="1" fill="hold">
                                          <p:stCondLst>
                                            <p:cond delay="0"/>
                                          </p:stCondLst>
                                        </p:cTn>
                                        <p:tgtEl>
                                          <p:spTgt spid="509"/>
                                        </p:tgtEl>
                                        <p:attrNameLst>
                                          <p:attrName>style.visibility</p:attrName>
                                        </p:attrNameLst>
                                      </p:cBhvr>
                                      <p:to>
                                        <p:strVal val="hidden"/>
                                      </p:to>
                                    </p:set>
                                  </p:childTnLst>
                                </p:cTn>
                              </p:par>
                              <p:par>
                                <p:cTn id="6950" presetID="1" presetClass="exit" presetSubtype="0" fill="hold" grpId="5" nodeType="withEffect">
                                  <p:stCondLst>
                                    <p:cond delay="0"/>
                                  </p:stCondLst>
                                  <p:childTnLst>
                                    <p:set>
                                      <p:cBhvr>
                                        <p:cTn id="6951" dur="1" fill="hold">
                                          <p:stCondLst>
                                            <p:cond delay="0"/>
                                          </p:stCondLst>
                                        </p:cTn>
                                        <p:tgtEl>
                                          <p:spTgt spid="512"/>
                                        </p:tgtEl>
                                        <p:attrNameLst>
                                          <p:attrName>style.visibility</p:attrName>
                                        </p:attrNameLst>
                                      </p:cBhvr>
                                      <p:to>
                                        <p:strVal val="hidden"/>
                                      </p:to>
                                    </p:set>
                                  </p:childTnLst>
                                </p:cTn>
                              </p:par>
                              <p:par>
                                <p:cTn id="6952" presetID="1" presetClass="exit" presetSubtype="0" fill="hold" grpId="5" nodeType="withEffect">
                                  <p:stCondLst>
                                    <p:cond delay="0"/>
                                  </p:stCondLst>
                                  <p:childTnLst>
                                    <p:set>
                                      <p:cBhvr>
                                        <p:cTn id="6953" dur="1" fill="hold">
                                          <p:stCondLst>
                                            <p:cond delay="0"/>
                                          </p:stCondLst>
                                        </p:cTn>
                                        <p:tgtEl>
                                          <p:spTgt spid="511"/>
                                        </p:tgtEl>
                                        <p:attrNameLst>
                                          <p:attrName>style.visibility</p:attrName>
                                        </p:attrNameLst>
                                      </p:cBhvr>
                                      <p:to>
                                        <p:strVal val="hidden"/>
                                      </p:to>
                                    </p:set>
                                  </p:childTnLst>
                                </p:cTn>
                              </p:par>
                              <p:par>
                                <p:cTn id="6954" presetID="1" presetClass="exit" presetSubtype="0" fill="hold" grpId="5" nodeType="withEffect">
                                  <p:stCondLst>
                                    <p:cond delay="0"/>
                                  </p:stCondLst>
                                  <p:childTnLst>
                                    <p:set>
                                      <p:cBhvr>
                                        <p:cTn id="6955" dur="1" fill="hold">
                                          <p:stCondLst>
                                            <p:cond delay="0"/>
                                          </p:stCondLst>
                                        </p:cTn>
                                        <p:tgtEl>
                                          <p:spTgt spid="514"/>
                                        </p:tgtEl>
                                        <p:attrNameLst>
                                          <p:attrName>style.visibility</p:attrName>
                                        </p:attrNameLst>
                                      </p:cBhvr>
                                      <p:to>
                                        <p:strVal val="hidden"/>
                                      </p:to>
                                    </p:set>
                                  </p:childTnLst>
                                </p:cTn>
                              </p:par>
                              <p:par>
                                <p:cTn id="6956" presetID="1" presetClass="exit" presetSubtype="0" fill="hold" grpId="5" nodeType="withEffect">
                                  <p:stCondLst>
                                    <p:cond delay="0"/>
                                  </p:stCondLst>
                                  <p:childTnLst>
                                    <p:set>
                                      <p:cBhvr>
                                        <p:cTn id="6957" dur="1" fill="hold">
                                          <p:stCondLst>
                                            <p:cond delay="0"/>
                                          </p:stCondLst>
                                        </p:cTn>
                                        <p:tgtEl>
                                          <p:spTgt spid="513"/>
                                        </p:tgtEl>
                                        <p:attrNameLst>
                                          <p:attrName>style.visibility</p:attrName>
                                        </p:attrNameLst>
                                      </p:cBhvr>
                                      <p:to>
                                        <p:strVal val="hidden"/>
                                      </p:to>
                                    </p:set>
                                  </p:childTnLst>
                                </p:cTn>
                              </p:par>
                              <p:par>
                                <p:cTn id="6958" presetID="1" presetClass="exit" presetSubtype="0" fill="hold" grpId="5" nodeType="withEffect">
                                  <p:stCondLst>
                                    <p:cond delay="0"/>
                                  </p:stCondLst>
                                  <p:childTnLst>
                                    <p:set>
                                      <p:cBhvr>
                                        <p:cTn id="6959" dur="1" fill="hold">
                                          <p:stCondLst>
                                            <p:cond delay="0"/>
                                          </p:stCondLst>
                                        </p:cTn>
                                        <p:tgtEl>
                                          <p:spTgt spid="516"/>
                                        </p:tgtEl>
                                        <p:attrNameLst>
                                          <p:attrName>style.visibility</p:attrName>
                                        </p:attrNameLst>
                                      </p:cBhvr>
                                      <p:to>
                                        <p:strVal val="hidden"/>
                                      </p:to>
                                    </p:set>
                                  </p:childTnLst>
                                </p:cTn>
                              </p:par>
                              <p:par>
                                <p:cTn id="6960" presetID="1" presetClass="exit" presetSubtype="0" fill="hold" grpId="5" nodeType="withEffect">
                                  <p:stCondLst>
                                    <p:cond delay="0"/>
                                  </p:stCondLst>
                                  <p:childTnLst>
                                    <p:set>
                                      <p:cBhvr>
                                        <p:cTn id="6961" dur="1" fill="hold">
                                          <p:stCondLst>
                                            <p:cond delay="0"/>
                                          </p:stCondLst>
                                        </p:cTn>
                                        <p:tgtEl>
                                          <p:spTgt spid="515"/>
                                        </p:tgtEl>
                                        <p:attrNameLst>
                                          <p:attrName>style.visibility</p:attrName>
                                        </p:attrNameLst>
                                      </p:cBhvr>
                                      <p:to>
                                        <p:strVal val="hidden"/>
                                      </p:to>
                                    </p:set>
                                  </p:childTnLst>
                                </p:cTn>
                              </p:par>
                              <p:par>
                                <p:cTn id="6962" presetID="1" presetClass="exit" presetSubtype="0" fill="hold" grpId="5" nodeType="withEffect">
                                  <p:stCondLst>
                                    <p:cond delay="0"/>
                                  </p:stCondLst>
                                  <p:childTnLst>
                                    <p:set>
                                      <p:cBhvr>
                                        <p:cTn id="6963" dur="1" fill="hold">
                                          <p:stCondLst>
                                            <p:cond delay="0"/>
                                          </p:stCondLst>
                                        </p:cTn>
                                        <p:tgtEl>
                                          <p:spTgt spid="518"/>
                                        </p:tgtEl>
                                        <p:attrNameLst>
                                          <p:attrName>style.visibility</p:attrName>
                                        </p:attrNameLst>
                                      </p:cBhvr>
                                      <p:to>
                                        <p:strVal val="hidden"/>
                                      </p:to>
                                    </p:set>
                                  </p:childTnLst>
                                </p:cTn>
                              </p:par>
                              <p:par>
                                <p:cTn id="6964" presetID="1" presetClass="exit" presetSubtype="0" fill="hold" grpId="5" nodeType="withEffect">
                                  <p:stCondLst>
                                    <p:cond delay="0"/>
                                  </p:stCondLst>
                                  <p:childTnLst>
                                    <p:set>
                                      <p:cBhvr>
                                        <p:cTn id="6965" dur="1" fill="hold">
                                          <p:stCondLst>
                                            <p:cond delay="0"/>
                                          </p:stCondLst>
                                        </p:cTn>
                                        <p:tgtEl>
                                          <p:spTgt spid="517"/>
                                        </p:tgtEl>
                                        <p:attrNameLst>
                                          <p:attrName>style.visibility</p:attrName>
                                        </p:attrNameLst>
                                      </p:cBhvr>
                                      <p:to>
                                        <p:strVal val="hidden"/>
                                      </p:to>
                                    </p:set>
                                  </p:childTnLst>
                                </p:cTn>
                              </p:par>
                              <p:par>
                                <p:cTn id="6966" presetID="1" presetClass="exit" presetSubtype="0" fill="hold" grpId="5" nodeType="withEffect">
                                  <p:stCondLst>
                                    <p:cond delay="0"/>
                                  </p:stCondLst>
                                  <p:childTnLst>
                                    <p:set>
                                      <p:cBhvr>
                                        <p:cTn id="6967" dur="1" fill="hold">
                                          <p:stCondLst>
                                            <p:cond delay="0"/>
                                          </p:stCondLst>
                                        </p:cTn>
                                        <p:tgtEl>
                                          <p:spTgt spid="520"/>
                                        </p:tgtEl>
                                        <p:attrNameLst>
                                          <p:attrName>style.visibility</p:attrName>
                                        </p:attrNameLst>
                                      </p:cBhvr>
                                      <p:to>
                                        <p:strVal val="hidden"/>
                                      </p:to>
                                    </p:set>
                                  </p:childTnLst>
                                </p:cTn>
                              </p:par>
                              <p:par>
                                <p:cTn id="6968" presetID="1" presetClass="exit" presetSubtype="0" fill="hold" grpId="5" nodeType="withEffect">
                                  <p:stCondLst>
                                    <p:cond delay="0"/>
                                  </p:stCondLst>
                                  <p:childTnLst>
                                    <p:set>
                                      <p:cBhvr>
                                        <p:cTn id="6969" dur="1" fill="hold">
                                          <p:stCondLst>
                                            <p:cond delay="0"/>
                                          </p:stCondLst>
                                        </p:cTn>
                                        <p:tgtEl>
                                          <p:spTgt spid="519"/>
                                        </p:tgtEl>
                                        <p:attrNameLst>
                                          <p:attrName>style.visibility</p:attrName>
                                        </p:attrNameLst>
                                      </p:cBhvr>
                                      <p:to>
                                        <p:strVal val="hidden"/>
                                      </p:to>
                                    </p:set>
                                  </p:childTnLst>
                                </p:cTn>
                              </p:par>
                              <p:par>
                                <p:cTn id="6970" presetID="1" presetClass="exit" presetSubtype="0" fill="hold" grpId="5" nodeType="withEffect">
                                  <p:stCondLst>
                                    <p:cond delay="0"/>
                                  </p:stCondLst>
                                  <p:childTnLst>
                                    <p:set>
                                      <p:cBhvr>
                                        <p:cTn id="6971" dur="1" fill="hold">
                                          <p:stCondLst>
                                            <p:cond delay="0"/>
                                          </p:stCondLst>
                                        </p:cTn>
                                        <p:tgtEl>
                                          <p:spTgt spid="522"/>
                                        </p:tgtEl>
                                        <p:attrNameLst>
                                          <p:attrName>style.visibility</p:attrName>
                                        </p:attrNameLst>
                                      </p:cBhvr>
                                      <p:to>
                                        <p:strVal val="hidden"/>
                                      </p:to>
                                    </p:set>
                                  </p:childTnLst>
                                </p:cTn>
                              </p:par>
                              <p:par>
                                <p:cTn id="6972" presetID="1" presetClass="exit" presetSubtype="0" fill="hold" grpId="5" nodeType="withEffect">
                                  <p:stCondLst>
                                    <p:cond delay="0"/>
                                  </p:stCondLst>
                                  <p:childTnLst>
                                    <p:set>
                                      <p:cBhvr>
                                        <p:cTn id="6973" dur="1" fill="hold">
                                          <p:stCondLst>
                                            <p:cond delay="0"/>
                                          </p:stCondLst>
                                        </p:cTn>
                                        <p:tgtEl>
                                          <p:spTgt spid="521"/>
                                        </p:tgtEl>
                                        <p:attrNameLst>
                                          <p:attrName>style.visibility</p:attrName>
                                        </p:attrNameLst>
                                      </p:cBhvr>
                                      <p:to>
                                        <p:strVal val="hidden"/>
                                      </p:to>
                                    </p:set>
                                  </p:childTnLst>
                                </p:cTn>
                              </p:par>
                              <p:par>
                                <p:cTn id="6974" presetID="1" presetClass="exit" presetSubtype="0" fill="hold" grpId="5" nodeType="withEffect">
                                  <p:stCondLst>
                                    <p:cond delay="0"/>
                                  </p:stCondLst>
                                  <p:childTnLst>
                                    <p:set>
                                      <p:cBhvr>
                                        <p:cTn id="6975" dur="1" fill="hold">
                                          <p:stCondLst>
                                            <p:cond delay="0"/>
                                          </p:stCondLst>
                                        </p:cTn>
                                        <p:tgtEl>
                                          <p:spTgt spid="524"/>
                                        </p:tgtEl>
                                        <p:attrNameLst>
                                          <p:attrName>style.visibility</p:attrName>
                                        </p:attrNameLst>
                                      </p:cBhvr>
                                      <p:to>
                                        <p:strVal val="hidden"/>
                                      </p:to>
                                    </p:set>
                                  </p:childTnLst>
                                </p:cTn>
                              </p:par>
                              <p:par>
                                <p:cTn id="6976" presetID="1" presetClass="exit" presetSubtype="0" fill="hold" grpId="5" nodeType="withEffect">
                                  <p:stCondLst>
                                    <p:cond delay="0"/>
                                  </p:stCondLst>
                                  <p:childTnLst>
                                    <p:set>
                                      <p:cBhvr>
                                        <p:cTn id="6977" dur="1" fill="hold">
                                          <p:stCondLst>
                                            <p:cond delay="0"/>
                                          </p:stCondLst>
                                        </p:cTn>
                                        <p:tgtEl>
                                          <p:spTgt spid="523"/>
                                        </p:tgtEl>
                                        <p:attrNameLst>
                                          <p:attrName>style.visibility</p:attrName>
                                        </p:attrNameLst>
                                      </p:cBhvr>
                                      <p:to>
                                        <p:strVal val="hidden"/>
                                      </p:to>
                                    </p:set>
                                  </p:childTnLst>
                                </p:cTn>
                              </p:par>
                              <p:par>
                                <p:cTn id="6978" presetID="1" presetClass="exit" presetSubtype="0" fill="hold" grpId="5" nodeType="withEffect">
                                  <p:stCondLst>
                                    <p:cond delay="0"/>
                                  </p:stCondLst>
                                  <p:childTnLst>
                                    <p:set>
                                      <p:cBhvr>
                                        <p:cTn id="6979" dur="1" fill="hold">
                                          <p:stCondLst>
                                            <p:cond delay="0"/>
                                          </p:stCondLst>
                                        </p:cTn>
                                        <p:tgtEl>
                                          <p:spTgt spid="525"/>
                                        </p:tgtEl>
                                        <p:attrNameLst>
                                          <p:attrName>style.visibility</p:attrName>
                                        </p:attrNameLst>
                                      </p:cBhvr>
                                      <p:to>
                                        <p:strVal val="hidden"/>
                                      </p:to>
                                    </p:set>
                                  </p:childTnLst>
                                </p:cTn>
                              </p:par>
                              <p:par>
                                <p:cTn id="6980" presetID="1" presetClass="exit" presetSubtype="0" fill="hold" grpId="5" nodeType="withEffect">
                                  <p:stCondLst>
                                    <p:cond delay="0"/>
                                  </p:stCondLst>
                                  <p:childTnLst>
                                    <p:set>
                                      <p:cBhvr>
                                        <p:cTn id="6981" dur="1" fill="hold">
                                          <p:stCondLst>
                                            <p:cond delay="0"/>
                                          </p:stCondLst>
                                        </p:cTn>
                                        <p:tgtEl>
                                          <p:spTgt spid="526"/>
                                        </p:tgtEl>
                                        <p:attrNameLst>
                                          <p:attrName>style.visibility</p:attrName>
                                        </p:attrNameLst>
                                      </p:cBhvr>
                                      <p:to>
                                        <p:strVal val="hidden"/>
                                      </p:to>
                                    </p:set>
                                  </p:childTnLst>
                                </p:cTn>
                              </p:par>
                              <p:par>
                                <p:cTn id="6982" presetID="1" presetClass="exit" presetSubtype="0" fill="hold" grpId="5" nodeType="withEffect">
                                  <p:stCondLst>
                                    <p:cond delay="0"/>
                                  </p:stCondLst>
                                  <p:childTnLst>
                                    <p:set>
                                      <p:cBhvr>
                                        <p:cTn id="6983" dur="1" fill="hold">
                                          <p:stCondLst>
                                            <p:cond delay="0"/>
                                          </p:stCondLst>
                                        </p:cTn>
                                        <p:tgtEl>
                                          <p:spTgt spid="528"/>
                                        </p:tgtEl>
                                        <p:attrNameLst>
                                          <p:attrName>style.visibility</p:attrName>
                                        </p:attrNameLst>
                                      </p:cBhvr>
                                      <p:to>
                                        <p:strVal val="hidden"/>
                                      </p:to>
                                    </p:set>
                                  </p:childTnLst>
                                </p:cTn>
                              </p:par>
                              <p:par>
                                <p:cTn id="6984" presetID="1" presetClass="exit" presetSubtype="0" fill="hold" grpId="5" nodeType="withEffect">
                                  <p:stCondLst>
                                    <p:cond delay="0"/>
                                  </p:stCondLst>
                                  <p:childTnLst>
                                    <p:set>
                                      <p:cBhvr>
                                        <p:cTn id="6985" dur="1" fill="hold">
                                          <p:stCondLst>
                                            <p:cond delay="0"/>
                                          </p:stCondLst>
                                        </p:cTn>
                                        <p:tgtEl>
                                          <p:spTgt spid="527"/>
                                        </p:tgtEl>
                                        <p:attrNameLst>
                                          <p:attrName>style.visibility</p:attrName>
                                        </p:attrNameLst>
                                      </p:cBhvr>
                                      <p:to>
                                        <p:strVal val="hidden"/>
                                      </p:to>
                                    </p:set>
                                  </p:childTnLst>
                                </p:cTn>
                              </p:par>
                              <p:par>
                                <p:cTn id="6986" presetID="1" presetClass="exit" presetSubtype="0" fill="hold" grpId="5" nodeType="withEffect">
                                  <p:stCondLst>
                                    <p:cond delay="0"/>
                                  </p:stCondLst>
                                  <p:childTnLst>
                                    <p:set>
                                      <p:cBhvr>
                                        <p:cTn id="6987" dur="1" fill="hold">
                                          <p:stCondLst>
                                            <p:cond delay="0"/>
                                          </p:stCondLst>
                                        </p:cTn>
                                        <p:tgtEl>
                                          <p:spTgt spid="530"/>
                                        </p:tgtEl>
                                        <p:attrNameLst>
                                          <p:attrName>style.visibility</p:attrName>
                                        </p:attrNameLst>
                                      </p:cBhvr>
                                      <p:to>
                                        <p:strVal val="hidden"/>
                                      </p:to>
                                    </p:set>
                                  </p:childTnLst>
                                </p:cTn>
                              </p:par>
                              <p:par>
                                <p:cTn id="6988" presetID="1" presetClass="exit" presetSubtype="0" fill="hold" grpId="5" nodeType="withEffect">
                                  <p:stCondLst>
                                    <p:cond delay="0"/>
                                  </p:stCondLst>
                                  <p:childTnLst>
                                    <p:set>
                                      <p:cBhvr>
                                        <p:cTn id="6989" dur="1" fill="hold">
                                          <p:stCondLst>
                                            <p:cond delay="0"/>
                                          </p:stCondLst>
                                        </p:cTn>
                                        <p:tgtEl>
                                          <p:spTgt spid="529"/>
                                        </p:tgtEl>
                                        <p:attrNameLst>
                                          <p:attrName>style.visibility</p:attrName>
                                        </p:attrNameLst>
                                      </p:cBhvr>
                                      <p:to>
                                        <p:strVal val="hidden"/>
                                      </p:to>
                                    </p:set>
                                  </p:childTnLst>
                                </p:cTn>
                              </p:par>
                              <p:par>
                                <p:cTn id="6990" presetID="1" presetClass="exit" presetSubtype="0" fill="hold" grpId="5" nodeType="withEffect">
                                  <p:stCondLst>
                                    <p:cond delay="0"/>
                                  </p:stCondLst>
                                  <p:childTnLst>
                                    <p:set>
                                      <p:cBhvr>
                                        <p:cTn id="6991" dur="1" fill="hold">
                                          <p:stCondLst>
                                            <p:cond delay="0"/>
                                          </p:stCondLst>
                                        </p:cTn>
                                        <p:tgtEl>
                                          <p:spTgt spid="532"/>
                                        </p:tgtEl>
                                        <p:attrNameLst>
                                          <p:attrName>style.visibility</p:attrName>
                                        </p:attrNameLst>
                                      </p:cBhvr>
                                      <p:to>
                                        <p:strVal val="hidden"/>
                                      </p:to>
                                    </p:set>
                                  </p:childTnLst>
                                </p:cTn>
                              </p:par>
                              <p:par>
                                <p:cTn id="6992" presetID="1" presetClass="exit" presetSubtype="0" fill="hold" grpId="5" nodeType="withEffect">
                                  <p:stCondLst>
                                    <p:cond delay="0"/>
                                  </p:stCondLst>
                                  <p:childTnLst>
                                    <p:set>
                                      <p:cBhvr>
                                        <p:cTn id="6993" dur="1" fill="hold">
                                          <p:stCondLst>
                                            <p:cond delay="0"/>
                                          </p:stCondLst>
                                        </p:cTn>
                                        <p:tgtEl>
                                          <p:spTgt spid="531"/>
                                        </p:tgtEl>
                                        <p:attrNameLst>
                                          <p:attrName>style.visibility</p:attrName>
                                        </p:attrNameLst>
                                      </p:cBhvr>
                                      <p:to>
                                        <p:strVal val="hidden"/>
                                      </p:to>
                                    </p:set>
                                  </p:childTnLst>
                                </p:cTn>
                              </p:par>
                              <p:par>
                                <p:cTn id="6994" presetID="1" presetClass="exit" presetSubtype="0" fill="hold" grpId="5" nodeType="withEffect">
                                  <p:stCondLst>
                                    <p:cond delay="0"/>
                                  </p:stCondLst>
                                  <p:childTnLst>
                                    <p:set>
                                      <p:cBhvr>
                                        <p:cTn id="6995" dur="1" fill="hold">
                                          <p:stCondLst>
                                            <p:cond delay="0"/>
                                          </p:stCondLst>
                                        </p:cTn>
                                        <p:tgtEl>
                                          <p:spTgt spid="534"/>
                                        </p:tgtEl>
                                        <p:attrNameLst>
                                          <p:attrName>style.visibility</p:attrName>
                                        </p:attrNameLst>
                                      </p:cBhvr>
                                      <p:to>
                                        <p:strVal val="hidden"/>
                                      </p:to>
                                    </p:set>
                                  </p:childTnLst>
                                </p:cTn>
                              </p:par>
                              <p:par>
                                <p:cTn id="6996" presetID="1" presetClass="exit" presetSubtype="0" fill="hold" grpId="5" nodeType="withEffect">
                                  <p:stCondLst>
                                    <p:cond delay="0"/>
                                  </p:stCondLst>
                                  <p:childTnLst>
                                    <p:set>
                                      <p:cBhvr>
                                        <p:cTn id="6997" dur="1" fill="hold">
                                          <p:stCondLst>
                                            <p:cond delay="0"/>
                                          </p:stCondLst>
                                        </p:cTn>
                                        <p:tgtEl>
                                          <p:spTgt spid="533"/>
                                        </p:tgtEl>
                                        <p:attrNameLst>
                                          <p:attrName>style.visibility</p:attrName>
                                        </p:attrNameLst>
                                      </p:cBhvr>
                                      <p:to>
                                        <p:strVal val="hidden"/>
                                      </p:to>
                                    </p:set>
                                  </p:childTnLst>
                                </p:cTn>
                              </p:par>
                              <p:par>
                                <p:cTn id="6998" presetID="1" presetClass="exit" presetSubtype="0" fill="hold" grpId="5" nodeType="withEffect">
                                  <p:stCondLst>
                                    <p:cond delay="0"/>
                                  </p:stCondLst>
                                  <p:childTnLst>
                                    <p:set>
                                      <p:cBhvr>
                                        <p:cTn id="6999" dur="1" fill="hold">
                                          <p:stCondLst>
                                            <p:cond delay="0"/>
                                          </p:stCondLst>
                                        </p:cTn>
                                        <p:tgtEl>
                                          <p:spTgt spid="536"/>
                                        </p:tgtEl>
                                        <p:attrNameLst>
                                          <p:attrName>style.visibility</p:attrName>
                                        </p:attrNameLst>
                                      </p:cBhvr>
                                      <p:to>
                                        <p:strVal val="hidden"/>
                                      </p:to>
                                    </p:set>
                                  </p:childTnLst>
                                </p:cTn>
                              </p:par>
                              <p:par>
                                <p:cTn id="7000" presetID="1" presetClass="exit" presetSubtype="0" fill="hold" grpId="5" nodeType="withEffect">
                                  <p:stCondLst>
                                    <p:cond delay="0"/>
                                  </p:stCondLst>
                                  <p:childTnLst>
                                    <p:set>
                                      <p:cBhvr>
                                        <p:cTn id="7001" dur="1" fill="hold">
                                          <p:stCondLst>
                                            <p:cond delay="0"/>
                                          </p:stCondLst>
                                        </p:cTn>
                                        <p:tgtEl>
                                          <p:spTgt spid="535"/>
                                        </p:tgtEl>
                                        <p:attrNameLst>
                                          <p:attrName>style.visibility</p:attrName>
                                        </p:attrNameLst>
                                      </p:cBhvr>
                                      <p:to>
                                        <p:strVal val="hidden"/>
                                      </p:to>
                                    </p:set>
                                  </p:childTnLst>
                                </p:cTn>
                              </p:par>
                              <p:par>
                                <p:cTn id="7002" presetID="1" presetClass="exit" presetSubtype="0" fill="hold" grpId="5" nodeType="withEffect">
                                  <p:stCondLst>
                                    <p:cond delay="0"/>
                                  </p:stCondLst>
                                  <p:childTnLst>
                                    <p:set>
                                      <p:cBhvr>
                                        <p:cTn id="7003" dur="1" fill="hold">
                                          <p:stCondLst>
                                            <p:cond delay="0"/>
                                          </p:stCondLst>
                                        </p:cTn>
                                        <p:tgtEl>
                                          <p:spTgt spid="538"/>
                                        </p:tgtEl>
                                        <p:attrNameLst>
                                          <p:attrName>style.visibility</p:attrName>
                                        </p:attrNameLst>
                                      </p:cBhvr>
                                      <p:to>
                                        <p:strVal val="hidden"/>
                                      </p:to>
                                    </p:set>
                                  </p:childTnLst>
                                </p:cTn>
                              </p:par>
                              <p:par>
                                <p:cTn id="7004" presetID="1" presetClass="exit" presetSubtype="0" fill="hold" grpId="5" nodeType="withEffect">
                                  <p:stCondLst>
                                    <p:cond delay="0"/>
                                  </p:stCondLst>
                                  <p:childTnLst>
                                    <p:set>
                                      <p:cBhvr>
                                        <p:cTn id="7005" dur="1" fill="hold">
                                          <p:stCondLst>
                                            <p:cond delay="0"/>
                                          </p:stCondLst>
                                        </p:cTn>
                                        <p:tgtEl>
                                          <p:spTgt spid="537"/>
                                        </p:tgtEl>
                                        <p:attrNameLst>
                                          <p:attrName>style.visibility</p:attrName>
                                        </p:attrNameLst>
                                      </p:cBhvr>
                                      <p:to>
                                        <p:strVal val="hidden"/>
                                      </p:to>
                                    </p:set>
                                  </p:childTnLst>
                                </p:cTn>
                              </p:par>
                              <p:par>
                                <p:cTn id="7006" presetID="1" presetClass="exit" presetSubtype="0" fill="hold" grpId="5" nodeType="withEffect">
                                  <p:stCondLst>
                                    <p:cond delay="0"/>
                                  </p:stCondLst>
                                  <p:childTnLst>
                                    <p:set>
                                      <p:cBhvr>
                                        <p:cTn id="7007" dur="1" fill="hold">
                                          <p:stCondLst>
                                            <p:cond delay="0"/>
                                          </p:stCondLst>
                                        </p:cTn>
                                        <p:tgtEl>
                                          <p:spTgt spid="540"/>
                                        </p:tgtEl>
                                        <p:attrNameLst>
                                          <p:attrName>style.visibility</p:attrName>
                                        </p:attrNameLst>
                                      </p:cBhvr>
                                      <p:to>
                                        <p:strVal val="hidden"/>
                                      </p:to>
                                    </p:set>
                                  </p:childTnLst>
                                </p:cTn>
                              </p:par>
                              <p:par>
                                <p:cTn id="7008" presetID="1" presetClass="exit" presetSubtype="0" fill="hold" grpId="5" nodeType="withEffect">
                                  <p:stCondLst>
                                    <p:cond delay="0"/>
                                  </p:stCondLst>
                                  <p:childTnLst>
                                    <p:set>
                                      <p:cBhvr>
                                        <p:cTn id="7009" dur="1" fill="hold">
                                          <p:stCondLst>
                                            <p:cond delay="0"/>
                                          </p:stCondLst>
                                        </p:cTn>
                                        <p:tgtEl>
                                          <p:spTgt spid="539"/>
                                        </p:tgtEl>
                                        <p:attrNameLst>
                                          <p:attrName>style.visibility</p:attrName>
                                        </p:attrNameLst>
                                      </p:cBhvr>
                                      <p:to>
                                        <p:strVal val="hidden"/>
                                      </p:to>
                                    </p:set>
                                  </p:childTnLst>
                                </p:cTn>
                              </p:par>
                              <p:par>
                                <p:cTn id="7010" presetID="1" presetClass="exit" presetSubtype="0" fill="hold" grpId="5" nodeType="withEffect">
                                  <p:stCondLst>
                                    <p:cond delay="0"/>
                                  </p:stCondLst>
                                  <p:childTnLst>
                                    <p:set>
                                      <p:cBhvr>
                                        <p:cTn id="7011" dur="1" fill="hold">
                                          <p:stCondLst>
                                            <p:cond delay="0"/>
                                          </p:stCondLst>
                                        </p:cTn>
                                        <p:tgtEl>
                                          <p:spTgt spid="542"/>
                                        </p:tgtEl>
                                        <p:attrNameLst>
                                          <p:attrName>style.visibility</p:attrName>
                                        </p:attrNameLst>
                                      </p:cBhvr>
                                      <p:to>
                                        <p:strVal val="hidden"/>
                                      </p:to>
                                    </p:set>
                                  </p:childTnLst>
                                </p:cTn>
                              </p:par>
                              <p:par>
                                <p:cTn id="7012" presetID="1" presetClass="exit" presetSubtype="0" fill="hold" grpId="5" nodeType="withEffect">
                                  <p:stCondLst>
                                    <p:cond delay="0"/>
                                  </p:stCondLst>
                                  <p:childTnLst>
                                    <p:set>
                                      <p:cBhvr>
                                        <p:cTn id="7013" dur="1" fill="hold">
                                          <p:stCondLst>
                                            <p:cond delay="0"/>
                                          </p:stCondLst>
                                        </p:cTn>
                                        <p:tgtEl>
                                          <p:spTgt spid="541"/>
                                        </p:tgtEl>
                                        <p:attrNameLst>
                                          <p:attrName>style.visibility</p:attrName>
                                        </p:attrNameLst>
                                      </p:cBhvr>
                                      <p:to>
                                        <p:strVal val="hidden"/>
                                      </p:to>
                                    </p:set>
                                  </p:childTnLst>
                                </p:cTn>
                              </p:par>
                              <p:par>
                                <p:cTn id="7014" presetID="1" presetClass="exit" presetSubtype="0" fill="hold" grpId="3" nodeType="withEffect">
                                  <p:stCondLst>
                                    <p:cond delay="0"/>
                                  </p:stCondLst>
                                  <p:childTnLst>
                                    <p:set>
                                      <p:cBhvr>
                                        <p:cTn id="7015" dur="1" fill="hold">
                                          <p:stCondLst>
                                            <p:cond delay="0"/>
                                          </p:stCondLst>
                                        </p:cTn>
                                        <p:tgtEl>
                                          <p:spTgt spid="544"/>
                                        </p:tgtEl>
                                        <p:attrNameLst>
                                          <p:attrName>style.visibility</p:attrName>
                                        </p:attrNameLst>
                                      </p:cBhvr>
                                      <p:to>
                                        <p:strVal val="hidden"/>
                                      </p:to>
                                    </p:set>
                                  </p:childTnLst>
                                </p:cTn>
                              </p:par>
                              <p:par>
                                <p:cTn id="7016" presetID="1" presetClass="exit" presetSubtype="0" fill="hold" grpId="3" nodeType="withEffect">
                                  <p:stCondLst>
                                    <p:cond delay="0"/>
                                  </p:stCondLst>
                                  <p:childTnLst>
                                    <p:set>
                                      <p:cBhvr>
                                        <p:cTn id="7017" dur="1" fill="hold">
                                          <p:stCondLst>
                                            <p:cond delay="0"/>
                                          </p:stCondLst>
                                        </p:cTn>
                                        <p:tgtEl>
                                          <p:spTgt spid="543"/>
                                        </p:tgtEl>
                                        <p:attrNameLst>
                                          <p:attrName>style.visibility</p:attrName>
                                        </p:attrNameLst>
                                      </p:cBhvr>
                                      <p:to>
                                        <p:strVal val="hidden"/>
                                      </p:to>
                                    </p:set>
                                  </p:childTnLst>
                                </p:cTn>
                              </p:par>
                              <p:par>
                                <p:cTn id="7018" presetID="1" presetClass="entr" presetSubtype="0" fill="hold" grpId="3" nodeType="withEffect">
                                  <p:stCondLst>
                                    <p:cond delay="0"/>
                                  </p:stCondLst>
                                  <p:childTnLst>
                                    <p:set>
                                      <p:cBhvr>
                                        <p:cTn id="7019" dur="1" fill="hold">
                                          <p:stCondLst>
                                            <p:cond delay="0"/>
                                          </p:stCondLst>
                                        </p:cTn>
                                        <p:tgtEl>
                                          <p:spTgt spid="444"/>
                                        </p:tgtEl>
                                        <p:attrNameLst>
                                          <p:attrName>style.visibility</p:attrName>
                                        </p:attrNameLst>
                                      </p:cBhvr>
                                      <p:to>
                                        <p:strVal val="visible"/>
                                      </p:to>
                                    </p:set>
                                  </p:childTnLst>
                                </p:cTn>
                              </p:par>
                              <p:par>
                                <p:cTn id="7020" presetID="1" presetClass="exit" presetSubtype="0" fill="hold" grpId="5" nodeType="withEffect">
                                  <p:stCondLst>
                                    <p:cond delay="0"/>
                                  </p:stCondLst>
                                  <p:childTnLst>
                                    <p:set>
                                      <p:cBhvr>
                                        <p:cTn id="7021" dur="1" fill="hold">
                                          <p:stCondLst>
                                            <p:cond delay="0"/>
                                          </p:stCondLst>
                                        </p:cTn>
                                        <p:tgtEl>
                                          <p:spTgt spid="546"/>
                                        </p:tgtEl>
                                        <p:attrNameLst>
                                          <p:attrName>style.visibility</p:attrName>
                                        </p:attrNameLst>
                                      </p:cBhvr>
                                      <p:to>
                                        <p:strVal val="hidden"/>
                                      </p:to>
                                    </p:set>
                                  </p:childTnLst>
                                </p:cTn>
                              </p:par>
                              <p:par>
                                <p:cTn id="7022" presetID="1" presetClass="exit" presetSubtype="0" fill="hold" grpId="5" nodeType="withEffect">
                                  <p:stCondLst>
                                    <p:cond delay="0"/>
                                  </p:stCondLst>
                                  <p:childTnLst>
                                    <p:set>
                                      <p:cBhvr>
                                        <p:cTn id="7023" dur="1" fill="hold">
                                          <p:stCondLst>
                                            <p:cond delay="0"/>
                                          </p:stCondLst>
                                        </p:cTn>
                                        <p:tgtEl>
                                          <p:spTgt spid="547"/>
                                        </p:tgtEl>
                                        <p:attrNameLst>
                                          <p:attrName>style.visibility</p:attrName>
                                        </p:attrNameLst>
                                      </p:cBhvr>
                                      <p:to>
                                        <p:strVal val="hidden"/>
                                      </p:to>
                                    </p:set>
                                  </p:childTnLst>
                                </p:cTn>
                              </p:par>
                              <p:par>
                                <p:cTn id="7024" presetID="1" presetClass="exit" presetSubtype="0" fill="hold" grpId="5" nodeType="withEffect">
                                  <p:stCondLst>
                                    <p:cond delay="0"/>
                                  </p:stCondLst>
                                  <p:childTnLst>
                                    <p:set>
                                      <p:cBhvr>
                                        <p:cTn id="7025" dur="1" fill="hold">
                                          <p:stCondLst>
                                            <p:cond delay="0"/>
                                          </p:stCondLst>
                                        </p:cTn>
                                        <p:tgtEl>
                                          <p:spTgt spid="549"/>
                                        </p:tgtEl>
                                        <p:attrNameLst>
                                          <p:attrName>style.visibility</p:attrName>
                                        </p:attrNameLst>
                                      </p:cBhvr>
                                      <p:to>
                                        <p:strVal val="hidden"/>
                                      </p:to>
                                    </p:set>
                                  </p:childTnLst>
                                </p:cTn>
                              </p:par>
                              <p:par>
                                <p:cTn id="7026" presetID="1" presetClass="exit" presetSubtype="0" fill="hold" grpId="5" nodeType="withEffect">
                                  <p:stCondLst>
                                    <p:cond delay="0"/>
                                  </p:stCondLst>
                                  <p:childTnLst>
                                    <p:set>
                                      <p:cBhvr>
                                        <p:cTn id="7027" dur="1" fill="hold">
                                          <p:stCondLst>
                                            <p:cond delay="0"/>
                                          </p:stCondLst>
                                        </p:cTn>
                                        <p:tgtEl>
                                          <p:spTgt spid="548"/>
                                        </p:tgtEl>
                                        <p:attrNameLst>
                                          <p:attrName>style.visibility</p:attrName>
                                        </p:attrNameLst>
                                      </p:cBhvr>
                                      <p:to>
                                        <p:strVal val="hidden"/>
                                      </p:to>
                                    </p:set>
                                  </p:childTnLst>
                                </p:cTn>
                              </p:par>
                              <p:par>
                                <p:cTn id="7028" presetID="1" presetClass="exit" presetSubtype="0" fill="hold" grpId="5" nodeType="withEffect">
                                  <p:stCondLst>
                                    <p:cond delay="0"/>
                                  </p:stCondLst>
                                  <p:childTnLst>
                                    <p:set>
                                      <p:cBhvr>
                                        <p:cTn id="7029" dur="1" fill="hold">
                                          <p:stCondLst>
                                            <p:cond delay="0"/>
                                          </p:stCondLst>
                                        </p:cTn>
                                        <p:tgtEl>
                                          <p:spTgt spid="551"/>
                                        </p:tgtEl>
                                        <p:attrNameLst>
                                          <p:attrName>style.visibility</p:attrName>
                                        </p:attrNameLst>
                                      </p:cBhvr>
                                      <p:to>
                                        <p:strVal val="hidden"/>
                                      </p:to>
                                    </p:set>
                                  </p:childTnLst>
                                </p:cTn>
                              </p:par>
                              <p:par>
                                <p:cTn id="7030" presetID="1" presetClass="exit" presetSubtype="0" fill="hold" grpId="5" nodeType="withEffect">
                                  <p:stCondLst>
                                    <p:cond delay="0"/>
                                  </p:stCondLst>
                                  <p:childTnLst>
                                    <p:set>
                                      <p:cBhvr>
                                        <p:cTn id="7031" dur="1" fill="hold">
                                          <p:stCondLst>
                                            <p:cond delay="0"/>
                                          </p:stCondLst>
                                        </p:cTn>
                                        <p:tgtEl>
                                          <p:spTgt spid="550"/>
                                        </p:tgtEl>
                                        <p:attrNameLst>
                                          <p:attrName>style.visibility</p:attrName>
                                        </p:attrNameLst>
                                      </p:cBhvr>
                                      <p:to>
                                        <p:strVal val="hidden"/>
                                      </p:to>
                                    </p:set>
                                  </p:childTnLst>
                                </p:cTn>
                              </p:par>
                              <p:par>
                                <p:cTn id="7032" presetID="1" presetClass="exit" presetSubtype="0" fill="hold" grpId="5" nodeType="withEffect">
                                  <p:stCondLst>
                                    <p:cond delay="0"/>
                                  </p:stCondLst>
                                  <p:childTnLst>
                                    <p:set>
                                      <p:cBhvr>
                                        <p:cTn id="7033" dur="1" fill="hold">
                                          <p:stCondLst>
                                            <p:cond delay="0"/>
                                          </p:stCondLst>
                                        </p:cTn>
                                        <p:tgtEl>
                                          <p:spTgt spid="553"/>
                                        </p:tgtEl>
                                        <p:attrNameLst>
                                          <p:attrName>style.visibility</p:attrName>
                                        </p:attrNameLst>
                                      </p:cBhvr>
                                      <p:to>
                                        <p:strVal val="hidden"/>
                                      </p:to>
                                    </p:set>
                                  </p:childTnLst>
                                </p:cTn>
                              </p:par>
                              <p:par>
                                <p:cTn id="7034" presetID="1" presetClass="exit" presetSubtype="0" fill="hold" grpId="5" nodeType="withEffect">
                                  <p:stCondLst>
                                    <p:cond delay="0"/>
                                  </p:stCondLst>
                                  <p:childTnLst>
                                    <p:set>
                                      <p:cBhvr>
                                        <p:cTn id="7035" dur="1" fill="hold">
                                          <p:stCondLst>
                                            <p:cond delay="0"/>
                                          </p:stCondLst>
                                        </p:cTn>
                                        <p:tgtEl>
                                          <p:spTgt spid="552"/>
                                        </p:tgtEl>
                                        <p:attrNameLst>
                                          <p:attrName>style.visibility</p:attrName>
                                        </p:attrNameLst>
                                      </p:cBhvr>
                                      <p:to>
                                        <p:strVal val="hidden"/>
                                      </p:to>
                                    </p:set>
                                  </p:childTnLst>
                                </p:cTn>
                              </p:par>
                              <p:par>
                                <p:cTn id="7036" presetID="1" presetClass="exit" presetSubtype="0" fill="hold" grpId="5" nodeType="withEffect">
                                  <p:stCondLst>
                                    <p:cond delay="0"/>
                                  </p:stCondLst>
                                  <p:childTnLst>
                                    <p:set>
                                      <p:cBhvr>
                                        <p:cTn id="7037" dur="1" fill="hold">
                                          <p:stCondLst>
                                            <p:cond delay="0"/>
                                          </p:stCondLst>
                                        </p:cTn>
                                        <p:tgtEl>
                                          <p:spTgt spid="555"/>
                                        </p:tgtEl>
                                        <p:attrNameLst>
                                          <p:attrName>style.visibility</p:attrName>
                                        </p:attrNameLst>
                                      </p:cBhvr>
                                      <p:to>
                                        <p:strVal val="hidden"/>
                                      </p:to>
                                    </p:set>
                                  </p:childTnLst>
                                </p:cTn>
                              </p:par>
                              <p:par>
                                <p:cTn id="7038" presetID="1" presetClass="exit" presetSubtype="0" fill="hold" grpId="5" nodeType="withEffect">
                                  <p:stCondLst>
                                    <p:cond delay="0"/>
                                  </p:stCondLst>
                                  <p:childTnLst>
                                    <p:set>
                                      <p:cBhvr>
                                        <p:cTn id="7039" dur="1" fill="hold">
                                          <p:stCondLst>
                                            <p:cond delay="0"/>
                                          </p:stCondLst>
                                        </p:cTn>
                                        <p:tgtEl>
                                          <p:spTgt spid="554"/>
                                        </p:tgtEl>
                                        <p:attrNameLst>
                                          <p:attrName>style.visibility</p:attrName>
                                        </p:attrNameLst>
                                      </p:cBhvr>
                                      <p:to>
                                        <p:strVal val="hidden"/>
                                      </p:to>
                                    </p:set>
                                  </p:childTnLst>
                                </p:cTn>
                              </p:par>
                              <p:par>
                                <p:cTn id="7040" presetID="1" presetClass="exit" presetSubtype="0" fill="hold" grpId="5" nodeType="withEffect">
                                  <p:stCondLst>
                                    <p:cond delay="0"/>
                                  </p:stCondLst>
                                  <p:childTnLst>
                                    <p:set>
                                      <p:cBhvr>
                                        <p:cTn id="7041" dur="1" fill="hold">
                                          <p:stCondLst>
                                            <p:cond delay="0"/>
                                          </p:stCondLst>
                                        </p:cTn>
                                        <p:tgtEl>
                                          <p:spTgt spid="557"/>
                                        </p:tgtEl>
                                        <p:attrNameLst>
                                          <p:attrName>style.visibility</p:attrName>
                                        </p:attrNameLst>
                                      </p:cBhvr>
                                      <p:to>
                                        <p:strVal val="hidden"/>
                                      </p:to>
                                    </p:set>
                                  </p:childTnLst>
                                </p:cTn>
                              </p:par>
                              <p:par>
                                <p:cTn id="7042" presetID="1" presetClass="exit" presetSubtype="0" fill="hold" grpId="5" nodeType="withEffect">
                                  <p:stCondLst>
                                    <p:cond delay="0"/>
                                  </p:stCondLst>
                                  <p:childTnLst>
                                    <p:set>
                                      <p:cBhvr>
                                        <p:cTn id="7043" dur="1" fill="hold">
                                          <p:stCondLst>
                                            <p:cond delay="0"/>
                                          </p:stCondLst>
                                        </p:cTn>
                                        <p:tgtEl>
                                          <p:spTgt spid="556"/>
                                        </p:tgtEl>
                                        <p:attrNameLst>
                                          <p:attrName>style.visibility</p:attrName>
                                        </p:attrNameLst>
                                      </p:cBhvr>
                                      <p:to>
                                        <p:strVal val="hidden"/>
                                      </p:to>
                                    </p:set>
                                  </p:childTnLst>
                                </p:cTn>
                              </p:par>
                              <p:par>
                                <p:cTn id="7044" presetID="1" presetClass="exit" presetSubtype="0" fill="hold" grpId="5" nodeType="withEffect">
                                  <p:stCondLst>
                                    <p:cond delay="0"/>
                                  </p:stCondLst>
                                  <p:childTnLst>
                                    <p:set>
                                      <p:cBhvr>
                                        <p:cTn id="7045" dur="1" fill="hold">
                                          <p:stCondLst>
                                            <p:cond delay="0"/>
                                          </p:stCondLst>
                                        </p:cTn>
                                        <p:tgtEl>
                                          <p:spTgt spid="559"/>
                                        </p:tgtEl>
                                        <p:attrNameLst>
                                          <p:attrName>style.visibility</p:attrName>
                                        </p:attrNameLst>
                                      </p:cBhvr>
                                      <p:to>
                                        <p:strVal val="hidden"/>
                                      </p:to>
                                    </p:set>
                                  </p:childTnLst>
                                </p:cTn>
                              </p:par>
                              <p:par>
                                <p:cTn id="7046" presetID="1" presetClass="exit" presetSubtype="0" fill="hold" grpId="5" nodeType="withEffect">
                                  <p:stCondLst>
                                    <p:cond delay="0"/>
                                  </p:stCondLst>
                                  <p:childTnLst>
                                    <p:set>
                                      <p:cBhvr>
                                        <p:cTn id="7047" dur="1" fill="hold">
                                          <p:stCondLst>
                                            <p:cond delay="0"/>
                                          </p:stCondLst>
                                        </p:cTn>
                                        <p:tgtEl>
                                          <p:spTgt spid="558"/>
                                        </p:tgtEl>
                                        <p:attrNameLst>
                                          <p:attrName>style.visibility</p:attrName>
                                        </p:attrNameLst>
                                      </p:cBhvr>
                                      <p:to>
                                        <p:strVal val="hidden"/>
                                      </p:to>
                                    </p:set>
                                  </p:childTnLst>
                                </p:cTn>
                              </p:par>
                              <p:par>
                                <p:cTn id="7048" presetID="1" presetClass="exit" presetSubtype="0" fill="hold" grpId="5" nodeType="withEffect">
                                  <p:stCondLst>
                                    <p:cond delay="0"/>
                                  </p:stCondLst>
                                  <p:childTnLst>
                                    <p:set>
                                      <p:cBhvr>
                                        <p:cTn id="7049" dur="1" fill="hold">
                                          <p:stCondLst>
                                            <p:cond delay="0"/>
                                          </p:stCondLst>
                                        </p:cTn>
                                        <p:tgtEl>
                                          <p:spTgt spid="561"/>
                                        </p:tgtEl>
                                        <p:attrNameLst>
                                          <p:attrName>style.visibility</p:attrName>
                                        </p:attrNameLst>
                                      </p:cBhvr>
                                      <p:to>
                                        <p:strVal val="hidden"/>
                                      </p:to>
                                    </p:set>
                                  </p:childTnLst>
                                </p:cTn>
                              </p:par>
                              <p:par>
                                <p:cTn id="7050" presetID="1" presetClass="exit" presetSubtype="0" fill="hold" grpId="5" nodeType="withEffect">
                                  <p:stCondLst>
                                    <p:cond delay="0"/>
                                  </p:stCondLst>
                                  <p:childTnLst>
                                    <p:set>
                                      <p:cBhvr>
                                        <p:cTn id="7051" dur="1" fill="hold">
                                          <p:stCondLst>
                                            <p:cond delay="0"/>
                                          </p:stCondLst>
                                        </p:cTn>
                                        <p:tgtEl>
                                          <p:spTgt spid="560"/>
                                        </p:tgtEl>
                                        <p:attrNameLst>
                                          <p:attrName>style.visibility</p:attrName>
                                        </p:attrNameLst>
                                      </p:cBhvr>
                                      <p:to>
                                        <p:strVal val="hidden"/>
                                      </p:to>
                                    </p:set>
                                  </p:childTnLst>
                                </p:cTn>
                              </p:par>
                              <p:par>
                                <p:cTn id="7052" presetID="1" presetClass="exit" presetSubtype="0" fill="hold" grpId="5" nodeType="withEffect">
                                  <p:stCondLst>
                                    <p:cond delay="0"/>
                                  </p:stCondLst>
                                  <p:childTnLst>
                                    <p:set>
                                      <p:cBhvr>
                                        <p:cTn id="7053" dur="1" fill="hold">
                                          <p:stCondLst>
                                            <p:cond delay="0"/>
                                          </p:stCondLst>
                                        </p:cTn>
                                        <p:tgtEl>
                                          <p:spTgt spid="563"/>
                                        </p:tgtEl>
                                        <p:attrNameLst>
                                          <p:attrName>style.visibility</p:attrName>
                                        </p:attrNameLst>
                                      </p:cBhvr>
                                      <p:to>
                                        <p:strVal val="hidden"/>
                                      </p:to>
                                    </p:set>
                                  </p:childTnLst>
                                </p:cTn>
                              </p:par>
                              <p:par>
                                <p:cTn id="7054" presetID="1" presetClass="exit" presetSubtype="0" fill="hold" grpId="5" nodeType="withEffect">
                                  <p:stCondLst>
                                    <p:cond delay="0"/>
                                  </p:stCondLst>
                                  <p:childTnLst>
                                    <p:set>
                                      <p:cBhvr>
                                        <p:cTn id="7055" dur="1" fill="hold">
                                          <p:stCondLst>
                                            <p:cond delay="0"/>
                                          </p:stCondLst>
                                        </p:cTn>
                                        <p:tgtEl>
                                          <p:spTgt spid="562"/>
                                        </p:tgtEl>
                                        <p:attrNameLst>
                                          <p:attrName>style.visibility</p:attrName>
                                        </p:attrNameLst>
                                      </p:cBhvr>
                                      <p:to>
                                        <p:strVal val="hidden"/>
                                      </p:to>
                                    </p:set>
                                  </p:childTnLst>
                                </p:cTn>
                              </p:par>
                              <p:par>
                                <p:cTn id="7056" presetID="1" presetClass="exit" presetSubtype="0" fill="hold" grpId="5" nodeType="withEffect">
                                  <p:stCondLst>
                                    <p:cond delay="0"/>
                                  </p:stCondLst>
                                  <p:childTnLst>
                                    <p:set>
                                      <p:cBhvr>
                                        <p:cTn id="7057" dur="1" fill="hold">
                                          <p:stCondLst>
                                            <p:cond delay="0"/>
                                          </p:stCondLst>
                                        </p:cTn>
                                        <p:tgtEl>
                                          <p:spTgt spid="565"/>
                                        </p:tgtEl>
                                        <p:attrNameLst>
                                          <p:attrName>style.visibility</p:attrName>
                                        </p:attrNameLst>
                                      </p:cBhvr>
                                      <p:to>
                                        <p:strVal val="hidden"/>
                                      </p:to>
                                    </p:set>
                                  </p:childTnLst>
                                </p:cTn>
                              </p:par>
                              <p:par>
                                <p:cTn id="7058" presetID="1" presetClass="exit" presetSubtype="0" fill="hold" grpId="5" nodeType="withEffect">
                                  <p:stCondLst>
                                    <p:cond delay="0"/>
                                  </p:stCondLst>
                                  <p:childTnLst>
                                    <p:set>
                                      <p:cBhvr>
                                        <p:cTn id="7059" dur="1" fill="hold">
                                          <p:stCondLst>
                                            <p:cond delay="0"/>
                                          </p:stCondLst>
                                        </p:cTn>
                                        <p:tgtEl>
                                          <p:spTgt spid="564"/>
                                        </p:tgtEl>
                                        <p:attrNameLst>
                                          <p:attrName>style.visibility</p:attrName>
                                        </p:attrNameLst>
                                      </p:cBhvr>
                                      <p:to>
                                        <p:strVal val="hidden"/>
                                      </p:to>
                                    </p:set>
                                  </p:childTnLst>
                                </p:cTn>
                              </p:par>
                              <p:par>
                                <p:cTn id="7060" presetID="1" presetClass="exit" presetSubtype="0" fill="hold" grpId="5" nodeType="withEffect">
                                  <p:stCondLst>
                                    <p:cond delay="0"/>
                                  </p:stCondLst>
                                  <p:childTnLst>
                                    <p:set>
                                      <p:cBhvr>
                                        <p:cTn id="7061" dur="1" fill="hold">
                                          <p:stCondLst>
                                            <p:cond delay="0"/>
                                          </p:stCondLst>
                                        </p:cTn>
                                        <p:tgtEl>
                                          <p:spTgt spid="566"/>
                                        </p:tgtEl>
                                        <p:attrNameLst>
                                          <p:attrName>style.visibility</p:attrName>
                                        </p:attrNameLst>
                                      </p:cBhvr>
                                      <p:to>
                                        <p:strVal val="hidden"/>
                                      </p:to>
                                    </p:set>
                                  </p:childTnLst>
                                </p:cTn>
                              </p:par>
                              <p:par>
                                <p:cTn id="7062" presetID="1" presetClass="exit" presetSubtype="0" fill="hold" grpId="5" nodeType="withEffect">
                                  <p:stCondLst>
                                    <p:cond delay="0"/>
                                  </p:stCondLst>
                                  <p:childTnLst>
                                    <p:set>
                                      <p:cBhvr>
                                        <p:cTn id="7063" dur="1" fill="hold">
                                          <p:stCondLst>
                                            <p:cond delay="0"/>
                                          </p:stCondLst>
                                        </p:cTn>
                                        <p:tgtEl>
                                          <p:spTgt spid="567"/>
                                        </p:tgtEl>
                                        <p:attrNameLst>
                                          <p:attrName>style.visibility</p:attrName>
                                        </p:attrNameLst>
                                      </p:cBhvr>
                                      <p:to>
                                        <p:strVal val="hidden"/>
                                      </p:to>
                                    </p:set>
                                  </p:childTnLst>
                                </p:cTn>
                              </p:par>
                              <p:par>
                                <p:cTn id="7064" presetID="1" presetClass="exit" presetSubtype="0" fill="hold" grpId="5" nodeType="withEffect">
                                  <p:stCondLst>
                                    <p:cond delay="0"/>
                                  </p:stCondLst>
                                  <p:childTnLst>
                                    <p:set>
                                      <p:cBhvr>
                                        <p:cTn id="7065" dur="1" fill="hold">
                                          <p:stCondLst>
                                            <p:cond delay="0"/>
                                          </p:stCondLst>
                                        </p:cTn>
                                        <p:tgtEl>
                                          <p:spTgt spid="569"/>
                                        </p:tgtEl>
                                        <p:attrNameLst>
                                          <p:attrName>style.visibility</p:attrName>
                                        </p:attrNameLst>
                                      </p:cBhvr>
                                      <p:to>
                                        <p:strVal val="hidden"/>
                                      </p:to>
                                    </p:set>
                                  </p:childTnLst>
                                </p:cTn>
                              </p:par>
                              <p:par>
                                <p:cTn id="7066" presetID="1" presetClass="exit" presetSubtype="0" fill="hold" grpId="5" nodeType="withEffect">
                                  <p:stCondLst>
                                    <p:cond delay="0"/>
                                  </p:stCondLst>
                                  <p:childTnLst>
                                    <p:set>
                                      <p:cBhvr>
                                        <p:cTn id="7067" dur="1" fill="hold">
                                          <p:stCondLst>
                                            <p:cond delay="0"/>
                                          </p:stCondLst>
                                        </p:cTn>
                                        <p:tgtEl>
                                          <p:spTgt spid="568"/>
                                        </p:tgtEl>
                                        <p:attrNameLst>
                                          <p:attrName>style.visibility</p:attrName>
                                        </p:attrNameLst>
                                      </p:cBhvr>
                                      <p:to>
                                        <p:strVal val="hidden"/>
                                      </p:to>
                                    </p:set>
                                  </p:childTnLst>
                                </p:cTn>
                              </p:par>
                              <p:par>
                                <p:cTn id="7068" presetID="1" presetClass="exit" presetSubtype="0" fill="hold" grpId="5" nodeType="withEffect">
                                  <p:stCondLst>
                                    <p:cond delay="0"/>
                                  </p:stCondLst>
                                  <p:childTnLst>
                                    <p:set>
                                      <p:cBhvr>
                                        <p:cTn id="7069" dur="1" fill="hold">
                                          <p:stCondLst>
                                            <p:cond delay="0"/>
                                          </p:stCondLst>
                                        </p:cTn>
                                        <p:tgtEl>
                                          <p:spTgt spid="571"/>
                                        </p:tgtEl>
                                        <p:attrNameLst>
                                          <p:attrName>style.visibility</p:attrName>
                                        </p:attrNameLst>
                                      </p:cBhvr>
                                      <p:to>
                                        <p:strVal val="hidden"/>
                                      </p:to>
                                    </p:set>
                                  </p:childTnLst>
                                </p:cTn>
                              </p:par>
                              <p:par>
                                <p:cTn id="7070" presetID="1" presetClass="exit" presetSubtype="0" fill="hold" grpId="5" nodeType="withEffect">
                                  <p:stCondLst>
                                    <p:cond delay="0"/>
                                  </p:stCondLst>
                                  <p:childTnLst>
                                    <p:set>
                                      <p:cBhvr>
                                        <p:cTn id="7071" dur="1" fill="hold">
                                          <p:stCondLst>
                                            <p:cond delay="0"/>
                                          </p:stCondLst>
                                        </p:cTn>
                                        <p:tgtEl>
                                          <p:spTgt spid="570"/>
                                        </p:tgtEl>
                                        <p:attrNameLst>
                                          <p:attrName>style.visibility</p:attrName>
                                        </p:attrNameLst>
                                      </p:cBhvr>
                                      <p:to>
                                        <p:strVal val="hidden"/>
                                      </p:to>
                                    </p:set>
                                  </p:childTnLst>
                                </p:cTn>
                              </p:par>
                              <p:par>
                                <p:cTn id="7072" presetID="1" presetClass="exit" presetSubtype="0" fill="hold" grpId="5" nodeType="withEffect">
                                  <p:stCondLst>
                                    <p:cond delay="0"/>
                                  </p:stCondLst>
                                  <p:childTnLst>
                                    <p:set>
                                      <p:cBhvr>
                                        <p:cTn id="7073" dur="1" fill="hold">
                                          <p:stCondLst>
                                            <p:cond delay="0"/>
                                          </p:stCondLst>
                                        </p:cTn>
                                        <p:tgtEl>
                                          <p:spTgt spid="573"/>
                                        </p:tgtEl>
                                        <p:attrNameLst>
                                          <p:attrName>style.visibility</p:attrName>
                                        </p:attrNameLst>
                                      </p:cBhvr>
                                      <p:to>
                                        <p:strVal val="hidden"/>
                                      </p:to>
                                    </p:set>
                                  </p:childTnLst>
                                </p:cTn>
                              </p:par>
                              <p:par>
                                <p:cTn id="7074" presetID="1" presetClass="exit" presetSubtype="0" fill="hold" grpId="5" nodeType="withEffect">
                                  <p:stCondLst>
                                    <p:cond delay="0"/>
                                  </p:stCondLst>
                                  <p:childTnLst>
                                    <p:set>
                                      <p:cBhvr>
                                        <p:cTn id="7075" dur="1" fill="hold">
                                          <p:stCondLst>
                                            <p:cond delay="0"/>
                                          </p:stCondLst>
                                        </p:cTn>
                                        <p:tgtEl>
                                          <p:spTgt spid="572"/>
                                        </p:tgtEl>
                                        <p:attrNameLst>
                                          <p:attrName>style.visibility</p:attrName>
                                        </p:attrNameLst>
                                      </p:cBhvr>
                                      <p:to>
                                        <p:strVal val="hidden"/>
                                      </p:to>
                                    </p:set>
                                  </p:childTnLst>
                                </p:cTn>
                              </p:par>
                              <p:par>
                                <p:cTn id="7076" presetID="1" presetClass="exit" presetSubtype="0" fill="hold" grpId="5" nodeType="withEffect">
                                  <p:stCondLst>
                                    <p:cond delay="0"/>
                                  </p:stCondLst>
                                  <p:childTnLst>
                                    <p:set>
                                      <p:cBhvr>
                                        <p:cTn id="7077" dur="1" fill="hold">
                                          <p:stCondLst>
                                            <p:cond delay="0"/>
                                          </p:stCondLst>
                                        </p:cTn>
                                        <p:tgtEl>
                                          <p:spTgt spid="575"/>
                                        </p:tgtEl>
                                        <p:attrNameLst>
                                          <p:attrName>style.visibility</p:attrName>
                                        </p:attrNameLst>
                                      </p:cBhvr>
                                      <p:to>
                                        <p:strVal val="hidden"/>
                                      </p:to>
                                    </p:set>
                                  </p:childTnLst>
                                </p:cTn>
                              </p:par>
                              <p:par>
                                <p:cTn id="7078" presetID="1" presetClass="exit" presetSubtype="0" fill="hold" grpId="5" nodeType="withEffect">
                                  <p:stCondLst>
                                    <p:cond delay="0"/>
                                  </p:stCondLst>
                                  <p:childTnLst>
                                    <p:set>
                                      <p:cBhvr>
                                        <p:cTn id="7079" dur="1" fill="hold">
                                          <p:stCondLst>
                                            <p:cond delay="0"/>
                                          </p:stCondLst>
                                        </p:cTn>
                                        <p:tgtEl>
                                          <p:spTgt spid="574"/>
                                        </p:tgtEl>
                                        <p:attrNameLst>
                                          <p:attrName>style.visibility</p:attrName>
                                        </p:attrNameLst>
                                      </p:cBhvr>
                                      <p:to>
                                        <p:strVal val="hidden"/>
                                      </p:to>
                                    </p:set>
                                  </p:childTnLst>
                                </p:cTn>
                              </p:par>
                              <p:par>
                                <p:cTn id="7080" presetID="1" presetClass="exit" presetSubtype="0" fill="hold" grpId="5" nodeType="withEffect">
                                  <p:stCondLst>
                                    <p:cond delay="0"/>
                                  </p:stCondLst>
                                  <p:childTnLst>
                                    <p:set>
                                      <p:cBhvr>
                                        <p:cTn id="7081" dur="1" fill="hold">
                                          <p:stCondLst>
                                            <p:cond delay="0"/>
                                          </p:stCondLst>
                                        </p:cTn>
                                        <p:tgtEl>
                                          <p:spTgt spid="577"/>
                                        </p:tgtEl>
                                        <p:attrNameLst>
                                          <p:attrName>style.visibility</p:attrName>
                                        </p:attrNameLst>
                                      </p:cBhvr>
                                      <p:to>
                                        <p:strVal val="hidden"/>
                                      </p:to>
                                    </p:set>
                                  </p:childTnLst>
                                </p:cTn>
                              </p:par>
                              <p:par>
                                <p:cTn id="7082" presetID="1" presetClass="exit" presetSubtype="0" fill="hold" grpId="5" nodeType="withEffect">
                                  <p:stCondLst>
                                    <p:cond delay="0"/>
                                  </p:stCondLst>
                                  <p:childTnLst>
                                    <p:set>
                                      <p:cBhvr>
                                        <p:cTn id="7083" dur="1" fill="hold">
                                          <p:stCondLst>
                                            <p:cond delay="0"/>
                                          </p:stCondLst>
                                        </p:cTn>
                                        <p:tgtEl>
                                          <p:spTgt spid="576"/>
                                        </p:tgtEl>
                                        <p:attrNameLst>
                                          <p:attrName>style.visibility</p:attrName>
                                        </p:attrNameLst>
                                      </p:cBhvr>
                                      <p:to>
                                        <p:strVal val="hidden"/>
                                      </p:to>
                                    </p:set>
                                  </p:childTnLst>
                                </p:cTn>
                              </p:par>
                              <p:par>
                                <p:cTn id="7084" presetID="1" presetClass="exit" presetSubtype="0" fill="hold" grpId="5" nodeType="withEffect">
                                  <p:stCondLst>
                                    <p:cond delay="0"/>
                                  </p:stCondLst>
                                  <p:childTnLst>
                                    <p:set>
                                      <p:cBhvr>
                                        <p:cTn id="7085" dur="1" fill="hold">
                                          <p:stCondLst>
                                            <p:cond delay="0"/>
                                          </p:stCondLst>
                                        </p:cTn>
                                        <p:tgtEl>
                                          <p:spTgt spid="579"/>
                                        </p:tgtEl>
                                        <p:attrNameLst>
                                          <p:attrName>style.visibility</p:attrName>
                                        </p:attrNameLst>
                                      </p:cBhvr>
                                      <p:to>
                                        <p:strVal val="hidden"/>
                                      </p:to>
                                    </p:set>
                                  </p:childTnLst>
                                </p:cTn>
                              </p:par>
                              <p:par>
                                <p:cTn id="7086" presetID="1" presetClass="exit" presetSubtype="0" fill="hold" grpId="5" nodeType="withEffect">
                                  <p:stCondLst>
                                    <p:cond delay="0"/>
                                  </p:stCondLst>
                                  <p:childTnLst>
                                    <p:set>
                                      <p:cBhvr>
                                        <p:cTn id="7087" dur="1" fill="hold">
                                          <p:stCondLst>
                                            <p:cond delay="0"/>
                                          </p:stCondLst>
                                        </p:cTn>
                                        <p:tgtEl>
                                          <p:spTgt spid="578"/>
                                        </p:tgtEl>
                                        <p:attrNameLst>
                                          <p:attrName>style.visibility</p:attrName>
                                        </p:attrNameLst>
                                      </p:cBhvr>
                                      <p:to>
                                        <p:strVal val="hidden"/>
                                      </p:to>
                                    </p:set>
                                  </p:childTnLst>
                                </p:cTn>
                              </p:par>
                              <p:par>
                                <p:cTn id="7088" presetID="1" presetClass="exit" presetSubtype="0" fill="hold" grpId="5" nodeType="withEffect">
                                  <p:stCondLst>
                                    <p:cond delay="0"/>
                                  </p:stCondLst>
                                  <p:childTnLst>
                                    <p:set>
                                      <p:cBhvr>
                                        <p:cTn id="7089" dur="1" fill="hold">
                                          <p:stCondLst>
                                            <p:cond delay="0"/>
                                          </p:stCondLst>
                                        </p:cTn>
                                        <p:tgtEl>
                                          <p:spTgt spid="581"/>
                                        </p:tgtEl>
                                        <p:attrNameLst>
                                          <p:attrName>style.visibility</p:attrName>
                                        </p:attrNameLst>
                                      </p:cBhvr>
                                      <p:to>
                                        <p:strVal val="hidden"/>
                                      </p:to>
                                    </p:set>
                                  </p:childTnLst>
                                </p:cTn>
                              </p:par>
                              <p:par>
                                <p:cTn id="7090" presetID="1" presetClass="exit" presetSubtype="0" fill="hold" grpId="5" nodeType="withEffect">
                                  <p:stCondLst>
                                    <p:cond delay="0"/>
                                  </p:stCondLst>
                                  <p:childTnLst>
                                    <p:set>
                                      <p:cBhvr>
                                        <p:cTn id="7091" dur="1" fill="hold">
                                          <p:stCondLst>
                                            <p:cond delay="0"/>
                                          </p:stCondLst>
                                        </p:cTn>
                                        <p:tgtEl>
                                          <p:spTgt spid="580"/>
                                        </p:tgtEl>
                                        <p:attrNameLst>
                                          <p:attrName>style.visibility</p:attrName>
                                        </p:attrNameLst>
                                      </p:cBhvr>
                                      <p:to>
                                        <p:strVal val="hidden"/>
                                      </p:to>
                                    </p:set>
                                  </p:childTnLst>
                                </p:cTn>
                              </p:par>
                              <p:par>
                                <p:cTn id="7092" presetID="1" presetClass="exit" presetSubtype="0" fill="hold" grpId="5" nodeType="withEffect">
                                  <p:stCondLst>
                                    <p:cond delay="0"/>
                                  </p:stCondLst>
                                  <p:childTnLst>
                                    <p:set>
                                      <p:cBhvr>
                                        <p:cTn id="7093" dur="1" fill="hold">
                                          <p:stCondLst>
                                            <p:cond delay="0"/>
                                          </p:stCondLst>
                                        </p:cTn>
                                        <p:tgtEl>
                                          <p:spTgt spid="583"/>
                                        </p:tgtEl>
                                        <p:attrNameLst>
                                          <p:attrName>style.visibility</p:attrName>
                                        </p:attrNameLst>
                                      </p:cBhvr>
                                      <p:to>
                                        <p:strVal val="hidden"/>
                                      </p:to>
                                    </p:set>
                                  </p:childTnLst>
                                </p:cTn>
                              </p:par>
                              <p:par>
                                <p:cTn id="7094" presetID="1" presetClass="exit" presetSubtype="0" fill="hold" grpId="5" nodeType="withEffect">
                                  <p:stCondLst>
                                    <p:cond delay="0"/>
                                  </p:stCondLst>
                                  <p:childTnLst>
                                    <p:set>
                                      <p:cBhvr>
                                        <p:cTn id="7095" dur="1" fill="hold">
                                          <p:stCondLst>
                                            <p:cond delay="0"/>
                                          </p:stCondLst>
                                        </p:cTn>
                                        <p:tgtEl>
                                          <p:spTgt spid="582"/>
                                        </p:tgtEl>
                                        <p:attrNameLst>
                                          <p:attrName>style.visibility</p:attrName>
                                        </p:attrNameLst>
                                      </p:cBhvr>
                                      <p:to>
                                        <p:strVal val="hidden"/>
                                      </p:to>
                                    </p:set>
                                  </p:childTnLst>
                                </p:cTn>
                              </p:par>
                              <p:par>
                                <p:cTn id="7096" presetID="1" presetClass="exit" presetSubtype="0" fill="hold" grpId="5" nodeType="withEffect">
                                  <p:stCondLst>
                                    <p:cond delay="0"/>
                                  </p:stCondLst>
                                  <p:childTnLst>
                                    <p:set>
                                      <p:cBhvr>
                                        <p:cTn id="7097" dur="1" fill="hold">
                                          <p:stCondLst>
                                            <p:cond delay="0"/>
                                          </p:stCondLst>
                                        </p:cTn>
                                        <p:tgtEl>
                                          <p:spTgt spid="585"/>
                                        </p:tgtEl>
                                        <p:attrNameLst>
                                          <p:attrName>style.visibility</p:attrName>
                                        </p:attrNameLst>
                                      </p:cBhvr>
                                      <p:to>
                                        <p:strVal val="hidden"/>
                                      </p:to>
                                    </p:set>
                                  </p:childTnLst>
                                </p:cTn>
                              </p:par>
                              <p:par>
                                <p:cTn id="7098" presetID="1" presetClass="exit" presetSubtype="0" fill="hold" grpId="5" nodeType="withEffect">
                                  <p:stCondLst>
                                    <p:cond delay="0"/>
                                  </p:stCondLst>
                                  <p:childTnLst>
                                    <p:set>
                                      <p:cBhvr>
                                        <p:cTn id="7099" dur="1" fill="hold">
                                          <p:stCondLst>
                                            <p:cond delay="0"/>
                                          </p:stCondLst>
                                        </p:cTn>
                                        <p:tgtEl>
                                          <p:spTgt spid="584"/>
                                        </p:tgtEl>
                                        <p:attrNameLst>
                                          <p:attrName>style.visibility</p:attrName>
                                        </p:attrNameLst>
                                      </p:cBhvr>
                                      <p:to>
                                        <p:strVal val="hidden"/>
                                      </p:to>
                                    </p:set>
                                  </p:childTnLst>
                                </p:cTn>
                              </p:par>
                              <p:par>
                                <p:cTn id="7100" presetID="1" presetClass="exit" presetSubtype="0" fill="hold" grpId="5" nodeType="withEffect">
                                  <p:stCondLst>
                                    <p:cond delay="0"/>
                                  </p:stCondLst>
                                  <p:childTnLst>
                                    <p:set>
                                      <p:cBhvr>
                                        <p:cTn id="7101" dur="1" fill="hold">
                                          <p:stCondLst>
                                            <p:cond delay="0"/>
                                          </p:stCondLst>
                                        </p:cTn>
                                        <p:tgtEl>
                                          <p:spTgt spid="586"/>
                                        </p:tgtEl>
                                        <p:attrNameLst>
                                          <p:attrName>style.visibility</p:attrName>
                                        </p:attrNameLst>
                                      </p:cBhvr>
                                      <p:to>
                                        <p:strVal val="hidden"/>
                                      </p:to>
                                    </p:set>
                                  </p:childTnLst>
                                </p:cTn>
                              </p:par>
                              <p:par>
                                <p:cTn id="7102" presetID="1" presetClass="exit" presetSubtype="0" fill="hold" grpId="5" nodeType="withEffect">
                                  <p:stCondLst>
                                    <p:cond delay="0"/>
                                  </p:stCondLst>
                                  <p:childTnLst>
                                    <p:set>
                                      <p:cBhvr>
                                        <p:cTn id="7103" dur="1" fill="hold">
                                          <p:stCondLst>
                                            <p:cond delay="0"/>
                                          </p:stCondLst>
                                        </p:cTn>
                                        <p:tgtEl>
                                          <p:spTgt spid="587"/>
                                        </p:tgtEl>
                                        <p:attrNameLst>
                                          <p:attrName>style.visibility</p:attrName>
                                        </p:attrNameLst>
                                      </p:cBhvr>
                                      <p:to>
                                        <p:strVal val="hidden"/>
                                      </p:to>
                                    </p:set>
                                  </p:childTnLst>
                                </p:cTn>
                              </p:par>
                              <p:par>
                                <p:cTn id="7104" presetID="1" presetClass="exit" presetSubtype="0" fill="hold" grpId="5" nodeType="withEffect">
                                  <p:stCondLst>
                                    <p:cond delay="0"/>
                                  </p:stCondLst>
                                  <p:childTnLst>
                                    <p:set>
                                      <p:cBhvr>
                                        <p:cTn id="7105" dur="1" fill="hold">
                                          <p:stCondLst>
                                            <p:cond delay="0"/>
                                          </p:stCondLst>
                                        </p:cTn>
                                        <p:tgtEl>
                                          <p:spTgt spid="589"/>
                                        </p:tgtEl>
                                        <p:attrNameLst>
                                          <p:attrName>style.visibility</p:attrName>
                                        </p:attrNameLst>
                                      </p:cBhvr>
                                      <p:to>
                                        <p:strVal val="hidden"/>
                                      </p:to>
                                    </p:set>
                                  </p:childTnLst>
                                </p:cTn>
                              </p:par>
                              <p:par>
                                <p:cTn id="7106" presetID="1" presetClass="exit" presetSubtype="0" fill="hold" grpId="5" nodeType="withEffect">
                                  <p:stCondLst>
                                    <p:cond delay="0"/>
                                  </p:stCondLst>
                                  <p:childTnLst>
                                    <p:set>
                                      <p:cBhvr>
                                        <p:cTn id="7107" dur="1" fill="hold">
                                          <p:stCondLst>
                                            <p:cond delay="0"/>
                                          </p:stCondLst>
                                        </p:cTn>
                                        <p:tgtEl>
                                          <p:spTgt spid="588"/>
                                        </p:tgtEl>
                                        <p:attrNameLst>
                                          <p:attrName>style.visibility</p:attrName>
                                        </p:attrNameLst>
                                      </p:cBhvr>
                                      <p:to>
                                        <p:strVal val="hidden"/>
                                      </p:to>
                                    </p:set>
                                  </p:childTnLst>
                                </p:cTn>
                              </p:par>
                              <p:par>
                                <p:cTn id="7108" presetID="1" presetClass="exit" presetSubtype="0" fill="hold" grpId="5" nodeType="withEffect">
                                  <p:stCondLst>
                                    <p:cond delay="0"/>
                                  </p:stCondLst>
                                  <p:childTnLst>
                                    <p:set>
                                      <p:cBhvr>
                                        <p:cTn id="7109" dur="1" fill="hold">
                                          <p:stCondLst>
                                            <p:cond delay="0"/>
                                          </p:stCondLst>
                                        </p:cTn>
                                        <p:tgtEl>
                                          <p:spTgt spid="591"/>
                                        </p:tgtEl>
                                        <p:attrNameLst>
                                          <p:attrName>style.visibility</p:attrName>
                                        </p:attrNameLst>
                                      </p:cBhvr>
                                      <p:to>
                                        <p:strVal val="hidden"/>
                                      </p:to>
                                    </p:set>
                                  </p:childTnLst>
                                </p:cTn>
                              </p:par>
                              <p:par>
                                <p:cTn id="7110" presetID="1" presetClass="exit" presetSubtype="0" fill="hold" grpId="5" nodeType="withEffect">
                                  <p:stCondLst>
                                    <p:cond delay="0"/>
                                  </p:stCondLst>
                                  <p:childTnLst>
                                    <p:set>
                                      <p:cBhvr>
                                        <p:cTn id="7111" dur="1" fill="hold">
                                          <p:stCondLst>
                                            <p:cond delay="0"/>
                                          </p:stCondLst>
                                        </p:cTn>
                                        <p:tgtEl>
                                          <p:spTgt spid="590"/>
                                        </p:tgtEl>
                                        <p:attrNameLst>
                                          <p:attrName>style.visibility</p:attrName>
                                        </p:attrNameLst>
                                      </p:cBhvr>
                                      <p:to>
                                        <p:strVal val="hidden"/>
                                      </p:to>
                                    </p:set>
                                  </p:childTnLst>
                                </p:cTn>
                              </p:par>
                              <p:par>
                                <p:cTn id="7112" presetID="1" presetClass="exit" presetSubtype="0" fill="hold" grpId="5" nodeType="withEffect">
                                  <p:stCondLst>
                                    <p:cond delay="0"/>
                                  </p:stCondLst>
                                  <p:childTnLst>
                                    <p:set>
                                      <p:cBhvr>
                                        <p:cTn id="7113" dur="1" fill="hold">
                                          <p:stCondLst>
                                            <p:cond delay="0"/>
                                          </p:stCondLst>
                                        </p:cTn>
                                        <p:tgtEl>
                                          <p:spTgt spid="593"/>
                                        </p:tgtEl>
                                        <p:attrNameLst>
                                          <p:attrName>style.visibility</p:attrName>
                                        </p:attrNameLst>
                                      </p:cBhvr>
                                      <p:to>
                                        <p:strVal val="hidden"/>
                                      </p:to>
                                    </p:set>
                                  </p:childTnLst>
                                </p:cTn>
                              </p:par>
                              <p:par>
                                <p:cTn id="7114" presetID="1" presetClass="exit" presetSubtype="0" fill="hold" grpId="5" nodeType="withEffect">
                                  <p:stCondLst>
                                    <p:cond delay="0"/>
                                  </p:stCondLst>
                                  <p:childTnLst>
                                    <p:set>
                                      <p:cBhvr>
                                        <p:cTn id="7115" dur="1" fill="hold">
                                          <p:stCondLst>
                                            <p:cond delay="0"/>
                                          </p:stCondLst>
                                        </p:cTn>
                                        <p:tgtEl>
                                          <p:spTgt spid="592"/>
                                        </p:tgtEl>
                                        <p:attrNameLst>
                                          <p:attrName>style.visibility</p:attrName>
                                        </p:attrNameLst>
                                      </p:cBhvr>
                                      <p:to>
                                        <p:strVal val="hidden"/>
                                      </p:to>
                                    </p:set>
                                  </p:childTnLst>
                                </p:cTn>
                              </p:par>
                              <p:par>
                                <p:cTn id="7116" presetID="1" presetClass="exit" presetSubtype="0" fill="hold" grpId="5" nodeType="withEffect">
                                  <p:stCondLst>
                                    <p:cond delay="0"/>
                                  </p:stCondLst>
                                  <p:childTnLst>
                                    <p:set>
                                      <p:cBhvr>
                                        <p:cTn id="7117" dur="1" fill="hold">
                                          <p:stCondLst>
                                            <p:cond delay="0"/>
                                          </p:stCondLst>
                                        </p:cTn>
                                        <p:tgtEl>
                                          <p:spTgt spid="595"/>
                                        </p:tgtEl>
                                        <p:attrNameLst>
                                          <p:attrName>style.visibility</p:attrName>
                                        </p:attrNameLst>
                                      </p:cBhvr>
                                      <p:to>
                                        <p:strVal val="hidden"/>
                                      </p:to>
                                    </p:set>
                                  </p:childTnLst>
                                </p:cTn>
                              </p:par>
                              <p:par>
                                <p:cTn id="7118" presetID="1" presetClass="exit" presetSubtype="0" fill="hold" grpId="5" nodeType="withEffect">
                                  <p:stCondLst>
                                    <p:cond delay="0"/>
                                  </p:stCondLst>
                                  <p:childTnLst>
                                    <p:set>
                                      <p:cBhvr>
                                        <p:cTn id="7119" dur="1" fill="hold">
                                          <p:stCondLst>
                                            <p:cond delay="0"/>
                                          </p:stCondLst>
                                        </p:cTn>
                                        <p:tgtEl>
                                          <p:spTgt spid="594"/>
                                        </p:tgtEl>
                                        <p:attrNameLst>
                                          <p:attrName>style.visibility</p:attrName>
                                        </p:attrNameLst>
                                      </p:cBhvr>
                                      <p:to>
                                        <p:strVal val="hidden"/>
                                      </p:to>
                                    </p:set>
                                  </p:childTnLst>
                                </p:cTn>
                              </p:par>
                              <p:par>
                                <p:cTn id="7120" presetID="1" presetClass="exit" presetSubtype="0" fill="hold" grpId="5" nodeType="withEffect">
                                  <p:stCondLst>
                                    <p:cond delay="0"/>
                                  </p:stCondLst>
                                  <p:childTnLst>
                                    <p:set>
                                      <p:cBhvr>
                                        <p:cTn id="7121" dur="1" fill="hold">
                                          <p:stCondLst>
                                            <p:cond delay="0"/>
                                          </p:stCondLst>
                                        </p:cTn>
                                        <p:tgtEl>
                                          <p:spTgt spid="597"/>
                                        </p:tgtEl>
                                        <p:attrNameLst>
                                          <p:attrName>style.visibility</p:attrName>
                                        </p:attrNameLst>
                                      </p:cBhvr>
                                      <p:to>
                                        <p:strVal val="hidden"/>
                                      </p:to>
                                    </p:set>
                                  </p:childTnLst>
                                </p:cTn>
                              </p:par>
                              <p:par>
                                <p:cTn id="7122" presetID="1" presetClass="exit" presetSubtype="0" fill="hold" grpId="5" nodeType="withEffect">
                                  <p:stCondLst>
                                    <p:cond delay="0"/>
                                  </p:stCondLst>
                                  <p:childTnLst>
                                    <p:set>
                                      <p:cBhvr>
                                        <p:cTn id="7123" dur="1" fill="hold">
                                          <p:stCondLst>
                                            <p:cond delay="0"/>
                                          </p:stCondLst>
                                        </p:cTn>
                                        <p:tgtEl>
                                          <p:spTgt spid="596"/>
                                        </p:tgtEl>
                                        <p:attrNameLst>
                                          <p:attrName>style.visibility</p:attrName>
                                        </p:attrNameLst>
                                      </p:cBhvr>
                                      <p:to>
                                        <p:strVal val="hidden"/>
                                      </p:to>
                                    </p:set>
                                  </p:childTnLst>
                                </p:cTn>
                              </p:par>
                              <p:par>
                                <p:cTn id="7124" presetID="1" presetClass="exit" presetSubtype="0" fill="hold" grpId="5" nodeType="withEffect">
                                  <p:stCondLst>
                                    <p:cond delay="0"/>
                                  </p:stCondLst>
                                  <p:childTnLst>
                                    <p:set>
                                      <p:cBhvr>
                                        <p:cTn id="7125" dur="1" fill="hold">
                                          <p:stCondLst>
                                            <p:cond delay="0"/>
                                          </p:stCondLst>
                                        </p:cTn>
                                        <p:tgtEl>
                                          <p:spTgt spid="599"/>
                                        </p:tgtEl>
                                        <p:attrNameLst>
                                          <p:attrName>style.visibility</p:attrName>
                                        </p:attrNameLst>
                                      </p:cBhvr>
                                      <p:to>
                                        <p:strVal val="hidden"/>
                                      </p:to>
                                    </p:set>
                                  </p:childTnLst>
                                </p:cTn>
                              </p:par>
                              <p:par>
                                <p:cTn id="7126" presetID="1" presetClass="exit" presetSubtype="0" fill="hold" grpId="5" nodeType="withEffect">
                                  <p:stCondLst>
                                    <p:cond delay="0"/>
                                  </p:stCondLst>
                                  <p:childTnLst>
                                    <p:set>
                                      <p:cBhvr>
                                        <p:cTn id="7127" dur="1" fill="hold">
                                          <p:stCondLst>
                                            <p:cond delay="0"/>
                                          </p:stCondLst>
                                        </p:cTn>
                                        <p:tgtEl>
                                          <p:spTgt spid="598"/>
                                        </p:tgtEl>
                                        <p:attrNameLst>
                                          <p:attrName>style.visibility</p:attrName>
                                        </p:attrNameLst>
                                      </p:cBhvr>
                                      <p:to>
                                        <p:strVal val="hidden"/>
                                      </p:to>
                                    </p:set>
                                  </p:childTnLst>
                                </p:cTn>
                              </p:par>
                              <p:par>
                                <p:cTn id="7128" presetID="1" presetClass="exit" presetSubtype="0" fill="hold" grpId="5" nodeType="withEffect">
                                  <p:stCondLst>
                                    <p:cond delay="0"/>
                                  </p:stCondLst>
                                  <p:childTnLst>
                                    <p:set>
                                      <p:cBhvr>
                                        <p:cTn id="7129" dur="1" fill="hold">
                                          <p:stCondLst>
                                            <p:cond delay="0"/>
                                          </p:stCondLst>
                                        </p:cTn>
                                        <p:tgtEl>
                                          <p:spTgt spid="601"/>
                                        </p:tgtEl>
                                        <p:attrNameLst>
                                          <p:attrName>style.visibility</p:attrName>
                                        </p:attrNameLst>
                                      </p:cBhvr>
                                      <p:to>
                                        <p:strVal val="hidden"/>
                                      </p:to>
                                    </p:set>
                                  </p:childTnLst>
                                </p:cTn>
                              </p:par>
                              <p:par>
                                <p:cTn id="7130" presetID="1" presetClass="exit" presetSubtype="0" fill="hold" grpId="5" nodeType="withEffect">
                                  <p:stCondLst>
                                    <p:cond delay="0"/>
                                  </p:stCondLst>
                                  <p:childTnLst>
                                    <p:set>
                                      <p:cBhvr>
                                        <p:cTn id="7131" dur="1" fill="hold">
                                          <p:stCondLst>
                                            <p:cond delay="0"/>
                                          </p:stCondLst>
                                        </p:cTn>
                                        <p:tgtEl>
                                          <p:spTgt spid="600"/>
                                        </p:tgtEl>
                                        <p:attrNameLst>
                                          <p:attrName>style.visibility</p:attrName>
                                        </p:attrNameLst>
                                      </p:cBhvr>
                                      <p:to>
                                        <p:strVal val="hidden"/>
                                      </p:to>
                                    </p:set>
                                  </p:childTnLst>
                                </p:cTn>
                              </p:par>
                              <p:par>
                                <p:cTn id="7132" presetID="1" presetClass="exit" presetSubtype="0" fill="hold" grpId="5" nodeType="withEffect">
                                  <p:stCondLst>
                                    <p:cond delay="0"/>
                                  </p:stCondLst>
                                  <p:childTnLst>
                                    <p:set>
                                      <p:cBhvr>
                                        <p:cTn id="7133" dur="1" fill="hold">
                                          <p:stCondLst>
                                            <p:cond delay="0"/>
                                          </p:stCondLst>
                                        </p:cTn>
                                        <p:tgtEl>
                                          <p:spTgt spid="603"/>
                                        </p:tgtEl>
                                        <p:attrNameLst>
                                          <p:attrName>style.visibility</p:attrName>
                                        </p:attrNameLst>
                                      </p:cBhvr>
                                      <p:to>
                                        <p:strVal val="hidden"/>
                                      </p:to>
                                    </p:set>
                                  </p:childTnLst>
                                </p:cTn>
                              </p:par>
                              <p:par>
                                <p:cTn id="7134" presetID="1" presetClass="exit" presetSubtype="0" fill="hold" grpId="5" nodeType="withEffect">
                                  <p:stCondLst>
                                    <p:cond delay="0"/>
                                  </p:stCondLst>
                                  <p:childTnLst>
                                    <p:set>
                                      <p:cBhvr>
                                        <p:cTn id="7135" dur="1" fill="hold">
                                          <p:stCondLst>
                                            <p:cond delay="0"/>
                                          </p:stCondLst>
                                        </p:cTn>
                                        <p:tgtEl>
                                          <p:spTgt spid="602"/>
                                        </p:tgtEl>
                                        <p:attrNameLst>
                                          <p:attrName>style.visibility</p:attrName>
                                        </p:attrNameLst>
                                      </p:cBhvr>
                                      <p:to>
                                        <p:strVal val="hidden"/>
                                      </p:to>
                                    </p:set>
                                  </p:childTnLst>
                                </p:cTn>
                              </p:par>
                              <p:par>
                                <p:cTn id="7136" presetID="1" presetClass="exit" presetSubtype="0" fill="hold" grpId="5" nodeType="withEffect">
                                  <p:stCondLst>
                                    <p:cond delay="0"/>
                                  </p:stCondLst>
                                  <p:childTnLst>
                                    <p:set>
                                      <p:cBhvr>
                                        <p:cTn id="7137" dur="1" fill="hold">
                                          <p:stCondLst>
                                            <p:cond delay="0"/>
                                          </p:stCondLst>
                                        </p:cTn>
                                        <p:tgtEl>
                                          <p:spTgt spid="605"/>
                                        </p:tgtEl>
                                        <p:attrNameLst>
                                          <p:attrName>style.visibility</p:attrName>
                                        </p:attrNameLst>
                                      </p:cBhvr>
                                      <p:to>
                                        <p:strVal val="hidden"/>
                                      </p:to>
                                    </p:set>
                                  </p:childTnLst>
                                </p:cTn>
                              </p:par>
                              <p:par>
                                <p:cTn id="7138" presetID="1" presetClass="exit" presetSubtype="0" fill="hold" grpId="5" nodeType="withEffect">
                                  <p:stCondLst>
                                    <p:cond delay="0"/>
                                  </p:stCondLst>
                                  <p:childTnLst>
                                    <p:set>
                                      <p:cBhvr>
                                        <p:cTn id="7139" dur="1" fill="hold">
                                          <p:stCondLst>
                                            <p:cond delay="0"/>
                                          </p:stCondLst>
                                        </p:cTn>
                                        <p:tgtEl>
                                          <p:spTgt spid="604"/>
                                        </p:tgtEl>
                                        <p:attrNameLst>
                                          <p:attrName>style.visibility</p:attrName>
                                        </p:attrNameLst>
                                      </p:cBhvr>
                                      <p:to>
                                        <p:strVal val="hidden"/>
                                      </p:to>
                                    </p:set>
                                  </p:childTnLst>
                                </p:cTn>
                              </p:par>
                              <p:par>
                                <p:cTn id="7140" presetID="1" presetClass="exit" presetSubtype="0" fill="hold" grpId="5" nodeType="withEffect">
                                  <p:stCondLst>
                                    <p:cond delay="0"/>
                                  </p:stCondLst>
                                  <p:childTnLst>
                                    <p:set>
                                      <p:cBhvr>
                                        <p:cTn id="7141" dur="1" fill="hold">
                                          <p:stCondLst>
                                            <p:cond delay="0"/>
                                          </p:stCondLst>
                                        </p:cTn>
                                        <p:tgtEl>
                                          <p:spTgt spid="606"/>
                                        </p:tgtEl>
                                        <p:attrNameLst>
                                          <p:attrName>style.visibility</p:attrName>
                                        </p:attrNameLst>
                                      </p:cBhvr>
                                      <p:to>
                                        <p:strVal val="hidden"/>
                                      </p:to>
                                    </p:set>
                                  </p:childTnLst>
                                </p:cTn>
                              </p:par>
                              <p:par>
                                <p:cTn id="7142" presetID="1" presetClass="exit" presetSubtype="0" fill="hold" grpId="5" nodeType="withEffect">
                                  <p:stCondLst>
                                    <p:cond delay="0"/>
                                  </p:stCondLst>
                                  <p:childTnLst>
                                    <p:set>
                                      <p:cBhvr>
                                        <p:cTn id="7143" dur="1" fill="hold">
                                          <p:stCondLst>
                                            <p:cond delay="0"/>
                                          </p:stCondLst>
                                        </p:cTn>
                                        <p:tgtEl>
                                          <p:spTgt spid="607"/>
                                        </p:tgtEl>
                                        <p:attrNameLst>
                                          <p:attrName>style.visibility</p:attrName>
                                        </p:attrNameLst>
                                      </p:cBhvr>
                                      <p:to>
                                        <p:strVal val="hidden"/>
                                      </p:to>
                                    </p:set>
                                  </p:childTnLst>
                                </p:cTn>
                              </p:par>
                              <p:par>
                                <p:cTn id="7144" presetID="1" presetClass="exit" presetSubtype="0" fill="hold" grpId="5" nodeType="withEffect">
                                  <p:stCondLst>
                                    <p:cond delay="0"/>
                                  </p:stCondLst>
                                  <p:childTnLst>
                                    <p:set>
                                      <p:cBhvr>
                                        <p:cTn id="7145" dur="1" fill="hold">
                                          <p:stCondLst>
                                            <p:cond delay="0"/>
                                          </p:stCondLst>
                                        </p:cTn>
                                        <p:tgtEl>
                                          <p:spTgt spid="609"/>
                                        </p:tgtEl>
                                        <p:attrNameLst>
                                          <p:attrName>style.visibility</p:attrName>
                                        </p:attrNameLst>
                                      </p:cBhvr>
                                      <p:to>
                                        <p:strVal val="hidden"/>
                                      </p:to>
                                    </p:set>
                                  </p:childTnLst>
                                </p:cTn>
                              </p:par>
                              <p:par>
                                <p:cTn id="7146" presetID="1" presetClass="exit" presetSubtype="0" fill="hold" grpId="5" nodeType="withEffect">
                                  <p:stCondLst>
                                    <p:cond delay="0"/>
                                  </p:stCondLst>
                                  <p:childTnLst>
                                    <p:set>
                                      <p:cBhvr>
                                        <p:cTn id="7147" dur="1" fill="hold">
                                          <p:stCondLst>
                                            <p:cond delay="0"/>
                                          </p:stCondLst>
                                        </p:cTn>
                                        <p:tgtEl>
                                          <p:spTgt spid="608"/>
                                        </p:tgtEl>
                                        <p:attrNameLst>
                                          <p:attrName>style.visibility</p:attrName>
                                        </p:attrNameLst>
                                      </p:cBhvr>
                                      <p:to>
                                        <p:strVal val="hidden"/>
                                      </p:to>
                                    </p:set>
                                  </p:childTnLst>
                                </p:cTn>
                              </p:par>
                              <p:par>
                                <p:cTn id="7148" presetID="1" presetClass="exit" presetSubtype="0" fill="hold" grpId="5" nodeType="withEffect">
                                  <p:stCondLst>
                                    <p:cond delay="0"/>
                                  </p:stCondLst>
                                  <p:childTnLst>
                                    <p:set>
                                      <p:cBhvr>
                                        <p:cTn id="7149" dur="1" fill="hold">
                                          <p:stCondLst>
                                            <p:cond delay="0"/>
                                          </p:stCondLst>
                                        </p:cTn>
                                        <p:tgtEl>
                                          <p:spTgt spid="611"/>
                                        </p:tgtEl>
                                        <p:attrNameLst>
                                          <p:attrName>style.visibility</p:attrName>
                                        </p:attrNameLst>
                                      </p:cBhvr>
                                      <p:to>
                                        <p:strVal val="hidden"/>
                                      </p:to>
                                    </p:set>
                                  </p:childTnLst>
                                </p:cTn>
                              </p:par>
                              <p:par>
                                <p:cTn id="7150" presetID="1" presetClass="exit" presetSubtype="0" fill="hold" grpId="5" nodeType="withEffect">
                                  <p:stCondLst>
                                    <p:cond delay="0"/>
                                  </p:stCondLst>
                                  <p:childTnLst>
                                    <p:set>
                                      <p:cBhvr>
                                        <p:cTn id="7151" dur="1" fill="hold">
                                          <p:stCondLst>
                                            <p:cond delay="0"/>
                                          </p:stCondLst>
                                        </p:cTn>
                                        <p:tgtEl>
                                          <p:spTgt spid="610"/>
                                        </p:tgtEl>
                                        <p:attrNameLst>
                                          <p:attrName>style.visibility</p:attrName>
                                        </p:attrNameLst>
                                      </p:cBhvr>
                                      <p:to>
                                        <p:strVal val="hidden"/>
                                      </p:to>
                                    </p:set>
                                  </p:childTnLst>
                                </p:cTn>
                              </p:par>
                              <p:par>
                                <p:cTn id="7152" presetID="1" presetClass="exit" presetSubtype="0" fill="hold" grpId="5" nodeType="withEffect">
                                  <p:stCondLst>
                                    <p:cond delay="0"/>
                                  </p:stCondLst>
                                  <p:childTnLst>
                                    <p:set>
                                      <p:cBhvr>
                                        <p:cTn id="7153" dur="1" fill="hold">
                                          <p:stCondLst>
                                            <p:cond delay="0"/>
                                          </p:stCondLst>
                                        </p:cTn>
                                        <p:tgtEl>
                                          <p:spTgt spid="613"/>
                                        </p:tgtEl>
                                        <p:attrNameLst>
                                          <p:attrName>style.visibility</p:attrName>
                                        </p:attrNameLst>
                                      </p:cBhvr>
                                      <p:to>
                                        <p:strVal val="hidden"/>
                                      </p:to>
                                    </p:set>
                                  </p:childTnLst>
                                </p:cTn>
                              </p:par>
                              <p:par>
                                <p:cTn id="7154" presetID="1" presetClass="exit" presetSubtype="0" fill="hold" grpId="5" nodeType="withEffect">
                                  <p:stCondLst>
                                    <p:cond delay="0"/>
                                  </p:stCondLst>
                                  <p:childTnLst>
                                    <p:set>
                                      <p:cBhvr>
                                        <p:cTn id="7155" dur="1" fill="hold">
                                          <p:stCondLst>
                                            <p:cond delay="0"/>
                                          </p:stCondLst>
                                        </p:cTn>
                                        <p:tgtEl>
                                          <p:spTgt spid="612"/>
                                        </p:tgtEl>
                                        <p:attrNameLst>
                                          <p:attrName>style.visibility</p:attrName>
                                        </p:attrNameLst>
                                      </p:cBhvr>
                                      <p:to>
                                        <p:strVal val="hidden"/>
                                      </p:to>
                                    </p:set>
                                  </p:childTnLst>
                                </p:cTn>
                              </p:par>
                              <p:par>
                                <p:cTn id="7156" presetID="1" presetClass="exit" presetSubtype="0" fill="hold" grpId="5" nodeType="withEffect">
                                  <p:stCondLst>
                                    <p:cond delay="0"/>
                                  </p:stCondLst>
                                  <p:childTnLst>
                                    <p:set>
                                      <p:cBhvr>
                                        <p:cTn id="7157" dur="1" fill="hold">
                                          <p:stCondLst>
                                            <p:cond delay="0"/>
                                          </p:stCondLst>
                                        </p:cTn>
                                        <p:tgtEl>
                                          <p:spTgt spid="615"/>
                                        </p:tgtEl>
                                        <p:attrNameLst>
                                          <p:attrName>style.visibility</p:attrName>
                                        </p:attrNameLst>
                                      </p:cBhvr>
                                      <p:to>
                                        <p:strVal val="hidden"/>
                                      </p:to>
                                    </p:set>
                                  </p:childTnLst>
                                </p:cTn>
                              </p:par>
                              <p:par>
                                <p:cTn id="7158" presetID="1" presetClass="exit" presetSubtype="0" fill="hold" grpId="5" nodeType="withEffect">
                                  <p:stCondLst>
                                    <p:cond delay="0"/>
                                  </p:stCondLst>
                                  <p:childTnLst>
                                    <p:set>
                                      <p:cBhvr>
                                        <p:cTn id="7159" dur="1" fill="hold">
                                          <p:stCondLst>
                                            <p:cond delay="0"/>
                                          </p:stCondLst>
                                        </p:cTn>
                                        <p:tgtEl>
                                          <p:spTgt spid="614"/>
                                        </p:tgtEl>
                                        <p:attrNameLst>
                                          <p:attrName>style.visibility</p:attrName>
                                        </p:attrNameLst>
                                      </p:cBhvr>
                                      <p:to>
                                        <p:strVal val="hidden"/>
                                      </p:to>
                                    </p:set>
                                  </p:childTnLst>
                                </p:cTn>
                              </p:par>
                              <p:par>
                                <p:cTn id="7160" presetID="1" presetClass="exit" presetSubtype="0" fill="hold" grpId="5" nodeType="withEffect">
                                  <p:stCondLst>
                                    <p:cond delay="0"/>
                                  </p:stCondLst>
                                  <p:childTnLst>
                                    <p:set>
                                      <p:cBhvr>
                                        <p:cTn id="7161" dur="1" fill="hold">
                                          <p:stCondLst>
                                            <p:cond delay="0"/>
                                          </p:stCondLst>
                                        </p:cTn>
                                        <p:tgtEl>
                                          <p:spTgt spid="617"/>
                                        </p:tgtEl>
                                        <p:attrNameLst>
                                          <p:attrName>style.visibility</p:attrName>
                                        </p:attrNameLst>
                                      </p:cBhvr>
                                      <p:to>
                                        <p:strVal val="hidden"/>
                                      </p:to>
                                    </p:set>
                                  </p:childTnLst>
                                </p:cTn>
                              </p:par>
                              <p:par>
                                <p:cTn id="7162" presetID="1" presetClass="exit" presetSubtype="0" fill="hold" grpId="5" nodeType="withEffect">
                                  <p:stCondLst>
                                    <p:cond delay="0"/>
                                  </p:stCondLst>
                                  <p:childTnLst>
                                    <p:set>
                                      <p:cBhvr>
                                        <p:cTn id="7163" dur="1" fill="hold">
                                          <p:stCondLst>
                                            <p:cond delay="0"/>
                                          </p:stCondLst>
                                        </p:cTn>
                                        <p:tgtEl>
                                          <p:spTgt spid="616"/>
                                        </p:tgtEl>
                                        <p:attrNameLst>
                                          <p:attrName>style.visibility</p:attrName>
                                        </p:attrNameLst>
                                      </p:cBhvr>
                                      <p:to>
                                        <p:strVal val="hidden"/>
                                      </p:to>
                                    </p:set>
                                  </p:childTnLst>
                                </p:cTn>
                              </p:par>
                              <p:par>
                                <p:cTn id="7164" presetID="1" presetClass="exit" presetSubtype="0" fill="hold" grpId="5" nodeType="withEffect">
                                  <p:stCondLst>
                                    <p:cond delay="0"/>
                                  </p:stCondLst>
                                  <p:childTnLst>
                                    <p:set>
                                      <p:cBhvr>
                                        <p:cTn id="7165" dur="1" fill="hold">
                                          <p:stCondLst>
                                            <p:cond delay="0"/>
                                          </p:stCondLst>
                                        </p:cTn>
                                        <p:tgtEl>
                                          <p:spTgt spid="619"/>
                                        </p:tgtEl>
                                        <p:attrNameLst>
                                          <p:attrName>style.visibility</p:attrName>
                                        </p:attrNameLst>
                                      </p:cBhvr>
                                      <p:to>
                                        <p:strVal val="hidden"/>
                                      </p:to>
                                    </p:set>
                                  </p:childTnLst>
                                </p:cTn>
                              </p:par>
                              <p:par>
                                <p:cTn id="7166" presetID="1" presetClass="exit" presetSubtype="0" fill="hold" grpId="5" nodeType="withEffect">
                                  <p:stCondLst>
                                    <p:cond delay="0"/>
                                  </p:stCondLst>
                                  <p:childTnLst>
                                    <p:set>
                                      <p:cBhvr>
                                        <p:cTn id="7167" dur="1" fill="hold">
                                          <p:stCondLst>
                                            <p:cond delay="0"/>
                                          </p:stCondLst>
                                        </p:cTn>
                                        <p:tgtEl>
                                          <p:spTgt spid="618"/>
                                        </p:tgtEl>
                                        <p:attrNameLst>
                                          <p:attrName>style.visibility</p:attrName>
                                        </p:attrNameLst>
                                      </p:cBhvr>
                                      <p:to>
                                        <p:strVal val="hidden"/>
                                      </p:to>
                                    </p:set>
                                  </p:childTnLst>
                                </p:cTn>
                              </p:par>
                              <p:par>
                                <p:cTn id="7168" presetID="1" presetClass="exit" presetSubtype="0" fill="hold" grpId="5" nodeType="withEffect">
                                  <p:stCondLst>
                                    <p:cond delay="0"/>
                                  </p:stCondLst>
                                  <p:childTnLst>
                                    <p:set>
                                      <p:cBhvr>
                                        <p:cTn id="7169" dur="1" fill="hold">
                                          <p:stCondLst>
                                            <p:cond delay="0"/>
                                          </p:stCondLst>
                                        </p:cTn>
                                        <p:tgtEl>
                                          <p:spTgt spid="621"/>
                                        </p:tgtEl>
                                        <p:attrNameLst>
                                          <p:attrName>style.visibility</p:attrName>
                                        </p:attrNameLst>
                                      </p:cBhvr>
                                      <p:to>
                                        <p:strVal val="hidden"/>
                                      </p:to>
                                    </p:set>
                                  </p:childTnLst>
                                </p:cTn>
                              </p:par>
                              <p:par>
                                <p:cTn id="7170" presetID="1" presetClass="exit" presetSubtype="0" fill="hold" grpId="5" nodeType="withEffect">
                                  <p:stCondLst>
                                    <p:cond delay="0"/>
                                  </p:stCondLst>
                                  <p:childTnLst>
                                    <p:set>
                                      <p:cBhvr>
                                        <p:cTn id="7171" dur="1" fill="hold">
                                          <p:stCondLst>
                                            <p:cond delay="0"/>
                                          </p:stCondLst>
                                        </p:cTn>
                                        <p:tgtEl>
                                          <p:spTgt spid="620"/>
                                        </p:tgtEl>
                                        <p:attrNameLst>
                                          <p:attrName>style.visibility</p:attrName>
                                        </p:attrNameLst>
                                      </p:cBhvr>
                                      <p:to>
                                        <p:strVal val="hidden"/>
                                      </p:to>
                                    </p:set>
                                  </p:childTnLst>
                                </p:cTn>
                              </p:par>
                              <p:par>
                                <p:cTn id="7172" presetID="1" presetClass="exit" presetSubtype="0" fill="hold" grpId="5" nodeType="withEffect">
                                  <p:stCondLst>
                                    <p:cond delay="0"/>
                                  </p:stCondLst>
                                  <p:childTnLst>
                                    <p:set>
                                      <p:cBhvr>
                                        <p:cTn id="7173" dur="1" fill="hold">
                                          <p:stCondLst>
                                            <p:cond delay="0"/>
                                          </p:stCondLst>
                                        </p:cTn>
                                        <p:tgtEl>
                                          <p:spTgt spid="623"/>
                                        </p:tgtEl>
                                        <p:attrNameLst>
                                          <p:attrName>style.visibility</p:attrName>
                                        </p:attrNameLst>
                                      </p:cBhvr>
                                      <p:to>
                                        <p:strVal val="hidden"/>
                                      </p:to>
                                    </p:set>
                                  </p:childTnLst>
                                </p:cTn>
                              </p:par>
                              <p:par>
                                <p:cTn id="7174" presetID="1" presetClass="exit" presetSubtype="0" fill="hold" grpId="5" nodeType="withEffect">
                                  <p:stCondLst>
                                    <p:cond delay="0"/>
                                  </p:stCondLst>
                                  <p:childTnLst>
                                    <p:set>
                                      <p:cBhvr>
                                        <p:cTn id="7175" dur="1" fill="hold">
                                          <p:stCondLst>
                                            <p:cond delay="0"/>
                                          </p:stCondLst>
                                        </p:cTn>
                                        <p:tgtEl>
                                          <p:spTgt spid="622"/>
                                        </p:tgtEl>
                                        <p:attrNameLst>
                                          <p:attrName>style.visibility</p:attrName>
                                        </p:attrNameLst>
                                      </p:cBhvr>
                                      <p:to>
                                        <p:strVal val="hidden"/>
                                      </p:to>
                                    </p:set>
                                  </p:childTnLst>
                                </p:cTn>
                              </p:par>
                              <p:par>
                                <p:cTn id="7176" presetID="1" presetClass="exit" presetSubtype="0" fill="hold" grpId="5" nodeType="withEffect">
                                  <p:stCondLst>
                                    <p:cond delay="0"/>
                                  </p:stCondLst>
                                  <p:childTnLst>
                                    <p:set>
                                      <p:cBhvr>
                                        <p:cTn id="7177" dur="1" fill="hold">
                                          <p:stCondLst>
                                            <p:cond delay="0"/>
                                          </p:stCondLst>
                                        </p:cTn>
                                        <p:tgtEl>
                                          <p:spTgt spid="625"/>
                                        </p:tgtEl>
                                        <p:attrNameLst>
                                          <p:attrName>style.visibility</p:attrName>
                                        </p:attrNameLst>
                                      </p:cBhvr>
                                      <p:to>
                                        <p:strVal val="hidden"/>
                                      </p:to>
                                    </p:set>
                                  </p:childTnLst>
                                </p:cTn>
                              </p:par>
                              <p:par>
                                <p:cTn id="7178" presetID="1" presetClass="exit" presetSubtype="0" fill="hold" grpId="5" nodeType="withEffect">
                                  <p:stCondLst>
                                    <p:cond delay="0"/>
                                  </p:stCondLst>
                                  <p:childTnLst>
                                    <p:set>
                                      <p:cBhvr>
                                        <p:cTn id="7179" dur="1" fill="hold">
                                          <p:stCondLst>
                                            <p:cond delay="0"/>
                                          </p:stCondLst>
                                        </p:cTn>
                                        <p:tgtEl>
                                          <p:spTgt spid="624"/>
                                        </p:tgtEl>
                                        <p:attrNameLst>
                                          <p:attrName>style.visibility</p:attrName>
                                        </p:attrNameLst>
                                      </p:cBhvr>
                                      <p:to>
                                        <p:strVal val="hidden"/>
                                      </p:to>
                                    </p:set>
                                  </p:childTnLst>
                                </p:cTn>
                              </p:par>
                              <p:par>
                                <p:cTn id="7180" presetID="1" presetClass="exit" presetSubtype="0" fill="hold" grpId="5" nodeType="withEffect">
                                  <p:stCondLst>
                                    <p:cond delay="0"/>
                                  </p:stCondLst>
                                  <p:childTnLst>
                                    <p:set>
                                      <p:cBhvr>
                                        <p:cTn id="7181" dur="1" fill="hold">
                                          <p:stCondLst>
                                            <p:cond delay="0"/>
                                          </p:stCondLst>
                                        </p:cTn>
                                        <p:tgtEl>
                                          <p:spTgt spid="626"/>
                                        </p:tgtEl>
                                        <p:attrNameLst>
                                          <p:attrName>style.visibility</p:attrName>
                                        </p:attrNameLst>
                                      </p:cBhvr>
                                      <p:to>
                                        <p:strVal val="hidden"/>
                                      </p:to>
                                    </p:set>
                                  </p:childTnLst>
                                </p:cTn>
                              </p:par>
                              <p:par>
                                <p:cTn id="7182" presetID="1" presetClass="exit" presetSubtype="0" fill="hold" grpId="5" nodeType="withEffect">
                                  <p:stCondLst>
                                    <p:cond delay="0"/>
                                  </p:stCondLst>
                                  <p:childTnLst>
                                    <p:set>
                                      <p:cBhvr>
                                        <p:cTn id="7183" dur="1" fill="hold">
                                          <p:stCondLst>
                                            <p:cond delay="0"/>
                                          </p:stCondLst>
                                        </p:cTn>
                                        <p:tgtEl>
                                          <p:spTgt spid="627"/>
                                        </p:tgtEl>
                                        <p:attrNameLst>
                                          <p:attrName>style.visibility</p:attrName>
                                        </p:attrNameLst>
                                      </p:cBhvr>
                                      <p:to>
                                        <p:strVal val="hidden"/>
                                      </p:to>
                                    </p:set>
                                  </p:childTnLst>
                                </p:cTn>
                              </p:par>
                              <p:par>
                                <p:cTn id="7184" presetID="1" presetClass="exit" presetSubtype="0" fill="hold" grpId="5" nodeType="withEffect">
                                  <p:stCondLst>
                                    <p:cond delay="0"/>
                                  </p:stCondLst>
                                  <p:childTnLst>
                                    <p:set>
                                      <p:cBhvr>
                                        <p:cTn id="7185" dur="1" fill="hold">
                                          <p:stCondLst>
                                            <p:cond delay="0"/>
                                          </p:stCondLst>
                                        </p:cTn>
                                        <p:tgtEl>
                                          <p:spTgt spid="629"/>
                                        </p:tgtEl>
                                        <p:attrNameLst>
                                          <p:attrName>style.visibility</p:attrName>
                                        </p:attrNameLst>
                                      </p:cBhvr>
                                      <p:to>
                                        <p:strVal val="hidden"/>
                                      </p:to>
                                    </p:set>
                                  </p:childTnLst>
                                </p:cTn>
                              </p:par>
                              <p:par>
                                <p:cTn id="7186" presetID="1" presetClass="exit" presetSubtype="0" fill="hold" grpId="5" nodeType="withEffect">
                                  <p:stCondLst>
                                    <p:cond delay="0"/>
                                  </p:stCondLst>
                                  <p:childTnLst>
                                    <p:set>
                                      <p:cBhvr>
                                        <p:cTn id="7187" dur="1" fill="hold">
                                          <p:stCondLst>
                                            <p:cond delay="0"/>
                                          </p:stCondLst>
                                        </p:cTn>
                                        <p:tgtEl>
                                          <p:spTgt spid="628"/>
                                        </p:tgtEl>
                                        <p:attrNameLst>
                                          <p:attrName>style.visibility</p:attrName>
                                        </p:attrNameLst>
                                      </p:cBhvr>
                                      <p:to>
                                        <p:strVal val="hidden"/>
                                      </p:to>
                                    </p:set>
                                  </p:childTnLst>
                                </p:cTn>
                              </p:par>
                              <p:par>
                                <p:cTn id="7188" presetID="1" presetClass="exit" presetSubtype="0" fill="hold" grpId="5" nodeType="withEffect">
                                  <p:stCondLst>
                                    <p:cond delay="0"/>
                                  </p:stCondLst>
                                  <p:childTnLst>
                                    <p:set>
                                      <p:cBhvr>
                                        <p:cTn id="7189" dur="1" fill="hold">
                                          <p:stCondLst>
                                            <p:cond delay="0"/>
                                          </p:stCondLst>
                                        </p:cTn>
                                        <p:tgtEl>
                                          <p:spTgt spid="631"/>
                                        </p:tgtEl>
                                        <p:attrNameLst>
                                          <p:attrName>style.visibility</p:attrName>
                                        </p:attrNameLst>
                                      </p:cBhvr>
                                      <p:to>
                                        <p:strVal val="hidden"/>
                                      </p:to>
                                    </p:set>
                                  </p:childTnLst>
                                </p:cTn>
                              </p:par>
                              <p:par>
                                <p:cTn id="7190" presetID="1" presetClass="exit" presetSubtype="0" fill="hold" grpId="5" nodeType="withEffect">
                                  <p:stCondLst>
                                    <p:cond delay="0"/>
                                  </p:stCondLst>
                                  <p:childTnLst>
                                    <p:set>
                                      <p:cBhvr>
                                        <p:cTn id="7191" dur="1" fill="hold">
                                          <p:stCondLst>
                                            <p:cond delay="0"/>
                                          </p:stCondLst>
                                        </p:cTn>
                                        <p:tgtEl>
                                          <p:spTgt spid="630"/>
                                        </p:tgtEl>
                                        <p:attrNameLst>
                                          <p:attrName>style.visibility</p:attrName>
                                        </p:attrNameLst>
                                      </p:cBhvr>
                                      <p:to>
                                        <p:strVal val="hidden"/>
                                      </p:to>
                                    </p:set>
                                  </p:childTnLst>
                                </p:cTn>
                              </p:par>
                              <p:par>
                                <p:cTn id="7192" presetID="1" presetClass="exit" presetSubtype="0" fill="hold" grpId="5" nodeType="withEffect">
                                  <p:stCondLst>
                                    <p:cond delay="0"/>
                                  </p:stCondLst>
                                  <p:childTnLst>
                                    <p:set>
                                      <p:cBhvr>
                                        <p:cTn id="7193" dur="1" fill="hold">
                                          <p:stCondLst>
                                            <p:cond delay="0"/>
                                          </p:stCondLst>
                                        </p:cTn>
                                        <p:tgtEl>
                                          <p:spTgt spid="633"/>
                                        </p:tgtEl>
                                        <p:attrNameLst>
                                          <p:attrName>style.visibility</p:attrName>
                                        </p:attrNameLst>
                                      </p:cBhvr>
                                      <p:to>
                                        <p:strVal val="hidden"/>
                                      </p:to>
                                    </p:set>
                                  </p:childTnLst>
                                </p:cTn>
                              </p:par>
                              <p:par>
                                <p:cTn id="7194" presetID="1" presetClass="exit" presetSubtype="0" fill="hold" grpId="5" nodeType="withEffect">
                                  <p:stCondLst>
                                    <p:cond delay="0"/>
                                  </p:stCondLst>
                                  <p:childTnLst>
                                    <p:set>
                                      <p:cBhvr>
                                        <p:cTn id="7195" dur="1" fill="hold">
                                          <p:stCondLst>
                                            <p:cond delay="0"/>
                                          </p:stCondLst>
                                        </p:cTn>
                                        <p:tgtEl>
                                          <p:spTgt spid="632"/>
                                        </p:tgtEl>
                                        <p:attrNameLst>
                                          <p:attrName>style.visibility</p:attrName>
                                        </p:attrNameLst>
                                      </p:cBhvr>
                                      <p:to>
                                        <p:strVal val="hidden"/>
                                      </p:to>
                                    </p:set>
                                  </p:childTnLst>
                                </p:cTn>
                              </p:par>
                              <p:par>
                                <p:cTn id="7196" presetID="1" presetClass="exit" presetSubtype="0" fill="hold" grpId="5" nodeType="withEffect">
                                  <p:stCondLst>
                                    <p:cond delay="0"/>
                                  </p:stCondLst>
                                  <p:childTnLst>
                                    <p:set>
                                      <p:cBhvr>
                                        <p:cTn id="7197" dur="1" fill="hold">
                                          <p:stCondLst>
                                            <p:cond delay="0"/>
                                          </p:stCondLst>
                                        </p:cTn>
                                        <p:tgtEl>
                                          <p:spTgt spid="635"/>
                                        </p:tgtEl>
                                        <p:attrNameLst>
                                          <p:attrName>style.visibility</p:attrName>
                                        </p:attrNameLst>
                                      </p:cBhvr>
                                      <p:to>
                                        <p:strVal val="hidden"/>
                                      </p:to>
                                    </p:set>
                                  </p:childTnLst>
                                </p:cTn>
                              </p:par>
                              <p:par>
                                <p:cTn id="7198" presetID="1" presetClass="exit" presetSubtype="0" fill="hold" grpId="5" nodeType="withEffect">
                                  <p:stCondLst>
                                    <p:cond delay="0"/>
                                  </p:stCondLst>
                                  <p:childTnLst>
                                    <p:set>
                                      <p:cBhvr>
                                        <p:cTn id="7199" dur="1" fill="hold">
                                          <p:stCondLst>
                                            <p:cond delay="0"/>
                                          </p:stCondLst>
                                        </p:cTn>
                                        <p:tgtEl>
                                          <p:spTgt spid="634"/>
                                        </p:tgtEl>
                                        <p:attrNameLst>
                                          <p:attrName>style.visibility</p:attrName>
                                        </p:attrNameLst>
                                      </p:cBhvr>
                                      <p:to>
                                        <p:strVal val="hidden"/>
                                      </p:to>
                                    </p:set>
                                  </p:childTnLst>
                                </p:cTn>
                              </p:par>
                              <p:par>
                                <p:cTn id="7200" presetID="1" presetClass="exit" presetSubtype="0" fill="hold" grpId="5" nodeType="withEffect">
                                  <p:stCondLst>
                                    <p:cond delay="0"/>
                                  </p:stCondLst>
                                  <p:childTnLst>
                                    <p:set>
                                      <p:cBhvr>
                                        <p:cTn id="7201" dur="1" fill="hold">
                                          <p:stCondLst>
                                            <p:cond delay="0"/>
                                          </p:stCondLst>
                                        </p:cTn>
                                        <p:tgtEl>
                                          <p:spTgt spid="637"/>
                                        </p:tgtEl>
                                        <p:attrNameLst>
                                          <p:attrName>style.visibility</p:attrName>
                                        </p:attrNameLst>
                                      </p:cBhvr>
                                      <p:to>
                                        <p:strVal val="hidden"/>
                                      </p:to>
                                    </p:set>
                                  </p:childTnLst>
                                </p:cTn>
                              </p:par>
                              <p:par>
                                <p:cTn id="7202" presetID="1" presetClass="exit" presetSubtype="0" fill="hold" grpId="5" nodeType="withEffect">
                                  <p:stCondLst>
                                    <p:cond delay="0"/>
                                  </p:stCondLst>
                                  <p:childTnLst>
                                    <p:set>
                                      <p:cBhvr>
                                        <p:cTn id="7203" dur="1" fill="hold">
                                          <p:stCondLst>
                                            <p:cond delay="0"/>
                                          </p:stCondLst>
                                        </p:cTn>
                                        <p:tgtEl>
                                          <p:spTgt spid="636"/>
                                        </p:tgtEl>
                                        <p:attrNameLst>
                                          <p:attrName>style.visibility</p:attrName>
                                        </p:attrNameLst>
                                      </p:cBhvr>
                                      <p:to>
                                        <p:strVal val="hidden"/>
                                      </p:to>
                                    </p:set>
                                  </p:childTnLst>
                                </p:cTn>
                              </p:par>
                              <p:par>
                                <p:cTn id="7204" presetID="1" presetClass="exit" presetSubtype="0" fill="hold" grpId="5" nodeType="withEffect">
                                  <p:stCondLst>
                                    <p:cond delay="0"/>
                                  </p:stCondLst>
                                  <p:childTnLst>
                                    <p:set>
                                      <p:cBhvr>
                                        <p:cTn id="7205" dur="1" fill="hold">
                                          <p:stCondLst>
                                            <p:cond delay="0"/>
                                          </p:stCondLst>
                                        </p:cTn>
                                        <p:tgtEl>
                                          <p:spTgt spid="639"/>
                                        </p:tgtEl>
                                        <p:attrNameLst>
                                          <p:attrName>style.visibility</p:attrName>
                                        </p:attrNameLst>
                                      </p:cBhvr>
                                      <p:to>
                                        <p:strVal val="hidden"/>
                                      </p:to>
                                    </p:set>
                                  </p:childTnLst>
                                </p:cTn>
                              </p:par>
                              <p:par>
                                <p:cTn id="7206" presetID="1" presetClass="exit" presetSubtype="0" fill="hold" grpId="5" nodeType="withEffect">
                                  <p:stCondLst>
                                    <p:cond delay="0"/>
                                  </p:stCondLst>
                                  <p:childTnLst>
                                    <p:set>
                                      <p:cBhvr>
                                        <p:cTn id="7207" dur="1" fill="hold">
                                          <p:stCondLst>
                                            <p:cond delay="0"/>
                                          </p:stCondLst>
                                        </p:cTn>
                                        <p:tgtEl>
                                          <p:spTgt spid="638"/>
                                        </p:tgtEl>
                                        <p:attrNameLst>
                                          <p:attrName>style.visibility</p:attrName>
                                        </p:attrNameLst>
                                      </p:cBhvr>
                                      <p:to>
                                        <p:strVal val="hidden"/>
                                      </p:to>
                                    </p:set>
                                  </p:childTnLst>
                                </p:cTn>
                              </p:par>
                              <p:par>
                                <p:cTn id="7208" presetID="1" presetClass="exit" presetSubtype="0" fill="hold" grpId="5" nodeType="withEffect">
                                  <p:stCondLst>
                                    <p:cond delay="0"/>
                                  </p:stCondLst>
                                  <p:childTnLst>
                                    <p:set>
                                      <p:cBhvr>
                                        <p:cTn id="7209" dur="1" fill="hold">
                                          <p:stCondLst>
                                            <p:cond delay="0"/>
                                          </p:stCondLst>
                                        </p:cTn>
                                        <p:tgtEl>
                                          <p:spTgt spid="641"/>
                                        </p:tgtEl>
                                        <p:attrNameLst>
                                          <p:attrName>style.visibility</p:attrName>
                                        </p:attrNameLst>
                                      </p:cBhvr>
                                      <p:to>
                                        <p:strVal val="hidden"/>
                                      </p:to>
                                    </p:set>
                                  </p:childTnLst>
                                </p:cTn>
                              </p:par>
                              <p:par>
                                <p:cTn id="7210" presetID="1" presetClass="exit" presetSubtype="0" fill="hold" grpId="5" nodeType="withEffect">
                                  <p:stCondLst>
                                    <p:cond delay="0"/>
                                  </p:stCondLst>
                                  <p:childTnLst>
                                    <p:set>
                                      <p:cBhvr>
                                        <p:cTn id="7211" dur="1" fill="hold">
                                          <p:stCondLst>
                                            <p:cond delay="0"/>
                                          </p:stCondLst>
                                        </p:cTn>
                                        <p:tgtEl>
                                          <p:spTgt spid="640"/>
                                        </p:tgtEl>
                                        <p:attrNameLst>
                                          <p:attrName>style.visibility</p:attrName>
                                        </p:attrNameLst>
                                      </p:cBhvr>
                                      <p:to>
                                        <p:strVal val="hidden"/>
                                      </p:to>
                                    </p:set>
                                  </p:childTnLst>
                                </p:cTn>
                              </p:par>
                              <p:par>
                                <p:cTn id="7212" presetID="1" presetClass="exit" presetSubtype="0" fill="hold" grpId="5" nodeType="withEffect">
                                  <p:stCondLst>
                                    <p:cond delay="0"/>
                                  </p:stCondLst>
                                  <p:childTnLst>
                                    <p:set>
                                      <p:cBhvr>
                                        <p:cTn id="7213" dur="1" fill="hold">
                                          <p:stCondLst>
                                            <p:cond delay="0"/>
                                          </p:stCondLst>
                                        </p:cTn>
                                        <p:tgtEl>
                                          <p:spTgt spid="643"/>
                                        </p:tgtEl>
                                        <p:attrNameLst>
                                          <p:attrName>style.visibility</p:attrName>
                                        </p:attrNameLst>
                                      </p:cBhvr>
                                      <p:to>
                                        <p:strVal val="hidden"/>
                                      </p:to>
                                    </p:set>
                                  </p:childTnLst>
                                </p:cTn>
                              </p:par>
                              <p:par>
                                <p:cTn id="7214" presetID="1" presetClass="exit" presetSubtype="0" fill="hold" grpId="5" nodeType="withEffect">
                                  <p:stCondLst>
                                    <p:cond delay="0"/>
                                  </p:stCondLst>
                                  <p:childTnLst>
                                    <p:set>
                                      <p:cBhvr>
                                        <p:cTn id="7215" dur="1" fill="hold">
                                          <p:stCondLst>
                                            <p:cond delay="0"/>
                                          </p:stCondLst>
                                        </p:cTn>
                                        <p:tgtEl>
                                          <p:spTgt spid="642"/>
                                        </p:tgtEl>
                                        <p:attrNameLst>
                                          <p:attrName>style.visibility</p:attrName>
                                        </p:attrNameLst>
                                      </p:cBhvr>
                                      <p:to>
                                        <p:strVal val="hidden"/>
                                      </p:to>
                                    </p:set>
                                  </p:childTnLst>
                                </p:cTn>
                              </p:par>
                              <p:par>
                                <p:cTn id="7216" presetID="1" presetClass="exit" presetSubtype="0" fill="hold" grpId="3" nodeType="withEffect">
                                  <p:stCondLst>
                                    <p:cond delay="0"/>
                                  </p:stCondLst>
                                  <p:childTnLst>
                                    <p:set>
                                      <p:cBhvr>
                                        <p:cTn id="7217" dur="1" fill="hold">
                                          <p:stCondLst>
                                            <p:cond delay="0"/>
                                          </p:stCondLst>
                                        </p:cTn>
                                        <p:tgtEl>
                                          <p:spTgt spid="645"/>
                                        </p:tgtEl>
                                        <p:attrNameLst>
                                          <p:attrName>style.visibility</p:attrName>
                                        </p:attrNameLst>
                                      </p:cBhvr>
                                      <p:to>
                                        <p:strVal val="hidden"/>
                                      </p:to>
                                    </p:set>
                                  </p:childTnLst>
                                </p:cTn>
                              </p:par>
                              <p:par>
                                <p:cTn id="7218" presetID="1" presetClass="exit" presetSubtype="0" fill="hold" grpId="3" nodeType="withEffect">
                                  <p:stCondLst>
                                    <p:cond delay="0"/>
                                  </p:stCondLst>
                                  <p:childTnLst>
                                    <p:set>
                                      <p:cBhvr>
                                        <p:cTn id="7219" dur="1" fill="hold">
                                          <p:stCondLst>
                                            <p:cond delay="0"/>
                                          </p:stCondLst>
                                        </p:cTn>
                                        <p:tgtEl>
                                          <p:spTgt spid="644"/>
                                        </p:tgtEl>
                                        <p:attrNameLst>
                                          <p:attrName>style.visibility</p:attrName>
                                        </p:attrNameLst>
                                      </p:cBhvr>
                                      <p:to>
                                        <p:strVal val="hidden"/>
                                      </p:to>
                                    </p:set>
                                  </p:childTnLst>
                                </p:cTn>
                              </p:par>
                              <p:par>
                                <p:cTn id="7220" presetID="1" presetClass="entr" presetSubtype="0" fill="hold" grpId="3" nodeType="withEffect">
                                  <p:stCondLst>
                                    <p:cond delay="0"/>
                                  </p:stCondLst>
                                  <p:childTnLst>
                                    <p:set>
                                      <p:cBhvr>
                                        <p:cTn id="7221" dur="1" fill="hold">
                                          <p:stCondLst>
                                            <p:cond delay="0"/>
                                          </p:stCondLst>
                                        </p:cTn>
                                        <p:tgtEl>
                                          <p:spTgt spid="545"/>
                                        </p:tgtEl>
                                        <p:attrNameLst>
                                          <p:attrName>style.visibility</p:attrName>
                                        </p:attrNameLst>
                                      </p:cBhvr>
                                      <p:to>
                                        <p:strVal val="visible"/>
                                      </p:to>
                                    </p:set>
                                  </p:childTnLst>
                                </p:cTn>
                              </p:par>
                              <p:par>
                                <p:cTn id="7222" presetID="1" presetClass="exit" presetSubtype="0" fill="hold" grpId="5" nodeType="withEffect">
                                  <p:stCondLst>
                                    <p:cond delay="0"/>
                                  </p:stCondLst>
                                  <p:childTnLst>
                                    <p:set>
                                      <p:cBhvr>
                                        <p:cTn id="7223" dur="1" fill="hold">
                                          <p:stCondLst>
                                            <p:cond delay="0"/>
                                          </p:stCondLst>
                                        </p:cTn>
                                        <p:tgtEl>
                                          <p:spTgt spid="647"/>
                                        </p:tgtEl>
                                        <p:attrNameLst>
                                          <p:attrName>style.visibility</p:attrName>
                                        </p:attrNameLst>
                                      </p:cBhvr>
                                      <p:to>
                                        <p:strVal val="hidden"/>
                                      </p:to>
                                    </p:set>
                                  </p:childTnLst>
                                </p:cTn>
                              </p:par>
                              <p:par>
                                <p:cTn id="7224" presetID="1" presetClass="exit" presetSubtype="0" fill="hold" grpId="5" nodeType="withEffect">
                                  <p:stCondLst>
                                    <p:cond delay="0"/>
                                  </p:stCondLst>
                                  <p:childTnLst>
                                    <p:set>
                                      <p:cBhvr>
                                        <p:cTn id="7225" dur="1" fill="hold">
                                          <p:stCondLst>
                                            <p:cond delay="0"/>
                                          </p:stCondLst>
                                        </p:cTn>
                                        <p:tgtEl>
                                          <p:spTgt spid="648"/>
                                        </p:tgtEl>
                                        <p:attrNameLst>
                                          <p:attrName>style.visibility</p:attrName>
                                        </p:attrNameLst>
                                      </p:cBhvr>
                                      <p:to>
                                        <p:strVal val="hidden"/>
                                      </p:to>
                                    </p:set>
                                  </p:childTnLst>
                                </p:cTn>
                              </p:par>
                              <p:par>
                                <p:cTn id="7226" presetID="1" presetClass="exit" presetSubtype="0" fill="hold" grpId="5" nodeType="withEffect">
                                  <p:stCondLst>
                                    <p:cond delay="0"/>
                                  </p:stCondLst>
                                  <p:childTnLst>
                                    <p:set>
                                      <p:cBhvr>
                                        <p:cTn id="7227" dur="1" fill="hold">
                                          <p:stCondLst>
                                            <p:cond delay="0"/>
                                          </p:stCondLst>
                                        </p:cTn>
                                        <p:tgtEl>
                                          <p:spTgt spid="650"/>
                                        </p:tgtEl>
                                        <p:attrNameLst>
                                          <p:attrName>style.visibility</p:attrName>
                                        </p:attrNameLst>
                                      </p:cBhvr>
                                      <p:to>
                                        <p:strVal val="hidden"/>
                                      </p:to>
                                    </p:set>
                                  </p:childTnLst>
                                </p:cTn>
                              </p:par>
                              <p:par>
                                <p:cTn id="7228" presetID="1" presetClass="exit" presetSubtype="0" fill="hold" grpId="5" nodeType="withEffect">
                                  <p:stCondLst>
                                    <p:cond delay="0"/>
                                  </p:stCondLst>
                                  <p:childTnLst>
                                    <p:set>
                                      <p:cBhvr>
                                        <p:cTn id="7229" dur="1" fill="hold">
                                          <p:stCondLst>
                                            <p:cond delay="0"/>
                                          </p:stCondLst>
                                        </p:cTn>
                                        <p:tgtEl>
                                          <p:spTgt spid="649"/>
                                        </p:tgtEl>
                                        <p:attrNameLst>
                                          <p:attrName>style.visibility</p:attrName>
                                        </p:attrNameLst>
                                      </p:cBhvr>
                                      <p:to>
                                        <p:strVal val="hidden"/>
                                      </p:to>
                                    </p:set>
                                  </p:childTnLst>
                                </p:cTn>
                              </p:par>
                              <p:par>
                                <p:cTn id="7230" presetID="1" presetClass="exit" presetSubtype="0" fill="hold" grpId="5" nodeType="withEffect">
                                  <p:stCondLst>
                                    <p:cond delay="0"/>
                                  </p:stCondLst>
                                  <p:childTnLst>
                                    <p:set>
                                      <p:cBhvr>
                                        <p:cTn id="7231" dur="1" fill="hold">
                                          <p:stCondLst>
                                            <p:cond delay="0"/>
                                          </p:stCondLst>
                                        </p:cTn>
                                        <p:tgtEl>
                                          <p:spTgt spid="652"/>
                                        </p:tgtEl>
                                        <p:attrNameLst>
                                          <p:attrName>style.visibility</p:attrName>
                                        </p:attrNameLst>
                                      </p:cBhvr>
                                      <p:to>
                                        <p:strVal val="hidden"/>
                                      </p:to>
                                    </p:set>
                                  </p:childTnLst>
                                </p:cTn>
                              </p:par>
                              <p:par>
                                <p:cTn id="7232" presetID="1" presetClass="exit" presetSubtype="0" fill="hold" grpId="5" nodeType="withEffect">
                                  <p:stCondLst>
                                    <p:cond delay="0"/>
                                  </p:stCondLst>
                                  <p:childTnLst>
                                    <p:set>
                                      <p:cBhvr>
                                        <p:cTn id="7233" dur="1" fill="hold">
                                          <p:stCondLst>
                                            <p:cond delay="0"/>
                                          </p:stCondLst>
                                        </p:cTn>
                                        <p:tgtEl>
                                          <p:spTgt spid="651"/>
                                        </p:tgtEl>
                                        <p:attrNameLst>
                                          <p:attrName>style.visibility</p:attrName>
                                        </p:attrNameLst>
                                      </p:cBhvr>
                                      <p:to>
                                        <p:strVal val="hidden"/>
                                      </p:to>
                                    </p:set>
                                  </p:childTnLst>
                                </p:cTn>
                              </p:par>
                              <p:par>
                                <p:cTn id="7234" presetID="1" presetClass="exit" presetSubtype="0" fill="hold" grpId="5" nodeType="withEffect">
                                  <p:stCondLst>
                                    <p:cond delay="0"/>
                                  </p:stCondLst>
                                  <p:childTnLst>
                                    <p:set>
                                      <p:cBhvr>
                                        <p:cTn id="7235" dur="1" fill="hold">
                                          <p:stCondLst>
                                            <p:cond delay="0"/>
                                          </p:stCondLst>
                                        </p:cTn>
                                        <p:tgtEl>
                                          <p:spTgt spid="654"/>
                                        </p:tgtEl>
                                        <p:attrNameLst>
                                          <p:attrName>style.visibility</p:attrName>
                                        </p:attrNameLst>
                                      </p:cBhvr>
                                      <p:to>
                                        <p:strVal val="hidden"/>
                                      </p:to>
                                    </p:set>
                                  </p:childTnLst>
                                </p:cTn>
                              </p:par>
                              <p:par>
                                <p:cTn id="7236" presetID="1" presetClass="exit" presetSubtype="0" fill="hold" grpId="5" nodeType="withEffect">
                                  <p:stCondLst>
                                    <p:cond delay="0"/>
                                  </p:stCondLst>
                                  <p:childTnLst>
                                    <p:set>
                                      <p:cBhvr>
                                        <p:cTn id="7237" dur="1" fill="hold">
                                          <p:stCondLst>
                                            <p:cond delay="0"/>
                                          </p:stCondLst>
                                        </p:cTn>
                                        <p:tgtEl>
                                          <p:spTgt spid="653"/>
                                        </p:tgtEl>
                                        <p:attrNameLst>
                                          <p:attrName>style.visibility</p:attrName>
                                        </p:attrNameLst>
                                      </p:cBhvr>
                                      <p:to>
                                        <p:strVal val="hidden"/>
                                      </p:to>
                                    </p:set>
                                  </p:childTnLst>
                                </p:cTn>
                              </p:par>
                              <p:par>
                                <p:cTn id="7238" presetID="1" presetClass="exit" presetSubtype="0" fill="hold" grpId="5" nodeType="withEffect">
                                  <p:stCondLst>
                                    <p:cond delay="0"/>
                                  </p:stCondLst>
                                  <p:childTnLst>
                                    <p:set>
                                      <p:cBhvr>
                                        <p:cTn id="7239" dur="1" fill="hold">
                                          <p:stCondLst>
                                            <p:cond delay="0"/>
                                          </p:stCondLst>
                                        </p:cTn>
                                        <p:tgtEl>
                                          <p:spTgt spid="656"/>
                                        </p:tgtEl>
                                        <p:attrNameLst>
                                          <p:attrName>style.visibility</p:attrName>
                                        </p:attrNameLst>
                                      </p:cBhvr>
                                      <p:to>
                                        <p:strVal val="hidden"/>
                                      </p:to>
                                    </p:set>
                                  </p:childTnLst>
                                </p:cTn>
                              </p:par>
                              <p:par>
                                <p:cTn id="7240" presetID="1" presetClass="exit" presetSubtype="0" fill="hold" grpId="5" nodeType="withEffect">
                                  <p:stCondLst>
                                    <p:cond delay="0"/>
                                  </p:stCondLst>
                                  <p:childTnLst>
                                    <p:set>
                                      <p:cBhvr>
                                        <p:cTn id="7241" dur="1" fill="hold">
                                          <p:stCondLst>
                                            <p:cond delay="0"/>
                                          </p:stCondLst>
                                        </p:cTn>
                                        <p:tgtEl>
                                          <p:spTgt spid="655"/>
                                        </p:tgtEl>
                                        <p:attrNameLst>
                                          <p:attrName>style.visibility</p:attrName>
                                        </p:attrNameLst>
                                      </p:cBhvr>
                                      <p:to>
                                        <p:strVal val="hidden"/>
                                      </p:to>
                                    </p:set>
                                  </p:childTnLst>
                                </p:cTn>
                              </p:par>
                              <p:par>
                                <p:cTn id="7242" presetID="1" presetClass="exit" presetSubtype="0" fill="hold" grpId="5" nodeType="withEffect">
                                  <p:stCondLst>
                                    <p:cond delay="0"/>
                                  </p:stCondLst>
                                  <p:childTnLst>
                                    <p:set>
                                      <p:cBhvr>
                                        <p:cTn id="7243" dur="1" fill="hold">
                                          <p:stCondLst>
                                            <p:cond delay="0"/>
                                          </p:stCondLst>
                                        </p:cTn>
                                        <p:tgtEl>
                                          <p:spTgt spid="658"/>
                                        </p:tgtEl>
                                        <p:attrNameLst>
                                          <p:attrName>style.visibility</p:attrName>
                                        </p:attrNameLst>
                                      </p:cBhvr>
                                      <p:to>
                                        <p:strVal val="hidden"/>
                                      </p:to>
                                    </p:set>
                                  </p:childTnLst>
                                </p:cTn>
                              </p:par>
                              <p:par>
                                <p:cTn id="7244" presetID="1" presetClass="exit" presetSubtype="0" fill="hold" grpId="5" nodeType="withEffect">
                                  <p:stCondLst>
                                    <p:cond delay="0"/>
                                  </p:stCondLst>
                                  <p:childTnLst>
                                    <p:set>
                                      <p:cBhvr>
                                        <p:cTn id="7245" dur="1" fill="hold">
                                          <p:stCondLst>
                                            <p:cond delay="0"/>
                                          </p:stCondLst>
                                        </p:cTn>
                                        <p:tgtEl>
                                          <p:spTgt spid="657"/>
                                        </p:tgtEl>
                                        <p:attrNameLst>
                                          <p:attrName>style.visibility</p:attrName>
                                        </p:attrNameLst>
                                      </p:cBhvr>
                                      <p:to>
                                        <p:strVal val="hidden"/>
                                      </p:to>
                                    </p:set>
                                  </p:childTnLst>
                                </p:cTn>
                              </p:par>
                              <p:par>
                                <p:cTn id="7246" presetID="1" presetClass="exit" presetSubtype="0" fill="hold" grpId="5" nodeType="withEffect">
                                  <p:stCondLst>
                                    <p:cond delay="0"/>
                                  </p:stCondLst>
                                  <p:childTnLst>
                                    <p:set>
                                      <p:cBhvr>
                                        <p:cTn id="7247" dur="1" fill="hold">
                                          <p:stCondLst>
                                            <p:cond delay="0"/>
                                          </p:stCondLst>
                                        </p:cTn>
                                        <p:tgtEl>
                                          <p:spTgt spid="660"/>
                                        </p:tgtEl>
                                        <p:attrNameLst>
                                          <p:attrName>style.visibility</p:attrName>
                                        </p:attrNameLst>
                                      </p:cBhvr>
                                      <p:to>
                                        <p:strVal val="hidden"/>
                                      </p:to>
                                    </p:set>
                                  </p:childTnLst>
                                </p:cTn>
                              </p:par>
                              <p:par>
                                <p:cTn id="7248" presetID="1" presetClass="exit" presetSubtype="0" fill="hold" grpId="5" nodeType="withEffect">
                                  <p:stCondLst>
                                    <p:cond delay="0"/>
                                  </p:stCondLst>
                                  <p:childTnLst>
                                    <p:set>
                                      <p:cBhvr>
                                        <p:cTn id="7249" dur="1" fill="hold">
                                          <p:stCondLst>
                                            <p:cond delay="0"/>
                                          </p:stCondLst>
                                        </p:cTn>
                                        <p:tgtEl>
                                          <p:spTgt spid="659"/>
                                        </p:tgtEl>
                                        <p:attrNameLst>
                                          <p:attrName>style.visibility</p:attrName>
                                        </p:attrNameLst>
                                      </p:cBhvr>
                                      <p:to>
                                        <p:strVal val="hidden"/>
                                      </p:to>
                                    </p:set>
                                  </p:childTnLst>
                                </p:cTn>
                              </p:par>
                              <p:par>
                                <p:cTn id="7250" presetID="1" presetClass="exit" presetSubtype="0" fill="hold" grpId="5" nodeType="withEffect">
                                  <p:stCondLst>
                                    <p:cond delay="0"/>
                                  </p:stCondLst>
                                  <p:childTnLst>
                                    <p:set>
                                      <p:cBhvr>
                                        <p:cTn id="7251" dur="1" fill="hold">
                                          <p:stCondLst>
                                            <p:cond delay="0"/>
                                          </p:stCondLst>
                                        </p:cTn>
                                        <p:tgtEl>
                                          <p:spTgt spid="662"/>
                                        </p:tgtEl>
                                        <p:attrNameLst>
                                          <p:attrName>style.visibility</p:attrName>
                                        </p:attrNameLst>
                                      </p:cBhvr>
                                      <p:to>
                                        <p:strVal val="hidden"/>
                                      </p:to>
                                    </p:set>
                                  </p:childTnLst>
                                </p:cTn>
                              </p:par>
                              <p:par>
                                <p:cTn id="7252" presetID="1" presetClass="exit" presetSubtype="0" fill="hold" grpId="5" nodeType="withEffect">
                                  <p:stCondLst>
                                    <p:cond delay="0"/>
                                  </p:stCondLst>
                                  <p:childTnLst>
                                    <p:set>
                                      <p:cBhvr>
                                        <p:cTn id="7253" dur="1" fill="hold">
                                          <p:stCondLst>
                                            <p:cond delay="0"/>
                                          </p:stCondLst>
                                        </p:cTn>
                                        <p:tgtEl>
                                          <p:spTgt spid="661"/>
                                        </p:tgtEl>
                                        <p:attrNameLst>
                                          <p:attrName>style.visibility</p:attrName>
                                        </p:attrNameLst>
                                      </p:cBhvr>
                                      <p:to>
                                        <p:strVal val="hidden"/>
                                      </p:to>
                                    </p:set>
                                  </p:childTnLst>
                                </p:cTn>
                              </p:par>
                              <p:par>
                                <p:cTn id="7254" presetID="1" presetClass="exit" presetSubtype="0" fill="hold" grpId="5" nodeType="withEffect">
                                  <p:stCondLst>
                                    <p:cond delay="0"/>
                                  </p:stCondLst>
                                  <p:childTnLst>
                                    <p:set>
                                      <p:cBhvr>
                                        <p:cTn id="7255" dur="1" fill="hold">
                                          <p:stCondLst>
                                            <p:cond delay="0"/>
                                          </p:stCondLst>
                                        </p:cTn>
                                        <p:tgtEl>
                                          <p:spTgt spid="664"/>
                                        </p:tgtEl>
                                        <p:attrNameLst>
                                          <p:attrName>style.visibility</p:attrName>
                                        </p:attrNameLst>
                                      </p:cBhvr>
                                      <p:to>
                                        <p:strVal val="hidden"/>
                                      </p:to>
                                    </p:set>
                                  </p:childTnLst>
                                </p:cTn>
                              </p:par>
                              <p:par>
                                <p:cTn id="7256" presetID="1" presetClass="exit" presetSubtype="0" fill="hold" grpId="5" nodeType="withEffect">
                                  <p:stCondLst>
                                    <p:cond delay="0"/>
                                  </p:stCondLst>
                                  <p:childTnLst>
                                    <p:set>
                                      <p:cBhvr>
                                        <p:cTn id="7257" dur="1" fill="hold">
                                          <p:stCondLst>
                                            <p:cond delay="0"/>
                                          </p:stCondLst>
                                        </p:cTn>
                                        <p:tgtEl>
                                          <p:spTgt spid="663"/>
                                        </p:tgtEl>
                                        <p:attrNameLst>
                                          <p:attrName>style.visibility</p:attrName>
                                        </p:attrNameLst>
                                      </p:cBhvr>
                                      <p:to>
                                        <p:strVal val="hidden"/>
                                      </p:to>
                                    </p:set>
                                  </p:childTnLst>
                                </p:cTn>
                              </p:par>
                              <p:par>
                                <p:cTn id="7258" presetID="1" presetClass="exit" presetSubtype="0" fill="hold" grpId="5" nodeType="withEffect">
                                  <p:stCondLst>
                                    <p:cond delay="0"/>
                                  </p:stCondLst>
                                  <p:childTnLst>
                                    <p:set>
                                      <p:cBhvr>
                                        <p:cTn id="7259" dur="1" fill="hold">
                                          <p:stCondLst>
                                            <p:cond delay="0"/>
                                          </p:stCondLst>
                                        </p:cTn>
                                        <p:tgtEl>
                                          <p:spTgt spid="666"/>
                                        </p:tgtEl>
                                        <p:attrNameLst>
                                          <p:attrName>style.visibility</p:attrName>
                                        </p:attrNameLst>
                                      </p:cBhvr>
                                      <p:to>
                                        <p:strVal val="hidden"/>
                                      </p:to>
                                    </p:set>
                                  </p:childTnLst>
                                </p:cTn>
                              </p:par>
                              <p:par>
                                <p:cTn id="7260" presetID="1" presetClass="exit" presetSubtype="0" fill="hold" grpId="5" nodeType="withEffect">
                                  <p:stCondLst>
                                    <p:cond delay="0"/>
                                  </p:stCondLst>
                                  <p:childTnLst>
                                    <p:set>
                                      <p:cBhvr>
                                        <p:cTn id="7261" dur="1" fill="hold">
                                          <p:stCondLst>
                                            <p:cond delay="0"/>
                                          </p:stCondLst>
                                        </p:cTn>
                                        <p:tgtEl>
                                          <p:spTgt spid="665"/>
                                        </p:tgtEl>
                                        <p:attrNameLst>
                                          <p:attrName>style.visibility</p:attrName>
                                        </p:attrNameLst>
                                      </p:cBhvr>
                                      <p:to>
                                        <p:strVal val="hidden"/>
                                      </p:to>
                                    </p:set>
                                  </p:childTnLst>
                                </p:cTn>
                              </p:par>
                              <p:par>
                                <p:cTn id="7262" presetID="1" presetClass="exit" presetSubtype="0" fill="hold" grpId="5" nodeType="withEffect">
                                  <p:stCondLst>
                                    <p:cond delay="0"/>
                                  </p:stCondLst>
                                  <p:childTnLst>
                                    <p:set>
                                      <p:cBhvr>
                                        <p:cTn id="7263" dur="1" fill="hold">
                                          <p:stCondLst>
                                            <p:cond delay="0"/>
                                          </p:stCondLst>
                                        </p:cTn>
                                        <p:tgtEl>
                                          <p:spTgt spid="667"/>
                                        </p:tgtEl>
                                        <p:attrNameLst>
                                          <p:attrName>style.visibility</p:attrName>
                                        </p:attrNameLst>
                                      </p:cBhvr>
                                      <p:to>
                                        <p:strVal val="hidden"/>
                                      </p:to>
                                    </p:set>
                                  </p:childTnLst>
                                </p:cTn>
                              </p:par>
                              <p:par>
                                <p:cTn id="7264" presetID="1" presetClass="exit" presetSubtype="0" fill="hold" grpId="5" nodeType="withEffect">
                                  <p:stCondLst>
                                    <p:cond delay="0"/>
                                  </p:stCondLst>
                                  <p:childTnLst>
                                    <p:set>
                                      <p:cBhvr>
                                        <p:cTn id="7265" dur="1" fill="hold">
                                          <p:stCondLst>
                                            <p:cond delay="0"/>
                                          </p:stCondLst>
                                        </p:cTn>
                                        <p:tgtEl>
                                          <p:spTgt spid="668"/>
                                        </p:tgtEl>
                                        <p:attrNameLst>
                                          <p:attrName>style.visibility</p:attrName>
                                        </p:attrNameLst>
                                      </p:cBhvr>
                                      <p:to>
                                        <p:strVal val="hidden"/>
                                      </p:to>
                                    </p:set>
                                  </p:childTnLst>
                                </p:cTn>
                              </p:par>
                              <p:par>
                                <p:cTn id="7266" presetID="1" presetClass="exit" presetSubtype="0" fill="hold" grpId="5" nodeType="withEffect">
                                  <p:stCondLst>
                                    <p:cond delay="0"/>
                                  </p:stCondLst>
                                  <p:childTnLst>
                                    <p:set>
                                      <p:cBhvr>
                                        <p:cTn id="7267" dur="1" fill="hold">
                                          <p:stCondLst>
                                            <p:cond delay="0"/>
                                          </p:stCondLst>
                                        </p:cTn>
                                        <p:tgtEl>
                                          <p:spTgt spid="670"/>
                                        </p:tgtEl>
                                        <p:attrNameLst>
                                          <p:attrName>style.visibility</p:attrName>
                                        </p:attrNameLst>
                                      </p:cBhvr>
                                      <p:to>
                                        <p:strVal val="hidden"/>
                                      </p:to>
                                    </p:set>
                                  </p:childTnLst>
                                </p:cTn>
                              </p:par>
                              <p:par>
                                <p:cTn id="7268" presetID="1" presetClass="exit" presetSubtype="0" fill="hold" grpId="5" nodeType="withEffect">
                                  <p:stCondLst>
                                    <p:cond delay="0"/>
                                  </p:stCondLst>
                                  <p:childTnLst>
                                    <p:set>
                                      <p:cBhvr>
                                        <p:cTn id="7269" dur="1" fill="hold">
                                          <p:stCondLst>
                                            <p:cond delay="0"/>
                                          </p:stCondLst>
                                        </p:cTn>
                                        <p:tgtEl>
                                          <p:spTgt spid="669"/>
                                        </p:tgtEl>
                                        <p:attrNameLst>
                                          <p:attrName>style.visibility</p:attrName>
                                        </p:attrNameLst>
                                      </p:cBhvr>
                                      <p:to>
                                        <p:strVal val="hidden"/>
                                      </p:to>
                                    </p:set>
                                  </p:childTnLst>
                                </p:cTn>
                              </p:par>
                              <p:par>
                                <p:cTn id="7270" presetID="1" presetClass="exit" presetSubtype="0" fill="hold" grpId="5" nodeType="withEffect">
                                  <p:stCondLst>
                                    <p:cond delay="0"/>
                                  </p:stCondLst>
                                  <p:childTnLst>
                                    <p:set>
                                      <p:cBhvr>
                                        <p:cTn id="7271" dur="1" fill="hold">
                                          <p:stCondLst>
                                            <p:cond delay="0"/>
                                          </p:stCondLst>
                                        </p:cTn>
                                        <p:tgtEl>
                                          <p:spTgt spid="672"/>
                                        </p:tgtEl>
                                        <p:attrNameLst>
                                          <p:attrName>style.visibility</p:attrName>
                                        </p:attrNameLst>
                                      </p:cBhvr>
                                      <p:to>
                                        <p:strVal val="hidden"/>
                                      </p:to>
                                    </p:set>
                                  </p:childTnLst>
                                </p:cTn>
                              </p:par>
                              <p:par>
                                <p:cTn id="7272" presetID="1" presetClass="exit" presetSubtype="0" fill="hold" grpId="5" nodeType="withEffect">
                                  <p:stCondLst>
                                    <p:cond delay="0"/>
                                  </p:stCondLst>
                                  <p:childTnLst>
                                    <p:set>
                                      <p:cBhvr>
                                        <p:cTn id="7273" dur="1" fill="hold">
                                          <p:stCondLst>
                                            <p:cond delay="0"/>
                                          </p:stCondLst>
                                        </p:cTn>
                                        <p:tgtEl>
                                          <p:spTgt spid="671"/>
                                        </p:tgtEl>
                                        <p:attrNameLst>
                                          <p:attrName>style.visibility</p:attrName>
                                        </p:attrNameLst>
                                      </p:cBhvr>
                                      <p:to>
                                        <p:strVal val="hidden"/>
                                      </p:to>
                                    </p:set>
                                  </p:childTnLst>
                                </p:cTn>
                              </p:par>
                              <p:par>
                                <p:cTn id="7274" presetID="1" presetClass="exit" presetSubtype="0" fill="hold" grpId="5" nodeType="withEffect">
                                  <p:stCondLst>
                                    <p:cond delay="0"/>
                                  </p:stCondLst>
                                  <p:childTnLst>
                                    <p:set>
                                      <p:cBhvr>
                                        <p:cTn id="7275" dur="1" fill="hold">
                                          <p:stCondLst>
                                            <p:cond delay="0"/>
                                          </p:stCondLst>
                                        </p:cTn>
                                        <p:tgtEl>
                                          <p:spTgt spid="674"/>
                                        </p:tgtEl>
                                        <p:attrNameLst>
                                          <p:attrName>style.visibility</p:attrName>
                                        </p:attrNameLst>
                                      </p:cBhvr>
                                      <p:to>
                                        <p:strVal val="hidden"/>
                                      </p:to>
                                    </p:set>
                                  </p:childTnLst>
                                </p:cTn>
                              </p:par>
                              <p:par>
                                <p:cTn id="7276" presetID="1" presetClass="exit" presetSubtype="0" fill="hold" grpId="5" nodeType="withEffect">
                                  <p:stCondLst>
                                    <p:cond delay="0"/>
                                  </p:stCondLst>
                                  <p:childTnLst>
                                    <p:set>
                                      <p:cBhvr>
                                        <p:cTn id="7277" dur="1" fill="hold">
                                          <p:stCondLst>
                                            <p:cond delay="0"/>
                                          </p:stCondLst>
                                        </p:cTn>
                                        <p:tgtEl>
                                          <p:spTgt spid="673"/>
                                        </p:tgtEl>
                                        <p:attrNameLst>
                                          <p:attrName>style.visibility</p:attrName>
                                        </p:attrNameLst>
                                      </p:cBhvr>
                                      <p:to>
                                        <p:strVal val="hidden"/>
                                      </p:to>
                                    </p:set>
                                  </p:childTnLst>
                                </p:cTn>
                              </p:par>
                              <p:par>
                                <p:cTn id="7278" presetID="1" presetClass="exit" presetSubtype="0" fill="hold" grpId="5" nodeType="withEffect">
                                  <p:stCondLst>
                                    <p:cond delay="0"/>
                                  </p:stCondLst>
                                  <p:childTnLst>
                                    <p:set>
                                      <p:cBhvr>
                                        <p:cTn id="7279" dur="1" fill="hold">
                                          <p:stCondLst>
                                            <p:cond delay="0"/>
                                          </p:stCondLst>
                                        </p:cTn>
                                        <p:tgtEl>
                                          <p:spTgt spid="676"/>
                                        </p:tgtEl>
                                        <p:attrNameLst>
                                          <p:attrName>style.visibility</p:attrName>
                                        </p:attrNameLst>
                                      </p:cBhvr>
                                      <p:to>
                                        <p:strVal val="hidden"/>
                                      </p:to>
                                    </p:set>
                                  </p:childTnLst>
                                </p:cTn>
                              </p:par>
                              <p:par>
                                <p:cTn id="7280" presetID="1" presetClass="exit" presetSubtype="0" fill="hold" grpId="5" nodeType="withEffect">
                                  <p:stCondLst>
                                    <p:cond delay="0"/>
                                  </p:stCondLst>
                                  <p:childTnLst>
                                    <p:set>
                                      <p:cBhvr>
                                        <p:cTn id="7281" dur="1" fill="hold">
                                          <p:stCondLst>
                                            <p:cond delay="0"/>
                                          </p:stCondLst>
                                        </p:cTn>
                                        <p:tgtEl>
                                          <p:spTgt spid="675"/>
                                        </p:tgtEl>
                                        <p:attrNameLst>
                                          <p:attrName>style.visibility</p:attrName>
                                        </p:attrNameLst>
                                      </p:cBhvr>
                                      <p:to>
                                        <p:strVal val="hidden"/>
                                      </p:to>
                                    </p:set>
                                  </p:childTnLst>
                                </p:cTn>
                              </p:par>
                              <p:par>
                                <p:cTn id="7282" presetID="1" presetClass="exit" presetSubtype="0" fill="hold" grpId="5" nodeType="withEffect">
                                  <p:stCondLst>
                                    <p:cond delay="0"/>
                                  </p:stCondLst>
                                  <p:childTnLst>
                                    <p:set>
                                      <p:cBhvr>
                                        <p:cTn id="7283" dur="1" fill="hold">
                                          <p:stCondLst>
                                            <p:cond delay="0"/>
                                          </p:stCondLst>
                                        </p:cTn>
                                        <p:tgtEl>
                                          <p:spTgt spid="678"/>
                                        </p:tgtEl>
                                        <p:attrNameLst>
                                          <p:attrName>style.visibility</p:attrName>
                                        </p:attrNameLst>
                                      </p:cBhvr>
                                      <p:to>
                                        <p:strVal val="hidden"/>
                                      </p:to>
                                    </p:set>
                                  </p:childTnLst>
                                </p:cTn>
                              </p:par>
                              <p:par>
                                <p:cTn id="7284" presetID="1" presetClass="exit" presetSubtype="0" fill="hold" grpId="5" nodeType="withEffect">
                                  <p:stCondLst>
                                    <p:cond delay="0"/>
                                  </p:stCondLst>
                                  <p:childTnLst>
                                    <p:set>
                                      <p:cBhvr>
                                        <p:cTn id="7285" dur="1" fill="hold">
                                          <p:stCondLst>
                                            <p:cond delay="0"/>
                                          </p:stCondLst>
                                        </p:cTn>
                                        <p:tgtEl>
                                          <p:spTgt spid="677"/>
                                        </p:tgtEl>
                                        <p:attrNameLst>
                                          <p:attrName>style.visibility</p:attrName>
                                        </p:attrNameLst>
                                      </p:cBhvr>
                                      <p:to>
                                        <p:strVal val="hidden"/>
                                      </p:to>
                                    </p:set>
                                  </p:childTnLst>
                                </p:cTn>
                              </p:par>
                              <p:par>
                                <p:cTn id="7286" presetID="1" presetClass="exit" presetSubtype="0" fill="hold" grpId="5" nodeType="withEffect">
                                  <p:stCondLst>
                                    <p:cond delay="0"/>
                                  </p:stCondLst>
                                  <p:childTnLst>
                                    <p:set>
                                      <p:cBhvr>
                                        <p:cTn id="7287" dur="1" fill="hold">
                                          <p:stCondLst>
                                            <p:cond delay="0"/>
                                          </p:stCondLst>
                                        </p:cTn>
                                        <p:tgtEl>
                                          <p:spTgt spid="680"/>
                                        </p:tgtEl>
                                        <p:attrNameLst>
                                          <p:attrName>style.visibility</p:attrName>
                                        </p:attrNameLst>
                                      </p:cBhvr>
                                      <p:to>
                                        <p:strVal val="hidden"/>
                                      </p:to>
                                    </p:set>
                                  </p:childTnLst>
                                </p:cTn>
                              </p:par>
                              <p:par>
                                <p:cTn id="7288" presetID="1" presetClass="exit" presetSubtype="0" fill="hold" grpId="5" nodeType="withEffect">
                                  <p:stCondLst>
                                    <p:cond delay="0"/>
                                  </p:stCondLst>
                                  <p:childTnLst>
                                    <p:set>
                                      <p:cBhvr>
                                        <p:cTn id="7289" dur="1" fill="hold">
                                          <p:stCondLst>
                                            <p:cond delay="0"/>
                                          </p:stCondLst>
                                        </p:cTn>
                                        <p:tgtEl>
                                          <p:spTgt spid="679"/>
                                        </p:tgtEl>
                                        <p:attrNameLst>
                                          <p:attrName>style.visibility</p:attrName>
                                        </p:attrNameLst>
                                      </p:cBhvr>
                                      <p:to>
                                        <p:strVal val="hidden"/>
                                      </p:to>
                                    </p:set>
                                  </p:childTnLst>
                                </p:cTn>
                              </p:par>
                              <p:par>
                                <p:cTn id="7290" presetID="1" presetClass="exit" presetSubtype="0" fill="hold" grpId="5" nodeType="withEffect">
                                  <p:stCondLst>
                                    <p:cond delay="0"/>
                                  </p:stCondLst>
                                  <p:childTnLst>
                                    <p:set>
                                      <p:cBhvr>
                                        <p:cTn id="7291" dur="1" fill="hold">
                                          <p:stCondLst>
                                            <p:cond delay="0"/>
                                          </p:stCondLst>
                                        </p:cTn>
                                        <p:tgtEl>
                                          <p:spTgt spid="682"/>
                                        </p:tgtEl>
                                        <p:attrNameLst>
                                          <p:attrName>style.visibility</p:attrName>
                                        </p:attrNameLst>
                                      </p:cBhvr>
                                      <p:to>
                                        <p:strVal val="hidden"/>
                                      </p:to>
                                    </p:set>
                                  </p:childTnLst>
                                </p:cTn>
                              </p:par>
                              <p:par>
                                <p:cTn id="7292" presetID="1" presetClass="exit" presetSubtype="0" fill="hold" grpId="5" nodeType="withEffect">
                                  <p:stCondLst>
                                    <p:cond delay="0"/>
                                  </p:stCondLst>
                                  <p:childTnLst>
                                    <p:set>
                                      <p:cBhvr>
                                        <p:cTn id="7293" dur="1" fill="hold">
                                          <p:stCondLst>
                                            <p:cond delay="0"/>
                                          </p:stCondLst>
                                        </p:cTn>
                                        <p:tgtEl>
                                          <p:spTgt spid="681"/>
                                        </p:tgtEl>
                                        <p:attrNameLst>
                                          <p:attrName>style.visibility</p:attrName>
                                        </p:attrNameLst>
                                      </p:cBhvr>
                                      <p:to>
                                        <p:strVal val="hidden"/>
                                      </p:to>
                                    </p:set>
                                  </p:childTnLst>
                                </p:cTn>
                              </p:par>
                              <p:par>
                                <p:cTn id="7294" presetID="1" presetClass="exit" presetSubtype="0" fill="hold" grpId="5" nodeType="withEffect">
                                  <p:stCondLst>
                                    <p:cond delay="0"/>
                                  </p:stCondLst>
                                  <p:childTnLst>
                                    <p:set>
                                      <p:cBhvr>
                                        <p:cTn id="7295" dur="1" fill="hold">
                                          <p:stCondLst>
                                            <p:cond delay="0"/>
                                          </p:stCondLst>
                                        </p:cTn>
                                        <p:tgtEl>
                                          <p:spTgt spid="684"/>
                                        </p:tgtEl>
                                        <p:attrNameLst>
                                          <p:attrName>style.visibility</p:attrName>
                                        </p:attrNameLst>
                                      </p:cBhvr>
                                      <p:to>
                                        <p:strVal val="hidden"/>
                                      </p:to>
                                    </p:set>
                                  </p:childTnLst>
                                </p:cTn>
                              </p:par>
                              <p:par>
                                <p:cTn id="7296" presetID="1" presetClass="exit" presetSubtype="0" fill="hold" grpId="5" nodeType="withEffect">
                                  <p:stCondLst>
                                    <p:cond delay="0"/>
                                  </p:stCondLst>
                                  <p:childTnLst>
                                    <p:set>
                                      <p:cBhvr>
                                        <p:cTn id="7297" dur="1" fill="hold">
                                          <p:stCondLst>
                                            <p:cond delay="0"/>
                                          </p:stCondLst>
                                        </p:cTn>
                                        <p:tgtEl>
                                          <p:spTgt spid="683"/>
                                        </p:tgtEl>
                                        <p:attrNameLst>
                                          <p:attrName>style.visibility</p:attrName>
                                        </p:attrNameLst>
                                      </p:cBhvr>
                                      <p:to>
                                        <p:strVal val="hidden"/>
                                      </p:to>
                                    </p:set>
                                  </p:childTnLst>
                                </p:cTn>
                              </p:par>
                              <p:par>
                                <p:cTn id="7298" presetID="1" presetClass="exit" presetSubtype="0" fill="hold" grpId="5" nodeType="withEffect">
                                  <p:stCondLst>
                                    <p:cond delay="0"/>
                                  </p:stCondLst>
                                  <p:childTnLst>
                                    <p:set>
                                      <p:cBhvr>
                                        <p:cTn id="7299" dur="1" fill="hold">
                                          <p:stCondLst>
                                            <p:cond delay="0"/>
                                          </p:stCondLst>
                                        </p:cTn>
                                        <p:tgtEl>
                                          <p:spTgt spid="686"/>
                                        </p:tgtEl>
                                        <p:attrNameLst>
                                          <p:attrName>style.visibility</p:attrName>
                                        </p:attrNameLst>
                                      </p:cBhvr>
                                      <p:to>
                                        <p:strVal val="hidden"/>
                                      </p:to>
                                    </p:set>
                                  </p:childTnLst>
                                </p:cTn>
                              </p:par>
                              <p:par>
                                <p:cTn id="7300" presetID="1" presetClass="exit" presetSubtype="0" fill="hold" grpId="5" nodeType="withEffect">
                                  <p:stCondLst>
                                    <p:cond delay="0"/>
                                  </p:stCondLst>
                                  <p:childTnLst>
                                    <p:set>
                                      <p:cBhvr>
                                        <p:cTn id="7301" dur="1" fill="hold">
                                          <p:stCondLst>
                                            <p:cond delay="0"/>
                                          </p:stCondLst>
                                        </p:cTn>
                                        <p:tgtEl>
                                          <p:spTgt spid="685"/>
                                        </p:tgtEl>
                                        <p:attrNameLst>
                                          <p:attrName>style.visibility</p:attrName>
                                        </p:attrNameLst>
                                      </p:cBhvr>
                                      <p:to>
                                        <p:strVal val="hidden"/>
                                      </p:to>
                                    </p:set>
                                  </p:childTnLst>
                                </p:cTn>
                              </p:par>
                              <p:par>
                                <p:cTn id="7302" presetID="1" presetClass="exit" presetSubtype="0" fill="hold" grpId="5" nodeType="withEffect">
                                  <p:stCondLst>
                                    <p:cond delay="0"/>
                                  </p:stCondLst>
                                  <p:childTnLst>
                                    <p:set>
                                      <p:cBhvr>
                                        <p:cTn id="7303" dur="1" fill="hold">
                                          <p:stCondLst>
                                            <p:cond delay="0"/>
                                          </p:stCondLst>
                                        </p:cTn>
                                        <p:tgtEl>
                                          <p:spTgt spid="687"/>
                                        </p:tgtEl>
                                        <p:attrNameLst>
                                          <p:attrName>style.visibility</p:attrName>
                                        </p:attrNameLst>
                                      </p:cBhvr>
                                      <p:to>
                                        <p:strVal val="hidden"/>
                                      </p:to>
                                    </p:set>
                                  </p:childTnLst>
                                </p:cTn>
                              </p:par>
                              <p:par>
                                <p:cTn id="7304" presetID="1" presetClass="exit" presetSubtype="0" fill="hold" grpId="5" nodeType="withEffect">
                                  <p:stCondLst>
                                    <p:cond delay="0"/>
                                  </p:stCondLst>
                                  <p:childTnLst>
                                    <p:set>
                                      <p:cBhvr>
                                        <p:cTn id="7305" dur="1" fill="hold">
                                          <p:stCondLst>
                                            <p:cond delay="0"/>
                                          </p:stCondLst>
                                        </p:cTn>
                                        <p:tgtEl>
                                          <p:spTgt spid="688"/>
                                        </p:tgtEl>
                                        <p:attrNameLst>
                                          <p:attrName>style.visibility</p:attrName>
                                        </p:attrNameLst>
                                      </p:cBhvr>
                                      <p:to>
                                        <p:strVal val="hidden"/>
                                      </p:to>
                                    </p:set>
                                  </p:childTnLst>
                                </p:cTn>
                              </p:par>
                              <p:par>
                                <p:cTn id="7306" presetID="1" presetClass="exit" presetSubtype="0" fill="hold" grpId="5" nodeType="withEffect">
                                  <p:stCondLst>
                                    <p:cond delay="0"/>
                                  </p:stCondLst>
                                  <p:childTnLst>
                                    <p:set>
                                      <p:cBhvr>
                                        <p:cTn id="7307" dur="1" fill="hold">
                                          <p:stCondLst>
                                            <p:cond delay="0"/>
                                          </p:stCondLst>
                                        </p:cTn>
                                        <p:tgtEl>
                                          <p:spTgt spid="690"/>
                                        </p:tgtEl>
                                        <p:attrNameLst>
                                          <p:attrName>style.visibility</p:attrName>
                                        </p:attrNameLst>
                                      </p:cBhvr>
                                      <p:to>
                                        <p:strVal val="hidden"/>
                                      </p:to>
                                    </p:set>
                                  </p:childTnLst>
                                </p:cTn>
                              </p:par>
                              <p:par>
                                <p:cTn id="7308" presetID="1" presetClass="exit" presetSubtype="0" fill="hold" grpId="5" nodeType="withEffect">
                                  <p:stCondLst>
                                    <p:cond delay="0"/>
                                  </p:stCondLst>
                                  <p:childTnLst>
                                    <p:set>
                                      <p:cBhvr>
                                        <p:cTn id="7309" dur="1" fill="hold">
                                          <p:stCondLst>
                                            <p:cond delay="0"/>
                                          </p:stCondLst>
                                        </p:cTn>
                                        <p:tgtEl>
                                          <p:spTgt spid="689"/>
                                        </p:tgtEl>
                                        <p:attrNameLst>
                                          <p:attrName>style.visibility</p:attrName>
                                        </p:attrNameLst>
                                      </p:cBhvr>
                                      <p:to>
                                        <p:strVal val="hidden"/>
                                      </p:to>
                                    </p:set>
                                  </p:childTnLst>
                                </p:cTn>
                              </p:par>
                              <p:par>
                                <p:cTn id="7310" presetID="1" presetClass="exit" presetSubtype="0" fill="hold" grpId="5" nodeType="withEffect">
                                  <p:stCondLst>
                                    <p:cond delay="0"/>
                                  </p:stCondLst>
                                  <p:childTnLst>
                                    <p:set>
                                      <p:cBhvr>
                                        <p:cTn id="7311" dur="1" fill="hold">
                                          <p:stCondLst>
                                            <p:cond delay="0"/>
                                          </p:stCondLst>
                                        </p:cTn>
                                        <p:tgtEl>
                                          <p:spTgt spid="692"/>
                                        </p:tgtEl>
                                        <p:attrNameLst>
                                          <p:attrName>style.visibility</p:attrName>
                                        </p:attrNameLst>
                                      </p:cBhvr>
                                      <p:to>
                                        <p:strVal val="hidden"/>
                                      </p:to>
                                    </p:set>
                                  </p:childTnLst>
                                </p:cTn>
                              </p:par>
                              <p:par>
                                <p:cTn id="7312" presetID="1" presetClass="exit" presetSubtype="0" fill="hold" grpId="5" nodeType="withEffect">
                                  <p:stCondLst>
                                    <p:cond delay="0"/>
                                  </p:stCondLst>
                                  <p:childTnLst>
                                    <p:set>
                                      <p:cBhvr>
                                        <p:cTn id="7313" dur="1" fill="hold">
                                          <p:stCondLst>
                                            <p:cond delay="0"/>
                                          </p:stCondLst>
                                        </p:cTn>
                                        <p:tgtEl>
                                          <p:spTgt spid="691"/>
                                        </p:tgtEl>
                                        <p:attrNameLst>
                                          <p:attrName>style.visibility</p:attrName>
                                        </p:attrNameLst>
                                      </p:cBhvr>
                                      <p:to>
                                        <p:strVal val="hidden"/>
                                      </p:to>
                                    </p:set>
                                  </p:childTnLst>
                                </p:cTn>
                              </p:par>
                              <p:par>
                                <p:cTn id="7314" presetID="1" presetClass="exit" presetSubtype="0" fill="hold" grpId="5" nodeType="withEffect">
                                  <p:stCondLst>
                                    <p:cond delay="0"/>
                                  </p:stCondLst>
                                  <p:childTnLst>
                                    <p:set>
                                      <p:cBhvr>
                                        <p:cTn id="7315" dur="1" fill="hold">
                                          <p:stCondLst>
                                            <p:cond delay="0"/>
                                          </p:stCondLst>
                                        </p:cTn>
                                        <p:tgtEl>
                                          <p:spTgt spid="694"/>
                                        </p:tgtEl>
                                        <p:attrNameLst>
                                          <p:attrName>style.visibility</p:attrName>
                                        </p:attrNameLst>
                                      </p:cBhvr>
                                      <p:to>
                                        <p:strVal val="hidden"/>
                                      </p:to>
                                    </p:set>
                                  </p:childTnLst>
                                </p:cTn>
                              </p:par>
                              <p:par>
                                <p:cTn id="7316" presetID="1" presetClass="exit" presetSubtype="0" fill="hold" grpId="5" nodeType="withEffect">
                                  <p:stCondLst>
                                    <p:cond delay="0"/>
                                  </p:stCondLst>
                                  <p:childTnLst>
                                    <p:set>
                                      <p:cBhvr>
                                        <p:cTn id="7317" dur="1" fill="hold">
                                          <p:stCondLst>
                                            <p:cond delay="0"/>
                                          </p:stCondLst>
                                        </p:cTn>
                                        <p:tgtEl>
                                          <p:spTgt spid="693"/>
                                        </p:tgtEl>
                                        <p:attrNameLst>
                                          <p:attrName>style.visibility</p:attrName>
                                        </p:attrNameLst>
                                      </p:cBhvr>
                                      <p:to>
                                        <p:strVal val="hidden"/>
                                      </p:to>
                                    </p:set>
                                  </p:childTnLst>
                                </p:cTn>
                              </p:par>
                              <p:par>
                                <p:cTn id="7318" presetID="1" presetClass="exit" presetSubtype="0" fill="hold" grpId="5" nodeType="withEffect">
                                  <p:stCondLst>
                                    <p:cond delay="0"/>
                                  </p:stCondLst>
                                  <p:childTnLst>
                                    <p:set>
                                      <p:cBhvr>
                                        <p:cTn id="7319" dur="1" fill="hold">
                                          <p:stCondLst>
                                            <p:cond delay="0"/>
                                          </p:stCondLst>
                                        </p:cTn>
                                        <p:tgtEl>
                                          <p:spTgt spid="696"/>
                                        </p:tgtEl>
                                        <p:attrNameLst>
                                          <p:attrName>style.visibility</p:attrName>
                                        </p:attrNameLst>
                                      </p:cBhvr>
                                      <p:to>
                                        <p:strVal val="hidden"/>
                                      </p:to>
                                    </p:set>
                                  </p:childTnLst>
                                </p:cTn>
                              </p:par>
                              <p:par>
                                <p:cTn id="7320" presetID="1" presetClass="exit" presetSubtype="0" fill="hold" grpId="5" nodeType="withEffect">
                                  <p:stCondLst>
                                    <p:cond delay="0"/>
                                  </p:stCondLst>
                                  <p:childTnLst>
                                    <p:set>
                                      <p:cBhvr>
                                        <p:cTn id="7321" dur="1" fill="hold">
                                          <p:stCondLst>
                                            <p:cond delay="0"/>
                                          </p:stCondLst>
                                        </p:cTn>
                                        <p:tgtEl>
                                          <p:spTgt spid="695"/>
                                        </p:tgtEl>
                                        <p:attrNameLst>
                                          <p:attrName>style.visibility</p:attrName>
                                        </p:attrNameLst>
                                      </p:cBhvr>
                                      <p:to>
                                        <p:strVal val="hidden"/>
                                      </p:to>
                                    </p:set>
                                  </p:childTnLst>
                                </p:cTn>
                              </p:par>
                              <p:par>
                                <p:cTn id="7322" presetID="1" presetClass="exit" presetSubtype="0" fill="hold" grpId="5" nodeType="withEffect">
                                  <p:stCondLst>
                                    <p:cond delay="0"/>
                                  </p:stCondLst>
                                  <p:childTnLst>
                                    <p:set>
                                      <p:cBhvr>
                                        <p:cTn id="7323" dur="1" fill="hold">
                                          <p:stCondLst>
                                            <p:cond delay="0"/>
                                          </p:stCondLst>
                                        </p:cTn>
                                        <p:tgtEl>
                                          <p:spTgt spid="698"/>
                                        </p:tgtEl>
                                        <p:attrNameLst>
                                          <p:attrName>style.visibility</p:attrName>
                                        </p:attrNameLst>
                                      </p:cBhvr>
                                      <p:to>
                                        <p:strVal val="hidden"/>
                                      </p:to>
                                    </p:set>
                                  </p:childTnLst>
                                </p:cTn>
                              </p:par>
                              <p:par>
                                <p:cTn id="7324" presetID="1" presetClass="exit" presetSubtype="0" fill="hold" grpId="5" nodeType="withEffect">
                                  <p:stCondLst>
                                    <p:cond delay="0"/>
                                  </p:stCondLst>
                                  <p:childTnLst>
                                    <p:set>
                                      <p:cBhvr>
                                        <p:cTn id="7325" dur="1" fill="hold">
                                          <p:stCondLst>
                                            <p:cond delay="0"/>
                                          </p:stCondLst>
                                        </p:cTn>
                                        <p:tgtEl>
                                          <p:spTgt spid="697"/>
                                        </p:tgtEl>
                                        <p:attrNameLst>
                                          <p:attrName>style.visibility</p:attrName>
                                        </p:attrNameLst>
                                      </p:cBhvr>
                                      <p:to>
                                        <p:strVal val="hidden"/>
                                      </p:to>
                                    </p:set>
                                  </p:childTnLst>
                                </p:cTn>
                              </p:par>
                              <p:par>
                                <p:cTn id="7326" presetID="1" presetClass="exit" presetSubtype="0" fill="hold" grpId="5" nodeType="withEffect">
                                  <p:stCondLst>
                                    <p:cond delay="0"/>
                                  </p:stCondLst>
                                  <p:childTnLst>
                                    <p:set>
                                      <p:cBhvr>
                                        <p:cTn id="7327" dur="1" fill="hold">
                                          <p:stCondLst>
                                            <p:cond delay="0"/>
                                          </p:stCondLst>
                                        </p:cTn>
                                        <p:tgtEl>
                                          <p:spTgt spid="700"/>
                                        </p:tgtEl>
                                        <p:attrNameLst>
                                          <p:attrName>style.visibility</p:attrName>
                                        </p:attrNameLst>
                                      </p:cBhvr>
                                      <p:to>
                                        <p:strVal val="hidden"/>
                                      </p:to>
                                    </p:set>
                                  </p:childTnLst>
                                </p:cTn>
                              </p:par>
                              <p:par>
                                <p:cTn id="7328" presetID="1" presetClass="exit" presetSubtype="0" fill="hold" grpId="5" nodeType="withEffect">
                                  <p:stCondLst>
                                    <p:cond delay="0"/>
                                  </p:stCondLst>
                                  <p:childTnLst>
                                    <p:set>
                                      <p:cBhvr>
                                        <p:cTn id="7329" dur="1" fill="hold">
                                          <p:stCondLst>
                                            <p:cond delay="0"/>
                                          </p:stCondLst>
                                        </p:cTn>
                                        <p:tgtEl>
                                          <p:spTgt spid="699"/>
                                        </p:tgtEl>
                                        <p:attrNameLst>
                                          <p:attrName>style.visibility</p:attrName>
                                        </p:attrNameLst>
                                      </p:cBhvr>
                                      <p:to>
                                        <p:strVal val="hidden"/>
                                      </p:to>
                                    </p:set>
                                  </p:childTnLst>
                                </p:cTn>
                              </p:par>
                              <p:par>
                                <p:cTn id="7330" presetID="1" presetClass="exit" presetSubtype="0" fill="hold" grpId="5" nodeType="withEffect">
                                  <p:stCondLst>
                                    <p:cond delay="0"/>
                                  </p:stCondLst>
                                  <p:childTnLst>
                                    <p:set>
                                      <p:cBhvr>
                                        <p:cTn id="7331" dur="1" fill="hold">
                                          <p:stCondLst>
                                            <p:cond delay="0"/>
                                          </p:stCondLst>
                                        </p:cTn>
                                        <p:tgtEl>
                                          <p:spTgt spid="702"/>
                                        </p:tgtEl>
                                        <p:attrNameLst>
                                          <p:attrName>style.visibility</p:attrName>
                                        </p:attrNameLst>
                                      </p:cBhvr>
                                      <p:to>
                                        <p:strVal val="hidden"/>
                                      </p:to>
                                    </p:set>
                                  </p:childTnLst>
                                </p:cTn>
                              </p:par>
                              <p:par>
                                <p:cTn id="7332" presetID="1" presetClass="exit" presetSubtype="0" fill="hold" grpId="5" nodeType="withEffect">
                                  <p:stCondLst>
                                    <p:cond delay="0"/>
                                  </p:stCondLst>
                                  <p:childTnLst>
                                    <p:set>
                                      <p:cBhvr>
                                        <p:cTn id="7333" dur="1" fill="hold">
                                          <p:stCondLst>
                                            <p:cond delay="0"/>
                                          </p:stCondLst>
                                        </p:cTn>
                                        <p:tgtEl>
                                          <p:spTgt spid="701"/>
                                        </p:tgtEl>
                                        <p:attrNameLst>
                                          <p:attrName>style.visibility</p:attrName>
                                        </p:attrNameLst>
                                      </p:cBhvr>
                                      <p:to>
                                        <p:strVal val="hidden"/>
                                      </p:to>
                                    </p:set>
                                  </p:childTnLst>
                                </p:cTn>
                              </p:par>
                              <p:par>
                                <p:cTn id="7334" presetID="1" presetClass="exit" presetSubtype="0" fill="hold" grpId="5" nodeType="withEffect">
                                  <p:stCondLst>
                                    <p:cond delay="0"/>
                                  </p:stCondLst>
                                  <p:childTnLst>
                                    <p:set>
                                      <p:cBhvr>
                                        <p:cTn id="7335" dur="1" fill="hold">
                                          <p:stCondLst>
                                            <p:cond delay="0"/>
                                          </p:stCondLst>
                                        </p:cTn>
                                        <p:tgtEl>
                                          <p:spTgt spid="704"/>
                                        </p:tgtEl>
                                        <p:attrNameLst>
                                          <p:attrName>style.visibility</p:attrName>
                                        </p:attrNameLst>
                                      </p:cBhvr>
                                      <p:to>
                                        <p:strVal val="hidden"/>
                                      </p:to>
                                    </p:set>
                                  </p:childTnLst>
                                </p:cTn>
                              </p:par>
                              <p:par>
                                <p:cTn id="7336" presetID="1" presetClass="exit" presetSubtype="0" fill="hold" grpId="5" nodeType="withEffect">
                                  <p:stCondLst>
                                    <p:cond delay="0"/>
                                  </p:stCondLst>
                                  <p:childTnLst>
                                    <p:set>
                                      <p:cBhvr>
                                        <p:cTn id="7337" dur="1" fill="hold">
                                          <p:stCondLst>
                                            <p:cond delay="0"/>
                                          </p:stCondLst>
                                        </p:cTn>
                                        <p:tgtEl>
                                          <p:spTgt spid="703"/>
                                        </p:tgtEl>
                                        <p:attrNameLst>
                                          <p:attrName>style.visibility</p:attrName>
                                        </p:attrNameLst>
                                      </p:cBhvr>
                                      <p:to>
                                        <p:strVal val="hidden"/>
                                      </p:to>
                                    </p:set>
                                  </p:childTnLst>
                                </p:cTn>
                              </p:par>
                              <p:par>
                                <p:cTn id="7338" presetID="1" presetClass="exit" presetSubtype="0" fill="hold" grpId="5" nodeType="withEffect">
                                  <p:stCondLst>
                                    <p:cond delay="0"/>
                                  </p:stCondLst>
                                  <p:childTnLst>
                                    <p:set>
                                      <p:cBhvr>
                                        <p:cTn id="7339" dur="1" fill="hold">
                                          <p:stCondLst>
                                            <p:cond delay="0"/>
                                          </p:stCondLst>
                                        </p:cTn>
                                        <p:tgtEl>
                                          <p:spTgt spid="706"/>
                                        </p:tgtEl>
                                        <p:attrNameLst>
                                          <p:attrName>style.visibility</p:attrName>
                                        </p:attrNameLst>
                                      </p:cBhvr>
                                      <p:to>
                                        <p:strVal val="hidden"/>
                                      </p:to>
                                    </p:set>
                                  </p:childTnLst>
                                </p:cTn>
                              </p:par>
                              <p:par>
                                <p:cTn id="7340" presetID="1" presetClass="exit" presetSubtype="0" fill="hold" grpId="5" nodeType="withEffect">
                                  <p:stCondLst>
                                    <p:cond delay="0"/>
                                  </p:stCondLst>
                                  <p:childTnLst>
                                    <p:set>
                                      <p:cBhvr>
                                        <p:cTn id="7341" dur="1" fill="hold">
                                          <p:stCondLst>
                                            <p:cond delay="0"/>
                                          </p:stCondLst>
                                        </p:cTn>
                                        <p:tgtEl>
                                          <p:spTgt spid="705"/>
                                        </p:tgtEl>
                                        <p:attrNameLst>
                                          <p:attrName>style.visibility</p:attrName>
                                        </p:attrNameLst>
                                      </p:cBhvr>
                                      <p:to>
                                        <p:strVal val="hidden"/>
                                      </p:to>
                                    </p:set>
                                  </p:childTnLst>
                                </p:cTn>
                              </p:par>
                              <p:par>
                                <p:cTn id="7342" presetID="1" presetClass="exit" presetSubtype="0" fill="hold" grpId="5" nodeType="withEffect">
                                  <p:stCondLst>
                                    <p:cond delay="0"/>
                                  </p:stCondLst>
                                  <p:childTnLst>
                                    <p:set>
                                      <p:cBhvr>
                                        <p:cTn id="7343" dur="1" fill="hold">
                                          <p:stCondLst>
                                            <p:cond delay="0"/>
                                          </p:stCondLst>
                                        </p:cTn>
                                        <p:tgtEl>
                                          <p:spTgt spid="707"/>
                                        </p:tgtEl>
                                        <p:attrNameLst>
                                          <p:attrName>style.visibility</p:attrName>
                                        </p:attrNameLst>
                                      </p:cBhvr>
                                      <p:to>
                                        <p:strVal val="hidden"/>
                                      </p:to>
                                    </p:set>
                                  </p:childTnLst>
                                </p:cTn>
                              </p:par>
                              <p:par>
                                <p:cTn id="7344" presetID="1" presetClass="exit" presetSubtype="0" fill="hold" grpId="5" nodeType="withEffect">
                                  <p:stCondLst>
                                    <p:cond delay="0"/>
                                  </p:stCondLst>
                                  <p:childTnLst>
                                    <p:set>
                                      <p:cBhvr>
                                        <p:cTn id="7345" dur="1" fill="hold">
                                          <p:stCondLst>
                                            <p:cond delay="0"/>
                                          </p:stCondLst>
                                        </p:cTn>
                                        <p:tgtEl>
                                          <p:spTgt spid="708"/>
                                        </p:tgtEl>
                                        <p:attrNameLst>
                                          <p:attrName>style.visibility</p:attrName>
                                        </p:attrNameLst>
                                      </p:cBhvr>
                                      <p:to>
                                        <p:strVal val="hidden"/>
                                      </p:to>
                                    </p:set>
                                  </p:childTnLst>
                                </p:cTn>
                              </p:par>
                              <p:par>
                                <p:cTn id="7346" presetID="1" presetClass="exit" presetSubtype="0" fill="hold" grpId="5" nodeType="withEffect">
                                  <p:stCondLst>
                                    <p:cond delay="0"/>
                                  </p:stCondLst>
                                  <p:childTnLst>
                                    <p:set>
                                      <p:cBhvr>
                                        <p:cTn id="7347" dur="1" fill="hold">
                                          <p:stCondLst>
                                            <p:cond delay="0"/>
                                          </p:stCondLst>
                                        </p:cTn>
                                        <p:tgtEl>
                                          <p:spTgt spid="710"/>
                                        </p:tgtEl>
                                        <p:attrNameLst>
                                          <p:attrName>style.visibility</p:attrName>
                                        </p:attrNameLst>
                                      </p:cBhvr>
                                      <p:to>
                                        <p:strVal val="hidden"/>
                                      </p:to>
                                    </p:set>
                                  </p:childTnLst>
                                </p:cTn>
                              </p:par>
                              <p:par>
                                <p:cTn id="7348" presetID="1" presetClass="exit" presetSubtype="0" fill="hold" grpId="5" nodeType="withEffect">
                                  <p:stCondLst>
                                    <p:cond delay="0"/>
                                  </p:stCondLst>
                                  <p:childTnLst>
                                    <p:set>
                                      <p:cBhvr>
                                        <p:cTn id="7349" dur="1" fill="hold">
                                          <p:stCondLst>
                                            <p:cond delay="0"/>
                                          </p:stCondLst>
                                        </p:cTn>
                                        <p:tgtEl>
                                          <p:spTgt spid="709"/>
                                        </p:tgtEl>
                                        <p:attrNameLst>
                                          <p:attrName>style.visibility</p:attrName>
                                        </p:attrNameLst>
                                      </p:cBhvr>
                                      <p:to>
                                        <p:strVal val="hidden"/>
                                      </p:to>
                                    </p:set>
                                  </p:childTnLst>
                                </p:cTn>
                              </p:par>
                              <p:par>
                                <p:cTn id="7350" presetID="1" presetClass="exit" presetSubtype="0" fill="hold" grpId="5" nodeType="withEffect">
                                  <p:stCondLst>
                                    <p:cond delay="0"/>
                                  </p:stCondLst>
                                  <p:childTnLst>
                                    <p:set>
                                      <p:cBhvr>
                                        <p:cTn id="7351" dur="1" fill="hold">
                                          <p:stCondLst>
                                            <p:cond delay="0"/>
                                          </p:stCondLst>
                                        </p:cTn>
                                        <p:tgtEl>
                                          <p:spTgt spid="712"/>
                                        </p:tgtEl>
                                        <p:attrNameLst>
                                          <p:attrName>style.visibility</p:attrName>
                                        </p:attrNameLst>
                                      </p:cBhvr>
                                      <p:to>
                                        <p:strVal val="hidden"/>
                                      </p:to>
                                    </p:set>
                                  </p:childTnLst>
                                </p:cTn>
                              </p:par>
                              <p:par>
                                <p:cTn id="7352" presetID="1" presetClass="exit" presetSubtype="0" fill="hold" grpId="5" nodeType="withEffect">
                                  <p:stCondLst>
                                    <p:cond delay="0"/>
                                  </p:stCondLst>
                                  <p:childTnLst>
                                    <p:set>
                                      <p:cBhvr>
                                        <p:cTn id="7353" dur="1" fill="hold">
                                          <p:stCondLst>
                                            <p:cond delay="0"/>
                                          </p:stCondLst>
                                        </p:cTn>
                                        <p:tgtEl>
                                          <p:spTgt spid="711"/>
                                        </p:tgtEl>
                                        <p:attrNameLst>
                                          <p:attrName>style.visibility</p:attrName>
                                        </p:attrNameLst>
                                      </p:cBhvr>
                                      <p:to>
                                        <p:strVal val="hidden"/>
                                      </p:to>
                                    </p:set>
                                  </p:childTnLst>
                                </p:cTn>
                              </p:par>
                              <p:par>
                                <p:cTn id="7354" presetID="1" presetClass="exit" presetSubtype="0" fill="hold" grpId="5" nodeType="withEffect">
                                  <p:stCondLst>
                                    <p:cond delay="0"/>
                                  </p:stCondLst>
                                  <p:childTnLst>
                                    <p:set>
                                      <p:cBhvr>
                                        <p:cTn id="7355" dur="1" fill="hold">
                                          <p:stCondLst>
                                            <p:cond delay="0"/>
                                          </p:stCondLst>
                                        </p:cTn>
                                        <p:tgtEl>
                                          <p:spTgt spid="714"/>
                                        </p:tgtEl>
                                        <p:attrNameLst>
                                          <p:attrName>style.visibility</p:attrName>
                                        </p:attrNameLst>
                                      </p:cBhvr>
                                      <p:to>
                                        <p:strVal val="hidden"/>
                                      </p:to>
                                    </p:set>
                                  </p:childTnLst>
                                </p:cTn>
                              </p:par>
                              <p:par>
                                <p:cTn id="7356" presetID="1" presetClass="exit" presetSubtype="0" fill="hold" grpId="5" nodeType="withEffect">
                                  <p:stCondLst>
                                    <p:cond delay="0"/>
                                  </p:stCondLst>
                                  <p:childTnLst>
                                    <p:set>
                                      <p:cBhvr>
                                        <p:cTn id="7357" dur="1" fill="hold">
                                          <p:stCondLst>
                                            <p:cond delay="0"/>
                                          </p:stCondLst>
                                        </p:cTn>
                                        <p:tgtEl>
                                          <p:spTgt spid="713"/>
                                        </p:tgtEl>
                                        <p:attrNameLst>
                                          <p:attrName>style.visibility</p:attrName>
                                        </p:attrNameLst>
                                      </p:cBhvr>
                                      <p:to>
                                        <p:strVal val="hidden"/>
                                      </p:to>
                                    </p:set>
                                  </p:childTnLst>
                                </p:cTn>
                              </p:par>
                              <p:par>
                                <p:cTn id="7358" presetID="1" presetClass="exit" presetSubtype="0" fill="hold" grpId="5" nodeType="withEffect">
                                  <p:stCondLst>
                                    <p:cond delay="0"/>
                                  </p:stCondLst>
                                  <p:childTnLst>
                                    <p:set>
                                      <p:cBhvr>
                                        <p:cTn id="7359" dur="1" fill="hold">
                                          <p:stCondLst>
                                            <p:cond delay="0"/>
                                          </p:stCondLst>
                                        </p:cTn>
                                        <p:tgtEl>
                                          <p:spTgt spid="716"/>
                                        </p:tgtEl>
                                        <p:attrNameLst>
                                          <p:attrName>style.visibility</p:attrName>
                                        </p:attrNameLst>
                                      </p:cBhvr>
                                      <p:to>
                                        <p:strVal val="hidden"/>
                                      </p:to>
                                    </p:set>
                                  </p:childTnLst>
                                </p:cTn>
                              </p:par>
                              <p:par>
                                <p:cTn id="7360" presetID="1" presetClass="exit" presetSubtype="0" fill="hold" grpId="5" nodeType="withEffect">
                                  <p:stCondLst>
                                    <p:cond delay="0"/>
                                  </p:stCondLst>
                                  <p:childTnLst>
                                    <p:set>
                                      <p:cBhvr>
                                        <p:cTn id="7361" dur="1" fill="hold">
                                          <p:stCondLst>
                                            <p:cond delay="0"/>
                                          </p:stCondLst>
                                        </p:cTn>
                                        <p:tgtEl>
                                          <p:spTgt spid="715"/>
                                        </p:tgtEl>
                                        <p:attrNameLst>
                                          <p:attrName>style.visibility</p:attrName>
                                        </p:attrNameLst>
                                      </p:cBhvr>
                                      <p:to>
                                        <p:strVal val="hidden"/>
                                      </p:to>
                                    </p:set>
                                  </p:childTnLst>
                                </p:cTn>
                              </p:par>
                              <p:par>
                                <p:cTn id="7362" presetID="1" presetClass="exit" presetSubtype="0" fill="hold" grpId="5" nodeType="withEffect">
                                  <p:stCondLst>
                                    <p:cond delay="0"/>
                                  </p:stCondLst>
                                  <p:childTnLst>
                                    <p:set>
                                      <p:cBhvr>
                                        <p:cTn id="7363" dur="1" fill="hold">
                                          <p:stCondLst>
                                            <p:cond delay="0"/>
                                          </p:stCondLst>
                                        </p:cTn>
                                        <p:tgtEl>
                                          <p:spTgt spid="718"/>
                                        </p:tgtEl>
                                        <p:attrNameLst>
                                          <p:attrName>style.visibility</p:attrName>
                                        </p:attrNameLst>
                                      </p:cBhvr>
                                      <p:to>
                                        <p:strVal val="hidden"/>
                                      </p:to>
                                    </p:set>
                                  </p:childTnLst>
                                </p:cTn>
                              </p:par>
                              <p:par>
                                <p:cTn id="7364" presetID="1" presetClass="exit" presetSubtype="0" fill="hold" grpId="5" nodeType="withEffect">
                                  <p:stCondLst>
                                    <p:cond delay="0"/>
                                  </p:stCondLst>
                                  <p:childTnLst>
                                    <p:set>
                                      <p:cBhvr>
                                        <p:cTn id="7365" dur="1" fill="hold">
                                          <p:stCondLst>
                                            <p:cond delay="0"/>
                                          </p:stCondLst>
                                        </p:cTn>
                                        <p:tgtEl>
                                          <p:spTgt spid="717"/>
                                        </p:tgtEl>
                                        <p:attrNameLst>
                                          <p:attrName>style.visibility</p:attrName>
                                        </p:attrNameLst>
                                      </p:cBhvr>
                                      <p:to>
                                        <p:strVal val="hidden"/>
                                      </p:to>
                                    </p:set>
                                  </p:childTnLst>
                                </p:cTn>
                              </p:par>
                              <p:par>
                                <p:cTn id="7366" presetID="1" presetClass="exit" presetSubtype="0" fill="hold" grpId="5" nodeType="withEffect">
                                  <p:stCondLst>
                                    <p:cond delay="0"/>
                                  </p:stCondLst>
                                  <p:childTnLst>
                                    <p:set>
                                      <p:cBhvr>
                                        <p:cTn id="7367" dur="1" fill="hold">
                                          <p:stCondLst>
                                            <p:cond delay="0"/>
                                          </p:stCondLst>
                                        </p:cTn>
                                        <p:tgtEl>
                                          <p:spTgt spid="720"/>
                                        </p:tgtEl>
                                        <p:attrNameLst>
                                          <p:attrName>style.visibility</p:attrName>
                                        </p:attrNameLst>
                                      </p:cBhvr>
                                      <p:to>
                                        <p:strVal val="hidden"/>
                                      </p:to>
                                    </p:set>
                                  </p:childTnLst>
                                </p:cTn>
                              </p:par>
                              <p:par>
                                <p:cTn id="7368" presetID="1" presetClass="exit" presetSubtype="0" fill="hold" grpId="5" nodeType="withEffect">
                                  <p:stCondLst>
                                    <p:cond delay="0"/>
                                  </p:stCondLst>
                                  <p:childTnLst>
                                    <p:set>
                                      <p:cBhvr>
                                        <p:cTn id="7369" dur="1" fill="hold">
                                          <p:stCondLst>
                                            <p:cond delay="0"/>
                                          </p:stCondLst>
                                        </p:cTn>
                                        <p:tgtEl>
                                          <p:spTgt spid="719"/>
                                        </p:tgtEl>
                                        <p:attrNameLst>
                                          <p:attrName>style.visibility</p:attrName>
                                        </p:attrNameLst>
                                      </p:cBhvr>
                                      <p:to>
                                        <p:strVal val="hidden"/>
                                      </p:to>
                                    </p:set>
                                  </p:childTnLst>
                                </p:cTn>
                              </p:par>
                              <p:par>
                                <p:cTn id="7370" presetID="1" presetClass="exit" presetSubtype="0" fill="hold" grpId="5" nodeType="withEffect">
                                  <p:stCondLst>
                                    <p:cond delay="0"/>
                                  </p:stCondLst>
                                  <p:childTnLst>
                                    <p:set>
                                      <p:cBhvr>
                                        <p:cTn id="7371" dur="1" fill="hold">
                                          <p:stCondLst>
                                            <p:cond delay="0"/>
                                          </p:stCondLst>
                                        </p:cTn>
                                        <p:tgtEl>
                                          <p:spTgt spid="722"/>
                                        </p:tgtEl>
                                        <p:attrNameLst>
                                          <p:attrName>style.visibility</p:attrName>
                                        </p:attrNameLst>
                                      </p:cBhvr>
                                      <p:to>
                                        <p:strVal val="hidden"/>
                                      </p:to>
                                    </p:set>
                                  </p:childTnLst>
                                </p:cTn>
                              </p:par>
                              <p:par>
                                <p:cTn id="7372" presetID="1" presetClass="exit" presetSubtype="0" fill="hold" grpId="5" nodeType="withEffect">
                                  <p:stCondLst>
                                    <p:cond delay="0"/>
                                  </p:stCondLst>
                                  <p:childTnLst>
                                    <p:set>
                                      <p:cBhvr>
                                        <p:cTn id="7373" dur="1" fill="hold">
                                          <p:stCondLst>
                                            <p:cond delay="0"/>
                                          </p:stCondLst>
                                        </p:cTn>
                                        <p:tgtEl>
                                          <p:spTgt spid="721"/>
                                        </p:tgtEl>
                                        <p:attrNameLst>
                                          <p:attrName>style.visibility</p:attrName>
                                        </p:attrNameLst>
                                      </p:cBhvr>
                                      <p:to>
                                        <p:strVal val="hidden"/>
                                      </p:to>
                                    </p:set>
                                  </p:childTnLst>
                                </p:cTn>
                              </p:par>
                              <p:par>
                                <p:cTn id="7374" presetID="1" presetClass="exit" presetSubtype="0" fill="hold" grpId="5" nodeType="withEffect">
                                  <p:stCondLst>
                                    <p:cond delay="0"/>
                                  </p:stCondLst>
                                  <p:childTnLst>
                                    <p:set>
                                      <p:cBhvr>
                                        <p:cTn id="7375" dur="1" fill="hold">
                                          <p:stCondLst>
                                            <p:cond delay="0"/>
                                          </p:stCondLst>
                                        </p:cTn>
                                        <p:tgtEl>
                                          <p:spTgt spid="724"/>
                                        </p:tgtEl>
                                        <p:attrNameLst>
                                          <p:attrName>style.visibility</p:attrName>
                                        </p:attrNameLst>
                                      </p:cBhvr>
                                      <p:to>
                                        <p:strVal val="hidden"/>
                                      </p:to>
                                    </p:set>
                                  </p:childTnLst>
                                </p:cTn>
                              </p:par>
                              <p:par>
                                <p:cTn id="7376" presetID="1" presetClass="exit" presetSubtype="0" fill="hold" grpId="5" nodeType="withEffect">
                                  <p:stCondLst>
                                    <p:cond delay="0"/>
                                  </p:stCondLst>
                                  <p:childTnLst>
                                    <p:set>
                                      <p:cBhvr>
                                        <p:cTn id="7377" dur="1" fill="hold">
                                          <p:stCondLst>
                                            <p:cond delay="0"/>
                                          </p:stCondLst>
                                        </p:cTn>
                                        <p:tgtEl>
                                          <p:spTgt spid="723"/>
                                        </p:tgtEl>
                                        <p:attrNameLst>
                                          <p:attrName>style.visibility</p:attrName>
                                        </p:attrNameLst>
                                      </p:cBhvr>
                                      <p:to>
                                        <p:strVal val="hidden"/>
                                      </p:to>
                                    </p:set>
                                  </p:childTnLst>
                                </p:cTn>
                              </p:par>
                              <p:par>
                                <p:cTn id="7378" presetID="1" presetClass="exit" presetSubtype="0" fill="hold" grpId="5" nodeType="withEffect">
                                  <p:stCondLst>
                                    <p:cond delay="0"/>
                                  </p:stCondLst>
                                  <p:childTnLst>
                                    <p:set>
                                      <p:cBhvr>
                                        <p:cTn id="7379" dur="1" fill="hold">
                                          <p:stCondLst>
                                            <p:cond delay="0"/>
                                          </p:stCondLst>
                                        </p:cTn>
                                        <p:tgtEl>
                                          <p:spTgt spid="726"/>
                                        </p:tgtEl>
                                        <p:attrNameLst>
                                          <p:attrName>style.visibility</p:attrName>
                                        </p:attrNameLst>
                                      </p:cBhvr>
                                      <p:to>
                                        <p:strVal val="hidden"/>
                                      </p:to>
                                    </p:set>
                                  </p:childTnLst>
                                </p:cTn>
                              </p:par>
                              <p:par>
                                <p:cTn id="7380" presetID="1" presetClass="exit" presetSubtype="0" fill="hold" grpId="5" nodeType="withEffect">
                                  <p:stCondLst>
                                    <p:cond delay="0"/>
                                  </p:stCondLst>
                                  <p:childTnLst>
                                    <p:set>
                                      <p:cBhvr>
                                        <p:cTn id="7381" dur="1" fill="hold">
                                          <p:stCondLst>
                                            <p:cond delay="0"/>
                                          </p:stCondLst>
                                        </p:cTn>
                                        <p:tgtEl>
                                          <p:spTgt spid="725"/>
                                        </p:tgtEl>
                                        <p:attrNameLst>
                                          <p:attrName>style.visibility</p:attrName>
                                        </p:attrNameLst>
                                      </p:cBhvr>
                                      <p:to>
                                        <p:strVal val="hidden"/>
                                      </p:to>
                                    </p:set>
                                  </p:childTnLst>
                                </p:cTn>
                              </p:par>
                              <p:par>
                                <p:cTn id="7382" presetID="1" presetClass="exit" presetSubtype="0" fill="hold" grpId="5" nodeType="withEffect">
                                  <p:stCondLst>
                                    <p:cond delay="0"/>
                                  </p:stCondLst>
                                  <p:childTnLst>
                                    <p:set>
                                      <p:cBhvr>
                                        <p:cTn id="7383" dur="1" fill="hold">
                                          <p:stCondLst>
                                            <p:cond delay="0"/>
                                          </p:stCondLst>
                                        </p:cTn>
                                        <p:tgtEl>
                                          <p:spTgt spid="727"/>
                                        </p:tgtEl>
                                        <p:attrNameLst>
                                          <p:attrName>style.visibility</p:attrName>
                                        </p:attrNameLst>
                                      </p:cBhvr>
                                      <p:to>
                                        <p:strVal val="hidden"/>
                                      </p:to>
                                    </p:set>
                                  </p:childTnLst>
                                </p:cTn>
                              </p:par>
                              <p:par>
                                <p:cTn id="7384" presetID="1" presetClass="exit" presetSubtype="0" fill="hold" grpId="5" nodeType="withEffect">
                                  <p:stCondLst>
                                    <p:cond delay="0"/>
                                  </p:stCondLst>
                                  <p:childTnLst>
                                    <p:set>
                                      <p:cBhvr>
                                        <p:cTn id="7385" dur="1" fill="hold">
                                          <p:stCondLst>
                                            <p:cond delay="0"/>
                                          </p:stCondLst>
                                        </p:cTn>
                                        <p:tgtEl>
                                          <p:spTgt spid="728"/>
                                        </p:tgtEl>
                                        <p:attrNameLst>
                                          <p:attrName>style.visibility</p:attrName>
                                        </p:attrNameLst>
                                      </p:cBhvr>
                                      <p:to>
                                        <p:strVal val="hidden"/>
                                      </p:to>
                                    </p:set>
                                  </p:childTnLst>
                                </p:cTn>
                              </p:par>
                              <p:par>
                                <p:cTn id="7386" presetID="1" presetClass="exit" presetSubtype="0" fill="hold" grpId="5" nodeType="withEffect">
                                  <p:stCondLst>
                                    <p:cond delay="0"/>
                                  </p:stCondLst>
                                  <p:childTnLst>
                                    <p:set>
                                      <p:cBhvr>
                                        <p:cTn id="7387" dur="1" fill="hold">
                                          <p:stCondLst>
                                            <p:cond delay="0"/>
                                          </p:stCondLst>
                                        </p:cTn>
                                        <p:tgtEl>
                                          <p:spTgt spid="730"/>
                                        </p:tgtEl>
                                        <p:attrNameLst>
                                          <p:attrName>style.visibility</p:attrName>
                                        </p:attrNameLst>
                                      </p:cBhvr>
                                      <p:to>
                                        <p:strVal val="hidden"/>
                                      </p:to>
                                    </p:set>
                                  </p:childTnLst>
                                </p:cTn>
                              </p:par>
                              <p:par>
                                <p:cTn id="7388" presetID="1" presetClass="exit" presetSubtype="0" fill="hold" grpId="5" nodeType="withEffect">
                                  <p:stCondLst>
                                    <p:cond delay="0"/>
                                  </p:stCondLst>
                                  <p:childTnLst>
                                    <p:set>
                                      <p:cBhvr>
                                        <p:cTn id="7389" dur="1" fill="hold">
                                          <p:stCondLst>
                                            <p:cond delay="0"/>
                                          </p:stCondLst>
                                        </p:cTn>
                                        <p:tgtEl>
                                          <p:spTgt spid="729"/>
                                        </p:tgtEl>
                                        <p:attrNameLst>
                                          <p:attrName>style.visibility</p:attrName>
                                        </p:attrNameLst>
                                      </p:cBhvr>
                                      <p:to>
                                        <p:strVal val="hidden"/>
                                      </p:to>
                                    </p:set>
                                  </p:childTnLst>
                                </p:cTn>
                              </p:par>
                              <p:par>
                                <p:cTn id="7390" presetID="1" presetClass="exit" presetSubtype="0" fill="hold" grpId="5" nodeType="withEffect">
                                  <p:stCondLst>
                                    <p:cond delay="0"/>
                                  </p:stCondLst>
                                  <p:childTnLst>
                                    <p:set>
                                      <p:cBhvr>
                                        <p:cTn id="7391" dur="1" fill="hold">
                                          <p:stCondLst>
                                            <p:cond delay="0"/>
                                          </p:stCondLst>
                                        </p:cTn>
                                        <p:tgtEl>
                                          <p:spTgt spid="732"/>
                                        </p:tgtEl>
                                        <p:attrNameLst>
                                          <p:attrName>style.visibility</p:attrName>
                                        </p:attrNameLst>
                                      </p:cBhvr>
                                      <p:to>
                                        <p:strVal val="hidden"/>
                                      </p:to>
                                    </p:set>
                                  </p:childTnLst>
                                </p:cTn>
                              </p:par>
                              <p:par>
                                <p:cTn id="7392" presetID="1" presetClass="exit" presetSubtype="0" fill="hold" grpId="5" nodeType="withEffect">
                                  <p:stCondLst>
                                    <p:cond delay="0"/>
                                  </p:stCondLst>
                                  <p:childTnLst>
                                    <p:set>
                                      <p:cBhvr>
                                        <p:cTn id="7393" dur="1" fill="hold">
                                          <p:stCondLst>
                                            <p:cond delay="0"/>
                                          </p:stCondLst>
                                        </p:cTn>
                                        <p:tgtEl>
                                          <p:spTgt spid="731"/>
                                        </p:tgtEl>
                                        <p:attrNameLst>
                                          <p:attrName>style.visibility</p:attrName>
                                        </p:attrNameLst>
                                      </p:cBhvr>
                                      <p:to>
                                        <p:strVal val="hidden"/>
                                      </p:to>
                                    </p:set>
                                  </p:childTnLst>
                                </p:cTn>
                              </p:par>
                              <p:par>
                                <p:cTn id="7394" presetID="1" presetClass="exit" presetSubtype="0" fill="hold" grpId="5" nodeType="withEffect">
                                  <p:stCondLst>
                                    <p:cond delay="0"/>
                                  </p:stCondLst>
                                  <p:childTnLst>
                                    <p:set>
                                      <p:cBhvr>
                                        <p:cTn id="7395" dur="1" fill="hold">
                                          <p:stCondLst>
                                            <p:cond delay="0"/>
                                          </p:stCondLst>
                                        </p:cTn>
                                        <p:tgtEl>
                                          <p:spTgt spid="734"/>
                                        </p:tgtEl>
                                        <p:attrNameLst>
                                          <p:attrName>style.visibility</p:attrName>
                                        </p:attrNameLst>
                                      </p:cBhvr>
                                      <p:to>
                                        <p:strVal val="hidden"/>
                                      </p:to>
                                    </p:set>
                                  </p:childTnLst>
                                </p:cTn>
                              </p:par>
                              <p:par>
                                <p:cTn id="7396" presetID="1" presetClass="exit" presetSubtype="0" fill="hold" grpId="5" nodeType="withEffect">
                                  <p:stCondLst>
                                    <p:cond delay="0"/>
                                  </p:stCondLst>
                                  <p:childTnLst>
                                    <p:set>
                                      <p:cBhvr>
                                        <p:cTn id="7397" dur="1" fill="hold">
                                          <p:stCondLst>
                                            <p:cond delay="0"/>
                                          </p:stCondLst>
                                        </p:cTn>
                                        <p:tgtEl>
                                          <p:spTgt spid="733"/>
                                        </p:tgtEl>
                                        <p:attrNameLst>
                                          <p:attrName>style.visibility</p:attrName>
                                        </p:attrNameLst>
                                      </p:cBhvr>
                                      <p:to>
                                        <p:strVal val="hidden"/>
                                      </p:to>
                                    </p:set>
                                  </p:childTnLst>
                                </p:cTn>
                              </p:par>
                              <p:par>
                                <p:cTn id="7398" presetID="1" presetClass="exit" presetSubtype="0" fill="hold" grpId="5" nodeType="withEffect">
                                  <p:stCondLst>
                                    <p:cond delay="0"/>
                                  </p:stCondLst>
                                  <p:childTnLst>
                                    <p:set>
                                      <p:cBhvr>
                                        <p:cTn id="7399" dur="1" fill="hold">
                                          <p:stCondLst>
                                            <p:cond delay="0"/>
                                          </p:stCondLst>
                                        </p:cTn>
                                        <p:tgtEl>
                                          <p:spTgt spid="736"/>
                                        </p:tgtEl>
                                        <p:attrNameLst>
                                          <p:attrName>style.visibility</p:attrName>
                                        </p:attrNameLst>
                                      </p:cBhvr>
                                      <p:to>
                                        <p:strVal val="hidden"/>
                                      </p:to>
                                    </p:set>
                                  </p:childTnLst>
                                </p:cTn>
                              </p:par>
                              <p:par>
                                <p:cTn id="7400" presetID="1" presetClass="exit" presetSubtype="0" fill="hold" grpId="5" nodeType="withEffect">
                                  <p:stCondLst>
                                    <p:cond delay="0"/>
                                  </p:stCondLst>
                                  <p:childTnLst>
                                    <p:set>
                                      <p:cBhvr>
                                        <p:cTn id="7401" dur="1" fill="hold">
                                          <p:stCondLst>
                                            <p:cond delay="0"/>
                                          </p:stCondLst>
                                        </p:cTn>
                                        <p:tgtEl>
                                          <p:spTgt spid="735"/>
                                        </p:tgtEl>
                                        <p:attrNameLst>
                                          <p:attrName>style.visibility</p:attrName>
                                        </p:attrNameLst>
                                      </p:cBhvr>
                                      <p:to>
                                        <p:strVal val="hidden"/>
                                      </p:to>
                                    </p:set>
                                  </p:childTnLst>
                                </p:cTn>
                              </p:par>
                              <p:par>
                                <p:cTn id="7402" presetID="1" presetClass="exit" presetSubtype="0" fill="hold" grpId="5" nodeType="withEffect">
                                  <p:stCondLst>
                                    <p:cond delay="0"/>
                                  </p:stCondLst>
                                  <p:childTnLst>
                                    <p:set>
                                      <p:cBhvr>
                                        <p:cTn id="7403" dur="1" fill="hold">
                                          <p:stCondLst>
                                            <p:cond delay="0"/>
                                          </p:stCondLst>
                                        </p:cTn>
                                        <p:tgtEl>
                                          <p:spTgt spid="738"/>
                                        </p:tgtEl>
                                        <p:attrNameLst>
                                          <p:attrName>style.visibility</p:attrName>
                                        </p:attrNameLst>
                                      </p:cBhvr>
                                      <p:to>
                                        <p:strVal val="hidden"/>
                                      </p:to>
                                    </p:set>
                                  </p:childTnLst>
                                </p:cTn>
                              </p:par>
                              <p:par>
                                <p:cTn id="7404" presetID="1" presetClass="exit" presetSubtype="0" fill="hold" grpId="5" nodeType="withEffect">
                                  <p:stCondLst>
                                    <p:cond delay="0"/>
                                  </p:stCondLst>
                                  <p:childTnLst>
                                    <p:set>
                                      <p:cBhvr>
                                        <p:cTn id="7405" dur="1" fill="hold">
                                          <p:stCondLst>
                                            <p:cond delay="0"/>
                                          </p:stCondLst>
                                        </p:cTn>
                                        <p:tgtEl>
                                          <p:spTgt spid="737"/>
                                        </p:tgtEl>
                                        <p:attrNameLst>
                                          <p:attrName>style.visibility</p:attrName>
                                        </p:attrNameLst>
                                      </p:cBhvr>
                                      <p:to>
                                        <p:strVal val="hidden"/>
                                      </p:to>
                                    </p:set>
                                  </p:childTnLst>
                                </p:cTn>
                              </p:par>
                              <p:par>
                                <p:cTn id="7406" presetID="1" presetClass="exit" presetSubtype="0" fill="hold" grpId="5" nodeType="withEffect">
                                  <p:stCondLst>
                                    <p:cond delay="0"/>
                                  </p:stCondLst>
                                  <p:childTnLst>
                                    <p:set>
                                      <p:cBhvr>
                                        <p:cTn id="7407" dur="1" fill="hold">
                                          <p:stCondLst>
                                            <p:cond delay="0"/>
                                          </p:stCondLst>
                                        </p:cTn>
                                        <p:tgtEl>
                                          <p:spTgt spid="740"/>
                                        </p:tgtEl>
                                        <p:attrNameLst>
                                          <p:attrName>style.visibility</p:attrName>
                                        </p:attrNameLst>
                                      </p:cBhvr>
                                      <p:to>
                                        <p:strVal val="hidden"/>
                                      </p:to>
                                    </p:set>
                                  </p:childTnLst>
                                </p:cTn>
                              </p:par>
                              <p:par>
                                <p:cTn id="7408" presetID="1" presetClass="exit" presetSubtype="0" fill="hold" grpId="5" nodeType="withEffect">
                                  <p:stCondLst>
                                    <p:cond delay="0"/>
                                  </p:stCondLst>
                                  <p:childTnLst>
                                    <p:set>
                                      <p:cBhvr>
                                        <p:cTn id="7409" dur="1" fill="hold">
                                          <p:stCondLst>
                                            <p:cond delay="0"/>
                                          </p:stCondLst>
                                        </p:cTn>
                                        <p:tgtEl>
                                          <p:spTgt spid="739"/>
                                        </p:tgtEl>
                                        <p:attrNameLst>
                                          <p:attrName>style.visibility</p:attrName>
                                        </p:attrNameLst>
                                      </p:cBhvr>
                                      <p:to>
                                        <p:strVal val="hidden"/>
                                      </p:to>
                                    </p:set>
                                  </p:childTnLst>
                                </p:cTn>
                              </p:par>
                              <p:par>
                                <p:cTn id="7410" presetID="1" presetClass="exit" presetSubtype="0" fill="hold" grpId="5" nodeType="withEffect">
                                  <p:stCondLst>
                                    <p:cond delay="0"/>
                                  </p:stCondLst>
                                  <p:childTnLst>
                                    <p:set>
                                      <p:cBhvr>
                                        <p:cTn id="7411" dur="1" fill="hold">
                                          <p:stCondLst>
                                            <p:cond delay="0"/>
                                          </p:stCondLst>
                                        </p:cTn>
                                        <p:tgtEl>
                                          <p:spTgt spid="742"/>
                                        </p:tgtEl>
                                        <p:attrNameLst>
                                          <p:attrName>style.visibility</p:attrName>
                                        </p:attrNameLst>
                                      </p:cBhvr>
                                      <p:to>
                                        <p:strVal val="hidden"/>
                                      </p:to>
                                    </p:set>
                                  </p:childTnLst>
                                </p:cTn>
                              </p:par>
                              <p:par>
                                <p:cTn id="7412" presetID="1" presetClass="exit" presetSubtype="0" fill="hold" grpId="5" nodeType="withEffect">
                                  <p:stCondLst>
                                    <p:cond delay="0"/>
                                  </p:stCondLst>
                                  <p:childTnLst>
                                    <p:set>
                                      <p:cBhvr>
                                        <p:cTn id="7413" dur="1" fill="hold">
                                          <p:stCondLst>
                                            <p:cond delay="0"/>
                                          </p:stCondLst>
                                        </p:cTn>
                                        <p:tgtEl>
                                          <p:spTgt spid="741"/>
                                        </p:tgtEl>
                                        <p:attrNameLst>
                                          <p:attrName>style.visibility</p:attrName>
                                        </p:attrNameLst>
                                      </p:cBhvr>
                                      <p:to>
                                        <p:strVal val="hidden"/>
                                      </p:to>
                                    </p:set>
                                  </p:childTnLst>
                                </p:cTn>
                              </p:par>
                              <p:par>
                                <p:cTn id="7414" presetID="1" presetClass="exit" presetSubtype="0" fill="hold" grpId="5" nodeType="withEffect">
                                  <p:stCondLst>
                                    <p:cond delay="0"/>
                                  </p:stCondLst>
                                  <p:childTnLst>
                                    <p:set>
                                      <p:cBhvr>
                                        <p:cTn id="7415" dur="1" fill="hold">
                                          <p:stCondLst>
                                            <p:cond delay="0"/>
                                          </p:stCondLst>
                                        </p:cTn>
                                        <p:tgtEl>
                                          <p:spTgt spid="744"/>
                                        </p:tgtEl>
                                        <p:attrNameLst>
                                          <p:attrName>style.visibility</p:attrName>
                                        </p:attrNameLst>
                                      </p:cBhvr>
                                      <p:to>
                                        <p:strVal val="hidden"/>
                                      </p:to>
                                    </p:set>
                                  </p:childTnLst>
                                </p:cTn>
                              </p:par>
                              <p:par>
                                <p:cTn id="7416" presetID="1" presetClass="exit" presetSubtype="0" fill="hold" grpId="5" nodeType="withEffect">
                                  <p:stCondLst>
                                    <p:cond delay="0"/>
                                  </p:stCondLst>
                                  <p:childTnLst>
                                    <p:set>
                                      <p:cBhvr>
                                        <p:cTn id="7417" dur="1" fill="hold">
                                          <p:stCondLst>
                                            <p:cond delay="0"/>
                                          </p:stCondLst>
                                        </p:cTn>
                                        <p:tgtEl>
                                          <p:spTgt spid="743"/>
                                        </p:tgtEl>
                                        <p:attrNameLst>
                                          <p:attrName>style.visibility</p:attrName>
                                        </p:attrNameLst>
                                      </p:cBhvr>
                                      <p:to>
                                        <p:strVal val="hidden"/>
                                      </p:to>
                                    </p:set>
                                  </p:childTnLst>
                                </p:cTn>
                              </p:par>
                              <p:par>
                                <p:cTn id="7418" presetID="1" presetClass="exit" presetSubtype="0" fill="hold" grpId="3" nodeType="withEffect">
                                  <p:stCondLst>
                                    <p:cond delay="0"/>
                                  </p:stCondLst>
                                  <p:childTnLst>
                                    <p:set>
                                      <p:cBhvr>
                                        <p:cTn id="7419" dur="1" fill="hold">
                                          <p:stCondLst>
                                            <p:cond delay="0"/>
                                          </p:stCondLst>
                                        </p:cTn>
                                        <p:tgtEl>
                                          <p:spTgt spid="746"/>
                                        </p:tgtEl>
                                        <p:attrNameLst>
                                          <p:attrName>style.visibility</p:attrName>
                                        </p:attrNameLst>
                                      </p:cBhvr>
                                      <p:to>
                                        <p:strVal val="hidden"/>
                                      </p:to>
                                    </p:set>
                                  </p:childTnLst>
                                </p:cTn>
                              </p:par>
                              <p:par>
                                <p:cTn id="7420" presetID="1" presetClass="exit" presetSubtype="0" fill="hold" grpId="3" nodeType="withEffect">
                                  <p:stCondLst>
                                    <p:cond delay="0"/>
                                  </p:stCondLst>
                                  <p:childTnLst>
                                    <p:set>
                                      <p:cBhvr>
                                        <p:cTn id="7421" dur="1" fill="hold">
                                          <p:stCondLst>
                                            <p:cond delay="0"/>
                                          </p:stCondLst>
                                        </p:cTn>
                                        <p:tgtEl>
                                          <p:spTgt spid="745"/>
                                        </p:tgtEl>
                                        <p:attrNameLst>
                                          <p:attrName>style.visibility</p:attrName>
                                        </p:attrNameLst>
                                      </p:cBhvr>
                                      <p:to>
                                        <p:strVal val="hidden"/>
                                      </p:to>
                                    </p:set>
                                  </p:childTnLst>
                                </p:cTn>
                              </p:par>
                              <p:par>
                                <p:cTn id="7422" presetID="1" presetClass="entr" presetSubtype="0" fill="hold" grpId="3" nodeType="withEffect">
                                  <p:stCondLst>
                                    <p:cond delay="0"/>
                                  </p:stCondLst>
                                  <p:childTnLst>
                                    <p:set>
                                      <p:cBhvr>
                                        <p:cTn id="7423" dur="1" fill="hold">
                                          <p:stCondLst>
                                            <p:cond delay="0"/>
                                          </p:stCondLst>
                                        </p:cTn>
                                        <p:tgtEl>
                                          <p:spTgt spid="646"/>
                                        </p:tgtEl>
                                        <p:attrNameLst>
                                          <p:attrName>style.visibility</p:attrName>
                                        </p:attrNameLst>
                                      </p:cBhvr>
                                      <p:to>
                                        <p:strVal val="visible"/>
                                      </p:to>
                                    </p:set>
                                  </p:childTnLst>
                                </p:cTn>
                              </p:par>
                              <p:par>
                                <p:cTn id="7424" presetID="1" presetClass="exit" presetSubtype="0" fill="hold" grpId="5" nodeType="withEffect">
                                  <p:stCondLst>
                                    <p:cond delay="0"/>
                                  </p:stCondLst>
                                  <p:childTnLst>
                                    <p:set>
                                      <p:cBhvr>
                                        <p:cTn id="7425" dur="1" fill="hold">
                                          <p:stCondLst>
                                            <p:cond delay="0"/>
                                          </p:stCondLst>
                                        </p:cTn>
                                        <p:tgtEl>
                                          <p:spTgt spid="849"/>
                                        </p:tgtEl>
                                        <p:attrNameLst>
                                          <p:attrName>style.visibility</p:attrName>
                                        </p:attrNameLst>
                                      </p:cBhvr>
                                      <p:to>
                                        <p:strVal val="hidden"/>
                                      </p:to>
                                    </p:set>
                                  </p:childTnLst>
                                </p:cTn>
                              </p:par>
                              <p:par>
                                <p:cTn id="7426" presetID="1" presetClass="exit" presetSubtype="0" fill="hold" grpId="5" nodeType="withEffect">
                                  <p:stCondLst>
                                    <p:cond delay="0"/>
                                  </p:stCondLst>
                                  <p:childTnLst>
                                    <p:set>
                                      <p:cBhvr>
                                        <p:cTn id="7427" dur="1" fill="hold">
                                          <p:stCondLst>
                                            <p:cond delay="0"/>
                                          </p:stCondLst>
                                        </p:cTn>
                                        <p:tgtEl>
                                          <p:spTgt spid="850"/>
                                        </p:tgtEl>
                                        <p:attrNameLst>
                                          <p:attrName>style.visibility</p:attrName>
                                        </p:attrNameLst>
                                      </p:cBhvr>
                                      <p:to>
                                        <p:strVal val="hidden"/>
                                      </p:to>
                                    </p:set>
                                  </p:childTnLst>
                                </p:cTn>
                              </p:par>
                              <p:par>
                                <p:cTn id="7428" presetID="1" presetClass="exit" presetSubtype="0" fill="hold" grpId="5" nodeType="withEffect">
                                  <p:stCondLst>
                                    <p:cond delay="0"/>
                                  </p:stCondLst>
                                  <p:childTnLst>
                                    <p:set>
                                      <p:cBhvr>
                                        <p:cTn id="7429" dur="1" fill="hold">
                                          <p:stCondLst>
                                            <p:cond delay="0"/>
                                          </p:stCondLst>
                                        </p:cTn>
                                        <p:tgtEl>
                                          <p:spTgt spid="852"/>
                                        </p:tgtEl>
                                        <p:attrNameLst>
                                          <p:attrName>style.visibility</p:attrName>
                                        </p:attrNameLst>
                                      </p:cBhvr>
                                      <p:to>
                                        <p:strVal val="hidden"/>
                                      </p:to>
                                    </p:set>
                                  </p:childTnLst>
                                </p:cTn>
                              </p:par>
                              <p:par>
                                <p:cTn id="7430" presetID="1" presetClass="exit" presetSubtype="0" fill="hold" grpId="5" nodeType="withEffect">
                                  <p:stCondLst>
                                    <p:cond delay="0"/>
                                  </p:stCondLst>
                                  <p:childTnLst>
                                    <p:set>
                                      <p:cBhvr>
                                        <p:cTn id="7431" dur="1" fill="hold">
                                          <p:stCondLst>
                                            <p:cond delay="0"/>
                                          </p:stCondLst>
                                        </p:cTn>
                                        <p:tgtEl>
                                          <p:spTgt spid="851"/>
                                        </p:tgtEl>
                                        <p:attrNameLst>
                                          <p:attrName>style.visibility</p:attrName>
                                        </p:attrNameLst>
                                      </p:cBhvr>
                                      <p:to>
                                        <p:strVal val="hidden"/>
                                      </p:to>
                                    </p:set>
                                  </p:childTnLst>
                                </p:cTn>
                              </p:par>
                              <p:par>
                                <p:cTn id="7432" presetID="1" presetClass="exit" presetSubtype="0" fill="hold" grpId="5" nodeType="withEffect">
                                  <p:stCondLst>
                                    <p:cond delay="0"/>
                                  </p:stCondLst>
                                  <p:childTnLst>
                                    <p:set>
                                      <p:cBhvr>
                                        <p:cTn id="7433" dur="1" fill="hold">
                                          <p:stCondLst>
                                            <p:cond delay="0"/>
                                          </p:stCondLst>
                                        </p:cTn>
                                        <p:tgtEl>
                                          <p:spTgt spid="854"/>
                                        </p:tgtEl>
                                        <p:attrNameLst>
                                          <p:attrName>style.visibility</p:attrName>
                                        </p:attrNameLst>
                                      </p:cBhvr>
                                      <p:to>
                                        <p:strVal val="hidden"/>
                                      </p:to>
                                    </p:set>
                                  </p:childTnLst>
                                </p:cTn>
                              </p:par>
                              <p:par>
                                <p:cTn id="7434" presetID="1" presetClass="exit" presetSubtype="0" fill="hold" grpId="5" nodeType="withEffect">
                                  <p:stCondLst>
                                    <p:cond delay="0"/>
                                  </p:stCondLst>
                                  <p:childTnLst>
                                    <p:set>
                                      <p:cBhvr>
                                        <p:cTn id="7435" dur="1" fill="hold">
                                          <p:stCondLst>
                                            <p:cond delay="0"/>
                                          </p:stCondLst>
                                        </p:cTn>
                                        <p:tgtEl>
                                          <p:spTgt spid="853"/>
                                        </p:tgtEl>
                                        <p:attrNameLst>
                                          <p:attrName>style.visibility</p:attrName>
                                        </p:attrNameLst>
                                      </p:cBhvr>
                                      <p:to>
                                        <p:strVal val="hidden"/>
                                      </p:to>
                                    </p:set>
                                  </p:childTnLst>
                                </p:cTn>
                              </p:par>
                              <p:par>
                                <p:cTn id="7436" presetID="1" presetClass="exit" presetSubtype="0" fill="hold" grpId="5" nodeType="withEffect">
                                  <p:stCondLst>
                                    <p:cond delay="0"/>
                                  </p:stCondLst>
                                  <p:childTnLst>
                                    <p:set>
                                      <p:cBhvr>
                                        <p:cTn id="7437" dur="1" fill="hold">
                                          <p:stCondLst>
                                            <p:cond delay="0"/>
                                          </p:stCondLst>
                                        </p:cTn>
                                        <p:tgtEl>
                                          <p:spTgt spid="856"/>
                                        </p:tgtEl>
                                        <p:attrNameLst>
                                          <p:attrName>style.visibility</p:attrName>
                                        </p:attrNameLst>
                                      </p:cBhvr>
                                      <p:to>
                                        <p:strVal val="hidden"/>
                                      </p:to>
                                    </p:set>
                                  </p:childTnLst>
                                </p:cTn>
                              </p:par>
                              <p:par>
                                <p:cTn id="7438" presetID="1" presetClass="exit" presetSubtype="0" fill="hold" grpId="5" nodeType="withEffect">
                                  <p:stCondLst>
                                    <p:cond delay="0"/>
                                  </p:stCondLst>
                                  <p:childTnLst>
                                    <p:set>
                                      <p:cBhvr>
                                        <p:cTn id="7439" dur="1" fill="hold">
                                          <p:stCondLst>
                                            <p:cond delay="0"/>
                                          </p:stCondLst>
                                        </p:cTn>
                                        <p:tgtEl>
                                          <p:spTgt spid="855"/>
                                        </p:tgtEl>
                                        <p:attrNameLst>
                                          <p:attrName>style.visibility</p:attrName>
                                        </p:attrNameLst>
                                      </p:cBhvr>
                                      <p:to>
                                        <p:strVal val="hidden"/>
                                      </p:to>
                                    </p:set>
                                  </p:childTnLst>
                                </p:cTn>
                              </p:par>
                              <p:par>
                                <p:cTn id="7440" presetID="1" presetClass="exit" presetSubtype="0" fill="hold" grpId="5" nodeType="withEffect">
                                  <p:stCondLst>
                                    <p:cond delay="0"/>
                                  </p:stCondLst>
                                  <p:childTnLst>
                                    <p:set>
                                      <p:cBhvr>
                                        <p:cTn id="7441" dur="1" fill="hold">
                                          <p:stCondLst>
                                            <p:cond delay="0"/>
                                          </p:stCondLst>
                                        </p:cTn>
                                        <p:tgtEl>
                                          <p:spTgt spid="858"/>
                                        </p:tgtEl>
                                        <p:attrNameLst>
                                          <p:attrName>style.visibility</p:attrName>
                                        </p:attrNameLst>
                                      </p:cBhvr>
                                      <p:to>
                                        <p:strVal val="hidden"/>
                                      </p:to>
                                    </p:set>
                                  </p:childTnLst>
                                </p:cTn>
                              </p:par>
                              <p:par>
                                <p:cTn id="7442" presetID="1" presetClass="exit" presetSubtype="0" fill="hold" grpId="5" nodeType="withEffect">
                                  <p:stCondLst>
                                    <p:cond delay="0"/>
                                  </p:stCondLst>
                                  <p:childTnLst>
                                    <p:set>
                                      <p:cBhvr>
                                        <p:cTn id="7443" dur="1" fill="hold">
                                          <p:stCondLst>
                                            <p:cond delay="0"/>
                                          </p:stCondLst>
                                        </p:cTn>
                                        <p:tgtEl>
                                          <p:spTgt spid="857"/>
                                        </p:tgtEl>
                                        <p:attrNameLst>
                                          <p:attrName>style.visibility</p:attrName>
                                        </p:attrNameLst>
                                      </p:cBhvr>
                                      <p:to>
                                        <p:strVal val="hidden"/>
                                      </p:to>
                                    </p:set>
                                  </p:childTnLst>
                                </p:cTn>
                              </p:par>
                              <p:par>
                                <p:cTn id="7444" presetID="1" presetClass="exit" presetSubtype="0" fill="hold" grpId="5" nodeType="withEffect">
                                  <p:stCondLst>
                                    <p:cond delay="0"/>
                                  </p:stCondLst>
                                  <p:childTnLst>
                                    <p:set>
                                      <p:cBhvr>
                                        <p:cTn id="7445" dur="1" fill="hold">
                                          <p:stCondLst>
                                            <p:cond delay="0"/>
                                          </p:stCondLst>
                                        </p:cTn>
                                        <p:tgtEl>
                                          <p:spTgt spid="860"/>
                                        </p:tgtEl>
                                        <p:attrNameLst>
                                          <p:attrName>style.visibility</p:attrName>
                                        </p:attrNameLst>
                                      </p:cBhvr>
                                      <p:to>
                                        <p:strVal val="hidden"/>
                                      </p:to>
                                    </p:set>
                                  </p:childTnLst>
                                </p:cTn>
                              </p:par>
                              <p:par>
                                <p:cTn id="7446" presetID="1" presetClass="exit" presetSubtype="0" fill="hold" grpId="5" nodeType="withEffect">
                                  <p:stCondLst>
                                    <p:cond delay="0"/>
                                  </p:stCondLst>
                                  <p:childTnLst>
                                    <p:set>
                                      <p:cBhvr>
                                        <p:cTn id="7447" dur="1" fill="hold">
                                          <p:stCondLst>
                                            <p:cond delay="0"/>
                                          </p:stCondLst>
                                        </p:cTn>
                                        <p:tgtEl>
                                          <p:spTgt spid="859"/>
                                        </p:tgtEl>
                                        <p:attrNameLst>
                                          <p:attrName>style.visibility</p:attrName>
                                        </p:attrNameLst>
                                      </p:cBhvr>
                                      <p:to>
                                        <p:strVal val="hidden"/>
                                      </p:to>
                                    </p:set>
                                  </p:childTnLst>
                                </p:cTn>
                              </p:par>
                              <p:par>
                                <p:cTn id="7448" presetID="1" presetClass="exit" presetSubtype="0" fill="hold" grpId="5" nodeType="withEffect">
                                  <p:stCondLst>
                                    <p:cond delay="0"/>
                                  </p:stCondLst>
                                  <p:childTnLst>
                                    <p:set>
                                      <p:cBhvr>
                                        <p:cTn id="7449" dur="1" fill="hold">
                                          <p:stCondLst>
                                            <p:cond delay="0"/>
                                          </p:stCondLst>
                                        </p:cTn>
                                        <p:tgtEl>
                                          <p:spTgt spid="862"/>
                                        </p:tgtEl>
                                        <p:attrNameLst>
                                          <p:attrName>style.visibility</p:attrName>
                                        </p:attrNameLst>
                                      </p:cBhvr>
                                      <p:to>
                                        <p:strVal val="hidden"/>
                                      </p:to>
                                    </p:set>
                                  </p:childTnLst>
                                </p:cTn>
                              </p:par>
                              <p:par>
                                <p:cTn id="7450" presetID="1" presetClass="exit" presetSubtype="0" fill="hold" grpId="5" nodeType="withEffect">
                                  <p:stCondLst>
                                    <p:cond delay="0"/>
                                  </p:stCondLst>
                                  <p:childTnLst>
                                    <p:set>
                                      <p:cBhvr>
                                        <p:cTn id="7451" dur="1" fill="hold">
                                          <p:stCondLst>
                                            <p:cond delay="0"/>
                                          </p:stCondLst>
                                        </p:cTn>
                                        <p:tgtEl>
                                          <p:spTgt spid="861"/>
                                        </p:tgtEl>
                                        <p:attrNameLst>
                                          <p:attrName>style.visibility</p:attrName>
                                        </p:attrNameLst>
                                      </p:cBhvr>
                                      <p:to>
                                        <p:strVal val="hidden"/>
                                      </p:to>
                                    </p:set>
                                  </p:childTnLst>
                                </p:cTn>
                              </p:par>
                              <p:par>
                                <p:cTn id="7452" presetID="1" presetClass="exit" presetSubtype="0" fill="hold" grpId="5" nodeType="withEffect">
                                  <p:stCondLst>
                                    <p:cond delay="0"/>
                                  </p:stCondLst>
                                  <p:childTnLst>
                                    <p:set>
                                      <p:cBhvr>
                                        <p:cTn id="7453" dur="1" fill="hold">
                                          <p:stCondLst>
                                            <p:cond delay="0"/>
                                          </p:stCondLst>
                                        </p:cTn>
                                        <p:tgtEl>
                                          <p:spTgt spid="864"/>
                                        </p:tgtEl>
                                        <p:attrNameLst>
                                          <p:attrName>style.visibility</p:attrName>
                                        </p:attrNameLst>
                                      </p:cBhvr>
                                      <p:to>
                                        <p:strVal val="hidden"/>
                                      </p:to>
                                    </p:set>
                                  </p:childTnLst>
                                </p:cTn>
                              </p:par>
                              <p:par>
                                <p:cTn id="7454" presetID="1" presetClass="exit" presetSubtype="0" fill="hold" grpId="5" nodeType="withEffect">
                                  <p:stCondLst>
                                    <p:cond delay="0"/>
                                  </p:stCondLst>
                                  <p:childTnLst>
                                    <p:set>
                                      <p:cBhvr>
                                        <p:cTn id="7455" dur="1" fill="hold">
                                          <p:stCondLst>
                                            <p:cond delay="0"/>
                                          </p:stCondLst>
                                        </p:cTn>
                                        <p:tgtEl>
                                          <p:spTgt spid="863"/>
                                        </p:tgtEl>
                                        <p:attrNameLst>
                                          <p:attrName>style.visibility</p:attrName>
                                        </p:attrNameLst>
                                      </p:cBhvr>
                                      <p:to>
                                        <p:strVal val="hidden"/>
                                      </p:to>
                                    </p:set>
                                  </p:childTnLst>
                                </p:cTn>
                              </p:par>
                              <p:par>
                                <p:cTn id="7456" presetID="1" presetClass="exit" presetSubtype="0" fill="hold" grpId="5" nodeType="withEffect">
                                  <p:stCondLst>
                                    <p:cond delay="0"/>
                                  </p:stCondLst>
                                  <p:childTnLst>
                                    <p:set>
                                      <p:cBhvr>
                                        <p:cTn id="7457" dur="1" fill="hold">
                                          <p:stCondLst>
                                            <p:cond delay="0"/>
                                          </p:stCondLst>
                                        </p:cTn>
                                        <p:tgtEl>
                                          <p:spTgt spid="866"/>
                                        </p:tgtEl>
                                        <p:attrNameLst>
                                          <p:attrName>style.visibility</p:attrName>
                                        </p:attrNameLst>
                                      </p:cBhvr>
                                      <p:to>
                                        <p:strVal val="hidden"/>
                                      </p:to>
                                    </p:set>
                                  </p:childTnLst>
                                </p:cTn>
                              </p:par>
                              <p:par>
                                <p:cTn id="7458" presetID="1" presetClass="exit" presetSubtype="0" fill="hold" grpId="5" nodeType="withEffect">
                                  <p:stCondLst>
                                    <p:cond delay="0"/>
                                  </p:stCondLst>
                                  <p:childTnLst>
                                    <p:set>
                                      <p:cBhvr>
                                        <p:cTn id="7459" dur="1" fill="hold">
                                          <p:stCondLst>
                                            <p:cond delay="0"/>
                                          </p:stCondLst>
                                        </p:cTn>
                                        <p:tgtEl>
                                          <p:spTgt spid="865"/>
                                        </p:tgtEl>
                                        <p:attrNameLst>
                                          <p:attrName>style.visibility</p:attrName>
                                        </p:attrNameLst>
                                      </p:cBhvr>
                                      <p:to>
                                        <p:strVal val="hidden"/>
                                      </p:to>
                                    </p:set>
                                  </p:childTnLst>
                                </p:cTn>
                              </p:par>
                              <p:par>
                                <p:cTn id="7460" presetID="1" presetClass="exit" presetSubtype="0" fill="hold" grpId="5" nodeType="withEffect">
                                  <p:stCondLst>
                                    <p:cond delay="0"/>
                                  </p:stCondLst>
                                  <p:childTnLst>
                                    <p:set>
                                      <p:cBhvr>
                                        <p:cTn id="7461" dur="1" fill="hold">
                                          <p:stCondLst>
                                            <p:cond delay="0"/>
                                          </p:stCondLst>
                                        </p:cTn>
                                        <p:tgtEl>
                                          <p:spTgt spid="868"/>
                                        </p:tgtEl>
                                        <p:attrNameLst>
                                          <p:attrName>style.visibility</p:attrName>
                                        </p:attrNameLst>
                                      </p:cBhvr>
                                      <p:to>
                                        <p:strVal val="hidden"/>
                                      </p:to>
                                    </p:set>
                                  </p:childTnLst>
                                </p:cTn>
                              </p:par>
                              <p:par>
                                <p:cTn id="7462" presetID="1" presetClass="exit" presetSubtype="0" fill="hold" grpId="5" nodeType="withEffect">
                                  <p:stCondLst>
                                    <p:cond delay="0"/>
                                  </p:stCondLst>
                                  <p:childTnLst>
                                    <p:set>
                                      <p:cBhvr>
                                        <p:cTn id="7463" dur="1" fill="hold">
                                          <p:stCondLst>
                                            <p:cond delay="0"/>
                                          </p:stCondLst>
                                        </p:cTn>
                                        <p:tgtEl>
                                          <p:spTgt spid="867"/>
                                        </p:tgtEl>
                                        <p:attrNameLst>
                                          <p:attrName>style.visibility</p:attrName>
                                        </p:attrNameLst>
                                      </p:cBhvr>
                                      <p:to>
                                        <p:strVal val="hidden"/>
                                      </p:to>
                                    </p:set>
                                  </p:childTnLst>
                                </p:cTn>
                              </p:par>
                              <p:par>
                                <p:cTn id="7464" presetID="1" presetClass="exit" presetSubtype="0" fill="hold" grpId="5" nodeType="withEffect">
                                  <p:stCondLst>
                                    <p:cond delay="0"/>
                                  </p:stCondLst>
                                  <p:childTnLst>
                                    <p:set>
                                      <p:cBhvr>
                                        <p:cTn id="7465" dur="1" fill="hold">
                                          <p:stCondLst>
                                            <p:cond delay="0"/>
                                          </p:stCondLst>
                                        </p:cTn>
                                        <p:tgtEl>
                                          <p:spTgt spid="869"/>
                                        </p:tgtEl>
                                        <p:attrNameLst>
                                          <p:attrName>style.visibility</p:attrName>
                                        </p:attrNameLst>
                                      </p:cBhvr>
                                      <p:to>
                                        <p:strVal val="hidden"/>
                                      </p:to>
                                    </p:set>
                                  </p:childTnLst>
                                </p:cTn>
                              </p:par>
                              <p:par>
                                <p:cTn id="7466" presetID="1" presetClass="exit" presetSubtype="0" fill="hold" grpId="5" nodeType="withEffect">
                                  <p:stCondLst>
                                    <p:cond delay="0"/>
                                  </p:stCondLst>
                                  <p:childTnLst>
                                    <p:set>
                                      <p:cBhvr>
                                        <p:cTn id="7467" dur="1" fill="hold">
                                          <p:stCondLst>
                                            <p:cond delay="0"/>
                                          </p:stCondLst>
                                        </p:cTn>
                                        <p:tgtEl>
                                          <p:spTgt spid="870"/>
                                        </p:tgtEl>
                                        <p:attrNameLst>
                                          <p:attrName>style.visibility</p:attrName>
                                        </p:attrNameLst>
                                      </p:cBhvr>
                                      <p:to>
                                        <p:strVal val="hidden"/>
                                      </p:to>
                                    </p:set>
                                  </p:childTnLst>
                                </p:cTn>
                              </p:par>
                              <p:par>
                                <p:cTn id="7468" presetID="1" presetClass="exit" presetSubtype="0" fill="hold" grpId="5" nodeType="withEffect">
                                  <p:stCondLst>
                                    <p:cond delay="0"/>
                                  </p:stCondLst>
                                  <p:childTnLst>
                                    <p:set>
                                      <p:cBhvr>
                                        <p:cTn id="7469" dur="1" fill="hold">
                                          <p:stCondLst>
                                            <p:cond delay="0"/>
                                          </p:stCondLst>
                                        </p:cTn>
                                        <p:tgtEl>
                                          <p:spTgt spid="872"/>
                                        </p:tgtEl>
                                        <p:attrNameLst>
                                          <p:attrName>style.visibility</p:attrName>
                                        </p:attrNameLst>
                                      </p:cBhvr>
                                      <p:to>
                                        <p:strVal val="hidden"/>
                                      </p:to>
                                    </p:set>
                                  </p:childTnLst>
                                </p:cTn>
                              </p:par>
                              <p:par>
                                <p:cTn id="7470" presetID="1" presetClass="exit" presetSubtype="0" fill="hold" grpId="5" nodeType="withEffect">
                                  <p:stCondLst>
                                    <p:cond delay="0"/>
                                  </p:stCondLst>
                                  <p:childTnLst>
                                    <p:set>
                                      <p:cBhvr>
                                        <p:cTn id="7471" dur="1" fill="hold">
                                          <p:stCondLst>
                                            <p:cond delay="0"/>
                                          </p:stCondLst>
                                        </p:cTn>
                                        <p:tgtEl>
                                          <p:spTgt spid="871"/>
                                        </p:tgtEl>
                                        <p:attrNameLst>
                                          <p:attrName>style.visibility</p:attrName>
                                        </p:attrNameLst>
                                      </p:cBhvr>
                                      <p:to>
                                        <p:strVal val="hidden"/>
                                      </p:to>
                                    </p:set>
                                  </p:childTnLst>
                                </p:cTn>
                              </p:par>
                              <p:par>
                                <p:cTn id="7472" presetID="1" presetClass="exit" presetSubtype="0" fill="hold" grpId="5" nodeType="withEffect">
                                  <p:stCondLst>
                                    <p:cond delay="0"/>
                                  </p:stCondLst>
                                  <p:childTnLst>
                                    <p:set>
                                      <p:cBhvr>
                                        <p:cTn id="7473" dur="1" fill="hold">
                                          <p:stCondLst>
                                            <p:cond delay="0"/>
                                          </p:stCondLst>
                                        </p:cTn>
                                        <p:tgtEl>
                                          <p:spTgt spid="874"/>
                                        </p:tgtEl>
                                        <p:attrNameLst>
                                          <p:attrName>style.visibility</p:attrName>
                                        </p:attrNameLst>
                                      </p:cBhvr>
                                      <p:to>
                                        <p:strVal val="hidden"/>
                                      </p:to>
                                    </p:set>
                                  </p:childTnLst>
                                </p:cTn>
                              </p:par>
                              <p:par>
                                <p:cTn id="7474" presetID="1" presetClass="exit" presetSubtype="0" fill="hold" grpId="5" nodeType="withEffect">
                                  <p:stCondLst>
                                    <p:cond delay="0"/>
                                  </p:stCondLst>
                                  <p:childTnLst>
                                    <p:set>
                                      <p:cBhvr>
                                        <p:cTn id="7475" dur="1" fill="hold">
                                          <p:stCondLst>
                                            <p:cond delay="0"/>
                                          </p:stCondLst>
                                        </p:cTn>
                                        <p:tgtEl>
                                          <p:spTgt spid="873"/>
                                        </p:tgtEl>
                                        <p:attrNameLst>
                                          <p:attrName>style.visibility</p:attrName>
                                        </p:attrNameLst>
                                      </p:cBhvr>
                                      <p:to>
                                        <p:strVal val="hidden"/>
                                      </p:to>
                                    </p:set>
                                  </p:childTnLst>
                                </p:cTn>
                              </p:par>
                              <p:par>
                                <p:cTn id="7476" presetID="1" presetClass="exit" presetSubtype="0" fill="hold" grpId="5" nodeType="withEffect">
                                  <p:stCondLst>
                                    <p:cond delay="0"/>
                                  </p:stCondLst>
                                  <p:childTnLst>
                                    <p:set>
                                      <p:cBhvr>
                                        <p:cTn id="7477" dur="1" fill="hold">
                                          <p:stCondLst>
                                            <p:cond delay="0"/>
                                          </p:stCondLst>
                                        </p:cTn>
                                        <p:tgtEl>
                                          <p:spTgt spid="876"/>
                                        </p:tgtEl>
                                        <p:attrNameLst>
                                          <p:attrName>style.visibility</p:attrName>
                                        </p:attrNameLst>
                                      </p:cBhvr>
                                      <p:to>
                                        <p:strVal val="hidden"/>
                                      </p:to>
                                    </p:set>
                                  </p:childTnLst>
                                </p:cTn>
                              </p:par>
                              <p:par>
                                <p:cTn id="7478" presetID="1" presetClass="exit" presetSubtype="0" fill="hold" grpId="5" nodeType="withEffect">
                                  <p:stCondLst>
                                    <p:cond delay="0"/>
                                  </p:stCondLst>
                                  <p:childTnLst>
                                    <p:set>
                                      <p:cBhvr>
                                        <p:cTn id="7479" dur="1" fill="hold">
                                          <p:stCondLst>
                                            <p:cond delay="0"/>
                                          </p:stCondLst>
                                        </p:cTn>
                                        <p:tgtEl>
                                          <p:spTgt spid="875"/>
                                        </p:tgtEl>
                                        <p:attrNameLst>
                                          <p:attrName>style.visibility</p:attrName>
                                        </p:attrNameLst>
                                      </p:cBhvr>
                                      <p:to>
                                        <p:strVal val="hidden"/>
                                      </p:to>
                                    </p:set>
                                  </p:childTnLst>
                                </p:cTn>
                              </p:par>
                              <p:par>
                                <p:cTn id="7480" presetID="1" presetClass="exit" presetSubtype="0" fill="hold" grpId="5" nodeType="withEffect">
                                  <p:stCondLst>
                                    <p:cond delay="0"/>
                                  </p:stCondLst>
                                  <p:childTnLst>
                                    <p:set>
                                      <p:cBhvr>
                                        <p:cTn id="7481" dur="1" fill="hold">
                                          <p:stCondLst>
                                            <p:cond delay="0"/>
                                          </p:stCondLst>
                                        </p:cTn>
                                        <p:tgtEl>
                                          <p:spTgt spid="878"/>
                                        </p:tgtEl>
                                        <p:attrNameLst>
                                          <p:attrName>style.visibility</p:attrName>
                                        </p:attrNameLst>
                                      </p:cBhvr>
                                      <p:to>
                                        <p:strVal val="hidden"/>
                                      </p:to>
                                    </p:set>
                                  </p:childTnLst>
                                </p:cTn>
                              </p:par>
                              <p:par>
                                <p:cTn id="7482" presetID="1" presetClass="exit" presetSubtype="0" fill="hold" grpId="5" nodeType="withEffect">
                                  <p:stCondLst>
                                    <p:cond delay="0"/>
                                  </p:stCondLst>
                                  <p:childTnLst>
                                    <p:set>
                                      <p:cBhvr>
                                        <p:cTn id="7483" dur="1" fill="hold">
                                          <p:stCondLst>
                                            <p:cond delay="0"/>
                                          </p:stCondLst>
                                        </p:cTn>
                                        <p:tgtEl>
                                          <p:spTgt spid="877"/>
                                        </p:tgtEl>
                                        <p:attrNameLst>
                                          <p:attrName>style.visibility</p:attrName>
                                        </p:attrNameLst>
                                      </p:cBhvr>
                                      <p:to>
                                        <p:strVal val="hidden"/>
                                      </p:to>
                                    </p:set>
                                  </p:childTnLst>
                                </p:cTn>
                              </p:par>
                              <p:par>
                                <p:cTn id="7484" presetID="1" presetClass="exit" presetSubtype="0" fill="hold" grpId="5" nodeType="withEffect">
                                  <p:stCondLst>
                                    <p:cond delay="0"/>
                                  </p:stCondLst>
                                  <p:childTnLst>
                                    <p:set>
                                      <p:cBhvr>
                                        <p:cTn id="7485" dur="1" fill="hold">
                                          <p:stCondLst>
                                            <p:cond delay="0"/>
                                          </p:stCondLst>
                                        </p:cTn>
                                        <p:tgtEl>
                                          <p:spTgt spid="880"/>
                                        </p:tgtEl>
                                        <p:attrNameLst>
                                          <p:attrName>style.visibility</p:attrName>
                                        </p:attrNameLst>
                                      </p:cBhvr>
                                      <p:to>
                                        <p:strVal val="hidden"/>
                                      </p:to>
                                    </p:set>
                                  </p:childTnLst>
                                </p:cTn>
                              </p:par>
                              <p:par>
                                <p:cTn id="7486" presetID="1" presetClass="exit" presetSubtype="0" fill="hold" grpId="5" nodeType="withEffect">
                                  <p:stCondLst>
                                    <p:cond delay="0"/>
                                  </p:stCondLst>
                                  <p:childTnLst>
                                    <p:set>
                                      <p:cBhvr>
                                        <p:cTn id="7487" dur="1" fill="hold">
                                          <p:stCondLst>
                                            <p:cond delay="0"/>
                                          </p:stCondLst>
                                        </p:cTn>
                                        <p:tgtEl>
                                          <p:spTgt spid="879"/>
                                        </p:tgtEl>
                                        <p:attrNameLst>
                                          <p:attrName>style.visibility</p:attrName>
                                        </p:attrNameLst>
                                      </p:cBhvr>
                                      <p:to>
                                        <p:strVal val="hidden"/>
                                      </p:to>
                                    </p:set>
                                  </p:childTnLst>
                                </p:cTn>
                              </p:par>
                              <p:par>
                                <p:cTn id="7488" presetID="1" presetClass="exit" presetSubtype="0" fill="hold" grpId="5" nodeType="withEffect">
                                  <p:stCondLst>
                                    <p:cond delay="0"/>
                                  </p:stCondLst>
                                  <p:childTnLst>
                                    <p:set>
                                      <p:cBhvr>
                                        <p:cTn id="7489" dur="1" fill="hold">
                                          <p:stCondLst>
                                            <p:cond delay="0"/>
                                          </p:stCondLst>
                                        </p:cTn>
                                        <p:tgtEl>
                                          <p:spTgt spid="882"/>
                                        </p:tgtEl>
                                        <p:attrNameLst>
                                          <p:attrName>style.visibility</p:attrName>
                                        </p:attrNameLst>
                                      </p:cBhvr>
                                      <p:to>
                                        <p:strVal val="hidden"/>
                                      </p:to>
                                    </p:set>
                                  </p:childTnLst>
                                </p:cTn>
                              </p:par>
                              <p:par>
                                <p:cTn id="7490" presetID="1" presetClass="exit" presetSubtype="0" fill="hold" grpId="5" nodeType="withEffect">
                                  <p:stCondLst>
                                    <p:cond delay="0"/>
                                  </p:stCondLst>
                                  <p:childTnLst>
                                    <p:set>
                                      <p:cBhvr>
                                        <p:cTn id="7491" dur="1" fill="hold">
                                          <p:stCondLst>
                                            <p:cond delay="0"/>
                                          </p:stCondLst>
                                        </p:cTn>
                                        <p:tgtEl>
                                          <p:spTgt spid="881"/>
                                        </p:tgtEl>
                                        <p:attrNameLst>
                                          <p:attrName>style.visibility</p:attrName>
                                        </p:attrNameLst>
                                      </p:cBhvr>
                                      <p:to>
                                        <p:strVal val="hidden"/>
                                      </p:to>
                                    </p:set>
                                  </p:childTnLst>
                                </p:cTn>
                              </p:par>
                              <p:par>
                                <p:cTn id="7492" presetID="1" presetClass="exit" presetSubtype="0" fill="hold" grpId="5" nodeType="withEffect">
                                  <p:stCondLst>
                                    <p:cond delay="0"/>
                                  </p:stCondLst>
                                  <p:childTnLst>
                                    <p:set>
                                      <p:cBhvr>
                                        <p:cTn id="7493" dur="1" fill="hold">
                                          <p:stCondLst>
                                            <p:cond delay="0"/>
                                          </p:stCondLst>
                                        </p:cTn>
                                        <p:tgtEl>
                                          <p:spTgt spid="884"/>
                                        </p:tgtEl>
                                        <p:attrNameLst>
                                          <p:attrName>style.visibility</p:attrName>
                                        </p:attrNameLst>
                                      </p:cBhvr>
                                      <p:to>
                                        <p:strVal val="hidden"/>
                                      </p:to>
                                    </p:set>
                                  </p:childTnLst>
                                </p:cTn>
                              </p:par>
                              <p:par>
                                <p:cTn id="7494" presetID="1" presetClass="exit" presetSubtype="0" fill="hold" grpId="5" nodeType="withEffect">
                                  <p:stCondLst>
                                    <p:cond delay="0"/>
                                  </p:stCondLst>
                                  <p:childTnLst>
                                    <p:set>
                                      <p:cBhvr>
                                        <p:cTn id="7495" dur="1" fill="hold">
                                          <p:stCondLst>
                                            <p:cond delay="0"/>
                                          </p:stCondLst>
                                        </p:cTn>
                                        <p:tgtEl>
                                          <p:spTgt spid="883"/>
                                        </p:tgtEl>
                                        <p:attrNameLst>
                                          <p:attrName>style.visibility</p:attrName>
                                        </p:attrNameLst>
                                      </p:cBhvr>
                                      <p:to>
                                        <p:strVal val="hidden"/>
                                      </p:to>
                                    </p:set>
                                  </p:childTnLst>
                                </p:cTn>
                              </p:par>
                              <p:par>
                                <p:cTn id="7496" presetID="1" presetClass="exit" presetSubtype="0" fill="hold" grpId="5" nodeType="withEffect">
                                  <p:stCondLst>
                                    <p:cond delay="0"/>
                                  </p:stCondLst>
                                  <p:childTnLst>
                                    <p:set>
                                      <p:cBhvr>
                                        <p:cTn id="7497" dur="1" fill="hold">
                                          <p:stCondLst>
                                            <p:cond delay="0"/>
                                          </p:stCondLst>
                                        </p:cTn>
                                        <p:tgtEl>
                                          <p:spTgt spid="886"/>
                                        </p:tgtEl>
                                        <p:attrNameLst>
                                          <p:attrName>style.visibility</p:attrName>
                                        </p:attrNameLst>
                                      </p:cBhvr>
                                      <p:to>
                                        <p:strVal val="hidden"/>
                                      </p:to>
                                    </p:set>
                                  </p:childTnLst>
                                </p:cTn>
                              </p:par>
                              <p:par>
                                <p:cTn id="7498" presetID="1" presetClass="exit" presetSubtype="0" fill="hold" grpId="5" nodeType="withEffect">
                                  <p:stCondLst>
                                    <p:cond delay="0"/>
                                  </p:stCondLst>
                                  <p:childTnLst>
                                    <p:set>
                                      <p:cBhvr>
                                        <p:cTn id="7499" dur="1" fill="hold">
                                          <p:stCondLst>
                                            <p:cond delay="0"/>
                                          </p:stCondLst>
                                        </p:cTn>
                                        <p:tgtEl>
                                          <p:spTgt spid="885"/>
                                        </p:tgtEl>
                                        <p:attrNameLst>
                                          <p:attrName>style.visibility</p:attrName>
                                        </p:attrNameLst>
                                      </p:cBhvr>
                                      <p:to>
                                        <p:strVal val="hidden"/>
                                      </p:to>
                                    </p:set>
                                  </p:childTnLst>
                                </p:cTn>
                              </p:par>
                              <p:par>
                                <p:cTn id="7500" presetID="1" presetClass="exit" presetSubtype="0" fill="hold" grpId="5" nodeType="withEffect">
                                  <p:stCondLst>
                                    <p:cond delay="0"/>
                                  </p:stCondLst>
                                  <p:childTnLst>
                                    <p:set>
                                      <p:cBhvr>
                                        <p:cTn id="7501" dur="1" fill="hold">
                                          <p:stCondLst>
                                            <p:cond delay="0"/>
                                          </p:stCondLst>
                                        </p:cTn>
                                        <p:tgtEl>
                                          <p:spTgt spid="888"/>
                                        </p:tgtEl>
                                        <p:attrNameLst>
                                          <p:attrName>style.visibility</p:attrName>
                                        </p:attrNameLst>
                                      </p:cBhvr>
                                      <p:to>
                                        <p:strVal val="hidden"/>
                                      </p:to>
                                    </p:set>
                                  </p:childTnLst>
                                </p:cTn>
                              </p:par>
                              <p:par>
                                <p:cTn id="7502" presetID="1" presetClass="exit" presetSubtype="0" fill="hold" grpId="5" nodeType="withEffect">
                                  <p:stCondLst>
                                    <p:cond delay="0"/>
                                  </p:stCondLst>
                                  <p:childTnLst>
                                    <p:set>
                                      <p:cBhvr>
                                        <p:cTn id="7503" dur="1" fill="hold">
                                          <p:stCondLst>
                                            <p:cond delay="0"/>
                                          </p:stCondLst>
                                        </p:cTn>
                                        <p:tgtEl>
                                          <p:spTgt spid="887"/>
                                        </p:tgtEl>
                                        <p:attrNameLst>
                                          <p:attrName>style.visibility</p:attrName>
                                        </p:attrNameLst>
                                      </p:cBhvr>
                                      <p:to>
                                        <p:strVal val="hidden"/>
                                      </p:to>
                                    </p:set>
                                  </p:childTnLst>
                                </p:cTn>
                              </p:par>
                              <p:par>
                                <p:cTn id="7504" presetID="1" presetClass="exit" presetSubtype="0" fill="hold" grpId="5" nodeType="withEffect">
                                  <p:stCondLst>
                                    <p:cond delay="0"/>
                                  </p:stCondLst>
                                  <p:childTnLst>
                                    <p:set>
                                      <p:cBhvr>
                                        <p:cTn id="7505" dur="1" fill="hold">
                                          <p:stCondLst>
                                            <p:cond delay="0"/>
                                          </p:stCondLst>
                                        </p:cTn>
                                        <p:tgtEl>
                                          <p:spTgt spid="889"/>
                                        </p:tgtEl>
                                        <p:attrNameLst>
                                          <p:attrName>style.visibility</p:attrName>
                                        </p:attrNameLst>
                                      </p:cBhvr>
                                      <p:to>
                                        <p:strVal val="hidden"/>
                                      </p:to>
                                    </p:set>
                                  </p:childTnLst>
                                </p:cTn>
                              </p:par>
                              <p:par>
                                <p:cTn id="7506" presetID="1" presetClass="exit" presetSubtype="0" fill="hold" grpId="5" nodeType="withEffect">
                                  <p:stCondLst>
                                    <p:cond delay="0"/>
                                  </p:stCondLst>
                                  <p:childTnLst>
                                    <p:set>
                                      <p:cBhvr>
                                        <p:cTn id="7507" dur="1" fill="hold">
                                          <p:stCondLst>
                                            <p:cond delay="0"/>
                                          </p:stCondLst>
                                        </p:cTn>
                                        <p:tgtEl>
                                          <p:spTgt spid="890"/>
                                        </p:tgtEl>
                                        <p:attrNameLst>
                                          <p:attrName>style.visibility</p:attrName>
                                        </p:attrNameLst>
                                      </p:cBhvr>
                                      <p:to>
                                        <p:strVal val="hidden"/>
                                      </p:to>
                                    </p:set>
                                  </p:childTnLst>
                                </p:cTn>
                              </p:par>
                              <p:par>
                                <p:cTn id="7508" presetID="1" presetClass="exit" presetSubtype="0" fill="hold" grpId="5" nodeType="withEffect">
                                  <p:stCondLst>
                                    <p:cond delay="0"/>
                                  </p:stCondLst>
                                  <p:childTnLst>
                                    <p:set>
                                      <p:cBhvr>
                                        <p:cTn id="7509" dur="1" fill="hold">
                                          <p:stCondLst>
                                            <p:cond delay="0"/>
                                          </p:stCondLst>
                                        </p:cTn>
                                        <p:tgtEl>
                                          <p:spTgt spid="892"/>
                                        </p:tgtEl>
                                        <p:attrNameLst>
                                          <p:attrName>style.visibility</p:attrName>
                                        </p:attrNameLst>
                                      </p:cBhvr>
                                      <p:to>
                                        <p:strVal val="hidden"/>
                                      </p:to>
                                    </p:set>
                                  </p:childTnLst>
                                </p:cTn>
                              </p:par>
                              <p:par>
                                <p:cTn id="7510" presetID="1" presetClass="exit" presetSubtype="0" fill="hold" grpId="5" nodeType="withEffect">
                                  <p:stCondLst>
                                    <p:cond delay="0"/>
                                  </p:stCondLst>
                                  <p:childTnLst>
                                    <p:set>
                                      <p:cBhvr>
                                        <p:cTn id="7511" dur="1" fill="hold">
                                          <p:stCondLst>
                                            <p:cond delay="0"/>
                                          </p:stCondLst>
                                        </p:cTn>
                                        <p:tgtEl>
                                          <p:spTgt spid="891"/>
                                        </p:tgtEl>
                                        <p:attrNameLst>
                                          <p:attrName>style.visibility</p:attrName>
                                        </p:attrNameLst>
                                      </p:cBhvr>
                                      <p:to>
                                        <p:strVal val="hidden"/>
                                      </p:to>
                                    </p:set>
                                  </p:childTnLst>
                                </p:cTn>
                              </p:par>
                              <p:par>
                                <p:cTn id="7512" presetID="1" presetClass="exit" presetSubtype="0" fill="hold" grpId="5" nodeType="withEffect">
                                  <p:stCondLst>
                                    <p:cond delay="0"/>
                                  </p:stCondLst>
                                  <p:childTnLst>
                                    <p:set>
                                      <p:cBhvr>
                                        <p:cTn id="7513" dur="1" fill="hold">
                                          <p:stCondLst>
                                            <p:cond delay="0"/>
                                          </p:stCondLst>
                                        </p:cTn>
                                        <p:tgtEl>
                                          <p:spTgt spid="894"/>
                                        </p:tgtEl>
                                        <p:attrNameLst>
                                          <p:attrName>style.visibility</p:attrName>
                                        </p:attrNameLst>
                                      </p:cBhvr>
                                      <p:to>
                                        <p:strVal val="hidden"/>
                                      </p:to>
                                    </p:set>
                                  </p:childTnLst>
                                </p:cTn>
                              </p:par>
                              <p:par>
                                <p:cTn id="7514" presetID="1" presetClass="exit" presetSubtype="0" fill="hold" grpId="5" nodeType="withEffect">
                                  <p:stCondLst>
                                    <p:cond delay="0"/>
                                  </p:stCondLst>
                                  <p:childTnLst>
                                    <p:set>
                                      <p:cBhvr>
                                        <p:cTn id="7515" dur="1" fill="hold">
                                          <p:stCondLst>
                                            <p:cond delay="0"/>
                                          </p:stCondLst>
                                        </p:cTn>
                                        <p:tgtEl>
                                          <p:spTgt spid="893"/>
                                        </p:tgtEl>
                                        <p:attrNameLst>
                                          <p:attrName>style.visibility</p:attrName>
                                        </p:attrNameLst>
                                      </p:cBhvr>
                                      <p:to>
                                        <p:strVal val="hidden"/>
                                      </p:to>
                                    </p:set>
                                  </p:childTnLst>
                                </p:cTn>
                              </p:par>
                              <p:par>
                                <p:cTn id="7516" presetID="1" presetClass="exit" presetSubtype="0" fill="hold" grpId="5" nodeType="withEffect">
                                  <p:stCondLst>
                                    <p:cond delay="0"/>
                                  </p:stCondLst>
                                  <p:childTnLst>
                                    <p:set>
                                      <p:cBhvr>
                                        <p:cTn id="7517" dur="1" fill="hold">
                                          <p:stCondLst>
                                            <p:cond delay="0"/>
                                          </p:stCondLst>
                                        </p:cTn>
                                        <p:tgtEl>
                                          <p:spTgt spid="896"/>
                                        </p:tgtEl>
                                        <p:attrNameLst>
                                          <p:attrName>style.visibility</p:attrName>
                                        </p:attrNameLst>
                                      </p:cBhvr>
                                      <p:to>
                                        <p:strVal val="hidden"/>
                                      </p:to>
                                    </p:set>
                                  </p:childTnLst>
                                </p:cTn>
                              </p:par>
                              <p:par>
                                <p:cTn id="7518" presetID="1" presetClass="exit" presetSubtype="0" fill="hold" grpId="5" nodeType="withEffect">
                                  <p:stCondLst>
                                    <p:cond delay="0"/>
                                  </p:stCondLst>
                                  <p:childTnLst>
                                    <p:set>
                                      <p:cBhvr>
                                        <p:cTn id="7519" dur="1" fill="hold">
                                          <p:stCondLst>
                                            <p:cond delay="0"/>
                                          </p:stCondLst>
                                        </p:cTn>
                                        <p:tgtEl>
                                          <p:spTgt spid="895"/>
                                        </p:tgtEl>
                                        <p:attrNameLst>
                                          <p:attrName>style.visibility</p:attrName>
                                        </p:attrNameLst>
                                      </p:cBhvr>
                                      <p:to>
                                        <p:strVal val="hidden"/>
                                      </p:to>
                                    </p:set>
                                  </p:childTnLst>
                                </p:cTn>
                              </p:par>
                              <p:par>
                                <p:cTn id="7520" presetID="1" presetClass="exit" presetSubtype="0" fill="hold" grpId="5" nodeType="withEffect">
                                  <p:stCondLst>
                                    <p:cond delay="0"/>
                                  </p:stCondLst>
                                  <p:childTnLst>
                                    <p:set>
                                      <p:cBhvr>
                                        <p:cTn id="7521" dur="1" fill="hold">
                                          <p:stCondLst>
                                            <p:cond delay="0"/>
                                          </p:stCondLst>
                                        </p:cTn>
                                        <p:tgtEl>
                                          <p:spTgt spid="898"/>
                                        </p:tgtEl>
                                        <p:attrNameLst>
                                          <p:attrName>style.visibility</p:attrName>
                                        </p:attrNameLst>
                                      </p:cBhvr>
                                      <p:to>
                                        <p:strVal val="hidden"/>
                                      </p:to>
                                    </p:set>
                                  </p:childTnLst>
                                </p:cTn>
                              </p:par>
                              <p:par>
                                <p:cTn id="7522" presetID="1" presetClass="exit" presetSubtype="0" fill="hold" grpId="5" nodeType="withEffect">
                                  <p:stCondLst>
                                    <p:cond delay="0"/>
                                  </p:stCondLst>
                                  <p:childTnLst>
                                    <p:set>
                                      <p:cBhvr>
                                        <p:cTn id="7523" dur="1" fill="hold">
                                          <p:stCondLst>
                                            <p:cond delay="0"/>
                                          </p:stCondLst>
                                        </p:cTn>
                                        <p:tgtEl>
                                          <p:spTgt spid="897"/>
                                        </p:tgtEl>
                                        <p:attrNameLst>
                                          <p:attrName>style.visibility</p:attrName>
                                        </p:attrNameLst>
                                      </p:cBhvr>
                                      <p:to>
                                        <p:strVal val="hidden"/>
                                      </p:to>
                                    </p:set>
                                  </p:childTnLst>
                                </p:cTn>
                              </p:par>
                              <p:par>
                                <p:cTn id="7524" presetID="1" presetClass="exit" presetSubtype="0" fill="hold" grpId="5" nodeType="withEffect">
                                  <p:stCondLst>
                                    <p:cond delay="0"/>
                                  </p:stCondLst>
                                  <p:childTnLst>
                                    <p:set>
                                      <p:cBhvr>
                                        <p:cTn id="7525" dur="1" fill="hold">
                                          <p:stCondLst>
                                            <p:cond delay="0"/>
                                          </p:stCondLst>
                                        </p:cTn>
                                        <p:tgtEl>
                                          <p:spTgt spid="900"/>
                                        </p:tgtEl>
                                        <p:attrNameLst>
                                          <p:attrName>style.visibility</p:attrName>
                                        </p:attrNameLst>
                                      </p:cBhvr>
                                      <p:to>
                                        <p:strVal val="hidden"/>
                                      </p:to>
                                    </p:set>
                                  </p:childTnLst>
                                </p:cTn>
                              </p:par>
                              <p:par>
                                <p:cTn id="7526" presetID="1" presetClass="exit" presetSubtype="0" fill="hold" grpId="5" nodeType="withEffect">
                                  <p:stCondLst>
                                    <p:cond delay="0"/>
                                  </p:stCondLst>
                                  <p:childTnLst>
                                    <p:set>
                                      <p:cBhvr>
                                        <p:cTn id="7527" dur="1" fill="hold">
                                          <p:stCondLst>
                                            <p:cond delay="0"/>
                                          </p:stCondLst>
                                        </p:cTn>
                                        <p:tgtEl>
                                          <p:spTgt spid="899"/>
                                        </p:tgtEl>
                                        <p:attrNameLst>
                                          <p:attrName>style.visibility</p:attrName>
                                        </p:attrNameLst>
                                      </p:cBhvr>
                                      <p:to>
                                        <p:strVal val="hidden"/>
                                      </p:to>
                                    </p:set>
                                  </p:childTnLst>
                                </p:cTn>
                              </p:par>
                              <p:par>
                                <p:cTn id="7528" presetID="1" presetClass="exit" presetSubtype="0" fill="hold" grpId="5" nodeType="withEffect">
                                  <p:stCondLst>
                                    <p:cond delay="0"/>
                                  </p:stCondLst>
                                  <p:childTnLst>
                                    <p:set>
                                      <p:cBhvr>
                                        <p:cTn id="7529" dur="1" fill="hold">
                                          <p:stCondLst>
                                            <p:cond delay="0"/>
                                          </p:stCondLst>
                                        </p:cTn>
                                        <p:tgtEl>
                                          <p:spTgt spid="902"/>
                                        </p:tgtEl>
                                        <p:attrNameLst>
                                          <p:attrName>style.visibility</p:attrName>
                                        </p:attrNameLst>
                                      </p:cBhvr>
                                      <p:to>
                                        <p:strVal val="hidden"/>
                                      </p:to>
                                    </p:set>
                                  </p:childTnLst>
                                </p:cTn>
                              </p:par>
                              <p:par>
                                <p:cTn id="7530" presetID="1" presetClass="exit" presetSubtype="0" fill="hold" grpId="5" nodeType="withEffect">
                                  <p:stCondLst>
                                    <p:cond delay="0"/>
                                  </p:stCondLst>
                                  <p:childTnLst>
                                    <p:set>
                                      <p:cBhvr>
                                        <p:cTn id="7531" dur="1" fill="hold">
                                          <p:stCondLst>
                                            <p:cond delay="0"/>
                                          </p:stCondLst>
                                        </p:cTn>
                                        <p:tgtEl>
                                          <p:spTgt spid="901"/>
                                        </p:tgtEl>
                                        <p:attrNameLst>
                                          <p:attrName>style.visibility</p:attrName>
                                        </p:attrNameLst>
                                      </p:cBhvr>
                                      <p:to>
                                        <p:strVal val="hidden"/>
                                      </p:to>
                                    </p:set>
                                  </p:childTnLst>
                                </p:cTn>
                              </p:par>
                              <p:par>
                                <p:cTn id="7532" presetID="1" presetClass="exit" presetSubtype="0" fill="hold" grpId="5" nodeType="withEffect">
                                  <p:stCondLst>
                                    <p:cond delay="0"/>
                                  </p:stCondLst>
                                  <p:childTnLst>
                                    <p:set>
                                      <p:cBhvr>
                                        <p:cTn id="7533" dur="1" fill="hold">
                                          <p:stCondLst>
                                            <p:cond delay="0"/>
                                          </p:stCondLst>
                                        </p:cTn>
                                        <p:tgtEl>
                                          <p:spTgt spid="904"/>
                                        </p:tgtEl>
                                        <p:attrNameLst>
                                          <p:attrName>style.visibility</p:attrName>
                                        </p:attrNameLst>
                                      </p:cBhvr>
                                      <p:to>
                                        <p:strVal val="hidden"/>
                                      </p:to>
                                    </p:set>
                                  </p:childTnLst>
                                </p:cTn>
                              </p:par>
                              <p:par>
                                <p:cTn id="7534" presetID="1" presetClass="exit" presetSubtype="0" fill="hold" grpId="5" nodeType="withEffect">
                                  <p:stCondLst>
                                    <p:cond delay="0"/>
                                  </p:stCondLst>
                                  <p:childTnLst>
                                    <p:set>
                                      <p:cBhvr>
                                        <p:cTn id="7535" dur="1" fill="hold">
                                          <p:stCondLst>
                                            <p:cond delay="0"/>
                                          </p:stCondLst>
                                        </p:cTn>
                                        <p:tgtEl>
                                          <p:spTgt spid="903"/>
                                        </p:tgtEl>
                                        <p:attrNameLst>
                                          <p:attrName>style.visibility</p:attrName>
                                        </p:attrNameLst>
                                      </p:cBhvr>
                                      <p:to>
                                        <p:strVal val="hidden"/>
                                      </p:to>
                                    </p:set>
                                  </p:childTnLst>
                                </p:cTn>
                              </p:par>
                              <p:par>
                                <p:cTn id="7536" presetID="1" presetClass="exit" presetSubtype="0" fill="hold" grpId="5" nodeType="withEffect">
                                  <p:stCondLst>
                                    <p:cond delay="0"/>
                                  </p:stCondLst>
                                  <p:childTnLst>
                                    <p:set>
                                      <p:cBhvr>
                                        <p:cTn id="7537" dur="1" fill="hold">
                                          <p:stCondLst>
                                            <p:cond delay="0"/>
                                          </p:stCondLst>
                                        </p:cTn>
                                        <p:tgtEl>
                                          <p:spTgt spid="906"/>
                                        </p:tgtEl>
                                        <p:attrNameLst>
                                          <p:attrName>style.visibility</p:attrName>
                                        </p:attrNameLst>
                                      </p:cBhvr>
                                      <p:to>
                                        <p:strVal val="hidden"/>
                                      </p:to>
                                    </p:set>
                                  </p:childTnLst>
                                </p:cTn>
                              </p:par>
                              <p:par>
                                <p:cTn id="7538" presetID="1" presetClass="exit" presetSubtype="0" fill="hold" grpId="5" nodeType="withEffect">
                                  <p:stCondLst>
                                    <p:cond delay="0"/>
                                  </p:stCondLst>
                                  <p:childTnLst>
                                    <p:set>
                                      <p:cBhvr>
                                        <p:cTn id="7539" dur="1" fill="hold">
                                          <p:stCondLst>
                                            <p:cond delay="0"/>
                                          </p:stCondLst>
                                        </p:cTn>
                                        <p:tgtEl>
                                          <p:spTgt spid="905"/>
                                        </p:tgtEl>
                                        <p:attrNameLst>
                                          <p:attrName>style.visibility</p:attrName>
                                        </p:attrNameLst>
                                      </p:cBhvr>
                                      <p:to>
                                        <p:strVal val="hidden"/>
                                      </p:to>
                                    </p:set>
                                  </p:childTnLst>
                                </p:cTn>
                              </p:par>
                              <p:par>
                                <p:cTn id="7540" presetID="1" presetClass="exit" presetSubtype="0" fill="hold" grpId="5" nodeType="withEffect">
                                  <p:stCondLst>
                                    <p:cond delay="0"/>
                                  </p:stCondLst>
                                  <p:childTnLst>
                                    <p:set>
                                      <p:cBhvr>
                                        <p:cTn id="7541" dur="1" fill="hold">
                                          <p:stCondLst>
                                            <p:cond delay="0"/>
                                          </p:stCondLst>
                                        </p:cTn>
                                        <p:tgtEl>
                                          <p:spTgt spid="908"/>
                                        </p:tgtEl>
                                        <p:attrNameLst>
                                          <p:attrName>style.visibility</p:attrName>
                                        </p:attrNameLst>
                                      </p:cBhvr>
                                      <p:to>
                                        <p:strVal val="hidden"/>
                                      </p:to>
                                    </p:set>
                                  </p:childTnLst>
                                </p:cTn>
                              </p:par>
                              <p:par>
                                <p:cTn id="7542" presetID="1" presetClass="exit" presetSubtype="0" fill="hold" grpId="5" nodeType="withEffect">
                                  <p:stCondLst>
                                    <p:cond delay="0"/>
                                  </p:stCondLst>
                                  <p:childTnLst>
                                    <p:set>
                                      <p:cBhvr>
                                        <p:cTn id="7543" dur="1" fill="hold">
                                          <p:stCondLst>
                                            <p:cond delay="0"/>
                                          </p:stCondLst>
                                        </p:cTn>
                                        <p:tgtEl>
                                          <p:spTgt spid="907"/>
                                        </p:tgtEl>
                                        <p:attrNameLst>
                                          <p:attrName>style.visibility</p:attrName>
                                        </p:attrNameLst>
                                      </p:cBhvr>
                                      <p:to>
                                        <p:strVal val="hidden"/>
                                      </p:to>
                                    </p:set>
                                  </p:childTnLst>
                                </p:cTn>
                              </p:par>
                              <p:par>
                                <p:cTn id="7544" presetID="1" presetClass="exit" presetSubtype="0" fill="hold" grpId="5" nodeType="withEffect">
                                  <p:stCondLst>
                                    <p:cond delay="0"/>
                                  </p:stCondLst>
                                  <p:childTnLst>
                                    <p:set>
                                      <p:cBhvr>
                                        <p:cTn id="7545" dur="1" fill="hold">
                                          <p:stCondLst>
                                            <p:cond delay="0"/>
                                          </p:stCondLst>
                                        </p:cTn>
                                        <p:tgtEl>
                                          <p:spTgt spid="909"/>
                                        </p:tgtEl>
                                        <p:attrNameLst>
                                          <p:attrName>style.visibility</p:attrName>
                                        </p:attrNameLst>
                                      </p:cBhvr>
                                      <p:to>
                                        <p:strVal val="hidden"/>
                                      </p:to>
                                    </p:set>
                                  </p:childTnLst>
                                </p:cTn>
                              </p:par>
                              <p:par>
                                <p:cTn id="7546" presetID="1" presetClass="exit" presetSubtype="0" fill="hold" grpId="5" nodeType="withEffect">
                                  <p:stCondLst>
                                    <p:cond delay="0"/>
                                  </p:stCondLst>
                                  <p:childTnLst>
                                    <p:set>
                                      <p:cBhvr>
                                        <p:cTn id="7547" dur="1" fill="hold">
                                          <p:stCondLst>
                                            <p:cond delay="0"/>
                                          </p:stCondLst>
                                        </p:cTn>
                                        <p:tgtEl>
                                          <p:spTgt spid="910"/>
                                        </p:tgtEl>
                                        <p:attrNameLst>
                                          <p:attrName>style.visibility</p:attrName>
                                        </p:attrNameLst>
                                      </p:cBhvr>
                                      <p:to>
                                        <p:strVal val="hidden"/>
                                      </p:to>
                                    </p:set>
                                  </p:childTnLst>
                                </p:cTn>
                              </p:par>
                              <p:par>
                                <p:cTn id="7548" presetID="1" presetClass="exit" presetSubtype="0" fill="hold" grpId="5" nodeType="withEffect">
                                  <p:stCondLst>
                                    <p:cond delay="0"/>
                                  </p:stCondLst>
                                  <p:childTnLst>
                                    <p:set>
                                      <p:cBhvr>
                                        <p:cTn id="7549" dur="1" fill="hold">
                                          <p:stCondLst>
                                            <p:cond delay="0"/>
                                          </p:stCondLst>
                                        </p:cTn>
                                        <p:tgtEl>
                                          <p:spTgt spid="912"/>
                                        </p:tgtEl>
                                        <p:attrNameLst>
                                          <p:attrName>style.visibility</p:attrName>
                                        </p:attrNameLst>
                                      </p:cBhvr>
                                      <p:to>
                                        <p:strVal val="hidden"/>
                                      </p:to>
                                    </p:set>
                                  </p:childTnLst>
                                </p:cTn>
                              </p:par>
                              <p:par>
                                <p:cTn id="7550" presetID="1" presetClass="exit" presetSubtype="0" fill="hold" grpId="5" nodeType="withEffect">
                                  <p:stCondLst>
                                    <p:cond delay="0"/>
                                  </p:stCondLst>
                                  <p:childTnLst>
                                    <p:set>
                                      <p:cBhvr>
                                        <p:cTn id="7551" dur="1" fill="hold">
                                          <p:stCondLst>
                                            <p:cond delay="0"/>
                                          </p:stCondLst>
                                        </p:cTn>
                                        <p:tgtEl>
                                          <p:spTgt spid="911"/>
                                        </p:tgtEl>
                                        <p:attrNameLst>
                                          <p:attrName>style.visibility</p:attrName>
                                        </p:attrNameLst>
                                      </p:cBhvr>
                                      <p:to>
                                        <p:strVal val="hidden"/>
                                      </p:to>
                                    </p:set>
                                  </p:childTnLst>
                                </p:cTn>
                              </p:par>
                              <p:par>
                                <p:cTn id="7552" presetID="1" presetClass="exit" presetSubtype="0" fill="hold" grpId="5" nodeType="withEffect">
                                  <p:stCondLst>
                                    <p:cond delay="0"/>
                                  </p:stCondLst>
                                  <p:childTnLst>
                                    <p:set>
                                      <p:cBhvr>
                                        <p:cTn id="7553" dur="1" fill="hold">
                                          <p:stCondLst>
                                            <p:cond delay="0"/>
                                          </p:stCondLst>
                                        </p:cTn>
                                        <p:tgtEl>
                                          <p:spTgt spid="914"/>
                                        </p:tgtEl>
                                        <p:attrNameLst>
                                          <p:attrName>style.visibility</p:attrName>
                                        </p:attrNameLst>
                                      </p:cBhvr>
                                      <p:to>
                                        <p:strVal val="hidden"/>
                                      </p:to>
                                    </p:set>
                                  </p:childTnLst>
                                </p:cTn>
                              </p:par>
                              <p:par>
                                <p:cTn id="7554" presetID="1" presetClass="exit" presetSubtype="0" fill="hold" grpId="5" nodeType="withEffect">
                                  <p:stCondLst>
                                    <p:cond delay="0"/>
                                  </p:stCondLst>
                                  <p:childTnLst>
                                    <p:set>
                                      <p:cBhvr>
                                        <p:cTn id="7555" dur="1" fill="hold">
                                          <p:stCondLst>
                                            <p:cond delay="0"/>
                                          </p:stCondLst>
                                        </p:cTn>
                                        <p:tgtEl>
                                          <p:spTgt spid="913"/>
                                        </p:tgtEl>
                                        <p:attrNameLst>
                                          <p:attrName>style.visibility</p:attrName>
                                        </p:attrNameLst>
                                      </p:cBhvr>
                                      <p:to>
                                        <p:strVal val="hidden"/>
                                      </p:to>
                                    </p:set>
                                  </p:childTnLst>
                                </p:cTn>
                              </p:par>
                              <p:par>
                                <p:cTn id="7556" presetID="1" presetClass="exit" presetSubtype="0" fill="hold" grpId="5" nodeType="withEffect">
                                  <p:stCondLst>
                                    <p:cond delay="0"/>
                                  </p:stCondLst>
                                  <p:childTnLst>
                                    <p:set>
                                      <p:cBhvr>
                                        <p:cTn id="7557" dur="1" fill="hold">
                                          <p:stCondLst>
                                            <p:cond delay="0"/>
                                          </p:stCondLst>
                                        </p:cTn>
                                        <p:tgtEl>
                                          <p:spTgt spid="916"/>
                                        </p:tgtEl>
                                        <p:attrNameLst>
                                          <p:attrName>style.visibility</p:attrName>
                                        </p:attrNameLst>
                                      </p:cBhvr>
                                      <p:to>
                                        <p:strVal val="hidden"/>
                                      </p:to>
                                    </p:set>
                                  </p:childTnLst>
                                </p:cTn>
                              </p:par>
                              <p:par>
                                <p:cTn id="7558" presetID="1" presetClass="exit" presetSubtype="0" fill="hold" grpId="5" nodeType="withEffect">
                                  <p:stCondLst>
                                    <p:cond delay="0"/>
                                  </p:stCondLst>
                                  <p:childTnLst>
                                    <p:set>
                                      <p:cBhvr>
                                        <p:cTn id="7559" dur="1" fill="hold">
                                          <p:stCondLst>
                                            <p:cond delay="0"/>
                                          </p:stCondLst>
                                        </p:cTn>
                                        <p:tgtEl>
                                          <p:spTgt spid="915"/>
                                        </p:tgtEl>
                                        <p:attrNameLst>
                                          <p:attrName>style.visibility</p:attrName>
                                        </p:attrNameLst>
                                      </p:cBhvr>
                                      <p:to>
                                        <p:strVal val="hidden"/>
                                      </p:to>
                                    </p:set>
                                  </p:childTnLst>
                                </p:cTn>
                              </p:par>
                              <p:par>
                                <p:cTn id="7560" presetID="1" presetClass="exit" presetSubtype="0" fill="hold" grpId="5" nodeType="withEffect">
                                  <p:stCondLst>
                                    <p:cond delay="0"/>
                                  </p:stCondLst>
                                  <p:childTnLst>
                                    <p:set>
                                      <p:cBhvr>
                                        <p:cTn id="7561" dur="1" fill="hold">
                                          <p:stCondLst>
                                            <p:cond delay="0"/>
                                          </p:stCondLst>
                                        </p:cTn>
                                        <p:tgtEl>
                                          <p:spTgt spid="918"/>
                                        </p:tgtEl>
                                        <p:attrNameLst>
                                          <p:attrName>style.visibility</p:attrName>
                                        </p:attrNameLst>
                                      </p:cBhvr>
                                      <p:to>
                                        <p:strVal val="hidden"/>
                                      </p:to>
                                    </p:set>
                                  </p:childTnLst>
                                </p:cTn>
                              </p:par>
                              <p:par>
                                <p:cTn id="7562" presetID="1" presetClass="exit" presetSubtype="0" fill="hold" grpId="5" nodeType="withEffect">
                                  <p:stCondLst>
                                    <p:cond delay="0"/>
                                  </p:stCondLst>
                                  <p:childTnLst>
                                    <p:set>
                                      <p:cBhvr>
                                        <p:cTn id="7563" dur="1" fill="hold">
                                          <p:stCondLst>
                                            <p:cond delay="0"/>
                                          </p:stCondLst>
                                        </p:cTn>
                                        <p:tgtEl>
                                          <p:spTgt spid="917"/>
                                        </p:tgtEl>
                                        <p:attrNameLst>
                                          <p:attrName>style.visibility</p:attrName>
                                        </p:attrNameLst>
                                      </p:cBhvr>
                                      <p:to>
                                        <p:strVal val="hidden"/>
                                      </p:to>
                                    </p:set>
                                  </p:childTnLst>
                                </p:cTn>
                              </p:par>
                              <p:par>
                                <p:cTn id="7564" presetID="1" presetClass="exit" presetSubtype="0" fill="hold" grpId="5" nodeType="withEffect">
                                  <p:stCondLst>
                                    <p:cond delay="0"/>
                                  </p:stCondLst>
                                  <p:childTnLst>
                                    <p:set>
                                      <p:cBhvr>
                                        <p:cTn id="7565" dur="1" fill="hold">
                                          <p:stCondLst>
                                            <p:cond delay="0"/>
                                          </p:stCondLst>
                                        </p:cTn>
                                        <p:tgtEl>
                                          <p:spTgt spid="920"/>
                                        </p:tgtEl>
                                        <p:attrNameLst>
                                          <p:attrName>style.visibility</p:attrName>
                                        </p:attrNameLst>
                                      </p:cBhvr>
                                      <p:to>
                                        <p:strVal val="hidden"/>
                                      </p:to>
                                    </p:set>
                                  </p:childTnLst>
                                </p:cTn>
                              </p:par>
                              <p:par>
                                <p:cTn id="7566" presetID="1" presetClass="exit" presetSubtype="0" fill="hold" grpId="5" nodeType="withEffect">
                                  <p:stCondLst>
                                    <p:cond delay="0"/>
                                  </p:stCondLst>
                                  <p:childTnLst>
                                    <p:set>
                                      <p:cBhvr>
                                        <p:cTn id="7567" dur="1" fill="hold">
                                          <p:stCondLst>
                                            <p:cond delay="0"/>
                                          </p:stCondLst>
                                        </p:cTn>
                                        <p:tgtEl>
                                          <p:spTgt spid="919"/>
                                        </p:tgtEl>
                                        <p:attrNameLst>
                                          <p:attrName>style.visibility</p:attrName>
                                        </p:attrNameLst>
                                      </p:cBhvr>
                                      <p:to>
                                        <p:strVal val="hidden"/>
                                      </p:to>
                                    </p:set>
                                  </p:childTnLst>
                                </p:cTn>
                              </p:par>
                              <p:par>
                                <p:cTn id="7568" presetID="1" presetClass="exit" presetSubtype="0" fill="hold" grpId="5" nodeType="withEffect">
                                  <p:stCondLst>
                                    <p:cond delay="0"/>
                                  </p:stCondLst>
                                  <p:childTnLst>
                                    <p:set>
                                      <p:cBhvr>
                                        <p:cTn id="7569" dur="1" fill="hold">
                                          <p:stCondLst>
                                            <p:cond delay="0"/>
                                          </p:stCondLst>
                                        </p:cTn>
                                        <p:tgtEl>
                                          <p:spTgt spid="922"/>
                                        </p:tgtEl>
                                        <p:attrNameLst>
                                          <p:attrName>style.visibility</p:attrName>
                                        </p:attrNameLst>
                                      </p:cBhvr>
                                      <p:to>
                                        <p:strVal val="hidden"/>
                                      </p:to>
                                    </p:set>
                                  </p:childTnLst>
                                </p:cTn>
                              </p:par>
                              <p:par>
                                <p:cTn id="7570" presetID="1" presetClass="exit" presetSubtype="0" fill="hold" grpId="5" nodeType="withEffect">
                                  <p:stCondLst>
                                    <p:cond delay="0"/>
                                  </p:stCondLst>
                                  <p:childTnLst>
                                    <p:set>
                                      <p:cBhvr>
                                        <p:cTn id="7571" dur="1" fill="hold">
                                          <p:stCondLst>
                                            <p:cond delay="0"/>
                                          </p:stCondLst>
                                        </p:cTn>
                                        <p:tgtEl>
                                          <p:spTgt spid="921"/>
                                        </p:tgtEl>
                                        <p:attrNameLst>
                                          <p:attrName>style.visibility</p:attrName>
                                        </p:attrNameLst>
                                      </p:cBhvr>
                                      <p:to>
                                        <p:strVal val="hidden"/>
                                      </p:to>
                                    </p:set>
                                  </p:childTnLst>
                                </p:cTn>
                              </p:par>
                              <p:par>
                                <p:cTn id="7572" presetID="1" presetClass="exit" presetSubtype="0" fill="hold" grpId="5" nodeType="withEffect">
                                  <p:stCondLst>
                                    <p:cond delay="0"/>
                                  </p:stCondLst>
                                  <p:childTnLst>
                                    <p:set>
                                      <p:cBhvr>
                                        <p:cTn id="7573" dur="1" fill="hold">
                                          <p:stCondLst>
                                            <p:cond delay="0"/>
                                          </p:stCondLst>
                                        </p:cTn>
                                        <p:tgtEl>
                                          <p:spTgt spid="924"/>
                                        </p:tgtEl>
                                        <p:attrNameLst>
                                          <p:attrName>style.visibility</p:attrName>
                                        </p:attrNameLst>
                                      </p:cBhvr>
                                      <p:to>
                                        <p:strVal val="hidden"/>
                                      </p:to>
                                    </p:set>
                                  </p:childTnLst>
                                </p:cTn>
                              </p:par>
                              <p:par>
                                <p:cTn id="7574" presetID="1" presetClass="exit" presetSubtype="0" fill="hold" grpId="5" nodeType="withEffect">
                                  <p:stCondLst>
                                    <p:cond delay="0"/>
                                  </p:stCondLst>
                                  <p:childTnLst>
                                    <p:set>
                                      <p:cBhvr>
                                        <p:cTn id="7575" dur="1" fill="hold">
                                          <p:stCondLst>
                                            <p:cond delay="0"/>
                                          </p:stCondLst>
                                        </p:cTn>
                                        <p:tgtEl>
                                          <p:spTgt spid="923"/>
                                        </p:tgtEl>
                                        <p:attrNameLst>
                                          <p:attrName>style.visibility</p:attrName>
                                        </p:attrNameLst>
                                      </p:cBhvr>
                                      <p:to>
                                        <p:strVal val="hidden"/>
                                      </p:to>
                                    </p:set>
                                  </p:childTnLst>
                                </p:cTn>
                              </p:par>
                              <p:par>
                                <p:cTn id="7576" presetID="1" presetClass="exit" presetSubtype="0" fill="hold" grpId="5" nodeType="withEffect">
                                  <p:stCondLst>
                                    <p:cond delay="0"/>
                                  </p:stCondLst>
                                  <p:childTnLst>
                                    <p:set>
                                      <p:cBhvr>
                                        <p:cTn id="7577" dur="1" fill="hold">
                                          <p:stCondLst>
                                            <p:cond delay="0"/>
                                          </p:stCondLst>
                                        </p:cTn>
                                        <p:tgtEl>
                                          <p:spTgt spid="926"/>
                                        </p:tgtEl>
                                        <p:attrNameLst>
                                          <p:attrName>style.visibility</p:attrName>
                                        </p:attrNameLst>
                                      </p:cBhvr>
                                      <p:to>
                                        <p:strVal val="hidden"/>
                                      </p:to>
                                    </p:set>
                                  </p:childTnLst>
                                </p:cTn>
                              </p:par>
                              <p:par>
                                <p:cTn id="7578" presetID="1" presetClass="exit" presetSubtype="0" fill="hold" grpId="5" nodeType="withEffect">
                                  <p:stCondLst>
                                    <p:cond delay="0"/>
                                  </p:stCondLst>
                                  <p:childTnLst>
                                    <p:set>
                                      <p:cBhvr>
                                        <p:cTn id="7579" dur="1" fill="hold">
                                          <p:stCondLst>
                                            <p:cond delay="0"/>
                                          </p:stCondLst>
                                        </p:cTn>
                                        <p:tgtEl>
                                          <p:spTgt spid="925"/>
                                        </p:tgtEl>
                                        <p:attrNameLst>
                                          <p:attrName>style.visibility</p:attrName>
                                        </p:attrNameLst>
                                      </p:cBhvr>
                                      <p:to>
                                        <p:strVal val="hidden"/>
                                      </p:to>
                                    </p:set>
                                  </p:childTnLst>
                                </p:cTn>
                              </p:par>
                              <p:par>
                                <p:cTn id="7580" presetID="1" presetClass="exit" presetSubtype="0" fill="hold" grpId="5" nodeType="withEffect">
                                  <p:stCondLst>
                                    <p:cond delay="0"/>
                                  </p:stCondLst>
                                  <p:childTnLst>
                                    <p:set>
                                      <p:cBhvr>
                                        <p:cTn id="7581" dur="1" fill="hold">
                                          <p:stCondLst>
                                            <p:cond delay="0"/>
                                          </p:stCondLst>
                                        </p:cTn>
                                        <p:tgtEl>
                                          <p:spTgt spid="928"/>
                                        </p:tgtEl>
                                        <p:attrNameLst>
                                          <p:attrName>style.visibility</p:attrName>
                                        </p:attrNameLst>
                                      </p:cBhvr>
                                      <p:to>
                                        <p:strVal val="hidden"/>
                                      </p:to>
                                    </p:set>
                                  </p:childTnLst>
                                </p:cTn>
                              </p:par>
                              <p:par>
                                <p:cTn id="7582" presetID="1" presetClass="exit" presetSubtype="0" fill="hold" grpId="5" nodeType="withEffect">
                                  <p:stCondLst>
                                    <p:cond delay="0"/>
                                  </p:stCondLst>
                                  <p:childTnLst>
                                    <p:set>
                                      <p:cBhvr>
                                        <p:cTn id="7583" dur="1" fill="hold">
                                          <p:stCondLst>
                                            <p:cond delay="0"/>
                                          </p:stCondLst>
                                        </p:cTn>
                                        <p:tgtEl>
                                          <p:spTgt spid="927"/>
                                        </p:tgtEl>
                                        <p:attrNameLst>
                                          <p:attrName>style.visibility</p:attrName>
                                        </p:attrNameLst>
                                      </p:cBhvr>
                                      <p:to>
                                        <p:strVal val="hidden"/>
                                      </p:to>
                                    </p:set>
                                  </p:childTnLst>
                                </p:cTn>
                              </p:par>
                              <p:par>
                                <p:cTn id="7584" presetID="1" presetClass="exit" presetSubtype="0" fill="hold" grpId="5" nodeType="withEffect">
                                  <p:stCondLst>
                                    <p:cond delay="0"/>
                                  </p:stCondLst>
                                  <p:childTnLst>
                                    <p:set>
                                      <p:cBhvr>
                                        <p:cTn id="7585" dur="1" fill="hold">
                                          <p:stCondLst>
                                            <p:cond delay="0"/>
                                          </p:stCondLst>
                                        </p:cTn>
                                        <p:tgtEl>
                                          <p:spTgt spid="929"/>
                                        </p:tgtEl>
                                        <p:attrNameLst>
                                          <p:attrName>style.visibility</p:attrName>
                                        </p:attrNameLst>
                                      </p:cBhvr>
                                      <p:to>
                                        <p:strVal val="hidden"/>
                                      </p:to>
                                    </p:set>
                                  </p:childTnLst>
                                </p:cTn>
                              </p:par>
                              <p:par>
                                <p:cTn id="7586" presetID="1" presetClass="exit" presetSubtype="0" fill="hold" grpId="5" nodeType="withEffect">
                                  <p:stCondLst>
                                    <p:cond delay="0"/>
                                  </p:stCondLst>
                                  <p:childTnLst>
                                    <p:set>
                                      <p:cBhvr>
                                        <p:cTn id="7587" dur="1" fill="hold">
                                          <p:stCondLst>
                                            <p:cond delay="0"/>
                                          </p:stCondLst>
                                        </p:cTn>
                                        <p:tgtEl>
                                          <p:spTgt spid="930"/>
                                        </p:tgtEl>
                                        <p:attrNameLst>
                                          <p:attrName>style.visibility</p:attrName>
                                        </p:attrNameLst>
                                      </p:cBhvr>
                                      <p:to>
                                        <p:strVal val="hidden"/>
                                      </p:to>
                                    </p:set>
                                  </p:childTnLst>
                                </p:cTn>
                              </p:par>
                              <p:par>
                                <p:cTn id="7588" presetID="1" presetClass="exit" presetSubtype="0" fill="hold" grpId="5" nodeType="withEffect">
                                  <p:stCondLst>
                                    <p:cond delay="0"/>
                                  </p:stCondLst>
                                  <p:childTnLst>
                                    <p:set>
                                      <p:cBhvr>
                                        <p:cTn id="7589" dur="1" fill="hold">
                                          <p:stCondLst>
                                            <p:cond delay="0"/>
                                          </p:stCondLst>
                                        </p:cTn>
                                        <p:tgtEl>
                                          <p:spTgt spid="932"/>
                                        </p:tgtEl>
                                        <p:attrNameLst>
                                          <p:attrName>style.visibility</p:attrName>
                                        </p:attrNameLst>
                                      </p:cBhvr>
                                      <p:to>
                                        <p:strVal val="hidden"/>
                                      </p:to>
                                    </p:set>
                                  </p:childTnLst>
                                </p:cTn>
                              </p:par>
                              <p:par>
                                <p:cTn id="7590" presetID="1" presetClass="exit" presetSubtype="0" fill="hold" grpId="5" nodeType="withEffect">
                                  <p:stCondLst>
                                    <p:cond delay="0"/>
                                  </p:stCondLst>
                                  <p:childTnLst>
                                    <p:set>
                                      <p:cBhvr>
                                        <p:cTn id="7591" dur="1" fill="hold">
                                          <p:stCondLst>
                                            <p:cond delay="0"/>
                                          </p:stCondLst>
                                        </p:cTn>
                                        <p:tgtEl>
                                          <p:spTgt spid="931"/>
                                        </p:tgtEl>
                                        <p:attrNameLst>
                                          <p:attrName>style.visibility</p:attrName>
                                        </p:attrNameLst>
                                      </p:cBhvr>
                                      <p:to>
                                        <p:strVal val="hidden"/>
                                      </p:to>
                                    </p:set>
                                  </p:childTnLst>
                                </p:cTn>
                              </p:par>
                              <p:par>
                                <p:cTn id="7592" presetID="1" presetClass="exit" presetSubtype="0" fill="hold" grpId="5" nodeType="withEffect">
                                  <p:stCondLst>
                                    <p:cond delay="0"/>
                                  </p:stCondLst>
                                  <p:childTnLst>
                                    <p:set>
                                      <p:cBhvr>
                                        <p:cTn id="7593" dur="1" fill="hold">
                                          <p:stCondLst>
                                            <p:cond delay="0"/>
                                          </p:stCondLst>
                                        </p:cTn>
                                        <p:tgtEl>
                                          <p:spTgt spid="934"/>
                                        </p:tgtEl>
                                        <p:attrNameLst>
                                          <p:attrName>style.visibility</p:attrName>
                                        </p:attrNameLst>
                                      </p:cBhvr>
                                      <p:to>
                                        <p:strVal val="hidden"/>
                                      </p:to>
                                    </p:set>
                                  </p:childTnLst>
                                </p:cTn>
                              </p:par>
                              <p:par>
                                <p:cTn id="7594" presetID="1" presetClass="exit" presetSubtype="0" fill="hold" grpId="5" nodeType="withEffect">
                                  <p:stCondLst>
                                    <p:cond delay="0"/>
                                  </p:stCondLst>
                                  <p:childTnLst>
                                    <p:set>
                                      <p:cBhvr>
                                        <p:cTn id="7595" dur="1" fill="hold">
                                          <p:stCondLst>
                                            <p:cond delay="0"/>
                                          </p:stCondLst>
                                        </p:cTn>
                                        <p:tgtEl>
                                          <p:spTgt spid="933"/>
                                        </p:tgtEl>
                                        <p:attrNameLst>
                                          <p:attrName>style.visibility</p:attrName>
                                        </p:attrNameLst>
                                      </p:cBhvr>
                                      <p:to>
                                        <p:strVal val="hidden"/>
                                      </p:to>
                                    </p:set>
                                  </p:childTnLst>
                                </p:cTn>
                              </p:par>
                              <p:par>
                                <p:cTn id="7596" presetID="1" presetClass="exit" presetSubtype="0" fill="hold" grpId="5" nodeType="withEffect">
                                  <p:stCondLst>
                                    <p:cond delay="0"/>
                                  </p:stCondLst>
                                  <p:childTnLst>
                                    <p:set>
                                      <p:cBhvr>
                                        <p:cTn id="7597" dur="1" fill="hold">
                                          <p:stCondLst>
                                            <p:cond delay="0"/>
                                          </p:stCondLst>
                                        </p:cTn>
                                        <p:tgtEl>
                                          <p:spTgt spid="936"/>
                                        </p:tgtEl>
                                        <p:attrNameLst>
                                          <p:attrName>style.visibility</p:attrName>
                                        </p:attrNameLst>
                                      </p:cBhvr>
                                      <p:to>
                                        <p:strVal val="hidden"/>
                                      </p:to>
                                    </p:set>
                                  </p:childTnLst>
                                </p:cTn>
                              </p:par>
                              <p:par>
                                <p:cTn id="7598" presetID="1" presetClass="exit" presetSubtype="0" fill="hold" grpId="5" nodeType="withEffect">
                                  <p:stCondLst>
                                    <p:cond delay="0"/>
                                  </p:stCondLst>
                                  <p:childTnLst>
                                    <p:set>
                                      <p:cBhvr>
                                        <p:cTn id="7599" dur="1" fill="hold">
                                          <p:stCondLst>
                                            <p:cond delay="0"/>
                                          </p:stCondLst>
                                        </p:cTn>
                                        <p:tgtEl>
                                          <p:spTgt spid="935"/>
                                        </p:tgtEl>
                                        <p:attrNameLst>
                                          <p:attrName>style.visibility</p:attrName>
                                        </p:attrNameLst>
                                      </p:cBhvr>
                                      <p:to>
                                        <p:strVal val="hidden"/>
                                      </p:to>
                                    </p:set>
                                  </p:childTnLst>
                                </p:cTn>
                              </p:par>
                              <p:par>
                                <p:cTn id="7600" presetID="1" presetClass="exit" presetSubtype="0" fill="hold" grpId="5" nodeType="withEffect">
                                  <p:stCondLst>
                                    <p:cond delay="0"/>
                                  </p:stCondLst>
                                  <p:childTnLst>
                                    <p:set>
                                      <p:cBhvr>
                                        <p:cTn id="7601" dur="1" fill="hold">
                                          <p:stCondLst>
                                            <p:cond delay="0"/>
                                          </p:stCondLst>
                                        </p:cTn>
                                        <p:tgtEl>
                                          <p:spTgt spid="938"/>
                                        </p:tgtEl>
                                        <p:attrNameLst>
                                          <p:attrName>style.visibility</p:attrName>
                                        </p:attrNameLst>
                                      </p:cBhvr>
                                      <p:to>
                                        <p:strVal val="hidden"/>
                                      </p:to>
                                    </p:set>
                                  </p:childTnLst>
                                </p:cTn>
                              </p:par>
                              <p:par>
                                <p:cTn id="7602" presetID="1" presetClass="exit" presetSubtype="0" fill="hold" grpId="5" nodeType="withEffect">
                                  <p:stCondLst>
                                    <p:cond delay="0"/>
                                  </p:stCondLst>
                                  <p:childTnLst>
                                    <p:set>
                                      <p:cBhvr>
                                        <p:cTn id="7603" dur="1" fill="hold">
                                          <p:stCondLst>
                                            <p:cond delay="0"/>
                                          </p:stCondLst>
                                        </p:cTn>
                                        <p:tgtEl>
                                          <p:spTgt spid="937"/>
                                        </p:tgtEl>
                                        <p:attrNameLst>
                                          <p:attrName>style.visibility</p:attrName>
                                        </p:attrNameLst>
                                      </p:cBhvr>
                                      <p:to>
                                        <p:strVal val="hidden"/>
                                      </p:to>
                                    </p:set>
                                  </p:childTnLst>
                                </p:cTn>
                              </p:par>
                              <p:par>
                                <p:cTn id="7604" presetID="1" presetClass="exit" presetSubtype="0" fill="hold" grpId="5" nodeType="withEffect">
                                  <p:stCondLst>
                                    <p:cond delay="0"/>
                                  </p:stCondLst>
                                  <p:childTnLst>
                                    <p:set>
                                      <p:cBhvr>
                                        <p:cTn id="7605" dur="1" fill="hold">
                                          <p:stCondLst>
                                            <p:cond delay="0"/>
                                          </p:stCondLst>
                                        </p:cTn>
                                        <p:tgtEl>
                                          <p:spTgt spid="940"/>
                                        </p:tgtEl>
                                        <p:attrNameLst>
                                          <p:attrName>style.visibility</p:attrName>
                                        </p:attrNameLst>
                                      </p:cBhvr>
                                      <p:to>
                                        <p:strVal val="hidden"/>
                                      </p:to>
                                    </p:set>
                                  </p:childTnLst>
                                </p:cTn>
                              </p:par>
                              <p:par>
                                <p:cTn id="7606" presetID="1" presetClass="exit" presetSubtype="0" fill="hold" grpId="5" nodeType="withEffect">
                                  <p:stCondLst>
                                    <p:cond delay="0"/>
                                  </p:stCondLst>
                                  <p:childTnLst>
                                    <p:set>
                                      <p:cBhvr>
                                        <p:cTn id="7607" dur="1" fill="hold">
                                          <p:stCondLst>
                                            <p:cond delay="0"/>
                                          </p:stCondLst>
                                        </p:cTn>
                                        <p:tgtEl>
                                          <p:spTgt spid="939"/>
                                        </p:tgtEl>
                                        <p:attrNameLst>
                                          <p:attrName>style.visibility</p:attrName>
                                        </p:attrNameLst>
                                      </p:cBhvr>
                                      <p:to>
                                        <p:strVal val="hidden"/>
                                      </p:to>
                                    </p:set>
                                  </p:childTnLst>
                                </p:cTn>
                              </p:par>
                              <p:par>
                                <p:cTn id="7608" presetID="1" presetClass="exit" presetSubtype="0" fill="hold" grpId="5" nodeType="withEffect">
                                  <p:stCondLst>
                                    <p:cond delay="0"/>
                                  </p:stCondLst>
                                  <p:childTnLst>
                                    <p:set>
                                      <p:cBhvr>
                                        <p:cTn id="7609" dur="1" fill="hold">
                                          <p:stCondLst>
                                            <p:cond delay="0"/>
                                          </p:stCondLst>
                                        </p:cTn>
                                        <p:tgtEl>
                                          <p:spTgt spid="942"/>
                                        </p:tgtEl>
                                        <p:attrNameLst>
                                          <p:attrName>style.visibility</p:attrName>
                                        </p:attrNameLst>
                                      </p:cBhvr>
                                      <p:to>
                                        <p:strVal val="hidden"/>
                                      </p:to>
                                    </p:set>
                                  </p:childTnLst>
                                </p:cTn>
                              </p:par>
                              <p:par>
                                <p:cTn id="7610" presetID="1" presetClass="exit" presetSubtype="0" fill="hold" grpId="5" nodeType="withEffect">
                                  <p:stCondLst>
                                    <p:cond delay="0"/>
                                  </p:stCondLst>
                                  <p:childTnLst>
                                    <p:set>
                                      <p:cBhvr>
                                        <p:cTn id="7611" dur="1" fill="hold">
                                          <p:stCondLst>
                                            <p:cond delay="0"/>
                                          </p:stCondLst>
                                        </p:cTn>
                                        <p:tgtEl>
                                          <p:spTgt spid="941"/>
                                        </p:tgtEl>
                                        <p:attrNameLst>
                                          <p:attrName>style.visibility</p:attrName>
                                        </p:attrNameLst>
                                      </p:cBhvr>
                                      <p:to>
                                        <p:strVal val="hidden"/>
                                      </p:to>
                                    </p:set>
                                  </p:childTnLst>
                                </p:cTn>
                              </p:par>
                              <p:par>
                                <p:cTn id="7612" presetID="1" presetClass="exit" presetSubtype="0" fill="hold" grpId="5" nodeType="withEffect">
                                  <p:stCondLst>
                                    <p:cond delay="0"/>
                                  </p:stCondLst>
                                  <p:childTnLst>
                                    <p:set>
                                      <p:cBhvr>
                                        <p:cTn id="7613" dur="1" fill="hold">
                                          <p:stCondLst>
                                            <p:cond delay="0"/>
                                          </p:stCondLst>
                                        </p:cTn>
                                        <p:tgtEl>
                                          <p:spTgt spid="944"/>
                                        </p:tgtEl>
                                        <p:attrNameLst>
                                          <p:attrName>style.visibility</p:attrName>
                                        </p:attrNameLst>
                                      </p:cBhvr>
                                      <p:to>
                                        <p:strVal val="hidden"/>
                                      </p:to>
                                    </p:set>
                                  </p:childTnLst>
                                </p:cTn>
                              </p:par>
                              <p:par>
                                <p:cTn id="7614" presetID="1" presetClass="exit" presetSubtype="0" fill="hold" grpId="5" nodeType="withEffect">
                                  <p:stCondLst>
                                    <p:cond delay="0"/>
                                  </p:stCondLst>
                                  <p:childTnLst>
                                    <p:set>
                                      <p:cBhvr>
                                        <p:cTn id="7615" dur="1" fill="hold">
                                          <p:stCondLst>
                                            <p:cond delay="0"/>
                                          </p:stCondLst>
                                        </p:cTn>
                                        <p:tgtEl>
                                          <p:spTgt spid="943"/>
                                        </p:tgtEl>
                                        <p:attrNameLst>
                                          <p:attrName>style.visibility</p:attrName>
                                        </p:attrNameLst>
                                      </p:cBhvr>
                                      <p:to>
                                        <p:strVal val="hidden"/>
                                      </p:to>
                                    </p:set>
                                  </p:childTnLst>
                                </p:cTn>
                              </p:par>
                              <p:par>
                                <p:cTn id="7616" presetID="1" presetClass="exit" presetSubtype="0" fill="hold" grpId="5" nodeType="withEffect">
                                  <p:stCondLst>
                                    <p:cond delay="0"/>
                                  </p:stCondLst>
                                  <p:childTnLst>
                                    <p:set>
                                      <p:cBhvr>
                                        <p:cTn id="7617" dur="1" fill="hold">
                                          <p:stCondLst>
                                            <p:cond delay="0"/>
                                          </p:stCondLst>
                                        </p:cTn>
                                        <p:tgtEl>
                                          <p:spTgt spid="946"/>
                                        </p:tgtEl>
                                        <p:attrNameLst>
                                          <p:attrName>style.visibility</p:attrName>
                                        </p:attrNameLst>
                                      </p:cBhvr>
                                      <p:to>
                                        <p:strVal val="hidden"/>
                                      </p:to>
                                    </p:set>
                                  </p:childTnLst>
                                </p:cTn>
                              </p:par>
                              <p:par>
                                <p:cTn id="7618" presetID="1" presetClass="exit" presetSubtype="0" fill="hold" grpId="5" nodeType="withEffect">
                                  <p:stCondLst>
                                    <p:cond delay="0"/>
                                  </p:stCondLst>
                                  <p:childTnLst>
                                    <p:set>
                                      <p:cBhvr>
                                        <p:cTn id="7619" dur="1" fill="hold">
                                          <p:stCondLst>
                                            <p:cond delay="0"/>
                                          </p:stCondLst>
                                        </p:cTn>
                                        <p:tgtEl>
                                          <p:spTgt spid="945"/>
                                        </p:tgtEl>
                                        <p:attrNameLst>
                                          <p:attrName>style.visibility</p:attrName>
                                        </p:attrNameLst>
                                      </p:cBhvr>
                                      <p:to>
                                        <p:strVal val="hidden"/>
                                      </p:to>
                                    </p:set>
                                  </p:childTnLst>
                                </p:cTn>
                              </p:par>
                              <p:par>
                                <p:cTn id="7620" presetID="1" presetClass="exit" presetSubtype="0" fill="hold" grpId="3" nodeType="withEffect">
                                  <p:stCondLst>
                                    <p:cond delay="0"/>
                                  </p:stCondLst>
                                  <p:childTnLst>
                                    <p:set>
                                      <p:cBhvr>
                                        <p:cTn id="7621" dur="1" fill="hold">
                                          <p:stCondLst>
                                            <p:cond delay="0"/>
                                          </p:stCondLst>
                                        </p:cTn>
                                        <p:tgtEl>
                                          <p:spTgt spid="948"/>
                                        </p:tgtEl>
                                        <p:attrNameLst>
                                          <p:attrName>style.visibility</p:attrName>
                                        </p:attrNameLst>
                                      </p:cBhvr>
                                      <p:to>
                                        <p:strVal val="hidden"/>
                                      </p:to>
                                    </p:set>
                                  </p:childTnLst>
                                </p:cTn>
                              </p:par>
                              <p:par>
                                <p:cTn id="7622" presetID="1" presetClass="exit" presetSubtype="0" fill="hold" grpId="3" nodeType="withEffect">
                                  <p:stCondLst>
                                    <p:cond delay="0"/>
                                  </p:stCondLst>
                                  <p:childTnLst>
                                    <p:set>
                                      <p:cBhvr>
                                        <p:cTn id="7623" dur="1" fill="hold">
                                          <p:stCondLst>
                                            <p:cond delay="0"/>
                                          </p:stCondLst>
                                        </p:cTn>
                                        <p:tgtEl>
                                          <p:spTgt spid="947"/>
                                        </p:tgtEl>
                                        <p:attrNameLst>
                                          <p:attrName>style.visibility</p:attrName>
                                        </p:attrNameLst>
                                      </p:cBhvr>
                                      <p:to>
                                        <p:strVal val="hidden"/>
                                      </p:to>
                                    </p:set>
                                  </p:childTnLst>
                                </p:cTn>
                              </p:par>
                              <p:par>
                                <p:cTn id="7624" presetID="1" presetClass="entr" presetSubtype="0" fill="hold" grpId="3" nodeType="withEffect">
                                  <p:stCondLst>
                                    <p:cond delay="0"/>
                                  </p:stCondLst>
                                  <p:childTnLst>
                                    <p:set>
                                      <p:cBhvr>
                                        <p:cTn id="7625" dur="1" fill="hold">
                                          <p:stCondLst>
                                            <p:cond delay="0"/>
                                          </p:stCondLst>
                                        </p:cTn>
                                        <p:tgtEl>
                                          <p:spTgt spid="848"/>
                                        </p:tgtEl>
                                        <p:attrNameLst>
                                          <p:attrName>style.visibility</p:attrName>
                                        </p:attrNameLst>
                                      </p:cBhvr>
                                      <p:to>
                                        <p:strVal val="visible"/>
                                      </p:to>
                                    </p:set>
                                  </p:childTnLst>
                                </p:cTn>
                              </p:par>
                              <p:par>
                                <p:cTn id="7626" presetID="1" presetClass="exit" presetSubtype="0" fill="hold" grpId="5" nodeType="withEffect">
                                  <p:stCondLst>
                                    <p:cond delay="0"/>
                                  </p:stCondLst>
                                  <p:childTnLst>
                                    <p:set>
                                      <p:cBhvr>
                                        <p:cTn id="7627" dur="1" fill="hold">
                                          <p:stCondLst>
                                            <p:cond delay="0"/>
                                          </p:stCondLst>
                                        </p:cTn>
                                        <p:tgtEl>
                                          <p:spTgt spid="950"/>
                                        </p:tgtEl>
                                        <p:attrNameLst>
                                          <p:attrName>style.visibility</p:attrName>
                                        </p:attrNameLst>
                                      </p:cBhvr>
                                      <p:to>
                                        <p:strVal val="hidden"/>
                                      </p:to>
                                    </p:set>
                                  </p:childTnLst>
                                </p:cTn>
                              </p:par>
                              <p:par>
                                <p:cTn id="7628" presetID="1" presetClass="exit" presetSubtype="0" fill="hold" grpId="5" nodeType="withEffect">
                                  <p:stCondLst>
                                    <p:cond delay="0"/>
                                  </p:stCondLst>
                                  <p:childTnLst>
                                    <p:set>
                                      <p:cBhvr>
                                        <p:cTn id="7629" dur="1" fill="hold">
                                          <p:stCondLst>
                                            <p:cond delay="0"/>
                                          </p:stCondLst>
                                        </p:cTn>
                                        <p:tgtEl>
                                          <p:spTgt spid="951"/>
                                        </p:tgtEl>
                                        <p:attrNameLst>
                                          <p:attrName>style.visibility</p:attrName>
                                        </p:attrNameLst>
                                      </p:cBhvr>
                                      <p:to>
                                        <p:strVal val="hidden"/>
                                      </p:to>
                                    </p:set>
                                  </p:childTnLst>
                                </p:cTn>
                              </p:par>
                              <p:par>
                                <p:cTn id="7630" presetID="1" presetClass="exit" presetSubtype="0" fill="hold" grpId="5" nodeType="withEffect">
                                  <p:stCondLst>
                                    <p:cond delay="0"/>
                                  </p:stCondLst>
                                  <p:childTnLst>
                                    <p:set>
                                      <p:cBhvr>
                                        <p:cTn id="7631" dur="1" fill="hold">
                                          <p:stCondLst>
                                            <p:cond delay="0"/>
                                          </p:stCondLst>
                                        </p:cTn>
                                        <p:tgtEl>
                                          <p:spTgt spid="953"/>
                                        </p:tgtEl>
                                        <p:attrNameLst>
                                          <p:attrName>style.visibility</p:attrName>
                                        </p:attrNameLst>
                                      </p:cBhvr>
                                      <p:to>
                                        <p:strVal val="hidden"/>
                                      </p:to>
                                    </p:set>
                                  </p:childTnLst>
                                </p:cTn>
                              </p:par>
                              <p:par>
                                <p:cTn id="7632" presetID="1" presetClass="exit" presetSubtype="0" fill="hold" grpId="5" nodeType="withEffect">
                                  <p:stCondLst>
                                    <p:cond delay="0"/>
                                  </p:stCondLst>
                                  <p:childTnLst>
                                    <p:set>
                                      <p:cBhvr>
                                        <p:cTn id="7633" dur="1" fill="hold">
                                          <p:stCondLst>
                                            <p:cond delay="0"/>
                                          </p:stCondLst>
                                        </p:cTn>
                                        <p:tgtEl>
                                          <p:spTgt spid="952"/>
                                        </p:tgtEl>
                                        <p:attrNameLst>
                                          <p:attrName>style.visibility</p:attrName>
                                        </p:attrNameLst>
                                      </p:cBhvr>
                                      <p:to>
                                        <p:strVal val="hidden"/>
                                      </p:to>
                                    </p:set>
                                  </p:childTnLst>
                                </p:cTn>
                              </p:par>
                              <p:par>
                                <p:cTn id="7634" presetID="1" presetClass="exit" presetSubtype="0" fill="hold" grpId="5" nodeType="withEffect">
                                  <p:stCondLst>
                                    <p:cond delay="0"/>
                                  </p:stCondLst>
                                  <p:childTnLst>
                                    <p:set>
                                      <p:cBhvr>
                                        <p:cTn id="7635" dur="1" fill="hold">
                                          <p:stCondLst>
                                            <p:cond delay="0"/>
                                          </p:stCondLst>
                                        </p:cTn>
                                        <p:tgtEl>
                                          <p:spTgt spid="955"/>
                                        </p:tgtEl>
                                        <p:attrNameLst>
                                          <p:attrName>style.visibility</p:attrName>
                                        </p:attrNameLst>
                                      </p:cBhvr>
                                      <p:to>
                                        <p:strVal val="hidden"/>
                                      </p:to>
                                    </p:set>
                                  </p:childTnLst>
                                </p:cTn>
                              </p:par>
                              <p:par>
                                <p:cTn id="7636" presetID="1" presetClass="exit" presetSubtype="0" fill="hold" grpId="5" nodeType="withEffect">
                                  <p:stCondLst>
                                    <p:cond delay="0"/>
                                  </p:stCondLst>
                                  <p:childTnLst>
                                    <p:set>
                                      <p:cBhvr>
                                        <p:cTn id="7637" dur="1" fill="hold">
                                          <p:stCondLst>
                                            <p:cond delay="0"/>
                                          </p:stCondLst>
                                        </p:cTn>
                                        <p:tgtEl>
                                          <p:spTgt spid="954"/>
                                        </p:tgtEl>
                                        <p:attrNameLst>
                                          <p:attrName>style.visibility</p:attrName>
                                        </p:attrNameLst>
                                      </p:cBhvr>
                                      <p:to>
                                        <p:strVal val="hidden"/>
                                      </p:to>
                                    </p:set>
                                  </p:childTnLst>
                                </p:cTn>
                              </p:par>
                              <p:par>
                                <p:cTn id="7638" presetID="1" presetClass="exit" presetSubtype="0" fill="hold" grpId="5" nodeType="withEffect">
                                  <p:stCondLst>
                                    <p:cond delay="0"/>
                                  </p:stCondLst>
                                  <p:childTnLst>
                                    <p:set>
                                      <p:cBhvr>
                                        <p:cTn id="7639" dur="1" fill="hold">
                                          <p:stCondLst>
                                            <p:cond delay="0"/>
                                          </p:stCondLst>
                                        </p:cTn>
                                        <p:tgtEl>
                                          <p:spTgt spid="957"/>
                                        </p:tgtEl>
                                        <p:attrNameLst>
                                          <p:attrName>style.visibility</p:attrName>
                                        </p:attrNameLst>
                                      </p:cBhvr>
                                      <p:to>
                                        <p:strVal val="hidden"/>
                                      </p:to>
                                    </p:set>
                                  </p:childTnLst>
                                </p:cTn>
                              </p:par>
                              <p:par>
                                <p:cTn id="7640" presetID="1" presetClass="exit" presetSubtype="0" fill="hold" grpId="5" nodeType="withEffect">
                                  <p:stCondLst>
                                    <p:cond delay="0"/>
                                  </p:stCondLst>
                                  <p:childTnLst>
                                    <p:set>
                                      <p:cBhvr>
                                        <p:cTn id="7641" dur="1" fill="hold">
                                          <p:stCondLst>
                                            <p:cond delay="0"/>
                                          </p:stCondLst>
                                        </p:cTn>
                                        <p:tgtEl>
                                          <p:spTgt spid="956"/>
                                        </p:tgtEl>
                                        <p:attrNameLst>
                                          <p:attrName>style.visibility</p:attrName>
                                        </p:attrNameLst>
                                      </p:cBhvr>
                                      <p:to>
                                        <p:strVal val="hidden"/>
                                      </p:to>
                                    </p:set>
                                  </p:childTnLst>
                                </p:cTn>
                              </p:par>
                              <p:par>
                                <p:cTn id="7642" presetID="1" presetClass="exit" presetSubtype="0" fill="hold" grpId="5" nodeType="withEffect">
                                  <p:stCondLst>
                                    <p:cond delay="0"/>
                                  </p:stCondLst>
                                  <p:childTnLst>
                                    <p:set>
                                      <p:cBhvr>
                                        <p:cTn id="7643" dur="1" fill="hold">
                                          <p:stCondLst>
                                            <p:cond delay="0"/>
                                          </p:stCondLst>
                                        </p:cTn>
                                        <p:tgtEl>
                                          <p:spTgt spid="959"/>
                                        </p:tgtEl>
                                        <p:attrNameLst>
                                          <p:attrName>style.visibility</p:attrName>
                                        </p:attrNameLst>
                                      </p:cBhvr>
                                      <p:to>
                                        <p:strVal val="hidden"/>
                                      </p:to>
                                    </p:set>
                                  </p:childTnLst>
                                </p:cTn>
                              </p:par>
                              <p:par>
                                <p:cTn id="7644" presetID="1" presetClass="exit" presetSubtype="0" fill="hold" grpId="5" nodeType="withEffect">
                                  <p:stCondLst>
                                    <p:cond delay="0"/>
                                  </p:stCondLst>
                                  <p:childTnLst>
                                    <p:set>
                                      <p:cBhvr>
                                        <p:cTn id="7645" dur="1" fill="hold">
                                          <p:stCondLst>
                                            <p:cond delay="0"/>
                                          </p:stCondLst>
                                        </p:cTn>
                                        <p:tgtEl>
                                          <p:spTgt spid="958"/>
                                        </p:tgtEl>
                                        <p:attrNameLst>
                                          <p:attrName>style.visibility</p:attrName>
                                        </p:attrNameLst>
                                      </p:cBhvr>
                                      <p:to>
                                        <p:strVal val="hidden"/>
                                      </p:to>
                                    </p:set>
                                  </p:childTnLst>
                                </p:cTn>
                              </p:par>
                              <p:par>
                                <p:cTn id="7646" presetID="1" presetClass="exit" presetSubtype="0" fill="hold" grpId="5" nodeType="withEffect">
                                  <p:stCondLst>
                                    <p:cond delay="0"/>
                                  </p:stCondLst>
                                  <p:childTnLst>
                                    <p:set>
                                      <p:cBhvr>
                                        <p:cTn id="7647" dur="1" fill="hold">
                                          <p:stCondLst>
                                            <p:cond delay="0"/>
                                          </p:stCondLst>
                                        </p:cTn>
                                        <p:tgtEl>
                                          <p:spTgt spid="961"/>
                                        </p:tgtEl>
                                        <p:attrNameLst>
                                          <p:attrName>style.visibility</p:attrName>
                                        </p:attrNameLst>
                                      </p:cBhvr>
                                      <p:to>
                                        <p:strVal val="hidden"/>
                                      </p:to>
                                    </p:set>
                                  </p:childTnLst>
                                </p:cTn>
                              </p:par>
                              <p:par>
                                <p:cTn id="7648" presetID="1" presetClass="exit" presetSubtype="0" fill="hold" grpId="5" nodeType="withEffect">
                                  <p:stCondLst>
                                    <p:cond delay="0"/>
                                  </p:stCondLst>
                                  <p:childTnLst>
                                    <p:set>
                                      <p:cBhvr>
                                        <p:cTn id="7649" dur="1" fill="hold">
                                          <p:stCondLst>
                                            <p:cond delay="0"/>
                                          </p:stCondLst>
                                        </p:cTn>
                                        <p:tgtEl>
                                          <p:spTgt spid="960"/>
                                        </p:tgtEl>
                                        <p:attrNameLst>
                                          <p:attrName>style.visibility</p:attrName>
                                        </p:attrNameLst>
                                      </p:cBhvr>
                                      <p:to>
                                        <p:strVal val="hidden"/>
                                      </p:to>
                                    </p:set>
                                  </p:childTnLst>
                                </p:cTn>
                              </p:par>
                              <p:par>
                                <p:cTn id="7650" presetID="1" presetClass="exit" presetSubtype="0" fill="hold" grpId="5" nodeType="withEffect">
                                  <p:stCondLst>
                                    <p:cond delay="0"/>
                                  </p:stCondLst>
                                  <p:childTnLst>
                                    <p:set>
                                      <p:cBhvr>
                                        <p:cTn id="7651" dur="1" fill="hold">
                                          <p:stCondLst>
                                            <p:cond delay="0"/>
                                          </p:stCondLst>
                                        </p:cTn>
                                        <p:tgtEl>
                                          <p:spTgt spid="963"/>
                                        </p:tgtEl>
                                        <p:attrNameLst>
                                          <p:attrName>style.visibility</p:attrName>
                                        </p:attrNameLst>
                                      </p:cBhvr>
                                      <p:to>
                                        <p:strVal val="hidden"/>
                                      </p:to>
                                    </p:set>
                                  </p:childTnLst>
                                </p:cTn>
                              </p:par>
                              <p:par>
                                <p:cTn id="7652" presetID="1" presetClass="exit" presetSubtype="0" fill="hold" grpId="5" nodeType="withEffect">
                                  <p:stCondLst>
                                    <p:cond delay="0"/>
                                  </p:stCondLst>
                                  <p:childTnLst>
                                    <p:set>
                                      <p:cBhvr>
                                        <p:cTn id="7653" dur="1" fill="hold">
                                          <p:stCondLst>
                                            <p:cond delay="0"/>
                                          </p:stCondLst>
                                        </p:cTn>
                                        <p:tgtEl>
                                          <p:spTgt spid="962"/>
                                        </p:tgtEl>
                                        <p:attrNameLst>
                                          <p:attrName>style.visibility</p:attrName>
                                        </p:attrNameLst>
                                      </p:cBhvr>
                                      <p:to>
                                        <p:strVal val="hidden"/>
                                      </p:to>
                                    </p:set>
                                  </p:childTnLst>
                                </p:cTn>
                              </p:par>
                              <p:par>
                                <p:cTn id="7654" presetID="1" presetClass="exit" presetSubtype="0" fill="hold" grpId="5" nodeType="withEffect">
                                  <p:stCondLst>
                                    <p:cond delay="0"/>
                                  </p:stCondLst>
                                  <p:childTnLst>
                                    <p:set>
                                      <p:cBhvr>
                                        <p:cTn id="7655" dur="1" fill="hold">
                                          <p:stCondLst>
                                            <p:cond delay="0"/>
                                          </p:stCondLst>
                                        </p:cTn>
                                        <p:tgtEl>
                                          <p:spTgt spid="965"/>
                                        </p:tgtEl>
                                        <p:attrNameLst>
                                          <p:attrName>style.visibility</p:attrName>
                                        </p:attrNameLst>
                                      </p:cBhvr>
                                      <p:to>
                                        <p:strVal val="hidden"/>
                                      </p:to>
                                    </p:set>
                                  </p:childTnLst>
                                </p:cTn>
                              </p:par>
                              <p:par>
                                <p:cTn id="7656" presetID="1" presetClass="exit" presetSubtype="0" fill="hold" grpId="5" nodeType="withEffect">
                                  <p:stCondLst>
                                    <p:cond delay="0"/>
                                  </p:stCondLst>
                                  <p:childTnLst>
                                    <p:set>
                                      <p:cBhvr>
                                        <p:cTn id="7657" dur="1" fill="hold">
                                          <p:stCondLst>
                                            <p:cond delay="0"/>
                                          </p:stCondLst>
                                        </p:cTn>
                                        <p:tgtEl>
                                          <p:spTgt spid="964"/>
                                        </p:tgtEl>
                                        <p:attrNameLst>
                                          <p:attrName>style.visibility</p:attrName>
                                        </p:attrNameLst>
                                      </p:cBhvr>
                                      <p:to>
                                        <p:strVal val="hidden"/>
                                      </p:to>
                                    </p:set>
                                  </p:childTnLst>
                                </p:cTn>
                              </p:par>
                              <p:par>
                                <p:cTn id="7658" presetID="1" presetClass="exit" presetSubtype="0" fill="hold" grpId="5" nodeType="withEffect">
                                  <p:stCondLst>
                                    <p:cond delay="0"/>
                                  </p:stCondLst>
                                  <p:childTnLst>
                                    <p:set>
                                      <p:cBhvr>
                                        <p:cTn id="7659" dur="1" fill="hold">
                                          <p:stCondLst>
                                            <p:cond delay="0"/>
                                          </p:stCondLst>
                                        </p:cTn>
                                        <p:tgtEl>
                                          <p:spTgt spid="967"/>
                                        </p:tgtEl>
                                        <p:attrNameLst>
                                          <p:attrName>style.visibility</p:attrName>
                                        </p:attrNameLst>
                                      </p:cBhvr>
                                      <p:to>
                                        <p:strVal val="hidden"/>
                                      </p:to>
                                    </p:set>
                                  </p:childTnLst>
                                </p:cTn>
                              </p:par>
                              <p:par>
                                <p:cTn id="7660" presetID="1" presetClass="exit" presetSubtype="0" fill="hold" grpId="5" nodeType="withEffect">
                                  <p:stCondLst>
                                    <p:cond delay="0"/>
                                  </p:stCondLst>
                                  <p:childTnLst>
                                    <p:set>
                                      <p:cBhvr>
                                        <p:cTn id="7661" dur="1" fill="hold">
                                          <p:stCondLst>
                                            <p:cond delay="0"/>
                                          </p:stCondLst>
                                        </p:cTn>
                                        <p:tgtEl>
                                          <p:spTgt spid="966"/>
                                        </p:tgtEl>
                                        <p:attrNameLst>
                                          <p:attrName>style.visibility</p:attrName>
                                        </p:attrNameLst>
                                      </p:cBhvr>
                                      <p:to>
                                        <p:strVal val="hidden"/>
                                      </p:to>
                                    </p:set>
                                  </p:childTnLst>
                                </p:cTn>
                              </p:par>
                              <p:par>
                                <p:cTn id="7662" presetID="1" presetClass="exit" presetSubtype="0" fill="hold" grpId="5" nodeType="withEffect">
                                  <p:stCondLst>
                                    <p:cond delay="0"/>
                                  </p:stCondLst>
                                  <p:childTnLst>
                                    <p:set>
                                      <p:cBhvr>
                                        <p:cTn id="7663" dur="1" fill="hold">
                                          <p:stCondLst>
                                            <p:cond delay="0"/>
                                          </p:stCondLst>
                                        </p:cTn>
                                        <p:tgtEl>
                                          <p:spTgt spid="969"/>
                                        </p:tgtEl>
                                        <p:attrNameLst>
                                          <p:attrName>style.visibility</p:attrName>
                                        </p:attrNameLst>
                                      </p:cBhvr>
                                      <p:to>
                                        <p:strVal val="hidden"/>
                                      </p:to>
                                    </p:set>
                                  </p:childTnLst>
                                </p:cTn>
                              </p:par>
                              <p:par>
                                <p:cTn id="7664" presetID="1" presetClass="exit" presetSubtype="0" fill="hold" grpId="5" nodeType="withEffect">
                                  <p:stCondLst>
                                    <p:cond delay="0"/>
                                  </p:stCondLst>
                                  <p:childTnLst>
                                    <p:set>
                                      <p:cBhvr>
                                        <p:cTn id="7665" dur="1" fill="hold">
                                          <p:stCondLst>
                                            <p:cond delay="0"/>
                                          </p:stCondLst>
                                        </p:cTn>
                                        <p:tgtEl>
                                          <p:spTgt spid="968"/>
                                        </p:tgtEl>
                                        <p:attrNameLst>
                                          <p:attrName>style.visibility</p:attrName>
                                        </p:attrNameLst>
                                      </p:cBhvr>
                                      <p:to>
                                        <p:strVal val="hidden"/>
                                      </p:to>
                                    </p:set>
                                  </p:childTnLst>
                                </p:cTn>
                              </p:par>
                              <p:par>
                                <p:cTn id="7666" presetID="1" presetClass="exit" presetSubtype="0" fill="hold" grpId="5" nodeType="withEffect">
                                  <p:stCondLst>
                                    <p:cond delay="0"/>
                                  </p:stCondLst>
                                  <p:childTnLst>
                                    <p:set>
                                      <p:cBhvr>
                                        <p:cTn id="7667" dur="1" fill="hold">
                                          <p:stCondLst>
                                            <p:cond delay="0"/>
                                          </p:stCondLst>
                                        </p:cTn>
                                        <p:tgtEl>
                                          <p:spTgt spid="970"/>
                                        </p:tgtEl>
                                        <p:attrNameLst>
                                          <p:attrName>style.visibility</p:attrName>
                                        </p:attrNameLst>
                                      </p:cBhvr>
                                      <p:to>
                                        <p:strVal val="hidden"/>
                                      </p:to>
                                    </p:set>
                                  </p:childTnLst>
                                </p:cTn>
                              </p:par>
                              <p:par>
                                <p:cTn id="7668" presetID="1" presetClass="exit" presetSubtype="0" fill="hold" grpId="5" nodeType="withEffect">
                                  <p:stCondLst>
                                    <p:cond delay="0"/>
                                  </p:stCondLst>
                                  <p:childTnLst>
                                    <p:set>
                                      <p:cBhvr>
                                        <p:cTn id="7669" dur="1" fill="hold">
                                          <p:stCondLst>
                                            <p:cond delay="0"/>
                                          </p:stCondLst>
                                        </p:cTn>
                                        <p:tgtEl>
                                          <p:spTgt spid="971"/>
                                        </p:tgtEl>
                                        <p:attrNameLst>
                                          <p:attrName>style.visibility</p:attrName>
                                        </p:attrNameLst>
                                      </p:cBhvr>
                                      <p:to>
                                        <p:strVal val="hidden"/>
                                      </p:to>
                                    </p:set>
                                  </p:childTnLst>
                                </p:cTn>
                              </p:par>
                              <p:par>
                                <p:cTn id="7670" presetID="1" presetClass="exit" presetSubtype="0" fill="hold" grpId="5" nodeType="withEffect">
                                  <p:stCondLst>
                                    <p:cond delay="0"/>
                                  </p:stCondLst>
                                  <p:childTnLst>
                                    <p:set>
                                      <p:cBhvr>
                                        <p:cTn id="7671" dur="1" fill="hold">
                                          <p:stCondLst>
                                            <p:cond delay="0"/>
                                          </p:stCondLst>
                                        </p:cTn>
                                        <p:tgtEl>
                                          <p:spTgt spid="973"/>
                                        </p:tgtEl>
                                        <p:attrNameLst>
                                          <p:attrName>style.visibility</p:attrName>
                                        </p:attrNameLst>
                                      </p:cBhvr>
                                      <p:to>
                                        <p:strVal val="hidden"/>
                                      </p:to>
                                    </p:set>
                                  </p:childTnLst>
                                </p:cTn>
                              </p:par>
                              <p:par>
                                <p:cTn id="7672" presetID="1" presetClass="exit" presetSubtype="0" fill="hold" grpId="5" nodeType="withEffect">
                                  <p:stCondLst>
                                    <p:cond delay="0"/>
                                  </p:stCondLst>
                                  <p:childTnLst>
                                    <p:set>
                                      <p:cBhvr>
                                        <p:cTn id="7673" dur="1" fill="hold">
                                          <p:stCondLst>
                                            <p:cond delay="0"/>
                                          </p:stCondLst>
                                        </p:cTn>
                                        <p:tgtEl>
                                          <p:spTgt spid="972"/>
                                        </p:tgtEl>
                                        <p:attrNameLst>
                                          <p:attrName>style.visibility</p:attrName>
                                        </p:attrNameLst>
                                      </p:cBhvr>
                                      <p:to>
                                        <p:strVal val="hidden"/>
                                      </p:to>
                                    </p:set>
                                  </p:childTnLst>
                                </p:cTn>
                              </p:par>
                              <p:par>
                                <p:cTn id="7674" presetID="1" presetClass="exit" presetSubtype="0" fill="hold" grpId="5" nodeType="withEffect">
                                  <p:stCondLst>
                                    <p:cond delay="0"/>
                                  </p:stCondLst>
                                  <p:childTnLst>
                                    <p:set>
                                      <p:cBhvr>
                                        <p:cTn id="7675" dur="1" fill="hold">
                                          <p:stCondLst>
                                            <p:cond delay="0"/>
                                          </p:stCondLst>
                                        </p:cTn>
                                        <p:tgtEl>
                                          <p:spTgt spid="975"/>
                                        </p:tgtEl>
                                        <p:attrNameLst>
                                          <p:attrName>style.visibility</p:attrName>
                                        </p:attrNameLst>
                                      </p:cBhvr>
                                      <p:to>
                                        <p:strVal val="hidden"/>
                                      </p:to>
                                    </p:set>
                                  </p:childTnLst>
                                </p:cTn>
                              </p:par>
                              <p:par>
                                <p:cTn id="7676" presetID="1" presetClass="exit" presetSubtype="0" fill="hold" grpId="5" nodeType="withEffect">
                                  <p:stCondLst>
                                    <p:cond delay="0"/>
                                  </p:stCondLst>
                                  <p:childTnLst>
                                    <p:set>
                                      <p:cBhvr>
                                        <p:cTn id="7677" dur="1" fill="hold">
                                          <p:stCondLst>
                                            <p:cond delay="0"/>
                                          </p:stCondLst>
                                        </p:cTn>
                                        <p:tgtEl>
                                          <p:spTgt spid="974"/>
                                        </p:tgtEl>
                                        <p:attrNameLst>
                                          <p:attrName>style.visibility</p:attrName>
                                        </p:attrNameLst>
                                      </p:cBhvr>
                                      <p:to>
                                        <p:strVal val="hidden"/>
                                      </p:to>
                                    </p:set>
                                  </p:childTnLst>
                                </p:cTn>
                              </p:par>
                              <p:par>
                                <p:cTn id="7678" presetID="1" presetClass="exit" presetSubtype="0" fill="hold" grpId="5" nodeType="withEffect">
                                  <p:stCondLst>
                                    <p:cond delay="0"/>
                                  </p:stCondLst>
                                  <p:childTnLst>
                                    <p:set>
                                      <p:cBhvr>
                                        <p:cTn id="7679" dur="1" fill="hold">
                                          <p:stCondLst>
                                            <p:cond delay="0"/>
                                          </p:stCondLst>
                                        </p:cTn>
                                        <p:tgtEl>
                                          <p:spTgt spid="977"/>
                                        </p:tgtEl>
                                        <p:attrNameLst>
                                          <p:attrName>style.visibility</p:attrName>
                                        </p:attrNameLst>
                                      </p:cBhvr>
                                      <p:to>
                                        <p:strVal val="hidden"/>
                                      </p:to>
                                    </p:set>
                                  </p:childTnLst>
                                </p:cTn>
                              </p:par>
                              <p:par>
                                <p:cTn id="7680" presetID="1" presetClass="exit" presetSubtype="0" fill="hold" grpId="5" nodeType="withEffect">
                                  <p:stCondLst>
                                    <p:cond delay="0"/>
                                  </p:stCondLst>
                                  <p:childTnLst>
                                    <p:set>
                                      <p:cBhvr>
                                        <p:cTn id="7681" dur="1" fill="hold">
                                          <p:stCondLst>
                                            <p:cond delay="0"/>
                                          </p:stCondLst>
                                        </p:cTn>
                                        <p:tgtEl>
                                          <p:spTgt spid="976"/>
                                        </p:tgtEl>
                                        <p:attrNameLst>
                                          <p:attrName>style.visibility</p:attrName>
                                        </p:attrNameLst>
                                      </p:cBhvr>
                                      <p:to>
                                        <p:strVal val="hidden"/>
                                      </p:to>
                                    </p:set>
                                  </p:childTnLst>
                                </p:cTn>
                              </p:par>
                              <p:par>
                                <p:cTn id="7682" presetID="1" presetClass="exit" presetSubtype="0" fill="hold" grpId="5" nodeType="withEffect">
                                  <p:stCondLst>
                                    <p:cond delay="0"/>
                                  </p:stCondLst>
                                  <p:childTnLst>
                                    <p:set>
                                      <p:cBhvr>
                                        <p:cTn id="7683" dur="1" fill="hold">
                                          <p:stCondLst>
                                            <p:cond delay="0"/>
                                          </p:stCondLst>
                                        </p:cTn>
                                        <p:tgtEl>
                                          <p:spTgt spid="979"/>
                                        </p:tgtEl>
                                        <p:attrNameLst>
                                          <p:attrName>style.visibility</p:attrName>
                                        </p:attrNameLst>
                                      </p:cBhvr>
                                      <p:to>
                                        <p:strVal val="hidden"/>
                                      </p:to>
                                    </p:set>
                                  </p:childTnLst>
                                </p:cTn>
                              </p:par>
                              <p:par>
                                <p:cTn id="7684" presetID="1" presetClass="exit" presetSubtype="0" fill="hold" grpId="5" nodeType="withEffect">
                                  <p:stCondLst>
                                    <p:cond delay="0"/>
                                  </p:stCondLst>
                                  <p:childTnLst>
                                    <p:set>
                                      <p:cBhvr>
                                        <p:cTn id="7685" dur="1" fill="hold">
                                          <p:stCondLst>
                                            <p:cond delay="0"/>
                                          </p:stCondLst>
                                        </p:cTn>
                                        <p:tgtEl>
                                          <p:spTgt spid="978"/>
                                        </p:tgtEl>
                                        <p:attrNameLst>
                                          <p:attrName>style.visibility</p:attrName>
                                        </p:attrNameLst>
                                      </p:cBhvr>
                                      <p:to>
                                        <p:strVal val="hidden"/>
                                      </p:to>
                                    </p:set>
                                  </p:childTnLst>
                                </p:cTn>
                              </p:par>
                              <p:par>
                                <p:cTn id="7686" presetID="1" presetClass="exit" presetSubtype="0" fill="hold" grpId="5" nodeType="withEffect">
                                  <p:stCondLst>
                                    <p:cond delay="0"/>
                                  </p:stCondLst>
                                  <p:childTnLst>
                                    <p:set>
                                      <p:cBhvr>
                                        <p:cTn id="7687" dur="1" fill="hold">
                                          <p:stCondLst>
                                            <p:cond delay="0"/>
                                          </p:stCondLst>
                                        </p:cTn>
                                        <p:tgtEl>
                                          <p:spTgt spid="981"/>
                                        </p:tgtEl>
                                        <p:attrNameLst>
                                          <p:attrName>style.visibility</p:attrName>
                                        </p:attrNameLst>
                                      </p:cBhvr>
                                      <p:to>
                                        <p:strVal val="hidden"/>
                                      </p:to>
                                    </p:set>
                                  </p:childTnLst>
                                </p:cTn>
                              </p:par>
                              <p:par>
                                <p:cTn id="7688" presetID="1" presetClass="exit" presetSubtype="0" fill="hold" grpId="5" nodeType="withEffect">
                                  <p:stCondLst>
                                    <p:cond delay="0"/>
                                  </p:stCondLst>
                                  <p:childTnLst>
                                    <p:set>
                                      <p:cBhvr>
                                        <p:cTn id="7689" dur="1" fill="hold">
                                          <p:stCondLst>
                                            <p:cond delay="0"/>
                                          </p:stCondLst>
                                        </p:cTn>
                                        <p:tgtEl>
                                          <p:spTgt spid="980"/>
                                        </p:tgtEl>
                                        <p:attrNameLst>
                                          <p:attrName>style.visibility</p:attrName>
                                        </p:attrNameLst>
                                      </p:cBhvr>
                                      <p:to>
                                        <p:strVal val="hidden"/>
                                      </p:to>
                                    </p:set>
                                  </p:childTnLst>
                                </p:cTn>
                              </p:par>
                              <p:par>
                                <p:cTn id="7690" presetID="1" presetClass="exit" presetSubtype="0" fill="hold" grpId="5" nodeType="withEffect">
                                  <p:stCondLst>
                                    <p:cond delay="0"/>
                                  </p:stCondLst>
                                  <p:childTnLst>
                                    <p:set>
                                      <p:cBhvr>
                                        <p:cTn id="7691" dur="1" fill="hold">
                                          <p:stCondLst>
                                            <p:cond delay="0"/>
                                          </p:stCondLst>
                                        </p:cTn>
                                        <p:tgtEl>
                                          <p:spTgt spid="983"/>
                                        </p:tgtEl>
                                        <p:attrNameLst>
                                          <p:attrName>style.visibility</p:attrName>
                                        </p:attrNameLst>
                                      </p:cBhvr>
                                      <p:to>
                                        <p:strVal val="hidden"/>
                                      </p:to>
                                    </p:set>
                                  </p:childTnLst>
                                </p:cTn>
                              </p:par>
                              <p:par>
                                <p:cTn id="7692" presetID="1" presetClass="exit" presetSubtype="0" fill="hold" grpId="5" nodeType="withEffect">
                                  <p:stCondLst>
                                    <p:cond delay="0"/>
                                  </p:stCondLst>
                                  <p:childTnLst>
                                    <p:set>
                                      <p:cBhvr>
                                        <p:cTn id="7693" dur="1" fill="hold">
                                          <p:stCondLst>
                                            <p:cond delay="0"/>
                                          </p:stCondLst>
                                        </p:cTn>
                                        <p:tgtEl>
                                          <p:spTgt spid="982"/>
                                        </p:tgtEl>
                                        <p:attrNameLst>
                                          <p:attrName>style.visibility</p:attrName>
                                        </p:attrNameLst>
                                      </p:cBhvr>
                                      <p:to>
                                        <p:strVal val="hidden"/>
                                      </p:to>
                                    </p:set>
                                  </p:childTnLst>
                                </p:cTn>
                              </p:par>
                              <p:par>
                                <p:cTn id="7694" presetID="1" presetClass="exit" presetSubtype="0" fill="hold" grpId="5" nodeType="withEffect">
                                  <p:stCondLst>
                                    <p:cond delay="0"/>
                                  </p:stCondLst>
                                  <p:childTnLst>
                                    <p:set>
                                      <p:cBhvr>
                                        <p:cTn id="7695" dur="1" fill="hold">
                                          <p:stCondLst>
                                            <p:cond delay="0"/>
                                          </p:stCondLst>
                                        </p:cTn>
                                        <p:tgtEl>
                                          <p:spTgt spid="985"/>
                                        </p:tgtEl>
                                        <p:attrNameLst>
                                          <p:attrName>style.visibility</p:attrName>
                                        </p:attrNameLst>
                                      </p:cBhvr>
                                      <p:to>
                                        <p:strVal val="hidden"/>
                                      </p:to>
                                    </p:set>
                                  </p:childTnLst>
                                </p:cTn>
                              </p:par>
                              <p:par>
                                <p:cTn id="7696" presetID="1" presetClass="exit" presetSubtype="0" fill="hold" grpId="5" nodeType="withEffect">
                                  <p:stCondLst>
                                    <p:cond delay="0"/>
                                  </p:stCondLst>
                                  <p:childTnLst>
                                    <p:set>
                                      <p:cBhvr>
                                        <p:cTn id="7697" dur="1" fill="hold">
                                          <p:stCondLst>
                                            <p:cond delay="0"/>
                                          </p:stCondLst>
                                        </p:cTn>
                                        <p:tgtEl>
                                          <p:spTgt spid="984"/>
                                        </p:tgtEl>
                                        <p:attrNameLst>
                                          <p:attrName>style.visibility</p:attrName>
                                        </p:attrNameLst>
                                      </p:cBhvr>
                                      <p:to>
                                        <p:strVal val="hidden"/>
                                      </p:to>
                                    </p:set>
                                  </p:childTnLst>
                                </p:cTn>
                              </p:par>
                              <p:par>
                                <p:cTn id="7698" presetID="1" presetClass="exit" presetSubtype="0" fill="hold" grpId="5" nodeType="withEffect">
                                  <p:stCondLst>
                                    <p:cond delay="0"/>
                                  </p:stCondLst>
                                  <p:childTnLst>
                                    <p:set>
                                      <p:cBhvr>
                                        <p:cTn id="7699" dur="1" fill="hold">
                                          <p:stCondLst>
                                            <p:cond delay="0"/>
                                          </p:stCondLst>
                                        </p:cTn>
                                        <p:tgtEl>
                                          <p:spTgt spid="987"/>
                                        </p:tgtEl>
                                        <p:attrNameLst>
                                          <p:attrName>style.visibility</p:attrName>
                                        </p:attrNameLst>
                                      </p:cBhvr>
                                      <p:to>
                                        <p:strVal val="hidden"/>
                                      </p:to>
                                    </p:set>
                                  </p:childTnLst>
                                </p:cTn>
                              </p:par>
                              <p:par>
                                <p:cTn id="7700" presetID="1" presetClass="exit" presetSubtype="0" fill="hold" grpId="5" nodeType="withEffect">
                                  <p:stCondLst>
                                    <p:cond delay="0"/>
                                  </p:stCondLst>
                                  <p:childTnLst>
                                    <p:set>
                                      <p:cBhvr>
                                        <p:cTn id="7701" dur="1" fill="hold">
                                          <p:stCondLst>
                                            <p:cond delay="0"/>
                                          </p:stCondLst>
                                        </p:cTn>
                                        <p:tgtEl>
                                          <p:spTgt spid="986"/>
                                        </p:tgtEl>
                                        <p:attrNameLst>
                                          <p:attrName>style.visibility</p:attrName>
                                        </p:attrNameLst>
                                      </p:cBhvr>
                                      <p:to>
                                        <p:strVal val="hidden"/>
                                      </p:to>
                                    </p:set>
                                  </p:childTnLst>
                                </p:cTn>
                              </p:par>
                              <p:par>
                                <p:cTn id="7702" presetID="1" presetClass="exit" presetSubtype="0" fill="hold" grpId="5" nodeType="withEffect">
                                  <p:stCondLst>
                                    <p:cond delay="0"/>
                                  </p:stCondLst>
                                  <p:childTnLst>
                                    <p:set>
                                      <p:cBhvr>
                                        <p:cTn id="7703" dur="1" fill="hold">
                                          <p:stCondLst>
                                            <p:cond delay="0"/>
                                          </p:stCondLst>
                                        </p:cTn>
                                        <p:tgtEl>
                                          <p:spTgt spid="989"/>
                                        </p:tgtEl>
                                        <p:attrNameLst>
                                          <p:attrName>style.visibility</p:attrName>
                                        </p:attrNameLst>
                                      </p:cBhvr>
                                      <p:to>
                                        <p:strVal val="hidden"/>
                                      </p:to>
                                    </p:set>
                                  </p:childTnLst>
                                </p:cTn>
                              </p:par>
                              <p:par>
                                <p:cTn id="7704" presetID="1" presetClass="exit" presetSubtype="0" fill="hold" grpId="5" nodeType="withEffect">
                                  <p:stCondLst>
                                    <p:cond delay="0"/>
                                  </p:stCondLst>
                                  <p:childTnLst>
                                    <p:set>
                                      <p:cBhvr>
                                        <p:cTn id="7705" dur="1" fill="hold">
                                          <p:stCondLst>
                                            <p:cond delay="0"/>
                                          </p:stCondLst>
                                        </p:cTn>
                                        <p:tgtEl>
                                          <p:spTgt spid="988"/>
                                        </p:tgtEl>
                                        <p:attrNameLst>
                                          <p:attrName>style.visibility</p:attrName>
                                        </p:attrNameLst>
                                      </p:cBhvr>
                                      <p:to>
                                        <p:strVal val="hidden"/>
                                      </p:to>
                                    </p:set>
                                  </p:childTnLst>
                                </p:cTn>
                              </p:par>
                              <p:par>
                                <p:cTn id="7706" presetID="1" presetClass="exit" presetSubtype="0" fill="hold" grpId="5" nodeType="withEffect">
                                  <p:stCondLst>
                                    <p:cond delay="0"/>
                                  </p:stCondLst>
                                  <p:childTnLst>
                                    <p:set>
                                      <p:cBhvr>
                                        <p:cTn id="7707" dur="1" fill="hold">
                                          <p:stCondLst>
                                            <p:cond delay="0"/>
                                          </p:stCondLst>
                                        </p:cTn>
                                        <p:tgtEl>
                                          <p:spTgt spid="990"/>
                                        </p:tgtEl>
                                        <p:attrNameLst>
                                          <p:attrName>style.visibility</p:attrName>
                                        </p:attrNameLst>
                                      </p:cBhvr>
                                      <p:to>
                                        <p:strVal val="hidden"/>
                                      </p:to>
                                    </p:set>
                                  </p:childTnLst>
                                </p:cTn>
                              </p:par>
                              <p:par>
                                <p:cTn id="7708" presetID="1" presetClass="exit" presetSubtype="0" fill="hold" grpId="5" nodeType="withEffect">
                                  <p:stCondLst>
                                    <p:cond delay="0"/>
                                  </p:stCondLst>
                                  <p:childTnLst>
                                    <p:set>
                                      <p:cBhvr>
                                        <p:cTn id="7709" dur="1" fill="hold">
                                          <p:stCondLst>
                                            <p:cond delay="0"/>
                                          </p:stCondLst>
                                        </p:cTn>
                                        <p:tgtEl>
                                          <p:spTgt spid="991"/>
                                        </p:tgtEl>
                                        <p:attrNameLst>
                                          <p:attrName>style.visibility</p:attrName>
                                        </p:attrNameLst>
                                      </p:cBhvr>
                                      <p:to>
                                        <p:strVal val="hidden"/>
                                      </p:to>
                                    </p:set>
                                  </p:childTnLst>
                                </p:cTn>
                              </p:par>
                              <p:par>
                                <p:cTn id="7710" presetID="1" presetClass="exit" presetSubtype="0" fill="hold" grpId="5" nodeType="withEffect">
                                  <p:stCondLst>
                                    <p:cond delay="0"/>
                                  </p:stCondLst>
                                  <p:childTnLst>
                                    <p:set>
                                      <p:cBhvr>
                                        <p:cTn id="7711" dur="1" fill="hold">
                                          <p:stCondLst>
                                            <p:cond delay="0"/>
                                          </p:stCondLst>
                                        </p:cTn>
                                        <p:tgtEl>
                                          <p:spTgt spid="993"/>
                                        </p:tgtEl>
                                        <p:attrNameLst>
                                          <p:attrName>style.visibility</p:attrName>
                                        </p:attrNameLst>
                                      </p:cBhvr>
                                      <p:to>
                                        <p:strVal val="hidden"/>
                                      </p:to>
                                    </p:set>
                                  </p:childTnLst>
                                </p:cTn>
                              </p:par>
                              <p:par>
                                <p:cTn id="7712" presetID="1" presetClass="exit" presetSubtype="0" fill="hold" grpId="5" nodeType="withEffect">
                                  <p:stCondLst>
                                    <p:cond delay="0"/>
                                  </p:stCondLst>
                                  <p:childTnLst>
                                    <p:set>
                                      <p:cBhvr>
                                        <p:cTn id="7713" dur="1" fill="hold">
                                          <p:stCondLst>
                                            <p:cond delay="0"/>
                                          </p:stCondLst>
                                        </p:cTn>
                                        <p:tgtEl>
                                          <p:spTgt spid="992"/>
                                        </p:tgtEl>
                                        <p:attrNameLst>
                                          <p:attrName>style.visibility</p:attrName>
                                        </p:attrNameLst>
                                      </p:cBhvr>
                                      <p:to>
                                        <p:strVal val="hidden"/>
                                      </p:to>
                                    </p:set>
                                  </p:childTnLst>
                                </p:cTn>
                              </p:par>
                              <p:par>
                                <p:cTn id="7714" presetID="1" presetClass="exit" presetSubtype="0" fill="hold" grpId="5" nodeType="withEffect">
                                  <p:stCondLst>
                                    <p:cond delay="0"/>
                                  </p:stCondLst>
                                  <p:childTnLst>
                                    <p:set>
                                      <p:cBhvr>
                                        <p:cTn id="7715" dur="1" fill="hold">
                                          <p:stCondLst>
                                            <p:cond delay="0"/>
                                          </p:stCondLst>
                                        </p:cTn>
                                        <p:tgtEl>
                                          <p:spTgt spid="995"/>
                                        </p:tgtEl>
                                        <p:attrNameLst>
                                          <p:attrName>style.visibility</p:attrName>
                                        </p:attrNameLst>
                                      </p:cBhvr>
                                      <p:to>
                                        <p:strVal val="hidden"/>
                                      </p:to>
                                    </p:set>
                                  </p:childTnLst>
                                </p:cTn>
                              </p:par>
                              <p:par>
                                <p:cTn id="7716" presetID="1" presetClass="exit" presetSubtype="0" fill="hold" grpId="5" nodeType="withEffect">
                                  <p:stCondLst>
                                    <p:cond delay="0"/>
                                  </p:stCondLst>
                                  <p:childTnLst>
                                    <p:set>
                                      <p:cBhvr>
                                        <p:cTn id="7717" dur="1" fill="hold">
                                          <p:stCondLst>
                                            <p:cond delay="0"/>
                                          </p:stCondLst>
                                        </p:cTn>
                                        <p:tgtEl>
                                          <p:spTgt spid="994"/>
                                        </p:tgtEl>
                                        <p:attrNameLst>
                                          <p:attrName>style.visibility</p:attrName>
                                        </p:attrNameLst>
                                      </p:cBhvr>
                                      <p:to>
                                        <p:strVal val="hidden"/>
                                      </p:to>
                                    </p:set>
                                  </p:childTnLst>
                                </p:cTn>
                              </p:par>
                              <p:par>
                                <p:cTn id="7718" presetID="1" presetClass="exit" presetSubtype="0" fill="hold" grpId="5" nodeType="withEffect">
                                  <p:stCondLst>
                                    <p:cond delay="0"/>
                                  </p:stCondLst>
                                  <p:childTnLst>
                                    <p:set>
                                      <p:cBhvr>
                                        <p:cTn id="7719" dur="1" fill="hold">
                                          <p:stCondLst>
                                            <p:cond delay="0"/>
                                          </p:stCondLst>
                                        </p:cTn>
                                        <p:tgtEl>
                                          <p:spTgt spid="997"/>
                                        </p:tgtEl>
                                        <p:attrNameLst>
                                          <p:attrName>style.visibility</p:attrName>
                                        </p:attrNameLst>
                                      </p:cBhvr>
                                      <p:to>
                                        <p:strVal val="hidden"/>
                                      </p:to>
                                    </p:set>
                                  </p:childTnLst>
                                </p:cTn>
                              </p:par>
                              <p:par>
                                <p:cTn id="7720" presetID="1" presetClass="exit" presetSubtype="0" fill="hold" grpId="5" nodeType="withEffect">
                                  <p:stCondLst>
                                    <p:cond delay="0"/>
                                  </p:stCondLst>
                                  <p:childTnLst>
                                    <p:set>
                                      <p:cBhvr>
                                        <p:cTn id="7721" dur="1" fill="hold">
                                          <p:stCondLst>
                                            <p:cond delay="0"/>
                                          </p:stCondLst>
                                        </p:cTn>
                                        <p:tgtEl>
                                          <p:spTgt spid="996"/>
                                        </p:tgtEl>
                                        <p:attrNameLst>
                                          <p:attrName>style.visibility</p:attrName>
                                        </p:attrNameLst>
                                      </p:cBhvr>
                                      <p:to>
                                        <p:strVal val="hidden"/>
                                      </p:to>
                                    </p:set>
                                  </p:childTnLst>
                                </p:cTn>
                              </p:par>
                              <p:par>
                                <p:cTn id="7722" presetID="1" presetClass="exit" presetSubtype="0" fill="hold" grpId="5" nodeType="withEffect">
                                  <p:stCondLst>
                                    <p:cond delay="0"/>
                                  </p:stCondLst>
                                  <p:childTnLst>
                                    <p:set>
                                      <p:cBhvr>
                                        <p:cTn id="7723" dur="1" fill="hold">
                                          <p:stCondLst>
                                            <p:cond delay="0"/>
                                          </p:stCondLst>
                                        </p:cTn>
                                        <p:tgtEl>
                                          <p:spTgt spid="999"/>
                                        </p:tgtEl>
                                        <p:attrNameLst>
                                          <p:attrName>style.visibility</p:attrName>
                                        </p:attrNameLst>
                                      </p:cBhvr>
                                      <p:to>
                                        <p:strVal val="hidden"/>
                                      </p:to>
                                    </p:set>
                                  </p:childTnLst>
                                </p:cTn>
                              </p:par>
                              <p:par>
                                <p:cTn id="7724" presetID="1" presetClass="exit" presetSubtype="0" fill="hold" grpId="5" nodeType="withEffect">
                                  <p:stCondLst>
                                    <p:cond delay="0"/>
                                  </p:stCondLst>
                                  <p:childTnLst>
                                    <p:set>
                                      <p:cBhvr>
                                        <p:cTn id="7725" dur="1" fill="hold">
                                          <p:stCondLst>
                                            <p:cond delay="0"/>
                                          </p:stCondLst>
                                        </p:cTn>
                                        <p:tgtEl>
                                          <p:spTgt spid="998"/>
                                        </p:tgtEl>
                                        <p:attrNameLst>
                                          <p:attrName>style.visibility</p:attrName>
                                        </p:attrNameLst>
                                      </p:cBhvr>
                                      <p:to>
                                        <p:strVal val="hidden"/>
                                      </p:to>
                                    </p:set>
                                  </p:childTnLst>
                                </p:cTn>
                              </p:par>
                              <p:par>
                                <p:cTn id="7726" presetID="1" presetClass="exit" presetSubtype="0" fill="hold" grpId="5" nodeType="withEffect">
                                  <p:stCondLst>
                                    <p:cond delay="0"/>
                                  </p:stCondLst>
                                  <p:childTnLst>
                                    <p:set>
                                      <p:cBhvr>
                                        <p:cTn id="7727" dur="1" fill="hold">
                                          <p:stCondLst>
                                            <p:cond delay="0"/>
                                          </p:stCondLst>
                                        </p:cTn>
                                        <p:tgtEl>
                                          <p:spTgt spid="1001"/>
                                        </p:tgtEl>
                                        <p:attrNameLst>
                                          <p:attrName>style.visibility</p:attrName>
                                        </p:attrNameLst>
                                      </p:cBhvr>
                                      <p:to>
                                        <p:strVal val="hidden"/>
                                      </p:to>
                                    </p:set>
                                  </p:childTnLst>
                                </p:cTn>
                              </p:par>
                              <p:par>
                                <p:cTn id="7728" presetID="1" presetClass="exit" presetSubtype="0" fill="hold" grpId="5" nodeType="withEffect">
                                  <p:stCondLst>
                                    <p:cond delay="0"/>
                                  </p:stCondLst>
                                  <p:childTnLst>
                                    <p:set>
                                      <p:cBhvr>
                                        <p:cTn id="7729" dur="1" fill="hold">
                                          <p:stCondLst>
                                            <p:cond delay="0"/>
                                          </p:stCondLst>
                                        </p:cTn>
                                        <p:tgtEl>
                                          <p:spTgt spid="1000"/>
                                        </p:tgtEl>
                                        <p:attrNameLst>
                                          <p:attrName>style.visibility</p:attrName>
                                        </p:attrNameLst>
                                      </p:cBhvr>
                                      <p:to>
                                        <p:strVal val="hidden"/>
                                      </p:to>
                                    </p:set>
                                  </p:childTnLst>
                                </p:cTn>
                              </p:par>
                              <p:par>
                                <p:cTn id="7730" presetID="1" presetClass="exit" presetSubtype="0" fill="hold" grpId="5" nodeType="withEffect">
                                  <p:stCondLst>
                                    <p:cond delay="0"/>
                                  </p:stCondLst>
                                  <p:childTnLst>
                                    <p:set>
                                      <p:cBhvr>
                                        <p:cTn id="7731" dur="1" fill="hold">
                                          <p:stCondLst>
                                            <p:cond delay="0"/>
                                          </p:stCondLst>
                                        </p:cTn>
                                        <p:tgtEl>
                                          <p:spTgt spid="1003"/>
                                        </p:tgtEl>
                                        <p:attrNameLst>
                                          <p:attrName>style.visibility</p:attrName>
                                        </p:attrNameLst>
                                      </p:cBhvr>
                                      <p:to>
                                        <p:strVal val="hidden"/>
                                      </p:to>
                                    </p:set>
                                  </p:childTnLst>
                                </p:cTn>
                              </p:par>
                              <p:par>
                                <p:cTn id="7732" presetID="1" presetClass="exit" presetSubtype="0" fill="hold" grpId="5" nodeType="withEffect">
                                  <p:stCondLst>
                                    <p:cond delay="0"/>
                                  </p:stCondLst>
                                  <p:childTnLst>
                                    <p:set>
                                      <p:cBhvr>
                                        <p:cTn id="7733" dur="1" fill="hold">
                                          <p:stCondLst>
                                            <p:cond delay="0"/>
                                          </p:stCondLst>
                                        </p:cTn>
                                        <p:tgtEl>
                                          <p:spTgt spid="1002"/>
                                        </p:tgtEl>
                                        <p:attrNameLst>
                                          <p:attrName>style.visibility</p:attrName>
                                        </p:attrNameLst>
                                      </p:cBhvr>
                                      <p:to>
                                        <p:strVal val="hidden"/>
                                      </p:to>
                                    </p:set>
                                  </p:childTnLst>
                                </p:cTn>
                              </p:par>
                              <p:par>
                                <p:cTn id="7734" presetID="1" presetClass="exit" presetSubtype="0" fill="hold" grpId="5" nodeType="withEffect">
                                  <p:stCondLst>
                                    <p:cond delay="0"/>
                                  </p:stCondLst>
                                  <p:childTnLst>
                                    <p:set>
                                      <p:cBhvr>
                                        <p:cTn id="7735" dur="1" fill="hold">
                                          <p:stCondLst>
                                            <p:cond delay="0"/>
                                          </p:stCondLst>
                                        </p:cTn>
                                        <p:tgtEl>
                                          <p:spTgt spid="1005"/>
                                        </p:tgtEl>
                                        <p:attrNameLst>
                                          <p:attrName>style.visibility</p:attrName>
                                        </p:attrNameLst>
                                      </p:cBhvr>
                                      <p:to>
                                        <p:strVal val="hidden"/>
                                      </p:to>
                                    </p:set>
                                  </p:childTnLst>
                                </p:cTn>
                              </p:par>
                              <p:par>
                                <p:cTn id="7736" presetID="1" presetClass="exit" presetSubtype="0" fill="hold" grpId="5" nodeType="withEffect">
                                  <p:stCondLst>
                                    <p:cond delay="0"/>
                                  </p:stCondLst>
                                  <p:childTnLst>
                                    <p:set>
                                      <p:cBhvr>
                                        <p:cTn id="7737" dur="1" fill="hold">
                                          <p:stCondLst>
                                            <p:cond delay="0"/>
                                          </p:stCondLst>
                                        </p:cTn>
                                        <p:tgtEl>
                                          <p:spTgt spid="1004"/>
                                        </p:tgtEl>
                                        <p:attrNameLst>
                                          <p:attrName>style.visibility</p:attrName>
                                        </p:attrNameLst>
                                      </p:cBhvr>
                                      <p:to>
                                        <p:strVal val="hidden"/>
                                      </p:to>
                                    </p:set>
                                  </p:childTnLst>
                                </p:cTn>
                              </p:par>
                              <p:par>
                                <p:cTn id="7738" presetID="1" presetClass="exit" presetSubtype="0" fill="hold" grpId="5" nodeType="withEffect">
                                  <p:stCondLst>
                                    <p:cond delay="0"/>
                                  </p:stCondLst>
                                  <p:childTnLst>
                                    <p:set>
                                      <p:cBhvr>
                                        <p:cTn id="7739" dur="1" fill="hold">
                                          <p:stCondLst>
                                            <p:cond delay="0"/>
                                          </p:stCondLst>
                                        </p:cTn>
                                        <p:tgtEl>
                                          <p:spTgt spid="1007"/>
                                        </p:tgtEl>
                                        <p:attrNameLst>
                                          <p:attrName>style.visibility</p:attrName>
                                        </p:attrNameLst>
                                      </p:cBhvr>
                                      <p:to>
                                        <p:strVal val="hidden"/>
                                      </p:to>
                                    </p:set>
                                  </p:childTnLst>
                                </p:cTn>
                              </p:par>
                              <p:par>
                                <p:cTn id="7740" presetID="1" presetClass="exit" presetSubtype="0" fill="hold" grpId="5" nodeType="withEffect">
                                  <p:stCondLst>
                                    <p:cond delay="0"/>
                                  </p:stCondLst>
                                  <p:childTnLst>
                                    <p:set>
                                      <p:cBhvr>
                                        <p:cTn id="7741" dur="1" fill="hold">
                                          <p:stCondLst>
                                            <p:cond delay="0"/>
                                          </p:stCondLst>
                                        </p:cTn>
                                        <p:tgtEl>
                                          <p:spTgt spid="1006"/>
                                        </p:tgtEl>
                                        <p:attrNameLst>
                                          <p:attrName>style.visibility</p:attrName>
                                        </p:attrNameLst>
                                      </p:cBhvr>
                                      <p:to>
                                        <p:strVal val="hidden"/>
                                      </p:to>
                                    </p:set>
                                  </p:childTnLst>
                                </p:cTn>
                              </p:par>
                              <p:par>
                                <p:cTn id="7742" presetID="1" presetClass="exit" presetSubtype="0" fill="hold" grpId="5" nodeType="withEffect">
                                  <p:stCondLst>
                                    <p:cond delay="0"/>
                                  </p:stCondLst>
                                  <p:childTnLst>
                                    <p:set>
                                      <p:cBhvr>
                                        <p:cTn id="7743" dur="1" fill="hold">
                                          <p:stCondLst>
                                            <p:cond delay="0"/>
                                          </p:stCondLst>
                                        </p:cTn>
                                        <p:tgtEl>
                                          <p:spTgt spid="1009"/>
                                        </p:tgtEl>
                                        <p:attrNameLst>
                                          <p:attrName>style.visibility</p:attrName>
                                        </p:attrNameLst>
                                      </p:cBhvr>
                                      <p:to>
                                        <p:strVal val="hidden"/>
                                      </p:to>
                                    </p:set>
                                  </p:childTnLst>
                                </p:cTn>
                              </p:par>
                              <p:par>
                                <p:cTn id="7744" presetID="1" presetClass="exit" presetSubtype="0" fill="hold" grpId="5" nodeType="withEffect">
                                  <p:stCondLst>
                                    <p:cond delay="0"/>
                                  </p:stCondLst>
                                  <p:childTnLst>
                                    <p:set>
                                      <p:cBhvr>
                                        <p:cTn id="7745" dur="1" fill="hold">
                                          <p:stCondLst>
                                            <p:cond delay="0"/>
                                          </p:stCondLst>
                                        </p:cTn>
                                        <p:tgtEl>
                                          <p:spTgt spid="1008"/>
                                        </p:tgtEl>
                                        <p:attrNameLst>
                                          <p:attrName>style.visibility</p:attrName>
                                        </p:attrNameLst>
                                      </p:cBhvr>
                                      <p:to>
                                        <p:strVal val="hidden"/>
                                      </p:to>
                                    </p:set>
                                  </p:childTnLst>
                                </p:cTn>
                              </p:par>
                              <p:par>
                                <p:cTn id="7746" presetID="1" presetClass="exit" presetSubtype="0" fill="hold" grpId="5" nodeType="withEffect">
                                  <p:stCondLst>
                                    <p:cond delay="0"/>
                                  </p:stCondLst>
                                  <p:childTnLst>
                                    <p:set>
                                      <p:cBhvr>
                                        <p:cTn id="7747" dur="1" fill="hold">
                                          <p:stCondLst>
                                            <p:cond delay="0"/>
                                          </p:stCondLst>
                                        </p:cTn>
                                        <p:tgtEl>
                                          <p:spTgt spid="1010"/>
                                        </p:tgtEl>
                                        <p:attrNameLst>
                                          <p:attrName>style.visibility</p:attrName>
                                        </p:attrNameLst>
                                      </p:cBhvr>
                                      <p:to>
                                        <p:strVal val="hidden"/>
                                      </p:to>
                                    </p:set>
                                  </p:childTnLst>
                                </p:cTn>
                              </p:par>
                              <p:par>
                                <p:cTn id="7748" presetID="1" presetClass="exit" presetSubtype="0" fill="hold" grpId="5" nodeType="withEffect">
                                  <p:stCondLst>
                                    <p:cond delay="0"/>
                                  </p:stCondLst>
                                  <p:childTnLst>
                                    <p:set>
                                      <p:cBhvr>
                                        <p:cTn id="7749" dur="1" fill="hold">
                                          <p:stCondLst>
                                            <p:cond delay="0"/>
                                          </p:stCondLst>
                                        </p:cTn>
                                        <p:tgtEl>
                                          <p:spTgt spid="1011"/>
                                        </p:tgtEl>
                                        <p:attrNameLst>
                                          <p:attrName>style.visibility</p:attrName>
                                        </p:attrNameLst>
                                      </p:cBhvr>
                                      <p:to>
                                        <p:strVal val="hidden"/>
                                      </p:to>
                                    </p:set>
                                  </p:childTnLst>
                                </p:cTn>
                              </p:par>
                              <p:par>
                                <p:cTn id="7750" presetID="1" presetClass="exit" presetSubtype="0" fill="hold" grpId="5" nodeType="withEffect">
                                  <p:stCondLst>
                                    <p:cond delay="0"/>
                                  </p:stCondLst>
                                  <p:childTnLst>
                                    <p:set>
                                      <p:cBhvr>
                                        <p:cTn id="7751" dur="1" fill="hold">
                                          <p:stCondLst>
                                            <p:cond delay="0"/>
                                          </p:stCondLst>
                                        </p:cTn>
                                        <p:tgtEl>
                                          <p:spTgt spid="1013"/>
                                        </p:tgtEl>
                                        <p:attrNameLst>
                                          <p:attrName>style.visibility</p:attrName>
                                        </p:attrNameLst>
                                      </p:cBhvr>
                                      <p:to>
                                        <p:strVal val="hidden"/>
                                      </p:to>
                                    </p:set>
                                  </p:childTnLst>
                                </p:cTn>
                              </p:par>
                              <p:par>
                                <p:cTn id="7752" presetID="1" presetClass="exit" presetSubtype="0" fill="hold" grpId="5" nodeType="withEffect">
                                  <p:stCondLst>
                                    <p:cond delay="0"/>
                                  </p:stCondLst>
                                  <p:childTnLst>
                                    <p:set>
                                      <p:cBhvr>
                                        <p:cTn id="7753" dur="1" fill="hold">
                                          <p:stCondLst>
                                            <p:cond delay="0"/>
                                          </p:stCondLst>
                                        </p:cTn>
                                        <p:tgtEl>
                                          <p:spTgt spid="1012"/>
                                        </p:tgtEl>
                                        <p:attrNameLst>
                                          <p:attrName>style.visibility</p:attrName>
                                        </p:attrNameLst>
                                      </p:cBhvr>
                                      <p:to>
                                        <p:strVal val="hidden"/>
                                      </p:to>
                                    </p:set>
                                  </p:childTnLst>
                                </p:cTn>
                              </p:par>
                              <p:par>
                                <p:cTn id="7754" presetID="1" presetClass="exit" presetSubtype="0" fill="hold" grpId="5" nodeType="withEffect">
                                  <p:stCondLst>
                                    <p:cond delay="0"/>
                                  </p:stCondLst>
                                  <p:childTnLst>
                                    <p:set>
                                      <p:cBhvr>
                                        <p:cTn id="7755" dur="1" fill="hold">
                                          <p:stCondLst>
                                            <p:cond delay="0"/>
                                          </p:stCondLst>
                                        </p:cTn>
                                        <p:tgtEl>
                                          <p:spTgt spid="1015"/>
                                        </p:tgtEl>
                                        <p:attrNameLst>
                                          <p:attrName>style.visibility</p:attrName>
                                        </p:attrNameLst>
                                      </p:cBhvr>
                                      <p:to>
                                        <p:strVal val="hidden"/>
                                      </p:to>
                                    </p:set>
                                  </p:childTnLst>
                                </p:cTn>
                              </p:par>
                              <p:par>
                                <p:cTn id="7756" presetID="1" presetClass="exit" presetSubtype="0" fill="hold" grpId="5" nodeType="withEffect">
                                  <p:stCondLst>
                                    <p:cond delay="0"/>
                                  </p:stCondLst>
                                  <p:childTnLst>
                                    <p:set>
                                      <p:cBhvr>
                                        <p:cTn id="7757" dur="1" fill="hold">
                                          <p:stCondLst>
                                            <p:cond delay="0"/>
                                          </p:stCondLst>
                                        </p:cTn>
                                        <p:tgtEl>
                                          <p:spTgt spid="1014"/>
                                        </p:tgtEl>
                                        <p:attrNameLst>
                                          <p:attrName>style.visibility</p:attrName>
                                        </p:attrNameLst>
                                      </p:cBhvr>
                                      <p:to>
                                        <p:strVal val="hidden"/>
                                      </p:to>
                                    </p:set>
                                  </p:childTnLst>
                                </p:cTn>
                              </p:par>
                              <p:par>
                                <p:cTn id="7758" presetID="1" presetClass="exit" presetSubtype="0" fill="hold" grpId="5" nodeType="withEffect">
                                  <p:stCondLst>
                                    <p:cond delay="0"/>
                                  </p:stCondLst>
                                  <p:childTnLst>
                                    <p:set>
                                      <p:cBhvr>
                                        <p:cTn id="7759" dur="1" fill="hold">
                                          <p:stCondLst>
                                            <p:cond delay="0"/>
                                          </p:stCondLst>
                                        </p:cTn>
                                        <p:tgtEl>
                                          <p:spTgt spid="1017"/>
                                        </p:tgtEl>
                                        <p:attrNameLst>
                                          <p:attrName>style.visibility</p:attrName>
                                        </p:attrNameLst>
                                      </p:cBhvr>
                                      <p:to>
                                        <p:strVal val="hidden"/>
                                      </p:to>
                                    </p:set>
                                  </p:childTnLst>
                                </p:cTn>
                              </p:par>
                              <p:par>
                                <p:cTn id="7760" presetID="1" presetClass="exit" presetSubtype="0" fill="hold" grpId="5" nodeType="withEffect">
                                  <p:stCondLst>
                                    <p:cond delay="0"/>
                                  </p:stCondLst>
                                  <p:childTnLst>
                                    <p:set>
                                      <p:cBhvr>
                                        <p:cTn id="7761" dur="1" fill="hold">
                                          <p:stCondLst>
                                            <p:cond delay="0"/>
                                          </p:stCondLst>
                                        </p:cTn>
                                        <p:tgtEl>
                                          <p:spTgt spid="1016"/>
                                        </p:tgtEl>
                                        <p:attrNameLst>
                                          <p:attrName>style.visibility</p:attrName>
                                        </p:attrNameLst>
                                      </p:cBhvr>
                                      <p:to>
                                        <p:strVal val="hidden"/>
                                      </p:to>
                                    </p:set>
                                  </p:childTnLst>
                                </p:cTn>
                              </p:par>
                              <p:par>
                                <p:cTn id="7762" presetID="1" presetClass="exit" presetSubtype="0" fill="hold" grpId="5" nodeType="withEffect">
                                  <p:stCondLst>
                                    <p:cond delay="0"/>
                                  </p:stCondLst>
                                  <p:childTnLst>
                                    <p:set>
                                      <p:cBhvr>
                                        <p:cTn id="7763" dur="1" fill="hold">
                                          <p:stCondLst>
                                            <p:cond delay="0"/>
                                          </p:stCondLst>
                                        </p:cTn>
                                        <p:tgtEl>
                                          <p:spTgt spid="1019"/>
                                        </p:tgtEl>
                                        <p:attrNameLst>
                                          <p:attrName>style.visibility</p:attrName>
                                        </p:attrNameLst>
                                      </p:cBhvr>
                                      <p:to>
                                        <p:strVal val="hidden"/>
                                      </p:to>
                                    </p:set>
                                  </p:childTnLst>
                                </p:cTn>
                              </p:par>
                              <p:par>
                                <p:cTn id="7764" presetID="1" presetClass="exit" presetSubtype="0" fill="hold" grpId="5" nodeType="withEffect">
                                  <p:stCondLst>
                                    <p:cond delay="0"/>
                                  </p:stCondLst>
                                  <p:childTnLst>
                                    <p:set>
                                      <p:cBhvr>
                                        <p:cTn id="7765" dur="1" fill="hold">
                                          <p:stCondLst>
                                            <p:cond delay="0"/>
                                          </p:stCondLst>
                                        </p:cTn>
                                        <p:tgtEl>
                                          <p:spTgt spid="1018"/>
                                        </p:tgtEl>
                                        <p:attrNameLst>
                                          <p:attrName>style.visibility</p:attrName>
                                        </p:attrNameLst>
                                      </p:cBhvr>
                                      <p:to>
                                        <p:strVal val="hidden"/>
                                      </p:to>
                                    </p:set>
                                  </p:childTnLst>
                                </p:cTn>
                              </p:par>
                              <p:par>
                                <p:cTn id="7766" presetID="1" presetClass="exit" presetSubtype="0" fill="hold" grpId="5" nodeType="withEffect">
                                  <p:stCondLst>
                                    <p:cond delay="0"/>
                                  </p:stCondLst>
                                  <p:childTnLst>
                                    <p:set>
                                      <p:cBhvr>
                                        <p:cTn id="7767" dur="1" fill="hold">
                                          <p:stCondLst>
                                            <p:cond delay="0"/>
                                          </p:stCondLst>
                                        </p:cTn>
                                        <p:tgtEl>
                                          <p:spTgt spid="1021"/>
                                        </p:tgtEl>
                                        <p:attrNameLst>
                                          <p:attrName>style.visibility</p:attrName>
                                        </p:attrNameLst>
                                      </p:cBhvr>
                                      <p:to>
                                        <p:strVal val="hidden"/>
                                      </p:to>
                                    </p:set>
                                  </p:childTnLst>
                                </p:cTn>
                              </p:par>
                              <p:par>
                                <p:cTn id="7768" presetID="1" presetClass="exit" presetSubtype="0" fill="hold" grpId="5" nodeType="withEffect">
                                  <p:stCondLst>
                                    <p:cond delay="0"/>
                                  </p:stCondLst>
                                  <p:childTnLst>
                                    <p:set>
                                      <p:cBhvr>
                                        <p:cTn id="7769" dur="1" fill="hold">
                                          <p:stCondLst>
                                            <p:cond delay="0"/>
                                          </p:stCondLst>
                                        </p:cTn>
                                        <p:tgtEl>
                                          <p:spTgt spid="1020"/>
                                        </p:tgtEl>
                                        <p:attrNameLst>
                                          <p:attrName>style.visibility</p:attrName>
                                        </p:attrNameLst>
                                      </p:cBhvr>
                                      <p:to>
                                        <p:strVal val="hidden"/>
                                      </p:to>
                                    </p:set>
                                  </p:childTnLst>
                                </p:cTn>
                              </p:par>
                              <p:par>
                                <p:cTn id="7770" presetID="1" presetClass="exit" presetSubtype="0" fill="hold" grpId="5" nodeType="withEffect">
                                  <p:stCondLst>
                                    <p:cond delay="0"/>
                                  </p:stCondLst>
                                  <p:childTnLst>
                                    <p:set>
                                      <p:cBhvr>
                                        <p:cTn id="7771" dur="1" fill="hold">
                                          <p:stCondLst>
                                            <p:cond delay="0"/>
                                          </p:stCondLst>
                                        </p:cTn>
                                        <p:tgtEl>
                                          <p:spTgt spid="1023"/>
                                        </p:tgtEl>
                                        <p:attrNameLst>
                                          <p:attrName>style.visibility</p:attrName>
                                        </p:attrNameLst>
                                      </p:cBhvr>
                                      <p:to>
                                        <p:strVal val="hidden"/>
                                      </p:to>
                                    </p:set>
                                  </p:childTnLst>
                                </p:cTn>
                              </p:par>
                              <p:par>
                                <p:cTn id="7772" presetID="1" presetClass="exit" presetSubtype="0" fill="hold" grpId="5" nodeType="withEffect">
                                  <p:stCondLst>
                                    <p:cond delay="0"/>
                                  </p:stCondLst>
                                  <p:childTnLst>
                                    <p:set>
                                      <p:cBhvr>
                                        <p:cTn id="7773" dur="1" fill="hold">
                                          <p:stCondLst>
                                            <p:cond delay="0"/>
                                          </p:stCondLst>
                                        </p:cTn>
                                        <p:tgtEl>
                                          <p:spTgt spid="1022"/>
                                        </p:tgtEl>
                                        <p:attrNameLst>
                                          <p:attrName>style.visibility</p:attrName>
                                        </p:attrNameLst>
                                      </p:cBhvr>
                                      <p:to>
                                        <p:strVal val="hidden"/>
                                      </p:to>
                                    </p:set>
                                  </p:childTnLst>
                                </p:cTn>
                              </p:par>
                              <p:par>
                                <p:cTn id="7774" presetID="1" presetClass="exit" presetSubtype="0" fill="hold" grpId="5" nodeType="withEffect">
                                  <p:stCondLst>
                                    <p:cond delay="0"/>
                                  </p:stCondLst>
                                  <p:childTnLst>
                                    <p:set>
                                      <p:cBhvr>
                                        <p:cTn id="7775" dur="1" fill="hold">
                                          <p:stCondLst>
                                            <p:cond delay="0"/>
                                          </p:stCondLst>
                                        </p:cTn>
                                        <p:tgtEl>
                                          <p:spTgt spid="1025"/>
                                        </p:tgtEl>
                                        <p:attrNameLst>
                                          <p:attrName>style.visibility</p:attrName>
                                        </p:attrNameLst>
                                      </p:cBhvr>
                                      <p:to>
                                        <p:strVal val="hidden"/>
                                      </p:to>
                                    </p:set>
                                  </p:childTnLst>
                                </p:cTn>
                              </p:par>
                              <p:par>
                                <p:cTn id="7776" presetID="1" presetClass="exit" presetSubtype="0" fill="hold" grpId="5" nodeType="withEffect">
                                  <p:stCondLst>
                                    <p:cond delay="0"/>
                                  </p:stCondLst>
                                  <p:childTnLst>
                                    <p:set>
                                      <p:cBhvr>
                                        <p:cTn id="7777" dur="1" fill="hold">
                                          <p:stCondLst>
                                            <p:cond delay="0"/>
                                          </p:stCondLst>
                                        </p:cTn>
                                        <p:tgtEl>
                                          <p:spTgt spid="1024"/>
                                        </p:tgtEl>
                                        <p:attrNameLst>
                                          <p:attrName>style.visibility</p:attrName>
                                        </p:attrNameLst>
                                      </p:cBhvr>
                                      <p:to>
                                        <p:strVal val="hidden"/>
                                      </p:to>
                                    </p:set>
                                  </p:childTnLst>
                                </p:cTn>
                              </p:par>
                              <p:par>
                                <p:cTn id="7778" presetID="1" presetClass="exit" presetSubtype="0" fill="hold" grpId="5" nodeType="withEffect">
                                  <p:stCondLst>
                                    <p:cond delay="0"/>
                                  </p:stCondLst>
                                  <p:childTnLst>
                                    <p:set>
                                      <p:cBhvr>
                                        <p:cTn id="7779" dur="1" fill="hold">
                                          <p:stCondLst>
                                            <p:cond delay="0"/>
                                          </p:stCondLst>
                                        </p:cTn>
                                        <p:tgtEl>
                                          <p:spTgt spid="1027"/>
                                        </p:tgtEl>
                                        <p:attrNameLst>
                                          <p:attrName>style.visibility</p:attrName>
                                        </p:attrNameLst>
                                      </p:cBhvr>
                                      <p:to>
                                        <p:strVal val="hidden"/>
                                      </p:to>
                                    </p:set>
                                  </p:childTnLst>
                                </p:cTn>
                              </p:par>
                              <p:par>
                                <p:cTn id="7780" presetID="1" presetClass="exit" presetSubtype="0" fill="hold" grpId="5" nodeType="withEffect">
                                  <p:stCondLst>
                                    <p:cond delay="0"/>
                                  </p:stCondLst>
                                  <p:childTnLst>
                                    <p:set>
                                      <p:cBhvr>
                                        <p:cTn id="7781" dur="1" fill="hold">
                                          <p:stCondLst>
                                            <p:cond delay="0"/>
                                          </p:stCondLst>
                                        </p:cTn>
                                        <p:tgtEl>
                                          <p:spTgt spid="1026"/>
                                        </p:tgtEl>
                                        <p:attrNameLst>
                                          <p:attrName>style.visibility</p:attrName>
                                        </p:attrNameLst>
                                      </p:cBhvr>
                                      <p:to>
                                        <p:strVal val="hidden"/>
                                      </p:to>
                                    </p:set>
                                  </p:childTnLst>
                                </p:cTn>
                              </p:par>
                              <p:par>
                                <p:cTn id="7782" presetID="1" presetClass="exit" presetSubtype="0" fill="hold" grpId="5" nodeType="withEffect">
                                  <p:stCondLst>
                                    <p:cond delay="0"/>
                                  </p:stCondLst>
                                  <p:childTnLst>
                                    <p:set>
                                      <p:cBhvr>
                                        <p:cTn id="7783" dur="1" fill="hold">
                                          <p:stCondLst>
                                            <p:cond delay="0"/>
                                          </p:stCondLst>
                                        </p:cTn>
                                        <p:tgtEl>
                                          <p:spTgt spid="1029"/>
                                        </p:tgtEl>
                                        <p:attrNameLst>
                                          <p:attrName>style.visibility</p:attrName>
                                        </p:attrNameLst>
                                      </p:cBhvr>
                                      <p:to>
                                        <p:strVal val="hidden"/>
                                      </p:to>
                                    </p:set>
                                  </p:childTnLst>
                                </p:cTn>
                              </p:par>
                              <p:par>
                                <p:cTn id="7784" presetID="1" presetClass="exit" presetSubtype="0" fill="hold" grpId="5" nodeType="withEffect">
                                  <p:stCondLst>
                                    <p:cond delay="0"/>
                                  </p:stCondLst>
                                  <p:childTnLst>
                                    <p:set>
                                      <p:cBhvr>
                                        <p:cTn id="7785" dur="1" fill="hold">
                                          <p:stCondLst>
                                            <p:cond delay="0"/>
                                          </p:stCondLst>
                                        </p:cTn>
                                        <p:tgtEl>
                                          <p:spTgt spid="1028"/>
                                        </p:tgtEl>
                                        <p:attrNameLst>
                                          <p:attrName>style.visibility</p:attrName>
                                        </p:attrNameLst>
                                      </p:cBhvr>
                                      <p:to>
                                        <p:strVal val="hidden"/>
                                      </p:to>
                                    </p:set>
                                  </p:childTnLst>
                                </p:cTn>
                              </p:par>
                              <p:par>
                                <p:cTn id="7786" presetID="1" presetClass="exit" presetSubtype="0" fill="hold" grpId="5" nodeType="withEffect">
                                  <p:stCondLst>
                                    <p:cond delay="0"/>
                                  </p:stCondLst>
                                  <p:childTnLst>
                                    <p:set>
                                      <p:cBhvr>
                                        <p:cTn id="7787" dur="1" fill="hold">
                                          <p:stCondLst>
                                            <p:cond delay="0"/>
                                          </p:stCondLst>
                                        </p:cTn>
                                        <p:tgtEl>
                                          <p:spTgt spid="1030"/>
                                        </p:tgtEl>
                                        <p:attrNameLst>
                                          <p:attrName>style.visibility</p:attrName>
                                        </p:attrNameLst>
                                      </p:cBhvr>
                                      <p:to>
                                        <p:strVal val="hidden"/>
                                      </p:to>
                                    </p:set>
                                  </p:childTnLst>
                                </p:cTn>
                              </p:par>
                              <p:par>
                                <p:cTn id="7788" presetID="1" presetClass="exit" presetSubtype="0" fill="hold" grpId="5" nodeType="withEffect">
                                  <p:stCondLst>
                                    <p:cond delay="0"/>
                                  </p:stCondLst>
                                  <p:childTnLst>
                                    <p:set>
                                      <p:cBhvr>
                                        <p:cTn id="7789" dur="1" fill="hold">
                                          <p:stCondLst>
                                            <p:cond delay="0"/>
                                          </p:stCondLst>
                                        </p:cTn>
                                        <p:tgtEl>
                                          <p:spTgt spid="1031"/>
                                        </p:tgtEl>
                                        <p:attrNameLst>
                                          <p:attrName>style.visibility</p:attrName>
                                        </p:attrNameLst>
                                      </p:cBhvr>
                                      <p:to>
                                        <p:strVal val="hidden"/>
                                      </p:to>
                                    </p:set>
                                  </p:childTnLst>
                                </p:cTn>
                              </p:par>
                              <p:par>
                                <p:cTn id="7790" presetID="1" presetClass="exit" presetSubtype="0" fill="hold" grpId="5" nodeType="withEffect">
                                  <p:stCondLst>
                                    <p:cond delay="0"/>
                                  </p:stCondLst>
                                  <p:childTnLst>
                                    <p:set>
                                      <p:cBhvr>
                                        <p:cTn id="7791" dur="1" fill="hold">
                                          <p:stCondLst>
                                            <p:cond delay="0"/>
                                          </p:stCondLst>
                                        </p:cTn>
                                        <p:tgtEl>
                                          <p:spTgt spid="1033"/>
                                        </p:tgtEl>
                                        <p:attrNameLst>
                                          <p:attrName>style.visibility</p:attrName>
                                        </p:attrNameLst>
                                      </p:cBhvr>
                                      <p:to>
                                        <p:strVal val="hidden"/>
                                      </p:to>
                                    </p:set>
                                  </p:childTnLst>
                                </p:cTn>
                              </p:par>
                              <p:par>
                                <p:cTn id="7792" presetID="1" presetClass="exit" presetSubtype="0" fill="hold" grpId="5" nodeType="withEffect">
                                  <p:stCondLst>
                                    <p:cond delay="0"/>
                                  </p:stCondLst>
                                  <p:childTnLst>
                                    <p:set>
                                      <p:cBhvr>
                                        <p:cTn id="7793" dur="1" fill="hold">
                                          <p:stCondLst>
                                            <p:cond delay="0"/>
                                          </p:stCondLst>
                                        </p:cTn>
                                        <p:tgtEl>
                                          <p:spTgt spid="1032"/>
                                        </p:tgtEl>
                                        <p:attrNameLst>
                                          <p:attrName>style.visibility</p:attrName>
                                        </p:attrNameLst>
                                      </p:cBhvr>
                                      <p:to>
                                        <p:strVal val="hidden"/>
                                      </p:to>
                                    </p:set>
                                  </p:childTnLst>
                                </p:cTn>
                              </p:par>
                              <p:par>
                                <p:cTn id="7794" presetID="1" presetClass="exit" presetSubtype="0" fill="hold" grpId="5" nodeType="withEffect">
                                  <p:stCondLst>
                                    <p:cond delay="0"/>
                                  </p:stCondLst>
                                  <p:childTnLst>
                                    <p:set>
                                      <p:cBhvr>
                                        <p:cTn id="7795" dur="1" fill="hold">
                                          <p:stCondLst>
                                            <p:cond delay="0"/>
                                          </p:stCondLst>
                                        </p:cTn>
                                        <p:tgtEl>
                                          <p:spTgt spid="1035"/>
                                        </p:tgtEl>
                                        <p:attrNameLst>
                                          <p:attrName>style.visibility</p:attrName>
                                        </p:attrNameLst>
                                      </p:cBhvr>
                                      <p:to>
                                        <p:strVal val="hidden"/>
                                      </p:to>
                                    </p:set>
                                  </p:childTnLst>
                                </p:cTn>
                              </p:par>
                              <p:par>
                                <p:cTn id="7796" presetID="1" presetClass="exit" presetSubtype="0" fill="hold" grpId="5" nodeType="withEffect">
                                  <p:stCondLst>
                                    <p:cond delay="0"/>
                                  </p:stCondLst>
                                  <p:childTnLst>
                                    <p:set>
                                      <p:cBhvr>
                                        <p:cTn id="7797" dur="1" fill="hold">
                                          <p:stCondLst>
                                            <p:cond delay="0"/>
                                          </p:stCondLst>
                                        </p:cTn>
                                        <p:tgtEl>
                                          <p:spTgt spid="1034"/>
                                        </p:tgtEl>
                                        <p:attrNameLst>
                                          <p:attrName>style.visibility</p:attrName>
                                        </p:attrNameLst>
                                      </p:cBhvr>
                                      <p:to>
                                        <p:strVal val="hidden"/>
                                      </p:to>
                                    </p:set>
                                  </p:childTnLst>
                                </p:cTn>
                              </p:par>
                              <p:par>
                                <p:cTn id="7798" presetID="1" presetClass="exit" presetSubtype="0" fill="hold" grpId="5" nodeType="withEffect">
                                  <p:stCondLst>
                                    <p:cond delay="0"/>
                                  </p:stCondLst>
                                  <p:childTnLst>
                                    <p:set>
                                      <p:cBhvr>
                                        <p:cTn id="7799" dur="1" fill="hold">
                                          <p:stCondLst>
                                            <p:cond delay="0"/>
                                          </p:stCondLst>
                                        </p:cTn>
                                        <p:tgtEl>
                                          <p:spTgt spid="1037"/>
                                        </p:tgtEl>
                                        <p:attrNameLst>
                                          <p:attrName>style.visibility</p:attrName>
                                        </p:attrNameLst>
                                      </p:cBhvr>
                                      <p:to>
                                        <p:strVal val="hidden"/>
                                      </p:to>
                                    </p:set>
                                  </p:childTnLst>
                                </p:cTn>
                              </p:par>
                              <p:par>
                                <p:cTn id="7800" presetID="1" presetClass="exit" presetSubtype="0" fill="hold" grpId="5" nodeType="withEffect">
                                  <p:stCondLst>
                                    <p:cond delay="0"/>
                                  </p:stCondLst>
                                  <p:childTnLst>
                                    <p:set>
                                      <p:cBhvr>
                                        <p:cTn id="7801" dur="1" fill="hold">
                                          <p:stCondLst>
                                            <p:cond delay="0"/>
                                          </p:stCondLst>
                                        </p:cTn>
                                        <p:tgtEl>
                                          <p:spTgt spid="1036"/>
                                        </p:tgtEl>
                                        <p:attrNameLst>
                                          <p:attrName>style.visibility</p:attrName>
                                        </p:attrNameLst>
                                      </p:cBhvr>
                                      <p:to>
                                        <p:strVal val="hidden"/>
                                      </p:to>
                                    </p:set>
                                  </p:childTnLst>
                                </p:cTn>
                              </p:par>
                              <p:par>
                                <p:cTn id="7802" presetID="1" presetClass="exit" presetSubtype="0" fill="hold" grpId="5" nodeType="withEffect">
                                  <p:stCondLst>
                                    <p:cond delay="0"/>
                                  </p:stCondLst>
                                  <p:childTnLst>
                                    <p:set>
                                      <p:cBhvr>
                                        <p:cTn id="7803" dur="1" fill="hold">
                                          <p:stCondLst>
                                            <p:cond delay="0"/>
                                          </p:stCondLst>
                                        </p:cTn>
                                        <p:tgtEl>
                                          <p:spTgt spid="1039"/>
                                        </p:tgtEl>
                                        <p:attrNameLst>
                                          <p:attrName>style.visibility</p:attrName>
                                        </p:attrNameLst>
                                      </p:cBhvr>
                                      <p:to>
                                        <p:strVal val="hidden"/>
                                      </p:to>
                                    </p:set>
                                  </p:childTnLst>
                                </p:cTn>
                              </p:par>
                              <p:par>
                                <p:cTn id="7804" presetID="1" presetClass="exit" presetSubtype="0" fill="hold" grpId="5" nodeType="withEffect">
                                  <p:stCondLst>
                                    <p:cond delay="0"/>
                                  </p:stCondLst>
                                  <p:childTnLst>
                                    <p:set>
                                      <p:cBhvr>
                                        <p:cTn id="7805" dur="1" fill="hold">
                                          <p:stCondLst>
                                            <p:cond delay="0"/>
                                          </p:stCondLst>
                                        </p:cTn>
                                        <p:tgtEl>
                                          <p:spTgt spid="1038"/>
                                        </p:tgtEl>
                                        <p:attrNameLst>
                                          <p:attrName>style.visibility</p:attrName>
                                        </p:attrNameLst>
                                      </p:cBhvr>
                                      <p:to>
                                        <p:strVal val="hidden"/>
                                      </p:to>
                                    </p:set>
                                  </p:childTnLst>
                                </p:cTn>
                              </p:par>
                              <p:par>
                                <p:cTn id="7806" presetID="1" presetClass="exit" presetSubtype="0" fill="hold" grpId="5" nodeType="withEffect">
                                  <p:stCondLst>
                                    <p:cond delay="0"/>
                                  </p:stCondLst>
                                  <p:childTnLst>
                                    <p:set>
                                      <p:cBhvr>
                                        <p:cTn id="7807" dur="1" fill="hold">
                                          <p:stCondLst>
                                            <p:cond delay="0"/>
                                          </p:stCondLst>
                                        </p:cTn>
                                        <p:tgtEl>
                                          <p:spTgt spid="1041"/>
                                        </p:tgtEl>
                                        <p:attrNameLst>
                                          <p:attrName>style.visibility</p:attrName>
                                        </p:attrNameLst>
                                      </p:cBhvr>
                                      <p:to>
                                        <p:strVal val="hidden"/>
                                      </p:to>
                                    </p:set>
                                  </p:childTnLst>
                                </p:cTn>
                              </p:par>
                              <p:par>
                                <p:cTn id="7808" presetID="1" presetClass="exit" presetSubtype="0" fill="hold" grpId="5" nodeType="withEffect">
                                  <p:stCondLst>
                                    <p:cond delay="0"/>
                                  </p:stCondLst>
                                  <p:childTnLst>
                                    <p:set>
                                      <p:cBhvr>
                                        <p:cTn id="7809" dur="1" fill="hold">
                                          <p:stCondLst>
                                            <p:cond delay="0"/>
                                          </p:stCondLst>
                                        </p:cTn>
                                        <p:tgtEl>
                                          <p:spTgt spid="1040"/>
                                        </p:tgtEl>
                                        <p:attrNameLst>
                                          <p:attrName>style.visibility</p:attrName>
                                        </p:attrNameLst>
                                      </p:cBhvr>
                                      <p:to>
                                        <p:strVal val="hidden"/>
                                      </p:to>
                                    </p:set>
                                  </p:childTnLst>
                                </p:cTn>
                              </p:par>
                              <p:par>
                                <p:cTn id="7810" presetID="1" presetClass="exit" presetSubtype="0" fill="hold" grpId="5" nodeType="withEffect">
                                  <p:stCondLst>
                                    <p:cond delay="0"/>
                                  </p:stCondLst>
                                  <p:childTnLst>
                                    <p:set>
                                      <p:cBhvr>
                                        <p:cTn id="7811" dur="1" fill="hold">
                                          <p:stCondLst>
                                            <p:cond delay="0"/>
                                          </p:stCondLst>
                                        </p:cTn>
                                        <p:tgtEl>
                                          <p:spTgt spid="1043"/>
                                        </p:tgtEl>
                                        <p:attrNameLst>
                                          <p:attrName>style.visibility</p:attrName>
                                        </p:attrNameLst>
                                      </p:cBhvr>
                                      <p:to>
                                        <p:strVal val="hidden"/>
                                      </p:to>
                                    </p:set>
                                  </p:childTnLst>
                                </p:cTn>
                              </p:par>
                              <p:par>
                                <p:cTn id="7812" presetID="1" presetClass="exit" presetSubtype="0" fill="hold" grpId="5" nodeType="withEffect">
                                  <p:stCondLst>
                                    <p:cond delay="0"/>
                                  </p:stCondLst>
                                  <p:childTnLst>
                                    <p:set>
                                      <p:cBhvr>
                                        <p:cTn id="7813" dur="1" fill="hold">
                                          <p:stCondLst>
                                            <p:cond delay="0"/>
                                          </p:stCondLst>
                                        </p:cTn>
                                        <p:tgtEl>
                                          <p:spTgt spid="1042"/>
                                        </p:tgtEl>
                                        <p:attrNameLst>
                                          <p:attrName>style.visibility</p:attrName>
                                        </p:attrNameLst>
                                      </p:cBhvr>
                                      <p:to>
                                        <p:strVal val="hidden"/>
                                      </p:to>
                                    </p:set>
                                  </p:childTnLst>
                                </p:cTn>
                              </p:par>
                              <p:par>
                                <p:cTn id="7814" presetID="1" presetClass="exit" presetSubtype="0" fill="hold" grpId="5" nodeType="withEffect">
                                  <p:stCondLst>
                                    <p:cond delay="0"/>
                                  </p:stCondLst>
                                  <p:childTnLst>
                                    <p:set>
                                      <p:cBhvr>
                                        <p:cTn id="7815" dur="1" fill="hold">
                                          <p:stCondLst>
                                            <p:cond delay="0"/>
                                          </p:stCondLst>
                                        </p:cTn>
                                        <p:tgtEl>
                                          <p:spTgt spid="1045"/>
                                        </p:tgtEl>
                                        <p:attrNameLst>
                                          <p:attrName>style.visibility</p:attrName>
                                        </p:attrNameLst>
                                      </p:cBhvr>
                                      <p:to>
                                        <p:strVal val="hidden"/>
                                      </p:to>
                                    </p:set>
                                  </p:childTnLst>
                                </p:cTn>
                              </p:par>
                              <p:par>
                                <p:cTn id="7816" presetID="1" presetClass="exit" presetSubtype="0" fill="hold" grpId="5" nodeType="withEffect">
                                  <p:stCondLst>
                                    <p:cond delay="0"/>
                                  </p:stCondLst>
                                  <p:childTnLst>
                                    <p:set>
                                      <p:cBhvr>
                                        <p:cTn id="7817" dur="1" fill="hold">
                                          <p:stCondLst>
                                            <p:cond delay="0"/>
                                          </p:stCondLst>
                                        </p:cTn>
                                        <p:tgtEl>
                                          <p:spTgt spid="1044"/>
                                        </p:tgtEl>
                                        <p:attrNameLst>
                                          <p:attrName>style.visibility</p:attrName>
                                        </p:attrNameLst>
                                      </p:cBhvr>
                                      <p:to>
                                        <p:strVal val="hidden"/>
                                      </p:to>
                                    </p:set>
                                  </p:childTnLst>
                                </p:cTn>
                              </p:par>
                              <p:par>
                                <p:cTn id="7818" presetID="1" presetClass="exit" presetSubtype="0" fill="hold" grpId="5" nodeType="withEffect">
                                  <p:stCondLst>
                                    <p:cond delay="0"/>
                                  </p:stCondLst>
                                  <p:childTnLst>
                                    <p:set>
                                      <p:cBhvr>
                                        <p:cTn id="7819" dur="1" fill="hold">
                                          <p:stCondLst>
                                            <p:cond delay="0"/>
                                          </p:stCondLst>
                                        </p:cTn>
                                        <p:tgtEl>
                                          <p:spTgt spid="1047"/>
                                        </p:tgtEl>
                                        <p:attrNameLst>
                                          <p:attrName>style.visibility</p:attrName>
                                        </p:attrNameLst>
                                      </p:cBhvr>
                                      <p:to>
                                        <p:strVal val="hidden"/>
                                      </p:to>
                                    </p:set>
                                  </p:childTnLst>
                                </p:cTn>
                              </p:par>
                              <p:par>
                                <p:cTn id="7820" presetID="1" presetClass="exit" presetSubtype="0" fill="hold" grpId="5" nodeType="withEffect">
                                  <p:stCondLst>
                                    <p:cond delay="0"/>
                                  </p:stCondLst>
                                  <p:childTnLst>
                                    <p:set>
                                      <p:cBhvr>
                                        <p:cTn id="7821" dur="1" fill="hold">
                                          <p:stCondLst>
                                            <p:cond delay="0"/>
                                          </p:stCondLst>
                                        </p:cTn>
                                        <p:tgtEl>
                                          <p:spTgt spid="1046"/>
                                        </p:tgtEl>
                                        <p:attrNameLst>
                                          <p:attrName>style.visibility</p:attrName>
                                        </p:attrNameLst>
                                      </p:cBhvr>
                                      <p:to>
                                        <p:strVal val="hidden"/>
                                      </p:to>
                                    </p:set>
                                  </p:childTnLst>
                                </p:cTn>
                              </p:par>
                              <p:par>
                                <p:cTn id="7822" presetID="1" presetClass="exit" presetSubtype="0" fill="hold" grpId="3" nodeType="withEffect">
                                  <p:stCondLst>
                                    <p:cond delay="0"/>
                                  </p:stCondLst>
                                  <p:childTnLst>
                                    <p:set>
                                      <p:cBhvr>
                                        <p:cTn id="7823" dur="1" fill="hold">
                                          <p:stCondLst>
                                            <p:cond delay="0"/>
                                          </p:stCondLst>
                                        </p:cTn>
                                        <p:tgtEl>
                                          <p:spTgt spid="1049"/>
                                        </p:tgtEl>
                                        <p:attrNameLst>
                                          <p:attrName>style.visibility</p:attrName>
                                        </p:attrNameLst>
                                      </p:cBhvr>
                                      <p:to>
                                        <p:strVal val="hidden"/>
                                      </p:to>
                                    </p:set>
                                  </p:childTnLst>
                                </p:cTn>
                              </p:par>
                              <p:par>
                                <p:cTn id="7824" presetID="1" presetClass="exit" presetSubtype="0" fill="hold" grpId="3" nodeType="withEffect">
                                  <p:stCondLst>
                                    <p:cond delay="0"/>
                                  </p:stCondLst>
                                  <p:childTnLst>
                                    <p:set>
                                      <p:cBhvr>
                                        <p:cTn id="7825" dur="1" fill="hold">
                                          <p:stCondLst>
                                            <p:cond delay="0"/>
                                          </p:stCondLst>
                                        </p:cTn>
                                        <p:tgtEl>
                                          <p:spTgt spid="1048"/>
                                        </p:tgtEl>
                                        <p:attrNameLst>
                                          <p:attrName>style.visibility</p:attrName>
                                        </p:attrNameLst>
                                      </p:cBhvr>
                                      <p:to>
                                        <p:strVal val="hidden"/>
                                      </p:to>
                                    </p:set>
                                  </p:childTnLst>
                                </p:cTn>
                              </p:par>
                              <p:par>
                                <p:cTn id="7826" presetID="1" presetClass="entr" presetSubtype="0" fill="hold" grpId="3" nodeType="withEffect">
                                  <p:stCondLst>
                                    <p:cond delay="0"/>
                                  </p:stCondLst>
                                  <p:childTnLst>
                                    <p:set>
                                      <p:cBhvr>
                                        <p:cTn id="7827" dur="1" fill="hold">
                                          <p:stCondLst>
                                            <p:cond delay="0"/>
                                          </p:stCondLst>
                                        </p:cTn>
                                        <p:tgtEl>
                                          <p:spTgt spid="949"/>
                                        </p:tgtEl>
                                        <p:attrNameLst>
                                          <p:attrName>style.visibility</p:attrName>
                                        </p:attrNameLst>
                                      </p:cBhvr>
                                      <p:to>
                                        <p:strVal val="visible"/>
                                      </p:to>
                                    </p:set>
                                  </p:childTnLst>
                                </p:cTn>
                              </p:par>
                              <p:par>
                                <p:cTn id="7828" presetID="1" presetClass="exit" presetSubtype="0" fill="hold" grpId="5" nodeType="withEffect">
                                  <p:stCondLst>
                                    <p:cond delay="0"/>
                                  </p:stCondLst>
                                  <p:childTnLst>
                                    <p:set>
                                      <p:cBhvr>
                                        <p:cTn id="7829" dur="1" fill="hold">
                                          <p:stCondLst>
                                            <p:cond delay="0"/>
                                          </p:stCondLst>
                                        </p:cTn>
                                        <p:tgtEl>
                                          <p:spTgt spid="748"/>
                                        </p:tgtEl>
                                        <p:attrNameLst>
                                          <p:attrName>style.visibility</p:attrName>
                                        </p:attrNameLst>
                                      </p:cBhvr>
                                      <p:to>
                                        <p:strVal val="hidden"/>
                                      </p:to>
                                    </p:set>
                                  </p:childTnLst>
                                </p:cTn>
                              </p:par>
                              <p:par>
                                <p:cTn id="7830" presetID="1" presetClass="exit" presetSubtype="0" fill="hold" grpId="5" nodeType="withEffect">
                                  <p:stCondLst>
                                    <p:cond delay="0"/>
                                  </p:stCondLst>
                                  <p:childTnLst>
                                    <p:set>
                                      <p:cBhvr>
                                        <p:cTn id="7831" dur="1" fill="hold">
                                          <p:stCondLst>
                                            <p:cond delay="0"/>
                                          </p:stCondLst>
                                        </p:cTn>
                                        <p:tgtEl>
                                          <p:spTgt spid="749"/>
                                        </p:tgtEl>
                                        <p:attrNameLst>
                                          <p:attrName>style.visibility</p:attrName>
                                        </p:attrNameLst>
                                      </p:cBhvr>
                                      <p:to>
                                        <p:strVal val="hidden"/>
                                      </p:to>
                                    </p:set>
                                  </p:childTnLst>
                                </p:cTn>
                              </p:par>
                              <p:par>
                                <p:cTn id="7832" presetID="1" presetClass="exit" presetSubtype="0" fill="hold" grpId="5" nodeType="withEffect">
                                  <p:stCondLst>
                                    <p:cond delay="0"/>
                                  </p:stCondLst>
                                  <p:childTnLst>
                                    <p:set>
                                      <p:cBhvr>
                                        <p:cTn id="7833" dur="1" fill="hold">
                                          <p:stCondLst>
                                            <p:cond delay="0"/>
                                          </p:stCondLst>
                                        </p:cTn>
                                        <p:tgtEl>
                                          <p:spTgt spid="751"/>
                                        </p:tgtEl>
                                        <p:attrNameLst>
                                          <p:attrName>style.visibility</p:attrName>
                                        </p:attrNameLst>
                                      </p:cBhvr>
                                      <p:to>
                                        <p:strVal val="hidden"/>
                                      </p:to>
                                    </p:set>
                                  </p:childTnLst>
                                </p:cTn>
                              </p:par>
                              <p:par>
                                <p:cTn id="7834" presetID="1" presetClass="exit" presetSubtype="0" fill="hold" grpId="5" nodeType="withEffect">
                                  <p:stCondLst>
                                    <p:cond delay="0"/>
                                  </p:stCondLst>
                                  <p:childTnLst>
                                    <p:set>
                                      <p:cBhvr>
                                        <p:cTn id="7835" dur="1" fill="hold">
                                          <p:stCondLst>
                                            <p:cond delay="0"/>
                                          </p:stCondLst>
                                        </p:cTn>
                                        <p:tgtEl>
                                          <p:spTgt spid="750"/>
                                        </p:tgtEl>
                                        <p:attrNameLst>
                                          <p:attrName>style.visibility</p:attrName>
                                        </p:attrNameLst>
                                      </p:cBhvr>
                                      <p:to>
                                        <p:strVal val="hidden"/>
                                      </p:to>
                                    </p:set>
                                  </p:childTnLst>
                                </p:cTn>
                              </p:par>
                              <p:par>
                                <p:cTn id="7836" presetID="1" presetClass="exit" presetSubtype="0" fill="hold" grpId="5" nodeType="withEffect">
                                  <p:stCondLst>
                                    <p:cond delay="0"/>
                                  </p:stCondLst>
                                  <p:childTnLst>
                                    <p:set>
                                      <p:cBhvr>
                                        <p:cTn id="7837" dur="1" fill="hold">
                                          <p:stCondLst>
                                            <p:cond delay="0"/>
                                          </p:stCondLst>
                                        </p:cTn>
                                        <p:tgtEl>
                                          <p:spTgt spid="753"/>
                                        </p:tgtEl>
                                        <p:attrNameLst>
                                          <p:attrName>style.visibility</p:attrName>
                                        </p:attrNameLst>
                                      </p:cBhvr>
                                      <p:to>
                                        <p:strVal val="hidden"/>
                                      </p:to>
                                    </p:set>
                                  </p:childTnLst>
                                </p:cTn>
                              </p:par>
                              <p:par>
                                <p:cTn id="7838" presetID="1" presetClass="exit" presetSubtype="0" fill="hold" grpId="5" nodeType="withEffect">
                                  <p:stCondLst>
                                    <p:cond delay="0"/>
                                  </p:stCondLst>
                                  <p:childTnLst>
                                    <p:set>
                                      <p:cBhvr>
                                        <p:cTn id="7839" dur="1" fill="hold">
                                          <p:stCondLst>
                                            <p:cond delay="0"/>
                                          </p:stCondLst>
                                        </p:cTn>
                                        <p:tgtEl>
                                          <p:spTgt spid="752"/>
                                        </p:tgtEl>
                                        <p:attrNameLst>
                                          <p:attrName>style.visibility</p:attrName>
                                        </p:attrNameLst>
                                      </p:cBhvr>
                                      <p:to>
                                        <p:strVal val="hidden"/>
                                      </p:to>
                                    </p:set>
                                  </p:childTnLst>
                                </p:cTn>
                              </p:par>
                              <p:par>
                                <p:cTn id="7840" presetID="1" presetClass="exit" presetSubtype="0" fill="hold" grpId="5" nodeType="withEffect">
                                  <p:stCondLst>
                                    <p:cond delay="0"/>
                                  </p:stCondLst>
                                  <p:childTnLst>
                                    <p:set>
                                      <p:cBhvr>
                                        <p:cTn id="7841" dur="1" fill="hold">
                                          <p:stCondLst>
                                            <p:cond delay="0"/>
                                          </p:stCondLst>
                                        </p:cTn>
                                        <p:tgtEl>
                                          <p:spTgt spid="755"/>
                                        </p:tgtEl>
                                        <p:attrNameLst>
                                          <p:attrName>style.visibility</p:attrName>
                                        </p:attrNameLst>
                                      </p:cBhvr>
                                      <p:to>
                                        <p:strVal val="hidden"/>
                                      </p:to>
                                    </p:set>
                                  </p:childTnLst>
                                </p:cTn>
                              </p:par>
                              <p:par>
                                <p:cTn id="7842" presetID="1" presetClass="exit" presetSubtype="0" fill="hold" grpId="5" nodeType="withEffect">
                                  <p:stCondLst>
                                    <p:cond delay="0"/>
                                  </p:stCondLst>
                                  <p:childTnLst>
                                    <p:set>
                                      <p:cBhvr>
                                        <p:cTn id="7843" dur="1" fill="hold">
                                          <p:stCondLst>
                                            <p:cond delay="0"/>
                                          </p:stCondLst>
                                        </p:cTn>
                                        <p:tgtEl>
                                          <p:spTgt spid="754"/>
                                        </p:tgtEl>
                                        <p:attrNameLst>
                                          <p:attrName>style.visibility</p:attrName>
                                        </p:attrNameLst>
                                      </p:cBhvr>
                                      <p:to>
                                        <p:strVal val="hidden"/>
                                      </p:to>
                                    </p:set>
                                  </p:childTnLst>
                                </p:cTn>
                              </p:par>
                              <p:par>
                                <p:cTn id="7844" presetID="1" presetClass="exit" presetSubtype="0" fill="hold" grpId="5" nodeType="withEffect">
                                  <p:stCondLst>
                                    <p:cond delay="0"/>
                                  </p:stCondLst>
                                  <p:childTnLst>
                                    <p:set>
                                      <p:cBhvr>
                                        <p:cTn id="7845" dur="1" fill="hold">
                                          <p:stCondLst>
                                            <p:cond delay="0"/>
                                          </p:stCondLst>
                                        </p:cTn>
                                        <p:tgtEl>
                                          <p:spTgt spid="757"/>
                                        </p:tgtEl>
                                        <p:attrNameLst>
                                          <p:attrName>style.visibility</p:attrName>
                                        </p:attrNameLst>
                                      </p:cBhvr>
                                      <p:to>
                                        <p:strVal val="hidden"/>
                                      </p:to>
                                    </p:set>
                                  </p:childTnLst>
                                </p:cTn>
                              </p:par>
                              <p:par>
                                <p:cTn id="7846" presetID="1" presetClass="exit" presetSubtype="0" fill="hold" grpId="5" nodeType="withEffect">
                                  <p:stCondLst>
                                    <p:cond delay="0"/>
                                  </p:stCondLst>
                                  <p:childTnLst>
                                    <p:set>
                                      <p:cBhvr>
                                        <p:cTn id="7847" dur="1" fill="hold">
                                          <p:stCondLst>
                                            <p:cond delay="0"/>
                                          </p:stCondLst>
                                        </p:cTn>
                                        <p:tgtEl>
                                          <p:spTgt spid="756"/>
                                        </p:tgtEl>
                                        <p:attrNameLst>
                                          <p:attrName>style.visibility</p:attrName>
                                        </p:attrNameLst>
                                      </p:cBhvr>
                                      <p:to>
                                        <p:strVal val="hidden"/>
                                      </p:to>
                                    </p:set>
                                  </p:childTnLst>
                                </p:cTn>
                              </p:par>
                              <p:par>
                                <p:cTn id="7848" presetID="1" presetClass="exit" presetSubtype="0" fill="hold" grpId="5" nodeType="withEffect">
                                  <p:stCondLst>
                                    <p:cond delay="0"/>
                                  </p:stCondLst>
                                  <p:childTnLst>
                                    <p:set>
                                      <p:cBhvr>
                                        <p:cTn id="7849" dur="1" fill="hold">
                                          <p:stCondLst>
                                            <p:cond delay="0"/>
                                          </p:stCondLst>
                                        </p:cTn>
                                        <p:tgtEl>
                                          <p:spTgt spid="759"/>
                                        </p:tgtEl>
                                        <p:attrNameLst>
                                          <p:attrName>style.visibility</p:attrName>
                                        </p:attrNameLst>
                                      </p:cBhvr>
                                      <p:to>
                                        <p:strVal val="hidden"/>
                                      </p:to>
                                    </p:set>
                                  </p:childTnLst>
                                </p:cTn>
                              </p:par>
                              <p:par>
                                <p:cTn id="7850" presetID="1" presetClass="exit" presetSubtype="0" fill="hold" grpId="5" nodeType="withEffect">
                                  <p:stCondLst>
                                    <p:cond delay="0"/>
                                  </p:stCondLst>
                                  <p:childTnLst>
                                    <p:set>
                                      <p:cBhvr>
                                        <p:cTn id="7851" dur="1" fill="hold">
                                          <p:stCondLst>
                                            <p:cond delay="0"/>
                                          </p:stCondLst>
                                        </p:cTn>
                                        <p:tgtEl>
                                          <p:spTgt spid="758"/>
                                        </p:tgtEl>
                                        <p:attrNameLst>
                                          <p:attrName>style.visibility</p:attrName>
                                        </p:attrNameLst>
                                      </p:cBhvr>
                                      <p:to>
                                        <p:strVal val="hidden"/>
                                      </p:to>
                                    </p:set>
                                  </p:childTnLst>
                                </p:cTn>
                              </p:par>
                              <p:par>
                                <p:cTn id="7852" presetID="1" presetClass="exit" presetSubtype="0" fill="hold" grpId="5" nodeType="withEffect">
                                  <p:stCondLst>
                                    <p:cond delay="0"/>
                                  </p:stCondLst>
                                  <p:childTnLst>
                                    <p:set>
                                      <p:cBhvr>
                                        <p:cTn id="7853" dur="1" fill="hold">
                                          <p:stCondLst>
                                            <p:cond delay="0"/>
                                          </p:stCondLst>
                                        </p:cTn>
                                        <p:tgtEl>
                                          <p:spTgt spid="761"/>
                                        </p:tgtEl>
                                        <p:attrNameLst>
                                          <p:attrName>style.visibility</p:attrName>
                                        </p:attrNameLst>
                                      </p:cBhvr>
                                      <p:to>
                                        <p:strVal val="hidden"/>
                                      </p:to>
                                    </p:set>
                                  </p:childTnLst>
                                </p:cTn>
                              </p:par>
                              <p:par>
                                <p:cTn id="7854" presetID="1" presetClass="exit" presetSubtype="0" fill="hold" grpId="5" nodeType="withEffect">
                                  <p:stCondLst>
                                    <p:cond delay="0"/>
                                  </p:stCondLst>
                                  <p:childTnLst>
                                    <p:set>
                                      <p:cBhvr>
                                        <p:cTn id="7855" dur="1" fill="hold">
                                          <p:stCondLst>
                                            <p:cond delay="0"/>
                                          </p:stCondLst>
                                        </p:cTn>
                                        <p:tgtEl>
                                          <p:spTgt spid="760"/>
                                        </p:tgtEl>
                                        <p:attrNameLst>
                                          <p:attrName>style.visibility</p:attrName>
                                        </p:attrNameLst>
                                      </p:cBhvr>
                                      <p:to>
                                        <p:strVal val="hidden"/>
                                      </p:to>
                                    </p:set>
                                  </p:childTnLst>
                                </p:cTn>
                              </p:par>
                              <p:par>
                                <p:cTn id="7856" presetID="1" presetClass="exit" presetSubtype="0" fill="hold" grpId="5" nodeType="withEffect">
                                  <p:stCondLst>
                                    <p:cond delay="0"/>
                                  </p:stCondLst>
                                  <p:childTnLst>
                                    <p:set>
                                      <p:cBhvr>
                                        <p:cTn id="7857" dur="1" fill="hold">
                                          <p:stCondLst>
                                            <p:cond delay="0"/>
                                          </p:stCondLst>
                                        </p:cTn>
                                        <p:tgtEl>
                                          <p:spTgt spid="763"/>
                                        </p:tgtEl>
                                        <p:attrNameLst>
                                          <p:attrName>style.visibility</p:attrName>
                                        </p:attrNameLst>
                                      </p:cBhvr>
                                      <p:to>
                                        <p:strVal val="hidden"/>
                                      </p:to>
                                    </p:set>
                                  </p:childTnLst>
                                </p:cTn>
                              </p:par>
                              <p:par>
                                <p:cTn id="7858" presetID="1" presetClass="exit" presetSubtype="0" fill="hold" grpId="5" nodeType="withEffect">
                                  <p:stCondLst>
                                    <p:cond delay="0"/>
                                  </p:stCondLst>
                                  <p:childTnLst>
                                    <p:set>
                                      <p:cBhvr>
                                        <p:cTn id="7859" dur="1" fill="hold">
                                          <p:stCondLst>
                                            <p:cond delay="0"/>
                                          </p:stCondLst>
                                        </p:cTn>
                                        <p:tgtEl>
                                          <p:spTgt spid="762"/>
                                        </p:tgtEl>
                                        <p:attrNameLst>
                                          <p:attrName>style.visibility</p:attrName>
                                        </p:attrNameLst>
                                      </p:cBhvr>
                                      <p:to>
                                        <p:strVal val="hidden"/>
                                      </p:to>
                                    </p:set>
                                  </p:childTnLst>
                                </p:cTn>
                              </p:par>
                              <p:par>
                                <p:cTn id="7860" presetID="1" presetClass="exit" presetSubtype="0" fill="hold" grpId="5" nodeType="withEffect">
                                  <p:stCondLst>
                                    <p:cond delay="0"/>
                                  </p:stCondLst>
                                  <p:childTnLst>
                                    <p:set>
                                      <p:cBhvr>
                                        <p:cTn id="7861" dur="1" fill="hold">
                                          <p:stCondLst>
                                            <p:cond delay="0"/>
                                          </p:stCondLst>
                                        </p:cTn>
                                        <p:tgtEl>
                                          <p:spTgt spid="765"/>
                                        </p:tgtEl>
                                        <p:attrNameLst>
                                          <p:attrName>style.visibility</p:attrName>
                                        </p:attrNameLst>
                                      </p:cBhvr>
                                      <p:to>
                                        <p:strVal val="hidden"/>
                                      </p:to>
                                    </p:set>
                                  </p:childTnLst>
                                </p:cTn>
                              </p:par>
                              <p:par>
                                <p:cTn id="7862" presetID="1" presetClass="exit" presetSubtype="0" fill="hold" grpId="5" nodeType="withEffect">
                                  <p:stCondLst>
                                    <p:cond delay="0"/>
                                  </p:stCondLst>
                                  <p:childTnLst>
                                    <p:set>
                                      <p:cBhvr>
                                        <p:cTn id="7863" dur="1" fill="hold">
                                          <p:stCondLst>
                                            <p:cond delay="0"/>
                                          </p:stCondLst>
                                        </p:cTn>
                                        <p:tgtEl>
                                          <p:spTgt spid="764"/>
                                        </p:tgtEl>
                                        <p:attrNameLst>
                                          <p:attrName>style.visibility</p:attrName>
                                        </p:attrNameLst>
                                      </p:cBhvr>
                                      <p:to>
                                        <p:strVal val="hidden"/>
                                      </p:to>
                                    </p:set>
                                  </p:childTnLst>
                                </p:cTn>
                              </p:par>
                              <p:par>
                                <p:cTn id="7864" presetID="1" presetClass="exit" presetSubtype="0" fill="hold" grpId="5" nodeType="withEffect">
                                  <p:stCondLst>
                                    <p:cond delay="0"/>
                                  </p:stCondLst>
                                  <p:childTnLst>
                                    <p:set>
                                      <p:cBhvr>
                                        <p:cTn id="7865" dur="1" fill="hold">
                                          <p:stCondLst>
                                            <p:cond delay="0"/>
                                          </p:stCondLst>
                                        </p:cTn>
                                        <p:tgtEl>
                                          <p:spTgt spid="767"/>
                                        </p:tgtEl>
                                        <p:attrNameLst>
                                          <p:attrName>style.visibility</p:attrName>
                                        </p:attrNameLst>
                                      </p:cBhvr>
                                      <p:to>
                                        <p:strVal val="hidden"/>
                                      </p:to>
                                    </p:set>
                                  </p:childTnLst>
                                </p:cTn>
                              </p:par>
                              <p:par>
                                <p:cTn id="7866" presetID="1" presetClass="exit" presetSubtype="0" fill="hold" grpId="5" nodeType="withEffect">
                                  <p:stCondLst>
                                    <p:cond delay="0"/>
                                  </p:stCondLst>
                                  <p:childTnLst>
                                    <p:set>
                                      <p:cBhvr>
                                        <p:cTn id="7867" dur="1" fill="hold">
                                          <p:stCondLst>
                                            <p:cond delay="0"/>
                                          </p:stCondLst>
                                        </p:cTn>
                                        <p:tgtEl>
                                          <p:spTgt spid="766"/>
                                        </p:tgtEl>
                                        <p:attrNameLst>
                                          <p:attrName>style.visibility</p:attrName>
                                        </p:attrNameLst>
                                      </p:cBhvr>
                                      <p:to>
                                        <p:strVal val="hidden"/>
                                      </p:to>
                                    </p:set>
                                  </p:childTnLst>
                                </p:cTn>
                              </p:par>
                              <p:par>
                                <p:cTn id="7868" presetID="1" presetClass="exit" presetSubtype="0" fill="hold" grpId="5" nodeType="withEffect">
                                  <p:stCondLst>
                                    <p:cond delay="0"/>
                                  </p:stCondLst>
                                  <p:childTnLst>
                                    <p:set>
                                      <p:cBhvr>
                                        <p:cTn id="7869" dur="1" fill="hold">
                                          <p:stCondLst>
                                            <p:cond delay="0"/>
                                          </p:stCondLst>
                                        </p:cTn>
                                        <p:tgtEl>
                                          <p:spTgt spid="768"/>
                                        </p:tgtEl>
                                        <p:attrNameLst>
                                          <p:attrName>style.visibility</p:attrName>
                                        </p:attrNameLst>
                                      </p:cBhvr>
                                      <p:to>
                                        <p:strVal val="hidden"/>
                                      </p:to>
                                    </p:set>
                                  </p:childTnLst>
                                </p:cTn>
                              </p:par>
                              <p:par>
                                <p:cTn id="7870" presetID="1" presetClass="exit" presetSubtype="0" fill="hold" grpId="5" nodeType="withEffect">
                                  <p:stCondLst>
                                    <p:cond delay="0"/>
                                  </p:stCondLst>
                                  <p:childTnLst>
                                    <p:set>
                                      <p:cBhvr>
                                        <p:cTn id="7871" dur="1" fill="hold">
                                          <p:stCondLst>
                                            <p:cond delay="0"/>
                                          </p:stCondLst>
                                        </p:cTn>
                                        <p:tgtEl>
                                          <p:spTgt spid="769"/>
                                        </p:tgtEl>
                                        <p:attrNameLst>
                                          <p:attrName>style.visibility</p:attrName>
                                        </p:attrNameLst>
                                      </p:cBhvr>
                                      <p:to>
                                        <p:strVal val="hidden"/>
                                      </p:to>
                                    </p:set>
                                  </p:childTnLst>
                                </p:cTn>
                              </p:par>
                              <p:par>
                                <p:cTn id="7872" presetID="1" presetClass="exit" presetSubtype="0" fill="hold" grpId="5" nodeType="withEffect">
                                  <p:stCondLst>
                                    <p:cond delay="0"/>
                                  </p:stCondLst>
                                  <p:childTnLst>
                                    <p:set>
                                      <p:cBhvr>
                                        <p:cTn id="7873" dur="1" fill="hold">
                                          <p:stCondLst>
                                            <p:cond delay="0"/>
                                          </p:stCondLst>
                                        </p:cTn>
                                        <p:tgtEl>
                                          <p:spTgt spid="771"/>
                                        </p:tgtEl>
                                        <p:attrNameLst>
                                          <p:attrName>style.visibility</p:attrName>
                                        </p:attrNameLst>
                                      </p:cBhvr>
                                      <p:to>
                                        <p:strVal val="hidden"/>
                                      </p:to>
                                    </p:set>
                                  </p:childTnLst>
                                </p:cTn>
                              </p:par>
                              <p:par>
                                <p:cTn id="7874" presetID="1" presetClass="exit" presetSubtype="0" fill="hold" grpId="5" nodeType="withEffect">
                                  <p:stCondLst>
                                    <p:cond delay="0"/>
                                  </p:stCondLst>
                                  <p:childTnLst>
                                    <p:set>
                                      <p:cBhvr>
                                        <p:cTn id="7875" dur="1" fill="hold">
                                          <p:stCondLst>
                                            <p:cond delay="0"/>
                                          </p:stCondLst>
                                        </p:cTn>
                                        <p:tgtEl>
                                          <p:spTgt spid="770"/>
                                        </p:tgtEl>
                                        <p:attrNameLst>
                                          <p:attrName>style.visibility</p:attrName>
                                        </p:attrNameLst>
                                      </p:cBhvr>
                                      <p:to>
                                        <p:strVal val="hidden"/>
                                      </p:to>
                                    </p:set>
                                  </p:childTnLst>
                                </p:cTn>
                              </p:par>
                              <p:par>
                                <p:cTn id="7876" presetID="1" presetClass="exit" presetSubtype="0" fill="hold" grpId="5" nodeType="withEffect">
                                  <p:stCondLst>
                                    <p:cond delay="0"/>
                                  </p:stCondLst>
                                  <p:childTnLst>
                                    <p:set>
                                      <p:cBhvr>
                                        <p:cTn id="7877" dur="1" fill="hold">
                                          <p:stCondLst>
                                            <p:cond delay="0"/>
                                          </p:stCondLst>
                                        </p:cTn>
                                        <p:tgtEl>
                                          <p:spTgt spid="773"/>
                                        </p:tgtEl>
                                        <p:attrNameLst>
                                          <p:attrName>style.visibility</p:attrName>
                                        </p:attrNameLst>
                                      </p:cBhvr>
                                      <p:to>
                                        <p:strVal val="hidden"/>
                                      </p:to>
                                    </p:set>
                                  </p:childTnLst>
                                </p:cTn>
                              </p:par>
                              <p:par>
                                <p:cTn id="7878" presetID="1" presetClass="exit" presetSubtype="0" fill="hold" grpId="5" nodeType="withEffect">
                                  <p:stCondLst>
                                    <p:cond delay="0"/>
                                  </p:stCondLst>
                                  <p:childTnLst>
                                    <p:set>
                                      <p:cBhvr>
                                        <p:cTn id="7879" dur="1" fill="hold">
                                          <p:stCondLst>
                                            <p:cond delay="0"/>
                                          </p:stCondLst>
                                        </p:cTn>
                                        <p:tgtEl>
                                          <p:spTgt spid="772"/>
                                        </p:tgtEl>
                                        <p:attrNameLst>
                                          <p:attrName>style.visibility</p:attrName>
                                        </p:attrNameLst>
                                      </p:cBhvr>
                                      <p:to>
                                        <p:strVal val="hidden"/>
                                      </p:to>
                                    </p:set>
                                  </p:childTnLst>
                                </p:cTn>
                              </p:par>
                              <p:par>
                                <p:cTn id="7880" presetID="1" presetClass="exit" presetSubtype="0" fill="hold" grpId="5" nodeType="withEffect">
                                  <p:stCondLst>
                                    <p:cond delay="0"/>
                                  </p:stCondLst>
                                  <p:childTnLst>
                                    <p:set>
                                      <p:cBhvr>
                                        <p:cTn id="7881" dur="1" fill="hold">
                                          <p:stCondLst>
                                            <p:cond delay="0"/>
                                          </p:stCondLst>
                                        </p:cTn>
                                        <p:tgtEl>
                                          <p:spTgt spid="775"/>
                                        </p:tgtEl>
                                        <p:attrNameLst>
                                          <p:attrName>style.visibility</p:attrName>
                                        </p:attrNameLst>
                                      </p:cBhvr>
                                      <p:to>
                                        <p:strVal val="hidden"/>
                                      </p:to>
                                    </p:set>
                                  </p:childTnLst>
                                </p:cTn>
                              </p:par>
                              <p:par>
                                <p:cTn id="7882" presetID="1" presetClass="exit" presetSubtype="0" fill="hold" grpId="5" nodeType="withEffect">
                                  <p:stCondLst>
                                    <p:cond delay="0"/>
                                  </p:stCondLst>
                                  <p:childTnLst>
                                    <p:set>
                                      <p:cBhvr>
                                        <p:cTn id="7883" dur="1" fill="hold">
                                          <p:stCondLst>
                                            <p:cond delay="0"/>
                                          </p:stCondLst>
                                        </p:cTn>
                                        <p:tgtEl>
                                          <p:spTgt spid="774"/>
                                        </p:tgtEl>
                                        <p:attrNameLst>
                                          <p:attrName>style.visibility</p:attrName>
                                        </p:attrNameLst>
                                      </p:cBhvr>
                                      <p:to>
                                        <p:strVal val="hidden"/>
                                      </p:to>
                                    </p:set>
                                  </p:childTnLst>
                                </p:cTn>
                              </p:par>
                              <p:par>
                                <p:cTn id="7884" presetID="1" presetClass="exit" presetSubtype="0" fill="hold" grpId="5" nodeType="withEffect">
                                  <p:stCondLst>
                                    <p:cond delay="0"/>
                                  </p:stCondLst>
                                  <p:childTnLst>
                                    <p:set>
                                      <p:cBhvr>
                                        <p:cTn id="7885" dur="1" fill="hold">
                                          <p:stCondLst>
                                            <p:cond delay="0"/>
                                          </p:stCondLst>
                                        </p:cTn>
                                        <p:tgtEl>
                                          <p:spTgt spid="777"/>
                                        </p:tgtEl>
                                        <p:attrNameLst>
                                          <p:attrName>style.visibility</p:attrName>
                                        </p:attrNameLst>
                                      </p:cBhvr>
                                      <p:to>
                                        <p:strVal val="hidden"/>
                                      </p:to>
                                    </p:set>
                                  </p:childTnLst>
                                </p:cTn>
                              </p:par>
                              <p:par>
                                <p:cTn id="7886" presetID="1" presetClass="exit" presetSubtype="0" fill="hold" grpId="5" nodeType="withEffect">
                                  <p:stCondLst>
                                    <p:cond delay="0"/>
                                  </p:stCondLst>
                                  <p:childTnLst>
                                    <p:set>
                                      <p:cBhvr>
                                        <p:cTn id="7887" dur="1" fill="hold">
                                          <p:stCondLst>
                                            <p:cond delay="0"/>
                                          </p:stCondLst>
                                        </p:cTn>
                                        <p:tgtEl>
                                          <p:spTgt spid="776"/>
                                        </p:tgtEl>
                                        <p:attrNameLst>
                                          <p:attrName>style.visibility</p:attrName>
                                        </p:attrNameLst>
                                      </p:cBhvr>
                                      <p:to>
                                        <p:strVal val="hidden"/>
                                      </p:to>
                                    </p:set>
                                  </p:childTnLst>
                                </p:cTn>
                              </p:par>
                              <p:par>
                                <p:cTn id="7888" presetID="1" presetClass="exit" presetSubtype="0" fill="hold" grpId="5" nodeType="withEffect">
                                  <p:stCondLst>
                                    <p:cond delay="0"/>
                                  </p:stCondLst>
                                  <p:childTnLst>
                                    <p:set>
                                      <p:cBhvr>
                                        <p:cTn id="7889" dur="1" fill="hold">
                                          <p:stCondLst>
                                            <p:cond delay="0"/>
                                          </p:stCondLst>
                                        </p:cTn>
                                        <p:tgtEl>
                                          <p:spTgt spid="779"/>
                                        </p:tgtEl>
                                        <p:attrNameLst>
                                          <p:attrName>style.visibility</p:attrName>
                                        </p:attrNameLst>
                                      </p:cBhvr>
                                      <p:to>
                                        <p:strVal val="hidden"/>
                                      </p:to>
                                    </p:set>
                                  </p:childTnLst>
                                </p:cTn>
                              </p:par>
                              <p:par>
                                <p:cTn id="7890" presetID="1" presetClass="exit" presetSubtype="0" fill="hold" grpId="5" nodeType="withEffect">
                                  <p:stCondLst>
                                    <p:cond delay="0"/>
                                  </p:stCondLst>
                                  <p:childTnLst>
                                    <p:set>
                                      <p:cBhvr>
                                        <p:cTn id="7891" dur="1" fill="hold">
                                          <p:stCondLst>
                                            <p:cond delay="0"/>
                                          </p:stCondLst>
                                        </p:cTn>
                                        <p:tgtEl>
                                          <p:spTgt spid="778"/>
                                        </p:tgtEl>
                                        <p:attrNameLst>
                                          <p:attrName>style.visibility</p:attrName>
                                        </p:attrNameLst>
                                      </p:cBhvr>
                                      <p:to>
                                        <p:strVal val="hidden"/>
                                      </p:to>
                                    </p:set>
                                  </p:childTnLst>
                                </p:cTn>
                              </p:par>
                              <p:par>
                                <p:cTn id="7892" presetID="1" presetClass="exit" presetSubtype="0" fill="hold" grpId="5" nodeType="withEffect">
                                  <p:stCondLst>
                                    <p:cond delay="0"/>
                                  </p:stCondLst>
                                  <p:childTnLst>
                                    <p:set>
                                      <p:cBhvr>
                                        <p:cTn id="7893" dur="1" fill="hold">
                                          <p:stCondLst>
                                            <p:cond delay="0"/>
                                          </p:stCondLst>
                                        </p:cTn>
                                        <p:tgtEl>
                                          <p:spTgt spid="781"/>
                                        </p:tgtEl>
                                        <p:attrNameLst>
                                          <p:attrName>style.visibility</p:attrName>
                                        </p:attrNameLst>
                                      </p:cBhvr>
                                      <p:to>
                                        <p:strVal val="hidden"/>
                                      </p:to>
                                    </p:set>
                                  </p:childTnLst>
                                </p:cTn>
                              </p:par>
                              <p:par>
                                <p:cTn id="7894" presetID="1" presetClass="exit" presetSubtype="0" fill="hold" grpId="5" nodeType="withEffect">
                                  <p:stCondLst>
                                    <p:cond delay="0"/>
                                  </p:stCondLst>
                                  <p:childTnLst>
                                    <p:set>
                                      <p:cBhvr>
                                        <p:cTn id="7895" dur="1" fill="hold">
                                          <p:stCondLst>
                                            <p:cond delay="0"/>
                                          </p:stCondLst>
                                        </p:cTn>
                                        <p:tgtEl>
                                          <p:spTgt spid="780"/>
                                        </p:tgtEl>
                                        <p:attrNameLst>
                                          <p:attrName>style.visibility</p:attrName>
                                        </p:attrNameLst>
                                      </p:cBhvr>
                                      <p:to>
                                        <p:strVal val="hidden"/>
                                      </p:to>
                                    </p:set>
                                  </p:childTnLst>
                                </p:cTn>
                              </p:par>
                              <p:par>
                                <p:cTn id="7896" presetID="1" presetClass="exit" presetSubtype="0" fill="hold" grpId="5" nodeType="withEffect">
                                  <p:stCondLst>
                                    <p:cond delay="0"/>
                                  </p:stCondLst>
                                  <p:childTnLst>
                                    <p:set>
                                      <p:cBhvr>
                                        <p:cTn id="7897" dur="1" fill="hold">
                                          <p:stCondLst>
                                            <p:cond delay="0"/>
                                          </p:stCondLst>
                                        </p:cTn>
                                        <p:tgtEl>
                                          <p:spTgt spid="783"/>
                                        </p:tgtEl>
                                        <p:attrNameLst>
                                          <p:attrName>style.visibility</p:attrName>
                                        </p:attrNameLst>
                                      </p:cBhvr>
                                      <p:to>
                                        <p:strVal val="hidden"/>
                                      </p:to>
                                    </p:set>
                                  </p:childTnLst>
                                </p:cTn>
                              </p:par>
                              <p:par>
                                <p:cTn id="7898" presetID="1" presetClass="exit" presetSubtype="0" fill="hold" grpId="5" nodeType="withEffect">
                                  <p:stCondLst>
                                    <p:cond delay="0"/>
                                  </p:stCondLst>
                                  <p:childTnLst>
                                    <p:set>
                                      <p:cBhvr>
                                        <p:cTn id="7899" dur="1" fill="hold">
                                          <p:stCondLst>
                                            <p:cond delay="0"/>
                                          </p:stCondLst>
                                        </p:cTn>
                                        <p:tgtEl>
                                          <p:spTgt spid="782"/>
                                        </p:tgtEl>
                                        <p:attrNameLst>
                                          <p:attrName>style.visibility</p:attrName>
                                        </p:attrNameLst>
                                      </p:cBhvr>
                                      <p:to>
                                        <p:strVal val="hidden"/>
                                      </p:to>
                                    </p:set>
                                  </p:childTnLst>
                                </p:cTn>
                              </p:par>
                              <p:par>
                                <p:cTn id="7900" presetID="1" presetClass="exit" presetSubtype="0" fill="hold" grpId="5" nodeType="withEffect">
                                  <p:stCondLst>
                                    <p:cond delay="0"/>
                                  </p:stCondLst>
                                  <p:childTnLst>
                                    <p:set>
                                      <p:cBhvr>
                                        <p:cTn id="7901" dur="1" fill="hold">
                                          <p:stCondLst>
                                            <p:cond delay="0"/>
                                          </p:stCondLst>
                                        </p:cTn>
                                        <p:tgtEl>
                                          <p:spTgt spid="785"/>
                                        </p:tgtEl>
                                        <p:attrNameLst>
                                          <p:attrName>style.visibility</p:attrName>
                                        </p:attrNameLst>
                                      </p:cBhvr>
                                      <p:to>
                                        <p:strVal val="hidden"/>
                                      </p:to>
                                    </p:set>
                                  </p:childTnLst>
                                </p:cTn>
                              </p:par>
                              <p:par>
                                <p:cTn id="7902" presetID="1" presetClass="exit" presetSubtype="0" fill="hold" grpId="5" nodeType="withEffect">
                                  <p:stCondLst>
                                    <p:cond delay="0"/>
                                  </p:stCondLst>
                                  <p:childTnLst>
                                    <p:set>
                                      <p:cBhvr>
                                        <p:cTn id="7903" dur="1" fill="hold">
                                          <p:stCondLst>
                                            <p:cond delay="0"/>
                                          </p:stCondLst>
                                        </p:cTn>
                                        <p:tgtEl>
                                          <p:spTgt spid="784"/>
                                        </p:tgtEl>
                                        <p:attrNameLst>
                                          <p:attrName>style.visibility</p:attrName>
                                        </p:attrNameLst>
                                      </p:cBhvr>
                                      <p:to>
                                        <p:strVal val="hidden"/>
                                      </p:to>
                                    </p:set>
                                  </p:childTnLst>
                                </p:cTn>
                              </p:par>
                              <p:par>
                                <p:cTn id="7904" presetID="1" presetClass="exit" presetSubtype="0" fill="hold" grpId="5" nodeType="withEffect">
                                  <p:stCondLst>
                                    <p:cond delay="0"/>
                                  </p:stCondLst>
                                  <p:childTnLst>
                                    <p:set>
                                      <p:cBhvr>
                                        <p:cTn id="7905" dur="1" fill="hold">
                                          <p:stCondLst>
                                            <p:cond delay="0"/>
                                          </p:stCondLst>
                                        </p:cTn>
                                        <p:tgtEl>
                                          <p:spTgt spid="787"/>
                                        </p:tgtEl>
                                        <p:attrNameLst>
                                          <p:attrName>style.visibility</p:attrName>
                                        </p:attrNameLst>
                                      </p:cBhvr>
                                      <p:to>
                                        <p:strVal val="hidden"/>
                                      </p:to>
                                    </p:set>
                                  </p:childTnLst>
                                </p:cTn>
                              </p:par>
                              <p:par>
                                <p:cTn id="7906" presetID="1" presetClass="exit" presetSubtype="0" fill="hold" grpId="5" nodeType="withEffect">
                                  <p:stCondLst>
                                    <p:cond delay="0"/>
                                  </p:stCondLst>
                                  <p:childTnLst>
                                    <p:set>
                                      <p:cBhvr>
                                        <p:cTn id="7907" dur="1" fill="hold">
                                          <p:stCondLst>
                                            <p:cond delay="0"/>
                                          </p:stCondLst>
                                        </p:cTn>
                                        <p:tgtEl>
                                          <p:spTgt spid="786"/>
                                        </p:tgtEl>
                                        <p:attrNameLst>
                                          <p:attrName>style.visibility</p:attrName>
                                        </p:attrNameLst>
                                      </p:cBhvr>
                                      <p:to>
                                        <p:strVal val="hidden"/>
                                      </p:to>
                                    </p:set>
                                  </p:childTnLst>
                                </p:cTn>
                              </p:par>
                              <p:par>
                                <p:cTn id="7908" presetID="1" presetClass="exit" presetSubtype="0" fill="hold" grpId="5" nodeType="withEffect">
                                  <p:stCondLst>
                                    <p:cond delay="0"/>
                                  </p:stCondLst>
                                  <p:childTnLst>
                                    <p:set>
                                      <p:cBhvr>
                                        <p:cTn id="7909" dur="1" fill="hold">
                                          <p:stCondLst>
                                            <p:cond delay="0"/>
                                          </p:stCondLst>
                                        </p:cTn>
                                        <p:tgtEl>
                                          <p:spTgt spid="788"/>
                                        </p:tgtEl>
                                        <p:attrNameLst>
                                          <p:attrName>style.visibility</p:attrName>
                                        </p:attrNameLst>
                                      </p:cBhvr>
                                      <p:to>
                                        <p:strVal val="hidden"/>
                                      </p:to>
                                    </p:set>
                                  </p:childTnLst>
                                </p:cTn>
                              </p:par>
                              <p:par>
                                <p:cTn id="7910" presetID="1" presetClass="exit" presetSubtype="0" fill="hold" grpId="5" nodeType="withEffect">
                                  <p:stCondLst>
                                    <p:cond delay="0"/>
                                  </p:stCondLst>
                                  <p:childTnLst>
                                    <p:set>
                                      <p:cBhvr>
                                        <p:cTn id="7911" dur="1" fill="hold">
                                          <p:stCondLst>
                                            <p:cond delay="0"/>
                                          </p:stCondLst>
                                        </p:cTn>
                                        <p:tgtEl>
                                          <p:spTgt spid="789"/>
                                        </p:tgtEl>
                                        <p:attrNameLst>
                                          <p:attrName>style.visibility</p:attrName>
                                        </p:attrNameLst>
                                      </p:cBhvr>
                                      <p:to>
                                        <p:strVal val="hidden"/>
                                      </p:to>
                                    </p:set>
                                  </p:childTnLst>
                                </p:cTn>
                              </p:par>
                              <p:par>
                                <p:cTn id="7912" presetID="1" presetClass="exit" presetSubtype="0" fill="hold" grpId="5" nodeType="withEffect">
                                  <p:stCondLst>
                                    <p:cond delay="0"/>
                                  </p:stCondLst>
                                  <p:childTnLst>
                                    <p:set>
                                      <p:cBhvr>
                                        <p:cTn id="7913" dur="1" fill="hold">
                                          <p:stCondLst>
                                            <p:cond delay="0"/>
                                          </p:stCondLst>
                                        </p:cTn>
                                        <p:tgtEl>
                                          <p:spTgt spid="791"/>
                                        </p:tgtEl>
                                        <p:attrNameLst>
                                          <p:attrName>style.visibility</p:attrName>
                                        </p:attrNameLst>
                                      </p:cBhvr>
                                      <p:to>
                                        <p:strVal val="hidden"/>
                                      </p:to>
                                    </p:set>
                                  </p:childTnLst>
                                </p:cTn>
                              </p:par>
                              <p:par>
                                <p:cTn id="7914" presetID="1" presetClass="exit" presetSubtype="0" fill="hold" grpId="5" nodeType="withEffect">
                                  <p:stCondLst>
                                    <p:cond delay="0"/>
                                  </p:stCondLst>
                                  <p:childTnLst>
                                    <p:set>
                                      <p:cBhvr>
                                        <p:cTn id="7915" dur="1" fill="hold">
                                          <p:stCondLst>
                                            <p:cond delay="0"/>
                                          </p:stCondLst>
                                        </p:cTn>
                                        <p:tgtEl>
                                          <p:spTgt spid="790"/>
                                        </p:tgtEl>
                                        <p:attrNameLst>
                                          <p:attrName>style.visibility</p:attrName>
                                        </p:attrNameLst>
                                      </p:cBhvr>
                                      <p:to>
                                        <p:strVal val="hidden"/>
                                      </p:to>
                                    </p:set>
                                  </p:childTnLst>
                                </p:cTn>
                              </p:par>
                              <p:par>
                                <p:cTn id="7916" presetID="1" presetClass="exit" presetSubtype="0" fill="hold" grpId="5" nodeType="withEffect">
                                  <p:stCondLst>
                                    <p:cond delay="0"/>
                                  </p:stCondLst>
                                  <p:childTnLst>
                                    <p:set>
                                      <p:cBhvr>
                                        <p:cTn id="7917" dur="1" fill="hold">
                                          <p:stCondLst>
                                            <p:cond delay="0"/>
                                          </p:stCondLst>
                                        </p:cTn>
                                        <p:tgtEl>
                                          <p:spTgt spid="793"/>
                                        </p:tgtEl>
                                        <p:attrNameLst>
                                          <p:attrName>style.visibility</p:attrName>
                                        </p:attrNameLst>
                                      </p:cBhvr>
                                      <p:to>
                                        <p:strVal val="hidden"/>
                                      </p:to>
                                    </p:set>
                                  </p:childTnLst>
                                </p:cTn>
                              </p:par>
                              <p:par>
                                <p:cTn id="7918" presetID="1" presetClass="exit" presetSubtype="0" fill="hold" grpId="5" nodeType="withEffect">
                                  <p:stCondLst>
                                    <p:cond delay="0"/>
                                  </p:stCondLst>
                                  <p:childTnLst>
                                    <p:set>
                                      <p:cBhvr>
                                        <p:cTn id="7919" dur="1" fill="hold">
                                          <p:stCondLst>
                                            <p:cond delay="0"/>
                                          </p:stCondLst>
                                        </p:cTn>
                                        <p:tgtEl>
                                          <p:spTgt spid="792"/>
                                        </p:tgtEl>
                                        <p:attrNameLst>
                                          <p:attrName>style.visibility</p:attrName>
                                        </p:attrNameLst>
                                      </p:cBhvr>
                                      <p:to>
                                        <p:strVal val="hidden"/>
                                      </p:to>
                                    </p:set>
                                  </p:childTnLst>
                                </p:cTn>
                              </p:par>
                              <p:par>
                                <p:cTn id="7920" presetID="1" presetClass="exit" presetSubtype="0" fill="hold" grpId="5" nodeType="withEffect">
                                  <p:stCondLst>
                                    <p:cond delay="0"/>
                                  </p:stCondLst>
                                  <p:childTnLst>
                                    <p:set>
                                      <p:cBhvr>
                                        <p:cTn id="7921" dur="1" fill="hold">
                                          <p:stCondLst>
                                            <p:cond delay="0"/>
                                          </p:stCondLst>
                                        </p:cTn>
                                        <p:tgtEl>
                                          <p:spTgt spid="795"/>
                                        </p:tgtEl>
                                        <p:attrNameLst>
                                          <p:attrName>style.visibility</p:attrName>
                                        </p:attrNameLst>
                                      </p:cBhvr>
                                      <p:to>
                                        <p:strVal val="hidden"/>
                                      </p:to>
                                    </p:set>
                                  </p:childTnLst>
                                </p:cTn>
                              </p:par>
                              <p:par>
                                <p:cTn id="7922" presetID="1" presetClass="exit" presetSubtype="0" fill="hold" grpId="5" nodeType="withEffect">
                                  <p:stCondLst>
                                    <p:cond delay="0"/>
                                  </p:stCondLst>
                                  <p:childTnLst>
                                    <p:set>
                                      <p:cBhvr>
                                        <p:cTn id="7923" dur="1" fill="hold">
                                          <p:stCondLst>
                                            <p:cond delay="0"/>
                                          </p:stCondLst>
                                        </p:cTn>
                                        <p:tgtEl>
                                          <p:spTgt spid="794"/>
                                        </p:tgtEl>
                                        <p:attrNameLst>
                                          <p:attrName>style.visibility</p:attrName>
                                        </p:attrNameLst>
                                      </p:cBhvr>
                                      <p:to>
                                        <p:strVal val="hidden"/>
                                      </p:to>
                                    </p:set>
                                  </p:childTnLst>
                                </p:cTn>
                              </p:par>
                              <p:par>
                                <p:cTn id="7924" presetID="1" presetClass="exit" presetSubtype="0" fill="hold" grpId="5" nodeType="withEffect">
                                  <p:stCondLst>
                                    <p:cond delay="0"/>
                                  </p:stCondLst>
                                  <p:childTnLst>
                                    <p:set>
                                      <p:cBhvr>
                                        <p:cTn id="7925" dur="1" fill="hold">
                                          <p:stCondLst>
                                            <p:cond delay="0"/>
                                          </p:stCondLst>
                                        </p:cTn>
                                        <p:tgtEl>
                                          <p:spTgt spid="797"/>
                                        </p:tgtEl>
                                        <p:attrNameLst>
                                          <p:attrName>style.visibility</p:attrName>
                                        </p:attrNameLst>
                                      </p:cBhvr>
                                      <p:to>
                                        <p:strVal val="hidden"/>
                                      </p:to>
                                    </p:set>
                                  </p:childTnLst>
                                </p:cTn>
                              </p:par>
                              <p:par>
                                <p:cTn id="7926" presetID="1" presetClass="exit" presetSubtype="0" fill="hold" grpId="5" nodeType="withEffect">
                                  <p:stCondLst>
                                    <p:cond delay="0"/>
                                  </p:stCondLst>
                                  <p:childTnLst>
                                    <p:set>
                                      <p:cBhvr>
                                        <p:cTn id="7927" dur="1" fill="hold">
                                          <p:stCondLst>
                                            <p:cond delay="0"/>
                                          </p:stCondLst>
                                        </p:cTn>
                                        <p:tgtEl>
                                          <p:spTgt spid="796"/>
                                        </p:tgtEl>
                                        <p:attrNameLst>
                                          <p:attrName>style.visibility</p:attrName>
                                        </p:attrNameLst>
                                      </p:cBhvr>
                                      <p:to>
                                        <p:strVal val="hidden"/>
                                      </p:to>
                                    </p:set>
                                  </p:childTnLst>
                                </p:cTn>
                              </p:par>
                              <p:par>
                                <p:cTn id="7928" presetID="1" presetClass="exit" presetSubtype="0" fill="hold" grpId="5" nodeType="withEffect">
                                  <p:stCondLst>
                                    <p:cond delay="0"/>
                                  </p:stCondLst>
                                  <p:childTnLst>
                                    <p:set>
                                      <p:cBhvr>
                                        <p:cTn id="7929" dur="1" fill="hold">
                                          <p:stCondLst>
                                            <p:cond delay="0"/>
                                          </p:stCondLst>
                                        </p:cTn>
                                        <p:tgtEl>
                                          <p:spTgt spid="799"/>
                                        </p:tgtEl>
                                        <p:attrNameLst>
                                          <p:attrName>style.visibility</p:attrName>
                                        </p:attrNameLst>
                                      </p:cBhvr>
                                      <p:to>
                                        <p:strVal val="hidden"/>
                                      </p:to>
                                    </p:set>
                                  </p:childTnLst>
                                </p:cTn>
                              </p:par>
                              <p:par>
                                <p:cTn id="7930" presetID="1" presetClass="exit" presetSubtype="0" fill="hold" grpId="5" nodeType="withEffect">
                                  <p:stCondLst>
                                    <p:cond delay="0"/>
                                  </p:stCondLst>
                                  <p:childTnLst>
                                    <p:set>
                                      <p:cBhvr>
                                        <p:cTn id="7931" dur="1" fill="hold">
                                          <p:stCondLst>
                                            <p:cond delay="0"/>
                                          </p:stCondLst>
                                        </p:cTn>
                                        <p:tgtEl>
                                          <p:spTgt spid="798"/>
                                        </p:tgtEl>
                                        <p:attrNameLst>
                                          <p:attrName>style.visibility</p:attrName>
                                        </p:attrNameLst>
                                      </p:cBhvr>
                                      <p:to>
                                        <p:strVal val="hidden"/>
                                      </p:to>
                                    </p:set>
                                  </p:childTnLst>
                                </p:cTn>
                              </p:par>
                              <p:par>
                                <p:cTn id="7932" presetID="1" presetClass="exit" presetSubtype="0" fill="hold" grpId="5" nodeType="withEffect">
                                  <p:stCondLst>
                                    <p:cond delay="0"/>
                                  </p:stCondLst>
                                  <p:childTnLst>
                                    <p:set>
                                      <p:cBhvr>
                                        <p:cTn id="7933" dur="1" fill="hold">
                                          <p:stCondLst>
                                            <p:cond delay="0"/>
                                          </p:stCondLst>
                                        </p:cTn>
                                        <p:tgtEl>
                                          <p:spTgt spid="801"/>
                                        </p:tgtEl>
                                        <p:attrNameLst>
                                          <p:attrName>style.visibility</p:attrName>
                                        </p:attrNameLst>
                                      </p:cBhvr>
                                      <p:to>
                                        <p:strVal val="hidden"/>
                                      </p:to>
                                    </p:set>
                                  </p:childTnLst>
                                </p:cTn>
                              </p:par>
                              <p:par>
                                <p:cTn id="7934" presetID="1" presetClass="exit" presetSubtype="0" fill="hold" grpId="5" nodeType="withEffect">
                                  <p:stCondLst>
                                    <p:cond delay="0"/>
                                  </p:stCondLst>
                                  <p:childTnLst>
                                    <p:set>
                                      <p:cBhvr>
                                        <p:cTn id="7935" dur="1" fill="hold">
                                          <p:stCondLst>
                                            <p:cond delay="0"/>
                                          </p:stCondLst>
                                        </p:cTn>
                                        <p:tgtEl>
                                          <p:spTgt spid="800"/>
                                        </p:tgtEl>
                                        <p:attrNameLst>
                                          <p:attrName>style.visibility</p:attrName>
                                        </p:attrNameLst>
                                      </p:cBhvr>
                                      <p:to>
                                        <p:strVal val="hidden"/>
                                      </p:to>
                                    </p:set>
                                  </p:childTnLst>
                                </p:cTn>
                              </p:par>
                              <p:par>
                                <p:cTn id="7936" presetID="1" presetClass="exit" presetSubtype="0" fill="hold" grpId="5" nodeType="withEffect">
                                  <p:stCondLst>
                                    <p:cond delay="0"/>
                                  </p:stCondLst>
                                  <p:childTnLst>
                                    <p:set>
                                      <p:cBhvr>
                                        <p:cTn id="7937" dur="1" fill="hold">
                                          <p:stCondLst>
                                            <p:cond delay="0"/>
                                          </p:stCondLst>
                                        </p:cTn>
                                        <p:tgtEl>
                                          <p:spTgt spid="803"/>
                                        </p:tgtEl>
                                        <p:attrNameLst>
                                          <p:attrName>style.visibility</p:attrName>
                                        </p:attrNameLst>
                                      </p:cBhvr>
                                      <p:to>
                                        <p:strVal val="hidden"/>
                                      </p:to>
                                    </p:set>
                                  </p:childTnLst>
                                </p:cTn>
                              </p:par>
                              <p:par>
                                <p:cTn id="7938" presetID="1" presetClass="exit" presetSubtype="0" fill="hold" grpId="5" nodeType="withEffect">
                                  <p:stCondLst>
                                    <p:cond delay="0"/>
                                  </p:stCondLst>
                                  <p:childTnLst>
                                    <p:set>
                                      <p:cBhvr>
                                        <p:cTn id="7939" dur="1" fill="hold">
                                          <p:stCondLst>
                                            <p:cond delay="0"/>
                                          </p:stCondLst>
                                        </p:cTn>
                                        <p:tgtEl>
                                          <p:spTgt spid="802"/>
                                        </p:tgtEl>
                                        <p:attrNameLst>
                                          <p:attrName>style.visibility</p:attrName>
                                        </p:attrNameLst>
                                      </p:cBhvr>
                                      <p:to>
                                        <p:strVal val="hidden"/>
                                      </p:to>
                                    </p:set>
                                  </p:childTnLst>
                                </p:cTn>
                              </p:par>
                              <p:par>
                                <p:cTn id="7940" presetID="1" presetClass="exit" presetSubtype="0" fill="hold" grpId="5" nodeType="withEffect">
                                  <p:stCondLst>
                                    <p:cond delay="0"/>
                                  </p:stCondLst>
                                  <p:childTnLst>
                                    <p:set>
                                      <p:cBhvr>
                                        <p:cTn id="7941" dur="1" fill="hold">
                                          <p:stCondLst>
                                            <p:cond delay="0"/>
                                          </p:stCondLst>
                                        </p:cTn>
                                        <p:tgtEl>
                                          <p:spTgt spid="805"/>
                                        </p:tgtEl>
                                        <p:attrNameLst>
                                          <p:attrName>style.visibility</p:attrName>
                                        </p:attrNameLst>
                                      </p:cBhvr>
                                      <p:to>
                                        <p:strVal val="hidden"/>
                                      </p:to>
                                    </p:set>
                                  </p:childTnLst>
                                </p:cTn>
                              </p:par>
                              <p:par>
                                <p:cTn id="7942" presetID="1" presetClass="exit" presetSubtype="0" fill="hold" grpId="5" nodeType="withEffect">
                                  <p:stCondLst>
                                    <p:cond delay="0"/>
                                  </p:stCondLst>
                                  <p:childTnLst>
                                    <p:set>
                                      <p:cBhvr>
                                        <p:cTn id="7943" dur="1" fill="hold">
                                          <p:stCondLst>
                                            <p:cond delay="0"/>
                                          </p:stCondLst>
                                        </p:cTn>
                                        <p:tgtEl>
                                          <p:spTgt spid="804"/>
                                        </p:tgtEl>
                                        <p:attrNameLst>
                                          <p:attrName>style.visibility</p:attrName>
                                        </p:attrNameLst>
                                      </p:cBhvr>
                                      <p:to>
                                        <p:strVal val="hidden"/>
                                      </p:to>
                                    </p:set>
                                  </p:childTnLst>
                                </p:cTn>
                              </p:par>
                              <p:par>
                                <p:cTn id="7944" presetID="1" presetClass="exit" presetSubtype="0" fill="hold" grpId="5" nodeType="withEffect">
                                  <p:stCondLst>
                                    <p:cond delay="0"/>
                                  </p:stCondLst>
                                  <p:childTnLst>
                                    <p:set>
                                      <p:cBhvr>
                                        <p:cTn id="7945" dur="1" fill="hold">
                                          <p:stCondLst>
                                            <p:cond delay="0"/>
                                          </p:stCondLst>
                                        </p:cTn>
                                        <p:tgtEl>
                                          <p:spTgt spid="807"/>
                                        </p:tgtEl>
                                        <p:attrNameLst>
                                          <p:attrName>style.visibility</p:attrName>
                                        </p:attrNameLst>
                                      </p:cBhvr>
                                      <p:to>
                                        <p:strVal val="hidden"/>
                                      </p:to>
                                    </p:set>
                                  </p:childTnLst>
                                </p:cTn>
                              </p:par>
                              <p:par>
                                <p:cTn id="7946" presetID="1" presetClass="exit" presetSubtype="0" fill="hold" grpId="5" nodeType="withEffect">
                                  <p:stCondLst>
                                    <p:cond delay="0"/>
                                  </p:stCondLst>
                                  <p:childTnLst>
                                    <p:set>
                                      <p:cBhvr>
                                        <p:cTn id="7947" dur="1" fill="hold">
                                          <p:stCondLst>
                                            <p:cond delay="0"/>
                                          </p:stCondLst>
                                        </p:cTn>
                                        <p:tgtEl>
                                          <p:spTgt spid="806"/>
                                        </p:tgtEl>
                                        <p:attrNameLst>
                                          <p:attrName>style.visibility</p:attrName>
                                        </p:attrNameLst>
                                      </p:cBhvr>
                                      <p:to>
                                        <p:strVal val="hidden"/>
                                      </p:to>
                                    </p:set>
                                  </p:childTnLst>
                                </p:cTn>
                              </p:par>
                              <p:par>
                                <p:cTn id="7948" presetID="1" presetClass="exit" presetSubtype="0" fill="hold" grpId="5" nodeType="withEffect">
                                  <p:stCondLst>
                                    <p:cond delay="0"/>
                                  </p:stCondLst>
                                  <p:childTnLst>
                                    <p:set>
                                      <p:cBhvr>
                                        <p:cTn id="7949" dur="1" fill="hold">
                                          <p:stCondLst>
                                            <p:cond delay="0"/>
                                          </p:stCondLst>
                                        </p:cTn>
                                        <p:tgtEl>
                                          <p:spTgt spid="808"/>
                                        </p:tgtEl>
                                        <p:attrNameLst>
                                          <p:attrName>style.visibility</p:attrName>
                                        </p:attrNameLst>
                                      </p:cBhvr>
                                      <p:to>
                                        <p:strVal val="hidden"/>
                                      </p:to>
                                    </p:set>
                                  </p:childTnLst>
                                </p:cTn>
                              </p:par>
                              <p:par>
                                <p:cTn id="7950" presetID="1" presetClass="exit" presetSubtype="0" fill="hold" grpId="5" nodeType="withEffect">
                                  <p:stCondLst>
                                    <p:cond delay="0"/>
                                  </p:stCondLst>
                                  <p:childTnLst>
                                    <p:set>
                                      <p:cBhvr>
                                        <p:cTn id="7951" dur="1" fill="hold">
                                          <p:stCondLst>
                                            <p:cond delay="0"/>
                                          </p:stCondLst>
                                        </p:cTn>
                                        <p:tgtEl>
                                          <p:spTgt spid="809"/>
                                        </p:tgtEl>
                                        <p:attrNameLst>
                                          <p:attrName>style.visibility</p:attrName>
                                        </p:attrNameLst>
                                      </p:cBhvr>
                                      <p:to>
                                        <p:strVal val="hidden"/>
                                      </p:to>
                                    </p:set>
                                  </p:childTnLst>
                                </p:cTn>
                              </p:par>
                              <p:par>
                                <p:cTn id="7952" presetID="1" presetClass="exit" presetSubtype="0" fill="hold" grpId="5" nodeType="withEffect">
                                  <p:stCondLst>
                                    <p:cond delay="0"/>
                                  </p:stCondLst>
                                  <p:childTnLst>
                                    <p:set>
                                      <p:cBhvr>
                                        <p:cTn id="7953" dur="1" fill="hold">
                                          <p:stCondLst>
                                            <p:cond delay="0"/>
                                          </p:stCondLst>
                                        </p:cTn>
                                        <p:tgtEl>
                                          <p:spTgt spid="811"/>
                                        </p:tgtEl>
                                        <p:attrNameLst>
                                          <p:attrName>style.visibility</p:attrName>
                                        </p:attrNameLst>
                                      </p:cBhvr>
                                      <p:to>
                                        <p:strVal val="hidden"/>
                                      </p:to>
                                    </p:set>
                                  </p:childTnLst>
                                </p:cTn>
                              </p:par>
                              <p:par>
                                <p:cTn id="7954" presetID="1" presetClass="exit" presetSubtype="0" fill="hold" grpId="5" nodeType="withEffect">
                                  <p:stCondLst>
                                    <p:cond delay="0"/>
                                  </p:stCondLst>
                                  <p:childTnLst>
                                    <p:set>
                                      <p:cBhvr>
                                        <p:cTn id="7955" dur="1" fill="hold">
                                          <p:stCondLst>
                                            <p:cond delay="0"/>
                                          </p:stCondLst>
                                        </p:cTn>
                                        <p:tgtEl>
                                          <p:spTgt spid="810"/>
                                        </p:tgtEl>
                                        <p:attrNameLst>
                                          <p:attrName>style.visibility</p:attrName>
                                        </p:attrNameLst>
                                      </p:cBhvr>
                                      <p:to>
                                        <p:strVal val="hidden"/>
                                      </p:to>
                                    </p:set>
                                  </p:childTnLst>
                                </p:cTn>
                              </p:par>
                              <p:par>
                                <p:cTn id="7956" presetID="1" presetClass="exit" presetSubtype="0" fill="hold" grpId="5" nodeType="withEffect">
                                  <p:stCondLst>
                                    <p:cond delay="0"/>
                                  </p:stCondLst>
                                  <p:childTnLst>
                                    <p:set>
                                      <p:cBhvr>
                                        <p:cTn id="7957" dur="1" fill="hold">
                                          <p:stCondLst>
                                            <p:cond delay="0"/>
                                          </p:stCondLst>
                                        </p:cTn>
                                        <p:tgtEl>
                                          <p:spTgt spid="813"/>
                                        </p:tgtEl>
                                        <p:attrNameLst>
                                          <p:attrName>style.visibility</p:attrName>
                                        </p:attrNameLst>
                                      </p:cBhvr>
                                      <p:to>
                                        <p:strVal val="hidden"/>
                                      </p:to>
                                    </p:set>
                                  </p:childTnLst>
                                </p:cTn>
                              </p:par>
                              <p:par>
                                <p:cTn id="7958" presetID="1" presetClass="exit" presetSubtype="0" fill="hold" grpId="5" nodeType="withEffect">
                                  <p:stCondLst>
                                    <p:cond delay="0"/>
                                  </p:stCondLst>
                                  <p:childTnLst>
                                    <p:set>
                                      <p:cBhvr>
                                        <p:cTn id="7959" dur="1" fill="hold">
                                          <p:stCondLst>
                                            <p:cond delay="0"/>
                                          </p:stCondLst>
                                        </p:cTn>
                                        <p:tgtEl>
                                          <p:spTgt spid="812"/>
                                        </p:tgtEl>
                                        <p:attrNameLst>
                                          <p:attrName>style.visibility</p:attrName>
                                        </p:attrNameLst>
                                      </p:cBhvr>
                                      <p:to>
                                        <p:strVal val="hidden"/>
                                      </p:to>
                                    </p:set>
                                  </p:childTnLst>
                                </p:cTn>
                              </p:par>
                              <p:par>
                                <p:cTn id="7960" presetID="1" presetClass="exit" presetSubtype="0" fill="hold" grpId="5" nodeType="withEffect">
                                  <p:stCondLst>
                                    <p:cond delay="0"/>
                                  </p:stCondLst>
                                  <p:childTnLst>
                                    <p:set>
                                      <p:cBhvr>
                                        <p:cTn id="7961" dur="1" fill="hold">
                                          <p:stCondLst>
                                            <p:cond delay="0"/>
                                          </p:stCondLst>
                                        </p:cTn>
                                        <p:tgtEl>
                                          <p:spTgt spid="815"/>
                                        </p:tgtEl>
                                        <p:attrNameLst>
                                          <p:attrName>style.visibility</p:attrName>
                                        </p:attrNameLst>
                                      </p:cBhvr>
                                      <p:to>
                                        <p:strVal val="hidden"/>
                                      </p:to>
                                    </p:set>
                                  </p:childTnLst>
                                </p:cTn>
                              </p:par>
                              <p:par>
                                <p:cTn id="7962" presetID="1" presetClass="exit" presetSubtype="0" fill="hold" grpId="5" nodeType="withEffect">
                                  <p:stCondLst>
                                    <p:cond delay="0"/>
                                  </p:stCondLst>
                                  <p:childTnLst>
                                    <p:set>
                                      <p:cBhvr>
                                        <p:cTn id="7963" dur="1" fill="hold">
                                          <p:stCondLst>
                                            <p:cond delay="0"/>
                                          </p:stCondLst>
                                        </p:cTn>
                                        <p:tgtEl>
                                          <p:spTgt spid="814"/>
                                        </p:tgtEl>
                                        <p:attrNameLst>
                                          <p:attrName>style.visibility</p:attrName>
                                        </p:attrNameLst>
                                      </p:cBhvr>
                                      <p:to>
                                        <p:strVal val="hidden"/>
                                      </p:to>
                                    </p:set>
                                  </p:childTnLst>
                                </p:cTn>
                              </p:par>
                              <p:par>
                                <p:cTn id="7964" presetID="1" presetClass="exit" presetSubtype="0" fill="hold" grpId="5" nodeType="withEffect">
                                  <p:stCondLst>
                                    <p:cond delay="0"/>
                                  </p:stCondLst>
                                  <p:childTnLst>
                                    <p:set>
                                      <p:cBhvr>
                                        <p:cTn id="7965" dur="1" fill="hold">
                                          <p:stCondLst>
                                            <p:cond delay="0"/>
                                          </p:stCondLst>
                                        </p:cTn>
                                        <p:tgtEl>
                                          <p:spTgt spid="817"/>
                                        </p:tgtEl>
                                        <p:attrNameLst>
                                          <p:attrName>style.visibility</p:attrName>
                                        </p:attrNameLst>
                                      </p:cBhvr>
                                      <p:to>
                                        <p:strVal val="hidden"/>
                                      </p:to>
                                    </p:set>
                                  </p:childTnLst>
                                </p:cTn>
                              </p:par>
                              <p:par>
                                <p:cTn id="7966" presetID="1" presetClass="exit" presetSubtype="0" fill="hold" grpId="5" nodeType="withEffect">
                                  <p:stCondLst>
                                    <p:cond delay="0"/>
                                  </p:stCondLst>
                                  <p:childTnLst>
                                    <p:set>
                                      <p:cBhvr>
                                        <p:cTn id="7967" dur="1" fill="hold">
                                          <p:stCondLst>
                                            <p:cond delay="0"/>
                                          </p:stCondLst>
                                        </p:cTn>
                                        <p:tgtEl>
                                          <p:spTgt spid="816"/>
                                        </p:tgtEl>
                                        <p:attrNameLst>
                                          <p:attrName>style.visibility</p:attrName>
                                        </p:attrNameLst>
                                      </p:cBhvr>
                                      <p:to>
                                        <p:strVal val="hidden"/>
                                      </p:to>
                                    </p:set>
                                  </p:childTnLst>
                                </p:cTn>
                              </p:par>
                              <p:par>
                                <p:cTn id="7968" presetID="1" presetClass="exit" presetSubtype="0" fill="hold" grpId="5" nodeType="withEffect">
                                  <p:stCondLst>
                                    <p:cond delay="0"/>
                                  </p:stCondLst>
                                  <p:childTnLst>
                                    <p:set>
                                      <p:cBhvr>
                                        <p:cTn id="7969" dur="1" fill="hold">
                                          <p:stCondLst>
                                            <p:cond delay="0"/>
                                          </p:stCondLst>
                                        </p:cTn>
                                        <p:tgtEl>
                                          <p:spTgt spid="819"/>
                                        </p:tgtEl>
                                        <p:attrNameLst>
                                          <p:attrName>style.visibility</p:attrName>
                                        </p:attrNameLst>
                                      </p:cBhvr>
                                      <p:to>
                                        <p:strVal val="hidden"/>
                                      </p:to>
                                    </p:set>
                                  </p:childTnLst>
                                </p:cTn>
                              </p:par>
                              <p:par>
                                <p:cTn id="7970" presetID="1" presetClass="exit" presetSubtype="0" fill="hold" grpId="5" nodeType="withEffect">
                                  <p:stCondLst>
                                    <p:cond delay="0"/>
                                  </p:stCondLst>
                                  <p:childTnLst>
                                    <p:set>
                                      <p:cBhvr>
                                        <p:cTn id="7971" dur="1" fill="hold">
                                          <p:stCondLst>
                                            <p:cond delay="0"/>
                                          </p:stCondLst>
                                        </p:cTn>
                                        <p:tgtEl>
                                          <p:spTgt spid="818"/>
                                        </p:tgtEl>
                                        <p:attrNameLst>
                                          <p:attrName>style.visibility</p:attrName>
                                        </p:attrNameLst>
                                      </p:cBhvr>
                                      <p:to>
                                        <p:strVal val="hidden"/>
                                      </p:to>
                                    </p:set>
                                  </p:childTnLst>
                                </p:cTn>
                              </p:par>
                              <p:par>
                                <p:cTn id="7972" presetID="1" presetClass="exit" presetSubtype="0" fill="hold" grpId="5" nodeType="withEffect">
                                  <p:stCondLst>
                                    <p:cond delay="0"/>
                                  </p:stCondLst>
                                  <p:childTnLst>
                                    <p:set>
                                      <p:cBhvr>
                                        <p:cTn id="7973" dur="1" fill="hold">
                                          <p:stCondLst>
                                            <p:cond delay="0"/>
                                          </p:stCondLst>
                                        </p:cTn>
                                        <p:tgtEl>
                                          <p:spTgt spid="821"/>
                                        </p:tgtEl>
                                        <p:attrNameLst>
                                          <p:attrName>style.visibility</p:attrName>
                                        </p:attrNameLst>
                                      </p:cBhvr>
                                      <p:to>
                                        <p:strVal val="hidden"/>
                                      </p:to>
                                    </p:set>
                                  </p:childTnLst>
                                </p:cTn>
                              </p:par>
                              <p:par>
                                <p:cTn id="7974" presetID="1" presetClass="exit" presetSubtype="0" fill="hold" grpId="5" nodeType="withEffect">
                                  <p:stCondLst>
                                    <p:cond delay="0"/>
                                  </p:stCondLst>
                                  <p:childTnLst>
                                    <p:set>
                                      <p:cBhvr>
                                        <p:cTn id="7975" dur="1" fill="hold">
                                          <p:stCondLst>
                                            <p:cond delay="0"/>
                                          </p:stCondLst>
                                        </p:cTn>
                                        <p:tgtEl>
                                          <p:spTgt spid="820"/>
                                        </p:tgtEl>
                                        <p:attrNameLst>
                                          <p:attrName>style.visibility</p:attrName>
                                        </p:attrNameLst>
                                      </p:cBhvr>
                                      <p:to>
                                        <p:strVal val="hidden"/>
                                      </p:to>
                                    </p:set>
                                  </p:childTnLst>
                                </p:cTn>
                              </p:par>
                              <p:par>
                                <p:cTn id="7976" presetID="1" presetClass="exit" presetSubtype="0" fill="hold" grpId="5" nodeType="withEffect">
                                  <p:stCondLst>
                                    <p:cond delay="0"/>
                                  </p:stCondLst>
                                  <p:childTnLst>
                                    <p:set>
                                      <p:cBhvr>
                                        <p:cTn id="7977" dur="1" fill="hold">
                                          <p:stCondLst>
                                            <p:cond delay="0"/>
                                          </p:stCondLst>
                                        </p:cTn>
                                        <p:tgtEl>
                                          <p:spTgt spid="823"/>
                                        </p:tgtEl>
                                        <p:attrNameLst>
                                          <p:attrName>style.visibility</p:attrName>
                                        </p:attrNameLst>
                                      </p:cBhvr>
                                      <p:to>
                                        <p:strVal val="hidden"/>
                                      </p:to>
                                    </p:set>
                                  </p:childTnLst>
                                </p:cTn>
                              </p:par>
                              <p:par>
                                <p:cTn id="7978" presetID="1" presetClass="exit" presetSubtype="0" fill="hold" grpId="5" nodeType="withEffect">
                                  <p:stCondLst>
                                    <p:cond delay="0"/>
                                  </p:stCondLst>
                                  <p:childTnLst>
                                    <p:set>
                                      <p:cBhvr>
                                        <p:cTn id="7979" dur="1" fill="hold">
                                          <p:stCondLst>
                                            <p:cond delay="0"/>
                                          </p:stCondLst>
                                        </p:cTn>
                                        <p:tgtEl>
                                          <p:spTgt spid="822"/>
                                        </p:tgtEl>
                                        <p:attrNameLst>
                                          <p:attrName>style.visibility</p:attrName>
                                        </p:attrNameLst>
                                      </p:cBhvr>
                                      <p:to>
                                        <p:strVal val="hidden"/>
                                      </p:to>
                                    </p:set>
                                  </p:childTnLst>
                                </p:cTn>
                              </p:par>
                              <p:par>
                                <p:cTn id="7980" presetID="1" presetClass="exit" presetSubtype="0" fill="hold" grpId="5" nodeType="withEffect">
                                  <p:stCondLst>
                                    <p:cond delay="0"/>
                                  </p:stCondLst>
                                  <p:childTnLst>
                                    <p:set>
                                      <p:cBhvr>
                                        <p:cTn id="7981" dur="1" fill="hold">
                                          <p:stCondLst>
                                            <p:cond delay="0"/>
                                          </p:stCondLst>
                                        </p:cTn>
                                        <p:tgtEl>
                                          <p:spTgt spid="825"/>
                                        </p:tgtEl>
                                        <p:attrNameLst>
                                          <p:attrName>style.visibility</p:attrName>
                                        </p:attrNameLst>
                                      </p:cBhvr>
                                      <p:to>
                                        <p:strVal val="hidden"/>
                                      </p:to>
                                    </p:set>
                                  </p:childTnLst>
                                </p:cTn>
                              </p:par>
                              <p:par>
                                <p:cTn id="7982" presetID="1" presetClass="exit" presetSubtype="0" fill="hold" grpId="5" nodeType="withEffect">
                                  <p:stCondLst>
                                    <p:cond delay="0"/>
                                  </p:stCondLst>
                                  <p:childTnLst>
                                    <p:set>
                                      <p:cBhvr>
                                        <p:cTn id="7983" dur="1" fill="hold">
                                          <p:stCondLst>
                                            <p:cond delay="0"/>
                                          </p:stCondLst>
                                        </p:cTn>
                                        <p:tgtEl>
                                          <p:spTgt spid="824"/>
                                        </p:tgtEl>
                                        <p:attrNameLst>
                                          <p:attrName>style.visibility</p:attrName>
                                        </p:attrNameLst>
                                      </p:cBhvr>
                                      <p:to>
                                        <p:strVal val="hidden"/>
                                      </p:to>
                                    </p:set>
                                  </p:childTnLst>
                                </p:cTn>
                              </p:par>
                              <p:par>
                                <p:cTn id="7984" presetID="1" presetClass="exit" presetSubtype="0" fill="hold" grpId="5" nodeType="withEffect">
                                  <p:stCondLst>
                                    <p:cond delay="0"/>
                                  </p:stCondLst>
                                  <p:childTnLst>
                                    <p:set>
                                      <p:cBhvr>
                                        <p:cTn id="7985" dur="1" fill="hold">
                                          <p:stCondLst>
                                            <p:cond delay="0"/>
                                          </p:stCondLst>
                                        </p:cTn>
                                        <p:tgtEl>
                                          <p:spTgt spid="827"/>
                                        </p:tgtEl>
                                        <p:attrNameLst>
                                          <p:attrName>style.visibility</p:attrName>
                                        </p:attrNameLst>
                                      </p:cBhvr>
                                      <p:to>
                                        <p:strVal val="hidden"/>
                                      </p:to>
                                    </p:set>
                                  </p:childTnLst>
                                </p:cTn>
                              </p:par>
                              <p:par>
                                <p:cTn id="7986" presetID="1" presetClass="exit" presetSubtype="0" fill="hold" grpId="5" nodeType="withEffect">
                                  <p:stCondLst>
                                    <p:cond delay="0"/>
                                  </p:stCondLst>
                                  <p:childTnLst>
                                    <p:set>
                                      <p:cBhvr>
                                        <p:cTn id="7987" dur="1" fill="hold">
                                          <p:stCondLst>
                                            <p:cond delay="0"/>
                                          </p:stCondLst>
                                        </p:cTn>
                                        <p:tgtEl>
                                          <p:spTgt spid="826"/>
                                        </p:tgtEl>
                                        <p:attrNameLst>
                                          <p:attrName>style.visibility</p:attrName>
                                        </p:attrNameLst>
                                      </p:cBhvr>
                                      <p:to>
                                        <p:strVal val="hidden"/>
                                      </p:to>
                                    </p:set>
                                  </p:childTnLst>
                                </p:cTn>
                              </p:par>
                              <p:par>
                                <p:cTn id="7988" presetID="1" presetClass="exit" presetSubtype="0" fill="hold" grpId="5" nodeType="withEffect">
                                  <p:stCondLst>
                                    <p:cond delay="0"/>
                                  </p:stCondLst>
                                  <p:childTnLst>
                                    <p:set>
                                      <p:cBhvr>
                                        <p:cTn id="7989" dur="1" fill="hold">
                                          <p:stCondLst>
                                            <p:cond delay="0"/>
                                          </p:stCondLst>
                                        </p:cTn>
                                        <p:tgtEl>
                                          <p:spTgt spid="828"/>
                                        </p:tgtEl>
                                        <p:attrNameLst>
                                          <p:attrName>style.visibility</p:attrName>
                                        </p:attrNameLst>
                                      </p:cBhvr>
                                      <p:to>
                                        <p:strVal val="hidden"/>
                                      </p:to>
                                    </p:set>
                                  </p:childTnLst>
                                </p:cTn>
                              </p:par>
                              <p:par>
                                <p:cTn id="7990" presetID="1" presetClass="exit" presetSubtype="0" fill="hold" grpId="5" nodeType="withEffect">
                                  <p:stCondLst>
                                    <p:cond delay="0"/>
                                  </p:stCondLst>
                                  <p:childTnLst>
                                    <p:set>
                                      <p:cBhvr>
                                        <p:cTn id="7991" dur="1" fill="hold">
                                          <p:stCondLst>
                                            <p:cond delay="0"/>
                                          </p:stCondLst>
                                        </p:cTn>
                                        <p:tgtEl>
                                          <p:spTgt spid="829"/>
                                        </p:tgtEl>
                                        <p:attrNameLst>
                                          <p:attrName>style.visibility</p:attrName>
                                        </p:attrNameLst>
                                      </p:cBhvr>
                                      <p:to>
                                        <p:strVal val="hidden"/>
                                      </p:to>
                                    </p:set>
                                  </p:childTnLst>
                                </p:cTn>
                              </p:par>
                              <p:par>
                                <p:cTn id="7992" presetID="1" presetClass="exit" presetSubtype="0" fill="hold" grpId="5" nodeType="withEffect">
                                  <p:stCondLst>
                                    <p:cond delay="0"/>
                                  </p:stCondLst>
                                  <p:childTnLst>
                                    <p:set>
                                      <p:cBhvr>
                                        <p:cTn id="7993" dur="1" fill="hold">
                                          <p:stCondLst>
                                            <p:cond delay="0"/>
                                          </p:stCondLst>
                                        </p:cTn>
                                        <p:tgtEl>
                                          <p:spTgt spid="831"/>
                                        </p:tgtEl>
                                        <p:attrNameLst>
                                          <p:attrName>style.visibility</p:attrName>
                                        </p:attrNameLst>
                                      </p:cBhvr>
                                      <p:to>
                                        <p:strVal val="hidden"/>
                                      </p:to>
                                    </p:set>
                                  </p:childTnLst>
                                </p:cTn>
                              </p:par>
                              <p:par>
                                <p:cTn id="7994" presetID="1" presetClass="exit" presetSubtype="0" fill="hold" grpId="5" nodeType="withEffect">
                                  <p:stCondLst>
                                    <p:cond delay="0"/>
                                  </p:stCondLst>
                                  <p:childTnLst>
                                    <p:set>
                                      <p:cBhvr>
                                        <p:cTn id="7995" dur="1" fill="hold">
                                          <p:stCondLst>
                                            <p:cond delay="0"/>
                                          </p:stCondLst>
                                        </p:cTn>
                                        <p:tgtEl>
                                          <p:spTgt spid="830"/>
                                        </p:tgtEl>
                                        <p:attrNameLst>
                                          <p:attrName>style.visibility</p:attrName>
                                        </p:attrNameLst>
                                      </p:cBhvr>
                                      <p:to>
                                        <p:strVal val="hidden"/>
                                      </p:to>
                                    </p:set>
                                  </p:childTnLst>
                                </p:cTn>
                              </p:par>
                              <p:par>
                                <p:cTn id="7996" presetID="1" presetClass="exit" presetSubtype="0" fill="hold" grpId="5" nodeType="withEffect">
                                  <p:stCondLst>
                                    <p:cond delay="0"/>
                                  </p:stCondLst>
                                  <p:childTnLst>
                                    <p:set>
                                      <p:cBhvr>
                                        <p:cTn id="7997" dur="1" fill="hold">
                                          <p:stCondLst>
                                            <p:cond delay="0"/>
                                          </p:stCondLst>
                                        </p:cTn>
                                        <p:tgtEl>
                                          <p:spTgt spid="833"/>
                                        </p:tgtEl>
                                        <p:attrNameLst>
                                          <p:attrName>style.visibility</p:attrName>
                                        </p:attrNameLst>
                                      </p:cBhvr>
                                      <p:to>
                                        <p:strVal val="hidden"/>
                                      </p:to>
                                    </p:set>
                                  </p:childTnLst>
                                </p:cTn>
                              </p:par>
                              <p:par>
                                <p:cTn id="7998" presetID="1" presetClass="exit" presetSubtype="0" fill="hold" grpId="5" nodeType="withEffect">
                                  <p:stCondLst>
                                    <p:cond delay="0"/>
                                  </p:stCondLst>
                                  <p:childTnLst>
                                    <p:set>
                                      <p:cBhvr>
                                        <p:cTn id="7999" dur="1" fill="hold">
                                          <p:stCondLst>
                                            <p:cond delay="0"/>
                                          </p:stCondLst>
                                        </p:cTn>
                                        <p:tgtEl>
                                          <p:spTgt spid="832"/>
                                        </p:tgtEl>
                                        <p:attrNameLst>
                                          <p:attrName>style.visibility</p:attrName>
                                        </p:attrNameLst>
                                      </p:cBhvr>
                                      <p:to>
                                        <p:strVal val="hidden"/>
                                      </p:to>
                                    </p:set>
                                  </p:childTnLst>
                                </p:cTn>
                              </p:par>
                              <p:par>
                                <p:cTn id="8000" presetID="1" presetClass="exit" presetSubtype="0" fill="hold" grpId="5" nodeType="withEffect">
                                  <p:stCondLst>
                                    <p:cond delay="0"/>
                                  </p:stCondLst>
                                  <p:childTnLst>
                                    <p:set>
                                      <p:cBhvr>
                                        <p:cTn id="8001" dur="1" fill="hold">
                                          <p:stCondLst>
                                            <p:cond delay="0"/>
                                          </p:stCondLst>
                                        </p:cTn>
                                        <p:tgtEl>
                                          <p:spTgt spid="835"/>
                                        </p:tgtEl>
                                        <p:attrNameLst>
                                          <p:attrName>style.visibility</p:attrName>
                                        </p:attrNameLst>
                                      </p:cBhvr>
                                      <p:to>
                                        <p:strVal val="hidden"/>
                                      </p:to>
                                    </p:set>
                                  </p:childTnLst>
                                </p:cTn>
                              </p:par>
                              <p:par>
                                <p:cTn id="8002" presetID="1" presetClass="exit" presetSubtype="0" fill="hold" grpId="5" nodeType="withEffect">
                                  <p:stCondLst>
                                    <p:cond delay="0"/>
                                  </p:stCondLst>
                                  <p:childTnLst>
                                    <p:set>
                                      <p:cBhvr>
                                        <p:cTn id="8003" dur="1" fill="hold">
                                          <p:stCondLst>
                                            <p:cond delay="0"/>
                                          </p:stCondLst>
                                        </p:cTn>
                                        <p:tgtEl>
                                          <p:spTgt spid="834"/>
                                        </p:tgtEl>
                                        <p:attrNameLst>
                                          <p:attrName>style.visibility</p:attrName>
                                        </p:attrNameLst>
                                      </p:cBhvr>
                                      <p:to>
                                        <p:strVal val="hidden"/>
                                      </p:to>
                                    </p:set>
                                  </p:childTnLst>
                                </p:cTn>
                              </p:par>
                              <p:par>
                                <p:cTn id="8004" presetID="1" presetClass="exit" presetSubtype="0" fill="hold" grpId="5" nodeType="withEffect">
                                  <p:stCondLst>
                                    <p:cond delay="0"/>
                                  </p:stCondLst>
                                  <p:childTnLst>
                                    <p:set>
                                      <p:cBhvr>
                                        <p:cTn id="8005" dur="1" fill="hold">
                                          <p:stCondLst>
                                            <p:cond delay="0"/>
                                          </p:stCondLst>
                                        </p:cTn>
                                        <p:tgtEl>
                                          <p:spTgt spid="837"/>
                                        </p:tgtEl>
                                        <p:attrNameLst>
                                          <p:attrName>style.visibility</p:attrName>
                                        </p:attrNameLst>
                                      </p:cBhvr>
                                      <p:to>
                                        <p:strVal val="hidden"/>
                                      </p:to>
                                    </p:set>
                                  </p:childTnLst>
                                </p:cTn>
                              </p:par>
                              <p:par>
                                <p:cTn id="8006" presetID="1" presetClass="exit" presetSubtype="0" fill="hold" grpId="5" nodeType="withEffect">
                                  <p:stCondLst>
                                    <p:cond delay="0"/>
                                  </p:stCondLst>
                                  <p:childTnLst>
                                    <p:set>
                                      <p:cBhvr>
                                        <p:cTn id="8007" dur="1" fill="hold">
                                          <p:stCondLst>
                                            <p:cond delay="0"/>
                                          </p:stCondLst>
                                        </p:cTn>
                                        <p:tgtEl>
                                          <p:spTgt spid="836"/>
                                        </p:tgtEl>
                                        <p:attrNameLst>
                                          <p:attrName>style.visibility</p:attrName>
                                        </p:attrNameLst>
                                      </p:cBhvr>
                                      <p:to>
                                        <p:strVal val="hidden"/>
                                      </p:to>
                                    </p:set>
                                  </p:childTnLst>
                                </p:cTn>
                              </p:par>
                              <p:par>
                                <p:cTn id="8008" presetID="1" presetClass="exit" presetSubtype="0" fill="hold" grpId="5" nodeType="withEffect">
                                  <p:stCondLst>
                                    <p:cond delay="0"/>
                                  </p:stCondLst>
                                  <p:childTnLst>
                                    <p:set>
                                      <p:cBhvr>
                                        <p:cTn id="8009" dur="1" fill="hold">
                                          <p:stCondLst>
                                            <p:cond delay="0"/>
                                          </p:stCondLst>
                                        </p:cTn>
                                        <p:tgtEl>
                                          <p:spTgt spid="839"/>
                                        </p:tgtEl>
                                        <p:attrNameLst>
                                          <p:attrName>style.visibility</p:attrName>
                                        </p:attrNameLst>
                                      </p:cBhvr>
                                      <p:to>
                                        <p:strVal val="hidden"/>
                                      </p:to>
                                    </p:set>
                                  </p:childTnLst>
                                </p:cTn>
                              </p:par>
                              <p:par>
                                <p:cTn id="8010" presetID="1" presetClass="exit" presetSubtype="0" fill="hold" grpId="5" nodeType="withEffect">
                                  <p:stCondLst>
                                    <p:cond delay="0"/>
                                  </p:stCondLst>
                                  <p:childTnLst>
                                    <p:set>
                                      <p:cBhvr>
                                        <p:cTn id="8011" dur="1" fill="hold">
                                          <p:stCondLst>
                                            <p:cond delay="0"/>
                                          </p:stCondLst>
                                        </p:cTn>
                                        <p:tgtEl>
                                          <p:spTgt spid="838"/>
                                        </p:tgtEl>
                                        <p:attrNameLst>
                                          <p:attrName>style.visibility</p:attrName>
                                        </p:attrNameLst>
                                      </p:cBhvr>
                                      <p:to>
                                        <p:strVal val="hidden"/>
                                      </p:to>
                                    </p:set>
                                  </p:childTnLst>
                                </p:cTn>
                              </p:par>
                              <p:par>
                                <p:cTn id="8012" presetID="1" presetClass="exit" presetSubtype="0" fill="hold" grpId="5" nodeType="withEffect">
                                  <p:stCondLst>
                                    <p:cond delay="0"/>
                                  </p:stCondLst>
                                  <p:childTnLst>
                                    <p:set>
                                      <p:cBhvr>
                                        <p:cTn id="8013" dur="1" fill="hold">
                                          <p:stCondLst>
                                            <p:cond delay="0"/>
                                          </p:stCondLst>
                                        </p:cTn>
                                        <p:tgtEl>
                                          <p:spTgt spid="841"/>
                                        </p:tgtEl>
                                        <p:attrNameLst>
                                          <p:attrName>style.visibility</p:attrName>
                                        </p:attrNameLst>
                                      </p:cBhvr>
                                      <p:to>
                                        <p:strVal val="hidden"/>
                                      </p:to>
                                    </p:set>
                                  </p:childTnLst>
                                </p:cTn>
                              </p:par>
                              <p:par>
                                <p:cTn id="8014" presetID="1" presetClass="exit" presetSubtype="0" fill="hold" grpId="5" nodeType="withEffect">
                                  <p:stCondLst>
                                    <p:cond delay="0"/>
                                  </p:stCondLst>
                                  <p:childTnLst>
                                    <p:set>
                                      <p:cBhvr>
                                        <p:cTn id="8015" dur="1" fill="hold">
                                          <p:stCondLst>
                                            <p:cond delay="0"/>
                                          </p:stCondLst>
                                        </p:cTn>
                                        <p:tgtEl>
                                          <p:spTgt spid="840"/>
                                        </p:tgtEl>
                                        <p:attrNameLst>
                                          <p:attrName>style.visibility</p:attrName>
                                        </p:attrNameLst>
                                      </p:cBhvr>
                                      <p:to>
                                        <p:strVal val="hidden"/>
                                      </p:to>
                                    </p:set>
                                  </p:childTnLst>
                                </p:cTn>
                              </p:par>
                              <p:par>
                                <p:cTn id="8016" presetID="1" presetClass="exit" presetSubtype="0" fill="hold" grpId="5" nodeType="withEffect">
                                  <p:stCondLst>
                                    <p:cond delay="0"/>
                                  </p:stCondLst>
                                  <p:childTnLst>
                                    <p:set>
                                      <p:cBhvr>
                                        <p:cTn id="8017" dur="1" fill="hold">
                                          <p:stCondLst>
                                            <p:cond delay="0"/>
                                          </p:stCondLst>
                                        </p:cTn>
                                        <p:tgtEl>
                                          <p:spTgt spid="843"/>
                                        </p:tgtEl>
                                        <p:attrNameLst>
                                          <p:attrName>style.visibility</p:attrName>
                                        </p:attrNameLst>
                                      </p:cBhvr>
                                      <p:to>
                                        <p:strVal val="hidden"/>
                                      </p:to>
                                    </p:set>
                                  </p:childTnLst>
                                </p:cTn>
                              </p:par>
                              <p:par>
                                <p:cTn id="8018" presetID="1" presetClass="exit" presetSubtype="0" fill="hold" grpId="5" nodeType="withEffect">
                                  <p:stCondLst>
                                    <p:cond delay="0"/>
                                  </p:stCondLst>
                                  <p:childTnLst>
                                    <p:set>
                                      <p:cBhvr>
                                        <p:cTn id="8019" dur="1" fill="hold">
                                          <p:stCondLst>
                                            <p:cond delay="0"/>
                                          </p:stCondLst>
                                        </p:cTn>
                                        <p:tgtEl>
                                          <p:spTgt spid="842"/>
                                        </p:tgtEl>
                                        <p:attrNameLst>
                                          <p:attrName>style.visibility</p:attrName>
                                        </p:attrNameLst>
                                      </p:cBhvr>
                                      <p:to>
                                        <p:strVal val="hidden"/>
                                      </p:to>
                                    </p:set>
                                  </p:childTnLst>
                                </p:cTn>
                              </p:par>
                              <p:par>
                                <p:cTn id="8020" presetID="1" presetClass="exit" presetSubtype="0" fill="hold" grpId="5" nodeType="withEffect">
                                  <p:stCondLst>
                                    <p:cond delay="0"/>
                                  </p:stCondLst>
                                  <p:childTnLst>
                                    <p:set>
                                      <p:cBhvr>
                                        <p:cTn id="8021" dur="1" fill="hold">
                                          <p:stCondLst>
                                            <p:cond delay="0"/>
                                          </p:stCondLst>
                                        </p:cTn>
                                        <p:tgtEl>
                                          <p:spTgt spid="845"/>
                                        </p:tgtEl>
                                        <p:attrNameLst>
                                          <p:attrName>style.visibility</p:attrName>
                                        </p:attrNameLst>
                                      </p:cBhvr>
                                      <p:to>
                                        <p:strVal val="hidden"/>
                                      </p:to>
                                    </p:set>
                                  </p:childTnLst>
                                </p:cTn>
                              </p:par>
                              <p:par>
                                <p:cTn id="8022" presetID="1" presetClass="exit" presetSubtype="0" fill="hold" grpId="5" nodeType="withEffect">
                                  <p:stCondLst>
                                    <p:cond delay="0"/>
                                  </p:stCondLst>
                                  <p:childTnLst>
                                    <p:set>
                                      <p:cBhvr>
                                        <p:cTn id="8023" dur="1" fill="hold">
                                          <p:stCondLst>
                                            <p:cond delay="0"/>
                                          </p:stCondLst>
                                        </p:cTn>
                                        <p:tgtEl>
                                          <p:spTgt spid="844"/>
                                        </p:tgtEl>
                                        <p:attrNameLst>
                                          <p:attrName>style.visibility</p:attrName>
                                        </p:attrNameLst>
                                      </p:cBhvr>
                                      <p:to>
                                        <p:strVal val="hidden"/>
                                      </p:to>
                                    </p:set>
                                  </p:childTnLst>
                                </p:cTn>
                              </p:par>
                              <p:par>
                                <p:cTn id="8024" presetID="1" presetClass="exit" presetSubtype="0" fill="hold" grpId="3" nodeType="withEffect">
                                  <p:stCondLst>
                                    <p:cond delay="0"/>
                                  </p:stCondLst>
                                  <p:childTnLst>
                                    <p:set>
                                      <p:cBhvr>
                                        <p:cTn id="8025" dur="1" fill="hold">
                                          <p:stCondLst>
                                            <p:cond delay="0"/>
                                          </p:stCondLst>
                                        </p:cTn>
                                        <p:tgtEl>
                                          <p:spTgt spid="847"/>
                                        </p:tgtEl>
                                        <p:attrNameLst>
                                          <p:attrName>style.visibility</p:attrName>
                                        </p:attrNameLst>
                                      </p:cBhvr>
                                      <p:to>
                                        <p:strVal val="hidden"/>
                                      </p:to>
                                    </p:set>
                                  </p:childTnLst>
                                </p:cTn>
                              </p:par>
                              <p:par>
                                <p:cTn id="8026" presetID="1" presetClass="exit" presetSubtype="0" fill="hold" grpId="3" nodeType="withEffect">
                                  <p:stCondLst>
                                    <p:cond delay="0"/>
                                  </p:stCondLst>
                                  <p:childTnLst>
                                    <p:set>
                                      <p:cBhvr>
                                        <p:cTn id="8027" dur="1" fill="hold">
                                          <p:stCondLst>
                                            <p:cond delay="0"/>
                                          </p:stCondLst>
                                        </p:cTn>
                                        <p:tgtEl>
                                          <p:spTgt spid="846"/>
                                        </p:tgtEl>
                                        <p:attrNameLst>
                                          <p:attrName>style.visibility</p:attrName>
                                        </p:attrNameLst>
                                      </p:cBhvr>
                                      <p:to>
                                        <p:strVal val="hidden"/>
                                      </p:to>
                                    </p:set>
                                  </p:childTnLst>
                                </p:cTn>
                              </p:par>
                              <p:par>
                                <p:cTn id="8028" presetID="1" presetClass="entr" presetSubtype="0" fill="hold" grpId="3" nodeType="withEffect">
                                  <p:stCondLst>
                                    <p:cond delay="0"/>
                                  </p:stCondLst>
                                  <p:childTnLst>
                                    <p:set>
                                      <p:cBhvr>
                                        <p:cTn id="8029" dur="1" fill="hold">
                                          <p:stCondLst>
                                            <p:cond delay="0"/>
                                          </p:stCondLst>
                                        </p:cTn>
                                        <p:tgtEl>
                                          <p:spTgt spid="747"/>
                                        </p:tgtEl>
                                        <p:attrNameLst>
                                          <p:attrName>style.visibility</p:attrName>
                                        </p:attrNameLst>
                                      </p:cBhvr>
                                      <p:to>
                                        <p:strVal val="visible"/>
                                      </p:to>
                                    </p:set>
                                  </p:childTnLst>
                                </p:cTn>
                              </p:par>
                              <p:par>
                                <p:cTn id="8030" presetID="1" presetClass="mediacall" presetSubtype="0" fill="hold" nodeType="withEffect">
                                  <p:stCondLst>
                                    <p:cond delay="0"/>
                                  </p:stCondLst>
                                  <p:childTnLst>
                                    <p:cmd type="call" cmd="playFrom(0.0)">
                                      <p:cBhvr>
                                        <p:cTn id="8031" dur="1950" fill="hold"/>
                                        <p:tgtEl>
                                          <p:spTgt spid="401"/>
                                        </p:tgtEl>
                                      </p:cBhvr>
                                    </p:cmd>
                                  </p:childTnLst>
                                </p:cTn>
                              </p:par>
                            </p:childTnLst>
                          </p:cTn>
                        </p:par>
                      </p:childTnLst>
                    </p:cTn>
                  </p:par>
                </p:childTnLst>
              </p:cTn>
              <p:nextCondLst>
                <p:cond evt="onClick" delay="0">
                  <p:tgtEl>
                    <p:spTgt spid="1050"/>
                  </p:tgtEl>
                </p:cond>
              </p:nextCondLst>
            </p:seq>
            <p:seq concurrent="1" nextAc="seek">
              <p:cTn id="8032" restart="whenNotActive" fill="hold" evtFilter="cancelBubble" nodeType="interactiveSeq">
                <p:stCondLst>
                  <p:cond evt="onClick" delay="0">
                    <p:tgtEl>
                      <p:spTgt spid="439"/>
                    </p:tgtEl>
                  </p:cond>
                </p:stCondLst>
                <p:endSync evt="end" delay="0">
                  <p:rtn val="all"/>
                </p:endSync>
                <p:childTnLst>
                  <p:par>
                    <p:cTn id="8033" fill="hold">
                      <p:stCondLst>
                        <p:cond delay="0"/>
                      </p:stCondLst>
                      <p:childTnLst>
                        <p:par>
                          <p:cTn id="8034" fill="hold">
                            <p:stCondLst>
                              <p:cond delay="0"/>
                            </p:stCondLst>
                            <p:childTnLst>
                              <p:par>
                                <p:cTn id="8035" presetID="1" presetClass="exit" presetSubtype="0" fill="hold" grpId="4" nodeType="clickEffect">
                                  <p:stCondLst>
                                    <p:cond delay="0"/>
                                  </p:stCondLst>
                                  <p:childTnLst>
                                    <p:set>
                                      <p:cBhvr>
                                        <p:cTn id="8036" dur="1" fill="hold">
                                          <p:stCondLst>
                                            <p:cond delay="0"/>
                                          </p:stCondLst>
                                        </p:cTn>
                                        <p:tgtEl>
                                          <p:spTgt spid="445"/>
                                        </p:tgtEl>
                                        <p:attrNameLst>
                                          <p:attrName>style.visibility</p:attrName>
                                        </p:attrNameLst>
                                      </p:cBhvr>
                                      <p:to>
                                        <p:strVal val="hidden"/>
                                      </p:to>
                                    </p:set>
                                  </p:childTnLst>
                                </p:cTn>
                              </p:par>
                              <p:par>
                                <p:cTn id="8037" presetID="1" presetClass="exit" presetSubtype="0" fill="hold" grpId="4" nodeType="withEffect">
                                  <p:stCondLst>
                                    <p:cond delay="0"/>
                                  </p:stCondLst>
                                  <p:childTnLst>
                                    <p:set>
                                      <p:cBhvr>
                                        <p:cTn id="8038" dur="1" fill="hold">
                                          <p:stCondLst>
                                            <p:cond delay="0"/>
                                          </p:stCondLst>
                                        </p:cTn>
                                        <p:tgtEl>
                                          <p:spTgt spid="446"/>
                                        </p:tgtEl>
                                        <p:attrNameLst>
                                          <p:attrName>style.visibility</p:attrName>
                                        </p:attrNameLst>
                                      </p:cBhvr>
                                      <p:to>
                                        <p:strVal val="hidden"/>
                                      </p:to>
                                    </p:set>
                                  </p:childTnLst>
                                </p:cTn>
                              </p:par>
                              <p:par>
                                <p:cTn id="8039" presetID="1" presetClass="exit" presetSubtype="0" fill="hold" grpId="4" nodeType="withEffect">
                                  <p:stCondLst>
                                    <p:cond delay="0"/>
                                  </p:stCondLst>
                                  <p:childTnLst>
                                    <p:set>
                                      <p:cBhvr>
                                        <p:cTn id="8040" dur="1" fill="hold">
                                          <p:stCondLst>
                                            <p:cond delay="0"/>
                                          </p:stCondLst>
                                        </p:cTn>
                                        <p:tgtEl>
                                          <p:spTgt spid="448"/>
                                        </p:tgtEl>
                                        <p:attrNameLst>
                                          <p:attrName>style.visibility</p:attrName>
                                        </p:attrNameLst>
                                      </p:cBhvr>
                                      <p:to>
                                        <p:strVal val="hidden"/>
                                      </p:to>
                                    </p:set>
                                  </p:childTnLst>
                                </p:cTn>
                              </p:par>
                              <p:par>
                                <p:cTn id="8041" presetID="1" presetClass="exit" presetSubtype="0" fill="hold" grpId="4" nodeType="withEffect">
                                  <p:stCondLst>
                                    <p:cond delay="0"/>
                                  </p:stCondLst>
                                  <p:childTnLst>
                                    <p:set>
                                      <p:cBhvr>
                                        <p:cTn id="8042" dur="1" fill="hold">
                                          <p:stCondLst>
                                            <p:cond delay="0"/>
                                          </p:stCondLst>
                                        </p:cTn>
                                        <p:tgtEl>
                                          <p:spTgt spid="447"/>
                                        </p:tgtEl>
                                        <p:attrNameLst>
                                          <p:attrName>style.visibility</p:attrName>
                                        </p:attrNameLst>
                                      </p:cBhvr>
                                      <p:to>
                                        <p:strVal val="hidden"/>
                                      </p:to>
                                    </p:set>
                                  </p:childTnLst>
                                </p:cTn>
                              </p:par>
                              <p:par>
                                <p:cTn id="8043" presetID="1" presetClass="exit" presetSubtype="0" fill="hold" grpId="4" nodeType="withEffect">
                                  <p:stCondLst>
                                    <p:cond delay="0"/>
                                  </p:stCondLst>
                                  <p:childTnLst>
                                    <p:set>
                                      <p:cBhvr>
                                        <p:cTn id="8044" dur="1" fill="hold">
                                          <p:stCondLst>
                                            <p:cond delay="0"/>
                                          </p:stCondLst>
                                        </p:cTn>
                                        <p:tgtEl>
                                          <p:spTgt spid="450"/>
                                        </p:tgtEl>
                                        <p:attrNameLst>
                                          <p:attrName>style.visibility</p:attrName>
                                        </p:attrNameLst>
                                      </p:cBhvr>
                                      <p:to>
                                        <p:strVal val="hidden"/>
                                      </p:to>
                                    </p:set>
                                  </p:childTnLst>
                                </p:cTn>
                              </p:par>
                              <p:par>
                                <p:cTn id="8045" presetID="1" presetClass="exit" presetSubtype="0" fill="hold" grpId="4" nodeType="withEffect">
                                  <p:stCondLst>
                                    <p:cond delay="0"/>
                                  </p:stCondLst>
                                  <p:childTnLst>
                                    <p:set>
                                      <p:cBhvr>
                                        <p:cTn id="8046" dur="1" fill="hold">
                                          <p:stCondLst>
                                            <p:cond delay="0"/>
                                          </p:stCondLst>
                                        </p:cTn>
                                        <p:tgtEl>
                                          <p:spTgt spid="449"/>
                                        </p:tgtEl>
                                        <p:attrNameLst>
                                          <p:attrName>style.visibility</p:attrName>
                                        </p:attrNameLst>
                                      </p:cBhvr>
                                      <p:to>
                                        <p:strVal val="hidden"/>
                                      </p:to>
                                    </p:set>
                                  </p:childTnLst>
                                </p:cTn>
                              </p:par>
                              <p:par>
                                <p:cTn id="8047" presetID="1" presetClass="exit" presetSubtype="0" fill="hold" grpId="4" nodeType="withEffect">
                                  <p:stCondLst>
                                    <p:cond delay="0"/>
                                  </p:stCondLst>
                                  <p:childTnLst>
                                    <p:set>
                                      <p:cBhvr>
                                        <p:cTn id="8048" dur="1" fill="hold">
                                          <p:stCondLst>
                                            <p:cond delay="0"/>
                                          </p:stCondLst>
                                        </p:cTn>
                                        <p:tgtEl>
                                          <p:spTgt spid="452"/>
                                        </p:tgtEl>
                                        <p:attrNameLst>
                                          <p:attrName>style.visibility</p:attrName>
                                        </p:attrNameLst>
                                      </p:cBhvr>
                                      <p:to>
                                        <p:strVal val="hidden"/>
                                      </p:to>
                                    </p:set>
                                  </p:childTnLst>
                                </p:cTn>
                              </p:par>
                              <p:par>
                                <p:cTn id="8049" presetID="1" presetClass="exit" presetSubtype="0" fill="hold" grpId="4" nodeType="withEffect">
                                  <p:stCondLst>
                                    <p:cond delay="0"/>
                                  </p:stCondLst>
                                  <p:childTnLst>
                                    <p:set>
                                      <p:cBhvr>
                                        <p:cTn id="8050" dur="1" fill="hold">
                                          <p:stCondLst>
                                            <p:cond delay="0"/>
                                          </p:stCondLst>
                                        </p:cTn>
                                        <p:tgtEl>
                                          <p:spTgt spid="451"/>
                                        </p:tgtEl>
                                        <p:attrNameLst>
                                          <p:attrName>style.visibility</p:attrName>
                                        </p:attrNameLst>
                                      </p:cBhvr>
                                      <p:to>
                                        <p:strVal val="hidden"/>
                                      </p:to>
                                    </p:set>
                                  </p:childTnLst>
                                </p:cTn>
                              </p:par>
                              <p:par>
                                <p:cTn id="8051" presetID="1" presetClass="exit" presetSubtype="0" fill="hold" grpId="4" nodeType="withEffect">
                                  <p:stCondLst>
                                    <p:cond delay="0"/>
                                  </p:stCondLst>
                                  <p:childTnLst>
                                    <p:set>
                                      <p:cBhvr>
                                        <p:cTn id="8052" dur="1" fill="hold">
                                          <p:stCondLst>
                                            <p:cond delay="0"/>
                                          </p:stCondLst>
                                        </p:cTn>
                                        <p:tgtEl>
                                          <p:spTgt spid="454"/>
                                        </p:tgtEl>
                                        <p:attrNameLst>
                                          <p:attrName>style.visibility</p:attrName>
                                        </p:attrNameLst>
                                      </p:cBhvr>
                                      <p:to>
                                        <p:strVal val="hidden"/>
                                      </p:to>
                                    </p:set>
                                  </p:childTnLst>
                                </p:cTn>
                              </p:par>
                              <p:par>
                                <p:cTn id="8053" presetID="1" presetClass="exit" presetSubtype="0" fill="hold" grpId="4" nodeType="withEffect">
                                  <p:stCondLst>
                                    <p:cond delay="0"/>
                                  </p:stCondLst>
                                  <p:childTnLst>
                                    <p:set>
                                      <p:cBhvr>
                                        <p:cTn id="8054" dur="1" fill="hold">
                                          <p:stCondLst>
                                            <p:cond delay="0"/>
                                          </p:stCondLst>
                                        </p:cTn>
                                        <p:tgtEl>
                                          <p:spTgt spid="453"/>
                                        </p:tgtEl>
                                        <p:attrNameLst>
                                          <p:attrName>style.visibility</p:attrName>
                                        </p:attrNameLst>
                                      </p:cBhvr>
                                      <p:to>
                                        <p:strVal val="hidden"/>
                                      </p:to>
                                    </p:set>
                                  </p:childTnLst>
                                </p:cTn>
                              </p:par>
                              <p:par>
                                <p:cTn id="8055" presetID="1" presetClass="exit" presetSubtype="0" fill="hold" grpId="4" nodeType="withEffect">
                                  <p:stCondLst>
                                    <p:cond delay="0"/>
                                  </p:stCondLst>
                                  <p:childTnLst>
                                    <p:set>
                                      <p:cBhvr>
                                        <p:cTn id="8056" dur="1" fill="hold">
                                          <p:stCondLst>
                                            <p:cond delay="0"/>
                                          </p:stCondLst>
                                        </p:cTn>
                                        <p:tgtEl>
                                          <p:spTgt spid="456"/>
                                        </p:tgtEl>
                                        <p:attrNameLst>
                                          <p:attrName>style.visibility</p:attrName>
                                        </p:attrNameLst>
                                      </p:cBhvr>
                                      <p:to>
                                        <p:strVal val="hidden"/>
                                      </p:to>
                                    </p:set>
                                  </p:childTnLst>
                                </p:cTn>
                              </p:par>
                              <p:par>
                                <p:cTn id="8057" presetID="1" presetClass="exit" presetSubtype="0" fill="hold" grpId="4" nodeType="withEffect">
                                  <p:stCondLst>
                                    <p:cond delay="0"/>
                                  </p:stCondLst>
                                  <p:childTnLst>
                                    <p:set>
                                      <p:cBhvr>
                                        <p:cTn id="8058" dur="1" fill="hold">
                                          <p:stCondLst>
                                            <p:cond delay="0"/>
                                          </p:stCondLst>
                                        </p:cTn>
                                        <p:tgtEl>
                                          <p:spTgt spid="455"/>
                                        </p:tgtEl>
                                        <p:attrNameLst>
                                          <p:attrName>style.visibility</p:attrName>
                                        </p:attrNameLst>
                                      </p:cBhvr>
                                      <p:to>
                                        <p:strVal val="hidden"/>
                                      </p:to>
                                    </p:set>
                                  </p:childTnLst>
                                </p:cTn>
                              </p:par>
                              <p:par>
                                <p:cTn id="8059" presetID="1" presetClass="exit" presetSubtype="0" fill="hold" grpId="4" nodeType="withEffect">
                                  <p:stCondLst>
                                    <p:cond delay="0"/>
                                  </p:stCondLst>
                                  <p:childTnLst>
                                    <p:set>
                                      <p:cBhvr>
                                        <p:cTn id="8060" dur="1" fill="hold">
                                          <p:stCondLst>
                                            <p:cond delay="0"/>
                                          </p:stCondLst>
                                        </p:cTn>
                                        <p:tgtEl>
                                          <p:spTgt spid="458"/>
                                        </p:tgtEl>
                                        <p:attrNameLst>
                                          <p:attrName>style.visibility</p:attrName>
                                        </p:attrNameLst>
                                      </p:cBhvr>
                                      <p:to>
                                        <p:strVal val="hidden"/>
                                      </p:to>
                                    </p:set>
                                  </p:childTnLst>
                                </p:cTn>
                              </p:par>
                              <p:par>
                                <p:cTn id="8061" presetID="1" presetClass="exit" presetSubtype="0" fill="hold" grpId="4" nodeType="withEffect">
                                  <p:stCondLst>
                                    <p:cond delay="0"/>
                                  </p:stCondLst>
                                  <p:childTnLst>
                                    <p:set>
                                      <p:cBhvr>
                                        <p:cTn id="8062" dur="1" fill="hold">
                                          <p:stCondLst>
                                            <p:cond delay="0"/>
                                          </p:stCondLst>
                                        </p:cTn>
                                        <p:tgtEl>
                                          <p:spTgt spid="457"/>
                                        </p:tgtEl>
                                        <p:attrNameLst>
                                          <p:attrName>style.visibility</p:attrName>
                                        </p:attrNameLst>
                                      </p:cBhvr>
                                      <p:to>
                                        <p:strVal val="hidden"/>
                                      </p:to>
                                    </p:set>
                                  </p:childTnLst>
                                </p:cTn>
                              </p:par>
                              <p:par>
                                <p:cTn id="8063" presetID="1" presetClass="exit" presetSubtype="0" fill="hold" grpId="4" nodeType="withEffect">
                                  <p:stCondLst>
                                    <p:cond delay="0"/>
                                  </p:stCondLst>
                                  <p:childTnLst>
                                    <p:set>
                                      <p:cBhvr>
                                        <p:cTn id="8064" dur="1" fill="hold">
                                          <p:stCondLst>
                                            <p:cond delay="0"/>
                                          </p:stCondLst>
                                        </p:cTn>
                                        <p:tgtEl>
                                          <p:spTgt spid="460"/>
                                        </p:tgtEl>
                                        <p:attrNameLst>
                                          <p:attrName>style.visibility</p:attrName>
                                        </p:attrNameLst>
                                      </p:cBhvr>
                                      <p:to>
                                        <p:strVal val="hidden"/>
                                      </p:to>
                                    </p:set>
                                  </p:childTnLst>
                                </p:cTn>
                              </p:par>
                              <p:par>
                                <p:cTn id="8065" presetID="1" presetClass="exit" presetSubtype="0" fill="hold" grpId="4" nodeType="withEffect">
                                  <p:stCondLst>
                                    <p:cond delay="0"/>
                                  </p:stCondLst>
                                  <p:childTnLst>
                                    <p:set>
                                      <p:cBhvr>
                                        <p:cTn id="8066" dur="1" fill="hold">
                                          <p:stCondLst>
                                            <p:cond delay="0"/>
                                          </p:stCondLst>
                                        </p:cTn>
                                        <p:tgtEl>
                                          <p:spTgt spid="459"/>
                                        </p:tgtEl>
                                        <p:attrNameLst>
                                          <p:attrName>style.visibility</p:attrName>
                                        </p:attrNameLst>
                                      </p:cBhvr>
                                      <p:to>
                                        <p:strVal val="hidden"/>
                                      </p:to>
                                    </p:set>
                                  </p:childTnLst>
                                </p:cTn>
                              </p:par>
                              <p:par>
                                <p:cTn id="8067" presetID="1" presetClass="exit" presetSubtype="0" fill="hold" grpId="4" nodeType="withEffect">
                                  <p:stCondLst>
                                    <p:cond delay="0"/>
                                  </p:stCondLst>
                                  <p:childTnLst>
                                    <p:set>
                                      <p:cBhvr>
                                        <p:cTn id="8068" dur="1" fill="hold">
                                          <p:stCondLst>
                                            <p:cond delay="0"/>
                                          </p:stCondLst>
                                        </p:cTn>
                                        <p:tgtEl>
                                          <p:spTgt spid="462"/>
                                        </p:tgtEl>
                                        <p:attrNameLst>
                                          <p:attrName>style.visibility</p:attrName>
                                        </p:attrNameLst>
                                      </p:cBhvr>
                                      <p:to>
                                        <p:strVal val="hidden"/>
                                      </p:to>
                                    </p:set>
                                  </p:childTnLst>
                                </p:cTn>
                              </p:par>
                              <p:par>
                                <p:cTn id="8069" presetID="1" presetClass="exit" presetSubtype="0" fill="hold" grpId="4" nodeType="withEffect">
                                  <p:stCondLst>
                                    <p:cond delay="0"/>
                                  </p:stCondLst>
                                  <p:childTnLst>
                                    <p:set>
                                      <p:cBhvr>
                                        <p:cTn id="8070" dur="1" fill="hold">
                                          <p:stCondLst>
                                            <p:cond delay="0"/>
                                          </p:stCondLst>
                                        </p:cTn>
                                        <p:tgtEl>
                                          <p:spTgt spid="461"/>
                                        </p:tgtEl>
                                        <p:attrNameLst>
                                          <p:attrName>style.visibility</p:attrName>
                                        </p:attrNameLst>
                                      </p:cBhvr>
                                      <p:to>
                                        <p:strVal val="hidden"/>
                                      </p:to>
                                    </p:set>
                                  </p:childTnLst>
                                </p:cTn>
                              </p:par>
                              <p:par>
                                <p:cTn id="8071" presetID="1" presetClass="exit" presetSubtype="0" fill="hold" grpId="4" nodeType="withEffect">
                                  <p:stCondLst>
                                    <p:cond delay="0"/>
                                  </p:stCondLst>
                                  <p:childTnLst>
                                    <p:set>
                                      <p:cBhvr>
                                        <p:cTn id="8072" dur="1" fill="hold">
                                          <p:stCondLst>
                                            <p:cond delay="0"/>
                                          </p:stCondLst>
                                        </p:cTn>
                                        <p:tgtEl>
                                          <p:spTgt spid="464"/>
                                        </p:tgtEl>
                                        <p:attrNameLst>
                                          <p:attrName>style.visibility</p:attrName>
                                        </p:attrNameLst>
                                      </p:cBhvr>
                                      <p:to>
                                        <p:strVal val="hidden"/>
                                      </p:to>
                                    </p:set>
                                  </p:childTnLst>
                                </p:cTn>
                              </p:par>
                              <p:par>
                                <p:cTn id="8073" presetID="1" presetClass="exit" presetSubtype="0" fill="hold" grpId="4" nodeType="withEffect">
                                  <p:stCondLst>
                                    <p:cond delay="0"/>
                                  </p:stCondLst>
                                  <p:childTnLst>
                                    <p:set>
                                      <p:cBhvr>
                                        <p:cTn id="8074" dur="1" fill="hold">
                                          <p:stCondLst>
                                            <p:cond delay="0"/>
                                          </p:stCondLst>
                                        </p:cTn>
                                        <p:tgtEl>
                                          <p:spTgt spid="463"/>
                                        </p:tgtEl>
                                        <p:attrNameLst>
                                          <p:attrName>style.visibility</p:attrName>
                                        </p:attrNameLst>
                                      </p:cBhvr>
                                      <p:to>
                                        <p:strVal val="hidden"/>
                                      </p:to>
                                    </p:set>
                                  </p:childTnLst>
                                </p:cTn>
                              </p:par>
                              <p:par>
                                <p:cTn id="8075" presetID="1" presetClass="exit" presetSubtype="0" fill="hold" grpId="4" nodeType="withEffect">
                                  <p:stCondLst>
                                    <p:cond delay="0"/>
                                  </p:stCondLst>
                                  <p:childTnLst>
                                    <p:set>
                                      <p:cBhvr>
                                        <p:cTn id="8076" dur="1" fill="hold">
                                          <p:stCondLst>
                                            <p:cond delay="0"/>
                                          </p:stCondLst>
                                        </p:cTn>
                                        <p:tgtEl>
                                          <p:spTgt spid="465"/>
                                        </p:tgtEl>
                                        <p:attrNameLst>
                                          <p:attrName>style.visibility</p:attrName>
                                        </p:attrNameLst>
                                      </p:cBhvr>
                                      <p:to>
                                        <p:strVal val="hidden"/>
                                      </p:to>
                                    </p:set>
                                  </p:childTnLst>
                                </p:cTn>
                              </p:par>
                              <p:par>
                                <p:cTn id="8077" presetID="1" presetClass="exit" presetSubtype="0" fill="hold" grpId="4" nodeType="withEffect">
                                  <p:stCondLst>
                                    <p:cond delay="0"/>
                                  </p:stCondLst>
                                  <p:childTnLst>
                                    <p:set>
                                      <p:cBhvr>
                                        <p:cTn id="8078" dur="1" fill="hold">
                                          <p:stCondLst>
                                            <p:cond delay="0"/>
                                          </p:stCondLst>
                                        </p:cTn>
                                        <p:tgtEl>
                                          <p:spTgt spid="466"/>
                                        </p:tgtEl>
                                        <p:attrNameLst>
                                          <p:attrName>style.visibility</p:attrName>
                                        </p:attrNameLst>
                                      </p:cBhvr>
                                      <p:to>
                                        <p:strVal val="hidden"/>
                                      </p:to>
                                    </p:set>
                                  </p:childTnLst>
                                </p:cTn>
                              </p:par>
                              <p:par>
                                <p:cTn id="8079" presetID="1" presetClass="exit" presetSubtype="0" fill="hold" grpId="4" nodeType="withEffect">
                                  <p:stCondLst>
                                    <p:cond delay="0"/>
                                  </p:stCondLst>
                                  <p:childTnLst>
                                    <p:set>
                                      <p:cBhvr>
                                        <p:cTn id="8080" dur="1" fill="hold">
                                          <p:stCondLst>
                                            <p:cond delay="0"/>
                                          </p:stCondLst>
                                        </p:cTn>
                                        <p:tgtEl>
                                          <p:spTgt spid="468"/>
                                        </p:tgtEl>
                                        <p:attrNameLst>
                                          <p:attrName>style.visibility</p:attrName>
                                        </p:attrNameLst>
                                      </p:cBhvr>
                                      <p:to>
                                        <p:strVal val="hidden"/>
                                      </p:to>
                                    </p:set>
                                  </p:childTnLst>
                                </p:cTn>
                              </p:par>
                              <p:par>
                                <p:cTn id="8081" presetID="1" presetClass="exit" presetSubtype="0" fill="hold" grpId="4" nodeType="withEffect">
                                  <p:stCondLst>
                                    <p:cond delay="0"/>
                                  </p:stCondLst>
                                  <p:childTnLst>
                                    <p:set>
                                      <p:cBhvr>
                                        <p:cTn id="8082" dur="1" fill="hold">
                                          <p:stCondLst>
                                            <p:cond delay="0"/>
                                          </p:stCondLst>
                                        </p:cTn>
                                        <p:tgtEl>
                                          <p:spTgt spid="467"/>
                                        </p:tgtEl>
                                        <p:attrNameLst>
                                          <p:attrName>style.visibility</p:attrName>
                                        </p:attrNameLst>
                                      </p:cBhvr>
                                      <p:to>
                                        <p:strVal val="hidden"/>
                                      </p:to>
                                    </p:set>
                                  </p:childTnLst>
                                </p:cTn>
                              </p:par>
                              <p:par>
                                <p:cTn id="8083" presetID="1" presetClass="exit" presetSubtype="0" fill="hold" grpId="4" nodeType="withEffect">
                                  <p:stCondLst>
                                    <p:cond delay="0"/>
                                  </p:stCondLst>
                                  <p:childTnLst>
                                    <p:set>
                                      <p:cBhvr>
                                        <p:cTn id="8084" dur="1" fill="hold">
                                          <p:stCondLst>
                                            <p:cond delay="0"/>
                                          </p:stCondLst>
                                        </p:cTn>
                                        <p:tgtEl>
                                          <p:spTgt spid="470"/>
                                        </p:tgtEl>
                                        <p:attrNameLst>
                                          <p:attrName>style.visibility</p:attrName>
                                        </p:attrNameLst>
                                      </p:cBhvr>
                                      <p:to>
                                        <p:strVal val="hidden"/>
                                      </p:to>
                                    </p:set>
                                  </p:childTnLst>
                                </p:cTn>
                              </p:par>
                              <p:par>
                                <p:cTn id="8085" presetID="1" presetClass="exit" presetSubtype="0" fill="hold" grpId="4" nodeType="withEffect">
                                  <p:stCondLst>
                                    <p:cond delay="0"/>
                                  </p:stCondLst>
                                  <p:childTnLst>
                                    <p:set>
                                      <p:cBhvr>
                                        <p:cTn id="8086" dur="1" fill="hold">
                                          <p:stCondLst>
                                            <p:cond delay="0"/>
                                          </p:stCondLst>
                                        </p:cTn>
                                        <p:tgtEl>
                                          <p:spTgt spid="469"/>
                                        </p:tgtEl>
                                        <p:attrNameLst>
                                          <p:attrName>style.visibility</p:attrName>
                                        </p:attrNameLst>
                                      </p:cBhvr>
                                      <p:to>
                                        <p:strVal val="hidden"/>
                                      </p:to>
                                    </p:set>
                                  </p:childTnLst>
                                </p:cTn>
                              </p:par>
                              <p:par>
                                <p:cTn id="8087" presetID="1" presetClass="exit" presetSubtype="0" fill="hold" grpId="4" nodeType="withEffect">
                                  <p:stCondLst>
                                    <p:cond delay="0"/>
                                  </p:stCondLst>
                                  <p:childTnLst>
                                    <p:set>
                                      <p:cBhvr>
                                        <p:cTn id="8088" dur="1" fill="hold">
                                          <p:stCondLst>
                                            <p:cond delay="0"/>
                                          </p:stCondLst>
                                        </p:cTn>
                                        <p:tgtEl>
                                          <p:spTgt spid="472"/>
                                        </p:tgtEl>
                                        <p:attrNameLst>
                                          <p:attrName>style.visibility</p:attrName>
                                        </p:attrNameLst>
                                      </p:cBhvr>
                                      <p:to>
                                        <p:strVal val="hidden"/>
                                      </p:to>
                                    </p:set>
                                  </p:childTnLst>
                                </p:cTn>
                              </p:par>
                              <p:par>
                                <p:cTn id="8089" presetID="1" presetClass="exit" presetSubtype="0" fill="hold" grpId="4" nodeType="withEffect">
                                  <p:stCondLst>
                                    <p:cond delay="0"/>
                                  </p:stCondLst>
                                  <p:childTnLst>
                                    <p:set>
                                      <p:cBhvr>
                                        <p:cTn id="8090" dur="1" fill="hold">
                                          <p:stCondLst>
                                            <p:cond delay="0"/>
                                          </p:stCondLst>
                                        </p:cTn>
                                        <p:tgtEl>
                                          <p:spTgt spid="471"/>
                                        </p:tgtEl>
                                        <p:attrNameLst>
                                          <p:attrName>style.visibility</p:attrName>
                                        </p:attrNameLst>
                                      </p:cBhvr>
                                      <p:to>
                                        <p:strVal val="hidden"/>
                                      </p:to>
                                    </p:set>
                                  </p:childTnLst>
                                </p:cTn>
                              </p:par>
                              <p:par>
                                <p:cTn id="8091" presetID="1" presetClass="exit" presetSubtype="0" fill="hold" grpId="4" nodeType="withEffect">
                                  <p:stCondLst>
                                    <p:cond delay="0"/>
                                  </p:stCondLst>
                                  <p:childTnLst>
                                    <p:set>
                                      <p:cBhvr>
                                        <p:cTn id="8092" dur="1" fill="hold">
                                          <p:stCondLst>
                                            <p:cond delay="0"/>
                                          </p:stCondLst>
                                        </p:cTn>
                                        <p:tgtEl>
                                          <p:spTgt spid="474"/>
                                        </p:tgtEl>
                                        <p:attrNameLst>
                                          <p:attrName>style.visibility</p:attrName>
                                        </p:attrNameLst>
                                      </p:cBhvr>
                                      <p:to>
                                        <p:strVal val="hidden"/>
                                      </p:to>
                                    </p:set>
                                  </p:childTnLst>
                                </p:cTn>
                              </p:par>
                              <p:par>
                                <p:cTn id="8093" presetID="1" presetClass="exit" presetSubtype="0" fill="hold" grpId="4" nodeType="withEffect">
                                  <p:stCondLst>
                                    <p:cond delay="0"/>
                                  </p:stCondLst>
                                  <p:childTnLst>
                                    <p:set>
                                      <p:cBhvr>
                                        <p:cTn id="8094" dur="1" fill="hold">
                                          <p:stCondLst>
                                            <p:cond delay="0"/>
                                          </p:stCondLst>
                                        </p:cTn>
                                        <p:tgtEl>
                                          <p:spTgt spid="473"/>
                                        </p:tgtEl>
                                        <p:attrNameLst>
                                          <p:attrName>style.visibility</p:attrName>
                                        </p:attrNameLst>
                                      </p:cBhvr>
                                      <p:to>
                                        <p:strVal val="hidden"/>
                                      </p:to>
                                    </p:set>
                                  </p:childTnLst>
                                </p:cTn>
                              </p:par>
                              <p:par>
                                <p:cTn id="8095" presetID="1" presetClass="exit" presetSubtype="0" fill="hold" grpId="4" nodeType="withEffect">
                                  <p:stCondLst>
                                    <p:cond delay="0"/>
                                  </p:stCondLst>
                                  <p:childTnLst>
                                    <p:set>
                                      <p:cBhvr>
                                        <p:cTn id="8096" dur="1" fill="hold">
                                          <p:stCondLst>
                                            <p:cond delay="0"/>
                                          </p:stCondLst>
                                        </p:cTn>
                                        <p:tgtEl>
                                          <p:spTgt spid="476"/>
                                        </p:tgtEl>
                                        <p:attrNameLst>
                                          <p:attrName>style.visibility</p:attrName>
                                        </p:attrNameLst>
                                      </p:cBhvr>
                                      <p:to>
                                        <p:strVal val="hidden"/>
                                      </p:to>
                                    </p:set>
                                  </p:childTnLst>
                                </p:cTn>
                              </p:par>
                              <p:par>
                                <p:cTn id="8097" presetID="1" presetClass="exit" presetSubtype="0" fill="hold" grpId="4" nodeType="withEffect">
                                  <p:stCondLst>
                                    <p:cond delay="0"/>
                                  </p:stCondLst>
                                  <p:childTnLst>
                                    <p:set>
                                      <p:cBhvr>
                                        <p:cTn id="8098" dur="1" fill="hold">
                                          <p:stCondLst>
                                            <p:cond delay="0"/>
                                          </p:stCondLst>
                                        </p:cTn>
                                        <p:tgtEl>
                                          <p:spTgt spid="475"/>
                                        </p:tgtEl>
                                        <p:attrNameLst>
                                          <p:attrName>style.visibility</p:attrName>
                                        </p:attrNameLst>
                                      </p:cBhvr>
                                      <p:to>
                                        <p:strVal val="hidden"/>
                                      </p:to>
                                    </p:set>
                                  </p:childTnLst>
                                </p:cTn>
                              </p:par>
                              <p:par>
                                <p:cTn id="8099" presetID="1" presetClass="exit" presetSubtype="0" fill="hold" grpId="4" nodeType="withEffect">
                                  <p:stCondLst>
                                    <p:cond delay="0"/>
                                  </p:stCondLst>
                                  <p:childTnLst>
                                    <p:set>
                                      <p:cBhvr>
                                        <p:cTn id="8100" dur="1" fill="hold">
                                          <p:stCondLst>
                                            <p:cond delay="0"/>
                                          </p:stCondLst>
                                        </p:cTn>
                                        <p:tgtEl>
                                          <p:spTgt spid="478"/>
                                        </p:tgtEl>
                                        <p:attrNameLst>
                                          <p:attrName>style.visibility</p:attrName>
                                        </p:attrNameLst>
                                      </p:cBhvr>
                                      <p:to>
                                        <p:strVal val="hidden"/>
                                      </p:to>
                                    </p:set>
                                  </p:childTnLst>
                                </p:cTn>
                              </p:par>
                              <p:par>
                                <p:cTn id="8101" presetID="1" presetClass="exit" presetSubtype="0" fill="hold" grpId="4" nodeType="withEffect">
                                  <p:stCondLst>
                                    <p:cond delay="0"/>
                                  </p:stCondLst>
                                  <p:childTnLst>
                                    <p:set>
                                      <p:cBhvr>
                                        <p:cTn id="8102" dur="1" fill="hold">
                                          <p:stCondLst>
                                            <p:cond delay="0"/>
                                          </p:stCondLst>
                                        </p:cTn>
                                        <p:tgtEl>
                                          <p:spTgt spid="477"/>
                                        </p:tgtEl>
                                        <p:attrNameLst>
                                          <p:attrName>style.visibility</p:attrName>
                                        </p:attrNameLst>
                                      </p:cBhvr>
                                      <p:to>
                                        <p:strVal val="hidden"/>
                                      </p:to>
                                    </p:set>
                                  </p:childTnLst>
                                </p:cTn>
                              </p:par>
                              <p:par>
                                <p:cTn id="8103" presetID="1" presetClass="exit" presetSubtype="0" fill="hold" grpId="4" nodeType="withEffect">
                                  <p:stCondLst>
                                    <p:cond delay="0"/>
                                  </p:stCondLst>
                                  <p:childTnLst>
                                    <p:set>
                                      <p:cBhvr>
                                        <p:cTn id="8104" dur="1" fill="hold">
                                          <p:stCondLst>
                                            <p:cond delay="0"/>
                                          </p:stCondLst>
                                        </p:cTn>
                                        <p:tgtEl>
                                          <p:spTgt spid="480"/>
                                        </p:tgtEl>
                                        <p:attrNameLst>
                                          <p:attrName>style.visibility</p:attrName>
                                        </p:attrNameLst>
                                      </p:cBhvr>
                                      <p:to>
                                        <p:strVal val="hidden"/>
                                      </p:to>
                                    </p:set>
                                  </p:childTnLst>
                                </p:cTn>
                              </p:par>
                              <p:par>
                                <p:cTn id="8105" presetID="1" presetClass="exit" presetSubtype="0" fill="hold" grpId="4" nodeType="withEffect">
                                  <p:stCondLst>
                                    <p:cond delay="0"/>
                                  </p:stCondLst>
                                  <p:childTnLst>
                                    <p:set>
                                      <p:cBhvr>
                                        <p:cTn id="8106" dur="1" fill="hold">
                                          <p:stCondLst>
                                            <p:cond delay="0"/>
                                          </p:stCondLst>
                                        </p:cTn>
                                        <p:tgtEl>
                                          <p:spTgt spid="479"/>
                                        </p:tgtEl>
                                        <p:attrNameLst>
                                          <p:attrName>style.visibility</p:attrName>
                                        </p:attrNameLst>
                                      </p:cBhvr>
                                      <p:to>
                                        <p:strVal val="hidden"/>
                                      </p:to>
                                    </p:set>
                                  </p:childTnLst>
                                </p:cTn>
                              </p:par>
                              <p:par>
                                <p:cTn id="8107" presetID="1" presetClass="exit" presetSubtype="0" fill="hold" grpId="4" nodeType="withEffect">
                                  <p:stCondLst>
                                    <p:cond delay="0"/>
                                  </p:stCondLst>
                                  <p:childTnLst>
                                    <p:set>
                                      <p:cBhvr>
                                        <p:cTn id="8108" dur="1" fill="hold">
                                          <p:stCondLst>
                                            <p:cond delay="0"/>
                                          </p:stCondLst>
                                        </p:cTn>
                                        <p:tgtEl>
                                          <p:spTgt spid="482"/>
                                        </p:tgtEl>
                                        <p:attrNameLst>
                                          <p:attrName>style.visibility</p:attrName>
                                        </p:attrNameLst>
                                      </p:cBhvr>
                                      <p:to>
                                        <p:strVal val="hidden"/>
                                      </p:to>
                                    </p:set>
                                  </p:childTnLst>
                                </p:cTn>
                              </p:par>
                              <p:par>
                                <p:cTn id="8109" presetID="1" presetClass="exit" presetSubtype="0" fill="hold" grpId="4" nodeType="withEffect">
                                  <p:stCondLst>
                                    <p:cond delay="0"/>
                                  </p:stCondLst>
                                  <p:childTnLst>
                                    <p:set>
                                      <p:cBhvr>
                                        <p:cTn id="8110" dur="1" fill="hold">
                                          <p:stCondLst>
                                            <p:cond delay="0"/>
                                          </p:stCondLst>
                                        </p:cTn>
                                        <p:tgtEl>
                                          <p:spTgt spid="481"/>
                                        </p:tgtEl>
                                        <p:attrNameLst>
                                          <p:attrName>style.visibility</p:attrName>
                                        </p:attrNameLst>
                                      </p:cBhvr>
                                      <p:to>
                                        <p:strVal val="hidden"/>
                                      </p:to>
                                    </p:set>
                                  </p:childTnLst>
                                </p:cTn>
                              </p:par>
                              <p:par>
                                <p:cTn id="8111" presetID="1" presetClass="exit" presetSubtype="0" fill="hold" grpId="4" nodeType="withEffect">
                                  <p:stCondLst>
                                    <p:cond delay="0"/>
                                  </p:stCondLst>
                                  <p:childTnLst>
                                    <p:set>
                                      <p:cBhvr>
                                        <p:cTn id="8112" dur="1" fill="hold">
                                          <p:stCondLst>
                                            <p:cond delay="0"/>
                                          </p:stCondLst>
                                        </p:cTn>
                                        <p:tgtEl>
                                          <p:spTgt spid="484"/>
                                        </p:tgtEl>
                                        <p:attrNameLst>
                                          <p:attrName>style.visibility</p:attrName>
                                        </p:attrNameLst>
                                      </p:cBhvr>
                                      <p:to>
                                        <p:strVal val="hidden"/>
                                      </p:to>
                                    </p:set>
                                  </p:childTnLst>
                                </p:cTn>
                              </p:par>
                              <p:par>
                                <p:cTn id="8113" presetID="1" presetClass="exit" presetSubtype="0" fill="hold" grpId="4" nodeType="withEffect">
                                  <p:stCondLst>
                                    <p:cond delay="0"/>
                                  </p:stCondLst>
                                  <p:childTnLst>
                                    <p:set>
                                      <p:cBhvr>
                                        <p:cTn id="8114" dur="1" fill="hold">
                                          <p:stCondLst>
                                            <p:cond delay="0"/>
                                          </p:stCondLst>
                                        </p:cTn>
                                        <p:tgtEl>
                                          <p:spTgt spid="483"/>
                                        </p:tgtEl>
                                        <p:attrNameLst>
                                          <p:attrName>style.visibility</p:attrName>
                                        </p:attrNameLst>
                                      </p:cBhvr>
                                      <p:to>
                                        <p:strVal val="hidden"/>
                                      </p:to>
                                    </p:set>
                                  </p:childTnLst>
                                </p:cTn>
                              </p:par>
                              <p:par>
                                <p:cTn id="8115" presetID="1" presetClass="exit" presetSubtype="0" fill="hold" grpId="4" nodeType="withEffect">
                                  <p:stCondLst>
                                    <p:cond delay="0"/>
                                  </p:stCondLst>
                                  <p:childTnLst>
                                    <p:set>
                                      <p:cBhvr>
                                        <p:cTn id="8116" dur="1" fill="hold">
                                          <p:stCondLst>
                                            <p:cond delay="0"/>
                                          </p:stCondLst>
                                        </p:cTn>
                                        <p:tgtEl>
                                          <p:spTgt spid="485"/>
                                        </p:tgtEl>
                                        <p:attrNameLst>
                                          <p:attrName>style.visibility</p:attrName>
                                        </p:attrNameLst>
                                      </p:cBhvr>
                                      <p:to>
                                        <p:strVal val="hidden"/>
                                      </p:to>
                                    </p:set>
                                  </p:childTnLst>
                                </p:cTn>
                              </p:par>
                              <p:par>
                                <p:cTn id="8117" presetID="1" presetClass="exit" presetSubtype="0" fill="hold" grpId="4" nodeType="withEffect">
                                  <p:stCondLst>
                                    <p:cond delay="0"/>
                                  </p:stCondLst>
                                  <p:childTnLst>
                                    <p:set>
                                      <p:cBhvr>
                                        <p:cTn id="8118" dur="1" fill="hold">
                                          <p:stCondLst>
                                            <p:cond delay="0"/>
                                          </p:stCondLst>
                                        </p:cTn>
                                        <p:tgtEl>
                                          <p:spTgt spid="486"/>
                                        </p:tgtEl>
                                        <p:attrNameLst>
                                          <p:attrName>style.visibility</p:attrName>
                                        </p:attrNameLst>
                                      </p:cBhvr>
                                      <p:to>
                                        <p:strVal val="hidden"/>
                                      </p:to>
                                    </p:set>
                                  </p:childTnLst>
                                </p:cTn>
                              </p:par>
                              <p:par>
                                <p:cTn id="8119" presetID="1" presetClass="exit" presetSubtype="0" fill="hold" grpId="4" nodeType="withEffect">
                                  <p:stCondLst>
                                    <p:cond delay="0"/>
                                  </p:stCondLst>
                                  <p:childTnLst>
                                    <p:set>
                                      <p:cBhvr>
                                        <p:cTn id="8120" dur="1" fill="hold">
                                          <p:stCondLst>
                                            <p:cond delay="0"/>
                                          </p:stCondLst>
                                        </p:cTn>
                                        <p:tgtEl>
                                          <p:spTgt spid="488"/>
                                        </p:tgtEl>
                                        <p:attrNameLst>
                                          <p:attrName>style.visibility</p:attrName>
                                        </p:attrNameLst>
                                      </p:cBhvr>
                                      <p:to>
                                        <p:strVal val="hidden"/>
                                      </p:to>
                                    </p:set>
                                  </p:childTnLst>
                                </p:cTn>
                              </p:par>
                              <p:par>
                                <p:cTn id="8121" presetID="1" presetClass="exit" presetSubtype="0" fill="hold" grpId="4" nodeType="withEffect">
                                  <p:stCondLst>
                                    <p:cond delay="0"/>
                                  </p:stCondLst>
                                  <p:childTnLst>
                                    <p:set>
                                      <p:cBhvr>
                                        <p:cTn id="8122" dur="1" fill="hold">
                                          <p:stCondLst>
                                            <p:cond delay="0"/>
                                          </p:stCondLst>
                                        </p:cTn>
                                        <p:tgtEl>
                                          <p:spTgt spid="487"/>
                                        </p:tgtEl>
                                        <p:attrNameLst>
                                          <p:attrName>style.visibility</p:attrName>
                                        </p:attrNameLst>
                                      </p:cBhvr>
                                      <p:to>
                                        <p:strVal val="hidden"/>
                                      </p:to>
                                    </p:set>
                                  </p:childTnLst>
                                </p:cTn>
                              </p:par>
                              <p:par>
                                <p:cTn id="8123" presetID="1" presetClass="exit" presetSubtype="0" fill="hold" grpId="4" nodeType="withEffect">
                                  <p:stCondLst>
                                    <p:cond delay="0"/>
                                  </p:stCondLst>
                                  <p:childTnLst>
                                    <p:set>
                                      <p:cBhvr>
                                        <p:cTn id="8124" dur="1" fill="hold">
                                          <p:stCondLst>
                                            <p:cond delay="0"/>
                                          </p:stCondLst>
                                        </p:cTn>
                                        <p:tgtEl>
                                          <p:spTgt spid="490"/>
                                        </p:tgtEl>
                                        <p:attrNameLst>
                                          <p:attrName>style.visibility</p:attrName>
                                        </p:attrNameLst>
                                      </p:cBhvr>
                                      <p:to>
                                        <p:strVal val="hidden"/>
                                      </p:to>
                                    </p:set>
                                  </p:childTnLst>
                                </p:cTn>
                              </p:par>
                              <p:par>
                                <p:cTn id="8125" presetID="1" presetClass="exit" presetSubtype="0" fill="hold" grpId="4" nodeType="withEffect">
                                  <p:stCondLst>
                                    <p:cond delay="0"/>
                                  </p:stCondLst>
                                  <p:childTnLst>
                                    <p:set>
                                      <p:cBhvr>
                                        <p:cTn id="8126" dur="1" fill="hold">
                                          <p:stCondLst>
                                            <p:cond delay="0"/>
                                          </p:stCondLst>
                                        </p:cTn>
                                        <p:tgtEl>
                                          <p:spTgt spid="489"/>
                                        </p:tgtEl>
                                        <p:attrNameLst>
                                          <p:attrName>style.visibility</p:attrName>
                                        </p:attrNameLst>
                                      </p:cBhvr>
                                      <p:to>
                                        <p:strVal val="hidden"/>
                                      </p:to>
                                    </p:set>
                                  </p:childTnLst>
                                </p:cTn>
                              </p:par>
                              <p:par>
                                <p:cTn id="8127" presetID="1" presetClass="exit" presetSubtype="0" fill="hold" grpId="4" nodeType="withEffect">
                                  <p:stCondLst>
                                    <p:cond delay="0"/>
                                  </p:stCondLst>
                                  <p:childTnLst>
                                    <p:set>
                                      <p:cBhvr>
                                        <p:cTn id="8128" dur="1" fill="hold">
                                          <p:stCondLst>
                                            <p:cond delay="0"/>
                                          </p:stCondLst>
                                        </p:cTn>
                                        <p:tgtEl>
                                          <p:spTgt spid="492"/>
                                        </p:tgtEl>
                                        <p:attrNameLst>
                                          <p:attrName>style.visibility</p:attrName>
                                        </p:attrNameLst>
                                      </p:cBhvr>
                                      <p:to>
                                        <p:strVal val="hidden"/>
                                      </p:to>
                                    </p:set>
                                  </p:childTnLst>
                                </p:cTn>
                              </p:par>
                              <p:par>
                                <p:cTn id="8129" presetID="1" presetClass="exit" presetSubtype="0" fill="hold" grpId="4" nodeType="withEffect">
                                  <p:stCondLst>
                                    <p:cond delay="0"/>
                                  </p:stCondLst>
                                  <p:childTnLst>
                                    <p:set>
                                      <p:cBhvr>
                                        <p:cTn id="8130" dur="1" fill="hold">
                                          <p:stCondLst>
                                            <p:cond delay="0"/>
                                          </p:stCondLst>
                                        </p:cTn>
                                        <p:tgtEl>
                                          <p:spTgt spid="491"/>
                                        </p:tgtEl>
                                        <p:attrNameLst>
                                          <p:attrName>style.visibility</p:attrName>
                                        </p:attrNameLst>
                                      </p:cBhvr>
                                      <p:to>
                                        <p:strVal val="hidden"/>
                                      </p:to>
                                    </p:set>
                                  </p:childTnLst>
                                </p:cTn>
                              </p:par>
                              <p:par>
                                <p:cTn id="8131" presetID="1" presetClass="exit" presetSubtype="0" fill="hold" grpId="4" nodeType="withEffect">
                                  <p:stCondLst>
                                    <p:cond delay="0"/>
                                  </p:stCondLst>
                                  <p:childTnLst>
                                    <p:set>
                                      <p:cBhvr>
                                        <p:cTn id="8132" dur="1" fill="hold">
                                          <p:stCondLst>
                                            <p:cond delay="0"/>
                                          </p:stCondLst>
                                        </p:cTn>
                                        <p:tgtEl>
                                          <p:spTgt spid="494"/>
                                        </p:tgtEl>
                                        <p:attrNameLst>
                                          <p:attrName>style.visibility</p:attrName>
                                        </p:attrNameLst>
                                      </p:cBhvr>
                                      <p:to>
                                        <p:strVal val="hidden"/>
                                      </p:to>
                                    </p:set>
                                  </p:childTnLst>
                                </p:cTn>
                              </p:par>
                              <p:par>
                                <p:cTn id="8133" presetID="1" presetClass="exit" presetSubtype="0" fill="hold" grpId="4" nodeType="withEffect">
                                  <p:stCondLst>
                                    <p:cond delay="0"/>
                                  </p:stCondLst>
                                  <p:childTnLst>
                                    <p:set>
                                      <p:cBhvr>
                                        <p:cTn id="8134" dur="1" fill="hold">
                                          <p:stCondLst>
                                            <p:cond delay="0"/>
                                          </p:stCondLst>
                                        </p:cTn>
                                        <p:tgtEl>
                                          <p:spTgt spid="493"/>
                                        </p:tgtEl>
                                        <p:attrNameLst>
                                          <p:attrName>style.visibility</p:attrName>
                                        </p:attrNameLst>
                                      </p:cBhvr>
                                      <p:to>
                                        <p:strVal val="hidden"/>
                                      </p:to>
                                    </p:set>
                                  </p:childTnLst>
                                </p:cTn>
                              </p:par>
                              <p:par>
                                <p:cTn id="8135" presetID="1" presetClass="exit" presetSubtype="0" fill="hold" grpId="4" nodeType="withEffect">
                                  <p:stCondLst>
                                    <p:cond delay="0"/>
                                  </p:stCondLst>
                                  <p:childTnLst>
                                    <p:set>
                                      <p:cBhvr>
                                        <p:cTn id="8136" dur="1" fill="hold">
                                          <p:stCondLst>
                                            <p:cond delay="0"/>
                                          </p:stCondLst>
                                        </p:cTn>
                                        <p:tgtEl>
                                          <p:spTgt spid="496"/>
                                        </p:tgtEl>
                                        <p:attrNameLst>
                                          <p:attrName>style.visibility</p:attrName>
                                        </p:attrNameLst>
                                      </p:cBhvr>
                                      <p:to>
                                        <p:strVal val="hidden"/>
                                      </p:to>
                                    </p:set>
                                  </p:childTnLst>
                                </p:cTn>
                              </p:par>
                              <p:par>
                                <p:cTn id="8137" presetID="1" presetClass="exit" presetSubtype="0" fill="hold" grpId="4" nodeType="withEffect">
                                  <p:stCondLst>
                                    <p:cond delay="0"/>
                                  </p:stCondLst>
                                  <p:childTnLst>
                                    <p:set>
                                      <p:cBhvr>
                                        <p:cTn id="8138" dur="1" fill="hold">
                                          <p:stCondLst>
                                            <p:cond delay="0"/>
                                          </p:stCondLst>
                                        </p:cTn>
                                        <p:tgtEl>
                                          <p:spTgt spid="495"/>
                                        </p:tgtEl>
                                        <p:attrNameLst>
                                          <p:attrName>style.visibility</p:attrName>
                                        </p:attrNameLst>
                                      </p:cBhvr>
                                      <p:to>
                                        <p:strVal val="hidden"/>
                                      </p:to>
                                    </p:set>
                                  </p:childTnLst>
                                </p:cTn>
                              </p:par>
                              <p:par>
                                <p:cTn id="8139" presetID="1" presetClass="exit" presetSubtype="0" fill="hold" grpId="4" nodeType="withEffect">
                                  <p:stCondLst>
                                    <p:cond delay="0"/>
                                  </p:stCondLst>
                                  <p:childTnLst>
                                    <p:set>
                                      <p:cBhvr>
                                        <p:cTn id="8140" dur="1" fill="hold">
                                          <p:stCondLst>
                                            <p:cond delay="0"/>
                                          </p:stCondLst>
                                        </p:cTn>
                                        <p:tgtEl>
                                          <p:spTgt spid="498"/>
                                        </p:tgtEl>
                                        <p:attrNameLst>
                                          <p:attrName>style.visibility</p:attrName>
                                        </p:attrNameLst>
                                      </p:cBhvr>
                                      <p:to>
                                        <p:strVal val="hidden"/>
                                      </p:to>
                                    </p:set>
                                  </p:childTnLst>
                                </p:cTn>
                              </p:par>
                              <p:par>
                                <p:cTn id="8141" presetID="1" presetClass="exit" presetSubtype="0" fill="hold" grpId="4" nodeType="withEffect">
                                  <p:stCondLst>
                                    <p:cond delay="0"/>
                                  </p:stCondLst>
                                  <p:childTnLst>
                                    <p:set>
                                      <p:cBhvr>
                                        <p:cTn id="8142" dur="1" fill="hold">
                                          <p:stCondLst>
                                            <p:cond delay="0"/>
                                          </p:stCondLst>
                                        </p:cTn>
                                        <p:tgtEl>
                                          <p:spTgt spid="497"/>
                                        </p:tgtEl>
                                        <p:attrNameLst>
                                          <p:attrName>style.visibility</p:attrName>
                                        </p:attrNameLst>
                                      </p:cBhvr>
                                      <p:to>
                                        <p:strVal val="hidden"/>
                                      </p:to>
                                    </p:set>
                                  </p:childTnLst>
                                </p:cTn>
                              </p:par>
                              <p:par>
                                <p:cTn id="8143" presetID="1" presetClass="exit" presetSubtype="0" fill="hold" grpId="4" nodeType="withEffect">
                                  <p:stCondLst>
                                    <p:cond delay="0"/>
                                  </p:stCondLst>
                                  <p:childTnLst>
                                    <p:set>
                                      <p:cBhvr>
                                        <p:cTn id="8144" dur="1" fill="hold">
                                          <p:stCondLst>
                                            <p:cond delay="0"/>
                                          </p:stCondLst>
                                        </p:cTn>
                                        <p:tgtEl>
                                          <p:spTgt spid="500"/>
                                        </p:tgtEl>
                                        <p:attrNameLst>
                                          <p:attrName>style.visibility</p:attrName>
                                        </p:attrNameLst>
                                      </p:cBhvr>
                                      <p:to>
                                        <p:strVal val="hidden"/>
                                      </p:to>
                                    </p:set>
                                  </p:childTnLst>
                                </p:cTn>
                              </p:par>
                              <p:par>
                                <p:cTn id="8145" presetID="1" presetClass="exit" presetSubtype="0" fill="hold" grpId="4" nodeType="withEffect">
                                  <p:stCondLst>
                                    <p:cond delay="0"/>
                                  </p:stCondLst>
                                  <p:childTnLst>
                                    <p:set>
                                      <p:cBhvr>
                                        <p:cTn id="8146" dur="1" fill="hold">
                                          <p:stCondLst>
                                            <p:cond delay="0"/>
                                          </p:stCondLst>
                                        </p:cTn>
                                        <p:tgtEl>
                                          <p:spTgt spid="499"/>
                                        </p:tgtEl>
                                        <p:attrNameLst>
                                          <p:attrName>style.visibility</p:attrName>
                                        </p:attrNameLst>
                                      </p:cBhvr>
                                      <p:to>
                                        <p:strVal val="hidden"/>
                                      </p:to>
                                    </p:set>
                                  </p:childTnLst>
                                </p:cTn>
                              </p:par>
                              <p:par>
                                <p:cTn id="8147" presetID="1" presetClass="exit" presetSubtype="0" fill="hold" grpId="4" nodeType="withEffect">
                                  <p:stCondLst>
                                    <p:cond delay="0"/>
                                  </p:stCondLst>
                                  <p:childTnLst>
                                    <p:set>
                                      <p:cBhvr>
                                        <p:cTn id="8148" dur="1" fill="hold">
                                          <p:stCondLst>
                                            <p:cond delay="0"/>
                                          </p:stCondLst>
                                        </p:cTn>
                                        <p:tgtEl>
                                          <p:spTgt spid="502"/>
                                        </p:tgtEl>
                                        <p:attrNameLst>
                                          <p:attrName>style.visibility</p:attrName>
                                        </p:attrNameLst>
                                      </p:cBhvr>
                                      <p:to>
                                        <p:strVal val="hidden"/>
                                      </p:to>
                                    </p:set>
                                  </p:childTnLst>
                                </p:cTn>
                              </p:par>
                              <p:par>
                                <p:cTn id="8149" presetID="1" presetClass="exit" presetSubtype="0" fill="hold" grpId="4" nodeType="withEffect">
                                  <p:stCondLst>
                                    <p:cond delay="0"/>
                                  </p:stCondLst>
                                  <p:childTnLst>
                                    <p:set>
                                      <p:cBhvr>
                                        <p:cTn id="8150" dur="1" fill="hold">
                                          <p:stCondLst>
                                            <p:cond delay="0"/>
                                          </p:stCondLst>
                                        </p:cTn>
                                        <p:tgtEl>
                                          <p:spTgt spid="501"/>
                                        </p:tgtEl>
                                        <p:attrNameLst>
                                          <p:attrName>style.visibility</p:attrName>
                                        </p:attrNameLst>
                                      </p:cBhvr>
                                      <p:to>
                                        <p:strVal val="hidden"/>
                                      </p:to>
                                    </p:set>
                                  </p:childTnLst>
                                </p:cTn>
                              </p:par>
                              <p:par>
                                <p:cTn id="8151" presetID="1" presetClass="exit" presetSubtype="0" fill="hold" grpId="4" nodeType="withEffect">
                                  <p:stCondLst>
                                    <p:cond delay="0"/>
                                  </p:stCondLst>
                                  <p:childTnLst>
                                    <p:set>
                                      <p:cBhvr>
                                        <p:cTn id="8152" dur="1" fill="hold">
                                          <p:stCondLst>
                                            <p:cond delay="0"/>
                                          </p:stCondLst>
                                        </p:cTn>
                                        <p:tgtEl>
                                          <p:spTgt spid="504"/>
                                        </p:tgtEl>
                                        <p:attrNameLst>
                                          <p:attrName>style.visibility</p:attrName>
                                        </p:attrNameLst>
                                      </p:cBhvr>
                                      <p:to>
                                        <p:strVal val="hidden"/>
                                      </p:to>
                                    </p:set>
                                  </p:childTnLst>
                                </p:cTn>
                              </p:par>
                              <p:par>
                                <p:cTn id="8153" presetID="1" presetClass="exit" presetSubtype="0" fill="hold" grpId="4" nodeType="withEffect">
                                  <p:stCondLst>
                                    <p:cond delay="0"/>
                                  </p:stCondLst>
                                  <p:childTnLst>
                                    <p:set>
                                      <p:cBhvr>
                                        <p:cTn id="8154" dur="1" fill="hold">
                                          <p:stCondLst>
                                            <p:cond delay="0"/>
                                          </p:stCondLst>
                                        </p:cTn>
                                        <p:tgtEl>
                                          <p:spTgt spid="503"/>
                                        </p:tgtEl>
                                        <p:attrNameLst>
                                          <p:attrName>style.visibility</p:attrName>
                                        </p:attrNameLst>
                                      </p:cBhvr>
                                      <p:to>
                                        <p:strVal val="hidden"/>
                                      </p:to>
                                    </p:set>
                                  </p:childTnLst>
                                </p:cTn>
                              </p:par>
                              <p:par>
                                <p:cTn id="8155" presetID="1" presetClass="exit" presetSubtype="0" fill="hold" grpId="4" nodeType="withEffect">
                                  <p:stCondLst>
                                    <p:cond delay="0"/>
                                  </p:stCondLst>
                                  <p:childTnLst>
                                    <p:set>
                                      <p:cBhvr>
                                        <p:cTn id="8156" dur="1" fill="hold">
                                          <p:stCondLst>
                                            <p:cond delay="0"/>
                                          </p:stCondLst>
                                        </p:cTn>
                                        <p:tgtEl>
                                          <p:spTgt spid="505"/>
                                        </p:tgtEl>
                                        <p:attrNameLst>
                                          <p:attrName>style.visibility</p:attrName>
                                        </p:attrNameLst>
                                      </p:cBhvr>
                                      <p:to>
                                        <p:strVal val="hidden"/>
                                      </p:to>
                                    </p:set>
                                  </p:childTnLst>
                                </p:cTn>
                              </p:par>
                              <p:par>
                                <p:cTn id="8157" presetID="1" presetClass="exit" presetSubtype="0" fill="hold" grpId="4" nodeType="withEffect">
                                  <p:stCondLst>
                                    <p:cond delay="0"/>
                                  </p:stCondLst>
                                  <p:childTnLst>
                                    <p:set>
                                      <p:cBhvr>
                                        <p:cTn id="8158" dur="1" fill="hold">
                                          <p:stCondLst>
                                            <p:cond delay="0"/>
                                          </p:stCondLst>
                                        </p:cTn>
                                        <p:tgtEl>
                                          <p:spTgt spid="506"/>
                                        </p:tgtEl>
                                        <p:attrNameLst>
                                          <p:attrName>style.visibility</p:attrName>
                                        </p:attrNameLst>
                                      </p:cBhvr>
                                      <p:to>
                                        <p:strVal val="hidden"/>
                                      </p:to>
                                    </p:set>
                                  </p:childTnLst>
                                </p:cTn>
                              </p:par>
                              <p:par>
                                <p:cTn id="8159" presetID="1" presetClass="exit" presetSubtype="0" fill="hold" grpId="4" nodeType="withEffect">
                                  <p:stCondLst>
                                    <p:cond delay="0"/>
                                  </p:stCondLst>
                                  <p:childTnLst>
                                    <p:set>
                                      <p:cBhvr>
                                        <p:cTn id="8160" dur="1" fill="hold">
                                          <p:stCondLst>
                                            <p:cond delay="0"/>
                                          </p:stCondLst>
                                        </p:cTn>
                                        <p:tgtEl>
                                          <p:spTgt spid="508"/>
                                        </p:tgtEl>
                                        <p:attrNameLst>
                                          <p:attrName>style.visibility</p:attrName>
                                        </p:attrNameLst>
                                      </p:cBhvr>
                                      <p:to>
                                        <p:strVal val="hidden"/>
                                      </p:to>
                                    </p:set>
                                  </p:childTnLst>
                                </p:cTn>
                              </p:par>
                              <p:par>
                                <p:cTn id="8161" presetID="1" presetClass="exit" presetSubtype="0" fill="hold" grpId="4" nodeType="withEffect">
                                  <p:stCondLst>
                                    <p:cond delay="0"/>
                                  </p:stCondLst>
                                  <p:childTnLst>
                                    <p:set>
                                      <p:cBhvr>
                                        <p:cTn id="8162" dur="1" fill="hold">
                                          <p:stCondLst>
                                            <p:cond delay="0"/>
                                          </p:stCondLst>
                                        </p:cTn>
                                        <p:tgtEl>
                                          <p:spTgt spid="507"/>
                                        </p:tgtEl>
                                        <p:attrNameLst>
                                          <p:attrName>style.visibility</p:attrName>
                                        </p:attrNameLst>
                                      </p:cBhvr>
                                      <p:to>
                                        <p:strVal val="hidden"/>
                                      </p:to>
                                    </p:set>
                                  </p:childTnLst>
                                </p:cTn>
                              </p:par>
                              <p:par>
                                <p:cTn id="8163" presetID="1" presetClass="exit" presetSubtype="0" fill="hold" grpId="4" nodeType="withEffect">
                                  <p:stCondLst>
                                    <p:cond delay="0"/>
                                  </p:stCondLst>
                                  <p:childTnLst>
                                    <p:set>
                                      <p:cBhvr>
                                        <p:cTn id="8164" dur="1" fill="hold">
                                          <p:stCondLst>
                                            <p:cond delay="0"/>
                                          </p:stCondLst>
                                        </p:cTn>
                                        <p:tgtEl>
                                          <p:spTgt spid="510"/>
                                        </p:tgtEl>
                                        <p:attrNameLst>
                                          <p:attrName>style.visibility</p:attrName>
                                        </p:attrNameLst>
                                      </p:cBhvr>
                                      <p:to>
                                        <p:strVal val="hidden"/>
                                      </p:to>
                                    </p:set>
                                  </p:childTnLst>
                                </p:cTn>
                              </p:par>
                              <p:par>
                                <p:cTn id="8165" presetID="1" presetClass="exit" presetSubtype="0" fill="hold" grpId="4" nodeType="withEffect">
                                  <p:stCondLst>
                                    <p:cond delay="0"/>
                                  </p:stCondLst>
                                  <p:childTnLst>
                                    <p:set>
                                      <p:cBhvr>
                                        <p:cTn id="8166" dur="1" fill="hold">
                                          <p:stCondLst>
                                            <p:cond delay="0"/>
                                          </p:stCondLst>
                                        </p:cTn>
                                        <p:tgtEl>
                                          <p:spTgt spid="509"/>
                                        </p:tgtEl>
                                        <p:attrNameLst>
                                          <p:attrName>style.visibility</p:attrName>
                                        </p:attrNameLst>
                                      </p:cBhvr>
                                      <p:to>
                                        <p:strVal val="hidden"/>
                                      </p:to>
                                    </p:set>
                                  </p:childTnLst>
                                </p:cTn>
                              </p:par>
                              <p:par>
                                <p:cTn id="8167" presetID="1" presetClass="exit" presetSubtype="0" fill="hold" grpId="4" nodeType="withEffect">
                                  <p:stCondLst>
                                    <p:cond delay="0"/>
                                  </p:stCondLst>
                                  <p:childTnLst>
                                    <p:set>
                                      <p:cBhvr>
                                        <p:cTn id="8168" dur="1" fill="hold">
                                          <p:stCondLst>
                                            <p:cond delay="0"/>
                                          </p:stCondLst>
                                        </p:cTn>
                                        <p:tgtEl>
                                          <p:spTgt spid="512"/>
                                        </p:tgtEl>
                                        <p:attrNameLst>
                                          <p:attrName>style.visibility</p:attrName>
                                        </p:attrNameLst>
                                      </p:cBhvr>
                                      <p:to>
                                        <p:strVal val="hidden"/>
                                      </p:to>
                                    </p:set>
                                  </p:childTnLst>
                                </p:cTn>
                              </p:par>
                              <p:par>
                                <p:cTn id="8169" presetID="1" presetClass="exit" presetSubtype="0" fill="hold" grpId="4" nodeType="withEffect">
                                  <p:stCondLst>
                                    <p:cond delay="0"/>
                                  </p:stCondLst>
                                  <p:childTnLst>
                                    <p:set>
                                      <p:cBhvr>
                                        <p:cTn id="8170" dur="1" fill="hold">
                                          <p:stCondLst>
                                            <p:cond delay="0"/>
                                          </p:stCondLst>
                                        </p:cTn>
                                        <p:tgtEl>
                                          <p:spTgt spid="511"/>
                                        </p:tgtEl>
                                        <p:attrNameLst>
                                          <p:attrName>style.visibility</p:attrName>
                                        </p:attrNameLst>
                                      </p:cBhvr>
                                      <p:to>
                                        <p:strVal val="hidden"/>
                                      </p:to>
                                    </p:set>
                                  </p:childTnLst>
                                </p:cTn>
                              </p:par>
                              <p:par>
                                <p:cTn id="8171" presetID="1" presetClass="exit" presetSubtype="0" fill="hold" grpId="4" nodeType="withEffect">
                                  <p:stCondLst>
                                    <p:cond delay="0"/>
                                  </p:stCondLst>
                                  <p:childTnLst>
                                    <p:set>
                                      <p:cBhvr>
                                        <p:cTn id="8172" dur="1" fill="hold">
                                          <p:stCondLst>
                                            <p:cond delay="0"/>
                                          </p:stCondLst>
                                        </p:cTn>
                                        <p:tgtEl>
                                          <p:spTgt spid="514"/>
                                        </p:tgtEl>
                                        <p:attrNameLst>
                                          <p:attrName>style.visibility</p:attrName>
                                        </p:attrNameLst>
                                      </p:cBhvr>
                                      <p:to>
                                        <p:strVal val="hidden"/>
                                      </p:to>
                                    </p:set>
                                  </p:childTnLst>
                                </p:cTn>
                              </p:par>
                              <p:par>
                                <p:cTn id="8173" presetID="1" presetClass="exit" presetSubtype="0" fill="hold" grpId="4" nodeType="withEffect">
                                  <p:stCondLst>
                                    <p:cond delay="0"/>
                                  </p:stCondLst>
                                  <p:childTnLst>
                                    <p:set>
                                      <p:cBhvr>
                                        <p:cTn id="8174" dur="1" fill="hold">
                                          <p:stCondLst>
                                            <p:cond delay="0"/>
                                          </p:stCondLst>
                                        </p:cTn>
                                        <p:tgtEl>
                                          <p:spTgt spid="513"/>
                                        </p:tgtEl>
                                        <p:attrNameLst>
                                          <p:attrName>style.visibility</p:attrName>
                                        </p:attrNameLst>
                                      </p:cBhvr>
                                      <p:to>
                                        <p:strVal val="hidden"/>
                                      </p:to>
                                    </p:set>
                                  </p:childTnLst>
                                </p:cTn>
                              </p:par>
                              <p:par>
                                <p:cTn id="8175" presetID="1" presetClass="exit" presetSubtype="0" fill="hold" grpId="4" nodeType="withEffect">
                                  <p:stCondLst>
                                    <p:cond delay="0"/>
                                  </p:stCondLst>
                                  <p:childTnLst>
                                    <p:set>
                                      <p:cBhvr>
                                        <p:cTn id="8176" dur="1" fill="hold">
                                          <p:stCondLst>
                                            <p:cond delay="0"/>
                                          </p:stCondLst>
                                        </p:cTn>
                                        <p:tgtEl>
                                          <p:spTgt spid="516"/>
                                        </p:tgtEl>
                                        <p:attrNameLst>
                                          <p:attrName>style.visibility</p:attrName>
                                        </p:attrNameLst>
                                      </p:cBhvr>
                                      <p:to>
                                        <p:strVal val="hidden"/>
                                      </p:to>
                                    </p:set>
                                  </p:childTnLst>
                                </p:cTn>
                              </p:par>
                              <p:par>
                                <p:cTn id="8177" presetID="1" presetClass="exit" presetSubtype="0" fill="hold" grpId="4" nodeType="withEffect">
                                  <p:stCondLst>
                                    <p:cond delay="0"/>
                                  </p:stCondLst>
                                  <p:childTnLst>
                                    <p:set>
                                      <p:cBhvr>
                                        <p:cTn id="8178" dur="1" fill="hold">
                                          <p:stCondLst>
                                            <p:cond delay="0"/>
                                          </p:stCondLst>
                                        </p:cTn>
                                        <p:tgtEl>
                                          <p:spTgt spid="515"/>
                                        </p:tgtEl>
                                        <p:attrNameLst>
                                          <p:attrName>style.visibility</p:attrName>
                                        </p:attrNameLst>
                                      </p:cBhvr>
                                      <p:to>
                                        <p:strVal val="hidden"/>
                                      </p:to>
                                    </p:set>
                                  </p:childTnLst>
                                </p:cTn>
                              </p:par>
                              <p:par>
                                <p:cTn id="8179" presetID="1" presetClass="exit" presetSubtype="0" fill="hold" grpId="4" nodeType="withEffect">
                                  <p:stCondLst>
                                    <p:cond delay="0"/>
                                  </p:stCondLst>
                                  <p:childTnLst>
                                    <p:set>
                                      <p:cBhvr>
                                        <p:cTn id="8180" dur="1" fill="hold">
                                          <p:stCondLst>
                                            <p:cond delay="0"/>
                                          </p:stCondLst>
                                        </p:cTn>
                                        <p:tgtEl>
                                          <p:spTgt spid="518"/>
                                        </p:tgtEl>
                                        <p:attrNameLst>
                                          <p:attrName>style.visibility</p:attrName>
                                        </p:attrNameLst>
                                      </p:cBhvr>
                                      <p:to>
                                        <p:strVal val="hidden"/>
                                      </p:to>
                                    </p:set>
                                  </p:childTnLst>
                                </p:cTn>
                              </p:par>
                              <p:par>
                                <p:cTn id="8181" presetID="1" presetClass="exit" presetSubtype="0" fill="hold" grpId="4" nodeType="withEffect">
                                  <p:stCondLst>
                                    <p:cond delay="0"/>
                                  </p:stCondLst>
                                  <p:childTnLst>
                                    <p:set>
                                      <p:cBhvr>
                                        <p:cTn id="8182" dur="1" fill="hold">
                                          <p:stCondLst>
                                            <p:cond delay="0"/>
                                          </p:stCondLst>
                                        </p:cTn>
                                        <p:tgtEl>
                                          <p:spTgt spid="517"/>
                                        </p:tgtEl>
                                        <p:attrNameLst>
                                          <p:attrName>style.visibility</p:attrName>
                                        </p:attrNameLst>
                                      </p:cBhvr>
                                      <p:to>
                                        <p:strVal val="hidden"/>
                                      </p:to>
                                    </p:set>
                                  </p:childTnLst>
                                </p:cTn>
                              </p:par>
                              <p:par>
                                <p:cTn id="8183" presetID="1" presetClass="exit" presetSubtype="0" fill="hold" grpId="4" nodeType="withEffect">
                                  <p:stCondLst>
                                    <p:cond delay="0"/>
                                  </p:stCondLst>
                                  <p:childTnLst>
                                    <p:set>
                                      <p:cBhvr>
                                        <p:cTn id="8184" dur="1" fill="hold">
                                          <p:stCondLst>
                                            <p:cond delay="0"/>
                                          </p:stCondLst>
                                        </p:cTn>
                                        <p:tgtEl>
                                          <p:spTgt spid="520"/>
                                        </p:tgtEl>
                                        <p:attrNameLst>
                                          <p:attrName>style.visibility</p:attrName>
                                        </p:attrNameLst>
                                      </p:cBhvr>
                                      <p:to>
                                        <p:strVal val="hidden"/>
                                      </p:to>
                                    </p:set>
                                  </p:childTnLst>
                                </p:cTn>
                              </p:par>
                              <p:par>
                                <p:cTn id="8185" presetID="1" presetClass="exit" presetSubtype="0" fill="hold" grpId="4" nodeType="withEffect">
                                  <p:stCondLst>
                                    <p:cond delay="0"/>
                                  </p:stCondLst>
                                  <p:childTnLst>
                                    <p:set>
                                      <p:cBhvr>
                                        <p:cTn id="8186" dur="1" fill="hold">
                                          <p:stCondLst>
                                            <p:cond delay="0"/>
                                          </p:stCondLst>
                                        </p:cTn>
                                        <p:tgtEl>
                                          <p:spTgt spid="519"/>
                                        </p:tgtEl>
                                        <p:attrNameLst>
                                          <p:attrName>style.visibility</p:attrName>
                                        </p:attrNameLst>
                                      </p:cBhvr>
                                      <p:to>
                                        <p:strVal val="hidden"/>
                                      </p:to>
                                    </p:set>
                                  </p:childTnLst>
                                </p:cTn>
                              </p:par>
                              <p:par>
                                <p:cTn id="8187" presetID="1" presetClass="exit" presetSubtype="0" fill="hold" grpId="4" nodeType="withEffect">
                                  <p:stCondLst>
                                    <p:cond delay="0"/>
                                  </p:stCondLst>
                                  <p:childTnLst>
                                    <p:set>
                                      <p:cBhvr>
                                        <p:cTn id="8188" dur="1" fill="hold">
                                          <p:stCondLst>
                                            <p:cond delay="0"/>
                                          </p:stCondLst>
                                        </p:cTn>
                                        <p:tgtEl>
                                          <p:spTgt spid="522"/>
                                        </p:tgtEl>
                                        <p:attrNameLst>
                                          <p:attrName>style.visibility</p:attrName>
                                        </p:attrNameLst>
                                      </p:cBhvr>
                                      <p:to>
                                        <p:strVal val="hidden"/>
                                      </p:to>
                                    </p:set>
                                  </p:childTnLst>
                                </p:cTn>
                              </p:par>
                              <p:par>
                                <p:cTn id="8189" presetID="1" presetClass="exit" presetSubtype="0" fill="hold" grpId="4" nodeType="withEffect">
                                  <p:stCondLst>
                                    <p:cond delay="0"/>
                                  </p:stCondLst>
                                  <p:childTnLst>
                                    <p:set>
                                      <p:cBhvr>
                                        <p:cTn id="8190" dur="1" fill="hold">
                                          <p:stCondLst>
                                            <p:cond delay="0"/>
                                          </p:stCondLst>
                                        </p:cTn>
                                        <p:tgtEl>
                                          <p:spTgt spid="521"/>
                                        </p:tgtEl>
                                        <p:attrNameLst>
                                          <p:attrName>style.visibility</p:attrName>
                                        </p:attrNameLst>
                                      </p:cBhvr>
                                      <p:to>
                                        <p:strVal val="hidden"/>
                                      </p:to>
                                    </p:set>
                                  </p:childTnLst>
                                </p:cTn>
                              </p:par>
                              <p:par>
                                <p:cTn id="8191" presetID="1" presetClass="exit" presetSubtype="0" fill="hold" grpId="4" nodeType="withEffect">
                                  <p:stCondLst>
                                    <p:cond delay="0"/>
                                  </p:stCondLst>
                                  <p:childTnLst>
                                    <p:set>
                                      <p:cBhvr>
                                        <p:cTn id="8192" dur="1" fill="hold">
                                          <p:stCondLst>
                                            <p:cond delay="0"/>
                                          </p:stCondLst>
                                        </p:cTn>
                                        <p:tgtEl>
                                          <p:spTgt spid="524"/>
                                        </p:tgtEl>
                                        <p:attrNameLst>
                                          <p:attrName>style.visibility</p:attrName>
                                        </p:attrNameLst>
                                      </p:cBhvr>
                                      <p:to>
                                        <p:strVal val="hidden"/>
                                      </p:to>
                                    </p:set>
                                  </p:childTnLst>
                                </p:cTn>
                              </p:par>
                              <p:par>
                                <p:cTn id="8193" presetID="1" presetClass="exit" presetSubtype="0" fill="hold" grpId="4" nodeType="withEffect">
                                  <p:stCondLst>
                                    <p:cond delay="0"/>
                                  </p:stCondLst>
                                  <p:childTnLst>
                                    <p:set>
                                      <p:cBhvr>
                                        <p:cTn id="8194" dur="1" fill="hold">
                                          <p:stCondLst>
                                            <p:cond delay="0"/>
                                          </p:stCondLst>
                                        </p:cTn>
                                        <p:tgtEl>
                                          <p:spTgt spid="523"/>
                                        </p:tgtEl>
                                        <p:attrNameLst>
                                          <p:attrName>style.visibility</p:attrName>
                                        </p:attrNameLst>
                                      </p:cBhvr>
                                      <p:to>
                                        <p:strVal val="hidden"/>
                                      </p:to>
                                    </p:set>
                                  </p:childTnLst>
                                </p:cTn>
                              </p:par>
                              <p:par>
                                <p:cTn id="8195" presetID="1" presetClass="exit" presetSubtype="0" fill="hold" grpId="4" nodeType="withEffect">
                                  <p:stCondLst>
                                    <p:cond delay="0"/>
                                  </p:stCondLst>
                                  <p:childTnLst>
                                    <p:set>
                                      <p:cBhvr>
                                        <p:cTn id="8196" dur="1" fill="hold">
                                          <p:stCondLst>
                                            <p:cond delay="0"/>
                                          </p:stCondLst>
                                        </p:cTn>
                                        <p:tgtEl>
                                          <p:spTgt spid="525"/>
                                        </p:tgtEl>
                                        <p:attrNameLst>
                                          <p:attrName>style.visibility</p:attrName>
                                        </p:attrNameLst>
                                      </p:cBhvr>
                                      <p:to>
                                        <p:strVal val="hidden"/>
                                      </p:to>
                                    </p:set>
                                  </p:childTnLst>
                                </p:cTn>
                              </p:par>
                              <p:par>
                                <p:cTn id="8197" presetID="1" presetClass="exit" presetSubtype="0" fill="hold" grpId="4" nodeType="withEffect">
                                  <p:stCondLst>
                                    <p:cond delay="0"/>
                                  </p:stCondLst>
                                  <p:childTnLst>
                                    <p:set>
                                      <p:cBhvr>
                                        <p:cTn id="8198" dur="1" fill="hold">
                                          <p:stCondLst>
                                            <p:cond delay="0"/>
                                          </p:stCondLst>
                                        </p:cTn>
                                        <p:tgtEl>
                                          <p:spTgt spid="526"/>
                                        </p:tgtEl>
                                        <p:attrNameLst>
                                          <p:attrName>style.visibility</p:attrName>
                                        </p:attrNameLst>
                                      </p:cBhvr>
                                      <p:to>
                                        <p:strVal val="hidden"/>
                                      </p:to>
                                    </p:set>
                                  </p:childTnLst>
                                </p:cTn>
                              </p:par>
                              <p:par>
                                <p:cTn id="8199" presetID="1" presetClass="exit" presetSubtype="0" fill="hold" grpId="4" nodeType="withEffect">
                                  <p:stCondLst>
                                    <p:cond delay="0"/>
                                  </p:stCondLst>
                                  <p:childTnLst>
                                    <p:set>
                                      <p:cBhvr>
                                        <p:cTn id="8200" dur="1" fill="hold">
                                          <p:stCondLst>
                                            <p:cond delay="0"/>
                                          </p:stCondLst>
                                        </p:cTn>
                                        <p:tgtEl>
                                          <p:spTgt spid="528"/>
                                        </p:tgtEl>
                                        <p:attrNameLst>
                                          <p:attrName>style.visibility</p:attrName>
                                        </p:attrNameLst>
                                      </p:cBhvr>
                                      <p:to>
                                        <p:strVal val="hidden"/>
                                      </p:to>
                                    </p:set>
                                  </p:childTnLst>
                                </p:cTn>
                              </p:par>
                              <p:par>
                                <p:cTn id="8201" presetID="1" presetClass="exit" presetSubtype="0" fill="hold" grpId="4" nodeType="withEffect">
                                  <p:stCondLst>
                                    <p:cond delay="0"/>
                                  </p:stCondLst>
                                  <p:childTnLst>
                                    <p:set>
                                      <p:cBhvr>
                                        <p:cTn id="8202" dur="1" fill="hold">
                                          <p:stCondLst>
                                            <p:cond delay="0"/>
                                          </p:stCondLst>
                                        </p:cTn>
                                        <p:tgtEl>
                                          <p:spTgt spid="527"/>
                                        </p:tgtEl>
                                        <p:attrNameLst>
                                          <p:attrName>style.visibility</p:attrName>
                                        </p:attrNameLst>
                                      </p:cBhvr>
                                      <p:to>
                                        <p:strVal val="hidden"/>
                                      </p:to>
                                    </p:set>
                                  </p:childTnLst>
                                </p:cTn>
                              </p:par>
                              <p:par>
                                <p:cTn id="8203" presetID="1" presetClass="exit" presetSubtype="0" fill="hold" grpId="4" nodeType="withEffect">
                                  <p:stCondLst>
                                    <p:cond delay="0"/>
                                  </p:stCondLst>
                                  <p:childTnLst>
                                    <p:set>
                                      <p:cBhvr>
                                        <p:cTn id="8204" dur="1" fill="hold">
                                          <p:stCondLst>
                                            <p:cond delay="0"/>
                                          </p:stCondLst>
                                        </p:cTn>
                                        <p:tgtEl>
                                          <p:spTgt spid="530"/>
                                        </p:tgtEl>
                                        <p:attrNameLst>
                                          <p:attrName>style.visibility</p:attrName>
                                        </p:attrNameLst>
                                      </p:cBhvr>
                                      <p:to>
                                        <p:strVal val="hidden"/>
                                      </p:to>
                                    </p:set>
                                  </p:childTnLst>
                                </p:cTn>
                              </p:par>
                              <p:par>
                                <p:cTn id="8205" presetID="1" presetClass="exit" presetSubtype="0" fill="hold" grpId="4" nodeType="withEffect">
                                  <p:stCondLst>
                                    <p:cond delay="0"/>
                                  </p:stCondLst>
                                  <p:childTnLst>
                                    <p:set>
                                      <p:cBhvr>
                                        <p:cTn id="8206" dur="1" fill="hold">
                                          <p:stCondLst>
                                            <p:cond delay="0"/>
                                          </p:stCondLst>
                                        </p:cTn>
                                        <p:tgtEl>
                                          <p:spTgt spid="529"/>
                                        </p:tgtEl>
                                        <p:attrNameLst>
                                          <p:attrName>style.visibility</p:attrName>
                                        </p:attrNameLst>
                                      </p:cBhvr>
                                      <p:to>
                                        <p:strVal val="hidden"/>
                                      </p:to>
                                    </p:set>
                                  </p:childTnLst>
                                </p:cTn>
                              </p:par>
                              <p:par>
                                <p:cTn id="8207" presetID="1" presetClass="exit" presetSubtype="0" fill="hold" grpId="4" nodeType="withEffect">
                                  <p:stCondLst>
                                    <p:cond delay="0"/>
                                  </p:stCondLst>
                                  <p:childTnLst>
                                    <p:set>
                                      <p:cBhvr>
                                        <p:cTn id="8208" dur="1" fill="hold">
                                          <p:stCondLst>
                                            <p:cond delay="0"/>
                                          </p:stCondLst>
                                        </p:cTn>
                                        <p:tgtEl>
                                          <p:spTgt spid="532"/>
                                        </p:tgtEl>
                                        <p:attrNameLst>
                                          <p:attrName>style.visibility</p:attrName>
                                        </p:attrNameLst>
                                      </p:cBhvr>
                                      <p:to>
                                        <p:strVal val="hidden"/>
                                      </p:to>
                                    </p:set>
                                  </p:childTnLst>
                                </p:cTn>
                              </p:par>
                              <p:par>
                                <p:cTn id="8209" presetID="1" presetClass="exit" presetSubtype="0" fill="hold" grpId="4" nodeType="withEffect">
                                  <p:stCondLst>
                                    <p:cond delay="0"/>
                                  </p:stCondLst>
                                  <p:childTnLst>
                                    <p:set>
                                      <p:cBhvr>
                                        <p:cTn id="8210" dur="1" fill="hold">
                                          <p:stCondLst>
                                            <p:cond delay="0"/>
                                          </p:stCondLst>
                                        </p:cTn>
                                        <p:tgtEl>
                                          <p:spTgt spid="531"/>
                                        </p:tgtEl>
                                        <p:attrNameLst>
                                          <p:attrName>style.visibility</p:attrName>
                                        </p:attrNameLst>
                                      </p:cBhvr>
                                      <p:to>
                                        <p:strVal val="hidden"/>
                                      </p:to>
                                    </p:set>
                                  </p:childTnLst>
                                </p:cTn>
                              </p:par>
                              <p:par>
                                <p:cTn id="8211" presetID="1" presetClass="exit" presetSubtype="0" fill="hold" grpId="4" nodeType="withEffect">
                                  <p:stCondLst>
                                    <p:cond delay="0"/>
                                  </p:stCondLst>
                                  <p:childTnLst>
                                    <p:set>
                                      <p:cBhvr>
                                        <p:cTn id="8212" dur="1" fill="hold">
                                          <p:stCondLst>
                                            <p:cond delay="0"/>
                                          </p:stCondLst>
                                        </p:cTn>
                                        <p:tgtEl>
                                          <p:spTgt spid="534"/>
                                        </p:tgtEl>
                                        <p:attrNameLst>
                                          <p:attrName>style.visibility</p:attrName>
                                        </p:attrNameLst>
                                      </p:cBhvr>
                                      <p:to>
                                        <p:strVal val="hidden"/>
                                      </p:to>
                                    </p:set>
                                  </p:childTnLst>
                                </p:cTn>
                              </p:par>
                              <p:par>
                                <p:cTn id="8213" presetID="1" presetClass="exit" presetSubtype="0" fill="hold" grpId="4" nodeType="withEffect">
                                  <p:stCondLst>
                                    <p:cond delay="0"/>
                                  </p:stCondLst>
                                  <p:childTnLst>
                                    <p:set>
                                      <p:cBhvr>
                                        <p:cTn id="8214" dur="1" fill="hold">
                                          <p:stCondLst>
                                            <p:cond delay="0"/>
                                          </p:stCondLst>
                                        </p:cTn>
                                        <p:tgtEl>
                                          <p:spTgt spid="533"/>
                                        </p:tgtEl>
                                        <p:attrNameLst>
                                          <p:attrName>style.visibility</p:attrName>
                                        </p:attrNameLst>
                                      </p:cBhvr>
                                      <p:to>
                                        <p:strVal val="hidden"/>
                                      </p:to>
                                    </p:set>
                                  </p:childTnLst>
                                </p:cTn>
                              </p:par>
                              <p:par>
                                <p:cTn id="8215" presetID="1" presetClass="exit" presetSubtype="0" fill="hold" grpId="4" nodeType="withEffect">
                                  <p:stCondLst>
                                    <p:cond delay="0"/>
                                  </p:stCondLst>
                                  <p:childTnLst>
                                    <p:set>
                                      <p:cBhvr>
                                        <p:cTn id="8216" dur="1" fill="hold">
                                          <p:stCondLst>
                                            <p:cond delay="0"/>
                                          </p:stCondLst>
                                        </p:cTn>
                                        <p:tgtEl>
                                          <p:spTgt spid="536"/>
                                        </p:tgtEl>
                                        <p:attrNameLst>
                                          <p:attrName>style.visibility</p:attrName>
                                        </p:attrNameLst>
                                      </p:cBhvr>
                                      <p:to>
                                        <p:strVal val="hidden"/>
                                      </p:to>
                                    </p:set>
                                  </p:childTnLst>
                                </p:cTn>
                              </p:par>
                              <p:par>
                                <p:cTn id="8217" presetID="1" presetClass="exit" presetSubtype="0" fill="hold" grpId="4" nodeType="withEffect">
                                  <p:stCondLst>
                                    <p:cond delay="0"/>
                                  </p:stCondLst>
                                  <p:childTnLst>
                                    <p:set>
                                      <p:cBhvr>
                                        <p:cTn id="8218" dur="1" fill="hold">
                                          <p:stCondLst>
                                            <p:cond delay="0"/>
                                          </p:stCondLst>
                                        </p:cTn>
                                        <p:tgtEl>
                                          <p:spTgt spid="535"/>
                                        </p:tgtEl>
                                        <p:attrNameLst>
                                          <p:attrName>style.visibility</p:attrName>
                                        </p:attrNameLst>
                                      </p:cBhvr>
                                      <p:to>
                                        <p:strVal val="hidden"/>
                                      </p:to>
                                    </p:set>
                                  </p:childTnLst>
                                </p:cTn>
                              </p:par>
                              <p:par>
                                <p:cTn id="8219" presetID="1" presetClass="exit" presetSubtype="0" fill="hold" grpId="4" nodeType="withEffect">
                                  <p:stCondLst>
                                    <p:cond delay="0"/>
                                  </p:stCondLst>
                                  <p:childTnLst>
                                    <p:set>
                                      <p:cBhvr>
                                        <p:cTn id="8220" dur="1" fill="hold">
                                          <p:stCondLst>
                                            <p:cond delay="0"/>
                                          </p:stCondLst>
                                        </p:cTn>
                                        <p:tgtEl>
                                          <p:spTgt spid="538"/>
                                        </p:tgtEl>
                                        <p:attrNameLst>
                                          <p:attrName>style.visibility</p:attrName>
                                        </p:attrNameLst>
                                      </p:cBhvr>
                                      <p:to>
                                        <p:strVal val="hidden"/>
                                      </p:to>
                                    </p:set>
                                  </p:childTnLst>
                                </p:cTn>
                              </p:par>
                              <p:par>
                                <p:cTn id="8221" presetID="1" presetClass="exit" presetSubtype="0" fill="hold" grpId="4" nodeType="withEffect">
                                  <p:stCondLst>
                                    <p:cond delay="0"/>
                                  </p:stCondLst>
                                  <p:childTnLst>
                                    <p:set>
                                      <p:cBhvr>
                                        <p:cTn id="8222" dur="1" fill="hold">
                                          <p:stCondLst>
                                            <p:cond delay="0"/>
                                          </p:stCondLst>
                                        </p:cTn>
                                        <p:tgtEl>
                                          <p:spTgt spid="537"/>
                                        </p:tgtEl>
                                        <p:attrNameLst>
                                          <p:attrName>style.visibility</p:attrName>
                                        </p:attrNameLst>
                                      </p:cBhvr>
                                      <p:to>
                                        <p:strVal val="hidden"/>
                                      </p:to>
                                    </p:set>
                                  </p:childTnLst>
                                </p:cTn>
                              </p:par>
                              <p:par>
                                <p:cTn id="8223" presetID="1" presetClass="exit" presetSubtype="0" fill="hold" grpId="4" nodeType="withEffect">
                                  <p:stCondLst>
                                    <p:cond delay="0"/>
                                  </p:stCondLst>
                                  <p:childTnLst>
                                    <p:set>
                                      <p:cBhvr>
                                        <p:cTn id="8224" dur="1" fill="hold">
                                          <p:stCondLst>
                                            <p:cond delay="0"/>
                                          </p:stCondLst>
                                        </p:cTn>
                                        <p:tgtEl>
                                          <p:spTgt spid="540"/>
                                        </p:tgtEl>
                                        <p:attrNameLst>
                                          <p:attrName>style.visibility</p:attrName>
                                        </p:attrNameLst>
                                      </p:cBhvr>
                                      <p:to>
                                        <p:strVal val="hidden"/>
                                      </p:to>
                                    </p:set>
                                  </p:childTnLst>
                                </p:cTn>
                              </p:par>
                              <p:par>
                                <p:cTn id="8225" presetID="1" presetClass="exit" presetSubtype="0" fill="hold" grpId="4" nodeType="withEffect">
                                  <p:stCondLst>
                                    <p:cond delay="0"/>
                                  </p:stCondLst>
                                  <p:childTnLst>
                                    <p:set>
                                      <p:cBhvr>
                                        <p:cTn id="8226" dur="1" fill="hold">
                                          <p:stCondLst>
                                            <p:cond delay="0"/>
                                          </p:stCondLst>
                                        </p:cTn>
                                        <p:tgtEl>
                                          <p:spTgt spid="539"/>
                                        </p:tgtEl>
                                        <p:attrNameLst>
                                          <p:attrName>style.visibility</p:attrName>
                                        </p:attrNameLst>
                                      </p:cBhvr>
                                      <p:to>
                                        <p:strVal val="hidden"/>
                                      </p:to>
                                    </p:set>
                                  </p:childTnLst>
                                </p:cTn>
                              </p:par>
                              <p:par>
                                <p:cTn id="8227" presetID="1" presetClass="exit" presetSubtype="0" fill="hold" grpId="4" nodeType="withEffect">
                                  <p:stCondLst>
                                    <p:cond delay="0"/>
                                  </p:stCondLst>
                                  <p:childTnLst>
                                    <p:set>
                                      <p:cBhvr>
                                        <p:cTn id="8228" dur="1" fill="hold">
                                          <p:stCondLst>
                                            <p:cond delay="0"/>
                                          </p:stCondLst>
                                        </p:cTn>
                                        <p:tgtEl>
                                          <p:spTgt spid="542"/>
                                        </p:tgtEl>
                                        <p:attrNameLst>
                                          <p:attrName>style.visibility</p:attrName>
                                        </p:attrNameLst>
                                      </p:cBhvr>
                                      <p:to>
                                        <p:strVal val="hidden"/>
                                      </p:to>
                                    </p:set>
                                  </p:childTnLst>
                                </p:cTn>
                              </p:par>
                              <p:par>
                                <p:cTn id="8229" presetID="1" presetClass="exit" presetSubtype="0" fill="hold" grpId="4" nodeType="withEffect">
                                  <p:stCondLst>
                                    <p:cond delay="0"/>
                                  </p:stCondLst>
                                  <p:childTnLst>
                                    <p:set>
                                      <p:cBhvr>
                                        <p:cTn id="8230" dur="1" fill="hold">
                                          <p:stCondLst>
                                            <p:cond delay="0"/>
                                          </p:stCondLst>
                                        </p:cTn>
                                        <p:tgtEl>
                                          <p:spTgt spid="541"/>
                                        </p:tgtEl>
                                        <p:attrNameLst>
                                          <p:attrName>style.visibility</p:attrName>
                                        </p:attrNameLst>
                                      </p:cBhvr>
                                      <p:to>
                                        <p:strVal val="hidden"/>
                                      </p:to>
                                    </p:set>
                                  </p:childTnLst>
                                </p:cTn>
                              </p:par>
                              <p:par>
                                <p:cTn id="8231" presetID="1" presetClass="exit" presetSubtype="0" fill="hold" grpId="2" nodeType="withEffect">
                                  <p:stCondLst>
                                    <p:cond delay="0"/>
                                  </p:stCondLst>
                                  <p:childTnLst>
                                    <p:set>
                                      <p:cBhvr>
                                        <p:cTn id="8232" dur="1" fill="hold">
                                          <p:stCondLst>
                                            <p:cond delay="0"/>
                                          </p:stCondLst>
                                        </p:cTn>
                                        <p:tgtEl>
                                          <p:spTgt spid="544"/>
                                        </p:tgtEl>
                                        <p:attrNameLst>
                                          <p:attrName>style.visibility</p:attrName>
                                        </p:attrNameLst>
                                      </p:cBhvr>
                                      <p:to>
                                        <p:strVal val="hidden"/>
                                      </p:to>
                                    </p:set>
                                  </p:childTnLst>
                                </p:cTn>
                              </p:par>
                              <p:par>
                                <p:cTn id="8233" presetID="1" presetClass="exit" presetSubtype="0" fill="hold" grpId="2" nodeType="withEffect">
                                  <p:stCondLst>
                                    <p:cond delay="0"/>
                                  </p:stCondLst>
                                  <p:childTnLst>
                                    <p:set>
                                      <p:cBhvr>
                                        <p:cTn id="8234" dur="1" fill="hold">
                                          <p:stCondLst>
                                            <p:cond delay="0"/>
                                          </p:stCondLst>
                                        </p:cTn>
                                        <p:tgtEl>
                                          <p:spTgt spid="543"/>
                                        </p:tgtEl>
                                        <p:attrNameLst>
                                          <p:attrName>style.visibility</p:attrName>
                                        </p:attrNameLst>
                                      </p:cBhvr>
                                      <p:to>
                                        <p:strVal val="hidden"/>
                                      </p:to>
                                    </p:set>
                                  </p:childTnLst>
                                </p:cTn>
                              </p:par>
                              <p:par>
                                <p:cTn id="8235" presetID="1" presetClass="entr" presetSubtype="0" fill="hold" grpId="2" nodeType="withEffect">
                                  <p:stCondLst>
                                    <p:cond delay="0"/>
                                  </p:stCondLst>
                                  <p:childTnLst>
                                    <p:set>
                                      <p:cBhvr>
                                        <p:cTn id="8236" dur="1" fill="hold">
                                          <p:stCondLst>
                                            <p:cond delay="0"/>
                                          </p:stCondLst>
                                        </p:cTn>
                                        <p:tgtEl>
                                          <p:spTgt spid="444"/>
                                        </p:tgtEl>
                                        <p:attrNameLst>
                                          <p:attrName>style.visibility</p:attrName>
                                        </p:attrNameLst>
                                      </p:cBhvr>
                                      <p:to>
                                        <p:strVal val="visible"/>
                                      </p:to>
                                    </p:set>
                                  </p:childTnLst>
                                </p:cTn>
                              </p:par>
                            </p:childTnLst>
                          </p:cTn>
                        </p:par>
                      </p:childTnLst>
                    </p:cTn>
                  </p:par>
                </p:childTnLst>
              </p:cTn>
              <p:nextCondLst>
                <p:cond evt="onClick" delay="0">
                  <p:tgtEl>
                    <p:spTgt spid="439"/>
                  </p:tgtEl>
                </p:cond>
              </p:nextCondLst>
            </p:seq>
            <p:seq concurrent="1" nextAc="seek">
              <p:cTn id="8237" restart="whenNotActive" fill="hold" evtFilter="cancelBubble" nodeType="interactiveSeq">
                <p:stCondLst>
                  <p:cond evt="onClick" delay="0">
                    <p:tgtEl>
                      <p:spTgt spid="434"/>
                    </p:tgtEl>
                  </p:cond>
                </p:stCondLst>
                <p:endSync evt="end" delay="0">
                  <p:rtn val="all"/>
                </p:endSync>
                <p:childTnLst>
                  <p:par>
                    <p:cTn id="8238" fill="hold">
                      <p:stCondLst>
                        <p:cond delay="0"/>
                      </p:stCondLst>
                      <p:childTnLst>
                        <p:par>
                          <p:cTn id="8239" fill="hold">
                            <p:stCondLst>
                              <p:cond delay="0"/>
                            </p:stCondLst>
                            <p:childTnLst>
                              <p:par>
                                <p:cTn id="8240" presetID="1" presetClass="exit" presetSubtype="0" fill="hold" grpId="4" nodeType="clickEffect">
                                  <p:stCondLst>
                                    <p:cond delay="0"/>
                                  </p:stCondLst>
                                  <p:childTnLst>
                                    <p:set>
                                      <p:cBhvr>
                                        <p:cTn id="8241" dur="1" fill="hold">
                                          <p:stCondLst>
                                            <p:cond delay="0"/>
                                          </p:stCondLst>
                                        </p:cTn>
                                        <p:tgtEl>
                                          <p:spTgt spid="546"/>
                                        </p:tgtEl>
                                        <p:attrNameLst>
                                          <p:attrName>style.visibility</p:attrName>
                                        </p:attrNameLst>
                                      </p:cBhvr>
                                      <p:to>
                                        <p:strVal val="hidden"/>
                                      </p:to>
                                    </p:set>
                                  </p:childTnLst>
                                </p:cTn>
                              </p:par>
                              <p:par>
                                <p:cTn id="8242" presetID="1" presetClass="exit" presetSubtype="0" fill="hold" grpId="4" nodeType="withEffect">
                                  <p:stCondLst>
                                    <p:cond delay="0"/>
                                  </p:stCondLst>
                                  <p:childTnLst>
                                    <p:set>
                                      <p:cBhvr>
                                        <p:cTn id="8243" dur="1" fill="hold">
                                          <p:stCondLst>
                                            <p:cond delay="0"/>
                                          </p:stCondLst>
                                        </p:cTn>
                                        <p:tgtEl>
                                          <p:spTgt spid="547"/>
                                        </p:tgtEl>
                                        <p:attrNameLst>
                                          <p:attrName>style.visibility</p:attrName>
                                        </p:attrNameLst>
                                      </p:cBhvr>
                                      <p:to>
                                        <p:strVal val="hidden"/>
                                      </p:to>
                                    </p:set>
                                  </p:childTnLst>
                                </p:cTn>
                              </p:par>
                              <p:par>
                                <p:cTn id="8244" presetID="1" presetClass="exit" presetSubtype="0" fill="hold" grpId="4" nodeType="withEffect">
                                  <p:stCondLst>
                                    <p:cond delay="0"/>
                                  </p:stCondLst>
                                  <p:childTnLst>
                                    <p:set>
                                      <p:cBhvr>
                                        <p:cTn id="8245" dur="1" fill="hold">
                                          <p:stCondLst>
                                            <p:cond delay="0"/>
                                          </p:stCondLst>
                                        </p:cTn>
                                        <p:tgtEl>
                                          <p:spTgt spid="549"/>
                                        </p:tgtEl>
                                        <p:attrNameLst>
                                          <p:attrName>style.visibility</p:attrName>
                                        </p:attrNameLst>
                                      </p:cBhvr>
                                      <p:to>
                                        <p:strVal val="hidden"/>
                                      </p:to>
                                    </p:set>
                                  </p:childTnLst>
                                </p:cTn>
                              </p:par>
                              <p:par>
                                <p:cTn id="8246" presetID="1" presetClass="exit" presetSubtype="0" fill="hold" grpId="4" nodeType="withEffect">
                                  <p:stCondLst>
                                    <p:cond delay="0"/>
                                  </p:stCondLst>
                                  <p:childTnLst>
                                    <p:set>
                                      <p:cBhvr>
                                        <p:cTn id="8247" dur="1" fill="hold">
                                          <p:stCondLst>
                                            <p:cond delay="0"/>
                                          </p:stCondLst>
                                        </p:cTn>
                                        <p:tgtEl>
                                          <p:spTgt spid="548"/>
                                        </p:tgtEl>
                                        <p:attrNameLst>
                                          <p:attrName>style.visibility</p:attrName>
                                        </p:attrNameLst>
                                      </p:cBhvr>
                                      <p:to>
                                        <p:strVal val="hidden"/>
                                      </p:to>
                                    </p:set>
                                  </p:childTnLst>
                                </p:cTn>
                              </p:par>
                              <p:par>
                                <p:cTn id="8248" presetID="1" presetClass="exit" presetSubtype="0" fill="hold" grpId="4" nodeType="withEffect">
                                  <p:stCondLst>
                                    <p:cond delay="0"/>
                                  </p:stCondLst>
                                  <p:childTnLst>
                                    <p:set>
                                      <p:cBhvr>
                                        <p:cTn id="8249" dur="1" fill="hold">
                                          <p:stCondLst>
                                            <p:cond delay="0"/>
                                          </p:stCondLst>
                                        </p:cTn>
                                        <p:tgtEl>
                                          <p:spTgt spid="551"/>
                                        </p:tgtEl>
                                        <p:attrNameLst>
                                          <p:attrName>style.visibility</p:attrName>
                                        </p:attrNameLst>
                                      </p:cBhvr>
                                      <p:to>
                                        <p:strVal val="hidden"/>
                                      </p:to>
                                    </p:set>
                                  </p:childTnLst>
                                </p:cTn>
                              </p:par>
                              <p:par>
                                <p:cTn id="8250" presetID="1" presetClass="exit" presetSubtype="0" fill="hold" grpId="4" nodeType="withEffect">
                                  <p:stCondLst>
                                    <p:cond delay="0"/>
                                  </p:stCondLst>
                                  <p:childTnLst>
                                    <p:set>
                                      <p:cBhvr>
                                        <p:cTn id="8251" dur="1" fill="hold">
                                          <p:stCondLst>
                                            <p:cond delay="0"/>
                                          </p:stCondLst>
                                        </p:cTn>
                                        <p:tgtEl>
                                          <p:spTgt spid="550"/>
                                        </p:tgtEl>
                                        <p:attrNameLst>
                                          <p:attrName>style.visibility</p:attrName>
                                        </p:attrNameLst>
                                      </p:cBhvr>
                                      <p:to>
                                        <p:strVal val="hidden"/>
                                      </p:to>
                                    </p:set>
                                  </p:childTnLst>
                                </p:cTn>
                              </p:par>
                              <p:par>
                                <p:cTn id="8252" presetID="1" presetClass="exit" presetSubtype="0" fill="hold" grpId="4" nodeType="withEffect">
                                  <p:stCondLst>
                                    <p:cond delay="0"/>
                                  </p:stCondLst>
                                  <p:childTnLst>
                                    <p:set>
                                      <p:cBhvr>
                                        <p:cTn id="8253" dur="1" fill="hold">
                                          <p:stCondLst>
                                            <p:cond delay="0"/>
                                          </p:stCondLst>
                                        </p:cTn>
                                        <p:tgtEl>
                                          <p:spTgt spid="553"/>
                                        </p:tgtEl>
                                        <p:attrNameLst>
                                          <p:attrName>style.visibility</p:attrName>
                                        </p:attrNameLst>
                                      </p:cBhvr>
                                      <p:to>
                                        <p:strVal val="hidden"/>
                                      </p:to>
                                    </p:set>
                                  </p:childTnLst>
                                </p:cTn>
                              </p:par>
                              <p:par>
                                <p:cTn id="8254" presetID="1" presetClass="exit" presetSubtype="0" fill="hold" grpId="4" nodeType="withEffect">
                                  <p:stCondLst>
                                    <p:cond delay="0"/>
                                  </p:stCondLst>
                                  <p:childTnLst>
                                    <p:set>
                                      <p:cBhvr>
                                        <p:cTn id="8255" dur="1" fill="hold">
                                          <p:stCondLst>
                                            <p:cond delay="0"/>
                                          </p:stCondLst>
                                        </p:cTn>
                                        <p:tgtEl>
                                          <p:spTgt spid="552"/>
                                        </p:tgtEl>
                                        <p:attrNameLst>
                                          <p:attrName>style.visibility</p:attrName>
                                        </p:attrNameLst>
                                      </p:cBhvr>
                                      <p:to>
                                        <p:strVal val="hidden"/>
                                      </p:to>
                                    </p:set>
                                  </p:childTnLst>
                                </p:cTn>
                              </p:par>
                              <p:par>
                                <p:cTn id="8256" presetID="1" presetClass="exit" presetSubtype="0" fill="hold" grpId="4" nodeType="withEffect">
                                  <p:stCondLst>
                                    <p:cond delay="0"/>
                                  </p:stCondLst>
                                  <p:childTnLst>
                                    <p:set>
                                      <p:cBhvr>
                                        <p:cTn id="8257" dur="1" fill="hold">
                                          <p:stCondLst>
                                            <p:cond delay="0"/>
                                          </p:stCondLst>
                                        </p:cTn>
                                        <p:tgtEl>
                                          <p:spTgt spid="555"/>
                                        </p:tgtEl>
                                        <p:attrNameLst>
                                          <p:attrName>style.visibility</p:attrName>
                                        </p:attrNameLst>
                                      </p:cBhvr>
                                      <p:to>
                                        <p:strVal val="hidden"/>
                                      </p:to>
                                    </p:set>
                                  </p:childTnLst>
                                </p:cTn>
                              </p:par>
                              <p:par>
                                <p:cTn id="8258" presetID="1" presetClass="exit" presetSubtype="0" fill="hold" grpId="4" nodeType="withEffect">
                                  <p:stCondLst>
                                    <p:cond delay="0"/>
                                  </p:stCondLst>
                                  <p:childTnLst>
                                    <p:set>
                                      <p:cBhvr>
                                        <p:cTn id="8259" dur="1" fill="hold">
                                          <p:stCondLst>
                                            <p:cond delay="0"/>
                                          </p:stCondLst>
                                        </p:cTn>
                                        <p:tgtEl>
                                          <p:spTgt spid="554"/>
                                        </p:tgtEl>
                                        <p:attrNameLst>
                                          <p:attrName>style.visibility</p:attrName>
                                        </p:attrNameLst>
                                      </p:cBhvr>
                                      <p:to>
                                        <p:strVal val="hidden"/>
                                      </p:to>
                                    </p:set>
                                  </p:childTnLst>
                                </p:cTn>
                              </p:par>
                              <p:par>
                                <p:cTn id="8260" presetID="1" presetClass="exit" presetSubtype="0" fill="hold" grpId="4" nodeType="withEffect">
                                  <p:stCondLst>
                                    <p:cond delay="0"/>
                                  </p:stCondLst>
                                  <p:childTnLst>
                                    <p:set>
                                      <p:cBhvr>
                                        <p:cTn id="8261" dur="1" fill="hold">
                                          <p:stCondLst>
                                            <p:cond delay="0"/>
                                          </p:stCondLst>
                                        </p:cTn>
                                        <p:tgtEl>
                                          <p:spTgt spid="557"/>
                                        </p:tgtEl>
                                        <p:attrNameLst>
                                          <p:attrName>style.visibility</p:attrName>
                                        </p:attrNameLst>
                                      </p:cBhvr>
                                      <p:to>
                                        <p:strVal val="hidden"/>
                                      </p:to>
                                    </p:set>
                                  </p:childTnLst>
                                </p:cTn>
                              </p:par>
                              <p:par>
                                <p:cTn id="8262" presetID="1" presetClass="exit" presetSubtype="0" fill="hold" grpId="4" nodeType="withEffect">
                                  <p:stCondLst>
                                    <p:cond delay="0"/>
                                  </p:stCondLst>
                                  <p:childTnLst>
                                    <p:set>
                                      <p:cBhvr>
                                        <p:cTn id="8263" dur="1" fill="hold">
                                          <p:stCondLst>
                                            <p:cond delay="0"/>
                                          </p:stCondLst>
                                        </p:cTn>
                                        <p:tgtEl>
                                          <p:spTgt spid="556"/>
                                        </p:tgtEl>
                                        <p:attrNameLst>
                                          <p:attrName>style.visibility</p:attrName>
                                        </p:attrNameLst>
                                      </p:cBhvr>
                                      <p:to>
                                        <p:strVal val="hidden"/>
                                      </p:to>
                                    </p:set>
                                  </p:childTnLst>
                                </p:cTn>
                              </p:par>
                              <p:par>
                                <p:cTn id="8264" presetID="1" presetClass="exit" presetSubtype="0" fill="hold" grpId="4" nodeType="withEffect">
                                  <p:stCondLst>
                                    <p:cond delay="0"/>
                                  </p:stCondLst>
                                  <p:childTnLst>
                                    <p:set>
                                      <p:cBhvr>
                                        <p:cTn id="8265" dur="1" fill="hold">
                                          <p:stCondLst>
                                            <p:cond delay="0"/>
                                          </p:stCondLst>
                                        </p:cTn>
                                        <p:tgtEl>
                                          <p:spTgt spid="559"/>
                                        </p:tgtEl>
                                        <p:attrNameLst>
                                          <p:attrName>style.visibility</p:attrName>
                                        </p:attrNameLst>
                                      </p:cBhvr>
                                      <p:to>
                                        <p:strVal val="hidden"/>
                                      </p:to>
                                    </p:set>
                                  </p:childTnLst>
                                </p:cTn>
                              </p:par>
                              <p:par>
                                <p:cTn id="8266" presetID="1" presetClass="exit" presetSubtype="0" fill="hold" grpId="4" nodeType="withEffect">
                                  <p:stCondLst>
                                    <p:cond delay="0"/>
                                  </p:stCondLst>
                                  <p:childTnLst>
                                    <p:set>
                                      <p:cBhvr>
                                        <p:cTn id="8267" dur="1" fill="hold">
                                          <p:stCondLst>
                                            <p:cond delay="0"/>
                                          </p:stCondLst>
                                        </p:cTn>
                                        <p:tgtEl>
                                          <p:spTgt spid="558"/>
                                        </p:tgtEl>
                                        <p:attrNameLst>
                                          <p:attrName>style.visibility</p:attrName>
                                        </p:attrNameLst>
                                      </p:cBhvr>
                                      <p:to>
                                        <p:strVal val="hidden"/>
                                      </p:to>
                                    </p:set>
                                  </p:childTnLst>
                                </p:cTn>
                              </p:par>
                              <p:par>
                                <p:cTn id="8268" presetID="1" presetClass="exit" presetSubtype="0" fill="hold" grpId="4" nodeType="withEffect">
                                  <p:stCondLst>
                                    <p:cond delay="0"/>
                                  </p:stCondLst>
                                  <p:childTnLst>
                                    <p:set>
                                      <p:cBhvr>
                                        <p:cTn id="8269" dur="1" fill="hold">
                                          <p:stCondLst>
                                            <p:cond delay="0"/>
                                          </p:stCondLst>
                                        </p:cTn>
                                        <p:tgtEl>
                                          <p:spTgt spid="561"/>
                                        </p:tgtEl>
                                        <p:attrNameLst>
                                          <p:attrName>style.visibility</p:attrName>
                                        </p:attrNameLst>
                                      </p:cBhvr>
                                      <p:to>
                                        <p:strVal val="hidden"/>
                                      </p:to>
                                    </p:set>
                                  </p:childTnLst>
                                </p:cTn>
                              </p:par>
                              <p:par>
                                <p:cTn id="8270" presetID="1" presetClass="exit" presetSubtype="0" fill="hold" grpId="4" nodeType="withEffect">
                                  <p:stCondLst>
                                    <p:cond delay="0"/>
                                  </p:stCondLst>
                                  <p:childTnLst>
                                    <p:set>
                                      <p:cBhvr>
                                        <p:cTn id="8271" dur="1" fill="hold">
                                          <p:stCondLst>
                                            <p:cond delay="0"/>
                                          </p:stCondLst>
                                        </p:cTn>
                                        <p:tgtEl>
                                          <p:spTgt spid="560"/>
                                        </p:tgtEl>
                                        <p:attrNameLst>
                                          <p:attrName>style.visibility</p:attrName>
                                        </p:attrNameLst>
                                      </p:cBhvr>
                                      <p:to>
                                        <p:strVal val="hidden"/>
                                      </p:to>
                                    </p:set>
                                  </p:childTnLst>
                                </p:cTn>
                              </p:par>
                              <p:par>
                                <p:cTn id="8272" presetID="1" presetClass="exit" presetSubtype="0" fill="hold" grpId="4" nodeType="withEffect">
                                  <p:stCondLst>
                                    <p:cond delay="0"/>
                                  </p:stCondLst>
                                  <p:childTnLst>
                                    <p:set>
                                      <p:cBhvr>
                                        <p:cTn id="8273" dur="1" fill="hold">
                                          <p:stCondLst>
                                            <p:cond delay="0"/>
                                          </p:stCondLst>
                                        </p:cTn>
                                        <p:tgtEl>
                                          <p:spTgt spid="563"/>
                                        </p:tgtEl>
                                        <p:attrNameLst>
                                          <p:attrName>style.visibility</p:attrName>
                                        </p:attrNameLst>
                                      </p:cBhvr>
                                      <p:to>
                                        <p:strVal val="hidden"/>
                                      </p:to>
                                    </p:set>
                                  </p:childTnLst>
                                </p:cTn>
                              </p:par>
                              <p:par>
                                <p:cTn id="8274" presetID="1" presetClass="exit" presetSubtype="0" fill="hold" grpId="4" nodeType="withEffect">
                                  <p:stCondLst>
                                    <p:cond delay="0"/>
                                  </p:stCondLst>
                                  <p:childTnLst>
                                    <p:set>
                                      <p:cBhvr>
                                        <p:cTn id="8275" dur="1" fill="hold">
                                          <p:stCondLst>
                                            <p:cond delay="0"/>
                                          </p:stCondLst>
                                        </p:cTn>
                                        <p:tgtEl>
                                          <p:spTgt spid="562"/>
                                        </p:tgtEl>
                                        <p:attrNameLst>
                                          <p:attrName>style.visibility</p:attrName>
                                        </p:attrNameLst>
                                      </p:cBhvr>
                                      <p:to>
                                        <p:strVal val="hidden"/>
                                      </p:to>
                                    </p:set>
                                  </p:childTnLst>
                                </p:cTn>
                              </p:par>
                              <p:par>
                                <p:cTn id="8276" presetID="1" presetClass="exit" presetSubtype="0" fill="hold" grpId="4" nodeType="withEffect">
                                  <p:stCondLst>
                                    <p:cond delay="0"/>
                                  </p:stCondLst>
                                  <p:childTnLst>
                                    <p:set>
                                      <p:cBhvr>
                                        <p:cTn id="8277" dur="1" fill="hold">
                                          <p:stCondLst>
                                            <p:cond delay="0"/>
                                          </p:stCondLst>
                                        </p:cTn>
                                        <p:tgtEl>
                                          <p:spTgt spid="565"/>
                                        </p:tgtEl>
                                        <p:attrNameLst>
                                          <p:attrName>style.visibility</p:attrName>
                                        </p:attrNameLst>
                                      </p:cBhvr>
                                      <p:to>
                                        <p:strVal val="hidden"/>
                                      </p:to>
                                    </p:set>
                                  </p:childTnLst>
                                </p:cTn>
                              </p:par>
                              <p:par>
                                <p:cTn id="8278" presetID="1" presetClass="exit" presetSubtype="0" fill="hold" grpId="4" nodeType="withEffect">
                                  <p:stCondLst>
                                    <p:cond delay="0"/>
                                  </p:stCondLst>
                                  <p:childTnLst>
                                    <p:set>
                                      <p:cBhvr>
                                        <p:cTn id="8279" dur="1" fill="hold">
                                          <p:stCondLst>
                                            <p:cond delay="0"/>
                                          </p:stCondLst>
                                        </p:cTn>
                                        <p:tgtEl>
                                          <p:spTgt spid="564"/>
                                        </p:tgtEl>
                                        <p:attrNameLst>
                                          <p:attrName>style.visibility</p:attrName>
                                        </p:attrNameLst>
                                      </p:cBhvr>
                                      <p:to>
                                        <p:strVal val="hidden"/>
                                      </p:to>
                                    </p:set>
                                  </p:childTnLst>
                                </p:cTn>
                              </p:par>
                              <p:par>
                                <p:cTn id="8280" presetID="1" presetClass="exit" presetSubtype="0" fill="hold" grpId="4" nodeType="withEffect">
                                  <p:stCondLst>
                                    <p:cond delay="0"/>
                                  </p:stCondLst>
                                  <p:childTnLst>
                                    <p:set>
                                      <p:cBhvr>
                                        <p:cTn id="8281" dur="1" fill="hold">
                                          <p:stCondLst>
                                            <p:cond delay="0"/>
                                          </p:stCondLst>
                                        </p:cTn>
                                        <p:tgtEl>
                                          <p:spTgt spid="566"/>
                                        </p:tgtEl>
                                        <p:attrNameLst>
                                          <p:attrName>style.visibility</p:attrName>
                                        </p:attrNameLst>
                                      </p:cBhvr>
                                      <p:to>
                                        <p:strVal val="hidden"/>
                                      </p:to>
                                    </p:set>
                                  </p:childTnLst>
                                </p:cTn>
                              </p:par>
                              <p:par>
                                <p:cTn id="8282" presetID="1" presetClass="exit" presetSubtype="0" fill="hold" grpId="4" nodeType="withEffect">
                                  <p:stCondLst>
                                    <p:cond delay="0"/>
                                  </p:stCondLst>
                                  <p:childTnLst>
                                    <p:set>
                                      <p:cBhvr>
                                        <p:cTn id="8283" dur="1" fill="hold">
                                          <p:stCondLst>
                                            <p:cond delay="0"/>
                                          </p:stCondLst>
                                        </p:cTn>
                                        <p:tgtEl>
                                          <p:spTgt spid="567"/>
                                        </p:tgtEl>
                                        <p:attrNameLst>
                                          <p:attrName>style.visibility</p:attrName>
                                        </p:attrNameLst>
                                      </p:cBhvr>
                                      <p:to>
                                        <p:strVal val="hidden"/>
                                      </p:to>
                                    </p:set>
                                  </p:childTnLst>
                                </p:cTn>
                              </p:par>
                              <p:par>
                                <p:cTn id="8284" presetID="1" presetClass="exit" presetSubtype="0" fill="hold" grpId="4" nodeType="withEffect">
                                  <p:stCondLst>
                                    <p:cond delay="0"/>
                                  </p:stCondLst>
                                  <p:childTnLst>
                                    <p:set>
                                      <p:cBhvr>
                                        <p:cTn id="8285" dur="1" fill="hold">
                                          <p:stCondLst>
                                            <p:cond delay="0"/>
                                          </p:stCondLst>
                                        </p:cTn>
                                        <p:tgtEl>
                                          <p:spTgt spid="569"/>
                                        </p:tgtEl>
                                        <p:attrNameLst>
                                          <p:attrName>style.visibility</p:attrName>
                                        </p:attrNameLst>
                                      </p:cBhvr>
                                      <p:to>
                                        <p:strVal val="hidden"/>
                                      </p:to>
                                    </p:set>
                                  </p:childTnLst>
                                </p:cTn>
                              </p:par>
                              <p:par>
                                <p:cTn id="8286" presetID="1" presetClass="exit" presetSubtype="0" fill="hold" grpId="4" nodeType="withEffect">
                                  <p:stCondLst>
                                    <p:cond delay="0"/>
                                  </p:stCondLst>
                                  <p:childTnLst>
                                    <p:set>
                                      <p:cBhvr>
                                        <p:cTn id="8287" dur="1" fill="hold">
                                          <p:stCondLst>
                                            <p:cond delay="0"/>
                                          </p:stCondLst>
                                        </p:cTn>
                                        <p:tgtEl>
                                          <p:spTgt spid="568"/>
                                        </p:tgtEl>
                                        <p:attrNameLst>
                                          <p:attrName>style.visibility</p:attrName>
                                        </p:attrNameLst>
                                      </p:cBhvr>
                                      <p:to>
                                        <p:strVal val="hidden"/>
                                      </p:to>
                                    </p:set>
                                  </p:childTnLst>
                                </p:cTn>
                              </p:par>
                              <p:par>
                                <p:cTn id="8288" presetID="1" presetClass="exit" presetSubtype="0" fill="hold" grpId="4" nodeType="withEffect">
                                  <p:stCondLst>
                                    <p:cond delay="0"/>
                                  </p:stCondLst>
                                  <p:childTnLst>
                                    <p:set>
                                      <p:cBhvr>
                                        <p:cTn id="8289" dur="1" fill="hold">
                                          <p:stCondLst>
                                            <p:cond delay="0"/>
                                          </p:stCondLst>
                                        </p:cTn>
                                        <p:tgtEl>
                                          <p:spTgt spid="571"/>
                                        </p:tgtEl>
                                        <p:attrNameLst>
                                          <p:attrName>style.visibility</p:attrName>
                                        </p:attrNameLst>
                                      </p:cBhvr>
                                      <p:to>
                                        <p:strVal val="hidden"/>
                                      </p:to>
                                    </p:set>
                                  </p:childTnLst>
                                </p:cTn>
                              </p:par>
                              <p:par>
                                <p:cTn id="8290" presetID="1" presetClass="exit" presetSubtype="0" fill="hold" grpId="4" nodeType="withEffect">
                                  <p:stCondLst>
                                    <p:cond delay="0"/>
                                  </p:stCondLst>
                                  <p:childTnLst>
                                    <p:set>
                                      <p:cBhvr>
                                        <p:cTn id="8291" dur="1" fill="hold">
                                          <p:stCondLst>
                                            <p:cond delay="0"/>
                                          </p:stCondLst>
                                        </p:cTn>
                                        <p:tgtEl>
                                          <p:spTgt spid="570"/>
                                        </p:tgtEl>
                                        <p:attrNameLst>
                                          <p:attrName>style.visibility</p:attrName>
                                        </p:attrNameLst>
                                      </p:cBhvr>
                                      <p:to>
                                        <p:strVal val="hidden"/>
                                      </p:to>
                                    </p:set>
                                  </p:childTnLst>
                                </p:cTn>
                              </p:par>
                              <p:par>
                                <p:cTn id="8292" presetID="1" presetClass="exit" presetSubtype="0" fill="hold" grpId="4" nodeType="withEffect">
                                  <p:stCondLst>
                                    <p:cond delay="0"/>
                                  </p:stCondLst>
                                  <p:childTnLst>
                                    <p:set>
                                      <p:cBhvr>
                                        <p:cTn id="8293" dur="1" fill="hold">
                                          <p:stCondLst>
                                            <p:cond delay="0"/>
                                          </p:stCondLst>
                                        </p:cTn>
                                        <p:tgtEl>
                                          <p:spTgt spid="573"/>
                                        </p:tgtEl>
                                        <p:attrNameLst>
                                          <p:attrName>style.visibility</p:attrName>
                                        </p:attrNameLst>
                                      </p:cBhvr>
                                      <p:to>
                                        <p:strVal val="hidden"/>
                                      </p:to>
                                    </p:set>
                                  </p:childTnLst>
                                </p:cTn>
                              </p:par>
                              <p:par>
                                <p:cTn id="8294" presetID="1" presetClass="exit" presetSubtype="0" fill="hold" grpId="4" nodeType="withEffect">
                                  <p:stCondLst>
                                    <p:cond delay="0"/>
                                  </p:stCondLst>
                                  <p:childTnLst>
                                    <p:set>
                                      <p:cBhvr>
                                        <p:cTn id="8295" dur="1" fill="hold">
                                          <p:stCondLst>
                                            <p:cond delay="0"/>
                                          </p:stCondLst>
                                        </p:cTn>
                                        <p:tgtEl>
                                          <p:spTgt spid="572"/>
                                        </p:tgtEl>
                                        <p:attrNameLst>
                                          <p:attrName>style.visibility</p:attrName>
                                        </p:attrNameLst>
                                      </p:cBhvr>
                                      <p:to>
                                        <p:strVal val="hidden"/>
                                      </p:to>
                                    </p:set>
                                  </p:childTnLst>
                                </p:cTn>
                              </p:par>
                              <p:par>
                                <p:cTn id="8296" presetID="1" presetClass="exit" presetSubtype="0" fill="hold" grpId="4" nodeType="withEffect">
                                  <p:stCondLst>
                                    <p:cond delay="0"/>
                                  </p:stCondLst>
                                  <p:childTnLst>
                                    <p:set>
                                      <p:cBhvr>
                                        <p:cTn id="8297" dur="1" fill="hold">
                                          <p:stCondLst>
                                            <p:cond delay="0"/>
                                          </p:stCondLst>
                                        </p:cTn>
                                        <p:tgtEl>
                                          <p:spTgt spid="575"/>
                                        </p:tgtEl>
                                        <p:attrNameLst>
                                          <p:attrName>style.visibility</p:attrName>
                                        </p:attrNameLst>
                                      </p:cBhvr>
                                      <p:to>
                                        <p:strVal val="hidden"/>
                                      </p:to>
                                    </p:set>
                                  </p:childTnLst>
                                </p:cTn>
                              </p:par>
                              <p:par>
                                <p:cTn id="8298" presetID="1" presetClass="exit" presetSubtype="0" fill="hold" grpId="4" nodeType="withEffect">
                                  <p:stCondLst>
                                    <p:cond delay="0"/>
                                  </p:stCondLst>
                                  <p:childTnLst>
                                    <p:set>
                                      <p:cBhvr>
                                        <p:cTn id="8299" dur="1" fill="hold">
                                          <p:stCondLst>
                                            <p:cond delay="0"/>
                                          </p:stCondLst>
                                        </p:cTn>
                                        <p:tgtEl>
                                          <p:spTgt spid="574"/>
                                        </p:tgtEl>
                                        <p:attrNameLst>
                                          <p:attrName>style.visibility</p:attrName>
                                        </p:attrNameLst>
                                      </p:cBhvr>
                                      <p:to>
                                        <p:strVal val="hidden"/>
                                      </p:to>
                                    </p:set>
                                  </p:childTnLst>
                                </p:cTn>
                              </p:par>
                              <p:par>
                                <p:cTn id="8300" presetID="1" presetClass="exit" presetSubtype="0" fill="hold" grpId="4" nodeType="withEffect">
                                  <p:stCondLst>
                                    <p:cond delay="0"/>
                                  </p:stCondLst>
                                  <p:childTnLst>
                                    <p:set>
                                      <p:cBhvr>
                                        <p:cTn id="8301" dur="1" fill="hold">
                                          <p:stCondLst>
                                            <p:cond delay="0"/>
                                          </p:stCondLst>
                                        </p:cTn>
                                        <p:tgtEl>
                                          <p:spTgt spid="577"/>
                                        </p:tgtEl>
                                        <p:attrNameLst>
                                          <p:attrName>style.visibility</p:attrName>
                                        </p:attrNameLst>
                                      </p:cBhvr>
                                      <p:to>
                                        <p:strVal val="hidden"/>
                                      </p:to>
                                    </p:set>
                                  </p:childTnLst>
                                </p:cTn>
                              </p:par>
                              <p:par>
                                <p:cTn id="8302" presetID="1" presetClass="exit" presetSubtype="0" fill="hold" grpId="4" nodeType="withEffect">
                                  <p:stCondLst>
                                    <p:cond delay="0"/>
                                  </p:stCondLst>
                                  <p:childTnLst>
                                    <p:set>
                                      <p:cBhvr>
                                        <p:cTn id="8303" dur="1" fill="hold">
                                          <p:stCondLst>
                                            <p:cond delay="0"/>
                                          </p:stCondLst>
                                        </p:cTn>
                                        <p:tgtEl>
                                          <p:spTgt spid="576"/>
                                        </p:tgtEl>
                                        <p:attrNameLst>
                                          <p:attrName>style.visibility</p:attrName>
                                        </p:attrNameLst>
                                      </p:cBhvr>
                                      <p:to>
                                        <p:strVal val="hidden"/>
                                      </p:to>
                                    </p:set>
                                  </p:childTnLst>
                                </p:cTn>
                              </p:par>
                              <p:par>
                                <p:cTn id="8304" presetID="1" presetClass="exit" presetSubtype="0" fill="hold" grpId="4" nodeType="withEffect">
                                  <p:stCondLst>
                                    <p:cond delay="0"/>
                                  </p:stCondLst>
                                  <p:childTnLst>
                                    <p:set>
                                      <p:cBhvr>
                                        <p:cTn id="8305" dur="1" fill="hold">
                                          <p:stCondLst>
                                            <p:cond delay="0"/>
                                          </p:stCondLst>
                                        </p:cTn>
                                        <p:tgtEl>
                                          <p:spTgt spid="579"/>
                                        </p:tgtEl>
                                        <p:attrNameLst>
                                          <p:attrName>style.visibility</p:attrName>
                                        </p:attrNameLst>
                                      </p:cBhvr>
                                      <p:to>
                                        <p:strVal val="hidden"/>
                                      </p:to>
                                    </p:set>
                                  </p:childTnLst>
                                </p:cTn>
                              </p:par>
                              <p:par>
                                <p:cTn id="8306" presetID="1" presetClass="exit" presetSubtype="0" fill="hold" grpId="4" nodeType="withEffect">
                                  <p:stCondLst>
                                    <p:cond delay="0"/>
                                  </p:stCondLst>
                                  <p:childTnLst>
                                    <p:set>
                                      <p:cBhvr>
                                        <p:cTn id="8307" dur="1" fill="hold">
                                          <p:stCondLst>
                                            <p:cond delay="0"/>
                                          </p:stCondLst>
                                        </p:cTn>
                                        <p:tgtEl>
                                          <p:spTgt spid="578"/>
                                        </p:tgtEl>
                                        <p:attrNameLst>
                                          <p:attrName>style.visibility</p:attrName>
                                        </p:attrNameLst>
                                      </p:cBhvr>
                                      <p:to>
                                        <p:strVal val="hidden"/>
                                      </p:to>
                                    </p:set>
                                  </p:childTnLst>
                                </p:cTn>
                              </p:par>
                              <p:par>
                                <p:cTn id="8308" presetID="1" presetClass="exit" presetSubtype="0" fill="hold" grpId="4" nodeType="withEffect">
                                  <p:stCondLst>
                                    <p:cond delay="0"/>
                                  </p:stCondLst>
                                  <p:childTnLst>
                                    <p:set>
                                      <p:cBhvr>
                                        <p:cTn id="8309" dur="1" fill="hold">
                                          <p:stCondLst>
                                            <p:cond delay="0"/>
                                          </p:stCondLst>
                                        </p:cTn>
                                        <p:tgtEl>
                                          <p:spTgt spid="581"/>
                                        </p:tgtEl>
                                        <p:attrNameLst>
                                          <p:attrName>style.visibility</p:attrName>
                                        </p:attrNameLst>
                                      </p:cBhvr>
                                      <p:to>
                                        <p:strVal val="hidden"/>
                                      </p:to>
                                    </p:set>
                                  </p:childTnLst>
                                </p:cTn>
                              </p:par>
                              <p:par>
                                <p:cTn id="8310" presetID="1" presetClass="exit" presetSubtype="0" fill="hold" grpId="4" nodeType="withEffect">
                                  <p:stCondLst>
                                    <p:cond delay="0"/>
                                  </p:stCondLst>
                                  <p:childTnLst>
                                    <p:set>
                                      <p:cBhvr>
                                        <p:cTn id="8311" dur="1" fill="hold">
                                          <p:stCondLst>
                                            <p:cond delay="0"/>
                                          </p:stCondLst>
                                        </p:cTn>
                                        <p:tgtEl>
                                          <p:spTgt spid="580"/>
                                        </p:tgtEl>
                                        <p:attrNameLst>
                                          <p:attrName>style.visibility</p:attrName>
                                        </p:attrNameLst>
                                      </p:cBhvr>
                                      <p:to>
                                        <p:strVal val="hidden"/>
                                      </p:to>
                                    </p:set>
                                  </p:childTnLst>
                                </p:cTn>
                              </p:par>
                              <p:par>
                                <p:cTn id="8312" presetID="1" presetClass="exit" presetSubtype="0" fill="hold" grpId="4" nodeType="withEffect">
                                  <p:stCondLst>
                                    <p:cond delay="0"/>
                                  </p:stCondLst>
                                  <p:childTnLst>
                                    <p:set>
                                      <p:cBhvr>
                                        <p:cTn id="8313" dur="1" fill="hold">
                                          <p:stCondLst>
                                            <p:cond delay="0"/>
                                          </p:stCondLst>
                                        </p:cTn>
                                        <p:tgtEl>
                                          <p:spTgt spid="583"/>
                                        </p:tgtEl>
                                        <p:attrNameLst>
                                          <p:attrName>style.visibility</p:attrName>
                                        </p:attrNameLst>
                                      </p:cBhvr>
                                      <p:to>
                                        <p:strVal val="hidden"/>
                                      </p:to>
                                    </p:set>
                                  </p:childTnLst>
                                </p:cTn>
                              </p:par>
                              <p:par>
                                <p:cTn id="8314" presetID="1" presetClass="exit" presetSubtype="0" fill="hold" grpId="4" nodeType="withEffect">
                                  <p:stCondLst>
                                    <p:cond delay="0"/>
                                  </p:stCondLst>
                                  <p:childTnLst>
                                    <p:set>
                                      <p:cBhvr>
                                        <p:cTn id="8315" dur="1" fill="hold">
                                          <p:stCondLst>
                                            <p:cond delay="0"/>
                                          </p:stCondLst>
                                        </p:cTn>
                                        <p:tgtEl>
                                          <p:spTgt spid="582"/>
                                        </p:tgtEl>
                                        <p:attrNameLst>
                                          <p:attrName>style.visibility</p:attrName>
                                        </p:attrNameLst>
                                      </p:cBhvr>
                                      <p:to>
                                        <p:strVal val="hidden"/>
                                      </p:to>
                                    </p:set>
                                  </p:childTnLst>
                                </p:cTn>
                              </p:par>
                              <p:par>
                                <p:cTn id="8316" presetID="1" presetClass="exit" presetSubtype="0" fill="hold" grpId="4" nodeType="withEffect">
                                  <p:stCondLst>
                                    <p:cond delay="0"/>
                                  </p:stCondLst>
                                  <p:childTnLst>
                                    <p:set>
                                      <p:cBhvr>
                                        <p:cTn id="8317" dur="1" fill="hold">
                                          <p:stCondLst>
                                            <p:cond delay="0"/>
                                          </p:stCondLst>
                                        </p:cTn>
                                        <p:tgtEl>
                                          <p:spTgt spid="585"/>
                                        </p:tgtEl>
                                        <p:attrNameLst>
                                          <p:attrName>style.visibility</p:attrName>
                                        </p:attrNameLst>
                                      </p:cBhvr>
                                      <p:to>
                                        <p:strVal val="hidden"/>
                                      </p:to>
                                    </p:set>
                                  </p:childTnLst>
                                </p:cTn>
                              </p:par>
                              <p:par>
                                <p:cTn id="8318" presetID="1" presetClass="exit" presetSubtype="0" fill="hold" grpId="4" nodeType="withEffect">
                                  <p:stCondLst>
                                    <p:cond delay="0"/>
                                  </p:stCondLst>
                                  <p:childTnLst>
                                    <p:set>
                                      <p:cBhvr>
                                        <p:cTn id="8319" dur="1" fill="hold">
                                          <p:stCondLst>
                                            <p:cond delay="0"/>
                                          </p:stCondLst>
                                        </p:cTn>
                                        <p:tgtEl>
                                          <p:spTgt spid="584"/>
                                        </p:tgtEl>
                                        <p:attrNameLst>
                                          <p:attrName>style.visibility</p:attrName>
                                        </p:attrNameLst>
                                      </p:cBhvr>
                                      <p:to>
                                        <p:strVal val="hidden"/>
                                      </p:to>
                                    </p:set>
                                  </p:childTnLst>
                                </p:cTn>
                              </p:par>
                              <p:par>
                                <p:cTn id="8320" presetID="1" presetClass="exit" presetSubtype="0" fill="hold" grpId="4" nodeType="withEffect">
                                  <p:stCondLst>
                                    <p:cond delay="0"/>
                                  </p:stCondLst>
                                  <p:childTnLst>
                                    <p:set>
                                      <p:cBhvr>
                                        <p:cTn id="8321" dur="1" fill="hold">
                                          <p:stCondLst>
                                            <p:cond delay="0"/>
                                          </p:stCondLst>
                                        </p:cTn>
                                        <p:tgtEl>
                                          <p:spTgt spid="586"/>
                                        </p:tgtEl>
                                        <p:attrNameLst>
                                          <p:attrName>style.visibility</p:attrName>
                                        </p:attrNameLst>
                                      </p:cBhvr>
                                      <p:to>
                                        <p:strVal val="hidden"/>
                                      </p:to>
                                    </p:set>
                                  </p:childTnLst>
                                </p:cTn>
                              </p:par>
                              <p:par>
                                <p:cTn id="8322" presetID="1" presetClass="exit" presetSubtype="0" fill="hold" grpId="4" nodeType="withEffect">
                                  <p:stCondLst>
                                    <p:cond delay="0"/>
                                  </p:stCondLst>
                                  <p:childTnLst>
                                    <p:set>
                                      <p:cBhvr>
                                        <p:cTn id="8323" dur="1" fill="hold">
                                          <p:stCondLst>
                                            <p:cond delay="0"/>
                                          </p:stCondLst>
                                        </p:cTn>
                                        <p:tgtEl>
                                          <p:spTgt spid="587"/>
                                        </p:tgtEl>
                                        <p:attrNameLst>
                                          <p:attrName>style.visibility</p:attrName>
                                        </p:attrNameLst>
                                      </p:cBhvr>
                                      <p:to>
                                        <p:strVal val="hidden"/>
                                      </p:to>
                                    </p:set>
                                  </p:childTnLst>
                                </p:cTn>
                              </p:par>
                              <p:par>
                                <p:cTn id="8324" presetID="1" presetClass="exit" presetSubtype="0" fill="hold" grpId="4" nodeType="withEffect">
                                  <p:stCondLst>
                                    <p:cond delay="0"/>
                                  </p:stCondLst>
                                  <p:childTnLst>
                                    <p:set>
                                      <p:cBhvr>
                                        <p:cTn id="8325" dur="1" fill="hold">
                                          <p:stCondLst>
                                            <p:cond delay="0"/>
                                          </p:stCondLst>
                                        </p:cTn>
                                        <p:tgtEl>
                                          <p:spTgt spid="589"/>
                                        </p:tgtEl>
                                        <p:attrNameLst>
                                          <p:attrName>style.visibility</p:attrName>
                                        </p:attrNameLst>
                                      </p:cBhvr>
                                      <p:to>
                                        <p:strVal val="hidden"/>
                                      </p:to>
                                    </p:set>
                                  </p:childTnLst>
                                </p:cTn>
                              </p:par>
                              <p:par>
                                <p:cTn id="8326" presetID="1" presetClass="exit" presetSubtype="0" fill="hold" grpId="4" nodeType="withEffect">
                                  <p:stCondLst>
                                    <p:cond delay="0"/>
                                  </p:stCondLst>
                                  <p:childTnLst>
                                    <p:set>
                                      <p:cBhvr>
                                        <p:cTn id="8327" dur="1" fill="hold">
                                          <p:stCondLst>
                                            <p:cond delay="0"/>
                                          </p:stCondLst>
                                        </p:cTn>
                                        <p:tgtEl>
                                          <p:spTgt spid="588"/>
                                        </p:tgtEl>
                                        <p:attrNameLst>
                                          <p:attrName>style.visibility</p:attrName>
                                        </p:attrNameLst>
                                      </p:cBhvr>
                                      <p:to>
                                        <p:strVal val="hidden"/>
                                      </p:to>
                                    </p:set>
                                  </p:childTnLst>
                                </p:cTn>
                              </p:par>
                              <p:par>
                                <p:cTn id="8328" presetID="1" presetClass="exit" presetSubtype="0" fill="hold" grpId="4" nodeType="withEffect">
                                  <p:stCondLst>
                                    <p:cond delay="0"/>
                                  </p:stCondLst>
                                  <p:childTnLst>
                                    <p:set>
                                      <p:cBhvr>
                                        <p:cTn id="8329" dur="1" fill="hold">
                                          <p:stCondLst>
                                            <p:cond delay="0"/>
                                          </p:stCondLst>
                                        </p:cTn>
                                        <p:tgtEl>
                                          <p:spTgt spid="591"/>
                                        </p:tgtEl>
                                        <p:attrNameLst>
                                          <p:attrName>style.visibility</p:attrName>
                                        </p:attrNameLst>
                                      </p:cBhvr>
                                      <p:to>
                                        <p:strVal val="hidden"/>
                                      </p:to>
                                    </p:set>
                                  </p:childTnLst>
                                </p:cTn>
                              </p:par>
                              <p:par>
                                <p:cTn id="8330" presetID="1" presetClass="exit" presetSubtype="0" fill="hold" grpId="4" nodeType="withEffect">
                                  <p:stCondLst>
                                    <p:cond delay="0"/>
                                  </p:stCondLst>
                                  <p:childTnLst>
                                    <p:set>
                                      <p:cBhvr>
                                        <p:cTn id="8331" dur="1" fill="hold">
                                          <p:stCondLst>
                                            <p:cond delay="0"/>
                                          </p:stCondLst>
                                        </p:cTn>
                                        <p:tgtEl>
                                          <p:spTgt spid="590"/>
                                        </p:tgtEl>
                                        <p:attrNameLst>
                                          <p:attrName>style.visibility</p:attrName>
                                        </p:attrNameLst>
                                      </p:cBhvr>
                                      <p:to>
                                        <p:strVal val="hidden"/>
                                      </p:to>
                                    </p:set>
                                  </p:childTnLst>
                                </p:cTn>
                              </p:par>
                              <p:par>
                                <p:cTn id="8332" presetID="1" presetClass="exit" presetSubtype="0" fill="hold" grpId="4" nodeType="withEffect">
                                  <p:stCondLst>
                                    <p:cond delay="0"/>
                                  </p:stCondLst>
                                  <p:childTnLst>
                                    <p:set>
                                      <p:cBhvr>
                                        <p:cTn id="8333" dur="1" fill="hold">
                                          <p:stCondLst>
                                            <p:cond delay="0"/>
                                          </p:stCondLst>
                                        </p:cTn>
                                        <p:tgtEl>
                                          <p:spTgt spid="593"/>
                                        </p:tgtEl>
                                        <p:attrNameLst>
                                          <p:attrName>style.visibility</p:attrName>
                                        </p:attrNameLst>
                                      </p:cBhvr>
                                      <p:to>
                                        <p:strVal val="hidden"/>
                                      </p:to>
                                    </p:set>
                                  </p:childTnLst>
                                </p:cTn>
                              </p:par>
                              <p:par>
                                <p:cTn id="8334" presetID="1" presetClass="exit" presetSubtype="0" fill="hold" grpId="4" nodeType="withEffect">
                                  <p:stCondLst>
                                    <p:cond delay="0"/>
                                  </p:stCondLst>
                                  <p:childTnLst>
                                    <p:set>
                                      <p:cBhvr>
                                        <p:cTn id="8335" dur="1" fill="hold">
                                          <p:stCondLst>
                                            <p:cond delay="0"/>
                                          </p:stCondLst>
                                        </p:cTn>
                                        <p:tgtEl>
                                          <p:spTgt spid="592"/>
                                        </p:tgtEl>
                                        <p:attrNameLst>
                                          <p:attrName>style.visibility</p:attrName>
                                        </p:attrNameLst>
                                      </p:cBhvr>
                                      <p:to>
                                        <p:strVal val="hidden"/>
                                      </p:to>
                                    </p:set>
                                  </p:childTnLst>
                                </p:cTn>
                              </p:par>
                              <p:par>
                                <p:cTn id="8336" presetID="1" presetClass="exit" presetSubtype="0" fill="hold" grpId="4" nodeType="withEffect">
                                  <p:stCondLst>
                                    <p:cond delay="0"/>
                                  </p:stCondLst>
                                  <p:childTnLst>
                                    <p:set>
                                      <p:cBhvr>
                                        <p:cTn id="8337" dur="1" fill="hold">
                                          <p:stCondLst>
                                            <p:cond delay="0"/>
                                          </p:stCondLst>
                                        </p:cTn>
                                        <p:tgtEl>
                                          <p:spTgt spid="595"/>
                                        </p:tgtEl>
                                        <p:attrNameLst>
                                          <p:attrName>style.visibility</p:attrName>
                                        </p:attrNameLst>
                                      </p:cBhvr>
                                      <p:to>
                                        <p:strVal val="hidden"/>
                                      </p:to>
                                    </p:set>
                                  </p:childTnLst>
                                </p:cTn>
                              </p:par>
                              <p:par>
                                <p:cTn id="8338" presetID="1" presetClass="exit" presetSubtype="0" fill="hold" grpId="4" nodeType="withEffect">
                                  <p:stCondLst>
                                    <p:cond delay="0"/>
                                  </p:stCondLst>
                                  <p:childTnLst>
                                    <p:set>
                                      <p:cBhvr>
                                        <p:cTn id="8339" dur="1" fill="hold">
                                          <p:stCondLst>
                                            <p:cond delay="0"/>
                                          </p:stCondLst>
                                        </p:cTn>
                                        <p:tgtEl>
                                          <p:spTgt spid="594"/>
                                        </p:tgtEl>
                                        <p:attrNameLst>
                                          <p:attrName>style.visibility</p:attrName>
                                        </p:attrNameLst>
                                      </p:cBhvr>
                                      <p:to>
                                        <p:strVal val="hidden"/>
                                      </p:to>
                                    </p:set>
                                  </p:childTnLst>
                                </p:cTn>
                              </p:par>
                              <p:par>
                                <p:cTn id="8340" presetID="1" presetClass="exit" presetSubtype="0" fill="hold" grpId="4" nodeType="withEffect">
                                  <p:stCondLst>
                                    <p:cond delay="0"/>
                                  </p:stCondLst>
                                  <p:childTnLst>
                                    <p:set>
                                      <p:cBhvr>
                                        <p:cTn id="8341" dur="1" fill="hold">
                                          <p:stCondLst>
                                            <p:cond delay="0"/>
                                          </p:stCondLst>
                                        </p:cTn>
                                        <p:tgtEl>
                                          <p:spTgt spid="597"/>
                                        </p:tgtEl>
                                        <p:attrNameLst>
                                          <p:attrName>style.visibility</p:attrName>
                                        </p:attrNameLst>
                                      </p:cBhvr>
                                      <p:to>
                                        <p:strVal val="hidden"/>
                                      </p:to>
                                    </p:set>
                                  </p:childTnLst>
                                </p:cTn>
                              </p:par>
                              <p:par>
                                <p:cTn id="8342" presetID="1" presetClass="exit" presetSubtype="0" fill="hold" grpId="4" nodeType="withEffect">
                                  <p:stCondLst>
                                    <p:cond delay="0"/>
                                  </p:stCondLst>
                                  <p:childTnLst>
                                    <p:set>
                                      <p:cBhvr>
                                        <p:cTn id="8343" dur="1" fill="hold">
                                          <p:stCondLst>
                                            <p:cond delay="0"/>
                                          </p:stCondLst>
                                        </p:cTn>
                                        <p:tgtEl>
                                          <p:spTgt spid="596"/>
                                        </p:tgtEl>
                                        <p:attrNameLst>
                                          <p:attrName>style.visibility</p:attrName>
                                        </p:attrNameLst>
                                      </p:cBhvr>
                                      <p:to>
                                        <p:strVal val="hidden"/>
                                      </p:to>
                                    </p:set>
                                  </p:childTnLst>
                                </p:cTn>
                              </p:par>
                              <p:par>
                                <p:cTn id="8344" presetID="1" presetClass="exit" presetSubtype="0" fill="hold" grpId="4" nodeType="withEffect">
                                  <p:stCondLst>
                                    <p:cond delay="0"/>
                                  </p:stCondLst>
                                  <p:childTnLst>
                                    <p:set>
                                      <p:cBhvr>
                                        <p:cTn id="8345" dur="1" fill="hold">
                                          <p:stCondLst>
                                            <p:cond delay="0"/>
                                          </p:stCondLst>
                                        </p:cTn>
                                        <p:tgtEl>
                                          <p:spTgt spid="599"/>
                                        </p:tgtEl>
                                        <p:attrNameLst>
                                          <p:attrName>style.visibility</p:attrName>
                                        </p:attrNameLst>
                                      </p:cBhvr>
                                      <p:to>
                                        <p:strVal val="hidden"/>
                                      </p:to>
                                    </p:set>
                                  </p:childTnLst>
                                </p:cTn>
                              </p:par>
                              <p:par>
                                <p:cTn id="8346" presetID="1" presetClass="exit" presetSubtype="0" fill="hold" grpId="4" nodeType="withEffect">
                                  <p:stCondLst>
                                    <p:cond delay="0"/>
                                  </p:stCondLst>
                                  <p:childTnLst>
                                    <p:set>
                                      <p:cBhvr>
                                        <p:cTn id="8347" dur="1" fill="hold">
                                          <p:stCondLst>
                                            <p:cond delay="0"/>
                                          </p:stCondLst>
                                        </p:cTn>
                                        <p:tgtEl>
                                          <p:spTgt spid="598"/>
                                        </p:tgtEl>
                                        <p:attrNameLst>
                                          <p:attrName>style.visibility</p:attrName>
                                        </p:attrNameLst>
                                      </p:cBhvr>
                                      <p:to>
                                        <p:strVal val="hidden"/>
                                      </p:to>
                                    </p:set>
                                  </p:childTnLst>
                                </p:cTn>
                              </p:par>
                              <p:par>
                                <p:cTn id="8348" presetID="1" presetClass="exit" presetSubtype="0" fill="hold" grpId="4" nodeType="withEffect">
                                  <p:stCondLst>
                                    <p:cond delay="0"/>
                                  </p:stCondLst>
                                  <p:childTnLst>
                                    <p:set>
                                      <p:cBhvr>
                                        <p:cTn id="8349" dur="1" fill="hold">
                                          <p:stCondLst>
                                            <p:cond delay="0"/>
                                          </p:stCondLst>
                                        </p:cTn>
                                        <p:tgtEl>
                                          <p:spTgt spid="601"/>
                                        </p:tgtEl>
                                        <p:attrNameLst>
                                          <p:attrName>style.visibility</p:attrName>
                                        </p:attrNameLst>
                                      </p:cBhvr>
                                      <p:to>
                                        <p:strVal val="hidden"/>
                                      </p:to>
                                    </p:set>
                                  </p:childTnLst>
                                </p:cTn>
                              </p:par>
                              <p:par>
                                <p:cTn id="8350" presetID="1" presetClass="exit" presetSubtype="0" fill="hold" grpId="4" nodeType="withEffect">
                                  <p:stCondLst>
                                    <p:cond delay="0"/>
                                  </p:stCondLst>
                                  <p:childTnLst>
                                    <p:set>
                                      <p:cBhvr>
                                        <p:cTn id="8351" dur="1" fill="hold">
                                          <p:stCondLst>
                                            <p:cond delay="0"/>
                                          </p:stCondLst>
                                        </p:cTn>
                                        <p:tgtEl>
                                          <p:spTgt spid="600"/>
                                        </p:tgtEl>
                                        <p:attrNameLst>
                                          <p:attrName>style.visibility</p:attrName>
                                        </p:attrNameLst>
                                      </p:cBhvr>
                                      <p:to>
                                        <p:strVal val="hidden"/>
                                      </p:to>
                                    </p:set>
                                  </p:childTnLst>
                                </p:cTn>
                              </p:par>
                              <p:par>
                                <p:cTn id="8352" presetID="1" presetClass="exit" presetSubtype="0" fill="hold" grpId="4" nodeType="withEffect">
                                  <p:stCondLst>
                                    <p:cond delay="0"/>
                                  </p:stCondLst>
                                  <p:childTnLst>
                                    <p:set>
                                      <p:cBhvr>
                                        <p:cTn id="8353" dur="1" fill="hold">
                                          <p:stCondLst>
                                            <p:cond delay="0"/>
                                          </p:stCondLst>
                                        </p:cTn>
                                        <p:tgtEl>
                                          <p:spTgt spid="603"/>
                                        </p:tgtEl>
                                        <p:attrNameLst>
                                          <p:attrName>style.visibility</p:attrName>
                                        </p:attrNameLst>
                                      </p:cBhvr>
                                      <p:to>
                                        <p:strVal val="hidden"/>
                                      </p:to>
                                    </p:set>
                                  </p:childTnLst>
                                </p:cTn>
                              </p:par>
                              <p:par>
                                <p:cTn id="8354" presetID="1" presetClass="exit" presetSubtype="0" fill="hold" grpId="4" nodeType="withEffect">
                                  <p:stCondLst>
                                    <p:cond delay="0"/>
                                  </p:stCondLst>
                                  <p:childTnLst>
                                    <p:set>
                                      <p:cBhvr>
                                        <p:cTn id="8355" dur="1" fill="hold">
                                          <p:stCondLst>
                                            <p:cond delay="0"/>
                                          </p:stCondLst>
                                        </p:cTn>
                                        <p:tgtEl>
                                          <p:spTgt spid="602"/>
                                        </p:tgtEl>
                                        <p:attrNameLst>
                                          <p:attrName>style.visibility</p:attrName>
                                        </p:attrNameLst>
                                      </p:cBhvr>
                                      <p:to>
                                        <p:strVal val="hidden"/>
                                      </p:to>
                                    </p:set>
                                  </p:childTnLst>
                                </p:cTn>
                              </p:par>
                              <p:par>
                                <p:cTn id="8356" presetID="1" presetClass="exit" presetSubtype="0" fill="hold" grpId="4" nodeType="withEffect">
                                  <p:stCondLst>
                                    <p:cond delay="0"/>
                                  </p:stCondLst>
                                  <p:childTnLst>
                                    <p:set>
                                      <p:cBhvr>
                                        <p:cTn id="8357" dur="1" fill="hold">
                                          <p:stCondLst>
                                            <p:cond delay="0"/>
                                          </p:stCondLst>
                                        </p:cTn>
                                        <p:tgtEl>
                                          <p:spTgt spid="605"/>
                                        </p:tgtEl>
                                        <p:attrNameLst>
                                          <p:attrName>style.visibility</p:attrName>
                                        </p:attrNameLst>
                                      </p:cBhvr>
                                      <p:to>
                                        <p:strVal val="hidden"/>
                                      </p:to>
                                    </p:set>
                                  </p:childTnLst>
                                </p:cTn>
                              </p:par>
                              <p:par>
                                <p:cTn id="8358" presetID="1" presetClass="exit" presetSubtype="0" fill="hold" grpId="4" nodeType="withEffect">
                                  <p:stCondLst>
                                    <p:cond delay="0"/>
                                  </p:stCondLst>
                                  <p:childTnLst>
                                    <p:set>
                                      <p:cBhvr>
                                        <p:cTn id="8359" dur="1" fill="hold">
                                          <p:stCondLst>
                                            <p:cond delay="0"/>
                                          </p:stCondLst>
                                        </p:cTn>
                                        <p:tgtEl>
                                          <p:spTgt spid="604"/>
                                        </p:tgtEl>
                                        <p:attrNameLst>
                                          <p:attrName>style.visibility</p:attrName>
                                        </p:attrNameLst>
                                      </p:cBhvr>
                                      <p:to>
                                        <p:strVal val="hidden"/>
                                      </p:to>
                                    </p:set>
                                  </p:childTnLst>
                                </p:cTn>
                              </p:par>
                              <p:par>
                                <p:cTn id="8360" presetID="1" presetClass="exit" presetSubtype="0" fill="hold" grpId="4" nodeType="withEffect">
                                  <p:stCondLst>
                                    <p:cond delay="0"/>
                                  </p:stCondLst>
                                  <p:childTnLst>
                                    <p:set>
                                      <p:cBhvr>
                                        <p:cTn id="8361" dur="1" fill="hold">
                                          <p:stCondLst>
                                            <p:cond delay="0"/>
                                          </p:stCondLst>
                                        </p:cTn>
                                        <p:tgtEl>
                                          <p:spTgt spid="606"/>
                                        </p:tgtEl>
                                        <p:attrNameLst>
                                          <p:attrName>style.visibility</p:attrName>
                                        </p:attrNameLst>
                                      </p:cBhvr>
                                      <p:to>
                                        <p:strVal val="hidden"/>
                                      </p:to>
                                    </p:set>
                                  </p:childTnLst>
                                </p:cTn>
                              </p:par>
                              <p:par>
                                <p:cTn id="8362" presetID="1" presetClass="exit" presetSubtype="0" fill="hold" grpId="4" nodeType="withEffect">
                                  <p:stCondLst>
                                    <p:cond delay="0"/>
                                  </p:stCondLst>
                                  <p:childTnLst>
                                    <p:set>
                                      <p:cBhvr>
                                        <p:cTn id="8363" dur="1" fill="hold">
                                          <p:stCondLst>
                                            <p:cond delay="0"/>
                                          </p:stCondLst>
                                        </p:cTn>
                                        <p:tgtEl>
                                          <p:spTgt spid="607"/>
                                        </p:tgtEl>
                                        <p:attrNameLst>
                                          <p:attrName>style.visibility</p:attrName>
                                        </p:attrNameLst>
                                      </p:cBhvr>
                                      <p:to>
                                        <p:strVal val="hidden"/>
                                      </p:to>
                                    </p:set>
                                  </p:childTnLst>
                                </p:cTn>
                              </p:par>
                              <p:par>
                                <p:cTn id="8364" presetID="1" presetClass="exit" presetSubtype="0" fill="hold" grpId="4" nodeType="withEffect">
                                  <p:stCondLst>
                                    <p:cond delay="0"/>
                                  </p:stCondLst>
                                  <p:childTnLst>
                                    <p:set>
                                      <p:cBhvr>
                                        <p:cTn id="8365" dur="1" fill="hold">
                                          <p:stCondLst>
                                            <p:cond delay="0"/>
                                          </p:stCondLst>
                                        </p:cTn>
                                        <p:tgtEl>
                                          <p:spTgt spid="609"/>
                                        </p:tgtEl>
                                        <p:attrNameLst>
                                          <p:attrName>style.visibility</p:attrName>
                                        </p:attrNameLst>
                                      </p:cBhvr>
                                      <p:to>
                                        <p:strVal val="hidden"/>
                                      </p:to>
                                    </p:set>
                                  </p:childTnLst>
                                </p:cTn>
                              </p:par>
                              <p:par>
                                <p:cTn id="8366" presetID="1" presetClass="exit" presetSubtype="0" fill="hold" grpId="4" nodeType="withEffect">
                                  <p:stCondLst>
                                    <p:cond delay="0"/>
                                  </p:stCondLst>
                                  <p:childTnLst>
                                    <p:set>
                                      <p:cBhvr>
                                        <p:cTn id="8367" dur="1" fill="hold">
                                          <p:stCondLst>
                                            <p:cond delay="0"/>
                                          </p:stCondLst>
                                        </p:cTn>
                                        <p:tgtEl>
                                          <p:spTgt spid="608"/>
                                        </p:tgtEl>
                                        <p:attrNameLst>
                                          <p:attrName>style.visibility</p:attrName>
                                        </p:attrNameLst>
                                      </p:cBhvr>
                                      <p:to>
                                        <p:strVal val="hidden"/>
                                      </p:to>
                                    </p:set>
                                  </p:childTnLst>
                                </p:cTn>
                              </p:par>
                              <p:par>
                                <p:cTn id="8368" presetID="1" presetClass="exit" presetSubtype="0" fill="hold" grpId="4" nodeType="withEffect">
                                  <p:stCondLst>
                                    <p:cond delay="0"/>
                                  </p:stCondLst>
                                  <p:childTnLst>
                                    <p:set>
                                      <p:cBhvr>
                                        <p:cTn id="8369" dur="1" fill="hold">
                                          <p:stCondLst>
                                            <p:cond delay="0"/>
                                          </p:stCondLst>
                                        </p:cTn>
                                        <p:tgtEl>
                                          <p:spTgt spid="611"/>
                                        </p:tgtEl>
                                        <p:attrNameLst>
                                          <p:attrName>style.visibility</p:attrName>
                                        </p:attrNameLst>
                                      </p:cBhvr>
                                      <p:to>
                                        <p:strVal val="hidden"/>
                                      </p:to>
                                    </p:set>
                                  </p:childTnLst>
                                </p:cTn>
                              </p:par>
                              <p:par>
                                <p:cTn id="8370" presetID="1" presetClass="exit" presetSubtype="0" fill="hold" grpId="4" nodeType="withEffect">
                                  <p:stCondLst>
                                    <p:cond delay="0"/>
                                  </p:stCondLst>
                                  <p:childTnLst>
                                    <p:set>
                                      <p:cBhvr>
                                        <p:cTn id="8371" dur="1" fill="hold">
                                          <p:stCondLst>
                                            <p:cond delay="0"/>
                                          </p:stCondLst>
                                        </p:cTn>
                                        <p:tgtEl>
                                          <p:spTgt spid="610"/>
                                        </p:tgtEl>
                                        <p:attrNameLst>
                                          <p:attrName>style.visibility</p:attrName>
                                        </p:attrNameLst>
                                      </p:cBhvr>
                                      <p:to>
                                        <p:strVal val="hidden"/>
                                      </p:to>
                                    </p:set>
                                  </p:childTnLst>
                                </p:cTn>
                              </p:par>
                              <p:par>
                                <p:cTn id="8372" presetID="1" presetClass="exit" presetSubtype="0" fill="hold" grpId="4" nodeType="withEffect">
                                  <p:stCondLst>
                                    <p:cond delay="0"/>
                                  </p:stCondLst>
                                  <p:childTnLst>
                                    <p:set>
                                      <p:cBhvr>
                                        <p:cTn id="8373" dur="1" fill="hold">
                                          <p:stCondLst>
                                            <p:cond delay="0"/>
                                          </p:stCondLst>
                                        </p:cTn>
                                        <p:tgtEl>
                                          <p:spTgt spid="613"/>
                                        </p:tgtEl>
                                        <p:attrNameLst>
                                          <p:attrName>style.visibility</p:attrName>
                                        </p:attrNameLst>
                                      </p:cBhvr>
                                      <p:to>
                                        <p:strVal val="hidden"/>
                                      </p:to>
                                    </p:set>
                                  </p:childTnLst>
                                </p:cTn>
                              </p:par>
                              <p:par>
                                <p:cTn id="8374" presetID="1" presetClass="exit" presetSubtype="0" fill="hold" grpId="4" nodeType="withEffect">
                                  <p:stCondLst>
                                    <p:cond delay="0"/>
                                  </p:stCondLst>
                                  <p:childTnLst>
                                    <p:set>
                                      <p:cBhvr>
                                        <p:cTn id="8375" dur="1" fill="hold">
                                          <p:stCondLst>
                                            <p:cond delay="0"/>
                                          </p:stCondLst>
                                        </p:cTn>
                                        <p:tgtEl>
                                          <p:spTgt spid="612"/>
                                        </p:tgtEl>
                                        <p:attrNameLst>
                                          <p:attrName>style.visibility</p:attrName>
                                        </p:attrNameLst>
                                      </p:cBhvr>
                                      <p:to>
                                        <p:strVal val="hidden"/>
                                      </p:to>
                                    </p:set>
                                  </p:childTnLst>
                                </p:cTn>
                              </p:par>
                              <p:par>
                                <p:cTn id="8376" presetID="1" presetClass="exit" presetSubtype="0" fill="hold" grpId="4" nodeType="withEffect">
                                  <p:stCondLst>
                                    <p:cond delay="0"/>
                                  </p:stCondLst>
                                  <p:childTnLst>
                                    <p:set>
                                      <p:cBhvr>
                                        <p:cTn id="8377" dur="1" fill="hold">
                                          <p:stCondLst>
                                            <p:cond delay="0"/>
                                          </p:stCondLst>
                                        </p:cTn>
                                        <p:tgtEl>
                                          <p:spTgt spid="615"/>
                                        </p:tgtEl>
                                        <p:attrNameLst>
                                          <p:attrName>style.visibility</p:attrName>
                                        </p:attrNameLst>
                                      </p:cBhvr>
                                      <p:to>
                                        <p:strVal val="hidden"/>
                                      </p:to>
                                    </p:set>
                                  </p:childTnLst>
                                </p:cTn>
                              </p:par>
                              <p:par>
                                <p:cTn id="8378" presetID="1" presetClass="exit" presetSubtype="0" fill="hold" grpId="4" nodeType="withEffect">
                                  <p:stCondLst>
                                    <p:cond delay="0"/>
                                  </p:stCondLst>
                                  <p:childTnLst>
                                    <p:set>
                                      <p:cBhvr>
                                        <p:cTn id="8379" dur="1" fill="hold">
                                          <p:stCondLst>
                                            <p:cond delay="0"/>
                                          </p:stCondLst>
                                        </p:cTn>
                                        <p:tgtEl>
                                          <p:spTgt spid="614"/>
                                        </p:tgtEl>
                                        <p:attrNameLst>
                                          <p:attrName>style.visibility</p:attrName>
                                        </p:attrNameLst>
                                      </p:cBhvr>
                                      <p:to>
                                        <p:strVal val="hidden"/>
                                      </p:to>
                                    </p:set>
                                  </p:childTnLst>
                                </p:cTn>
                              </p:par>
                              <p:par>
                                <p:cTn id="8380" presetID="1" presetClass="exit" presetSubtype="0" fill="hold" grpId="4" nodeType="withEffect">
                                  <p:stCondLst>
                                    <p:cond delay="0"/>
                                  </p:stCondLst>
                                  <p:childTnLst>
                                    <p:set>
                                      <p:cBhvr>
                                        <p:cTn id="8381" dur="1" fill="hold">
                                          <p:stCondLst>
                                            <p:cond delay="0"/>
                                          </p:stCondLst>
                                        </p:cTn>
                                        <p:tgtEl>
                                          <p:spTgt spid="617"/>
                                        </p:tgtEl>
                                        <p:attrNameLst>
                                          <p:attrName>style.visibility</p:attrName>
                                        </p:attrNameLst>
                                      </p:cBhvr>
                                      <p:to>
                                        <p:strVal val="hidden"/>
                                      </p:to>
                                    </p:set>
                                  </p:childTnLst>
                                </p:cTn>
                              </p:par>
                              <p:par>
                                <p:cTn id="8382" presetID="1" presetClass="exit" presetSubtype="0" fill="hold" grpId="4" nodeType="withEffect">
                                  <p:stCondLst>
                                    <p:cond delay="0"/>
                                  </p:stCondLst>
                                  <p:childTnLst>
                                    <p:set>
                                      <p:cBhvr>
                                        <p:cTn id="8383" dur="1" fill="hold">
                                          <p:stCondLst>
                                            <p:cond delay="0"/>
                                          </p:stCondLst>
                                        </p:cTn>
                                        <p:tgtEl>
                                          <p:spTgt spid="616"/>
                                        </p:tgtEl>
                                        <p:attrNameLst>
                                          <p:attrName>style.visibility</p:attrName>
                                        </p:attrNameLst>
                                      </p:cBhvr>
                                      <p:to>
                                        <p:strVal val="hidden"/>
                                      </p:to>
                                    </p:set>
                                  </p:childTnLst>
                                </p:cTn>
                              </p:par>
                              <p:par>
                                <p:cTn id="8384" presetID="1" presetClass="exit" presetSubtype="0" fill="hold" grpId="4" nodeType="withEffect">
                                  <p:stCondLst>
                                    <p:cond delay="0"/>
                                  </p:stCondLst>
                                  <p:childTnLst>
                                    <p:set>
                                      <p:cBhvr>
                                        <p:cTn id="8385" dur="1" fill="hold">
                                          <p:stCondLst>
                                            <p:cond delay="0"/>
                                          </p:stCondLst>
                                        </p:cTn>
                                        <p:tgtEl>
                                          <p:spTgt spid="619"/>
                                        </p:tgtEl>
                                        <p:attrNameLst>
                                          <p:attrName>style.visibility</p:attrName>
                                        </p:attrNameLst>
                                      </p:cBhvr>
                                      <p:to>
                                        <p:strVal val="hidden"/>
                                      </p:to>
                                    </p:set>
                                  </p:childTnLst>
                                </p:cTn>
                              </p:par>
                              <p:par>
                                <p:cTn id="8386" presetID="1" presetClass="exit" presetSubtype="0" fill="hold" grpId="4" nodeType="withEffect">
                                  <p:stCondLst>
                                    <p:cond delay="0"/>
                                  </p:stCondLst>
                                  <p:childTnLst>
                                    <p:set>
                                      <p:cBhvr>
                                        <p:cTn id="8387" dur="1" fill="hold">
                                          <p:stCondLst>
                                            <p:cond delay="0"/>
                                          </p:stCondLst>
                                        </p:cTn>
                                        <p:tgtEl>
                                          <p:spTgt spid="618"/>
                                        </p:tgtEl>
                                        <p:attrNameLst>
                                          <p:attrName>style.visibility</p:attrName>
                                        </p:attrNameLst>
                                      </p:cBhvr>
                                      <p:to>
                                        <p:strVal val="hidden"/>
                                      </p:to>
                                    </p:set>
                                  </p:childTnLst>
                                </p:cTn>
                              </p:par>
                              <p:par>
                                <p:cTn id="8388" presetID="1" presetClass="exit" presetSubtype="0" fill="hold" grpId="4" nodeType="withEffect">
                                  <p:stCondLst>
                                    <p:cond delay="0"/>
                                  </p:stCondLst>
                                  <p:childTnLst>
                                    <p:set>
                                      <p:cBhvr>
                                        <p:cTn id="8389" dur="1" fill="hold">
                                          <p:stCondLst>
                                            <p:cond delay="0"/>
                                          </p:stCondLst>
                                        </p:cTn>
                                        <p:tgtEl>
                                          <p:spTgt spid="621"/>
                                        </p:tgtEl>
                                        <p:attrNameLst>
                                          <p:attrName>style.visibility</p:attrName>
                                        </p:attrNameLst>
                                      </p:cBhvr>
                                      <p:to>
                                        <p:strVal val="hidden"/>
                                      </p:to>
                                    </p:set>
                                  </p:childTnLst>
                                </p:cTn>
                              </p:par>
                              <p:par>
                                <p:cTn id="8390" presetID="1" presetClass="exit" presetSubtype="0" fill="hold" grpId="4" nodeType="withEffect">
                                  <p:stCondLst>
                                    <p:cond delay="0"/>
                                  </p:stCondLst>
                                  <p:childTnLst>
                                    <p:set>
                                      <p:cBhvr>
                                        <p:cTn id="8391" dur="1" fill="hold">
                                          <p:stCondLst>
                                            <p:cond delay="0"/>
                                          </p:stCondLst>
                                        </p:cTn>
                                        <p:tgtEl>
                                          <p:spTgt spid="620"/>
                                        </p:tgtEl>
                                        <p:attrNameLst>
                                          <p:attrName>style.visibility</p:attrName>
                                        </p:attrNameLst>
                                      </p:cBhvr>
                                      <p:to>
                                        <p:strVal val="hidden"/>
                                      </p:to>
                                    </p:set>
                                  </p:childTnLst>
                                </p:cTn>
                              </p:par>
                              <p:par>
                                <p:cTn id="8392" presetID="1" presetClass="exit" presetSubtype="0" fill="hold" grpId="4" nodeType="withEffect">
                                  <p:stCondLst>
                                    <p:cond delay="0"/>
                                  </p:stCondLst>
                                  <p:childTnLst>
                                    <p:set>
                                      <p:cBhvr>
                                        <p:cTn id="8393" dur="1" fill="hold">
                                          <p:stCondLst>
                                            <p:cond delay="0"/>
                                          </p:stCondLst>
                                        </p:cTn>
                                        <p:tgtEl>
                                          <p:spTgt spid="623"/>
                                        </p:tgtEl>
                                        <p:attrNameLst>
                                          <p:attrName>style.visibility</p:attrName>
                                        </p:attrNameLst>
                                      </p:cBhvr>
                                      <p:to>
                                        <p:strVal val="hidden"/>
                                      </p:to>
                                    </p:set>
                                  </p:childTnLst>
                                </p:cTn>
                              </p:par>
                              <p:par>
                                <p:cTn id="8394" presetID="1" presetClass="exit" presetSubtype="0" fill="hold" grpId="4" nodeType="withEffect">
                                  <p:stCondLst>
                                    <p:cond delay="0"/>
                                  </p:stCondLst>
                                  <p:childTnLst>
                                    <p:set>
                                      <p:cBhvr>
                                        <p:cTn id="8395" dur="1" fill="hold">
                                          <p:stCondLst>
                                            <p:cond delay="0"/>
                                          </p:stCondLst>
                                        </p:cTn>
                                        <p:tgtEl>
                                          <p:spTgt spid="622"/>
                                        </p:tgtEl>
                                        <p:attrNameLst>
                                          <p:attrName>style.visibility</p:attrName>
                                        </p:attrNameLst>
                                      </p:cBhvr>
                                      <p:to>
                                        <p:strVal val="hidden"/>
                                      </p:to>
                                    </p:set>
                                  </p:childTnLst>
                                </p:cTn>
                              </p:par>
                              <p:par>
                                <p:cTn id="8396" presetID="1" presetClass="exit" presetSubtype="0" fill="hold" grpId="4" nodeType="withEffect">
                                  <p:stCondLst>
                                    <p:cond delay="0"/>
                                  </p:stCondLst>
                                  <p:childTnLst>
                                    <p:set>
                                      <p:cBhvr>
                                        <p:cTn id="8397" dur="1" fill="hold">
                                          <p:stCondLst>
                                            <p:cond delay="0"/>
                                          </p:stCondLst>
                                        </p:cTn>
                                        <p:tgtEl>
                                          <p:spTgt spid="625"/>
                                        </p:tgtEl>
                                        <p:attrNameLst>
                                          <p:attrName>style.visibility</p:attrName>
                                        </p:attrNameLst>
                                      </p:cBhvr>
                                      <p:to>
                                        <p:strVal val="hidden"/>
                                      </p:to>
                                    </p:set>
                                  </p:childTnLst>
                                </p:cTn>
                              </p:par>
                              <p:par>
                                <p:cTn id="8398" presetID="1" presetClass="exit" presetSubtype="0" fill="hold" grpId="4" nodeType="withEffect">
                                  <p:stCondLst>
                                    <p:cond delay="0"/>
                                  </p:stCondLst>
                                  <p:childTnLst>
                                    <p:set>
                                      <p:cBhvr>
                                        <p:cTn id="8399" dur="1" fill="hold">
                                          <p:stCondLst>
                                            <p:cond delay="0"/>
                                          </p:stCondLst>
                                        </p:cTn>
                                        <p:tgtEl>
                                          <p:spTgt spid="624"/>
                                        </p:tgtEl>
                                        <p:attrNameLst>
                                          <p:attrName>style.visibility</p:attrName>
                                        </p:attrNameLst>
                                      </p:cBhvr>
                                      <p:to>
                                        <p:strVal val="hidden"/>
                                      </p:to>
                                    </p:set>
                                  </p:childTnLst>
                                </p:cTn>
                              </p:par>
                              <p:par>
                                <p:cTn id="8400" presetID="1" presetClass="exit" presetSubtype="0" fill="hold" grpId="4" nodeType="withEffect">
                                  <p:stCondLst>
                                    <p:cond delay="0"/>
                                  </p:stCondLst>
                                  <p:childTnLst>
                                    <p:set>
                                      <p:cBhvr>
                                        <p:cTn id="8401" dur="1" fill="hold">
                                          <p:stCondLst>
                                            <p:cond delay="0"/>
                                          </p:stCondLst>
                                        </p:cTn>
                                        <p:tgtEl>
                                          <p:spTgt spid="626"/>
                                        </p:tgtEl>
                                        <p:attrNameLst>
                                          <p:attrName>style.visibility</p:attrName>
                                        </p:attrNameLst>
                                      </p:cBhvr>
                                      <p:to>
                                        <p:strVal val="hidden"/>
                                      </p:to>
                                    </p:set>
                                  </p:childTnLst>
                                </p:cTn>
                              </p:par>
                              <p:par>
                                <p:cTn id="8402" presetID="1" presetClass="exit" presetSubtype="0" fill="hold" grpId="4" nodeType="withEffect">
                                  <p:stCondLst>
                                    <p:cond delay="0"/>
                                  </p:stCondLst>
                                  <p:childTnLst>
                                    <p:set>
                                      <p:cBhvr>
                                        <p:cTn id="8403" dur="1" fill="hold">
                                          <p:stCondLst>
                                            <p:cond delay="0"/>
                                          </p:stCondLst>
                                        </p:cTn>
                                        <p:tgtEl>
                                          <p:spTgt spid="627"/>
                                        </p:tgtEl>
                                        <p:attrNameLst>
                                          <p:attrName>style.visibility</p:attrName>
                                        </p:attrNameLst>
                                      </p:cBhvr>
                                      <p:to>
                                        <p:strVal val="hidden"/>
                                      </p:to>
                                    </p:set>
                                  </p:childTnLst>
                                </p:cTn>
                              </p:par>
                              <p:par>
                                <p:cTn id="8404" presetID="1" presetClass="exit" presetSubtype="0" fill="hold" grpId="4" nodeType="withEffect">
                                  <p:stCondLst>
                                    <p:cond delay="0"/>
                                  </p:stCondLst>
                                  <p:childTnLst>
                                    <p:set>
                                      <p:cBhvr>
                                        <p:cTn id="8405" dur="1" fill="hold">
                                          <p:stCondLst>
                                            <p:cond delay="0"/>
                                          </p:stCondLst>
                                        </p:cTn>
                                        <p:tgtEl>
                                          <p:spTgt spid="629"/>
                                        </p:tgtEl>
                                        <p:attrNameLst>
                                          <p:attrName>style.visibility</p:attrName>
                                        </p:attrNameLst>
                                      </p:cBhvr>
                                      <p:to>
                                        <p:strVal val="hidden"/>
                                      </p:to>
                                    </p:set>
                                  </p:childTnLst>
                                </p:cTn>
                              </p:par>
                              <p:par>
                                <p:cTn id="8406" presetID="1" presetClass="exit" presetSubtype="0" fill="hold" grpId="4" nodeType="withEffect">
                                  <p:stCondLst>
                                    <p:cond delay="0"/>
                                  </p:stCondLst>
                                  <p:childTnLst>
                                    <p:set>
                                      <p:cBhvr>
                                        <p:cTn id="8407" dur="1" fill="hold">
                                          <p:stCondLst>
                                            <p:cond delay="0"/>
                                          </p:stCondLst>
                                        </p:cTn>
                                        <p:tgtEl>
                                          <p:spTgt spid="628"/>
                                        </p:tgtEl>
                                        <p:attrNameLst>
                                          <p:attrName>style.visibility</p:attrName>
                                        </p:attrNameLst>
                                      </p:cBhvr>
                                      <p:to>
                                        <p:strVal val="hidden"/>
                                      </p:to>
                                    </p:set>
                                  </p:childTnLst>
                                </p:cTn>
                              </p:par>
                              <p:par>
                                <p:cTn id="8408" presetID="1" presetClass="exit" presetSubtype="0" fill="hold" grpId="4" nodeType="withEffect">
                                  <p:stCondLst>
                                    <p:cond delay="0"/>
                                  </p:stCondLst>
                                  <p:childTnLst>
                                    <p:set>
                                      <p:cBhvr>
                                        <p:cTn id="8409" dur="1" fill="hold">
                                          <p:stCondLst>
                                            <p:cond delay="0"/>
                                          </p:stCondLst>
                                        </p:cTn>
                                        <p:tgtEl>
                                          <p:spTgt spid="631"/>
                                        </p:tgtEl>
                                        <p:attrNameLst>
                                          <p:attrName>style.visibility</p:attrName>
                                        </p:attrNameLst>
                                      </p:cBhvr>
                                      <p:to>
                                        <p:strVal val="hidden"/>
                                      </p:to>
                                    </p:set>
                                  </p:childTnLst>
                                </p:cTn>
                              </p:par>
                              <p:par>
                                <p:cTn id="8410" presetID="1" presetClass="exit" presetSubtype="0" fill="hold" grpId="4" nodeType="withEffect">
                                  <p:stCondLst>
                                    <p:cond delay="0"/>
                                  </p:stCondLst>
                                  <p:childTnLst>
                                    <p:set>
                                      <p:cBhvr>
                                        <p:cTn id="8411" dur="1" fill="hold">
                                          <p:stCondLst>
                                            <p:cond delay="0"/>
                                          </p:stCondLst>
                                        </p:cTn>
                                        <p:tgtEl>
                                          <p:spTgt spid="630"/>
                                        </p:tgtEl>
                                        <p:attrNameLst>
                                          <p:attrName>style.visibility</p:attrName>
                                        </p:attrNameLst>
                                      </p:cBhvr>
                                      <p:to>
                                        <p:strVal val="hidden"/>
                                      </p:to>
                                    </p:set>
                                  </p:childTnLst>
                                </p:cTn>
                              </p:par>
                              <p:par>
                                <p:cTn id="8412" presetID="1" presetClass="exit" presetSubtype="0" fill="hold" grpId="4" nodeType="withEffect">
                                  <p:stCondLst>
                                    <p:cond delay="0"/>
                                  </p:stCondLst>
                                  <p:childTnLst>
                                    <p:set>
                                      <p:cBhvr>
                                        <p:cTn id="8413" dur="1" fill="hold">
                                          <p:stCondLst>
                                            <p:cond delay="0"/>
                                          </p:stCondLst>
                                        </p:cTn>
                                        <p:tgtEl>
                                          <p:spTgt spid="633"/>
                                        </p:tgtEl>
                                        <p:attrNameLst>
                                          <p:attrName>style.visibility</p:attrName>
                                        </p:attrNameLst>
                                      </p:cBhvr>
                                      <p:to>
                                        <p:strVal val="hidden"/>
                                      </p:to>
                                    </p:set>
                                  </p:childTnLst>
                                </p:cTn>
                              </p:par>
                              <p:par>
                                <p:cTn id="8414" presetID="1" presetClass="exit" presetSubtype="0" fill="hold" grpId="4" nodeType="withEffect">
                                  <p:stCondLst>
                                    <p:cond delay="0"/>
                                  </p:stCondLst>
                                  <p:childTnLst>
                                    <p:set>
                                      <p:cBhvr>
                                        <p:cTn id="8415" dur="1" fill="hold">
                                          <p:stCondLst>
                                            <p:cond delay="0"/>
                                          </p:stCondLst>
                                        </p:cTn>
                                        <p:tgtEl>
                                          <p:spTgt spid="632"/>
                                        </p:tgtEl>
                                        <p:attrNameLst>
                                          <p:attrName>style.visibility</p:attrName>
                                        </p:attrNameLst>
                                      </p:cBhvr>
                                      <p:to>
                                        <p:strVal val="hidden"/>
                                      </p:to>
                                    </p:set>
                                  </p:childTnLst>
                                </p:cTn>
                              </p:par>
                              <p:par>
                                <p:cTn id="8416" presetID="1" presetClass="exit" presetSubtype="0" fill="hold" grpId="4" nodeType="withEffect">
                                  <p:stCondLst>
                                    <p:cond delay="0"/>
                                  </p:stCondLst>
                                  <p:childTnLst>
                                    <p:set>
                                      <p:cBhvr>
                                        <p:cTn id="8417" dur="1" fill="hold">
                                          <p:stCondLst>
                                            <p:cond delay="0"/>
                                          </p:stCondLst>
                                        </p:cTn>
                                        <p:tgtEl>
                                          <p:spTgt spid="635"/>
                                        </p:tgtEl>
                                        <p:attrNameLst>
                                          <p:attrName>style.visibility</p:attrName>
                                        </p:attrNameLst>
                                      </p:cBhvr>
                                      <p:to>
                                        <p:strVal val="hidden"/>
                                      </p:to>
                                    </p:set>
                                  </p:childTnLst>
                                </p:cTn>
                              </p:par>
                              <p:par>
                                <p:cTn id="8418" presetID="1" presetClass="exit" presetSubtype="0" fill="hold" grpId="4" nodeType="withEffect">
                                  <p:stCondLst>
                                    <p:cond delay="0"/>
                                  </p:stCondLst>
                                  <p:childTnLst>
                                    <p:set>
                                      <p:cBhvr>
                                        <p:cTn id="8419" dur="1" fill="hold">
                                          <p:stCondLst>
                                            <p:cond delay="0"/>
                                          </p:stCondLst>
                                        </p:cTn>
                                        <p:tgtEl>
                                          <p:spTgt spid="634"/>
                                        </p:tgtEl>
                                        <p:attrNameLst>
                                          <p:attrName>style.visibility</p:attrName>
                                        </p:attrNameLst>
                                      </p:cBhvr>
                                      <p:to>
                                        <p:strVal val="hidden"/>
                                      </p:to>
                                    </p:set>
                                  </p:childTnLst>
                                </p:cTn>
                              </p:par>
                              <p:par>
                                <p:cTn id="8420" presetID="1" presetClass="exit" presetSubtype="0" fill="hold" grpId="4" nodeType="withEffect">
                                  <p:stCondLst>
                                    <p:cond delay="0"/>
                                  </p:stCondLst>
                                  <p:childTnLst>
                                    <p:set>
                                      <p:cBhvr>
                                        <p:cTn id="8421" dur="1" fill="hold">
                                          <p:stCondLst>
                                            <p:cond delay="0"/>
                                          </p:stCondLst>
                                        </p:cTn>
                                        <p:tgtEl>
                                          <p:spTgt spid="637"/>
                                        </p:tgtEl>
                                        <p:attrNameLst>
                                          <p:attrName>style.visibility</p:attrName>
                                        </p:attrNameLst>
                                      </p:cBhvr>
                                      <p:to>
                                        <p:strVal val="hidden"/>
                                      </p:to>
                                    </p:set>
                                  </p:childTnLst>
                                </p:cTn>
                              </p:par>
                              <p:par>
                                <p:cTn id="8422" presetID="1" presetClass="exit" presetSubtype="0" fill="hold" grpId="4" nodeType="withEffect">
                                  <p:stCondLst>
                                    <p:cond delay="0"/>
                                  </p:stCondLst>
                                  <p:childTnLst>
                                    <p:set>
                                      <p:cBhvr>
                                        <p:cTn id="8423" dur="1" fill="hold">
                                          <p:stCondLst>
                                            <p:cond delay="0"/>
                                          </p:stCondLst>
                                        </p:cTn>
                                        <p:tgtEl>
                                          <p:spTgt spid="636"/>
                                        </p:tgtEl>
                                        <p:attrNameLst>
                                          <p:attrName>style.visibility</p:attrName>
                                        </p:attrNameLst>
                                      </p:cBhvr>
                                      <p:to>
                                        <p:strVal val="hidden"/>
                                      </p:to>
                                    </p:set>
                                  </p:childTnLst>
                                </p:cTn>
                              </p:par>
                              <p:par>
                                <p:cTn id="8424" presetID="1" presetClass="exit" presetSubtype="0" fill="hold" grpId="4" nodeType="withEffect">
                                  <p:stCondLst>
                                    <p:cond delay="0"/>
                                  </p:stCondLst>
                                  <p:childTnLst>
                                    <p:set>
                                      <p:cBhvr>
                                        <p:cTn id="8425" dur="1" fill="hold">
                                          <p:stCondLst>
                                            <p:cond delay="0"/>
                                          </p:stCondLst>
                                        </p:cTn>
                                        <p:tgtEl>
                                          <p:spTgt spid="639"/>
                                        </p:tgtEl>
                                        <p:attrNameLst>
                                          <p:attrName>style.visibility</p:attrName>
                                        </p:attrNameLst>
                                      </p:cBhvr>
                                      <p:to>
                                        <p:strVal val="hidden"/>
                                      </p:to>
                                    </p:set>
                                  </p:childTnLst>
                                </p:cTn>
                              </p:par>
                              <p:par>
                                <p:cTn id="8426" presetID="1" presetClass="exit" presetSubtype="0" fill="hold" grpId="4" nodeType="withEffect">
                                  <p:stCondLst>
                                    <p:cond delay="0"/>
                                  </p:stCondLst>
                                  <p:childTnLst>
                                    <p:set>
                                      <p:cBhvr>
                                        <p:cTn id="8427" dur="1" fill="hold">
                                          <p:stCondLst>
                                            <p:cond delay="0"/>
                                          </p:stCondLst>
                                        </p:cTn>
                                        <p:tgtEl>
                                          <p:spTgt spid="638"/>
                                        </p:tgtEl>
                                        <p:attrNameLst>
                                          <p:attrName>style.visibility</p:attrName>
                                        </p:attrNameLst>
                                      </p:cBhvr>
                                      <p:to>
                                        <p:strVal val="hidden"/>
                                      </p:to>
                                    </p:set>
                                  </p:childTnLst>
                                </p:cTn>
                              </p:par>
                              <p:par>
                                <p:cTn id="8428" presetID="1" presetClass="exit" presetSubtype="0" fill="hold" grpId="4" nodeType="withEffect">
                                  <p:stCondLst>
                                    <p:cond delay="0"/>
                                  </p:stCondLst>
                                  <p:childTnLst>
                                    <p:set>
                                      <p:cBhvr>
                                        <p:cTn id="8429" dur="1" fill="hold">
                                          <p:stCondLst>
                                            <p:cond delay="0"/>
                                          </p:stCondLst>
                                        </p:cTn>
                                        <p:tgtEl>
                                          <p:spTgt spid="641"/>
                                        </p:tgtEl>
                                        <p:attrNameLst>
                                          <p:attrName>style.visibility</p:attrName>
                                        </p:attrNameLst>
                                      </p:cBhvr>
                                      <p:to>
                                        <p:strVal val="hidden"/>
                                      </p:to>
                                    </p:set>
                                  </p:childTnLst>
                                </p:cTn>
                              </p:par>
                              <p:par>
                                <p:cTn id="8430" presetID="1" presetClass="exit" presetSubtype="0" fill="hold" grpId="4" nodeType="withEffect">
                                  <p:stCondLst>
                                    <p:cond delay="0"/>
                                  </p:stCondLst>
                                  <p:childTnLst>
                                    <p:set>
                                      <p:cBhvr>
                                        <p:cTn id="8431" dur="1" fill="hold">
                                          <p:stCondLst>
                                            <p:cond delay="0"/>
                                          </p:stCondLst>
                                        </p:cTn>
                                        <p:tgtEl>
                                          <p:spTgt spid="640"/>
                                        </p:tgtEl>
                                        <p:attrNameLst>
                                          <p:attrName>style.visibility</p:attrName>
                                        </p:attrNameLst>
                                      </p:cBhvr>
                                      <p:to>
                                        <p:strVal val="hidden"/>
                                      </p:to>
                                    </p:set>
                                  </p:childTnLst>
                                </p:cTn>
                              </p:par>
                              <p:par>
                                <p:cTn id="8432" presetID="1" presetClass="exit" presetSubtype="0" fill="hold" grpId="4" nodeType="withEffect">
                                  <p:stCondLst>
                                    <p:cond delay="0"/>
                                  </p:stCondLst>
                                  <p:childTnLst>
                                    <p:set>
                                      <p:cBhvr>
                                        <p:cTn id="8433" dur="1" fill="hold">
                                          <p:stCondLst>
                                            <p:cond delay="0"/>
                                          </p:stCondLst>
                                        </p:cTn>
                                        <p:tgtEl>
                                          <p:spTgt spid="643"/>
                                        </p:tgtEl>
                                        <p:attrNameLst>
                                          <p:attrName>style.visibility</p:attrName>
                                        </p:attrNameLst>
                                      </p:cBhvr>
                                      <p:to>
                                        <p:strVal val="hidden"/>
                                      </p:to>
                                    </p:set>
                                  </p:childTnLst>
                                </p:cTn>
                              </p:par>
                              <p:par>
                                <p:cTn id="8434" presetID="1" presetClass="exit" presetSubtype="0" fill="hold" grpId="4" nodeType="withEffect">
                                  <p:stCondLst>
                                    <p:cond delay="0"/>
                                  </p:stCondLst>
                                  <p:childTnLst>
                                    <p:set>
                                      <p:cBhvr>
                                        <p:cTn id="8435" dur="1" fill="hold">
                                          <p:stCondLst>
                                            <p:cond delay="0"/>
                                          </p:stCondLst>
                                        </p:cTn>
                                        <p:tgtEl>
                                          <p:spTgt spid="642"/>
                                        </p:tgtEl>
                                        <p:attrNameLst>
                                          <p:attrName>style.visibility</p:attrName>
                                        </p:attrNameLst>
                                      </p:cBhvr>
                                      <p:to>
                                        <p:strVal val="hidden"/>
                                      </p:to>
                                    </p:set>
                                  </p:childTnLst>
                                </p:cTn>
                              </p:par>
                              <p:par>
                                <p:cTn id="8436" presetID="1" presetClass="exit" presetSubtype="0" fill="hold" grpId="2" nodeType="withEffect">
                                  <p:stCondLst>
                                    <p:cond delay="0"/>
                                  </p:stCondLst>
                                  <p:childTnLst>
                                    <p:set>
                                      <p:cBhvr>
                                        <p:cTn id="8437" dur="1" fill="hold">
                                          <p:stCondLst>
                                            <p:cond delay="0"/>
                                          </p:stCondLst>
                                        </p:cTn>
                                        <p:tgtEl>
                                          <p:spTgt spid="645"/>
                                        </p:tgtEl>
                                        <p:attrNameLst>
                                          <p:attrName>style.visibility</p:attrName>
                                        </p:attrNameLst>
                                      </p:cBhvr>
                                      <p:to>
                                        <p:strVal val="hidden"/>
                                      </p:to>
                                    </p:set>
                                  </p:childTnLst>
                                </p:cTn>
                              </p:par>
                              <p:par>
                                <p:cTn id="8438" presetID="1" presetClass="exit" presetSubtype="0" fill="hold" grpId="2" nodeType="withEffect">
                                  <p:stCondLst>
                                    <p:cond delay="0"/>
                                  </p:stCondLst>
                                  <p:childTnLst>
                                    <p:set>
                                      <p:cBhvr>
                                        <p:cTn id="8439" dur="1" fill="hold">
                                          <p:stCondLst>
                                            <p:cond delay="0"/>
                                          </p:stCondLst>
                                        </p:cTn>
                                        <p:tgtEl>
                                          <p:spTgt spid="644"/>
                                        </p:tgtEl>
                                        <p:attrNameLst>
                                          <p:attrName>style.visibility</p:attrName>
                                        </p:attrNameLst>
                                      </p:cBhvr>
                                      <p:to>
                                        <p:strVal val="hidden"/>
                                      </p:to>
                                    </p:set>
                                  </p:childTnLst>
                                </p:cTn>
                              </p:par>
                              <p:par>
                                <p:cTn id="8440" presetID="1" presetClass="entr" presetSubtype="0" fill="hold" grpId="2" nodeType="withEffect">
                                  <p:stCondLst>
                                    <p:cond delay="0"/>
                                  </p:stCondLst>
                                  <p:childTnLst>
                                    <p:set>
                                      <p:cBhvr>
                                        <p:cTn id="8441" dur="1" fill="hold">
                                          <p:stCondLst>
                                            <p:cond delay="0"/>
                                          </p:stCondLst>
                                        </p:cTn>
                                        <p:tgtEl>
                                          <p:spTgt spid="545"/>
                                        </p:tgtEl>
                                        <p:attrNameLst>
                                          <p:attrName>style.visibility</p:attrName>
                                        </p:attrNameLst>
                                      </p:cBhvr>
                                      <p:to>
                                        <p:strVal val="visible"/>
                                      </p:to>
                                    </p:set>
                                  </p:childTnLst>
                                </p:cTn>
                              </p:par>
                            </p:childTnLst>
                          </p:cTn>
                        </p:par>
                      </p:childTnLst>
                    </p:cTn>
                  </p:par>
                </p:childTnLst>
              </p:cTn>
              <p:nextCondLst>
                <p:cond evt="onClick" delay="0">
                  <p:tgtEl>
                    <p:spTgt spid="434"/>
                  </p:tgtEl>
                </p:cond>
              </p:nextCondLst>
            </p:seq>
            <p:seq concurrent="1" nextAc="seek">
              <p:cTn id="8442" restart="whenNotActive" fill="hold" evtFilter="cancelBubble" nodeType="interactiveSeq">
                <p:stCondLst>
                  <p:cond evt="onClick" delay="0">
                    <p:tgtEl>
                      <p:spTgt spid="435"/>
                    </p:tgtEl>
                  </p:cond>
                </p:stCondLst>
                <p:endSync evt="end" delay="0">
                  <p:rtn val="all"/>
                </p:endSync>
                <p:childTnLst>
                  <p:par>
                    <p:cTn id="8443" fill="hold">
                      <p:stCondLst>
                        <p:cond delay="0"/>
                      </p:stCondLst>
                      <p:childTnLst>
                        <p:par>
                          <p:cTn id="8444" fill="hold">
                            <p:stCondLst>
                              <p:cond delay="0"/>
                            </p:stCondLst>
                            <p:childTnLst>
                              <p:par>
                                <p:cTn id="8445" presetID="1" presetClass="exit" presetSubtype="0" fill="hold" grpId="4" nodeType="clickEffect">
                                  <p:stCondLst>
                                    <p:cond delay="0"/>
                                  </p:stCondLst>
                                  <p:childTnLst>
                                    <p:set>
                                      <p:cBhvr>
                                        <p:cTn id="8446" dur="1" fill="hold">
                                          <p:stCondLst>
                                            <p:cond delay="0"/>
                                          </p:stCondLst>
                                        </p:cTn>
                                        <p:tgtEl>
                                          <p:spTgt spid="647"/>
                                        </p:tgtEl>
                                        <p:attrNameLst>
                                          <p:attrName>style.visibility</p:attrName>
                                        </p:attrNameLst>
                                      </p:cBhvr>
                                      <p:to>
                                        <p:strVal val="hidden"/>
                                      </p:to>
                                    </p:set>
                                  </p:childTnLst>
                                </p:cTn>
                              </p:par>
                              <p:par>
                                <p:cTn id="8447" presetID="1" presetClass="exit" presetSubtype="0" fill="hold" grpId="4" nodeType="withEffect">
                                  <p:stCondLst>
                                    <p:cond delay="0"/>
                                  </p:stCondLst>
                                  <p:childTnLst>
                                    <p:set>
                                      <p:cBhvr>
                                        <p:cTn id="8448" dur="1" fill="hold">
                                          <p:stCondLst>
                                            <p:cond delay="0"/>
                                          </p:stCondLst>
                                        </p:cTn>
                                        <p:tgtEl>
                                          <p:spTgt spid="648"/>
                                        </p:tgtEl>
                                        <p:attrNameLst>
                                          <p:attrName>style.visibility</p:attrName>
                                        </p:attrNameLst>
                                      </p:cBhvr>
                                      <p:to>
                                        <p:strVal val="hidden"/>
                                      </p:to>
                                    </p:set>
                                  </p:childTnLst>
                                </p:cTn>
                              </p:par>
                              <p:par>
                                <p:cTn id="8449" presetID="1" presetClass="exit" presetSubtype="0" fill="hold" grpId="4" nodeType="withEffect">
                                  <p:stCondLst>
                                    <p:cond delay="0"/>
                                  </p:stCondLst>
                                  <p:childTnLst>
                                    <p:set>
                                      <p:cBhvr>
                                        <p:cTn id="8450" dur="1" fill="hold">
                                          <p:stCondLst>
                                            <p:cond delay="0"/>
                                          </p:stCondLst>
                                        </p:cTn>
                                        <p:tgtEl>
                                          <p:spTgt spid="650"/>
                                        </p:tgtEl>
                                        <p:attrNameLst>
                                          <p:attrName>style.visibility</p:attrName>
                                        </p:attrNameLst>
                                      </p:cBhvr>
                                      <p:to>
                                        <p:strVal val="hidden"/>
                                      </p:to>
                                    </p:set>
                                  </p:childTnLst>
                                </p:cTn>
                              </p:par>
                              <p:par>
                                <p:cTn id="8451" presetID="1" presetClass="exit" presetSubtype="0" fill="hold" grpId="4" nodeType="withEffect">
                                  <p:stCondLst>
                                    <p:cond delay="0"/>
                                  </p:stCondLst>
                                  <p:childTnLst>
                                    <p:set>
                                      <p:cBhvr>
                                        <p:cTn id="8452" dur="1" fill="hold">
                                          <p:stCondLst>
                                            <p:cond delay="0"/>
                                          </p:stCondLst>
                                        </p:cTn>
                                        <p:tgtEl>
                                          <p:spTgt spid="649"/>
                                        </p:tgtEl>
                                        <p:attrNameLst>
                                          <p:attrName>style.visibility</p:attrName>
                                        </p:attrNameLst>
                                      </p:cBhvr>
                                      <p:to>
                                        <p:strVal val="hidden"/>
                                      </p:to>
                                    </p:set>
                                  </p:childTnLst>
                                </p:cTn>
                              </p:par>
                              <p:par>
                                <p:cTn id="8453" presetID="1" presetClass="exit" presetSubtype="0" fill="hold" grpId="4" nodeType="withEffect">
                                  <p:stCondLst>
                                    <p:cond delay="0"/>
                                  </p:stCondLst>
                                  <p:childTnLst>
                                    <p:set>
                                      <p:cBhvr>
                                        <p:cTn id="8454" dur="1" fill="hold">
                                          <p:stCondLst>
                                            <p:cond delay="0"/>
                                          </p:stCondLst>
                                        </p:cTn>
                                        <p:tgtEl>
                                          <p:spTgt spid="652"/>
                                        </p:tgtEl>
                                        <p:attrNameLst>
                                          <p:attrName>style.visibility</p:attrName>
                                        </p:attrNameLst>
                                      </p:cBhvr>
                                      <p:to>
                                        <p:strVal val="hidden"/>
                                      </p:to>
                                    </p:set>
                                  </p:childTnLst>
                                </p:cTn>
                              </p:par>
                              <p:par>
                                <p:cTn id="8455" presetID="1" presetClass="exit" presetSubtype="0" fill="hold" grpId="4" nodeType="withEffect">
                                  <p:stCondLst>
                                    <p:cond delay="0"/>
                                  </p:stCondLst>
                                  <p:childTnLst>
                                    <p:set>
                                      <p:cBhvr>
                                        <p:cTn id="8456" dur="1" fill="hold">
                                          <p:stCondLst>
                                            <p:cond delay="0"/>
                                          </p:stCondLst>
                                        </p:cTn>
                                        <p:tgtEl>
                                          <p:spTgt spid="651"/>
                                        </p:tgtEl>
                                        <p:attrNameLst>
                                          <p:attrName>style.visibility</p:attrName>
                                        </p:attrNameLst>
                                      </p:cBhvr>
                                      <p:to>
                                        <p:strVal val="hidden"/>
                                      </p:to>
                                    </p:set>
                                  </p:childTnLst>
                                </p:cTn>
                              </p:par>
                              <p:par>
                                <p:cTn id="8457" presetID="1" presetClass="exit" presetSubtype="0" fill="hold" grpId="4" nodeType="withEffect">
                                  <p:stCondLst>
                                    <p:cond delay="0"/>
                                  </p:stCondLst>
                                  <p:childTnLst>
                                    <p:set>
                                      <p:cBhvr>
                                        <p:cTn id="8458" dur="1" fill="hold">
                                          <p:stCondLst>
                                            <p:cond delay="0"/>
                                          </p:stCondLst>
                                        </p:cTn>
                                        <p:tgtEl>
                                          <p:spTgt spid="654"/>
                                        </p:tgtEl>
                                        <p:attrNameLst>
                                          <p:attrName>style.visibility</p:attrName>
                                        </p:attrNameLst>
                                      </p:cBhvr>
                                      <p:to>
                                        <p:strVal val="hidden"/>
                                      </p:to>
                                    </p:set>
                                  </p:childTnLst>
                                </p:cTn>
                              </p:par>
                              <p:par>
                                <p:cTn id="8459" presetID="1" presetClass="exit" presetSubtype="0" fill="hold" grpId="4" nodeType="withEffect">
                                  <p:stCondLst>
                                    <p:cond delay="0"/>
                                  </p:stCondLst>
                                  <p:childTnLst>
                                    <p:set>
                                      <p:cBhvr>
                                        <p:cTn id="8460" dur="1" fill="hold">
                                          <p:stCondLst>
                                            <p:cond delay="0"/>
                                          </p:stCondLst>
                                        </p:cTn>
                                        <p:tgtEl>
                                          <p:spTgt spid="653"/>
                                        </p:tgtEl>
                                        <p:attrNameLst>
                                          <p:attrName>style.visibility</p:attrName>
                                        </p:attrNameLst>
                                      </p:cBhvr>
                                      <p:to>
                                        <p:strVal val="hidden"/>
                                      </p:to>
                                    </p:set>
                                  </p:childTnLst>
                                </p:cTn>
                              </p:par>
                              <p:par>
                                <p:cTn id="8461" presetID="1" presetClass="exit" presetSubtype="0" fill="hold" grpId="4" nodeType="withEffect">
                                  <p:stCondLst>
                                    <p:cond delay="0"/>
                                  </p:stCondLst>
                                  <p:childTnLst>
                                    <p:set>
                                      <p:cBhvr>
                                        <p:cTn id="8462" dur="1" fill="hold">
                                          <p:stCondLst>
                                            <p:cond delay="0"/>
                                          </p:stCondLst>
                                        </p:cTn>
                                        <p:tgtEl>
                                          <p:spTgt spid="656"/>
                                        </p:tgtEl>
                                        <p:attrNameLst>
                                          <p:attrName>style.visibility</p:attrName>
                                        </p:attrNameLst>
                                      </p:cBhvr>
                                      <p:to>
                                        <p:strVal val="hidden"/>
                                      </p:to>
                                    </p:set>
                                  </p:childTnLst>
                                </p:cTn>
                              </p:par>
                              <p:par>
                                <p:cTn id="8463" presetID="1" presetClass="exit" presetSubtype="0" fill="hold" grpId="4" nodeType="withEffect">
                                  <p:stCondLst>
                                    <p:cond delay="0"/>
                                  </p:stCondLst>
                                  <p:childTnLst>
                                    <p:set>
                                      <p:cBhvr>
                                        <p:cTn id="8464" dur="1" fill="hold">
                                          <p:stCondLst>
                                            <p:cond delay="0"/>
                                          </p:stCondLst>
                                        </p:cTn>
                                        <p:tgtEl>
                                          <p:spTgt spid="655"/>
                                        </p:tgtEl>
                                        <p:attrNameLst>
                                          <p:attrName>style.visibility</p:attrName>
                                        </p:attrNameLst>
                                      </p:cBhvr>
                                      <p:to>
                                        <p:strVal val="hidden"/>
                                      </p:to>
                                    </p:set>
                                  </p:childTnLst>
                                </p:cTn>
                              </p:par>
                              <p:par>
                                <p:cTn id="8465" presetID="1" presetClass="exit" presetSubtype="0" fill="hold" grpId="4" nodeType="withEffect">
                                  <p:stCondLst>
                                    <p:cond delay="0"/>
                                  </p:stCondLst>
                                  <p:childTnLst>
                                    <p:set>
                                      <p:cBhvr>
                                        <p:cTn id="8466" dur="1" fill="hold">
                                          <p:stCondLst>
                                            <p:cond delay="0"/>
                                          </p:stCondLst>
                                        </p:cTn>
                                        <p:tgtEl>
                                          <p:spTgt spid="658"/>
                                        </p:tgtEl>
                                        <p:attrNameLst>
                                          <p:attrName>style.visibility</p:attrName>
                                        </p:attrNameLst>
                                      </p:cBhvr>
                                      <p:to>
                                        <p:strVal val="hidden"/>
                                      </p:to>
                                    </p:set>
                                  </p:childTnLst>
                                </p:cTn>
                              </p:par>
                              <p:par>
                                <p:cTn id="8467" presetID="1" presetClass="exit" presetSubtype="0" fill="hold" grpId="4" nodeType="withEffect">
                                  <p:stCondLst>
                                    <p:cond delay="0"/>
                                  </p:stCondLst>
                                  <p:childTnLst>
                                    <p:set>
                                      <p:cBhvr>
                                        <p:cTn id="8468" dur="1" fill="hold">
                                          <p:stCondLst>
                                            <p:cond delay="0"/>
                                          </p:stCondLst>
                                        </p:cTn>
                                        <p:tgtEl>
                                          <p:spTgt spid="657"/>
                                        </p:tgtEl>
                                        <p:attrNameLst>
                                          <p:attrName>style.visibility</p:attrName>
                                        </p:attrNameLst>
                                      </p:cBhvr>
                                      <p:to>
                                        <p:strVal val="hidden"/>
                                      </p:to>
                                    </p:set>
                                  </p:childTnLst>
                                </p:cTn>
                              </p:par>
                              <p:par>
                                <p:cTn id="8469" presetID="1" presetClass="exit" presetSubtype="0" fill="hold" grpId="4" nodeType="withEffect">
                                  <p:stCondLst>
                                    <p:cond delay="0"/>
                                  </p:stCondLst>
                                  <p:childTnLst>
                                    <p:set>
                                      <p:cBhvr>
                                        <p:cTn id="8470" dur="1" fill="hold">
                                          <p:stCondLst>
                                            <p:cond delay="0"/>
                                          </p:stCondLst>
                                        </p:cTn>
                                        <p:tgtEl>
                                          <p:spTgt spid="660"/>
                                        </p:tgtEl>
                                        <p:attrNameLst>
                                          <p:attrName>style.visibility</p:attrName>
                                        </p:attrNameLst>
                                      </p:cBhvr>
                                      <p:to>
                                        <p:strVal val="hidden"/>
                                      </p:to>
                                    </p:set>
                                  </p:childTnLst>
                                </p:cTn>
                              </p:par>
                              <p:par>
                                <p:cTn id="8471" presetID="1" presetClass="exit" presetSubtype="0" fill="hold" grpId="4" nodeType="withEffect">
                                  <p:stCondLst>
                                    <p:cond delay="0"/>
                                  </p:stCondLst>
                                  <p:childTnLst>
                                    <p:set>
                                      <p:cBhvr>
                                        <p:cTn id="8472" dur="1" fill="hold">
                                          <p:stCondLst>
                                            <p:cond delay="0"/>
                                          </p:stCondLst>
                                        </p:cTn>
                                        <p:tgtEl>
                                          <p:spTgt spid="659"/>
                                        </p:tgtEl>
                                        <p:attrNameLst>
                                          <p:attrName>style.visibility</p:attrName>
                                        </p:attrNameLst>
                                      </p:cBhvr>
                                      <p:to>
                                        <p:strVal val="hidden"/>
                                      </p:to>
                                    </p:set>
                                  </p:childTnLst>
                                </p:cTn>
                              </p:par>
                              <p:par>
                                <p:cTn id="8473" presetID="1" presetClass="exit" presetSubtype="0" fill="hold" grpId="4" nodeType="withEffect">
                                  <p:stCondLst>
                                    <p:cond delay="0"/>
                                  </p:stCondLst>
                                  <p:childTnLst>
                                    <p:set>
                                      <p:cBhvr>
                                        <p:cTn id="8474" dur="1" fill="hold">
                                          <p:stCondLst>
                                            <p:cond delay="0"/>
                                          </p:stCondLst>
                                        </p:cTn>
                                        <p:tgtEl>
                                          <p:spTgt spid="662"/>
                                        </p:tgtEl>
                                        <p:attrNameLst>
                                          <p:attrName>style.visibility</p:attrName>
                                        </p:attrNameLst>
                                      </p:cBhvr>
                                      <p:to>
                                        <p:strVal val="hidden"/>
                                      </p:to>
                                    </p:set>
                                  </p:childTnLst>
                                </p:cTn>
                              </p:par>
                              <p:par>
                                <p:cTn id="8475" presetID="1" presetClass="exit" presetSubtype="0" fill="hold" grpId="4" nodeType="withEffect">
                                  <p:stCondLst>
                                    <p:cond delay="0"/>
                                  </p:stCondLst>
                                  <p:childTnLst>
                                    <p:set>
                                      <p:cBhvr>
                                        <p:cTn id="8476" dur="1" fill="hold">
                                          <p:stCondLst>
                                            <p:cond delay="0"/>
                                          </p:stCondLst>
                                        </p:cTn>
                                        <p:tgtEl>
                                          <p:spTgt spid="661"/>
                                        </p:tgtEl>
                                        <p:attrNameLst>
                                          <p:attrName>style.visibility</p:attrName>
                                        </p:attrNameLst>
                                      </p:cBhvr>
                                      <p:to>
                                        <p:strVal val="hidden"/>
                                      </p:to>
                                    </p:set>
                                  </p:childTnLst>
                                </p:cTn>
                              </p:par>
                              <p:par>
                                <p:cTn id="8477" presetID="1" presetClass="exit" presetSubtype="0" fill="hold" grpId="4" nodeType="withEffect">
                                  <p:stCondLst>
                                    <p:cond delay="0"/>
                                  </p:stCondLst>
                                  <p:childTnLst>
                                    <p:set>
                                      <p:cBhvr>
                                        <p:cTn id="8478" dur="1" fill="hold">
                                          <p:stCondLst>
                                            <p:cond delay="0"/>
                                          </p:stCondLst>
                                        </p:cTn>
                                        <p:tgtEl>
                                          <p:spTgt spid="664"/>
                                        </p:tgtEl>
                                        <p:attrNameLst>
                                          <p:attrName>style.visibility</p:attrName>
                                        </p:attrNameLst>
                                      </p:cBhvr>
                                      <p:to>
                                        <p:strVal val="hidden"/>
                                      </p:to>
                                    </p:set>
                                  </p:childTnLst>
                                </p:cTn>
                              </p:par>
                              <p:par>
                                <p:cTn id="8479" presetID="1" presetClass="exit" presetSubtype="0" fill="hold" grpId="4" nodeType="withEffect">
                                  <p:stCondLst>
                                    <p:cond delay="0"/>
                                  </p:stCondLst>
                                  <p:childTnLst>
                                    <p:set>
                                      <p:cBhvr>
                                        <p:cTn id="8480" dur="1" fill="hold">
                                          <p:stCondLst>
                                            <p:cond delay="0"/>
                                          </p:stCondLst>
                                        </p:cTn>
                                        <p:tgtEl>
                                          <p:spTgt spid="663"/>
                                        </p:tgtEl>
                                        <p:attrNameLst>
                                          <p:attrName>style.visibility</p:attrName>
                                        </p:attrNameLst>
                                      </p:cBhvr>
                                      <p:to>
                                        <p:strVal val="hidden"/>
                                      </p:to>
                                    </p:set>
                                  </p:childTnLst>
                                </p:cTn>
                              </p:par>
                              <p:par>
                                <p:cTn id="8481" presetID="1" presetClass="exit" presetSubtype="0" fill="hold" grpId="4" nodeType="withEffect">
                                  <p:stCondLst>
                                    <p:cond delay="0"/>
                                  </p:stCondLst>
                                  <p:childTnLst>
                                    <p:set>
                                      <p:cBhvr>
                                        <p:cTn id="8482" dur="1" fill="hold">
                                          <p:stCondLst>
                                            <p:cond delay="0"/>
                                          </p:stCondLst>
                                        </p:cTn>
                                        <p:tgtEl>
                                          <p:spTgt spid="666"/>
                                        </p:tgtEl>
                                        <p:attrNameLst>
                                          <p:attrName>style.visibility</p:attrName>
                                        </p:attrNameLst>
                                      </p:cBhvr>
                                      <p:to>
                                        <p:strVal val="hidden"/>
                                      </p:to>
                                    </p:set>
                                  </p:childTnLst>
                                </p:cTn>
                              </p:par>
                              <p:par>
                                <p:cTn id="8483" presetID="1" presetClass="exit" presetSubtype="0" fill="hold" grpId="4" nodeType="withEffect">
                                  <p:stCondLst>
                                    <p:cond delay="0"/>
                                  </p:stCondLst>
                                  <p:childTnLst>
                                    <p:set>
                                      <p:cBhvr>
                                        <p:cTn id="8484" dur="1" fill="hold">
                                          <p:stCondLst>
                                            <p:cond delay="0"/>
                                          </p:stCondLst>
                                        </p:cTn>
                                        <p:tgtEl>
                                          <p:spTgt spid="665"/>
                                        </p:tgtEl>
                                        <p:attrNameLst>
                                          <p:attrName>style.visibility</p:attrName>
                                        </p:attrNameLst>
                                      </p:cBhvr>
                                      <p:to>
                                        <p:strVal val="hidden"/>
                                      </p:to>
                                    </p:set>
                                  </p:childTnLst>
                                </p:cTn>
                              </p:par>
                              <p:par>
                                <p:cTn id="8485" presetID="1" presetClass="exit" presetSubtype="0" fill="hold" grpId="4" nodeType="withEffect">
                                  <p:stCondLst>
                                    <p:cond delay="0"/>
                                  </p:stCondLst>
                                  <p:childTnLst>
                                    <p:set>
                                      <p:cBhvr>
                                        <p:cTn id="8486" dur="1" fill="hold">
                                          <p:stCondLst>
                                            <p:cond delay="0"/>
                                          </p:stCondLst>
                                        </p:cTn>
                                        <p:tgtEl>
                                          <p:spTgt spid="667"/>
                                        </p:tgtEl>
                                        <p:attrNameLst>
                                          <p:attrName>style.visibility</p:attrName>
                                        </p:attrNameLst>
                                      </p:cBhvr>
                                      <p:to>
                                        <p:strVal val="hidden"/>
                                      </p:to>
                                    </p:set>
                                  </p:childTnLst>
                                </p:cTn>
                              </p:par>
                              <p:par>
                                <p:cTn id="8487" presetID="1" presetClass="exit" presetSubtype="0" fill="hold" grpId="4" nodeType="withEffect">
                                  <p:stCondLst>
                                    <p:cond delay="0"/>
                                  </p:stCondLst>
                                  <p:childTnLst>
                                    <p:set>
                                      <p:cBhvr>
                                        <p:cTn id="8488" dur="1" fill="hold">
                                          <p:stCondLst>
                                            <p:cond delay="0"/>
                                          </p:stCondLst>
                                        </p:cTn>
                                        <p:tgtEl>
                                          <p:spTgt spid="668"/>
                                        </p:tgtEl>
                                        <p:attrNameLst>
                                          <p:attrName>style.visibility</p:attrName>
                                        </p:attrNameLst>
                                      </p:cBhvr>
                                      <p:to>
                                        <p:strVal val="hidden"/>
                                      </p:to>
                                    </p:set>
                                  </p:childTnLst>
                                </p:cTn>
                              </p:par>
                              <p:par>
                                <p:cTn id="8489" presetID="1" presetClass="exit" presetSubtype="0" fill="hold" grpId="4" nodeType="withEffect">
                                  <p:stCondLst>
                                    <p:cond delay="0"/>
                                  </p:stCondLst>
                                  <p:childTnLst>
                                    <p:set>
                                      <p:cBhvr>
                                        <p:cTn id="8490" dur="1" fill="hold">
                                          <p:stCondLst>
                                            <p:cond delay="0"/>
                                          </p:stCondLst>
                                        </p:cTn>
                                        <p:tgtEl>
                                          <p:spTgt spid="670"/>
                                        </p:tgtEl>
                                        <p:attrNameLst>
                                          <p:attrName>style.visibility</p:attrName>
                                        </p:attrNameLst>
                                      </p:cBhvr>
                                      <p:to>
                                        <p:strVal val="hidden"/>
                                      </p:to>
                                    </p:set>
                                  </p:childTnLst>
                                </p:cTn>
                              </p:par>
                              <p:par>
                                <p:cTn id="8491" presetID="1" presetClass="exit" presetSubtype="0" fill="hold" grpId="4" nodeType="withEffect">
                                  <p:stCondLst>
                                    <p:cond delay="0"/>
                                  </p:stCondLst>
                                  <p:childTnLst>
                                    <p:set>
                                      <p:cBhvr>
                                        <p:cTn id="8492" dur="1" fill="hold">
                                          <p:stCondLst>
                                            <p:cond delay="0"/>
                                          </p:stCondLst>
                                        </p:cTn>
                                        <p:tgtEl>
                                          <p:spTgt spid="669"/>
                                        </p:tgtEl>
                                        <p:attrNameLst>
                                          <p:attrName>style.visibility</p:attrName>
                                        </p:attrNameLst>
                                      </p:cBhvr>
                                      <p:to>
                                        <p:strVal val="hidden"/>
                                      </p:to>
                                    </p:set>
                                  </p:childTnLst>
                                </p:cTn>
                              </p:par>
                              <p:par>
                                <p:cTn id="8493" presetID="1" presetClass="exit" presetSubtype="0" fill="hold" grpId="4" nodeType="withEffect">
                                  <p:stCondLst>
                                    <p:cond delay="0"/>
                                  </p:stCondLst>
                                  <p:childTnLst>
                                    <p:set>
                                      <p:cBhvr>
                                        <p:cTn id="8494" dur="1" fill="hold">
                                          <p:stCondLst>
                                            <p:cond delay="0"/>
                                          </p:stCondLst>
                                        </p:cTn>
                                        <p:tgtEl>
                                          <p:spTgt spid="672"/>
                                        </p:tgtEl>
                                        <p:attrNameLst>
                                          <p:attrName>style.visibility</p:attrName>
                                        </p:attrNameLst>
                                      </p:cBhvr>
                                      <p:to>
                                        <p:strVal val="hidden"/>
                                      </p:to>
                                    </p:set>
                                  </p:childTnLst>
                                </p:cTn>
                              </p:par>
                              <p:par>
                                <p:cTn id="8495" presetID="1" presetClass="exit" presetSubtype="0" fill="hold" grpId="4" nodeType="withEffect">
                                  <p:stCondLst>
                                    <p:cond delay="0"/>
                                  </p:stCondLst>
                                  <p:childTnLst>
                                    <p:set>
                                      <p:cBhvr>
                                        <p:cTn id="8496" dur="1" fill="hold">
                                          <p:stCondLst>
                                            <p:cond delay="0"/>
                                          </p:stCondLst>
                                        </p:cTn>
                                        <p:tgtEl>
                                          <p:spTgt spid="671"/>
                                        </p:tgtEl>
                                        <p:attrNameLst>
                                          <p:attrName>style.visibility</p:attrName>
                                        </p:attrNameLst>
                                      </p:cBhvr>
                                      <p:to>
                                        <p:strVal val="hidden"/>
                                      </p:to>
                                    </p:set>
                                  </p:childTnLst>
                                </p:cTn>
                              </p:par>
                              <p:par>
                                <p:cTn id="8497" presetID="1" presetClass="exit" presetSubtype="0" fill="hold" grpId="4" nodeType="withEffect">
                                  <p:stCondLst>
                                    <p:cond delay="0"/>
                                  </p:stCondLst>
                                  <p:childTnLst>
                                    <p:set>
                                      <p:cBhvr>
                                        <p:cTn id="8498" dur="1" fill="hold">
                                          <p:stCondLst>
                                            <p:cond delay="0"/>
                                          </p:stCondLst>
                                        </p:cTn>
                                        <p:tgtEl>
                                          <p:spTgt spid="674"/>
                                        </p:tgtEl>
                                        <p:attrNameLst>
                                          <p:attrName>style.visibility</p:attrName>
                                        </p:attrNameLst>
                                      </p:cBhvr>
                                      <p:to>
                                        <p:strVal val="hidden"/>
                                      </p:to>
                                    </p:set>
                                  </p:childTnLst>
                                </p:cTn>
                              </p:par>
                              <p:par>
                                <p:cTn id="8499" presetID="1" presetClass="exit" presetSubtype="0" fill="hold" grpId="4" nodeType="withEffect">
                                  <p:stCondLst>
                                    <p:cond delay="0"/>
                                  </p:stCondLst>
                                  <p:childTnLst>
                                    <p:set>
                                      <p:cBhvr>
                                        <p:cTn id="8500" dur="1" fill="hold">
                                          <p:stCondLst>
                                            <p:cond delay="0"/>
                                          </p:stCondLst>
                                        </p:cTn>
                                        <p:tgtEl>
                                          <p:spTgt spid="673"/>
                                        </p:tgtEl>
                                        <p:attrNameLst>
                                          <p:attrName>style.visibility</p:attrName>
                                        </p:attrNameLst>
                                      </p:cBhvr>
                                      <p:to>
                                        <p:strVal val="hidden"/>
                                      </p:to>
                                    </p:set>
                                  </p:childTnLst>
                                </p:cTn>
                              </p:par>
                              <p:par>
                                <p:cTn id="8501" presetID="1" presetClass="exit" presetSubtype="0" fill="hold" grpId="4" nodeType="withEffect">
                                  <p:stCondLst>
                                    <p:cond delay="0"/>
                                  </p:stCondLst>
                                  <p:childTnLst>
                                    <p:set>
                                      <p:cBhvr>
                                        <p:cTn id="8502" dur="1" fill="hold">
                                          <p:stCondLst>
                                            <p:cond delay="0"/>
                                          </p:stCondLst>
                                        </p:cTn>
                                        <p:tgtEl>
                                          <p:spTgt spid="676"/>
                                        </p:tgtEl>
                                        <p:attrNameLst>
                                          <p:attrName>style.visibility</p:attrName>
                                        </p:attrNameLst>
                                      </p:cBhvr>
                                      <p:to>
                                        <p:strVal val="hidden"/>
                                      </p:to>
                                    </p:set>
                                  </p:childTnLst>
                                </p:cTn>
                              </p:par>
                              <p:par>
                                <p:cTn id="8503" presetID="1" presetClass="exit" presetSubtype="0" fill="hold" grpId="4" nodeType="withEffect">
                                  <p:stCondLst>
                                    <p:cond delay="0"/>
                                  </p:stCondLst>
                                  <p:childTnLst>
                                    <p:set>
                                      <p:cBhvr>
                                        <p:cTn id="8504" dur="1" fill="hold">
                                          <p:stCondLst>
                                            <p:cond delay="0"/>
                                          </p:stCondLst>
                                        </p:cTn>
                                        <p:tgtEl>
                                          <p:spTgt spid="675"/>
                                        </p:tgtEl>
                                        <p:attrNameLst>
                                          <p:attrName>style.visibility</p:attrName>
                                        </p:attrNameLst>
                                      </p:cBhvr>
                                      <p:to>
                                        <p:strVal val="hidden"/>
                                      </p:to>
                                    </p:set>
                                  </p:childTnLst>
                                </p:cTn>
                              </p:par>
                              <p:par>
                                <p:cTn id="8505" presetID="1" presetClass="exit" presetSubtype="0" fill="hold" grpId="4" nodeType="withEffect">
                                  <p:stCondLst>
                                    <p:cond delay="0"/>
                                  </p:stCondLst>
                                  <p:childTnLst>
                                    <p:set>
                                      <p:cBhvr>
                                        <p:cTn id="8506" dur="1" fill="hold">
                                          <p:stCondLst>
                                            <p:cond delay="0"/>
                                          </p:stCondLst>
                                        </p:cTn>
                                        <p:tgtEl>
                                          <p:spTgt spid="678"/>
                                        </p:tgtEl>
                                        <p:attrNameLst>
                                          <p:attrName>style.visibility</p:attrName>
                                        </p:attrNameLst>
                                      </p:cBhvr>
                                      <p:to>
                                        <p:strVal val="hidden"/>
                                      </p:to>
                                    </p:set>
                                  </p:childTnLst>
                                </p:cTn>
                              </p:par>
                              <p:par>
                                <p:cTn id="8507" presetID="1" presetClass="exit" presetSubtype="0" fill="hold" grpId="4" nodeType="withEffect">
                                  <p:stCondLst>
                                    <p:cond delay="0"/>
                                  </p:stCondLst>
                                  <p:childTnLst>
                                    <p:set>
                                      <p:cBhvr>
                                        <p:cTn id="8508" dur="1" fill="hold">
                                          <p:stCondLst>
                                            <p:cond delay="0"/>
                                          </p:stCondLst>
                                        </p:cTn>
                                        <p:tgtEl>
                                          <p:spTgt spid="677"/>
                                        </p:tgtEl>
                                        <p:attrNameLst>
                                          <p:attrName>style.visibility</p:attrName>
                                        </p:attrNameLst>
                                      </p:cBhvr>
                                      <p:to>
                                        <p:strVal val="hidden"/>
                                      </p:to>
                                    </p:set>
                                  </p:childTnLst>
                                </p:cTn>
                              </p:par>
                              <p:par>
                                <p:cTn id="8509" presetID="1" presetClass="exit" presetSubtype="0" fill="hold" grpId="4" nodeType="withEffect">
                                  <p:stCondLst>
                                    <p:cond delay="0"/>
                                  </p:stCondLst>
                                  <p:childTnLst>
                                    <p:set>
                                      <p:cBhvr>
                                        <p:cTn id="8510" dur="1" fill="hold">
                                          <p:stCondLst>
                                            <p:cond delay="0"/>
                                          </p:stCondLst>
                                        </p:cTn>
                                        <p:tgtEl>
                                          <p:spTgt spid="680"/>
                                        </p:tgtEl>
                                        <p:attrNameLst>
                                          <p:attrName>style.visibility</p:attrName>
                                        </p:attrNameLst>
                                      </p:cBhvr>
                                      <p:to>
                                        <p:strVal val="hidden"/>
                                      </p:to>
                                    </p:set>
                                  </p:childTnLst>
                                </p:cTn>
                              </p:par>
                              <p:par>
                                <p:cTn id="8511" presetID="1" presetClass="exit" presetSubtype="0" fill="hold" grpId="4" nodeType="withEffect">
                                  <p:stCondLst>
                                    <p:cond delay="0"/>
                                  </p:stCondLst>
                                  <p:childTnLst>
                                    <p:set>
                                      <p:cBhvr>
                                        <p:cTn id="8512" dur="1" fill="hold">
                                          <p:stCondLst>
                                            <p:cond delay="0"/>
                                          </p:stCondLst>
                                        </p:cTn>
                                        <p:tgtEl>
                                          <p:spTgt spid="679"/>
                                        </p:tgtEl>
                                        <p:attrNameLst>
                                          <p:attrName>style.visibility</p:attrName>
                                        </p:attrNameLst>
                                      </p:cBhvr>
                                      <p:to>
                                        <p:strVal val="hidden"/>
                                      </p:to>
                                    </p:set>
                                  </p:childTnLst>
                                </p:cTn>
                              </p:par>
                              <p:par>
                                <p:cTn id="8513" presetID="1" presetClass="exit" presetSubtype="0" fill="hold" grpId="4" nodeType="withEffect">
                                  <p:stCondLst>
                                    <p:cond delay="0"/>
                                  </p:stCondLst>
                                  <p:childTnLst>
                                    <p:set>
                                      <p:cBhvr>
                                        <p:cTn id="8514" dur="1" fill="hold">
                                          <p:stCondLst>
                                            <p:cond delay="0"/>
                                          </p:stCondLst>
                                        </p:cTn>
                                        <p:tgtEl>
                                          <p:spTgt spid="682"/>
                                        </p:tgtEl>
                                        <p:attrNameLst>
                                          <p:attrName>style.visibility</p:attrName>
                                        </p:attrNameLst>
                                      </p:cBhvr>
                                      <p:to>
                                        <p:strVal val="hidden"/>
                                      </p:to>
                                    </p:set>
                                  </p:childTnLst>
                                </p:cTn>
                              </p:par>
                              <p:par>
                                <p:cTn id="8515" presetID="1" presetClass="exit" presetSubtype="0" fill="hold" grpId="4" nodeType="withEffect">
                                  <p:stCondLst>
                                    <p:cond delay="0"/>
                                  </p:stCondLst>
                                  <p:childTnLst>
                                    <p:set>
                                      <p:cBhvr>
                                        <p:cTn id="8516" dur="1" fill="hold">
                                          <p:stCondLst>
                                            <p:cond delay="0"/>
                                          </p:stCondLst>
                                        </p:cTn>
                                        <p:tgtEl>
                                          <p:spTgt spid="681"/>
                                        </p:tgtEl>
                                        <p:attrNameLst>
                                          <p:attrName>style.visibility</p:attrName>
                                        </p:attrNameLst>
                                      </p:cBhvr>
                                      <p:to>
                                        <p:strVal val="hidden"/>
                                      </p:to>
                                    </p:set>
                                  </p:childTnLst>
                                </p:cTn>
                              </p:par>
                              <p:par>
                                <p:cTn id="8517" presetID="1" presetClass="exit" presetSubtype="0" fill="hold" grpId="4" nodeType="withEffect">
                                  <p:stCondLst>
                                    <p:cond delay="0"/>
                                  </p:stCondLst>
                                  <p:childTnLst>
                                    <p:set>
                                      <p:cBhvr>
                                        <p:cTn id="8518" dur="1" fill="hold">
                                          <p:stCondLst>
                                            <p:cond delay="0"/>
                                          </p:stCondLst>
                                        </p:cTn>
                                        <p:tgtEl>
                                          <p:spTgt spid="684"/>
                                        </p:tgtEl>
                                        <p:attrNameLst>
                                          <p:attrName>style.visibility</p:attrName>
                                        </p:attrNameLst>
                                      </p:cBhvr>
                                      <p:to>
                                        <p:strVal val="hidden"/>
                                      </p:to>
                                    </p:set>
                                  </p:childTnLst>
                                </p:cTn>
                              </p:par>
                              <p:par>
                                <p:cTn id="8519" presetID="1" presetClass="exit" presetSubtype="0" fill="hold" grpId="4" nodeType="withEffect">
                                  <p:stCondLst>
                                    <p:cond delay="0"/>
                                  </p:stCondLst>
                                  <p:childTnLst>
                                    <p:set>
                                      <p:cBhvr>
                                        <p:cTn id="8520" dur="1" fill="hold">
                                          <p:stCondLst>
                                            <p:cond delay="0"/>
                                          </p:stCondLst>
                                        </p:cTn>
                                        <p:tgtEl>
                                          <p:spTgt spid="683"/>
                                        </p:tgtEl>
                                        <p:attrNameLst>
                                          <p:attrName>style.visibility</p:attrName>
                                        </p:attrNameLst>
                                      </p:cBhvr>
                                      <p:to>
                                        <p:strVal val="hidden"/>
                                      </p:to>
                                    </p:set>
                                  </p:childTnLst>
                                </p:cTn>
                              </p:par>
                              <p:par>
                                <p:cTn id="8521" presetID="1" presetClass="exit" presetSubtype="0" fill="hold" grpId="4" nodeType="withEffect">
                                  <p:stCondLst>
                                    <p:cond delay="0"/>
                                  </p:stCondLst>
                                  <p:childTnLst>
                                    <p:set>
                                      <p:cBhvr>
                                        <p:cTn id="8522" dur="1" fill="hold">
                                          <p:stCondLst>
                                            <p:cond delay="0"/>
                                          </p:stCondLst>
                                        </p:cTn>
                                        <p:tgtEl>
                                          <p:spTgt spid="686"/>
                                        </p:tgtEl>
                                        <p:attrNameLst>
                                          <p:attrName>style.visibility</p:attrName>
                                        </p:attrNameLst>
                                      </p:cBhvr>
                                      <p:to>
                                        <p:strVal val="hidden"/>
                                      </p:to>
                                    </p:set>
                                  </p:childTnLst>
                                </p:cTn>
                              </p:par>
                              <p:par>
                                <p:cTn id="8523" presetID="1" presetClass="exit" presetSubtype="0" fill="hold" grpId="4" nodeType="withEffect">
                                  <p:stCondLst>
                                    <p:cond delay="0"/>
                                  </p:stCondLst>
                                  <p:childTnLst>
                                    <p:set>
                                      <p:cBhvr>
                                        <p:cTn id="8524" dur="1" fill="hold">
                                          <p:stCondLst>
                                            <p:cond delay="0"/>
                                          </p:stCondLst>
                                        </p:cTn>
                                        <p:tgtEl>
                                          <p:spTgt spid="685"/>
                                        </p:tgtEl>
                                        <p:attrNameLst>
                                          <p:attrName>style.visibility</p:attrName>
                                        </p:attrNameLst>
                                      </p:cBhvr>
                                      <p:to>
                                        <p:strVal val="hidden"/>
                                      </p:to>
                                    </p:set>
                                  </p:childTnLst>
                                </p:cTn>
                              </p:par>
                              <p:par>
                                <p:cTn id="8525" presetID="1" presetClass="exit" presetSubtype="0" fill="hold" grpId="4" nodeType="withEffect">
                                  <p:stCondLst>
                                    <p:cond delay="0"/>
                                  </p:stCondLst>
                                  <p:childTnLst>
                                    <p:set>
                                      <p:cBhvr>
                                        <p:cTn id="8526" dur="1" fill="hold">
                                          <p:stCondLst>
                                            <p:cond delay="0"/>
                                          </p:stCondLst>
                                        </p:cTn>
                                        <p:tgtEl>
                                          <p:spTgt spid="687"/>
                                        </p:tgtEl>
                                        <p:attrNameLst>
                                          <p:attrName>style.visibility</p:attrName>
                                        </p:attrNameLst>
                                      </p:cBhvr>
                                      <p:to>
                                        <p:strVal val="hidden"/>
                                      </p:to>
                                    </p:set>
                                  </p:childTnLst>
                                </p:cTn>
                              </p:par>
                              <p:par>
                                <p:cTn id="8527" presetID="1" presetClass="exit" presetSubtype="0" fill="hold" grpId="4" nodeType="withEffect">
                                  <p:stCondLst>
                                    <p:cond delay="0"/>
                                  </p:stCondLst>
                                  <p:childTnLst>
                                    <p:set>
                                      <p:cBhvr>
                                        <p:cTn id="8528" dur="1" fill="hold">
                                          <p:stCondLst>
                                            <p:cond delay="0"/>
                                          </p:stCondLst>
                                        </p:cTn>
                                        <p:tgtEl>
                                          <p:spTgt spid="688"/>
                                        </p:tgtEl>
                                        <p:attrNameLst>
                                          <p:attrName>style.visibility</p:attrName>
                                        </p:attrNameLst>
                                      </p:cBhvr>
                                      <p:to>
                                        <p:strVal val="hidden"/>
                                      </p:to>
                                    </p:set>
                                  </p:childTnLst>
                                </p:cTn>
                              </p:par>
                              <p:par>
                                <p:cTn id="8529" presetID="1" presetClass="exit" presetSubtype="0" fill="hold" grpId="4" nodeType="withEffect">
                                  <p:stCondLst>
                                    <p:cond delay="0"/>
                                  </p:stCondLst>
                                  <p:childTnLst>
                                    <p:set>
                                      <p:cBhvr>
                                        <p:cTn id="8530" dur="1" fill="hold">
                                          <p:stCondLst>
                                            <p:cond delay="0"/>
                                          </p:stCondLst>
                                        </p:cTn>
                                        <p:tgtEl>
                                          <p:spTgt spid="690"/>
                                        </p:tgtEl>
                                        <p:attrNameLst>
                                          <p:attrName>style.visibility</p:attrName>
                                        </p:attrNameLst>
                                      </p:cBhvr>
                                      <p:to>
                                        <p:strVal val="hidden"/>
                                      </p:to>
                                    </p:set>
                                  </p:childTnLst>
                                </p:cTn>
                              </p:par>
                              <p:par>
                                <p:cTn id="8531" presetID="1" presetClass="exit" presetSubtype="0" fill="hold" grpId="4" nodeType="withEffect">
                                  <p:stCondLst>
                                    <p:cond delay="0"/>
                                  </p:stCondLst>
                                  <p:childTnLst>
                                    <p:set>
                                      <p:cBhvr>
                                        <p:cTn id="8532" dur="1" fill="hold">
                                          <p:stCondLst>
                                            <p:cond delay="0"/>
                                          </p:stCondLst>
                                        </p:cTn>
                                        <p:tgtEl>
                                          <p:spTgt spid="689"/>
                                        </p:tgtEl>
                                        <p:attrNameLst>
                                          <p:attrName>style.visibility</p:attrName>
                                        </p:attrNameLst>
                                      </p:cBhvr>
                                      <p:to>
                                        <p:strVal val="hidden"/>
                                      </p:to>
                                    </p:set>
                                  </p:childTnLst>
                                </p:cTn>
                              </p:par>
                              <p:par>
                                <p:cTn id="8533" presetID="1" presetClass="exit" presetSubtype="0" fill="hold" grpId="4" nodeType="withEffect">
                                  <p:stCondLst>
                                    <p:cond delay="0"/>
                                  </p:stCondLst>
                                  <p:childTnLst>
                                    <p:set>
                                      <p:cBhvr>
                                        <p:cTn id="8534" dur="1" fill="hold">
                                          <p:stCondLst>
                                            <p:cond delay="0"/>
                                          </p:stCondLst>
                                        </p:cTn>
                                        <p:tgtEl>
                                          <p:spTgt spid="692"/>
                                        </p:tgtEl>
                                        <p:attrNameLst>
                                          <p:attrName>style.visibility</p:attrName>
                                        </p:attrNameLst>
                                      </p:cBhvr>
                                      <p:to>
                                        <p:strVal val="hidden"/>
                                      </p:to>
                                    </p:set>
                                  </p:childTnLst>
                                </p:cTn>
                              </p:par>
                              <p:par>
                                <p:cTn id="8535" presetID="1" presetClass="exit" presetSubtype="0" fill="hold" grpId="4" nodeType="withEffect">
                                  <p:stCondLst>
                                    <p:cond delay="0"/>
                                  </p:stCondLst>
                                  <p:childTnLst>
                                    <p:set>
                                      <p:cBhvr>
                                        <p:cTn id="8536" dur="1" fill="hold">
                                          <p:stCondLst>
                                            <p:cond delay="0"/>
                                          </p:stCondLst>
                                        </p:cTn>
                                        <p:tgtEl>
                                          <p:spTgt spid="691"/>
                                        </p:tgtEl>
                                        <p:attrNameLst>
                                          <p:attrName>style.visibility</p:attrName>
                                        </p:attrNameLst>
                                      </p:cBhvr>
                                      <p:to>
                                        <p:strVal val="hidden"/>
                                      </p:to>
                                    </p:set>
                                  </p:childTnLst>
                                </p:cTn>
                              </p:par>
                              <p:par>
                                <p:cTn id="8537" presetID="1" presetClass="exit" presetSubtype="0" fill="hold" grpId="4" nodeType="withEffect">
                                  <p:stCondLst>
                                    <p:cond delay="0"/>
                                  </p:stCondLst>
                                  <p:childTnLst>
                                    <p:set>
                                      <p:cBhvr>
                                        <p:cTn id="8538" dur="1" fill="hold">
                                          <p:stCondLst>
                                            <p:cond delay="0"/>
                                          </p:stCondLst>
                                        </p:cTn>
                                        <p:tgtEl>
                                          <p:spTgt spid="694"/>
                                        </p:tgtEl>
                                        <p:attrNameLst>
                                          <p:attrName>style.visibility</p:attrName>
                                        </p:attrNameLst>
                                      </p:cBhvr>
                                      <p:to>
                                        <p:strVal val="hidden"/>
                                      </p:to>
                                    </p:set>
                                  </p:childTnLst>
                                </p:cTn>
                              </p:par>
                              <p:par>
                                <p:cTn id="8539" presetID="1" presetClass="exit" presetSubtype="0" fill="hold" grpId="4" nodeType="withEffect">
                                  <p:stCondLst>
                                    <p:cond delay="0"/>
                                  </p:stCondLst>
                                  <p:childTnLst>
                                    <p:set>
                                      <p:cBhvr>
                                        <p:cTn id="8540" dur="1" fill="hold">
                                          <p:stCondLst>
                                            <p:cond delay="0"/>
                                          </p:stCondLst>
                                        </p:cTn>
                                        <p:tgtEl>
                                          <p:spTgt spid="693"/>
                                        </p:tgtEl>
                                        <p:attrNameLst>
                                          <p:attrName>style.visibility</p:attrName>
                                        </p:attrNameLst>
                                      </p:cBhvr>
                                      <p:to>
                                        <p:strVal val="hidden"/>
                                      </p:to>
                                    </p:set>
                                  </p:childTnLst>
                                </p:cTn>
                              </p:par>
                              <p:par>
                                <p:cTn id="8541" presetID="1" presetClass="exit" presetSubtype="0" fill="hold" grpId="4" nodeType="withEffect">
                                  <p:stCondLst>
                                    <p:cond delay="0"/>
                                  </p:stCondLst>
                                  <p:childTnLst>
                                    <p:set>
                                      <p:cBhvr>
                                        <p:cTn id="8542" dur="1" fill="hold">
                                          <p:stCondLst>
                                            <p:cond delay="0"/>
                                          </p:stCondLst>
                                        </p:cTn>
                                        <p:tgtEl>
                                          <p:spTgt spid="696"/>
                                        </p:tgtEl>
                                        <p:attrNameLst>
                                          <p:attrName>style.visibility</p:attrName>
                                        </p:attrNameLst>
                                      </p:cBhvr>
                                      <p:to>
                                        <p:strVal val="hidden"/>
                                      </p:to>
                                    </p:set>
                                  </p:childTnLst>
                                </p:cTn>
                              </p:par>
                              <p:par>
                                <p:cTn id="8543" presetID="1" presetClass="exit" presetSubtype="0" fill="hold" grpId="4" nodeType="withEffect">
                                  <p:stCondLst>
                                    <p:cond delay="0"/>
                                  </p:stCondLst>
                                  <p:childTnLst>
                                    <p:set>
                                      <p:cBhvr>
                                        <p:cTn id="8544" dur="1" fill="hold">
                                          <p:stCondLst>
                                            <p:cond delay="0"/>
                                          </p:stCondLst>
                                        </p:cTn>
                                        <p:tgtEl>
                                          <p:spTgt spid="695"/>
                                        </p:tgtEl>
                                        <p:attrNameLst>
                                          <p:attrName>style.visibility</p:attrName>
                                        </p:attrNameLst>
                                      </p:cBhvr>
                                      <p:to>
                                        <p:strVal val="hidden"/>
                                      </p:to>
                                    </p:set>
                                  </p:childTnLst>
                                </p:cTn>
                              </p:par>
                              <p:par>
                                <p:cTn id="8545" presetID="1" presetClass="exit" presetSubtype="0" fill="hold" grpId="4" nodeType="withEffect">
                                  <p:stCondLst>
                                    <p:cond delay="0"/>
                                  </p:stCondLst>
                                  <p:childTnLst>
                                    <p:set>
                                      <p:cBhvr>
                                        <p:cTn id="8546" dur="1" fill="hold">
                                          <p:stCondLst>
                                            <p:cond delay="0"/>
                                          </p:stCondLst>
                                        </p:cTn>
                                        <p:tgtEl>
                                          <p:spTgt spid="698"/>
                                        </p:tgtEl>
                                        <p:attrNameLst>
                                          <p:attrName>style.visibility</p:attrName>
                                        </p:attrNameLst>
                                      </p:cBhvr>
                                      <p:to>
                                        <p:strVal val="hidden"/>
                                      </p:to>
                                    </p:set>
                                  </p:childTnLst>
                                </p:cTn>
                              </p:par>
                              <p:par>
                                <p:cTn id="8547" presetID="1" presetClass="exit" presetSubtype="0" fill="hold" grpId="4" nodeType="withEffect">
                                  <p:stCondLst>
                                    <p:cond delay="0"/>
                                  </p:stCondLst>
                                  <p:childTnLst>
                                    <p:set>
                                      <p:cBhvr>
                                        <p:cTn id="8548" dur="1" fill="hold">
                                          <p:stCondLst>
                                            <p:cond delay="0"/>
                                          </p:stCondLst>
                                        </p:cTn>
                                        <p:tgtEl>
                                          <p:spTgt spid="697"/>
                                        </p:tgtEl>
                                        <p:attrNameLst>
                                          <p:attrName>style.visibility</p:attrName>
                                        </p:attrNameLst>
                                      </p:cBhvr>
                                      <p:to>
                                        <p:strVal val="hidden"/>
                                      </p:to>
                                    </p:set>
                                  </p:childTnLst>
                                </p:cTn>
                              </p:par>
                              <p:par>
                                <p:cTn id="8549" presetID="1" presetClass="exit" presetSubtype="0" fill="hold" grpId="4" nodeType="withEffect">
                                  <p:stCondLst>
                                    <p:cond delay="0"/>
                                  </p:stCondLst>
                                  <p:childTnLst>
                                    <p:set>
                                      <p:cBhvr>
                                        <p:cTn id="8550" dur="1" fill="hold">
                                          <p:stCondLst>
                                            <p:cond delay="0"/>
                                          </p:stCondLst>
                                        </p:cTn>
                                        <p:tgtEl>
                                          <p:spTgt spid="700"/>
                                        </p:tgtEl>
                                        <p:attrNameLst>
                                          <p:attrName>style.visibility</p:attrName>
                                        </p:attrNameLst>
                                      </p:cBhvr>
                                      <p:to>
                                        <p:strVal val="hidden"/>
                                      </p:to>
                                    </p:set>
                                  </p:childTnLst>
                                </p:cTn>
                              </p:par>
                              <p:par>
                                <p:cTn id="8551" presetID="1" presetClass="exit" presetSubtype="0" fill="hold" grpId="4" nodeType="withEffect">
                                  <p:stCondLst>
                                    <p:cond delay="0"/>
                                  </p:stCondLst>
                                  <p:childTnLst>
                                    <p:set>
                                      <p:cBhvr>
                                        <p:cTn id="8552" dur="1" fill="hold">
                                          <p:stCondLst>
                                            <p:cond delay="0"/>
                                          </p:stCondLst>
                                        </p:cTn>
                                        <p:tgtEl>
                                          <p:spTgt spid="699"/>
                                        </p:tgtEl>
                                        <p:attrNameLst>
                                          <p:attrName>style.visibility</p:attrName>
                                        </p:attrNameLst>
                                      </p:cBhvr>
                                      <p:to>
                                        <p:strVal val="hidden"/>
                                      </p:to>
                                    </p:set>
                                  </p:childTnLst>
                                </p:cTn>
                              </p:par>
                              <p:par>
                                <p:cTn id="8553" presetID="1" presetClass="exit" presetSubtype="0" fill="hold" grpId="4" nodeType="withEffect">
                                  <p:stCondLst>
                                    <p:cond delay="0"/>
                                  </p:stCondLst>
                                  <p:childTnLst>
                                    <p:set>
                                      <p:cBhvr>
                                        <p:cTn id="8554" dur="1" fill="hold">
                                          <p:stCondLst>
                                            <p:cond delay="0"/>
                                          </p:stCondLst>
                                        </p:cTn>
                                        <p:tgtEl>
                                          <p:spTgt spid="702"/>
                                        </p:tgtEl>
                                        <p:attrNameLst>
                                          <p:attrName>style.visibility</p:attrName>
                                        </p:attrNameLst>
                                      </p:cBhvr>
                                      <p:to>
                                        <p:strVal val="hidden"/>
                                      </p:to>
                                    </p:set>
                                  </p:childTnLst>
                                </p:cTn>
                              </p:par>
                              <p:par>
                                <p:cTn id="8555" presetID="1" presetClass="exit" presetSubtype="0" fill="hold" grpId="4" nodeType="withEffect">
                                  <p:stCondLst>
                                    <p:cond delay="0"/>
                                  </p:stCondLst>
                                  <p:childTnLst>
                                    <p:set>
                                      <p:cBhvr>
                                        <p:cTn id="8556" dur="1" fill="hold">
                                          <p:stCondLst>
                                            <p:cond delay="0"/>
                                          </p:stCondLst>
                                        </p:cTn>
                                        <p:tgtEl>
                                          <p:spTgt spid="701"/>
                                        </p:tgtEl>
                                        <p:attrNameLst>
                                          <p:attrName>style.visibility</p:attrName>
                                        </p:attrNameLst>
                                      </p:cBhvr>
                                      <p:to>
                                        <p:strVal val="hidden"/>
                                      </p:to>
                                    </p:set>
                                  </p:childTnLst>
                                </p:cTn>
                              </p:par>
                              <p:par>
                                <p:cTn id="8557" presetID="1" presetClass="exit" presetSubtype="0" fill="hold" grpId="4" nodeType="withEffect">
                                  <p:stCondLst>
                                    <p:cond delay="0"/>
                                  </p:stCondLst>
                                  <p:childTnLst>
                                    <p:set>
                                      <p:cBhvr>
                                        <p:cTn id="8558" dur="1" fill="hold">
                                          <p:stCondLst>
                                            <p:cond delay="0"/>
                                          </p:stCondLst>
                                        </p:cTn>
                                        <p:tgtEl>
                                          <p:spTgt spid="704"/>
                                        </p:tgtEl>
                                        <p:attrNameLst>
                                          <p:attrName>style.visibility</p:attrName>
                                        </p:attrNameLst>
                                      </p:cBhvr>
                                      <p:to>
                                        <p:strVal val="hidden"/>
                                      </p:to>
                                    </p:set>
                                  </p:childTnLst>
                                </p:cTn>
                              </p:par>
                              <p:par>
                                <p:cTn id="8559" presetID="1" presetClass="exit" presetSubtype="0" fill="hold" grpId="4" nodeType="withEffect">
                                  <p:stCondLst>
                                    <p:cond delay="0"/>
                                  </p:stCondLst>
                                  <p:childTnLst>
                                    <p:set>
                                      <p:cBhvr>
                                        <p:cTn id="8560" dur="1" fill="hold">
                                          <p:stCondLst>
                                            <p:cond delay="0"/>
                                          </p:stCondLst>
                                        </p:cTn>
                                        <p:tgtEl>
                                          <p:spTgt spid="703"/>
                                        </p:tgtEl>
                                        <p:attrNameLst>
                                          <p:attrName>style.visibility</p:attrName>
                                        </p:attrNameLst>
                                      </p:cBhvr>
                                      <p:to>
                                        <p:strVal val="hidden"/>
                                      </p:to>
                                    </p:set>
                                  </p:childTnLst>
                                </p:cTn>
                              </p:par>
                              <p:par>
                                <p:cTn id="8561" presetID="1" presetClass="exit" presetSubtype="0" fill="hold" grpId="4" nodeType="withEffect">
                                  <p:stCondLst>
                                    <p:cond delay="0"/>
                                  </p:stCondLst>
                                  <p:childTnLst>
                                    <p:set>
                                      <p:cBhvr>
                                        <p:cTn id="8562" dur="1" fill="hold">
                                          <p:stCondLst>
                                            <p:cond delay="0"/>
                                          </p:stCondLst>
                                        </p:cTn>
                                        <p:tgtEl>
                                          <p:spTgt spid="706"/>
                                        </p:tgtEl>
                                        <p:attrNameLst>
                                          <p:attrName>style.visibility</p:attrName>
                                        </p:attrNameLst>
                                      </p:cBhvr>
                                      <p:to>
                                        <p:strVal val="hidden"/>
                                      </p:to>
                                    </p:set>
                                  </p:childTnLst>
                                </p:cTn>
                              </p:par>
                              <p:par>
                                <p:cTn id="8563" presetID="1" presetClass="exit" presetSubtype="0" fill="hold" grpId="4" nodeType="withEffect">
                                  <p:stCondLst>
                                    <p:cond delay="0"/>
                                  </p:stCondLst>
                                  <p:childTnLst>
                                    <p:set>
                                      <p:cBhvr>
                                        <p:cTn id="8564" dur="1" fill="hold">
                                          <p:stCondLst>
                                            <p:cond delay="0"/>
                                          </p:stCondLst>
                                        </p:cTn>
                                        <p:tgtEl>
                                          <p:spTgt spid="705"/>
                                        </p:tgtEl>
                                        <p:attrNameLst>
                                          <p:attrName>style.visibility</p:attrName>
                                        </p:attrNameLst>
                                      </p:cBhvr>
                                      <p:to>
                                        <p:strVal val="hidden"/>
                                      </p:to>
                                    </p:set>
                                  </p:childTnLst>
                                </p:cTn>
                              </p:par>
                              <p:par>
                                <p:cTn id="8565" presetID="1" presetClass="exit" presetSubtype="0" fill="hold" grpId="4" nodeType="withEffect">
                                  <p:stCondLst>
                                    <p:cond delay="0"/>
                                  </p:stCondLst>
                                  <p:childTnLst>
                                    <p:set>
                                      <p:cBhvr>
                                        <p:cTn id="8566" dur="1" fill="hold">
                                          <p:stCondLst>
                                            <p:cond delay="0"/>
                                          </p:stCondLst>
                                        </p:cTn>
                                        <p:tgtEl>
                                          <p:spTgt spid="707"/>
                                        </p:tgtEl>
                                        <p:attrNameLst>
                                          <p:attrName>style.visibility</p:attrName>
                                        </p:attrNameLst>
                                      </p:cBhvr>
                                      <p:to>
                                        <p:strVal val="hidden"/>
                                      </p:to>
                                    </p:set>
                                  </p:childTnLst>
                                </p:cTn>
                              </p:par>
                              <p:par>
                                <p:cTn id="8567" presetID="1" presetClass="exit" presetSubtype="0" fill="hold" grpId="4" nodeType="withEffect">
                                  <p:stCondLst>
                                    <p:cond delay="0"/>
                                  </p:stCondLst>
                                  <p:childTnLst>
                                    <p:set>
                                      <p:cBhvr>
                                        <p:cTn id="8568" dur="1" fill="hold">
                                          <p:stCondLst>
                                            <p:cond delay="0"/>
                                          </p:stCondLst>
                                        </p:cTn>
                                        <p:tgtEl>
                                          <p:spTgt spid="708"/>
                                        </p:tgtEl>
                                        <p:attrNameLst>
                                          <p:attrName>style.visibility</p:attrName>
                                        </p:attrNameLst>
                                      </p:cBhvr>
                                      <p:to>
                                        <p:strVal val="hidden"/>
                                      </p:to>
                                    </p:set>
                                  </p:childTnLst>
                                </p:cTn>
                              </p:par>
                              <p:par>
                                <p:cTn id="8569" presetID="1" presetClass="exit" presetSubtype="0" fill="hold" grpId="4" nodeType="withEffect">
                                  <p:stCondLst>
                                    <p:cond delay="0"/>
                                  </p:stCondLst>
                                  <p:childTnLst>
                                    <p:set>
                                      <p:cBhvr>
                                        <p:cTn id="8570" dur="1" fill="hold">
                                          <p:stCondLst>
                                            <p:cond delay="0"/>
                                          </p:stCondLst>
                                        </p:cTn>
                                        <p:tgtEl>
                                          <p:spTgt spid="710"/>
                                        </p:tgtEl>
                                        <p:attrNameLst>
                                          <p:attrName>style.visibility</p:attrName>
                                        </p:attrNameLst>
                                      </p:cBhvr>
                                      <p:to>
                                        <p:strVal val="hidden"/>
                                      </p:to>
                                    </p:set>
                                  </p:childTnLst>
                                </p:cTn>
                              </p:par>
                              <p:par>
                                <p:cTn id="8571" presetID="1" presetClass="exit" presetSubtype="0" fill="hold" grpId="4" nodeType="withEffect">
                                  <p:stCondLst>
                                    <p:cond delay="0"/>
                                  </p:stCondLst>
                                  <p:childTnLst>
                                    <p:set>
                                      <p:cBhvr>
                                        <p:cTn id="8572" dur="1" fill="hold">
                                          <p:stCondLst>
                                            <p:cond delay="0"/>
                                          </p:stCondLst>
                                        </p:cTn>
                                        <p:tgtEl>
                                          <p:spTgt spid="709"/>
                                        </p:tgtEl>
                                        <p:attrNameLst>
                                          <p:attrName>style.visibility</p:attrName>
                                        </p:attrNameLst>
                                      </p:cBhvr>
                                      <p:to>
                                        <p:strVal val="hidden"/>
                                      </p:to>
                                    </p:set>
                                  </p:childTnLst>
                                </p:cTn>
                              </p:par>
                              <p:par>
                                <p:cTn id="8573" presetID="1" presetClass="exit" presetSubtype="0" fill="hold" grpId="4" nodeType="withEffect">
                                  <p:stCondLst>
                                    <p:cond delay="0"/>
                                  </p:stCondLst>
                                  <p:childTnLst>
                                    <p:set>
                                      <p:cBhvr>
                                        <p:cTn id="8574" dur="1" fill="hold">
                                          <p:stCondLst>
                                            <p:cond delay="0"/>
                                          </p:stCondLst>
                                        </p:cTn>
                                        <p:tgtEl>
                                          <p:spTgt spid="712"/>
                                        </p:tgtEl>
                                        <p:attrNameLst>
                                          <p:attrName>style.visibility</p:attrName>
                                        </p:attrNameLst>
                                      </p:cBhvr>
                                      <p:to>
                                        <p:strVal val="hidden"/>
                                      </p:to>
                                    </p:set>
                                  </p:childTnLst>
                                </p:cTn>
                              </p:par>
                              <p:par>
                                <p:cTn id="8575" presetID="1" presetClass="exit" presetSubtype="0" fill="hold" grpId="4" nodeType="withEffect">
                                  <p:stCondLst>
                                    <p:cond delay="0"/>
                                  </p:stCondLst>
                                  <p:childTnLst>
                                    <p:set>
                                      <p:cBhvr>
                                        <p:cTn id="8576" dur="1" fill="hold">
                                          <p:stCondLst>
                                            <p:cond delay="0"/>
                                          </p:stCondLst>
                                        </p:cTn>
                                        <p:tgtEl>
                                          <p:spTgt spid="711"/>
                                        </p:tgtEl>
                                        <p:attrNameLst>
                                          <p:attrName>style.visibility</p:attrName>
                                        </p:attrNameLst>
                                      </p:cBhvr>
                                      <p:to>
                                        <p:strVal val="hidden"/>
                                      </p:to>
                                    </p:set>
                                  </p:childTnLst>
                                </p:cTn>
                              </p:par>
                              <p:par>
                                <p:cTn id="8577" presetID="1" presetClass="exit" presetSubtype="0" fill="hold" grpId="4" nodeType="withEffect">
                                  <p:stCondLst>
                                    <p:cond delay="0"/>
                                  </p:stCondLst>
                                  <p:childTnLst>
                                    <p:set>
                                      <p:cBhvr>
                                        <p:cTn id="8578" dur="1" fill="hold">
                                          <p:stCondLst>
                                            <p:cond delay="0"/>
                                          </p:stCondLst>
                                        </p:cTn>
                                        <p:tgtEl>
                                          <p:spTgt spid="714"/>
                                        </p:tgtEl>
                                        <p:attrNameLst>
                                          <p:attrName>style.visibility</p:attrName>
                                        </p:attrNameLst>
                                      </p:cBhvr>
                                      <p:to>
                                        <p:strVal val="hidden"/>
                                      </p:to>
                                    </p:set>
                                  </p:childTnLst>
                                </p:cTn>
                              </p:par>
                              <p:par>
                                <p:cTn id="8579" presetID="1" presetClass="exit" presetSubtype="0" fill="hold" grpId="4" nodeType="withEffect">
                                  <p:stCondLst>
                                    <p:cond delay="0"/>
                                  </p:stCondLst>
                                  <p:childTnLst>
                                    <p:set>
                                      <p:cBhvr>
                                        <p:cTn id="8580" dur="1" fill="hold">
                                          <p:stCondLst>
                                            <p:cond delay="0"/>
                                          </p:stCondLst>
                                        </p:cTn>
                                        <p:tgtEl>
                                          <p:spTgt spid="713"/>
                                        </p:tgtEl>
                                        <p:attrNameLst>
                                          <p:attrName>style.visibility</p:attrName>
                                        </p:attrNameLst>
                                      </p:cBhvr>
                                      <p:to>
                                        <p:strVal val="hidden"/>
                                      </p:to>
                                    </p:set>
                                  </p:childTnLst>
                                </p:cTn>
                              </p:par>
                              <p:par>
                                <p:cTn id="8581" presetID="1" presetClass="exit" presetSubtype="0" fill="hold" grpId="4" nodeType="withEffect">
                                  <p:stCondLst>
                                    <p:cond delay="0"/>
                                  </p:stCondLst>
                                  <p:childTnLst>
                                    <p:set>
                                      <p:cBhvr>
                                        <p:cTn id="8582" dur="1" fill="hold">
                                          <p:stCondLst>
                                            <p:cond delay="0"/>
                                          </p:stCondLst>
                                        </p:cTn>
                                        <p:tgtEl>
                                          <p:spTgt spid="716"/>
                                        </p:tgtEl>
                                        <p:attrNameLst>
                                          <p:attrName>style.visibility</p:attrName>
                                        </p:attrNameLst>
                                      </p:cBhvr>
                                      <p:to>
                                        <p:strVal val="hidden"/>
                                      </p:to>
                                    </p:set>
                                  </p:childTnLst>
                                </p:cTn>
                              </p:par>
                              <p:par>
                                <p:cTn id="8583" presetID="1" presetClass="exit" presetSubtype="0" fill="hold" grpId="4" nodeType="withEffect">
                                  <p:stCondLst>
                                    <p:cond delay="0"/>
                                  </p:stCondLst>
                                  <p:childTnLst>
                                    <p:set>
                                      <p:cBhvr>
                                        <p:cTn id="8584" dur="1" fill="hold">
                                          <p:stCondLst>
                                            <p:cond delay="0"/>
                                          </p:stCondLst>
                                        </p:cTn>
                                        <p:tgtEl>
                                          <p:spTgt spid="715"/>
                                        </p:tgtEl>
                                        <p:attrNameLst>
                                          <p:attrName>style.visibility</p:attrName>
                                        </p:attrNameLst>
                                      </p:cBhvr>
                                      <p:to>
                                        <p:strVal val="hidden"/>
                                      </p:to>
                                    </p:set>
                                  </p:childTnLst>
                                </p:cTn>
                              </p:par>
                              <p:par>
                                <p:cTn id="8585" presetID="1" presetClass="exit" presetSubtype="0" fill="hold" grpId="4" nodeType="withEffect">
                                  <p:stCondLst>
                                    <p:cond delay="0"/>
                                  </p:stCondLst>
                                  <p:childTnLst>
                                    <p:set>
                                      <p:cBhvr>
                                        <p:cTn id="8586" dur="1" fill="hold">
                                          <p:stCondLst>
                                            <p:cond delay="0"/>
                                          </p:stCondLst>
                                        </p:cTn>
                                        <p:tgtEl>
                                          <p:spTgt spid="718"/>
                                        </p:tgtEl>
                                        <p:attrNameLst>
                                          <p:attrName>style.visibility</p:attrName>
                                        </p:attrNameLst>
                                      </p:cBhvr>
                                      <p:to>
                                        <p:strVal val="hidden"/>
                                      </p:to>
                                    </p:set>
                                  </p:childTnLst>
                                </p:cTn>
                              </p:par>
                              <p:par>
                                <p:cTn id="8587" presetID="1" presetClass="exit" presetSubtype="0" fill="hold" grpId="4" nodeType="withEffect">
                                  <p:stCondLst>
                                    <p:cond delay="0"/>
                                  </p:stCondLst>
                                  <p:childTnLst>
                                    <p:set>
                                      <p:cBhvr>
                                        <p:cTn id="8588" dur="1" fill="hold">
                                          <p:stCondLst>
                                            <p:cond delay="0"/>
                                          </p:stCondLst>
                                        </p:cTn>
                                        <p:tgtEl>
                                          <p:spTgt spid="717"/>
                                        </p:tgtEl>
                                        <p:attrNameLst>
                                          <p:attrName>style.visibility</p:attrName>
                                        </p:attrNameLst>
                                      </p:cBhvr>
                                      <p:to>
                                        <p:strVal val="hidden"/>
                                      </p:to>
                                    </p:set>
                                  </p:childTnLst>
                                </p:cTn>
                              </p:par>
                              <p:par>
                                <p:cTn id="8589" presetID="1" presetClass="exit" presetSubtype="0" fill="hold" grpId="4" nodeType="withEffect">
                                  <p:stCondLst>
                                    <p:cond delay="0"/>
                                  </p:stCondLst>
                                  <p:childTnLst>
                                    <p:set>
                                      <p:cBhvr>
                                        <p:cTn id="8590" dur="1" fill="hold">
                                          <p:stCondLst>
                                            <p:cond delay="0"/>
                                          </p:stCondLst>
                                        </p:cTn>
                                        <p:tgtEl>
                                          <p:spTgt spid="720"/>
                                        </p:tgtEl>
                                        <p:attrNameLst>
                                          <p:attrName>style.visibility</p:attrName>
                                        </p:attrNameLst>
                                      </p:cBhvr>
                                      <p:to>
                                        <p:strVal val="hidden"/>
                                      </p:to>
                                    </p:set>
                                  </p:childTnLst>
                                </p:cTn>
                              </p:par>
                              <p:par>
                                <p:cTn id="8591" presetID="1" presetClass="exit" presetSubtype="0" fill="hold" grpId="4" nodeType="withEffect">
                                  <p:stCondLst>
                                    <p:cond delay="0"/>
                                  </p:stCondLst>
                                  <p:childTnLst>
                                    <p:set>
                                      <p:cBhvr>
                                        <p:cTn id="8592" dur="1" fill="hold">
                                          <p:stCondLst>
                                            <p:cond delay="0"/>
                                          </p:stCondLst>
                                        </p:cTn>
                                        <p:tgtEl>
                                          <p:spTgt spid="719"/>
                                        </p:tgtEl>
                                        <p:attrNameLst>
                                          <p:attrName>style.visibility</p:attrName>
                                        </p:attrNameLst>
                                      </p:cBhvr>
                                      <p:to>
                                        <p:strVal val="hidden"/>
                                      </p:to>
                                    </p:set>
                                  </p:childTnLst>
                                </p:cTn>
                              </p:par>
                              <p:par>
                                <p:cTn id="8593" presetID="1" presetClass="exit" presetSubtype="0" fill="hold" grpId="4" nodeType="withEffect">
                                  <p:stCondLst>
                                    <p:cond delay="0"/>
                                  </p:stCondLst>
                                  <p:childTnLst>
                                    <p:set>
                                      <p:cBhvr>
                                        <p:cTn id="8594" dur="1" fill="hold">
                                          <p:stCondLst>
                                            <p:cond delay="0"/>
                                          </p:stCondLst>
                                        </p:cTn>
                                        <p:tgtEl>
                                          <p:spTgt spid="722"/>
                                        </p:tgtEl>
                                        <p:attrNameLst>
                                          <p:attrName>style.visibility</p:attrName>
                                        </p:attrNameLst>
                                      </p:cBhvr>
                                      <p:to>
                                        <p:strVal val="hidden"/>
                                      </p:to>
                                    </p:set>
                                  </p:childTnLst>
                                </p:cTn>
                              </p:par>
                              <p:par>
                                <p:cTn id="8595" presetID="1" presetClass="exit" presetSubtype="0" fill="hold" grpId="4" nodeType="withEffect">
                                  <p:stCondLst>
                                    <p:cond delay="0"/>
                                  </p:stCondLst>
                                  <p:childTnLst>
                                    <p:set>
                                      <p:cBhvr>
                                        <p:cTn id="8596" dur="1" fill="hold">
                                          <p:stCondLst>
                                            <p:cond delay="0"/>
                                          </p:stCondLst>
                                        </p:cTn>
                                        <p:tgtEl>
                                          <p:spTgt spid="721"/>
                                        </p:tgtEl>
                                        <p:attrNameLst>
                                          <p:attrName>style.visibility</p:attrName>
                                        </p:attrNameLst>
                                      </p:cBhvr>
                                      <p:to>
                                        <p:strVal val="hidden"/>
                                      </p:to>
                                    </p:set>
                                  </p:childTnLst>
                                </p:cTn>
                              </p:par>
                              <p:par>
                                <p:cTn id="8597" presetID="1" presetClass="exit" presetSubtype="0" fill="hold" grpId="4" nodeType="withEffect">
                                  <p:stCondLst>
                                    <p:cond delay="0"/>
                                  </p:stCondLst>
                                  <p:childTnLst>
                                    <p:set>
                                      <p:cBhvr>
                                        <p:cTn id="8598" dur="1" fill="hold">
                                          <p:stCondLst>
                                            <p:cond delay="0"/>
                                          </p:stCondLst>
                                        </p:cTn>
                                        <p:tgtEl>
                                          <p:spTgt spid="724"/>
                                        </p:tgtEl>
                                        <p:attrNameLst>
                                          <p:attrName>style.visibility</p:attrName>
                                        </p:attrNameLst>
                                      </p:cBhvr>
                                      <p:to>
                                        <p:strVal val="hidden"/>
                                      </p:to>
                                    </p:set>
                                  </p:childTnLst>
                                </p:cTn>
                              </p:par>
                              <p:par>
                                <p:cTn id="8599" presetID="1" presetClass="exit" presetSubtype="0" fill="hold" grpId="4" nodeType="withEffect">
                                  <p:stCondLst>
                                    <p:cond delay="0"/>
                                  </p:stCondLst>
                                  <p:childTnLst>
                                    <p:set>
                                      <p:cBhvr>
                                        <p:cTn id="8600" dur="1" fill="hold">
                                          <p:stCondLst>
                                            <p:cond delay="0"/>
                                          </p:stCondLst>
                                        </p:cTn>
                                        <p:tgtEl>
                                          <p:spTgt spid="723"/>
                                        </p:tgtEl>
                                        <p:attrNameLst>
                                          <p:attrName>style.visibility</p:attrName>
                                        </p:attrNameLst>
                                      </p:cBhvr>
                                      <p:to>
                                        <p:strVal val="hidden"/>
                                      </p:to>
                                    </p:set>
                                  </p:childTnLst>
                                </p:cTn>
                              </p:par>
                              <p:par>
                                <p:cTn id="8601" presetID="1" presetClass="exit" presetSubtype="0" fill="hold" grpId="4" nodeType="withEffect">
                                  <p:stCondLst>
                                    <p:cond delay="0"/>
                                  </p:stCondLst>
                                  <p:childTnLst>
                                    <p:set>
                                      <p:cBhvr>
                                        <p:cTn id="8602" dur="1" fill="hold">
                                          <p:stCondLst>
                                            <p:cond delay="0"/>
                                          </p:stCondLst>
                                        </p:cTn>
                                        <p:tgtEl>
                                          <p:spTgt spid="726"/>
                                        </p:tgtEl>
                                        <p:attrNameLst>
                                          <p:attrName>style.visibility</p:attrName>
                                        </p:attrNameLst>
                                      </p:cBhvr>
                                      <p:to>
                                        <p:strVal val="hidden"/>
                                      </p:to>
                                    </p:set>
                                  </p:childTnLst>
                                </p:cTn>
                              </p:par>
                              <p:par>
                                <p:cTn id="8603" presetID="1" presetClass="exit" presetSubtype="0" fill="hold" grpId="4" nodeType="withEffect">
                                  <p:stCondLst>
                                    <p:cond delay="0"/>
                                  </p:stCondLst>
                                  <p:childTnLst>
                                    <p:set>
                                      <p:cBhvr>
                                        <p:cTn id="8604" dur="1" fill="hold">
                                          <p:stCondLst>
                                            <p:cond delay="0"/>
                                          </p:stCondLst>
                                        </p:cTn>
                                        <p:tgtEl>
                                          <p:spTgt spid="725"/>
                                        </p:tgtEl>
                                        <p:attrNameLst>
                                          <p:attrName>style.visibility</p:attrName>
                                        </p:attrNameLst>
                                      </p:cBhvr>
                                      <p:to>
                                        <p:strVal val="hidden"/>
                                      </p:to>
                                    </p:set>
                                  </p:childTnLst>
                                </p:cTn>
                              </p:par>
                              <p:par>
                                <p:cTn id="8605" presetID="1" presetClass="exit" presetSubtype="0" fill="hold" grpId="4" nodeType="withEffect">
                                  <p:stCondLst>
                                    <p:cond delay="0"/>
                                  </p:stCondLst>
                                  <p:childTnLst>
                                    <p:set>
                                      <p:cBhvr>
                                        <p:cTn id="8606" dur="1" fill="hold">
                                          <p:stCondLst>
                                            <p:cond delay="0"/>
                                          </p:stCondLst>
                                        </p:cTn>
                                        <p:tgtEl>
                                          <p:spTgt spid="727"/>
                                        </p:tgtEl>
                                        <p:attrNameLst>
                                          <p:attrName>style.visibility</p:attrName>
                                        </p:attrNameLst>
                                      </p:cBhvr>
                                      <p:to>
                                        <p:strVal val="hidden"/>
                                      </p:to>
                                    </p:set>
                                  </p:childTnLst>
                                </p:cTn>
                              </p:par>
                              <p:par>
                                <p:cTn id="8607" presetID="1" presetClass="exit" presetSubtype="0" fill="hold" grpId="4" nodeType="withEffect">
                                  <p:stCondLst>
                                    <p:cond delay="0"/>
                                  </p:stCondLst>
                                  <p:childTnLst>
                                    <p:set>
                                      <p:cBhvr>
                                        <p:cTn id="8608" dur="1" fill="hold">
                                          <p:stCondLst>
                                            <p:cond delay="0"/>
                                          </p:stCondLst>
                                        </p:cTn>
                                        <p:tgtEl>
                                          <p:spTgt spid="728"/>
                                        </p:tgtEl>
                                        <p:attrNameLst>
                                          <p:attrName>style.visibility</p:attrName>
                                        </p:attrNameLst>
                                      </p:cBhvr>
                                      <p:to>
                                        <p:strVal val="hidden"/>
                                      </p:to>
                                    </p:set>
                                  </p:childTnLst>
                                </p:cTn>
                              </p:par>
                              <p:par>
                                <p:cTn id="8609" presetID="1" presetClass="exit" presetSubtype="0" fill="hold" grpId="4" nodeType="withEffect">
                                  <p:stCondLst>
                                    <p:cond delay="0"/>
                                  </p:stCondLst>
                                  <p:childTnLst>
                                    <p:set>
                                      <p:cBhvr>
                                        <p:cTn id="8610" dur="1" fill="hold">
                                          <p:stCondLst>
                                            <p:cond delay="0"/>
                                          </p:stCondLst>
                                        </p:cTn>
                                        <p:tgtEl>
                                          <p:spTgt spid="730"/>
                                        </p:tgtEl>
                                        <p:attrNameLst>
                                          <p:attrName>style.visibility</p:attrName>
                                        </p:attrNameLst>
                                      </p:cBhvr>
                                      <p:to>
                                        <p:strVal val="hidden"/>
                                      </p:to>
                                    </p:set>
                                  </p:childTnLst>
                                </p:cTn>
                              </p:par>
                              <p:par>
                                <p:cTn id="8611" presetID="1" presetClass="exit" presetSubtype="0" fill="hold" grpId="4" nodeType="withEffect">
                                  <p:stCondLst>
                                    <p:cond delay="0"/>
                                  </p:stCondLst>
                                  <p:childTnLst>
                                    <p:set>
                                      <p:cBhvr>
                                        <p:cTn id="8612" dur="1" fill="hold">
                                          <p:stCondLst>
                                            <p:cond delay="0"/>
                                          </p:stCondLst>
                                        </p:cTn>
                                        <p:tgtEl>
                                          <p:spTgt spid="729"/>
                                        </p:tgtEl>
                                        <p:attrNameLst>
                                          <p:attrName>style.visibility</p:attrName>
                                        </p:attrNameLst>
                                      </p:cBhvr>
                                      <p:to>
                                        <p:strVal val="hidden"/>
                                      </p:to>
                                    </p:set>
                                  </p:childTnLst>
                                </p:cTn>
                              </p:par>
                              <p:par>
                                <p:cTn id="8613" presetID="1" presetClass="exit" presetSubtype="0" fill="hold" grpId="4" nodeType="withEffect">
                                  <p:stCondLst>
                                    <p:cond delay="0"/>
                                  </p:stCondLst>
                                  <p:childTnLst>
                                    <p:set>
                                      <p:cBhvr>
                                        <p:cTn id="8614" dur="1" fill="hold">
                                          <p:stCondLst>
                                            <p:cond delay="0"/>
                                          </p:stCondLst>
                                        </p:cTn>
                                        <p:tgtEl>
                                          <p:spTgt spid="732"/>
                                        </p:tgtEl>
                                        <p:attrNameLst>
                                          <p:attrName>style.visibility</p:attrName>
                                        </p:attrNameLst>
                                      </p:cBhvr>
                                      <p:to>
                                        <p:strVal val="hidden"/>
                                      </p:to>
                                    </p:set>
                                  </p:childTnLst>
                                </p:cTn>
                              </p:par>
                              <p:par>
                                <p:cTn id="8615" presetID="1" presetClass="exit" presetSubtype="0" fill="hold" grpId="4" nodeType="withEffect">
                                  <p:stCondLst>
                                    <p:cond delay="0"/>
                                  </p:stCondLst>
                                  <p:childTnLst>
                                    <p:set>
                                      <p:cBhvr>
                                        <p:cTn id="8616" dur="1" fill="hold">
                                          <p:stCondLst>
                                            <p:cond delay="0"/>
                                          </p:stCondLst>
                                        </p:cTn>
                                        <p:tgtEl>
                                          <p:spTgt spid="731"/>
                                        </p:tgtEl>
                                        <p:attrNameLst>
                                          <p:attrName>style.visibility</p:attrName>
                                        </p:attrNameLst>
                                      </p:cBhvr>
                                      <p:to>
                                        <p:strVal val="hidden"/>
                                      </p:to>
                                    </p:set>
                                  </p:childTnLst>
                                </p:cTn>
                              </p:par>
                              <p:par>
                                <p:cTn id="8617" presetID="1" presetClass="exit" presetSubtype="0" fill="hold" grpId="4" nodeType="withEffect">
                                  <p:stCondLst>
                                    <p:cond delay="0"/>
                                  </p:stCondLst>
                                  <p:childTnLst>
                                    <p:set>
                                      <p:cBhvr>
                                        <p:cTn id="8618" dur="1" fill="hold">
                                          <p:stCondLst>
                                            <p:cond delay="0"/>
                                          </p:stCondLst>
                                        </p:cTn>
                                        <p:tgtEl>
                                          <p:spTgt spid="734"/>
                                        </p:tgtEl>
                                        <p:attrNameLst>
                                          <p:attrName>style.visibility</p:attrName>
                                        </p:attrNameLst>
                                      </p:cBhvr>
                                      <p:to>
                                        <p:strVal val="hidden"/>
                                      </p:to>
                                    </p:set>
                                  </p:childTnLst>
                                </p:cTn>
                              </p:par>
                              <p:par>
                                <p:cTn id="8619" presetID="1" presetClass="exit" presetSubtype="0" fill="hold" grpId="4" nodeType="withEffect">
                                  <p:stCondLst>
                                    <p:cond delay="0"/>
                                  </p:stCondLst>
                                  <p:childTnLst>
                                    <p:set>
                                      <p:cBhvr>
                                        <p:cTn id="8620" dur="1" fill="hold">
                                          <p:stCondLst>
                                            <p:cond delay="0"/>
                                          </p:stCondLst>
                                        </p:cTn>
                                        <p:tgtEl>
                                          <p:spTgt spid="733"/>
                                        </p:tgtEl>
                                        <p:attrNameLst>
                                          <p:attrName>style.visibility</p:attrName>
                                        </p:attrNameLst>
                                      </p:cBhvr>
                                      <p:to>
                                        <p:strVal val="hidden"/>
                                      </p:to>
                                    </p:set>
                                  </p:childTnLst>
                                </p:cTn>
                              </p:par>
                              <p:par>
                                <p:cTn id="8621" presetID="1" presetClass="exit" presetSubtype="0" fill="hold" grpId="4" nodeType="withEffect">
                                  <p:stCondLst>
                                    <p:cond delay="0"/>
                                  </p:stCondLst>
                                  <p:childTnLst>
                                    <p:set>
                                      <p:cBhvr>
                                        <p:cTn id="8622" dur="1" fill="hold">
                                          <p:stCondLst>
                                            <p:cond delay="0"/>
                                          </p:stCondLst>
                                        </p:cTn>
                                        <p:tgtEl>
                                          <p:spTgt spid="736"/>
                                        </p:tgtEl>
                                        <p:attrNameLst>
                                          <p:attrName>style.visibility</p:attrName>
                                        </p:attrNameLst>
                                      </p:cBhvr>
                                      <p:to>
                                        <p:strVal val="hidden"/>
                                      </p:to>
                                    </p:set>
                                  </p:childTnLst>
                                </p:cTn>
                              </p:par>
                              <p:par>
                                <p:cTn id="8623" presetID="1" presetClass="exit" presetSubtype="0" fill="hold" grpId="4" nodeType="withEffect">
                                  <p:stCondLst>
                                    <p:cond delay="0"/>
                                  </p:stCondLst>
                                  <p:childTnLst>
                                    <p:set>
                                      <p:cBhvr>
                                        <p:cTn id="8624" dur="1" fill="hold">
                                          <p:stCondLst>
                                            <p:cond delay="0"/>
                                          </p:stCondLst>
                                        </p:cTn>
                                        <p:tgtEl>
                                          <p:spTgt spid="735"/>
                                        </p:tgtEl>
                                        <p:attrNameLst>
                                          <p:attrName>style.visibility</p:attrName>
                                        </p:attrNameLst>
                                      </p:cBhvr>
                                      <p:to>
                                        <p:strVal val="hidden"/>
                                      </p:to>
                                    </p:set>
                                  </p:childTnLst>
                                </p:cTn>
                              </p:par>
                              <p:par>
                                <p:cTn id="8625" presetID="1" presetClass="exit" presetSubtype="0" fill="hold" grpId="4" nodeType="withEffect">
                                  <p:stCondLst>
                                    <p:cond delay="0"/>
                                  </p:stCondLst>
                                  <p:childTnLst>
                                    <p:set>
                                      <p:cBhvr>
                                        <p:cTn id="8626" dur="1" fill="hold">
                                          <p:stCondLst>
                                            <p:cond delay="0"/>
                                          </p:stCondLst>
                                        </p:cTn>
                                        <p:tgtEl>
                                          <p:spTgt spid="738"/>
                                        </p:tgtEl>
                                        <p:attrNameLst>
                                          <p:attrName>style.visibility</p:attrName>
                                        </p:attrNameLst>
                                      </p:cBhvr>
                                      <p:to>
                                        <p:strVal val="hidden"/>
                                      </p:to>
                                    </p:set>
                                  </p:childTnLst>
                                </p:cTn>
                              </p:par>
                              <p:par>
                                <p:cTn id="8627" presetID="1" presetClass="exit" presetSubtype="0" fill="hold" grpId="4" nodeType="withEffect">
                                  <p:stCondLst>
                                    <p:cond delay="0"/>
                                  </p:stCondLst>
                                  <p:childTnLst>
                                    <p:set>
                                      <p:cBhvr>
                                        <p:cTn id="8628" dur="1" fill="hold">
                                          <p:stCondLst>
                                            <p:cond delay="0"/>
                                          </p:stCondLst>
                                        </p:cTn>
                                        <p:tgtEl>
                                          <p:spTgt spid="737"/>
                                        </p:tgtEl>
                                        <p:attrNameLst>
                                          <p:attrName>style.visibility</p:attrName>
                                        </p:attrNameLst>
                                      </p:cBhvr>
                                      <p:to>
                                        <p:strVal val="hidden"/>
                                      </p:to>
                                    </p:set>
                                  </p:childTnLst>
                                </p:cTn>
                              </p:par>
                              <p:par>
                                <p:cTn id="8629" presetID="1" presetClass="exit" presetSubtype="0" fill="hold" grpId="4" nodeType="withEffect">
                                  <p:stCondLst>
                                    <p:cond delay="0"/>
                                  </p:stCondLst>
                                  <p:childTnLst>
                                    <p:set>
                                      <p:cBhvr>
                                        <p:cTn id="8630" dur="1" fill="hold">
                                          <p:stCondLst>
                                            <p:cond delay="0"/>
                                          </p:stCondLst>
                                        </p:cTn>
                                        <p:tgtEl>
                                          <p:spTgt spid="740"/>
                                        </p:tgtEl>
                                        <p:attrNameLst>
                                          <p:attrName>style.visibility</p:attrName>
                                        </p:attrNameLst>
                                      </p:cBhvr>
                                      <p:to>
                                        <p:strVal val="hidden"/>
                                      </p:to>
                                    </p:set>
                                  </p:childTnLst>
                                </p:cTn>
                              </p:par>
                              <p:par>
                                <p:cTn id="8631" presetID="1" presetClass="exit" presetSubtype="0" fill="hold" grpId="4" nodeType="withEffect">
                                  <p:stCondLst>
                                    <p:cond delay="0"/>
                                  </p:stCondLst>
                                  <p:childTnLst>
                                    <p:set>
                                      <p:cBhvr>
                                        <p:cTn id="8632" dur="1" fill="hold">
                                          <p:stCondLst>
                                            <p:cond delay="0"/>
                                          </p:stCondLst>
                                        </p:cTn>
                                        <p:tgtEl>
                                          <p:spTgt spid="739"/>
                                        </p:tgtEl>
                                        <p:attrNameLst>
                                          <p:attrName>style.visibility</p:attrName>
                                        </p:attrNameLst>
                                      </p:cBhvr>
                                      <p:to>
                                        <p:strVal val="hidden"/>
                                      </p:to>
                                    </p:set>
                                  </p:childTnLst>
                                </p:cTn>
                              </p:par>
                              <p:par>
                                <p:cTn id="8633" presetID="1" presetClass="exit" presetSubtype="0" fill="hold" grpId="4" nodeType="withEffect">
                                  <p:stCondLst>
                                    <p:cond delay="0"/>
                                  </p:stCondLst>
                                  <p:childTnLst>
                                    <p:set>
                                      <p:cBhvr>
                                        <p:cTn id="8634" dur="1" fill="hold">
                                          <p:stCondLst>
                                            <p:cond delay="0"/>
                                          </p:stCondLst>
                                        </p:cTn>
                                        <p:tgtEl>
                                          <p:spTgt spid="742"/>
                                        </p:tgtEl>
                                        <p:attrNameLst>
                                          <p:attrName>style.visibility</p:attrName>
                                        </p:attrNameLst>
                                      </p:cBhvr>
                                      <p:to>
                                        <p:strVal val="hidden"/>
                                      </p:to>
                                    </p:set>
                                  </p:childTnLst>
                                </p:cTn>
                              </p:par>
                              <p:par>
                                <p:cTn id="8635" presetID="1" presetClass="exit" presetSubtype="0" fill="hold" grpId="4" nodeType="withEffect">
                                  <p:stCondLst>
                                    <p:cond delay="0"/>
                                  </p:stCondLst>
                                  <p:childTnLst>
                                    <p:set>
                                      <p:cBhvr>
                                        <p:cTn id="8636" dur="1" fill="hold">
                                          <p:stCondLst>
                                            <p:cond delay="0"/>
                                          </p:stCondLst>
                                        </p:cTn>
                                        <p:tgtEl>
                                          <p:spTgt spid="741"/>
                                        </p:tgtEl>
                                        <p:attrNameLst>
                                          <p:attrName>style.visibility</p:attrName>
                                        </p:attrNameLst>
                                      </p:cBhvr>
                                      <p:to>
                                        <p:strVal val="hidden"/>
                                      </p:to>
                                    </p:set>
                                  </p:childTnLst>
                                </p:cTn>
                              </p:par>
                              <p:par>
                                <p:cTn id="8637" presetID="1" presetClass="exit" presetSubtype="0" fill="hold" grpId="4" nodeType="withEffect">
                                  <p:stCondLst>
                                    <p:cond delay="0"/>
                                  </p:stCondLst>
                                  <p:childTnLst>
                                    <p:set>
                                      <p:cBhvr>
                                        <p:cTn id="8638" dur="1" fill="hold">
                                          <p:stCondLst>
                                            <p:cond delay="0"/>
                                          </p:stCondLst>
                                        </p:cTn>
                                        <p:tgtEl>
                                          <p:spTgt spid="744"/>
                                        </p:tgtEl>
                                        <p:attrNameLst>
                                          <p:attrName>style.visibility</p:attrName>
                                        </p:attrNameLst>
                                      </p:cBhvr>
                                      <p:to>
                                        <p:strVal val="hidden"/>
                                      </p:to>
                                    </p:set>
                                  </p:childTnLst>
                                </p:cTn>
                              </p:par>
                              <p:par>
                                <p:cTn id="8639" presetID="1" presetClass="exit" presetSubtype="0" fill="hold" grpId="4" nodeType="withEffect">
                                  <p:stCondLst>
                                    <p:cond delay="0"/>
                                  </p:stCondLst>
                                  <p:childTnLst>
                                    <p:set>
                                      <p:cBhvr>
                                        <p:cTn id="8640" dur="1" fill="hold">
                                          <p:stCondLst>
                                            <p:cond delay="0"/>
                                          </p:stCondLst>
                                        </p:cTn>
                                        <p:tgtEl>
                                          <p:spTgt spid="743"/>
                                        </p:tgtEl>
                                        <p:attrNameLst>
                                          <p:attrName>style.visibility</p:attrName>
                                        </p:attrNameLst>
                                      </p:cBhvr>
                                      <p:to>
                                        <p:strVal val="hidden"/>
                                      </p:to>
                                    </p:set>
                                  </p:childTnLst>
                                </p:cTn>
                              </p:par>
                              <p:par>
                                <p:cTn id="8641" presetID="1" presetClass="exit" presetSubtype="0" fill="hold" grpId="2" nodeType="withEffect">
                                  <p:stCondLst>
                                    <p:cond delay="0"/>
                                  </p:stCondLst>
                                  <p:childTnLst>
                                    <p:set>
                                      <p:cBhvr>
                                        <p:cTn id="8642" dur="1" fill="hold">
                                          <p:stCondLst>
                                            <p:cond delay="0"/>
                                          </p:stCondLst>
                                        </p:cTn>
                                        <p:tgtEl>
                                          <p:spTgt spid="746"/>
                                        </p:tgtEl>
                                        <p:attrNameLst>
                                          <p:attrName>style.visibility</p:attrName>
                                        </p:attrNameLst>
                                      </p:cBhvr>
                                      <p:to>
                                        <p:strVal val="hidden"/>
                                      </p:to>
                                    </p:set>
                                  </p:childTnLst>
                                </p:cTn>
                              </p:par>
                              <p:par>
                                <p:cTn id="8643" presetID="1" presetClass="exit" presetSubtype="0" fill="hold" grpId="2" nodeType="withEffect">
                                  <p:stCondLst>
                                    <p:cond delay="0"/>
                                  </p:stCondLst>
                                  <p:childTnLst>
                                    <p:set>
                                      <p:cBhvr>
                                        <p:cTn id="8644" dur="1" fill="hold">
                                          <p:stCondLst>
                                            <p:cond delay="0"/>
                                          </p:stCondLst>
                                        </p:cTn>
                                        <p:tgtEl>
                                          <p:spTgt spid="745"/>
                                        </p:tgtEl>
                                        <p:attrNameLst>
                                          <p:attrName>style.visibility</p:attrName>
                                        </p:attrNameLst>
                                      </p:cBhvr>
                                      <p:to>
                                        <p:strVal val="hidden"/>
                                      </p:to>
                                    </p:set>
                                  </p:childTnLst>
                                </p:cTn>
                              </p:par>
                              <p:par>
                                <p:cTn id="8645" presetID="1" presetClass="entr" presetSubtype="0" fill="hold" grpId="2" nodeType="withEffect">
                                  <p:stCondLst>
                                    <p:cond delay="0"/>
                                  </p:stCondLst>
                                  <p:childTnLst>
                                    <p:set>
                                      <p:cBhvr>
                                        <p:cTn id="8646" dur="1" fill="hold">
                                          <p:stCondLst>
                                            <p:cond delay="0"/>
                                          </p:stCondLst>
                                        </p:cTn>
                                        <p:tgtEl>
                                          <p:spTgt spid="646"/>
                                        </p:tgtEl>
                                        <p:attrNameLst>
                                          <p:attrName>style.visibility</p:attrName>
                                        </p:attrNameLst>
                                      </p:cBhvr>
                                      <p:to>
                                        <p:strVal val="visible"/>
                                      </p:to>
                                    </p:set>
                                  </p:childTnLst>
                                </p:cTn>
                              </p:par>
                            </p:childTnLst>
                          </p:cTn>
                        </p:par>
                      </p:childTnLst>
                    </p:cTn>
                  </p:par>
                </p:childTnLst>
              </p:cTn>
              <p:nextCondLst>
                <p:cond evt="onClick" delay="0">
                  <p:tgtEl>
                    <p:spTgt spid="435"/>
                  </p:tgtEl>
                </p:cond>
              </p:nextCondLst>
            </p:seq>
            <p:seq concurrent="1" nextAc="seek">
              <p:cTn id="8647" restart="whenNotActive" fill="hold" evtFilter="cancelBubble" nodeType="interactiveSeq">
                <p:stCondLst>
                  <p:cond evt="onClick" delay="0">
                    <p:tgtEl>
                      <p:spTgt spid="436"/>
                    </p:tgtEl>
                  </p:cond>
                </p:stCondLst>
                <p:endSync evt="end" delay="0">
                  <p:rtn val="all"/>
                </p:endSync>
                <p:childTnLst>
                  <p:par>
                    <p:cTn id="8648" fill="hold">
                      <p:stCondLst>
                        <p:cond delay="0"/>
                      </p:stCondLst>
                      <p:childTnLst>
                        <p:par>
                          <p:cTn id="8649" fill="hold">
                            <p:stCondLst>
                              <p:cond delay="0"/>
                            </p:stCondLst>
                            <p:childTnLst>
                              <p:par>
                                <p:cTn id="8650" presetID="1" presetClass="exit" presetSubtype="0" fill="hold" grpId="4" nodeType="clickEffect">
                                  <p:stCondLst>
                                    <p:cond delay="0"/>
                                  </p:stCondLst>
                                  <p:childTnLst>
                                    <p:set>
                                      <p:cBhvr>
                                        <p:cTn id="8651" dur="1" fill="hold">
                                          <p:stCondLst>
                                            <p:cond delay="0"/>
                                          </p:stCondLst>
                                        </p:cTn>
                                        <p:tgtEl>
                                          <p:spTgt spid="748"/>
                                        </p:tgtEl>
                                        <p:attrNameLst>
                                          <p:attrName>style.visibility</p:attrName>
                                        </p:attrNameLst>
                                      </p:cBhvr>
                                      <p:to>
                                        <p:strVal val="hidden"/>
                                      </p:to>
                                    </p:set>
                                  </p:childTnLst>
                                </p:cTn>
                              </p:par>
                              <p:par>
                                <p:cTn id="8652" presetID="1" presetClass="exit" presetSubtype="0" fill="hold" grpId="4" nodeType="withEffect">
                                  <p:stCondLst>
                                    <p:cond delay="0"/>
                                  </p:stCondLst>
                                  <p:childTnLst>
                                    <p:set>
                                      <p:cBhvr>
                                        <p:cTn id="8653" dur="1" fill="hold">
                                          <p:stCondLst>
                                            <p:cond delay="0"/>
                                          </p:stCondLst>
                                        </p:cTn>
                                        <p:tgtEl>
                                          <p:spTgt spid="749"/>
                                        </p:tgtEl>
                                        <p:attrNameLst>
                                          <p:attrName>style.visibility</p:attrName>
                                        </p:attrNameLst>
                                      </p:cBhvr>
                                      <p:to>
                                        <p:strVal val="hidden"/>
                                      </p:to>
                                    </p:set>
                                  </p:childTnLst>
                                </p:cTn>
                              </p:par>
                              <p:par>
                                <p:cTn id="8654" presetID="1" presetClass="exit" presetSubtype="0" fill="hold" grpId="4" nodeType="withEffect">
                                  <p:stCondLst>
                                    <p:cond delay="0"/>
                                  </p:stCondLst>
                                  <p:childTnLst>
                                    <p:set>
                                      <p:cBhvr>
                                        <p:cTn id="8655" dur="1" fill="hold">
                                          <p:stCondLst>
                                            <p:cond delay="0"/>
                                          </p:stCondLst>
                                        </p:cTn>
                                        <p:tgtEl>
                                          <p:spTgt spid="751"/>
                                        </p:tgtEl>
                                        <p:attrNameLst>
                                          <p:attrName>style.visibility</p:attrName>
                                        </p:attrNameLst>
                                      </p:cBhvr>
                                      <p:to>
                                        <p:strVal val="hidden"/>
                                      </p:to>
                                    </p:set>
                                  </p:childTnLst>
                                </p:cTn>
                              </p:par>
                              <p:par>
                                <p:cTn id="8656" presetID="1" presetClass="exit" presetSubtype="0" fill="hold" grpId="4" nodeType="withEffect">
                                  <p:stCondLst>
                                    <p:cond delay="0"/>
                                  </p:stCondLst>
                                  <p:childTnLst>
                                    <p:set>
                                      <p:cBhvr>
                                        <p:cTn id="8657" dur="1" fill="hold">
                                          <p:stCondLst>
                                            <p:cond delay="0"/>
                                          </p:stCondLst>
                                        </p:cTn>
                                        <p:tgtEl>
                                          <p:spTgt spid="750"/>
                                        </p:tgtEl>
                                        <p:attrNameLst>
                                          <p:attrName>style.visibility</p:attrName>
                                        </p:attrNameLst>
                                      </p:cBhvr>
                                      <p:to>
                                        <p:strVal val="hidden"/>
                                      </p:to>
                                    </p:set>
                                  </p:childTnLst>
                                </p:cTn>
                              </p:par>
                              <p:par>
                                <p:cTn id="8658" presetID="1" presetClass="exit" presetSubtype="0" fill="hold" grpId="4" nodeType="withEffect">
                                  <p:stCondLst>
                                    <p:cond delay="0"/>
                                  </p:stCondLst>
                                  <p:childTnLst>
                                    <p:set>
                                      <p:cBhvr>
                                        <p:cTn id="8659" dur="1" fill="hold">
                                          <p:stCondLst>
                                            <p:cond delay="0"/>
                                          </p:stCondLst>
                                        </p:cTn>
                                        <p:tgtEl>
                                          <p:spTgt spid="753"/>
                                        </p:tgtEl>
                                        <p:attrNameLst>
                                          <p:attrName>style.visibility</p:attrName>
                                        </p:attrNameLst>
                                      </p:cBhvr>
                                      <p:to>
                                        <p:strVal val="hidden"/>
                                      </p:to>
                                    </p:set>
                                  </p:childTnLst>
                                </p:cTn>
                              </p:par>
                              <p:par>
                                <p:cTn id="8660" presetID="1" presetClass="exit" presetSubtype="0" fill="hold" grpId="4" nodeType="withEffect">
                                  <p:stCondLst>
                                    <p:cond delay="0"/>
                                  </p:stCondLst>
                                  <p:childTnLst>
                                    <p:set>
                                      <p:cBhvr>
                                        <p:cTn id="8661" dur="1" fill="hold">
                                          <p:stCondLst>
                                            <p:cond delay="0"/>
                                          </p:stCondLst>
                                        </p:cTn>
                                        <p:tgtEl>
                                          <p:spTgt spid="752"/>
                                        </p:tgtEl>
                                        <p:attrNameLst>
                                          <p:attrName>style.visibility</p:attrName>
                                        </p:attrNameLst>
                                      </p:cBhvr>
                                      <p:to>
                                        <p:strVal val="hidden"/>
                                      </p:to>
                                    </p:set>
                                  </p:childTnLst>
                                </p:cTn>
                              </p:par>
                              <p:par>
                                <p:cTn id="8662" presetID="1" presetClass="exit" presetSubtype="0" fill="hold" grpId="4" nodeType="withEffect">
                                  <p:stCondLst>
                                    <p:cond delay="0"/>
                                  </p:stCondLst>
                                  <p:childTnLst>
                                    <p:set>
                                      <p:cBhvr>
                                        <p:cTn id="8663" dur="1" fill="hold">
                                          <p:stCondLst>
                                            <p:cond delay="0"/>
                                          </p:stCondLst>
                                        </p:cTn>
                                        <p:tgtEl>
                                          <p:spTgt spid="755"/>
                                        </p:tgtEl>
                                        <p:attrNameLst>
                                          <p:attrName>style.visibility</p:attrName>
                                        </p:attrNameLst>
                                      </p:cBhvr>
                                      <p:to>
                                        <p:strVal val="hidden"/>
                                      </p:to>
                                    </p:set>
                                  </p:childTnLst>
                                </p:cTn>
                              </p:par>
                              <p:par>
                                <p:cTn id="8664" presetID="1" presetClass="exit" presetSubtype="0" fill="hold" grpId="4" nodeType="withEffect">
                                  <p:stCondLst>
                                    <p:cond delay="0"/>
                                  </p:stCondLst>
                                  <p:childTnLst>
                                    <p:set>
                                      <p:cBhvr>
                                        <p:cTn id="8665" dur="1" fill="hold">
                                          <p:stCondLst>
                                            <p:cond delay="0"/>
                                          </p:stCondLst>
                                        </p:cTn>
                                        <p:tgtEl>
                                          <p:spTgt spid="754"/>
                                        </p:tgtEl>
                                        <p:attrNameLst>
                                          <p:attrName>style.visibility</p:attrName>
                                        </p:attrNameLst>
                                      </p:cBhvr>
                                      <p:to>
                                        <p:strVal val="hidden"/>
                                      </p:to>
                                    </p:set>
                                  </p:childTnLst>
                                </p:cTn>
                              </p:par>
                              <p:par>
                                <p:cTn id="8666" presetID="1" presetClass="exit" presetSubtype="0" fill="hold" grpId="4" nodeType="withEffect">
                                  <p:stCondLst>
                                    <p:cond delay="0"/>
                                  </p:stCondLst>
                                  <p:childTnLst>
                                    <p:set>
                                      <p:cBhvr>
                                        <p:cTn id="8667" dur="1" fill="hold">
                                          <p:stCondLst>
                                            <p:cond delay="0"/>
                                          </p:stCondLst>
                                        </p:cTn>
                                        <p:tgtEl>
                                          <p:spTgt spid="757"/>
                                        </p:tgtEl>
                                        <p:attrNameLst>
                                          <p:attrName>style.visibility</p:attrName>
                                        </p:attrNameLst>
                                      </p:cBhvr>
                                      <p:to>
                                        <p:strVal val="hidden"/>
                                      </p:to>
                                    </p:set>
                                  </p:childTnLst>
                                </p:cTn>
                              </p:par>
                              <p:par>
                                <p:cTn id="8668" presetID="1" presetClass="exit" presetSubtype="0" fill="hold" grpId="4" nodeType="withEffect">
                                  <p:stCondLst>
                                    <p:cond delay="0"/>
                                  </p:stCondLst>
                                  <p:childTnLst>
                                    <p:set>
                                      <p:cBhvr>
                                        <p:cTn id="8669" dur="1" fill="hold">
                                          <p:stCondLst>
                                            <p:cond delay="0"/>
                                          </p:stCondLst>
                                        </p:cTn>
                                        <p:tgtEl>
                                          <p:spTgt spid="756"/>
                                        </p:tgtEl>
                                        <p:attrNameLst>
                                          <p:attrName>style.visibility</p:attrName>
                                        </p:attrNameLst>
                                      </p:cBhvr>
                                      <p:to>
                                        <p:strVal val="hidden"/>
                                      </p:to>
                                    </p:set>
                                  </p:childTnLst>
                                </p:cTn>
                              </p:par>
                              <p:par>
                                <p:cTn id="8670" presetID="1" presetClass="exit" presetSubtype="0" fill="hold" grpId="4" nodeType="withEffect">
                                  <p:stCondLst>
                                    <p:cond delay="0"/>
                                  </p:stCondLst>
                                  <p:childTnLst>
                                    <p:set>
                                      <p:cBhvr>
                                        <p:cTn id="8671" dur="1" fill="hold">
                                          <p:stCondLst>
                                            <p:cond delay="0"/>
                                          </p:stCondLst>
                                        </p:cTn>
                                        <p:tgtEl>
                                          <p:spTgt spid="759"/>
                                        </p:tgtEl>
                                        <p:attrNameLst>
                                          <p:attrName>style.visibility</p:attrName>
                                        </p:attrNameLst>
                                      </p:cBhvr>
                                      <p:to>
                                        <p:strVal val="hidden"/>
                                      </p:to>
                                    </p:set>
                                  </p:childTnLst>
                                </p:cTn>
                              </p:par>
                              <p:par>
                                <p:cTn id="8672" presetID="1" presetClass="exit" presetSubtype="0" fill="hold" grpId="4" nodeType="withEffect">
                                  <p:stCondLst>
                                    <p:cond delay="0"/>
                                  </p:stCondLst>
                                  <p:childTnLst>
                                    <p:set>
                                      <p:cBhvr>
                                        <p:cTn id="8673" dur="1" fill="hold">
                                          <p:stCondLst>
                                            <p:cond delay="0"/>
                                          </p:stCondLst>
                                        </p:cTn>
                                        <p:tgtEl>
                                          <p:spTgt spid="758"/>
                                        </p:tgtEl>
                                        <p:attrNameLst>
                                          <p:attrName>style.visibility</p:attrName>
                                        </p:attrNameLst>
                                      </p:cBhvr>
                                      <p:to>
                                        <p:strVal val="hidden"/>
                                      </p:to>
                                    </p:set>
                                  </p:childTnLst>
                                </p:cTn>
                              </p:par>
                              <p:par>
                                <p:cTn id="8674" presetID="1" presetClass="exit" presetSubtype="0" fill="hold" grpId="4" nodeType="withEffect">
                                  <p:stCondLst>
                                    <p:cond delay="0"/>
                                  </p:stCondLst>
                                  <p:childTnLst>
                                    <p:set>
                                      <p:cBhvr>
                                        <p:cTn id="8675" dur="1" fill="hold">
                                          <p:stCondLst>
                                            <p:cond delay="0"/>
                                          </p:stCondLst>
                                        </p:cTn>
                                        <p:tgtEl>
                                          <p:spTgt spid="761"/>
                                        </p:tgtEl>
                                        <p:attrNameLst>
                                          <p:attrName>style.visibility</p:attrName>
                                        </p:attrNameLst>
                                      </p:cBhvr>
                                      <p:to>
                                        <p:strVal val="hidden"/>
                                      </p:to>
                                    </p:set>
                                  </p:childTnLst>
                                </p:cTn>
                              </p:par>
                              <p:par>
                                <p:cTn id="8676" presetID="1" presetClass="exit" presetSubtype="0" fill="hold" grpId="4" nodeType="withEffect">
                                  <p:stCondLst>
                                    <p:cond delay="0"/>
                                  </p:stCondLst>
                                  <p:childTnLst>
                                    <p:set>
                                      <p:cBhvr>
                                        <p:cTn id="8677" dur="1" fill="hold">
                                          <p:stCondLst>
                                            <p:cond delay="0"/>
                                          </p:stCondLst>
                                        </p:cTn>
                                        <p:tgtEl>
                                          <p:spTgt spid="760"/>
                                        </p:tgtEl>
                                        <p:attrNameLst>
                                          <p:attrName>style.visibility</p:attrName>
                                        </p:attrNameLst>
                                      </p:cBhvr>
                                      <p:to>
                                        <p:strVal val="hidden"/>
                                      </p:to>
                                    </p:set>
                                  </p:childTnLst>
                                </p:cTn>
                              </p:par>
                              <p:par>
                                <p:cTn id="8678" presetID="1" presetClass="exit" presetSubtype="0" fill="hold" grpId="4" nodeType="withEffect">
                                  <p:stCondLst>
                                    <p:cond delay="0"/>
                                  </p:stCondLst>
                                  <p:childTnLst>
                                    <p:set>
                                      <p:cBhvr>
                                        <p:cTn id="8679" dur="1" fill="hold">
                                          <p:stCondLst>
                                            <p:cond delay="0"/>
                                          </p:stCondLst>
                                        </p:cTn>
                                        <p:tgtEl>
                                          <p:spTgt spid="763"/>
                                        </p:tgtEl>
                                        <p:attrNameLst>
                                          <p:attrName>style.visibility</p:attrName>
                                        </p:attrNameLst>
                                      </p:cBhvr>
                                      <p:to>
                                        <p:strVal val="hidden"/>
                                      </p:to>
                                    </p:set>
                                  </p:childTnLst>
                                </p:cTn>
                              </p:par>
                              <p:par>
                                <p:cTn id="8680" presetID="1" presetClass="exit" presetSubtype="0" fill="hold" grpId="4" nodeType="withEffect">
                                  <p:stCondLst>
                                    <p:cond delay="0"/>
                                  </p:stCondLst>
                                  <p:childTnLst>
                                    <p:set>
                                      <p:cBhvr>
                                        <p:cTn id="8681" dur="1" fill="hold">
                                          <p:stCondLst>
                                            <p:cond delay="0"/>
                                          </p:stCondLst>
                                        </p:cTn>
                                        <p:tgtEl>
                                          <p:spTgt spid="762"/>
                                        </p:tgtEl>
                                        <p:attrNameLst>
                                          <p:attrName>style.visibility</p:attrName>
                                        </p:attrNameLst>
                                      </p:cBhvr>
                                      <p:to>
                                        <p:strVal val="hidden"/>
                                      </p:to>
                                    </p:set>
                                  </p:childTnLst>
                                </p:cTn>
                              </p:par>
                              <p:par>
                                <p:cTn id="8682" presetID="1" presetClass="exit" presetSubtype="0" fill="hold" grpId="4" nodeType="withEffect">
                                  <p:stCondLst>
                                    <p:cond delay="0"/>
                                  </p:stCondLst>
                                  <p:childTnLst>
                                    <p:set>
                                      <p:cBhvr>
                                        <p:cTn id="8683" dur="1" fill="hold">
                                          <p:stCondLst>
                                            <p:cond delay="0"/>
                                          </p:stCondLst>
                                        </p:cTn>
                                        <p:tgtEl>
                                          <p:spTgt spid="765"/>
                                        </p:tgtEl>
                                        <p:attrNameLst>
                                          <p:attrName>style.visibility</p:attrName>
                                        </p:attrNameLst>
                                      </p:cBhvr>
                                      <p:to>
                                        <p:strVal val="hidden"/>
                                      </p:to>
                                    </p:set>
                                  </p:childTnLst>
                                </p:cTn>
                              </p:par>
                              <p:par>
                                <p:cTn id="8684" presetID="1" presetClass="exit" presetSubtype="0" fill="hold" grpId="4" nodeType="withEffect">
                                  <p:stCondLst>
                                    <p:cond delay="0"/>
                                  </p:stCondLst>
                                  <p:childTnLst>
                                    <p:set>
                                      <p:cBhvr>
                                        <p:cTn id="8685" dur="1" fill="hold">
                                          <p:stCondLst>
                                            <p:cond delay="0"/>
                                          </p:stCondLst>
                                        </p:cTn>
                                        <p:tgtEl>
                                          <p:spTgt spid="764"/>
                                        </p:tgtEl>
                                        <p:attrNameLst>
                                          <p:attrName>style.visibility</p:attrName>
                                        </p:attrNameLst>
                                      </p:cBhvr>
                                      <p:to>
                                        <p:strVal val="hidden"/>
                                      </p:to>
                                    </p:set>
                                  </p:childTnLst>
                                </p:cTn>
                              </p:par>
                              <p:par>
                                <p:cTn id="8686" presetID="1" presetClass="exit" presetSubtype="0" fill="hold" grpId="4" nodeType="withEffect">
                                  <p:stCondLst>
                                    <p:cond delay="0"/>
                                  </p:stCondLst>
                                  <p:childTnLst>
                                    <p:set>
                                      <p:cBhvr>
                                        <p:cTn id="8687" dur="1" fill="hold">
                                          <p:stCondLst>
                                            <p:cond delay="0"/>
                                          </p:stCondLst>
                                        </p:cTn>
                                        <p:tgtEl>
                                          <p:spTgt spid="767"/>
                                        </p:tgtEl>
                                        <p:attrNameLst>
                                          <p:attrName>style.visibility</p:attrName>
                                        </p:attrNameLst>
                                      </p:cBhvr>
                                      <p:to>
                                        <p:strVal val="hidden"/>
                                      </p:to>
                                    </p:set>
                                  </p:childTnLst>
                                </p:cTn>
                              </p:par>
                              <p:par>
                                <p:cTn id="8688" presetID="1" presetClass="exit" presetSubtype="0" fill="hold" grpId="4" nodeType="withEffect">
                                  <p:stCondLst>
                                    <p:cond delay="0"/>
                                  </p:stCondLst>
                                  <p:childTnLst>
                                    <p:set>
                                      <p:cBhvr>
                                        <p:cTn id="8689" dur="1" fill="hold">
                                          <p:stCondLst>
                                            <p:cond delay="0"/>
                                          </p:stCondLst>
                                        </p:cTn>
                                        <p:tgtEl>
                                          <p:spTgt spid="766"/>
                                        </p:tgtEl>
                                        <p:attrNameLst>
                                          <p:attrName>style.visibility</p:attrName>
                                        </p:attrNameLst>
                                      </p:cBhvr>
                                      <p:to>
                                        <p:strVal val="hidden"/>
                                      </p:to>
                                    </p:set>
                                  </p:childTnLst>
                                </p:cTn>
                              </p:par>
                              <p:par>
                                <p:cTn id="8690" presetID="1" presetClass="exit" presetSubtype="0" fill="hold" grpId="4" nodeType="withEffect">
                                  <p:stCondLst>
                                    <p:cond delay="0"/>
                                  </p:stCondLst>
                                  <p:childTnLst>
                                    <p:set>
                                      <p:cBhvr>
                                        <p:cTn id="8691" dur="1" fill="hold">
                                          <p:stCondLst>
                                            <p:cond delay="0"/>
                                          </p:stCondLst>
                                        </p:cTn>
                                        <p:tgtEl>
                                          <p:spTgt spid="768"/>
                                        </p:tgtEl>
                                        <p:attrNameLst>
                                          <p:attrName>style.visibility</p:attrName>
                                        </p:attrNameLst>
                                      </p:cBhvr>
                                      <p:to>
                                        <p:strVal val="hidden"/>
                                      </p:to>
                                    </p:set>
                                  </p:childTnLst>
                                </p:cTn>
                              </p:par>
                              <p:par>
                                <p:cTn id="8692" presetID="1" presetClass="exit" presetSubtype="0" fill="hold" grpId="4" nodeType="withEffect">
                                  <p:stCondLst>
                                    <p:cond delay="0"/>
                                  </p:stCondLst>
                                  <p:childTnLst>
                                    <p:set>
                                      <p:cBhvr>
                                        <p:cTn id="8693" dur="1" fill="hold">
                                          <p:stCondLst>
                                            <p:cond delay="0"/>
                                          </p:stCondLst>
                                        </p:cTn>
                                        <p:tgtEl>
                                          <p:spTgt spid="769"/>
                                        </p:tgtEl>
                                        <p:attrNameLst>
                                          <p:attrName>style.visibility</p:attrName>
                                        </p:attrNameLst>
                                      </p:cBhvr>
                                      <p:to>
                                        <p:strVal val="hidden"/>
                                      </p:to>
                                    </p:set>
                                  </p:childTnLst>
                                </p:cTn>
                              </p:par>
                              <p:par>
                                <p:cTn id="8694" presetID="1" presetClass="exit" presetSubtype="0" fill="hold" grpId="4" nodeType="withEffect">
                                  <p:stCondLst>
                                    <p:cond delay="0"/>
                                  </p:stCondLst>
                                  <p:childTnLst>
                                    <p:set>
                                      <p:cBhvr>
                                        <p:cTn id="8695" dur="1" fill="hold">
                                          <p:stCondLst>
                                            <p:cond delay="0"/>
                                          </p:stCondLst>
                                        </p:cTn>
                                        <p:tgtEl>
                                          <p:spTgt spid="771"/>
                                        </p:tgtEl>
                                        <p:attrNameLst>
                                          <p:attrName>style.visibility</p:attrName>
                                        </p:attrNameLst>
                                      </p:cBhvr>
                                      <p:to>
                                        <p:strVal val="hidden"/>
                                      </p:to>
                                    </p:set>
                                  </p:childTnLst>
                                </p:cTn>
                              </p:par>
                              <p:par>
                                <p:cTn id="8696" presetID="1" presetClass="exit" presetSubtype="0" fill="hold" grpId="4" nodeType="withEffect">
                                  <p:stCondLst>
                                    <p:cond delay="0"/>
                                  </p:stCondLst>
                                  <p:childTnLst>
                                    <p:set>
                                      <p:cBhvr>
                                        <p:cTn id="8697" dur="1" fill="hold">
                                          <p:stCondLst>
                                            <p:cond delay="0"/>
                                          </p:stCondLst>
                                        </p:cTn>
                                        <p:tgtEl>
                                          <p:spTgt spid="770"/>
                                        </p:tgtEl>
                                        <p:attrNameLst>
                                          <p:attrName>style.visibility</p:attrName>
                                        </p:attrNameLst>
                                      </p:cBhvr>
                                      <p:to>
                                        <p:strVal val="hidden"/>
                                      </p:to>
                                    </p:set>
                                  </p:childTnLst>
                                </p:cTn>
                              </p:par>
                              <p:par>
                                <p:cTn id="8698" presetID="1" presetClass="exit" presetSubtype="0" fill="hold" grpId="4" nodeType="withEffect">
                                  <p:stCondLst>
                                    <p:cond delay="0"/>
                                  </p:stCondLst>
                                  <p:childTnLst>
                                    <p:set>
                                      <p:cBhvr>
                                        <p:cTn id="8699" dur="1" fill="hold">
                                          <p:stCondLst>
                                            <p:cond delay="0"/>
                                          </p:stCondLst>
                                        </p:cTn>
                                        <p:tgtEl>
                                          <p:spTgt spid="773"/>
                                        </p:tgtEl>
                                        <p:attrNameLst>
                                          <p:attrName>style.visibility</p:attrName>
                                        </p:attrNameLst>
                                      </p:cBhvr>
                                      <p:to>
                                        <p:strVal val="hidden"/>
                                      </p:to>
                                    </p:set>
                                  </p:childTnLst>
                                </p:cTn>
                              </p:par>
                              <p:par>
                                <p:cTn id="8700" presetID="1" presetClass="exit" presetSubtype="0" fill="hold" grpId="4" nodeType="withEffect">
                                  <p:stCondLst>
                                    <p:cond delay="0"/>
                                  </p:stCondLst>
                                  <p:childTnLst>
                                    <p:set>
                                      <p:cBhvr>
                                        <p:cTn id="8701" dur="1" fill="hold">
                                          <p:stCondLst>
                                            <p:cond delay="0"/>
                                          </p:stCondLst>
                                        </p:cTn>
                                        <p:tgtEl>
                                          <p:spTgt spid="772"/>
                                        </p:tgtEl>
                                        <p:attrNameLst>
                                          <p:attrName>style.visibility</p:attrName>
                                        </p:attrNameLst>
                                      </p:cBhvr>
                                      <p:to>
                                        <p:strVal val="hidden"/>
                                      </p:to>
                                    </p:set>
                                  </p:childTnLst>
                                </p:cTn>
                              </p:par>
                              <p:par>
                                <p:cTn id="8702" presetID="1" presetClass="exit" presetSubtype="0" fill="hold" grpId="4" nodeType="withEffect">
                                  <p:stCondLst>
                                    <p:cond delay="0"/>
                                  </p:stCondLst>
                                  <p:childTnLst>
                                    <p:set>
                                      <p:cBhvr>
                                        <p:cTn id="8703" dur="1" fill="hold">
                                          <p:stCondLst>
                                            <p:cond delay="0"/>
                                          </p:stCondLst>
                                        </p:cTn>
                                        <p:tgtEl>
                                          <p:spTgt spid="775"/>
                                        </p:tgtEl>
                                        <p:attrNameLst>
                                          <p:attrName>style.visibility</p:attrName>
                                        </p:attrNameLst>
                                      </p:cBhvr>
                                      <p:to>
                                        <p:strVal val="hidden"/>
                                      </p:to>
                                    </p:set>
                                  </p:childTnLst>
                                </p:cTn>
                              </p:par>
                              <p:par>
                                <p:cTn id="8704" presetID="1" presetClass="exit" presetSubtype="0" fill="hold" grpId="4" nodeType="withEffect">
                                  <p:stCondLst>
                                    <p:cond delay="0"/>
                                  </p:stCondLst>
                                  <p:childTnLst>
                                    <p:set>
                                      <p:cBhvr>
                                        <p:cTn id="8705" dur="1" fill="hold">
                                          <p:stCondLst>
                                            <p:cond delay="0"/>
                                          </p:stCondLst>
                                        </p:cTn>
                                        <p:tgtEl>
                                          <p:spTgt spid="774"/>
                                        </p:tgtEl>
                                        <p:attrNameLst>
                                          <p:attrName>style.visibility</p:attrName>
                                        </p:attrNameLst>
                                      </p:cBhvr>
                                      <p:to>
                                        <p:strVal val="hidden"/>
                                      </p:to>
                                    </p:set>
                                  </p:childTnLst>
                                </p:cTn>
                              </p:par>
                              <p:par>
                                <p:cTn id="8706" presetID="1" presetClass="exit" presetSubtype="0" fill="hold" grpId="4" nodeType="withEffect">
                                  <p:stCondLst>
                                    <p:cond delay="0"/>
                                  </p:stCondLst>
                                  <p:childTnLst>
                                    <p:set>
                                      <p:cBhvr>
                                        <p:cTn id="8707" dur="1" fill="hold">
                                          <p:stCondLst>
                                            <p:cond delay="0"/>
                                          </p:stCondLst>
                                        </p:cTn>
                                        <p:tgtEl>
                                          <p:spTgt spid="777"/>
                                        </p:tgtEl>
                                        <p:attrNameLst>
                                          <p:attrName>style.visibility</p:attrName>
                                        </p:attrNameLst>
                                      </p:cBhvr>
                                      <p:to>
                                        <p:strVal val="hidden"/>
                                      </p:to>
                                    </p:set>
                                  </p:childTnLst>
                                </p:cTn>
                              </p:par>
                              <p:par>
                                <p:cTn id="8708" presetID="1" presetClass="exit" presetSubtype="0" fill="hold" grpId="4" nodeType="withEffect">
                                  <p:stCondLst>
                                    <p:cond delay="0"/>
                                  </p:stCondLst>
                                  <p:childTnLst>
                                    <p:set>
                                      <p:cBhvr>
                                        <p:cTn id="8709" dur="1" fill="hold">
                                          <p:stCondLst>
                                            <p:cond delay="0"/>
                                          </p:stCondLst>
                                        </p:cTn>
                                        <p:tgtEl>
                                          <p:spTgt spid="776"/>
                                        </p:tgtEl>
                                        <p:attrNameLst>
                                          <p:attrName>style.visibility</p:attrName>
                                        </p:attrNameLst>
                                      </p:cBhvr>
                                      <p:to>
                                        <p:strVal val="hidden"/>
                                      </p:to>
                                    </p:set>
                                  </p:childTnLst>
                                </p:cTn>
                              </p:par>
                              <p:par>
                                <p:cTn id="8710" presetID="1" presetClass="exit" presetSubtype="0" fill="hold" grpId="4" nodeType="withEffect">
                                  <p:stCondLst>
                                    <p:cond delay="0"/>
                                  </p:stCondLst>
                                  <p:childTnLst>
                                    <p:set>
                                      <p:cBhvr>
                                        <p:cTn id="8711" dur="1" fill="hold">
                                          <p:stCondLst>
                                            <p:cond delay="0"/>
                                          </p:stCondLst>
                                        </p:cTn>
                                        <p:tgtEl>
                                          <p:spTgt spid="779"/>
                                        </p:tgtEl>
                                        <p:attrNameLst>
                                          <p:attrName>style.visibility</p:attrName>
                                        </p:attrNameLst>
                                      </p:cBhvr>
                                      <p:to>
                                        <p:strVal val="hidden"/>
                                      </p:to>
                                    </p:set>
                                  </p:childTnLst>
                                </p:cTn>
                              </p:par>
                              <p:par>
                                <p:cTn id="8712" presetID="1" presetClass="exit" presetSubtype="0" fill="hold" grpId="4" nodeType="withEffect">
                                  <p:stCondLst>
                                    <p:cond delay="0"/>
                                  </p:stCondLst>
                                  <p:childTnLst>
                                    <p:set>
                                      <p:cBhvr>
                                        <p:cTn id="8713" dur="1" fill="hold">
                                          <p:stCondLst>
                                            <p:cond delay="0"/>
                                          </p:stCondLst>
                                        </p:cTn>
                                        <p:tgtEl>
                                          <p:spTgt spid="778"/>
                                        </p:tgtEl>
                                        <p:attrNameLst>
                                          <p:attrName>style.visibility</p:attrName>
                                        </p:attrNameLst>
                                      </p:cBhvr>
                                      <p:to>
                                        <p:strVal val="hidden"/>
                                      </p:to>
                                    </p:set>
                                  </p:childTnLst>
                                </p:cTn>
                              </p:par>
                              <p:par>
                                <p:cTn id="8714" presetID="1" presetClass="exit" presetSubtype="0" fill="hold" grpId="4" nodeType="withEffect">
                                  <p:stCondLst>
                                    <p:cond delay="0"/>
                                  </p:stCondLst>
                                  <p:childTnLst>
                                    <p:set>
                                      <p:cBhvr>
                                        <p:cTn id="8715" dur="1" fill="hold">
                                          <p:stCondLst>
                                            <p:cond delay="0"/>
                                          </p:stCondLst>
                                        </p:cTn>
                                        <p:tgtEl>
                                          <p:spTgt spid="781"/>
                                        </p:tgtEl>
                                        <p:attrNameLst>
                                          <p:attrName>style.visibility</p:attrName>
                                        </p:attrNameLst>
                                      </p:cBhvr>
                                      <p:to>
                                        <p:strVal val="hidden"/>
                                      </p:to>
                                    </p:set>
                                  </p:childTnLst>
                                </p:cTn>
                              </p:par>
                              <p:par>
                                <p:cTn id="8716" presetID="1" presetClass="exit" presetSubtype="0" fill="hold" grpId="4" nodeType="withEffect">
                                  <p:stCondLst>
                                    <p:cond delay="0"/>
                                  </p:stCondLst>
                                  <p:childTnLst>
                                    <p:set>
                                      <p:cBhvr>
                                        <p:cTn id="8717" dur="1" fill="hold">
                                          <p:stCondLst>
                                            <p:cond delay="0"/>
                                          </p:stCondLst>
                                        </p:cTn>
                                        <p:tgtEl>
                                          <p:spTgt spid="780"/>
                                        </p:tgtEl>
                                        <p:attrNameLst>
                                          <p:attrName>style.visibility</p:attrName>
                                        </p:attrNameLst>
                                      </p:cBhvr>
                                      <p:to>
                                        <p:strVal val="hidden"/>
                                      </p:to>
                                    </p:set>
                                  </p:childTnLst>
                                </p:cTn>
                              </p:par>
                              <p:par>
                                <p:cTn id="8718" presetID="1" presetClass="exit" presetSubtype="0" fill="hold" grpId="4" nodeType="withEffect">
                                  <p:stCondLst>
                                    <p:cond delay="0"/>
                                  </p:stCondLst>
                                  <p:childTnLst>
                                    <p:set>
                                      <p:cBhvr>
                                        <p:cTn id="8719" dur="1" fill="hold">
                                          <p:stCondLst>
                                            <p:cond delay="0"/>
                                          </p:stCondLst>
                                        </p:cTn>
                                        <p:tgtEl>
                                          <p:spTgt spid="783"/>
                                        </p:tgtEl>
                                        <p:attrNameLst>
                                          <p:attrName>style.visibility</p:attrName>
                                        </p:attrNameLst>
                                      </p:cBhvr>
                                      <p:to>
                                        <p:strVal val="hidden"/>
                                      </p:to>
                                    </p:set>
                                  </p:childTnLst>
                                </p:cTn>
                              </p:par>
                              <p:par>
                                <p:cTn id="8720" presetID="1" presetClass="exit" presetSubtype="0" fill="hold" grpId="4" nodeType="withEffect">
                                  <p:stCondLst>
                                    <p:cond delay="0"/>
                                  </p:stCondLst>
                                  <p:childTnLst>
                                    <p:set>
                                      <p:cBhvr>
                                        <p:cTn id="8721" dur="1" fill="hold">
                                          <p:stCondLst>
                                            <p:cond delay="0"/>
                                          </p:stCondLst>
                                        </p:cTn>
                                        <p:tgtEl>
                                          <p:spTgt spid="782"/>
                                        </p:tgtEl>
                                        <p:attrNameLst>
                                          <p:attrName>style.visibility</p:attrName>
                                        </p:attrNameLst>
                                      </p:cBhvr>
                                      <p:to>
                                        <p:strVal val="hidden"/>
                                      </p:to>
                                    </p:set>
                                  </p:childTnLst>
                                </p:cTn>
                              </p:par>
                              <p:par>
                                <p:cTn id="8722" presetID="1" presetClass="exit" presetSubtype="0" fill="hold" grpId="4" nodeType="withEffect">
                                  <p:stCondLst>
                                    <p:cond delay="0"/>
                                  </p:stCondLst>
                                  <p:childTnLst>
                                    <p:set>
                                      <p:cBhvr>
                                        <p:cTn id="8723" dur="1" fill="hold">
                                          <p:stCondLst>
                                            <p:cond delay="0"/>
                                          </p:stCondLst>
                                        </p:cTn>
                                        <p:tgtEl>
                                          <p:spTgt spid="785"/>
                                        </p:tgtEl>
                                        <p:attrNameLst>
                                          <p:attrName>style.visibility</p:attrName>
                                        </p:attrNameLst>
                                      </p:cBhvr>
                                      <p:to>
                                        <p:strVal val="hidden"/>
                                      </p:to>
                                    </p:set>
                                  </p:childTnLst>
                                </p:cTn>
                              </p:par>
                              <p:par>
                                <p:cTn id="8724" presetID="1" presetClass="exit" presetSubtype="0" fill="hold" grpId="4" nodeType="withEffect">
                                  <p:stCondLst>
                                    <p:cond delay="0"/>
                                  </p:stCondLst>
                                  <p:childTnLst>
                                    <p:set>
                                      <p:cBhvr>
                                        <p:cTn id="8725" dur="1" fill="hold">
                                          <p:stCondLst>
                                            <p:cond delay="0"/>
                                          </p:stCondLst>
                                        </p:cTn>
                                        <p:tgtEl>
                                          <p:spTgt spid="784"/>
                                        </p:tgtEl>
                                        <p:attrNameLst>
                                          <p:attrName>style.visibility</p:attrName>
                                        </p:attrNameLst>
                                      </p:cBhvr>
                                      <p:to>
                                        <p:strVal val="hidden"/>
                                      </p:to>
                                    </p:set>
                                  </p:childTnLst>
                                </p:cTn>
                              </p:par>
                              <p:par>
                                <p:cTn id="8726" presetID="1" presetClass="exit" presetSubtype="0" fill="hold" grpId="4" nodeType="withEffect">
                                  <p:stCondLst>
                                    <p:cond delay="0"/>
                                  </p:stCondLst>
                                  <p:childTnLst>
                                    <p:set>
                                      <p:cBhvr>
                                        <p:cTn id="8727" dur="1" fill="hold">
                                          <p:stCondLst>
                                            <p:cond delay="0"/>
                                          </p:stCondLst>
                                        </p:cTn>
                                        <p:tgtEl>
                                          <p:spTgt spid="787"/>
                                        </p:tgtEl>
                                        <p:attrNameLst>
                                          <p:attrName>style.visibility</p:attrName>
                                        </p:attrNameLst>
                                      </p:cBhvr>
                                      <p:to>
                                        <p:strVal val="hidden"/>
                                      </p:to>
                                    </p:set>
                                  </p:childTnLst>
                                </p:cTn>
                              </p:par>
                              <p:par>
                                <p:cTn id="8728" presetID="1" presetClass="exit" presetSubtype="0" fill="hold" grpId="4" nodeType="withEffect">
                                  <p:stCondLst>
                                    <p:cond delay="0"/>
                                  </p:stCondLst>
                                  <p:childTnLst>
                                    <p:set>
                                      <p:cBhvr>
                                        <p:cTn id="8729" dur="1" fill="hold">
                                          <p:stCondLst>
                                            <p:cond delay="0"/>
                                          </p:stCondLst>
                                        </p:cTn>
                                        <p:tgtEl>
                                          <p:spTgt spid="786"/>
                                        </p:tgtEl>
                                        <p:attrNameLst>
                                          <p:attrName>style.visibility</p:attrName>
                                        </p:attrNameLst>
                                      </p:cBhvr>
                                      <p:to>
                                        <p:strVal val="hidden"/>
                                      </p:to>
                                    </p:set>
                                  </p:childTnLst>
                                </p:cTn>
                              </p:par>
                              <p:par>
                                <p:cTn id="8730" presetID="1" presetClass="exit" presetSubtype="0" fill="hold" grpId="4" nodeType="withEffect">
                                  <p:stCondLst>
                                    <p:cond delay="0"/>
                                  </p:stCondLst>
                                  <p:childTnLst>
                                    <p:set>
                                      <p:cBhvr>
                                        <p:cTn id="8731" dur="1" fill="hold">
                                          <p:stCondLst>
                                            <p:cond delay="0"/>
                                          </p:stCondLst>
                                        </p:cTn>
                                        <p:tgtEl>
                                          <p:spTgt spid="788"/>
                                        </p:tgtEl>
                                        <p:attrNameLst>
                                          <p:attrName>style.visibility</p:attrName>
                                        </p:attrNameLst>
                                      </p:cBhvr>
                                      <p:to>
                                        <p:strVal val="hidden"/>
                                      </p:to>
                                    </p:set>
                                  </p:childTnLst>
                                </p:cTn>
                              </p:par>
                              <p:par>
                                <p:cTn id="8732" presetID="1" presetClass="exit" presetSubtype="0" fill="hold" grpId="4" nodeType="withEffect">
                                  <p:stCondLst>
                                    <p:cond delay="0"/>
                                  </p:stCondLst>
                                  <p:childTnLst>
                                    <p:set>
                                      <p:cBhvr>
                                        <p:cTn id="8733" dur="1" fill="hold">
                                          <p:stCondLst>
                                            <p:cond delay="0"/>
                                          </p:stCondLst>
                                        </p:cTn>
                                        <p:tgtEl>
                                          <p:spTgt spid="789"/>
                                        </p:tgtEl>
                                        <p:attrNameLst>
                                          <p:attrName>style.visibility</p:attrName>
                                        </p:attrNameLst>
                                      </p:cBhvr>
                                      <p:to>
                                        <p:strVal val="hidden"/>
                                      </p:to>
                                    </p:set>
                                  </p:childTnLst>
                                </p:cTn>
                              </p:par>
                              <p:par>
                                <p:cTn id="8734" presetID="1" presetClass="exit" presetSubtype="0" fill="hold" grpId="4" nodeType="withEffect">
                                  <p:stCondLst>
                                    <p:cond delay="0"/>
                                  </p:stCondLst>
                                  <p:childTnLst>
                                    <p:set>
                                      <p:cBhvr>
                                        <p:cTn id="8735" dur="1" fill="hold">
                                          <p:stCondLst>
                                            <p:cond delay="0"/>
                                          </p:stCondLst>
                                        </p:cTn>
                                        <p:tgtEl>
                                          <p:spTgt spid="791"/>
                                        </p:tgtEl>
                                        <p:attrNameLst>
                                          <p:attrName>style.visibility</p:attrName>
                                        </p:attrNameLst>
                                      </p:cBhvr>
                                      <p:to>
                                        <p:strVal val="hidden"/>
                                      </p:to>
                                    </p:set>
                                  </p:childTnLst>
                                </p:cTn>
                              </p:par>
                              <p:par>
                                <p:cTn id="8736" presetID="1" presetClass="exit" presetSubtype="0" fill="hold" grpId="4" nodeType="withEffect">
                                  <p:stCondLst>
                                    <p:cond delay="0"/>
                                  </p:stCondLst>
                                  <p:childTnLst>
                                    <p:set>
                                      <p:cBhvr>
                                        <p:cTn id="8737" dur="1" fill="hold">
                                          <p:stCondLst>
                                            <p:cond delay="0"/>
                                          </p:stCondLst>
                                        </p:cTn>
                                        <p:tgtEl>
                                          <p:spTgt spid="790"/>
                                        </p:tgtEl>
                                        <p:attrNameLst>
                                          <p:attrName>style.visibility</p:attrName>
                                        </p:attrNameLst>
                                      </p:cBhvr>
                                      <p:to>
                                        <p:strVal val="hidden"/>
                                      </p:to>
                                    </p:set>
                                  </p:childTnLst>
                                </p:cTn>
                              </p:par>
                              <p:par>
                                <p:cTn id="8738" presetID="1" presetClass="exit" presetSubtype="0" fill="hold" grpId="4" nodeType="withEffect">
                                  <p:stCondLst>
                                    <p:cond delay="0"/>
                                  </p:stCondLst>
                                  <p:childTnLst>
                                    <p:set>
                                      <p:cBhvr>
                                        <p:cTn id="8739" dur="1" fill="hold">
                                          <p:stCondLst>
                                            <p:cond delay="0"/>
                                          </p:stCondLst>
                                        </p:cTn>
                                        <p:tgtEl>
                                          <p:spTgt spid="793"/>
                                        </p:tgtEl>
                                        <p:attrNameLst>
                                          <p:attrName>style.visibility</p:attrName>
                                        </p:attrNameLst>
                                      </p:cBhvr>
                                      <p:to>
                                        <p:strVal val="hidden"/>
                                      </p:to>
                                    </p:set>
                                  </p:childTnLst>
                                </p:cTn>
                              </p:par>
                              <p:par>
                                <p:cTn id="8740" presetID="1" presetClass="exit" presetSubtype="0" fill="hold" grpId="4" nodeType="withEffect">
                                  <p:stCondLst>
                                    <p:cond delay="0"/>
                                  </p:stCondLst>
                                  <p:childTnLst>
                                    <p:set>
                                      <p:cBhvr>
                                        <p:cTn id="8741" dur="1" fill="hold">
                                          <p:stCondLst>
                                            <p:cond delay="0"/>
                                          </p:stCondLst>
                                        </p:cTn>
                                        <p:tgtEl>
                                          <p:spTgt spid="792"/>
                                        </p:tgtEl>
                                        <p:attrNameLst>
                                          <p:attrName>style.visibility</p:attrName>
                                        </p:attrNameLst>
                                      </p:cBhvr>
                                      <p:to>
                                        <p:strVal val="hidden"/>
                                      </p:to>
                                    </p:set>
                                  </p:childTnLst>
                                </p:cTn>
                              </p:par>
                              <p:par>
                                <p:cTn id="8742" presetID="1" presetClass="exit" presetSubtype="0" fill="hold" grpId="4" nodeType="withEffect">
                                  <p:stCondLst>
                                    <p:cond delay="0"/>
                                  </p:stCondLst>
                                  <p:childTnLst>
                                    <p:set>
                                      <p:cBhvr>
                                        <p:cTn id="8743" dur="1" fill="hold">
                                          <p:stCondLst>
                                            <p:cond delay="0"/>
                                          </p:stCondLst>
                                        </p:cTn>
                                        <p:tgtEl>
                                          <p:spTgt spid="795"/>
                                        </p:tgtEl>
                                        <p:attrNameLst>
                                          <p:attrName>style.visibility</p:attrName>
                                        </p:attrNameLst>
                                      </p:cBhvr>
                                      <p:to>
                                        <p:strVal val="hidden"/>
                                      </p:to>
                                    </p:set>
                                  </p:childTnLst>
                                </p:cTn>
                              </p:par>
                              <p:par>
                                <p:cTn id="8744" presetID="1" presetClass="exit" presetSubtype="0" fill="hold" grpId="4" nodeType="withEffect">
                                  <p:stCondLst>
                                    <p:cond delay="0"/>
                                  </p:stCondLst>
                                  <p:childTnLst>
                                    <p:set>
                                      <p:cBhvr>
                                        <p:cTn id="8745" dur="1" fill="hold">
                                          <p:stCondLst>
                                            <p:cond delay="0"/>
                                          </p:stCondLst>
                                        </p:cTn>
                                        <p:tgtEl>
                                          <p:spTgt spid="794"/>
                                        </p:tgtEl>
                                        <p:attrNameLst>
                                          <p:attrName>style.visibility</p:attrName>
                                        </p:attrNameLst>
                                      </p:cBhvr>
                                      <p:to>
                                        <p:strVal val="hidden"/>
                                      </p:to>
                                    </p:set>
                                  </p:childTnLst>
                                </p:cTn>
                              </p:par>
                              <p:par>
                                <p:cTn id="8746" presetID="1" presetClass="exit" presetSubtype="0" fill="hold" grpId="4" nodeType="withEffect">
                                  <p:stCondLst>
                                    <p:cond delay="0"/>
                                  </p:stCondLst>
                                  <p:childTnLst>
                                    <p:set>
                                      <p:cBhvr>
                                        <p:cTn id="8747" dur="1" fill="hold">
                                          <p:stCondLst>
                                            <p:cond delay="0"/>
                                          </p:stCondLst>
                                        </p:cTn>
                                        <p:tgtEl>
                                          <p:spTgt spid="797"/>
                                        </p:tgtEl>
                                        <p:attrNameLst>
                                          <p:attrName>style.visibility</p:attrName>
                                        </p:attrNameLst>
                                      </p:cBhvr>
                                      <p:to>
                                        <p:strVal val="hidden"/>
                                      </p:to>
                                    </p:set>
                                  </p:childTnLst>
                                </p:cTn>
                              </p:par>
                              <p:par>
                                <p:cTn id="8748" presetID="1" presetClass="exit" presetSubtype="0" fill="hold" grpId="4" nodeType="withEffect">
                                  <p:stCondLst>
                                    <p:cond delay="0"/>
                                  </p:stCondLst>
                                  <p:childTnLst>
                                    <p:set>
                                      <p:cBhvr>
                                        <p:cTn id="8749" dur="1" fill="hold">
                                          <p:stCondLst>
                                            <p:cond delay="0"/>
                                          </p:stCondLst>
                                        </p:cTn>
                                        <p:tgtEl>
                                          <p:spTgt spid="796"/>
                                        </p:tgtEl>
                                        <p:attrNameLst>
                                          <p:attrName>style.visibility</p:attrName>
                                        </p:attrNameLst>
                                      </p:cBhvr>
                                      <p:to>
                                        <p:strVal val="hidden"/>
                                      </p:to>
                                    </p:set>
                                  </p:childTnLst>
                                </p:cTn>
                              </p:par>
                              <p:par>
                                <p:cTn id="8750" presetID="1" presetClass="exit" presetSubtype="0" fill="hold" grpId="4" nodeType="withEffect">
                                  <p:stCondLst>
                                    <p:cond delay="0"/>
                                  </p:stCondLst>
                                  <p:childTnLst>
                                    <p:set>
                                      <p:cBhvr>
                                        <p:cTn id="8751" dur="1" fill="hold">
                                          <p:stCondLst>
                                            <p:cond delay="0"/>
                                          </p:stCondLst>
                                        </p:cTn>
                                        <p:tgtEl>
                                          <p:spTgt spid="799"/>
                                        </p:tgtEl>
                                        <p:attrNameLst>
                                          <p:attrName>style.visibility</p:attrName>
                                        </p:attrNameLst>
                                      </p:cBhvr>
                                      <p:to>
                                        <p:strVal val="hidden"/>
                                      </p:to>
                                    </p:set>
                                  </p:childTnLst>
                                </p:cTn>
                              </p:par>
                              <p:par>
                                <p:cTn id="8752" presetID="1" presetClass="exit" presetSubtype="0" fill="hold" grpId="4" nodeType="withEffect">
                                  <p:stCondLst>
                                    <p:cond delay="0"/>
                                  </p:stCondLst>
                                  <p:childTnLst>
                                    <p:set>
                                      <p:cBhvr>
                                        <p:cTn id="8753" dur="1" fill="hold">
                                          <p:stCondLst>
                                            <p:cond delay="0"/>
                                          </p:stCondLst>
                                        </p:cTn>
                                        <p:tgtEl>
                                          <p:spTgt spid="798"/>
                                        </p:tgtEl>
                                        <p:attrNameLst>
                                          <p:attrName>style.visibility</p:attrName>
                                        </p:attrNameLst>
                                      </p:cBhvr>
                                      <p:to>
                                        <p:strVal val="hidden"/>
                                      </p:to>
                                    </p:set>
                                  </p:childTnLst>
                                </p:cTn>
                              </p:par>
                              <p:par>
                                <p:cTn id="8754" presetID="1" presetClass="exit" presetSubtype="0" fill="hold" grpId="4" nodeType="withEffect">
                                  <p:stCondLst>
                                    <p:cond delay="0"/>
                                  </p:stCondLst>
                                  <p:childTnLst>
                                    <p:set>
                                      <p:cBhvr>
                                        <p:cTn id="8755" dur="1" fill="hold">
                                          <p:stCondLst>
                                            <p:cond delay="0"/>
                                          </p:stCondLst>
                                        </p:cTn>
                                        <p:tgtEl>
                                          <p:spTgt spid="801"/>
                                        </p:tgtEl>
                                        <p:attrNameLst>
                                          <p:attrName>style.visibility</p:attrName>
                                        </p:attrNameLst>
                                      </p:cBhvr>
                                      <p:to>
                                        <p:strVal val="hidden"/>
                                      </p:to>
                                    </p:set>
                                  </p:childTnLst>
                                </p:cTn>
                              </p:par>
                              <p:par>
                                <p:cTn id="8756" presetID="1" presetClass="exit" presetSubtype="0" fill="hold" grpId="4" nodeType="withEffect">
                                  <p:stCondLst>
                                    <p:cond delay="0"/>
                                  </p:stCondLst>
                                  <p:childTnLst>
                                    <p:set>
                                      <p:cBhvr>
                                        <p:cTn id="8757" dur="1" fill="hold">
                                          <p:stCondLst>
                                            <p:cond delay="0"/>
                                          </p:stCondLst>
                                        </p:cTn>
                                        <p:tgtEl>
                                          <p:spTgt spid="800"/>
                                        </p:tgtEl>
                                        <p:attrNameLst>
                                          <p:attrName>style.visibility</p:attrName>
                                        </p:attrNameLst>
                                      </p:cBhvr>
                                      <p:to>
                                        <p:strVal val="hidden"/>
                                      </p:to>
                                    </p:set>
                                  </p:childTnLst>
                                </p:cTn>
                              </p:par>
                              <p:par>
                                <p:cTn id="8758" presetID="1" presetClass="exit" presetSubtype="0" fill="hold" grpId="4" nodeType="withEffect">
                                  <p:stCondLst>
                                    <p:cond delay="0"/>
                                  </p:stCondLst>
                                  <p:childTnLst>
                                    <p:set>
                                      <p:cBhvr>
                                        <p:cTn id="8759" dur="1" fill="hold">
                                          <p:stCondLst>
                                            <p:cond delay="0"/>
                                          </p:stCondLst>
                                        </p:cTn>
                                        <p:tgtEl>
                                          <p:spTgt spid="803"/>
                                        </p:tgtEl>
                                        <p:attrNameLst>
                                          <p:attrName>style.visibility</p:attrName>
                                        </p:attrNameLst>
                                      </p:cBhvr>
                                      <p:to>
                                        <p:strVal val="hidden"/>
                                      </p:to>
                                    </p:set>
                                  </p:childTnLst>
                                </p:cTn>
                              </p:par>
                              <p:par>
                                <p:cTn id="8760" presetID="1" presetClass="exit" presetSubtype="0" fill="hold" grpId="4" nodeType="withEffect">
                                  <p:stCondLst>
                                    <p:cond delay="0"/>
                                  </p:stCondLst>
                                  <p:childTnLst>
                                    <p:set>
                                      <p:cBhvr>
                                        <p:cTn id="8761" dur="1" fill="hold">
                                          <p:stCondLst>
                                            <p:cond delay="0"/>
                                          </p:stCondLst>
                                        </p:cTn>
                                        <p:tgtEl>
                                          <p:spTgt spid="802"/>
                                        </p:tgtEl>
                                        <p:attrNameLst>
                                          <p:attrName>style.visibility</p:attrName>
                                        </p:attrNameLst>
                                      </p:cBhvr>
                                      <p:to>
                                        <p:strVal val="hidden"/>
                                      </p:to>
                                    </p:set>
                                  </p:childTnLst>
                                </p:cTn>
                              </p:par>
                              <p:par>
                                <p:cTn id="8762" presetID="1" presetClass="exit" presetSubtype="0" fill="hold" grpId="4" nodeType="withEffect">
                                  <p:stCondLst>
                                    <p:cond delay="0"/>
                                  </p:stCondLst>
                                  <p:childTnLst>
                                    <p:set>
                                      <p:cBhvr>
                                        <p:cTn id="8763" dur="1" fill="hold">
                                          <p:stCondLst>
                                            <p:cond delay="0"/>
                                          </p:stCondLst>
                                        </p:cTn>
                                        <p:tgtEl>
                                          <p:spTgt spid="805"/>
                                        </p:tgtEl>
                                        <p:attrNameLst>
                                          <p:attrName>style.visibility</p:attrName>
                                        </p:attrNameLst>
                                      </p:cBhvr>
                                      <p:to>
                                        <p:strVal val="hidden"/>
                                      </p:to>
                                    </p:set>
                                  </p:childTnLst>
                                </p:cTn>
                              </p:par>
                              <p:par>
                                <p:cTn id="8764" presetID="1" presetClass="exit" presetSubtype="0" fill="hold" grpId="4" nodeType="withEffect">
                                  <p:stCondLst>
                                    <p:cond delay="0"/>
                                  </p:stCondLst>
                                  <p:childTnLst>
                                    <p:set>
                                      <p:cBhvr>
                                        <p:cTn id="8765" dur="1" fill="hold">
                                          <p:stCondLst>
                                            <p:cond delay="0"/>
                                          </p:stCondLst>
                                        </p:cTn>
                                        <p:tgtEl>
                                          <p:spTgt spid="804"/>
                                        </p:tgtEl>
                                        <p:attrNameLst>
                                          <p:attrName>style.visibility</p:attrName>
                                        </p:attrNameLst>
                                      </p:cBhvr>
                                      <p:to>
                                        <p:strVal val="hidden"/>
                                      </p:to>
                                    </p:set>
                                  </p:childTnLst>
                                </p:cTn>
                              </p:par>
                              <p:par>
                                <p:cTn id="8766" presetID="1" presetClass="exit" presetSubtype="0" fill="hold" grpId="4" nodeType="withEffect">
                                  <p:stCondLst>
                                    <p:cond delay="0"/>
                                  </p:stCondLst>
                                  <p:childTnLst>
                                    <p:set>
                                      <p:cBhvr>
                                        <p:cTn id="8767" dur="1" fill="hold">
                                          <p:stCondLst>
                                            <p:cond delay="0"/>
                                          </p:stCondLst>
                                        </p:cTn>
                                        <p:tgtEl>
                                          <p:spTgt spid="807"/>
                                        </p:tgtEl>
                                        <p:attrNameLst>
                                          <p:attrName>style.visibility</p:attrName>
                                        </p:attrNameLst>
                                      </p:cBhvr>
                                      <p:to>
                                        <p:strVal val="hidden"/>
                                      </p:to>
                                    </p:set>
                                  </p:childTnLst>
                                </p:cTn>
                              </p:par>
                              <p:par>
                                <p:cTn id="8768" presetID="1" presetClass="exit" presetSubtype="0" fill="hold" grpId="4" nodeType="withEffect">
                                  <p:stCondLst>
                                    <p:cond delay="0"/>
                                  </p:stCondLst>
                                  <p:childTnLst>
                                    <p:set>
                                      <p:cBhvr>
                                        <p:cTn id="8769" dur="1" fill="hold">
                                          <p:stCondLst>
                                            <p:cond delay="0"/>
                                          </p:stCondLst>
                                        </p:cTn>
                                        <p:tgtEl>
                                          <p:spTgt spid="806"/>
                                        </p:tgtEl>
                                        <p:attrNameLst>
                                          <p:attrName>style.visibility</p:attrName>
                                        </p:attrNameLst>
                                      </p:cBhvr>
                                      <p:to>
                                        <p:strVal val="hidden"/>
                                      </p:to>
                                    </p:set>
                                  </p:childTnLst>
                                </p:cTn>
                              </p:par>
                              <p:par>
                                <p:cTn id="8770" presetID="1" presetClass="exit" presetSubtype="0" fill="hold" grpId="4" nodeType="withEffect">
                                  <p:stCondLst>
                                    <p:cond delay="0"/>
                                  </p:stCondLst>
                                  <p:childTnLst>
                                    <p:set>
                                      <p:cBhvr>
                                        <p:cTn id="8771" dur="1" fill="hold">
                                          <p:stCondLst>
                                            <p:cond delay="0"/>
                                          </p:stCondLst>
                                        </p:cTn>
                                        <p:tgtEl>
                                          <p:spTgt spid="808"/>
                                        </p:tgtEl>
                                        <p:attrNameLst>
                                          <p:attrName>style.visibility</p:attrName>
                                        </p:attrNameLst>
                                      </p:cBhvr>
                                      <p:to>
                                        <p:strVal val="hidden"/>
                                      </p:to>
                                    </p:set>
                                  </p:childTnLst>
                                </p:cTn>
                              </p:par>
                              <p:par>
                                <p:cTn id="8772" presetID="1" presetClass="exit" presetSubtype="0" fill="hold" grpId="4" nodeType="withEffect">
                                  <p:stCondLst>
                                    <p:cond delay="0"/>
                                  </p:stCondLst>
                                  <p:childTnLst>
                                    <p:set>
                                      <p:cBhvr>
                                        <p:cTn id="8773" dur="1" fill="hold">
                                          <p:stCondLst>
                                            <p:cond delay="0"/>
                                          </p:stCondLst>
                                        </p:cTn>
                                        <p:tgtEl>
                                          <p:spTgt spid="809"/>
                                        </p:tgtEl>
                                        <p:attrNameLst>
                                          <p:attrName>style.visibility</p:attrName>
                                        </p:attrNameLst>
                                      </p:cBhvr>
                                      <p:to>
                                        <p:strVal val="hidden"/>
                                      </p:to>
                                    </p:set>
                                  </p:childTnLst>
                                </p:cTn>
                              </p:par>
                              <p:par>
                                <p:cTn id="8774" presetID="1" presetClass="exit" presetSubtype="0" fill="hold" grpId="4" nodeType="withEffect">
                                  <p:stCondLst>
                                    <p:cond delay="0"/>
                                  </p:stCondLst>
                                  <p:childTnLst>
                                    <p:set>
                                      <p:cBhvr>
                                        <p:cTn id="8775" dur="1" fill="hold">
                                          <p:stCondLst>
                                            <p:cond delay="0"/>
                                          </p:stCondLst>
                                        </p:cTn>
                                        <p:tgtEl>
                                          <p:spTgt spid="811"/>
                                        </p:tgtEl>
                                        <p:attrNameLst>
                                          <p:attrName>style.visibility</p:attrName>
                                        </p:attrNameLst>
                                      </p:cBhvr>
                                      <p:to>
                                        <p:strVal val="hidden"/>
                                      </p:to>
                                    </p:set>
                                  </p:childTnLst>
                                </p:cTn>
                              </p:par>
                              <p:par>
                                <p:cTn id="8776" presetID="1" presetClass="exit" presetSubtype="0" fill="hold" grpId="4" nodeType="withEffect">
                                  <p:stCondLst>
                                    <p:cond delay="0"/>
                                  </p:stCondLst>
                                  <p:childTnLst>
                                    <p:set>
                                      <p:cBhvr>
                                        <p:cTn id="8777" dur="1" fill="hold">
                                          <p:stCondLst>
                                            <p:cond delay="0"/>
                                          </p:stCondLst>
                                        </p:cTn>
                                        <p:tgtEl>
                                          <p:spTgt spid="810"/>
                                        </p:tgtEl>
                                        <p:attrNameLst>
                                          <p:attrName>style.visibility</p:attrName>
                                        </p:attrNameLst>
                                      </p:cBhvr>
                                      <p:to>
                                        <p:strVal val="hidden"/>
                                      </p:to>
                                    </p:set>
                                  </p:childTnLst>
                                </p:cTn>
                              </p:par>
                              <p:par>
                                <p:cTn id="8778" presetID="1" presetClass="exit" presetSubtype="0" fill="hold" grpId="4" nodeType="withEffect">
                                  <p:stCondLst>
                                    <p:cond delay="0"/>
                                  </p:stCondLst>
                                  <p:childTnLst>
                                    <p:set>
                                      <p:cBhvr>
                                        <p:cTn id="8779" dur="1" fill="hold">
                                          <p:stCondLst>
                                            <p:cond delay="0"/>
                                          </p:stCondLst>
                                        </p:cTn>
                                        <p:tgtEl>
                                          <p:spTgt spid="813"/>
                                        </p:tgtEl>
                                        <p:attrNameLst>
                                          <p:attrName>style.visibility</p:attrName>
                                        </p:attrNameLst>
                                      </p:cBhvr>
                                      <p:to>
                                        <p:strVal val="hidden"/>
                                      </p:to>
                                    </p:set>
                                  </p:childTnLst>
                                </p:cTn>
                              </p:par>
                              <p:par>
                                <p:cTn id="8780" presetID="1" presetClass="exit" presetSubtype="0" fill="hold" grpId="4" nodeType="withEffect">
                                  <p:stCondLst>
                                    <p:cond delay="0"/>
                                  </p:stCondLst>
                                  <p:childTnLst>
                                    <p:set>
                                      <p:cBhvr>
                                        <p:cTn id="8781" dur="1" fill="hold">
                                          <p:stCondLst>
                                            <p:cond delay="0"/>
                                          </p:stCondLst>
                                        </p:cTn>
                                        <p:tgtEl>
                                          <p:spTgt spid="812"/>
                                        </p:tgtEl>
                                        <p:attrNameLst>
                                          <p:attrName>style.visibility</p:attrName>
                                        </p:attrNameLst>
                                      </p:cBhvr>
                                      <p:to>
                                        <p:strVal val="hidden"/>
                                      </p:to>
                                    </p:set>
                                  </p:childTnLst>
                                </p:cTn>
                              </p:par>
                              <p:par>
                                <p:cTn id="8782" presetID="1" presetClass="exit" presetSubtype="0" fill="hold" grpId="4" nodeType="withEffect">
                                  <p:stCondLst>
                                    <p:cond delay="0"/>
                                  </p:stCondLst>
                                  <p:childTnLst>
                                    <p:set>
                                      <p:cBhvr>
                                        <p:cTn id="8783" dur="1" fill="hold">
                                          <p:stCondLst>
                                            <p:cond delay="0"/>
                                          </p:stCondLst>
                                        </p:cTn>
                                        <p:tgtEl>
                                          <p:spTgt spid="815"/>
                                        </p:tgtEl>
                                        <p:attrNameLst>
                                          <p:attrName>style.visibility</p:attrName>
                                        </p:attrNameLst>
                                      </p:cBhvr>
                                      <p:to>
                                        <p:strVal val="hidden"/>
                                      </p:to>
                                    </p:set>
                                  </p:childTnLst>
                                </p:cTn>
                              </p:par>
                              <p:par>
                                <p:cTn id="8784" presetID="1" presetClass="exit" presetSubtype="0" fill="hold" grpId="4" nodeType="withEffect">
                                  <p:stCondLst>
                                    <p:cond delay="0"/>
                                  </p:stCondLst>
                                  <p:childTnLst>
                                    <p:set>
                                      <p:cBhvr>
                                        <p:cTn id="8785" dur="1" fill="hold">
                                          <p:stCondLst>
                                            <p:cond delay="0"/>
                                          </p:stCondLst>
                                        </p:cTn>
                                        <p:tgtEl>
                                          <p:spTgt spid="814"/>
                                        </p:tgtEl>
                                        <p:attrNameLst>
                                          <p:attrName>style.visibility</p:attrName>
                                        </p:attrNameLst>
                                      </p:cBhvr>
                                      <p:to>
                                        <p:strVal val="hidden"/>
                                      </p:to>
                                    </p:set>
                                  </p:childTnLst>
                                </p:cTn>
                              </p:par>
                              <p:par>
                                <p:cTn id="8786" presetID="1" presetClass="exit" presetSubtype="0" fill="hold" grpId="4" nodeType="withEffect">
                                  <p:stCondLst>
                                    <p:cond delay="0"/>
                                  </p:stCondLst>
                                  <p:childTnLst>
                                    <p:set>
                                      <p:cBhvr>
                                        <p:cTn id="8787" dur="1" fill="hold">
                                          <p:stCondLst>
                                            <p:cond delay="0"/>
                                          </p:stCondLst>
                                        </p:cTn>
                                        <p:tgtEl>
                                          <p:spTgt spid="817"/>
                                        </p:tgtEl>
                                        <p:attrNameLst>
                                          <p:attrName>style.visibility</p:attrName>
                                        </p:attrNameLst>
                                      </p:cBhvr>
                                      <p:to>
                                        <p:strVal val="hidden"/>
                                      </p:to>
                                    </p:set>
                                  </p:childTnLst>
                                </p:cTn>
                              </p:par>
                              <p:par>
                                <p:cTn id="8788" presetID="1" presetClass="exit" presetSubtype="0" fill="hold" grpId="4" nodeType="withEffect">
                                  <p:stCondLst>
                                    <p:cond delay="0"/>
                                  </p:stCondLst>
                                  <p:childTnLst>
                                    <p:set>
                                      <p:cBhvr>
                                        <p:cTn id="8789" dur="1" fill="hold">
                                          <p:stCondLst>
                                            <p:cond delay="0"/>
                                          </p:stCondLst>
                                        </p:cTn>
                                        <p:tgtEl>
                                          <p:spTgt spid="816"/>
                                        </p:tgtEl>
                                        <p:attrNameLst>
                                          <p:attrName>style.visibility</p:attrName>
                                        </p:attrNameLst>
                                      </p:cBhvr>
                                      <p:to>
                                        <p:strVal val="hidden"/>
                                      </p:to>
                                    </p:set>
                                  </p:childTnLst>
                                </p:cTn>
                              </p:par>
                              <p:par>
                                <p:cTn id="8790" presetID="1" presetClass="exit" presetSubtype="0" fill="hold" grpId="4" nodeType="withEffect">
                                  <p:stCondLst>
                                    <p:cond delay="0"/>
                                  </p:stCondLst>
                                  <p:childTnLst>
                                    <p:set>
                                      <p:cBhvr>
                                        <p:cTn id="8791" dur="1" fill="hold">
                                          <p:stCondLst>
                                            <p:cond delay="0"/>
                                          </p:stCondLst>
                                        </p:cTn>
                                        <p:tgtEl>
                                          <p:spTgt spid="819"/>
                                        </p:tgtEl>
                                        <p:attrNameLst>
                                          <p:attrName>style.visibility</p:attrName>
                                        </p:attrNameLst>
                                      </p:cBhvr>
                                      <p:to>
                                        <p:strVal val="hidden"/>
                                      </p:to>
                                    </p:set>
                                  </p:childTnLst>
                                </p:cTn>
                              </p:par>
                              <p:par>
                                <p:cTn id="8792" presetID="1" presetClass="exit" presetSubtype="0" fill="hold" grpId="4" nodeType="withEffect">
                                  <p:stCondLst>
                                    <p:cond delay="0"/>
                                  </p:stCondLst>
                                  <p:childTnLst>
                                    <p:set>
                                      <p:cBhvr>
                                        <p:cTn id="8793" dur="1" fill="hold">
                                          <p:stCondLst>
                                            <p:cond delay="0"/>
                                          </p:stCondLst>
                                        </p:cTn>
                                        <p:tgtEl>
                                          <p:spTgt spid="818"/>
                                        </p:tgtEl>
                                        <p:attrNameLst>
                                          <p:attrName>style.visibility</p:attrName>
                                        </p:attrNameLst>
                                      </p:cBhvr>
                                      <p:to>
                                        <p:strVal val="hidden"/>
                                      </p:to>
                                    </p:set>
                                  </p:childTnLst>
                                </p:cTn>
                              </p:par>
                              <p:par>
                                <p:cTn id="8794" presetID="1" presetClass="exit" presetSubtype="0" fill="hold" grpId="4" nodeType="withEffect">
                                  <p:stCondLst>
                                    <p:cond delay="0"/>
                                  </p:stCondLst>
                                  <p:childTnLst>
                                    <p:set>
                                      <p:cBhvr>
                                        <p:cTn id="8795" dur="1" fill="hold">
                                          <p:stCondLst>
                                            <p:cond delay="0"/>
                                          </p:stCondLst>
                                        </p:cTn>
                                        <p:tgtEl>
                                          <p:spTgt spid="821"/>
                                        </p:tgtEl>
                                        <p:attrNameLst>
                                          <p:attrName>style.visibility</p:attrName>
                                        </p:attrNameLst>
                                      </p:cBhvr>
                                      <p:to>
                                        <p:strVal val="hidden"/>
                                      </p:to>
                                    </p:set>
                                  </p:childTnLst>
                                </p:cTn>
                              </p:par>
                              <p:par>
                                <p:cTn id="8796" presetID="1" presetClass="exit" presetSubtype="0" fill="hold" grpId="4" nodeType="withEffect">
                                  <p:stCondLst>
                                    <p:cond delay="0"/>
                                  </p:stCondLst>
                                  <p:childTnLst>
                                    <p:set>
                                      <p:cBhvr>
                                        <p:cTn id="8797" dur="1" fill="hold">
                                          <p:stCondLst>
                                            <p:cond delay="0"/>
                                          </p:stCondLst>
                                        </p:cTn>
                                        <p:tgtEl>
                                          <p:spTgt spid="820"/>
                                        </p:tgtEl>
                                        <p:attrNameLst>
                                          <p:attrName>style.visibility</p:attrName>
                                        </p:attrNameLst>
                                      </p:cBhvr>
                                      <p:to>
                                        <p:strVal val="hidden"/>
                                      </p:to>
                                    </p:set>
                                  </p:childTnLst>
                                </p:cTn>
                              </p:par>
                              <p:par>
                                <p:cTn id="8798" presetID="1" presetClass="exit" presetSubtype="0" fill="hold" grpId="4" nodeType="withEffect">
                                  <p:stCondLst>
                                    <p:cond delay="0"/>
                                  </p:stCondLst>
                                  <p:childTnLst>
                                    <p:set>
                                      <p:cBhvr>
                                        <p:cTn id="8799" dur="1" fill="hold">
                                          <p:stCondLst>
                                            <p:cond delay="0"/>
                                          </p:stCondLst>
                                        </p:cTn>
                                        <p:tgtEl>
                                          <p:spTgt spid="823"/>
                                        </p:tgtEl>
                                        <p:attrNameLst>
                                          <p:attrName>style.visibility</p:attrName>
                                        </p:attrNameLst>
                                      </p:cBhvr>
                                      <p:to>
                                        <p:strVal val="hidden"/>
                                      </p:to>
                                    </p:set>
                                  </p:childTnLst>
                                </p:cTn>
                              </p:par>
                              <p:par>
                                <p:cTn id="8800" presetID="1" presetClass="exit" presetSubtype="0" fill="hold" grpId="4" nodeType="withEffect">
                                  <p:stCondLst>
                                    <p:cond delay="0"/>
                                  </p:stCondLst>
                                  <p:childTnLst>
                                    <p:set>
                                      <p:cBhvr>
                                        <p:cTn id="8801" dur="1" fill="hold">
                                          <p:stCondLst>
                                            <p:cond delay="0"/>
                                          </p:stCondLst>
                                        </p:cTn>
                                        <p:tgtEl>
                                          <p:spTgt spid="822"/>
                                        </p:tgtEl>
                                        <p:attrNameLst>
                                          <p:attrName>style.visibility</p:attrName>
                                        </p:attrNameLst>
                                      </p:cBhvr>
                                      <p:to>
                                        <p:strVal val="hidden"/>
                                      </p:to>
                                    </p:set>
                                  </p:childTnLst>
                                </p:cTn>
                              </p:par>
                              <p:par>
                                <p:cTn id="8802" presetID="1" presetClass="exit" presetSubtype="0" fill="hold" grpId="4" nodeType="withEffect">
                                  <p:stCondLst>
                                    <p:cond delay="0"/>
                                  </p:stCondLst>
                                  <p:childTnLst>
                                    <p:set>
                                      <p:cBhvr>
                                        <p:cTn id="8803" dur="1" fill="hold">
                                          <p:stCondLst>
                                            <p:cond delay="0"/>
                                          </p:stCondLst>
                                        </p:cTn>
                                        <p:tgtEl>
                                          <p:spTgt spid="825"/>
                                        </p:tgtEl>
                                        <p:attrNameLst>
                                          <p:attrName>style.visibility</p:attrName>
                                        </p:attrNameLst>
                                      </p:cBhvr>
                                      <p:to>
                                        <p:strVal val="hidden"/>
                                      </p:to>
                                    </p:set>
                                  </p:childTnLst>
                                </p:cTn>
                              </p:par>
                              <p:par>
                                <p:cTn id="8804" presetID="1" presetClass="exit" presetSubtype="0" fill="hold" grpId="4" nodeType="withEffect">
                                  <p:stCondLst>
                                    <p:cond delay="0"/>
                                  </p:stCondLst>
                                  <p:childTnLst>
                                    <p:set>
                                      <p:cBhvr>
                                        <p:cTn id="8805" dur="1" fill="hold">
                                          <p:stCondLst>
                                            <p:cond delay="0"/>
                                          </p:stCondLst>
                                        </p:cTn>
                                        <p:tgtEl>
                                          <p:spTgt spid="824"/>
                                        </p:tgtEl>
                                        <p:attrNameLst>
                                          <p:attrName>style.visibility</p:attrName>
                                        </p:attrNameLst>
                                      </p:cBhvr>
                                      <p:to>
                                        <p:strVal val="hidden"/>
                                      </p:to>
                                    </p:set>
                                  </p:childTnLst>
                                </p:cTn>
                              </p:par>
                              <p:par>
                                <p:cTn id="8806" presetID="1" presetClass="exit" presetSubtype="0" fill="hold" grpId="4" nodeType="withEffect">
                                  <p:stCondLst>
                                    <p:cond delay="0"/>
                                  </p:stCondLst>
                                  <p:childTnLst>
                                    <p:set>
                                      <p:cBhvr>
                                        <p:cTn id="8807" dur="1" fill="hold">
                                          <p:stCondLst>
                                            <p:cond delay="0"/>
                                          </p:stCondLst>
                                        </p:cTn>
                                        <p:tgtEl>
                                          <p:spTgt spid="827"/>
                                        </p:tgtEl>
                                        <p:attrNameLst>
                                          <p:attrName>style.visibility</p:attrName>
                                        </p:attrNameLst>
                                      </p:cBhvr>
                                      <p:to>
                                        <p:strVal val="hidden"/>
                                      </p:to>
                                    </p:set>
                                  </p:childTnLst>
                                </p:cTn>
                              </p:par>
                              <p:par>
                                <p:cTn id="8808" presetID="1" presetClass="exit" presetSubtype="0" fill="hold" grpId="4" nodeType="withEffect">
                                  <p:stCondLst>
                                    <p:cond delay="0"/>
                                  </p:stCondLst>
                                  <p:childTnLst>
                                    <p:set>
                                      <p:cBhvr>
                                        <p:cTn id="8809" dur="1" fill="hold">
                                          <p:stCondLst>
                                            <p:cond delay="0"/>
                                          </p:stCondLst>
                                        </p:cTn>
                                        <p:tgtEl>
                                          <p:spTgt spid="826"/>
                                        </p:tgtEl>
                                        <p:attrNameLst>
                                          <p:attrName>style.visibility</p:attrName>
                                        </p:attrNameLst>
                                      </p:cBhvr>
                                      <p:to>
                                        <p:strVal val="hidden"/>
                                      </p:to>
                                    </p:set>
                                  </p:childTnLst>
                                </p:cTn>
                              </p:par>
                              <p:par>
                                <p:cTn id="8810" presetID="1" presetClass="exit" presetSubtype="0" fill="hold" grpId="4" nodeType="withEffect">
                                  <p:stCondLst>
                                    <p:cond delay="0"/>
                                  </p:stCondLst>
                                  <p:childTnLst>
                                    <p:set>
                                      <p:cBhvr>
                                        <p:cTn id="8811" dur="1" fill="hold">
                                          <p:stCondLst>
                                            <p:cond delay="0"/>
                                          </p:stCondLst>
                                        </p:cTn>
                                        <p:tgtEl>
                                          <p:spTgt spid="828"/>
                                        </p:tgtEl>
                                        <p:attrNameLst>
                                          <p:attrName>style.visibility</p:attrName>
                                        </p:attrNameLst>
                                      </p:cBhvr>
                                      <p:to>
                                        <p:strVal val="hidden"/>
                                      </p:to>
                                    </p:set>
                                  </p:childTnLst>
                                </p:cTn>
                              </p:par>
                              <p:par>
                                <p:cTn id="8812" presetID="1" presetClass="exit" presetSubtype="0" fill="hold" grpId="4" nodeType="withEffect">
                                  <p:stCondLst>
                                    <p:cond delay="0"/>
                                  </p:stCondLst>
                                  <p:childTnLst>
                                    <p:set>
                                      <p:cBhvr>
                                        <p:cTn id="8813" dur="1" fill="hold">
                                          <p:stCondLst>
                                            <p:cond delay="0"/>
                                          </p:stCondLst>
                                        </p:cTn>
                                        <p:tgtEl>
                                          <p:spTgt spid="829"/>
                                        </p:tgtEl>
                                        <p:attrNameLst>
                                          <p:attrName>style.visibility</p:attrName>
                                        </p:attrNameLst>
                                      </p:cBhvr>
                                      <p:to>
                                        <p:strVal val="hidden"/>
                                      </p:to>
                                    </p:set>
                                  </p:childTnLst>
                                </p:cTn>
                              </p:par>
                              <p:par>
                                <p:cTn id="8814" presetID="1" presetClass="exit" presetSubtype="0" fill="hold" grpId="4" nodeType="withEffect">
                                  <p:stCondLst>
                                    <p:cond delay="0"/>
                                  </p:stCondLst>
                                  <p:childTnLst>
                                    <p:set>
                                      <p:cBhvr>
                                        <p:cTn id="8815" dur="1" fill="hold">
                                          <p:stCondLst>
                                            <p:cond delay="0"/>
                                          </p:stCondLst>
                                        </p:cTn>
                                        <p:tgtEl>
                                          <p:spTgt spid="831"/>
                                        </p:tgtEl>
                                        <p:attrNameLst>
                                          <p:attrName>style.visibility</p:attrName>
                                        </p:attrNameLst>
                                      </p:cBhvr>
                                      <p:to>
                                        <p:strVal val="hidden"/>
                                      </p:to>
                                    </p:set>
                                  </p:childTnLst>
                                </p:cTn>
                              </p:par>
                              <p:par>
                                <p:cTn id="8816" presetID="1" presetClass="exit" presetSubtype="0" fill="hold" grpId="4" nodeType="withEffect">
                                  <p:stCondLst>
                                    <p:cond delay="0"/>
                                  </p:stCondLst>
                                  <p:childTnLst>
                                    <p:set>
                                      <p:cBhvr>
                                        <p:cTn id="8817" dur="1" fill="hold">
                                          <p:stCondLst>
                                            <p:cond delay="0"/>
                                          </p:stCondLst>
                                        </p:cTn>
                                        <p:tgtEl>
                                          <p:spTgt spid="830"/>
                                        </p:tgtEl>
                                        <p:attrNameLst>
                                          <p:attrName>style.visibility</p:attrName>
                                        </p:attrNameLst>
                                      </p:cBhvr>
                                      <p:to>
                                        <p:strVal val="hidden"/>
                                      </p:to>
                                    </p:set>
                                  </p:childTnLst>
                                </p:cTn>
                              </p:par>
                              <p:par>
                                <p:cTn id="8818" presetID="1" presetClass="exit" presetSubtype="0" fill="hold" grpId="4" nodeType="withEffect">
                                  <p:stCondLst>
                                    <p:cond delay="0"/>
                                  </p:stCondLst>
                                  <p:childTnLst>
                                    <p:set>
                                      <p:cBhvr>
                                        <p:cTn id="8819" dur="1" fill="hold">
                                          <p:stCondLst>
                                            <p:cond delay="0"/>
                                          </p:stCondLst>
                                        </p:cTn>
                                        <p:tgtEl>
                                          <p:spTgt spid="833"/>
                                        </p:tgtEl>
                                        <p:attrNameLst>
                                          <p:attrName>style.visibility</p:attrName>
                                        </p:attrNameLst>
                                      </p:cBhvr>
                                      <p:to>
                                        <p:strVal val="hidden"/>
                                      </p:to>
                                    </p:set>
                                  </p:childTnLst>
                                </p:cTn>
                              </p:par>
                              <p:par>
                                <p:cTn id="8820" presetID="1" presetClass="exit" presetSubtype="0" fill="hold" grpId="4" nodeType="withEffect">
                                  <p:stCondLst>
                                    <p:cond delay="0"/>
                                  </p:stCondLst>
                                  <p:childTnLst>
                                    <p:set>
                                      <p:cBhvr>
                                        <p:cTn id="8821" dur="1" fill="hold">
                                          <p:stCondLst>
                                            <p:cond delay="0"/>
                                          </p:stCondLst>
                                        </p:cTn>
                                        <p:tgtEl>
                                          <p:spTgt spid="832"/>
                                        </p:tgtEl>
                                        <p:attrNameLst>
                                          <p:attrName>style.visibility</p:attrName>
                                        </p:attrNameLst>
                                      </p:cBhvr>
                                      <p:to>
                                        <p:strVal val="hidden"/>
                                      </p:to>
                                    </p:set>
                                  </p:childTnLst>
                                </p:cTn>
                              </p:par>
                              <p:par>
                                <p:cTn id="8822" presetID="1" presetClass="exit" presetSubtype="0" fill="hold" grpId="4" nodeType="withEffect">
                                  <p:stCondLst>
                                    <p:cond delay="0"/>
                                  </p:stCondLst>
                                  <p:childTnLst>
                                    <p:set>
                                      <p:cBhvr>
                                        <p:cTn id="8823" dur="1" fill="hold">
                                          <p:stCondLst>
                                            <p:cond delay="0"/>
                                          </p:stCondLst>
                                        </p:cTn>
                                        <p:tgtEl>
                                          <p:spTgt spid="835"/>
                                        </p:tgtEl>
                                        <p:attrNameLst>
                                          <p:attrName>style.visibility</p:attrName>
                                        </p:attrNameLst>
                                      </p:cBhvr>
                                      <p:to>
                                        <p:strVal val="hidden"/>
                                      </p:to>
                                    </p:set>
                                  </p:childTnLst>
                                </p:cTn>
                              </p:par>
                              <p:par>
                                <p:cTn id="8824" presetID="1" presetClass="exit" presetSubtype="0" fill="hold" grpId="4" nodeType="withEffect">
                                  <p:stCondLst>
                                    <p:cond delay="0"/>
                                  </p:stCondLst>
                                  <p:childTnLst>
                                    <p:set>
                                      <p:cBhvr>
                                        <p:cTn id="8825" dur="1" fill="hold">
                                          <p:stCondLst>
                                            <p:cond delay="0"/>
                                          </p:stCondLst>
                                        </p:cTn>
                                        <p:tgtEl>
                                          <p:spTgt spid="834"/>
                                        </p:tgtEl>
                                        <p:attrNameLst>
                                          <p:attrName>style.visibility</p:attrName>
                                        </p:attrNameLst>
                                      </p:cBhvr>
                                      <p:to>
                                        <p:strVal val="hidden"/>
                                      </p:to>
                                    </p:set>
                                  </p:childTnLst>
                                </p:cTn>
                              </p:par>
                              <p:par>
                                <p:cTn id="8826" presetID="1" presetClass="exit" presetSubtype="0" fill="hold" grpId="4" nodeType="withEffect">
                                  <p:stCondLst>
                                    <p:cond delay="0"/>
                                  </p:stCondLst>
                                  <p:childTnLst>
                                    <p:set>
                                      <p:cBhvr>
                                        <p:cTn id="8827" dur="1" fill="hold">
                                          <p:stCondLst>
                                            <p:cond delay="0"/>
                                          </p:stCondLst>
                                        </p:cTn>
                                        <p:tgtEl>
                                          <p:spTgt spid="837"/>
                                        </p:tgtEl>
                                        <p:attrNameLst>
                                          <p:attrName>style.visibility</p:attrName>
                                        </p:attrNameLst>
                                      </p:cBhvr>
                                      <p:to>
                                        <p:strVal val="hidden"/>
                                      </p:to>
                                    </p:set>
                                  </p:childTnLst>
                                </p:cTn>
                              </p:par>
                              <p:par>
                                <p:cTn id="8828" presetID="1" presetClass="exit" presetSubtype="0" fill="hold" grpId="4" nodeType="withEffect">
                                  <p:stCondLst>
                                    <p:cond delay="0"/>
                                  </p:stCondLst>
                                  <p:childTnLst>
                                    <p:set>
                                      <p:cBhvr>
                                        <p:cTn id="8829" dur="1" fill="hold">
                                          <p:stCondLst>
                                            <p:cond delay="0"/>
                                          </p:stCondLst>
                                        </p:cTn>
                                        <p:tgtEl>
                                          <p:spTgt spid="836"/>
                                        </p:tgtEl>
                                        <p:attrNameLst>
                                          <p:attrName>style.visibility</p:attrName>
                                        </p:attrNameLst>
                                      </p:cBhvr>
                                      <p:to>
                                        <p:strVal val="hidden"/>
                                      </p:to>
                                    </p:set>
                                  </p:childTnLst>
                                </p:cTn>
                              </p:par>
                              <p:par>
                                <p:cTn id="8830" presetID="1" presetClass="exit" presetSubtype="0" fill="hold" grpId="4" nodeType="withEffect">
                                  <p:stCondLst>
                                    <p:cond delay="0"/>
                                  </p:stCondLst>
                                  <p:childTnLst>
                                    <p:set>
                                      <p:cBhvr>
                                        <p:cTn id="8831" dur="1" fill="hold">
                                          <p:stCondLst>
                                            <p:cond delay="0"/>
                                          </p:stCondLst>
                                        </p:cTn>
                                        <p:tgtEl>
                                          <p:spTgt spid="839"/>
                                        </p:tgtEl>
                                        <p:attrNameLst>
                                          <p:attrName>style.visibility</p:attrName>
                                        </p:attrNameLst>
                                      </p:cBhvr>
                                      <p:to>
                                        <p:strVal val="hidden"/>
                                      </p:to>
                                    </p:set>
                                  </p:childTnLst>
                                </p:cTn>
                              </p:par>
                              <p:par>
                                <p:cTn id="8832" presetID="1" presetClass="exit" presetSubtype="0" fill="hold" grpId="4" nodeType="withEffect">
                                  <p:stCondLst>
                                    <p:cond delay="0"/>
                                  </p:stCondLst>
                                  <p:childTnLst>
                                    <p:set>
                                      <p:cBhvr>
                                        <p:cTn id="8833" dur="1" fill="hold">
                                          <p:stCondLst>
                                            <p:cond delay="0"/>
                                          </p:stCondLst>
                                        </p:cTn>
                                        <p:tgtEl>
                                          <p:spTgt spid="838"/>
                                        </p:tgtEl>
                                        <p:attrNameLst>
                                          <p:attrName>style.visibility</p:attrName>
                                        </p:attrNameLst>
                                      </p:cBhvr>
                                      <p:to>
                                        <p:strVal val="hidden"/>
                                      </p:to>
                                    </p:set>
                                  </p:childTnLst>
                                </p:cTn>
                              </p:par>
                              <p:par>
                                <p:cTn id="8834" presetID="1" presetClass="exit" presetSubtype="0" fill="hold" grpId="4" nodeType="withEffect">
                                  <p:stCondLst>
                                    <p:cond delay="0"/>
                                  </p:stCondLst>
                                  <p:childTnLst>
                                    <p:set>
                                      <p:cBhvr>
                                        <p:cTn id="8835" dur="1" fill="hold">
                                          <p:stCondLst>
                                            <p:cond delay="0"/>
                                          </p:stCondLst>
                                        </p:cTn>
                                        <p:tgtEl>
                                          <p:spTgt spid="841"/>
                                        </p:tgtEl>
                                        <p:attrNameLst>
                                          <p:attrName>style.visibility</p:attrName>
                                        </p:attrNameLst>
                                      </p:cBhvr>
                                      <p:to>
                                        <p:strVal val="hidden"/>
                                      </p:to>
                                    </p:set>
                                  </p:childTnLst>
                                </p:cTn>
                              </p:par>
                              <p:par>
                                <p:cTn id="8836" presetID="1" presetClass="exit" presetSubtype="0" fill="hold" grpId="4" nodeType="withEffect">
                                  <p:stCondLst>
                                    <p:cond delay="0"/>
                                  </p:stCondLst>
                                  <p:childTnLst>
                                    <p:set>
                                      <p:cBhvr>
                                        <p:cTn id="8837" dur="1" fill="hold">
                                          <p:stCondLst>
                                            <p:cond delay="0"/>
                                          </p:stCondLst>
                                        </p:cTn>
                                        <p:tgtEl>
                                          <p:spTgt spid="840"/>
                                        </p:tgtEl>
                                        <p:attrNameLst>
                                          <p:attrName>style.visibility</p:attrName>
                                        </p:attrNameLst>
                                      </p:cBhvr>
                                      <p:to>
                                        <p:strVal val="hidden"/>
                                      </p:to>
                                    </p:set>
                                  </p:childTnLst>
                                </p:cTn>
                              </p:par>
                              <p:par>
                                <p:cTn id="8838" presetID="1" presetClass="exit" presetSubtype="0" fill="hold" grpId="4" nodeType="withEffect">
                                  <p:stCondLst>
                                    <p:cond delay="0"/>
                                  </p:stCondLst>
                                  <p:childTnLst>
                                    <p:set>
                                      <p:cBhvr>
                                        <p:cTn id="8839" dur="1" fill="hold">
                                          <p:stCondLst>
                                            <p:cond delay="0"/>
                                          </p:stCondLst>
                                        </p:cTn>
                                        <p:tgtEl>
                                          <p:spTgt spid="843"/>
                                        </p:tgtEl>
                                        <p:attrNameLst>
                                          <p:attrName>style.visibility</p:attrName>
                                        </p:attrNameLst>
                                      </p:cBhvr>
                                      <p:to>
                                        <p:strVal val="hidden"/>
                                      </p:to>
                                    </p:set>
                                  </p:childTnLst>
                                </p:cTn>
                              </p:par>
                              <p:par>
                                <p:cTn id="8840" presetID="1" presetClass="exit" presetSubtype="0" fill="hold" grpId="4" nodeType="withEffect">
                                  <p:stCondLst>
                                    <p:cond delay="0"/>
                                  </p:stCondLst>
                                  <p:childTnLst>
                                    <p:set>
                                      <p:cBhvr>
                                        <p:cTn id="8841" dur="1" fill="hold">
                                          <p:stCondLst>
                                            <p:cond delay="0"/>
                                          </p:stCondLst>
                                        </p:cTn>
                                        <p:tgtEl>
                                          <p:spTgt spid="842"/>
                                        </p:tgtEl>
                                        <p:attrNameLst>
                                          <p:attrName>style.visibility</p:attrName>
                                        </p:attrNameLst>
                                      </p:cBhvr>
                                      <p:to>
                                        <p:strVal val="hidden"/>
                                      </p:to>
                                    </p:set>
                                  </p:childTnLst>
                                </p:cTn>
                              </p:par>
                              <p:par>
                                <p:cTn id="8842" presetID="1" presetClass="exit" presetSubtype="0" fill="hold" grpId="4" nodeType="withEffect">
                                  <p:stCondLst>
                                    <p:cond delay="0"/>
                                  </p:stCondLst>
                                  <p:childTnLst>
                                    <p:set>
                                      <p:cBhvr>
                                        <p:cTn id="8843" dur="1" fill="hold">
                                          <p:stCondLst>
                                            <p:cond delay="0"/>
                                          </p:stCondLst>
                                        </p:cTn>
                                        <p:tgtEl>
                                          <p:spTgt spid="845"/>
                                        </p:tgtEl>
                                        <p:attrNameLst>
                                          <p:attrName>style.visibility</p:attrName>
                                        </p:attrNameLst>
                                      </p:cBhvr>
                                      <p:to>
                                        <p:strVal val="hidden"/>
                                      </p:to>
                                    </p:set>
                                  </p:childTnLst>
                                </p:cTn>
                              </p:par>
                              <p:par>
                                <p:cTn id="8844" presetID="1" presetClass="exit" presetSubtype="0" fill="hold" grpId="4" nodeType="withEffect">
                                  <p:stCondLst>
                                    <p:cond delay="0"/>
                                  </p:stCondLst>
                                  <p:childTnLst>
                                    <p:set>
                                      <p:cBhvr>
                                        <p:cTn id="8845" dur="1" fill="hold">
                                          <p:stCondLst>
                                            <p:cond delay="0"/>
                                          </p:stCondLst>
                                        </p:cTn>
                                        <p:tgtEl>
                                          <p:spTgt spid="844"/>
                                        </p:tgtEl>
                                        <p:attrNameLst>
                                          <p:attrName>style.visibility</p:attrName>
                                        </p:attrNameLst>
                                      </p:cBhvr>
                                      <p:to>
                                        <p:strVal val="hidden"/>
                                      </p:to>
                                    </p:set>
                                  </p:childTnLst>
                                </p:cTn>
                              </p:par>
                              <p:par>
                                <p:cTn id="8846" presetID="1" presetClass="exit" presetSubtype="0" fill="hold" grpId="2" nodeType="withEffect">
                                  <p:stCondLst>
                                    <p:cond delay="0"/>
                                  </p:stCondLst>
                                  <p:childTnLst>
                                    <p:set>
                                      <p:cBhvr>
                                        <p:cTn id="8847" dur="1" fill="hold">
                                          <p:stCondLst>
                                            <p:cond delay="0"/>
                                          </p:stCondLst>
                                        </p:cTn>
                                        <p:tgtEl>
                                          <p:spTgt spid="847"/>
                                        </p:tgtEl>
                                        <p:attrNameLst>
                                          <p:attrName>style.visibility</p:attrName>
                                        </p:attrNameLst>
                                      </p:cBhvr>
                                      <p:to>
                                        <p:strVal val="hidden"/>
                                      </p:to>
                                    </p:set>
                                  </p:childTnLst>
                                </p:cTn>
                              </p:par>
                              <p:par>
                                <p:cTn id="8848" presetID="1" presetClass="exit" presetSubtype="0" fill="hold" grpId="2" nodeType="withEffect">
                                  <p:stCondLst>
                                    <p:cond delay="0"/>
                                  </p:stCondLst>
                                  <p:childTnLst>
                                    <p:set>
                                      <p:cBhvr>
                                        <p:cTn id="8849" dur="1" fill="hold">
                                          <p:stCondLst>
                                            <p:cond delay="0"/>
                                          </p:stCondLst>
                                        </p:cTn>
                                        <p:tgtEl>
                                          <p:spTgt spid="846"/>
                                        </p:tgtEl>
                                        <p:attrNameLst>
                                          <p:attrName>style.visibility</p:attrName>
                                        </p:attrNameLst>
                                      </p:cBhvr>
                                      <p:to>
                                        <p:strVal val="hidden"/>
                                      </p:to>
                                    </p:set>
                                  </p:childTnLst>
                                </p:cTn>
                              </p:par>
                              <p:par>
                                <p:cTn id="8850" presetID="1" presetClass="entr" presetSubtype="0" fill="hold" grpId="2" nodeType="withEffect">
                                  <p:stCondLst>
                                    <p:cond delay="0"/>
                                  </p:stCondLst>
                                  <p:childTnLst>
                                    <p:set>
                                      <p:cBhvr>
                                        <p:cTn id="8851" dur="1" fill="hold">
                                          <p:stCondLst>
                                            <p:cond delay="0"/>
                                          </p:stCondLst>
                                        </p:cTn>
                                        <p:tgtEl>
                                          <p:spTgt spid="747"/>
                                        </p:tgtEl>
                                        <p:attrNameLst>
                                          <p:attrName>style.visibility</p:attrName>
                                        </p:attrNameLst>
                                      </p:cBhvr>
                                      <p:to>
                                        <p:strVal val="visible"/>
                                      </p:to>
                                    </p:set>
                                  </p:childTnLst>
                                </p:cTn>
                              </p:par>
                            </p:childTnLst>
                          </p:cTn>
                        </p:par>
                      </p:childTnLst>
                    </p:cTn>
                  </p:par>
                </p:childTnLst>
              </p:cTn>
              <p:nextCondLst>
                <p:cond evt="onClick" delay="0">
                  <p:tgtEl>
                    <p:spTgt spid="436"/>
                  </p:tgtEl>
                </p:cond>
              </p:nextCondLst>
            </p:seq>
            <p:seq concurrent="1" nextAc="seek">
              <p:cTn id="8852" restart="whenNotActive" fill="hold" evtFilter="cancelBubble" nodeType="interactiveSeq">
                <p:stCondLst>
                  <p:cond evt="onClick" delay="0">
                    <p:tgtEl>
                      <p:spTgt spid="437"/>
                    </p:tgtEl>
                  </p:cond>
                </p:stCondLst>
                <p:endSync evt="end" delay="0">
                  <p:rtn val="all"/>
                </p:endSync>
                <p:childTnLst>
                  <p:par>
                    <p:cTn id="8853" fill="hold">
                      <p:stCondLst>
                        <p:cond delay="0"/>
                      </p:stCondLst>
                      <p:childTnLst>
                        <p:par>
                          <p:cTn id="8854" fill="hold">
                            <p:stCondLst>
                              <p:cond delay="0"/>
                            </p:stCondLst>
                            <p:childTnLst>
                              <p:par>
                                <p:cTn id="8855" presetID="1" presetClass="exit" presetSubtype="0" fill="hold" grpId="4" nodeType="clickEffect">
                                  <p:stCondLst>
                                    <p:cond delay="0"/>
                                  </p:stCondLst>
                                  <p:childTnLst>
                                    <p:set>
                                      <p:cBhvr>
                                        <p:cTn id="8856" dur="1" fill="hold">
                                          <p:stCondLst>
                                            <p:cond delay="0"/>
                                          </p:stCondLst>
                                        </p:cTn>
                                        <p:tgtEl>
                                          <p:spTgt spid="849"/>
                                        </p:tgtEl>
                                        <p:attrNameLst>
                                          <p:attrName>style.visibility</p:attrName>
                                        </p:attrNameLst>
                                      </p:cBhvr>
                                      <p:to>
                                        <p:strVal val="hidden"/>
                                      </p:to>
                                    </p:set>
                                  </p:childTnLst>
                                </p:cTn>
                              </p:par>
                              <p:par>
                                <p:cTn id="8857" presetID="1" presetClass="exit" presetSubtype="0" fill="hold" grpId="4" nodeType="withEffect">
                                  <p:stCondLst>
                                    <p:cond delay="0"/>
                                  </p:stCondLst>
                                  <p:childTnLst>
                                    <p:set>
                                      <p:cBhvr>
                                        <p:cTn id="8858" dur="1" fill="hold">
                                          <p:stCondLst>
                                            <p:cond delay="0"/>
                                          </p:stCondLst>
                                        </p:cTn>
                                        <p:tgtEl>
                                          <p:spTgt spid="850"/>
                                        </p:tgtEl>
                                        <p:attrNameLst>
                                          <p:attrName>style.visibility</p:attrName>
                                        </p:attrNameLst>
                                      </p:cBhvr>
                                      <p:to>
                                        <p:strVal val="hidden"/>
                                      </p:to>
                                    </p:set>
                                  </p:childTnLst>
                                </p:cTn>
                              </p:par>
                              <p:par>
                                <p:cTn id="8859" presetID="1" presetClass="exit" presetSubtype="0" fill="hold" grpId="4" nodeType="withEffect">
                                  <p:stCondLst>
                                    <p:cond delay="0"/>
                                  </p:stCondLst>
                                  <p:childTnLst>
                                    <p:set>
                                      <p:cBhvr>
                                        <p:cTn id="8860" dur="1" fill="hold">
                                          <p:stCondLst>
                                            <p:cond delay="0"/>
                                          </p:stCondLst>
                                        </p:cTn>
                                        <p:tgtEl>
                                          <p:spTgt spid="852"/>
                                        </p:tgtEl>
                                        <p:attrNameLst>
                                          <p:attrName>style.visibility</p:attrName>
                                        </p:attrNameLst>
                                      </p:cBhvr>
                                      <p:to>
                                        <p:strVal val="hidden"/>
                                      </p:to>
                                    </p:set>
                                  </p:childTnLst>
                                </p:cTn>
                              </p:par>
                              <p:par>
                                <p:cTn id="8861" presetID="1" presetClass="exit" presetSubtype="0" fill="hold" grpId="4" nodeType="withEffect">
                                  <p:stCondLst>
                                    <p:cond delay="0"/>
                                  </p:stCondLst>
                                  <p:childTnLst>
                                    <p:set>
                                      <p:cBhvr>
                                        <p:cTn id="8862" dur="1" fill="hold">
                                          <p:stCondLst>
                                            <p:cond delay="0"/>
                                          </p:stCondLst>
                                        </p:cTn>
                                        <p:tgtEl>
                                          <p:spTgt spid="851"/>
                                        </p:tgtEl>
                                        <p:attrNameLst>
                                          <p:attrName>style.visibility</p:attrName>
                                        </p:attrNameLst>
                                      </p:cBhvr>
                                      <p:to>
                                        <p:strVal val="hidden"/>
                                      </p:to>
                                    </p:set>
                                  </p:childTnLst>
                                </p:cTn>
                              </p:par>
                              <p:par>
                                <p:cTn id="8863" presetID="1" presetClass="exit" presetSubtype="0" fill="hold" grpId="4" nodeType="withEffect">
                                  <p:stCondLst>
                                    <p:cond delay="0"/>
                                  </p:stCondLst>
                                  <p:childTnLst>
                                    <p:set>
                                      <p:cBhvr>
                                        <p:cTn id="8864" dur="1" fill="hold">
                                          <p:stCondLst>
                                            <p:cond delay="0"/>
                                          </p:stCondLst>
                                        </p:cTn>
                                        <p:tgtEl>
                                          <p:spTgt spid="854"/>
                                        </p:tgtEl>
                                        <p:attrNameLst>
                                          <p:attrName>style.visibility</p:attrName>
                                        </p:attrNameLst>
                                      </p:cBhvr>
                                      <p:to>
                                        <p:strVal val="hidden"/>
                                      </p:to>
                                    </p:set>
                                  </p:childTnLst>
                                </p:cTn>
                              </p:par>
                              <p:par>
                                <p:cTn id="8865" presetID="1" presetClass="exit" presetSubtype="0" fill="hold" grpId="4" nodeType="withEffect">
                                  <p:stCondLst>
                                    <p:cond delay="0"/>
                                  </p:stCondLst>
                                  <p:childTnLst>
                                    <p:set>
                                      <p:cBhvr>
                                        <p:cTn id="8866" dur="1" fill="hold">
                                          <p:stCondLst>
                                            <p:cond delay="0"/>
                                          </p:stCondLst>
                                        </p:cTn>
                                        <p:tgtEl>
                                          <p:spTgt spid="853"/>
                                        </p:tgtEl>
                                        <p:attrNameLst>
                                          <p:attrName>style.visibility</p:attrName>
                                        </p:attrNameLst>
                                      </p:cBhvr>
                                      <p:to>
                                        <p:strVal val="hidden"/>
                                      </p:to>
                                    </p:set>
                                  </p:childTnLst>
                                </p:cTn>
                              </p:par>
                              <p:par>
                                <p:cTn id="8867" presetID="1" presetClass="exit" presetSubtype="0" fill="hold" grpId="4" nodeType="withEffect">
                                  <p:stCondLst>
                                    <p:cond delay="0"/>
                                  </p:stCondLst>
                                  <p:childTnLst>
                                    <p:set>
                                      <p:cBhvr>
                                        <p:cTn id="8868" dur="1" fill="hold">
                                          <p:stCondLst>
                                            <p:cond delay="0"/>
                                          </p:stCondLst>
                                        </p:cTn>
                                        <p:tgtEl>
                                          <p:spTgt spid="856"/>
                                        </p:tgtEl>
                                        <p:attrNameLst>
                                          <p:attrName>style.visibility</p:attrName>
                                        </p:attrNameLst>
                                      </p:cBhvr>
                                      <p:to>
                                        <p:strVal val="hidden"/>
                                      </p:to>
                                    </p:set>
                                  </p:childTnLst>
                                </p:cTn>
                              </p:par>
                              <p:par>
                                <p:cTn id="8869" presetID="1" presetClass="exit" presetSubtype="0" fill="hold" grpId="4" nodeType="withEffect">
                                  <p:stCondLst>
                                    <p:cond delay="0"/>
                                  </p:stCondLst>
                                  <p:childTnLst>
                                    <p:set>
                                      <p:cBhvr>
                                        <p:cTn id="8870" dur="1" fill="hold">
                                          <p:stCondLst>
                                            <p:cond delay="0"/>
                                          </p:stCondLst>
                                        </p:cTn>
                                        <p:tgtEl>
                                          <p:spTgt spid="855"/>
                                        </p:tgtEl>
                                        <p:attrNameLst>
                                          <p:attrName>style.visibility</p:attrName>
                                        </p:attrNameLst>
                                      </p:cBhvr>
                                      <p:to>
                                        <p:strVal val="hidden"/>
                                      </p:to>
                                    </p:set>
                                  </p:childTnLst>
                                </p:cTn>
                              </p:par>
                              <p:par>
                                <p:cTn id="8871" presetID="1" presetClass="exit" presetSubtype="0" fill="hold" grpId="4" nodeType="withEffect">
                                  <p:stCondLst>
                                    <p:cond delay="0"/>
                                  </p:stCondLst>
                                  <p:childTnLst>
                                    <p:set>
                                      <p:cBhvr>
                                        <p:cTn id="8872" dur="1" fill="hold">
                                          <p:stCondLst>
                                            <p:cond delay="0"/>
                                          </p:stCondLst>
                                        </p:cTn>
                                        <p:tgtEl>
                                          <p:spTgt spid="858"/>
                                        </p:tgtEl>
                                        <p:attrNameLst>
                                          <p:attrName>style.visibility</p:attrName>
                                        </p:attrNameLst>
                                      </p:cBhvr>
                                      <p:to>
                                        <p:strVal val="hidden"/>
                                      </p:to>
                                    </p:set>
                                  </p:childTnLst>
                                </p:cTn>
                              </p:par>
                              <p:par>
                                <p:cTn id="8873" presetID="1" presetClass="exit" presetSubtype="0" fill="hold" grpId="4" nodeType="withEffect">
                                  <p:stCondLst>
                                    <p:cond delay="0"/>
                                  </p:stCondLst>
                                  <p:childTnLst>
                                    <p:set>
                                      <p:cBhvr>
                                        <p:cTn id="8874" dur="1" fill="hold">
                                          <p:stCondLst>
                                            <p:cond delay="0"/>
                                          </p:stCondLst>
                                        </p:cTn>
                                        <p:tgtEl>
                                          <p:spTgt spid="857"/>
                                        </p:tgtEl>
                                        <p:attrNameLst>
                                          <p:attrName>style.visibility</p:attrName>
                                        </p:attrNameLst>
                                      </p:cBhvr>
                                      <p:to>
                                        <p:strVal val="hidden"/>
                                      </p:to>
                                    </p:set>
                                  </p:childTnLst>
                                </p:cTn>
                              </p:par>
                              <p:par>
                                <p:cTn id="8875" presetID="1" presetClass="exit" presetSubtype="0" fill="hold" grpId="4" nodeType="withEffect">
                                  <p:stCondLst>
                                    <p:cond delay="0"/>
                                  </p:stCondLst>
                                  <p:childTnLst>
                                    <p:set>
                                      <p:cBhvr>
                                        <p:cTn id="8876" dur="1" fill="hold">
                                          <p:stCondLst>
                                            <p:cond delay="0"/>
                                          </p:stCondLst>
                                        </p:cTn>
                                        <p:tgtEl>
                                          <p:spTgt spid="860"/>
                                        </p:tgtEl>
                                        <p:attrNameLst>
                                          <p:attrName>style.visibility</p:attrName>
                                        </p:attrNameLst>
                                      </p:cBhvr>
                                      <p:to>
                                        <p:strVal val="hidden"/>
                                      </p:to>
                                    </p:set>
                                  </p:childTnLst>
                                </p:cTn>
                              </p:par>
                              <p:par>
                                <p:cTn id="8877" presetID="1" presetClass="exit" presetSubtype="0" fill="hold" grpId="4" nodeType="withEffect">
                                  <p:stCondLst>
                                    <p:cond delay="0"/>
                                  </p:stCondLst>
                                  <p:childTnLst>
                                    <p:set>
                                      <p:cBhvr>
                                        <p:cTn id="8878" dur="1" fill="hold">
                                          <p:stCondLst>
                                            <p:cond delay="0"/>
                                          </p:stCondLst>
                                        </p:cTn>
                                        <p:tgtEl>
                                          <p:spTgt spid="859"/>
                                        </p:tgtEl>
                                        <p:attrNameLst>
                                          <p:attrName>style.visibility</p:attrName>
                                        </p:attrNameLst>
                                      </p:cBhvr>
                                      <p:to>
                                        <p:strVal val="hidden"/>
                                      </p:to>
                                    </p:set>
                                  </p:childTnLst>
                                </p:cTn>
                              </p:par>
                              <p:par>
                                <p:cTn id="8879" presetID="1" presetClass="exit" presetSubtype="0" fill="hold" grpId="4" nodeType="withEffect">
                                  <p:stCondLst>
                                    <p:cond delay="0"/>
                                  </p:stCondLst>
                                  <p:childTnLst>
                                    <p:set>
                                      <p:cBhvr>
                                        <p:cTn id="8880" dur="1" fill="hold">
                                          <p:stCondLst>
                                            <p:cond delay="0"/>
                                          </p:stCondLst>
                                        </p:cTn>
                                        <p:tgtEl>
                                          <p:spTgt spid="862"/>
                                        </p:tgtEl>
                                        <p:attrNameLst>
                                          <p:attrName>style.visibility</p:attrName>
                                        </p:attrNameLst>
                                      </p:cBhvr>
                                      <p:to>
                                        <p:strVal val="hidden"/>
                                      </p:to>
                                    </p:set>
                                  </p:childTnLst>
                                </p:cTn>
                              </p:par>
                              <p:par>
                                <p:cTn id="8881" presetID="1" presetClass="exit" presetSubtype="0" fill="hold" grpId="4" nodeType="withEffect">
                                  <p:stCondLst>
                                    <p:cond delay="0"/>
                                  </p:stCondLst>
                                  <p:childTnLst>
                                    <p:set>
                                      <p:cBhvr>
                                        <p:cTn id="8882" dur="1" fill="hold">
                                          <p:stCondLst>
                                            <p:cond delay="0"/>
                                          </p:stCondLst>
                                        </p:cTn>
                                        <p:tgtEl>
                                          <p:spTgt spid="861"/>
                                        </p:tgtEl>
                                        <p:attrNameLst>
                                          <p:attrName>style.visibility</p:attrName>
                                        </p:attrNameLst>
                                      </p:cBhvr>
                                      <p:to>
                                        <p:strVal val="hidden"/>
                                      </p:to>
                                    </p:set>
                                  </p:childTnLst>
                                </p:cTn>
                              </p:par>
                              <p:par>
                                <p:cTn id="8883" presetID="1" presetClass="exit" presetSubtype="0" fill="hold" grpId="4" nodeType="withEffect">
                                  <p:stCondLst>
                                    <p:cond delay="0"/>
                                  </p:stCondLst>
                                  <p:childTnLst>
                                    <p:set>
                                      <p:cBhvr>
                                        <p:cTn id="8884" dur="1" fill="hold">
                                          <p:stCondLst>
                                            <p:cond delay="0"/>
                                          </p:stCondLst>
                                        </p:cTn>
                                        <p:tgtEl>
                                          <p:spTgt spid="864"/>
                                        </p:tgtEl>
                                        <p:attrNameLst>
                                          <p:attrName>style.visibility</p:attrName>
                                        </p:attrNameLst>
                                      </p:cBhvr>
                                      <p:to>
                                        <p:strVal val="hidden"/>
                                      </p:to>
                                    </p:set>
                                  </p:childTnLst>
                                </p:cTn>
                              </p:par>
                              <p:par>
                                <p:cTn id="8885" presetID="1" presetClass="exit" presetSubtype="0" fill="hold" grpId="4" nodeType="withEffect">
                                  <p:stCondLst>
                                    <p:cond delay="0"/>
                                  </p:stCondLst>
                                  <p:childTnLst>
                                    <p:set>
                                      <p:cBhvr>
                                        <p:cTn id="8886" dur="1" fill="hold">
                                          <p:stCondLst>
                                            <p:cond delay="0"/>
                                          </p:stCondLst>
                                        </p:cTn>
                                        <p:tgtEl>
                                          <p:spTgt spid="863"/>
                                        </p:tgtEl>
                                        <p:attrNameLst>
                                          <p:attrName>style.visibility</p:attrName>
                                        </p:attrNameLst>
                                      </p:cBhvr>
                                      <p:to>
                                        <p:strVal val="hidden"/>
                                      </p:to>
                                    </p:set>
                                  </p:childTnLst>
                                </p:cTn>
                              </p:par>
                              <p:par>
                                <p:cTn id="8887" presetID="1" presetClass="exit" presetSubtype="0" fill="hold" grpId="4" nodeType="withEffect">
                                  <p:stCondLst>
                                    <p:cond delay="0"/>
                                  </p:stCondLst>
                                  <p:childTnLst>
                                    <p:set>
                                      <p:cBhvr>
                                        <p:cTn id="8888" dur="1" fill="hold">
                                          <p:stCondLst>
                                            <p:cond delay="0"/>
                                          </p:stCondLst>
                                        </p:cTn>
                                        <p:tgtEl>
                                          <p:spTgt spid="866"/>
                                        </p:tgtEl>
                                        <p:attrNameLst>
                                          <p:attrName>style.visibility</p:attrName>
                                        </p:attrNameLst>
                                      </p:cBhvr>
                                      <p:to>
                                        <p:strVal val="hidden"/>
                                      </p:to>
                                    </p:set>
                                  </p:childTnLst>
                                </p:cTn>
                              </p:par>
                              <p:par>
                                <p:cTn id="8889" presetID="1" presetClass="exit" presetSubtype="0" fill="hold" grpId="4" nodeType="withEffect">
                                  <p:stCondLst>
                                    <p:cond delay="0"/>
                                  </p:stCondLst>
                                  <p:childTnLst>
                                    <p:set>
                                      <p:cBhvr>
                                        <p:cTn id="8890" dur="1" fill="hold">
                                          <p:stCondLst>
                                            <p:cond delay="0"/>
                                          </p:stCondLst>
                                        </p:cTn>
                                        <p:tgtEl>
                                          <p:spTgt spid="865"/>
                                        </p:tgtEl>
                                        <p:attrNameLst>
                                          <p:attrName>style.visibility</p:attrName>
                                        </p:attrNameLst>
                                      </p:cBhvr>
                                      <p:to>
                                        <p:strVal val="hidden"/>
                                      </p:to>
                                    </p:set>
                                  </p:childTnLst>
                                </p:cTn>
                              </p:par>
                              <p:par>
                                <p:cTn id="8891" presetID="1" presetClass="exit" presetSubtype="0" fill="hold" grpId="4" nodeType="withEffect">
                                  <p:stCondLst>
                                    <p:cond delay="0"/>
                                  </p:stCondLst>
                                  <p:childTnLst>
                                    <p:set>
                                      <p:cBhvr>
                                        <p:cTn id="8892" dur="1" fill="hold">
                                          <p:stCondLst>
                                            <p:cond delay="0"/>
                                          </p:stCondLst>
                                        </p:cTn>
                                        <p:tgtEl>
                                          <p:spTgt spid="868"/>
                                        </p:tgtEl>
                                        <p:attrNameLst>
                                          <p:attrName>style.visibility</p:attrName>
                                        </p:attrNameLst>
                                      </p:cBhvr>
                                      <p:to>
                                        <p:strVal val="hidden"/>
                                      </p:to>
                                    </p:set>
                                  </p:childTnLst>
                                </p:cTn>
                              </p:par>
                              <p:par>
                                <p:cTn id="8893" presetID="1" presetClass="exit" presetSubtype="0" fill="hold" grpId="4" nodeType="withEffect">
                                  <p:stCondLst>
                                    <p:cond delay="0"/>
                                  </p:stCondLst>
                                  <p:childTnLst>
                                    <p:set>
                                      <p:cBhvr>
                                        <p:cTn id="8894" dur="1" fill="hold">
                                          <p:stCondLst>
                                            <p:cond delay="0"/>
                                          </p:stCondLst>
                                        </p:cTn>
                                        <p:tgtEl>
                                          <p:spTgt spid="867"/>
                                        </p:tgtEl>
                                        <p:attrNameLst>
                                          <p:attrName>style.visibility</p:attrName>
                                        </p:attrNameLst>
                                      </p:cBhvr>
                                      <p:to>
                                        <p:strVal val="hidden"/>
                                      </p:to>
                                    </p:set>
                                  </p:childTnLst>
                                </p:cTn>
                              </p:par>
                              <p:par>
                                <p:cTn id="8895" presetID="1" presetClass="exit" presetSubtype="0" fill="hold" grpId="4" nodeType="withEffect">
                                  <p:stCondLst>
                                    <p:cond delay="0"/>
                                  </p:stCondLst>
                                  <p:childTnLst>
                                    <p:set>
                                      <p:cBhvr>
                                        <p:cTn id="8896" dur="1" fill="hold">
                                          <p:stCondLst>
                                            <p:cond delay="0"/>
                                          </p:stCondLst>
                                        </p:cTn>
                                        <p:tgtEl>
                                          <p:spTgt spid="869"/>
                                        </p:tgtEl>
                                        <p:attrNameLst>
                                          <p:attrName>style.visibility</p:attrName>
                                        </p:attrNameLst>
                                      </p:cBhvr>
                                      <p:to>
                                        <p:strVal val="hidden"/>
                                      </p:to>
                                    </p:set>
                                  </p:childTnLst>
                                </p:cTn>
                              </p:par>
                              <p:par>
                                <p:cTn id="8897" presetID="1" presetClass="exit" presetSubtype="0" fill="hold" grpId="4" nodeType="withEffect">
                                  <p:stCondLst>
                                    <p:cond delay="0"/>
                                  </p:stCondLst>
                                  <p:childTnLst>
                                    <p:set>
                                      <p:cBhvr>
                                        <p:cTn id="8898" dur="1" fill="hold">
                                          <p:stCondLst>
                                            <p:cond delay="0"/>
                                          </p:stCondLst>
                                        </p:cTn>
                                        <p:tgtEl>
                                          <p:spTgt spid="870"/>
                                        </p:tgtEl>
                                        <p:attrNameLst>
                                          <p:attrName>style.visibility</p:attrName>
                                        </p:attrNameLst>
                                      </p:cBhvr>
                                      <p:to>
                                        <p:strVal val="hidden"/>
                                      </p:to>
                                    </p:set>
                                  </p:childTnLst>
                                </p:cTn>
                              </p:par>
                              <p:par>
                                <p:cTn id="8899" presetID="1" presetClass="exit" presetSubtype="0" fill="hold" grpId="4" nodeType="withEffect">
                                  <p:stCondLst>
                                    <p:cond delay="0"/>
                                  </p:stCondLst>
                                  <p:childTnLst>
                                    <p:set>
                                      <p:cBhvr>
                                        <p:cTn id="8900" dur="1" fill="hold">
                                          <p:stCondLst>
                                            <p:cond delay="0"/>
                                          </p:stCondLst>
                                        </p:cTn>
                                        <p:tgtEl>
                                          <p:spTgt spid="872"/>
                                        </p:tgtEl>
                                        <p:attrNameLst>
                                          <p:attrName>style.visibility</p:attrName>
                                        </p:attrNameLst>
                                      </p:cBhvr>
                                      <p:to>
                                        <p:strVal val="hidden"/>
                                      </p:to>
                                    </p:set>
                                  </p:childTnLst>
                                </p:cTn>
                              </p:par>
                              <p:par>
                                <p:cTn id="8901" presetID="1" presetClass="exit" presetSubtype="0" fill="hold" grpId="4" nodeType="withEffect">
                                  <p:stCondLst>
                                    <p:cond delay="0"/>
                                  </p:stCondLst>
                                  <p:childTnLst>
                                    <p:set>
                                      <p:cBhvr>
                                        <p:cTn id="8902" dur="1" fill="hold">
                                          <p:stCondLst>
                                            <p:cond delay="0"/>
                                          </p:stCondLst>
                                        </p:cTn>
                                        <p:tgtEl>
                                          <p:spTgt spid="871"/>
                                        </p:tgtEl>
                                        <p:attrNameLst>
                                          <p:attrName>style.visibility</p:attrName>
                                        </p:attrNameLst>
                                      </p:cBhvr>
                                      <p:to>
                                        <p:strVal val="hidden"/>
                                      </p:to>
                                    </p:set>
                                  </p:childTnLst>
                                </p:cTn>
                              </p:par>
                              <p:par>
                                <p:cTn id="8903" presetID="1" presetClass="exit" presetSubtype="0" fill="hold" grpId="4" nodeType="withEffect">
                                  <p:stCondLst>
                                    <p:cond delay="0"/>
                                  </p:stCondLst>
                                  <p:childTnLst>
                                    <p:set>
                                      <p:cBhvr>
                                        <p:cTn id="8904" dur="1" fill="hold">
                                          <p:stCondLst>
                                            <p:cond delay="0"/>
                                          </p:stCondLst>
                                        </p:cTn>
                                        <p:tgtEl>
                                          <p:spTgt spid="874"/>
                                        </p:tgtEl>
                                        <p:attrNameLst>
                                          <p:attrName>style.visibility</p:attrName>
                                        </p:attrNameLst>
                                      </p:cBhvr>
                                      <p:to>
                                        <p:strVal val="hidden"/>
                                      </p:to>
                                    </p:set>
                                  </p:childTnLst>
                                </p:cTn>
                              </p:par>
                              <p:par>
                                <p:cTn id="8905" presetID="1" presetClass="exit" presetSubtype="0" fill="hold" grpId="4" nodeType="withEffect">
                                  <p:stCondLst>
                                    <p:cond delay="0"/>
                                  </p:stCondLst>
                                  <p:childTnLst>
                                    <p:set>
                                      <p:cBhvr>
                                        <p:cTn id="8906" dur="1" fill="hold">
                                          <p:stCondLst>
                                            <p:cond delay="0"/>
                                          </p:stCondLst>
                                        </p:cTn>
                                        <p:tgtEl>
                                          <p:spTgt spid="873"/>
                                        </p:tgtEl>
                                        <p:attrNameLst>
                                          <p:attrName>style.visibility</p:attrName>
                                        </p:attrNameLst>
                                      </p:cBhvr>
                                      <p:to>
                                        <p:strVal val="hidden"/>
                                      </p:to>
                                    </p:set>
                                  </p:childTnLst>
                                </p:cTn>
                              </p:par>
                              <p:par>
                                <p:cTn id="8907" presetID="1" presetClass="exit" presetSubtype="0" fill="hold" grpId="4" nodeType="withEffect">
                                  <p:stCondLst>
                                    <p:cond delay="0"/>
                                  </p:stCondLst>
                                  <p:childTnLst>
                                    <p:set>
                                      <p:cBhvr>
                                        <p:cTn id="8908" dur="1" fill="hold">
                                          <p:stCondLst>
                                            <p:cond delay="0"/>
                                          </p:stCondLst>
                                        </p:cTn>
                                        <p:tgtEl>
                                          <p:spTgt spid="876"/>
                                        </p:tgtEl>
                                        <p:attrNameLst>
                                          <p:attrName>style.visibility</p:attrName>
                                        </p:attrNameLst>
                                      </p:cBhvr>
                                      <p:to>
                                        <p:strVal val="hidden"/>
                                      </p:to>
                                    </p:set>
                                  </p:childTnLst>
                                </p:cTn>
                              </p:par>
                              <p:par>
                                <p:cTn id="8909" presetID="1" presetClass="exit" presetSubtype="0" fill="hold" grpId="4" nodeType="withEffect">
                                  <p:stCondLst>
                                    <p:cond delay="0"/>
                                  </p:stCondLst>
                                  <p:childTnLst>
                                    <p:set>
                                      <p:cBhvr>
                                        <p:cTn id="8910" dur="1" fill="hold">
                                          <p:stCondLst>
                                            <p:cond delay="0"/>
                                          </p:stCondLst>
                                        </p:cTn>
                                        <p:tgtEl>
                                          <p:spTgt spid="875"/>
                                        </p:tgtEl>
                                        <p:attrNameLst>
                                          <p:attrName>style.visibility</p:attrName>
                                        </p:attrNameLst>
                                      </p:cBhvr>
                                      <p:to>
                                        <p:strVal val="hidden"/>
                                      </p:to>
                                    </p:set>
                                  </p:childTnLst>
                                </p:cTn>
                              </p:par>
                              <p:par>
                                <p:cTn id="8911" presetID="1" presetClass="exit" presetSubtype="0" fill="hold" grpId="4" nodeType="withEffect">
                                  <p:stCondLst>
                                    <p:cond delay="0"/>
                                  </p:stCondLst>
                                  <p:childTnLst>
                                    <p:set>
                                      <p:cBhvr>
                                        <p:cTn id="8912" dur="1" fill="hold">
                                          <p:stCondLst>
                                            <p:cond delay="0"/>
                                          </p:stCondLst>
                                        </p:cTn>
                                        <p:tgtEl>
                                          <p:spTgt spid="878"/>
                                        </p:tgtEl>
                                        <p:attrNameLst>
                                          <p:attrName>style.visibility</p:attrName>
                                        </p:attrNameLst>
                                      </p:cBhvr>
                                      <p:to>
                                        <p:strVal val="hidden"/>
                                      </p:to>
                                    </p:set>
                                  </p:childTnLst>
                                </p:cTn>
                              </p:par>
                              <p:par>
                                <p:cTn id="8913" presetID="1" presetClass="exit" presetSubtype="0" fill="hold" grpId="4" nodeType="withEffect">
                                  <p:stCondLst>
                                    <p:cond delay="0"/>
                                  </p:stCondLst>
                                  <p:childTnLst>
                                    <p:set>
                                      <p:cBhvr>
                                        <p:cTn id="8914" dur="1" fill="hold">
                                          <p:stCondLst>
                                            <p:cond delay="0"/>
                                          </p:stCondLst>
                                        </p:cTn>
                                        <p:tgtEl>
                                          <p:spTgt spid="877"/>
                                        </p:tgtEl>
                                        <p:attrNameLst>
                                          <p:attrName>style.visibility</p:attrName>
                                        </p:attrNameLst>
                                      </p:cBhvr>
                                      <p:to>
                                        <p:strVal val="hidden"/>
                                      </p:to>
                                    </p:set>
                                  </p:childTnLst>
                                </p:cTn>
                              </p:par>
                              <p:par>
                                <p:cTn id="8915" presetID="1" presetClass="exit" presetSubtype="0" fill="hold" grpId="4" nodeType="withEffect">
                                  <p:stCondLst>
                                    <p:cond delay="0"/>
                                  </p:stCondLst>
                                  <p:childTnLst>
                                    <p:set>
                                      <p:cBhvr>
                                        <p:cTn id="8916" dur="1" fill="hold">
                                          <p:stCondLst>
                                            <p:cond delay="0"/>
                                          </p:stCondLst>
                                        </p:cTn>
                                        <p:tgtEl>
                                          <p:spTgt spid="880"/>
                                        </p:tgtEl>
                                        <p:attrNameLst>
                                          <p:attrName>style.visibility</p:attrName>
                                        </p:attrNameLst>
                                      </p:cBhvr>
                                      <p:to>
                                        <p:strVal val="hidden"/>
                                      </p:to>
                                    </p:set>
                                  </p:childTnLst>
                                </p:cTn>
                              </p:par>
                              <p:par>
                                <p:cTn id="8917" presetID="1" presetClass="exit" presetSubtype="0" fill="hold" grpId="4" nodeType="withEffect">
                                  <p:stCondLst>
                                    <p:cond delay="0"/>
                                  </p:stCondLst>
                                  <p:childTnLst>
                                    <p:set>
                                      <p:cBhvr>
                                        <p:cTn id="8918" dur="1" fill="hold">
                                          <p:stCondLst>
                                            <p:cond delay="0"/>
                                          </p:stCondLst>
                                        </p:cTn>
                                        <p:tgtEl>
                                          <p:spTgt spid="879"/>
                                        </p:tgtEl>
                                        <p:attrNameLst>
                                          <p:attrName>style.visibility</p:attrName>
                                        </p:attrNameLst>
                                      </p:cBhvr>
                                      <p:to>
                                        <p:strVal val="hidden"/>
                                      </p:to>
                                    </p:set>
                                  </p:childTnLst>
                                </p:cTn>
                              </p:par>
                              <p:par>
                                <p:cTn id="8919" presetID="1" presetClass="exit" presetSubtype="0" fill="hold" grpId="4" nodeType="withEffect">
                                  <p:stCondLst>
                                    <p:cond delay="0"/>
                                  </p:stCondLst>
                                  <p:childTnLst>
                                    <p:set>
                                      <p:cBhvr>
                                        <p:cTn id="8920" dur="1" fill="hold">
                                          <p:stCondLst>
                                            <p:cond delay="0"/>
                                          </p:stCondLst>
                                        </p:cTn>
                                        <p:tgtEl>
                                          <p:spTgt spid="882"/>
                                        </p:tgtEl>
                                        <p:attrNameLst>
                                          <p:attrName>style.visibility</p:attrName>
                                        </p:attrNameLst>
                                      </p:cBhvr>
                                      <p:to>
                                        <p:strVal val="hidden"/>
                                      </p:to>
                                    </p:set>
                                  </p:childTnLst>
                                </p:cTn>
                              </p:par>
                              <p:par>
                                <p:cTn id="8921" presetID="1" presetClass="exit" presetSubtype="0" fill="hold" grpId="4" nodeType="withEffect">
                                  <p:stCondLst>
                                    <p:cond delay="0"/>
                                  </p:stCondLst>
                                  <p:childTnLst>
                                    <p:set>
                                      <p:cBhvr>
                                        <p:cTn id="8922" dur="1" fill="hold">
                                          <p:stCondLst>
                                            <p:cond delay="0"/>
                                          </p:stCondLst>
                                        </p:cTn>
                                        <p:tgtEl>
                                          <p:spTgt spid="881"/>
                                        </p:tgtEl>
                                        <p:attrNameLst>
                                          <p:attrName>style.visibility</p:attrName>
                                        </p:attrNameLst>
                                      </p:cBhvr>
                                      <p:to>
                                        <p:strVal val="hidden"/>
                                      </p:to>
                                    </p:set>
                                  </p:childTnLst>
                                </p:cTn>
                              </p:par>
                              <p:par>
                                <p:cTn id="8923" presetID="1" presetClass="exit" presetSubtype="0" fill="hold" grpId="4" nodeType="withEffect">
                                  <p:stCondLst>
                                    <p:cond delay="0"/>
                                  </p:stCondLst>
                                  <p:childTnLst>
                                    <p:set>
                                      <p:cBhvr>
                                        <p:cTn id="8924" dur="1" fill="hold">
                                          <p:stCondLst>
                                            <p:cond delay="0"/>
                                          </p:stCondLst>
                                        </p:cTn>
                                        <p:tgtEl>
                                          <p:spTgt spid="884"/>
                                        </p:tgtEl>
                                        <p:attrNameLst>
                                          <p:attrName>style.visibility</p:attrName>
                                        </p:attrNameLst>
                                      </p:cBhvr>
                                      <p:to>
                                        <p:strVal val="hidden"/>
                                      </p:to>
                                    </p:set>
                                  </p:childTnLst>
                                </p:cTn>
                              </p:par>
                              <p:par>
                                <p:cTn id="8925" presetID="1" presetClass="exit" presetSubtype="0" fill="hold" grpId="4" nodeType="withEffect">
                                  <p:stCondLst>
                                    <p:cond delay="0"/>
                                  </p:stCondLst>
                                  <p:childTnLst>
                                    <p:set>
                                      <p:cBhvr>
                                        <p:cTn id="8926" dur="1" fill="hold">
                                          <p:stCondLst>
                                            <p:cond delay="0"/>
                                          </p:stCondLst>
                                        </p:cTn>
                                        <p:tgtEl>
                                          <p:spTgt spid="883"/>
                                        </p:tgtEl>
                                        <p:attrNameLst>
                                          <p:attrName>style.visibility</p:attrName>
                                        </p:attrNameLst>
                                      </p:cBhvr>
                                      <p:to>
                                        <p:strVal val="hidden"/>
                                      </p:to>
                                    </p:set>
                                  </p:childTnLst>
                                </p:cTn>
                              </p:par>
                              <p:par>
                                <p:cTn id="8927" presetID="1" presetClass="exit" presetSubtype="0" fill="hold" grpId="4" nodeType="withEffect">
                                  <p:stCondLst>
                                    <p:cond delay="0"/>
                                  </p:stCondLst>
                                  <p:childTnLst>
                                    <p:set>
                                      <p:cBhvr>
                                        <p:cTn id="8928" dur="1" fill="hold">
                                          <p:stCondLst>
                                            <p:cond delay="0"/>
                                          </p:stCondLst>
                                        </p:cTn>
                                        <p:tgtEl>
                                          <p:spTgt spid="886"/>
                                        </p:tgtEl>
                                        <p:attrNameLst>
                                          <p:attrName>style.visibility</p:attrName>
                                        </p:attrNameLst>
                                      </p:cBhvr>
                                      <p:to>
                                        <p:strVal val="hidden"/>
                                      </p:to>
                                    </p:set>
                                  </p:childTnLst>
                                </p:cTn>
                              </p:par>
                              <p:par>
                                <p:cTn id="8929" presetID="1" presetClass="exit" presetSubtype="0" fill="hold" grpId="4" nodeType="withEffect">
                                  <p:stCondLst>
                                    <p:cond delay="0"/>
                                  </p:stCondLst>
                                  <p:childTnLst>
                                    <p:set>
                                      <p:cBhvr>
                                        <p:cTn id="8930" dur="1" fill="hold">
                                          <p:stCondLst>
                                            <p:cond delay="0"/>
                                          </p:stCondLst>
                                        </p:cTn>
                                        <p:tgtEl>
                                          <p:spTgt spid="885"/>
                                        </p:tgtEl>
                                        <p:attrNameLst>
                                          <p:attrName>style.visibility</p:attrName>
                                        </p:attrNameLst>
                                      </p:cBhvr>
                                      <p:to>
                                        <p:strVal val="hidden"/>
                                      </p:to>
                                    </p:set>
                                  </p:childTnLst>
                                </p:cTn>
                              </p:par>
                              <p:par>
                                <p:cTn id="8931" presetID="1" presetClass="exit" presetSubtype="0" fill="hold" grpId="4" nodeType="withEffect">
                                  <p:stCondLst>
                                    <p:cond delay="0"/>
                                  </p:stCondLst>
                                  <p:childTnLst>
                                    <p:set>
                                      <p:cBhvr>
                                        <p:cTn id="8932" dur="1" fill="hold">
                                          <p:stCondLst>
                                            <p:cond delay="0"/>
                                          </p:stCondLst>
                                        </p:cTn>
                                        <p:tgtEl>
                                          <p:spTgt spid="888"/>
                                        </p:tgtEl>
                                        <p:attrNameLst>
                                          <p:attrName>style.visibility</p:attrName>
                                        </p:attrNameLst>
                                      </p:cBhvr>
                                      <p:to>
                                        <p:strVal val="hidden"/>
                                      </p:to>
                                    </p:set>
                                  </p:childTnLst>
                                </p:cTn>
                              </p:par>
                              <p:par>
                                <p:cTn id="8933" presetID="1" presetClass="exit" presetSubtype="0" fill="hold" grpId="4" nodeType="withEffect">
                                  <p:stCondLst>
                                    <p:cond delay="0"/>
                                  </p:stCondLst>
                                  <p:childTnLst>
                                    <p:set>
                                      <p:cBhvr>
                                        <p:cTn id="8934" dur="1" fill="hold">
                                          <p:stCondLst>
                                            <p:cond delay="0"/>
                                          </p:stCondLst>
                                        </p:cTn>
                                        <p:tgtEl>
                                          <p:spTgt spid="887"/>
                                        </p:tgtEl>
                                        <p:attrNameLst>
                                          <p:attrName>style.visibility</p:attrName>
                                        </p:attrNameLst>
                                      </p:cBhvr>
                                      <p:to>
                                        <p:strVal val="hidden"/>
                                      </p:to>
                                    </p:set>
                                  </p:childTnLst>
                                </p:cTn>
                              </p:par>
                              <p:par>
                                <p:cTn id="8935" presetID="1" presetClass="exit" presetSubtype="0" fill="hold" grpId="4" nodeType="withEffect">
                                  <p:stCondLst>
                                    <p:cond delay="0"/>
                                  </p:stCondLst>
                                  <p:childTnLst>
                                    <p:set>
                                      <p:cBhvr>
                                        <p:cTn id="8936" dur="1" fill="hold">
                                          <p:stCondLst>
                                            <p:cond delay="0"/>
                                          </p:stCondLst>
                                        </p:cTn>
                                        <p:tgtEl>
                                          <p:spTgt spid="889"/>
                                        </p:tgtEl>
                                        <p:attrNameLst>
                                          <p:attrName>style.visibility</p:attrName>
                                        </p:attrNameLst>
                                      </p:cBhvr>
                                      <p:to>
                                        <p:strVal val="hidden"/>
                                      </p:to>
                                    </p:set>
                                  </p:childTnLst>
                                </p:cTn>
                              </p:par>
                              <p:par>
                                <p:cTn id="8937" presetID="1" presetClass="exit" presetSubtype="0" fill="hold" grpId="4" nodeType="withEffect">
                                  <p:stCondLst>
                                    <p:cond delay="0"/>
                                  </p:stCondLst>
                                  <p:childTnLst>
                                    <p:set>
                                      <p:cBhvr>
                                        <p:cTn id="8938" dur="1" fill="hold">
                                          <p:stCondLst>
                                            <p:cond delay="0"/>
                                          </p:stCondLst>
                                        </p:cTn>
                                        <p:tgtEl>
                                          <p:spTgt spid="890"/>
                                        </p:tgtEl>
                                        <p:attrNameLst>
                                          <p:attrName>style.visibility</p:attrName>
                                        </p:attrNameLst>
                                      </p:cBhvr>
                                      <p:to>
                                        <p:strVal val="hidden"/>
                                      </p:to>
                                    </p:set>
                                  </p:childTnLst>
                                </p:cTn>
                              </p:par>
                              <p:par>
                                <p:cTn id="8939" presetID="1" presetClass="exit" presetSubtype="0" fill="hold" grpId="4" nodeType="withEffect">
                                  <p:stCondLst>
                                    <p:cond delay="0"/>
                                  </p:stCondLst>
                                  <p:childTnLst>
                                    <p:set>
                                      <p:cBhvr>
                                        <p:cTn id="8940" dur="1" fill="hold">
                                          <p:stCondLst>
                                            <p:cond delay="0"/>
                                          </p:stCondLst>
                                        </p:cTn>
                                        <p:tgtEl>
                                          <p:spTgt spid="892"/>
                                        </p:tgtEl>
                                        <p:attrNameLst>
                                          <p:attrName>style.visibility</p:attrName>
                                        </p:attrNameLst>
                                      </p:cBhvr>
                                      <p:to>
                                        <p:strVal val="hidden"/>
                                      </p:to>
                                    </p:set>
                                  </p:childTnLst>
                                </p:cTn>
                              </p:par>
                              <p:par>
                                <p:cTn id="8941" presetID="1" presetClass="exit" presetSubtype="0" fill="hold" grpId="4" nodeType="withEffect">
                                  <p:stCondLst>
                                    <p:cond delay="0"/>
                                  </p:stCondLst>
                                  <p:childTnLst>
                                    <p:set>
                                      <p:cBhvr>
                                        <p:cTn id="8942" dur="1" fill="hold">
                                          <p:stCondLst>
                                            <p:cond delay="0"/>
                                          </p:stCondLst>
                                        </p:cTn>
                                        <p:tgtEl>
                                          <p:spTgt spid="891"/>
                                        </p:tgtEl>
                                        <p:attrNameLst>
                                          <p:attrName>style.visibility</p:attrName>
                                        </p:attrNameLst>
                                      </p:cBhvr>
                                      <p:to>
                                        <p:strVal val="hidden"/>
                                      </p:to>
                                    </p:set>
                                  </p:childTnLst>
                                </p:cTn>
                              </p:par>
                              <p:par>
                                <p:cTn id="8943" presetID="1" presetClass="exit" presetSubtype="0" fill="hold" grpId="4" nodeType="withEffect">
                                  <p:stCondLst>
                                    <p:cond delay="0"/>
                                  </p:stCondLst>
                                  <p:childTnLst>
                                    <p:set>
                                      <p:cBhvr>
                                        <p:cTn id="8944" dur="1" fill="hold">
                                          <p:stCondLst>
                                            <p:cond delay="0"/>
                                          </p:stCondLst>
                                        </p:cTn>
                                        <p:tgtEl>
                                          <p:spTgt spid="894"/>
                                        </p:tgtEl>
                                        <p:attrNameLst>
                                          <p:attrName>style.visibility</p:attrName>
                                        </p:attrNameLst>
                                      </p:cBhvr>
                                      <p:to>
                                        <p:strVal val="hidden"/>
                                      </p:to>
                                    </p:set>
                                  </p:childTnLst>
                                </p:cTn>
                              </p:par>
                              <p:par>
                                <p:cTn id="8945" presetID="1" presetClass="exit" presetSubtype="0" fill="hold" grpId="4" nodeType="withEffect">
                                  <p:stCondLst>
                                    <p:cond delay="0"/>
                                  </p:stCondLst>
                                  <p:childTnLst>
                                    <p:set>
                                      <p:cBhvr>
                                        <p:cTn id="8946" dur="1" fill="hold">
                                          <p:stCondLst>
                                            <p:cond delay="0"/>
                                          </p:stCondLst>
                                        </p:cTn>
                                        <p:tgtEl>
                                          <p:spTgt spid="893"/>
                                        </p:tgtEl>
                                        <p:attrNameLst>
                                          <p:attrName>style.visibility</p:attrName>
                                        </p:attrNameLst>
                                      </p:cBhvr>
                                      <p:to>
                                        <p:strVal val="hidden"/>
                                      </p:to>
                                    </p:set>
                                  </p:childTnLst>
                                </p:cTn>
                              </p:par>
                              <p:par>
                                <p:cTn id="8947" presetID="1" presetClass="exit" presetSubtype="0" fill="hold" grpId="4" nodeType="withEffect">
                                  <p:stCondLst>
                                    <p:cond delay="0"/>
                                  </p:stCondLst>
                                  <p:childTnLst>
                                    <p:set>
                                      <p:cBhvr>
                                        <p:cTn id="8948" dur="1" fill="hold">
                                          <p:stCondLst>
                                            <p:cond delay="0"/>
                                          </p:stCondLst>
                                        </p:cTn>
                                        <p:tgtEl>
                                          <p:spTgt spid="896"/>
                                        </p:tgtEl>
                                        <p:attrNameLst>
                                          <p:attrName>style.visibility</p:attrName>
                                        </p:attrNameLst>
                                      </p:cBhvr>
                                      <p:to>
                                        <p:strVal val="hidden"/>
                                      </p:to>
                                    </p:set>
                                  </p:childTnLst>
                                </p:cTn>
                              </p:par>
                              <p:par>
                                <p:cTn id="8949" presetID="1" presetClass="exit" presetSubtype="0" fill="hold" grpId="4" nodeType="withEffect">
                                  <p:stCondLst>
                                    <p:cond delay="0"/>
                                  </p:stCondLst>
                                  <p:childTnLst>
                                    <p:set>
                                      <p:cBhvr>
                                        <p:cTn id="8950" dur="1" fill="hold">
                                          <p:stCondLst>
                                            <p:cond delay="0"/>
                                          </p:stCondLst>
                                        </p:cTn>
                                        <p:tgtEl>
                                          <p:spTgt spid="895"/>
                                        </p:tgtEl>
                                        <p:attrNameLst>
                                          <p:attrName>style.visibility</p:attrName>
                                        </p:attrNameLst>
                                      </p:cBhvr>
                                      <p:to>
                                        <p:strVal val="hidden"/>
                                      </p:to>
                                    </p:set>
                                  </p:childTnLst>
                                </p:cTn>
                              </p:par>
                              <p:par>
                                <p:cTn id="8951" presetID="1" presetClass="exit" presetSubtype="0" fill="hold" grpId="4" nodeType="withEffect">
                                  <p:stCondLst>
                                    <p:cond delay="0"/>
                                  </p:stCondLst>
                                  <p:childTnLst>
                                    <p:set>
                                      <p:cBhvr>
                                        <p:cTn id="8952" dur="1" fill="hold">
                                          <p:stCondLst>
                                            <p:cond delay="0"/>
                                          </p:stCondLst>
                                        </p:cTn>
                                        <p:tgtEl>
                                          <p:spTgt spid="898"/>
                                        </p:tgtEl>
                                        <p:attrNameLst>
                                          <p:attrName>style.visibility</p:attrName>
                                        </p:attrNameLst>
                                      </p:cBhvr>
                                      <p:to>
                                        <p:strVal val="hidden"/>
                                      </p:to>
                                    </p:set>
                                  </p:childTnLst>
                                </p:cTn>
                              </p:par>
                              <p:par>
                                <p:cTn id="8953" presetID="1" presetClass="exit" presetSubtype="0" fill="hold" grpId="4" nodeType="withEffect">
                                  <p:stCondLst>
                                    <p:cond delay="0"/>
                                  </p:stCondLst>
                                  <p:childTnLst>
                                    <p:set>
                                      <p:cBhvr>
                                        <p:cTn id="8954" dur="1" fill="hold">
                                          <p:stCondLst>
                                            <p:cond delay="0"/>
                                          </p:stCondLst>
                                        </p:cTn>
                                        <p:tgtEl>
                                          <p:spTgt spid="897"/>
                                        </p:tgtEl>
                                        <p:attrNameLst>
                                          <p:attrName>style.visibility</p:attrName>
                                        </p:attrNameLst>
                                      </p:cBhvr>
                                      <p:to>
                                        <p:strVal val="hidden"/>
                                      </p:to>
                                    </p:set>
                                  </p:childTnLst>
                                </p:cTn>
                              </p:par>
                              <p:par>
                                <p:cTn id="8955" presetID="1" presetClass="exit" presetSubtype="0" fill="hold" grpId="4" nodeType="withEffect">
                                  <p:stCondLst>
                                    <p:cond delay="0"/>
                                  </p:stCondLst>
                                  <p:childTnLst>
                                    <p:set>
                                      <p:cBhvr>
                                        <p:cTn id="8956" dur="1" fill="hold">
                                          <p:stCondLst>
                                            <p:cond delay="0"/>
                                          </p:stCondLst>
                                        </p:cTn>
                                        <p:tgtEl>
                                          <p:spTgt spid="900"/>
                                        </p:tgtEl>
                                        <p:attrNameLst>
                                          <p:attrName>style.visibility</p:attrName>
                                        </p:attrNameLst>
                                      </p:cBhvr>
                                      <p:to>
                                        <p:strVal val="hidden"/>
                                      </p:to>
                                    </p:set>
                                  </p:childTnLst>
                                </p:cTn>
                              </p:par>
                              <p:par>
                                <p:cTn id="8957" presetID="1" presetClass="exit" presetSubtype="0" fill="hold" grpId="4" nodeType="withEffect">
                                  <p:stCondLst>
                                    <p:cond delay="0"/>
                                  </p:stCondLst>
                                  <p:childTnLst>
                                    <p:set>
                                      <p:cBhvr>
                                        <p:cTn id="8958" dur="1" fill="hold">
                                          <p:stCondLst>
                                            <p:cond delay="0"/>
                                          </p:stCondLst>
                                        </p:cTn>
                                        <p:tgtEl>
                                          <p:spTgt spid="899"/>
                                        </p:tgtEl>
                                        <p:attrNameLst>
                                          <p:attrName>style.visibility</p:attrName>
                                        </p:attrNameLst>
                                      </p:cBhvr>
                                      <p:to>
                                        <p:strVal val="hidden"/>
                                      </p:to>
                                    </p:set>
                                  </p:childTnLst>
                                </p:cTn>
                              </p:par>
                              <p:par>
                                <p:cTn id="8959" presetID="1" presetClass="exit" presetSubtype="0" fill="hold" grpId="4" nodeType="withEffect">
                                  <p:stCondLst>
                                    <p:cond delay="0"/>
                                  </p:stCondLst>
                                  <p:childTnLst>
                                    <p:set>
                                      <p:cBhvr>
                                        <p:cTn id="8960" dur="1" fill="hold">
                                          <p:stCondLst>
                                            <p:cond delay="0"/>
                                          </p:stCondLst>
                                        </p:cTn>
                                        <p:tgtEl>
                                          <p:spTgt spid="902"/>
                                        </p:tgtEl>
                                        <p:attrNameLst>
                                          <p:attrName>style.visibility</p:attrName>
                                        </p:attrNameLst>
                                      </p:cBhvr>
                                      <p:to>
                                        <p:strVal val="hidden"/>
                                      </p:to>
                                    </p:set>
                                  </p:childTnLst>
                                </p:cTn>
                              </p:par>
                              <p:par>
                                <p:cTn id="8961" presetID="1" presetClass="exit" presetSubtype="0" fill="hold" grpId="4" nodeType="withEffect">
                                  <p:stCondLst>
                                    <p:cond delay="0"/>
                                  </p:stCondLst>
                                  <p:childTnLst>
                                    <p:set>
                                      <p:cBhvr>
                                        <p:cTn id="8962" dur="1" fill="hold">
                                          <p:stCondLst>
                                            <p:cond delay="0"/>
                                          </p:stCondLst>
                                        </p:cTn>
                                        <p:tgtEl>
                                          <p:spTgt spid="901"/>
                                        </p:tgtEl>
                                        <p:attrNameLst>
                                          <p:attrName>style.visibility</p:attrName>
                                        </p:attrNameLst>
                                      </p:cBhvr>
                                      <p:to>
                                        <p:strVal val="hidden"/>
                                      </p:to>
                                    </p:set>
                                  </p:childTnLst>
                                </p:cTn>
                              </p:par>
                              <p:par>
                                <p:cTn id="8963" presetID="1" presetClass="exit" presetSubtype="0" fill="hold" grpId="4" nodeType="withEffect">
                                  <p:stCondLst>
                                    <p:cond delay="0"/>
                                  </p:stCondLst>
                                  <p:childTnLst>
                                    <p:set>
                                      <p:cBhvr>
                                        <p:cTn id="8964" dur="1" fill="hold">
                                          <p:stCondLst>
                                            <p:cond delay="0"/>
                                          </p:stCondLst>
                                        </p:cTn>
                                        <p:tgtEl>
                                          <p:spTgt spid="904"/>
                                        </p:tgtEl>
                                        <p:attrNameLst>
                                          <p:attrName>style.visibility</p:attrName>
                                        </p:attrNameLst>
                                      </p:cBhvr>
                                      <p:to>
                                        <p:strVal val="hidden"/>
                                      </p:to>
                                    </p:set>
                                  </p:childTnLst>
                                </p:cTn>
                              </p:par>
                              <p:par>
                                <p:cTn id="8965" presetID="1" presetClass="exit" presetSubtype="0" fill="hold" grpId="4" nodeType="withEffect">
                                  <p:stCondLst>
                                    <p:cond delay="0"/>
                                  </p:stCondLst>
                                  <p:childTnLst>
                                    <p:set>
                                      <p:cBhvr>
                                        <p:cTn id="8966" dur="1" fill="hold">
                                          <p:stCondLst>
                                            <p:cond delay="0"/>
                                          </p:stCondLst>
                                        </p:cTn>
                                        <p:tgtEl>
                                          <p:spTgt spid="903"/>
                                        </p:tgtEl>
                                        <p:attrNameLst>
                                          <p:attrName>style.visibility</p:attrName>
                                        </p:attrNameLst>
                                      </p:cBhvr>
                                      <p:to>
                                        <p:strVal val="hidden"/>
                                      </p:to>
                                    </p:set>
                                  </p:childTnLst>
                                </p:cTn>
                              </p:par>
                              <p:par>
                                <p:cTn id="8967" presetID="1" presetClass="exit" presetSubtype="0" fill="hold" grpId="4" nodeType="withEffect">
                                  <p:stCondLst>
                                    <p:cond delay="0"/>
                                  </p:stCondLst>
                                  <p:childTnLst>
                                    <p:set>
                                      <p:cBhvr>
                                        <p:cTn id="8968" dur="1" fill="hold">
                                          <p:stCondLst>
                                            <p:cond delay="0"/>
                                          </p:stCondLst>
                                        </p:cTn>
                                        <p:tgtEl>
                                          <p:spTgt spid="906"/>
                                        </p:tgtEl>
                                        <p:attrNameLst>
                                          <p:attrName>style.visibility</p:attrName>
                                        </p:attrNameLst>
                                      </p:cBhvr>
                                      <p:to>
                                        <p:strVal val="hidden"/>
                                      </p:to>
                                    </p:set>
                                  </p:childTnLst>
                                </p:cTn>
                              </p:par>
                              <p:par>
                                <p:cTn id="8969" presetID="1" presetClass="exit" presetSubtype="0" fill="hold" grpId="4" nodeType="withEffect">
                                  <p:stCondLst>
                                    <p:cond delay="0"/>
                                  </p:stCondLst>
                                  <p:childTnLst>
                                    <p:set>
                                      <p:cBhvr>
                                        <p:cTn id="8970" dur="1" fill="hold">
                                          <p:stCondLst>
                                            <p:cond delay="0"/>
                                          </p:stCondLst>
                                        </p:cTn>
                                        <p:tgtEl>
                                          <p:spTgt spid="905"/>
                                        </p:tgtEl>
                                        <p:attrNameLst>
                                          <p:attrName>style.visibility</p:attrName>
                                        </p:attrNameLst>
                                      </p:cBhvr>
                                      <p:to>
                                        <p:strVal val="hidden"/>
                                      </p:to>
                                    </p:set>
                                  </p:childTnLst>
                                </p:cTn>
                              </p:par>
                              <p:par>
                                <p:cTn id="8971" presetID="1" presetClass="exit" presetSubtype="0" fill="hold" grpId="4" nodeType="withEffect">
                                  <p:stCondLst>
                                    <p:cond delay="0"/>
                                  </p:stCondLst>
                                  <p:childTnLst>
                                    <p:set>
                                      <p:cBhvr>
                                        <p:cTn id="8972" dur="1" fill="hold">
                                          <p:stCondLst>
                                            <p:cond delay="0"/>
                                          </p:stCondLst>
                                        </p:cTn>
                                        <p:tgtEl>
                                          <p:spTgt spid="908"/>
                                        </p:tgtEl>
                                        <p:attrNameLst>
                                          <p:attrName>style.visibility</p:attrName>
                                        </p:attrNameLst>
                                      </p:cBhvr>
                                      <p:to>
                                        <p:strVal val="hidden"/>
                                      </p:to>
                                    </p:set>
                                  </p:childTnLst>
                                </p:cTn>
                              </p:par>
                              <p:par>
                                <p:cTn id="8973" presetID="1" presetClass="exit" presetSubtype="0" fill="hold" grpId="4" nodeType="withEffect">
                                  <p:stCondLst>
                                    <p:cond delay="0"/>
                                  </p:stCondLst>
                                  <p:childTnLst>
                                    <p:set>
                                      <p:cBhvr>
                                        <p:cTn id="8974" dur="1" fill="hold">
                                          <p:stCondLst>
                                            <p:cond delay="0"/>
                                          </p:stCondLst>
                                        </p:cTn>
                                        <p:tgtEl>
                                          <p:spTgt spid="907"/>
                                        </p:tgtEl>
                                        <p:attrNameLst>
                                          <p:attrName>style.visibility</p:attrName>
                                        </p:attrNameLst>
                                      </p:cBhvr>
                                      <p:to>
                                        <p:strVal val="hidden"/>
                                      </p:to>
                                    </p:set>
                                  </p:childTnLst>
                                </p:cTn>
                              </p:par>
                              <p:par>
                                <p:cTn id="8975" presetID="1" presetClass="exit" presetSubtype="0" fill="hold" grpId="4" nodeType="withEffect">
                                  <p:stCondLst>
                                    <p:cond delay="0"/>
                                  </p:stCondLst>
                                  <p:childTnLst>
                                    <p:set>
                                      <p:cBhvr>
                                        <p:cTn id="8976" dur="1" fill="hold">
                                          <p:stCondLst>
                                            <p:cond delay="0"/>
                                          </p:stCondLst>
                                        </p:cTn>
                                        <p:tgtEl>
                                          <p:spTgt spid="909"/>
                                        </p:tgtEl>
                                        <p:attrNameLst>
                                          <p:attrName>style.visibility</p:attrName>
                                        </p:attrNameLst>
                                      </p:cBhvr>
                                      <p:to>
                                        <p:strVal val="hidden"/>
                                      </p:to>
                                    </p:set>
                                  </p:childTnLst>
                                </p:cTn>
                              </p:par>
                              <p:par>
                                <p:cTn id="8977" presetID="1" presetClass="exit" presetSubtype="0" fill="hold" grpId="4" nodeType="withEffect">
                                  <p:stCondLst>
                                    <p:cond delay="0"/>
                                  </p:stCondLst>
                                  <p:childTnLst>
                                    <p:set>
                                      <p:cBhvr>
                                        <p:cTn id="8978" dur="1" fill="hold">
                                          <p:stCondLst>
                                            <p:cond delay="0"/>
                                          </p:stCondLst>
                                        </p:cTn>
                                        <p:tgtEl>
                                          <p:spTgt spid="910"/>
                                        </p:tgtEl>
                                        <p:attrNameLst>
                                          <p:attrName>style.visibility</p:attrName>
                                        </p:attrNameLst>
                                      </p:cBhvr>
                                      <p:to>
                                        <p:strVal val="hidden"/>
                                      </p:to>
                                    </p:set>
                                  </p:childTnLst>
                                </p:cTn>
                              </p:par>
                              <p:par>
                                <p:cTn id="8979" presetID="1" presetClass="exit" presetSubtype="0" fill="hold" grpId="4" nodeType="withEffect">
                                  <p:stCondLst>
                                    <p:cond delay="0"/>
                                  </p:stCondLst>
                                  <p:childTnLst>
                                    <p:set>
                                      <p:cBhvr>
                                        <p:cTn id="8980" dur="1" fill="hold">
                                          <p:stCondLst>
                                            <p:cond delay="0"/>
                                          </p:stCondLst>
                                        </p:cTn>
                                        <p:tgtEl>
                                          <p:spTgt spid="912"/>
                                        </p:tgtEl>
                                        <p:attrNameLst>
                                          <p:attrName>style.visibility</p:attrName>
                                        </p:attrNameLst>
                                      </p:cBhvr>
                                      <p:to>
                                        <p:strVal val="hidden"/>
                                      </p:to>
                                    </p:set>
                                  </p:childTnLst>
                                </p:cTn>
                              </p:par>
                              <p:par>
                                <p:cTn id="8981" presetID="1" presetClass="exit" presetSubtype="0" fill="hold" grpId="4" nodeType="withEffect">
                                  <p:stCondLst>
                                    <p:cond delay="0"/>
                                  </p:stCondLst>
                                  <p:childTnLst>
                                    <p:set>
                                      <p:cBhvr>
                                        <p:cTn id="8982" dur="1" fill="hold">
                                          <p:stCondLst>
                                            <p:cond delay="0"/>
                                          </p:stCondLst>
                                        </p:cTn>
                                        <p:tgtEl>
                                          <p:spTgt spid="911"/>
                                        </p:tgtEl>
                                        <p:attrNameLst>
                                          <p:attrName>style.visibility</p:attrName>
                                        </p:attrNameLst>
                                      </p:cBhvr>
                                      <p:to>
                                        <p:strVal val="hidden"/>
                                      </p:to>
                                    </p:set>
                                  </p:childTnLst>
                                </p:cTn>
                              </p:par>
                              <p:par>
                                <p:cTn id="8983" presetID="1" presetClass="exit" presetSubtype="0" fill="hold" grpId="4" nodeType="withEffect">
                                  <p:stCondLst>
                                    <p:cond delay="0"/>
                                  </p:stCondLst>
                                  <p:childTnLst>
                                    <p:set>
                                      <p:cBhvr>
                                        <p:cTn id="8984" dur="1" fill="hold">
                                          <p:stCondLst>
                                            <p:cond delay="0"/>
                                          </p:stCondLst>
                                        </p:cTn>
                                        <p:tgtEl>
                                          <p:spTgt spid="914"/>
                                        </p:tgtEl>
                                        <p:attrNameLst>
                                          <p:attrName>style.visibility</p:attrName>
                                        </p:attrNameLst>
                                      </p:cBhvr>
                                      <p:to>
                                        <p:strVal val="hidden"/>
                                      </p:to>
                                    </p:set>
                                  </p:childTnLst>
                                </p:cTn>
                              </p:par>
                              <p:par>
                                <p:cTn id="8985" presetID="1" presetClass="exit" presetSubtype="0" fill="hold" grpId="4" nodeType="withEffect">
                                  <p:stCondLst>
                                    <p:cond delay="0"/>
                                  </p:stCondLst>
                                  <p:childTnLst>
                                    <p:set>
                                      <p:cBhvr>
                                        <p:cTn id="8986" dur="1" fill="hold">
                                          <p:stCondLst>
                                            <p:cond delay="0"/>
                                          </p:stCondLst>
                                        </p:cTn>
                                        <p:tgtEl>
                                          <p:spTgt spid="913"/>
                                        </p:tgtEl>
                                        <p:attrNameLst>
                                          <p:attrName>style.visibility</p:attrName>
                                        </p:attrNameLst>
                                      </p:cBhvr>
                                      <p:to>
                                        <p:strVal val="hidden"/>
                                      </p:to>
                                    </p:set>
                                  </p:childTnLst>
                                </p:cTn>
                              </p:par>
                              <p:par>
                                <p:cTn id="8987" presetID="1" presetClass="exit" presetSubtype="0" fill="hold" grpId="4" nodeType="withEffect">
                                  <p:stCondLst>
                                    <p:cond delay="0"/>
                                  </p:stCondLst>
                                  <p:childTnLst>
                                    <p:set>
                                      <p:cBhvr>
                                        <p:cTn id="8988" dur="1" fill="hold">
                                          <p:stCondLst>
                                            <p:cond delay="0"/>
                                          </p:stCondLst>
                                        </p:cTn>
                                        <p:tgtEl>
                                          <p:spTgt spid="916"/>
                                        </p:tgtEl>
                                        <p:attrNameLst>
                                          <p:attrName>style.visibility</p:attrName>
                                        </p:attrNameLst>
                                      </p:cBhvr>
                                      <p:to>
                                        <p:strVal val="hidden"/>
                                      </p:to>
                                    </p:set>
                                  </p:childTnLst>
                                </p:cTn>
                              </p:par>
                              <p:par>
                                <p:cTn id="8989" presetID="1" presetClass="exit" presetSubtype="0" fill="hold" grpId="4" nodeType="withEffect">
                                  <p:stCondLst>
                                    <p:cond delay="0"/>
                                  </p:stCondLst>
                                  <p:childTnLst>
                                    <p:set>
                                      <p:cBhvr>
                                        <p:cTn id="8990" dur="1" fill="hold">
                                          <p:stCondLst>
                                            <p:cond delay="0"/>
                                          </p:stCondLst>
                                        </p:cTn>
                                        <p:tgtEl>
                                          <p:spTgt spid="915"/>
                                        </p:tgtEl>
                                        <p:attrNameLst>
                                          <p:attrName>style.visibility</p:attrName>
                                        </p:attrNameLst>
                                      </p:cBhvr>
                                      <p:to>
                                        <p:strVal val="hidden"/>
                                      </p:to>
                                    </p:set>
                                  </p:childTnLst>
                                </p:cTn>
                              </p:par>
                              <p:par>
                                <p:cTn id="8991" presetID="1" presetClass="exit" presetSubtype="0" fill="hold" grpId="4" nodeType="withEffect">
                                  <p:stCondLst>
                                    <p:cond delay="0"/>
                                  </p:stCondLst>
                                  <p:childTnLst>
                                    <p:set>
                                      <p:cBhvr>
                                        <p:cTn id="8992" dur="1" fill="hold">
                                          <p:stCondLst>
                                            <p:cond delay="0"/>
                                          </p:stCondLst>
                                        </p:cTn>
                                        <p:tgtEl>
                                          <p:spTgt spid="918"/>
                                        </p:tgtEl>
                                        <p:attrNameLst>
                                          <p:attrName>style.visibility</p:attrName>
                                        </p:attrNameLst>
                                      </p:cBhvr>
                                      <p:to>
                                        <p:strVal val="hidden"/>
                                      </p:to>
                                    </p:set>
                                  </p:childTnLst>
                                </p:cTn>
                              </p:par>
                              <p:par>
                                <p:cTn id="8993" presetID="1" presetClass="exit" presetSubtype="0" fill="hold" grpId="4" nodeType="withEffect">
                                  <p:stCondLst>
                                    <p:cond delay="0"/>
                                  </p:stCondLst>
                                  <p:childTnLst>
                                    <p:set>
                                      <p:cBhvr>
                                        <p:cTn id="8994" dur="1" fill="hold">
                                          <p:stCondLst>
                                            <p:cond delay="0"/>
                                          </p:stCondLst>
                                        </p:cTn>
                                        <p:tgtEl>
                                          <p:spTgt spid="917"/>
                                        </p:tgtEl>
                                        <p:attrNameLst>
                                          <p:attrName>style.visibility</p:attrName>
                                        </p:attrNameLst>
                                      </p:cBhvr>
                                      <p:to>
                                        <p:strVal val="hidden"/>
                                      </p:to>
                                    </p:set>
                                  </p:childTnLst>
                                </p:cTn>
                              </p:par>
                              <p:par>
                                <p:cTn id="8995" presetID="1" presetClass="exit" presetSubtype="0" fill="hold" grpId="4" nodeType="withEffect">
                                  <p:stCondLst>
                                    <p:cond delay="0"/>
                                  </p:stCondLst>
                                  <p:childTnLst>
                                    <p:set>
                                      <p:cBhvr>
                                        <p:cTn id="8996" dur="1" fill="hold">
                                          <p:stCondLst>
                                            <p:cond delay="0"/>
                                          </p:stCondLst>
                                        </p:cTn>
                                        <p:tgtEl>
                                          <p:spTgt spid="920"/>
                                        </p:tgtEl>
                                        <p:attrNameLst>
                                          <p:attrName>style.visibility</p:attrName>
                                        </p:attrNameLst>
                                      </p:cBhvr>
                                      <p:to>
                                        <p:strVal val="hidden"/>
                                      </p:to>
                                    </p:set>
                                  </p:childTnLst>
                                </p:cTn>
                              </p:par>
                              <p:par>
                                <p:cTn id="8997" presetID="1" presetClass="exit" presetSubtype="0" fill="hold" grpId="4" nodeType="withEffect">
                                  <p:stCondLst>
                                    <p:cond delay="0"/>
                                  </p:stCondLst>
                                  <p:childTnLst>
                                    <p:set>
                                      <p:cBhvr>
                                        <p:cTn id="8998" dur="1" fill="hold">
                                          <p:stCondLst>
                                            <p:cond delay="0"/>
                                          </p:stCondLst>
                                        </p:cTn>
                                        <p:tgtEl>
                                          <p:spTgt spid="919"/>
                                        </p:tgtEl>
                                        <p:attrNameLst>
                                          <p:attrName>style.visibility</p:attrName>
                                        </p:attrNameLst>
                                      </p:cBhvr>
                                      <p:to>
                                        <p:strVal val="hidden"/>
                                      </p:to>
                                    </p:set>
                                  </p:childTnLst>
                                </p:cTn>
                              </p:par>
                              <p:par>
                                <p:cTn id="8999" presetID="1" presetClass="exit" presetSubtype="0" fill="hold" grpId="4" nodeType="withEffect">
                                  <p:stCondLst>
                                    <p:cond delay="0"/>
                                  </p:stCondLst>
                                  <p:childTnLst>
                                    <p:set>
                                      <p:cBhvr>
                                        <p:cTn id="9000" dur="1" fill="hold">
                                          <p:stCondLst>
                                            <p:cond delay="0"/>
                                          </p:stCondLst>
                                        </p:cTn>
                                        <p:tgtEl>
                                          <p:spTgt spid="922"/>
                                        </p:tgtEl>
                                        <p:attrNameLst>
                                          <p:attrName>style.visibility</p:attrName>
                                        </p:attrNameLst>
                                      </p:cBhvr>
                                      <p:to>
                                        <p:strVal val="hidden"/>
                                      </p:to>
                                    </p:set>
                                  </p:childTnLst>
                                </p:cTn>
                              </p:par>
                              <p:par>
                                <p:cTn id="9001" presetID="1" presetClass="exit" presetSubtype="0" fill="hold" grpId="4" nodeType="withEffect">
                                  <p:stCondLst>
                                    <p:cond delay="0"/>
                                  </p:stCondLst>
                                  <p:childTnLst>
                                    <p:set>
                                      <p:cBhvr>
                                        <p:cTn id="9002" dur="1" fill="hold">
                                          <p:stCondLst>
                                            <p:cond delay="0"/>
                                          </p:stCondLst>
                                        </p:cTn>
                                        <p:tgtEl>
                                          <p:spTgt spid="921"/>
                                        </p:tgtEl>
                                        <p:attrNameLst>
                                          <p:attrName>style.visibility</p:attrName>
                                        </p:attrNameLst>
                                      </p:cBhvr>
                                      <p:to>
                                        <p:strVal val="hidden"/>
                                      </p:to>
                                    </p:set>
                                  </p:childTnLst>
                                </p:cTn>
                              </p:par>
                              <p:par>
                                <p:cTn id="9003" presetID="1" presetClass="exit" presetSubtype="0" fill="hold" grpId="4" nodeType="withEffect">
                                  <p:stCondLst>
                                    <p:cond delay="0"/>
                                  </p:stCondLst>
                                  <p:childTnLst>
                                    <p:set>
                                      <p:cBhvr>
                                        <p:cTn id="9004" dur="1" fill="hold">
                                          <p:stCondLst>
                                            <p:cond delay="0"/>
                                          </p:stCondLst>
                                        </p:cTn>
                                        <p:tgtEl>
                                          <p:spTgt spid="924"/>
                                        </p:tgtEl>
                                        <p:attrNameLst>
                                          <p:attrName>style.visibility</p:attrName>
                                        </p:attrNameLst>
                                      </p:cBhvr>
                                      <p:to>
                                        <p:strVal val="hidden"/>
                                      </p:to>
                                    </p:set>
                                  </p:childTnLst>
                                </p:cTn>
                              </p:par>
                              <p:par>
                                <p:cTn id="9005" presetID="1" presetClass="exit" presetSubtype="0" fill="hold" grpId="4" nodeType="withEffect">
                                  <p:stCondLst>
                                    <p:cond delay="0"/>
                                  </p:stCondLst>
                                  <p:childTnLst>
                                    <p:set>
                                      <p:cBhvr>
                                        <p:cTn id="9006" dur="1" fill="hold">
                                          <p:stCondLst>
                                            <p:cond delay="0"/>
                                          </p:stCondLst>
                                        </p:cTn>
                                        <p:tgtEl>
                                          <p:spTgt spid="923"/>
                                        </p:tgtEl>
                                        <p:attrNameLst>
                                          <p:attrName>style.visibility</p:attrName>
                                        </p:attrNameLst>
                                      </p:cBhvr>
                                      <p:to>
                                        <p:strVal val="hidden"/>
                                      </p:to>
                                    </p:set>
                                  </p:childTnLst>
                                </p:cTn>
                              </p:par>
                              <p:par>
                                <p:cTn id="9007" presetID="1" presetClass="exit" presetSubtype="0" fill="hold" grpId="4" nodeType="withEffect">
                                  <p:stCondLst>
                                    <p:cond delay="0"/>
                                  </p:stCondLst>
                                  <p:childTnLst>
                                    <p:set>
                                      <p:cBhvr>
                                        <p:cTn id="9008" dur="1" fill="hold">
                                          <p:stCondLst>
                                            <p:cond delay="0"/>
                                          </p:stCondLst>
                                        </p:cTn>
                                        <p:tgtEl>
                                          <p:spTgt spid="926"/>
                                        </p:tgtEl>
                                        <p:attrNameLst>
                                          <p:attrName>style.visibility</p:attrName>
                                        </p:attrNameLst>
                                      </p:cBhvr>
                                      <p:to>
                                        <p:strVal val="hidden"/>
                                      </p:to>
                                    </p:set>
                                  </p:childTnLst>
                                </p:cTn>
                              </p:par>
                              <p:par>
                                <p:cTn id="9009" presetID="1" presetClass="exit" presetSubtype="0" fill="hold" grpId="4" nodeType="withEffect">
                                  <p:stCondLst>
                                    <p:cond delay="0"/>
                                  </p:stCondLst>
                                  <p:childTnLst>
                                    <p:set>
                                      <p:cBhvr>
                                        <p:cTn id="9010" dur="1" fill="hold">
                                          <p:stCondLst>
                                            <p:cond delay="0"/>
                                          </p:stCondLst>
                                        </p:cTn>
                                        <p:tgtEl>
                                          <p:spTgt spid="925"/>
                                        </p:tgtEl>
                                        <p:attrNameLst>
                                          <p:attrName>style.visibility</p:attrName>
                                        </p:attrNameLst>
                                      </p:cBhvr>
                                      <p:to>
                                        <p:strVal val="hidden"/>
                                      </p:to>
                                    </p:set>
                                  </p:childTnLst>
                                </p:cTn>
                              </p:par>
                              <p:par>
                                <p:cTn id="9011" presetID="1" presetClass="exit" presetSubtype="0" fill="hold" grpId="4" nodeType="withEffect">
                                  <p:stCondLst>
                                    <p:cond delay="0"/>
                                  </p:stCondLst>
                                  <p:childTnLst>
                                    <p:set>
                                      <p:cBhvr>
                                        <p:cTn id="9012" dur="1" fill="hold">
                                          <p:stCondLst>
                                            <p:cond delay="0"/>
                                          </p:stCondLst>
                                        </p:cTn>
                                        <p:tgtEl>
                                          <p:spTgt spid="928"/>
                                        </p:tgtEl>
                                        <p:attrNameLst>
                                          <p:attrName>style.visibility</p:attrName>
                                        </p:attrNameLst>
                                      </p:cBhvr>
                                      <p:to>
                                        <p:strVal val="hidden"/>
                                      </p:to>
                                    </p:set>
                                  </p:childTnLst>
                                </p:cTn>
                              </p:par>
                              <p:par>
                                <p:cTn id="9013" presetID="1" presetClass="exit" presetSubtype="0" fill="hold" grpId="4" nodeType="withEffect">
                                  <p:stCondLst>
                                    <p:cond delay="0"/>
                                  </p:stCondLst>
                                  <p:childTnLst>
                                    <p:set>
                                      <p:cBhvr>
                                        <p:cTn id="9014" dur="1" fill="hold">
                                          <p:stCondLst>
                                            <p:cond delay="0"/>
                                          </p:stCondLst>
                                        </p:cTn>
                                        <p:tgtEl>
                                          <p:spTgt spid="927"/>
                                        </p:tgtEl>
                                        <p:attrNameLst>
                                          <p:attrName>style.visibility</p:attrName>
                                        </p:attrNameLst>
                                      </p:cBhvr>
                                      <p:to>
                                        <p:strVal val="hidden"/>
                                      </p:to>
                                    </p:set>
                                  </p:childTnLst>
                                </p:cTn>
                              </p:par>
                              <p:par>
                                <p:cTn id="9015" presetID="1" presetClass="exit" presetSubtype="0" fill="hold" grpId="4" nodeType="withEffect">
                                  <p:stCondLst>
                                    <p:cond delay="0"/>
                                  </p:stCondLst>
                                  <p:childTnLst>
                                    <p:set>
                                      <p:cBhvr>
                                        <p:cTn id="9016" dur="1" fill="hold">
                                          <p:stCondLst>
                                            <p:cond delay="0"/>
                                          </p:stCondLst>
                                        </p:cTn>
                                        <p:tgtEl>
                                          <p:spTgt spid="929"/>
                                        </p:tgtEl>
                                        <p:attrNameLst>
                                          <p:attrName>style.visibility</p:attrName>
                                        </p:attrNameLst>
                                      </p:cBhvr>
                                      <p:to>
                                        <p:strVal val="hidden"/>
                                      </p:to>
                                    </p:set>
                                  </p:childTnLst>
                                </p:cTn>
                              </p:par>
                              <p:par>
                                <p:cTn id="9017" presetID="1" presetClass="exit" presetSubtype="0" fill="hold" grpId="4" nodeType="withEffect">
                                  <p:stCondLst>
                                    <p:cond delay="0"/>
                                  </p:stCondLst>
                                  <p:childTnLst>
                                    <p:set>
                                      <p:cBhvr>
                                        <p:cTn id="9018" dur="1" fill="hold">
                                          <p:stCondLst>
                                            <p:cond delay="0"/>
                                          </p:stCondLst>
                                        </p:cTn>
                                        <p:tgtEl>
                                          <p:spTgt spid="930"/>
                                        </p:tgtEl>
                                        <p:attrNameLst>
                                          <p:attrName>style.visibility</p:attrName>
                                        </p:attrNameLst>
                                      </p:cBhvr>
                                      <p:to>
                                        <p:strVal val="hidden"/>
                                      </p:to>
                                    </p:set>
                                  </p:childTnLst>
                                </p:cTn>
                              </p:par>
                              <p:par>
                                <p:cTn id="9019" presetID="1" presetClass="exit" presetSubtype="0" fill="hold" grpId="4" nodeType="withEffect">
                                  <p:stCondLst>
                                    <p:cond delay="0"/>
                                  </p:stCondLst>
                                  <p:childTnLst>
                                    <p:set>
                                      <p:cBhvr>
                                        <p:cTn id="9020" dur="1" fill="hold">
                                          <p:stCondLst>
                                            <p:cond delay="0"/>
                                          </p:stCondLst>
                                        </p:cTn>
                                        <p:tgtEl>
                                          <p:spTgt spid="932"/>
                                        </p:tgtEl>
                                        <p:attrNameLst>
                                          <p:attrName>style.visibility</p:attrName>
                                        </p:attrNameLst>
                                      </p:cBhvr>
                                      <p:to>
                                        <p:strVal val="hidden"/>
                                      </p:to>
                                    </p:set>
                                  </p:childTnLst>
                                </p:cTn>
                              </p:par>
                              <p:par>
                                <p:cTn id="9021" presetID="1" presetClass="exit" presetSubtype="0" fill="hold" grpId="4" nodeType="withEffect">
                                  <p:stCondLst>
                                    <p:cond delay="0"/>
                                  </p:stCondLst>
                                  <p:childTnLst>
                                    <p:set>
                                      <p:cBhvr>
                                        <p:cTn id="9022" dur="1" fill="hold">
                                          <p:stCondLst>
                                            <p:cond delay="0"/>
                                          </p:stCondLst>
                                        </p:cTn>
                                        <p:tgtEl>
                                          <p:spTgt spid="931"/>
                                        </p:tgtEl>
                                        <p:attrNameLst>
                                          <p:attrName>style.visibility</p:attrName>
                                        </p:attrNameLst>
                                      </p:cBhvr>
                                      <p:to>
                                        <p:strVal val="hidden"/>
                                      </p:to>
                                    </p:set>
                                  </p:childTnLst>
                                </p:cTn>
                              </p:par>
                              <p:par>
                                <p:cTn id="9023" presetID="1" presetClass="exit" presetSubtype="0" fill="hold" grpId="4" nodeType="withEffect">
                                  <p:stCondLst>
                                    <p:cond delay="0"/>
                                  </p:stCondLst>
                                  <p:childTnLst>
                                    <p:set>
                                      <p:cBhvr>
                                        <p:cTn id="9024" dur="1" fill="hold">
                                          <p:stCondLst>
                                            <p:cond delay="0"/>
                                          </p:stCondLst>
                                        </p:cTn>
                                        <p:tgtEl>
                                          <p:spTgt spid="934"/>
                                        </p:tgtEl>
                                        <p:attrNameLst>
                                          <p:attrName>style.visibility</p:attrName>
                                        </p:attrNameLst>
                                      </p:cBhvr>
                                      <p:to>
                                        <p:strVal val="hidden"/>
                                      </p:to>
                                    </p:set>
                                  </p:childTnLst>
                                </p:cTn>
                              </p:par>
                              <p:par>
                                <p:cTn id="9025" presetID="1" presetClass="exit" presetSubtype="0" fill="hold" grpId="4" nodeType="withEffect">
                                  <p:stCondLst>
                                    <p:cond delay="0"/>
                                  </p:stCondLst>
                                  <p:childTnLst>
                                    <p:set>
                                      <p:cBhvr>
                                        <p:cTn id="9026" dur="1" fill="hold">
                                          <p:stCondLst>
                                            <p:cond delay="0"/>
                                          </p:stCondLst>
                                        </p:cTn>
                                        <p:tgtEl>
                                          <p:spTgt spid="933"/>
                                        </p:tgtEl>
                                        <p:attrNameLst>
                                          <p:attrName>style.visibility</p:attrName>
                                        </p:attrNameLst>
                                      </p:cBhvr>
                                      <p:to>
                                        <p:strVal val="hidden"/>
                                      </p:to>
                                    </p:set>
                                  </p:childTnLst>
                                </p:cTn>
                              </p:par>
                              <p:par>
                                <p:cTn id="9027" presetID="1" presetClass="exit" presetSubtype="0" fill="hold" grpId="4" nodeType="withEffect">
                                  <p:stCondLst>
                                    <p:cond delay="0"/>
                                  </p:stCondLst>
                                  <p:childTnLst>
                                    <p:set>
                                      <p:cBhvr>
                                        <p:cTn id="9028" dur="1" fill="hold">
                                          <p:stCondLst>
                                            <p:cond delay="0"/>
                                          </p:stCondLst>
                                        </p:cTn>
                                        <p:tgtEl>
                                          <p:spTgt spid="936"/>
                                        </p:tgtEl>
                                        <p:attrNameLst>
                                          <p:attrName>style.visibility</p:attrName>
                                        </p:attrNameLst>
                                      </p:cBhvr>
                                      <p:to>
                                        <p:strVal val="hidden"/>
                                      </p:to>
                                    </p:set>
                                  </p:childTnLst>
                                </p:cTn>
                              </p:par>
                              <p:par>
                                <p:cTn id="9029" presetID="1" presetClass="exit" presetSubtype="0" fill="hold" grpId="4" nodeType="withEffect">
                                  <p:stCondLst>
                                    <p:cond delay="0"/>
                                  </p:stCondLst>
                                  <p:childTnLst>
                                    <p:set>
                                      <p:cBhvr>
                                        <p:cTn id="9030" dur="1" fill="hold">
                                          <p:stCondLst>
                                            <p:cond delay="0"/>
                                          </p:stCondLst>
                                        </p:cTn>
                                        <p:tgtEl>
                                          <p:spTgt spid="935"/>
                                        </p:tgtEl>
                                        <p:attrNameLst>
                                          <p:attrName>style.visibility</p:attrName>
                                        </p:attrNameLst>
                                      </p:cBhvr>
                                      <p:to>
                                        <p:strVal val="hidden"/>
                                      </p:to>
                                    </p:set>
                                  </p:childTnLst>
                                </p:cTn>
                              </p:par>
                              <p:par>
                                <p:cTn id="9031" presetID="1" presetClass="exit" presetSubtype="0" fill="hold" grpId="4" nodeType="withEffect">
                                  <p:stCondLst>
                                    <p:cond delay="0"/>
                                  </p:stCondLst>
                                  <p:childTnLst>
                                    <p:set>
                                      <p:cBhvr>
                                        <p:cTn id="9032" dur="1" fill="hold">
                                          <p:stCondLst>
                                            <p:cond delay="0"/>
                                          </p:stCondLst>
                                        </p:cTn>
                                        <p:tgtEl>
                                          <p:spTgt spid="938"/>
                                        </p:tgtEl>
                                        <p:attrNameLst>
                                          <p:attrName>style.visibility</p:attrName>
                                        </p:attrNameLst>
                                      </p:cBhvr>
                                      <p:to>
                                        <p:strVal val="hidden"/>
                                      </p:to>
                                    </p:set>
                                  </p:childTnLst>
                                </p:cTn>
                              </p:par>
                              <p:par>
                                <p:cTn id="9033" presetID="1" presetClass="exit" presetSubtype="0" fill="hold" grpId="4" nodeType="withEffect">
                                  <p:stCondLst>
                                    <p:cond delay="0"/>
                                  </p:stCondLst>
                                  <p:childTnLst>
                                    <p:set>
                                      <p:cBhvr>
                                        <p:cTn id="9034" dur="1" fill="hold">
                                          <p:stCondLst>
                                            <p:cond delay="0"/>
                                          </p:stCondLst>
                                        </p:cTn>
                                        <p:tgtEl>
                                          <p:spTgt spid="937"/>
                                        </p:tgtEl>
                                        <p:attrNameLst>
                                          <p:attrName>style.visibility</p:attrName>
                                        </p:attrNameLst>
                                      </p:cBhvr>
                                      <p:to>
                                        <p:strVal val="hidden"/>
                                      </p:to>
                                    </p:set>
                                  </p:childTnLst>
                                </p:cTn>
                              </p:par>
                              <p:par>
                                <p:cTn id="9035" presetID="1" presetClass="exit" presetSubtype="0" fill="hold" grpId="4" nodeType="withEffect">
                                  <p:stCondLst>
                                    <p:cond delay="0"/>
                                  </p:stCondLst>
                                  <p:childTnLst>
                                    <p:set>
                                      <p:cBhvr>
                                        <p:cTn id="9036" dur="1" fill="hold">
                                          <p:stCondLst>
                                            <p:cond delay="0"/>
                                          </p:stCondLst>
                                        </p:cTn>
                                        <p:tgtEl>
                                          <p:spTgt spid="940"/>
                                        </p:tgtEl>
                                        <p:attrNameLst>
                                          <p:attrName>style.visibility</p:attrName>
                                        </p:attrNameLst>
                                      </p:cBhvr>
                                      <p:to>
                                        <p:strVal val="hidden"/>
                                      </p:to>
                                    </p:set>
                                  </p:childTnLst>
                                </p:cTn>
                              </p:par>
                              <p:par>
                                <p:cTn id="9037" presetID="1" presetClass="exit" presetSubtype="0" fill="hold" grpId="4" nodeType="withEffect">
                                  <p:stCondLst>
                                    <p:cond delay="0"/>
                                  </p:stCondLst>
                                  <p:childTnLst>
                                    <p:set>
                                      <p:cBhvr>
                                        <p:cTn id="9038" dur="1" fill="hold">
                                          <p:stCondLst>
                                            <p:cond delay="0"/>
                                          </p:stCondLst>
                                        </p:cTn>
                                        <p:tgtEl>
                                          <p:spTgt spid="939"/>
                                        </p:tgtEl>
                                        <p:attrNameLst>
                                          <p:attrName>style.visibility</p:attrName>
                                        </p:attrNameLst>
                                      </p:cBhvr>
                                      <p:to>
                                        <p:strVal val="hidden"/>
                                      </p:to>
                                    </p:set>
                                  </p:childTnLst>
                                </p:cTn>
                              </p:par>
                              <p:par>
                                <p:cTn id="9039" presetID="1" presetClass="exit" presetSubtype="0" fill="hold" grpId="4" nodeType="withEffect">
                                  <p:stCondLst>
                                    <p:cond delay="0"/>
                                  </p:stCondLst>
                                  <p:childTnLst>
                                    <p:set>
                                      <p:cBhvr>
                                        <p:cTn id="9040" dur="1" fill="hold">
                                          <p:stCondLst>
                                            <p:cond delay="0"/>
                                          </p:stCondLst>
                                        </p:cTn>
                                        <p:tgtEl>
                                          <p:spTgt spid="942"/>
                                        </p:tgtEl>
                                        <p:attrNameLst>
                                          <p:attrName>style.visibility</p:attrName>
                                        </p:attrNameLst>
                                      </p:cBhvr>
                                      <p:to>
                                        <p:strVal val="hidden"/>
                                      </p:to>
                                    </p:set>
                                  </p:childTnLst>
                                </p:cTn>
                              </p:par>
                              <p:par>
                                <p:cTn id="9041" presetID="1" presetClass="exit" presetSubtype="0" fill="hold" grpId="4" nodeType="withEffect">
                                  <p:stCondLst>
                                    <p:cond delay="0"/>
                                  </p:stCondLst>
                                  <p:childTnLst>
                                    <p:set>
                                      <p:cBhvr>
                                        <p:cTn id="9042" dur="1" fill="hold">
                                          <p:stCondLst>
                                            <p:cond delay="0"/>
                                          </p:stCondLst>
                                        </p:cTn>
                                        <p:tgtEl>
                                          <p:spTgt spid="941"/>
                                        </p:tgtEl>
                                        <p:attrNameLst>
                                          <p:attrName>style.visibility</p:attrName>
                                        </p:attrNameLst>
                                      </p:cBhvr>
                                      <p:to>
                                        <p:strVal val="hidden"/>
                                      </p:to>
                                    </p:set>
                                  </p:childTnLst>
                                </p:cTn>
                              </p:par>
                              <p:par>
                                <p:cTn id="9043" presetID="1" presetClass="exit" presetSubtype="0" fill="hold" grpId="4" nodeType="withEffect">
                                  <p:stCondLst>
                                    <p:cond delay="0"/>
                                  </p:stCondLst>
                                  <p:childTnLst>
                                    <p:set>
                                      <p:cBhvr>
                                        <p:cTn id="9044" dur="1" fill="hold">
                                          <p:stCondLst>
                                            <p:cond delay="0"/>
                                          </p:stCondLst>
                                        </p:cTn>
                                        <p:tgtEl>
                                          <p:spTgt spid="944"/>
                                        </p:tgtEl>
                                        <p:attrNameLst>
                                          <p:attrName>style.visibility</p:attrName>
                                        </p:attrNameLst>
                                      </p:cBhvr>
                                      <p:to>
                                        <p:strVal val="hidden"/>
                                      </p:to>
                                    </p:set>
                                  </p:childTnLst>
                                </p:cTn>
                              </p:par>
                              <p:par>
                                <p:cTn id="9045" presetID="1" presetClass="exit" presetSubtype="0" fill="hold" grpId="4" nodeType="withEffect">
                                  <p:stCondLst>
                                    <p:cond delay="0"/>
                                  </p:stCondLst>
                                  <p:childTnLst>
                                    <p:set>
                                      <p:cBhvr>
                                        <p:cTn id="9046" dur="1" fill="hold">
                                          <p:stCondLst>
                                            <p:cond delay="0"/>
                                          </p:stCondLst>
                                        </p:cTn>
                                        <p:tgtEl>
                                          <p:spTgt spid="943"/>
                                        </p:tgtEl>
                                        <p:attrNameLst>
                                          <p:attrName>style.visibility</p:attrName>
                                        </p:attrNameLst>
                                      </p:cBhvr>
                                      <p:to>
                                        <p:strVal val="hidden"/>
                                      </p:to>
                                    </p:set>
                                  </p:childTnLst>
                                </p:cTn>
                              </p:par>
                              <p:par>
                                <p:cTn id="9047" presetID="1" presetClass="exit" presetSubtype="0" fill="hold" grpId="4" nodeType="withEffect">
                                  <p:stCondLst>
                                    <p:cond delay="0"/>
                                  </p:stCondLst>
                                  <p:childTnLst>
                                    <p:set>
                                      <p:cBhvr>
                                        <p:cTn id="9048" dur="1" fill="hold">
                                          <p:stCondLst>
                                            <p:cond delay="0"/>
                                          </p:stCondLst>
                                        </p:cTn>
                                        <p:tgtEl>
                                          <p:spTgt spid="946"/>
                                        </p:tgtEl>
                                        <p:attrNameLst>
                                          <p:attrName>style.visibility</p:attrName>
                                        </p:attrNameLst>
                                      </p:cBhvr>
                                      <p:to>
                                        <p:strVal val="hidden"/>
                                      </p:to>
                                    </p:set>
                                  </p:childTnLst>
                                </p:cTn>
                              </p:par>
                              <p:par>
                                <p:cTn id="9049" presetID="1" presetClass="exit" presetSubtype="0" fill="hold" grpId="4" nodeType="withEffect">
                                  <p:stCondLst>
                                    <p:cond delay="0"/>
                                  </p:stCondLst>
                                  <p:childTnLst>
                                    <p:set>
                                      <p:cBhvr>
                                        <p:cTn id="9050" dur="1" fill="hold">
                                          <p:stCondLst>
                                            <p:cond delay="0"/>
                                          </p:stCondLst>
                                        </p:cTn>
                                        <p:tgtEl>
                                          <p:spTgt spid="945"/>
                                        </p:tgtEl>
                                        <p:attrNameLst>
                                          <p:attrName>style.visibility</p:attrName>
                                        </p:attrNameLst>
                                      </p:cBhvr>
                                      <p:to>
                                        <p:strVal val="hidden"/>
                                      </p:to>
                                    </p:set>
                                  </p:childTnLst>
                                </p:cTn>
                              </p:par>
                              <p:par>
                                <p:cTn id="9051" presetID="1" presetClass="exit" presetSubtype="0" fill="hold" grpId="2" nodeType="withEffect">
                                  <p:stCondLst>
                                    <p:cond delay="0"/>
                                  </p:stCondLst>
                                  <p:childTnLst>
                                    <p:set>
                                      <p:cBhvr>
                                        <p:cTn id="9052" dur="1" fill="hold">
                                          <p:stCondLst>
                                            <p:cond delay="0"/>
                                          </p:stCondLst>
                                        </p:cTn>
                                        <p:tgtEl>
                                          <p:spTgt spid="948"/>
                                        </p:tgtEl>
                                        <p:attrNameLst>
                                          <p:attrName>style.visibility</p:attrName>
                                        </p:attrNameLst>
                                      </p:cBhvr>
                                      <p:to>
                                        <p:strVal val="hidden"/>
                                      </p:to>
                                    </p:set>
                                  </p:childTnLst>
                                </p:cTn>
                              </p:par>
                              <p:par>
                                <p:cTn id="9053" presetID="1" presetClass="exit" presetSubtype="0" fill="hold" grpId="2" nodeType="withEffect">
                                  <p:stCondLst>
                                    <p:cond delay="0"/>
                                  </p:stCondLst>
                                  <p:childTnLst>
                                    <p:set>
                                      <p:cBhvr>
                                        <p:cTn id="9054" dur="1" fill="hold">
                                          <p:stCondLst>
                                            <p:cond delay="0"/>
                                          </p:stCondLst>
                                        </p:cTn>
                                        <p:tgtEl>
                                          <p:spTgt spid="947"/>
                                        </p:tgtEl>
                                        <p:attrNameLst>
                                          <p:attrName>style.visibility</p:attrName>
                                        </p:attrNameLst>
                                      </p:cBhvr>
                                      <p:to>
                                        <p:strVal val="hidden"/>
                                      </p:to>
                                    </p:set>
                                  </p:childTnLst>
                                </p:cTn>
                              </p:par>
                              <p:par>
                                <p:cTn id="9055" presetID="1" presetClass="entr" presetSubtype="0" fill="hold" grpId="2" nodeType="withEffect">
                                  <p:stCondLst>
                                    <p:cond delay="0"/>
                                  </p:stCondLst>
                                  <p:childTnLst>
                                    <p:set>
                                      <p:cBhvr>
                                        <p:cTn id="9056" dur="1" fill="hold">
                                          <p:stCondLst>
                                            <p:cond delay="0"/>
                                          </p:stCondLst>
                                        </p:cTn>
                                        <p:tgtEl>
                                          <p:spTgt spid="848"/>
                                        </p:tgtEl>
                                        <p:attrNameLst>
                                          <p:attrName>style.visibility</p:attrName>
                                        </p:attrNameLst>
                                      </p:cBhvr>
                                      <p:to>
                                        <p:strVal val="visible"/>
                                      </p:to>
                                    </p:set>
                                  </p:childTnLst>
                                </p:cTn>
                              </p:par>
                            </p:childTnLst>
                          </p:cTn>
                        </p:par>
                      </p:childTnLst>
                    </p:cTn>
                  </p:par>
                </p:childTnLst>
              </p:cTn>
              <p:nextCondLst>
                <p:cond evt="onClick" delay="0">
                  <p:tgtEl>
                    <p:spTgt spid="437"/>
                  </p:tgtEl>
                </p:cond>
              </p:nextCondLst>
            </p:seq>
            <p:seq concurrent="1" nextAc="seek">
              <p:cTn id="9057" restart="whenNotActive" fill="hold" evtFilter="cancelBubble" nodeType="interactiveSeq">
                <p:stCondLst>
                  <p:cond evt="onClick" delay="0">
                    <p:tgtEl>
                      <p:spTgt spid="438"/>
                    </p:tgtEl>
                  </p:cond>
                </p:stCondLst>
                <p:endSync evt="end" delay="0">
                  <p:rtn val="all"/>
                </p:endSync>
                <p:childTnLst>
                  <p:par>
                    <p:cTn id="9058" fill="hold">
                      <p:stCondLst>
                        <p:cond delay="0"/>
                      </p:stCondLst>
                      <p:childTnLst>
                        <p:par>
                          <p:cTn id="9059" fill="hold">
                            <p:stCondLst>
                              <p:cond delay="0"/>
                            </p:stCondLst>
                            <p:childTnLst>
                              <p:par>
                                <p:cTn id="9060" presetID="1" presetClass="exit" presetSubtype="0" fill="hold" grpId="4" nodeType="clickEffect">
                                  <p:stCondLst>
                                    <p:cond delay="0"/>
                                  </p:stCondLst>
                                  <p:childTnLst>
                                    <p:set>
                                      <p:cBhvr>
                                        <p:cTn id="9061" dur="1" fill="hold">
                                          <p:stCondLst>
                                            <p:cond delay="0"/>
                                          </p:stCondLst>
                                        </p:cTn>
                                        <p:tgtEl>
                                          <p:spTgt spid="950"/>
                                        </p:tgtEl>
                                        <p:attrNameLst>
                                          <p:attrName>style.visibility</p:attrName>
                                        </p:attrNameLst>
                                      </p:cBhvr>
                                      <p:to>
                                        <p:strVal val="hidden"/>
                                      </p:to>
                                    </p:set>
                                  </p:childTnLst>
                                </p:cTn>
                              </p:par>
                              <p:par>
                                <p:cTn id="9062" presetID="1" presetClass="exit" presetSubtype="0" fill="hold" grpId="4" nodeType="withEffect">
                                  <p:stCondLst>
                                    <p:cond delay="0"/>
                                  </p:stCondLst>
                                  <p:childTnLst>
                                    <p:set>
                                      <p:cBhvr>
                                        <p:cTn id="9063" dur="1" fill="hold">
                                          <p:stCondLst>
                                            <p:cond delay="0"/>
                                          </p:stCondLst>
                                        </p:cTn>
                                        <p:tgtEl>
                                          <p:spTgt spid="951"/>
                                        </p:tgtEl>
                                        <p:attrNameLst>
                                          <p:attrName>style.visibility</p:attrName>
                                        </p:attrNameLst>
                                      </p:cBhvr>
                                      <p:to>
                                        <p:strVal val="hidden"/>
                                      </p:to>
                                    </p:set>
                                  </p:childTnLst>
                                </p:cTn>
                              </p:par>
                              <p:par>
                                <p:cTn id="9064" presetID="1" presetClass="exit" presetSubtype="0" fill="hold" grpId="4" nodeType="withEffect">
                                  <p:stCondLst>
                                    <p:cond delay="0"/>
                                  </p:stCondLst>
                                  <p:childTnLst>
                                    <p:set>
                                      <p:cBhvr>
                                        <p:cTn id="9065" dur="1" fill="hold">
                                          <p:stCondLst>
                                            <p:cond delay="0"/>
                                          </p:stCondLst>
                                        </p:cTn>
                                        <p:tgtEl>
                                          <p:spTgt spid="953"/>
                                        </p:tgtEl>
                                        <p:attrNameLst>
                                          <p:attrName>style.visibility</p:attrName>
                                        </p:attrNameLst>
                                      </p:cBhvr>
                                      <p:to>
                                        <p:strVal val="hidden"/>
                                      </p:to>
                                    </p:set>
                                  </p:childTnLst>
                                </p:cTn>
                              </p:par>
                              <p:par>
                                <p:cTn id="9066" presetID="1" presetClass="exit" presetSubtype="0" fill="hold" grpId="4" nodeType="withEffect">
                                  <p:stCondLst>
                                    <p:cond delay="0"/>
                                  </p:stCondLst>
                                  <p:childTnLst>
                                    <p:set>
                                      <p:cBhvr>
                                        <p:cTn id="9067" dur="1" fill="hold">
                                          <p:stCondLst>
                                            <p:cond delay="0"/>
                                          </p:stCondLst>
                                        </p:cTn>
                                        <p:tgtEl>
                                          <p:spTgt spid="952"/>
                                        </p:tgtEl>
                                        <p:attrNameLst>
                                          <p:attrName>style.visibility</p:attrName>
                                        </p:attrNameLst>
                                      </p:cBhvr>
                                      <p:to>
                                        <p:strVal val="hidden"/>
                                      </p:to>
                                    </p:set>
                                  </p:childTnLst>
                                </p:cTn>
                              </p:par>
                              <p:par>
                                <p:cTn id="9068" presetID="1" presetClass="exit" presetSubtype="0" fill="hold" grpId="4" nodeType="withEffect">
                                  <p:stCondLst>
                                    <p:cond delay="0"/>
                                  </p:stCondLst>
                                  <p:childTnLst>
                                    <p:set>
                                      <p:cBhvr>
                                        <p:cTn id="9069" dur="1" fill="hold">
                                          <p:stCondLst>
                                            <p:cond delay="0"/>
                                          </p:stCondLst>
                                        </p:cTn>
                                        <p:tgtEl>
                                          <p:spTgt spid="955"/>
                                        </p:tgtEl>
                                        <p:attrNameLst>
                                          <p:attrName>style.visibility</p:attrName>
                                        </p:attrNameLst>
                                      </p:cBhvr>
                                      <p:to>
                                        <p:strVal val="hidden"/>
                                      </p:to>
                                    </p:set>
                                  </p:childTnLst>
                                </p:cTn>
                              </p:par>
                              <p:par>
                                <p:cTn id="9070" presetID="1" presetClass="exit" presetSubtype="0" fill="hold" grpId="4" nodeType="withEffect">
                                  <p:stCondLst>
                                    <p:cond delay="0"/>
                                  </p:stCondLst>
                                  <p:childTnLst>
                                    <p:set>
                                      <p:cBhvr>
                                        <p:cTn id="9071" dur="1" fill="hold">
                                          <p:stCondLst>
                                            <p:cond delay="0"/>
                                          </p:stCondLst>
                                        </p:cTn>
                                        <p:tgtEl>
                                          <p:spTgt spid="954"/>
                                        </p:tgtEl>
                                        <p:attrNameLst>
                                          <p:attrName>style.visibility</p:attrName>
                                        </p:attrNameLst>
                                      </p:cBhvr>
                                      <p:to>
                                        <p:strVal val="hidden"/>
                                      </p:to>
                                    </p:set>
                                  </p:childTnLst>
                                </p:cTn>
                              </p:par>
                              <p:par>
                                <p:cTn id="9072" presetID="1" presetClass="exit" presetSubtype="0" fill="hold" grpId="4" nodeType="withEffect">
                                  <p:stCondLst>
                                    <p:cond delay="0"/>
                                  </p:stCondLst>
                                  <p:childTnLst>
                                    <p:set>
                                      <p:cBhvr>
                                        <p:cTn id="9073" dur="1" fill="hold">
                                          <p:stCondLst>
                                            <p:cond delay="0"/>
                                          </p:stCondLst>
                                        </p:cTn>
                                        <p:tgtEl>
                                          <p:spTgt spid="957"/>
                                        </p:tgtEl>
                                        <p:attrNameLst>
                                          <p:attrName>style.visibility</p:attrName>
                                        </p:attrNameLst>
                                      </p:cBhvr>
                                      <p:to>
                                        <p:strVal val="hidden"/>
                                      </p:to>
                                    </p:set>
                                  </p:childTnLst>
                                </p:cTn>
                              </p:par>
                              <p:par>
                                <p:cTn id="9074" presetID="1" presetClass="exit" presetSubtype="0" fill="hold" grpId="4" nodeType="withEffect">
                                  <p:stCondLst>
                                    <p:cond delay="0"/>
                                  </p:stCondLst>
                                  <p:childTnLst>
                                    <p:set>
                                      <p:cBhvr>
                                        <p:cTn id="9075" dur="1" fill="hold">
                                          <p:stCondLst>
                                            <p:cond delay="0"/>
                                          </p:stCondLst>
                                        </p:cTn>
                                        <p:tgtEl>
                                          <p:spTgt spid="956"/>
                                        </p:tgtEl>
                                        <p:attrNameLst>
                                          <p:attrName>style.visibility</p:attrName>
                                        </p:attrNameLst>
                                      </p:cBhvr>
                                      <p:to>
                                        <p:strVal val="hidden"/>
                                      </p:to>
                                    </p:set>
                                  </p:childTnLst>
                                </p:cTn>
                              </p:par>
                              <p:par>
                                <p:cTn id="9076" presetID="1" presetClass="exit" presetSubtype="0" fill="hold" grpId="4" nodeType="withEffect">
                                  <p:stCondLst>
                                    <p:cond delay="0"/>
                                  </p:stCondLst>
                                  <p:childTnLst>
                                    <p:set>
                                      <p:cBhvr>
                                        <p:cTn id="9077" dur="1" fill="hold">
                                          <p:stCondLst>
                                            <p:cond delay="0"/>
                                          </p:stCondLst>
                                        </p:cTn>
                                        <p:tgtEl>
                                          <p:spTgt spid="959"/>
                                        </p:tgtEl>
                                        <p:attrNameLst>
                                          <p:attrName>style.visibility</p:attrName>
                                        </p:attrNameLst>
                                      </p:cBhvr>
                                      <p:to>
                                        <p:strVal val="hidden"/>
                                      </p:to>
                                    </p:set>
                                  </p:childTnLst>
                                </p:cTn>
                              </p:par>
                              <p:par>
                                <p:cTn id="9078" presetID="1" presetClass="exit" presetSubtype="0" fill="hold" grpId="4" nodeType="withEffect">
                                  <p:stCondLst>
                                    <p:cond delay="0"/>
                                  </p:stCondLst>
                                  <p:childTnLst>
                                    <p:set>
                                      <p:cBhvr>
                                        <p:cTn id="9079" dur="1" fill="hold">
                                          <p:stCondLst>
                                            <p:cond delay="0"/>
                                          </p:stCondLst>
                                        </p:cTn>
                                        <p:tgtEl>
                                          <p:spTgt spid="958"/>
                                        </p:tgtEl>
                                        <p:attrNameLst>
                                          <p:attrName>style.visibility</p:attrName>
                                        </p:attrNameLst>
                                      </p:cBhvr>
                                      <p:to>
                                        <p:strVal val="hidden"/>
                                      </p:to>
                                    </p:set>
                                  </p:childTnLst>
                                </p:cTn>
                              </p:par>
                              <p:par>
                                <p:cTn id="9080" presetID="1" presetClass="exit" presetSubtype="0" fill="hold" grpId="4" nodeType="withEffect">
                                  <p:stCondLst>
                                    <p:cond delay="0"/>
                                  </p:stCondLst>
                                  <p:childTnLst>
                                    <p:set>
                                      <p:cBhvr>
                                        <p:cTn id="9081" dur="1" fill="hold">
                                          <p:stCondLst>
                                            <p:cond delay="0"/>
                                          </p:stCondLst>
                                        </p:cTn>
                                        <p:tgtEl>
                                          <p:spTgt spid="961"/>
                                        </p:tgtEl>
                                        <p:attrNameLst>
                                          <p:attrName>style.visibility</p:attrName>
                                        </p:attrNameLst>
                                      </p:cBhvr>
                                      <p:to>
                                        <p:strVal val="hidden"/>
                                      </p:to>
                                    </p:set>
                                  </p:childTnLst>
                                </p:cTn>
                              </p:par>
                              <p:par>
                                <p:cTn id="9082" presetID="1" presetClass="exit" presetSubtype="0" fill="hold" grpId="4" nodeType="withEffect">
                                  <p:stCondLst>
                                    <p:cond delay="0"/>
                                  </p:stCondLst>
                                  <p:childTnLst>
                                    <p:set>
                                      <p:cBhvr>
                                        <p:cTn id="9083" dur="1" fill="hold">
                                          <p:stCondLst>
                                            <p:cond delay="0"/>
                                          </p:stCondLst>
                                        </p:cTn>
                                        <p:tgtEl>
                                          <p:spTgt spid="960"/>
                                        </p:tgtEl>
                                        <p:attrNameLst>
                                          <p:attrName>style.visibility</p:attrName>
                                        </p:attrNameLst>
                                      </p:cBhvr>
                                      <p:to>
                                        <p:strVal val="hidden"/>
                                      </p:to>
                                    </p:set>
                                  </p:childTnLst>
                                </p:cTn>
                              </p:par>
                              <p:par>
                                <p:cTn id="9084" presetID="1" presetClass="exit" presetSubtype="0" fill="hold" grpId="4" nodeType="withEffect">
                                  <p:stCondLst>
                                    <p:cond delay="0"/>
                                  </p:stCondLst>
                                  <p:childTnLst>
                                    <p:set>
                                      <p:cBhvr>
                                        <p:cTn id="9085" dur="1" fill="hold">
                                          <p:stCondLst>
                                            <p:cond delay="0"/>
                                          </p:stCondLst>
                                        </p:cTn>
                                        <p:tgtEl>
                                          <p:spTgt spid="963"/>
                                        </p:tgtEl>
                                        <p:attrNameLst>
                                          <p:attrName>style.visibility</p:attrName>
                                        </p:attrNameLst>
                                      </p:cBhvr>
                                      <p:to>
                                        <p:strVal val="hidden"/>
                                      </p:to>
                                    </p:set>
                                  </p:childTnLst>
                                </p:cTn>
                              </p:par>
                              <p:par>
                                <p:cTn id="9086" presetID="1" presetClass="exit" presetSubtype="0" fill="hold" grpId="4" nodeType="withEffect">
                                  <p:stCondLst>
                                    <p:cond delay="0"/>
                                  </p:stCondLst>
                                  <p:childTnLst>
                                    <p:set>
                                      <p:cBhvr>
                                        <p:cTn id="9087" dur="1" fill="hold">
                                          <p:stCondLst>
                                            <p:cond delay="0"/>
                                          </p:stCondLst>
                                        </p:cTn>
                                        <p:tgtEl>
                                          <p:spTgt spid="962"/>
                                        </p:tgtEl>
                                        <p:attrNameLst>
                                          <p:attrName>style.visibility</p:attrName>
                                        </p:attrNameLst>
                                      </p:cBhvr>
                                      <p:to>
                                        <p:strVal val="hidden"/>
                                      </p:to>
                                    </p:set>
                                  </p:childTnLst>
                                </p:cTn>
                              </p:par>
                              <p:par>
                                <p:cTn id="9088" presetID="1" presetClass="exit" presetSubtype="0" fill="hold" grpId="4" nodeType="withEffect">
                                  <p:stCondLst>
                                    <p:cond delay="0"/>
                                  </p:stCondLst>
                                  <p:childTnLst>
                                    <p:set>
                                      <p:cBhvr>
                                        <p:cTn id="9089" dur="1" fill="hold">
                                          <p:stCondLst>
                                            <p:cond delay="0"/>
                                          </p:stCondLst>
                                        </p:cTn>
                                        <p:tgtEl>
                                          <p:spTgt spid="965"/>
                                        </p:tgtEl>
                                        <p:attrNameLst>
                                          <p:attrName>style.visibility</p:attrName>
                                        </p:attrNameLst>
                                      </p:cBhvr>
                                      <p:to>
                                        <p:strVal val="hidden"/>
                                      </p:to>
                                    </p:set>
                                  </p:childTnLst>
                                </p:cTn>
                              </p:par>
                              <p:par>
                                <p:cTn id="9090" presetID="1" presetClass="exit" presetSubtype="0" fill="hold" grpId="4" nodeType="withEffect">
                                  <p:stCondLst>
                                    <p:cond delay="0"/>
                                  </p:stCondLst>
                                  <p:childTnLst>
                                    <p:set>
                                      <p:cBhvr>
                                        <p:cTn id="9091" dur="1" fill="hold">
                                          <p:stCondLst>
                                            <p:cond delay="0"/>
                                          </p:stCondLst>
                                        </p:cTn>
                                        <p:tgtEl>
                                          <p:spTgt spid="964"/>
                                        </p:tgtEl>
                                        <p:attrNameLst>
                                          <p:attrName>style.visibility</p:attrName>
                                        </p:attrNameLst>
                                      </p:cBhvr>
                                      <p:to>
                                        <p:strVal val="hidden"/>
                                      </p:to>
                                    </p:set>
                                  </p:childTnLst>
                                </p:cTn>
                              </p:par>
                              <p:par>
                                <p:cTn id="9092" presetID="1" presetClass="exit" presetSubtype="0" fill="hold" grpId="4" nodeType="withEffect">
                                  <p:stCondLst>
                                    <p:cond delay="0"/>
                                  </p:stCondLst>
                                  <p:childTnLst>
                                    <p:set>
                                      <p:cBhvr>
                                        <p:cTn id="9093" dur="1" fill="hold">
                                          <p:stCondLst>
                                            <p:cond delay="0"/>
                                          </p:stCondLst>
                                        </p:cTn>
                                        <p:tgtEl>
                                          <p:spTgt spid="967"/>
                                        </p:tgtEl>
                                        <p:attrNameLst>
                                          <p:attrName>style.visibility</p:attrName>
                                        </p:attrNameLst>
                                      </p:cBhvr>
                                      <p:to>
                                        <p:strVal val="hidden"/>
                                      </p:to>
                                    </p:set>
                                  </p:childTnLst>
                                </p:cTn>
                              </p:par>
                              <p:par>
                                <p:cTn id="9094" presetID="1" presetClass="exit" presetSubtype="0" fill="hold" grpId="4" nodeType="withEffect">
                                  <p:stCondLst>
                                    <p:cond delay="0"/>
                                  </p:stCondLst>
                                  <p:childTnLst>
                                    <p:set>
                                      <p:cBhvr>
                                        <p:cTn id="9095" dur="1" fill="hold">
                                          <p:stCondLst>
                                            <p:cond delay="0"/>
                                          </p:stCondLst>
                                        </p:cTn>
                                        <p:tgtEl>
                                          <p:spTgt spid="966"/>
                                        </p:tgtEl>
                                        <p:attrNameLst>
                                          <p:attrName>style.visibility</p:attrName>
                                        </p:attrNameLst>
                                      </p:cBhvr>
                                      <p:to>
                                        <p:strVal val="hidden"/>
                                      </p:to>
                                    </p:set>
                                  </p:childTnLst>
                                </p:cTn>
                              </p:par>
                              <p:par>
                                <p:cTn id="9096" presetID="1" presetClass="exit" presetSubtype="0" fill="hold" grpId="4" nodeType="withEffect">
                                  <p:stCondLst>
                                    <p:cond delay="0"/>
                                  </p:stCondLst>
                                  <p:childTnLst>
                                    <p:set>
                                      <p:cBhvr>
                                        <p:cTn id="9097" dur="1" fill="hold">
                                          <p:stCondLst>
                                            <p:cond delay="0"/>
                                          </p:stCondLst>
                                        </p:cTn>
                                        <p:tgtEl>
                                          <p:spTgt spid="969"/>
                                        </p:tgtEl>
                                        <p:attrNameLst>
                                          <p:attrName>style.visibility</p:attrName>
                                        </p:attrNameLst>
                                      </p:cBhvr>
                                      <p:to>
                                        <p:strVal val="hidden"/>
                                      </p:to>
                                    </p:set>
                                  </p:childTnLst>
                                </p:cTn>
                              </p:par>
                              <p:par>
                                <p:cTn id="9098" presetID="1" presetClass="exit" presetSubtype="0" fill="hold" grpId="4" nodeType="withEffect">
                                  <p:stCondLst>
                                    <p:cond delay="0"/>
                                  </p:stCondLst>
                                  <p:childTnLst>
                                    <p:set>
                                      <p:cBhvr>
                                        <p:cTn id="9099" dur="1" fill="hold">
                                          <p:stCondLst>
                                            <p:cond delay="0"/>
                                          </p:stCondLst>
                                        </p:cTn>
                                        <p:tgtEl>
                                          <p:spTgt spid="968"/>
                                        </p:tgtEl>
                                        <p:attrNameLst>
                                          <p:attrName>style.visibility</p:attrName>
                                        </p:attrNameLst>
                                      </p:cBhvr>
                                      <p:to>
                                        <p:strVal val="hidden"/>
                                      </p:to>
                                    </p:set>
                                  </p:childTnLst>
                                </p:cTn>
                              </p:par>
                              <p:par>
                                <p:cTn id="9100" presetID="1" presetClass="exit" presetSubtype="0" fill="hold" grpId="4" nodeType="withEffect">
                                  <p:stCondLst>
                                    <p:cond delay="0"/>
                                  </p:stCondLst>
                                  <p:childTnLst>
                                    <p:set>
                                      <p:cBhvr>
                                        <p:cTn id="9101" dur="1" fill="hold">
                                          <p:stCondLst>
                                            <p:cond delay="0"/>
                                          </p:stCondLst>
                                        </p:cTn>
                                        <p:tgtEl>
                                          <p:spTgt spid="970"/>
                                        </p:tgtEl>
                                        <p:attrNameLst>
                                          <p:attrName>style.visibility</p:attrName>
                                        </p:attrNameLst>
                                      </p:cBhvr>
                                      <p:to>
                                        <p:strVal val="hidden"/>
                                      </p:to>
                                    </p:set>
                                  </p:childTnLst>
                                </p:cTn>
                              </p:par>
                              <p:par>
                                <p:cTn id="9102" presetID="1" presetClass="exit" presetSubtype="0" fill="hold" grpId="4" nodeType="withEffect">
                                  <p:stCondLst>
                                    <p:cond delay="0"/>
                                  </p:stCondLst>
                                  <p:childTnLst>
                                    <p:set>
                                      <p:cBhvr>
                                        <p:cTn id="9103" dur="1" fill="hold">
                                          <p:stCondLst>
                                            <p:cond delay="0"/>
                                          </p:stCondLst>
                                        </p:cTn>
                                        <p:tgtEl>
                                          <p:spTgt spid="971"/>
                                        </p:tgtEl>
                                        <p:attrNameLst>
                                          <p:attrName>style.visibility</p:attrName>
                                        </p:attrNameLst>
                                      </p:cBhvr>
                                      <p:to>
                                        <p:strVal val="hidden"/>
                                      </p:to>
                                    </p:set>
                                  </p:childTnLst>
                                </p:cTn>
                              </p:par>
                              <p:par>
                                <p:cTn id="9104" presetID="1" presetClass="exit" presetSubtype="0" fill="hold" grpId="4" nodeType="withEffect">
                                  <p:stCondLst>
                                    <p:cond delay="0"/>
                                  </p:stCondLst>
                                  <p:childTnLst>
                                    <p:set>
                                      <p:cBhvr>
                                        <p:cTn id="9105" dur="1" fill="hold">
                                          <p:stCondLst>
                                            <p:cond delay="0"/>
                                          </p:stCondLst>
                                        </p:cTn>
                                        <p:tgtEl>
                                          <p:spTgt spid="973"/>
                                        </p:tgtEl>
                                        <p:attrNameLst>
                                          <p:attrName>style.visibility</p:attrName>
                                        </p:attrNameLst>
                                      </p:cBhvr>
                                      <p:to>
                                        <p:strVal val="hidden"/>
                                      </p:to>
                                    </p:set>
                                  </p:childTnLst>
                                </p:cTn>
                              </p:par>
                              <p:par>
                                <p:cTn id="9106" presetID="1" presetClass="exit" presetSubtype="0" fill="hold" grpId="4" nodeType="withEffect">
                                  <p:stCondLst>
                                    <p:cond delay="0"/>
                                  </p:stCondLst>
                                  <p:childTnLst>
                                    <p:set>
                                      <p:cBhvr>
                                        <p:cTn id="9107" dur="1" fill="hold">
                                          <p:stCondLst>
                                            <p:cond delay="0"/>
                                          </p:stCondLst>
                                        </p:cTn>
                                        <p:tgtEl>
                                          <p:spTgt spid="972"/>
                                        </p:tgtEl>
                                        <p:attrNameLst>
                                          <p:attrName>style.visibility</p:attrName>
                                        </p:attrNameLst>
                                      </p:cBhvr>
                                      <p:to>
                                        <p:strVal val="hidden"/>
                                      </p:to>
                                    </p:set>
                                  </p:childTnLst>
                                </p:cTn>
                              </p:par>
                              <p:par>
                                <p:cTn id="9108" presetID="1" presetClass="exit" presetSubtype="0" fill="hold" grpId="4" nodeType="withEffect">
                                  <p:stCondLst>
                                    <p:cond delay="0"/>
                                  </p:stCondLst>
                                  <p:childTnLst>
                                    <p:set>
                                      <p:cBhvr>
                                        <p:cTn id="9109" dur="1" fill="hold">
                                          <p:stCondLst>
                                            <p:cond delay="0"/>
                                          </p:stCondLst>
                                        </p:cTn>
                                        <p:tgtEl>
                                          <p:spTgt spid="975"/>
                                        </p:tgtEl>
                                        <p:attrNameLst>
                                          <p:attrName>style.visibility</p:attrName>
                                        </p:attrNameLst>
                                      </p:cBhvr>
                                      <p:to>
                                        <p:strVal val="hidden"/>
                                      </p:to>
                                    </p:set>
                                  </p:childTnLst>
                                </p:cTn>
                              </p:par>
                              <p:par>
                                <p:cTn id="9110" presetID="1" presetClass="exit" presetSubtype="0" fill="hold" grpId="4" nodeType="withEffect">
                                  <p:stCondLst>
                                    <p:cond delay="0"/>
                                  </p:stCondLst>
                                  <p:childTnLst>
                                    <p:set>
                                      <p:cBhvr>
                                        <p:cTn id="9111" dur="1" fill="hold">
                                          <p:stCondLst>
                                            <p:cond delay="0"/>
                                          </p:stCondLst>
                                        </p:cTn>
                                        <p:tgtEl>
                                          <p:spTgt spid="974"/>
                                        </p:tgtEl>
                                        <p:attrNameLst>
                                          <p:attrName>style.visibility</p:attrName>
                                        </p:attrNameLst>
                                      </p:cBhvr>
                                      <p:to>
                                        <p:strVal val="hidden"/>
                                      </p:to>
                                    </p:set>
                                  </p:childTnLst>
                                </p:cTn>
                              </p:par>
                              <p:par>
                                <p:cTn id="9112" presetID="1" presetClass="exit" presetSubtype="0" fill="hold" grpId="4" nodeType="withEffect">
                                  <p:stCondLst>
                                    <p:cond delay="0"/>
                                  </p:stCondLst>
                                  <p:childTnLst>
                                    <p:set>
                                      <p:cBhvr>
                                        <p:cTn id="9113" dur="1" fill="hold">
                                          <p:stCondLst>
                                            <p:cond delay="0"/>
                                          </p:stCondLst>
                                        </p:cTn>
                                        <p:tgtEl>
                                          <p:spTgt spid="977"/>
                                        </p:tgtEl>
                                        <p:attrNameLst>
                                          <p:attrName>style.visibility</p:attrName>
                                        </p:attrNameLst>
                                      </p:cBhvr>
                                      <p:to>
                                        <p:strVal val="hidden"/>
                                      </p:to>
                                    </p:set>
                                  </p:childTnLst>
                                </p:cTn>
                              </p:par>
                              <p:par>
                                <p:cTn id="9114" presetID="1" presetClass="exit" presetSubtype="0" fill="hold" grpId="4" nodeType="withEffect">
                                  <p:stCondLst>
                                    <p:cond delay="0"/>
                                  </p:stCondLst>
                                  <p:childTnLst>
                                    <p:set>
                                      <p:cBhvr>
                                        <p:cTn id="9115" dur="1" fill="hold">
                                          <p:stCondLst>
                                            <p:cond delay="0"/>
                                          </p:stCondLst>
                                        </p:cTn>
                                        <p:tgtEl>
                                          <p:spTgt spid="976"/>
                                        </p:tgtEl>
                                        <p:attrNameLst>
                                          <p:attrName>style.visibility</p:attrName>
                                        </p:attrNameLst>
                                      </p:cBhvr>
                                      <p:to>
                                        <p:strVal val="hidden"/>
                                      </p:to>
                                    </p:set>
                                  </p:childTnLst>
                                </p:cTn>
                              </p:par>
                              <p:par>
                                <p:cTn id="9116" presetID="1" presetClass="exit" presetSubtype="0" fill="hold" grpId="4" nodeType="withEffect">
                                  <p:stCondLst>
                                    <p:cond delay="0"/>
                                  </p:stCondLst>
                                  <p:childTnLst>
                                    <p:set>
                                      <p:cBhvr>
                                        <p:cTn id="9117" dur="1" fill="hold">
                                          <p:stCondLst>
                                            <p:cond delay="0"/>
                                          </p:stCondLst>
                                        </p:cTn>
                                        <p:tgtEl>
                                          <p:spTgt spid="979"/>
                                        </p:tgtEl>
                                        <p:attrNameLst>
                                          <p:attrName>style.visibility</p:attrName>
                                        </p:attrNameLst>
                                      </p:cBhvr>
                                      <p:to>
                                        <p:strVal val="hidden"/>
                                      </p:to>
                                    </p:set>
                                  </p:childTnLst>
                                </p:cTn>
                              </p:par>
                              <p:par>
                                <p:cTn id="9118" presetID="1" presetClass="exit" presetSubtype="0" fill="hold" grpId="4" nodeType="withEffect">
                                  <p:stCondLst>
                                    <p:cond delay="0"/>
                                  </p:stCondLst>
                                  <p:childTnLst>
                                    <p:set>
                                      <p:cBhvr>
                                        <p:cTn id="9119" dur="1" fill="hold">
                                          <p:stCondLst>
                                            <p:cond delay="0"/>
                                          </p:stCondLst>
                                        </p:cTn>
                                        <p:tgtEl>
                                          <p:spTgt spid="978"/>
                                        </p:tgtEl>
                                        <p:attrNameLst>
                                          <p:attrName>style.visibility</p:attrName>
                                        </p:attrNameLst>
                                      </p:cBhvr>
                                      <p:to>
                                        <p:strVal val="hidden"/>
                                      </p:to>
                                    </p:set>
                                  </p:childTnLst>
                                </p:cTn>
                              </p:par>
                              <p:par>
                                <p:cTn id="9120" presetID="1" presetClass="exit" presetSubtype="0" fill="hold" grpId="4" nodeType="withEffect">
                                  <p:stCondLst>
                                    <p:cond delay="0"/>
                                  </p:stCondLst>
                                  <p:childTnLst>
                                    <p:set>
                                      <p:cBhvr>
                                        <p:cTn id="9121" dur="1" fill="hold">
                                          <p:stCondLst>
                                            <p:cond delay="0"/>
                                          </p:stCondLst>
                                        </p:cTn>
                                        <p:tgtEl>
                                          <p:spTgt spid="981"/>
                                        </p:tgtEl>
                                        <p:attrNameLst>
                                          <p:attrName>style.visibility</p:attrName>
                                        </p:attrNameLst>
                                      </p:cBhvr>
                                      <p:to>
                                        <p:strVal val="hidden"/>
                                      </p:to>
                                    </p:set>
                                  </p:childTnLst>
                                </p:cTn>
                              </p:par>
                              <p:par>
                                <p:cTn id="9122" presetID="1" presetClass="exit" presetSubtype="0" fill="hold" grpId="4" nodeType="withEffect">
                                  <p:stCondLst>
                                    <p:cond delay="0"/>
                                  </p:stCondLst>
                                  <p:childTnLst>
                                    <p:set>
                                      <p:cBhvr>
                                        <p:cTn id="9123" dur="1" fill="hold">
                                          <p:stCondLst>
                                            <p:cond delay="0"/>
                                          </p:stCondLst>
                                        </p:cTn>
                                        <p:tgtEl>
                                          <p:spTgt spid="980"/>
                                        </p:tgtEl>
                                        <p:attrNameLst>
                                          <p:attrName>style.visibility</p:attrName>
                                        </p:attrNameLst>
                                      </p:cBhvr>
                                      <p:to>
                                        <p:strVal val="hidden"/>
                                      </p:to>
                                    </p:set>
                                  </p:childTnLst>
                                </p:cTn>
                              </p:par>
                              <p:par>
                                <p:cTn id="9124" presetID="1" presetClass="exit" presetSubtype="0" fill="hold" grpId="4" nodeType="withEffect">
                                  <p:stCondLst>
                                    <p:cond delay="0"/>
                                  </p:stCondLst>
                                  <p:childTnLst>
                                    <p:set>
                                      <p:cBhvr>
                                        <p:cTn id="9125" dur="1" fill="hold">
                                          <p:stCondLst>
                                            <p:cond delay="0"/>
                                          </p:stCondLst>
                                        </p:cTn>
                                        <p:tgtEl>
                                          <p:spTgt spid="983"/>
                                        </p:tgtEl>
                                        <p:attrNameLst>
                                          <p:attrName>style.visibility</p:attrName>
                                        </p:attrNameLst>
                                      </p:cBhvr>
                                      <p:to>
                                        <p:strVal val="hidden"/>
                                      </p:to>
                                    </p:set>
                                  </p:childTnLst>
                                </p:cTn>
                              </p:par>
                              <p:par>
                                <p:cTn id="9126" presetID="1" presetClass="exit" presetSubtype="0" fill="hold" grpId="4" nodeType="withEffect">
                                  <p:stCondLst>
                                    <p:cond delay="0"/>
                                  </p:stCondLst>
                                  <p:childTnLst>
                                    <p:set>
                                      <p:cBhvr>
                                        <p:cTn id="9127" dur="1" fill="hold">
                                          <p:stCondLst>
                                            <p:cond delay="0"/>
                                          </p:stCondLst>
                                        </p:cTn>
                                        <p:tgtEl>
                                          <p:spTgt spid="982"/>
                                        </p:tgtEl>
                                        <p:attrNameLst>
                                          <p:attrName>style.visibility</p:attrName>
                                        </p:attrNameLst>
                                      </p:cBhvr>
                                      <p:to>
                                        <p:strVal val="hidden"/>
                                      </p:to>
                                    </p:set>
                                  </p:childTnLst>
                                </p:cTn>
                              </p:par>
                              <p:par>
                                <p:cTn id="9128" presetID="1" presetClass="exit" presetSubtype="0" fill="hold" grpId="4" nodeType="withEffect">
                                  <p:stCondLst>
                                    <p:cond delay="0"/>
                                  </p:stCondLst>
                                  <p:childTnLst>
                                    <p:set>
                                      <p:cBhvr>
                                        <p:cTn id="9129" dur="1" fill="hold">
                                          <p:stCondLst>
                                            <p:cond delay="0"/>
                                          </p:stCondLst>
                                        </p:cTn>
                                        <p:tgtEl>
                                          <p:spTgt spid="985"/>
                                        </p:tgtEl>
                                        <p:attrNameLst>
                                          <p:attrName>style.visibility</p:attrName>
                                        </p:attrNameLst>
                                      </p:cBhvr>
                                      <p:to>
                                        <p:strVal val="hidden"/>
                                      </p:to>
                                    </p:set>
                                  </p:childTnLst>
                                </p:cTn>
                              </p:par>
                              <p:par>
                                <p:cTn id="9130" presetID="1" presetClass="exit" presetSubtype="0" fill="hold" grpId="4" nodeType="withEffect">
                                  <p:stCondLst>
                                    <p:cond delay="0"/>
                                  </p:stCondLst>
                                  <p:childTnLst>
                                    <p:set>
                                      <p:cBhvr>
                                        <p:cTn id="9131" dur="1" fill="hold">
                                          <p:stCondLst>
                                            <p:cond delay="0"/>
                                          </p:stCondLst>
                                        </p:cTn>
                                        <p:tgtEl>
                                          <p:spTgt spid="984"/>
                                        </p:tgtEl>
                                        <p:attrNameLst>
                                          <p:attrName>style.visibility</p:attrName>
                                        </p:attrNameLst>
                                      </p:cBhvr>
                                      <p:to>
                                        <p:strVal val="hidden"/>
                                      </p:to>
                                    </p:set>
                                  </p:childTnLst>
                                </p:cTn>
                              </p:par>
                              <p:par>
                                <p:cTn id="9132" presetID="1" presetClass="exit" presetSubtype="0" fill="hold" grpId="4" nodeType="withEffect">
                                  <p:stCondLst>
                                    <p:cond delay="0"/>
                                  </p:stCondLst>
                                  <p:childTnLst>
                                    <p:set>
                                      <p:cBhvr>
                                        <p:cTn id="9133" dur="1" fill="hold">
                                          <p:stCondLst>
                                            <p:cond delay="0"/>
                                          </p:stCondLst>
                                        </p:cTn>
                                        <p:tgtEl>
                                          <p:spTgt spid="987"/>
                                        </p:tgtEl>
                                        <p:attrNameLst>
                                          <p:attrName>style.visibility</p:attrName>
                                        </p:attrNameLst>
                                      </p:cBhvr>
                                      <p:to>
                                        <p:strVal val="hidden"/>
                                      </p:to>
                                    </p:set>
                                  </p:childTnLst>
                                </p:cTn>
                              </p:par>
                              <p:par>
                                <p:cTn id="9134" presetID="1" presetClass="exit" presetSubtype="0" fill="hold" grpId="4" nodeType="withEffect">
                                  <p:stCondLst>
                                    <p:cond delay="0"/>
                                  </p:stCondLst>
                                  <p:childTnLst>
                                    <p:set>
                                      <p:cBhvr>
                                        <p:cTn id="9135" dur="1" fill="hold">
                                          <p:stCondLst>
                                            <p:cond delay="0"/>
                                          </p:stCondLst>
                                        </p:cTn>
                                        <p:tgtEl>
                                          <p:spTgt spid="986"/>
                                        </p:tgtEl>
                                        <p:attrNameLst>
                                          <p:attrName>style.visibility</p:attrName>
                                        </p:attrNameLst>
                                      </p:cBhvr>
                                      <p:to>
                                        <p:strVal val="hidden"/>
                                      </p:to>
                                    </p:set>
                                  </p:childTnLst>
                                </p:cTn>
                              </p:par>
                              <p:par>
                                <p:cTn id="9136" presetID="1" presetClass="exit" presetSubtype="0" fill="hold" grpId="4" nodeType="withEffect">
                                  <p:stCondLst>
                                    <p:cond delay="0"/>
                                  </p:stCondLst>
                                  <p:childTnLst>
                                    <p:set>
                                      <p:cBhvr>
                                        <p:cTn id="9137" dur="1" fill="hold">
                                          <p:stCondLst>
                                            <p:cond delay="0"/>
                                          </p:stCondLst>
                                        </p:cTn>
                                        <p:tgtEl>
                                          <p:spTgt spid="989"/>
                                        </p:tgtEl>
                                        <p:attrNameLst>
                                          <p:attrName>style.visibility</p:attrName>
                                        </p:attrNameLst>
                                      </p:cBhvr>
                                      <p:to>
                                        <p:strVal val="hidden"/>
                                      </p:to>
                                    </p:set>
                                  </p:childTnLst>
                                </p:cTn>
                              </p:par>
                              <p:par>
                                <p:cTn id="9138" presetID="1" presetClass="exit" presetSubtype="0" fill="hold" grpId="4" nodeType="withEffect">
                                  <p:stCondLst>
                                    <p:cond delay="0"/>
                                  </p:stCondLst>
                                  <p:childTnLst>
                                    <p:set>
                                      <p:cBhvr>
                                        <p:cTn id="9139" dur="1" fill="hold">
                                          <p:stCondLst>
                                            <p:cond delay="0"/>
                                          </p:stCondLst>
                                        </p:cTn>
                                        <p:tgtEl>
                                          <p:spTgt spid="988"/>
                                        </p:tgtEl>
                                        <p:attrNameLst>
                                          <p:attrName>style.visibility</p:attrName>
                                        </p:attrNameLst>
                                      </p:cBhvr>
                                      <p:to>
                                        <p:strVal val="hidden"/>
                                      </p:to>
                                    </p:set>
                                  </p:childTnLst>
                                </p:cTn>
                              </p:par>
                              <p:par>
                                <p:cTn id="9140" presetID="1" presetClass="exit" presetSubtype="0" fill="hold" grpId="4" nodeType="withEffect">
                                  <p:stCondLst>
                                    <p:cond delay="0"/>
                                  </p:stCondLst>
                                  <p:childTnLst>
                                    <p:set>
                                      <p:cBhvr>
                                        <p:cTn id="9141" dur="1" fill="hold">
                                          <p:stCondLst>
                                            <p:cond delay="0"/>
                                          </p:stCondLst>
                                        </p:cTn>
                                        <p:tgtEl>
                                          <p:spTgt spid="990"/>
                                        </p:tgtEl>
                                        <p:attrNameLst>
                                          <p:attrName>style.visibility</p:attrName>
                                        </p:attrNameLst>
                                      </p:cBhvr>
                                      <p:to>
                                        <p:strVal val="hidden"/>
                                      </p:to>
                                    </p:set>
                                  </p:childTnLst>
                                </p:cTn>
                              </p:par>
                              <p:par>
                                <p:cTn id="9142" presetID="1" presetClass="exit" presetSubtype="0" fill="hold" grpId="4" nodeType="withEffect">
                                  <p:stCondLst>
                                    <p:cond delay="0"/>
                                  </p:stCondLst>
                                  <p:childTnLst>
                                    <p:set>
                                      <p:cBhvr>
                                        <p:cTn id="9143" dur="1" fill="hold">
                                          <p:stCondLst>
                                            <p:cond delay="0"/>
                                          </p:stCondLst>
                                        </p:cTn>
                                        <p:tgtEl>
                                          <p:spTgt spid="991"/>
                                        </p:tgtEl>
                                        <p:attrNameLst>
                                          <p:attrName>style.visibility</p:attrName>
                                        </p:attrNameLst>
                                      </p:cBhvr>
                                      <p:to>
                                        <p:strVal val="hidden"/>
                                      </p:to>
                                    </p:set>
                                  </p:childTnLst>
                                </p:cTn>
                              </p:par>
                              <p:par>
                                <p:cTn id="9144" presetID="1" presetClass="exit" presetSubtype="0" fill="hold" grpId="4" nodeType="withEffect">
                                  <p:stCondLst>
                                    <p:cond delay="0"/>
                                  </p:stCondLst>
                                  <p:childTnLst>
                                    <p:set>
                                      <p:cBhvr>
                                        <p:cTn id="9145" dur="1" fill="hold">
                                          <p:stCondLst>
                                            <p:cond delay="0"/>
                                          </p:stCondLst>
                                        </p:cTn>
                                        <p:tgtEl>
                                          <p:spTgt spid="993"/>
                                        </p:tgtEl>
                                        <p:attrNameLst>
                                          <p:attrName>style.visibility</p:attrName>
                                        </p:attrNameLst>
                                      </p:cBhvr>
                                      <p:to>
                                        <p:strVal val="hidden"/>
                                      </p:to>
                                    </p:set>
                                  </p:childTnLst>
                                </p:cTn>
                              </p:par>
                              <p:par>
                                <p:cTn id="9146" presetID="1" presetClass="exit" presetSubtype="0" fill="hold" grpId="4" nodeType="withEffect">
                                  <p:stCondLst>
                                    <p:cond delay="0"/>
                                  </p:stCondLst>
                                  <p:childTnLst>
                                    <p:set>
                                      <p:cBhvr>
                                        <p:cTn id="9147" dur="1" fill="hold">
                                          <p:stCondLst>
                                            <p:cond delay="0"/>
                                          </p:stCondLst>
                                        </p:cTn>
                                        <p:tgtEl>
                                          <p:spTgt spid="992"/>
                                        </p:tgtEl>
                                        <p:attrNameLst>
                                          <p:attrName>style.visibility</p:attrName>
                                        </p:attrNameLst>
                                      </p:cBhvr>
                                      <p:to>
                                        <p:strVal val="hidden"/>
                                      </p:to>
                                    </p:set>
                                  </p:childTnLst>
                                </p:cTn>
                              </p:par>
                              <p:par>
                                <p:cTn id="9148" presetID="1" presetClass="exit" presetSubtype="0" fill="hold" grpId="4" nodeType="withEffect">
                                  <p:stCondLst>
                                    <p:cond delay="0"/>
                                  </p:stCondLst>
                                  <p:childTnLst>
                                    <p:set>
                                      <p:cBhvr>
                                        <p:cTn id="9149" dur="1" fill="hold">
                                          <p:stCondLst>
                                            <p:cond delay="0"/>
                                          </p:stCondLst>
                                        </p:cTn>
                                        <p:tgtEl>
                                          <p:spTgt spid="995"/>
                                        </p:tgtEl>
                                        <p:attrNameLst>
                                          <p:attrName>style.visibility</p:attrName>
                                        </p:attrNameLst>
                                      </p:cBhvr>
                                      <p:to>
                                        <p:strVal val="hidden"/>
                                      </p:to>
                                    </p:set>
                                  </p:childTnLst>
                                </p:cTn>
                              </p:par>
                              <p:par>
                                <p:cTn id="9150" presetID="1" presetClass="exit" presetSubtype="0" fill="hold" grpId="4" nodeType="withEffect">
                                  <p:stCondLst>
                                    <p:cond delay="0"/>
                                  </p:stCondLst>
                                  <p:childTnLst>
                                    <p:set>
                                      <p:cBhvr>
                                        <p:cTn id="9151" dur="1" fill="hold">
                                          <p:stCondLst>
                                            <p:cond delay="0"/>
                                          </p:stCondLst>
                                        </p:cTn>
                                        <p:tgtEl>
                                          <p:spTgt spid="994"/>
                                        </p:tgtEl>
                                        <p:attrNameLst>
                                          <p:attrName>style.visibility</p:attrName>
                                        </p:attrNameLst>
                                      </p:cBhvr>
                                      <p:to>
                                        <p:strVal val="hidden"/>
                                      </p:to>
                                    </p:set>
                                  </p:childTnLst>
                                </p:cTn>
                              </p:par>
                              <p:par>
                                <p:cTn id="9152" presetID="1" presetClass="exit" presetSubtype="0" fill="hold" grpId="4" nodeType="withEffect">
                                  <p:stCondLst>
                                    <p:cond delay="0"/>
                                  </p:stCondLst>
                                  <p:childTnLst>
                                    <p:set>
                                      <p:cBhvr>
                                        <p:cTn id="9153" dur="1" fill="hold">
                                          <p:stCondLst>
                                            <p:cond delay="0"/>
                                          </p:stCondLst>
                                        </p:cTn>
                                        <p:tgtEl>
                                          <p:spTgt spid="997"/>
                                        </p:tgtEl>
                                        <p:attrNameLst>
                                          <p:attrName>style.visibility</p:attrName>
                                        </p:attrNameLst>
                                      </p:cBhvr>
                                      <p:to>
                                        <p:strVal val="hidden"/>
                                      </p:to>
                                    </p:set>
                                  </p:childTnLst>
                                </p:cTn>
                              </p:par>
                              <p:par>
                                <p:cTn id="9154" presetID="1" presetClass="exit" presetSubtype="0" fill="hold" grpId="4" nodeType="withEffect">
                                  <p:stCondLst>
                                    <p:cond delay="0"/>
                                  </p:stCondLst>
                                  <p:childTnLst>
                                    <p:set>
                                      <p:cBhvr>
                                        <p:cTn id="9155" dur="1" fill="hold">
                                          <p:stCondLst>
                                            <p:cond delay="0"/>
                                          </p:stCondLst>
                                        </p:cTn>
                                        <p:tgtEl>
                                          <p:spTgt spid="996"/>
                                        </p:tgtEl>
                                        <p:attrNameLst>
                                          <p:attrName>style.visibility</p:attrName>
                                        </p:attrNameLst>
                                      </p:cBhvr>
                                      <p:to>
                                        <p:strVal val="hidden"/>
                                      </p:to>
                                    </p:set>
                                  </p:childTnLst>
                                </p:cTn>
                              </p:par>
                              <p:par>
                                <p:cTn id="9156" presetID="1" presetClass="exit" presetSubtype="0" fill="hold" grpId="4" nodeType="withEffect">
                                  <p:stCondLst>
                                    <p:cond delay="0"/>
                                  </p:stCondLst>
                                  <p:childTnLst>
                                    <p:set>
                                      <p:cBhvr>
                                        <p:cTn id="9157" dur="1" fill="hold">
                                          <p:stCondLst>
                                            <p:cond delay="0"/>
                                          </p:stCondLst>
                                        </p:cTn>
                                        <p:tgtEl>
                                          <p:spTgt spid="999"/>
                                        </p:tgtEl>
                                        <p:attrNameLst>
                                          <p:attrName>style.visibility</p:attrName>
                                        </p:attrNameLst>
                                      </p:cBhvr>
                                      <p:to>
                                        <p:strVal val="hidden"/>
                                      </p:to>
                                    </p:set>
                                  </p:childTnLst>
                                </p:cTn>
                              </p:par>
                              <p:par>
                                <p:cTn id="9158" presetID="1" presetClass="exit" presetSubtype="0" fill="hold" grpId="4" nodeType="withEffect">
                                  <p:stCondLst>
                                    <p:cond delay="0"/>
                                  </p:stCondLst>
                                  <p:childTnLst>
                                    <p:set>
                                      <p:cBhvr>
                                        <p:cTn id="9159" dur="1" fill="hold">
                                          <p:stCondLst>
                                            <p:cond delay="0"/>
                                          </p:stCondLst>
                                        </p:cTn>
                                        <p:tgtEl>
                                          <p:spTgt spid="998"/>
                                        </p:tgtEl>
                                        <p:attrNameLst>
                                          <p:attrName>style.visibility</p:attrName>
                                        </p:attrNameLst>
                                      </p:cBhvr>
                                      <p:to>
                                        <p:strVal val="hidden"/>
                                      </p:to>
                                    </p:set>
                                  </p:childTnLst>
                                </p:cTn>
                              </p:par>
                              <p:par>
                                <p:cTn id="9160" presetID="1" presetClass="exit" presetSubtype="0" fill="hold" grpId="4" nodeType="withEffect">
                                  <p:stCondLst>
                                    <p:cond delay="0"/>
                                  </p:stCondLst>
                                  <p:childTnLst>
                                    <p:set>
                                      <p:cBhvr>
                                        <p:cTn id="9161" dur="1" fill="hold">
                                          <p:stCondLst>
                                            <p:cond delay="0"/>
                                          </p:stCondLst>
                                        </p:cTn>
                                        <p:tgtEl>
                                          <p:spTgt spid="1001"/>
                                        </p:tgtEl>
                                        <p:attrNameLst>
                                          <p:attrName>style.visibility</p:attrName>
                                        </p:attrNameLst>
                                      </p:cBhvr>
                                      <p:to>
                                        <p:strVal val="hidden"/>
                                      </p:to>
                                    </p:set>
                                  </p:childTnLst>
                                </p:cTn>
                              </p:par>
                              <p:par>
                                <p:cTn id="9162" presetID="1" presetClass="exit" presetSubtype="0" fill="hold" grpId="4" nodeType="withEffect">
                                  <p:stCondLst>
                                    <p:cond delay="0"/>
                                  </p:stCondLst>
                                  <p:childTnLst>
                                    <p:set>
                                      <p:cBhvr>
                                        <p:cTn id="9163" dur="1" fill="hold">
                                          <p:stCondLst>
                                            <p:cond delay="0"/>
                                          </p:stCondLst>
                                        </p:cTn>
                                        <p:tgtEl>
                                          <p:spTgt spid="1000"/>
                                        </p:tgtEl>
                                        <p:attrNameLst>
                                          <p:attrName>style.visibility</p:attrName>
                                        </p:attrNameLst>
                                      </p:cBhvr>
                                      <p:to>
                                        <p:strVal val="hidden"/>
                                      </p:to>
                                    </p:set>
                                  </p:childTnLst>
                                </p:cTn>
                              </p:par>
                              <p:par>
                                <p:cTn id="9164" presetID="1" presetClass="exit" presetSubtype="0" fill="hold" grpId="4" nodeType="withEffect">
                                  <p:stCondLst>
                                    <p:cond delay="0"/>
                                  </p:stCondLst>
                                  <p:childTnLst>
                                    <p:set>
                                      <p:cBhvr>
                                        <p:cTn id="9165" dur="1" fill="hold">
                                          <p:stCondLst>
                                            <p:cond delay="0"/>
                                          </p:stCondLst>
                                        </p:cTn>
                                        <p:tgtEl>
                                          <p:spTgt spid="1003"/>
                                        </p:tgtEl>
                                        <p:attrNameLst>
                                          <p:attrName>style.visibility</p:attrName>
                                        </p:attrNameLst>
                                      </p:cBhvr>
                                      <p:to>
                                        <p:strVal val="hidden"/>
                                      </p:to>
                                    </p:set>
                                  </p:childTnLst>
                                </p:cTn>
                              </p:par>
                              <p:par>
                                <p:cTn id="9166" presetID="1" presetClass="exit" presetSubtype="0" fill="hold" grpId="4" nodeType="withEffect">
                                  <p:stCondLst>
                                    <p:cond delay="0"/>
                                  </p:stCondLst>
                                  <p:childTnLst>
                                    <p:set>
                                      <p:cBhvr>
                                        <p:cTn id="9167" dur="1" fill="hold">
                                          <p:stCondLst>
                                            <p:cond delay="0"/>
                                          </p:stCondLst>
                                        </p:cTn>
                                        <p:tgtEl>
                                          <p:spTgt spid="1002"/>
                                        </p:tgtEl>
                                        <p:attrNameLst>
                                          <p:attrName>style.visibility</p:attrName>
                                        </p:attrNameLst>
                                      </p:cBhvr>
                                      <p:to>
                                        <p:strVal val="hidden"/>
                                      </p:to>
                                    </p:set>
                                  </p:childTnLst>
                                </p:cTn>
                              </p:par>
                              <p:par>
                                <p:cTn id="9168" presetID="1" presetClass="exit" presetSubtype="0" fill="hold" grpId="4" nodeType="withEffect">
                                  <p:stCondLst>
                                    <p:cond delay="0"/>
                                  </p:stCondLst>
                                  <p:childTnLst>
                                    <p:set>
                                      <p:cBhvr>
                                        <p:cTn id="9169" dur="1" fill="hold">
                                          <p:stCondLst>
                                            <p:cond delay="0"/>
                                          </p:stCondLst>
                                        </p:cTn>
                                        <p:tgtEl>
                                          <p:spTgt spid="1005"/>
                                        </p:tgtEl>
                                        <p:attrNameLst>
                                          <p:attrName>style.visibility</p:attrName>
                                        </p:attrNameLst>
                                      </p:cBhvr>
                                      <p:to>
                                        <p:strVal val="hidden"/>
                                      </p:to>
                                    </p:set>
                                  </p:childTnLst>
                                </p:cTn>
                              </p:par>
                              <p:par>
                                <p:cTn id="9170" presetID="1" presetClass="exit" presetSubtype="0" fill="hold" grpId="4" nodeType="withEffect">
                                  <p:stCondLst>
                                    <p:cond delay="0"/>
                                  </p:stCondLst>
                                  <p:childTnLst>
                                    <p:set>
                                      <p:cBhvr>
                                        <p:cTn id="9171" dur="1" fill="hold">
                                          <p:stCondLst>
                                            <p:cond delay="0"/>
                                          </p:stCondLst>
                                        </p:cTn>
                                        <p:tgtEl>
                                          <p:spTgt spid="1004"/>
                                        </p:tgtEl>
                                        <p:attrNameLst>
                                          <p:attrName>style.visibility</p:attrName>
                                        </p:attrNameLst>
                                      </p:cBhvr>
                                      <p:to>
                                        <p:strVal val="hidden"/>
                                      </p:to>
                                    </p:set>
                                  </p:childTnLst>
                                </p:cTn>
                              </p:par>
                              <p:par>
                                <p:cTn id="9172" presetID="1" presetClass="exit" presetSubtype="0" fill="hold" grpId="4" nodeType="withEffect">
                                  <p:stCondLst>
                                    <p:cond delay="0"/>
                                  </p:stCondLst>
                                  <p:childTnLst>
                                    <p:set>
                                      <p:cBhvr>
                                        <p:cTn id="9173" dur="1" fill="hold">
                                          <p:stCondLst>
                                            <p:cond delay="0"/>
                                          </p:stCondLst>
                                        </p:cTn>
                                        <p:tgtEl>
                                          <p:spTgt spid="1007"/>
                                        </p:tgtEl>
                                        <p:attrNameLst>
                                          <p:attrName>style.visibility</p:attrName>
                                        </p:attrNameLst>
                                      </p:cBhvr>
                                      <p:to>
                                        <p:strVal val="hidden"/>
                                      </p:to>
                                    </p:set>
                                  </p:childTnLst>
                                </p:cTn>
                              </p:par>
                              <p:par>
                                <p:cTn id="9174" presetID="1" presetClass="exit" presetSubtype="0" fill="hold" grpId="4" nodeType="withEffect">
                                  <p:stCondLst>
                                    <p:cond delay="0"/>
                                  </p:stCondLst>
                                  <p:childTnLst>
                                    <p:set>
                                      <p:cBhvr>
                                        <p:cTn id="9175" dur="1" fill="hold">
                                          <p:stCondLst>
                                            <p:cond delay="0"/>
                                          </p:stCondLst>
                                        </p:cTn>
                                        <p:tgtEl>
                                          <p:spTgt spid="1006"/>
                                        </p:tgtEl>
                                        <p:attrNameLst>
                                          <p:attrName>style.visibility</p:attrName>
                                        </p:attrNameLst>
                                      </p:cBhvr>
                                      <p:to>
                                        <p:strVal val="hidden"/>
                                      </p:to>
                                    </p:set>
                                  </p:childTnLst>
                                </p:cTn>
                              </p:par>
                              <p:par>
                                <p:cTn id="9176" presetID="1" presetClass="exit" presetSubtype="0" fill="hold" grpId="4" nodeType="withEffect">
                                  <p:stCondLst>
                                    <p:cond delay="0"/>
                                  </p:stCondLst>
                                  <p:childTnLst>
                                    <p:set>
                                      <p:cBhvr>
                                        <p:cTn id="9177" dur="1" fill="hold">
                                          <p:stCondLst>
                                            <p:cond delay="0"/>
                                          </p:stCondLst>
                                        </p:cTn>
                                        <p:tgtEl>
                                          <p:spTgt spid="1009"/>
                                        </p:tgtEl>
                                        <p:attrNameLst>
                                          <p:attrName>style.visibility</p:attrName>
                                        </p:attrNameLst>
                                      </p:cBhvr>
                                      <p:to>
                                        <p:strVal val="hidden"/>
                                      </p:to>
                                    </p:set>
                                  </p:childTnLst>
                                </p:cTn>
                              </p:par>
                              <p:par>
                                <p:cTn id="9178" presetID="1" presetClass="exit" presetSubtype="0" fill="hold" grpId="4" nodeType="withEffect">
                                  <p:stCondLst>
                                    <p:cond delay="0"/>
                                  </p:stCondLst>
                                  <p:childTnLst>
                                    <p:set>
                                      <p:cBhvr>
                                        <p:cTn id="9179" dur="1" fill="hold">
                                          <p:stCondLst>
                                            <p:cond delay="0"/>
                                          </p:stCondLst>
                                        </p:cTn>
                                        <p:tgtEl>
                                          <p:spTgt spid="1008"/>
                                        </p:tgtEl>
                                        <p:attrNameLst>
                                          <p:attrName>style.visibility</p:attrName>
                                        </p:attrNameLst>
                                      </p:cBhvr>
                                      <p:to>
                                        <p:strVal val="hidden"/>
                                      </p:to>
                                    </p:set>
                                  </p:childTnLst>
                                </p:cTn>
                              </p:par>
                              <p:par>
                                <p:cTn id="9180" presetID="1" presetClass="exit" presetSubtype="0" fill="hold" grpId="4" nodeType="withEffect">
                                  <p:stCondLst>
                                    <p:cond delay="0"/>
                                  </p:stCondLst>
                                  <p:childTnLst>
                                    <p:set>
                                      <p:cBhvr>
                                        <p:cTn id="9181" dur="1" fill="hold">
                                          <p:stCondLst>
                                            <p:cond delay="0"/>
                                          </p:stCondLst>
                                        </p:cTn>
                                        <p:tgtEl>
                                          <p:spTgt spid="1010"/>
                                        </p:tgtEl>
                                        <p:attrNameLst>
                                          <p:attrName>style.visibility</p:attrName>
                                        </p:attrNameLst>
                                      </p:cBhvr>
                                      <p:to>
                                        <p:strVal val="hidden"/>
                                      </p:to>
                                    </p:set>
                                  </p:childTnLst>
                                </p:cTn>
                              </p:par>
                              <p:par>
                                <p:cTn id="9182" presetID="1" presetClass="exit" presetSubtype="0" fill="hold" grpId="4" nodeType="withEffect">
                                  <p:stCondLst>
                                    <p:cond delay="0"/>
                                  </p:stCondLst>
                                  <p:childTnLst>
                                    <p:set>
                                      <p:cBhvr>
                                        <p:cTn id="9183" dur="1" fill="hold">
                                          <p:stCondLst>
                                            <p:cond delay="0"/>
                                          </p:stCondLst>
                                        </p:cTn>
                                        <p:tgtEl>
                                          <p:spTgt spid="1011"/>
                                        </p:tgtEl>
                                        <p:attrNameLst>
                                          <p:attrName>style.visibility</p:attrName>
                                        </p:attrNameLst>
                                      </p:cBhvr>
                                      <p:to>
                                        <p:strVal val="hidden"/>
                                      </p:to>
                                    </p:set>
                                  </p:childTnLst>
                                </p:cTn>
                              </p:par>
                              <p:par>
                                <p:cTn id="9184" presetID="1" presetClass="exit" presetSubtype="0" fill="hold" grpId="4" nodeType="withEffect">
                                  <p:stCondLst>
                                    <p:cond delay="0"/>
                                  </p:stCondLst>
                                  <p:childTnLst>
                                    <p:set>
                                      <p:cBhvr>
                                        <p:cTn id="9185" dur="1" fill="hold">
                                          <p:stCondLst>
                                            <p:cond delay="0"/>
                                          </p:stCondLst>
                                        </p:cTn>
                                        <p:tgtEl>
                                          <p:spTgt spid="1013"/>
                                        </p:tgtEl>
                                        <p:attrNameLst>
                                          <p:attrName>style.visibility</p:attrName>
                                        </p:attrNameLst>
                                      </p:cBhvr>
                                      <p:to>
                                        <p:strVal val="hidden"/>
                                      </p:to>
                                    </p:set>
                                  </p:childTnLst>
                                </p:cTn>
                              </p:par>
                              <p:par>
                                <p:cTn id="9186" presetID="1" presetClass="exit" presetSubtype="0" fill="hold" grpId="4" nodeType="withEffect">
                                  <p:stCondLst>
                                    <p:cond delay="0"/>
                                  </p:stCondLst>
                                  <p:childTnLst>
                                    <p:set>
                                      <p:cBhvr>
                                        <p:cTn id="9187" dur="1" fill="hold">
                                          <p:stCondLst>
                                            <p:cond delay="0"/>
                                          </p:stCondLst>
                                        </p:cTn>
                                        <p:tgtEl>
                                          <p:spTgt spid="1012"/>
                                        </p:tgtEl>
                                        <p:attrNameLst>
                                          <p:attrName>style.visibility</p:attrName>
                                        </p:attrNameLst>
                                      </p:cBhvr>
                                      <p:to>
                                        <p:strVal val="hidden"/>
                                      </p:to>
                                    </p:set>
                                  </p:childTnLst>
                                </p:cTn>
                              </p:par>
                              <p:par>
                                <p:cTn id="9188" presetID="1" presetClass="exit" presetSubtype="0" fill="hold" grpId="4" nodeType="withEffect">
                                  <p:stCondLst>
                                    <p:cond delay="0"/>
                                  </p:stCondLst>
                                  <p:childTnLst>
                                    <p:set>
                                      <p:cBhvr>
                                        <p:cTn id="9189" dur="1" fill="hold">
                                          <p:stCondLst>
                                            <p:cond delay="0"/>
                                          </p:stCondLst>
                                        </p:cTn>
                                        <p:tgtEl>
                                          <p:spTgt spid="1015"/>
                                        </p:tgtEl>
                                        <p:attrNameLst>
                                          <p:attrName>style.visibility</p:attrName>
                                        </p:attrNameLst>
                                      </p:cBhvr>
                                      <p:to>
                                        <p:strVal val="hidden"/>
                                      </p:to>
                                    </p:set>
                                  </p:childTnLst>
                                </p:cTn>
                              </p:par>
                              <p:par>
                                <p:cTn id="9190" presetID="1" presetClass="exit" presetSubtype="0" fill="hold" grpId="4" nodeType="withEffect">
                                  <p:stCondLst>
                                    <p:cond delay="0"/>
                                  </p:stCondLst>
                                  <p:childTnLst>
                                    <p:set>
                                      <p:cBhvr>
                                        <p:cTn id="9191" dur="1" fill="hold">
                                          <p:stCondLst>
                                            <p:cond delay="0"/>
                                          </p:stCondLst>
                                        </p:cTn>
                                        <p:tgtEl>
                                          <p:spTgt spid="1014"/>
                                        </p:tgtEl>
                                        <p:attrNameLst>
                                          <p:attrName>style.visibility</p:attrName>
                                        </p:attrNameLst>
                                      </p:cBhvr>
                                      <p:to>
                                        <p:strVal val="hidden"/>
                                      </p:to>
                                    </p:set>
                                  </p:childTnLst>
                                </p:cTn>
                              </p:par>
                              <p:par>
                                <p:cTn id="9192" presetID="1" presetClass="exit" presetSubtype="0" fill="hold" grpId="4" nodeType="withEffect">
                                  <p:stCondLst>
                                    <p:cond delay="0"/>
                                  </p:stCondLst>
                                  <p:childTnLst>
                                    <p:set>
                                      <p:cBhvr>
                                        <p:cTn id="9193" dur="1" fill="hold">
                                          <p:stCondLst>
                                            <p:cond delay="0"/>
                                          </p:stCondLst>
                                        </p:cTn>
                                        <p:tgtEl>
                                          <p:spTgt spid="1017"/>
                                        </p:tgtEl>
                                        <p:attrNameLst>
                                          <p:attrName>style.visibility</p:attrName>
                                        </p:attrNameLst>
                                      </p:cBhvr>
                                      <p:to>
                                        <p:strVal val="hidden"/>
                                      </p:to>
                                    </p:set>
                                  </p:childTnLst>
                                </p:cTn>
                              </p:par>
                              <p:par>
                                <p:cTn id="9194" presetID="1" presetClass="exit" presetSubtype="0" fill="hold" grpId="4" nodeType="withEffect">
                                  <p:stCondLst>
                                    <p:cond delay="0"/>
                                  </p:stCondLst>
                                  <p:childTnLst>
                                    <p:set>
                                      <p:cBhvr>
                                        <p:cTn id="9195" dur="1" fill="hold">
                                          <p:stCondLst>
                                            <p:cond delay="0"/>
                                          </p:stCondLst>
                                        </p:cTn>
                                        <p:tgtEl>
                                          <p:spTgt spid="1016"/>
                                        </p:tgtEl>
                                        <p:attrNameLst>
                                          <p:attrName>style.visibility</p:attrName>
                                        </p:attrNameLst>
                                      </p:cBhvr>
                                      <p:to>
                                        <p:strVal val="hidden"/>
                                      </p:to>
                                    </p:set>
                                  </p:childTnLst>
                                </p:cTn>
                              </p:par>
                              <p:par>
                                <p:cTn id="9196" presetID="1" presetClass="exit" presetSubtype="0" fill="hold" grpId="4" nodeType="withEffect">
                                  <p:stCondLst>
                                    <p:cond delay="0"/>
                                  </p:stCondLst>
                                  <p:childTnLst>
                                    <p:set>
                                      <p:cBhvr>
                                        <p:cTn id="9197" dur="1" fill="hold">
                                          <p:stCondLst>
                                            <p:cond delay="0"/>
                                          </p:stCondLst>
                                        </p:cTn>
                                        <p:tgtEl>
                                          <p:spTgt spid="1019"/>
                                        </p:tgtEl>
                                        <p:attrNameLst>
                                          <p:attrName>style.visibility</p:attrName>
                                        </p:attrNameLst>
                                      </p:cBhvr>
                                      <p:to>
                                        <p:strVal val="hidden"/>
                                      </p:to>
                                    </p:set>
                                  </p:childTnLst>
                                </p:cTn>
                              </p:par>
                              <p:par>
                                <p:cTn id="9198" presetID="1" presetClass="exit" presetSubtype="0" fill="hold" grpId="4" nodeType="withEffect">
                                  <p:stCondLst>
                                    <p:cond delay="0"/>
                                  </p:stCondLst>
                                  <p:childTnLst>
                                    <p:set>
                                      <p:cBhvr>
                                        <p:cTn id="9199" dur="1" fill="hold">
                                          <p:stCondLst>
                                            <p:cond delay="0"/>
                                          </p:stCondLst>
                                        </p:cTn>
                                        <p:tgtEl>
                                          <p:spTgt spid="1018"/>
                                        </p:tgtEl>
                                        <p:attrNameLst>
                                          <p:attrName>style.visibility</p:attrName>
                                        </p:attrNameLst>
                                      </p:cBhvr>
                                      <p:to>
                                        <p:strVal val="hidden"/>
                                      </p:to>
                                    </p:set>
                                  </p:childTnLst>
                                </p:cTn>
                              </p:par>
                              <p:par>
                                <p:cTn id="9200" presetID="1" presetClass="exit" presetSubtype="0" fill="hold" grpId="4" nodeType="withEffect">
                                  <p:stCondLst>
                                    <p:cond delay="0"/>
                                  </p:stCondLst>
                                  <p:childTnLst>
                                    <p:set>
                                      <p:cBhvr>
                                        <p:cTn id="9201" dur="1" fill="hold">
                                          <p:stCondLst>
                                            <p:cond delay="0"/>
                                          </p:stCondLst>
                                        </p:cTn>
                                        <p:tgtEl>
                                          <p:spTgt spid="1021"/>
                                        </p:tgtEl>
                                        <p:attrNameLst>
                                          <p:attrName>style.visibility</p:attrName>
                                        </p:attrNameLst>
                                      </p:cBhvr>
                                      <p:to>
                                        <p:strVal val="hidden"/>
                                      </p:to>
                                    </p:set>
                                  </p:childTnLst>
                                </p:cTn>
                              </p:par>
                              <p:par>
                                <p:cTn id="9202" presetID="1" presetClass="exit" presetSubtype="0" fill="hold" grpId="4" nodeType="withEffect">
                                  <p:stCondLst>
                                    <p:cond delay="0"/>
                                  </p:stCondLst>
                                  <p:childTnLst>
                                    <p:set>
                                      <p:cBhvr>
                                        <p:cTn id="9203" dur="1" fill="hold">
                                          <p:stCondLst>
                                            <p:cond delay="0"/>
                                          </p:stCondLst>
                                        </p:cTn>
                                        <p:tgtEl>
                                          <p:spTgt spid="1020"/>
                                        </p:tgtEl>
                                        <p:attrNameLst>
                                          <p:attrName>style.visibility</p:attrName>
                                        </p:attrNameLst>
                                      </p:cBhvr>
                                      <p:to>
                                        <p:strVal val="hidden"/>
                                      </p:to>
                                    </p:set>
                                  </p:childTnLst>
                                </p:cTn>
                              </p:par>
                              <p:par>
                                <p:cTn id="9204" presetID="1" presetClass="exit" presetSubtype="0" fill="hold" grpId="4" nodeType="withEffect">
                                  <p:stCondLst>
                                    <p:cond delay="0"/>
                                  </p:stCondLst>
                                  <p:childTnLst>
                                    <p:set>
                                      <p:cBhvr>
                                        <p:cTn id="9205" dur="1" fill="hold">
                                          <p:stCondLst>
                                            <p:cond delay="0"/>
                                          </p:stCondLst>
                                        </p:cTn>
                                        <p:tgtEl>
                                          <p:spTgt spid="1023"/>
                                        </p:tgtEl>
                                        <p:attrNameLst>
                                          <p:attrName>style.visibility</p:attrName>
                                        </p:attrNameLst>
                                      </p:cBhvr>
                                      <p:to>
                                        <p:strVal val="hidden"/>
                                      </p:to>
                                    </p:set>
                                  </p:childTnLst>
                                </p:cTn>
                              </p:par>
                              <p:par>
                                <p:cTn id="9206" presetID="1" presetClass="exit" presetSubtype="0" fill="hold" grpId="4" nodeType="withEffect">
                                  <p:stCondLst>
                                    <p:cond delay="0"/>
                                  </p:stCondLst>
                                  <p:childTnLst>
                                    <p:set>
                                      <p:cBhvr>
                                        <p:cTn id="9207" dur="1" fill="hold">
                                          <p:stCondLst>
                                            <p:cond delay="0"/>
                                          </p:stCondLst>
                                        </p:cTn>
                                        <p:tgtEl>
                                          <p:spTgt spid="1022"/>
                                        </p:tgtEl>
                                        <p:attrNameLst>
                                          <p:attrName>style.visibility</p:attrName>
                                        </p:attrNameLst>
                                      </p:cBhvr>
                                      <p:to>
                                        <p:strVal val="hidden"/>
                                      </p:to>
                                    </p:set>
                                  </p:childTnLst>
                                </p:cTn>
                              </p:par>
                              <p:par>
                                <p:cTn id="9208" presetID="1" presetClass="exit" presetSubtype="0" fill="hold" grpId="4" nodeType="withEffect">
                                  <p:stCondLst>
                                    <p:cond delay="0"/>
                                  </p:stCondLst>
                                  <p:childTnLst>
                                    <p:set>
                                      <p:cBhvr>
                                        <p:cTn id="9209" dur="1" fill="hold">
                                          <p:stCondLst>
                                            <p:cond delay="0"/>
                                          </p:stCondLst>
                                        </p:cTn>
                                        <p:tgtEl>
                                          <p:spTgt spid="1025"/>
                                        </p:tgtEl>
                                        <p:attrNameLst>
                                          <p:attrName>style.visibility</p:attrName>
                                        </p:attrNameLst>
                                      </p:cBhvr>
                                      <p:to>
                                        <p:strVal val="hidden"/>
                                      </p:to>
                                    </p:set>
                                  </p:childTnLst>
                                </p:cTn>
                              </p:par>
                              <p:par>
                                <p:cTn id="9210" presetID="1" presetClass="exit" presetSubtype="0" fill="hold" grpId="4" nodeType="withEffect">
                                  <p:stCondLst>
                                    <p:cond delay="0"/>
                                  </p:stCondLst>
                                  <p:childTnLst>
                                    <p:set>
                                      <p:cBhvr>
                                        <p:cTn id="9211" dur="1" fill="hold">
                                          <p:stCondLst>
                                            <p:cond delay="0"/>
                                          </p:stCondLst>
                                        </p:cTn>
                                        <p:tgtEl>
                                          <p:spTgt spid="1024"/>
                                        </p:tgtEl>
                                        <p:attrNameLst>
                                          <p:attrName>style.visibility</p:attrName>
                                        </p:attrNameLst>
                                      </p:cBhvr>
                                      <p:to>
                                        <p:strVal val="hidden"/>
                                      </p:to>
                                    </p:set>
                                  </p:childTnLst>
                                </p:cTn>
                              </p:par>
                              <p:par>
                                <p:cTn id="9212" presetID="1" presetClass="exit" presetSubtype="0" fill="hold" grpId="4" nodeType="withEffect">
                                  <p:stCondLst>
                                    <p:cond delay="0"/>
                                  </p:stCondLst>
                                  <p:childTnLst>
                                    <p:set>
                                      <p:cBhvr>
                                        <p:cTn id="9213" dur="1" fill="hold">
                                          <p:stCondLst>
                                            <p:cond delay="0"/>
                                          </p:stCondLst>
                                        </p:cTn>
                                        <p:tgtEl>
                                          <p:spTgt spid="1027"/>
                                        </p:tgtEl>
                                        <p:attrNameLst>
                                          <p:attrName>style.visibility</p:attrName>
                                        </p:attrNameLst>
                                      </p:cBhvr>
                                      <p:to>
                                        <p:strVal val="hidden"/>
                                      </p:to>
                                    </p:set>
                                  </p:childTnLst>
                                </p:cTn>
                              </p:par>
                              <p:par>
                                <p:cTn id="9214" presetID="1" presetClass="exit" presetSubtype="0" fill="hold" grpId="4" nodeType="withEffect">
                                  <p:stCondLst>
                                    <p:cond delay="0"/>
                                  </p:stCondLst>
                                  <p:childTnLst>
                                    <p:set>
                                      <p:cBhvr>
                                        <p:cTn id="9215" dur="1" fill="hold">
                                          <p:stCondLst>
                                            <p:cond delay="0"/>
                                          </p:stCondLst>
                                        </p:cTn>
                                        <p:tgtEl>
                                          <p:spTgt spid="1026"/>
                                        </p:tgtEl>
                                        <p:attrNameLst>
                                          <p:attrName>style.visibility</p:attrName>
                                        </p:attrNameLst>
                                      </p:cBhvr>
                                      <p:to>
                                        <p:strVal val="hidden"/>
                                      </p:to>
                                    </p:set>
                                  </p:childTnLst>
                                </p:cTn>
                              </p:par>
                              <p:par>
                                <p:cTn id="9216" presetID="1" presetClass="exit" presetSubtype="0" fill="hold" grpId="4" nodeType="withEffect">
                                  <p:stCondLst>
                                    <p:cond delay="0"/>
                                  </p:stCondLst>
                                  <p:childTnLst>
                                    <p:set>
                                      <p:cBhvr>
                                        <p:cTn id="9217" dur="1" fill="hold">
                                          <p:stCondLst>
                                            <p:cond delay="0"/>
                                          </p:stCondLst>
                                        </p:cTn>
                                        <p:tgtEl>
                                          <p:spTgt spid="1029"/>
                                        </p:tgtEl>
                                        <p:attrNameLst>
                                          <p:attrName>style.visibility</p:attrName>
                                        </p:attrNameLst>
                                      </p:cBhvr>
                                      <p:to>
                                        <p:strVal val="hidden"/>
                                      </p:to>
                                    </p:set>
                                  </p:childTnLst>
                                </p:cTn>
                              </p:par>
                              <p:par>
                                <p:cTn id="9218" presetID="1" presetClass="exit" presetSubtype="0" fill="hold" grpId="4" nodeType="withEffect">
                                  <p:stCondLst>
                                    <p:cond delay="0"/>
                                  </p:stCondLst>
                                  <p:childTnLst>
                                    <p:set>
                                      <p:cBhvr>
                                        <p:cTn id="9219" dur="1" fill="hold">
                                          <p:stCondLst>
                                            <p:cond delay="0"/>
                                          </p:stCondLst>
                                        </p:cTn>
                                        <p:tgtEl>
                                          <p:spTgt spid="1028"/>
                                        </p:tgtEl>
                                        <p:attrNameLst>
                                          <p:attrName>style.visibility</p:attrName>
                                        </p:attrNameLst>
                                      </p:cBhvr>
                                      <p:to>
                                        <p:strVal val="hidden"/>
                                      </p:to>
                                    </p:set>
                                  </p:childTnLst>
                                </p:cTn>
                              </p:par>
                              <p:par>
                                <p:cTn id="9220" presetID="1" presetClass="exit" presetSubtype="0" fill="hold" grpId="4" nodeType="withEffect">
                                  <p:stCondLst>
                                    <p:cond delay="0"/>
                                  </p:stCondLst>
                                  <p:childTnLst>
                                    <p:set>
                                      <p:cBhvr>
                                        <p:cTn id="9221" dur="1" fill="hold">
                                          <p:stCondLst>
                                            <p:cond delay="0"/>
                                          </p:stCondLst>
                                        </p:cTn>
                                        <p:tgtEl>
                                          <p:spTgt spid="1030"/>
                                        </p:tgtEl>
                                        <p:attrNameLst>
                                          <p:attrName>style.visibility</p:attrName>
                                        </p:attrNameLst>
                                      </p:cBhvr>
                                      <p:to>
                                        <p:strVal val="hidden"/>
                                      </p:to>
                                    </p:set>
                                  </p:childTnLst>
                                </p:cTn>
                              </p:par>
                              <p:par>
                                <p:cTn id="9222" presetID="1" presetClass="exit" presetSubtype="0" fill="hold" grpId="4" nodeType="withEffect">
                                  <p:stCondLst>
                                    <p:cond delay="0"/>
                                  </p:stCondLst>
                                  <p:childTnLst>
                                    <p:set>
                                      <p:cBhvr>
                                        <p:cTn id="9223" dur="1" fill="hold">
                                          <p:stCondLst>
                                            <p:cond delay="0"/>
                                          </p:stCondLst>
                                        </p:cTn>
                                        <p:tgtEl>
                                          <p:spTgt spid="1031"/>
                                        </p:tgtEl>
                                        <p:attrNameLst>
                                          <p:attrName>style.visibility</p:attrName>
                                        </p:attrNameLst>
                                      </p:cBhvr>
                                      <p:to>
                                        <p:strVal val="hidden"/>
                                      </p:to>
                                    </p:set>
                                  </p:childTnLst>
                                </p:cTn>
                              </p:par>
                              <p:par>
                                <p:cTn id="9224" presetID="1" presetClass="exit" presetSubtype="0" fill="hold" grpId="4" nodeType="withEffect">
                                  <p:stCondLst>
                                    <p:cond delay="0"/>
                                  </p:stCondLst>
                                  <p:childTnLst>
                                    <p:set>
                                      <p:cBhvr>
                                        <p:cTn id="9225" dur="1" fill="hold">
                                          <p:stCondLst>
                                            <p:cond delay="0"/>
                                          </p:stCondLst>
                                        </p:cTn>
                                        <p:tgtEl>
                                          <p:spTgt spid="1033"/>
                                        </p:tgtEl>
                                        <p:attrNameLst>
                                          <p:attrName>style.visibility</p:attrName>
                                        </p:attrNameLst>
                                      </p:cBhvr>
                                      <p:to>
                                        <p:strVal val="hidden"/>
                                      </p:to>
                                    </p:set>
                                  </p:childTnLst>
                                </p:cTn>
                              </p:par>
                              <p:par>
                                <p:cTn id="9226" presetID="1" presetClass="exit" presetSubtype="0" fill="hold" grpId="4" nodeType="withEffect">
                                  <p:stCondLst>
                                    <p:cond delay="0"/>
                                  </p:stCondLst>
                                  <p:childTnLst>
                                    <p:set>
                                      <p:cBhvr>
                                        <p:cTn id="9227" dur="1" fill="hold">
                                          <p:stCondLst>
                                            <p:cond delay="0"/>
                                          </p:stCondLst>
                                        </p:cTn>
                                        <p:tgtEl>
                                          <p:spTgt spid="1032"/>
                                        </p:tgtEl>
                                        <p:attrNameLst>
                                          <p:attrName>style.visibility</p:attrName>
                                        </p:attrNameLst>
                                      </p:cBhvr>
                                      <p:to>
                                        <p:strVal val="hidden"/>
                                      </p:to>
                                    </p:set>
                                  </p:childTnLst>
                                </p:cTn>
                              </p:par>
                              <p:par>
                                <p:cTn id="9228" presetID="1" presetClass="exit" presetSubtype="0" fill="hold" grpId="4" nodeType="withEffect">
                                  <p:stCondLst>
                                    <p:cond delay="0"/>
                                  </p:stCondLst>
                                  <p:childTnLst>
                                    <p:set>
                                      <p:cBhvr>
                                        <p:cTn id="9229" dur="1" fill="hold">
                                          <p:stCondLst>
                                            <p:cond delay="0"/>
                                          </p:stCondLst>
                                        </p:cTn>
                                        <p:tgtEl>
                                          <p:spTgt spid="1035"/>
                                        </p:tgtEl>
                                        <p:attrNameLst>
                                          <p:attrName>style.visibility</p:attrName>
                                        </p:attrNameLst>
                                      </p:cBhvr>
                                      <p:to>
                                        <p:strVal val="hidden"/>
                                      </p:to>
                                    </p:set>
                                  </p:childTnLst>
                                </p:cTn>
                              </p:par>
                              <p:par>
                                <p:cTn id="9230" presetID="1" presetClass="exit" presetSubtype="0" fill="hold" grpId="4" nodeType="withEffect">
                                  <p:stCondLst>
                                    <p:cond delay="0"/>
                                  </p:stCondLst>
                                  <p:childTnLst>
                                    <p:set>
                                      <p:cBhvr>
                                        <p:cTn id="9231" dur="1" fill="hold">
                                          <p:stCondLst>
                                            <p:cond delay="0"/>
                                          </p:stCondLst>
                                        </p:cTn>
                                        <p:tgtEl>
                                          <p:spTgt spid="1034"/>
                                        </p:tgtEl>
                                        <p:attrNameLst>
                                          <p:attrName>style.visibility</p:attrName>
                                        </p:attrNameLst>
                                      </p:cBhvr>
                                      <p:to>
                                        <p:strVal val="hidden"/>
                                      </p:to>
                                    </p:set>
                                  </p:childTnLst>
                                </p:cTn>
                              </p:par>
                              <p:par>
                                <p:cTn id="9232" presetID="1" presetClass="exit" presetSubtype="0" fill="hold" grpId="4" nodeType="withEffect">
                                  <p:stCondLst>
                                    <p:cond delay="0"/>
                                  </p:stCondLst>
                                  <p:childTnLst>
                                    <p:set>
                                      <p:cBhvr>
                                        <p:cTn id="9233" dur="1" fill="hold">
                                          <p:stCondLst>
                                            <p:cond delay="0"/>
                                          </p:stCondLst>
                                        </p:cTn>
                                        <p:tgtEl>
                                          <p:spTgt spid="1037"/>
                                        </p:tgtEl>
                                        <p:attrNameLst>
                                          <p:attrName>style.visibility</p:attrName>
                                        </p:attrNameLst>
                                      </p:cBhvr>
                                      <p:to>
                                        <p:strVal val="hidden"/>
                                      </p:to>
                                    </p:set>
                                  </p:childTnLst>
                                </p:cTn>
                              </p:par>
                              <p:par>
                                <p:cTn id="9234" presetID="1" presetClass="exit" presetSubtype="0" fill="hold" grpId="4" nodeType="withEffect">
                                  <p:stCondLst>
                                    <p:cond delay="0"/>
                                  </p:stCondLst>
                                  <p:childTnLst>
                                    <p:set>
                                      <p:cBhvr>
                                        <p:cTn id="9235" dur="1" fill="hold">
                                          <p:stCondLst>
                                            <p:cond delay="0"/>
                                          </p:stCondLst>
                                        </p:cTn>
                                        <p:tgtEl>
                                          <p:spTgt spid="1036"/>
                                        </p:tgtEl>
                                        <p:attrNameLst>
                                          <p:attrName>style.visibility</p:attrName>
                                        </p:attrNameLst>
                                      </p:cBhvr>
                                      <p:to>
                                        <p:strVal val="hidden"/>
                                      </p:to>
                                    </p:set>
                                  </p:childTnLst>
                                </p:cTn>
                              </p:par>
                              <p:par>
                                <p:cTn id="9236" presetID="1" presetClass="exit" presetSubtype="0" fill="hold" grpId="4" nodeType="withEffect">
                                  <p:stCondLst>
                                    <p:cond delay="0"/>
                                  </p:stCondLst>
                                  <p:childTnLst>
                                    <p:set>
                                      <p:cBhvr>
                                        <p:cTn id="9237" dur="1" fill="hold">
                                          <p:stCondLst>
                                            <p:cond delay="0"/>
                                          </p:stCondLst>
                                        </p:cTn>
                                        <p:tgtEl>
                                          <p:spTgt spid="1039"/>
                                        </p:tgtEl>
                                        <p:attrNameLst>
                                          <p:attrName>style.visibility</p:attrName>
                                        </p:attrNameLst>
                                      </p:cBhvr>
                                      <p:to>
                                        <p:strVal val="hidden"/>
                                      </p:to>
                                    </p:set>
                                  </p:childTnLst>
                                </p:cTn>
                              </p:par>
                              <p:par>
                                <p:cTn id="9238" presetID="1" presetClass="exit" presetSubtype="0" fill="hold" grpId="4" nodeType="withEffect">
                                  <p:stCondLst>
                                    <p:cond delay="0"/>
                                  </p:stCondLst>
                                  <p:childTnLst>
                                    <p:set>
                                      <p:cBhvr>
                                        <p:cTn id="9239" dur="1" fill="hold">
                                          <p:stCondLst>
                                            <p:cond delay="0"/>
                                          </p:stCondLst>
                                        </p:cTn>
                                        <p:tgtEl>
                                          <p:spTgt spid="1038"/>
                                        </p:tgtEl>
                                        <p:attrNameLst>
                                          <p:attrName>style.visibility</p:attrName>
                                        </p:attrNameLst>
                                      </p:cBhvr>
                                      <p:to>
                                        <p:strVal val="hidden"/>
                                      </p:to>
                                    </p:set>
                                  </p:childTnLst>
                                </p:cTn>
                              </p:par>
                              <p:par>
                                <p:cTn id="9240" presetID="1" presetClass="exit" presetSubtype="0" fill="hold" grpId="4" nodeType="withEffect">
                                  <p:stCondLst>
                                    <p:cond delay="0"/>
                                  </p:stCondLst>
                                  <p:childTnLst>
                                    <p:set>
                                      <p:cBhvr>
                                        <p:cTn id="9241" dur="1" fill="hold">
                                          <p:stCondLst>
                                            <p:cond delay="0"/>
                                          </p:stCondLst>
                                        </p:cTn>
                                        <p:tgtEl>
                                          <p:spTgt spid="1041"/>
                                        </p:tgtEl>
                                        <p:attrNameLst>
                                          <p:attrName>style.visibility</p:attrName>
                                        </p:attrNameLst>
                                      </p:cBhvr>
                                      <p:to>
                                        <p:strVal val="hidden"/>
                                      </p:to>
                                    </p:set>
                                  </p:childTnLst>
                                </p:cTn>
                              </p:par>
                              <p:par>
                                <p:cTn id="9242" presetID="1" presetClass="exit" presetSubtype="0" fill="hold" grpId="4" nodeType="withEffect">
                                  <p:stCondLst>
                                    <p:cond delay="0"/>
                                  </p:stCondLst>
                                  <p:childTnLst>
                                    <p:set>
                                      <p:cBhvr>
                                        <p:cTn id="9243" dur="1" fill="hold">
                                          <p:stCondLst>
                                            <p:cond delay="0"/>
                                          </p:stCondLst>
                                        </p:cTn>
                                        <p:tgtEl>
                                          <p:spTgt spid="1040"/>
                                        </p:tgtEl>
                                        <p:attrNameLst>
                                          <p:attrName>style.visibility</p:attrName>
                                        </p:attrNameLst>
                                      </p:cBhvr>
                                      <p:to>
                                        <p:strVal val="hidden"/>
                                      </p:to>
                                    </p:set>
                                  </p:childTnLst>
                                </p:cTn>
                              </p:par>
                              <p:par>
                                <p:cTn id="9244" presetID="1" presetClass="exit" presetSubtype="0" fill="hold" grpId="4" nodeType="withEffect">
                                  <p:stCondLst>
                                    <p:cond delay="0"/>
                                  </p:stCondLst>
                                  <p:childTnLst>
                                    <p:set>
                                      <p:cBhvr>
                                        <p:cTn id="9245" dur="1" fill="hold">
                                          <p:stCondLst>
                                            <p:cond delay="0"/>
                                          </p:stCondLst>
                                        </p:cTn>
                                        <p:tgtEl>
                                          <p:spTgt spid="1043"/>
                                        </p:tgtEl>
                                        <p:attrNameLst>
                                          <p:attrName>style.visibility</p:attrName>
                                        </p:attrNameLst>
                                      </p:cBhvr>
                                      <p:to>
                                        <p:strVal val="hidden"/>
                                      </p:to>
                                    </p:set>
                                  </p:childTnLst>
                                </p:cTn>
                              </p:par>
                              <p:par>
                                <p:cTn id="9246" presetID="1" presetClass="exit" presetSubtype="0" fill="hold" grpId="4" nodeType="withEffect">
                                  <p:stCondLst>
                                    <p:cond delay="0"/>
                                  </p:stCondLst>
                                  <p:childTnLst>
                                    <p:set>
                                      <p:cBhvr>
                                        <p:cTn id="9247" dur="1" fill="hold">
                                          <p:stCondLst>
                                            <p:cond delay="0"/>
                                          </p:stCondLst>
                                        </p:cTn>
                                        <p:tgtEl>
                                          <p:spTgt spid="1042"/>
                                        </p:tgtEl>
                                        <p:attrNameLst>
                                          <p:attrName>style.visibility</p:attrName>
                                        </p:attrNameLst>
                                      </p:cBhvr>
                                      <p:to>
                                        <p:strVal val="hidden"/>
                                      </p:to>
                                    </p:set>
                                  </p:childTnLst>
                                </p:cTn>
                              </p:par>
                              <p:par>
                                <p:cTn id="9248" presetID="1" presetClass="exit" presetSubtype="0" fill="hold" grpId="4" nodeType="withEffect">
                                  <p:stCondLst>
                                    <p:cond delay="0"/>
                                  </p:stCondLst>
                                  <p:childTnLst>
                                    <p:set>
                                      <p:cBhvr>
                                        <p:cTn id="9249" dur="1" fill="hold">
                                          <p:stCondLst>
                                            <p:cond delay="0"/>
                                          </p:stCondLst>
                                        </p:cTn>
                                        <p:tgtEl>
                                          <p:spTgt spid="1045"/>
                                        </p:tgtEl>
                                        <p:attrNameLst>
                                          <p:attrName>style.visibility</p:attrName>
                                        </p:attrNameLst>
                                      </p:cBhvr>
                                      <p:to>
                                        <p:strVal val="hidden"/>
                                      </p:to>
                                    </p:set>
                                  </p:childTnLst>
                                </p:cTn>
                              </p:par>
                              <p:par>
                                <p:cTn id="9250" presetID="1" presetClass="exit" presetSubtype="0" fill="hold" grpId="4" nodeType="withEffect">
                                  <p:stCondLst>
                                    <p:cond delay="0"/>
                                  </p:stCondLst>
                                  <p:childTnLst>
                                    <p:set>
                                      <p:cBhvr>
                                        <p:cTn id="9251" dur="1" fill="hold">
                                          <p:stCondLst>
                                            <p:cond delay="0"/>
                                          </p:stCondLst>
                                        </p:cTn>
                                        <p:tgtEl>
                                          <p:spTgt spid="1044"/>
                                        </p:tgtEl>
                                        <p:attrNameLst>
                                          <p:attrName>style.visibility</p:attrName>
                                        </p:attrNameLst>
                                      </p:cBhvr>
                                      <p:to>
                                        <p:strVal val="hidden"/>
                                      </p:to>
                                    </p:set>
                                  </p:childTnLst>
                                </p:cTn>
                              </p:par>
                              <p:par>
                                <p:cTn id="9252" presetID="1" presetClass="exit" presetSubtype="0" fill="hold" grpId="4" nodeType="withEffect">
                                  <p:stCondLst>
                                    <p:cond delay="0"/>
                                  </p:stCondLst>
                                  <p:childTnLst>
                                    <p:set>
                                      <p:cBhvr>
                                        <p:cTn id="9253" dur="1" fill="hold">
                                          <p:stCondLst>
                                            <p:cond delay="0"/>
                                          </p:stCondLst>
                                        </p:cTn>
                                        <p:tgtEl>
                                          <p:spTgt spid="1047"/>
                                        </p:tgtEl>
                                        <p:attrNameLst>
                                          <p:attrName>style.visibility</p:attrName>
                                        </p:attrNameLst>
                                      </p:cBhvr>
                                      <p:to>
                                        <p:strVal val="hidden"/>
                                      </p:to>
                                    </p:set>
                                  </p:childTnLst>
                                </p:cTn>
                              </p:par>
                              <p:par>
                                <p:cTn id="9254" presetID="1" presetClass="exit" presetSubtype="0" fill="hold" grpId="4" nodeType="withEffect">
                                  <p:stCondLst>
                                    <p:cond delay="0"/>
                                  </p:stCondLst>
                                  <p:childTnLst>
                                    <p:set>
                                      <p:cBhvr>
                                        <p:cTn id="9255" dur="1" fill="hold">
                                          <p:stCondLst>
                                            <p:cond delay="0"/>
                                          </p:stCondLst>
                                        </p:cTn>
                                        <p:tgtEl>
                                          <p:spTgt spid="1046"/>
                                        </p:tgtEl>
                                        <p:attrNameLst>
                                          <p:attrName>style.visibility</p:attrName>
                                        </p:attrNameLst>
                                      </p:cBhvr>
                                      <p:to>
                                        <p:strVal val="hidden"/>
                                      </p:to>
                                    </p:set>
                                  </p:childTnLst>
                                </p:cTn>
                              </p:par>
                              <p:par>
                                <p:cTn id="9256" presetID="1" presetClass="exit" presetSubtype="0" fill="hold" grpId="2" nodeType="withEffect">
                                  <p:stCondLst>
                                    <p:cond delay="0"/>
                                  </p:stCondLst>
                                  <p:childTnLst>
                                    <p:set>
                                      <p:cBhvr>
                                        <p:cTn id="9257" dur="1" fill="hold">
                                          <p:stCondLst>
                                            <p:cond delay="0"/>
                                          </p:stCondLst>
                                        </p:cTn>
                                        <p:tgtEl>
                                          <p:spTgt spid="1049"/>
                                        </p:tgtEl>
                                        <p:attrNameLst>
                                          <p:attrName>style.visibility</p:attrName>
                                        </p:attrNameLst>
                                      </p:cBhvr>
                                      <p:to>
                                        <p:strVal val="hidden"/>
                                      </p:to>
                                    </p:set>
                                  </p:childTnLst>
                                </p:cTn>
                              </p:par>
                              <p:par>
                                <p:cTn id="9258" presetID="1" presetClass="exit" presetSubtype="0" fill="hold" grpId="2" nodeType="withEffect">
                                  <p:stCondLst>
                                    <p:cond delay="0"/>
                                  </p:stCondLst>
                                  <p:childTnLst>
                                    <p:set>
                                      <p:cBhvr>
                                        <p:cTn id="9259" dur="1" fill="hold">
                                          <p:stCondLst>
                                            <p:cond delay="0"/>
                                          </p:stCondLst>
                                        </p:cTn>
                                        <p:tgtEl>
                                          <p:spTgt spid="1048"/>
                                        </p:tgtEl>
                                        <p:attrNameLst>
                                          <p:attrName>style.visibility</p:attrName>
                                        </p:attrNameLst>
                                      </p:cBhvr>
                                      <p:to>
                                        <p:strVal val="hidden"/>
                                      </p:to>
                                    </p:set>
                                  </p:childTnLst>
                                </p:cTn>
                              </p:par>
                              <p:par>
                                <p:cTn id="9260" presetID="1" presetClass="entr" presetSubtype="0" fill="hold" grpId="2" nodeType="withEffect">
                                  <p:stCondLst>
                                    <p:cond delay="0"/>
                                  </p:stCondLst>
                                  <p:childTnLst>
                                    <p:set>
                                      <p:cBhvr>
                                        <p:cTn id="9261" dur="1" fill="hold">
                                          <p:stCondLst>
                                            <p:cond delay="0"/>
                                          </p:stCondLst>
                                        </p:cTn>
                                        <p:tgtEl>
                                          <p:spTgt spid="949"/>
                                        </p:tgtEl>
                                        <p:attrNameLst>
                                          <p:attrName>style.visibility</p:attrName>
                                        </p:attrNameLst>
                                      </p:cBhvr>
                                      <p:to>
                                        <p:strVal val="visible"/>
                                      </p:to>
                                    </p:set>
                                  </p:childTnLst>
                                </p:cTn>
                              </p:par>
                            </p:childTnLst>
                          </p:cTn>
                        </p:par>
                      </p:childTnLst>
                    </p:cTn>
                  </p:par>
                </p:childTnLst>
              </p:cTn>
              <p:nextCondLst>
                <p:cond evt="onClick" delay="0">
                  <p:tgtEl>
                    <p:spTgt spid="438"/>
                  </p:tgtEl>
                </p:cond>
              </p:nextCondLst>
            </p:seq>
            <p:seq concurrent="1" nextAc="seek">
              <p:cTn id="9262" restart="whenNotActive" fill="hold" evtFilter="cancelBubble" nodeType="interactiveSeq">
                <p:stCondLst>
                  <p:cond evt="onClick" delay="0">
                    <p:tgtEl>
                      <p:spTgt spid="1052"/>
                    </p:tgtEl>
                  </p:cond>
                </p:stCondLst>
                <p:endSync evt="end" delay="0">
                  <p:rtn val="all"/>
                </p:endSync>
                <p:childTnLst>
                  <p:par>
                    <p:cTn id="9263" fill="hold">
                      <p:stCondLst>
                        <p:cond delay="0"/>
                      </p:stCondLst>
                      <p:childTnLst>
                        <p:par>
                          <p:cTn id="9264" fill="hold">
                            <p:stCondLst>
                              <p:cond delay="0"/>
                            </p:stCondLst>
                            <p:childTnLst>
                              <p:par>
                                <p:cTn id="9265" presetID="1" presetClass="entr" presetSubtype="0" fill="hold" nodeType="withEffect">
                                  <p:stCondLst>
                                    <p:cond delay="0"/>
                                  </p:stCondLst>
                                  <p:childTnLst>
                                    <p:set>
                                      <p:cBhvr>
                                        <p:cTn id="9266" dur="1" fill="hold">
                                          <p:stCondLst>
                                            <p:cond delay="0"/>
                                          </p:stCondLst>
                                        </p:cTn>
                                        <p:tgtEl>
                                          <p:spTgt spid="1051"/>
                                        </p:tgtEl>
                                        <p:attrNameLst>
                                          <p:attrName>style.visibility</p:attrName>
                                        </p:attrNameLst>
                                      </p:cBhvr>
                                      <p:to>
                                        <p:strVal val="visible"/>
                                      </p:to>
                                    </p:set>
                                  </p:childTnLst>
                                  <p:subTnLst>
                                    <p:audio>
                                      <p:cMediaNode>
                                        <p:cTn display="0" masterRel="sameClick">
                                          <p:stCondLst>
                                            <p:cond evt="begin" delay="0">
                                              <p:tn val="9265"/>
                                            </p:cond>
                                          </p:stCondLst>
                                          <p:endCondLst>
                                            <p:cond evt="onStopAudio" delay="0">
                                              <p:tgtEl>
                                                <p:sldTgt/>
                                              </p:tgtEl>
                                            </p:cond>
                                          </p:endCondLst>
                                        </p:cTn>
                                        <p:tgtEl>
                                          <p:sndTgt r:embed="rId3" name="smw_kick.wav"/>
                                        </p:tgtEl>
                                      </p:cMediaNode>
                                    </p:audio>
                                  </p:subTnLst>
                                </p:cTn>
                              </p:par>
                              <p:par>
                                <p:cTn id="9267" presetID="26" presetClass="emph" presetSubtype="0" fill="hold" nodeType="withEffect">
                                  <p:stCondLst>
                                    <p:cond delay="0"/>
                                  </p:stCondLst>
                                  <p:childTnLst>
                                    <p:animEffect transition="out" filter="fade">
                                      <p:cBhvr>
                                        <p:cTn id="9268" dur="250" tmFilter="0, 0; .2, .5; .8, .5; 1, 0"/>
                                        <p:tgtEl>
                                          <p:spTgt spid="1051"/>
                                        </p:tgtEl>
                                      </p:cBhvr>
                                    </p:animEffect>
                                    <p:animScale>
                                      <p:cBhvr>
                                        <p:cTn id="9269" dur="125" autoRev="1" fill="hold"/>
                                        <p:tgtEl>
                                          <p:spTgt spid="1051"/>
                                        </p:tgtEl>
                                      </p:cBhvr>
                                      <p:by x="105000" y="105000"/>
                                    </p:animScale>
                                  </p:childTnLst>
                                </p:cTn>
                              </p:par>
                              <p:par>
                                <p:cTn id="9270" presetID="1" presetClass="exit" presetSubtype="0" fill="hold" nodeType="withEffect">
                                  <p:stCondLst>
                                    <p:cond delay="0"/>
                                  </p:stCondLst>
                                  <p:childTnLst>
                                    <p:set>
                                      <p:cBhvr>
                                        <p:cTn id="9271" dur="1" fill="hold">
                                          <p:stCondLst>
                                            <p:cond delay="0"/>
                                          </p:stCondLst>
                                        </p:cTn>
                                        <p:tgtEl>
                                          <p:spTgt spid="1052"/>
                                        </p:tgtEl>
                                        <p:attrNameLst>
                                          <p:attrName>style.visibility</p:attrName>
                                        </p:attrNameLst>
                                      </p:cBhvr>
                                      <p:to>
                                        <p:strVal val="hidden"/>
                                      </p:to>
                                    </p:set>
                                  </p:childTnLst>
                                </p:cTn>
                              </p:par>
                            </p:childTnLst>
                          </p:cTn>
                        </p:par>
                      </p:childTnLst>
                    </p:cTn>
                  </p:par>
                </p:childTnLst>
              </p:cTn>
              <p:nextCondLst>
                <p:cond evt="onClick" delay="0">
                  <p:tgtEl>
                    <p:spTgt spid="1052"/>
                  </p:tgtEl>
                </p:cond>
              </p:nextCondLst>
            </p:seq>
            <p:seq concurrent="1" nextAc="seek">
              <p:cTn id="9272" restart="whenNotActive" fill="hold" evtFilter="cancelBubble" nodeType="interactiveSeq">
                <p:stCondLst>
                  <p:cond evt="onClick" delay="0">
                    <p:tgtEl>
                      <p:spTgt spid="1051"/>
                    </p:tgtEl>
                  </p:cond>
                </p:stCondLst>
                <p:endSync evt="end" delay="0">
                  <p:rtn val="all"/>
                </p:endSync>
                <p:childTnLst>
                  <p:par>
                    <p:cTn id="9273" fill="hold">
                      <p:stCondLst>
                        <p:cond delay="0"/>
                      </p:stCondLst>
                      <p:childTnLst>
                        <p:par>
                          <p:cTn id="9274" fill="hold">
                            <p:stCondLst>
                              <p:cond delay="0"/>
                            </p:stCondLst>
                            <p:childTnLst>
                              <p:par>
                                <p:cTn id="9275" presetID="1" presetClass="exit" presetSubtype="0" fill="hold" nodeType="withEffect">
                                  <p:stCondLst>
                                    <p:cond delay="0"/>
                                  </p:stCondLst>
                                  <p:childTnLst>
                                    <p:set>
                                      <p:cBhvr>
                                        <p:cTn id="9276" dur="1" fill="hold">
                                          <p:stCondLst>
                                            <p:cond delay="0"/>
                                          </p:stCondLst>
                                        </p:cTn>
                                        <p:tgtEl>
                                          <p:spTgt spid="1051"/>
                                        </p:tgtEl>
                                        <p:attrNameLst>
                                          <p:attrName>style.visibility</p:attrName>
                                        </p:attrNameLst>
                                      </p:cBhvr>
                                      <p:to>
                                        <p:strVal val="hidden"/>
                                      </p:to>
                                    </p:set>
                                  </p:childTnLst>
                                </p:cTn>
                              </p:par>
                              <p:par>
                                <p:cTn id="9277" presetID="1" presetClass="entr" presetSubtype="0" fill="hold" nodeType="withEffect">
                                  <p:stCondLst>
                                    <p:cond delay="0"/>
                                  </p:stCondLst>
                                  <p:childTnLst>
                                    <p:set>
                                      <p:cBhvr>
                                        <p:cTn id="9278" dur="1" fill="hold">
                                          <p:stCondLst>
                                            <p:cond delay="0"/>
                                          </p:stCondLst>
                                        </p:cTn>
                                        <p:tgtEl>
                                          <p:spTgt spid="1052"/>
                                        </p:tgtEl>
                                        <p:attrNameLst>
                                          <p:attrName>style.visibility</p:attrName>
                                        </p:attrNameLst>
                                      </p:cBhvr>
                                      <p:to>
                                        <p:strVal val="visible"/>
                                      </p:to>
                                    </p:set>
                                  </p:childTnLst>
                                </p:cTn>
                              </p:par>
                            </p:childTnLst>
                          </p:cTn>
                        </p:par>
                      </p:childTnLst>
                    </p:cTn>
                  </p:par>
                </p:childTnLst>
              </p:cTn>
              <p:nextCondLst>
                <p:cond evt="onClick" delay="0">
                  <p:tgtEl>
                    <p:spTgt spid="1051"/>
                  </p:tgtEl>
                </p:cond>
              </p:nextCondLst>
            </p:seq>
            <p:seq concurrent="1" nextAc="seek">
              <p:cTn id="9279" restart="whenNotActive" fill="hold" evtFilter="cancelBubble" nodeType="interactiveSeq">
                <p:stCondLst>
                  <p:cond evt="onClick" delay="0">
                    <p:tgtEl>
                      <p:spTgt spid="1054"/>
                    </p:tgtEl>
                  </p:cond>
                </p:stCondLst>
                <p:endSync evt="end" delay="0">
                  <p:rtn val="all"/>
                </p:endSync>
                <p:childTnLst>
                  <p:par>
                    <p:cTn id="9280" fill="hold">
                      <p:stCondLst>
                        <p:cond delay="0"/>
                      </p:stCondLst>
                      <p:childTnLst>
                        <p:par>
                          <p:cTn id="9281" fill="hold">
                            <p:stCondLst>
                              <p:cond delay="0"/>
                            </p:stCondLst>
                            <p:childTnLst>
                              <p:par>
                                <p:cTn id="9282" presetID="1" presetClass="entr" presetSubtype="0" fill="hold" nodeType="withEffect">
                                  <p:stCondLst>
                                    <p:cond delay="0"/>
                                  </p:stCondLst>
                                  <p:childTnLst>
                                    <p:set>
                                      <p:cBhvr>
                                        <p:cTn id="9283" dur="1" fill="hold">
                                          <p:stCondLst>
                                            <p:cond delay="0"/>
                                          </p:stCondLst>
                                        </p:cTn>
                                        <p:tgtEl>
                                          <p:spTgt spid="1053"/>
                                        </p:tgtEl>
                                        <p:attrNameLst>
                                          <p:attrName>style.visibility</p:attrName>
                                        </p:attrNameLst>
                                      </p:cBhvr>
                                      <p:to>
                                        <p:strVal val="visible"/>
                                      </p:to>
                                    </p:set>
                                  </p:childTnLst>
                                  <p:subTnLst>
                                    <p:audio>
                                      <p:cMediaNode>
                                        <p:cTn display="0" masterRel="sameClick">
                                          <p:stCondLst>
                                            <p:cond evt="begin" delay="0">
                                              <p:tn val="9282"/>
                                            </p:cond>
                                          </p:stCondLst>
                                          <p:endCondLst>
                                            <p:cond evt="onStopAudio" delay="0">
                                              <p:tgtEl>
                                                <p:sldTgt/>
                                              </p:tgtEl>
                                            </p:cond>
                                          </p:endCondLst>
                                        </p:cTn>
                                        <p:tgtEl>
                                          <p:sndTgt r:embed="rId4" name="4-17 - Invincible BGM.wav"/>
                                        </p:tgtEl>
                                      </p:cMediaNode>
                                    </p:audio>
                                  </p:subTnLst>
                                </p:cTn>
                              </p:par>
                              <p:par>
                                <p:cTn id="9284" presetID="26" presetClass="emph" presetSubtype="0" fill="hold" nodeType="withEffect">
                                  <p:stCondLst>
                                    <p:cond delay="0"/>
                                  </p:stCondLst>
                                  <p:childTnLst>
                                    <p:animEffect transition="out" filter="fade">
                                      <p:cBhvr>
                                        <p:cTn id="9285" dur="250" tmFilter="0, 0; .2, .5; .8, .5; 1, 0"/>
                                        <p:tgtEl>
                                          <p:spTgt spid="1053"/>
                                        </p:tgtEl>
                                      </p:cBhvr>
                                    </p:animEffect>
                                    <p:animScale>
                                      <p:cBhvr>
                                        <p:cTn id="9286" dur="125" autoRev="1" fill="hold"/>
                                        <p:tgtEl>
                                          <p:spTgt spid="1053"/>
                                        </p:tgtEl>
                                      </p:cBhvr>
                                      <p:by x="105000" y="105000"/>
                                    </p:animScale>
                                  </p:childTnLst>
                                </p:cTn>
                              </p:par>
                              <p:par>
                                <p:cTn id="9287" presetID="1" presetClass="exit" presetSubtype="0" fill="hold" nodeType="withEffect">
                                  <p:stCondLst>
                                    <p:cond delay="0"/>
                                  </p:stCondLst>
                                  <p:childTnLst>
                                    <p:set>
                                      <p:cBhvr>
                                        <p:cTn id="9288" dur="1" fill="hold">
                                          <p:stCondLst>
                                            <p:cond delay="0"/>
                                          </p:stCondLst>
                                        </p:cTn>
                                        <p:tgtEl>
                                          <p:spTgt spid="1054"/>
                                        </p:tgtEl>
                                        <p:attrNameLst>
                                          <p:attrName>style.visibility</p:attrName>
                                        </p:attrNameLst>
                                      </p:cBhvr>
                                      <p:to>
                                        <p:strVal val="hidden"/>
                                      </p:to>
                                    </p:set>
                                  </p:childTnLst>
                                </p:cTn>
                              </p:par>
                            </p:childTnLst>
                          </p:cTn>
                        </p:par>
                      </p:childTnLst>
                    </p:cTn>
                  </p:par>
                </p:childTnLst>
              </p:cTn>
              <p:nextCondLst>
                <p:cond evt="onClick" delay="0">
                  <p:tgtEl>
                    <p:spTgt spid="1054"/>
                  </p:tgtEl>
                </p:cond>
              </p:nextCondLst>
            </p:seq>
            <p:seq concurrent="1" nextAc="seek">
              <p:cTn id="9289" restart="whenNotActive" fill="hold" evtFilter="cancelBubble" nodeType="interactiveSeq">
                <p:stCondLst>
                  <p:cond evt="onClick" delay="0">
                    <p:tgtEl>
                      <p:spTgt spid="1053"/>
                    </p:tgtEl>
                  </p:cond>
                </p:stCondLst>
                <p:endSync evt="end" delay="0">
                  <p:rtn val="all"/>
                </p:endSync>
                <p:childTnLst>
                  <p:par>
                    <p:cTn id="9290" fill="hold">
                      <p:stCondLst>
                        <p:cond delay="0"/>
                      </p:stCondLst>
                      <p:childTnLst>
                        <p:par>
                          <p:cTn id="9291" fill="hold">
                            <p:stCondLst>
                              <p:cond delay="0"/>
                            </p:stCondLst>
                            <p:childTnLst>
                              <p:par>
                                <p:cTn id="9292" presetID="1" presetClass="exit" presetSubtype="0" fill="hold" nodeType="withEffect">
                                  <p:stCondLst>
                                    <p:cond delay="0"/>
                                  </p:stCondLst>
                                  <p:childTnLst>
                                    <p:set>
                                      <p:cBhvr>
                                        <p:cTn id="9293" dur="1" fill="hold">
                                          <p:stCondLst>
                                            <p:cond delay="0"/>
                                          </p:stCondLst>
                                        </p:cTn>
                                        <p:tgtEl>
                                          <p:spTgt spid="1053"/>
                                        </p:tgtEl>
                                        <p:attrNameLst>
                                          <p:attrName>style.visibility</p:attrName>
                                        </p:attrNameLst>
                                      </p:cBhvr>
                                      <p:to>
                                        <p:strVal val="hidden"/>
                                      </p:to>
                                    </p:set>
                                  </p:childTnLst>
                                </p:cTn>
                              </p:par>
                              <p:par>
                                <p:cTn id="9294" presetID="1" presetClass="entr" presetSubtype="0" fill="hold" nodeType="withEffect">
                                  <p:stCondLst>
                                    <p:cond delay="0"/>
                                  </p:stCondLst>
                                  <p:childTnLst>
                                    <p:set>
                                      <p:cBhvr>
                                        <p:cTn id="9295" dur="1" fill="hold">
                                          <p:stCondLst>
                                            <p:cond delay="0"/>
                                          </p:stCondLst>
                                        </p:cTn>
                                        <p:tgtEl>
                                          <p:spTgt spid="1054"/>
                                        </p:tgtEl>
                                        <p:attrNameLst>
                                          <p:attrName>style.visibility</p:attrName>
                                        </p:attrNameLst>
                                      </p:cBhvr>
                                      <p:to>
                                        <p:strVal val="visible"/>
                                      </p:to>
                                    </p:set>
                                  </p:childTnLst>
                                </p:cTn>
                              </p:par>
                            </p:childTnLst>
                          </p:cTn>
                        </p:par>
                      </p:childTnLst>
                    </p:cTn>
                  </p:par>
                </p:childTnLst>
              </p:cTn>
              <p:nextCondLst>
                <p:cond evt="onClick" delay="0">
                  <p:tgtEl>
                    <p:spTgt spid="1053"/>
                  </p:tgtEl>
                </p:cond>
              </p:nextCondLst>
            </p:seq>
            <p:seq concurrent="1" nextAc="seek">
              <p:cTn id="9296" restart="whenNotActive" fill="hold" evtFilter="cancelBubble" nodeType="interactiveSeq">
                <p:stCondLst>
                  <p:cond evt="onClick" delay="0">
                    <p:tgtEl>
                      <p:spTgt spid="1056"/>
                    </p:tgtEl>
                  </p:cond>
                </p:stCondLst>
                <p:endSync evt="end" delay="0">
                  <p:rtn val="all"/>
                </p:endSync>
                <p:childTnLst>
                  <p:par>
                    <p:cTn id="9297" fill="hold">
                      <p:stCondLst>
                        <p:cond delay="0"/>
                      </p:stCondLst>
                      <p:childTnLst>
                        <p:par>
                          <p:cTn id="9298" fill="hold">
                            <p:stCondLst>
                              <p:cond delay="0"/>
                            </p:stCondLst>
                            <p:childTnLst>
                              <p:par>
                                <p:cTn id="9299" presetID="1" presetClass="entr" presetSubtype="0" fill="hold" nodeType="withEffect">
                                  <p:stCondLst>
                                    <p:cond delay="0"/>
                                  </p:stCondLst>
                                  <p:childTnLst>
                                    <p:set>
                                      <p:cBhvr>
                                        <p:cTn id="9300" dur="1" fill="hold">
                                          <p:stCondLst>
                                            <p:cond delay="0"/>
                                          </p:stCondLst>
                                        </p:cTn>
                                        <p:tgtEl>
                                          <p:spTgt spid="1055"/>
                                        </p:tgtEl>
                                        <p:attrNameLst>
                                          <p:attrName>style.visibility</p:attrName>
                                        </p:attrNameLst>
                                      </p:cBhvr>
                                      <p:to>
                                        <p:strVal val="visible"/>
                                      </p:to>
                                    </p:set>
                                  </p:childTnLst>
                                  <p:subTnLst>
                                    <p:audio>
                                      <p:cMediaNode>
                                        <p:cTn display="0" masterRel="sameClick">
                                          <p:stCondLst>
                                            <p:cond evt="begin" delay="0">
                                              <p:tn val="9299"/>
                                            </p:cond>
                                          </p:stCondLst>
                                          <p:endCondLst>
                                            <p:cond evt="onStopAudio" delay="0">
                                              <p:tgtEl>
                                                <p:sldTgt/>
                                              </p:tgtEl>
                                            </p:cond>
                                          </p:endCondLst>
                                        </p:cTn>
                                        <p:tgtEl>
                                          <p:sndTgt r:embed="rId3" name="smw_kick.wav"/>
                                        </p:tgtEl>
                                      </p:cMediaNode>
                                    </p:audio>
                                  </p:subTnLst>
                                </p:cTn>
                              </p:par>
                              <p:par>
                                <p:cTn id="9301" presetID="26" presetClass="emph" presetSubtype="0" fill="hold" nodeType="withEffect">
                                  <p:stCondLst>
                                    <p:cond delay="0"/>
                                  </p:stCondLst>
                                  <p:childTnLst>
                                    <p:animEffect transition="out" filter="fade">
                                      <p:cBhvr>
                                        <p:cTn id="9302" dur="250" tmFilter="0, 0; .2, .5; .8, .5; 1, 0"/>
                                        <p:tgtEl>
                                          <p:spTgt spid="1055"/>
                                        </p:tgtEl>
                                      </p:cBhvr>
                                    </p:animEffect>
                                    <p:animScale>
                                      <p:cBhvr>
                                        <p:cTn id="9303" dur="125" autoRev="1" fill="hold"/>
                                        <p:tgtEl>
                                          <p:spTgt spid="1055"/>
                                        </p:tgtEl>
                                      </p:cBhvr>
                                      <p:by x="105000" y="105000"/>
                                    </p:animScale>
                                  </p:childTnLst>
                                </p:cTn>
                              </p:par>
                              <p:par>
                                <p:cTn id="9304" presetID="1" presetClass="exit" presetSubtype="0" fill="hold" nodeType="withEffect">
                                  <p:stCondLst>
                                    <p:cond delay="0"/>
                                  </p:stCondLst>
                                  <p:childTnLst>
                                    <p:set>
                                      <p:cBhvr>
                                        <p:cTn id="9305" dur="1" fill="hold">
                                          <p:stCondLst>
                                            <p:cond delay="0"/>
                                          </p:stCondLst>
                                        </p:cTn>
                                        <p:tgtEl>
                                          <p:spTgt spid="1056"/>
                                        </p:tgtEl>
                                        <p:attrNameLst>
                                          <p:attrName>style.visibility</p:attrName>
                                        </p:attrNameLst>
                                      </p:cBhvr>
                                      <p:to>
                                        <p:strVal val="hidden"/>
                                      </p:to>
                                    </p:set>
                                  </p:childTnLst>
                                </p:cTn>
                              </p:par>
                            </p:childTnLst>
                          </p:cTn>
                        </p:par>
                      </p:childTnLst>
                    </p:cTn>
                  </p:par>
                </p:childTnLst>
              </p:cTn>
              <p:nextCondLst>
                <p:cond evt="onClick" delay="0">
                  <p:tgtEl>
                    <p:spTgt spid="1056"/>
                  </p:tgtEl>
                </p:cond>
              </p:nextCondLst>
            </p:seq>
            <p:seq concurrent="1" nextAc="seek">
              <p:cTn id="9306" restart="whenNotActive" fill="hold" evtFilter="cancelBubble" nodeType="interactiveSeq">
                <p:stCondLst>
                  <p:cond evt="onClick" delay="0">
                    <p:tgtEl>
                      <p:spTgt spid="1055"/>
                    </p:tgtEl>
                  </p:cond>
                </p:stCondLst>
                <p:endSync evt="end" delay="0">
                  <p:rtn val="all"/>
                </p:endSync>
                <p:childTnLst>
                  <p:par>
                    <p:cTn id="9307" fill="hold">
                      <p:stCondLst>
                        <p:cond delay="0"/>
                      </p:stCondLst>
                      <p:childTnLst>
                        <p:par>
                          <p:cTn id="9308" fill="hold">
                            <p:stCondLst>
                              <p:cond delay="0"/>
                            </p:stCondLst>
                            <p:childTnLst>
                              <p:par>
                                <p:cTn id="9309" presetID="1" presetClass="exit" presetSubtype="0" fill="hold" nodeType="withEffect">
                                  <p:stCondLst>
                                    <p:cond delay="0"/>
                                  </p:stCondLst>
                                  <p:childTnLst>
                                    <p:set>
                                      <p:cBhvr>
                                        <p:cTn id="9310" dur="1" fill="hold">
                                          <p:stCondLst>
                                            <p:cond delay="0"/>
                                          </p:stCondLst>
                                        </p:cTn>
                                        <p:tgtEl>
                                          <p:spTgt spid="1055"/>
                                        </p:tgtEl>
                                        <p:attrNameLst>
                                          <p:attrName>style.visibility</p:attrName>
                                        </p:attrNameLst>
                                      </p:cBhvr>
                                      <p:to>
                                        <p:strVal val="hidden"/>
                                      </p:to>
                                    </p:set>
                                  </p:childTnLst>
                                </p:cTn>
                              </p:par>
                              <p:par>
                                <p:cTn id="9311" presetID="1" presetClass="entr" presetSubtype="0" fill="hold" nodeType="withEffect">
                                  <p:stCondLst>
                                    <p:cond delay="0"/>
                                  </p:stCondLst>
                                  <p:childTnLst>
                                    <p:set>
                                      <p:cBhvr>
                                        <p:cTn id="9312" dur="1" fill="hold">
                                          <p:stCondLst>
                                            <p:cond delay="0"/>
                                          </p:stCondLst>
                                        </p:cTn>
                                        <p:tgtEl>
                                          <p:spTgt spid="1056"/>
                                        </p:tgtEl>
                                        <p:attrNameLst>
                                          <p:attrName>style.visibility</p:attrName>
                                        </p:attrNameLst>
                                      </p:cBhvr>
                                      <p:to>
                                        <p:strVal val="visible"/>
                                      </p:to>
                                    </p:set>
                                  </p:childTnLst>
                                </p:cTn>
                              </p:par>
                            </p:childTnLst>
                          </p:cTn>
                        </p:par>
                      </p:childTnLst>
                    </p:cTn>
                  </p:par>
                </p:childTnLst>
              </p:cTn>
              <p:nextCondLst>
                <p:cond evt="onClick" delay="0">
                  <p:tgtEl>
                    <p:spTgt spid="1055"/>
                  </p:tgtEl>
                </p:cond>
              </p:nextCondLst>
            </p:seq>
            <p:seq concurrent="1" nextAc="seek">
              <p:cTn id="9313" restart="whenNotActive" fill="hold" evtFilter="cancelBubble" nodeType="interactiveSeq">
                <p:stCondLst>
                  <p:cond evt="onClick" delay="0">
                    <p:tgtEl>
                      <p:spTgt spid="1058"/>
                    </p:tgtEl>
                  </p:cond>
                </p:stCondLst>
                <p:endSync evt="end" delay="0">
                  <p:rtn val="all"/>
                </p:endSync>
                <p:childTnLst>
                  <p:par>
                    <p:cTn id="9314" fill="hold">
                      <p:stCondLst>
                        <p:cond delay="0"/>
                      </p:stCondLst>
                      <p:childTnLst>
                        <p:par>
                          <p:cTn id="9315" fill="hold">
                            <p:stCondLst>
                              <p:cond delay="0"/>
                            </p:stCondLst>
                            <p:childTnLst>
                              <p:par>
                                <p:cTn id="9316" presetID="1" presetClass="entr" presetSubtype="0" fill="hold" nodeType="withEffect">
                                  <p:stCondLst>
                                    <p:cond delay="0"/>
                                  </p:stCondLst>
                                  <p:childTnLst>
                                    <p:set>
                                      <p:cBhvr>
                                        <p:cTn id="9317" dur="1" fill="hold">
                                          <p:stCondLst>
                                            <p:cond delay="0"/>
                                          </p:stCondLst>
                                        </p:cTn>
                                        <p:tgtEl>
                                          <p:spTgt spid="1057"/>
                                        </p:tgtEl>
                                        <p:attrNameLst>
                                          <p:attrName>style.visibility</p:attrName>
                                        </p:attrNameLst>
                                      </p:cBhvr>
                                      <p:to>
                                        <p:strVal val="visible"/>
                                      </p:to>
                                    </p:set>
                                  </p:childTnLst>
                                  <p:subTnLst>
                                    <p:audio>
                                      <p:cMediaNode>
                                        <p:cTn display="0" masterRel="sameClick">
                                          <p:stCondLst>
                                            <p:cond evt="begin" delay="0">
                                              <p:tn val="9316"/>
                                            </p:cond>
                                          </p:stCondLst>
                                          <p:endCondLst>
                                            <p:cond evt="onStopAudio" delay="0">
                                              <p:tgtEl>
                                                <p:sldTgt/>
                                              </p:tgtEl>
                                            </p:cond>
                                          </p:endCondLst>
                                        </p:cTn>
                                        <p:tgtEl>
                                          <p:sndTgt r:embed="rId4" name="4-17 - Invincible BGM.wav"/>
                                        </p:tgtEl>
                                      </p:cMediaNode>
                                    </p:audio>
                                  </p:subTnLst>
                                </p:cTn>
                              </p:par>
                              <p:par>
                                <p:cTn id="9318" presetID="26" presetClass="emph" presetSubtype="0" fill="hold" nodeType="withEffect">
                                  <p:stCondLst>
                                    <p:cond delay="0"/>
                                  </p:stCondLst>
                                  <p:childTnLst>
                                    <p:animEffect transition="out" filter="fade">
                                      <p:cBhvr>
                                        <p:cTn id="9319" dur="250" tmFilter="0, 0; .2, .5; .8, .5; 1, 0"/>
                                        <p:tgtEl>
                                          <p:spTgt spid="1057"/>
                                        </p:tgtEl>
                                      </p:cBhvr>
                                    </p:animEffect>
                                    <p:animScale>
                                      <p:cBhvr>
                                        <p:cTn id="9320" dur="125" autoRev="1" fill="hold"/>
                                        <p:tgtEl>
                                          <p:spTgt spid="1057"/>
                                        </p:tgtEl>
                                      </p:cBhvr>
                                      <p:by x="105000" y="105000"/>
                                    </p:animScale>
                                  </p:childTnLst>
                                </p:cTn>
                              </p:par>
                              <p:par>
                                <p:cTn id="9321" presetID="1" presetClass="exit" presetSubtype="0" fill="hold" nodeType="withEffect">
                                  <p:stCondLst>
                                    <p:cond delay="0"/>
                                  </p:stCondLst>
                                  <p:childTnLst>
                                    <p:set>
                                      <p:cBhvr>
                                        <p:cTn id="9322" dur="1" fill="hold">
                                          <p:stCondLst>
                                            <p:cond delay="0"/>
                                          </p:stCondLst>
                                        </p:cTn>
                                        <p:tgtEl>
                                          <p:spTgt spid="1058"/>
                                        </p:tgtEl>
                                        <p:attrNameLst>
                                          <p:attrName>style.visibility</p:attrName>
                                        </p:attrNameLst>
                                      </p:cBhvr>
                                      <p:to>
                                        <p:strVal val="hidden"/>
                                      </p:to>
                                    </p:set>
                                  </p:childTnLst>
                                </p:cTn>
                              </p:par>
                            </p:childTnLst>
                          </p:cTn>
                        </p:par>
                      </p:childTnLst>
                    </p:cTn>
                  </p:par>
                </p:childTnLst>
              </p:cTn>
              <p:nextCondLst>
                <p:cond evt="onClick" delay="0">
                  <p:tgtEl>
                    <p:spTgt spid="1058"/>
                  </p:tgtEl>
                </p:cond>
              </p:nextCondLst>
            </p:seq>
            <p:seq concurrent="1" nextAc="seek">
              <p:cTn id="9323" restart="whenNotActive" fill="hold" evtFilter="cancelBubble" nodeType="interactiveSeq">
                <p:stCondLst>
                  <p:cond evt="onClick" delay="0">
                    <p:tgtEl>
                      <p:spTgt spid="1057"/>
                    </p:tgtEl>
                  </p:cond>
                </p:stCondLst>
                <p:endSync evt="end" delay="0">
                  <p:rtn val="all"/>
                </p:endSync>
                <p:childTnLst>
                  <p:par>
                    <p:cTn id="9324" fill="hold">
                      <p:stCondLst>
                        <p:cond delay="0"/>
                      </p:stCondLst>
                      <p:childTnLst>
                        <p:par>
                          <p:cTn id="9325" fill="hold">
                            <p:stCondLst>
                              <p:cond delay="0"/>
                            </p:stCondLst>
                            <p:childTnLst>
                              <p:par>
                                <p:cTn id="9326" presetID="1" presetClass="exit" presetSubtype="0" fill="hold" nodeType="withEffect">
                                  <p:stCondLst>
                                    <p:cond delay="0"/>
                                  </p:stCondLst>
                                  <p:childTnLst>
                                    <p:set>
                                      <p:cBhvr>
                                        <p:cTn id="9327" dur="1" fill="hold">
                                          <p:stCondLst>
                                            <p:cond delay="0"/>
                                          </p:stCondLst>
                                        </p:cTn>
                                        <p:tgtEl>
                                          <p:spTgt spid="1057"/>
                                        </p:tgtEl>
                                        <p:attrNameLst>
                                          <p:attrName>style.visibility</p:attrName>
                                        </p:attrNameLst>
                                      </p:cBhvr>
                                      <p:to>
                                        <p:strVal val="hidden"/>
                                      </p:to>
                                    </p:set>
                                  </p:childTnLst>
                                </p:cTn>
                              </p:par>
                              <p:par>
                                <p:cTn id="9328" presetID="1" presetClass="entr" presetSubtype="0" fill="hold" nodeType="withEffect">
                                  <p:stCondLst>
                                    <p:cond delay="0"/>
                                  </p:stCondLst>
                                  <p:childTnLst>
                                    <p:set>
                                      <p:cBhvr>
                                        <p:cTn id="9329" dur="1" fill="hold">
                                          <p:stCondLst>
                                            <p:cond delay="0"/>
                                          </p:stCondLst>
                                        </p:cTn>
                                        <p:tgtEl>
                                          <p:spTgt spid="1058"/>
                                        </p:tgtEl>
                                        <p:attrNameLst>
                                          <p:attrName>style.visibility</p:attrName>
                                        </p:attrNameLst>
                                      </p:cBhvr>
                                      <p:to>
                                        <p:strVal val="visible"/>
                                      </p:to>
                                    </p:set>
                                  </p:childTnLst>
                                </p:cTn>
                              </p:par>
                            </p:childTnLst>
                          </p:cTn>
                        </p:par>
                      </p:childTnLst>
                    </p:cTn>
                  </p:par>
                </p:childTnLst>
              </p:cTn>
              <p:nextCondLst>
                <p:cond evt="onClick" delay="0">
                  <p:tgtEl>
                    <p:spTgt spid="1057"/>
                  </p:tgtEl>
                </p:cond>
              </p:nextCondLst>
            </p:seq>
            <p:seq concurrent="1" nextAc="seek">
              <p:cTn id="9330" restart="whenNotActive" fill="hold" evtFilter="cancelBubble" nodeType="interactiveSeq">
                <p:stCondLst>
                  <p:cond evt="onClick" delay="0">
                    <p:tgtEl>
                      <p:spTgt spid="1060"/>
                    </p:tgtEl>
                  </p:cond>
                </p:stCondLst>
                <p:endSync evt="end" delay="0">
                  <p:rtn val="all"/>
                </p:endSync>
                <p:childTnLst>
                  <p:par>
                    <p:cTn id="9331" fill="hold">
                      <p:stCondLst>
                        <p:cond delay="0"/>
                      </p:stCondLst>
                      <p:childTnLst>
                        <p:par>
                          <p:cTn id="9332" fill="hold">
                            <p:stCondLst>
                              <p:cond delay="0"/>
                            </p:stCondLst>
                            <p:childTnLst>
                              <p:par>
                                <p:cTn id="9333" presetID="1" presetClass="entr" presetSubtype="0" fill="hold" nodeType="withEffect">
                                  <p:stCondLst>
                                    <p:cond delay="0"/>
                                  </p:stCondLst>
                                  <p:childTnLst>
                                    <p:set>
                                      <p:cBhvr>
                                        <p:cTn id="9334" dur="1" fill="hold">
                                          <p:stCondLst>
                                            <p:cond delay="0"/>
                                          </p:stCondLst>
                                        </p:cTn>
                                        <p:tgtEl>
                                          <p:spTgt spid="1059"/>
                                        </p:tgtEl>
                                        <p:attrNameLst>
                                          <p:attrName>style.visibility</p:attrName>
                                        </p:attrNameLst>
                                      </p:cBhvr>
                                      <p:to>
                                        <p:strVal val="visible"/>
                                      </p:to>
                                    </p:set>
                                  </p:childTnLst>
                                  <p:subTnLst>
                                    <p:audio>
                                      <p:cMediaNode>
                                        <p:cTn display="0" masterRel="sameClick">
                                          <p:stCondLst>
                                            <p:cond evt="begin" delay="0">
                                              <p:tn val="9333"/>
                                            </p:cond>
                                          </p:stCondLst>
                                          <p:endCondLst>
                                            <p:cond evt="onStopAudio" delay="0">
                                              <p:tgtEl>
                                                <p:sldTgt/>
                                              </p:tgtEl>
                                            </p:cond>
                                          </p:endCondLst>
                                        </p:cTn>
                                        <p:tgtEl>
                                          <p:sndTgt r:embed="rId3" name="smw_kick.wav"/>
                                        </p:tgtEl>
                                      </p:cMediaNode>
                                    </p:audio>
                                  </p:subTnLst>
                                </p:cTn>
                              </p:par>
                              <p:par>
                                <p:cTn id="9335" presetID="26" presetClass="emph" presetSubtype="0" fill="hold" nodeType="withEffect">
                                  <p:stCondLst>
                                    <p:cond delay="0"/>
                                  </p:stCondLst>
                                  <p:childTnLst>
                                    <p:animEffect transition="out" filter="fade">
                                      <p:cBhvr>
                                        <p:cTn id="9336" dur="250" tmFilter="0, 0; .2, .5; .8, .5; 1, 0"/>
                                        <p:tgtEl>
                                          <p:spTgt spid="1059"/>
                                        </p:tgtEl>
                                      </p:cBhvr>
                                    </p:animEffect>
                                    <p:animScale>
                                      <p:cBhvr>
                                        <p:cTn id="9337" dur="125" autoRev="1" fill="hold"/>
                                        <p:tgtEl>
                                          <p:spTgt spid="1059"/>
                                        </p:tgtEl>
                                      </p:cBhvr>
                                      <p:by x="105000" y="105000"/>
                                    </p:animScale>
                                  </p:childTnLst>
                                </p:cTn>
                              </p:par>
                              <p:par>
                                <p:cTn id="9338" presetID="1" presetClass="exit" presetSubtype="0" fill="hold" nodeType="withEffect">
                                  <p:stCondLst>
                                    <p:cond delay="0"/>
                                  </p:stCondLst>
                                  <p:childTnLst>
                                    <p:set>
                                      <p:cBhvr>
                                        <p:cTn id="9339" dur="1" fill="hold">
                                          <p:stCondLst>
                                            <p:cond delay="0"/>
                                          </p:stCondLst>
                                        </p:cTn>
                                        <p:tgtEl>
                                          <p:spTgt spid="1060"/>
                                        </p:tgtEl>
                                        <p:attrNameLst>
                                          <p:attrName>style.visibility</p:attrName>
                                        </p:attrNameLst>
                                      </p:cBhvr>
                                      <p:to>
                                        <p:strVal val="hidden"/>
                                      </p:to>
                                    </p:set>
                                  </p:childTnLst>
                                </p:cTn>
                              </p:par>
                            </p:childTnLst>
                          </p:cTn>
                        </p:par>
                      </p:childTnLst>
                    </p:cTn>
                  </p:par>
                </p:childTnLst>
              </p:cTn>
              <p:nextCondLst>
                <p:cond evt="onClick" delay="0">
                  <p:tgtEl>
                    <p:spTgt spid="1060"/>
                  </p:tgtEl>
                </p:cond>
              </p:nextCondLst>
            </p:seq>
            <p:seq concurrent="1" nextAc="seek">
              <p:cTn id="9340" restart="whenNotActive" fill="hold" evtFilter="cancelBubble" nodeType="interactiveSeq">
                <p:stCondLst>
                  <p:cond evt="onClick" delay="0">
                    <p:tgtEl>
                      <p:spTgt spid="1059"/>
                    </p:tgtEl>
                  </p:cond>
                </p:stCondLst>
                <p:endSync evt="end" delay="0">
                  <p:rtn val="all"/>
                </p:endSync>
                <p:childTnLst>
                  <p:par>
                    <p:cTn id="9341" fill="hold">
                      <p:stCondLst>
                        <p:cond delay="0"/>
                      </p:stCondLst>
                      <p:childTnLst>
                        <p:par>
                          <p:cTn id="9342" fill="hold">
                            <p:stCondLst>
                              <p:cond delay="0"/>
                            </p:stCondLst>
                            <p:childTnLst>
                              <p:par>
                                <p:cTn id="9343" presetID="1" presetClass="exit" presetSubtype="0" fill="hold" nodeType="withEffect">
                                  <p:stCondLst>
                                    <p:cond delay="0"/>
                                  </p:stCondLst>
                                  <p:childTnLst>
                                    <p:set>
                                      <p:cBhvr>
                                        <p:cTn id="9344" dur="1" fill="hold">
                                          <p:stCondLst>
                                            <p:cond delay="0"/>
                                          </p:stCondLst>
                                        </p:cTn>
                                        <p:tgtEl>
                                          <p:spTgt spid="1059"/>
                                        </p:tgtEl>
                                        <p:attrNameLst>
                                          <p:attrName>style.visibility</p:attrName>
                                        </p:attrNameLst>
                                      </p:cBhvr>
                                      <p:to>
                                        <p:strVal val="hidden"/>
                                      </p:to>
                                    </p:set>
                                  </p:childTnLst>
                                </p:cTn>
                              </p:par>
                              <p:par>
                                <p:cTn id="9345" presetID="1" presetClass="entr" presetSubtype="0" fill="hold" nodeType="withEffect">
                                  <p:stCondLst>
                                    <p:cond delay="0"/>
                                  </p:stCondLst>
                                  <p:childTnLst>
                                    <p:set>
                                      <p:cBhvr>
                                        <p:cTn id="9346" dur="1" fill="hold">
                                          <p:stCondLst>
                                            <p:cond delay="0"/>
                                          </p:stCondLst>
                                        </p:cTn>
                                        <p:tgtEl>
                                          <p:spTgt spid="1060"/>
                                        </p:tgtEl>
                                        <p:attrNameLst>
                                          <p:attrName>style.visibility</p:attrName>
                                        </p:attrNameLst>
                                      </p:cBhvr>
                                      <p:to>
                                        <p:strVal val="visible"/>
                                      </p:to>
                                    </p:set>
                                  </p:childTnLst>
                                </p:cTn>
                              </p:par>
                            </p:childTnLst>
                          </p:cTn>
                        </p:par>
                      </p:childTnLst>
                    </p:cTn>
                  </p:par>
                </p:childTnLst>
              </p:cTn>
              <p:nextCondLst>
                <p:cond evt="onClick" delay="0">
                  <p:tgtEl>
                    <p:spTgt spid="1059"/>
                  </p:tgtEl>
                </p:cond>
              </p:nextCondLst>
            </p:seq>
            <p:seq concurrent="1" nextAc="seek">
              <p:cTn id="9347" restart="whenNotActive" fill="hold" evtFilter="cancelBubble" nodeType="interactiveSeq">
                <p:stCondLst>
                  <p:cond evt="onClick" delay="0">
                    <p:tgtEl>
                      <p:spTgt spid="1062"/>
                    </p:tgtEl>
                  </p:cond>
                </p:stCondLst>
                <p:endSync evt="end" delay="0">
                  <p:rtn val="all"/>
                </p:endSync>
                <p:childTnLst>
                  <p:par>
                    <p:cTn id="9348" fill="hold">
                      <p:stCondLst>
                        <p:cond delay="0"/>
                      </p:stCondLst>
                      <p:childTnLst>
                        <p:par>
                          <p:cTn id="9349" fill="hold">
                            <p:stCondLst>
                              <p:cond delay="0"/>
                            </p:stCondLst>
                            <p:childTnLst>
                              <p:par>
                                <p:cTn id="9350" presetID="1" presetClass="entr" presetSubtype="0" fill="hold" nodeType="withEffect">
                                  <p:stCondLst>
                                    <p:cond delay="0"/>
                                  </p:stCondLst>
                                  <p:childTnLst>
                                    <p:set>
                                      <p:cBhvr>
                                        <p:cTn id="9351" dur="1" fill="hold">
                                          <p:stCondLst>
                                            <p:cond delay="0"/>
                                          </p:stCondLst>
                                        </p:cTn>
                                        <p:tgtEl>
                                          <p:spTgt spid="1061"/>
                                        </p:tgtEl>
                                        <p:attrNameLst>
                                          <p:attrName>style.visibility</p:attrName>
                                        </p:attrNameLst>
                                      </p:cBhvr>
                                      <p:to>
                                        <p:strVal val="visible"/>
                                      </p:to>
                                    </p:set>
                                  </p:childTnLst>
                                  <p:subTnLst>
                                    <p:audio>
                                      <p:cMediaNode>
                                        <p:cTn display="0" masterRel="sameClick">
                                          <p:stCondLst>
                                            <p:cond evt="begin" delay="0">
                                              <p:tn val="9350"/>
                                            </p:cond>
                                          </p:stCondLst>
                                          <p:endCondLst>
                                            <p:cond evt="onStopAudio" delay="0">
                                              <p:tgtEl>
                                                <p:sldTgt/>
                                              </p:tgtEl>
                                            </p:cond>
                                          </p:endCondLst>
                                        </p:cTn>
                                        <p:tgtEl>
                                          <p:sndTgt r:embed="rId4" name="4-17 - Invincible BGM.wav"/>
                                        </p:tgtEl>
                                      </p:cMediaNode>
                                    </p:audio>
                                  </p:subTnLst>
                                </p:cTn>
                              </p:par>
                              <p:par>
                                <p:cTn id="9352" presetID="26" presetClass="emph" presetSubtype="0" fill="hold" nodeType="withEffect">
                                  <p:stCondLst>
                                    <p:cond delay="0"/>
                                  </p:stCondLst>
                                  <p:childTnLst>
                                    <p:animEffect transition="out" filter="fade">
                                      <p:cBhvr>
                                        <p:cTn id="9353" dur="250" tmFilter="0, 0; .2, .5; .8, .5; 1, 0"/>
                                        <p:tgtEl>
                                          <p:spTgt spid="1061"/>
                                        </p:tgtEl>
                                      </p:cBhvr>
                                    </p:animEffect>
                                    <p:animScale>
                                      <p:cBhvr>
                                        <p:cTn id="9354" dur="125" autoRev="1" fill="hold"/>
                                        <p:tgtEl>
                                          <p:spTgt spid="1061"/>
                                        </p:tgtEl>
                                      </p:cBhvr>
                                      <p:by x="105000" y="105000"/>
                                    </p:animScale>
                                  </p:childTnLst>
                                </p:cTn>
                              </p:par>
                              <p:par>
                                <p:cTn id="9355" presetID="1" presetClass="exit" presetSubtype="0" fill="hold" nodeType="withEffect">
                                  <p:stCondLst>
                                    <p:cond delay="0"/>
                                  </p:stCondLst>
                                  <p:childTnLst>
                                    <p:set>
                                      <p:cBhvr>
                                        <p:cTn id="9356" dur="1" fill="hold">
                                          <p:stCondLst>
                                            <p:cond delay="0"/>
                                          </p:stCondLst>
                                        </p:cTn>
                                        <p:tgtEl>
                                          <p:spTgt spid="1062"/>
                                        </p:tgtEl>
                                        <p:attrNameLst>
                                          <p:attrName>style.visibility</p:attrName>
                                        </p:attrNameLst>
                                      </p:cBhvr>
                                      <p:to>
                                        <p:strVal val="hidden"/>
                                      </p:to>
                                    </p:set>
                                  </p:childTnLst>
                                </p:cTn>
                              </p:par>
                            </p:childTnLst>
                          </p:cTn>
                        </p:par>
                      </p:childTnLst>
                    </p:cTn>
                  </p:par>
                </p:childTnLst>
              </p:cTn>
              <p:nextCondLst>
                <p:cond evt="onClick" delay="0">
                  <p:tgtEl>
                    <p:spTgt spid="1062"/>
                  </p:tgtEl>
                </p:cond>
              </p:nextCondLst>
            </p:seq>
            <p:seq concurrent="1" nextAc="seek">
              <p:cTn id="9357" restart="whenNotActive" fill="hold" evtFilter="cancelBubble" nodeType="interactiveSeq">
                <p:stCondLst>
                  <p:cond evt="onClick" delay="0">
                    <p:tgtEl>
                      <p:spTgt spid="1061"/>
                    </p:tgtEl>
                  </p:cond>
                </p:stCondLst>
                <p:endSync evt="end" delay="0">
                  <p:rtn val="all"/>
                </p:endSync>
                <p:childTnLst>
                  <p:par>
                    <p:cTn id="9358" fill="hold">
                      <p:stCondLst>
                        <p:cond delay="0"/>
                      </p:stCondLst>
                      <p:childTnLst>
                        <p:par>
                          <p:cTn id="9359" fill="hold">
                            <p:stCondLst>
                              <p:cond delay="0"/>
                            </p:stCondLst>
                            <p:childTnLst>
                              <p:par>
                                <p:cTn id="9360" presetID="1" presetClass="exit" presetSubtype="0" fill="hold" nodeType="withEffect">
                                  <p:stCondLst>
                                    <p:cond delay="0"/>
                                  </p:stCondLst>
                                  <p:childTnLst>
                                    <p:set>
                                      <p:cBhvr>
                                        <p:cTn id="9361" dur="1" fill="hold">
                                          <p:stCondLst>
                                            <p:cond delay="0"/>
                                          </p:stCondLst>
                                        </p:cTn>
                                        <p:tgtEl>
                                          <p:spTgt spid="1061"/>
                                        </p:tgtEl>
                                        <p:attrNameLst>
                                          <p:attrName>style.visibility</p:attrName>
                                        </p:attrNameLst>
                                      </p:cBhvr>
                                      <p:to>
                                        <p:strVal val="hidden"/>
                                      </p:to>
                                    </p:set>
                                  </p:childTnLst>
                                </p:cTn>
                              </p:par>
                              <p:par>
                                <p:cTn id="9362" presetID="1" presetClass="entr" presetSubtype="0" fill="hold" nodeType="withEffect">
                                  <p:stCondLst>
                                    <p:cond delay="0"/>
                                  </p:stCondLst>
                                  <p:childTnLst>
                                    <p:set>
                                      <p:cBhvr>
                                        <p:cTn id="9363" dur="1" fill="hold">
                                          <p:stCondLst>
                                            <p:cond delay="0"/>
                                          </p:stCondLst>
                                        </p:cTn>
                                        <p:tgtEl>
                                          <p:spTgt spid="1062"/>
                                        </p:tgtEl>
                                        <p:attrNameLst>
                                          <p:attrName>style.visibility</p:attrName>
                                        </p:attrNameLst>
                                      </p:cBhvr>
                                      <p:to>
                                        <p:strVal val="visible"/>
                                      </p:to>
                                    </p:set>
                                  </p:childTnLst>
                                </p:cTn>
                              </p:par>
                            </p:childTnLst>
                          </p:cTn>
                        </p:par>
                      </p:childTnLst>
                    </p:cTn>
                  </p:par>
                </p:childTnLst>
              </p:cTn>
              <p:nextCondLst>
                <p:cond evt="onClick" delay="0">
                  <p:tgtEl>
                    <p:spTgt spid="1061"/>
                  </p:tgtEl>
                </p:cond>
              </p:nextCondLst>
            </p:seq>
            <p:seq concurrent="1" nextAc="seek">
              <p:cTn id="9364" restart="whenNotActive" fill="hold" evtFilter="cancelBubble" nodeType="interactiveSeq">
                <p:stCondLst>
                  <p:cond evt="onClick" delay="0">
                    <p:tgtEl>
                      <p:spTgt spid="1064"/>
                    </p:tgtEl>
                  </p:cond>
                </p:stCondLst>
                <p:endSync evt="end" delay="0">
                  <p:rtn val="all"/>
                </p:endSync>
                <p:childTnLst>
                  <p:par>
                    <p:cTn id="9365" fill="hold">
                      <p:stCondLst>
                        <p:cond delay="0"/>
                      </p:stCondLst>
                      <p:childTnLst>
                        <p:par>
                          <p:cTn id="9366" fill="hold">
                            <p:stCondLst>
                              <p:cond delay="0"/>
                            </p:stCondLst>
                            <p:childTnLst>
                              <p:par>
                                <p:cTn id="9367" presetID="1" presetClass="entr" presetSubtype="0" fill="hold" nodeType="withEffect">
                                  <p:stCondLst>
                                    <p:cond delay="0"/>
                                  </p:stCondLst>
                                  <p:childTnLst>
                                    <p:set>
                                      <p:cBhvr>
                                        <p:cTn id="9368" dur="1" fill="hold">
                                          <p:stCondLst>
                                            <p:cond delay="0"/>
                                          </p:stCondLst>
                                        </p:cTn>
                                        <p:tgtEl>
                                          <p:spTgt spid="1063"/>
                                        </p:tgtEl>
                                        <p:attrNameLst>
                                          <p:attrName>style.visibility</p:attrName>
                                        </p:attrNameLst>
                                      </p:cBhvr>
                                      <p:to>
                                        <p:strVal val="visible"/>
                                      </p:to>
                                    </p:set>
                                  </p:childTnLst>
                                  <p:subTnLst>
                                    <p:audio>
                                      <p:cMediaNode>
                                        <p:cTn display="0" masterRel="sameClick">
                                          <p:stCondLst>
                                            <p:cond evt="begin" delay="0">
                                              <p:tn val="9367"/>
                                            </p:cond>
                                          </p:stCondLst>
                                          <p:endCondLst>
                                            <p:cond evt="onStopAudio" delay="0">
                                              <p:tgtEl>
                                                <p:sldTgt/>
                                              </p:tgtEl>
                                            </p:cond>
                                          </p:endCondLst>
                                        </p:cTn>
                                        <p:tgtEl>
                                          <p:sndTgt r:embed="rId3" name="smw_kick.wav"/>
                                        </p:tgtEl>
                                      </p:cMediaNode>
                                    </p:audio>
                                  </p:subTnLst>
                                </p:cTn>
                              </p:par>
                              <p:par>
                                <p:cTn id="9369" presetID="26" presetClass="emph" presetSubtype="0" fill="hold" nodeType="withEffect">
                                  <p:stCondLst>
                                    <p:cond delay="0"/>
                                  </p:stCondLst>
                                  <p:childTnLst>
                                    <p:animEffect transition="out" filter="fade">
                                      <p:cBhvr>
                                        <p:cTn id="9370" dur="250" tmFilter="0, 0; .2, .5; .8, .5; 1, 0"/>
                                        <p:tgtEl>
                                          <p:spTgt spid="1063"/>
                                        </p:tgtEl>
                                      </p:cBhvr>
                                    </p:animEffect>
                                    <p:animScale>
                                      <p:cBhvr>
                                        <p:cTn id="9371" dur="125" autoRev="1" fill="hold"/>
                                        <p:tgtEl>
                                          <p:spTgt spid="1063"/>
                                        </p:tgtEl>
                                      </p:cBhvr>
                                      <p:by x="105000" y="105000"/>
                                    </p:animScale>
                                  </p:childTnLst>
                                </p:cTn>
                              </p:par>
                              <p:par>
                                <p:cTn id="9372" presetID="1" presetClass="exit" presetSubtype="0" fill="hold" nodeType="withEffect">
                                  <p:stCondLst>
                                    <p:cond delay="0"/>
                                  </p:stCondLst>
                                  <p:childTnLst>
                                    <p:set>
                                      <p:cBhvr>
                                        <p:cTn id="9373" dur="1" fill="hold">
                                          <p:stCondLst>
                                            <p:cond delay="0"/>
                                          </p:stCondLst>
                                        </p:cTn>
                                        <p:tgtEl>
                                          <p:spTgt spid="1064"/>
                                        </p:tgtEl>
                                        <p:attrNameLst>
                                          <p:attrName>style.visibility</p:attrName>
                                        </p:attrNameLst>
                                      </p:cBhvr>
                                      <p:to>
                                        <p:strVal val="hidden"/>
                                      </p:to>
                                    </p:set>
                                  </p:childTnLst>
                                </p:cTn>
                              </p:par>
                            </p:childTnLst>
                          </p:cTn>
                        </p:par>
                      </p:childTnLst>
                    </p:cTn>
                  </p:par>
                </p:childTnLst>
              </p:cTn>
              <p:nextCondLst>
                <p:cond evt="onClick" delay="0">
                  <p:tgtEl>
                    <p:spTgt spid="1064"/>
                  </p:tgtEl>
                </p:cond>
              </p:nextCondLst>
            </p:seq>
            <p:seq concurrent="1" nextAc="seek">
              <p:cTn id="9374" restart="whenNotActive" fill="hold" evtFilter="cancelBubble" nodeType="interactiveSeq">
                <p:stCondLst>
                  <p:cond evt="onClick" delay="0">
                    <p:tgtEl>
                      <p:spTgt spid="1063"/>
                    </p:tgtEl>
                  </p:cond>
                </p:stCondLst>
                <p:endSync evt="end" delay="0">
                  <p:rtn val="all"/>
                </p:endSync>
                <p:childTnLst>
                  <p:par>
                    <p:cTn id="9375" fill="hold">
                      <p:stCondLst>
                        <p:cond delay="0"/>
                      </p:stCondLst>
                      <p:childTnLst>
                        <p:par>
                          <p:cTn id="9376" fill="hold">
                            <p:stCondLst>
                              <p:cond delay="0"/>
                            </p:stCondLst>
                            <p:childTnLst>
                              <p:par>
                                <p:cTn id="9377" presetID="1" presetClass="exit" presetSubtype="0" fill="hold" nodeType="withEffect">
                                  <p:stCondLst>
                                    <p:cond delay="0"/>
                                  </p:stCondLst>
                                  <p:childTnLst>
                                    <p:set>
                                      <p:cBhvr>
                                        <p:cTn id="9378" dur="1" fill="hold">
                                          <p:stCondLst>
                                            <p:cond delay="0"/>
                                          </p:stCondLst>
                                        </p:cTn>
                                        <p:tgtEl>
                                          <p:spTgt spid="1063"/>
                                        </p:tgtEl>
                                        <p:attrNameLst>
                                          <p:attrName>style.visibility</p:attrName>
                                        </p:attrNameLst>
                                      </p:cBhvr>
                                      <p:to>
                                        <p:strVal val="hidden"/>
                                      </p:to>
                                    </p:set>
                                  </p:childTnLst>
                                </p:cTn>
                              </p:par>
                              <p:par>
                                <p:cTn id="9379" presetID="1" presetClass="entr" presetSubtype="0" fill="hold" nodeType="withEffect">
                                  <p:stCondLst>
                                    <p:cond delay="0"/>
                                  </p:stCondLst>
                                  <p:childTnLst>
                                    <p:set>
                                      <p:cBhvr>
                                        <p:cTn id="9380" dur="1" fill="hold">
                                          <p:stCondLst>
                                            <p:cond delay="0"/>
                                          </p:stCondLst>
                                        </p:cTn>
                                        <p:tgtEl>
                                          <p:spTgt spid="1064"/>
                                        </p:tgtEl>
                                        <p:attrNameLst>
                                          <p:attrName>style.visibility</p:attrName>
                                        </p:attrNameLst>
                                      </p:cBhvr>
                                      <p:to>
                                        <p:strVal val="visible"/>
                                      </p:to>
                                    </p:set>
                                  </p:childTnLst>
                                </p:cTn>
                              </p:par>
                            </p:childTnLst>
                          </p:cTn>
                        </p:par>
                      </p:childTnLst>
                    </p:cTn>
                  </p:par>
                </p:childTnLst>
              </p:cTn>
              <p:nextCondLst>
                <p:cond evt="onClick" delay="0">
                  <p:tgtEl>
                    <p:spTgt spid="1063"/>
                  </p:tgtEl>
                </p:cond>
              </p:nextCondLst>
            </p:seq>
            <p:seq concurrent="1" nextAc="seek">
              <p:cTn id="9381" restart="whenNotActive" fill="hold" evtFilter="cancelBubble" nodeType="interactiveSeq">
                <p:stCondLst>
                  <p:cond evt="onClick" delay="0">
                    <p:tgtEl>
                      <p:spTgt spid="1066"/>
                    </p:tgtEl>
                  </p:cond>
                </p:stCondLst>
                <p:endSync evt="end" delay="0">
                  <p:rtn val="all"/>
                </p:endSync>
                <p:childTnLst>
                  <p:par>
                    <p:cTn id="9382" fill="hold">
                      <p:stCondLst>
                        <p:cond delay="0"/>
                      </p:stCondLst>
                      <p:childTnLst>
                        <p:par>
                          <p:cTn id="9383" fill="hold">
                            <p:stCondLst>
                              <p:cond delay="0"/>
                            </p:stCondLst>
                            <p:childTnLst>
                              <p:par>
                                <p:cTn id="9384" presetID="1" presetClass="entr" presetSubtype="0" fill="hold" nodeType="withEffect">
                                  <p:stCondLst>
                                    <p:cond delay="0"/>
                                  </p:stCondLst>
                                  <p:childTnLst>
                                    <p:set>
                                      <p:cBhvr>
                                        <p:cTn id="9385" dur="1" fill="hold">
                                          <p:stCondLst>
                                            <p:cond delay="0"/>
                                          </p:stCondLst>
                                        </p:cTn>
                                        <p:tgtEl>
                                          <p:spTgt spid="1065"/>
                                        </p:tgtEl>
                                        <p:attrNameLst>
                                          <p:attrName>style.visibility</p:attrName>
                                        </p:attrNameLst>
                                      </p:cBhvr>
                                      <p:to>
                                        <p:strVal val="visible"/>
                                      </p:to>
                                    </p:set>
                                  </p:childTnLst>
                                  <p:subTnLst>
                                    <p:audio>
                                      <p:cMediaNode>
                                        <p:cTn display="0" masterRel="sameClick">
                                          <p:stCondLst>
                                            <p:cond evt="begin" delay="0">
                                              <p:tn val="9384"/>
                                            </p:cond>
                                          </p:stCondLst>
                                          <p:endCondLst>
                                            <p:cond evt="onStopAudio" delay="0">
                                              <p:tgtEl>
                                                <p:sldTgt/>
                                              </p:tgtEl>
                                            </p:cond>
                                          </p:endCondLst>
                                        </p:cTn>
                                        <p:tgtEl>
                                          <p:sndTgt r:embed="rId4" name="4-17 - Invincible BGM.wav"/>
                                        </p:tgtEl>
                                      </p:cMediaNode>
                                    </p:audio>
                                  </p:subTnLst>
                                </p:cTn>
                              </p:par>
                              <p:par>
                                <p:cTn id="9386" presetID="26" presetClass="emph" presetSubtype="0" fill="hold" nodeType="withEffect">
                                  <p:stCondLst>
                                    <p:cond delay="0"/>
                                  </p:stCondLst>
                                  <p:childTnLst>
                                    <p:animEffect transition="out" filter="fade">
                                      <p:cBhvr>
                                        <p:cTn id="9387" dur="250" tmFilter="0, 0; .2, .5; .8, .5; 1, 0"/>
                                        <p:tgtEl>
                                          <p:spTgt spid="1065"/>
                                        </p:tgtEl>
                                      </p:cBhvr>
                                    </p:animEffect>
                                    <p:animScale>
                                      <p:cBhvr>
                                        <p:cTn id="9388" dur="125" autoRev="1" fill="hold"/>
                                        <p:tgtEl>
                                          <p:spTgt spid="1065"/>
                                        </p:tgtEl>
                                      </p:cBhvr>
                                      <p:by x="105000" y="105000"/>
                                    </p:animScale>
                                  </p:childTnLst>
                                </p:cTn>
                              </p:par>
                              <p:par>
                                <p:cTn id="9389" presetID="1" presetClass="exit" presetSubtype="0" fill="hold" nodeType="withEffect">
                                  <p:stCondLst>
                                    <p:cond delay="0"/>
                                  </p:stCondLst>
                                  <p:childTnLst>
                                    <p:set>
                                      <p:cBhvr>
                                        <p:cTn id="9390" dur="1" fill="hold">
                                          <p:stCondLst>
                                            <p:cond delay="0"/>
                                          </p:stCondLst>
                                        </p:cTn>
                                        <p:tgtEl>
                                          <p:spTgt spid="1066"/>
                                        </p:tgtEl>
                                        <p:attrNameLst>
                                          <p:attrName>style.visibility</p:attrName>
                                        </p:attrNameLst>
                                      </p:cBhvr>
                                      <p:to>
                                        <p:strVal val="hidden"/>
                                      </p:to>
                                    </p:set>
                                  </p:childTnLst>
                                </p:cTn>
                              </p:par>
                            </p:childTnLst>
                          </p:cTn>
                        </p:par>
                      </p:childTnLst>
                    </p:cTn>
                  </p:par>
                </p:childTnLst>
              </p:cTn>
              <p:nextCondLst>
                <p:cond evt="onClick" delay="0">
                  <p:tgtEl>
                    <p:spTgt spid="1066"/>
                  </p:tgtEl>
                </p:cond>
              </p:nextCondLst>
            </p:seq>
            <p:seq concurrent="1" nextAc="seek">
              <p:cTn id="9391" restart="whenNotActive" fill="hold" evtFilter="cancelBubble" nodeType="interactiveSeq">
                <p:stCondLst>
                  <p:cond evt="onClick" delay="0">
                    <p:tgtEl>
                      <p:spTgt spid="1065"/>
                    </p:tgtEl>
                  </p:cond>
                </p:stCondLst>
                <p:endSync evt="end" delay="0">
                  <p:rtn val="all"/>
                </p:endSync>
                <p:childTnLst>
                  <p:par>
                    <p:cTn id="9392" fill="hold">
                      <p:stCondLst>
                        <p:cond delay="0"/>
                      </p:stCondLst>
                      <p:childTnLst>
                        <p:par>
                          <p:cTn id="9393" fill="hold">
                            <p:stCondLst>
                              <p:cond delay="0"/>
                            </p:stCondLst>
                            <p:childTnLst>
                              <p:par>
                                <p:cTn id="9394" presetID="1" presetClass="exit" presetSubtype="0" fill="hold" nodeType="withEffect">
                                  <p:stCondLst>
                                    <p:cond delay="0"/>
                                  </p:stCondLst>
                                  <p:childTnLst>
                                    <p:set>
                                      <p:cBhvr>
                                        <p:cTn id="9395" dur="1" fill="hold">
                                          <p:stCondLst>
                                            <p:cond delay="0"/>
                                          </p:stCondLst>
                                        </p:cTn>
                                        <p:tgtEl>
                                          <p:spTgt spid="1065"/>
                                        </p:tgtEl>
                                        <p:attrNameLst>
                                          <p:attrName>style.visibility</p:attrName>
                                        </p:attrNameLst>
                                      </p:cBhvr>
                                      <p:to>
                                        <p:strVal val="hidden"/>
                                      </p:to>
                                    </p:set>
                                  </p:childTnLst>
                                </p:cTn>
                              </p:par>
                              <p:par>
                                <p:cTn id="9396" presetID="1" presetClass="entr" presetSubtype="0" fill="hold" nodeType="withEffect">
                                  <p:stCondLst>
                                    <p:cond delay="0"/>
                                  </p:stCondLst>
                                  <p:childTnLst>
                                    <p:set>
                                      <p:cBhvr>
                                        <p:cTn id="9397" dur="1" fill="hold">
                                          <p:stCondLst>
                                            <p:cond delay="0"/>
                                          </p:stCondLst>
                                        </p:cTn>
                                        <p:tgtEl>
                                          <p:spTgt spid="1066"/>
                                        </p:tgtEl>
                                        <p:attrNameLst>
                                          <p:attrName>style.visibility</p:attrName>
                                        </p:attrNameLst>
                                      </p:cBhvr>
                                      <p:to>
                                        <p:strVal val="visible"/>
                                      </p:to>
                                    </p:set>
                                  </p:childTnLst>
                                </p:cTn>
                              </p:par>
                            </p:childTnLst>
                          </p:cTn>
                        </p:par>
                      </p:childTnLst>
                    </p:cTn>
                  </p:par>
                </p:childTnLst>
              </p:cTn>
              <p:nextCondLst>
                <p:cond evt="onClick" delay="0">
                  <p:tgtEl>
                    <p:spTgt spid="1065"/>
                  </p:tgtEl>
                </p:cond>
              </p:nextCondLst>
            </p:seq>
            <p:seq concurrent="1" nextAc="seek">
              <p:cTn id="9398" restart="whenNotActive" fill="hold" evtFilter="cancelBubble" nodeType="interactiveSeq">
                <p:stCondLst>
                  <p:cond evt="onClick" delay="0">
                    <p:tgtEl>
                      <p:spTgt spid="1068"/>
                    </p:tgtEl>
                  </p:cond>
                </p:stCondLst>
                <p:endSync evt="end" delay="0">
                  <p:rtn val="all"/>
                </p:endSync>
                <p:childTnLst>
                  <p:par>
                    <p:cTn id="9399" fill="hold">
                      <p:stCondLst>
                        <p:cond delay="0"/>
                      </p:stCondLst>
                      <p:childTnLst>
                        <p:par>
                          <p:cTn id="9400" fill="hold">
                            <p:stCondLst>
                              <p:cond delay="0"/>
                            </p:stCondLst>
                            <p:childTnLst>
                              <p:par>
                                <p:cTn id="9401" presetID="1" presetClass="entr" presetSubtype="0" fill="hold" nodeType="withEffect">
                                  <p:stCondLst>
                                    <p:cond delay="0"/>
                                  </p:stCondLst>
                                  <p:childTnLst>
                                    <p:set>
                                      <p:cBhvr>
                                        <p:cTn id="9402" dur="1" fill="hold">
                                          <p:stCondLst>
                                            <p:cond delay="0"/>
                                          </p:stCondLst>
                                        </p:cTn>
                                        <p:tgtEl>
                                          <p:spTgt spid="1067"/>
                                        </p:tgtEl>
                                        <p:attrNameLst>
                                          <p:attrName>style.visibility</p:attrName>
                                        </p:attrNameLst>
                                      </p:cBhvr>
                                      <p:to>
                                        <p:strVal val="visible"/>
                                      </p:to>
                                    </p:set>
                                  </p:childTnLst>
                                  <p:subTnLst>
                                    <p:audio>
                                      <p:cMediaNode>
                                        <p:cTn display="0" masterRel="sameClick">
                                          <p:stCondLst>
                                            <p:cond evt="begin" delay="0">
                                              <p:tn val="9401"/>
                                            </p:cond>
                                          </p:stCondLst>
                                          <p:endCondLst>
                                            <p:cond evt="onStopAudio" delay="0">
                                              <p:tgtEl>
                                                <p:sldTgt/>
                                              </p:tgtEl>
                                            </p:cond>
                                          </p:endCondLst>
                                        </p:cTn>
                                        <p:tgtEl>
                                          <p:sndTgt r:embed="rId3" name="smw_kick.wav"/>
                                        </p:tgtEl>
                                      </p:cMediaNode>
                                    </p:audio>
                                  </p:subTnLst>
                                </p:cTn>
                              </p:par>
                              <p:par>
                                <p:cTn id="9403" presetID="26" presetClass="emph" presetSubtype="0" fill="hold" nodeType="withEffect">
                                  <p:stCondLst>
                                    <p:cond delay="0"/>
                                  </p:stCondLst>
                                  <p:childTnLst>
                                    <p:animEffect transition="out" filter="fade">
                                      <p:cBhvr>
                                        <p:cTn id="9404" dur="250" tmFilter="0, 0; .2, .5; .8, .5; 1, 0"/>
                                        <p:tgtEl>
                                          <p:spTgt spid="1067"/>
                                        </p:tgtEl>
                                      </p:cBhvr>
                                    </p:animEffect>
                                    <p:animScale>
                                      <p:cBhvr>
                                        <p:cTn id="9405" dur="125" autoRev="1" fill="hold"/>
                                        <p:tgtEl>
                                          <p:spTgt spid="1067"/>
                                        </p:tgtEl>
                                      </p:cBhvr>
                                      <p:by x="105000" y="105000"/>
                                    </p:animScale>
                                  </p:childTnLst>
                                </p:cTn>
                              </p:par>
                              <p:par>
                                <p:cTn id="9406" presetID="1" presetClass="exit" presetSubtype="0" fill="hold" nodeType="withEffect">
                                  <p:stCondLst>
                                    <p:cond delay="0"/>
                                  </p:stCondLst>
                                  <p:childTnLst>
                                    <p:set>
                                      <p:cBhvr>
                                        <p:cTn id="9407" dur="1" fill="hold">
                                          <p:stCondLst>
                                            <p:cond delay="0"/>
                                          </p:stCondLst>
                                        </p:cTn>
                                        <p:tgtEl>
                                          <p:spTgt spid="1068"/>
                                        </p:tgtEl>
                                        <p:attrNameLst>
                                          <p:attrName>style.visibility</p:attrName>
                                        </p:attrNameLst>
                                      </p:cBhvr>
                                      <p:to>
                                        <p:strVal val="hidden"/>
                                      </p:to>
                                    </p:set>
                                  </p:childTnLst>
                                </p:cTn>
                              </p:par>
                            </p:childTnLst>
                          </p:cTn>
                        </p:par>
                      </p:childTnLst>
                    </p:cTn>
                  </p:par>
                </p:childTnLst>
              </p:cTn>
              <p:nextCondLst>
                <p:cond evt="onClick" delay="0">
                  <p:tgtEl>
                    <p:spTgt spid="1068"/>
                  </p:tgtEl>
                </p:cond>
              </p:nextCondLst>
            </p:seq>
            <p:seq concurrent="1" nextAc="seek">
              <p:cTn id="9408" restart="whenNotActive" fill="hold" evtFilter="cancelBubble" nodeType="interactiveSeq">
                <p:stCondLst>
                  <p:cond evt="onClick" delay="0">
                    <p:tgtEl>
                      <p:spTgt spid="1067"/>
                    </p:tgtEl>
                  </p:cond>
                </p:stCondLst>
                <p:endSync evt="end" delay="0">
                  <p:rtn val="all"/>
                </p:endSync>
                <p:childTnLst>
                  <p:par>
                    <p:cTn id="9409" fill="hold">
                      <p:stCondLst>
                        <p:cond delay="0"/>
                      </p:stCondLst>
                      <p:childTnLst>
                        <p:par>
                          <p:cTn id="9410" fill="hold">
                            <p:stCondLst>
                              <p:cond delay="0"/>
                            </p:stCondLst>
                            <p:childTnLst>
                              <p:par>
                                <p:cTn id="9411" presetID="1" presetClass="exit" presetSubtype="0" fill="hold" nodeType="withEffect">
                                  <p:stCondLst>
                                    <p:cond delay="0"/>
                                  </p:stCondLst>
                                  <p:childTnLst>
                                    <p:set>
                                      <p:cBhvr>
                                        <p:cTn id="9412" dur="1" fill="hold">
                                          <p:stCondLst>
                                            <p:cond delay="0"/>
                                          </p:stCondLst>
                                        </p:cTn>
                                        <p:tgtEl>
                                          <p:spTgt spid="1067"/>
                                        </p:tgtEl>
                                        <p:attrNameLst>
                                          <p:attrName>style.visibility</p:attrName>
                                        </p:attrNameLst>
                                      </p:cBhvr>
                                      <p:to>
                                        <p:strVal val="hidden"/>
                                      </p:to>
                                    </p:set>
                                  </p:childTnLst>
                                </p:cTn>
                              </p:par>
                              <p:par>
                                <p:cTn id="9413" presetID="1" presetClass="entr" presetSubtype="0" fill="hold" nodeType="withEffect">
                                  <p:stCondLst>
                                    <p:cond delay="0"/>
                                  </p:stCondLst>
                                  <p:childTnLst>
                                    <p:set>
                                      <p:cBhvr>
                                        <p:cTn id="9414" dur="1" fill="hold">
                                          <p:stCondLst>
                                            <p:cond delay="0"/>
                                          </p:stCondLst>
                                        </p:cTn>
                                        <p:tgtEl>
                                          <p:spTgt spid="1068"/>
                                        </p:tgtEl>
                                        <p:attrNameLst>
                                          <p:attrName>style.visibility</p:attrName>
                                        </p:attrNameLst>
                                      </p:cBhvr>
                                      <p:to>
                                        <p:strVal val="visible"/>
                                      </p:to>
                                    </p:set>
                                  </p:childTnLst>
                                </p:cTn>
                              </p:par>
                            </p:childTnLst>
                          </p:cTn>
                        </p:par>
                      </p:childTnLst>
                    </p:cTn>
                  </p:par>
                </p:childTnLst>
              </p:cTn>
              <p:nextCondLst>
                <p:cond evt="onClick" delay="0">
                  <p:tgtEl>
                    <p:spTgt spid="1067"/>
                  </p:tgtEl>
                </p:cond>
              </p:nextCondLst>
            </p:seq>
            <p:seq concurrent="1" nextAc="seek">
              <p:cTn id="9415" restart="whenNotActive" fill="hold" evtFilter="cancelBubble" nodeType="interactiveSeq">
                <p:stCondLst>
                  <p:cond evt="onClick" delay="0">
                    <p:tgtEl>
                      <p:spTgt spid="1070"/>
                    </p:tgtEl>
                  </p:cond>
                </p:stCondLst>
                <p:endSync evt="end" delay="0">
                  <p:rtn val="all"/>
                </p:endSync>
                <p:childTnLst>
                  <p:par>
                    <p:cTn id="9416" fill="hold">
                      <p:stCondLst>
                        <p:cond delay="0"/>
                      </p:stCondLst>
                      <p:childTnLst>
                        <p:par>
                          <p:cTn id="9417" fill="hold">
                            <p:stCondLst>
                              <p:cond delay="0"/>
                            </p:stCondLst>
                            <p:childTnLst>
                              <p:par>
                                <p:cTn id="9418" presetID="1" presetClass="entr" presetSubtype="0" fill="hold" nodeType="withEffect">
                                  <p:stCondLst>
                                    <p:cond delay="0"/>
                                  </p:stCondLst>
                                  <p:childTnLst>
                                    <p:set>
                                      <p:cBhvr>
                                        <p:cTn id="9419"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9418"/>
                                            </p:cond>
                                          </p:stCondLst>
                                          <p:endCondLst>
                                            <p:cond evt="onStopAudio" delay="0">
                                              <p:tgtEl>
                                                <p:sldTgt/>
                                              </p:tgtEl>
                                            </p:cond>
                                          </p:endCondLst>
                                        </p:cTn>
                                        <p:tgtEl>
                                          <p:sndTgt r:embed="rId4" name="4-17 - Invincible BGM.wav"/>
                                        </p:tgtEl>
                                      </p:cMediaNode>
                                    </p:audio>
                                  </p:subTnLst>
                                </p:cTn>
                              </p:par>
                              <p:par>
                                <p:cTn id="9420" presetID="26" presetClass="emph" presetSubtype="0" fill="hold" nodeType="withEffect">
                                  <p:stCondLst>
                                    <p:cond delay="0"/>
                                  </p:stCondLst>
                                  <p:childTnLst>
                                    <p:animEffect transition="out" filter="fade">
                                      <p:cBhvr>
                                        <p:cTn id="9421" dur="250" tmFilter="0, 0; .2, .5; .8, .5; 1, 0"/>
                                        <p:tgtEl>
                                          <p:spTgt spid="1069"/>
                                        </p:tgtEl>
                                      </p:cBhvr>
                                    </p:animEffect>
                                    <p:animScale>
                                      <p:cBhvr>
                                        <p:cTn id="9422" dur="125" autoRev="1" fill="hold"/>
                                        <p:tgtEl>
                                          <p:spTgt spid="1069"/>
                                        </p:tgtEl>
                                      </p:cBhvr>
                                      <p:by x="105000" y="105000"/>
                                    </p:animScale>
                                  </p:childTnLst>
                                </p:cTn>
                              </p:par>
                              <p:par>
                                <p:cTn id="9423" presetID="1" presetClass="exit" presetSubtype="0" fill="hold" nodeType="withEffect">
                                  <p:stCondLst>
                                    <p:cond delay="0"/>
                                  </p:stCondLst>
                                  <p:childTnLst>
                                    <p:set>
                                      <p:cBhvr>
                                        <p:cTn id="9424" dur="1" fill="hold">
                                          <p:stCondLst>
                                            <p:cond delay="0"/>
                                          </p:stCondLst>
                                        </p:cTn>
                                        <p:tgtEl>
                                          <p:spTgt spid="1070"/>
                                        </p:tgtEl>
                                        <p:attrNameLst>
                                          <p:attrName>style.visibility</p:attrName>
                                        </p:attrNameLst>
                                      </p:cBhvr>
                                      <p:to>
                                        <p:strVal val="hidden"/>
                                      </p:to>
                                    </p:set>
                                  </p:childTnLst>
                                </p:cTn>
                              </p:par>
                            </p:childTnLst>
                          </p:cTn>
                        </p:par>
                      </p:childTnLst>
                    </p:cTn>
                  </p:par>
                </p:childTnLst>
              </p:cTn>
              <p:nextCondLst>
                <p:cond evt="onClick" delay="0">
                  <p:tgtEl>
                    <p:spTgt spid="1070"/>
                  </p:tgtEl>
                </p:cond>
              </p:nextCondLst>
            </p:seq>
            <p:seq concurrent="1" nextAc="seek">
              <p:cTn id="9425" restart="whenNotActive" fill="hold" evtFilter="cancelBubble" nodeType="interactiveSeq">
                <p:stCondLst>
                  <p:cond evt="onClick" delay="0">
                    <p:tgtEl>
                      <p:spTgt spid="1069"/>
                    </p:tgtEl>
                  </p:cond>
                </p:stCondLst>
                <p:endSync evt="end" delay="0">
                  <p:rtn val="all"/>
                </p:endSync>
                <p:childTnLst>
                  <p:par>
                    <p:cTn id="9426" fill="hold">
                      <p:stCondLst>
                        <p:cond delay="0"/>
                      </p:stCondLst>
                      <p:childTnLst>
                        <p:par>
                          <p:cTn id="9427" fill="hold">
                            <p:stCondLst>
                              <p:cond delay="0"/>
                            </p:stCondLst>
                            <p:childTnLst>
                              <p:par>
                                <p:cTn id="9428" presetID="1" presetClass="exit" presetSubtype="0" fill="hold" nodeType="withEffect">
                                  <p:stCondLst>
                                    <p:cond delay="0"/>
                                  </p:stCondLst>
                                  <p:childTnLst>
                                    <p:set>
                                      <p:cBhvr>
                                        <p:cTn id="9429" dur="1" fill="hold">
                                          <p:stCondLst>
                                            <p:cond delay="0"/>
                                          </p:stCondLst>
                                        </p:cTn>
                                        <p:tgtEl>
                                          <p:spTgt spid="1069"/>
                                        </p:tgtEl>
                                        <p:attrNameLst>
                                          <p:attrName>style.visibility</p:attrName>
                                        </p:attrNameLst>
                                      </p:cBhvr>
                                      <p:to>
                                        <p:strVal val="hidden"/>
                                      </p:to>
                                    </p:set>
                                  </p:childTnLst>
                                </p:cTn>
                              </p:par>
                              <p:par>
                                <p:cTn id="9430" presetID="1" presetClass="entr" presetSubtype="0" fill="hold" nodeType="withEffect">
                                  <p:stCondLst>
                                    <p:cond delay="0"/>
                                  </p:stCondLst>
                                  <p:childTnLst>
                                    <p:set>
                                      <p:cBhvr>
                                        <p:cTn id="9431" dur="1" fill="hold">
                                          <p:stCondLst>
                                            <p:cond delay="0"/>
                                          </p:stCondLst>
                                        </p:cTn>
                                        <p:tgtEl>
                                          <p:spTgt spid="1070"/>
                                        </p:tgtEl>
                                        <p:attrNameLst>
                                          <p:attrName>style.visibility</p:attrName>
                                        </p:attrNameLst>
                                      </p:cBhvr>
                                      <p:to>
                                        <p:strVal val="visible"/>
                                      </p:to>
                                    </p:set>
                                  </p:childTnLst>
                                </p:cTn>
                              </p:par>
                            </p:childTnLst>
                          </p:cTn>
                        </p:par>
                      </p:childTnLst>
                    </p:cTn>
                  </p:par>
                </p:childTnLst>
              </p:cTn>
              <p:nextCondLst>
                <p:cond evt="onClick" delay="0">
                  <p:tgtEl>
                    <p:spTgt spid="1069"/>
                  </p:tgtEl>
                </p:cond>
              </p:nextCondLst>
            </p:seq>
          </p:childTnLst>
        </p:cTn>
      </p:par>
    </p:tnLst>
    <p:bldLst>
      <p:bldP spid="444" grpId="0" animBg="1"/>
      <p:bldP spid="444" grpId="1" animBg="1"/>
      <p:bldP spid="444" grpId="2" animBg="1"/>
      <p:bldP spid="444" grpId="3" animBg="1"/>
      <p:bldP spid="445" grpId="0" animBg="1"/>
      <p:bldP spid="445" grpId="1" animBg="1"/>
      <p:bldP spid="445" grpId="2" animBg="1"/>
      <p:bldP spid="445" grpId="3" animBg="1"/>
      <p:bldP spid="445" grpId="4" animBg="1"/>
      <p:bldP spid="445" grpId="5" animBg="1"/>
      <p:bldP spid="446" grpId="0" animBg="1"/>
      <p:bldP spid="446" grpId="1" animBg="1"/>
      <p:bldP spid="446" grpId="2" animBg="1"/>
      <p:bldP spid="446" grpId="3" animBg="1"/>
      <p:bldP spid="446" grpId="4" animBg="1"/>
      <p:bldP spid="446" grpId="5" animBg="1"/>
      <p:bldP spid="447" grpId="0" animBg="1"/>
      <p:bldP spid="447" grpId="1" animBg="1"/>
      <p:bldP spid="447" grpId="2" animBg="1"/>
      <p:bldP spid="447" grpId="3" animBg="1"/>
      <p:bldP spid="447" grpId="4" animBg="1"/>
      <p:bldP spid="447" grpId="5" animBg="1"/>
      <p:bldP spid="448" grpId="0" animBg="1"/>
      <p:bldP spid="448" grpId="1" animBg="1"/>
      <p:bldP spid="448" grpId="2" animBg="1"/>
      <p:bldP spid="448" grpId="3" animBg="1"/>
      <p:bldP spid="448" grpId="4" animBg="1"/>
      <p:bldP spid="448" grpId="5" animBg="1"/>
      <p:bldP spid="449" grpId="0" animBg="1"/>
      <p:bldP spid="449" grpId="1" animBg="1"/>
      <p:bldP spid="449" grpId="2" animBg="1"/>
      <p:bldP spid="449" grpId="3" animBg="1"/>
      <p:bldP spid="449" grpId="4" animBg="1"/>
      <p:bldP spid="449" grpId="5" animBg="1"/>
      <p:bldP spid="450" grpId="0" animBg="1"/>
      <p:bldP spid="450" grpId="1" animBg="1"/>
      <p:bldP spid="450" grpId="2" animBg="1"/>
      <p:bldP spid="450" grpId="3" animBg="1"/>
      <p:bldP spid="450" grpId="4" animBg="1"/>
      <p:bldP spid="450" grpId="5" animBg="1"/>
      <p:bldP spid="451" grpId="0" animBg="1"/>
      <p:bldP spid="451" grpId="1" animBg="1"/>
      <p:bldP spid="451" grpId="2" animBg="1"/>
      <p:bldP spid="451" grpId="3" animBg="1"/>
      <p:bldP spid="451" grpId="4" animBg="1"/>
      <p:bldP spid="451" grpId="5" animBg="1"/>
      <p:bldP spid="452" grpId="0" animBg="1"/>
      <p:bldP spid="452" grpId="1" animBg="1"/>
      <p:bldP spid="452" grpId="2" animBg="1"/>
      <p:bldP spid="452" grpId="3" animBg="1"/>
      <p:bldP spid="452" grpId="4" animBg="1"/>
      <p:bldP spid="452" grpId="5" animBg="1"/>
      <p:bldP spid="453" grpId="0" animBg="1"/>
      <p:bldP spid="453" grpId="1" animBg="1"/>
      <p:bldP spid="453" grpId="2" animBg="1"/>
      <p:bldP spid="453" grpId="3" animBg="1"/>
      <p:bldP spid="453" grpId="4" animBg="1"/>
      <p:bldP spid="453" grpId="5" animBg="1"/>
      <p:bldP spid="454" grpId="0" animBg="1"/>
      <p:bldP spid="454" grpId="1" animBg="1"/>
      <p:bldP spid="454" grpId="2" animBg="1"/>
      <p:bldP spid="454" grpId="3" animBg="1"/>
      <p:bldP spid="454" grpId="4" animBg="1"/>
      <p:bldP spid="454" grpId="5" animBg="1"/>
      <p:bldP spid="455" grpId="0" animBg="1"/>
      <p:bldP spid="455" grpId="1" animBg="1"/>
      <p:bldP spid="455" grpId="2" animBg="1"/>
      <p:bldP spid="455" grpId="3" animBg="1"/>
      <p:bldP spid="455" grpId="4" animBg="1"/>
      <p:bldP spid="455" grpId="5" animBg="1"/>
      <p:bldP spid="456" grpId="0" animBg="1"/>
      <p:bldP spid="456" grpId="1" animBg="1"/>
      <p:bldP spid="456" grpId="2" animBg="1"/>
      <p:bldP spid="456" grpId="3" animBg="1"/>
      <p:bldP spid="456" grpId="4" animBg="1"/>
      <p:bldP spid="456" grpId="5" animBg="1"/>
      <p:bldP spid="457" grpId="0" animBg="1"/>
      <p:bldP spid="457" grpId="1" animBg="1"/>
      <p:bldP spid="457" grpId="2" animBg="1"/>
      <p:bldP spid="457" grpId="3" animBg="1"/>
      <p:bldP spid="457" grpId="4" animBg="1"/>
      <p:bldP spid="457" grpId="5" animBg="1"/>
      <p:bldP spid="458" grpId="0" animBg="1"/>
      <p:bldP spid="458" grpId="1" animBg="1"/>
      <p:bldP spid="458" grpId="2" animBg="1"/>
      <p:bldP spid="458" grpId="3" animBg="1"/>
      <p:bldP spid="458" grpId="4" animBg="1"/>
      <p:bldP spid="458" grpId="5" animBg="1"/>
      <p:bldP spid="459" grpId="0" animBg="1"/>
      <p:bldP spid="459" grpId="1" animBg="1"/>
      <p:bldP spid="459" grpId="2" animBg="1"/>
      <p:bldP spid="459" grpId="3" animBg="1"/>
      <p:bldP spid="459" grpId="4" animBg="1"/>
      <p:bldP spid="459" grpId="5" animBg="1"/>
      <p:bldP spid="460" grpId="0" animBg="1"/>
      <p:bldP spid="460" grpId="1" animBg="1"/>
      <p:bldP spid="460" grpId="2" animBg="1"/>
      <p:bldP spid="460" grpId="3" animBg="1"/>
      <p:bldP spid="460" grpId="4" animBg="1"/>
      <p:bldP spid="460" grpId="5" animBg="1"/>
      <p:bldP spid="461" grpId="0" animBg="1"/>
      <p:bldP spid="461" grpId="1" animBg="1"/>
      <p:bldP spid="461" grpId="2" animBg="1"/>
      <p:bldP spid="461" grpId="3" animBg="1"/>
      <p:bldP spid="461" grpId="4" animBg="1"/>
      <p:bldP spid="461" grpId="5" animBg="1"/>
      <p:bldP spid="462" grpId="0" animBg="1"/>
      <p:bldP spid="462" grpId="1" animBg="1"/>
      <p:bldP spid="462" grpId="2" animBg="1"/>
      <p:bldP spid="462" grpId="3" animBg="1"/>
      <p:bldP spid="462" grpId="4" animBg="1"/>
      <p:bldP spid="462" grpId="5" animBg="1"/>
      <p:bldP spid="463" grpId="0" animBg="1"/>
      <p:bldP spid="463" grpId="1" animBg="1"/>
      <p:bldP spid="463" grpId="2" animBg="1"/>
      <p:bldP spid="463" grpId="3" animBg="1"/>
      <p:bldP spid="463" grpId="4" animBg="1"/>
      <p:bldP spid="463" grpId="5" animBg="1"/>
      <p:bldP spid="464" grpId="0" animBg="1"/>
      <p:bldP spid="464" grpId="1" animBg="1"/>
      <p:bldP spid="464" grpId="2" animBg="1"/>
      <p:bldP spid="464" grpId="3" animBg="1"/>
      <p:bldP spid="464" grpId="4" animBg="1"/>
      <p:bldP spid="464" grpId="5" animBg="1"/>
      <p:bldP spid="465" grpId="0" animBg="1"/>
      <p:bldP spid="465" grpId="1" animBg="1"/>
      <p:bldP spid="465" grpId="2" animBg="1"/>
      <p:bldP spid="465" grpId="3" animBg="1"/>
      <p:bldP spid="465" grpId="4" animBg="1"/>
      <p:bldP spid="465" grpId="5" animBg="1"/>
      <p:bldP spid="466" grpId="0" animBg="1"/>
      <p:bldP spid="466" grpId="1" animBg="1"/>
      <p:bldP spid="466" grpId="2" animBg="1"/>
      <p:bldP spid="466" grpId="3" animBg="1"/>
      <p:bldP spid="466" grpId="4" animBg="1"/>
      <p:bldP spid="466" grpId="5" animBg="1"/>
      <p:bldP spid="467" grpId="0" animBg="1"/>
      <p:bldP spid="467" grpId="1" animBg="1"/>
      <p:bldP spid="467" grpId="2" animBg="1"/>
      <p:bldP spid="467" grpId="3" animBg="1"/>
      <p:bldP spid="467" grpId="4" animBg="1"/>
      <p:bldP spid="467" grpId="5" animBg="1"/>
      <p:bldP spid="468" grpId="0" animBg="1"/>
      <p:bldP spid="468" grpId="1" animBg="1"/>
      <p:bldP spid="468" grpId="2" animBg="1"/>
      <p:bldP spid="468" grpId="3" animBg="1"/>
      <p:bldP spid="468" grpId="4" animBg="1"/>
      <p:bldP spid="468" grpId="5" animBg="1"/>
      <p:bldP spid="469" grpId="0" animBg="1"/>
      <p:bldP spid="469" grpId="1" animBg="1"/>
      <p:bldP spid="469" grpId="2" animBg="1"/>
      <p:bldP spid="469" grpId="3" animBg="1"/>
      <p:bldP spid="469" grpId="4" animBg="1"/>
      <p:bldP spid="469" grpId="5" animBg="1"/>
      <p:bldP spid="470" grpId="0" animBg="1"/>
      <p:bldP spid="470" grpId="1" animBg="1"/>
      <p:bldP spid="470" grpId="2" animBg="1"/>
      <p:bldP spid="470" grpId="3" animBg="1"/>
      <p:bldP spid="470" grpId="4" animBg="1"/>
      <p:bldP spid="470" grpId="5" animBg="1"/>
      <p:bldP spid="471" grpId="0" animBg="1"/>
      <p:bldP spid="471" grpId="1" animBg="1"/>
      <p:bldP spid="471" grpId="2" animBg="1"/>
      <p:bldP spid="471" grpId="3" animBg="1"/>
      <p:bldP spid="471" grpId="4" animBg="1"/>
      <p:bldP spid="471" grpId="5" animBg="1"/>
      <p:bldP spid="472" grpId="0" animBg="1"/>
      <p:bldP spid="472" grpId="1" animBg="1"/>
      <p:bldP spid="472" grpId="2" animBg="1"/>
      <p:bldP spid="472" grpId="3" animBg="1"/>
      <p:bldP spid="472" grpId="4" animBg="1"/>
      <p:bldP spid="472" grpId="5" animBg="1"/>
      <p:bldP spid="473" grpId="0" animBg="1"/>
      <p:bldP spid="473" grpId="1" animBg="1"/>
      <p:bldP spid="473" grpId="2" animBg="1"/>
      <p:bldP spid="473" grpId="3" animBg="1"/>
      <p:bldP spid="473" grpId="4" animBg="1"/>
      <p:bldP spid="473" grpId="5" animBg="1"/>
      <p:bldP spid="474" grpId="0" animBg="1"/>
      <p:bldP spid="474" grpId="1" animBg="1"/>
      <p:bldP spid="474" grpId="2" animBg="1"/>
      <p:bldP spid="474" grpId="3" animBg="1"/>
      <p:bldP spid="474" grpId="4" animBg="1"/>
      <p:bldP spid="474" grpId="5" animBg="1"/>
      <p:bldP spid="475" grpId="0" animBg="1"/>
      <p:bldP spid="475" grpId="1" animBg="1"/>
      <p:bldP spid="475" grpId="2" animBg="1"/>
      <p:bldP spid="475" grpId="3" animBg="1"/>
      <p:bldP spid="475" grpId="4" animBg="1"/>
      <p:bldP spid="475" grpId="5" animBg="1"/>
      <p:bldP spid="476" grpId="0" animBg="1"/>
      <p:bldP spid="476" grpId="1" animBg="1"/>
      <p:bldP spid="476" grpId="2" animBg="1"/>
      <p:bldP spid="476" grpId="3" animBg="1"/>
      <p:bldP spid="476" grpId="4" animBg="1"/>
      <p:bldP spid="476" grpId="5" animBg="1"/>
      <p:bldP spid="477" grpId="0" animBg="1"/>
      <p:bldP spid="477" grpId="1" animBg="1"/>
      <p:bldP spid="477" grpId="2" animBg="1"/>
      <p:bldP spid="477" grpId="3" animBg="1"/>
      <p:bldP spid="477" grpId="4" animBg="1"/>
      <p:bldP spid="477" grpId="5" animBg="1"/>
      <p:bldP spid="478" grpId="0" animBg="1"/>
      <p:bldP spid="478" grpId="1" animBg="1"/>
      <p:bldP spid="478" grpId="2" animBg="1"/>
      <p:bldP spid="478" grpId="3" animBg="1"/>
      <p:bldP spid="478" grpId="4" animBg="1"/>
      <p:bldP spid="478" grpId="5" animBg="1"/>
      <p:bldP spid="479" grpId="0" animBg="1"/>
      <p:bldP spid="479" grpId="1" animBg="1"/>
      <p:bldP spid="479" grpId="2" animBg="1"/>
      <p:bldP spid="479" grpId="3" animBg="1"/>
      <p:bldP spid="479" grpId="4" animBg="1"/>
      <p:bldP spid="479" grpId="5" animBg="1"/>
      <p:bldP spid="480" grpId="0" animBg="1"/>
      <p:bldP spid="480" grpId="1" animBg="1"/>
      <p:bldP spid="480" grpId="2" animBg="1"/>
      <p:bldP spid="480" grpId="3" animBg="1"/>
      <p:bldP spid="480" grpId="4" animBg="1"/>
      <p:bldP spid="480" grpId="5" animBg="1"/>
      <p:bldP spid="481" grpId="0" animBg="1"/>
      <p:bldP spid="481" grpId="1" animBg="1"/>
      <p:bldP spid="481" grpId="2" animBg="1"/>
      <p:bldP spid="481" grpId="3" animBg="1"/>
      <p:bldP spid="481" grpId="4" animBg="1"/>
      <p:bldP spid="481" grpId="5" animBg="1"/>
      <p:bldP spid="482" grpId="0" animBg="1"/>
      <p:bldP spid="482" grpId="1" animBg="1"/>
      <p:bldP spid="482" grpId="2" animBg="1"/>
      <p:bldP spid="482" grpId="3" animBg="1"/>
      <p:bldP spid="482" grpId="4" animBg="1"/>
      <p:bldP spid="482" grpId="5" animBg="1"/>
      <p:bldP spid="483" grpId="0" animBg="1"/>
      <p:bldP spid="483" grpId="1" animBg="1"/>
      <p:bldP spid="483" grpId="2" animBg="1"/>
      <p:bldP spid="483" grpId="3" animBg="1"/>
      <p:bldP spid="483" grpId="4" animBg="1"/>
      <p:bldP spid="483" grpId="5" animBg="1"/>
      <p:bldP spid="484" grpId="0" animBg="1"/>
      <p:bldP spid="484" grpId="1" animBg="1"/>
      <p:bldP spid="484" grpId="2" animBg="1"/>
      <p:bldP spid="484" grpId="3" animBg="1"/>
      <p:bldP spid="484" grpId="4" animBg="1"/>
      <p:bldP spid="484" grpId="5" animBg="1"/>
      <p:bldP spid="485" grpId="0" animBg="1"/>
      <p:bldP spid="485" grpId="1" animBg="1"/>
      <p:bldP spid="485" grpId="2" animBg="1"/>
      <p:bldP spid="485" grpId="3" animBg="1"/>
      <p:bldP spid="485" grpId="4" animBg="1"/>
      <p:bldP spid="485" grpId="5" animBg="1"/>
      <p:bldP spid="486" grpId="0" animBg="1"/>
      <p:bldP spid="486" grpId="1" animBg="1"/>
      <p:bldP spid="486" grpId="2" animBg="1"/>
      <p:bldP spid="486" grpId="3" animBg="1"/>
      <p:bldP spid="486" grpId="4" animBg="1"/>
      <p:bldP spid="486" grpId="5" animBg="1"/>
      <p:bldP spid="487" grpId="0" animBg="1"/>
      <p:bldP spid="487" grpId="1" animBg="1"/>
      <p:bldP spid="487" grpId="2" animBg="1"/>
      <p:bldP spid="487" grpId="3" animBg="1"/>
      <p:bldP spid="487" grpId="4" animBg="1"/>
      <p:bldP spid="487" grpId="5" animBg="1"/>
      <p:bldP spid="488" grpId="0" animBg="1"/>
      <p:bldP spid="488" grpId="1" animBg="1"/>
      <p:bldP spid="488" grpId="2" animBg="1"/>
      <p:bldP spid="488" grpId="3" animBg="1"/>
      <p:bldP spid="488" grpId="4" animBg="1"/>
      <p:bldP spid="488" grpId="5" animBg="1"/>
      <p:bldP spid="489" grpId="0" animBg="1"/>
      <p:bldP spid="489" grpId="1" animBg="1"/>
      <p:bldP spid="489" grpId="2" animBg="1"/>
      <p:bldP spid="489" grpId="3" animBg="1"/>
      <p:bldP spid="489" grpId="4" animBg="1"/>
      <p:bldP spid="489" grpId="5" animBg="1"/>
      <p:bldP spid="490" grpId="0" animBg="1"/>
      <p:bldP spid="490" grpId="1" animBg="1"/>
      <p:bldP spid="490" grpId="2" animBg="1"/>
      <p:bldP spid="490" grpId="3" animBg="1"/>
      <p:bldP spid="490" grpId="4" animBg="1"/>
      <p:bldP spid="490" grpId="5" animBg="1"/>
      <p:bldP spid="491" grpId="0" animBg="1"/>
      <p:bldP spid="491" grpId="1" animBg="1"/>
      <p:bldP spid="491" grpId="2" animBg="1"/>
      <p:bldP spid="491" grpId="3" animBg="1"/>
      <p:bldP spid="491" grpId="4" animBg="1"/>
      <p:bldP spid="491" grpId="5" animBg="1"/>
      <p:bldP spid="492" grpId="0" animBg="1"/>
      <p:bldP spid="492" grpId="1" animBg="1"/>
      <p:bldP spid="492" grpId="2" animBg="1"/>
      <p:bldP spid="492" grpId="3" animBg="1"/>
      <p:bldP spid="492" grpId="4" animBg="1"/>
      <p:bldP spid="492" grpId="5" animBg="1"/>
      <p:bldP spid="493" grpId="0" animBg="1"/>
      <p:bldP spid="493" grpId="1" animBg="1"/>
      <p:bldP spid="493" grpId="2" animBg="1"/>
      <p:bldP spid="493" grpId="3" animBg="1"/>
      <p:bldP spid="493" grpId="4" animBg="1"/>
      <p:bldP spid="493" grpId="5" animBg="1"/>
      <p:bldP spid="494" grpId="0" animBg="1"/>
      <p:bldP spid="494" grpId="1" animBg="1"/>
      <p:bldP spid="494" grpId="2" animBg="1"/>
      <p:bldP spid="494" grpId="3" animBg="1"/>
      <p:bldP spid="494" grpId="4" animBg="1"/>
      <p:bldP spid="494" grpId="5" animBg="1"/>
      <p:bldP spid="495" grpId="0" animBg="1"/>
      <p:bldP spid="495" grpId="1" animBg="1"/>
      <p:bldP spid="495" grpId="2" animBg="1"/>
      <p:bldP spid="495" grpId="3" animBg="1"/>
      <p:bldP spid="495" grpId="4" animBg="1"/>
      <p:bldP spid="495" grpId="5" animBg="1"/>
      <p:bldP spid="496" grpId="0" animBg="1"/>
      <p:bldP spid="496" grpId="1" animBg="1"/>
      <p:bldP spid="496" grpId="2" animBg="1"/>
      <p:bldP spid="496" grpId="3" animBg="1"/>
      <p:bldP spid="496" grpId="4" animBg="1"/>
      <p:bldP spid="496" grpId="5" animBg="1"/>
      <p:bldP spid="497" grpId="0" animBg="1"/>
      <p:bldP spid="497" grpId="1" animBg="1"/>
      <p:bldP spid="497" grpId="2" animBg="1"/>
      <p:bldP spid="497" grpId="3" animBg="1"/>
      <p:bldP spid="497" grpId="4" animBg="1"/>
      <p:bldP spid="497" grpId="5" animBg="1"/>
      <p:bldP spid="498" grpId="0" animBg="1"/>
      <p:bldP spid="498" grpId="1" animBg="1"/>
      <p:bldP spid="498" grpId="2" animBg="1"/>
      <p:bldP spid="498" grpId="3" animBg="1"/>
      <p:bldP spid="498" grpId="4" animBg="1"/>
      <p:bldP spid="498" grpId="5" animBg="1"/>
      <p:bldP spid="499" grpId="0" animBg="1"/>
      <p:bldP spid="499" grpId="1" animBg="1"/>
      <p:bldP spid="499" grpId="2" animBg="1"/>
      <p:bldP spid="499" grpId="3" animBg="1"/>
      <p:bldP spid="499" grpId="4" animBg="1"/>
      <p:bldP spid="499" grpId="5" animBg="1"/>
      <p:bldP spid="500" grpId="0" animBg="1"/>
      <p:bldP spid="500" grpId="1" animBg="1"/>
      <p:bldP spid="500" grpId="2" animBg="1"/>
      <p:bldP spid="500" grpId="3" animBg="1"/>
      <p:bldP spid="500" grpId="4" animBg="1"/>
      <p:bldP spid="500" grpId="5" animBg="1"/>
      <p:bldP spid="501" grpId="0" animBg="1"/>
      <p:bldP spid="501" grpId="1" animBg="1"/>
      <p:bldP spid="501" grpId="2" animBg="1"/>
      <p:bldP spid="501" grpId="3" animBg="1"/>
      <p:bldP spid="501" grpId="4" animBg="1"/>
      <p:bldP spid="501" grpId="5" animBg="1"/>
      <p:bldP spid="502" grpId="0" animBg="1"/>
      <p:bldP spid="502" grpId="1" animBg="1"/>
      <p:bldP spid="502" grpId="2" animBg="1"/>
      <p:bldP spid="502" grpId="3" animBg="1"/>
      <p:bldP spid="502" grpId="4" animBg="1"/>
      <p:bldP spid="502" grpId="5" animBg="1"/>
      <p:bldP spid="503" grpId="0" animBg="1"/>
      <p:bldP spid="503" grpId="1" animBg="1"/>
      <p:bldP spid="503" grpId="2" animBg="1"/>
      <p:bldP spid="503" grpId="3" animBg="1"/>
      <p:bldP spid="503" grpId="4" animBg="1"/>
      <p:bldP spid="503" grpId="5" animBg="1"/>
      <p:bldP spid="504" grpId="0" animBg="1"/>
      <p:bldP spid="504" grpId="1" animBg="1"/>
      <p:bldP spid="504" grpId="2" animBg="1"/>
      <p:bldP spid="504" grpId="3" animBg="1"/>
      <p:bldP spid="504" grpId="4" animBg="1"/>
      <p:bldP spid="504" grpId="5" animBg="1"/>
      <p:bldP spid="505" grpId="0" animBg="1"/>
      <p:bldP spid="505" grpId="1" animBg="1"/>
      <p:bldP spid="505" grpId="2" animBg="1"/>
      <p:bldP spid="505" grpId="3" animBg="1"/>
      <p:bldP spid="505" grpId="4" animBg="1"/>
      <p:bldP spid="505" grpId="5" animBg="1"/>
      <p:bldP spid="506" grpId="0" animBg="1"/>
      <p:bldP spid="506" grpId="1" animBg="1"/>
      <p:bldP spid="506" grpId="2" animBg="1"/>
      <p:bldP spid="506" grpId="3" animBg="1"/>
      <p:bldP spid="506" grpId="4" animBg="1"/>
      <p:bldP spid="506" grpId="5" animBg="1"/>
      <p:bldP spid="507" grpId="0" animBg="1"/>
      <p:bldP spid="507" grpId="1" animBg="1"/>
      <p:bldP spid="507" grpId="2" animBg="1"/>
      <p:bldP spid="507" grpId="3" animBg="1"/>
      <p:bldP spid="507" grpId="4" animBg="1"/>
      <p:bldP spid="507" grpId="5" animBg="1"/>
      <p:bldP spid="508" grpId="0" animBg="1"/>
      <p:bldP spid="508" grpId="1" animBg="1"/>
      <p:bldP spid="508" grpId="2" animBg="1"/>
      <p:bldP spid="508" grpId="3" animBg="1"/>
      <p:bldP spid="508" grpId="4" animBg="1"/>
      <p:bldP spid="508" grpId="5" animBg="1"/>
      <p:bldP spid="509" grpId="0" animBg="1"/>
      <p:bldP spid="509" grpId="1" animBg="1"/>
      <p:bldP spid="509" grpId="2" animBg="1"/>
      <p:bldP spid="509" grpId="3" animBg="1"/>
      <p:bldP spid="509" grpId="4" animBg="1"/>
      <p:bldP spid="509" grpId="5" animBg="1"/>
      <p:bldP spid="510" grpId="0" animBg="1"/>
      <p:bldP spid="510" grpId="1" animBg="1"/>
      <p:bldP spid="510" grpId="2" animBg="1"/>
      <p:bldP spid="510" grpId="3" animBg="1"/>
      <p:bldP spid="510" grpId="4" animBg="1"/>
      <p:bldP spid="510" grpId="5" animBg="1"/>
      <p:bldP spid="511" grpId="0" animBg="1"/>
      <p:bldP spid="511" grpId="1" animBg="1"/>
      <p:bldP spid="511" grpId="2" animBg="1"/>
      <p:bldP spid="511" grpId="3" animBg="1"/>
      <p:bldP spid="511" grpId="4" animBg="1"/>
      <p:bldP spid="511" grpId="5" animBg="1"/>
      <p:bldP spid="512" grpId="0" animBg="1"/>
      <p:bldP spid="512" grpId="1" animBg="1"/>
      <p:bldP spid="512" grpId="2" animBg="1"/>
      <p:bldP spid="512" grpId="3" animBg="1"/>
      <p:bldP spid="512" grpId="4" animBg="1"/>
      <p:bldP spid="512" grpId="5" animBg="1"/>
      <p:bldP spid="513" grpId="0" animBg="1"/>
      <p:bldP spid="513" grpId="1" animBg="1"/>
      <p:bldP spid="513" grpId="2" animBg="1"/>
      <p:bldP spid="513" grpId="3" animBg="1"/>
      <p:bldP spid="513" grpId="4" animBg="1"/>
      <p:bldP spid="513" grpId="5" animBg="1"/>
      <p:bldP spid="514" grpId="0" animBg="1"/>
      <p:bldP spid="514" grpId="1" animBg="1"/>
      <p:bldP spid="514" grpId="2" animBg="1"/>
      <p:bldP spid="514" grpId="3" animBg="1"/>
      <p:bldP spid="514" grpId="4" animBg="1"/>
      <p:bldP spid="514" grpId="5" animBg="1"/>
      <p:bldP spid="515" grpId="0" animBg="1"/>
      <p:bldP spid="515" grpId="1" animBg="1"/>
      <p:bldP spid="515" grpId="2" animBg="1"/>
      <p:bldP spid="515" grpId="3" animBg="1"/>
      <p:bldP spid="515" grpId="4" animBg="1"/>
      <p:bldP spid="515" grpId="5" animBg="1"/>
      <p:bldP spid="516" grpId="0" animBg="1"/>
      <p:bldP spid="516" grpId="1" animBg="1"/>
      <p:bldP spid="516" grpId="2" animBg="1"/>
      <p:bldP spid="516" grpId="3" animBg="1"/>
      <p:bldP spid="516" grpId="4" animBg="1"/>
      <p:bldP spid="516" grpId="5" animBg="1"/>
      <p:bldP spid="517" grpId="0" animBg="1"/>
      <p:bldP spid="517" grpId="1" animBg="1"/>
      <p:bldP spid="517" grpId="2" animBg="1"/>
      <p:bldP spid="517" grpId="3" animBg="1"/>
      <p:bldP spid="517" grpId="4" animBg="1"/>
      <p:bldP spid="517" grpId="5" animBg="1"/>
      <p:bldP spid="518" grpId="0" animBg="1"/>
      <p:bldP spid="518" grpId="1" animBg="1"/>
      <p:bldP spid="518" grpId="2" animBg="1"/>
      <p:bldP spid="518" grpId="3" animBg="1"/>
      <p:bldP spid="518" grpId="4" animBg="1"/>
      <p:bldP spid="518" grpId="5" animBg="1"/>
      <p:bldP spid="519" grpId="0" animBg="1"/>
      <p:bldP spid="519" grpId="1" animBg="1"/>
      <p:bldP spid="519" grpId="2" animBg="1"/>
      <p:bldP spid="519" grpId="3" animBg="1"/>
      <p:bldP spid="519" grpId="4" animBg="1"/>
      <p:bldP spid="519" grpId="5" animBg="1"/>
      <p:bldP spid="520" grpId="0" animBg="1"/>
      <p:bldP spid="520" grpId="1" animBg="1"/>
      <p:bldP spid="520" grpId="2" animBg="1"/>
      <p:bldP spid="520" grpId="3" animBg="1"/>
      <p:bldP spid="520" grpId="4" animBg="1"/>
      <p:bldP spid="520" grpId="5" animBg="1"/>
      <p:bldP spid="521" grpId="0" animBg="1"/>
      <p:bldP spid="521" grpId="1" animBg="1"/>
      <p:bldP spid="521" grpId="2" animBg="1"/>
      <p:bldP spid="521" grpId="3" animBg="1"/>
      <p:bldP spid="521" grpId="4" animBg="1"/>
      <p:bldP spid="521" grpId="5" animBg="1"/>
      <p:bldP spid="522" grpId="0" animBg="1"/>
      <p:bldP spid="522" grpId="1" animBg="1"/>
      <p:bldP spid="522" grpId="2" animBg="1"/>
      <p:bldP spid="522" grpId="3" animBg="1"/>
      <p:bldP spid="522" grpId="4" animBg="1"/>
      <p:bldP spid="522" grpId="5" animBg="1"/>
      <p:bldP spid="523" grpId="0" animBg="1"/>
      <p:bldP spid="523" grpId="1" animBg="1"/>
      <p:bldP spid="523" grpId="2" animBg="1"/>
      <p:bldP spid="523" grpId="3" animBg="1"/>
      <p:bldP spid="523" grpId="4" animBg="1"/>
      <p:bldP spid="523" grpId="5" animBg="1"/>
      <p:bldP spid="524" grpId="0" animBg="1"/>
      <p:bldP spid="524" grpId="1" animBg="1"/>
      <p:bldP spid="524" grpId="2" animBg="1"/>
      <p:bldP spid="524" grpId="3" animBg="1"/>
      <p:bldP spid="524" grpId="4" animBg="1"/>
      <p:bldP spid="524" grpId="5" animBg="1"/>
      <p:bldP spid="525" grpId="0" animBg="1"/>
      <p:bldP spid="525" grpId="1" animBg="1"/>
      <p:bldP spid="525" grpId="2" animBg="1"/>
      <p:bldP spid="525" grpId="3" animBg="1"/>
      <p:bldP spid="525" grpId="4" animBg="1"/>
      <p:bldP spid="525" grpId="5" animBg="1"/>
      <p:bldP spid="526" grpId="0" animBg="1"/>
      <p:bldP spid="526" grpId="1" animBg="1"/>
      <p:bldP spid="526" grpId="2" animBg="1"/>
      <p:bldP spid="526" grpId="3" animBg="1"/>
      <p:bldP spid="526" grpId="4" animBg="1"/>
      <p:bldP spid="526" grpId="5" animBg="1"/>
      <p:bldP spid="527" grpId="0" animBg="1"/>
      <p:bldP spid="527" grpId="1" animBg="1"/>
      <p:bldP spid="527" grpId="2" animBg="1"/>
      <p:bldP spid="527" grpId="3" animBg="1"/>
      <p:bldP spid="527" grpId="4" animBg="1"/>
      <p:bldP spid="527" grpId="5" animBg="1"/>
      <p:bldP spid="528" grpId="0" animBg="1"/>
      <p:bldP spid="528" grpId="1" animBg="1"/>
      <p:bldP spid="528" grpId="2" animBg="1"/>
      <p:bldP spid="528" grpId="3" animBg="1"/>
      <p:bldP spid="528" grpId="4" animBg="1"/>
      <p:bldP spid="528" grpId="5" animBg="1"/>
      <p:bldP spid="529" grpId="0" animBg="1"/>
      <p:bldP spid="529" grpId="1" animBg="1"/>
      <p:bldP spid="529" grpId="2" animBg="1"/>
      <p:bldP spid="529" grpId="3" animBg="1"/>
      <p:bldP spid="529" grpId="4" animBg="1"/>
      <p:bldP spid="529" grpId="5" animBg="1"/>
      <p:bldP spid="530" grpId="0" animBg="1"/>
      <p:bldP spid="530" grpId="1" animBg="1"/>
      <p:bldP spid="530" grpId="2" animBg="1"/>
      <p:bldP spid="530" grpId="3" animBg="1"/>
      <p:bldP spid="530" grpId="4" animBg="1"/>
      <p:bldP spid="530" grpId="5" animBg="1"/>
      <p:bldP spid="531" grpId="0" animBg="1"/>
      <p:bldP spid="531" grpId="1" animBg="1"/>
      <p:bldP spid="531" grpId="2" animBg="1"/>
      <p:bldP spid="531" grpId="3" animBg="1"/>
      <p:bldP spid="531" grpId="4" animBg="1"/>
      <p:bldP spid="531" grpId="5" animBg="1"/>
      <p:bldP spid="532" grpId="0" animBg="1"/>
      <p:bldP spid="532" grpId="1" animBg="1"/>
      <p:bldP spid="532" grpId="2" animBg="1"/>
      <p:bldP spid="532" grpId="3" animBg="1"/>
      <p:bldP spid="532" grpId="4" animBg="1"/>
      <p:bldP spid="532" grpId="5" animBg="1"/>
      <p:bldP spid="533" grpId="0" animBg="1"/>
      <p:bldP spid="533" grpId="1" animBg="1"/>
      <p:bldP spid="533" grpId="2" animBg="1"/>
      <p:bldP spid="533" grpId="3" animBg="1"/>
      <p:bldP spid="533" grpId="4" animBg="1"/>
      <p:bldP spid="533" grpId="5" animBg="1"/>
      <p:bldP spid="534" grpId="0" animBg="1"/>
      <p:bldP spid="534" grpId="1" animBg="1"/>
      <p:bldP spid="534" grpId="2" animBg="1"/>
      <p:bldP spid="534" grpId="3" animBg="1"/>
      <p:bldP spid="534" grpId="4" animBg="1"/>
      <p:bldP spid="534" grpId="5" animBg="1"/>
      <p:bldP spid="535" grpId="0" animBg="1"/>
      <p:bldP spid="535" grpId="1" animBg="1"/>
      <p:bldP spid="535" grpId="2" animBg="1"/>
      <p:bldP spid="535" grpId="3" animBg="1"/>
      <p:bldP spid="535" grpId="4" animBg="1"/>
      <p:bldP spid="535" grpId="5" animBg="1"/>
      <p:bldP spid="536" grpId="0" animBg="1"/>
      <p:bldP spid="536" grpId="1" animBg="1"/>
      <p:bldP spid="536" grpId="2" animBg="1"/>
      <p:bldP spid="536" grpId="3" animBg="1"/>
      <p:bldP spid="536" grpId="4" animBg="1"/>
      <p:bldP spid="536" grpId="5" animBg="1"/>
      <p:bldP spid="537" grpId="0" animBg="1"/>
      <p:bldP spid="537" grpId="1" animBg="1"/>
      <p:bldP spid="537" grpId="2" animBg="1"/>
      <p:bldP spid="537" grpId="3" animBg="1"/>
      <p:bldP spid="537" grpId="4" animBg="1"/>
      <p:bldP spid="537" grpId="5" animBg="1"/>
      <p:bldP spid="538" grpId="0" animBg="1"/>
      <p:bldP spid="538" grpId="1" animBg="1"/>
      <p:bldP spid="538" grpId="2" animBg="1"/>
      <p:bldP spid="538" grpId="3" animBg="1"/>
      <p:bldP spid="538" grpId="4" animBg="1"/>
      <p:bldP spid="538" grpId="5" animBg="1"/>
      <p:bldP spid="539" grpId="0" animBg="1"/>
      <p:bldP spid="539" grpId="1" animBg="1"/>
      <p:bldP spid="539" grpId="2" animBg="1"/>
      <p:bldP spid="539" grpId="3" animBg="1"/>
      <p:bldP spid="539" grpId="4" animBg="1"/>
      <p:bldP spid="539" grpId="5" animBg="1"/>
      <p:bldP spid="540" grpId="0" animBg="1"/>
      <p:bldP spid="540" grpId="1" animBg="1"/>
      <p:bldP spid="540" grpId="2" animBg="1"/>
      <p:bldP spid="540" grpId="3" animBg="1"/>
      <p:bldP spid="540" grpId="4" animBg="1"/>
      <p:bldP spid="540" grpId="5" animBg="1"/>
      <p:bldP spid="541" grpId="0" animBg="1"/>
      <p:bldP spid="541" grpId="1" animBg="1"/>
      <p:bldP spid="541" grpId="2" animBg="1"/>
      <p:bldP spid="541" grpId="3" animBg="1"/>
      <p:bldP spid="541" grpId="4" animBg="1"/>
      <p:bldP spid="541" grpId="5" animBg="1"/>
      <p:bldP spid="542" grpId="0" animBg="1"/>
      <p:bldP spid="542" grpId="1" animBg="1"/>
      <p:bldP spid="542" grpId="2" animBg="1"/>
      <p:bldP spid="542" grpId="3" animBg="1"/>
      <p:bldP spid="542" grpId="4" animBg="1"/>
      <p:bldP spid="542" grpId="5" animBg="1"/>
      <p:bldP spid="543" grpId="0" animBg="1"/>
      <p:bldP spid="543" grpId="1" animBg="1"/>
      <p:bldP spid="543" grpId="2" animBg="1"/>
      <p:bldP spid="543" grpId="3" animBg="1"/>
      <p:bldP spid="544" grpId="0" animBg="1"/>
      <p:bldP spid="544" grpId="1" animBg="1"/>
      <p:bldP spid="544" grpId="2" animBg="1"/>
      <p:bldP spid="544" grpId="3" animBg="1"/>
      <p:bldP spid="545" grpId="0" animBg="1"/>
      <p:bldP spid="545" grpId="1" animBg="1"/>
      <p:bldP spid="545" grpId="2" animBg="1"/>
      <p:bldP spid="545" grpId="3" animBg="1"/>
      <p:bldP spid="546" grpId="0" animBg="1"/>
      <p:bldP spid="546" grpId="1" animBg="1"/>
      <p:bldP spid="546" grpId="2" animBg="1"/>
      <p:bldP spid="546" grpId="3" animBg="1"/>
      <p:bldP spid="546" grpId="4" animBg="1"/>
      <p:bldP spid="546" grpId="5" animBg="1"/>
      <p:bldP spid="547" grpId="0" animBg="1"/>
      <p:bldP spid="547" grpId="1" animBg="1"/>
      <p:bldP spid="547" grpId="2" animBg="1"/>
      <p:bldP spid="547" grpId="3" animBg="1"/>
      <p:bldP spid="547" grpId="4" animBg="1"/>
      <p:bldP spid="547" grpId="5" animBg="1"/>
      <p:bldP spid="548" grpId="0" animBg="1"/>
      <p:bldP spid="548" grpId="1" animBg="1"/>
      <p:bldP spid="548" grpId="2" animBg="1"/>
      <p:bldP spid="548" grpId="3" animBg="1"/>
      <p:bldP spid="548" grpId="4" animBg="1"/>
      <p:bldP spid="548" grpId="5" animBg="1"/>
      <p:bldP spid="549" grpId="0" animBg="1"/>
      <p:bldP spid="549" grpId="1" animBg="1"/>
      <p:bldP spid="549" grpId="2" animBg="1"/>
      <p:bldP spid="549" grpId="3" animBg="1"/>
      <p:bldP spid="549" grpId="4" animBg="1"/>
      <p:bldP spid="549" grpId="5" animBg="1"/>
      <p:bldP spid="550" grpId="0" animBg="1"/>
      <p:bldP spid="550" grpId="1" animBg="1"/>
      <p:bldP spid="550" grpId="2" animBg="1"/>
      <p:bldP spid="550" grpId="3" animBg="1"/>
      <p:bldP spid="550" grpId="4" animBg="1"/>
      <p:bldP spid="550" grpId="5" animBg="1"/>
      <p:bldP spid="551" grpId="0" animBg="1"/>
      <p:bldP spid="551" grpId="1" animBg="1"/>
      <p:bldP spid="551" grpId="2" animBg="1"/>
      <p:bldP spid="551" grpId="3" animBg="1"/>
      <p:bldP spid="551" grpId="4" animBg="1"/>
      <p:bldP spid="551" grpId="5" animBg="1"/>
      <p:bldP spid="552" grpId="0" animBg="1"/>
      <p:bldP spid="552" grpId="1" animBg="1"/>
      <p:bldP spid="552" grpId="2" animBg="1"/>
      <p:bldP spid="552" grpId="3" animBg="1"/>
      <p:bldP spid="552" grpId="4" animBg="1"/>
      <p:bldP spid="552" grpId="5" animBg="1"/>
      <p:bldP spid="553" grpId="0" animBg="1"/>
      <p:bldP spid="553" grpId="1" animBg="1"/>
      <p:bldP spid="553" grpId="2" animBg="1"/>
      <p:bldP spid="553" grpId="3" animBg="1"/>
      <p:bldP spid="553" grpId="4" animBg="1"/>
      <p:bldP spid="553" grpId="5" animBg="1"/>
      <p:bldP spid="554" grpId="0" animBg="1"/>
      <p:bldP spid="554" grpId="1" animBg="1"/>
      <p:bldP spid="554" grpId="2" animBg="1"/>
      <p:bldP spid="554" grpId="3" animBg="1"/>
      <p:bldP spid="554" grpId="4" animBg="1"/>
      <p:bldP spid="554" grpId="5" animBg="1"/>
      <p:bldP spid="555" grpId="0" animBg="1"/>
      <p:bldP spid="555" grpId="1" animBg="1"/>
      <p:bldP spid="555" grpId="2" animBg="1"/>
      <p:bldP spid="555" grpId="3" animBg="1"/>
      <p:bldP spid="555" grpId="4" animBg="1"/>
      <p:bldP spid="555" grpId="5" animBg="1"/>
      <p:bldP spid="556" grpId="0" animBg="1"/>
      <p:bldP spid="556" grpId="1" animBg="1"/>
      <p:bldP spid="556" grpId="2" animBg="1"/>
      <p:bldP spid="556" grpId="3" animBg="1"/>
      <p:bldP spid="556" grpId="4" animBg="1"/>
      <p:bldP spid="556" grpId="5" animBg="1"/>
      <p:bldP spid="557" grpId="0" animBg="1"/>
      <p:bldP spid="557" grpId="1" animBg="1"/>
      <p:bldP spid="557" grpId="2" animBg="1"/>
      <p:bldP spid="557" grpId="3" animBg="1"/>
      <p:bldP spid="557" grpId="4" animBg="1"/>
      <p:bldP spid="557" grpId="5" animBg="1"/>
      <p:bldP spid="558" grpId="0" animBg="1"/>
      <p:bldP spid="558" grpId="1" animBg="1"/>
      <p:bldP spid="558" grpId="2" animBg="1"/>
      <p:bldP spid="558" grpId="3" animBg="1"/>
      <p:bldP spid="558" grpId="4" animBg="1"/>
      <p:bldP spid="558" grpId="5" animBg="1"/>
      <p:bldP spid="559" grpId="0" animBg="1"/>
      <p:bldP spid="559" grpId="1" animBg="1"/>
      <p:bldP spid="559" grpId="2" animBg="1"/>
      <p:bldP spid="559" grpId="3" animBg="1"/>
      <p:bldP spid="559" grpId="4" animBg="1"/>
      <p:bldP spid="559" grpId="5" animBg="1"/>
      <p:bldP spid="560" grpId="0" animBg="1"/>
      <p:bldP spid="560" grpId="1" animBg="1"/>
      <p:bldP spid="560" grpId="2" animBg="1"/>
      <p:bldP spid="560" grpId="3" animBg="1"/>
      <p:bldP spid="560" grpId="4" animBg="1"/>
      <p:bldP spid="560" grpId="5" animBg="1"/>
      <p:bldP spid="561" grpId="0" animBg="1"/>
      <p:bldP spid="561" grpId="1" animBg="1"/>
      <p:bldP spid="561" grpId="2" animBg="1"/>
      <p:bldP spid="561" grpId="3" animBg="1"/>
      <p:bldP spid="561" grpId="4" animBg="1"/>
      <p:bldP spid="561" grpId="5" animBg="1"/>
      <p:bldP spid="562" grpId="0" animBg="1"/>
      <p:bldP spid="562" grpId="1" animBg="1"/>
      <p:bldP spid="562" grpId="2" animBg="1"/>
      <p:bldP spid="562" grpId="3" animBg="1"/>
      <p:bldP spid="562" grpId="4" animBg="1"/>
      <p:bldP spid="562" grpId="5" animBg="1"/>
      <p:bldP spid="563" grpId="0" animBg="1"/>
      <p:bldP spid="563" grpId="1" animBg="1"/>
      <p:bldP spid="563" grpId="2" animBg="1"/>
      <p:bldP spid="563" grpId="3" animBg="1"/>
      <p:bldP spid="563" grpId="4" animBg="1"/>
      <p:bldP spid="563" grpId="5" animBg="1"/>
      <p:bldP spid="564" grpId="0" animBg="1"/>
      <p:bldP spid="564" grpId="1" animBg="1"/>
      <p:bldP spid="564" grpId="2" animBg="1"/>
      <p:bldP spid="564" grpId="3" animBg="1"/>
      <p:bldP spid="564" grpId="4" animBg="1"/>
      <p:bldP spid="564" grpId="5" animBg="1"/>
      <p:bldP spid="565" grpId="0" animBg="1"/>
      <p:bldP spid="565" grpId="1" animBg="1"/>
      <p:bldP spid="565" grpId="2" animBg="1"/>
      <p:bldP spid="565" grpId="3" animBg="1"/>
      <p:bldP spid="565" grpId="4" animBg="1"/>
      <p:bldP spid="565" grpId="5" animBg="1"/>
      <p:bldP spid="566" grpId="0" animBg="1"/>
      <p:bldP spid="566" grpId="1" animBg="1"/>
      <p:bldP spid="566" grpId="2" animBg="1"/>
      <p:bldP spid="566" grpId="3" animBg="1"/>
      <p:bldP spid="566" grpId="4" animBg="1"/>
      <p:bldP spid="566" grpId="5" animBg="1"/>
      <p:bldP spid="567" grpId="0" animBg="1"/>
      <p:bldP spid="567" grpId="1" animBg="1"/>
      <p:bldP spid="567" grpId="2" animBg="1"/>
      <p:bldP spid="567" grpId="3" animBg="1"/>
      <p:bldP spid="567" grpId="4" animBg="1"/>
      <p:bldP spid="567" grpId="5" animBg="1"/>
      <p:bldP spid="568" grpId="0" animBg="1"/>
      <p:bldP spid="568" grpId="1" animBg="1"/>
      <p:bldP spid="568" grpId="2" animBg="1"/>
      <p:bldP spid="568" grpId="3" animBg="1"/>
      <p:bldP spid="568" grpId="4" animBg="1"/>
      <p:bldP spid="568" grpId="5" animBg="1"/>
      <p:bldP spid="569" grpId="0" animBg="1"/>
      <p:bldP spid="569" grpId="1" animBg="1"/>
      <p:bldP spid="569" grpId="2" animBg="1"/>
      <p:bldP spid="569" grpId="3" animBg="1"/>
      <p:bldP spid="569" grpId="4" animBg="1"/>
      <p:bldP spid="569" grpId="5" animBg="1"/>
      <p:bldP spid="570" grpId="0" animBg="1"/>
      <p:bldP spid="570" grpId="1" animBg="1"/>
      <p:bldP spid="570" grpId="2" animBg="1"/>
      <p:bldP spid="570" grpId="3" animBg="1"/>
      <p:bldP spid="570" grpId="4" animBg="1"/>
      <p:bldP spid="570" grpId="5" animBg="1"/>
      <p:bldP spid="571" grpId="0" animBg="1"/>
      <p:bldP spid="571" grpId="1" animBg="1"/>
      <p:bldP spid="571" grpId="2" animBg="1"/>
      <p:bldP spid="571" grpId="3" animBg="1"/>
      <p:bldP spid="571" grpId="4" animBg="1"/>
      <p:bldP spid="571" grpId="5" animBg="1"/>
      <p:bldP spid="572" grpId="0" animBg="1"/>
      <p:bldP spid="572" grpId="1" animBg="1"/>
      <p:bldP spid="572" grpId="2" animBg="1"/>
      <p:bldP spid="572" grpId="3" animBg="1"/>
      <p:bldP spid="572" grpId="4" animBg="1"/>
      <p:bldP spid="572" grpId="5" animBg="1"/>
      <p:bldP spid="573" grpId="0" animBg="1"/>
      <p:bldP spid="573" grpId="1" animBg="1"/>
      <p:bldP spid="573" grpId="2" animBg="1"/>
      <p:bldP spid="573" grpId="3" animBg="1"/>
      <p:bldP spid="573" grpId="4" animBg="1"/>
      <p:bldP spid="573" grpId="5" animBg="1"/>
      <p:bldP spid="574" grpId="0" animBg="1"/>
      <p:bldP spid="574" grpId="1" animBg="1"/>
      <p:bldP spid="574" grpId="2" animBg="1"/>
      <p:bldP spid="574" grpId="3" animBg="1"/>
      <p:bldP spid="574" grpId="4" animBg="1"/>
      <p:bldP spid="574" grpId="5" animBg="1"/>
      <p:bldP spid="575" grpId="0" animBg="1"/>
      <p:bldP spid="575" grpId="1" animBg="1"/>
      <p:bldP spid="575" grpId="2" animBg="1"/>
      <p:bldP spid="575" grpId="3" animBg="1"/>
      <p:bldP spid="575" grpId="4" animBg="1"/>
      <p:bldP spid="575" grpId="5" animBg="1"/>
      <p:bldP spid="576" grpId="0" animBg="1"/>
      <p:bldP spid="576" grpId="1" animBg="1"/>
      <p:bldP spid="576" grpId="2" animBg="1"/>
      <p:bldP spid="576" grpId="3" animBg="1"/>
      <p:bldP spid="576" grpId="4" animBg="1"/>
      <p:bldP spid="576" grpId="5" animBg="1"/>
      <p:bldP spid="577" grpId="0" animBg="1"/>
      <p:bldP spid="577" grpId="1" animBg="1"/>
      <p:bldP spid="577" grpId="2" animBg="1"/>
      <p:bldP spid="577" grpId="3" animBg="1"/>
      <p:bldP spid="577" grpId="4" animBg="1"/>
      <p:bldP spid="577" grpId="5" animBg="1"/>
      <p:bldP spid="578" grpId="0" animBg="1"/>
      <p:bldP spid="578" grpId="1" animBg="1"/>
      <p:bldP spid="578" grpId="2" animBg="1"/>
      <p:bldP spid="578" grpId="3" animBg="1"/>
      <p:bldP spid="578" grpId="4" animBg="1"/>
      <p:bldP spid="578" grpId="5" animBg="1"/>
      <p:bldP spid="579" grpId="0" animBg="1"/>
      <p:bldP spid="579" grpId="1" animBg="1"/>
      <p:bldP spid="579" grpId="2" animBg="1"/>
      <p:bldP spid="579" grpId="3" animBg="1"/>
      <p:bldP spid="579" grpId="4" animBg="1"/>
      <p:bldP spid="579" grpId="5" animBg="1"/>
      <p:bldP spid="580" grpId="0" animBg="1"/>
      <p:bldP spid="580" grpId="1" animBg="1"/>
      <p:bldP spid="580" grpId="2" animBg="1"/>
      <p:bldP spid="580" grpId="3" animBg="1"/>
      <p:bldP spid="580" grpId="4" animBg="1"/>
      <p:bldP spid="580" grpId="5" animBg="1"/>
      <p:bldP spid="581" grpId="0" animBg="1"/>
      <p:bldP spid="581" grpId="1" animBg="1"/>
      <p:bldP spid="581" grpId="2" animBg="1"/>
      <p:bldP spid="581" grpId="3" animBg="1"/>
      <p:bldP spid="581" grpId="4" animBg="1"/>
      <p:bldP spid="581" grpId="5" animBg="1"/>
      <p:bldP spid="582" grpId="0" animBg="1"/>
      <p:bldP spid="582" grpId="1" animBg="1"/>
      <p:bldP spid="582" grpId="2" animBg="1"/>
      <p:bldP spid="582" grpId="3" animBg="1"/>
      <p:bldP spid="582" grpId="4" animBg="1"/>
      <p:bldP spid="582" grpId="5" animBg="1"/>
      <p:bldP spid="583" grpId="0" animBg="1"/>
      <p:bldP spid="583" grpId="1" animBg="1"/>
      <p:bldP spid="583" grpId="2" animBg="1"/>
      <p:bldP spid="583" grpId="3" animBg="1"/>
      <p:bldP spid="583" grpId="4" animBg="1"/>
      <p:bldP spid="583" grpId="5" animBg="1"/>
      <p:bldP spid="584" grpId="0" animBg="1"/>
      <p:bldP spid="584" grpId="1" animBg="1"/>
      <p:bldP spid="584" grpId="2" animBg="1"/>
      <p:bldP spid="584" grpId="3" animBg="1"/>
      <p:bldP spid="584" grpId="4" animBg="1"/>
      <p:bldP spid="584" grpId="5" animBg="1"/>
      <p:bldP spid="585" grpId="0" animBg="1"/>
      <p:bldP spid="585" grpId="1" animBg="1"/>
      <p:bldP spid="585" grpId="2" animBg="1"/>
      <p:bldP spid="585" grpId="3" animBg="1"/>
      <p:bldP spid="585" grpId="4" animBg="1"/>
      <p:bldP spid="585" grpId="5" animBg="1"/>
      <p:bldP spid="586" grpId="0" animBg="1"/>
      <p:bldP spid="586" grpId="1" animBg="1"/>
      <p:bldP spid="586" grpId="2" animBg="1"/>
      <p:bldP spid="586" grpId="3" animBg="1"/>
      <p:bldP spid="586" grpId="4" animBg="1"/>
      <p:bldP spid="586" grpId="5" animBg="1"/>
      <p:bldP spid="587" grpId="0" animBg="1"/>
      <p:bldP spid="587" grpId="1" animBg="1"/>
      <p:bldP spid="587" grpId="2" animBg="1"/>
      <p:bldP spid="587" grpId="3" animBg="1"/>
      <p:bldP spid="587" grpId="4" animBg="1"/>
      <p:bldP spid="587" grpId="5" animBg="1"/>
      <p:bldP spid="588" grpId="0" animBg="1"/>
      <p:bldP spid="588" grpId="1" animBg="1"/>
      <p:bldP spid="588" grpId="2" animBg="1"/>
      <p:bldP spid="588" grpId="3" animBg="1"/>
      <p:bldP spid="588" grpId="4" animBg="1"/>
      <p:bldP spid="588" grpId="5" animBg="1"/>
      <p:bldP spid="589" grpId="0" animBg="1"/>
      <p:bldP spid="589" grpId="1" animBg="1"/>
      <p:bldP spid="589" grpId="2" animBg="1"/>
      <p:bldP spid="589" grpId="3" animBg="1"/>
      <p:bldP spid="589" grpId="4" animBg="1"/>
      <p:bldP spid="589" grpId="5" animBg="1"/>
      <p:bldP spid="590" grpId="0" animBg="1"/>
      <p:bldP spid="590" grpId="1" animBg="1"/>
      <p:bldP spid="590" grpId="2" animBg="1"/>
      <p:bldP spid="590" grpId="3" animBg="1"/>
      <p:bldP spid="590" grpId="4" animBg="1"/>
      <p:bldP spid="590" grpId="5" animBg="1"/>
      <p:bldP spid="591" grpId="0" animBg="1"/>
      <p:bldP spid="591" grpId="1" animBg="1"/>
      <p:bldP spid="591" grpId="2" animBg="1"/>
      <p:bldP spid="591" grpId="3" animBg="1"/>
      <p:bldP spid="591" grpId="4" animBg="1"/>
      <p:bldP spid="591" grpId="5" animBg="1"/>
      <p:bldP spid="592" grpId="0" animBg="1"/>
      <p:bldP spid="592" grpId="1" animBg="1"/>
      <p:bldP spid="592" grpId="2" animBg="1"/>
      <p:bldP spid="592" grpId="3" animBg="1"/>
      <p:bldP spid="592" grpId="4" animBg="1"/>
      <p:bldP spid="592" grpId="5" animBg="1"/>
      <p:bldP spid="593" grpId="0" animBg="1"/>
      <p:bldP spid="593" grpId="1" animBg="1"/>
      <p:bldP spid="593" grpId="2" animBg="1"/>
      <p:bldP spid="593" grpId="3" animBg="1"/>
      <p:bldP spid="593" grpId="4" animBg="1"/>
      <p:bldP spid="593" grpId="5" animBg="1"/>
      <p:bldP spid="594" grpId="0" animBg="1"/>
      <p:bldP spid="594" grpId="1" animBg="1"/>
      <p:bldP spid="594" grpId="2" animBg="1"/>
      <p:bldP spid="594" grpId="3" animBg="1"/>
      <p:bldP spid="594" grpId="4" animBg="1"/>
      <p:bldP spid="594" grpId="5" animBg="1"/>
      <p:bldP spid="595" grpId="0" animBg="1"/>
      <p:bldP spid="595" grpId="1" animBg="1"/>
      <p:bldP spid="595" grpId="2" animBg="1"/>
      <p:bldP spid="595" grpId="3" animBg="1"/>
      <p:bldP spid="595" grpId="4" animBg="1"/>
      <p:bldP spid="595" grpId="5" animBg="1"/>
      <p:bldP spid="596" grpId="0" animBg="1"/>
      <p:bldP spid="596" grpId="1" animBg="1"/>
      <p:bldP spid="596" grpId="2" animBg="1"/>
      <p:bldP spid="596" grpId="3" animBg="1"/>
      <p:bldP spid="596" grpId="4" animBg="1"/>
      <p:bldP spid="596" grpId="5" animBg="1"/>
      <p:bldP spid="597" grpId="0" animBg="1"/>
      <p:bldP spid="597" grpId="1" animBg="1"/>
      <p:bldP spid="597" grpId="2" animBg="1"/>
      <p:bldP spid="597" grpId="3" animBg="1"/>
      <p:bldP spid="597" grpId="4" animBg="1"/>
      <p:bldP spid="597" grpId="5" animBg="1"/>
      <p:bldP spid="598" grpId="0" animBg="1"/>
      <p:bldP spid="598" grpId="1" animBg="1"/>
      <p:bldP spid="598" grpId="2" animBg="1"/>
      <p:bldP spid="598" grpId="3" animBg="1"/>
      <p:bldP spid="598" grpId="4" animBg="1"/>
      <p:bldP spid="598" grpId="5" animBg="1"/>
      <p:bldP spid="599" grpId="0" animBg="1"/>
      <p:bldP spid="599" grpId="1" animBg="1"/>
      <p:bldP spid="599" grpId="2" animBg="1"/>
      <p:bldP spid="599" grpId="3" animBg="1"/>
      <p:bldP spid="599" grpId="4" animBg="1"/>
      <p:bldP spid="599" grpId="5" animBg="1"/>
      <p:bldP spid="600" grpId="0" animBg="1"/>
      <p:bldP spid="600" grpId="1" animBg="1"/>
      <p:bldP spid="600" grpId="2" animBg="1"/>
      <p:bldP spid="600" grpId="3" animBg="1"/>
      <p:bldP spid="600" grpId="4" animBg="1"/>
      <p:bldP spid="600" grpId="5" animBg="1"/>
      <p:bldP spid="601" grpId="0" animBg="1"/>
      <p:bldP spid="601" grpId="1" animBg="1"/>
      <p:bldP spid="601" grpId="2" animBg="1"/>
      <p:bldP spid="601" grpId="3" animBg="1"/>
      <p:bldP spid="601" grpId="4" animBg="1"/>
      <p:bldP spid="601" grpId="5" animBg="1"/>
      <p:bldP spid="602" grpId="0" animBg="1"/>
      <p:bldP spid="602" grpId="1" animBg="1"/>
      <p:bldP spid="602" grpId="2" animBg="1"/>
      <p:bldP spid="602" grpId="3" animBg="1"/>
      <p:bldP spid="602" grpId="4" animBg="1"/>
      <p:bldP spid="602" grpId="5" animBg="1"/>
      <p:bldP spid="603" grpId="0" animBg="1"/>
      <p:bldP spid="603" grpId="1" animBg="1"/>
      <p:bldP spid="603" grpId="2" animBg="1"/>
      <p:bldP spid="603" grpId="3" animBg="1"/>
      <p:bldP spid="603" grpId="4" animBg="1"/>
      <p:bldP spid="603" grpId="5" animBg="1"/>
      <p:bldP spid="604" grpId="0" animBg="1"/>
      <p:bldP spid="604" grpId="1" animBg="1"/>
      <p:bldP spid="604" grpId="2" animBg="1"/>
      <p:bldP spid="604" grpId="3" animBg="1"/>
      <p:bldP spid="604" grpId="4" animBg="1"/>
      <p:bldP spid="604" grpId="5" animBg="1"/>
      <p:bldP spid="605" grpId="0" animBg="1"/>
      <p:bldP spid="605" grpId="1" animBg="1"/>
      <p:bldP spid="605" grpId="2" animBg="1"/>
      <p:bldP spid="605" grpId="3" animBg="1"/>
      <p:bldP spid="605" grpId="4" animBg="1"/>
      <p:bldP spid="605" grpId="5" animBg="1"/>
      <p:bldP spid="606" grpId="0" animBg="1"/>
      <p:bldP spid="606" grpId="1" animBg="1"/>
      <p:bldP spid="606" grpId="2" animBg="1"/>
      <p:bldP spid="606" grpId="3" animBg="1"/>
      <p:bldP spid="606" grpId="4" animBg="1"/>
      <p:bldP spid="606" grpId="5" animBg="1"/>
      <p:bldP spid="607" grpId="0" animBg="1"/>
      <p:bldP spid="607" grpId="1" animBg="1"/>
      <p:bldP spid="607" grpId="2" animBg="1"/>
      <p:bldP spid="607" grpId="3" animBg="1"/>
      <p:bldP spid="607" grpId="4" animBg="1"/>
      <p:bldP spid="607" grpId="5" animBg="1"/>
      <p:bldP spid="608" grpId="0" animBg="1"/>
      <p:bldP spid="608" grpId="1" animBg="1"/>
      <p:bldP spid="608" grpId="2" animBg="1"/>
      <p:bldP spid="608" grpId="3" animBg="1"/>
      <p:bldP spid="608" grpId="4" animBg="1"/>
      <p:bldP spid="608" grpId="5" animBg="1"/>
      <p:bldP spid="609" grpId="0" animBg="1"/>
      <p:bldP spid="609" grpId="1" animBg="1"/>
      <p:bldP spid="609" grpId="2" animBg="1"/>
      <p:bldP spid="609" grpId="3" animBg="1"/>
      <p:bldP spid="609" grpId="4" animBg="1"/>
      <p:bldP spid="609" grpId="5" animBg="1"/>
      <p:bldP spid="610" grpId="0" animBg="1"/>
      <p:bldP spid="610" grpId="1" animBg="1"/>
      <p:bldP spid="610" grpId="2" animBg="1"/>
      <p:bldP spid="610" grpId="3" animBg="1"/>
      <p:bldP spid="610" grpId="4" animBg="1"/>
      <p:bldP spid="610" grpId="5" animBg="1"/>
      <p:bldP spid="611" grpId="0" animBg="1"/>
      <p:bldP spid="611" grpId="1" animBg="1"/>
      <p:bldP spid="611" grpId="2" animBg="1"/>
      <p:bldP spid="611" grpId="3" animBg="1"/>
      <p:bldP spid="611" grpId="4" animBg="1"/>
      <p:bldP spid="611" grpId="5" animBg="1"/>
      <p:bldP spid="612" grpId="0" animBg="1"/>
      <p:bldP spid="612" grpId="1" animBg="1"/>
      <p:bldP spid="612" grpId="2" animBg="1"/>
      <p:bldP spid="612" grpId="3" animBg="1"/>
      <p:bldP spid="612" grpId="4" animBg="1"/>
      <p:bldP spid="612" grpId="5" animBg="1"/>
      <p:bldP spid="613" grpId="0" animBg="1"/>
      <p:bldP spid="613" grpId="1" animBg="1"/>
      <p:bldP spid="613" grpId="2" animBg="1"/>
      <p:bldP spid="613" grpId="3" animBg="1"/>
      <p:bldP spid="613" grpId="4" animBg="1"/>
      <p:bldP spid="613" grpId="5" animBg="1"/>
      <p:bldP spid="614" grpId="0" animBg="1"/>
      <p:bldP spid="614" grpId="1" animBg="1"/>
      <p:bldP spid="614" grpId="2" animBg="1"/>
      <p:bldP spid="614" grpId="3" animBg="1"/>
      <p:bldP spid="614" grpId="4" animBg="1"/>
      <p:bldP spid="614" grpId="5" animBg="1"/>
      <p:bldP spid="615" grpId="0" animBg="1"/>
      <p:bldP spid="615" grpId="1" animBg="1"/>
      <p:bldP spid="615" grpId="2" animBg="1"/>
      <p:bldP spid="615" grpId="3" animBg="1"/>
      <p:bldP spid="615" grpId="4" animBg="1"/>
      <p:bldP spid="615" grpId="5" animBg="1"/>
      <p:bldP spid="616" grpId="0" animBg="1"/>
      <p:bldP spid="616" grpId="1" animBg="1"/>
      <p:bldP spid="616" grpId="2" animBg="1"/>
      <p:bldP spid="616" grpId="3" animBg="1"/>
      <p:bldP spid="616" grpId="4" animBg="1"/>
      <p:bldP spid="616" grpId="5" animBg="1"/>
      <p:bldP spid="617" grpId="0" animBg="1"/>
      <p:bldP spid="617" grpId="1" animBg="1"/>
      <p:bldP spid="617" grpId="2" animBg="1"/>
      <p:bldP spid="617" grpId="3" animBg="1"/>
      <p:bldP spid="617" grpId="4" animBg="1"/>
      <p:bldP spid="617" grpId="5" animBg="1"/>
      <p:bldP spid="618" grpId="0" animBg="1"/>
      <p:bldP spid="618" grpId="1" animBg="1"/>
      <p:bldP spid="618" grpId="2" animBg="1"/>
      <p:bldP spid="618" grpId="3" animBg="1"/>
      <p:bldP spid="618" grpId="4" animBg="1"/>
      <p:bldP spid="618" grpId="5" animBg="1"/>
      <p:bldP spid="619" grpId="0" animBg="1"/>
      <p:bldP spid="619" grpId="1" animBg="1"/>
      <p:bldP spid="619" grpId="2" animBg="1"/>
      <p:bldP spid="619" grpId="3" animBg="1"/>
      <p:bldP spid="619" grpId="4" animBg="1"/>
      <p:bldP spid="619" grpId="5" animBg="1"/>
      <p:bldP spid="620" grpId="0" animBg="1"/>
      <p:bldP spid="620" grpId="1" animBg="1"/>
      <p:bldP spid="620" grpId="2" animBg="1"/>
      <p:bldP spid="620" grpId="3" animBg="1"/>
      <p:bldP spid="620" grpId="4" animBg="1"/>
      <p:bldP spid="620" grpId="5" animBg="1"/>
      <p:bldP spid="621" grpId="0" animBg="1"/>
      <p:bldP spid="621" grpId="1" animBg="1"/>
      <p:bldP spid="621" grpId="2" animBg="1"/>
      <p:bldP spid="621" grpId="3" animBg="1"/>
      <p:bldP spid="621" grpId="4" animBg="1"/>
      <p:bldP spid="621" grpId="5" animBg="1"/>
      <p:bldP spid="622" grpId="0" animBg="1"/>
      <p:bldP spid="622" grpId="1" animBg="1"/>
      <p:bldP spid="622" grpId="2" animBg="1"/>
      <p:bldP spid="622" grpId="3" animBg="1"/>
      <p:bldP spid="622" grpId="4" animBg="1"/>
      <p:bldP spid="622" grpId="5" animBg="1"/>
      <p:bldP spid="623" grpId="0" animBg="1"/>
      <p:bldP spid="623" grpId="1" animBg="1"/>
      <p:bldP spid="623" grpId="2" animBg="1"/>
      <p:bldP spid="623" grpId="3" animBg="1"/>
      <p:bldP spid="623" grpId="4" animBg="1"/>
      <p:bldP spid="623" grpId="5" animBg="1"/>
      <p:bldP spid="624" grpId="0" animBg="1"/>
      <p:bldP spid="624" grpId="1" animBg="1"/>
      <p:bldP spid="624" grpId="2" animBg="1"/>
      <p:bldP spid="624" grpId="3" animBg="1"/>
      <p:bldP spid="624" grpId="4" animBg="1"/>
      <p:bldP spid="624" grpId="5" animBg="1"/>
      <p:bldP spid="625" grpId="0" animBg="1"/>
      <p:bldP spid="625" grpId="1" animBg="1"/>
      <p:bldP spid="625" grpId="2" animBg="1"/>
      <p:bldP spid="625" grpId="3" animBg="1"/>
      <p:bldP spid="625" grpId="4" animBg="1"/>
      <p:bldP spid="625" grpId="5" animBg="1"/>
      <p:bldP spid="626" grpId="0" animBg="1"/>
      <p:bldP spid="626" grpId="1" animBg="1"/>
      <p:bldP spid="626" grpId="2" animBg="1"/>
      <p:bldP spid="626" grpId="3" animBg="1"/>
      <p:bldP spid="626" grpId="4" animBg="1"/>
      <p:bldP spid="626" grpId="5" animBg="1"/>
      <p:bldP spid="627" grpId="0" animBg="1"/>
      <p:bldP spid="627" grpId="1" animBg="1"/>
      <p:bldP spid="627" grpId="2" animBg="1"/>
      <p:bldP spid="627" grpId="3" animBg="1"/>
      <p:bldP spid="627" grpId="4" animBg="1"/>
      <p:bldP spid="627" grpId="5" animBg="1"/>
      <p:bldP spid="628" grpId="0" animBg="1"/>
      <p:bldP spid="628" grpId="1" animBg="1"/>
      <p:bldP spid="628" grpId="2" animBg="1"/>
      <p:bldP spid="628" grpId="3" animBg="1"/>
      <p:bldP spid="628" grpId="4" animBg="1"/>
      <p:bldP spid="628" grpId="5" animBg="1"/>
      <p:bldP spid="629" grpId="0" animBg="1"/>
      <p:bldP spid="629" grpId="1" animBg="1"/>
      <p:bldP spid="629" grpId="2" animBg="1"/>
      <p:bldP spid="629" grpId="3" animBg="1"/>
      <p:bldP spid="629" grpId="4" animBg="1"/>
      <p:bldP spid="629" grpId="5" animBg="1"/>
      <p:bldP spid="630" grpId="0" animBg="1"/>
      <p:bldP spid="630" grpId="1" animBg="1"/>
      <p:bldP spid="630" grpId="2" animBg="1"/>
      <p:bldP spid="630" grpId="3" animBg="1"/>
      <p:bldP spid="630" grpId="4" animBg="1"/>
      <p:bldP spid="630" grpId="5" animBg="1"/>
      <p:bldP spid="631" grpId="0" animBg="1"/>
      <p:bldP spid="631" grpId="1" animBg="1"/>
      <p:bldP spid="631" grpId="2" animBg="1"/>
      <p:bldP spid="631" grpId="3" animBg="1"/>
      <p:bldP spid="631" grpId="4" animBg="1"/>
      <p:bldP spid="631" grpId="5" animBg="1"/>
      <p:bldP spid="632" grpId="0" animBg="1"/>
      <p:bldP spid="632" grpId="1" animBg="1"/>
      <p:bldP spid="632" grpId="2" animBg="1"/>
      <p:bldP spid="632" grpId="3" animBg="1"/>
      <p:bldP spid="632" grpId="4" animBg="1"/>
      <p:bldP spid="632" grpId="5" animBg="1"/>
      <p:bldP spid="633" grpId="0" animBg="1"/>
      <p:bldP spid="633" grpId="1" animBg="1"/>
      <p:bldP spid="633" grpId="2" animBg="1"/>
      <p:bldP spid="633" grpId="3" animBg="1"/>
      <p:bldP spid="633" grpId="4" animBg="1"/>
      <p:bldP spid="633" grpId="5" animBg="1"/>
      <p:bldP spid="634" grpId="0" animBg="1"/>
      <p:bldP spid="634" grpId="1" animBg="1"/>
      <p:bldP spid="634" grpId="2" animBg="1"/>
      <p:bldP spid="634" grpId="3" animBg="1"/>
      <p:bldP spid="634" grpId="4" animBg="1"/>
      <p:bldP spid="634" grpId="5" animBg="1"/>
      <p:bldP spid="635" grpId="0" animBg="1"/>
      <p:bldP spid="635" grpId="1" animBg="1"/>
      <p:bldP spid="635" grpId="2" animBg="1"/>
      <p:bldP spid="635" grpId="3" animBg="1"/>
      <p:bldP spid="635" grpId="4" animBg="1"/>
      <p:bldP spid="635" grpId="5" animBg="1"/>
      <p:bldP spid="636" grpId="0" animBg="1"/>
      <p:bldP spid="636" grpId="1" animBg="1"/>
      <p:bldP spid="636" grpId="2" animBg="1"/>
      <p:bldP spid="636" grpId="3" animBg="1"/>
      <p:bldP spid="636" grpId="4" animBg="1"/>
      <p:bldP spid="636" grpId="5" animBg="1"/>
      <p:bldP spid="637" grpId="0" animBg="1"/>
      <p:bldP spid="637" grpId="1" animBg="1"/>
      <p:bldP spid="637" grpId="2" animBg="1"/>
      <p:bldP spid="637" grpId="3" animBg="1"/>
      <p:bldP spid="637" grpId="4" animBg="1"/>
      <p:bldP spid="637" grpId="5" animBg="1"/>
      <p:bldP spid="638" grpId="0" animBg="1"/>
      <p:bldP spid="638" grpId="1" animBg="1"/>
      <p:bldP spid="638" grpId="2" animBg="1"/>
      <p:bldP spid="638" grpId="3" animBg="1"/>
      <p:bldP spid="638" grpId="4" animBg="1"/>
      <p:bldP spid="638" grpId="5" animBg="1"/>
      <p:bldP spid="639" grpId="0" animBg="1"/>
      <p:bldP spid="639" grpId="1" animBg="1"/>
      <p:bldP spid="639" grpId="2" animBg="1"/>
      <p:bldP spid="639" grpId="3" animBg="1"/>
      <p:bldP spid="639" grpId="4" animBg="1"/>
      <p:bldP spid="639" grpId="5" animBg="1"/>
      <p:bldP spid="640" grpId="0" animBg="1"/>
      <p:bldP spid="640" grpId="1" animBg="1"/>
      <p:bldP spid="640" grpId="2" animBg="1"/>
      <p:bldP spid="640" grpId="3" animBg="1"/>
      <p:bldP spid="640" grpId="4" animBg="1"/>
      <p:bldP spid="640" grpId="5" animBg="1"/>
      <p:bldP spid="641" grpId="0" animBg="1"/>
      <p:bldP spid="641" grpId="1" animBg="1"/>
      <p:bldP spid="641" grpId="2" animBg="1"/>
      <p:bldP spid="641" grpId="3" animBg="1"/>
      <p:bldP spid="641" grpId="4" animBg="1"/>
      <p:bldP spid="641" grpId="5" animBg="1"/>
      <p:bldP spid="642" grpId="0" animBg="1"/>
      <p:bldP spid="642" grpId="1" animBg="1"/>
      <p:bldP spid="642" grpId="2" animBg="1"/>
      <p:bldP spid="642" grpId="3" animBg="1"/>
      <p:bldP spid="642" grpId="4" animBg="1"/>
      <p:bldP spid="642" grpId="5" animBg="1"/>
      <p:bldP spid="643" grpId="0" animBg="1"/>
      <p:bldP spid="643" grpId="1" animBg="1"/>
      <p:bldP spid="643" grpId="2" animBg="1"/>
      <p:bldP spid="643" grpId="3" animBg="1"/>
      <p:bldP spid="643" grpId="4" animBg="1"/>
      <p:bldP spid="643" grpId="5" animBg="1"/>
      <p:bldP spid="644" grpId="0" animBg="1"/>
      <p:bldP spid="644" grpId="1" animBg="1"/>
      <p:bldP spid="644" grpId="2" animBg="1"/>
      <p:bldP spid="644" grpId="3" animBg="1"/>
      <p:bldP spid="645" grpId="0" animBg="1"/>
      <p:bldP spid="645" grpId="1" animBg="1"/>
      <p:bldP spid="645" grpId="2" animBg="1"/>
      <p:bldP spid="645" grpId="3" animBg="1"/>
      <p:bldP spid="646" grpId="0" animBg="1"/>
      <p:bldP spid="646" grpId="1" animBg="1"/>
      <p:bldP spid="646" grpId="2" animBg="1"/>
      <p:bldP spid="646" grpId="3" animBg="1"/>
      <p:bldP spid="647" grpId="0" animBg="1"/>
      <p:bldP spid="647" grpId="1" animBg="1"/>
      <p:bldP spid="647" grpId="2" animBg="1"/>
      <p:bldP spid="647" grpId="3" animBg="1"/>
      <p:bldP spid="647" grpId="4" animBg="1"/>
      <p:bldP spid="647" grpId="5" animBg="1"/>
      <p:bldP spid="648" grpId="0" animBg="1"/>
      <p:bldP spid="648" grpId="1" animBg="1"/>
      <p:bldP spid="648" grpId="2" animBg="1"/>
      <p:bldP spid="648" grpId="3" animBg="1"/>
      <p:bldP spid="648" grpId="4" animBg="1"/>
      <p:bldP spid="648" grpId="5" animBg="1"/>
      <p:bldP spid="649" grpId="0" animBg="1"/>
      <p:bldP spid="649" grpId="1" animBg="1"/>
      <p:bldP spid="649" grpId="2" animBg="1"/>
      <p:bldP spid="649" grpId="3" animBg="1"/>
      <p:bldP spid="649" grpId="4" animBg="1"/>
      <p:bldP spid="649" grpId="5" animBg="1"/>
      <p:bldP spid="650" grpId="0" animBg="1"/>
      <p:bldP spid="650" grpId="1" animBg="1"/>
      <p:bldP spid="650" grpId="2" animBg="1"/>
      <p:bldP spid="650" grpId="3" animBg="1"/>
      <p:bldP spid="650" grpId="4" animBg="1"/>
      <p:bldP spid="650" grpId="5" animBg="1"/>
      <p:bldP spid="651" grpId="0" animBg="1"/>
      <p:bldP spid="651" grpId="1" animBg="1"/>
      <p:bldP spid="651" grpId="2" animBg="1"/>
      <p:bldP spid="651" grpId="3" animBg="1"/>
      <p:bldP spid="651" grpId="4" animBg="1"/>
      <p:bldP spid="651" grpId="5" animBg="1"/>
      <p:bldP spid="652" grpId="0" animBg="1"/>
      <p:bldP spid="652" grpId="1" animBg="1"/>
      <p:bldP spid="652" grpId="2" animBg="1"/>
      <p:bldP spid="652" grpId="3" animBg="1"/>
      <p:bldP spid="652" grpId="4" animBg="1"/>
      <p:bldP spid="652" grpId="5" animBg="1"/>
      <p:bldP spid="653" grpId="0" animBg="1"/>
      <p:bldP spid="653" grpId="1" animBg="1"/>
      <p:bldP spid="653" grpId="2" animBg="1"/>
      <p:bldP spid="653" grpId="3" animBg="1"/>
      <p:bldP spid="653" grpId="4" animBg="1"/>
      <p:bldP spid="653" grpId="5" animBg="1"/>
      <p:bldP spid="654" grpId="0" animBg="1"/>
      <p:bldP spid="654" grpId="1" animBg="1"/>
      <p:bldP spid="654" grpId="2" animBg="1"/>
      <p:bldP spid="654" grpId="3" animBg="1"/>
      <p:bldP spid="654" grpId="4" animBg="1"/>
      <p:bldP spid="654" grpId="5" animBg="1"/>
      <p:bldP spid="655" grpId="0" animBg="1"/>
      <p:bldP spid="655" grpId="1" animBg="1"/>
      <p:bldP spid="655" grpId="2" animBg="1"/>
      <p:bldP spid="655" grpId="3" animBg="1"/>
      <p:bldP spid="655" grpId="4" animBg="1"/>
      <p:bldP spid="655" grpId="5" animBg="1"/>
      <p:bldP spid="656" grpId="0" animBg="1"/>
      <p:bldP spid="656" grpId="1" animBg="1"/>
      <p:bldP spid="656" grpId="2" animBg="1"/>
      <p:bldP spid="656" grpId="3" animBg="1"/>
      <p:bldP spid="656" grpId="4" animBg="1"/>
      <p:bldP spid="656" grpId="5" animBg="1"/>
      <p:bldP spid="657" grpId="0" animBg="1"/>
      <p:bldP spid="657" grpId="1" animBg="1"/>
      <p:bldP spid="657" grpId="2" animBg="1"/>
      <p:bldP spid="657" grpId="3" animBg="1"/>
      <p:bldP spid="657" grpId="4" animBg="1"/>
      <p:bldP spid="657" grpId="5" animBg="1"/>
      <p:bldP spid="658" grpId="0" animBg="1"/>
      <p:bldP spid="658" grpId="1" animBg="1"/>
      <p:bldP spid="658" grpId="2" animBg="1"/>
      <p:bldP spid="658" grpId="3" animBg="1"/>
      <p:bldP spid="658" grpId="4" animBg="1"/>
      <p:bldP spid="658" grpId="5" animBg="1"/>
      <p:bldP spid="659" grpId="0" animBg="1"/>
      <p:bldP spid="659" grpId="1" animBg="1"/>
      <p:bldP spid="659" grpId="2" animBg="1"/>
      <p:bldP spid="659" grpId="3" animBg="1"/>
      <p:bldP spid="659" grpId="4" animBg="1"/>
      <p:bldP spid="659" grpId="5" animBg="1"/>
      <p:bldP spid="660" grpId="0" animBg="1"/>
      <p:bldP spid="660" grpId="1" animBg="1"/>
      <p:bldP spid="660" grpId="2" animBg="1"/>
      <p:bldP spid="660" grpId="3" animBg="1"/>
      <p:bldP spid="660" grpId="4" animBg="1"/>
      <p:bldP spid="660" grpId="5" animBg="1"/>
      <p:bldP spid="661" grpId="0" animBg="1"/>
      <p:bldP spid="661" grpId="1" animBg="1"/>
      <p:bldP spid="661" grpId="2" animBg="1"/>
      <p:bldP spid="661" grpId="3" animBg="1"/>
      <p:bldP spid="661" grpId="4" animBg="1"/>
      <p:bldP spid="661" grpId="5" animBg="1"/>
      <p:bldP spid="662" grpId="0" animBg="1"/>
      <p:bldP spid="662" grpId="1" animBg="1"/>
      <p:bldP spid="662" grpId="2" animBg="1"/>
      <p:bldP spid="662" grpId="3" animBg="1"/>
      <p:bldP spid="662" grpId="4" animBg="1"/>
      <p:bldP spid="662" grpId="5" animBg="1"/>
      <p:bldP spid="663" grpId="0" animBg="1"/>
      <p:bldP spid="663" grpId="1" animBg="1"/>
      <p:bldP spid="663" grpId="2" animBg="1"/>
      <p:bldP spid="663" grpId="3" animBg="1"/>
      <p:bldP spid="663" grpId="4" animBg="1"/>
      <p:bldP spid="663" grpId="5" animBg="1"/>
      <p:bldP spid="664" grpId="0" animBg="1"/>
      <p:bldP spid="664" grpId="1" animBg="1"/>
      <p:bldP spid="664" grpId="2" animBg="1"/>
      <p:bldP spid="664" grpId="3" animBg="1"/>
      <p:bldP spid="664" grpId="4" animBg="1"/>
      <p:bldP spid="664" grpId="5" animBg="1"/>
      <p:bldP spid="665" grpId="0" animBg="1"/>
      <p:bldP spid="665" grpId="1" animBg="1"/>
      <p:bldP spid="665" grpId="2" animBg="1"/>
      <p:bldP spid="665" grpId="3" animBg="1"/>
      <p:bldP spid="665" grpId="4" animBg="1"/>
      <p:bldP spid="665" grpId="5" animBg="1"/>
      <p:bldP spid="666" grpId="0" animBg="1"/>
      <p:bldP spid="666" grpId="1" animBg="1"/>
      <p:bldP spid="666" grpId="2" animBg="1"/>
      <p:bldP spid="666" grpId="3" animBg="1"/>
      <p:bldP spid="666" grpId="4" animBg="1"/>
      <p:bldP spid="666" grpId="5" animBg="1"/>
      <p:bldP spid="667" grpId="0" animBg="1"/>
      <p:bldP spid="667" grpId="1" animBg="1"/>
      <p:bldP spid="667" grpId="2" animBg="1"/>
      <p:bldP spid="667" grpId="3" animBg="1"/>
      <p:bldP spid="667" grpId="4" animBg="1"/>
      <p:bldP spid="667" grpId="5" animBg="1"/>
      <p:bldP spid="668" grpId="0" animBg="1"/>
      <p:bldP spid="668" grpId="1" animBg="1"/>
      <p:bldP spid="668" grpId="2" animBg="1"/>
      <p:bldP spid="668" grpId="3" animBg="1"/>
      <p:bldP spid="668" grpId="4" animBg="1"/>
      <p:bldP spid="668" grpId="5" animBg="1"/>
      <p:bldP spid="669" grpId="0" animBg="1"/>
      <p:bldP spid="669" grpId="1" animBg="1"/>
      <p:bldP spid="669" grpId="2" animBg="1"/>
      <p:bldP spid="669" grpId="3" animBg="1"/>
      <p:bldP spid="669" grpId="4" animBg="1"/>
      <p:bldP spid="669" grpId="5" animBg="1"/>
      <p:bldP spid="670" grpId="0" animBg="1"/>
      <p:bldP spid="670" grpId="1" animBg="1"/>
      <p:bldP spid="670" grpId="2" animBg="1"/>
      <p:bldP spid="670" grpId="3" animBg="1"/>
      <p:bldP spid="670" grpId="4" animBg="1"/>
      <p:bldP spid="670" grpId="5" animBg="1"/>
      <p:bldP spid="671" grpId="0" animBg="1"/>
      <p:bldP spid="671" grpId="1" animBg="1"/>
      <p:bldP spid="671" grpId="2" animBg="1"/>
      <p:bldP spid="671" grpId="3" animBg="1"/>
      <p:bldP spid="671" grpId="4" animBg="1"/>
      <p:bldP spid="671" grpId="5" animBg="1"/>
      <p:bldP spid="672" grpId="0" animBg="1"/>
      <p:bldP spid="672" grpId="1" animBg="1"/>
      <p:bldP spid="672" grpId="2" animBg="1"/>
      <p:bldP spid="672" grpId="3" animBg="1"/>
      <p:bldP spid="672" grpId="4" animBg="1"/>
      <p:bldP spid="672" grpId="5" animBg="1"/>
      <p:bldP spid="673" grpId="0" animBg="1"/>
      <p:bldP spid="673" grpId="1" animBg="1"/>
      <p:bldP spid="673" grpId="2" animBg="1"/>
      <p:bldP spid="673" grpId="3" animBg="1"/>
      <p:bldP spid="673" grpId="4" animBg="1"/>
      <p:bldP spid="673" grpId="5" animBg="1"/>
      <p:bldP spid="674" grpId="0" animBg="1"/>
      <p:bldP spid="674" grpId="1" animBg="1"/>
      <p:bldP spid="674" grpId="2" animBg="1"/>
      <p:bldP spid="674" grpId="3" animBg="1"/>
      <p:bldP spid="674" grpId="4" animBg="1"/>
      <p:bldP spid="674" grpId="5" animBg="1"/>
      <p:bldP spid="675" grpId="0" animBg="1"/>
      <p:bldP spid="675" grpId="1" animBg="1"/>
      <p:bldP spid="675" grpId="2" animBg="1"/>
      <p:bldP spid="675" grpId="3" animBg="1"/>
      <p:bldP spid="675" grpId="4" animBg="1"/>
      <p:bldP spid="675" grpId="5" animBg="1"/>
      <p:bldP spid="676" grpId="0" animBg="1"/>
      <p:bldP spid="676" grpId="1" animBg="1"/>
      <p:bldP spid="676" grpId="2" animBg="1"/>
      <p:bldP spid="676" grpId="3" animBg="1"/>
      <p:bldP spid="676" grpId="4" animBg="1"/>
      <p:bldP spid="676" grpId="5" animBg="1"/>
      <p:bldP spid="677" grpId="0" animBg="1"/>
      <p:bldP spid="677" grpId="1" animBg="1"/>
      <p:bldP spid="677" grpId="2" animBg="1"/>
      <p:bldP spid="677" grpId="3" animBg="1"/>
      <p:bldP spid="677" grpId="4" animBg="1"/>
      <p:bldP spid="677" grpId="5" animBg="1"/>
      <p:bldP spid="678" grpId="0" animBg="1"/>
      <p:bldP spid="678" grpId="1" animBg="1"/>
      <p:bldP spid="678" grpId="2" animBg="1"/>
      <p:bldP spid="678" grpId="3" animBg="1"/>
      <p:bldP spid="678" grpId="4" animBg="1"/>
      <p:bldP spid="678" grpId="5" animBg="1"/>
      <p:bldP spid="679" grpId="0" animBg="1"/>
      <p:bldP spid="679" grpId="1" animBg="1"/>
      <p:bldP spid="679" grpId="2" animBg="1"/>
      <p:bldP spid="679" grpId="3" animBg="1"/>
      <p:bldP spid="679" grpId="4" animBg="1"/>
      <p:bldP spid="679" grpId="5" animBg="1"/>
      <p:bldP spid="680" grpId="0" animBg="1"/>
      <p:bldP spid="680" grpId="1" animBg="1"/>
      <p:bldP spid="680" grpId="2" animBg="1"/>
      <p:bldP spid="680" grpId="3" animBg="1"/>
      <p:bldP spid="680" grpId="4" animBg="1"/>
      <p:bldP spid="680" grpId="5" animBg="1"/>
      <p:bldP spid="681" grpId="0" animBg="1"/>
      <p:bldP spid="681" grpId="1" animBg="1"/>
      <p:bldP spid="681" grpId="2" animBg="1"/>
      <p:bldP spid="681" grpId="3" animBg="1"/>
      <p:bldP spid="681" grpId="4" animBg="1"/>
      <p:bldP spid="681" grpId="5" animBg="1"/>
      <p:bldP spid="682" grpId="0" animBg="1"/>
      <p:bldP spid="682" grpId="1" animBg="1"/>
      <p:bldP spid="682" grpId="2" animBg="1"/>
      <p:bldP spid="682" grpId="3" animBg="1"/>
      <p:bldP spid="682" grpId="4" animBg="1"/>
      <p:bldP spid="682" grpId="5" animBg="1"/>
      <p:bldP spid="683" grpId="0" animBg="1"/>
      <p:bldP spid="683" grpId="1" animBg="1"/>
      <p:bldP spid="683" grpId="2" animBg="1"/>
      <p:bldP spid="683" grpId="3" animBg="1"/>
      <p:bldP spid="683" grpId="4" animBg="1"/>
      <p:bldP spid="683" grpId="5" animBg="1"/>
      <p:bldP spid="684" grpId="0" animBg="1"/>
      <p:bldP spid="684" grpId="1" animBg="1"/>
      <p:bldP spid="684" grpId="2" animBg="1"/>
      <p:bldP spid="684" grpId="3" animBg="1"/>
      <p:bldP spid="684" grpId="4" animBg="1"/>
      <p:bldP spid="684" grpId="5" animBg="1"/>
      <p:bldP spid="685" grpId="0" animBg="1"/>
      <p:bldP spid="685" grpId="1" animBg="1"/>
      <p:bldP spid="685" grpId="2" animBg="1"/>
      <p:bldP spid="685" grpId="3" animBg="1"/>
      <p:bldP spid="685" grpId="4" animBg="1"/>
      <p:bldP spid="685" grpId="5" animBg="1"/>
      <p:bldP spid="686" grpId="0" animBg="1"/>
      <p:bldP spid="686" grpId="1" animBg="1"/>
      <p:bldP spid="686" grpId="2" animBg="1"/>
      <p:bldP spid="686" grpId="3" animBg="1"/>
      <p:bldP spid="686" grpId="4" animBg="1"/>
      <p:bldP spid="686" grpId="5" animBg="1"/>
      <p:bldP spid="687" grpId="0" animBg="1"/>
      <p:bldP spid="687" grpId="1" animBg="1"/>
      <p:bldP spid="687" grpId="2" animBg="1"/>
      <p:bldP spid="687" grpId="3" animBg="1"/>
      <p:bldP spid="687" grpId="4" animBg="1"/>
      <p:bldP spid="687" grpId="5" animBg="1"/>
      <p:bldP spid="688" grpId="0" animBg="1"/>
      <p:bldP spid="688" grpId="1" animBg="1"/>
      <p:bldP spid="688" grpId="2" animBg="1"/>
      <p:bldP spid="688" grpId="3" animBg="1"/>
      <p:bldP spid="688" grpId="4" animBg="1"/>
      <p:bldP spid="688" grpId="5" animBg="1"/>
      <p:bldP spid="689" grpId="0" animBg="1"/>
      <p:bldP spid="689" grpId="1" animBg="1"/>
      <p:bldP spid="689" grpId="2" animBg="1"/>
      <p:bldP spid="689" grpId="3" animBg="1"/>
      <p:bldP spid="689" grpId="4" animBg="1"/>
      <p:bldP spid="689" grpId="5" animBg="1"/>
      <p:bldP spid="690" grpId="0" animBg="1"/>
      <p:bldP spid="690" grpId="1" animBg="1"/>
      <p:bldP spid="690" grpId="2" animBg="1"/>
      <p:bldP spid="690" grpId="3" animBg="1"/>
      <p:bldP spid="690" grpId="4" animBg="1"/>
      <p:bldP spid="690" grpId="5" animBg="1"/>
      <p:bldP spid="691" grpId="0" animBg="1"/>
      <p:bldP spid="691" grpId="1" animBg="1"/>
      <p:bldP spid="691" grpId="2" animBg="1"/>
      <p:bldP spid="691" grpId="3" animBg="1"/>
      <p:bldP spid="691" grpId="4" animBg="1"/>
      <p:bldP spid="691" grpId="5" animBg="1"/>
      <p:bldP spid="692" grpId="0" animBg="1"/>
      <p:bldP spid="692" grpId="1" animBg="1"/>
      <p:bldP spid="692" grpId="2" animBg="1"/>
      <p:bldP spid="692" grpId="3" animBg="1"/>
      <p:bldP spid="692" grpId="4" animBg="1"/>
      <p:bldP spid="692" grpId="5" animBg="1"/>
      <p:bldP spid="693" grpId="0" animBg="1"/>
      <p:bldP spid="693" grpId="1" animBg="1"/>
      <p:bldP spid="693" grpId="2" animBg="1"/>
      <p:bldP spid="693" grpId="3" animBg="1"/>
      <p:bldP spid="693" grpId="4" animBg="1"/>
      <p:bldP spid="693" grpId="5" animBg="1"/>
      <p:bldP spid="694" grpId="0" animBg="1"/>
      <p:bldP spid="694" grpId="1" animBg="1"/>
      <p:bldP spid="694" grpId="2" animBg="1"/>
      <p:bldP spid="694" grpId="3" animBg="1"/>
      <p:bldP spid="694" grpId="4" animBg="1"/>
      <p:bldP spid="694" grpId="5" animBg="1"/>
      <p:bldP spid="695" grpId="0" animBg="1"/>
      <p:bldP spid="695" grpId="1" animBg="1"/>
      <p:bldP spid="695" grpId="2" animBg="1"/>
      <p:bldP spid="695" grpId="3" animBg="1"/>
      <p:bldP spid="695" grpId="4" animBg="1"/>
      <p:bldP spid="695" grpId="5" animBg="1"/>
      <p:bldP spid="696" grpId="0" animBg="1"/>
      <p:bldP spid="696" grpId="1" animBg="1"/>
      <p:bldP spid="696" grpId="2" animBg="1"/>
      <p:bldP spid="696" grpId="3" animBg="1"/>
      <p:bldP spid="696" grpId="4" animBg="1"/>
      <p:bldP spid="696" grpId="5" animBg="1"/>
      <p:bldP spid="697" grpId="0" animBg="1"/>
      <p:bldP spid="697" grpId="1" animBg="1"/>
      <p:bldP spid="697" grpId="2" animBg="1"/>
      <p:bldP spid="697" grpId="3" animBg="1"/>
      <p:bldP spid="697" grpId="4" animBg="1"/>
      <p:bldP spid="697" grpId="5" animBg="1"/>
      <p:bldP spid="698" grpId="0" animBg="1"/>
      <p:bldP spid="698" grpId="1" animBg="1"/>
      <p:bldP spid="698" grpId="2" animBg="1"/>
      <p:bldP spid="698" grpId="3" animBg="1"/>
      <p:bldP spid="698" grpId="4" animBg="1"/>
      <p:bldP spid="698" grpId="5" animBg="1"/>
      <p:bldP spid="699" grpId="0" animBg="1"/>
      <p:bldP spid="699" grpId="1" animBg="1"/>
      <p:bldP spid="699" grpId="2" animBg="1"/>
      <p:bldP spid="699" grpId="3" animBg="1"/>
      <p:bldP spid="699" grpId="4" animBg="1"/>
      <p:bldP spid="699" grpId="5" animBg="1"/>
      <p:bldP spid="700" grpId="0" animBg="1"/>
      <p:bldP spid="700" grpId="1" animBg="1"/>
      <p:bldP spid="700" grpId="2" animBg="1"/>
      <p:bldP spid="700" grpId="3" animBg="1"/>
      <p:bldP spid="700" grpId="4" animBg="1"/>
      <p:bldP spid="700" grpId="5" animBg="1"/>
      <p:bldP spid="701" grpId="0" animBg="1"/>
      <p:bldP spid="701" grpId="1" animBg="1"/>
      <p:bldP spid="701" grpId="2" animBg="1"/>
      <p:bldP spid="701" grpId="3" animBg="1"/>
      <p:bldP spid="701" grpId="4" animBg="1"/>
      <p:bldP spid="701" grpId="5" animBg="1"/>
      <p:bldP spid="702" grpId="0" animBg="1"/>
      <p:bldP spid="702" grpId="1" animBg="1"/>
      <p:bldP spid="702" grpId="2" animBg="1"/>
      <p:bldP spid="702" grpId="3" animBg="1"/>
      <p:bldP spid="702" grpId="4" animBg="1"/>
      <p:bldP spid="702" grpId="5" animBg="1"/>
      <p:bldP spid="703" grpId="0" animBg="1"/>
      <p:bldP spid="703" grpId="1" animBg="1"/>
      <p:bldP spid="703" grpId="2" animBg="1"/>
      <p:bldP spid="703" grpId="3" animBg="1"/>
      <p:bldP spid="703" grpId="4" animBg="1"/>
      <p:bldP spid="703" grpId="5" animBg="1"/>
      <p:bldP spid="704" grpId="0" animBg="1"/>
      <p:bldP spid="704" grpId="1" animBg="1"/>
      <p:bldP spid="704" grpId="2" animBg="1"/>
      <p:bldP spid="704" grpId="3" animBg="1"/>
      <p:bldP spid="704" grpId="4" animBg="1"/>
      <p:bldP spid="704" grpId="5" animBg="1"/>
      <p:bldP spid="705" grpId="0" animBg="1"/>
      <p:bldP spid="705" grpId="1" animBg="1"/>
      <p:bldP spid="705" grpId="2" animBg="1"/>
      <p:bldP spid="705" grpId="3" animBg="1"/>
      <p:bldP spid="705" grpId="4" animBg="1"/>
      <p:bldP spid="705" grpId="5" animBg="1"/>
      <p:bldP spid="706" grpId="0" animBg="1"/>
      <p:bldP spid="706" grpId="1" animBg="1"/>
      <p:bldP spid="706" grpId="2" animBg="1"/>
      <p:bldP spid="706" grpId="3" animBg="1"/>
      <p:bldP spid="706" grpId="4" animBg="1"/>
      <p:bldP spid="706" grpId="5" animBg="1"/>
      <p:bldP spid="707" grpId="0" animBg="1"/>
      <p:bldP spid="707" grpId="1" animBg="1"/>
      <p:bldP spid="707" grpId="2" animBg="1"/>
      <p:bldP spid="707" grpId="3" animBg="1"/>
      <p:bldP spid="707" grpId="4" animBg="1"/>
      <p:bldP spid="707" grpId="5" animBg="1"/>
      <p:bldP spid="708" grpId="0" animBg="1"/>
      <p:bldP spid="708" grpId="1" animBg="1"/>
      <p:bldP spid="708" grpId="2" animBg="1"/>
      <p:bldP spid="708" grpId="3" animBg="1"/>
      <p:bldP spid="708" grpId="4" animBg="1"/>
      <p:bldP spid="708" grpId="5" animBg="1"/>
      <p:bldP spid="709" grpId="0" animBg="1"/>
      <p:bldP spid="709" grpId="1" animBg="1"/>
      <p:bldP spid="709" grpId="2" animBg="1"/>
      <p:bldP spid="709" grpId="3" animBg="1"/>
      <p:bldP spid="709" grpId="4" animBg="1"/>
      <p:bldP spid="709" grpId="5" animBg="1"/>
      <p:bldP spid="710" grpId="0" animBg="1"/>
      <p:bldP spid="710" grpId="1" animBg="1"/>
      <p:bldP spid="710" grpId="2" animBg="1"/>
      <p:bldP spid="710" grpId="3" animBg="1"/>
      <p:bldP spid="710" grpId="4" animBg="1"/>
      <p:bldP spid="710" grpId="5" animBg="1"/>
      <p:bldP spid="711" grpId="0" animBg="1"/>
      <p:bldP spid="711" grpId="1" animBg="1"/>
      <p:bldP spid="711" grpId="2" animBg="1"/>
      <p:bldP spid="711" grpId="3" animBg="1"/>
      <p:bldP spid="711" grpId="4" animBg="1"/>
      <p:bldP spid="711" grpId="5" animBg="1"/>
      <p:bldP spid="712" grpId="0" animBg="1"/>
      <p:bldP spid="712" grpId="1" animBg="1"/>
      <p:bldP spid="712" grpId="2" animBg="1"/>
      <p:bldP spid="712" grpId="3" animBg="1"/>
      <p:bldP spid="712" grpId="4" animBg="1"/>
      <p:bldP spid="712" grpId="5" animBg="1"/>
      <p:bldP spid="713" grpId="0" animBg="1"/>
      <p:bldP spid="713" grpId="1" animBg="1"/>
      <p:bldP spid="713" grpId="2" animBg="1"/>
      <p:bldP spid="713" grpId="3" animBg="1"/>
      <p:bldP spid="713" grpId="4" animBg="1"/>
      <p:bldP spid="713" grpId="5" animBg="1"/>
      <p:bldP spid="714" grpId="0" animBg="1"/>
      <p:bldP spid="714" grpId="1" animBg="1"/>
      <p:bldP spid="714" grpId="2" animBg="1"/>
      <p:bldP spid="714" grpId="3" animBg="1"/>
      <p:bldP spid="714" grpId="4" animBg="1"/>
      <p:bldP spid="714" grpId="5" animBg="1"/>
      <p:bldP spid="715" grpId="0" animBg="1"/>
      <p:bldP spid="715" grpId="1" animBg="1"/>
      <p:bldP spid="715" grpId="2" animBg="1"/>
      <p:bldP spid="715" grpId="3" animBg="1"/>
      <p:bldP spid="715" grpId="4" animBg="1"/>
      <p:bldP spid="715" grpId="5" animBg="1"/>
      <p:bldP spid="716" grpId="0" animBg="1"/>
      <p:bldP spid="716" grpId="1" animBg="1"/>
      <p:bldP spid="716" grpId="2" animBg="1"/>
      <p:bldP spid="716" grpId="3" animBg="1"/>
      <p:bldP spid="716" grpId="4" animBg="1"/>
      <p:bldP spid="716" grpId="5" animBg="1"/>
      <p:bldP spid="717" grpId="0" animBg="1"/>
      <p:bldP spid="717" grpId="1" animBg="1"/>
      <p:bldP spid="717" grpId="2" animBg="1"/>
      <p:bldP spid="717" grpId="3" animBg="1"/>
      <p:bldP spid="717" grpId="4" animBg="1"/>
      <p:bldP spid="717" grpId="5" animBg="1"/>
      <p:bldP spid="718" grpId="0" animBg="1"/>
      <p:bldP spid="718" grpId="1" animBg="1"/>
      <p:bldP spid="718" grpId="2" animBg="1"/>
      <p:bldP spid="718" grpId="3" animBg="1"/>
      <p:bldP spid="718" grpId="4" animBg="1"/>
      <p:bldP spid="718" grpId="5" animBg="1"/>
      <p:bldP spid="719" grpId="0" animBg="1"/>
      <p:bldP spid="719" grpId="1" animBg="1"/>
      <p:bldP spid="719" grpId="2" animBg="1"/>
      <p:bldP spid="719" grpId="3" animBg="1"/>
      <p:bldP spid="719" grpId="4" animBg="1"/>
      <p:bldP spid="719" grpId="5" animBg="1"/>
      <p:bldP spid="720" grpId="0" animBg="1"/>
      <p:bldP spid="720" grpId="1" animBg="1"/>
      <p:bldP spid="720" grpId="2" animBg="1"/>
      <p:bldP spid="720" grpId="3" animBg="1"/>
      <p:bldP spid="720" grpId="4" animBg="1"/>
      <p:bldP spid="720" grpId="5" animBg="1"/>
      <p:bldP spid="721" grpId="0" animBg="1"/>
      <p:bldP spid="721" grpId="1" animBg="1"/>
      <p:bldP spid="721" grpId="2" animBg="1"/>
      <p:bldP spid="721" grpId="3" animBg="1"/>
      <p:bldP spid="721" grpId="4" animBg="1"/>
      <p:bldP spid="721" grpId="5" animBg="1"/>
      <p:bldP spid="722" grpId="0" animBg="1"/>
      <p:bldP spid="722" grpId="1" animBg="1"/>
      <p:bldP spid="722" grpId="2" animBg="1"/>
      <p:bldP spid="722" grpId="3" animBg="1"/>
      <p:bldP spid="722" grpId="4" animBg="1"/>
      <p:bldP spid="722" grpId="5" animBg="1"/>
      <p:bldP spid="723" grpId="0" animBg="1"/>
      <p:bldP spid="723" grpId="1" animBg="1"/>
      <p:bldP spid="723" grpId="2" animBg="1"/>
      <p:bldP spid="723" grpId="3" animBg="1"/>
      <p:bldP spid="723" grpId="4" animBg="1"/>
      <p:bldP spid="723" grpId="5" animBg="1"/>
      <p:bldP spid="724" grpId="0" animBg="1"/>
      <p:bldP spid="724" grpId="1" animBg="1"/>
      <p:bldP spid="724" grpId="2" animBg="1"/>
      <p:bldP spid="724" grpId="3" animBg="1"/>
      <p:bldP spid="724" grpId="4" animBg="1"/>
      <p:bldP spid="724" grpId="5" animBg="1"/>
      <p:bldP spid="725" grpId="0" animBg="1"/>
      <p:bldP spid="725" grpId="1" animBg="1"/>
      <p:bldP spid="725" grpId="2" animBg="1"/>
      <p:bldP spid="725" grpId="3" animBg="1"/>
      <p:bldP spid="725" grpId="4" animBg="1"/>
      <p:bldP spid="725" grpId="5" animBg="1"/>
      <p:bldP spid="726" grpId="0" animBg="1"/>
      <p:bldP spid="726" grpId="1" animBg="1"/>
      <p:bldP spid="726" grpId="2" animBg="1"/>
      <p:bldP spid="726" grpId="3" animBg="1"/>
      <p:bldP spid="726" grpId="4" animBg="1"/>
      <p:bldP spid="726" grpId="5" animBg="1"/>
      <p:bldP spid="727" grpId="0" animBg="1"/>
      <p:bldP spid="727" grpId="1" animBg="1"/>
      <p:bldP spid="727" grpId="2" animBg="1"/>
      <p:bldP spid="727" grpId="3" animBg="1"/>
      <p:bldP spid="727" grpId="4" animBg="1"/>
      <p:bldP spid="727" grpId="5" animBg="1"/>
      <p:bldP spid="728" grpId="0" animBg="1"/>
      <p:bldP spid="728" grpId="1" animBg="1"/>
      <p:bldP spid="728" grpId="2" animBg="1"/>
      <p:bldP spid="728" grpId="3" animBg="1"/>
      <p:bldP spid="728" grpId="4" animBg="1"/>
      <p:bldP spid="728" grpId="5" animBg="1"/>
      <p:bldP spid="729" grpId="0" animBg="1"/>
      <p:bldP spid="729" grpId="1" animBg="1"/>
      <p:bldP spid="729" grpId="2" animBg="1"/>
      <p:bldP spid="729" grpId="3" animBg="1"/>
      <p:bldP spid="729" grpId="4" animBg="1"/>
      <p:bldP spid="729" grpId="5" animBg="1"/>
      <p:bldP spid="730" grpId="0" animBg="1"/>
      <p:bldP spid="730" grpId="1" animBg="1"/>
      <p:bldP spid="730" grpId="2" animBg="1"/>
      <p:bldP spid="730" grpId="3" animBg="1"/>
      <p:bldP spid="730" grpId="4" animBg="1"/>
      <p:bldP spid="730" grpId="5" animBg="1"/>
      <p:bldP spid="731" grpId="0" animBg="1"/>
      <p:bldP spid="731" grpId="1" animBg="1"/>
      <p:bldP spid="731" grpId="2" animBg="1"/>
      <p:bldP spid="731" grpId="3" animBg="1"/>
      <p:bldP spid="731" grpId="4" animBg="1"/>
      <p:bldP spid="731" grpId="5" animBg="1"/>
      <p:bldP spid="732" grpId="0" animBg="1"/>
      <p:bldP spid="732" grpId="1" animBg="1"/>
      <p:bldP spid="732" grpId="2" animBg="1"/>
      <p:bldP spid="732" grpId="3" animBg="1"/>
      <p:bldP spid="732" grpId="4" animBg="1"/>
      <p:bldP spid="732" grpId="5" animBg="1"/>
      <p:bldP spid="733" grpId="0" animBg="1"/>
      <p:bldP spid="733" grpId="1" animBg="1"/>
      <p:bldP spid="733" grpId="2" animBg="1"/>
      <p:bldP spid="733" grpId="3" animBg="1"/>
      <p:bldP spid="733" grpId="4" animBg="1"/>
      <p:bldP spid="733" grpId="5" animBg="1"/>
      <p:bldP spid="734" grpId="0" animBg="1"/>
      <p:bldP spid="734" grpId="1" animBg="1"/>
      <p:bldP spid="734" grpId="2" animBg="1"/>
      <p:bldP spid="734" grpId="3" animBg="1"/>
      <p:bldP spid="734" grpId="4" animBg="1"/>
      <p:bldP spid="734" grpId="5" animBg="1"/>
      <p:bldP spid="735" grpId="0" animBg="1"/>
      <p:bldP spid="735" grpId="1" animBg="1"/>
      <p:bldP spid="735" grpId="2" animBg="1"/>
      <p:bldP spid="735" grpId="3" animBg="1"/>
      <p:bldP spid="735" grpId="4" animBg="1"/>
      <p:bldP spid="735" grpId="5" animBg="1"/>
      <p:bldP spid="736" grpId="0" animBg="1"/>
      <p:bldP spid="736" grpId="1" animBg="1"/>
      <p:bldP spid="736" grpId="2" animBg="1"/>
      <p:bldP spid="736" grpId="3" animBg="1"/>
      <p:bldP spid="736" grpId="4" animBg="1"/>
      <p:bldP spid="736" grpId="5" animBg="1"/>
      <p:bldP spid="737" grpId="0" animBg="1"/>
      <p:bldP spid="737" grpId="1" animBg="1"/>
      <p:bldP spid="737" grpId="2" animBg="1"/>
      <p:bldP spid="737" grpId="3" animBg="1"/>
      <p:bldP spid="737" grpId="4" animBg="1"/>
      <p:bldP spid="737" grpId="5" animBg="1"/>
      <p:bldP spid="738" grpId="0" animBg="1"/>
      <p:bldP spid="738" grpId="1" animBg="1"/>
      <p:bldP spid="738" grpId="2" animBg="1"/>
      <p:bldP spid="738" grpId="3" animBg="1"/>
      <p:bldP spid="738" grpId="4" animBg="1"/>
      <p:bldP spid="738" grpId="5" animBg="1"/>
      <p:bldP spid="739" grpId="0" animBg="1"/>
      <p:bldP spid="739" grpId="1" animBg="1"/>
      <p:bldP spid="739" grpId="2" animBg="1"/>
      <p:bldP spid="739" grpId="3" animBg="1"/>
      <p:bldP spid="739" grpId="4" animBg="1"/>
      <p:bldP spid="739" grpId="5" animBg="1"/>
      <p:bldP spid="740" grpId="0" animBg="1"/>
      <p:bldP spid="740" grpId="1" animBg="1"/>
      <p:bldP spid="740" grpId="2" animBg="1"/>
      <p:bldP spid="740" grpId="3" animBg="1"/>
      <p:bldP spid="740" grpId="4" animBg="1"/>
      <p:bldP spid="740" grpId="5" animBg="1"/>
      <p:bldP spid="741" grpId="0" animBg="1"/>
      <p:bldP spid="741" grpId="1" animBg="1"/>
      <p:bldP spid="741" grpId="2" animBg="1"/>
      <p:bldP spid="741" grpId="3" animBg="1"/>
      <p:bldP spid="741" grpId="4" animBg="1"/>
      <p:bldP spid="741" grpId="5" animBg="1"/>
      <p:bldP spid="742" grpId="0" animBg="1"/>
      <p:bldP spid="742" grpId="1" animBg="1"/>
      <p:bldP spid="742" grpId="2" animBg="1"/>
      <p:bldP spid="742" grpId="3" animBg="1"/>
      <p:bldP spid="742" grpId="4" animBg="1"/>
      <p:bldP spid="742" grpId="5" animBg="1"/>
      <p:bldP spid="743" grpId="0" animBg="1"/>
      <p:bldP spid="743" grpId="1" animBg="1"/>
      <p:bldP spid="743" grpId="2" animBg="1"/>
      <p:bldP spid="743" grpId="3" animBg="1"/>
      <p:bldP spid="743" grpId="4" animBg="1"/>
      <p:bldP spid="743" grpId="5" animBg="1"/>
      <p:bldP spid="744" grpId="0" animBg="1"/>
      <p:bldP spid="744" grpId="1" animBg="1"/>
      <p:bldP spid="744" grpId="2" animBg="1"/>
      <p:bldP spid="744" grpId="3" animBg="1"/>
      <p:bldP spid="744" grpId="4" animBg="1"/>
      <p:bldP spid="744" grpId="5" animBg="1"/>
      <p:bldP spid="745" grpId="0" animBg="1"/>
      <p:bldP spid="745" grpId="1" animBg="1"/>
      <p:bldP spid="745" grpId="2" animBg="1"/>
      <p:bldP spid="745" grpId="3" animBg="1"/>
      <p:bldP spid="746" grpId="0" animBg="1"/>
      <p:bldP spid="746" grpId="1" animBg="1"/>
      <p:bldP spid="746" grpId="2" animBg="1"/>
      <p:bldP spid="746" grpId="3" animBg="1"/>
      <p:bldP spid="747" grpId="0" animBg="1"/>
      <p:bldP spid="747" grpId="1" animBg="1"/>
      <p:bldP spid="747" grpId="2" animBg="1"/>
      <p:bldP spid="747" grpId="3" animBg="1"/>
      <p:bldP spid="748" grpId="0" animBg="1"/>
      <p:bldP spid="748" grpId="1" animBg="1"/>
      <p:bldP spid="748" grpId="2" animBg="1"/>
      <p:bldP spid="748" grpId="3" animBg="1"/>
      <p:bldP spid="748" grpId="4" animBg="1"/>
      <p:bldP spid="748" grpId="5" animBg="1"/>
      <p:bldP spid="749" grpId="0" animBg="1"/>
      <p:bldP spid="749" grpId="1" animBg="1"/>
      <p:bldP spid="749" grpId="2" animBg="1"/>
      <p:bldP spid="749" grpId="3" animBg="1"/>
      <p:bldP spid="749" grpId="4" animBg="1"/>
      <p:bldP spid="749" grpId="5" animBg="1"/>
      <p:bldP spid="750" grpId="0" animBg="1"/>
      <p:bldP spid="750" grpId="1" animBg="1"/>
      <p:bldP spid="750" grpId="2" animBg="1"/>
      <p:bldP spid="750" grpId="3" animBg="1"/>
      <p:bldP spid="750" grpId="4" animBg="1"/>
      <p:bldP spid="750" grpId="5" animBg="1"/>
      <p:bldP spid="751" grpId="0" animBg="1"/>
      <p:bldP spid="751" grpId="1" animBg="1"/>
      <p:bldP spid="751" grpId="2" animBg="1"/>
      <p:bldP spid="751" grpId="3" animBg="1"/>
      <p:bldP spid="751" grpId="4" animBg="1"/>
      <p:bldP spid="751" grpId="5" animBg="1"/>
      <p:bldP spid="752" grpId="0" animBg="1"/>
      <p:bldP spid="752" grpId="1" animBg="1"/>
      <p:bldP spid="752" grpId="2" animBg="1"/>
      <p:bldP spid="752" grpId="3" animBg="1"/>
      <p:bldP spid="752" grpId="4" animBg="1"/>
      <p:bldP spid="752" grpId="5" animBg="1"/>
      <p:bldP spid="753" grpId="0" animBg="1"/>
      <p:bldP spid="753" grpId="1" animBg="1"/>
      <p:bldP spid="753" grpId="2" animBg="1"/>
      <p:bldP spid="753" grpId="3" animBg="1"/>
      <p:bldP spid="753" grpId="4" animBg="1"/>
      <p:bldP spid="753" grpId="5" animBg="1"/>
      <p:bldP spid="754" grpId="0" animBg="1"/>
      <p:bldP spid="754" grpId="1" animBg="1"/>
      <p:bldP spid="754" grpId="2" animBg="1"/>
      <p:bldP spid="754" grpId="3" animBg="1"/>
      <p:bldP spid="754" grpId="4" animBg="1"/>
      <p:bldP spid="754" grpId="5" animBg="1"/>
      <p:bldP spid="755" grpId="0" animBg="1"/>
      <p:bldP spid="755" grpId="1" animBg="1"/>
      <p:bldP spid="755" grpId="2" animBg="1"/>
      <p:bldP spid="755" grpId="3" animBg="1"/>
      <p:bldP spid="755" grpId="4" animBg="1"/>
      <p:bldP spid="755" grpId="5" animBg="1"/>
      <p:bldP spid="756" grpId="0" animBg="1"/>
      <p:bldP spid="756" grpId="1" animBg="1"/>
      <p:bldP spid="756" grpId="2" animBg="1"/>
      <p:bldP spid="756" grpId="3" animBg="1"/>
      <p:bldP spid="756" grpId="4" animBg="1"/>
      <p:bldP spid="756" grpId="5" animBg="1"/>
      <p:bldP spid="757" grpId="0" animBg="1"/>
      <p:bldP spid="757" grpId="1" animBg="1"/>
      <p:bldP spid="757" grpId="2" animBg="1"/>
      <p:bldP spid="757" grpId="3" animBg="1"/>
      <p:bldP spid="757" grpId="4" animBg="1"/>
      <p:bldP spid="757" grpId="5" animBg="1"/>
      <p:bldP spid="758" grpId="0" animBg="1"/>
      <p:bldP spid="758" grpId="1" animBg="1"/>
      <p:bldP spid="758" grpId="2" animBg="1"/>
      <p:bldP spid="758" grpId="3" animBg="1"/>
      <p:bldP spid="758" grpId="4" animBg="1"/>
      <p:bldP spid="758" grpId="5" animBg="1"/>
      <p:bldP spid="759" grpId="0" animBg="1"/>
      <p:bldP spid="759" grpId="1" animBg="1"/>
      <p:bldP spid="759" grpId="2" animBg="1"/>
      <p:bldP spid="759" grpId="3" animBg="1"/>
      <p:bldP spid="759" grpId="4" animBg="1"/>
      <p:bldP spid="759" grpId="5" animBg="1"/>
      <p:bldP spid="760" grpId="0" animBg="1"/>
      <p:bldP spid="760" grpId="1" animBg="1"/>
      <p:bldP spid="760" grpId="2" animBg="1"/>
      <p:bldP spid="760" grpId="3" animBg="1"/>
      <p:bldP spid="760" grpId="4" animBg="1"/>
      <p:bldP spid="760" grpId="5" animBg="1"/>
      <p:bldP spid="761" grpId="0" animBg="1"/>
      <p:bldP spid="761" grpId="1" animBg="1"/>
      <p:bldP spid="761" grpId="2" animBg="1"/>
      <p:bldP spid="761" grpId="3" animBg="1"/>
      <p:bldP spid="761" grpId="4" animBg="1"/>
      <p:bldP spid="761" grpId="5" animBg="1"/>
      <p:bldP spid="762" grpId="0" animBg="1"/>
      <p:bldP spid="762" grpId="1" animBg="1"/>
      <p:bldP spid="762" grpId="2" animBg="1"/>
      <p:bldP spid="762" grpId="3" animBg="1"/>
      <p:bldP spid="762" grpId="4" animBg="1"/>
      <p:bldP spid="762" grpId="5" animBg="1"/>
      <p:bldP spid="763" grpId="0" animBg="1"/>
      <p:bldP spid="763" grpId="1" animBg="1"/>
      <p:bldP spid="763" grpId="2" animBg="1"/>
      <p:bldP spid="763" grpId="3" animBg="1"/>
      <p:bldP spid="763" grpId="4" animBg="1"/>
      <p:bldP spid="763" grpId="5" animBg="1"/>
      <p:bldP spid="764" grpId="0" animBg="1"/>
      <p:bldP spid="764" grpId="1" animBg="1"/>
      <p:bldP spid="764" grpId="2" animBg="1"/>
      <p:bldP spid="764" grpId="3" animBg="1"/>
      <p:bldP spid="764" grpId="4" animBg="1"/>
      <p:bldP spid="764" grpId="5" animBg="1"/>
      <p:bldP spid="765" grpId="0" animBg="1"/>
      <p:bldP spid="765" grpId="1" animBg="1"/>
      <p:bldP spid="765" grpId="2" animBg="1"/>
      <p:bldP spid="765" grpId="3" animBg="1"/>
      <p:bldP spid="765" grpId="4" animBg="1"/>
      <p:bldP spid="765" grpId="5" animBg="1"/>
      <p:bldP spid="766" grpId="0" animBg="1"/>
      <p:bldP spid="766" grpId="1" animBg="1"/>
      <p:bldP spid="766" grpId="2" animBg="1"/>
      <p:bldP spid="766" grpId="3" animBg="1"/>
      <p:bldP spid="766" grpId="4" animBg="1"/>
      <p:bldP spid="766" grpId="5" animBg="1"/>
      <p:bldP spid="767" grpId="0" animBg="1"/>
      <p:bldP spid="767" grpId="1" animBg="1"/>
      <p:bldP spid="767" grpId="2" animBg="1"/>
      <p:bldP spid="767" grpId="3" animBg="1"/>
      <p:bldP spid="767" grpId="4" animBg="1"/>
      <p:bldP spid="767" grpId="5" animBg="1"/>
      <p:bldP spid="768" grpId="0" animBg="1"/>
      <p:bldP spid="768" grpId="1" animBg="1"/>
      <p:bldP spid="768" grpId="2" animBg="1"/>
      <p:bldP spid="768" grpId="3" animBg="1"/>
      <p:bldP spid="768" grpId="4" animBg="1"/>
      <p:bldP spid="768" grpId="5" animBg="1"/>
      <p:bldP spid="769" grpId="0" animBg="1"/>
      <p:bldP spid="769" grpId="1" animBg="1"/>
      <p:bldP spid="769" grpId="2" animBg="1"/>
      <p:bldP spid="769" grpId="3" animBg="1"/>
      <p:bldP spid="769" grpId="4" animBg="1"/>
      <p:bldP spid="769" grpId="5" animBg="1"/>
      <p:bldP spid="770" grpId="0" animBg="1"/>
      <p:bldP spid="770" grpId="1" animBg="1"/>
      <p:bldP spid="770" grpId="2" animBg="1"/>
      <p:bldP spid="770" grpId="3" animBg="1"/>
      <p:bldP spid="770" grpId="4" animBg="1"/>
      <p:bldP spid="770" grpId="5" animBg="1"/>
      <p:bldP spid="771" grpId="0" animBg="1"/>
      <p:bldP spid="771" grpId="1" animBg="1"/>
      <p:bldP spid="771" grpId="2" animBg="1"/>
      <p:bldP spid="771" grpId="3" animBg="1"/>
      <p:bldP spid="771" grpId="4" animBg="1"/>
      <p:bldP spid="771" grpId="5" animBg="1"/>
      <p:bldP spid="772" grpId="0" animBg="1"/>
      <p:bldP spid="772" grpId="1" animBg="1"/>
      <p:bldP spid="772" grpId="2" animBg="1"/>
      <p:bldP spid="772" grpId="3" animBg="1"/>
      <p:bldP spid="772" grpId="4" animBg="1"/>
      <p:bldP spid="772" grpId="5" animBg="1"/>
      <p:bldP spid="773" grpId="0" animBg="1"/>
      <p:bldP spid="773" grpId="1" animBg="1"/>
      <p:bldP spid="773" grpId="2" animBg="1"/>
      <p:bldP spid="773" grpId="3" animBg="1"/>
      <p:bldP spid="773" grpId="4" animBg="1"/>
      <p:bldP spid="773" grpId="5" animBg="1"/>
      <p:bldP spid="774" grpId="0" animBg="1"/>
      <p:bldP spid="774" grpId="1" animBg="1"/>
      <p:bldP spid="774" grpId="2" animBg="1"/>
      <p:bldP spid="774" grpId="3" animBg="1"/>
      <p:bldP spid="774" grpId="4" animBg="1"/>
      <p:bldP spid="774" grpId="5" animBg="1"/>
      <p:bldP spid="775" grpId="0" animBg="1"/>
      <p:bldP spid="775" grpId="1" animBg="1"/>
      <p:bldP spid="775" grpId="2" animBg="1"/>
      <p:bldP spid="775" grpId="3" animBg="1"/>
      <p:bldP spid="775" grpId="4" animBg="1"/>
      <p:bldP spid="775" grpId="5" animBg="1"/>
      <p:bldP spid="776" grpId="0" animBg="1"/>
      <p:bldP spid="776" grpId="1" animBg="1"/>
      <p:bldP spid="776" grpId="2" animBg="1"/>
      <p:bldP spid="776" grpId="3" animBg="1"/>
      <p:bldP spid="776" grpId="4" animBg="1"/>
      <p:bldP spid="776" grpId="5" animBg="1"/>
      <p:bldP spid="777" grpId="0" animBg="1"/>
      <p:bldP spid="777" grpId="1" animBg="1"/>
      <p:bldP spid="777" grpId="2" animBg="1"/>
      <p:bldP spid="777" grpId="3" animBg="1"/>
      <p:bldP spid="777" grpId="4" animBg="1"/>
      <p:bldP spid="777" grpId="5" animBg="1"/>
      <p:bldP spid="778" grpId="0" animBg="1"/>
      <p:bldP spid="778" grpId="1" animBg="1"/>
      <p:bldP spid="778" grpId="2" animBg="1"/>
      <p:bldP spid="778" grpId="3" animBg="1"/>
      <p:bldP spid="778" grpId="4" animBg="1"/>
      <p:bldP spid="778" grpId="5" animBg="1"/>
      <p:bldP spid="779" grpId="0" animBg="1"/>
      <p:bldP spid="779" grpId="1" animBg="1"/>
      <p:bldP spid="779" grpId="2" animBg="1"/>
      <p:bldP spid="779" grpId="3" animBg="1"/>
      <p:bldP spid="779" grpId="4" animBg="1"/>
      <p:bldP spid="779" grpId="5" animBg="1"/>
      <p:bldP spid="780" grpId="0" animBg="1"/>
      <p:bldP spid="780" grpId="1" animBg="1"/>
      <p:bldP spid="780" grpId="2" animBg="1"/>
      <p:bldP spid="780" grpId="3" animBg="1"/>
      <p:bldP spid="780" grpId="4" animBg="1"/>
      <p:bldP spid="780" grpId="5" animBg="1"/>
      <p:bldP spid="781" grpId="0" animBg="1"/>
      <p:bldP spid="781" grpId="1" animBg="1"/>
      <p:bldP spid="781" grpId="2" animBg="1"/>
      <p:bldP spid="781" grpId="3" animBg="1"/>
      <p:bldP spid="781" grpId="4" animBg="1"/>
      <p:bldP spid="781" grpId="5" animBg="1"/>
      <p:bldP spid="782" grpId="0" animBg="1"/>
      <p:bldP spid="782" grpId="1" animBg="1"/>
      <p:bldP spid="782" grpId="2" animBg="1"/>
      <p:bldP spid="782" grpId="3" animBg="1"/>
      <p:bldP spid="782" grpId="4" animBg="1"/>
      <p:bldP spid="782" grpId="5" animBg="1"/>
      <p:bldP spid="783" grpId="0" animBg="1"/>
      <p:bldP spid="783" grpId="1" animBg="1"/>
      <p:bldP spid="783" grpId="2" animBg="1"/>
      <p:bldP spid="783" grpId="3" animBg="1"/>
      <p:bldP spid="783" grpId="4" animBg="1"/>
      <p:bldP spid="783" grpId="5" animBg="1"/>
      <p:bldP spid="784" grpId="0" animBg="1"/>
      <p:bldP spid="784" grpId="1" animBg="1"/>
      <p:bldP spid="784" grpId="2" animBg="1"/>
      <p:bldP spid="784" grpId="3" animBg="1"/>
      <p:bldP spid="784" grpId="4" animBg="1"/>
      <p:bldP spid="784" grpId="5" animBg="1"/>
      <p:bldP spid="785" grpId="0" animBg="1"/>
      <p:bldP spid="785" grpId="1" animBg="1"/>
      <p:bldP spid="785" grpId="2" animBg="1"/>
      <p:bldP spid="785" grpId="3" animBg="1"/>
      <p:bldP spid="785" grpId="4" animBg="1"/>
      <p:bldP spid="785" grpId="5" animBg="1"/>
      <p:bldP spid="786" grpId="0" animBg="1"/>
      <p:bldP spid="786" grpId="1" animBg="1"/>
      <p:bldP spid="786" grpId="2" animBg="1"/>
      <p:bldP spid="786" grpId="3" animBg="1"/>
      <p:bldP spid="786" grpId="4" animBg="1"/>
      <p:bldP spid="786" grpId="5" animBg="1"/>
      <p:bldP spid="787" grpId="0" animBg="1"/>
      <p:bldP spid="787" grpId="1" animBg="1"/>
      <p:bldP spid="787" grpId="2" animBg="1"/>
      <p:bldP spid="787" grpId="3" animBg="1"/>
      <p:bldP spid="787" grpId="4" animBg="1"/>
      <p:bldP spid="787" grpId="5" animBg="1"/>
      <p:bldP spid="788" grpId="0" animBg="1"/>
      <p:bldP spid="788" grpId="1" animBg="1"/>
      <p:bldP spid="788" grpId="2" animBg="1"/>
      <p:bldP spid="788" grpId="3" animBg="1"/>
      <p:bldP spid="788" grpId="4" animBg="1"/>
      <p:bldP spid="788" grpId="5" animBg="1"/>
      <p:bldP spid="789" grpId="0" animBg="1"/>
      <p:bldP spid="789" grpId="1" animBg="1"/>
      <p:bldP spid="789" grpId="2" animBg="1"/>
      <p:bldP spid="789" grpId="3" animBg="1"/>
      <p:bldP spid="789" grpId="4" animBg="1"/>
      <p:bldP spid="789" grpId="5" animBg="1"/>
      <p:bldP spid="790" grpId="0" animBg="1"/>
      <p:bldP spid="790" grpId="1" animBg="1"/>
      <p:bldP spid="790" grpId="2" animBg="1"/>
      <p:bldP spid="790" grpId="3" animBg="1"/>
      <p:bldP spid="790" grpId="4" animBg="1"/>
      <p:bldP spid="790" grpId="5" animBg="1"/>
      <p:bldP spid="791" grpId="0" animBg="1"/>
      <p:bldP spid="791" grpId="1" animBg="1"/>
      <p:bldP spid="791" grpId="2" animBg="1"/>
      <p:bldP spid="791" grpId="3" animBg="1"/>
      <p:bldP spid="791" grpId="4" animBg="1"/>
      <p:bldP spid="791" grpId="5" animBg="1"/>
      <p:bldP spid="792" grpId="0" animBg="1"/>
      <p:bldP spid="792" grpId="1" animBg="1"/>
      <p:bldP spid="792" grpId="2" animBg="1"/>
      <p:bldP spid="792" grpId="3" animBg="1"/>
      <p:bldP spid="792" grpId="4" animBg="1"/>
      <p:bldP spid="792" grpId="5" animBg="1"/>
      <p:bldP spid="793" grpId="0" animBg="1"/>
      <p:bldP spid="793" grpId="1" animBg="1"/>
      <p:bldP spid="793" grpId="2" animBg="1"/>
      <p:bldP spid="793" grpId="3" animBg="1"/>
      <p:bldP spid="793" grpId="4" animBg="1"/>
      <p:bldP spid="793" grpId="5" animBg="1"/>
      <p:bldP spid="794" grpId="0" animBg="1"/>
      <p:bldP spid="794" grpId="1" animBg="1"/>
      <p:bldP spid="794" grpId="2" animBg="1"/>
      <p:bldP spid="794" grpId="3" animBg="1"/>
      <p:bldP spid="794" grpId="4" animBg="1"/>
      <p:bldP spid="794" grpId="5" animBg="1"/>
      <p:bldP spid="795" grpId="0" animBg="1"/>
      <p:bldP spid="795" grpId="1" animBg="1"/>
      <p:bldP spid="795" grpId="2" animBg="1"/>
      <p:bldP spid="795" grpId="3" animBg="1"/>
      <p:bldP spid="795" grpId="4" animBg="1"/>
      <p:bldP spid="795" grpId="5" animBg="1"/>
      <p:bldP spid="796" grpId="0" animBg="1"/>
      <p:bldP spid="796" grpId="1" animBg="1"/>
      <p:bldP spid="796" grpId="2" animBg="1"/>
      <p:bldP spid="796" grpId="3" animBg="1"/>
      <p:bldP spid="796" grpId="4" animBg="1"/>
      <p:bldP spid="796" grpId="5" animBg="1"/>
      <p:bldP spid="797" grpId="0" animBg="1"/>
      <p:bldP spid="797" grpId="1" animBg="1"/>
      <p:bldP spid="797" grpId="2" animBg="1"/>
      <p:bldP spid="797" grpId="3" animBg="1"/>
      <p:bldP spid="797" grpId="4" animBg="1"/>
      <p:bldP spid="797" grpId="5" animBg="1"/>
      <p:bldP spid="798" grpId="0" animBg="1"/>
      <p:bldP spid="798" grpId="1" animBg="1"/>
      <p:bldP spid="798" grpId="2" animBg="1"/>
      <p:bldP spid="798" grpId="3" animBg="1"/>
      <p:bldP spid="798" grpId="4" animBg="1"/>
      <p:bldP spid="798" grpId="5" animBg="1"/>
      <p:bldP spid="799" grpId="0" animBg="1"/>
      <p:bldP spid="799" grpId="1" animBg="1"/>
      <p:bldP spid="799" grpId="2" animBg="1"/>
      <p:bldP spid="799" grpId="3" animBg="1"/>
      <p:bldP spid="799" grpId="4" animBg="1"/>
      <p:bldP spid="799" grpId="5" animBg="1"/>
      <p:bldP spid="800" grpId="0" animBg="1"/>
      <p:bldP spid="800" grpId="1" animBg="1"/>
      <p:bldP spid="800" grpId="2" animBg="1"/>
      <p:bldP spid="800" grpId="3" animBg="1"/>
      <p:bldP spid="800" grpId="4" animBg="1"/>
      <p:bldP spid="800" grpId="5" animBg="1"/>
      <p:bldP spid="801" grpId="0" animBg="1"/>
      <p:bldP spid="801" grpId="1" animBg="1"/>
      <p:bldP spid="801" grpId="2" animBg="1"/>
      <p:bldP spid="801" grpId="3" animBg="1"/>
      <p:bldP spid="801" grpId="4" animBg="1"/>
      <p:bldP spid="801" grpId="5" animBg="1"/>
      <p:bldP spid="802" grpId="0" animBg="1"/>
      <p:bldP spid="802" grpId="1" animBg="1"/>
      <p:bldP spid="802" grpId="2" animBg="1"/>
      <p:bldP spid="802" grpId="3" animBg="1"/>
      <p:bldP spid="802" grpId="4" animBg="1"/>
      <p:bldP spid="802" grpId="5" animBg="1"/>
      <p:bldP spid="803" grpId="0" animBg="1"/>
      <p:bldP spid="803" grpId="1" animBg="1"/>
      <p:bldP spid="803" grpId="2" animBg="1"/>
      <p:bldP spid="803" grpId="3" animBg="1"/>
      <p:bldP spid="803" grpId="4" animBg="1"/>
      <p:bldP spid="803" grpId="5" animBg="1"/>
      <p:bldP spid="804" grpId="0" animBg="1"/>
      <p:bldP spid="804" grpId="1" animBg="1"/>
      <p:bldP spid="804" grpId="2" animBg="1"/>
      <p:bldP spid="804" grpId="3" animBg="1"/>
      <p:bldP spid="804" grpId="4" animBg="1"/>
      <p:bldP spid="804" grpId="5" animBg="1"/>
      <p:bldP spid="805" grpId="0" animBg="1"/>
      <p:bldP spid="805" grpId="1" animBg="1"/>
      <p:bldP spid="805" grpId="2" animBg="1"/>
      <p:bldP spid="805" grpId="3" animBg="1"/>
      <p:bldP spid="805" grpId="4" animBg="1"/>
      <p:bldP spid="805" grpId="5" animBg="1"/>
      <p:bldP spid="806" grpId="0" animBg="1"/>
      <p:bldP spid="806" grpId="1" animBg="1"/>
      <p:bldP spid="806" grpId="2" animBg="1"/>
      <p:bldP spid="806" grpId="3" animBg="1"/>
      <p:bldP spid="806" grpId="4" animBg="1"/>
      <p:bldP spid="806" grpId="5" animBg="1"/>
      <p:bldP spid="807" grpId="0" animBg="1"/>
      <p:bldP spid="807" grpId="1" animBg="1"/>
      <p:bldP spid="807" grpId="2" animBg="1"/>
      <p:bldP spid="807" grpId="3" animBg="1"/>
      <p:bldP spid="807" grpId="4" animBg="1"/>
      <p:bldP spid="807" grpId="5" animBg="1"/>
      <p:bldP spid="808" grpId="0" animBg="1"/>
      <p:bldP spid="808" grpId="1" animBg="1"/>
      <p:bldP spid="808" grpId="2" animBg="1"/>
      <p:bldP spid="808" grpId="3" animBg="1"/>
      <p:bldP spid="808" grpId="4" animBg="1"/>
      <p:bldP spid="808" grpId="5" animBg="1"/>
      <p:bldP spid="809" grpId="0" animBg="1"/>
      <p:bldP spid="809" grpId="1" animBg="1"/>
      <p:bldP spid="809" grpId="2" animBg="1"/>
      <p:bldP spid="809" grpId="3" animBg="1"/>
      <p:bldP spid="809" grpId="4" animBg="1"/>
      <p:bldP spid="809" grpId="5" animBg="1"/>
      <p:bldP spid="810" grpId="0" animBg="1"/>
      <p:bldP spid="810" grpId="1" animBg="1"/>
      <p:bldP spid="810" grpId="2" animBg="1"/>
      <p:bldP spid="810" grpId="3" animBg="1"/>
      <p:bldP spid="810" grpId="4" animBg="1"/>
      <p:bldP spid="810" grpId="5" animBg="1"/>
      <p:bldP spid="811" grpId="0" animBg="1"/>
      <p:bldP spid="811" grpId="1" animBg="1"/>
      <p:bldP spid="811" grpId="2" animBg="1"/>
      <p:bldP spid="811" grpId="3" animBg="1"/>
      <p:bldP spid="811" grpId="4" animBg="1"/>
      <p:bldP spid="811" grpId="5" animBg="1"/>
      <p:bldP spid="812" grpId="0" animBg="1"/>
      <p:bldP spid="812" grpId="1" animBg="1"/>
      <p:bldP spid="812" grpId="2" animBg="1"/>
      <p:bldP spid="812" grpId="3" animBg="1"/>
      <p:bldP spid="812" grpId="4" animBg="1"/>
      <p:bldP spid="812" grpId="5" animBg="1"/>
      <p:bldP spid="813" grpId="0" animBg="1"/>
      <p:bldP spid="813" grpId="1" animBg="1"/>
      <p:bldP spid="813" grpId="2" animBg="1"/>
      <p:bldP spid="813" grpId="3" animBg="1"/>
      <p:bldP spid="813" grpId="4" animBg="1"/>
      <p:bldP spid="813" grpId="5" animBg="1"/>
      <p:bldP spid="814" grpId="0" animBg="1"/>
      <p:bldP spid="814" grpId="1" animBg="1"/>
      <p:bldP spid="814" grpId="2" animBg="1"/>
      <p:bldP spid="814" grpId="3" animBg="1"/>
      <p:bldP spid="814" grpId="4" animBg="1"/>
      <p:bldP spid="814" grpId="5" animBg="1"/>
      <p:bldP spid="815" grpId="0" animBg="1"/>
      <p:bldP spid="815" grpId="1" animBg="1"/>
      <p:bldP spid="815" grpId="2" animBg="1"/>
      <p:bldP spid="815" grpId="3" animBg="1"/>
      <p:bldP spid="815" grpId="4" animBg="1"/>
      <p:bldP spid="815" grpId="5" animBg="1"/>
      <p:bldP spid="816" grpId="0" animBg="1"/>
      <p:bldP spid="816" grpId="1" animBg="1"/>
      <p:bldP spid="816" grpId="2" animBg="1"/>
      <p:bldP spid="816" grpId="3" animBg="1"/>
      <p:bldP spid="816" grpId="4" animBg="1"/>
      <p:bldP spid="816" grpId="5" animBg="1"/>
      <p:bldP spid="817" grpId="0" animBg="1"/>
      <p:bldP spid="817" grpId="1" animBg="1"/>
      <p:bldP spid="817" grpId="2" animBg="1"/>
      <p:bldP spid="817" grpId="3" animBg="1"/>
      <p:bldP spid="817" grpId="4" animBg="1"/>
      <p:bldP spid="817" grpId="5" animBg="1"/>
      <p:bldP spid="818" grpId="0" animBg="1"/>
      <p:bldP spid="818" grpId="1" animBg="1"/>
      <p:bldP spid="818" grpId="2" animBg="1"/>
      <p:bldP spid="818" grpId="3" animBg="1"/>
      <p:bldP spid="818" grpId="4" animBg="1"/>
      <p:bldP spid="818" grpId="5" animBg="1"/>
      <p:bldP spid="819" grpId="0" animBg="1"/>
      <p:bldP spid="819" grpId="1" animBg="1"/>
      <p:bldP spid="819" grpId="2" animBg="1"/>
      <p:bldP spid="819" grpId="3" animBg="1"/>
      <p:bldP spid="819" grpId="4" animBg="1"/>
      <p:bldP spid="819" grpId="5" animBg="1"/>
      <p:bldP spid="820" grpId="0" animBg="1"/>
      <p:bldP spid="820" grpId="1" animBg="1"/>
      <p:bldP spid="820" grpId="2" animBg="1"/>
      <p:bldP spid="820" grpId="3" animBg="1"/>
      <p:bldP spid="820" grpId="4" animBg="1"/>
      <p:bldP spid="820" grpId="5" animBg="1"/>
      <p:bldP spid="821" grpId="0" animBg="1"/>
      <p:bldP spid="821" grpId="1" animBg="1"/>
      <p:bldP spid="821" grpId="2" animBg="1"/>
      <p:bldP spid="821" grpId="3" animBg="1"/>
      <p:bldP spid="821" grpId="4" animBg="1"/>
      <p:bldP spid="821" grpId="5" animBg="1"/>
      <p:bldP spid="822" grpId="0" animBg="1"/>
      <p:bldP spid="822" grpId="1" animBg="1"/>
      <p:bldP spid="822" grpId="2" animBg="1"/>
      <p:bldP spid="822" grpId="3" animBg="1"/>
      <p:bldP spid="822" grpId="4" animBg="1"/>
      <p:bldP spid="822" grpId="5" animBg="1"/>
      <p:bldP spid="823" grpId="0" animBg="1"/>
      <p:bldP spid="823" grpId="1" animBg="1"/>
      <p:bldP spid="823" grpId="2" animBg="1"/>
      <p:bldP spid="823" grpId="3" animBg="1"/>
      <p:bldP spid="823" grpId="4" animBg="1"/>
      <p:bldP spid="823" grpId="5" animBg="1"/>
      <p:bldP spid="824" grpId="0" animBg="1"/>
      <p:bldP spid="824" grpId="1" animBg="1"/>
      <p:bldP spid="824" grpId="2" animBg="1"/>
      <p:bldP spid="824" grpId="3" animBg="1"/>
      <p:bldP spid="824" grpId="4" animBg="1"/>
      <p:bldP spid="824" grpId="5" animBg="1"/>
      <p:bldP spid="825" grpId="0" animBg="1"/>
      <p:bldP spid="825" grpId="1" animBg="1"/>
      <p:bldP spid="825" grpId="2" animBg="1"/>
      <p:bldP spid="825" grpId="3" animBg="1"/>
      <p:bldP spid="825" grpId="4" animBg="1"/>
      <p:bldP spid="825" grpId="5" animBg="1"/>
      <p:bldP spid="826" grpId="0" animBg="1"/>
      <p:bldP spid="826" grpId="1" animBg="1"/>
      <p:bldP spid="826" grpId="2" animBg="1"/>
      <p:bldP spid="826" grpId="3" animBg="1"/>
      <p:bldP spid="826" grpId="4" animBg="1"/>
      <p:bldP spid="826" grpId="5" animBg="1"/>
      <p:bldP spid="827" grpId="0" animBg="1"/>
      <p:bldP spid="827" grpId="1" animBg="1"/>
      <p:bldP spid="827" grpId="2" animBg="1"/>
      <p:bldP spid="827" grpId="3" animBg="1"/>
      <p:bldP spid="827" grpId="4" animBg="1"/>
      <p:bldP spid="827" grpId="5" animBg="1"/>
      <p:bldP spid="828" grpId="0" animBg="1"/>
      <p:bldP spid="828" grpId="1" animBg="1"/>
      <p:bldP spid="828" grpId="2" animBg="1"/>
      <p:bldP spid="828" grpId="3" animBg="1"/>
      <p:bldP spid="828" grpId="4" animBg="1"/>
      <p:bldP spid="828" grpId="5" animBg="1"/>
      <p:bldP spid="829" grpId="0" animBg="1"/>
      <p:bldP spid="829" grpId="1" animBg="1"/>
      <p:bldP spid="829" grpId="2" animBg="1"/>
      <p:bldP spid="829" grpId="3" animBg="1"/>
      <p:bldP spid="829" grpId="4" animBg="1"/>
      <p:bldP spid="829" grpId="5" animBg="1"/>
      <p:bldP spid="830" grpId="0" animBg="1"/>
      <p:bldP spid="830" grpId="1" animBg="1"/>
      <p:bldP spid="830" grpId="2" animBg="1"/>
      <p:bldP spid="830" grpId="3" animBg="1"/>
      <p:bldP spid="830" grpId="4" animBg="1"/>
      <p:bldP spid="830" grpId="5" animBg="1"/>
      <p:bldP spid="831" grpId="0" animBg="1"/>
      <p:bldP spid="831" grpId="1" animBg="1"/>
      <p:bldP spid="831" grpId="2" animBg="1"/>
      <p:bldP spid="831" grpId="3" animBg="1"/>
      <p:bldP spid="831" grpId="4" animBg="1"/>
      <p:bldP spid="831" grpId="5" animBg="1"/>
      <p:bldP spid="832" grpId="0" animBg="1"/>
      <p:bldP spid="832" grpId="1" animBg="1"/>
      <p:bldP spid="832" grpId="2" animBg="1"/>
      <p:bldP spid="832" grpId="3" animBg="1"/>
      <p:bldP spid="832" grpId="4" animBg="1"/>
      <p:bldP spid="832" grpId="5" animBg="1"/>
      <p:bldP spid="833" grpId="0" animBg="1"/>
      <p:bldP spid="833" grpId="1" animBg="1"/>
      <p:bldP spid="833" grpId="2" animBg="1"/>
      <p:bldP spid="833" grpId="3" animBg="1"/>
      <p:bldP spid="833" grpId="4" animBg="1"/>
      <p:bldP spid="833" grpId="5" animBg="1"/>
      <p:bldP spid="834" grpId="0" animBg="1"/>
      <p:bldP spid="834" grpId="1" animBg="1"/>
      <p:bldP spid="834" grpId="2" animBg="1"/>
      <p:bldP spid="834" grpId="3" animBg="1"/>
      <p:bldP spid="834" grpId="4" animBg="1"/>
      <p:bldP spid="834" grpId="5" animBg="1"/>
      <p:bldP spid="835" grpId="0" animBg="1"/>
      <p:bldP spid="835" grpId="1" animBg="1"/>
      <p:bldP spid="835" grpId="2" animBg="1"/>
      <p:bldP spid="835" grpId="3" animBg="1"/>
      <p:bldP spid="835" grpId="4" animBg="1"/>
      <p:bldP spid="835" grpId="5" animBg="1"/>
      <p:bldP spid="836" grpId="0" animBg="1"/>
      <p:bldP spid="836" grpId="1" animBg="1"/>
      <p:bldP spid="836" grpId="2" animBg="1"/>
      <p:bldP spid="836" grpId="3" animBg="1"/>
      <p:bldP spid="836" grpId="4" animBg="1"/>
      <p:bldP spid="836" grpId="5" animBg="1"/>
      <p:bldP spid="837" grpId="0" animBg="1"/>
      <p:bldP spid="837" grpId="1" animBg="1"/>
      <p:bldP spid="837" grpId="2" animBg="1"/>
      <p:bldP spid="837" grpId="3" animBg="1"/>
      <p:bldP spid="837" grpId="4" animBg="1"/>
      <p:bldP spid="837" grpId="5" animBg="1"/>
      <p:bldP spid="838" grpId="0" animBg="1"/>
      <p:bldP spid="838" grpId="1" animBg="1"/>
      <p:bldP spid="838" grpId="2" animBg="1"/>
      <p:bldP spid="838" grpId="3" animBg="1"/>
      <p:bldP spid="838" grpId="4" animBg="1"/>
      <p:bldP spid="838" grpId="5" animBg="1"/>
      <p:bldP spid="839" grpId="0" animBg="1"/>
      <p:bldP spid="839" grpId="1" animBg="1"/>
      <p:bldP spid="839" grpId="2" animBg="1"/>
      <p:bldP spid="839" grpId="3" animBg="1"/>
      <p:bldP spid="839" grpId="4" animBg="1"/>
      <p:bldP spid="839" grpId="5" animBg="1"/>
      <p:bldP spid="840" grpId="0" animBg="1"/>
      <p:bldP spid="840" grpId="1" animBg="1"/>
      <p:bldP spid="840" grpId="2" animBg="1"/>
      <p:bldP spid="840" grpId="3" animBg="1"/>
      <p:bldP spid="840" grpId="4" animBg="1"/>
      <p:bldP spid="840" grpId="5" animBg="1"/>
      <p:bldP spid="841" grpId="0" animBg="1"/>
      <p:bldP spid="841" grpId="1" animBg="1"/>
      <p:bldP spid="841" grpId="2" animBg="1"/>
      <p:bldP spid="841" grpId="3" animBg="1"/>
      <p:bldP spid="841" grpId="4" animBg="1"/>
      <p:bldP spid="841" grpId="5" animBg="1"/>
      <p:bldP spid="842" grpId="0" animBg="1"/>
      <p:bldP spid="842" grpId="1" animBg="1"/>
      <p:bldP spid="842" grpId="2" animBg="1"/>
      <p:bldP spid="842" grpId="3" animBg="1"/>
      <p:bldP spid="842" grpId="4" animBg="1"/>
      <p:bldP spid="842" grpId="5" animBg="1"/>
      <p:bldP spid="843" grpId="0" animBg="1"/>
      <p:bldP spid="843" grpId="1" animBg="1"/>
      <p:bldP spid="843" grpId="2" animBg="1"/>
      <p:bldP spid="843" grpId="3" animBg="1"/>
      <p:bldP spid="843" grpId="4" animBg="1"/>
      <p:bldP spid="843" grpId="5" animBg="1"/>
      <p:bldP spid="844" grpId="0" animBg="1"/>
      <p:bldP spid="844" grpId="1" animBg="1"/>
      <p:bldP spid="844" grpId="2" animBg="1"/>
      <p:bldP spid="844" grpId="3" animBg="1"/>
      <p:bldP spid="844" grpId="4" animBg="1"/>
      <p:bldP spid="844" grpId="5" animBg="1"/>
      <p:bldP spid="845" grpId="0" animBg="1"/>
      <p:bldP spid="845" grpId="1" animBg="1"/>
      <p:bldP spid="845" grpId="2" animBg="1"/>
      <p:bldP spid="845" grpId="3" animBg="1"/>
      <p:bldP spid="845" grpId="4" animBg="1"/>
      <p:bldP spid="845" grpId="5" animBg="1"/>
      <p:bldP spid="846" grpId="0" animBg="1"/>
      <p:bldP spid="846" grpId="1" animBg="1"/>
      <p:bldP spid="846" grpId="2" animBg="1"/>
      <p:bldP spid="846" grpId="3" animBg="1"/>
      <p:bldP spid="847" grpId="0" animBg="1"/>
      <p:bldP spid="847" grpId="1" animBg="1"/>
      <p:bldP spid="847" grpId="2" animBg="1"/>
      <p:bldP spid="847" grpId="3" animBg="1"/>
      <p:bldP spid="848" grpId="0" animBg="1"/>
      <p:bldP spid="848" grpId="1" animBg="1"/>
      <p:bldP spid="848" grpId="2" animBg="1"/>
      <p:bldP spid="848" grpId="3" animBg="1"/>
      <p:bldP spid="849" grpId="0" animBg="1"/>
      <p:bldP spid="849" grpId="1" animBg="1"/>
      <p:bldP spid="849" grpId="2" animBg="1"/>
      <p:bldP spid="849" grpId="3" animBg="1"/>
      <p:bldP spid="849" grpId="4" animBg="1"/>
      <p:bldP spid="849" grpId="5" animBg="1"/>
      <p:bldP spid="850" grpId="0" animBg="1"/>
      <p:bldP spid="850" grpId="1" animBg="1"/>
      <p:bldP spid="850" grpId="2" animBg="1"/>
      <p:bldP spid="850" grpId="3" animBg="1"/>
      <p:bldP spid="850" grpId="4" animBg="1"/>
      <p:bldP spid="850" grpId="5" animBg="1"/>
      <p:bldP spid="851" grpId="0" animBg="1"/>
      <p:bldP spid="851" grpId="1" animBg="1"/>
      <p:bldP spid="851" grpId="2" animBg="1"/>
      <p:bldP spid="851" grpId="3" animBg="1"/>
      <p:bldP spid="851" grpId="4" animBg="1"/>
      <p:bldP spid="851" grpId="5" animBg="1"/>
      <p:bldP spid="852" grpId="0" animBg="1"/>
      <p:bldP spid="852" grpId="1" animBg="1"/>
      <p:bldP spid="852" grpId="2" animBg="1"/>
      <p:bldP spid="852" grpId="3" animBg="1"/>
      <p:bldP spid="852" grpId="4" animBg="1"/>
      <p:bldP spid="852" grpId="5" animBg="1"/>
      <p:bldP spid="853" grpId="0" animBg="1"/>
      <p:bldP spid="853" grpId="1" animBg="1"/>
      <p:bldP spid="853" grpId="2" animBg="1"/>
      <p:bldP spid="853" grpId="3" animBg="1"/>
      <p:bldP spid="853" grpId="4" animBg="1"/>
      <p:bldP spid="853" grpId="5" animBg="1"/>
      <p:bldP spid="854" grpId="0" animBg="1"/>
      <p:bldP spid="854" grpId="1" animBg="1"/>
      <p:bldP spid="854" grpId="2" animBg="1"/>
      <p:bldP spid="854" grpId="3" animBg="1"/>
      <p:bldP spid="854" grpId="4" animBg="1"/>
      <p:bldP spid="854" grpId="5" animBg="1"/>
      <p:bldP spid="855" grpId="0" animBg="1"/>
      <p:bldP spid="855" grpId="1" animBg="1"/>
      <p:bldP spid="855" grpId="2" animBg="1"/>
      <p:bldP spid="855" grpId="3" animBg="1"/>
      <p:bldP spid="855" grpId="4" animBg="1"/>
      <p:bldP spid="855" grpId="5" animBg="1"/>
      <p:bldP spid="856" grpId="0" animBg="1"/>
      <p:bldP spid="856" grpId="1" animBg="1"/>
      <p:bldP spid="856" grpId="2" animBg="1"/>
      <p:bldP spid="856" grpId="3" animBg="1"/>
      <p:bldP spid="856" grpId="4" animBg="1"/>
      <p:bldP spid="856" grpId="5" animBg="1"/>
      <p:bldP spid="857" grpId="0" animBg="1"/>
      <p:bldP spid="857" grpId="1" animBg="1"/>
      <p:bldP spid="857" grpId="2" animBg="1"/>
      <p:bldP spid="857" grpId="3" animBg="1"/>
      <p:bldP spid="857" grpId="4" animBg="1"/>
      <p:bldP spid="857" grpId="5" animBg="1"/>
      <p:bldP spid="858" grpId="0" animBg="1"/>
      <p:bldP spid="858" grpId="1" animBg="1"/>
      <p:bldP spid="858" grpId="2" animBg="1"/>
      <p:bldP spid="858" grpId="3" animBg="1"/>
      <p:bldP spid="858" grpId="4" animBg="1"/>
      <p:bldP spid="858" grpId="5" animBg="1"/>
      <p:bldP spid="859" grpId="0" animBg="1"/>
      <p:bldP spid="859" grpId="1" animBg="1"/>
      <p:bldP spid="859" grpId="2" animBg="1"/>
      <p:bldP spid="859" grpId="3" animBg="1"/>
      <p:bldP spid="859" grpId="4" animBg="1"/>
      <p:bldP spid="859" grpId="5" animBg="1"/>
      <p:bldP spid="860" grpId="0" animBg="1"/>
      <p:bldP spid="860" grpId="1" animBg="1"/>
      <p:bldP spid="860" grpId="2" animBg="1"/>
      <p:bldP spid="860" grpId="3" animBg="1"/>
      <p:bldP spid="860" grpId="4" animBg="1"/>
      <p:bldP spid="860" grpId="5" animBg="1"/>
      <p:bldP spid="861" grpId="0" animBg="1"/>
      <p:bldP spid="861" grpId="1" animBg="1"/>
      <p:bldP spid="861" grpId="2" animBg="1"/>
      <p:bldP spid="861" grpId="3" animBg="1"/>
      <p:bldP spid="861" grpId="4" animBg="1"/>
      <p:bldP spid="861" grpId="5" animBg="1"/>
      <p:bldP spid="862" grpId="0" animBg="1"/>
      <p:bldP spid="862" grpId="1" animBg="1"/>
      <p:bldP spid="862" grpId="2" animBg="1"/>
      <p:bldP spid="862" grpId="3" animBg="1"/>
      <p:bldP spid="862" grpId="4" animBg="1"/>
      <p:bldP spid="862" grpId="5" animBg="1"/>
      <p:bldP spid="863" grpId="0" animBg="1"/>
      <p:bldP spid="863" grpId="1" animBg="1"/>
      <p:bldP spid="863" grpId="2" animBg="1"/>
      <p:bldP spid="863" grpId="3" animBg="1"/>
      <p:bldP spid="863" grpId="4" animBg="1"/>
      <p:bldP spid="863" grpId="5" animBg="1"/>
      <p:bldP spid="864" grpId="0" animBg="1"/>
      <p:bldP spid="864" grpId="1" animBg="1"/>
      <p:bldP spid="864" grpId="2" animBg="1"/>
      <p:bldP spid="864" grpId="3" animBg="1"/>
      <p:bldP spid="864" grpId="4" animBg="1"/>
      <p:bldP spid="864" grpId="5" animBg="1"/>
      <p:bldP spid="865" grpId="0" animBg="1"/>
      <p:bldP spid="865" grpId="1" animBg="1"/>
      <p:bldP spid="865" grpId="2" animBg="1"/>
      <p:bldP spid="865" grpId="3" animBg="1"/>
      <p:bldP spid="865" grpId="4" animBg="1"/>
      <p:bldP spid="865" grpId="5" animBg="1"/>
      <p:bldP spid="866" grpId="0" animBg="1"/>
      <p:bldP spid="866" grpId="1" animBg="1"/>
      <p:bldP spid="866" grpId="2" animBg="1"/>
      <p:bldP spid="866" grpId="3" animBg="1"/>
      <p:bldP spid="866" grpId="4" animBg="1"/>
      <p:bldP spid="866" grpId="5" animBg="1"/>
      <p:bldP spid="867" grpId="0" animBg="1"/>
      <p:bldP spid="867" grpId="1" animBg="1"/>
      <p:bldP spid="867" grpId="2" animBg="1"/>
      <p:bldP spid="867" grpId="3" animBg="1"/>
      <p:bldP spid="867" grpId="4" animBg="1"/>
      <p:bldP spid="867" grpId="5" animBg="1"/>
      <p:bldP spid="868" grpId="0" animBg="1"/>
      <p:bldP spid="868" grpId="1" animBg="1"/>
      <p:bldP spid="868" grpId="2" animBg="1"/>
      <p:bldP spid="868" grpId="3" animBg="1"/>
      <p:bldP spid="868" grpId="4" animBg="1"/>
      <p:bldP spid="868" grpId="5" animBg="1"/>
      <p:bldP spid="869" grpId="0" animBg="1"/>
      <p:bldP spid="869" grpId="1" animBg="1"/>
      <p:bldP spid="869" grpId="2" animBg="1"/>
      <p:bldP spid="869" grpId="3" animBg="1"/>
      <p:bldP spid="869" grpId="4" animBg="1"/>
      <p:bldP spid="869" grpId="5" animBg="1"/>
      <p:bldP spid="870" grpId="0" animBg="1"/>
      <p:bldP spid="870" grpId="1" animBg="1"/>
      <p:bldP spid="870" grpId="2" animBg="1"/>
      <p:bldP spid="870" grpId="3" animBg="1"/>
      <p:bldP spid="870" grpId="4" animBg="1"/>
      <p:bldP spid="870" grpId="5" animBg="1"/>
      <p:bldP spid="871" grpId="0" animBg="1"/>
      <p:bldP spid="871" grpId="1" animBg="1"/>
      <p:bldP spid="871" grpId="2" animBg="1"/>
      <p:bldP spid="871" grpId="3" animBg="1"/>
      <p:bldP spid="871" grpId="4" animBg="1"/>
      <p:bldP spid="871" grpId="5" animBg="1"/>
      <p:bldP spid="872" grpId="0" animBg="1"/>
      <p:bldP spid="872" grpId="1" animBg="1"/>
      <p:bldP spid="872" grpId="2" animBg="1"/>
      <p:bldP spid="872" grpId="3" animBg="1"/>
      <p:bldP spid="872" grpId="4" animBg="1"/>
      <p:bldP spid="872" grpId="5" animBg="1"/>
      <p:bldP spid="873" grpId="0" animBg="1"/>
      <p:bldP spid="873" grpId="1" animBg="1"/>
      <p:bldP spid="873" grpId="2" animBg="1"/>
      <p:bldP spid="873" grpId="3" animBg="1"/>
      <p:bldP spid="873" grpId="4" animBg="1"/>
      <p:bldP spid="873" grpId="5" animBg="1"/>
      <p:bldP spid="874" grpId="0" animBg="1"/>
      <p:bldP spid="874" grpId="1" animBg="1"/>
      <p:bldP spid="874" grpId="2" animBg="1"/>
      <p:bldP spid="874" grpId="3" animBg="1"/>
      <p:bldP spid="874" grpId="4" animBg="1"/>
      <p:bldP spid="874" grpId="5" animBg="1"/>
      <p:bldP spid="875" grpId="0" animBg="1"/>
      <p:bldP spid="875" grpId="1" animBg="1"/>
      <p:bldP spid="875" grpId="2" animBg="1"/>
      <p:bldP spid="875" grpId="3" animBg="1"/>
      <p:bldP spid="875" grpId="4" animBg="1"/>
      <p:bldP spid="875" grpId="5" animBg="1"/>
      <p:bldP spid="876" grpId="0" animBg="1"/>
      <p:bldP spid="876" grpId="1" animBg="1"/>
      <p:bldP spid="876" grpId="2" animBg="1"/>
      <p:bldP spid="876" grpId="3" animBg="1"/>
      <p:bldP spid="876" grpId="4" animBg="1"/>
      <p:bldP spid="876" grpId="5" animBg="1"/>
      <p:bldP spid="877" grpId="0" animBg="1"/>
      <p:bldP spid="877" grpId="1" animBg="1"/>
      <p:bldP spid="877" grpId="2" animBg="1"/>
      <p:bldP spid="877" grpId="3" animBg="1"/>
      <p:bldP spid="877" grpId="4" animBg="1"/>
      <p:bldP spid="877" grpId="5" animBg="1"/>
      <p:bldP spid="878" grpId="0" animBg="1"/>
      <p:bldP spid="878" grpId="1" animBg="1"/>
      <p:bldP spid="878" grpId="2" animBg="1"/>
      <p:bldP spid="878" grpId="3" animBg="1"/>
      <p:bldP spid="878" grpId="4" animBg="1"/>
      <p:bldP spid="878" grpId="5" animBg="1"/>
      <p:bldP spid="879" grpId="0" animBg="1"/>
      <p:bldP spid="879" grpId="1" animBg="1"/>
      <p:bldP spid="879" grpId="2" animBg="1"/>
      <p:bldP spid="879" grpId="3" animBg="1"/>
      <p:bldP spid="879" grpId="4" animBg="1"/>
      <p:bldP spid="879" grpId="5" animBg="1"/>
      <p:bldP spid="880" grpId="0" animBg="1"/>
      <p:bldP spid="880" grpId="1" animBg="1"/>
      <p:bldP spid="880" grpId="2" animBg="1"/>
      <p:bldP spid="880" grpId="3" animBg="1"/>
      <p:bldP spid="880" grpId="4" animBg="1"/>
      <p:bldP spid="880" grpId="5" animBg="1"/>
      <p:bldP spid="881" grpId="0" animBg="1"/>
      <p:bldP spid="881" grpId="1" animBg="1"/>
      <p:bldP spid="881" grpId="2" animBg="1"/>
      <p:bldP spid="881" grpId="3" animBg="1"/>
      <p:bldP spid="881" grpId="4" animBg="1"/>
      <p:bldP spid="881" grpId="5" animBg="1"/>
      <p:bldP spid="882" grpId="0" animBg="1"/>
      <p:bldP spid="882" grpId="1" animBg="1"/>
      <p:bldP spid="882" grpId="2" animBg="1"/>
      <p:bldP spid="882" grpId="3" animBg="1"/>
      <p:bldP spid="882" grpId="4" animBg="1"/>
      <p:bldP spid="882" grpId="5" animBg="1"/>
      <p:bldP spid="883" grpId="0" animBg="1"/>
      <p:bldP spid="883" grpId="1" animBg="1"/>
      <p:bldP spid="883" grpId="2" animBg="1"/>
      <p:bldP spid="883" grpId="3" animBg="1"/>
      <p:bldP spid="883" grpId="4" animBg="1"/>
      <p:bldP spid="883" grpId="5" animBg="1"/>
      <p:bldP spid="884" grpId="0" animBg="1"/>
      <p:bldP spid="884" grpId="1" animBg="1"/>
      <p:bldP spid="884" grpId="2" animBg="1"/>
      <p:bldP spid="884" grpId="3" animBg="1"/>
      <p:bldP spid="884" grpId="4" animBg="1"/>
      <p:bldP spid="884" grpId="5" animBg="1"/>
      <p:bldP spid="885" grpId="0" animBg="1"/>
      <p:bldP spid="885" grpId="1" animBg="1"/>
      <p:bldP spid="885" grpId="2" animBg="1"/>
      <p:bldP spid="885" grpId="3" animBg="1"/>
      <p:bldP spid="885" grpId="4" animBg="1"/>
      <p:bldP spid="885" grpId="5" animBg="1"/>
      <p:bldP spid="886" grpId="0" animBg="1"/>
      <p:bldP spid="886" grpId="1" animBg="1"/>
      <p:bldP spid="886" grpId="2" animBg="1"/>
      <p:bldP spid="886" grpId="3" animBg="1"/>
      <p:bldP spid="886" grpId="4" animBg="1"/>
      <p:bldP spid="886" grpId="5" animBg="1"/>
      <p:bldP spid="887" grpId="0" animBg="1"/>
      <p:bldP spid="887" grpId="1" animBg="1"/>
      <p:bldP spid="887" grpId="2" animBg="1"/>
      <p:bldP spid="887" grpId="3" animBg="1"/>
      <p:bldP spid="887" grpId="4" animBg="1"/>
      <p:bldP spid="887" grpId="5" animBg="1"/>
      <p:bldP spid="888" grpId="0" animBg="1"/>
      <p:bldP spid="888" grpId="1" animBg="1"/>
      <p:bldP spid="888" grpId="2" animBg="1"/>
      <p:bldP spid="888" grpId="3" animBg="1"/>
      <p:bldP spid="888" grpId="4" animBg="1"/>
      <p:bldP spid="888" grpId="5" animBg="1"/>
      <p:bldP spid="889" grpId="0" animBg="1"/>
      <p:bldP spid="889" grpId="1" animBg="1"/>
      <p:bldP spid="889" grpId="2" animBg="1"/>
      <p:bldP spid="889" grpId="3" animBg="1"/>
      <p:bldP spid="889" grpId="4" animBg="1"/>
      <p:bldP spid="889" grpId="5" animBg="1"/>
      <p:bldP spid="890" grpId="0" animBg="1"/>
      <p:bldP spid="890" grpId="1" animBg="1"/>
      <p:bldP spid="890" grpId="2" animBg="1"/>
      <p:bldP spid="890" grpId="3" animBg="1"/>
      <p:bldP spid="890" grpId="4" animBg="1"/>
      <p:bldP spid="890" grpId="5" animBg="1"/>
      <p:bldP spid="891" grpId="0" animBg="1"/>
      <p:bldP spid="891" grpId="1" animBg="1"/>
      <p:bldP spid="891" grpId="2" animBg="1"/>
      <p:bldP spid="891" grpId="3" animBg="1"/>
      <p:bldP spid="891" grpId="4" animBg="1"/>
      <p:bldP spid="891" grpId="5" animBg="1"/>
      <p:bldP spid="892" grpId="0" animBg="1"/>
      <p:bldP spid="892" grpId="1" animBg="1"/>
      <p:bldP spid="892" grpId="2" animBg="1"/>
      <p:bldP spid="892" grpId="3" animBg="1"/>
      <p:bldP spid="892" grpId="4" animBg="1"/>
      <p:bldP spid="892" grpId="5" animBg="1"/>
      <p:bldP spid="893" grpId="0" animBg="1"/>
      <p:bldP spid="893" grpId="1" animBg="1"/>
      <p:bldP spid="893" grpId="2" animBg="1"/>
      <p:bldP spid="893" grpId="3" animBg="1"/>
      <p:bldP spid="893" grpId="4" animBg="1"/>
      <p:bldP spid="893" grpId="5" animBg="1"/>
      <p:bldP spid="894" grpId="0" animBg="1"/>
      <p:bldP spid="894" grpId="1" animBg="1"/>
      <p:bldP spid="894" grpId="2" animBg="1"/>
      <p:bldP spid="894" grpId="3" animBg="1"/>
      <p:bldP spid="894" grpId="4" animBg="1"/>
      <p:bldP spid="894" grpId="5" animBg="1"/>
      <p:bldP spid="895" grpId="0" animBg="1"/>
      <p:bldP spid="895" grpId="1" animBg="1"/>
      <p:bldP spid="895" grpId="2" animBg="1"/>
      <p:bldP spid="895" grpId="3" animBg="1"/>
      <p:bldP spid="895" grpId="4" animBg="1"/>
      <p:bldP spid="895" grpId="5" animBg="1"/>
      <p:bldP spid="896" grpId="0" animBg="1"/>
      <p:bldP spid="896" grpId="1" animBg="1"/>
      <p:bldP spid="896" grpId="2" animBg="1"/>
      <p:bldP spid="896" grpId="3" animBg="1"/>
      <p:bldP spid="896" grpId="4" animBg="1"/>
      <p:bldP spid="896" grpId="5" animBg="1"/>
      <p:bldP spid="897" grpId="0" animBg="1"/>
      <p:bldP spid="897" grpId="1" animBg="1"/>
      <p:bldP spid="897" grpId="2" animBg="1"/>
      <p:bldP spid="897" grpId="3" animBg="1"/>
      <p:bldP spid="897" grpId="4" animBg="1"/>
      <p:bldP spid="897" grpId="5" animBg="1"/>
      <p:bldP spid="898" grpId="0" animBg="1"/>
      <p:bldP spid="898" grpId="1" animBg="1"/>
      <p:bldP spid="898" grpId="2" animBg="1"/>
      <p:bldP spid="898" grpId="3" animBg="1"/>
      <p:bldP spid="898" grpId="4" animBg="1"/>
      <p:bldP spid="898" grpId="5" animBg="1"/>
      <p:bldP spid="899" grpId="0" animBg="1"/>
      <p:bldP spid="899" grpId="1" animBg="1"/>
      <p:bldP spid="899" grpId="2" animBg="1"/>
      <p:bldP spid="899" grpId="3" animBg="1"/>
      <p:bldP spid="899" grpId="4" animBg="1"/>
      <p:bldP spid="899" grpId="5" animBg="1"/>
      <p:bldP spid="900" grpId="0" animBg="1"/>
      <p:bldP spid="900" grpId="1" animBg="1"/>
      <p:bldP spid="900" grpId="2" animBg="1"/>
      <p:bldP spid="900" grpId="3" animBg="1"/>
      <p:bldP spid="900" grpId="4" animBg="1"/>
      <p:bldP spid="900" grpId="5" animBg="1"/>
      <p:bldP spid="901" grpId="0" animBg="1"/>
      <p:bldP spid="901" grpId="1" animBg="1"/>
      <p:bldP spid="901" grpId="2" animBg="1"/>
      <p:bldP spid="901" grpId="3" animBg="1"/>
      <p:bldP spid="901" grpId="4" animBg="1"/>
      <p:bldP spid="901" grpId="5" animBg="1"/>
      <p:bldP spid="902" grpId="0" animBg="1"/>
      <p:bldP spid="902" grpId="1" animBg="1"/>
      <p:bldP spid="902" grpId="2" animBg="1"/>
      <p:bldP spid="902" grpId="3" animBg="1"/>
      <p:bldP spid="902" grpId="4" animBg="1"/>
      <p:bldP spid="902" grpId="5" animBg="1"/>
      <p:bldP spid="903" grpId="0" animBg="1"/>
      <p:bldP spid="903" grpId="1" animBg="1"/>
      <p:bldP spid="903" grpId="2" animBg="1"/>
      <p:bldP spid="903" grpId="3" animBg="1"/>
      <p:bldP spid="903" grpId="4" animBg="1"/>
      <p:bldP spid="903" grpId="5" animBg="1"/>
      <p:bldP spid="904" grpId="0" animBg="1"/>
      <p:bldP spid="904" grpId="1" animBg="1"/>
      <p:bldP spid="904" grpId="2" animBg="1"/>
      <p:bldP spid="904" grpId="3" animBg="1"/>
      <p:bldP spid="904" grpId="4" animBg="1"/>
      <p:bldP spid="904" grpId="5" animBg="1"/>
      <p:bldP spid="905" grpId="0" animBg="1"/>
      <p:bldP spid="905" grpId="1" animBg="1"/>
      <p:bldP spid="905" grpId="2" animBg="1"/>
      <p:bldP spid="905" grpId="3" animBg="1"/>
      <p:bldP spid="905" grpId="4" animBg="1"/>
      <p:bldP spid="905" grpId="5" animBg="1"/>
      <p:bldP spid="906" grpId="0" animBg="1"/>
      <p:bldP spid="906" grpId="1" animBg="1"/>
      <p:bldP spid="906" grpId="2" animBg="1"/>
      <p:bldP spid="906" grpId="3" animBg="1"/>
      <p:bldP spid="906" grpId="4" animBg="1"/>
      <p:bldP spid="906" grpId="5" animBg="1"/>
      <p:bldP spid="907" grpId="0" animBg="1"/>
      <p:bldP spid="907" grpId="1" animBg="1"/>
      <p:bldP spid="907" grpId="2" animBg="1"/>
      <p:bldP spid="907" grpId="3" animBg="1"/>
      <p:bldP spid="907" grpId="4" animBg="1"/>
      <p:bldP spid="907" grpId="5" animBg="1"/>
      <p:bldP spid="908" grpId="0" animBg="1"/>
      <p:bldP spid="908" grpId="1" animBg="1"/>
      <p:bldP spid="908" grpId="2" animBg="1"/>
      <p:bldP spid="908" grpId="3" animBg="1"/>
      <p:bldP spid="908" grpId="4" animBg="1"/>
      <p:bldP spid="908" grpId="5" animBg="1"/>
      <p:bldP spid="909" grpId="0" animBg="1"/>
      <p:bldP spid="909" grpId="1" animBg="1"/>
      <p:bldP spid="909" grpId="2" animBg="1"/>
      <p:bldP spid="909" grpId="3" animBg="1"/>
      <p:bldP spid="909" grpId="4" animBg="1"/>
      <p:bldP spid="909" grpId="5" animBg="1"/>
      <p:bldP spid="910" grpId="0" animBg="1"/>
      <p:bldP spid="910" grpId="1" animBg="1"/>
      <p:bldP spid="910" grpId="2" animBg="1"/>
      <p:bldP spid="910" grpId="3" animBg="1"/>
      <p:bldP spid="910" grpId="4" animBg="1"/>
      <p:bldP spid="910" grpId="5" animBg="1"/>
      <p:bldP spid="911" grpId="0" animBg="1"/>
      <p:bldP spid="911" grpId="1" animBg="1"/>
      <p:bldP spid="911" grpId="2" animBg="1"/>
      <p:bldP spid="911" grpId="3" animBg="1"/>
      <p:bldP spid="911" grpId="4" animBg="1"/>
      <p:bldP spid="911" grpId="5" animBg="1"/>
      <p:bldP spid="912" grpId="0" animBg="1"/>
      <p:bldP spid="912" grpId="1" animBg="1"/>
      <p:bldP spid="912" grpId="2" animBg="1"/>
      <p:bldP spid="912" grpId="3" animBg="1"/>
      <p:bldP spid="912" grpId="4" animBg="1"/>
      <p:bldP spid="912" grpId="5" animBg="1"/>
      <p:bldP spid="913" grpId="0" animBg="1"/>
      <p:bldP spid="913" grpId="1" animBg="1"/>
      <p:bldP spid="913" grpId="2" animBg="1"/>
      <p:bldP spid="913" grpId="3" animBg="1"/>
      <p:bldP spid="913" grpId="4" animBg="1"/>
      <p:bldP spid="913" grpId="5" animBg="1"/>
      <p:bldP spid="914" grpId="0" animBg="1"/>
      <p:bldP spid="914" grpId="1" animBg="1"/>
      <p:bldP spid="914" grpId="2" animBg="1"/>
      <p:bldP spid="914" grpId="3" animBg="1"/>
      <p:bldP spid="914" grpId="4" animBg="1"/>
      <p:bldP spid="914" grpId="5" animBg="1"/>
      <p:bldP spid="915" grpId="0" animBg="1"/>
      <p:bldP spid="915" grpId="1" animBg="1"/>
      <p:bldP spid="915" grpId="2" animBg="1"/>
      <p:bldP spid="915" grpId="3" animBg="1"/>
      <p:bldP spid="915" grpId="4" animBg="1"/>
      <p:bldP spid="915" grpId="5" animBg="1"/>
      <p:bldP spid="916" grpId="0" animBg="1"/>
      <p:bldP spid="916" grpId="1" animBg="1"/>
      <p:bldP spid="916" grpId="2" animBg="1"/>
      <p:bldP spid="916" grpId="3" animBg="1"/>
      <p:bldP spid="916" grpId="4" animBg="1"/>
      <p:bldP spid="916" grpId="5" animBg="1"/>
      <p:bldP spid="917" grpId="0" animBg="1"/>
      <p:bldP spid="917" grpId="1" animBg="1"/>
      <p:bldP spid="917" grpId="2" animBg="1"/>
      <p:bldP spid="917" grpId="3" animBg="1"/>
      <p:bldP spid="917" grpId="4" animBg="1"/>
      <p:bldP spid="917" grpId="5" animBg="1"/>
      <p:bldP spid="918" grpId="0" animBg="1"/>
      <p:bldP spid="918" grpId="1" animBg="1"/>
      <p:bldP spid="918" grpId="2" animBg="1"/>
      <p:bldP spid="918" grpId="3" animBg="1"/>
      <p:bldP spid="918" grpId="4" animBg="1"/>
      <p:bldP spid="918" grpId="5" animBg="1"/>
      <p:bldP spid="919" grpId="0" animBg="1"/>
      <p:bldP spid="919" grpId="1" animBg="1"/>
      <p:bldP spid="919" grpId="2" animBg="1"/>
      <p:bldP spid="919" grpId="3" animBg="1"/>
      <p:bldP spid="919" grpId="4" animBg="1"/>
      <p:bldP spid="919" grpId="5" animBg="1"/>
      <p:bldP spid="920" grpId="0" animBg="1"/>
      <p:bldP spid="920" grpId="1" animBg="1"/>
      <p:bldP spid="920" grpId="2" animBg="1"/>
      <p:bldP spid="920" grpId="3" animBg="1"/>
      <p:bldP spid="920" grpId="4" animBg="1"/>
      <p:bldP spid="920" grpId="5" animBg="1"/>
      <p:bldP spid="921" grpId="0" animBg="1"/>
      <p:bldP spid="921" grpId="1" animBg="1"/>
      <p:bldP spid="921" grpId="2" animBg="1"/>
      <p:bldP spid="921" grpId="3" animBg="1"/>
      <p:bldP spid="921" grpId="4" animBg="1"/>
      <p:bldP spid="921" grpId="5" animBg="1"/>
      <p:bldP spid="922" grpId="0" animBg="1"/>
      <p:bldP spid="922" grpId="1" animBg="1"/>
      <p:bldP spid="922" grpId="2" animBg="1"/>
      <p:bldP spid="922" grpId="3" animBg="1"/>
      <p:bldP spid="922" grpId="4" animBg="1"/>
      <p:bldP spid="922" grpId="5" animBg="1"/>
      <p:bldP spid="923" grpId="0" animBg="1"/>
      <p:bldP spid="923" grpId="1" animBg="1"/>
      <p:bldP spid="923" grpId="2" animBg="1"/>
      <p:bldP spid="923" grpId="3" animBg="1"/>
      <p:bldP spid="923" grpId="4" animBg="1"/>
      <p:bldP spid="923" grpId="5" animBg="1"/>
      <p:bldP spid="924" grpId="0" animBg="1"/>
      <p:bldP spid="924" grpId="1" animBg="1"/>
      <p:bldP spid="924" grpId="2" animBg="1"/>
      <p:bldP spid="924" grpId="3" animBg="1"/>
      <p:bldP spid="924" grpId="4" animBg="1"/>
      <p:bldP spid="924" grpId="5" animBg="1"/>
      <p:bldP spid="925" grpId="0" animBg="1"/>
      <p:bldP spid="925" grpId="1" animBg="1"/>
      <p:bldP spid="925" grpId="2" animBg="1"/>
      <p:bldP spid="925" grpId="3" animBg="1"/>
      <p:bldP spid="925" grpId="4" animBg="1"/>
      <p:bldP spid="925" grpId="5" animBg="1"/>
      <p:bldP spid="926" grpId="0" animBg="1"/>
      <p:bldP spid="926" grpId="1" animBg="1"/>
      <p:bldP spid="926" grpId="2" animBg="1"/>
      <p:bldP spid="926" grpId="3" animBg="1"/>
      <p:bldP spid="926" grpId="4" animBg="1"/>
      <p:bldP spid="926" grpId="5" animBg="1"/>
      <p:bldP spid="927" grpId="0" animBg="1"/>
      <p:bldP spid="927" grpId="1" animBg="1"/>
      <p:bldP spid="927" grpId="2" animBg="1"/>
      <p:bldP spid="927" grpId="3" animBg="1"/>
      <p:bldP spid="927" grpId="4" animBg="1"/>
      <p:bldP spid="927" grpId="5" animBg="1"/>
      <p:bldP spid="928" grpId="0" animBg="1"/>
      <p:bldP spid="928" grpId="1" animBg="1"/>
      <p:bldP spid="928" grpId="2" animBg="1"/>
      <p:bldP spid="928" grpId="3" animBg="1"/>
      <p:bldP spid="928" grpId="4" animBg="1"/>
      <p:bldP spid="928" grpId="5" animBg="1"/>
      <p:bldP spid="929" grpId="0" animBg="1"/>
      <p:bldP spid="929" grpId="1" animBg="1"/>
      <p:bldP spid="929" grpId="2" animBg="1"/>
      <p:bldP spid="929" grpId="3" animBg="1"/>
      <p:bldP spid="929" grpId="4" animBg="1"/>
      <p:bldP spid="929" grpId="5" animBg="1"/>
      <p:bldP spid="930" grpId="0" animBg="1"/>
      <p:bldP spid="930" grpId="1" animBg="1"/>
      <p:bldP spid="930" grpId="2" animBg="1"/>
      <p:bldP spid="930" grpId="3" animBg="1"/>
      <p:bldP spid="930" grpId="4" animBg="1"/>
      <p:bldP spid="930" grpId="5" animBg="1"/>
      <p:bldP spid="931" grpId="0" animBg="1"/>
      <p:bldP spid="931" grpId="1" animBg="1"/>
      <p:bldP spid="931" grpId="2" animBg="1"/>
      <p:bldP spid="931" grpId="3" animBg="1"/>
      <p:bldP spid="931" grpId="4" animBg="1"/>
      <p:bldP spid="931" grpId="5" animBg="1"/>
      <p:bldP spid="932" grpId="0" animBg="1"/>
      <p:bldP spid="932" grpId="1" animBg="1"/>
      <p:bldP spid="932" grpId="2" animBg="1"/>
      <p:bldP spid="932" grpId="3" animBg="1"/>
      <p:bldP spid="932" grpId="4" animBg="1"/>
      <p:bldP spid="932" grpId="5" animBg="1"/>
      <p:bldP spid="933" grpId="0" animBg="1"/>
      <p:bldP spid="933" grpId="1" animBg="1"/>
      <p:bldP spid="933" grpId="2" animBg="1"/>
      <p:bldP spid="933" grpId="3" animBg="1"/>
      <p:bldP spid="933" grpId="4" animBg="1"/>
      <p:bldP spid="933" grpId="5" animBg="1"/>
      <p:bldP spid="934" grpId="0" animBg="1"/>
      <p:bldP spid="934" grpId="1" animBg="1"/>
      <p:bldP spid="934" grpId="2" animBg="1"/>
      <p:bldP spid="934" grpId="3" animBg="1"/>
      <p:bldP spid="934" grpId="4" animBg="1"/>
      <p:bldP spid="934" grpId="5" animBg="1"/>
      <p:bldP spid="935" grpId="0" animBg="1"/>
      <p:bldP spid="935" grpId="1" animBg="1"/>
      <p:bldP spid="935" grpId="2" animBg="1"/>
      <p:bldP spid="935" grpId="3" animBg="1"/>
      <p:bldP spid="935" grpId="4" animBg="1"/>
      <p:bldP spid="935" grpId="5" animBg="1"/>
      <p:bldP spid="936" grpId="0" animBg="1"/>
      <p:bldP spid="936" grpId="1" animBg="1"/>
      <p:bldP spid="936" grpId="2" animBg="1"/>
      <p:bldP spid="936" grpId="3" animBg="1"/>
      <p:bldP spid="936" grpId="4" animBg="1"/>
      <p:bldP spid="936" grpId="5" animBg="1"/>
      <p:bldP spid="937" grpId="0" animBg="1"/>
      <p:bldP spid="937" grpId="1" animBg="1"/>
      <p:bldP spid="937" grpId="2" animBg="1"/>
      <p:bldP spid="937" grpId="3" animBg="1"/>
      <p:bldP spid="937" grpId="4" animBg="1"/>
      <p:bldP spid="937" grpId="5" animBg="1"/>
      <p:bldP spid="938" grpId="0" animBg="1"/>
      <p:bldP spid="938" grpId="1" animBg="1"/>
      <p:bldP spid="938" grpId="2" animBg="1"/>
      <p:bldP spid="938" grpId="3" animBg="1"/>
      <p:bldP spid="938" grpId="4" animBg="1"/>
      <p:bldP spid="938" grpId="5" animBg="1"/>
      <p:bldP spid="939" grpId="0" animBg="1"/>
      <p:bldP spid="939" grpId="1" animBg="1"/>
      <p:bldP spid="939" grpId="2" animBg="1"/>
      <p:bldP spid="939" grpId="3" animBg="1"/>
      <p:bldP spid="939" grpId="4" animBg="1"/>
      <p:bldP spid="939" grpId="5" animBg="1"/>
      <p:bldP spid="940" grpId="0" animBg="1"/>
      <p:bldP spid="940" grpId="1" animBg="1"/>
      <p:bldP spid="940" grpId="2" animBg="1"/>
      <p:bldP spid="940" grpId="3" animBg="1"/>
      <p:bldP spid="940" grpId="4" animBg="1"/>
      <p:bldP spid="940" grpId="5" animBg="1"/>
      <p:bldP spid="941" grpId="0" animBg="1"/>
      <p:bldP spid="941" grpId="1" animBg="1"/>
      <p:bldP spid="941" grpId="2" animBg="1"/>
      <p:bldP spid="941" grpId="3" animBg="1"/>
      <p:bldP spid="941" grpId="4" animBg="1"/>
      <p:bldP spid="941" grpId="5" animBg="1"/>
      <p:bldP spid="942" grpId="0" animBg="1"/>
      <p:bldP spid="942" grpId="1" animBg="1"/>
      <p:bldP spid="942" grpId="2" animBg="1"/>
      <p:bldP spid="942" grpId="3" animBg="1"/>
      <p:bldP spid="942" grpId="4" animBg="1"/>
      <p:bldP spid="942" grpId="5" animBg="1"/>
      <p:bldP spid="943" grpId="0" animBg="1"/>
      <p:bldP spid="943" grpId="1" animBg="1"/>
      <p:bldP spid="943" grpId="2" animBg="1"/>
      <p:bldP spid="943" grpId="3" animBg="1"/>
      <p:bldP spid="943" grpId="4" animBg="1"/>
      <p:bldP spid="943" grpId="5" animBg="1"/>
      <p:bldP spid="944" grpId="0" animBg="1"/>
      <p:bldP spid="944" grpId="1" animBg="1"/>
      <p:bldP spid="944" grpId="2" animBg="1"/>
      <p:bldP spid="944" grpId="3" animBg="1"/>
      <p:bldP spid="944" grpId="4" animBg="1"/>
      <p:bldP spid="944" grpId="5" animBg="1"/>
      <p:bldP spid="945" grpId="0" animBg="1"/>
      <p:bldP spid="945" grpId="1" animBg="1"/>
      <p:bldP spid="945" grpId="2" animBg="1"/>
      <p:bldP spid="945" grpId="3" animBg="1"/>
      <p:bldP spid="945" grpId="4" animBg="1"/>
      <p:bldP spid="945" grpId="5" animBg="1"/>
      <p:bldP spid="946" grpId="0" animBg="1"/>
      <p:bldP spid="946" grpId="1" animBg="1"/>
      <p:bldP spid="946" grpId="2" animBg="1"/>
      <p:bldP spid="946" grpId="3" animBg="1"/>
      <p:bldP spid="946" grpId="4" animBg="1"/>
      <p:bldP spid="946" grpId="5" animBg="1"/>
      <p:bldP spid="947" grpId="0" animBg="1"/>
      <p:bldP spid="947" grpId="1" animBg="1"/>
      <p:bldP spid="947" grpId="2" animBg="1"/>
      <p:bldP spid="947" grpId="3" animBg="1"/>
      <p:bldP spid="948" grpId="0" animBg="1"/>
      <p:bldP spid="948" grpId="1" animBg="1"/>
      <p:bldP spid="948" grpId="2" animBg="1"/>
      <p:bldP spid="948" grpId="3" animBg="1"/>
      <p:bldP spid="949" grpId="0" animBg="1"/>
      <p:bldP spid="949" grpId="1" animBg="1"/>
      <p:bldP spid="949" grpId="2" animBg="1"/>
      <p:bldP spid="949" grpId="3" animBg="1"/>
      <p:bldP spid="950" grpId="0" animBg="1"/>
      <p:bldP spid="950" grpId="1" animBg="1"/>
      <p:bldP spid="950" grpId="2" animBg="1"/>
      <p:bldP spid="950" grpId="3" animBg="1"/>
      <p:bldP spid="950" grpId="4" animBg="1"/>
      <p:bldP spid="950" grpId="5" animBg="1"/>
      <p:bldP spid="951" grpId="0" animBg="1"/>
      <p:bldP spid="951" grpId="1" animBg="1"/>
      <p:bldP spid="951" grpId="2" animBg="1"/>
      <p:bldP spid="951" grpId="3" animBg="1"/>
      <p:bldP spid="951" grpId="4" animBg="1"/>
      <p:bldP spid="951" grpId="5" animBg="1"/>
      <p:bldP spid="952" grpId="0" animBg="1"/>
      <p:bldP spid="952" grpId="1" animBg="1"/>
      <p:bldP spid="952" grpId="2" animBg="1"/>
      <p:bldP spid="952" grpId="3" animBg="1"/>
      <p:bldP spid="952" grpId="4" animBg="1"/>
      <p:bldP spid="952" grpId="5" animBg="1"/>
      <p:bldP spid="953" grpId="0" animBg="1"/>
      <p:bldP spid="953" grpId="1" animBg="1"/>
      <p:bldP spid="953" grpId="2" animBg="1"/>
      <p:bldP spid="953" grpId="3" animBg="1"/>
      <p:bldP spid="953" grpId="4" animBg="1"/>
      <p:bldP spid="953" grpId="5" animBg="1"/>
      <p:bldP spid="954" grpId="0" animBg="1"/>
      <p:bldP spid="954" grpId="1" animBg="1"/>
      <p:bldP spid="954" grpId="2" animBg="1"/>
      <p:bldP spid="954" grpId="3" animBg="1"/>
      <p:bldP spid="954" grpId="4" animBg="1"/>
      <p:bldP spid="954" grpId="5" animBg="1"/>
      <p:bldP spid="955" grpId="0" animBg="1"/>
      <p:bldP spid="955" grpId="1" animBg="1"/>
      <p:bldP spid="955" grpId="2" animBg="1"/>
      <p:bldP spid="955" grpId="3" animBg="1"/>
      <p:bldP spid="955" grpId="4" animBg="1"/>
      <p:bldP spid="955" grpId="5" animBg="1"/>
      <p:bldP spid="956" grpId="0" animBg="1"/>
      <p:bldP spid="956" grpId="1" animBg="1"/>
      <p:bldP spid="956" grpId="2" animBg="1"/>
      <p:bldP spid="956" grpId="3" animBg="1"/>
      <p:bldP spid="956" grpId="4" animBg="1"/>
      <p:bldP spid="956" grpId="5" animBg="1"/>
      <p:bldP spid="957" grpId="0" animBg="1"/>
      <p:bldP spid="957" grpId="1" animBg="1"/>
      <p:bldP spid="957" grpId="2" animBg="1"/>
      <p:bldP spid="957" grpId="3" animBg="1"/>
      <p:bldP spid="957" grpId="4" animBg="1"/>
      <p:bldP spid="957" grpId="5" animBg="1"/>
      <p:bldP spid="958" grpId="0" animBg="1"/>
      <p:bldP spid="958" grpId="1" animBg="1"/>
      <p:bldP spid="958" grpId="2" animBg="1"/>
      <p:bldP spid="958" grpId="3" animBg="1"/>
      <p:bldP spid="958" grpId="4" animBg="1"/>
      <p:bldP spid="958" grpId="5" animBg="1"/>
      <p:bldP spid="959" grpId="0" animBg="1"/>
      <p:bldP spid="959" grpId="1" animBg="1"/>
      <p:bldP spid="959" grpId="2" animBg="1"/>
      <p:bldP spid="959" grpId="3" animBg="1"/>
      <p:bldP spid="959" grpId="4" animBg="1"/>
      <p:bldP spid="959" grpId="5" animBg="1"/>
      <p:bldP spid="960" grpId="0" animBg="1"/>
      <p:bldP spid="960" grpId="1" animBg="1"/>
      <p:bldP spid="960" grpId="2" animBg="1"/>
      <p:bldP spid="960" grpId="3" animBg="1"/>
      <p:bldP spid="960" grpId="4" animBg="1"/>
      <p:bldP spid="960" grpId="5" animBg="1"/>
      <p:bldP spid="961" grpId="0" animBg="1"/>
      <p:bldP spid="961" grpId="1" animBg="1"/>
      <p:bldP spid="961" grpId="2" animBg="1"/>
      <p:bldP spid="961" grpId="3" animBg="1"/>
      <p:bldP spid="961" grpId="4" animBg="1"/>
      <p:bldP spid="961" grpId="5" animBg="1"/>
      <p:bldP spid="962" grpId="0" animBg="1"/>
      <p:bldP spid="962" grpId="1" animBg="1"/>
      <p:bldP spid="962" grpId="2" animBg="1"/>
      <p:bldP spid="962" grpId="3" animBg="1"/>
      <p:bldP spid="962" grpId="4" animBg="1"/>
      <p:bldP spid="962" grpId="5" animBg="1"/>
      <p:bldP spid="963" grpId="0" animBg="1"/>
      <p:bldP spid="963" grpId="1" animBg="1"/>
      <p:bldP spid="963" grpId="2" animBg="1"/>
      <p:bldP spid="963" grpId="3" animBg="1"/>
      <p:bldP spid="963" grpId="4" animBg="1"/>
      <p:bldP spid="963" grpId="5" animBg="1"/>
      <p:bldP spid="964" grpId="0" animBg="1"/>
      <p:bldP spid="964" grpId="1" animBg="1"/>
      <p:bldP spid="964" grpId="2" animBg="1"/>
      <p:bldP spid="964" grpId="3" animBg="1"/>
      <p:bldP spid="964" grpId="4" animBg="1"/>
      <p:bldP spid="964" grpId="5" animBg="1"/>
      <p:bldP spid="965" grpId="0" animBg="1"/>
      <p:bldP spid="965" grpId="1" animBg="1"/>
      <p:bldP spid="965" grpId="2" animBg="1"/>
      <p:bldP spid="965" grpId="3" animBg="1"/>
      <p:bldP spid="965" grpId="4" animBg="1"/>
      <p:bldP spid="965" grpId="5" animBg="1"/>
      <p:bldP spid="966" grpId="0" animBg="1"/>
      <p:bldP spid="966" grpId="1" animBg="1"/>
      <p:bldP spid="966" grpId="2" animBg="1"/>
      <p:bldP spid="966" grpId="3" animBg="1"/>
      <p:bldP spid="966" grpId="4" animBg="1"/>
      <p:bldP spid="966" grpId="5" animBg="1"/>
      <p:bldP spid="967" grpId="0" animBg="1"/>
      <p:bldP spid="967" grpId="1" animBg="1"/>
      <p:bldP spid="967" grpId="2" animBg="1"/>
      <p:bldP spid="967" grpId="3" animBg="1"/>
      <p:bldP spid="967" grpId="4" animBg="1"/>
      <p:bldP spid="967" grpId="5" animBg="1"/>
      <p:bldP spid="968" grpId="0" animBg="1"/>
      <p:bldP spid="968" grpId="1" animBg="1"/>
      <p:bldP spid="968" grpId="2" animBg="1"/>
      <p:bldP spid="968" grpId="3" animBg="1"/>
      <p:bldP spid="968" grpId="4" animBg="1"/>
      <p:bldP spid="968" grpId="5" animBg="1"/>
      <p:bldP spid="969" grpId="0" animBg="1"/>
      <p:bldP spid="969" grpId="1" animBg="1"/>
      <p:bldP spid="969" grpId="2" animBg="1"/>
      <p:bldP spid="969" grpId="3" animBg="1"/>
      <p:bldP spid="969" grpId="4" animBg="1"/>
      <p:bldP spid="969" grpId="5" animBg="1"/>
      <p:bldP spid="970" grpId="0" animBg="1"/>
      <p:bldP spid="970" grpId="1" animBg="1"/>
      <p:bldP spid="970" grpId="2" animBg="1"/>
      <p:bldP spid="970" grpId="3" animBg="1"/>
      <p:bldP spid="970" grpId="4" animBg="1"/>
      <p:bldP spid="970" grpId="5" animBg="1"/>
      <p:bldP spid="971" grpId="0" animBg="1"/>
      <p:bldP spid="971" grpId="1" animBg="1"/>
      <p:bldP spid="971" grpId="2" animBg="1"/>
      <p:bldP spid="971" grpId="3" animBg="1"/>
      <p:bldP spid="971" grpId="4" animBg="1"/>
      <p:bldP spid="971" grpId="5" animBg="1"/>
      <p:bldP spid="972" grpId="0" animBg="1"/>
      <p:bldP spid="972" grpId="1" animBg="1"/>
      <p:bldP spid="972" grpId="2" animBg="1"/>
      <p:bldP spid="972" grpId="3" animBg="1"/>
      <p:bldP spid="972" grpId="4" animBg="1"/>
      <p:bldP spid="972" grpId="5" animBg="1"/>
      <p:bldP spid="973" grpId="0" animBg="1"/>
      <p:bldP spid="973" grpId="1" animBg="1"/>
      <p:bldP spid="973" grpId="2" animBg="1"/>
      <p:bldP spid="973" grpId="3" animBg="1"/>
      <p:bldP spid="973" grpId="4" animBg="1"/>
      <p:bldP spid="973" grpId="5" animBg="1"/>
      <p:bldP spid="974" grpId="0" animBg="1"/>
      <p:bldP spid="974" grpId="1" animBg="1"/>
      <p:bldP spid="974" grpId="2" animBg="1"/>
      <p:bldP spid="974" grpId="3" animBg="1"/>
      <p:bldP spid="974" grpId="4" animBg="1"/>
      <p:bldP spid="974" grpId="5" animBg="1"/>
      <p:bldP spid="975" grpId="0" animBg="1"/>
      <p:bldP spid="975" grpId="1" animBg="1"/>
      <p:bldP spid="975" grpId="2" animBg="1"/>
      <p:bldP spid="975" grpId="3" animBg="1"/>
      <p:bldP spid="975" grpId="4" animBg="1"/>
      <p:bldP spid="975" grpId="5" animBg="1"/>
      <p:bldP spid="976" grpId="0" animBg="1"/>
      <p:bldP spid="976" grpId="1" animBg="1"/>
      <p:bldP spid="976" grpId="2" animBg="1"/>
      <p:bldP spid="976" grpId="3" animBg="1"/>
      <p:bldP spid="976" grpId="4" animBg="1"/>
      <p:bldP spid="976" grpId="5" animBg="1"/>
      <p:bldP spid="977" grpId="0" animBg="1"/>
      <p:bldP spid="977" grpId="1" animBg="1"/>
      <p:bldP spid="977" grpId="2" animBg="1"/>
      <p:bldP spid="977" grpId="3" animBg="1"/>
      <p:bldP spid="977" grpId="4" animBg="1"/>
      <p:bldP spid="977" grpId="5" animBg="1"/>
      <p:bldP spid="978" grpId="0" animBg="1"/>
      <p:bldP spid="978" grpId="1" animBg="1"/>
      <p:bldP spid="978" grpId="2" animBg="1"/>
      <p:bldP spid="978" grpId="3" animBg="1"/>
      <p:bldP spid="978" grpId="4" animBg="1"/>
      <p:bldP spid="978" grpId="5" animBg="1"/>
      <p:bldP spid="979" grpId="0" animBg="1"/>
      <p:bldP spid="979" grpId="1" animBg="1"/>
      <p:bldP spid="979" grpId="2" animBg="1"/>
      <p:bldP spid="979" grpId="3" animBg="1"/>
      <p:bldP spid="979" grpId="4" animBg="1"/>
      <p:bldP spid="979" grpId="5" animBg="1"/>
      <p:bldP spid="980" grpId="0" animBg="1"/>
      <p:bldP spid="980" grpId="1" animBg="1"/>
      <p:bldP spid="980" grpId="2" animBg="1"/>
      <p:bldP spid="980" grpId="3" animBg="1"/>
      <p:bldP spid="980" grpId="4" animBg="1"/>
      <p:bldP spid="980" grpId="5" animBg="1"/>
      <p:bldP spid="981" grpId="0" animBg="1"/>
      <p:bldP spid="981" grpId="1" animBg="1"/>
      <p:bldP spid="981" grpId="2" animBg="1"/>
      <p:bldP spid="981" grpId="3" animBg="1"/>
      <p:bldP spid="981" grpId="4" animBg="1"/>
      <p:bldP spid="981" grpId="5" animBg="1"/>
      <p:bldP spid="982" grpId="0" animBg="1"/>
      <p:bldP spid="982" grpId="1" animBg="1"/>
      <p:bldP spid="982" grpId="2" animBg="1"/>
      <p:bldP spid="982" grpId="3" animBg="1"/>
      <p:bldP spid="982" grpId="4" animBg="1"/>
      <p:bldP spid="982" grpId="5" animBg="1"/>
      <p:bldP spid="983" grpId="0" animBg="1"/>
      <p:bldP spid="983" grpId="1" animBg="1"/>
      <p:bldP spid="983" grpId="2" animBg="1"/>
      <p:bldP spid="983" grpId="3" animBg="1"/>
      <p:bldP spid="983" grpId="4" animBg="1"/>
      <p:bldP spid="983" grpId="5" animBg="1"/>
      <p:bldP spid="984" grpId="0" animBg="1"/>
      <p:bldP spid="984" grpId="1" animBg="1"/>
      <p:bldP spid="984" grpId="2" animBg="1"/>
      <p:bldP spid="984" grpId="3" animBg="1"/>
      <p:bldP spid="984" grpId="4" animBg="1"/>
      <p:bldP spid="984" grpId="5" animBg="1"/>
      <p:bldP spid="985" grpId="0" animBg="1"/>
      <p:bldP spid="985" grpId="1" animBg="1"/>
      <p:bldP spid="985" grpId="2" animBg="1"/>
      <p:bldP spid="985" grpId="3" animBg="1"/>
      <p:bldP spid="985" grpId="4" animBg="1"/>
      <p:bldP spid="985" grpId="5" animBg="1"/>
      <p:bldP spid="986" grpId="0" animBg="1"/>
      <p:bldP spid="986" grpId="1" animBg="1"/>
      <p:bldP spid="986" grpId="2" animBg="1"/>
      <p:bldP spid="986" grpId="3" animBg="1"/>
      <p:bldP spid="986" grpId="4" animBg="1"/>
      <p:bldP spid="986" grpId="5" animBg="1"/>
      <p:bldP spid="987" grpId="0" animBg="1"/>
      <p:bldP spid="987" grpId="1" animBg="1"/>
      <p:bldP spid="987" grpId="2" animBg="1"/>
      <p:bldP spid="987" grpId="3" animBg="1"/>
      <p:bldP spid="987" grpId="4" animBg="1"/>
      <p:bldP spid="987" grpId="5" animBg="1"/>
      <p:bldP spid="988" grpId="0" animBg="1"/>
      <p:bldP spid="988" grpId="1" animBg="1"/>
      <p:bldP spid="988" grpId="2" animBg="1"/>
      <p:bldP spid="988" grpId="3" animBg="1"/>
      <p:bldP spid="988" grpId="4" animBg="1"/>
      <p:bldP spid="988" grpId="5" animBg="1"/>
      <p:bldP spid="989" grpId="0" animBg="1"/>
      <p:bldP spid="989" grpId="1" animBg="1"/>
      <p:bldP spid="989" grpId="2" animBg="1"/>
      <p:bldP spid="989" grpId="3" animBg="1"/>
      <p:bldP spid="989" grpId="4" animBg="1"/>
      <p:bldP spid="989" grpId="5" animBg="1"/>
      <p:bldP spid="990" grpId="0" animBg="1"/>
      <p:bldP spid="990" grpId="1" animBg="1"/>
      <p:bldP spid="990" grpId="2" animBg="1"/>
      <p:bldP spid="990" grpId="3" animBg="1"/>
      <p:bldP spid="990" grpId="4" animBg="1"/>
      <p:bldP spid="990" grpId="5" animBg="1"/>
      <p:bldP spid="991" grpId="0" animBg="1"/>
      <p:bldP spid="991" grpId="1" animBg="1"/>
      <p:bldP spid="991" grpId="2" animBg="1"/>
      <p:bldP spid="991" grpId="3" animBg="1"/>
      <p:bldP spid="991" grpId="4" animBg="1"/>
      <p:bldP spid="991" grpId="5" animBg="1"/>
      <p:bldP spid="992" grpId="0" animBg="1"/>
      <p:bldP spid="992" grpId="1" animBg="1"/>
      <p:bldP spid="992" grpId="2" animBg="1"/>
      <p:bldP spid="992" grpId="3" animBg="1"/>
      <p:bldP spid="992" grpId="4" animBg="1"/>
      <p:bldP spid="992" grpId="5" animBg="1"/>
      <p:bldP spid="993" grpId="0" animBg="1"/>
      <p:bldP spid="993" grpId="1" animBg="1"/>
      <p:bldP spid="993" grpId="2" animBg="1"/>
      <p:bldP spid="993" grpId="3" animBg="1"/>
      <p:bldP spid="993" grpId="4" animBg="1"/>
      <p:bldP spid="993" grpId="5" animBg="1"/>
      <p:bldP spid="994" grpId="0" animBg="1"/>
      <p:bldP spid="994" grpId="1" animBg="1"/>
      <p:bldP spid="994" grpId="2" animBg="1"/>
      <p:bldP spid="994" grpId="3" animBg="1"/>
      <p:bldP spid="994" grpId="4" animBg="1"/>
      <p:bldP spid="994" grpId="5" animBg="1"/>
      <p:bldP spid="995" grpId="0" animBg="1"/>
      <p:bldP spid="995" grpId="1" animBg="1"/>
      <p:bldP spid="995" grpId="2" animBg="1"/>
      <p:bldP spid="995" grpId="3" animBg="1"/>
      <p:bldP spid="995" grpId="4" animBg="1"/>
      <p:bldP spid="995" grpId="5" animBg="1"/>
      <p:bldP spid="996" grpId="0" animBg="1"/>
      <p:bldP spid="996" grpId="1" animBg="1"/>
      <p:bldP spid="996" grpId="2" animBg="1"/>
      <p:bldP spid="996" grpId="3" animBg="1"/>
      <p:bldP spid="996" grpId="4" animBg="1"/>
      <p:bldP spid="996" grpId="5" animBg="1"/>
      <p:bldP spid="997" grpId="0" animBg="1"/>
      <p:bldP spid="997" grpId="1" animBg="1"/>
      <p:bldP spid="997" grpId="2" animBg="1"/>
      <p:bldP spid="997" grpId="3" animBg="1"/>
      <p:bldP spid="997" grpId="4" animBg="1"/>
      <p:bldP spid="997" grpId="5" animBg="1"/>
      <p:bldP spid="998" grpId="0" animBg="1"/>
      <p:bldP spid="998" grpId="1" animBg="1"/>
      <p:bldP spid="998" grpId="2" animBg="1"/>
      <p:bldP spid="998" grpId="3" animBg="1"/>
      <p:bldP spid="998" grpId="4" animBg="1"/>
      <p:bldP spid="998" grpId="5" animBg="1"/>
      <p:bldP spid="999" grpId="0" animBg="1"/>
      <p:bldP spid="999" grpId="1" animBg="1"/>
      <p:bldP spid="999" grpId="2" animBg="1"/>
      <p:bldP spid="999" grpId="3" animBg="1"/>
      <p:bldP spid="999" grpId="4" animBg="1"/>
      <p:bldP spid="999" grpId="5" animBg="1"/>
      <p:bldP spid="1000" grpId="0" animBg="1"/>
      <p:bldP spid="1000" grpId="1" animBg="1"/>
      <p:bldP spid="1000" grpId="2" animBg="1"/>
      <p:bldP spid="1000" grpId="3" animBg="1"/>
      <p:bldP spid="1000" grpId="4" animBg="1"/>
      <p:bldP spid="1000" grpId="5" animBg="1"/>
      <p:bldP spid="1001" grpId="0" animBg="1"/>
      <p:bldP spid="1001" grpId="1" animBg="1"/>
      <p:bldP spid="1001" grpId="2" animBg="1"/>
      <p:bldP spid="1001" grpId="3" animBg="1"/>
      <p:bldP spid="1001" grpId="4" animBg="1"/>
      <p:bldP spid="1001" grpId="5" animBg="1"/>
      <p:bldP spid="1002" grpId="0" animBg="1"/>
      <p:bldP spid="1002" grpId="1" animBg="1"/>
      <p:bldP spid="1002" grpId="2" animBg="1"/>
      <p:bldP spid="1002" grpId="3" animBg="1"/>
      <p:bldP spid="1002" grpId="4" animBg="1"/>
      <p:bldP spid="1002" grpId="5" animBg="1"/>
      <p:bldP spid="1003" grpId="0" animBg="1"/>
      <p:bldP spid="1003" grpId="1" animBg="1"/>
      <p:bldP spid="1003" grpId="2" animBg="1"/>
      <p:bldP spid="1003" grpId="3" animBg="1"/>
      <p:bldP spid="1003" grpId="4" animBg="1"/>
      <p:bldP spid="1003" grpId="5" animBg="1"/>
      <p:bldP spid="1004" grpId="0" animBg="1"/>
      <p:bldP spid="1004" grpId="1" animBg="1"/>
      <p:bldP spid="1004" grpId="2" animBg="1"/>
      <p:bldP spid="1004" grpId="3" animBg="1"/>
      <p:bldP spid="1004" grpId="4" animBg="1"/>
      <p:bldP spid="1004" grpId="5" animBg="1"/>
      <p:bldP spid="1005" grpId="0" animBg="1"/>
      <p:bldP spid="1005" grpId="1" animBg="1"/>
      <p:bldP spid="1005" grpId="2" animBg="1"/>
      <p:bldP spid="1005" grpId="3" animBg="1"/>
      <p:bldP spid="1005" grpId="4" animBg="1"/>
      <p:bldP spid="1005" grpId="5" animBg="1"/>
      <p:bldP spid="1006" grpId="0" animBg="1"/>
      <p:bldP spid="1006" grpId="1" animBg="1"/>
      <p:bldP spid="1006" grpId="2" animBg="1"/>
      <p:bldP spid="1006" grpId="3" animBg="1"/>
      <p:bldP spid="1006" grpId="4" animBg="1"/>
      <p:bldP spid="1006" grpId="5" animBg="1"/>
      <p:bldP spid="1007" grpId="0" animBg="1"/>
      <p:bldP spid="1007" grpId="1" animBg="1"/>
      <p:bldP spid="1007" grpId="2" animBg="1"/>
      <p:bldP spid="1007" grpId="3" animBg="1"/>
      <p:bldP spid="1007" grpId="4" animBg="1"/>
      <p:bldP spid="1007" grpId="5" animBg="1"/>
      <p:bldP spid="1008" grpId="0" animBg="1"/>
      <p:bldP spid="1008" grpId="1" animBg="1"/>
      <p:bldP spid="1008" grpId="2" animBg="1"/>
      <p:bldP spid="1008" grpId="3" animBg="1"/>
      <p:bldP spid="1008" grpId="4" animBg="1"/>
      <p:bldP spid="1008" grpId="5" animBg="1"/>
      <p:bldP spid="1009" grpId="0" animBg="1"/>
      <p:bldP spid="1009" grpId="1" animBg="1"/>
      <p:bldP spid="1009" grpId="2" animBg="1"/>
      <p:bldP spid="1009" grpId="3" animBg="1"/>
      <p:bldP spid="1009" grpId="4" animBg="1"/>
      <p:bldP spid="1009" grpId="5" animBg="1"/>
      <p:bldP spid="1010" grpId="0" animBg="1"/>
      <p:bldP spid="1010" grpId="1" animBg="1"/>
      <p:bldP spid="1010" grpId="2" animBg="1"/>
      <p:bldP spid="1010" grpId="3" animBg="1"/>
      <p:bldP spid="1010" grpId="4" animBg="1"/>
      <p:bldP spid="1010" grpId="5" animBg="1"/>
      <p:bldP spid="1011" grpId="0" animBg="1"/>
      <p:bldP spid="1011" grpId="1" animBg="1"/>
      <p:bldP spid="1011" grpId="2" animBg="1"/>
      <p:bldP spid="1011" grpId="3" animBg="1"/>
      <p:bldP spid="1011" grpId="4" animBg="1"/>
      <p:bldP spid="1011" grpId="5" animBg="1"/>
      <p:bldP spid="1012" grpId="0" animBg="1"/>
      <p:bldP spid="1012" grpId="1" animBg="1"/>
      <p:bldP spid="1012" grpId="2" animBg="1"/>
      <p:bldP spid="1012" grpId="3" animBg="1"/>
      <p:bldP spid="1012" grpId="4" animBg="1"/>
      <p:bldP spid="1012" grpId="5" animBg="1"/>
      <p:bldP spid="1013" grpId="0" animBg="1"/>
      <p:bldP spid="1013" grpId="1" animBg="1"/>
      <p:bldP spid="1013" grpId="2" animBg="1"/>
      <p:bldP spid="1013" grpId="3" animBg="1"/>
      <p:bldP spid="1013" grpId="4" animBg="1"/>
      <p:bldP spid="1013" grpId="5" animBg="1"/>
      <p:bldP spid="1014" grpId="0" animBg="1"/>
      <p:bldP spid="1014" grpId="1" animBg="1"/>
      <p:bldP spid="1014" grpId="2" animBg="1"/>
      <p:bldP spid="1014" grpId="3" animBg="1"/>
      <p:bldP spid="1014" grpId="4" animBg="1"/>
      <p:bldP spid="1014" grpId="5" animBg="1"/>
      <p:bldP spid="1015" grpId="0" animBg="1"/>
      <p:bldP spid="1015" grpId="1" animBg="1"/>
      <p:bldP spid="1015" grpId="2" animBg="1"/>
      <p:bldP spid="1015" grpId="3" animBg="1"/>
      <p:bldP spid="1015" grpId="4" animBg="1"/>
      <p:bldP spid="1015" grpId="5" animBg="1"/>
      <p:bldP spid="1016" grpId="0" animBg="1"/>
      <p:bldP spid="1016" grpId="1" animBg="1"/>
      <p:bldP spid="1016" grpId="2" animBg="1"/>
      <p:bldP spid="1016" grpId="3" animBg="1"/>
      <p:bldP spid="1016" grpId="4" animBg="1"/>
      <p:bldP spid="1016" grpId="5" animBg="1"/>
      <p:bldP spid="1017" grpId="0" animBg="1"/>
      <p:bldP spid="1017" grpId="1" animBg="1"/>
      <p:bldP spid="1017" grpId="2" animBg="1"/>
      <p:bldP spid="1017" grpId="3" animBg="1"/>
      <p:bldP spid="1017" grpId="4" animBg="1"/>
      <p:bldP spid="1017" grpId="5" animBg="1"/>
      <p:bldP spid="1018" grpId="0" animBg="1"/>
      <p:bldP spid="1018" grpId="1" animBg="1"/>
      <p:bldP spid="1018" grpId="2" animBg="1"/>
      <p:bldP spid="1018" grpId="3" animBg="1"/>
      <p:bldP spid="1018" grpId="4" animBg="1"/>
      <p:bldP spid="1018" grpId="5" animBg="1"/>
      <p:bldP spid="1019" grpId="0" animBg="1"/>
      <p:bldP spid="1019" grpId="1" animBg="1"/>
      <p:bldP spid="1019" grpId="2" animBg="1"/>
      <p:bldP spid="1019" grpId="3" animBg="1"/>
      <p:bldP spid="1019" grpId="4" animBg="1"/>
      <p:bldP spid="1019" grpId="5" animBg="1"/>
      <p:bldP spid="1020" grpId="0" animBg="1"/>
      <p:bldP spid="1020" grpId="1" animBg="1"/>
      <p:bldP spid="1020" grpId="2" animBg="1"/>
      <p:bldP spid="1020" grpId="3" animBg="1"/>
      <p:bldP spid="1020" grpId="4" animBg="1"/>
      <p:bldP spid="1020" grpId="5" animBg="1"/>
      <p:bldP spid="1021" grpId="0" animBg="1"/>
      <p:bldP spid="1021" grpId="1" animBg="1"/>
      <p:bldP spid="1021" grpId="2" animBg="1"/>
      <p:bldP spid="1021" grpId="3" animBg="1"/>
      <p:bldP spid="1021" grpId="4" animBg="1"/>
      <p:bldP spid="1021" grpId="5" animBg="1"/>
      <p:bldP spid="1022" grpId="0" animBg="1"/>
      <p:bldP spid="1022" grpId="1" animBg="1"/>
      <p:bldP spid="1022" grpId="2" animBg="1"/>
      <p:bldP spid="1022" grpId="3" animBg="1"/>
      <p:bldP spid="1022" grpId="4" animBg="1"/>
      <p:bldP spid="1022" grpId="5" animBg="1"/>
      <p:bldP spid="1023" grpId="0" animBg="1"/>
      <p:bldP spid="1023" grpId="1" animBg="1"/>
      <p:bldP spid="1023" grpId="2" animBg="1"/>
      <p:bldP spid="1023" grpId="3" animBg="1"/>
      <p:bldP spid="1023" grpId="4" animBg="1"/>
      <p:bldP spid="1023" grpId="5" animBg="1"/>
      <p:bldP spid="1024" grpId="0" animBg="1"/>
      <p:bldP spid="1024" grpId="1" animBg="1"/>
      <p:bldP spid="1024" grpId="2" animBg="1"/>
      <p:bldP spid="1024" grpId="3" animBg="1"/>
      <p:bldP spid="1024" grpId="4" animBg="1"/>
      <p:bldP spid="1024" grpId="5" animBg="1"/>
      <p:bldP spid="1025" grpId="0" animBg="1"/>
      <p:bldP spid="1025" grpId="1" animBg="1"/>
      <p:bldP spid="1025" grpId="2" animBg="1"/>
      <p:bldP spid="1025" grpId="3" animBg="1"/>
      <p:bldP spid="1025" grpId="4" animBg="1"/>
      <p:bldP spid="1025" grpId="5" animBg="1"/>
      <p:bldP spid="1026" grpId="0" animBg="1"/>
      <p:bldP spid="1026" grpId="1" animBg="1"/>
      <p:bldP spid="1026" grpId="2" animBg="1"/>
      <p:bldP spid="1026" grpId="3" animBg="1"/>
      <p:bldP spid="1026" grpId="4" animBg="1"/>
      <p:bldP spid="1026" grpId="5" animBg="1"/>
      <p:bldP spid="1027" grpId="0" animBg="1"/>
      <p:bldP spid="1027" grpId="1" animBg="1"/>
      <p:bldP spid="1027" grpId="2" animBg="1"/>
      <p:bldP spid="1027" grpId="3" animBg="1"/>
      <p:bldP spid="1027" grpId="4" animBg="1"/>
      <p:bldP spid="1027" grpId="5" animBg="1"/>
      <p:bldP spid="1028" grpId="0" animBg="1"/>
      <p:bldP spid="1028" grpId="1" animBg="1"/>
      <p:bldP spid="1028" grpId="2" animBg="1"/>
      <p:bldP spid="1028" grpId="3" animBg="1"/>
      <p:bldP spid="1028" grpId="4" animBg="1"/>
      <p:bldP spid="1028" grpId="5" animBg="1"/>
      <p:bldP spid="1029" grpId="0" animBg="1"/>
      <p:bldP spid="1029" grpId="1" animBg="1"/>
      <p:bldP spid="1029" grpId="2" animBg="1"/>
      <p:bldP spid="1029" grpId="3" animBg="1"/>
      <p:bldP spid="1029" grpId="4" animBg="1"/>
      <p:bldP spid="1029" grpId="5" animBg="1"/>
      <p:bldP spid="1030" grpId="0" animBg="1"/>
      <p:bldP spid="1030" grpId="1" animBg="1"/>
      <p:bldP spid="1030" grpId="2" animBg="1"/>
      <p:bldP spid="1030" grpId="3" animBg="1"/>
      <p:bldP spid="1030" grpId="4" animBg="1"/>
      <p:bldP spid="1030" grpId="5" animBg="1"/>
      <p:bldP spid="1031" grpId="0" animBg="1"/>
      <p:bldP spid="1031" grpId="1" animBg="1"/>
      <p:bldP spid="1031" grpId="2" animBg="1"/>
      <p:bldP spid="1031" grpId="3" animBg="1"/>
      <p:bldP spid="1031" grpId="4" animBg="1"/>
      <p:bldP spid="1031" grpId="5" animBg="1"/>
      <p:bldP spid="1032" grpId="0" animBg="1"/>
      <p:bldP spid="1032" grpId="1" animBg="1"/>
      <p:bldP spid="1032" grpId="2" animBg="1"/>
      <p:bldP spid="1032" grpId="3" animBg="1"/>
      <p:bldP spid="1032" grpId="4" animBg="1"/>
      <p:bldP spid="1032" grpId="5" animBg="1"/>
      <p:bldP spid="1033" grpId="0" animBg="1"/>
      <p:bldP spid="1033" grpId="1" animBg="1"/>
      <p:bldP spid="1033" grpId="2" animBg="1"/>
      <p:bldP spid="1033" grpId="3" animBg="1"/>
      <p:bldP spid="1033" grpId="4" animBg="1"/>
      <p:bldP spid="1033" grpId="5" animBg="1"/>
      <p:bldP spid="1034" grpId="0" animBg="1"/>
      <p:bldP spid="1034" grpId="1" animBg="1"/>
      <p:bldP spid="1034" grpId="2" animBg="1"/>
      <p:bldP spid="1034" grpId="3" animBg="1"/>
      <p:bldP spid="1034" grpId="4" animBg="1"/>
      <p:bldP spid="1034" grpId="5" animBg="1"/>
      <p:bldP spid="1035" grpId="0" animBg="1"/>
      <p:bldP spid="1035" grpId="1" animBg="1"/>
      <p:bldP spid="1035" grpId="2" animBg="1"/>
      <p:bldP spid="1035" grpId="3" animBg="1"/>
      <p:bldP spid="1035" grpId="4" animBg="1"/>
      <p:bldP spid="1035" grpId="5" animBg="1"/>
      <p:bldP spid="1036" grpId="0" animBg="1"/>
      <p:bldP spid="1036" grpId="1" animBg="1"/>
      <p:bldP spid="1036" grpId="2" animBg="1"/>
      <p:bldP spid="1036" grpId="3" animBg="1"/>
      <p:bldP spid="1036" grpId="4" animBg="1"/>
      <p:bldP spid="1036" grpId="5" animBg="1"/>
      <p:bldP spid="1037" grpId="0" animBg="1"/>
      <p:bldP spid="1037" grpId="1" animBg="1"/>
      <p:bldP spid="1037" grpId="2" animBg="1"/>
      <p:bldP spid="1037" grpId="3" animBg="1"/>
      <p:bldP spid="1037" grpId="4" animBg="1"/>
      <p:bldP spid="1037" grpId="5" animBg="1"/>
      <p:bldP spid="1038" grpId="0" animBg="1"/>
      <p:bldP spid="1038" grpId="1" animBg="1"/>
      <p:bldP spid="1038" grpId="2" animBg="1"/>
      <p:bldP spid="1038" grpId="3" animBg="1"/>
      <p:bldP spid="1038" grpId="4" animBg="1"/>
      <p:bldP spid="1038" grpId="5" animBg="1"/>
      <p:bldP spid="1039" grpId="0" animBg="1"/>
      <p:bldP spid="1039" grpId="1" animBg="1"/>
      <p:bldP spid="1039" grpId="2" animBg="1"/>
      <p:bldP spid="1039" grpId="3" animBg="1"/>
      <p:bldP spid="1039" grpId="4" animBg="1"/>
      <p:bldP spid="1039" grpId="5" animBg="1"/>
      <p:bldP spid="1040" grpId="0" animBg="1"/>
      <p:bldP spid="1040" grpId="1" animBg="1"/>
      <p:bldP spid="1040" grpId="2" animBg="1"/>
      <p:bldP spid="1040" grpId="3" animBg="1"/>
      <p:bldP spid="1040" grpId="4" animBg="1"/>
      <p:bldP spid="1040" grpId="5" animBg="1"/>
      <p:bldP spid="1041" grpId="0" animBg="1"/>
      <p:bldP spid="1041" grpId="1" animBg="1"/>
      <p:bldP spid="1041" grpId="2" animBg="1"/>
      <p:bldP spid="1041" grpId="3" animBg="1"/>
      <p:bldP spid="1041" grpId="4" animBg="1"/>
      <p:bldP spid="1041" grpId="5" animBg="1"/>
      <p:bldP spid="1042" grpId="0" animBg="1"/>
      <p:bldP spid="1042" grpId="1" animBg="1"/>
      <p:bldP spid="1042" grpId="2" animBg="1"/>
      <p:bldP spid="1042" grpId="3" animBg="1"/>
      <p:bldP spid="1042" grpId="4" animBg="1"/>
      <p:bldP spid="1042" grpId="5" animBg="1"/>
      <p:bldP spid="1043" grpId="0" animBg="1"/>
      <p:bldP spid="1043" grpId="1" animBg="1"/>
      <p:bldP spid="1043" grpId="2" animBg="1"/>
      <p:bldP spid="1043" grpId="3" animBg="1"/>
      <p:bldP spid="1043" grpId="4" animBg="1"/>
      <p:bldP spid="1043" grpId="5" animBg="1"/>
      <p:bldP spid="1044" grpId="0" animBg="1"/>
      <p:bldP spid="1044" grpId="1" animBg="1"/>
      <p:bldP spid="1044" grpId="2" animBg="1"/>
      <p:bldP spid="1044" grpId="3" animBg="1"/>
      <p:bldP spid="1044" grpId="4" animBg="1"/>
      <p:bldP spid="1044" grpId="5" animBg="1"/>
      <p:bldP spid="1045" grpId="0" animBg="1"/>
      <p:bldP spid="1045" grpId="1" animBg="1"/>
      <p:bldP spid="1045" grpId="2" animBg="1"/>
      <p:bldP spid="1045" grpId="3" animBg="1"/>
      <p:bldP spid="1045" grpId="4" animBg="1"/>
      <p:bldP spid="1045" grpId="5" animBg="1"/>
      <p:bldP spid="1046" grpId="0" animBg="1"/>
      <p:bldP spid="1046" grpId="1" animBg="1"/>
      <p:bldP spid="1046" grpId="2" animBg="1"/>
      <p:bldP spid="1046" grpId="3" animBg="1"/>
      <p:bldP spid="1046" grpId="4" animBg="1"/>
      <p:bldP spid="1046" grpId="5" animBg="1"/>
      <p:bldP spid="1047" grpId="0" animBg="1"/>
      <p:bldP spid="1047" grpId="1" animBg="1"/>
      <p:bldP spid="1047" grpId="2" animBg="1"/>
      <p:bldP spid="1047" grpId="3" animBg="1"/>
      <p:bldP spid="1047" grpId="4" animBg="1"/>
      <p:bldP spid="1047" grpId="5" animBg="1"/>
      <p:bldP spid="1048" grpId="0" animBg="1"/>
      <p:bldP spid="1048" grpId="1" animBg="1"/>
      <p:bldP spid="1048" grpId="2" animBg="1"/>
      <p:bldP spid="1048" grpId="3" animBg="1"/>
      <p:bldP spid="1049" grpId="0" animBg="1"/>
      <p:bldP spid="1049" grpId="1" animBg="1"/>
      <p:bldP spid="1049" grpId="2" animBg="1"/>
      <p:bldP spid="1049" grpId="3"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 Teams">
    <p:spTree>
      <p:nvGrpSpPr>
        <p:cNvPr id="1" name=""/>
        <p:cNvGrpSpPr/>
        <p:nvPr/>
      </p:nvGrpSpPr>
      <p:grpSpPr>
        <a:xfrm>
          <a:off x="0" y="0"/>
          <a:ext cx="0" cy="0"/>
          <a:chOff x="0" y="0"/>
          <a:chExt cx="0" cy="0"/>
        </a:xfrm>
      </p:grpSpPr>
      <p:pic>
        <p:nvPicPr>
          <p:cNvPr id="401" name="Bowser Laugh">
            <a:hlinkClick r:id="" action="ppaction://media"/>
          </p:cNvPr>
          <p:cNvPicPr>
            <a:picLocks noChangeAspect="1"/>
          </p:cNvPicPr>
          <p:nvPr userDrawn="1">
            <a:audioFile r:link="rId2"/>
            <p:extLst>
              <p:ext uri="{DAA4B4D4-6D71-4841-9C94-3DE7FCFB9230}">
                <p14:media xmlns:p14="http://schemas.microsoft.com/office/powerpoint/2010/main" r:embed="rId1"/>
              </p:ext>
            </p:extLst>
          </p:nvPr>
        </p:nvPicPr>
        <p:blipFill>
          <a:blip r:embed="rId7" cstate="print"/>
          <a:stretch>
            <a:fillRect/>
          </a:stretch>
        </p:blipFill>
        <p:spPr>
          <a:xfrm>
            <a:off x="12666125" y="5926342"/>
            <a:ext cx="609600" cy="609600"/>
          </a:xfrm>
          <a:prstGeom prst="rect">
            <a:avLst/>
          </a:prstGeom>
        </p:spPr>
      </p:pic>
      <p:pic>
        <p:nvPicPr>
          <p:cNvPr id="402" name="Picture 4"/>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4715815" y="427693"/>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3" name="Picture 5"/>
          <p:cNvPicPr>
            <a:picLocks noChangeAspect="1" noChangeArrowheads="1"/>
          </p:cNvPicPr>
          <p:nvPr userDrawn="1"/>
        </p:nvPicPr>
        <p:blipFill>
          <a:blip r:embed="rId9" cstate="print">
            <a:extLst>
              <a:ext uri="{28A0092B-C50C-407E-A947-70E740481C1C}">
                <a14:useLocalDpi xmlns:a14="http://schemas.microsoft.com/office/drawing/2010/main" val="0"/>
              </a:ext>
            </a:extLst>
          </a:blip>
          <a:stretch>
            <a:fillRect/>
          </a:stretch>
        </p:blipFill>
        <p:spPr bwMode="auto">
          <a:xfrm>
            <a:off x="7918875" y="427693"/>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6" name="Picture 6"/>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3098313" y="3188410"/>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7" name="Picture 7"/>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6352976" y="3188410"/>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tretch>
            <a:fillRect/>
          </a:stretch>
        </p:blipFill>
        <p:spPr bwMode="auto">
          <a:xfrm>
            <a:off x="1461151" y="424759"/>
            <a:ext cx="2472692"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 name="Picture 408"/>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978171" y="29260"/>
            <a:ext cx="1087747" cy="854124"/>
          </a:xfrm>
          <a:prstGeom prst="rect">
            <a:avLst/>
          </a:prstGeom>
          <a:effectLst>
            <a:glow rad="63500">
              <a:schemeClr val="accent5">
                <a:satMod val="175000"/>
                <a:alpha val="20000"/>
              </a:schemeClr>
            </a:glow>
          </a:effectLst>
        </p:spPr>
      </p:pic>
      <p:pic>
        <p:nvPicPr>
          <p:cNvPr id="410" name="Picture 409"/>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978171" y="29260"/>
            <a:ext cx="1087747" cy="854124"/>
          </a:xfrm>
          <a:prstGeom prst="rect">
            <a:avLst/>
          </a:prstGeom>
        </p:spPr>
      </p:pic>
      <p:sp>
        <p:nvSpPr>
          <p:cNvPr id="431" name="0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432" name="01"/>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433" name="-00"/>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34" name="02"/>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435" name="-01"/>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36" name="03"/>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437" name="-02"/>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38" name="04"/>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439" name="-03"/>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0" name="05"/>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441" name="-04"/>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2" name="06"/>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443" name="-05"/>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4" name="07"/>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445" name="-06"/>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6" name="08"/>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447" name="-07"/>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48" name="09"/>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449" name="-08"/>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0" name="1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451" name="-09"/>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2" name="11"/>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453" name="-10"/>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4" name="12"/>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455" name="-11"/>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6" name="13"/>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457" name="-12"/>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58" name="14"/>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459" name="-13"/>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0" name="15"/>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461" name="-14"/>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2" name="16"/>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463" name="-15"/>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4" name="17"/>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465" name="-16"/>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6" name="18"/>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467" name="-17"/>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68" name="19"/>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469" name="-18"/>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0" name="2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471" name="-19"/>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2" name="21"/>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473" name="-20"/>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4" name="22"/>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475" name="-21"/>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6" name="23"/>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477" name="-22"/>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78" name="24"/>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479" name="-23"/>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0" name="25"/>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481" name="-24"/>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2" name="26"/>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483" name="-25"/>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4" name="27"/>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485" name="-26"/>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6" name="28"/>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487" name="-27"/>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88" name="29"/>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489" name="-28"/>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0" name="3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491" name="-29"/>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2" name="31"/>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493" name="-30"/>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4" name="32"/>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495" name="-31"/>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6" name="33"/>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497" name="-32"/>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498" name="34"/>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499" name="-33"/>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0" name="35"/>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501" name="-34"/>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2" name="36"/>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503" name="-35"/>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4" name="37"/>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505" name="-36"/>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6" name="38"/>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507" name="-37"/>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08" name="39"/>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509" name="-38"/>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0" name="4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511" name="-39"/>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2" name="41"/>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513" name="-40"/>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4" name="42"/>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515" name="-41"/>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6" name="43"/>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517" name="-42"/>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18" name="44"/>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519" name="-43"/>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0" name="45"/>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521" name="-44"/>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2" name="46"/>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523" name="-45"/>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4" name="47"/>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525" name="-46"/>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6" name="48"/>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527" name="-47"/>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28" name="49"/>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529" name="-48"/>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0" name="50"/>
          <p:cNvSpPr/>
          <p:nvPr userDrawn="1"/>
        </p:nvSpPr>
        <p:spPr>
          <a:xfrm>
            <a:off x="2636481"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531" name="-49"/>
          <p:cNvSpPr/>
          <p:nvPr userDrawn="1"/>
        </p:nvSpPr>
        <p:spPr>
          <a:xfrm>
            <a:off x="2636481"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2" name="0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533" name="01"/>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534" name="-00"/>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5" name="02"/>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536" name="-01"/>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7" name="03"/>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538" name="-02"/>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39" name="04"/>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540" name="-03"/>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1" name="05"/>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542" name="-04"/>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3" name="06"/>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544" name="-05"/>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5" name="07"/>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546" name="-06"/>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7" name="08"/>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548" name="-07"/>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49" name="09"/>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550" name="-08"/>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1" name="1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552" name="-09"/>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3" name="11"/>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554" name="-10"/>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5" name="12"/>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556" name="-11"/>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7" name="13"/>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558" name="-12"/>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9" name="14"/>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560" name="-13"/>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1" name="15"/>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562" name="-14"/>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3" name="16"/>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564" name="-15"/>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5" name="17"/>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566" name="-16"/>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7" name="18"/>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568" name="-17"/>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9" name="19"/>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570" name="-18"/>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1" name="2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572" name="-19"/>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3" name="21"/>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574" name="-20"/>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5" name="22"/>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576" name="-21"/>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7" name="23"/>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578" name="-22"/>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9" name="24"/>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580" name="-23"/>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1" name="25"/>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582" name="-24"/>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3" name="26"/>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584" name="-25"/>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5" name="27"/>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586" name="-26"/>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7" name="28"/>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588" name="-27"/>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9" name="29"/>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590" name="-28"/>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1" name="3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592" name="-29"/>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3" name="31"/>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594" name="-30"/>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5" name="32"/>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596" name="-31"/>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7" name="33"/>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598" name="-32"/>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9" name="34"/>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600" name="-33"/>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1" name="35"/>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602" name="-34"/>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3" name="36"/>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604" name="-35"/>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5" name="37"/>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606" name="-36"/>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7" name="38"/>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608" name="-37"/>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9" name="39"/>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610" name="-38"/>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1" name="4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612" name="-39"/>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3" name="41"/>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614" name="-40"/>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5" name="42"/>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616" name="-41"/>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7" name="43"/>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618" name="-42"/>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9" name="44"/>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620" name="-43"/>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1" name="45"/>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622" name="-44"/>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3" name="46"/>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624" name="-45"/>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5" name="47"/>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626" name="-46"/>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7" name="48"/>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628" name="-47"/>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9" name="49"/>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630" name="-48"/>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1" name="50"/>
          <p:cNvSpPr/>
          <p:nvPr userDrawn="1"/>
        </p:nvSpPr>
        <p:spPr>
          <a:xfrm>
            <a:off x="5846007"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632" name="-49"/>
          <p:cNvSpPr/>
          <p:nvPr userDrawn="1"/>
        </p:nvSpPr>
        <p:spPr>
          <a:xfrm>
            <a:off x="5846007"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3" name="0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634" name="01"/>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635" name="-00"/>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6" name="02"/>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637" name="-01"/>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8" name="03"/>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639" name="-02"/>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0" name="04"/>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641" name="-03"/>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2" name="05"/>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643" name="-04"/>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4" name="06"/>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645" name="-05"/>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6" name="07"/>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647" name="-06"/>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8" name="08"/>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649" name="-07"/>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0" name="09"/>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651" name="-08"/>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2" name="1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653" name="-09"/>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4" name="11"/>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655" name="-10"/>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6" name="12"/>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657" name="-11"/>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8" name="13"/>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659" name="-12"/>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0" name="14"/>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661" name="-13"/>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2" name="15"/>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663" name="-14"/>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4" name="16"/>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665" name="-15"/>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6" name="17"/>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667" name="-16"/>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8" name="18"/>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669" name="-17"/>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0" name="19"/>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671" name="-18"/>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2" name="2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673" name="-19"/>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4" name="21"/>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675" name="-20"/>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6" name="22"/>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677" name="-21"/>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8" name="23"/>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679" name="-22"/>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0" name="24"/>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681" name="-23"/>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2" name="25"/>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683" name="-24"/>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4" name="26"/>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685" name="-25"/>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6" name="27"/>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687" name="-26"/>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8" name="28"/>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689" name="-27"/>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0" name="29"/>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691" name="-28"/>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2" name="3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693" name="-29"/>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4" name="31"/>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695" name="-30"/>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6" name="32"/>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697" name="-31"/>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8" name="33"/>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699" name="-32"/>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0" name="34"/>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701" name="-33"/>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2" name="35"/>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703" name="-34"/>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4" name="36"/>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705" name="-35"/>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6" name="37"/>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707" name="-36"/>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8" name="38"/>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709" name="-37"/>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0" name="39"/>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711" name="-38"/>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2" name="4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713" name="-39"/>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4" name="41"/>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715" name="-40"/>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6" name="42"/>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717" name="-41"/>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8" name="43"/>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719" name="-42"/>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0" name="44"/>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721" name="-43"/>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2" name="45"/>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723" name="-44"/>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4" name="46"/>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725" name="-45"/>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6" name="47"/>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727" name="-46"/>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8" name="48"/>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729" name="-47"/>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0" name="49"/>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731" name="-48"/>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2" name="50"/>
          <p:cNvSpPr/>
          <p:nvPr userDrawn="1"/>
        </p:nvSpPr>
        <p:spPr>
          <a:xfrm>
            <a:off x="9066002" y="814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733" name="-49"/>
          <p:cNvSpPr/>
          <p:nvPr userDrawn="1"/>
        </p:nvSpPr>
        <p:spPr>
          <a:xfrm>
            <a:off x="9066002" y="1534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4" name="0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735" name="01"/>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736" name="-00"/>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7" name="02"/>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738" name="-01"/>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9" name="03"/>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740" name="-02"/>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1" name="04"/>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742" name="-03"/>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3" name="05"/>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744" name="-04"/>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5" name="06"/>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746" name="-05"/>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7" name="07"/>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748" name="-06"/>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9" name="08"/>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750" name="-07"/>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1" name="09"/>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752" name="-08"/>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3" name="1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754" name="-09"/>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5" name="11"/>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756" name="-10"/>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7" name="12"/>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758" name="-11"/>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9" name="13"/>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760" name="-12"/>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1" name="14"/>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762" name="-13"/>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3" name="15"/>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764" name="-14"/>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5" name="16"/>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766" name="-15"/>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7" name="17"/>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768" name="-16"/>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9" name="18"/>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770" name="-17"/>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1" name="19"/>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772" name="-18"/>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3" name="2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774" name="-19"/>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5" name="21"/>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776" name="-20"/>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7" name="22"/>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778" name="-21"/>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9" name="23"/>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780" name="-22"/>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1" name="24"/>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782" name="-23"/>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3" name="25"/>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784" name="-24"/>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5" name="26"/>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786" name="-25"/>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7" name="27"/>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788" name="-26"/>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9" name="28"/>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790" name="-27"/>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1" name="29"/>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792" name="-28"/>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3" name="3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794" name="-29"/>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5" name="31"/>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796" name="-30"/>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7" name="32"/>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798" name="-31"/>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9" name="33"/>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800" name="-32"/>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1" name="34"/>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802" name="-33"/>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3" name="35"/>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804" name="-34"/>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5" name="36"/>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806" name="-35"/>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7" name="37"/>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808" name="-36"/>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9" name="38"/>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810" name="-37"/>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1" name="39"/>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812" name="-38"/>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3" name="4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814" name="-39"/>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5" name="41"/>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816" name="-40"/>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7" name="42"/>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818" name="-41"/>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9" name="43"/>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820" name="-42"/>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1" name="44"/>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822" name="-43"/>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3" name="45"/>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824" name="-44"/>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5" name="46"/>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826" name="-45"/>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7" name="47"/>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828" name="-46"/>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9" name="48"/>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830" name="-47"/>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1" name="49"/>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832" name="-48"/>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3" name="50"/>
          <p:cNvSpPr/>
          <p:nvPr userDrawn="1"/>
        </p:nvSpPr>
        <p:spPr>
          <a:xfrm>
            <a:off x="4273642"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834" name="-49"/>
          <p:cNvSpPr/>
          <p:nvPr userDrawn="1"/>
        </p:nvSpPr>
        <p:spPr>
          <a:xfrm>
            <a:off x="4273642"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5" name="0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836" name="01"/>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837" name="-00"/>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8" name="02"/>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839" name="-01"/>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0" name="03"/>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841" name="-02"/>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2" name="04"/>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843" name="-03"/>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4" name="05"/>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845" name="-04"/>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6" name="06"/>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847" name="-05"/>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8" name="07"/>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849" name="-06"/>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0" name="08"/>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851" name="-07"/>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2" name="09"/>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853" name="-08"/>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4" name="1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855" name="-09"/>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6" name="11"/>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857" name="-10"/>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8" name="12"/>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859" name="-11"/>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0" name="13"/>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861" name="-12"/>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2" name="14"/>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863" name="-13"/>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4" name="15"/>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865" name="-14"/>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6" name="16"/>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867" name="-15"/>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8" name="17"/>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869" name="-16"/>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0" name="18"/>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871" name="-17"/>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2" name="19"/>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873" name="-18"/>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4" name="2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875" name="-19"/>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6" name="21"/>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877" name="-20"/>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8" name="22"/>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879" name="-21"/>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0" name="23"/>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881" name="-22"/>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2" name="24"/>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883" name="-23"/>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4" name="25"/>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885" name="-24"/>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6" name="26"/>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887" name="-25"/>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8" name="27"/>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889" name="-26"/>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0" name="28"/>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891" name="-27"/>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2" name="29"/>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893" name="-28"/>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4" name="3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895" name="-29"/>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6" name="31"/>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897" name="-30"/>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8" name="32"/>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899" name="-31"/>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0" name="33"/>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901" name="-32"/>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2" name="34"/>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903" name="-33"/>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4" name="35"/>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905" name="-34"/>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6" name="36"/>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907" name="-35"/>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8" name="37"/>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909" name="-36"/>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0" name="38"/>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911" name="-37"/>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2" name="39"/>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913" name="-38"/>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4" name="4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915" name="-39"/>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6" name="41"/>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917" name="-40"/>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8" name="42"/>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919" name="-41"/>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0" name="43"/>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921" name="-42"/>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2" name="44"/>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923" name="-43"/>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4" name="45"/>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925" name="-44"/>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6" name="46"/>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927" name="-45"/>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8" name="47"/>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929" name="-46"/>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0" name="48"/>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931" name="-47"/>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2" name="49"/>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933" name="-48"/>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4" name="50"/>
          <p:cNvSpPr/>
          <p:nvPr userDrawn="1"/>
        </p:nvSpPr>
        <p:spPr>
          <a:xfrm>
            <a:off x="7483168" y="359739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935" name="-49"/>
          <p:cNvSpPr/>
          <p:nvPr userDrawn="1"/>
        </p:nvSpPr>
        <p:spPr>
          <a:xfrm>
            <a:off x="7483168" y="431739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pic>
        <p:nvPicPr>
          <p:cNvPr id="936" name="Lose all points"/>
          <p:cNvPicPr>
            <a:picLocks noChangeAspect="1" noChangeArrowheads="1"/>
          </p:cNvPicPr>
          <p:nvPr userDrawn="1"/>
        </p:nvPicPr>
        <p:blipFill>
          <a:blip r:embed="rId15">
            <a:extLst>
              <a:ext uri="{28A0092B-C50C-407E-A947-70E740481C1C}">
                <a14:useLocalDpi xmlns:a14="http://schemas.microsoft.com/office/drawing/2010/main" val="0"/>
              </a:ext>
            </a:extLst>
          </a:blip>
          <a:stretch>
            <a:fillRect/>
          </a:stretch>
        </p:blipFill>
        <p:spPr bwMode="auto">
          <a:xfrm>
            <a:off x="11199796" y="5143500"/>
            <a:ext cx="89535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7" name="Picture 936"/>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3615332" y="2710759"/>
            <a:ext cx="1087747" cy="854124"/>
          </a:xfrm>
          <a:prstGeom prst="rect">
            <a:avLst/>
          </a:prstGeom>
          <a:effectLst>
            <a:glow rad="63500">
              <a:schemeClr val="accent5">
                <a:satMod val="175000"/>
                <a:alpha val="20000"/>
              </a:schemeClr>
            </a:glow>
          </a:effectLst>
        </p:spPr>
      </p:pic>
      <p:pic>
        <p:nvPicPr>
          <p:cNvPr id="938" name="Picture 937"/>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3615332" y="2710759"/>
            <a:ext cx="1087747" cy="854124"/>
          </a:xfrm>
          <a:prstGeom prst="rect">
            <a:avLst/>
          </a:prstGeom>
        </p:spPr>
      </p:pic>
      <p:pic>
        <p:nvPicPr>
          <p:cNvPr id="941" name="Picture 940"/>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5258132" y="29260"/>
            <a:ext cx="1087747" cy="854124"/>
          </a:xfrm>
          <a:prstGeom prst="rect">
            <a:avLst/>
          </a:prstGeom>
          <a:effectLst>
            <a:glow rad="63500">
              <a:schemeClr val="accent5">
                <a:satMod val="175000"/>
                <a:alpha val="20000"/>
              </a:schemeClr>
            </a:glow>
          </a:effectLst>
        </p:spPr>
      </p:pic>
      <p:pic>
        <p:nvPicPr>
          <p:cNvPr id="942" name="Picture 941"/>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5258132" y="29260"/>
            <a:ext cx="1087747" cy="854124"/>
          </a:xfrm>
          <a:prstGeom prst="rect">
            <a:avLst/>
          </a:prstGeom>
        </p:spPr>
      </p:pic>
      <p:pic>
        <p:nvPicPr>
          <p:cNvPr id="945" name="Picture 944"/>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6895293" y="2710759"/>
            <a:ext cx="1087747" cy="854124"/>
          </a:xfrm>
          <a:prstGeom prst="rect">
            <a:avLst/>
          </a:prstGeom>
          <a:effectLst>
            <a:glow rad="63500">
              <a:schemeClr val="accent5">
                <a:satMod val="175000"/>
                <a:alpha val="20000"/>
              </a:schemeClr>
            </a:glow>
          </a:effectLst>
        </p:spPr>
      </p:pic>
      <p:pic>
        <p:nvPicPr>
          <p:cNvPr id="946" name="Picture 945"/>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6895293" y="2710759"/>
            <a:ext cx="1087747" cy="854124"/>
          </a:xfrm>
          <a:prstGeom prst="rect">
            <a:avLst/>
          </a:prstGeom>
        </p:spPr>
      </p:pic>
      <p:pic>
        <p:nvPicPr>
          <p:cNvPr id="949" name="Picture 948"/>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8461192" y="29260"/>
            <a:ext cx="1087747" cy="854124"/>
          </a:xfrm>
          <a:prstGeom prst="rect">
            <a:avLst/>
          </a:prstGeom>
          <a:effectLst>
            <a:glow rad="63500">
              <a:schemeClr val="accent5">
                <a:satMod val="175000"/>
                <a:alpha val="20000"/>
              </a:schemeClr>
            </a:glow>
          </a:effectLst>
        </p:spPr>
      </p:pic>
      <p:pic>
        <p:nvPicPr>
          <p:cNvPr id="950" name="Picture 949"/>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8461192" y="29260"/>
            <a:ext cx="1087747" cy="854124"/>
          </a:xfrm>
          <a:prstGeom prst="rect">
            <a:avLst/>
          </a:prstGeom>
        </p:spPr>
      </p:pic>
      <p:pic>
        <p:nvPicPr>
          <p:cNvPr id="411" name="Picture 410"/>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435141" y="1160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430" name="Picture 429"/>
          <p:cNvPicPr>
            <a:picLocks noChangeAspect="1"/>
          </p:cNvPicPr>
          <p:nvPr userDrawn="1"/>
        </p:nvPicPr>
        <p:blipFill>
          <a:blip r:embed="rId16"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435141" y="1160903"/>
            <a:ext cx="969144" cy="991302"/>
          </a:xfrm>
          <a:prstGeom prst="rect">
            <a:avLst/>
          </a:prstGeom>
          <a:effectLst/>
          <a:scene3d>
            <a:camera prst="isometricLeftDown">
              <a:rot lat="1200000" lon="2310000" rev="0"/>
            </a:camera>
            <a:lightRig rig="threePt" dir="t"/>
          </a:scene3d>
        </p:spPr>
      </p:pic>
      <p:pic>
        <p:nvPicPr>
          <p:cNvPr id="939" name="Picture 938"/>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3072302" y="38424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940" name="Picture 939"/>
          <p:cNvPicPr>
            <a:picLocks noChangeAspect="1"/>
          </p:cNvPicPr>
          <p:nvPr userDrawn="1"/>
        </p:nvPicPr>
        <p:blipFill>
          <a:blip r:embed="rId16"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3072302" y="3842402"/>
            <a:ext cx="969144" cy="991302"/>
          </a:xfrm>
          <a:prstGeom prst="rect">
            <a:avLst/>
          </a:prstGeom>
          <a:effectLst/>
          <a:scene3d>
            <a:camera prst="isometricLeftDown">
              <a:rot lat="1200000" lon="2310000" rev="0"/>
            </a:camera>
            <a:lightRig rig="threePt" dir="t"/>
          </a:scene3d>
        </p:spPr>
      </p:pic>
      <p:pic>
        <p:nvPicPr>
          <p:cNvPr id="943" name="Picture 942"/>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4715102" y="1160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944" name="Picture 943"/>
          <p:cNvPicPr>
            <a:picLocks noChangeAspect="1"/>
          </p:cNvPicPr>
          <p:nvPr userDrawn="1"/>
        </p:nvPicPr>
        <p:blipFill>
          <a:blip r:embed="rId16"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715102" y="1160903"/>
            <a:ext cx="969144" cy="991302"/>
          </a:xfrm>
          <a:prstGeom prst="rect">
            <a:avLst/>
          </a:prstGeom>
          <a:effectLst/>
          <a:scene3d>
            <a:camera prst="isometricLeftDown">
              <a:rot lat="1200000" lon="2310000" rev="0"/>
            </a:camera>
            <a:lightRig rig="threePt" dir="t"/>
          </a:scene3d>
        </p:spPr>
      </p:pic>
      <p:pic>
        <p:nvPicPr>
          <p:cNvPr id="947" name="Picture 946"/>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6352263" y="384240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948" name="Picture 947"/>
          <p:cNvPicPr>
            <a:picLocks noChangeAspect="1"/>
          </p:cNvPicPr>
          <p:nvPr userDrawn="1"/>
        </p:nvPicPr>
        <p:blipFill>
          <a:blip r:embed="rId16"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6352263" y="3842402"/>
            <a:ext cx="969144" cy="991302"/>
          </a:xfrm>
          <a:prstGeom prst="rect">
            <a:avLst/>
          </a:prstGeom>
          <a:effectLst/>
          <a:scene3d>
            <a:camera prst="isometricLeftDown">
              <a:rot lat="1200000" lon="2310000" rev="0"/>
            </a:camera>
            <a:lightRig rig="threePt" dir="t"/>
          </a:scene3d>
        </p:spPr>
      </p:pic>
      <p:pic>
        <p:nvPicPr>
          <p:cNvPr id="951" name="Picture 950"/>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7918162" y="1160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952" name="Picture 951"/>
          <p:cNvPicPr>
            <a:picLocks noChangeAspect="1"/>
          </p:cNvPicPr>
          <p:nvPr userDrawn="1"/>
        </p:nvPicPr>
        <p:blipFill>
          <a:blip r:embed="rId16"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7918162" y="1160903"/>
            <a:ext cx="969144" cy="991302"/>
          </a:xfrm>
          <a:prstGeom prst="rect">
            <a:avLst/>
          </a:prstGeom>
          <a:effectLst/>
          <a:scene3d>
            <a:camera prst="isometricLeftDown">
              <a:rot lat="1200000" lon="2310000" rev="0"/>
            </a:camera>
            <a:lightRig rig="threePt" dir="t"/>
          </a:scene3d>
        </p:spPr>
      </p:pic>
    </p:spTree>
    <p:extLst>
      <p:ext uri="{BB962C8B-B14F-4D97-AF65-F5344CB8AC3E}">
        <p14:creationId xmlns:p14="http://schemas.microsoft.com/office/powerpoint/2010/main" val="775837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401"/>
                </p:tgtEl>
              </p:cMediaNode>
            </p:audio>
            <p:seq concurrent="1" nextAc="seek">
              <p:cTn id="3" restart="whenNotActive" fill="hold" evtFilter="cancelBubble" nodeType="interactiveSeq">
                <p:stCondLst>
                  <p:cond evt="onClick" delay="0">
                    <p:tgtEl>
                      <p:spTgt spid="410"/>
                    </p:tgtEl>
                  </p:cond>
                </p:stCondLst>
                <p:endSync evt="end" delay="0">
                  <p:rtn val="all"/>
                </p:endSync>
                <p:childTnLst>
                  <p:par>
                    <p:cTn id="4" fill="hold">
                      <p:stCondLst>
                        <p:cond delay="0"/>
                      </p:stCondLst>
                      <p:childTnLst>
                        <p:par>
                          <p:cTn id="5" fill="hold">
                            <p:stCondLst>
                              <p:cond delay="0"/>
                            </p:stCondLst>
                            <p:childTnLst>
                              <p:par>
                                <p:cTn id="6" presetID="1" presetClass="entr" presetSubtype="0" fill="hold" nodeType="withEffect">
                                  <p:stCondLst>
                                    <p:cond delay="0"/>
                                  </p:stCondLst>
                                  <p:childTnLst>
                                    <p:set>
                                      <p:cBhvr>
                                        <p:cTn id="7" dur="1" fill="hold">
                                          <p:stCondLst>
                                            <p:cond delay="0"/>
                                          </p:stCondLst>
                                        </p:cTn>
                                        <p:tgtEl>
                                          <p:spTgt spid="409"/>
                                        </p:tgtEl>
                                        <p:attrNameLst>
                                          <p:attrName>style.visibility</p:attrName>
                                        </p:attrNameLst>
                                      </p:cBhvr>
                                      <p:to>
                                        <p:strVal val="visible"/>
                                      </p:to>
                                    </p:set>
                                  </p:childTnLst>
                                  <p:subTnLst>
                                    <p:audio>
                                      <p:cMediaNode>
                                        <p:cTn display="0" masterRel="sameClick">
                                          <p:stCondLst>
                                            <p:cond evt="begin" delay="0">
                                              <p:tn val="6"/>
                                            </p:cond>
                                          </p:stCondLst>
                                          <p:endCondLst>
                                            <p:cond evt="onStopAudio" delay="0">
                                              <p:tgtEl>
                                                <p:sldTgt/>
                                              </p:tgtEl>
                                            </p:cond>
                                          </p:endCondLst>
                                        </p:cTn>
                                        <p:tgtEl>
                                          <p:sndTgt r:embed="rId3" name="smw_kick.wav"/>
                                        </p:tgtEl>
                                      </p:cMediaNode>
                                    </p:audio>
                                  </p:subTnLst>
                                </p:cTn>
                              </p:par>
                              <p:par>
                                <p:cTn id="8" presetID="26" presetClass="emph" presetSubtype="0" fill="hold" nodeType="withEffect">
                                  <p:stCondLst>
                                    <p:cond delay="0"/>
                                  </p:stCondLst>
                                  <p:childTnLst>
                                    <p:animEffect transition="out" filter="fade">
                                      <p:cBhvr>
                                        <p:cTn id="9" dur="250" tmFilter="0, 0; .2, .5; .8, .5; 1, 0"/>
                                        <p:tgtEl>
                                          <p:spTgt spid="409"/>
                                        </p:tgtEl>
                                      </p:cBhvr>
                                    </p:animEffect>
                                    <p:animScale>
                                      <p:cBhvr>
                                        <p:cTn id="10" dur="125" autoRev="1" fill="hold"/>
                                        <p:tgtEl>
                                          <p:spTgt spid="409"/>
                                        </p:tgtEl>
                                      </p:cBhvr>
                                      <p:by x="105000" y="105000"/>
                                    </p:animScale>
                                  </p:childTnLst>
                                </p:cTn>
                              </p:par>
                              <p:par>
                                <p:cTn id="11" presetID="1" presetClass="exit" presetSubtype="0" fill="hold" nodeType="withEffect">
                                  <p:stCondLst>
                                    <p:cond delay="0"/>
                                  </p:stCondLst>
                                  <p:childTnLst>
                                    <p:set>
                                      <p:cBhvr>
                                        <p:cTn id="12" dur="1" fill="hold">
                                          <p:stCondLst>
                                            <p:cond delay="0"/>
                                          </p:stCondLst>
                                        </p:cTn>
                                        <p:tgtEl>
                                          <p:spTgt spid="410"/>
                                        </p:tgtEl>
                                        <p:attrNameLst>
                                          <p:attrName>style.visibility</p:attrName>
                                        </p:attrNameLst>
                                      </p:cBhvr>
                                      <p:to>
                                        <p:strVal val="hidden"/>
                                      </p:to>
                                    </p:set>
                                  </p:childTnLst>
                                </p:cTn>
                              </p:par>
                            </p:childTnLst>
                          </p:cTn>
                        </p:par>
                      </p:childTnLst>
                    </p:cTn>
                  </p:par>
                </p:childTnLst>
              </p:cTn>
              <p:nextCondLst>
                <p:cond evt="onClick" delay="0">
                  <p:tgtEl>
                    <p:spTgt spid="410"/>
                  </p:tgtEl>
                </p:cond>
              </p:nextCondLst>
            </p:seq>
            <p:seq concurrent="1" nextAc="seek">
              <p:cTn id="13" restart="whenNotActive" fill="hold" evtFilter="cancelBubble" nodeType="interactiveSeq">
                <p:stCondLst>
                  <p:cond evt="onClick" delay="0">
                    <p:tgtEl>
                      <p:spTgt spid="409"/>
                    </p:tgtEl>
                  </p:cond>
                </p:stCondLst>
                <p:endSync evt="end" delay="0">
                  <p:rtn val="all"/>
                </p:endSync>
                <p:childTnLst>
                  <p:par>
                    <p:cTn id="14" fill="hold">
                      <p:stCondLst>
                        <p:cond delay="0"/>
                      </p:stCondLst>
                      <p:childTnLst>
                        <p:par>
                          <p:cTn id="15" fill="hold">
                            <p:stCondLst>
                              <p:cond delay="0"/>
                            </p:stCondLst>
                            <p:childTnLst>
                              <p:par>
                                <p:cTn id="16" presetID="1" presetClass="exit" presetSubtype="0" fill="hold" nodeType="withEffect">
                                  <p:stCondLst>
                                    <p:cond delay="0"/>
                                  </p:stCondLst>
                                  <p:childTnLst>
                                    <p:set>
                                      <p:cBhvr>
                                        <p:cTn id="17" dur="1" fill="hold">
                                          <p:stCondLst>
                                            <p:cond delay="0"/>
                                          </p:stCondLst>
                                        </p:cTn>
                                        <p:tgtEl>
                                          <p:spTgt spid="409"/>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410"/>
                                        </p:tgtEl>
                                        <p:attrNameLst>
                                          <p:attrName>style.visibility</p:attrName>
                                        </p:attrNameLst>
                                      </p:cBhvr>
                                      <p:to>
                                        <p:strVal val="visible"/>
                                      </p:to>
                                    </p:set>
                                  </p:childTnLst>
                                </p:cTn>
                              </p:par>
                            </p:childTnLst>
                          </p:cTn>
                        </p:par>
                      </p:childTnLst>
                    </p:cTn>
                  </p:par>
                </p:childTnLst>
              </p:cTn>
              <p:nextCondLst>
                <p:cond evt="onClick" delay="0">
                  <p:tgtEl>
                    <p:spTgt spid="409"/>
                  </p:tgtEl>
                </p:cond>
              </p:nextCondLst>
            </p:seq>
            <p:seq concurrent="1" nextAc="seek">
              <p:cTn id="20" restart="whenNotActive" fill="hold" evtFilter="cancelBubble" nodeType="interactiveSeq">
                <p:stCondLst>
                  <p:cond evt="onClick" delay="0">
                    <p:tgtEl>
                      <p:spTgt spid="430"/>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nodeType="withEffect">
                                  <p:stCondLst>
                                    <p:cond delay="0"/>
                                  </p:stCondLst>
                                  <p:childTnLst>
                                    <p:set>
                                      <p:cBhvr>
                                        <p:cTn id="24" dur="1" fill="hold">
                                          <p:stCondLst>
                                            <p:cond delay="0"/>
                                          </p:stCondLst>
                                        </p:cTn>
                                        <p:tgtEl>
                                          <p:spTgt spid="411"/>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Pill_start.wav"/>
                                        </p:tgtEl>
                                      </p:cMediaNode>
                                    </p:audio>
                                  </p:subTnLst>
                                </p:cTn>
                              </p:par>
                              <p:par>
                                <p:cTn id="25" presetID="26" presetClass="emph" presetSubtype="0" fill="hold" nodeType="withEffect">
                                  <p:stCondLst>
                                    <p:cond delay="0"/>
                                  </p:stCondLst>
                                  <p:childTnLst>
                                    <p:animEffect transition="out" filter="fade">
                                      <p:cBhvr>
                                        <p:cTn id="26" dur="250" tmFilter="0, 0; .2, .5; .8, .5; 1, 0"/>
                                        <p:tgtEl>
                                          <p:spTgt spid="411"/>
                                        </p:tgtEl>
                                      </p:cBhvr>
                                    </p:animEffect>
                                    <p:animScale>
                                      <p:cBhvr>
                                        <p:cTn id="27" dur="125" autoRev="1" fill="hold"/>
                                        <p:tgtEl>
                                          <p:spTgt spid="411"/>
                                        </p:tgtEl>
                                      </p:cBhvr>
                                      <p:by x="105000" y="105000"/>
                                    </p:animScale>
                                  </p:childTnLst>
                                </p:cTn>
                              </p:par>
                              <p:par>
                                <p:cTn id="28" presetID="1" presetClass="exit" presetSubtype="0" fill="hold" nodeType="withEffect">
                                  <p:stCondLst>
                                    <p:cond delay="0"/>
                                  </p:stCondLst>
                                  <p:childTnLst>
                                    <p:set>
                                      <p:cBhvr>
                                        <p:cTn id="29" dur="1" fill="hold">
                                          <p:stCondLst>
                                            <p:cond delay="0"/>
                                          </p:stCondLst>
                                        </p:cTn>
                                        <p:tgtEl>
                                          <p:spTgt spid="430"/>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0" restart="whenNotActive" fill="hold" evtFilter="cancelBubble" nodeType="interactiveSeq">
                <p:stCondLst>
                  <p:cond evt="onClick" delay="0">
                    <p:tgtEl>
                      <p:spTgt spid="411"/>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withEffect">
                                  <p:stCondLst>
                                    <p:cond delay="0"/>
                                  </p:stCondLst>
                                  <p:childTnLst>
                                    <p:set>
                                      <p:cBhvr>
                                        <p:cTn id="34" dur="1" fill="hold">
                                          <p:stCondLst>
                                            <p:cond delay="0"/>
                                          </p:stCondLst>
                                        </p:cTn>
                                        <p:tgtEl>
                                          <p:spTgt spid="411"/>
                                        </p:tgtEl>
                                        <p:attrNameLst>
                                          <p:attrName>style.visibility</p:attrName>
                                        </p:attrNameLst>
                                      </p:cBhvr>
                                      <p:to>
                                        <p:strVal val="hidden"/>
                                      </p:to>
                                    </p:set>
                                  </p:childTnLst>
                                  <p:subTnLst>
                                    <p:audio>
                                      <p:cMediaNode>
                                        <p:cTn display="0" masterRel="sameClick">
                                          <p:stCondLst>
                                            <p:cond evt="begin" delay="0">
                                              <p:tn val="33"/>
                                            </p:cond>
                                          </p:stCondLst>
                                          <p:endCondLst>
                                            <p:cond evt="onStopAudio" delay="0">
                                              <p:tgtEl>
                                                <p:sldTgt/>
                                              </p:tgtEl>
                                            </p:cond>
                                          </p:endCondLst>
                                        </p:cTn>
                                        <p:tgtEl>
                                          <p:sndTgt r:embed="rId5" name="Pill_stop.wav"/>
                                        </p:tgtEl>
                                      </p:cMediaNode>
                                    </p:audio>
                                  </p:subTnLst>
                                </p:cTn>
                              </p:par>
                              <p:par>
                                <p:cTn id="35" presetID="1" presetClass="entr" presetSubtype="0" fill="hold" nodeType="withEffect">
                                  <p:stCondLst>
                                    <p:cond delay="0"/>
                                  </p:stCondLst>
                                  <p:childTnLst>
                                    <p:set>
                                      <p:cBhvr>
                                        <p:cTn id="36" dur="1" fill="hold">
                                          <p:stCondLst>
                                            <p:cond delay="0"/>
                                          </p:stCondLst>
                                        </p:cTn>
                                        <p:tgtEl>
                                          <p:spTgt spid="430"/>
                                        </p:tgtEl>
                                        <p:attrNameLst>
                                          <p:attrName>style.visibility</p:attrName>
                                        </p:attrNameLst>
                                      </p:cBhvr>
                                      <p:to>
                                        <p:strVal val="visible"/>
                                      </p:to>
                                    </p:set>
                                  </p:childTnLst>
                                </p:cTn>
                              </p:par>
                            </p:childTnLst>
                          </p:cTn>
                        </p:par>
                      </p:childTnLst>
                    </p:cTn>
                  </p:par>
                </p:childTnLst>
              </p:cTn>
              <p:nextCondLst>
                <p:cond evt="onClick" delay="0">
                  <p:tgtEl>
                    <p:spTgt spid="411"/>
                  </p:tgtEl>
                </p:cond>
              </p:nextCondLst>
            </p:seq>
            <p:seq concurrent="1" nextAc="seek">
              <p:cTn id="37" restart="whenNotActive" fill="hold" evtFilter="cancelBubble" nodeType="interactiveSeq">
                <p:stCondLst>
                  <p:cond evt="onClick" delay="0">
                    <p:tgtEl>
                      <p:spTgt spid="532"/>
                    </p:tgtEl>
                  </p:cond>
                </p:stCondLst>
                <p:endSync evt="end" delay="0">
                  <p:rtn val="all"/>
                </p:endSync>
                <p:childTnLst>
                  <p:par>
                    <p:cTn id="38" fill="hold">
                      <p:stCondLst>
                        <p:cond delay="0"/>
                      </p:stCondLst>
                      <p:childTnLst>
                        <p:par>
                          <p:cTn id="39" fill="hold">
                            <p:stCondLst>
                              <p:cond delay="0"/>
                            </p:stCondLst>
                            <p:childTnLst>
                              <p:par>
                                <p:cTn id="40" presetID="1" presetClass="exit" presetSubtype="0" fill="hold" grpId="0" nodeType="withEffect">
                                  <p:stCondLst>
                                    <p:cond delay="0"/>
                                  </p:stCondLst>
                                  <p:childTnLst>
                                    <p:set>
                                      <p:cBhvr>
                                        <p:cTn id="41" dur="1" fill="hold">
                                          <p:stCondLst>
                                            <p:cond delay="0"/>
                                          </p:stCondLst>
                                        </p:cTn>
                                        <p:tgtEl>
                                          <p:spTgt spid="532"/>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533"/>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534"/>
                                        </p:tgtEl>
                                        <p:attrNameLst>
                                          <p:attrName>style.visibility</p:attrName>
                                        </p:attrNameLst>
                                      </p:cBhvr>
                                      <p:to>
                                        <p:strVal val="visible"/>
                                      </p:to>
                                    </p:set>
                                  </p:childTnLst>
                                </p:cTn>
                              </p:par>
                            </p:childTnLst>
                          </p:cTn>
                        </p:par>
                      </p:childTnLst>
                    </p:cTn>
                  </p:par>
                </p:childTnLst>
              </p:cTn>
              <p:nextCondLst>
                <p:cond evt="onClick" delay="0">
                  <p:tgtEl>
                    <p:spTgt spid="532"/>
                  </p:tgtEl>
                </p:cond>
              </p:nextCondLst>
            </p:seq>
            <p:seq concurrent="1" nextAc="seek">
              <p:cTn id="46" restart="whenNotActive" fill="hold" evtFilter="cancelBubble" nodeType="interactiveSeq">
                <p:stCondLst>
                  <p:cond evt="onClick" delay="0">
                    <p:tgtEl>
                      <p:spTgt spid="534"/>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grpId="1" nodeType="withEffect">
                                  <p:stCondLst>
                                    <p:cond delay="0"/>
                                  </p:stCondLst>
                                  <p:childTnLst>
                                    <p:set>
                                      <p:cBhvr>
                                        <p:cTn id="50" dur="1" fill="hold">
                                          <p:stCondLst>
                                            <p:cond delay="0"/>
                                          </p:stCondLst>
                                        </p:cTn>
                                        <p:tgtEl>
                                          <p:spTgt spid="533"/>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534"/>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532"/>
                                        </p:tgtEl>
                                        <p:attrNameLst>
                                          <p:attrName>style.visibility</p:attrName>
                                        </p:attrNameLst>
                                      </p:cBhvr>
                                      <p:to>
                                        <p:strVal val="visible"/>
                                      </p:to>
                                    </p:set>
                                  </p:childTnLst>
                                </p:cTn>
                              </p:par>
                            </p:childTnLst>
                          </p:cTn>
                        </p:par>
                      </p:childTnLst>
                    </p:cTn>
                  </p:par>
                </p:childTnLst>
              </p:cTn>
              <p:nextCondLst>
                <p:cond evt="onClick" delay="0">
                  <p:tgtEl>
                    <p:spTgt spid="534"/>
                  </p:tgtEl>
                </p:cond>
              </p:nextCondLst>
            </p:seq>
            <p:seq concurrent="1" nextAc="seek">
              <p:cTn id="55" restart="whenNotActive" fill="hold" evtFilter="cancelBubble" nodeType="interactiveSeq">
                <p:stCondLst>
                  <p:cond evt="onClick" delay="0">
                    <p:tgtEl>
                      <p:spTgt spid="533"/>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grpId="2" nodeType="withEffect">
                                  <p:stCondLst>
                                    <p:cond delay="0"/>
                                  </p:stCondLst>
                                  <p:childTnLst>
                                    <p:set>
                                      <p:cBhvr>
                                        <p:cTn id="59" dur="1" fill="hold">
                                          <p:stCondLst>
                                            <p:cond delay="0"/>
                                          </p:stCondLst>
                                        </p:cTn>
                                        <p:tgtEl>
                                          <p:spTgt spid="533"/>
                                        </p:tgtEl>
                                        <p:attrNameLst>
                                          <p:attrName>style.visibility</p:attrName>
                                        </p:attrNameLst>
                                      </p:cBhvr>
                                      <p:to>
                                        <p:strVal val="hidden"/>
                                      </p:to>
                                    </p:set>
                                  </p:childTnLst>
                                </p:cTn>
                              </p:par>
                              <p:par>
                                <p:cTn id="60" presetID="1" presetClass="exit" presetSubtype="0" fill="hold" grpId="3" nodeType="withEffect">
                                  <p:stCondLst>
                                    <p:cond delay="0"/>
                                  </p:stCondLst>
                                  <p:childTnLst>
                                    <p:set>
                                      <p:cBhvr>
                                        <p:cTn id="61" dur="1" fill="hold">
                                          <p:stCondLst>
                                            <p:cond delay="0"/>
                                          </p:stCondLst>
                                        </p:cTn>
                                        <p:tgtEl>
                                          <p:spTgt spid="534"/>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536"/>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535"/>
                                        </p:tgtEl>
                                        <p:attrNameLst>
                                          <p:attrName>style.visibility</p:attrName>
                                        </p:attrNameLst>
                                      </p:cBhvr>
                                      <p:to>
                                        <p:strVal val="visible"/>
                                      </p:to>
                                    </p:set>
                                  </p:childTnLst>
                                </p:cTn>
                              </p:par>
                            </p:childTnLst>
                          </p:cTn>
                        </p:par>
                      </p:childTnLst>
                    </p:cTn>
                  </p:par>
                </p:childTnLst>
              </p:cTn>
              <p:nextCondLst>
                <p:cond evt="onClick" delay="0">
                  <p:tgtEl>
                    <p:spTgt spid="533"/>
                  </p:tgtEl>
                </p:cond>
              </p:nextCondLst>
            </p:seq>
            <p:seq concurrent="1" nextAc="seek">
              <p:cTn id="66" restart="whenNotActive" fill="hold" evtFilter="cancelBubble" nodeType="interactiveSeq">
                <p:stCondLst>
                  <p:cond evt="onClick" delay="0">
                    <p:tgtEl>
                      <p:spTgt spid="536"/>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withEffect">
                                  <p:stCondLst>
                                    <p:cond delay="0"/>
                                  </p:stCondLst>
                                  <p:childTnLst>
                                    <p:set>
                                      <p:cBhvr>
                                        <p:cTn id="70" dur="1" fill="hold">
                                          <p:stCondLst>
                                            <p:cond delay="0"/>
                                          </p:stCondLst>
                                        </p:cTn>
                                        <p:tgtEl>
                                          <p:spTgt spid="536"/>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535"/>
                                        </p:tgtEl>
                                        <p:attrNameLst>
                                          <p:attrName>style.visibility</p:attrName>
                                        </p:attrNameLst>
                                      </p:cBhvr>
                                      <p:to>
                                        <p:strVal val="hidden"/>
                                      </p:to>
                                    </p:set>
                                  </p:childTnLst>
                                </p:cTn>
                              </p:par>
                              <p:par>
                                <p:cTn id="73" presetID="1" presetClass="entr" presetSubtype="0" fill="hold" grpId="3" nodeType="withEffect">
                                  <p:stCondLst>
                                    <p:cond delay="0"/>
                                  </p:stCondLst>
                                  <p:childTnLst>
                                    <p:set>
                                      <p:cBhvr>
                                        <p:cTn id="74" dur="1" fill="hold">
                                          <p:stCondLst>
                                            <p:cond delay="0"/>
                                          </p:stCondLst>
                                        </p:cTn>
                                        <p:tgtEl>
                                          <p:spTgt spid="533"/>
                                        </p:tgtEl>
                                        <p:attrNameLst>
                                          <p:attrName>style.visibility</p:attrName>
                                        </p:attrNameLst>
                                      </p:cBhvr>
                                      <p:to>
                                        <p:strVal val="visible"/>
                                      </p:to>
                                    </p:set>
                                  </p:childTnLst>
                                </p:cTn>
                              </p:par>
                              <p:par>
                                <p:cTn id="75" presetID="1" presetClass="entr" presetSubtype="0" fill="hold" grpId="2" nodeType="withEffect">
                                  <p:stCondLst>
                                    <p:cond delay="0"/>
                                  </p:stCondLst>
                                  <p:childTnLst>
                                    <p:set>
                                      <p:cBhvr>
                                        <p:cTn id="76" dur="1" fill="hold">
                                          <p:stCondLst>
                                            <p:cond delay="0"/>
                                          </p:stCondLst>
                                        </p:cTn>
                                        <p:tgtEl>
                                          <p:spTgt spid="534"/>
                                        </p:tgtEl>
                                        <p:attrNameLst>
                                          <p:attrName>style.visibility</p:attrName>
                                        </p:attrNameLst>
                                      </p:cBhvr>
                                      <p:to>
                                        <p:strVal val="visible"/>
                                      </p:to>
                                    </p:set>
                                  </p:childTnLst>
                                </p:cTn>
                              </p:par>
                            </p:childTnLst>
                          </p:cTn>
                        </p:par>
                      </p:childTnLst>
                    </p:cTn>
                  </p:par>
                </p:childTnLst>
              </p:cTn>
              <p:nextCondLst>
                <p:cond evt="onClick" delay="0">
                  <p:tgtEl>
                    <p:spTgt spid="536"/>
                  </p:tgtEl>
                </p:cond>
              </p:nextCondLst>
            </p:seq>
            <p:seq concurrent="1" nextAc="seek">
              <p:cTn id="77" restart="whenNotActive" fill="hold" evtFilter="cancelBubble" nodeType="interactiveSeq">
                <p:stCondLst>
                  <p:cond evt="onClick" delay="0">
                    <p:tgtEl>
                      <p:spTgt spid="535"/>
                    </p:tgtEl>
                  </p:cond>
                </p:stCondLst>
                <p:endSync evt="end" delay="0">
                  <p:rtn val="all"/>
                </p:endSync>
                <p:childTnLst>
                  <p:par>
                    <p:cTn id="78" fill="hold">
                      <p:stCondLst>
                        <p:cond delay="0"/>
                      </p:stCondLst>
                      <p:childTnLst>
                        <p:par>
                          <p:cTn id="79" fill="hold">
                            <p:stCondLst>
                              <p:cond delay="0"/>
                            </p:stCondLst>
                            <p:childTnLst>
                              <p:par>
                                <p:cTn id="80" presetID="1" presetClass="exit" presetSubtype="0" fill="hold" grpId="2" nodeType="withEffect">
                                  <p:stCondLst>
                                    <p:cond delay="0"/>
                                  </p:stCondLst>
                                  <p:childTnLst>
                                    <p:set>
                                      <p:cBhvr>
                                        <p:cTn id="81" dur="1" fill="hold">
                                          <p:stCondLst>
                                            <p:cond delay="0"/>
                                          </p:stCondLst>
                                        </p:cTn>
                                        <p:tgtEl>
                                          <p:spTgt spid="535"/>
                                        </p:tgtEl>
                                        <p:attrNameLst>
                                          <p:attrName>style.visibility</p:attrName>
                                        </p:attrNameLst>
                                      </p:cBhvr>
                                      <p:to>
                                        <p:strVal val="hidden"/>
                                      </p:to>
                                    </p:set>
                                  </p:childTnLst>
                                </p:cTn>
                              </p:par>
                              <p:par>
                                <p:cTn id="82" presetID="1" presetClass="exit" presetSubtype="0" fill="hold" grpId="2" nodeType="withEffect">
                                  <p:stCondLst>
                                    <p:cond delay="0"/>
                                  </p:stCondLst>
                                  <p:childTnLst>
                                    <p:set>
                                      <p:cBhvr>
                                        <p:cTn id="83" dur="1" fill="hold">
                                          <p:stCondLst>
                                            <p:cond delay="0"/>
                                          </p:stCondLst>
                                        </p:cTn>
                                        <p:tgtEl>
                                          <p:spTgt spid="536"/>
                                        </p:tgtEl>
                                        <p:attrNameLst>
                                          <p:attrName>style.visibility</p:attrName>
                                        </p:attrNameLst>
                                      </p:cBhvr>
                                      <p:to>
                                        <p:strVal val="hidden"/>
                                      </p:to>
                                    </p:set>
                                  </p:childTnLst>
                                </p:cTn>
                              </p:par>
                              <p:par>
                                <p:cTn id="84" presetID="1" presetClass="entr" presetSubtype="0" fill="hold" grpId="3" nodeType="withEffect">
                                  <p:stCondLst>
                                    <p:cond delay="0"/>
                                  </p:stCondLst>
                                  <p:childTnLst>
                                    <p:set>
                                      <p:cBhvr>
                                        <p:cTn id="85" dur="1" fill="hold">
                                          <p:stCondLst>
                                            <p:cond delay="0"/>
                                          </p:stCondLst>
                                        </p:cTn>
                                        <p:tgtEl>
                                          <p:spTgt spid="538"/>
                                        </p:tgtEl>
                                        <p:attrNameLst>
                                          <p:attrName>style.visibility</p:attrName>
                                        </p:attrNameLst>
                                      </p:cBhvr>
                                      <p:to>
                                        <p:strVal val="visible"/>
                                      </p:to>
                                    </p:set>
                                  </p:childTnLst>
                                </p:cTn>
                              </p:par>
                              <p:par>
                                <p:cTn id="86" presetID="1" presetClass="entr" presetSubtype="0" fill="hold" grpId="3" nodeType="withEffect">
                                  <p:stCondLst>
                                    <p:cond delay="0"/>
                                  </p:stCondLst>
                                  <p:childTnLst>
                                    <p:set>
                                      <p:cBhvr>
                                        <p:cTn id="87" dur="1" fill="hold">
                                          <p:stCondLst>
                                            <p:cond delay="0"/>
                                          </p:stCondLst>
                                        </p:cTn>
                                        <p:tgtEl>
                                          <p:spTgt spid="537"/>
                                        </p:tgtEl>
                                        <p:attrNameLst>
                                          <p:attrName>style.visibility</p:attrName>
                                        </p:attrNameLst>
                                      </p:cBhvr>
                                      <p:to>
                                        <p:strVal val="visible"/>
                                      </p:to>
                                    </p:set>
                                  </p:childTnLst>
                                </p:cTn>
                              </p:par>
                            </p:childTnLst>
                          </p:cTn>
                        </p:par>
                      </p:childTnLst>
                    </p:cTn>
                  </p:par>
                </p:childTnLst>
              </p:cTn>
              <p:nextCondLst>
                <p:cond evt="onClick" delay="0">
                  <p:tgtEl>
                    <p:spTgt spid="535"/>
                  </p:tgtEl>
                </p:cond>
              </p:nextCondLst>
            </p:seq>
            <p:seq concurrent="1" nextAc="seek">
              <p:cTn id="88" restart="whenNotActive" fill="hold" evtFilter="cancelBubble" nodeType="interactiveSeq">
                <p:stCondLst>
                  <p:cond evt="onClick" delay="0">
                    <p:tgtEl>
                      <p:spTgt spid="538"/>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1" nodeType="withEffect">
                                  <p:stCondLst>
                                    <p:cond delay="0"/>
                                  </p:stCondLst>
                                  <p:childTnLst>
                                    <p:set>
                                      <p:cBhvr>
                                        <p:cTn id="92" dur="1" fill="hold">
                                          <p:stCondLst>
                                            <p:cond delay="0"/>
                                          </p:stCondLst>
                                        </p:cTn>
                                        <p:tgtEl>
                                          <p:spTgt spid="538"/>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537"/>
                                        </p:tgtEl>
                                        <p:attrNameLst>
                                          <p:attrName>style.visibility</p:attrName>
                                        </p:attrNameLst>
                                      </p:cBhvr>
                                      <p:to>
                                        <p:strVal val="hidden"/>
                                      </p:to>
                                    </p:set>
                                  </p:childTnLst>
                                </p:cTn>
                              </p:par>
                              <p:par>
                                <p:cTn id="95" presetID="1" presetClass="entr" presetSubtype="0" fill="hold" grpId="3" nodeType="withEffect">
                                  <p:stCondLst>
                                    <p:cond delay="0"/>
                                  </p:stCondLst>
                                  <p:childTnLst>
                                    <p:set>
                                      <p:cBhvr>
                                        <p:cTn id="96" dur="1" fill="hold">
                                          <p:stCondLst>
                                            <p:cond delay="0"/>
                                          </p:stCondLst>
                                        </p:cTn>
                                        <p:tgtEl>
                                          <p:spTgt spid="536"/>
                                        </p:tgtEl>
                                        <p:attrNameLst>
                                          <p:attrName>style.visibility</p:attrName>
                                        </p:attrNameLst>
                                      </p:cBhvr>
                                      <p:to>
                                        <p:strVal val="visible"/>
                                      </p:to>
                                    </p:set>
                                  </p:childTnLst>
                                </p:cTn>
                              </p:par>
                              <p:par>
                                <p:cTn id="97" presetID="1" presetClass="entr" presetSubtype="0" fill="hold" grpId="3" nodeType="withEffect">
                                  <p:stCondLst>
                                    <p:cond delay="0"/>
                                  </p:stCondLst>
                                  <p:childTnLst>
                                    <p:set>
                                      <p:cBhvr>
                                        <p:cTn id="98" dur="1" fill="hold">
                                          <p:stCondLst>
                                            <p:cond delay="0"/>
                                          </p:stCondLst>
                                        </p:cTn>
                                        <p:tgtEl>
                                          <p:spTgt spid="535"/>
                                        </p:tgtEl>
                                        <p:attrNameLst>
                                          <p:attrName>style.visibility</p:attrName>
                                        </p:attrNameLst>
                                      </p:cBhvr>
                                      <p:to>
                                        <p:strVal val="visible"/>
                                      </p:to>
                                    </p:set>
                                  </p:childTnLst>
                                </p:cTn>
                              </p:par>
                            </p:childTnLst>
                          </p:cTn>
                        </p:par>
                      </p:childTnLst>
                    </p:cTn>
                  </p:par>
                </p:childTnLst>
              </p:cTn>
              <p:nextCondLst>
                <p:cond evt="onClick" delay="0">
                  <p:tgtEl>
                    <p:spTgt spid="538"/>
                  </p:tgtEl>
                </p:cond>
              </p:nextCondLst>
            </p:seq>
            <p:seq concurrent="1" nextAc="seek">
              <p:cTn id="99" restart="whenNotActive" fill="hold" evtFilter="cancelBubble" nodeType="interactiveSeq">
                <p:stCondLst>
                  <p:cond evt="onClick" delay="0">
                    <p:tgtEl>
                      <p:spTgt spid="537"/>
                    </p:tgtEl>
                  </p:cond>
                </p:stCondLst>
                <p:endSync evt="end" delay="0">
                  <p:rtn val="all"/>
                </p:endSync>
                <p:childTnLst>
                  <p:par>
                    <p:cTn id="100" fill="hold">
                      <p:stCondLst>
                        <p:cond delay="0"/>
                      </p:stCondLst>
                      <p:childTnLst>
                        <p:par>
                          <p:cTn id="101" fill="hold">
                            <p:stCondLst>
                              <p:cond delay="0"/>
                            </p:stCondLst>
                            <p:childTnLst>
                              <p:par>
                                <p:cTn id="102" presetID="1" presetClass="exit" presetSubtype="0" fill="hold" grpId="2" nodeType="withEffect">
                                  <p:stCondLst>
                                    <p:cond delay="0"/>
                                  </p:stCondLst>
                                  <p:childTnLst>
                                    <p:set>
                                      <p:cBhvr>
                                        <p:cTn id="103" dur="1" fill="hold">
                                          <p:stCondLst>
                                            <p:cond delay="0"/>
                                          </p:stCondLst>
                                        </p:cTn>
                                        <p:tgtEl>
                                          <p:spTgt spid="537"/>
                                        </p:tgtEl>
                                        <p:attrNameLst>
                                          <p:attrName>style.visibility</p:attrName>
                                        </p:attrNameLst>
                                      </p:cBhvr>
                                      <p:to>
                                        <p:strVal val="hidden"/>
                                      </p:to>
                                    </p:set>
                                  </p:childTnLst>
                                </p:cTn>
                              </p:par>
                              <p:par>
                                <p:cTn id="104" presetID="1" presetClass="exit" presetSubtype="0" fill="hold" grpId="2" nodeType="withEffect">
                                  <p:stCondLst>
                                    <p:cond delay="0"/>
                                  </p:stCondLst>
                                  <p:childTnLst>
                                    <p:set>
                                      <p:cBhvr>
                                        <p:cTn id="105" dur="1" fill="hold">
                                          <p:stCondLst>
                                            <p:cond delay="0"/>
                                          </p:stCondLst>
                                        </p:cTn>
                                        <p:tgtEl>
                                          <p:spTgt spid="538"/>
                                        </p:tgtEl>
                                        <p:attrNameLst>
                                          <p:attrName>style.visibility</p:attrName>
                                        </p:attrNameLst>
                                      </p:cBhvr>
                                      <p:to>
                                        <p:strVal val="hidden"/>
                                      </p:to>
                                    </p:set>
                                  </p:childTnLst>
                                </p:cTn>
                              </p:par>
                              <p:par>
                                <p:cTn id="106" presetID="1" presetClass="entr" presetSubtype="0" fill="hold" grpId="3" nodeType="withEffect">
                                  <p:stCondLst>
                                    <p:cond delay="0"/>
                                  </p:stCondLst>
                                  <p:childTnLst>
                                    <p:set>
                                      <p:cBhvr>
                                        <p:cTn id="107" dur="1" fill="hold">
                                          <p:stCondLst>
                                            <p:cond delay="0"/>
                                          </p:stCondLst>
                                        </p:cTn>
                                        <p:tgtEl>
                                          <p:spTgt spid="540"/>
                                        </p:tgtEl>
                                        <p:attrNameLst>
                                          <p:attrName>style.visibility</p:attrName>
                                        </p:attrNameLst>
                                      </p:cBhvr>
                                      <p:to>
                                        <p:strVal val="visible"/>
                                      </p:to>
                                    </p:set>
                                  </p:childTnLst>
                                </p:cTn>
                              </p:par>
                              <p:par>
                                <p:cTn id="108" presetID="1" presetClass="entr" presetSubtype="0" fill="hold" grpId="3" nodeType="withEffect">
                                  <p:stCondLst>
                                    <p:cond delay="0"/>
                                  </p:stCondLst>
                                  <p:childTnLst>
                                    <p:set>
                                      <p:cBhvr>
                                        <p:cTn id="109" dur="1" fill="hold">
                                          <p:stCondLst>
                                            <p:cond delay="0"/>
                                          </p:stCondLst>
                                        </p:cTn>
                                        <p:tgtEl>
                                          <p:spTgt spid="539"/>
                                        </p:tgtEl>
                                        <p:attrNameLst>
                                          <p:attrName>style.visibility</p:attrName>
                                        </p:attrNameLst>
                                      </p:cBhvr>
                                      <p:to>
                                        <p:strVal val="visible"/>
                                      </p:to>
                                    </p:set>
                                  </p:childTnLst>
                                </p:cTn>
                              </p:par>
                            </p:childTnLst>
                          </p:cTn>
                        </p:par>
                      </p:childTnLst>
                    </p:cTn>
                  </p:par>
                </p:childTnLst>
              </p:cTn>
              <p:nextCondLst>
                <p:cond evt="onClick" delay="0">
                  <p:tgtEl>
                    <p:spTgt spid="537"/>
                  </p:tgtEl>
                </p:cond>
              </p:nextCondLst>
            </p:seq>
            <p:seq concurrent="1" nextAc="seek">
              <p:cTn id="110" restart="whenNotActive" fill="hold" evtFilter="cancelBubble" nodeType="interactiveSeq">
                <p:stCondLst>
                  <p:cond evt="onClick" delay="0">
                    <p:tgtEl>
                      <p:spTgt spid="540"/>
                    </p:tgtEl>
                  </p:cond>
                </p:stCondLst>
                <p:endSync evt="end" delay="0">
                  <p:rtn val="all"/>
                </p:endSync>
                <p:childTnLst>
                  <p:par>
                    <p:cTn id="111" fill="hold">
                      <p:stCondLst>
                        <p:cond delay="0"/>
                      </p:stCondLst>
                      <p:childTnLst>
                        <p:par>
                          <p:cTn id="112" fill="hold">
                            <p:stCondLst>
                              <p:cond delay="0"/>
                            </p:stCondLst>
                            <p:childTnLst>
                              <p:par>
                                <p:cTn id="113" presetID="1" presetClass="exit" presetSubtype="0" fill="hold" grpId="1" nodeType="withEffect">
                                  <p:stCondLst>
                                    <p:cond delay="0"/>
                                  </p:stCondLst>
                                  <p:childTnLst>
                                    <p:set>
                                      <p:cBhvr>
                                        <p:cTn id="114" dur="1" fill="hold">
                                          <p:stCondLst>
                                            <p:cond delay="0"/>
                                          </p:stCondLst>
                                        </p:cTn>
                                        <p:tgtEl>
                                          <p:spTgt spid="540"/>
                                        </p:tgtEl>
                                        <p:attrNameLst>
                                          <p:attrName>style.visibility</p:attrName>
                                        </p:attrNameLst>
                                      </p:cBhvr>
                                      <p:to>
                                        <p:strVal val="hidden"/>
                                      </p:to>
                                    </p:set>
                                  </p:childTnLst>
                                </p:cTn>
                              </p:par>
                              <p:par>
                                <p:cTn id="115" presetID="1" presetClass="exit" presetSubtype="0" fill="hold" grpId="1" nodeType="withEffect">
                                  <p:stCondLst>
                                    <p:cond delay="0"/>
                                  </p:stCondLst>
                                  <p:childTnLst>
                                    <p:set>
                                      <p:cBhvr>
                                        <p:cTn id="116" dur="1" fill="hold">
                                          <p:stCondLst>
                                            <p:cond delay="0"/>
                                          </p:stCondLst>
                                        </p:cTn>
                                        <p:tgtEl>
                                          <p:spTgt spid="539"/>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538"/>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37"/>
                                        </p:tgtEl>
                                        <p:attrNameLst>
                                          <p:attrName>style.visibility</p:attrName>
                                        </p:attrNameLst>
                                      </p:cBhvr>
                                      <p:to>
                                        <p:strVal val="visible"/>
                                      </p:to>
                                    </p:set>
                                  </p:childTnLst>
                                </p:cTn>
                              </p:par>
                            </p:childTnLst>
                          </p:cTn>
                        </p:par>
                      </p:childTnLst>
                    </p:cTn>
                  </p:par>
                </p:childTnLst>
              </p:cTn>
              <p:nextCondLst>
                <p:cond evt="onClick" delay="0">
                  <p:tgtEl>
                    <p:spTgt spid="540"/>
                  </p:tgtEl>
                </p:cond>
              </p:nextCondLst>
            </p:seq>
            <p:seq concurrent="1" nextAc="seek">
              <p:cTn id="121" restart="whenNotActive" fill="hold" evtFilter="cancelBubble" nodeType="interactiveSeq">
                <p:stCondLst>
                  <p:cond evt="onClick" delay="0">
                    <p:tgtEl>
                      <p:spTgt spid="539"/>
                    </p:tgtEl>
                  </p:cond>
                </p:stCondLst>
                <p:endSync evt="end" delay="0">
                  <p:rtn val="all"/>
                </p:endSync>
                <p:childTnLst>
                  <p:par>
                    <p:cTn id="122" fill="hold">
                      <p:stCondLst>
                        <p:cond delay="0"/>
                      </p:stCondLst>
                      <p:childTnLst>
                        <p:par>
                          <p:cTn id="123" fill="hold">
                            <p:stCondLst>
                              <p:cond delay="0"/>
                            </p:stCondLst>
                            <p:childTnLst>
                              <p:par>
                                <p:cTn id="124" presetID="1" presetClass="exit" presetSubtype="0" fill="hold" grpId="2" nodeType="withEffect">
                                  <p:stCondLst>
                                    <p:cond delay="0"/>
                                  </p:stCondLst>
                                  <p:childTnLst>
                                    <p:set>
                                      <p:cBhvr>
                                        <p:cTn id="125" dur="1" fill="hold">
                                          <p:stCondLst>
                                            <p:cond delay="0"/>
                                          </p:stCondLst>
                                        </p:cTn>
                                        <p:tgtEl>
                                          <p:spTgt spid="539"/>
                                        </p:tgtEl>
                                        <p:attrNameLst>
                                          <p:attrName>style.visibility</p:attrName>
                                        </p:attrNameLst>
                                      </p:cBhvr>
                                      <p:to>
                                        <p:strVal val="hidden"/>
                                      </p:to>
                                    </p:set>
                                  </p:childTnLst>
                                </p:cTn>
                              </p:par>
                              <p:par>
                                <p:cTn id="126" presetID="1" presetClass="exit" presetSubtype="0" fill="hold" grpId="2" nodeType="withEffect">
                                  <p:stCondLst>
                                    <p:cond delay="0"/>
                                  </p:stCondLst>
                                  <p:childTnLst>
                                    <p:set>
                                      <p:cBhvr>
                                        <p:cTn id="127" dur="1" fill="hold">
                                          <p:stCondLst>
                                            <p:cond delay="0"/>
                                          </p:stCondLst>
                                        </p:cTn>
                                        <p:tgtEl>
                                          <p:spTgt spid="540"/>
                                        </p:tgtEl>
                                        <p:attrNameLst>
                                          <p:attrName>style.visibility</p:attrName>
                                        </p:attrNameLst>
                                      </p:cBhvr>
                                      <p:to>
                                        <p:strVal val="hidden"/>
                                      </p:to>
                                    </p:set>
                                  </p:childTnLst>
                                </p:cTn>
                              </p:par>
                              <p:par>
                                <p:cTn id="128" presetID="1" presetClass="entr" presetSubtype="0" fill="hold" grpId="0" nodeType="withEffect">
                                  <p:stCondLst>
                                    <p:cond delay="0"/>
                                  </p:stCondLst>
                                  <p:childTnLst>
                                    <p:set>
                                      <p:cBhvr>
                                        <p:cTn id="129" dur="1" fill="hold">
                                          <p:stCondLst>
                                            <p:cond delay="0"/>
                                          </p:stCondLst>
                                        </p:cTn>
                                        <p:tgtEl>
                                          <p:spTgt spid="542"/>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541"/>
                                        </p:tgtEl>
                                        <p:attrNameLst>
                                          <p:attrName>style.visibility</p:attrName>
                                        </p:attrNameLst>
                                      </p:cBhvr>
                                      <p:to>
                                        <p:strVal val="visible"/>
                                      </p:to>
                                    </p:set>
                                  </p:childTnLst>
                                </p:cTn>
                              </p:par>
                            </p:childTnLst>
                          </p:cTn>
                        </p:par>
                      </p:childTnLst>
                    </p:cTn>
                  </p:par>
                </p:childTnLst>
              </p:cTn>
              <p:nextCondLst>
                <p:cond evt="onClick" delay="0">
                  <p:tgtEl>
                    <p:spTgt spid="539"/>
                  </p:tgtEl>
                </p:cond>
              </p:nextCondLst>
            </p:seq>
            <p:seq concurrent="1" nextAc="seek">
              <p:cTn id="132" restart="whenNotActive" fill="hold" evtFilter="cancelBubble" nodeType="interactiveSeq">
                <p:stCondLst>
                  <p:cond evt="onClick" delay="0">
                    <p:tgtEl>
                      <p:spTgt spid="542"/>
                    </p:tgtEl>
                  </p:cond>
                </p:stCondLst>
                <p:endSync evt="end" delay="0">
                  <p:rtn val="all"/>
                </p:endSync>
                <p:childTnLst>
                  <p:par>
                    <p:cTn id="133" fill="hold">
                      <p:stCondLst>
                        <p:cond delay="0"/>
                      </p:stCondLst>
                      <p:childTnLst>
                        <p:par>
                          <p:cTn id="134" fill="hold">
                            <p:stCondLst>
                              <p:cond delay="0"/>
                            </p:stCondLst>
                            <p:childTnLst>
                              <p:par>
                                <p:cTn id="135" presetID="1" presetClass="exit" presetSubtype="0" fill="hold" grpId="1" nodeType="withEffect">
                                  <p:stCondLst>
                                    <p:cond delay="0"/>
                                  </p:stCondLst>
                                  <p:childTnLst>
                                    <p:set>
                                      <p:cBhvr>
                                        <p:cTn id="136" dur="1" fill="hold">
                                          <p:stCondLst>
                                            <p:cond delay="0"/>
                                          </p:stCondLst>
                                        </p:cTn>
                                        <p:tgtEl>
                                          <p:spTgt spid="542"/>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541"/>
                                        </p:tgtEl>
                                        <p:attrNameLst>
                                          <p:attrName>style.visibility</p:attrName>
                                        </p:attrNameLst>
                                      </p:cBhvr>
                                      <p:to>
                                        <p:strVal val="hidden"/>
                                      </p:to>
                                    </p:set>
                                  </p:childTnLst>
                                </p:cTn>
                              </p:par>
                              <p:par>
                                <p:cTn id="139" presetID="1" presetClass="entr" presetSubtype="0" fill="hold" grpId="0" nodeType="withEffect">
                                  <p:stCondLst>
                                    <p:cond delay="0"/>
                                  </p:stCondLst>
                                  <p:childTnLst>
                                    <p:set>
                                      <p:cBhvr>
                                        <p:cTn id="140" dur="1" fill="hold">
                                          <p:stCondLst>
                                            <p:cond delay="0"/>
                                          </p:stCondLst>
                                        </p:cTn>
                                        <p:tgtEl>
                                          <p:spTgt spid="540"/>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39"/>
                                        </p:tgtEl>
                                        <p:attrNameLst>
                                          <p:attrName>style.visibility</p:attrName>
                                        </p:attrNameLst>
                                      </p:cBhvr>
                                      <p:to>
                                        <p:strVal val="visible"/>
                                      </p:to>
                                    </p:set>
                                  </p:childTnLst>
                                </p:cTn>
                              </p:par>
                            </p:childTnLst>
                          </p:cTn>
                        </p:par>
                      </p:childTnLst>
                    </p:cTn>
                  </p:par>
                </p:childTnLst>
              </p:cTn>
              <p:nextCondLst>
                <p:cond evt="onClick" delay="0">
                  <p:tgtEl>
                    <p:spTgt spid="542"/>
                  </p:tgtEl>
                </p:cond>
              </p:nextCondLst>
            </p:seq>
            <p:seq concurrent="1" nextAc="seek">
              <p:cTn id="143" restart="whenNotActive" fill="hold" evtFilter="cancelBubble" nodeType="interactiveSeq">
                <p:stCondLst>
                  <p:cond evt="onClick" delay="0">
                    <p:tgtEl>
                      <p:spTgt spid="541"/>
                    </p:tgtEl>
                  </p:cond>
                </p:stCondLst>
                <p:endSync evt="end" delay="0">
                  <p:rtn val="all"/>
                </p:endSync>
                <p:childTnLst>
                  <p:par>
                    <p:cTn id="144" fill="hold">
                      <p:stCondLst>
                        <p:cond delay="0"/>
                      </p:stCondLst>
                      <p:childTnLst>
                        <p:par>
                          <p:cTn id="145" fill="hold">
                            <p:stCondLst>
                              <p:cond delay="0"/>
                            </p:stCondLst>
                            <p:childTnLst>
                              <p:par>
                                <p:cTn id="146" presetID="1" presetClass="exit" presetSubtype="0" fill="hold" grpId="2" nodeType="withEffect">
                                  <p:stCondLst>
                                    <p:cond delay="0"/>
                                  </p:stCondLst>
                                  <p:childTnLst>
                                    <p:set>
                                      <p:cBhvr>
                                        <p:cTn id="147" dur="1" fill="hold">
                                          <p:stCondLst>
                                            <p:cond delay="0"/>
                                          </p:stCondLst>
                                        </p:cTn>
                                        <p:tgtEl>
                                          <p:spTgt spid="541"/>
                                        </p:tgtEl>
                                        <p:attrNameLst>
                                          <p:attrName>style.visibility</p:attrName>
                                        </p:attrNameLst>
                                      </p:cBhvr>
                                      <p:to>
                                        <p:strVal val="hidden"/>
                                      </p:to>
                                    </p:set>
                                  </p:childTnLst>
                                </p:cTn>
                              </p:par>
                              <p:par>
                                <p:cTn id="148" presetID="1" presetClass="exit" presetSubtype="0" fill="hold" grpId="2" nodeType="withEffect">
                                  <p:stCondLst>
                                    <p:cond delay="0"/>
                                  </p:stCondLst>
                                  <p:childTnLst>
                                    <p:set>
                                      <p:cBhvr>
                                        <p:cTn id="149" dur="1" fill="hold">
                                          <p:stCondLst>
                                            <p:cond delay="0"/>
                                          </p:stCondLst>
                                        </p:cTn>
                                        <p:tgtEl>
                                          <p:spTgt spid="542"/>
                                        </p:tgtEl>
                                        <p:attrNameLst>
                                          <p:attrName>style.visibility</p:attrName>
                                        </p:attrNameLst>
                                      </p:cBhvr>
                                      <p:to>
                                        <p:strVal val="hidden"/>
                                      </p:to>
                                    </p:set>
                                  </p:childTnLst>
                                </p:cTn>
                              </p:par>
                              <p:par>
                                <p:cTn id="150" presetID="1" presetClass="entr" presetSubtype="0" fill="hold" grpId="3" nodeType="withEffect">
                                  <p:stCondLst>
                                    <p:cond delay="0"/>
                                  </p:stCondLst>
                                  <p:childTnLst>
                                    <p:set>
                                      <p:cBhvr>
                                        <p:cTn id="151" dur="1" fill="hold">
                                          <p:stCondLst>
                                            <p:cond delay="0"/>
                                          </p:stCondLst>
                                        </p:cTn>
                                        <p:tgtEl>
                                          <p:spTgt spid="544"/>
                                        </p:tgtEl>
                                        <p:attrNameLst>
                                          <p:attrName>style.visibility</p:attrName>
                                        </p:attrNameLst>
                                      </p:cBhvr>
                                      <p:to>
                                        <p:strVal val="visible"/>
                                      </p:to>
                                    </p:set>
                                  </p:childTnLst>
                                </p:cTn>
                              </p:par>
                              <p:par>
                                <p:cTn id="152" presetID="1" presetClass="entr" presetSubtype="0" fill="hold" grpId="3" nodeType="withEffect">
                                  <p:stCondLst>
                                    <p:cond delay="0"/>
                                  </p:stCondLst>
                                  <p:childTnLst>
                                    <p:set>
                                      <p:cBhvr>
                                        <p:cTn id="153" dur="1" fill="hold">
                                          <p:stCondLst>
                                            <p:cond delay="0"/>
                                          </p:stCondLst>
                                        </p:cTn>
                                        <p:tgtEl>
                                          <p:spTgt spid="543"/>
                                        </p:tgtEl>
                                        <p:attrNameLst>
                                          <p:attrName>style.visibility</p:attrName>
                                        </p:attrNameLst>
                                      </p:cBhvr>
                                      <p:to>
                                        <p:strVal val="visible"/>
                                      </p:to>
                                    </p:set>
                                  </p:childTnLst>
                                </p:cTn>
                              </p:par>
                            </p:childTnLst>
                          </p:cTn>
                        </p:par>
                      </p:childTnLst>
                    </p:cTn>
                  </p:par>
                </p:childTnLst>
              </p:cTn>
              <p:nextCondLst>
                <p:cond evt="onClick" delay="0">
                  <p:tgtEl>
                    <p:spTgt spid="541"/>
                  </p:tgtEl>
                </p:cond>
              </p:nextCondLst>
            </p:seq>
            <p:seq concurrent="1" nextAc="seek">
              <p:cTn id="154" restart="whenNotActive" fill="hold" evtFilter="cancelBubble" nodeType="interactiveSeq">
                <p:stCondLst>
                  <p:cond evt="onClick" delay="0">
                    <p:tgtEl>
                      <p:spTgt spid="544"/>
                    </p:tgtEl>
                  </p:cond>
                </p:stCondLst>
                <p:endSync evt="end" delay="0">
                  <p:rtn val="all"/>
                </p:endSync>
                <p:childTnLst>
                  <p:par>
                    <p:cTn id="155" fill="hold">
                      <p:stCondLst>
                        <p:cond delay="0"/>
                      </p:stCondLst>
                      <p:childTnLst>
                        <p:par>
                          <p:cTn id="156" fill="hold">
                            <p:stCondLst>
                              <p:cond delay="0"/>
                            </p:stCondLst>
                            <p:childTnLst>
                              <p:par>
                                <p:cTn id="157" presetID="1" presetClass="exit" presetSubtype="0" fill="hold" grpId="1" nodeType="withEffect">
                                  <p:stCondLst>
                                    <p:cond delay="0"/>
                                  </p:stCondLst>
                                  <p:childTnLst>
                                    <p:set>
                                      <p:cBhvr>
                                        <p:cTn id="158" dur="1" fill="hold">
                                          <p:stCondLst>
                                            <p:cond delay="0"/>
                                          </p:stCondLst>
                                        </p:cTn>
                                        <p:tgtEl>
                                          <p:spTgt spid="544"/>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543"/>
                                        </p:tgtEl>
                                        <p:attrNameLst>
                                          <p:attrName>style.visibility</p:attrName>
                                        </p:attrNameLst>
                                      </p:cBhvr>
                                      <p:to>
                                        <p:strVal val="hidden"/>
                                      </p:to>
                                    </p:set>
                                  </p:childTnLst>
                                </p:cTn>
                              </p:par>
                              <p:par>
                                <p:cTn id="161" presetID="1" presetClass="entr" presetSubtype="0" fill="hold" grpId="3" nodeType="withEffect">
                                  <p:stCondLst>
                                    <p:cond delay="0"/>
                                  </p:stCondLst>
                                  <p:childTnLst>
                                    <p:set>
                                      <p:cBhvr>
                                        <p:cTn id="162" dur="1" fill="hold">
                                          <p:stCondLst>
                                            <p:cond delay="0"/>
                                          </p:stCondLst>
                                        </p:cTn>
                                        <p:tgtEl>
                                          <p:spTgt spid="542"/>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541"/>
                                        </p:tgtEl>
                                        <p:attrNameLst>
                                          <p:attrName>style.visibility</p:attrName>
                                        </p:attrNameLst>
                                      </p:cBhvr>
                                      <p:to>
                                        <p:strVal val="visible"/>
                                      </p:to>
                                    </p:set>
                                  </p:childTnLst>
                                </p:cTn>
                              </p:par>
                            </p:childTnLst>
                          </p:cTn>
                        </p:par>
                      </p:childTnLst>
                    </p:cTn>
                  </p:par>
                </p:childTnLst>
              </p:cTn>
              <p:nextCondLst>
                <p:cond evt="onClick" delay="0">
                  <p:tgtEl>
                    <p:spTgt spid="544"/>
                  </p:tgtEl>
                </p:cond>
              </p:nextCondLst>
            </p:seq>
            <p:seq concurrent="1" nextAc="seek">
              <p:cTn id="165" restart="whenNotActive" fill="hold" evtFilter="cancelBubble" nodeType="interactiveSeq">
                <p:stCondLst>
                  <p:cond evt="onClick" delay="0">
                    <p:tgtEl>
                      <p:spTgt spid="543"/>
                    </p:tgtEl>
                  </p:cond>
                </p:stCondLst>
                <p:endSync evt="end" delay="0">
                  <p:rtn val="all"/>
                </p:endSync>
                <p:childTnLst>
                  <p:par>
                    <p:cTn id="166" fill="hold">
                      <p:stCondLst>
                        <p:cond delay="0"/>
                      </p:stCondLst>
                      <p:childTnLst>
                        <p:par>
                          <p:cTn id="167" fill="hold">
                            <p:stCondLst>
                              <p:cond delay="0"/>
                            </p:stCondLst>
                            <p:childTnLst>
                              <p:par>
                                <p:cTn id="168" presetID="1" presetClass="exit" presetSubtype="0" fill="hold" grpId="2" nodeType="withEffect">
                                  <p:stCondLst>
                                    <p:cond delay="0"/>
                                  </p:stCondLst>
                                  <p:childTnLst>
                                    <p:set>
                                      <p:cBhvr>
                                        <p:cTn id="169" dur="1" fill="hold">
                                          <p:stCondLst>
                                            <p:cond delay="0"/>
                                          </p:stCondLst>
                                        </p:cTn>
                                        <p:tgtEl>
                                          <p:spTgt spid="543"/>
                                        </p:tgtEl>
                                        <p:attrNameLst>
                                          <p:attrName>style.visibility</p:attrName>
                                        </p:attrNameLst>
                                      </p:cBhvr>
                                      <p:to>
                                        <p:strVal val="hidden"/>
                                      </p:to>
                                    </p:set>
                                  </p:childTnLst>
                                </p:cTn>
                              </p:par>
                              <p:par>
                                <p:cTn id="170" presetID="1" presetClass="exit" presetSubtype="0" fill="hold" grpId="2" nodeType="withEffect">
                                  <p:stCondLst>
                                    <p:cond delay="0"/>
                                  </p:stCondLst>
                                  <p:childTnLst>
                                    <p:set>
                                      <p:cBhvr>
                                        <p:cTn id="171" dur="1" fill="hold">
                                          <p:stCondLst>
                                            <p:cond delay="0"/>
                                          </p:stCondLst>
                                        </p:cTn>
                                        <p:tgtEl>
                                          <p:spTgt spid="544"/>
                                        </p:tgtEl>
                                        <p:attrNameLst>
                                          <p:attrName>style.visibility</p:attrName>
                                        </p:attrNameLst>
                                      </p:cBhvr>
                                      <p:to>
                                        <p:strVal val="hidden"/>
                                      </p:to>
                                    </p:set>
                                  </p:childTnLst>
                                </p:cTn>
                              </p:par>
                              <p:par>
                                <p:cTn id="172" presetID="1" presetClass="entr" presetSubtype="0" fill="hold" grpId="0" nodeType="withEffect">
                                  <p:stCondLst>
                                    <p:cond delay="0"/>
                                  </p:stCondLst>
                                  <p:childTnLst>
                                    <p:set>
                                      <p:cBhvr>
                                        <p:cTn id="173" dur="1" fill="hold">
                                          <p:stCondLst>
                                            <p:cond delay="0"/>
                                          </p:stCondLst>
                                        </p:cTn>
                                        <p:tgtEl>
                                          <p:spTgt spid="546"/>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545"/>
                                        </p:tgtEl>
                                        <p:attrNameLst>
                                          <p:attrName>style.visibility</p:attrName>
                                        </p:attrNameLst>
                                      </p:cBhvr>
                                      <p:to>
                                        <p:strVal val="visible"/>
                                      </p:to>
                                    </p:set>
                                  </p:childTnLst>
                                </p:cTn>
                              </p:par>
                            </p:childTnLst>
                          </p:cTn>
                        </p:par>
                      </p:childTnLst>
                    </p:cTn>
                  </p:par>
                </p:childTnLst>
              </p:cTn>
              <p:nextCondLst>
                <p:cond evt="onClick" delay="0">
                  <p:tgtEl>
                    <p:spTgt spid="543"/>
                  </p:tgtEl>
                </p:cond>
              </p:nextCondLst>
            </p:seq>
            <p:seq concurrent="1" nextAc="seek">
              <p:cTn id="176" restart="whenNotActive" fill="hold" evtFilter="cancelBubble" nodeType="interactiveSeq">
                <p:stCondLst>
                  <p:cond evt="onClick" delay="0">
                    <p:tgtEl>
                      <p:spTgt spid="546"/>
                    </p:tgtEl>
                  </p:cond>
                </p:stCondLst>
                <p:endSync evt="end" delay="0">
                  <p:rtn val="all"/>
                </p:endSync>
                <p:childTnLst>
                  <p:par>
                    <p:cTn id="177" fill="hold">
                      <p:stCondLst>
                        <p:cond delay="0"/>
                      </p:stCondLst>
                      <p:childTnLst>
                        <p:par>
                          <p:cTn id="178" fill="hold">
                            <p:stCondLst>
                              <p:cond delay="0"/>
                            </p:stCondLst>
                            <p:childTnLst>
                              <p:par>
                                <p:cTn id="179" presetID="1" presetClass="exit" presetSubtype="0" fill="hold" grpId="1" nodeType="withEffect">
                                  <p:stCondLst>
                                    <p:cond delay="0"/>
                                  </p:stCondLst>
                                  <p:childTnLst>
                                    <p:set>
                                      <p:cBhvr>
                                        <p:cTn id="180" dur="1" fill="hold">
                                          <p:stCondLst>
                                            <p:cond delay="0"/>
                                          </p:stCondLst>
                                        </p:cTn>
                                        <p:tgtEl>
                                          <p:spTgt spid="546"/>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545"/>
                                        </p:tgtEl>
                                        <p:attrNameLst>
                                          <p:attrName>style.visibility</p:attrName>
                                        </p:attrNameLst>
                                      </p:cBhvr>
                                      <p:to>
                                        <p:strVal val="hidden"/>
                                      </p:to>
                                    </p:set>
                                  </p:childTnLst>
                                </p:cTn>
                              </p:par>
                              <p:par>
                                <p:cTn id="183" presetID="1" presetClass="entr" presetSubtype="0" fill="hold" grpId="0" nodeType="withEffect">
                                  <p:stCondLst>
                                    <p:cond delay="0"/>
                                  </p:stCondLst>
                                  <p:childTnLst>
                                    <p:set>
                                      <p:cBhvr>
                                        <p:cTn id="184" dur="1" fill="hold">
                                          <p:stCondLst>
                                            <p:cond delay="0"/>
                                          </p:stCondLst>
                                        </p:cTn>
                                        <p:tgtEl>
                                          <p:spTgt spid="544"/>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543"/>
                                        </p:tgtEl>
                                        <p:attrNameLst>
                                          <p:attrName>style.visibility</p:attrName>
                                        </p:attrNameLst>
                                      </p:cBhvr>
                                      <p:to>
                                        <p:strVal val="visible"/>
                                      </p:to>
                                    </p:set>
                                  </p:childTnLst>
                                </p:cTn>
                              </p:par>
                            </p:childTnLst>
                          </p:cTn>
                        </p:par>
                      </p:childTnLst>
                    </p:cTn>
                  </p:par>
                </p:childTnLst>
              </p:cTn>
              <p:nextCondLst>
                <p:cond evt="onClick" delay="0">
                  <p:tgtEl>
                    <p:spTgt spid="546"/>
                  </p:tgtEl>
                </p:cond>
              </p:nextCondLst>
            </p:seq>
            <p:seq concurrent="1" nextAc="seek">
              <p:cTn id="187" restart="whenNotActive" fill="hold" evtFilter="cancelBubble" nodeType="interactiveSeq">
                <p:stCondLst>
                  <p:cond evt="onClick" delay="0">
                    <p:tgtEl>
                      <p:spTgt spid="545"/>
                    </p:tgtEl>
                  </p:cond>
                </p:stCondLst>
                <p:endSync evt="end" delay="0">
                  <p:rtn val="all"/>
                </p:endSync>
                <p:childTnLst>
                  <p:par>
                    <p:cTn id="188" fill="hold">
                      <p:stCondLst>
                        <p:cond delay="0"/>
                      </p:stCondLst>
                      <p:childTnLst>
                        <p:par>
                          <p:cTn id="189" fill="hold">
                            <p:stCondLst>
                              <p:cond delay="0"/>
                            </p:stCondLst>
                            <p:childTnLst>
                              <p:par>
                                <p:cTn id="190" presetID="1" presetClass="exit" presetSubtype="0" fill="hold" grpId="2" nodeType="withEffect">
                                  <p:stCondLst>
                                    <p:cond delay="0"/>
                                  </p:stCondLst>
                                  <p:childTnLst>
                                    <p:set>
                                      <p:cBhvr>
                                        <p:cTn id="191" dur="1" fill="hold">
                                          <p:stCondLst>
                                            <p:cond delay="0"/>
                                          </p:stCondLst>
                                        </p:cTn>
                                        <p:tgtEl>
                                          <p:spTgt spid="545"/>
                                        </p:tgtEl>
                                        <p:attrNameLst>
                                          <p:attrName>style.visibility</p:attrName>
                                        </p:attrNameLst>
                                      </p:cBhvr>
                                      <p:to>
                                        <p:strVal val="hidden"/>
                                      </p:to>
                                    </p:set>
                                  </p:childTnLst>
                                </p:cTn>
                              </p:par>
                              <p:par>
                                <p:cTn id="192" presetID="1" presetClass="exit" presetSubtype="0" fill="hold" grpId="2" nodeType="withEffect">
                                  <p:stCondLst>
                                    <p:cond delay="0"/>
                                  </p:stCondLst>
                                  <p:childTnLst>
                                    <p:set>
                                      <p:cBhvr>
                                        <p:cTn id="193" dur="1" fill="hold">
                                          <p:stCondLst>
                                            <p:cond delay="0"/>
                                          </p:stCondLst>
                                        </p:cTn>
                                        <p:tgtEl>
                                          <p:spTgt spid="546"/>
                                        </p:tgtEl>
                                        <p:attrNameLst>
                                          <p:attrName>style.visibility</p:attrName>
                                        </p:attrNameLst>
                                      </p:cBhvr>
                                      <p:to>
                                        <p:strVal val="hidden"/>
                                      </p:to>
                                    </p:set>
                                  </p:childTnLst>
                                </p:cTn>
                              </p:par>
                              <p:par>
                                <p:cTn id="194" presetID="1" presetClass="entr" presetSubtype="0" fill="hold" grpId="3" nodeType="withEffect">
                                  <p:stCondLst>
                                    <p:cond delay="0"/>
                                  </p:stCondLst>
                                  <p:childTnLst>
                                    <p:set>
                                      <p:cBhvr>
                                        <p:cTn id="195" dur="1" fill="hold">
                                          <p:stCondLst>
                                            <p:cond delay="0"/>
                                          </p:stCondLst>
                                        </p:cTn>
                                        <p:tgtEl>
                                          <p:spTgt spid="548"/>
                                        </p:tgtEl>
                                        <p:attrNameLst>
                                          <p:attrName>style.visibility</p:attrName>
                                        </p:attrNameLst>
                                      </p:cBhvr>
                                      <p:to>
                                        <p:strVal val="visible"/>
                                      </p:to>
                                    </p:set>
                                  </p:childTnLst>
                                </p:cTn>
                              </p:par>
                              <p:par>
                                <p:cTn id="196" presetID="1" presetClass="entr" presetSubtype="0" fill="hold" grpId="3" nodeType="withEffect">
                                  <p:stCondLst>
                                    <p:cond delay="0"/>
                                  </p:stCondLst>
                                  <p:childTnLst>
                                    <p:set>
                                      <p:cBhvr>
                                        <p:cTn id="197" dur="1" fill="hold">
                                          <p:stCondLst>
                                            <p:cond delay="0"/>
                                          </p:stCondLst>
                                        </p:cTn>
                                        <p:tgtEl>
                                          <p:spTgt spid="547"/>
                                        </p:tgtEl>
                                        <p:attrNameLst>
                                          <p:attrName>style.visibility</p:attrName>
                                        </p:attrNameLst>
                                      </p:cBhvr>
                                      <p:to>
                                        <p:strVal val="visible"/>
                                      </p:to>
                                    </p:set>
                                  </p:childTnLst>
                                </p:cTn>
                              </p:par>
                            </p:childTnLst>
                          </p:cTn>
                        </p:par>
                      </p:childTnLst>
                    </p:cTn>
                  </p:par>
                </p:childTnLst>
              </p:cTn>
              <p:nextCondLst>
                <p:cond evt="onClick" delay="0">
                  <p:tgtEl>
                    <p:spTgt spid="545"/>
                  </p:tgtEl>
                </p:cond>
              </p:nextCondLst>
            </p:seq>
            <p:seq concurrent="1" nextAc="seek">
              <p:cTn id="198" restart="whenNotActive" fill="hold" evtFilter="cancelBubble" nodeType="interactiveSeq">
                <p:stCondLst>
                  <p:cond evt="onClick" delay="0">
                    <p:tgtEl>
                      <p:spTgt spid="548"/>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withEffect">
                                  <p:stCondLst>
                                    <p:cond delay="0"/>
                                  </p:stCondLst>
                                  <p:childTnLst>
                                    <p:set>
                                      <p:cBhvr>
                                        <p:cTn id="202" dur="1" fill="hold">
                                          <p:stCondLst>
                                            <p:cond delay="0"/>
                                          </p:stCondLst>
                                        </p:cTn>
                                        <p:tgtEl>
                                          <p:spTgt spid="548"/>
                                        </p:tgtEl>
                                        <p:attrNameLst>
                                          <p:attrName>style.visibility</p:attrName>
                                        </p:attrNameLst>
                                      </p:cBhvr>
                                      <p:to>
                                        <p:strVal val="hidden"/>
                                      </p:to>
                                    </p:set>
                                  </p:childTnLst>
                                </p:cTn>
                              </p:par>
                              <p:par>
                                <p:cTn id="203" presetID="1" presetClass="exit" presetSubtype="0" fill="hold" grpId="1" nodeType="withEffect">
                                  <p:stCondLst>
                                    <p:cond delay="0"/>
                                  </p:stCondLst>
                                  <p:childTnLst>
                                    <p:set>
                                      <p:cBhvr>
                                        <p:cTn id="204" dur="1" fill="hold">
                                          <p:stCondLst>
                                            <p:cond delay="0"/>
                                          </p:stCondLst>
                                        </p:cTn>
                                        <p:tgtEl>
                                          <p:spTgt spid="547"/>
                                        </p:tgtEl>
                                        <p:attrNameLst>
                                          <p:attrName>style.visibility</p:attrName>
                                        </p:attrNameLst>
                                      </p:cBhvr>
                                      <p:to>
                                        <p:strVal val="hidden"/>
                                      </p:to>
                                    </p:set>
                                  </p:childTnLst>
                                </p:cTn>
                              </p:par>
                              <p:par>
                                <p:cTn id="205" presetID="1" presetClass="entr" presetSubtype="0" fill="hold" grpId="3" nodeType="withEffect">
                                  <p:stCondLst>
                                    <p:cond delay="0"/>
                                  </p:stCondLst>
                                  <p:childTnLst>
                                    <p:set>
                                      <p:cBhvr>
                                        <p:cTn id="206" dur="1" fill="hold">
                                          <p:stCondLst>
                                            <p:cond delay="0"/>
                                          </p:stCondLst>
                                        </p:cTn>
                                        <p:tgtEl>
                                          <p:spTgt spid="546"/>
                                        </p:tgtEl>
                                        <p:attrNameLst>
                                          <p:attrName>style.visibility</p:attrName>
                                        </p:attrNameLst>
                                      </p:cBhvr>
                                      <p:to>
                                        <p:strVal val="visible"/>
                                      </p:to>
                                    </p:set>
                                  </p:childTnLst>
                                </p:cTn>
                              </p:par>
                              <p:par>
                                <p:cTn id="207" presetID="1" presetClass="entr" presetSubtype="0" fill="hold" grpId="3" nodeType="withEffect">
                                  <p:stCondLst>
                                    <p:cond delay="0"/>
                                  </p:stCondLst>
                                  <p:childTnLst>
                                    <p:set>
                                      <p:cBhvr>
                                        <p:cTn id="208" dur="1" fill="hold">
                                          <p:stCondLst>
                                            <p:cond delay="0"/>
                                          </p:stCondLst>
                                        </p:cTn>
                                        <p:tgtEl>
                                          <p:spTgt spid="545"/>
                                        </p:tgtEl>
                                        <p:attrNameLst>
                                          <p:attrName>style.visibility</p:attrName>
                                        </p:attrNameLst>
                                      </p:cBhvr>
                                      <p:to>
                                        <p:strVal val="visible"/>
                                      </p:to>
                                    </p:set>
                                  </p:childTnLst>
                                </p:cTn>
                              </p:par>
                            </p:childTnLst>
                          </p:cTn>
                        </p:par>
                      </p:childTnLst>
                    </p:cTn>
                  </p:par>
                </p:childTnLst>
              </p:cTn>
              <p:nextCondLst>
                <p:cond evt="onClick" delay="0">
                  <p:tgtEl>
                    <p:spTgt spid="548"/>
                  </p:tgtEl>
                </p:cond>
              </p:nextCondLst>
            </p:seq>
            <p:seq concurrent="1" nextAc="seek">
              <p:cTn id="209" restart="whenNotActive" fill="hold" evtFilter="cancelBubble" nodeType="interactiveSeq">
                <p:stCondLst>
                  <p:cond evt="onClick" delay="0">
                    <p:tgtEl>
                      <p:spTgt spid="547"/>
                    </p:tgtEl>
                  </p:cond>
                </p:stCondLst>
                <p:endSync evt="end" delay="0">
                  <p:rtn val="all"/>
                </p:endSync>
                <p:childTnLst>
                  <p:par>
                    <p:cTn id="210" fill="hold">
                      <p:stCondLst>
                        <p:cond delay="0"/>
                      </p:stCondLst>
                      <p:childTnLst>
                        <p:par>
                          <p:cTn id="211" fill="hold">
                            <p:stCondLst>
                              <p:cond delay="0"/>
                            </p:stCondLst>
                            <p:childTnLst>
                              <p:par>
                                <p:cTn id="212" presetID="1" presetClass="exit" presetSubtype="0" fill="hold" grpId="2" nodeType="withEffect">
                                  <p:stCondLst>
                                    <p:cond delay="0"/>
                                  </p:stCondLst>
                                  <p:childTnLst>
                                    <p:set>
                                      <p:cBhvr>
                                        <p:cTn id="213" dur="1" fill="hold">
                                          <p:stCondLst>
                                            <p:cond delay="0"/>
                                          </p:stCondLst>
                                        </p:cTn>
                                        <p:tgtEl>
                                          <p:spTgt spid="547"/>
                                        </p:tgtEl>
                                        <p:attrNameLst>
                                          <p:attrName>style.visibility</p:attrName>
                                        </p:attrNameLst>
                                      </p:cBhvr>
                                      <p:to>
                                        <p:strVal val="hidden"/>
                                      </p:to>
                                    </p:set>
                                  </p:childTnLst>
                                </p:cTn>
                              </p:par>
                              <p:par>
                                <p:cTn id="214" presetID="1" presetClass="exit" presetSubtype="0" fill="hold" grpId="2" nodeType="withEffect">
                                  <p:stCondLst>
                                    <p:cond delay="0"/>
                                  </p:stCondLst>
                                  <p:childTnLst>
                                    <p:set>
                                      <p:cBhvr>
                                        <p:cTn id="215" dur="1" fill="hold">
                                          <p:stCondLst>
                                            <p:cond delay="0"/>
                                          </p:stCondLst>
                                        </p:cTn>
                                        <p:tgtEl>
                                          <p:spTgt spid="548"/>
                                        </p:tgtEl>
                                        <p:attrNameLst>
                                          <p:attrName>style.visibility</p:attrName>
                                        </p:attrNameLst>
                                      </p:cBhvr>
                                      <p:to>
                                        <p:strVal val="hidden"/>
                                      </p:to>
                                    </p:set>
                                  </p:childTnLst>
                                </p:cTn>
                              </p:par>
                              <p:par>
                                <p:cTn id="216" presetID="1" presetClass="entr" presetSubtype="0" fill="hold" grpId="0" nodeType="withEffect">
                                  <p:stCondLst>
                                    <p:cond delay="0"/>
                                  </p:stCondLst>
                                  <p:childTnLst>
                                    <p:set>
                                      <p:cBhvr>
                                        <p:cTn id="217" dur="1" fill="hold">
                                          <p:stCondLst>
                                            <p:cond delay="0"/>
                                          </p:stCondLst>
                                        </p:cTn>
                                        <p:tgtEl>
                                          <p:spTgt spid="550"/>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549"/>
                                        </p:tgtEl>
                                        <p:attrNameLst>
                                          <p:attrName>style.visibility</p:attrName>
                                        </p:attrNameLst>
                                      </p:cBhvr>
                                      <p:to>
                                        <p:strVal val="visible"/>
                                      </p:to>
                                    </p:set>
                                  </p:childTnLst>
                                </p:cTn>
                              </p:par>
                            </p:childTnLst>
                          </p:cTn>
                        </p:par>
                      </p:childTnLst>
                    </p:cTn>
                  </p:par>
                </p:childTnLst>
              </p:cTn>
              <p:nextCondLst>
                <p:cond evt="onClick" delay="0">
                  <p:tgtEl>
                    <p:spTgt spid="547"/>
                  </p:tgtEl>
                </p:cond>
              </p:nextCondLst>
            </p:seq>
            <p:seq concurrent="1" nextAc="seek">
              <p:cTn id="220" restart="whenNotActive" fill="hold" evtFilter="cancelBubble" nodeType="interactiveSeq">
                <p:stCondLst>
                  <p:cond evt="onClick" delay="0">
                    <p:tgtEl>
                      <p:spTgt spid="550"/>
                    </p:tgtEl>
                  </p:cond>
                </p:stCondLst>
                <p:endSync evt="end" delay="0">
                  <p:rtn val="all"/>
                </p:endSync>
                <p:childTnLst>
                  <p:par>
                    <p:cTn id="221" fill="hold">
                      <p:stCondLst>
                        <p:cond delay="0"/>
                      </p:stCondLst>
                      <p:childTnLst>
                        <p:par>
                          <p:cTn id="222" fill="hold">
                            <p:stCondLst>
                              <p:cond delay="0"/>
                            </p:stCondLst>
                            <p:childTnLst>
                              <p:par>
                                <p:cTn id="223" presetID="1" presetClass="exit" presetSubtype="0" fill="hold" grpId="1" nodeType="withEffect">
                                  <p:stCondLst>
                                    <p:cond delay="0"/>
                                  </p:stCondLst>
                                  <p:childTnLst>
                                    <p:set>
                                      <p:cBhvr>
                                        <p:cTn id="224" dur="1" fill="hold">
                                          <p:stCondLst>
                                            <p:cond delay="0"/>
                                          </p:stCondLst>
                                        </p:cTn>
                                        <p:tgtEl>
                                          <p:spTgt spid="550"/>
                                        </p:tgtEl>
                                        <p:attrNameLst>
                                          <p:attrName>style.visibility</p:attrName>
                                        </p:attrNameLst>
                                      </p:cBhvr>
                                      <p:to>
                                        <p:strVal val="hidden"/>
                                      </p:to>
                                    </p:set>
                                  </p:childTnLst>
                                </p:cTn>
                              </p:par>
                              <p:par>
                                <p:cTn id="225" presetID="1" presetClass="exit" presetSubtype="0" fill="hold" grpId="1" nodeType="withEffect">
                                  <p:stCondLst>
                                    <p:cond delay="0"/>
                                  </p:stCondLst>
                                  <p:childTnLst>
                                    <p:set>
                                      <p:cBhvr>
                                        <p:cTn id="226" dur="1" fill="hold">
                                          <p:stCondLst>
                                            <p:cond delay="0"/>
                                          </p:stCondLst>
                                        </p:cTn>
                                        <p:tgtEl>
                                          <p:spTgt spid="549"/>
                                        </p:tgtEl>
                                        <p:attrNameLst>
                                          <p:attrName>style.visibility</p:attrName>
                                        </p:attrNameLst>
                                      </p:cBhvr>
                                      <p:to>
                                        <p:strVal val="hidden"/>
                                      </p:to>
                                    </p:set>
                                  </p:childTnLst>
                                </p:cTn>
                              </p:par>
                              <p:par>
                                <p:cTn id="227" presetID="1" presetClass="entr" presetSubtype="0" fill="hold" grpId="0" nodeType="withEffect">
                                  <p:stCondLst>
                                    <p:cond delay="0"/>
                                  </p:stCondLst>
                                  <p:childTnLst>
                                    <p:set>
                                      <p:cBhvr>
                                        <p:cTn id="228" dur="1" fill="hold">
                                          <p:stCondLst>
                                            <p:cond delay="0"/>
                                          </p:stCondLst>
                                        </p:cTn>
                                        <p:tgtEl>
                                          <p:spTgt spid="548"/>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547"/>
                                        </p:tgtEl>
                                        <p:attrNameLst>
                                          <p:attrName>style.visibility</p:attrName>
                                        </p:attrNameLst>
                                      </p:cBhvr>
                                      <p:to>
                                        <p:strVal val="visible"/>
                                      </p:to>
                                    </p:set>
                                  </p:childTnLst>
                                </p:cTn>
                              </p:par>
                            </p:childTnLst>
                          </p:cTn>
                        </p:par>
                      </p:childTnLst>
                    </p:cTn>
                  </p:par>
                </p:childTnLst>
              </p:cTn>
              <p:nextCondLst>
                <p:cond evt="onClick" delay="0">
                  <p:tgtEl>
                    <p:spTgt spid="550"/>
                  </p:tgtEl>
                </p:cond>
              </p:nextCondLst>
            </p:seq>
            <p:seq concurrent="1" nextAc="seek">
              <p:cTn id="231" restart="whenNotActive" fill="hold" evtFilter="cancelBubble" nodeType="interactiveSeq">
                <p:stCondLst>
                  <p:cond evt="onClick" delay="0">
                    <p:tgtEl>
                      <p:spTgt spid="549"/>
                    </p:tgtEl>
                  </p:cond>
                </p:stCondLst>
                <p:endSync evt="end" delay="0">
                  <p:rtn val="all"/>
                </p:endSync>
                <p:childTnLst>
                  <p:par>
                    <p:cTn id="232" fill="hold">
                      <p:stCondLst>
                        <p:cond delay="0"/>
                      </p:stCondLst>
                      <p:childTnLst>
                        <p:par>
                          <p:cTn id="233" fill="hold">
                            <p:stCondLst>
                              <p:cond delay="0"/>
                            </p:stCondLst>
                            <p:childTnLst>
                              <p:par>
                                <p:cTn id="234" presetID="1" presetClass="exit" presetSubtype="0" fill="hold" grpId="2" nodeType="withEffect">
                                  <p:stCondLst>
                                    <p:cond delay="0"/>
                                  </p:stCondLst>
                                  <p:childTnLst>
                                    <p:set>
                                      <p:cBhvr>
                                        <p:cTn id="235" dur="1" fill="hold">
                                          <p:stCondLst>
                                            <p:cond delay="0"/>
                                          </p:stCondLst>
                                        </p:cTn>
                                        <p:tgtEl>
                                          <p:spTgt spid="549"/>
                                        </p:tgtEl>
                                        <p:attrNameLst>
                                          <p:attrName>style.visibility</p:attrName>
                                        </p:attrNameLst>
                                      </p:cBhvr>
                                      <p:to>
                                        <p:strVal val="hidden"/>
                                      </p:to>
                                    </p:set>
                                  </p:childTnLst>
                                </p:cTn>
                              </p:par>
                              <p:par>
                                <p:cTn id="236" presetID="1" presetClass="exit" presetSubtype="0" fill="hold" grpId="2" nodeType="withEffect">
                                  <p:stCondLst>
                                    <p:cond delay="0"/>
                                  </p:stCondLst>
                                  <p:childTnLst>
                                    <p:set>
                                      <p:cBhvr>
                                        <p:cTn id="237" dur="1" fill="hold">
                                          <p:stCondLst>
                                            <p:cond delay="0"/>
                                          </p:stCondLst>
                                        </p:cTn>
                                        <p:tgtEl>
                                          <p:spTgt spid="550"/>
                                        </p:tgtEl>
                                        <p:attrNameLst>
                                          <p:attrName>style.visibility</p:attrName>
                                        </p:attrNameLst>
                                      </p:cBhvr>
                                      <p:to>
                                        <p:strVal val="hidden"/>
                                      </p:to>
                                    </p:set>
                                  </p:childTnLst>
                                </p:cTn>
                              </p:par>
                              <p:par>
                                <p:cTn id="238" presetID="1" presetClass="entr" presetSubtype="0" fill="hold" grpId="3" nodeType="withEffect">
                                  <p:stCondLst>
                                    <p:cond delay="0"/>
                                  </p:stCondLst>
                                  <p:childTnLst>
                                    <p:set>
                                      <p:cBhvr>
                                        <p:cTn id="239" dur="1" fill="hold">
                                          <p:stCondLst>
                                            <p:cond delay="0"/>
                                          </p:stCondLst>
                                        </p:cTn>
                                        <p:tgtEl>
                                          <p:spTgt spid="552"/>
                                        </p:tgtEl>
                                        <p:attrNameLst>
                                          <p:attrName>style.visibility</p:attrName>
                                        </p:attrNameLst>
                                      </p:cBhvr>
                                      <p:to>
                                        <p:strVal val="visible"/>
                                      </p:to>
                                    </p:set>
                                  </p:childTnLst>
                                </p:cTn>
                              </p:par>
                              <p:par>
                                <p:cTn id="240" presetID="1" presetClass="entr" presetSubtype="0" fill="hold" grpId="3" nodeType="withEffect">
                                  <p:stCondLst>
                                    <p:cond delay="0"/>
                                  </p:stCondLst>
                                  <p:childTnLst>
                                    <p:set>
                                      <p:cBhvr>
                                        <p:cTn id="241" dur="1" fill="hold">
                                          <p:stCondLst>
                                            <p:cond delay="0"/>
                                          </p:stCondLst>
                                        </p:cTn>
                                        <p:tgtEl>
                                          <p:spTgt spid="551"/>
                                        </p:tgtEl>
                                        <p:attrNameLst>
                                          <p:attrName>style.visibility</p:attrName>
                                        </p:attrNameLst>
                                      </p:cBhvr>
                                      <p:to>
                                        <p:strVal val="visible"/>
                                      </p:to>
                                    </p:set>
                                  </p:childTnLst>
                                </p:cTn>
                              </p:par>
                            </p:childTnLst>
                          </p:cTn>
                        </p:par>
                      </p:childTnLst>
                    </p:cTn>
                  </p:par>
                </p:childTnLst>
              </p:cTn>
              <p:nextCondLst>
                <p:cond evt="onClick" delay="0">
                  <p:tgtEl>
                    <p:spTgt spid="549"/>
                  </p:tgtEl>
                </p:cond>
              </p:nextCondLst>
            </p:seq>
            <p:seq concurrent="1" nextAc="seek">
              <p:cTn id="242" restart="whenNotActive" fill="hold" evtFilter="cancelBubble" nodeType="interactiveSeq">
                <p:stCondLst>
                  <p:cond evt="onClick" delay="0">
                    <p:tgtEl>
                      <p:spTgt spid="552"/>
                    </p:tgtEl>
                  </p:cond>
                </p:stCondLst>
                <p:endSync evt="end" delay="0">
                  <p:rtn val="all"/>
                </p:endSync>
                <p:childTnLst>
                  <p:par>
                    <p:cTn id="243" fill="hold">
                      <p:stCondLst>
                        <p:cond delay="0"/>
                      </p:stCondLst>
                      <p:childTnLst>
                        <p:par>
                          <p:cTn id="244" fill="hold">
                            <p:stCondLst>
                              <p:cond delay="0"/>
                            </p:stCondLst>
                            <p:childTnLst>
                              <p:par>
                                <p:cTn id="245" presetID="1" presetClass="exit" presetSubtype="0" fill="hold" grpId="1" nodeType="withEffect">
                                  <p:stCondLst>
                                    <p:cond delay="0"/>
                                  </p:stCondLst>
                                  <p:childTnLst>
                                    <p:set>
                                      <p:cBhvr>
                                        <p:cTn id="246" dur="1" fill="hold">
                                          <p:stCondLst>
                                            <p:cond delay="0"/>
                                          </p:stCondLst>
                                        </p:cTn>
                                        <p:tgtEl>
                                          <p:spTgt spid="552"/>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51"/>
                                        </p:tgtEl>
                                        <p:attrNameLst>
                                          <p:attrName>style.visibility</p:attrName>
                                        </p:attrNameLst>
                                      </p:cBhvr>
                                      <p:to>
                                        <p:strVal val="hidden"/>
                                      </p:to>
                                    </p:set>
                                  </p:childTnLst>
                                </p:cTn>
                              </p:par>
                              <p:par>
                                <p:cTn id="249" presetID="1" presetClass="entr" presetSubtype="0" fill="hold" grpId="3" nodeType="withEffect">
                                  <p:stCondLst>
                                    <p:cond delay="0"/>
                                  </p:stCondLst>
                                  <p:childTnLst>
                                    <p:set>
                                      <p:cBhvr>
                                        <p:cTn id="250" dur="1" fill="hold">
                                          <p:stCondLst>
                                            <p:cond delay="0"/>
                                          </p:stCondLst>
                                        </p:cTn>
                                        <p:tgtEl>
                                          <p:spTgt spid="550"/>
                                        </p:tgtEl>
                                        <p:attrNameLst>
                                          <p:attrName>style.visibility</p:attrName>
                                        </p:attrNameLst>
                                      </p:cBhvr>
                                      <p:to>
                                        <p:strVal val="visible"/>
                                      </p:to>
                                    </p:set>
                                  </p:childTnLst>
                                </p:cTn>
                              </p:par>
                              <p:par>
                                <p:cTn id="251" presetID="1" presetClass="entr" presetSubtype="0" fill="hold" grpId="3" nodeType="withEffect">
                                  <p:stCondLst>
                                    <p:cond delay="0"/>
                                  </p:stCondLst>
                                  <p:childTnLst>
                                    <p:set>
                                      <p:cBhvr>
                                        <p:cTn id="252" dur="1" fill="hold">
                                          <p:stCondLst>
                                            <p:cond delay="0"/>
                                          </p:stCondLst>
                                        </p:cTn>
                                        <p:tgtEl>
                                          <p:spTgt spid="549"/>
                                        </p:tgtEl>
                                        <p:attrNameLst>
                                          <p:attrName>style.visibility</p:attrName>
                                        </p:attrNameLst>
                                      </p:cBhvr>
                                      <p:to>
                                        <p:strVal val="visible"/>
                                      </p:to>
                                    </p:set>
                                  </p:childTnLst>
                                </p:cTn>
                              </p:par>
                            </p:childTnLst>
                          </p:cTn>
                        </p:par>
                      </p:childTnLst>
                    </p:cTn>
                  </p:par>
                </p:childTnLst>
              </p:cTn>
              <p:nextCondLst>
                <p:cond evt="onClick" delay="0">
                  <p:tgtEl>
                    <p:spTgt spid="552"/>
                  </p:tgtEl>
                </p:cond>
              </p:nextCondLst>
            </p:seq>
            <p:seq concurrent="1" nextAc="seek">
              <p:cTn id="253" restart="whenNotActive" fill="hold" evtFilter="cancelBubble" nodeType="interactiveSeq">
                <p:stCondLst>
                  <p:cond evt="onClick" delay="0">
                    <p:tgtEl>
                      <p:spTgt spid="551"/>
                    </p:tgtEl>
                  </p:cond>
                </p:stCondLst>
                <p:endSync evt="end" delay="0">
                  <p:rtn val="all"/>
                </p:endSync>
                <p:childTnLst>
                  <p:par>
                    <p:cTn id="254" fill="hold">
                      <p:stCondLst>
                        <p:cond delay="0"/>
                      </p:stCondLst>
                      <p:childTnLst>
                        <p:par>
                          <p:cTn id="255" fill="hold">
                            <p:stCondLst>
                              <p:cond delay="0"/>
                            </p:stCondLst>
                            <p:childTnLst>
                              <p:par>
                                <p:cTn id="256" presetID="1" presetClass="exit" presetSubtype="0" fill="hold" grpId="2" nodeType="withEffect">
                                  <p:stCondLst>
                                    <p:cond delay="0"/>
                                  </p:stCondLst>
                                  <p:childTnLst>
                                    <p:set>
                                      <p:cBhvr>
                                        <p:cTn id="257" dur="1" fill="hold">
                                          <p:stCondLst>
                                            <p:cond delay="0"/>
                                          </p:stCondLst>
                                        </p:cTn>
                                        <p:tgtEl>
                                          <p:spTgt spid="551"/>
                                        </p:tgtEl>
                                        <p:attrNameLst>
                                          <p:attrName>style.visibility</p:attrName>
                                        </p:attrNameLst>
                                      </p:cBhvr>
                                      <p:to>
                                        <p:strVal val="hidden"/>
                                      </p:to>
                                    </p:set>
                                  </p:childTnLst>
                                </p:cTn>
                              </p:par>
                              <p:par>
                                <p:cTn id="258" presetID="1" presetClass="exit" presetSubtype="0" fill="hold" grpId="2" nodeType="withEffect">
                                  <p:stCondLst>
                                    <p:cond delay="0"/>
                                  </p:stCondLst>
                                  <p:childTnLst>
                                    <p:set>
                                      <p:cBhvr>
                                        <p:cTn id="259" dur="1" fill="hold">
                                          <p:stCondLst>
                                            <p:cond delay="0"/>
                                          </p:stCondLst>
                                        </p:cTn>
                                        <p:tgtEl>
                                          <p:spTgt spid="552"/>
                                        </p:tgtEl>
                                        <p:attrNameLst>
                                          <p:attrName>style.visibility</p:attrName>
                                        </p:attrNameLst>
                                      </p:cBhvr>
                                      <p:to>
                                        <p:strVal val="hidden"/>
                                      </p:to>
                                    </p:set>
                                  </p:childTnLst>
                                </p:cTn>
                              </p:par>
                              <p:par>
                                <p:cTn id="260" presetID="1" presetClass="entr" presetSubtype="0" fill="hold" grpId="0" nodeType="withEffect">
                                  <p:stCondLst>
                                    <p:cond delay="0"/>
                                  </p:stCondLst>
                                  <p:childTnLst>
                                    <p:set>
                                      <p:cBhvr>
                                        <p:cTn id="261" dur="1" fill="hold">
                                          <p:stCondLst>
                                            <p:cond delay="0"/>
                                          </p:stCondLst>
                                        </p:cTn>
                                        <p:tgtEl>
                                          <p:spTgt spid="553"/>
                                        </p:tgtEl>
                                        <p:attrNameLst>
                                          <p:attrName>style.visibility</p:attrName>
                                        </p:attrNameLst>
                                      </p:cBhvr>
                                      <p:to>
                                        <p:strVal val="visible"/>
                                      </p:to>
                                    </p:set>
                                  </p:childTnLst>
                                </p:cTn>
                              </p:par>
                              <p:par>
                                <p:cTn id="262" presetID="1" presetClass="entr" presetSubtype="0" fill="hold" grpId="0" nodeType="withEffect">
                                  <p:stCondLst>
                                    <p:cond delay="0"/>
                                  </p:stCondLst>
                                  <p:childTnLst>
                                    <p:set>
                                      <p:cBhvr>
                                        <p:cTn id="263"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1"/>
                  </p:tgtEl>
                </p:cond>
              </p:nextCondLst>
            </p:seq>
            <p:seq concurrent="1" nextAc="seek">
              <p:cTn id="264" restart="whenNotActive" fill="hold" evtFilter="cancelBubble" nodeType="interactiveSeq">
                <p:stCondLst>
                  <p:cond evt="onClick" delay="0">
                    <p:tgtEl>
                      <p:spTgt spid="554"/>
                    </p:tgtEl>
                  </p:cond>
                </p:stCondLst>
                <p:endSync evt="end" delay="0">
                  <p:rtn val="all"/>
                </p:endSync>
                <p:childTnLst>
                  <p:par>
                    <p:cTn id="265" fill="hold">
                      <p:stCondLst>
                        <p:cond delay="0"/>
                      </p:stCondLst>
                      <p:childTnLst>
                        <p:par>
                          <p:cTn id="266" fill="hold">
                            <p:stCondLst>
                              <p:cond delay="0"/>
                            </p:stCondLst>
                            <p:childTnLst>
                              <p:par>
                                <p:cTn id="267" presetID="1" presetClass="exit" presetSubtype="0" fill="hold" grpId="1" nodeType="withEffect">
                                  <p:stCondLst>
                                    <p:cond delay="0"/>
                                  </p:stCondLst>
                                  <p:childTnLst>
                                    <p:set>
                                      <p:cBhvr>
                                        <p:cTn id="268" dur="1" fill="hold">
                                          <p:stCondLst>
                                            <p:cond delay="0"/>
                                          </p:stCondLst>
                                        </p:cTn>
                                        <p:tgtEl>
                                          <p:spTgt spid="553"/>
                                        </p:tgtEl>
                                        <p:attrNameLst>
                                          <p:attrName>style.visibility</p:attrName>
                                        </p:attrNameLst>
                                      </p:cBhvr>
                                      <p:to>
                                        <p:strVal val="hidden"/>
                                      </p:to>
                                    </p:set>
                                  </p:childTnLst>
                                </p:cTn>
                              </p:par>
                              <p:par>
                                <p:cTn id="269" presetID="1" presetClass="exit" presetSubtype="0" fill="hold" grpId="1" nodeType="withEffect">
                                  <p:stCondLst>
                                    <p:cond delay="0"/>
                                  </p:stCondLst>
                                  <p:childTnLst>
                                    <p:set>
                                      <p:cBhvr>
                                        <p:cTn id="270" dur="1" fill="hold">
                                          <p:stCondLst>
                                            <p:cond delay="0"/>
                                          </p:stCondLst>
                                        </p:cTn>
                                        <p:tgtEl>
                                          <p:spTgt spid="554"/>
                                        </p:tgtEl>
                                        <p:attrNameLst>
                                          <p:attrName>style.visibility</p:attrName>
                                        </p:attrNameLst>
                                      </p:cBhvr>
                                      <p:to>
                                        <p:strVal val="hidden"/>
                                      </p:to>
                                    </p:set>
                                  </p:childTnLst>
                                </p:cTn>
                              </p:par>
                              <p:par>
                                <p:cTn id="271" presetID="1" presetClass="entr" presetSubtype="0" fill="hold" grpId="0" nodeType="withEffect">
                                  <p:stCondLst>
                                    <p:cond delay="0"/>
                                  </p:stCondLst>
                                  <p:childTnLst>
                                    <p:set>
                                      <p:cBhvr>
                                        <p:cTn id="272" dur="1" fill="hold">
                                          <p:stCondLst>
                                            <p:cond delay="0"/>
                                          </p:stCondLst>
                                        </p:cTn>
                                        <p:tgtEl>
                                          <p:spTgt spid="552"/>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551"/>
                                        </p:tgtEl>
                                        <p:attrNameLst>
                                          <p:attrName>style.visibility</p:attrName>
                                        </p:attrNameLst>
                                      </p:cBhvr>
                                      <p:to>
                                        <p:strVal val="visible"/>
                                      </p:to>
                                    </p:set>
                                  </p:childTnLst>
                                </p:cTn>
                              </p:par>
                            </p:childTnLst>
                          </p:cTn>
                        </p:par>
                      </p:childTnLst>
                    </p:cTn>
                  </p:par>
                </p:childTnLst>
              </p:cTn>
              <p:nextCondLst>
                <p:cond evt="onClick" delay="0">
                  <p:tgtEl>
                    <p:spTgt spid="554"/>
                  </p:tgtEl>
                </p:cond>
              </p:nextCondLst>
            </p:seq>
            <p:seq concurrent="1" nextAc="seek">
              <p:cTn id="275" restart="whenNotActive" fill="hold" evtFilter="cancelBubble" nodeType="interactiveSeq">
                <p:stCondLst>
                  <p:cond evt="onClick" delay="0">
                    <p:tgtEl>
                      <p:spTgt spid="553"/>
                    </p:tgtEl>
                  </p:cond>
                </p:stCondLst>
                <p:endSync evt="end" delay="0">
                  <p:rtn val="all"/>
                </p:endSync>
                <p:childTnLst>
                  <p:par>
                    <p:cTn id="276" fill="hold">
                      <p:stCondLst>
                        <p:cond delay="0"/>
                      </p:stCondLst>
                      <p:childTnLst>
                        <p:par>
                          <p:cTn id="277" fill="hold">
                            <p:stCondLst>
                              <p:cond delay="0"/>
                            </p:stCondLst>
                            <p:childTnLst>
                              <p:par>
                                <p:cTn id="278" presetID="1" presetClass="exit" presetSubtype="0" fill="hold" grpId="2" nodeType="withEffect">
                                  <p:stCondLst>
                                    <p:cond delay="0"/>
                                  </p:stCondLst>
                                  <p:childTnLst>
                                    <p:set>
                                      <p:cBhvr>
                                        <p:cTn id="279" dur="1" fill="hold">
                                          <p:stCondLst>
                                            <p:cond delay="0"/>
                                          </p:stCondLst>
                                        </p:cTn>
                                        <p:tgtEl>
                                          <p:spTgt spid="553"/>
                                        </p:tgtEl>
                                        <p:attrNameLst>
                                          <p:attrName>style.visibility</p:attrName>
                                        </p:attrNameLst>
                                      </p:cBhvr>
                                      <p:to>
                                        <p:strVal val="hidden"/>
                                      </p:to>
                                    </p:set>
                                  </p:childTnLst>
                                </p:cTn>
                              </p:par>
                              <p:par>
                                <p:cTn id="280" presetID="1" presetClass="exit" presetSubtype="0" fill="hold" grpId="3" nodeType="withEffect">
                                  <p:stCondLst>
                                    <p:cond delay="0"/>
                                  </p:stCondLst>
                                  <p:childTnLst>
                                    <p:set>
                                      <p:cBhvr>
                                        <p:cTn id="281" dur="1" fill="hold">
                                          <p:stCondLst>
                                            <p:cond delay="0"/>
                                          </p:stCondLst>
                                        </p:cTn>
                                        <p:tgtEl>
                                          <p:spTgt spid="554"/>
                                        </p:tgtEl>
                                        <p:attrNameLst>
                                          <p:attrName>style.visibility</p:attrName>
                                        </p:attrNameLst>
                                      </p:cBhvr>
                                      <p:to>
                                        <p:strVal val="hidden"/>
                                      </p:to>
                                    </p:set>
                                  </p:childTnLst>
                                </p:cTn>
                              </p:par>
                              <p:par>
                                <p:cTn id="282" presetID="1" presetClass="entr" presetSubtype="0" fill="hold" grpId="0" nodeType="withEffect">
                                  <p:stCondLst>
                                    <p:cond delay="0"/>
                                  </p:stCondLst>
                                  <p:childTnLst>
                                    <p:set>
                                      <p:cBhvr>
                                        <p:cTn id="283" dur="1" fill="hold">
                                          <p:stCondLst>
                                            <p:cond delay="0"/>
                                          </p:stCondLst>
                                        </p:cTn>
                                        <p:tgtEl>
                                          <p:spTgt spid="556"/>
                                        </p:tgtEl>
                                        <p:attrNameLst>
                                          <p:attrName>style.visibility</p:attrName>
                                        </p:attrNameLst>
                                      </p:cBhvr>
                                      <p:to>
                                        <p:strVal val="visible"/>
                                      </p:to>
                                    </p:set>
                                  </p:childTnLst>
                                </p:cTn>
                              </p:par>
                              <p:par>
                                <p:cTn id="284" presetID="1" presetClass="entr" presetSubtype="0" fill="hold" grpId="0" nodeType="withEffect">
                                  <p:stCondLst>
                                    <p:cond delay="0"/>
                                  </p:stCondLst>
                                  <p:childTnLst>
                                    <p:set>
                                      <p:cBhvr>
                                        <p:cTn id="285" dur="1" fill="hold">
                                          <p:stCondLst>
                                            <p:cond delay="0"/>
                                          </p:stCondLst>
                                        </p:cTn>
                                        <p:tgtEl>
                                          <p:spTgt spid="555"/>
                                        </p:tgtEl>
                                        <p:attrNameLst>
                                          <p:attrName>style.visibility</p:attrName>
                                        </p:attrNameLst>
                                      </p:cBhvr>
                                      <p:to>
                                        <p:strVal val="visible"/>
                                      </p:to>
                                    </p:set>
                                  </p:childTnLst>
                                </p:cTn>
                              </p:par>
                            </p:childTnLst>
                          </p:cTn>
                        </p:par>
                      </p:childTnLst>
                    </p:cTn>
                  </p:par>
                </p:childTnLst>
              </p:cTn>
              <p:nextCondLst>
                <p:cond evt="onClick" delay="0">
                  <p:tgtEl>
                    <p:spTgt spid="553"/>
                  </p:tgtEl>
                </p:cond>
              </p:nextCondLst>
            </p:seq>
            <p:seq concurrent="1" nextAc="seek">
              <p:cTn id="286" restart="whenNotActive" fill="hold" evtFilter="cancelBubble" nodeType="interactiveSeq">
                <p:stCondLst>
                  <p:cond evt="onClick" delay="0">
                    <p:tgtEl>
                      <p:spTgt spid="556"/>
                    </p:tgtEl>
                  </p:cond>
                </p:stCondLst>
                <p:endSync evt="end" delay="0">
                  <p:rtn val="all"/>
                </p:endSync>
                <p:childTnLst>
                  <p:par>
                    <p:cTn id="287" fill="hold">
                      <p:stCondLst>
                        <p:cond delay="0"/>
                      </p:stCondLst>
                      <p:childTnLst>
                        <p:par>
                          <p:cTn id="288" fill="hold">
                            <p:stCondLst>
                              <p:cond delay="0"/>
                            </p:stCondLst>
                            <p:childTnLst>
                              <p:par>
                                <p:cTn id="289" presetID="1" presetClass="exit" presetSubtype="0" fill="hold" grpId="1" nodeType="withEffect">
                                  <p:stCondLst>
                                    <p:cond delay="0"/>
                                  </p:stCondLst>
                                  <p:childTnLst>
                                    <p:set>
                                      <p:cBhvr>
                                        <p:cTn id="290" dur="1" fill="hold">
                                          <p:stCondLst>
                                            <p:cond delay="0"/>
                                          </p:stCondLst>
                                        </p:cTn>
                                        <p:tgtEl>
                                          <p:spTgt spid="556"/>
                                        </p:tgtEl>
                                        <p:attrNameLst>
                                          <p:attrName>style.visibility</p:attrName>
                                        </p:attrNameLst>
                                      </p:cBhvr>
                                      <p:to>
                                        <p:strVal val="hidden"/>
                                      </p:to>
                                    </p:set>
                                  </p:childTnLst>
                                </p:cTn>
                              </p:par>
                              <p:par>
                                <p:cTn id="291" presetID="1" presetClass="exit" presetSubtype="0" fill="hold" grpId="1" nodeType="withEffect">
                                  <p:stCondLst>
                                    <p:cond delay="0"/>
                                  </p:stCondLst>
                                  <p:childTnLst>
                                    <p:set>
                                      <p:cBhvr>
                                        <p:cTn id="292" dur="1" fill="hold">
                                          <p:stCondLst>
                                            <p:cond delay="0"/>
                                          </p:stCondLst>
                                        </p:cTn>
                                        <p:tgtEl>
                                          <p:spTgt spid="555"/>
                                        </p:tgtEl>
                                        <p:attrNameLst>
                                          <p:attrName>style.visibility</p:attrName>
                                        </p:attrNameLst>
                                      </p:cBhvr>
                                      <p:to>
                                        <p:strVal val="hidden"/>
                                      </p:to>
                                    </p:set>
                                  </p:childTnLst>
                                </p:cTn>
                              </p:par>
                              <p:par>
                                <p:cTn id="293" presetID="1" presetClass="entr" presetSubtype="0" fill="hold" grpId="3" nodeType="withEffect">
                                  <p:stCondLst>
                                    <p:cond delay="0"/>
                                  </p:stCondLst>
                                  <p:childTnLst>
                                    <p:set>
                                      <p:cBhvr>
                                        <p:cTn id="294" dur="1" fill="hold">
                                          <p:stCondLst>
                                            <p:cond delay="0"/>
                                          </p:stCondLst>
                                        </p:cTn>
                                        <p:tgtEl>
                                          <p:spTgt spid="553"/>
                                        </p:tgtEl>
                                        <p:attrNameLst>
                                          <p:attrName>style.visibility</p:attrName>
                                        </p:attrNameLst>
                                      </p:cBhvr>
                                      <p:to>
                                        <p:strVal val="visible"/>
                                      </p:to>
                                    </p:set>
                                  </p:childTnLst>
                                </p:cTn>
                              </p:par>
                              <p:par>
                                <p:cTn id="295" presetID="1" presetClass="entr" presetSubtype="0" fill="hold" grpId="2" nodeType="withEffect">
                                  <p:stCondLst>
                                    <p:cond delay="0"/>
                                  </p:stCondLst>
                                  <p:childTnLst>
                                    <p:set>
                                      <p:cBhvr>
                                        <p:cTn id="296"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6"/>
                  </p:tgtEl>
                </p:cond>
              </p:nextCondLst>
            </p:seq>
            <p:seq concurrent="1" nextAc="seek">
              <p:cTn id="297" restart="whenNotActive" fill="hold" evtFilter="cancelBubble" nodeType="interactiveSeq">
                <p:stCondLst>
                  <p:cond evt="onClick" delay="0">
                    <p:tgtEl>
                      <p:spTgt spid="555"/>
                    </p:tgtEl>
                  </p:cond>
                </p:stCondLst>
                <p:endSync evt="end" delay="0">
                  <p:rtn val="all"/>
                </p:endSync>
                <p:childTnLst>
                  <p:par>
                    <p:cTn id="298" fill="hold">
                      <p:stCondLst>
                        <p:cond delay="0"/>
                      </p:stCondLst>
                      <p:childTnLst>
                        <p:par>
                          <p:cTn id="299" fill="hold">
                            <p:stCondLst>
                              <p:cond delay="0"/>
                            </p:stCondLst>
                            <p:childTnLst>
                              <p:par>
                                <p:cTn id="300" presetID="1" presetClass="exit" presetSubtype="0" fill="hold" grpId="2" nodeType="withEffect">
                                  <p:stCondLst>
                                    <p:cond delay="0"/>
                                  </p:stCondLst>
                                  <p:childTnLst>
                                    <p:set>
                                      <p:cBhvr>
                                        <p:cTn id="301" dur="1" fill="hold">
                                          <p:stCondLst>
                                            <p:cond delay="0"/>
                                          </p:stCondLst>
                                        </p:cTn>
                                        <p:tgtEl>
                                          <p:spTgt spid="555"/>
                                        </p:tgtEl>
                                        <p:attrNameLst>
                                          <p:attrName>style.visibility</p:attrName>
                                        </p:attrNameLst>
                                      </p:cBhvr>
                                      <p:to>
                                        <p:strVal val="hidden"/>
                                      </p:to>
                                    </p:set>
                                  </p:childTnLst>
                                </p:cTn>
                              </p:par>
                              <p:par>
                                <p:cTn id="302" presetID="1" presetClass="exit" presetSubtype="0" fill="hold" grpId="2" nodeType="withEffect">
                                  <p:stCondLst>
                                    <p:cond delay="0"/>
                                  </p:stCondLst>
                                  <p:childTnLst>
                                    <p:set>
                                      <p:cBhvr>
                                        <p:cTn id="303" dur="1" fill="hold">
                                          <p:stCondLst>
                                            <p:cond delay="0"/>
                                          </p:stCondLst>
                                        </p:cTn>
                                        <p:tgtEl>
                                          <p:spTgt spid="556"/>
                                        </p:tgtEl>
                                        <p:attrNameLst>
                                          <p:attrName>style.visibility</p:attrName>
                                        </p:attrNameLst>
                                      </p:cBhvr>
                                      <p:to>
                                        <p:strVal val="hidden"/>
                                      </p:to>
                                    </p:set>
                                  </p:childTnLst>
                                </p:cTn>
                              </p:par>
                              <p:par>
                                <p:cTn id="304" presetID="1" presetClass="entr" presetSubtype="0" fill="hold" grpId="3" nodeType="withEffect">
                                  <p:stCondLst>
                                    <p:cond delay="0"/>
                                  </p:stCondLst>
                                  <p:childTnLst>
                                    <p:set>
                                      <p:cBhvr>
                                        <p:cTn id="305" dur="1" fill="hold">
                                          <p:stCondLst>
                                            <p:cond delay="0"/>
                                          </p:stCondLst>
                                        </p:cTn>
                                        <p:tgtEl>
                                          <p:spTgt spid="558"/>
                                        </p:tgtEl>
                                        <p:attrNameLst>
                                          <p:attrName>style.visibility</p:attrName>
                                        </p:attrNameLst>
                                      </p:cBhvr>
                                      <p:to>
                                        <p:strVal val="visible"/>
                                      </p:to>
                                    </p:set>
                                  </p:childTnLst>
                                </p:cTn>
                              </p:par>
                              <p:par>
                                <p:cTn id="306" presetID="1" presetClass="entr" presetSubtype="0" fill="hold" grpId="3" nodeType="withEffect">
                                  <p:stCondLst>
                                    <p:cond delay="0"/>
                                  </p:stCondLst>
                                  <p:childTnLst>
                                    <p:set>
                                      <p:cBhvr>
                                        <p:cTn id="307" dur="1" fill="hold">
                                          <p:stCondLst>
                                            <p:cond delay="0"/>
                                          </p:stCondLst>
                                        </p:cTn>
                                        <p:tgtEl>
                                          <p:spTgt spid="557"/>
                                        </p:tgtEl>
                                        <p:attrNameLst>
                                          <p:attrName>style.visibility</p:attrName>
                                        </p:attrNameLst>
                                      </p:cBhvr>
                                      <p:to>
                                        <p:strVal val="visible"/>
                                      </p:to>
                                    </p:set>
                                  </p:childTnLst>
                                </p:cTn>
                              </p:par>
                            </p:childTnLst>
                          </p:cTn>
                        </p:par>
                      </p:childTnLst>
                    </p:cTn>
                  </p:par>
                </p:childTnLst>
              </p:cTn>
              <p:nextCondLst>
                <p:cond evt="onClick" delay="0">
                  <p:tgtEl>
                    <p:spTgt spid="555"/>
                  </p:tgtEl>
                </p:cond>
              </p:nextCondLst>
            </p:seq>
            <p:seq concurrent="1" nextAc="seek">
              <p:cTn id="308" restart="whenNotActive" fill="hold" evtFilter="cancelBubble" nodeType="interactiveSeq">
                <p:stCondLst>
                  <p:cond evt="onClick" delay="0">
                    <p:tgtEl>
                      <p:spTgt spid="558"/>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1" nodeType="withEffect">
                                  <p:stCondLst>
                                    <p:cond delay="0"/>
                                  </p:stCondLst>
                                  <p:childTnLst>
                                    <p:set>
                                      <p:cBhvr>
                                        <p:cTn id="312" dur="1" fill="hold">
                                          <p:stCondLst>
                                            <p:cond delay="0"/>
                                          </p:stCondLst>
                                        </p:cTn>
                                        <p:tgtEl>
                                          <p:spTgt spid="558"/>
                                        </p:tgtEl>
                                        <p:attrNameLst>
                                          <p:attrName>style.visibility</p:attrName>
                                        </p:attrNameLst>
                                      </p:cBhvr>
                                      <p:to>
                                        <p:strVal val="hidden"/>
                                      </p:to>
                                    </p:set>
                                  </p:childTnLst>
                                </p:cTn>
                              </p:par>
                              <p:par>
                                <p:cTn id="313" presetID="1" presetClass="exit" presetSubtype="0" fill="hold" grpId="1" nodeType="withEffect">
                                  <p:stCondLst>
                                    <p:cond delay="0"/>
                                  </p:stCondLst>
                                  <p:childTnLst>
                                    <p:set>
                                      <p:cBhvr>
                                        <p:cTn id="314" dur="1" fill="hold">
                                          <p:stCondLst>
                                            <p:cond delay="0"/>
                                          </p:stCondLst>
                                        </p:cTn>
                                        <p:tgtEl>
                                          <p:spTgt spid="557"/>
                                        </p:tgtEl>
                                        <p:attrNameLst>
                                          <p:attrName>style.visibility</p:attrName>
                                        </p:attrNameLst>
                                      </p:cBhvr>
                                      <p:to>
                                        <p:strVal val="hidden"/>
                                      </p:to>
                                    </p:set>
                                  </p:childTnLst>
                                </p:cTn>
                              </p:par>
                              <p:par>
                                <p:cTn id="315" presetID="1" presetClass="entr" presetSubtype="0" fill="hold" grpId="3" nodeType="withEffect">
                                  <p:stCondLst>
                                    <p:cond delay="0"/>
                                  </p:stCondLst>
                                  <p:childTnLst>
                                    <p:set>
                                      <p:cBhvr>
                                        <p:cTn id="316" dur="1" fill="hold">
                                          <p:stCondLst>
                                            <p:cond delay="0"/>
                                          </p:stCondLst>
                                        </p:cTn>
                                        <p:tgtEl>
                                          <p:spTgt spid="556"/>
                                        </p:tgtEl>
                                        <p:attrNameLst>
                                          <p:attrName>style.visibility</p:attrName>
                                        </p:attrNameLst>
                                      </p:cBhvr>
                                      <p:to>
                                        <p:strVal val="visible"/>
                                      </p:to>
                                    </p:set>
                                  </p:childTnLst>
                                </p:cTn>
                              </p:par>
                              <p:par>
                                <p:cTn id="317" presetID="1" presetClass="entr" presetSubtype="0" fill="hold" grpId="3" nodeType="withEffect">
                                  <p:stCondLst>
                                    <p:cond delay="0"/>
                                  </p:stCondLst>
                                  <p:childTnLst>
                                    <p:set>
                                      <p:cBhvr>
                                        <p:cTn id="318" dur="1" fill="hold">
                                          <p:stCondLst>
                                            <p:cond delay="0"/>
                                          </p:stCondLst>
                                        </p:cTn>
                                        <p:tgtEl>
                                          <p:spTgt spid="555"/>
                                        </p:tgtEl>
                                        <p:attrNameLst>
                                          <p:attrName>style.visibility</p:attrName>
                                        </p:attrNameLst>
                                      </p:cBhvr>
                                      <p:to>
                                        <p:strVal val="visible"/>
                                      </p:to>
                                    </p:set>
                                  </p:childTnLst>
                                </p:cTn>
                              </p:par>
                            </p:childTnLst>
                          </p:cTn>
                        </p:par>
                      </p:childTnLst>
                    </p:cTn>
                  </p:par>
                </p:childTnLst>
              </p:cTn>
              <p:nextCondLst>
                <p:cond evt="onClick" delay="0">
                  <p:tgtEl>
                    <p:spTgt spid="558"/>
                  </p:tgtEl>
                </p:cond>
              </p:nextCondLst>
            </p:seq>
            <p:seq concurrent="1" nextAc="seek">
              <p:cTn id="319" restart="whenNotActive" fill="hold" evtFilter="cancelBubble" nodeType="interactiveSeq">
                <p:stCondLst>
                  <p:cond evt="onClick" delay="0">
                    <p:tgtEl>
                      <p:spTgt spid="557"/>
                    </p:tgtEl>
                  </p:cond>
                </p:stCondLst>
                <p:endSync evt="end" delay="0">
                  <p:rtn val="all"/>
                </p:endSync>
                <p:childTnLst>
                  <p:par>
                    <p:cTn id="320" fill="hold">
                      <p:stCondLst>
                        <p:cond delay="0"/>
                      </p:stCondLst>
                      <p:childTnLst>
                        <p:par>
                          <p:cTn id="321" fill="hold">
                            <p:stCondLst>
                              <p:cond delay="0"/>
                            </p:stCondLst>
                            <p:childTnLst>
                              <p:par>
                                <p:cTn id="322" presetID="1" presetClass="exit" presetSubtype="0" fill="hold" grpId="2" nodeType="withEffect">
                                  <p:stCondLst>
                                    <p:cond delay="0"/>
                                  </p:stCondLst>
                                  <p:childTnLst>
                                    <p:set>
                                      <p:cBhvr>
                                        <p:cTn id="323" dur="1" fill="hold">
                                          <p:stCondLst>
                                            <p:cond delay="0"/>
                                          </p:stCondLst>
                                        </p:cTn>
                                        <p:tgtEl>
                                          <p:spTgt spid="557"/>
                                        </p:tgtEl>
                                        <p:attrNameLst>
                                          <p:attrName>style.visibility</p:attrName>
                                        </p:attrNameLst>
                                      </p:cBhvr>
                                      <p:to>
                                        <p:strVal val="hidden"/>
                                      </p:to>
                                    </p:set>
                                  </p:childTnLst>
                                </p:cTn>
                              </p:par>
                              <p:par>
                                <p:cTn id="324" presetID="1" presetClass="exit" presetSubtype="0" fill="hold" grpId="2" nodeType="withEffect">
                                  <p:stCondLst>
                                    <p:cond delay="0"/>
                                  </p:stCondLst>
                                  <p:childTnLst>
                                    <p:set>
                                      <p:cBhvr>
                                        <p:cTn id="325" dur="1" fill="hold">
                                          <p:stCondLst>
                                            <p:cond delay="0"/>
                                          </p:stCondLst>
                                        </p:cTn>
                                        <p:tgtEl>
                                          <p:spTgt spid="558"/>
                                        </p:tgtEl>
                                        <p:attrNameLst>
                                          <p:attrName>style.visibility</p:attrName>
                                        </p:attrNameLst>
                                      </p:cBhvr>
                                      <p:to>
                                        <p:strVal val="hidden"/>
                                      </p:to>
                                    </p:set>
                                  </p:childTnLst>
                                </p:cTn>
                              </p:par>
                              <p:par>
                                <p:cTn id="326" presetID="1" presetClass="entr" presetSubtype="0" fill="hold" grpId="3" nodeType="withEffect">
                                  <p:stCondLst>
                                    <p:cond delay="0"/>
                                  </p:stCondLst>
                                  <p:childTnLst>
                                    <p:set>
                                      <p:cBhvr>
                                        <p:cTn id="327" dur="1" fill="hold">
                                          <p:stCondLst>
                                            <p:cond delay="0"/>
                                          </p:stCondLst>
                                        </p:cTn>
                                        <p:tgtEl>
                                          <p:spTgt spid="560"/>
                                        </p:tgtEl>
                                        <p:attrNameLst>
                                          <p:attrName>style.visibility</p:attrName>
                                        </p:attrNameLst>
                                      </p:cBhvr>
                                      <p:to>
                                        <p:strVal val="visible"/>
                                      </p:to>
                                    </p:set>
                                  </p:childTnLst>
                                </p:cTn>
                              </p:par>
                              <p:par>
                                <p:cTn id="328" presetID="1" presetClass="entr" presetSubtype="0" fill="hold" grpId="3" nodeType="withEffect">
                                  <p:stCondLst>
                                    <p:cond delay="0"/>
                                  </p:stCondLst>
                                  <p:childTnLst>
                                    <p:set>
                                      <p:cBhvr>
                                        <p:cTn id="329" dur="1" fill="hold">
                                          <p:stCondLst>
                                            <p:cond delay="0"/>
                                          </p:stCondLst>
                                        </p:cTn>
                                        <p:tgtEl>
                                          <p:spTgt spid="559"/>
                                        </p:tgtEl>
                                        <p:attrNameLst>
                                          <p:attrName>style.visibility</p:attrName>
                                        </p:attrNameLst>
                                      </p:cBhvr>
                                      <p:to>
                                        <p:strVal val="visible"/>
                                      </p:to>
                                    </p:set>
                                  </p:childTnLst>
                                </p:cTn>
                              </p:par>
                            </p:childTnLst>
                          </p:cTn>
                        </p:par>
                      </p:childTnLst>
                    </p:cTn>
                  </p:par>
                </p:childTnLst>
              </p:cTn>
              <p:nextCondLst>
                <p:cond evt="onClick" delay="0">
                  <p:tgtEl>
                    <p:spTgt spid="557"/>
                  </p:tgtEl>
                </p:cond>
              </p:nextCondLst>
            </p:seq>
            <p:seq concurrent="1" nextAc="seek">
              <p:cTn id="330" restart="whenNotActive" fill="hold" evtFilter="cancelBubble" nodeType="interactiveSeq">
                <p:stCondLst>
                  <p:cond evt="onClick" delay="0">
                    <p:tgtEl>
                      <p:spTgt spid="560"/>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withEffect">
                                  <p:stCondLst>
                                    <p:cond delay="0"/>
                                  </p:stCondLst>
                                  <p:childTnLst>
                                    <p:set>
                                      <p:cBhvr>
                                        <p:cTn id="334" dur="1" fill="hold">
                                          <p:stCondLst>
                                            <p:cond delay="0"/>
                                          </p:stCondLst>
                                        </p:cTn>
                                        <p:tgtEl>
                                          <p:spTgt spid="560"/>
                                        </p:tgtEl>
                                        <p:attrNameLst>
                                          <p:attrName>style.visibility</p:attrName>
                                        </p:attrNameLst>
                                      </p:cBhvr>
                                      <p:to>
                                        <p:strVal val="hidden"/>
                                      </p:to>
                                    </p:set>
                                  </p:childTnLst>
                                </p:cTn>
                              </p:par>
                              <p:par>
                                <p:cTn id="335" presetID="1" presetClass="exit" presetSubtype="0" fill="hold" grpId="1" nodeType="withEffect">
                                  <p:stCondLst>
                                    <p:cond delay="0"/>
                                  </p:stCondLst>
                                  <p:childTnLst>
                                    <p:set>
                                      <p:cBhvr>
                                        <p:cTn id="336" dur="1" fill="hold">
                                          <p:stCondLst>
                                            <p:cond delay="0"/>
                                          </p:stCondLst>
                                        </p:cTn>
                                        <p:tgtEl>
                                          <p:spTgt spid="559"/>
                                        </p:tgtEl>
                                        <p:attrNameLst>
                                          <p:attrName>style.visibility</p:attrName>
                                        </p:attrNameLst>
                                      </p:cBhvr>
                                      <p:to>
                                        <p:strVal val="hidden"/>
                                      </p:to>
                                    </p:set>
                                  </p:childTnLst>
                                </p:cTn>
                              </p:par>
                              <p:par>
                                <p:cTn id="337" presetID="1" presetClass="entr" presetSubtype="0" fill="hold" grpId="0" nodeType="withEffect">
                                  <p:stCondLst>
                                    <p:cond delay="0"/>
                                  </p:stCondLst>
                                  <p:childTnLst>
                                    <p:set>
                                      <p:cBhvr>
                                        <p:cTn id="338" dur="1" fill="hold">
                                          <p:stCondLst>
                                            <p:cond delay="0"/>
                                          </p:stCondLst>
                                        </p:cTn>
                                        <p:tgtEl>
                                          <p:spTgt spid="558"/>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557"/>
                                        </p:tgtEl>
                                        <p:attrNameLst>
                                          <p:attrName>style.visibility</p:attrName>
                                        </p:attrNameLst>
                                      </p:cBhvr>
                                      <p:to>
                                        <p:strVal val="visible"/>
                                      </p:to>
                                    </p:set>
                                  </p:childTnLst>
                                </p:cTn>
                              </p:par>
                            </p:childTnLst>
                          </p:cTn>
                        </p:par>
                      </p:childTnLst>
                    </p:cTn>
                  </p:par>
                </p:childTnLst>
              </p:cTn>
              <p:nextCondLst>
                <p:cond evt="onClick" delay="0">
                  <p:tgtEl>
                    <p:spTgt spid="560"/>
                  </p:tgtEl>
                </p:cond>
              </p:nextCondLst>
            </p:seq>
            <p:seq concurrent="1" nextAc="seek">
              <p:cTn id="341" restart="whenNotActive" fill="hold" evtFilter="cancelBubble" nodeType="interactiveSeq">
                <p:stCondLst>
                  <p:cond evt="onClick" delay="0">
                    <p:tgtEl>
                      <p:spTgt spid="559"/>
                    </p:tgtEl>
                  </p:cond>
                </p:stCondLst>
                <p:endSync evt="end" delay="0">
                  <p:rtn val="all"/>
                </p:endSync>
                <p:childTnLst>
                  <p:par>
                    <p:cTn id="342" fill="hold">
                      <p:stCondLst>
                        <p:cond delay="0"/>
                      </p:stCondLst>
                      <p:childTnLst>
                        <p:par>
                          <p:cTn id="343" fill="hold">
                            <p:stCondLst>
                              <p:cond delay="0"/>
                            </p:stCondLst>
                            <p:childTnLst>
                              <p:par>
                                <p:cTn id="344" presetID="1" presetClass="exit" presetSubtype="0" fill="hold" grpId="2" nodeType="withEffect">
                                  <p:stCondLst>
                                    <p:cond delay="0"/>
                                  </p:stCondLst>
                                  <p:childTnLst>
                                    <p:set>
                                      <p:cBhvr>
                                        <p:cTn id="345" dur="1" fill="hold">
                                          <p:stCondLst>
                                            <p:cond delay="0"/>
                                          </p:stCondLst>
                                        </p:cTn>
                                        <p:tgtEl>
                                          <p:spTgt spid="559"/>
                                        </p:tgtEl>
                                        <p:attrNameLst>
                                          <p:attrName>style.visibility</p:attrName>
                                        </p:attrNameLst>
                                      </p:cBhvr>
                                      <p:to>
                                        <p:strVal val="hidden"/>
                                      </p:to>
                                    </p:set>
                                  </p:childTnLst>
                                </p:cTn>
                              </p:par>
                              <p:par>
                                <p:cTn id="346" presetID="1" presetClass="exit" presetSubtype="0" fill="hold" grpId="2" nodeType="withEffect">
                                  <p:stCondLst>
                                    <p:cond delay="0"/>
                                  </p:stCondLst>
                                  <p:childTnLst>
                                    <p:set>
                                      <p:cBhvr>
                                        <p:cTn id="347" dur="1" fill="hold">
                                          <p:stCondLst>
                                            <p:cond delay="0"/>
                                          </p:stCondLst>
                                        </p:cTn>
                                        <p:tgtEl>
                                          <p:spTgt spid="560"/>
                                        </p:tgtEl>
                                        <p:attrNameLst>
                                          <p:attrName>style.visibility</p:attrName>
                                        </p:attrNameLst>
                                      </p:cBhvr>
                                      <p:to>
                                        <p:strVal val="hidden"/>
                                      </p:to>
                                    </p:set>
                                  </p:childTnLst>
                                </p:cTn>
                              </p:par>
                              <p:par>
                                <p:cTn id="348" presetID="1" presetClass="entr" presetSubtype="0" fill="hold" grpId="0" nodeType="withEffect">
                                  <p:stCondLst>
                                    <p:cond delay="0"/>
                                  </p:stCondLst>
                                  <p:childTnLst>
                                    <p:set>
                                      <p:cBhvr>
                                        <p:cTn id="349" dur="1" fill="hold">
                                          <p:stCondLst>
                                            <p:cond delay="0"/>
                                          </p:stCondLst>
                                        </p:cTn>
                                        <p:tgtEl>
                                          <p:spTgt spid="562"/>
                                        </p:tgtEl>
                                        <p:attrNameLst>
                                          <p:attrName>style.visibility</p:attrName>
                                        </p:attrNameLst>
                                      </p:cBhvr>
                                      <p:to>
                                        <p:strVal val="visible"/>
                                      </p:to>
                                    </p:set>
                                  </p:childTnLst>
                                </p:cTn>
                              </p:par>
                              <p:par>
                                <p:cTn id="350" presetID="1" presetClass="entr" presetSubtype="0" fill="hold" grpId="0" nodeType="withEffect">
                                  <p:stCondLst>
                                    <p:cond delay="0"/>
                                  </p:stCondLst>
                                  <p:childTnLst>
                                    <p:set>
                                      <p:cBhvr>
                                        <p:cTn id="351" dur="1" fill="hold">
                                          <p:stCondLst>
                                            <p:cond delay="0"/>
                                          </p:stCondLst>
                                        </p:cTn>
                                        <p:tgtEl>
                                          <p:spTgt spid="561"/>
                                        </p:tgtEl>
                                        <p:attrNameLst>
                                          <p:attrName>style.visibility</p:attrName>
                                        </p:attrNameLst>
                                      </p:cBhvr>
                                      <p:to>
                                        <p:strVal val="visible"/>
                                      </p:to>
                                    </p:set>
                                  </p:childTnLst>
                                </p:cTn>
                              </p:par>
                            </p:childTnLst>
                          </p:cTn>
                        </p:par>
                      </p:childTnLst>
                    </p:cTn>
                  </p:par>
                </p:childTnLst>
              </p:cTn>
              <p:nextCondLst>
                <p:cond evt="onClick" delay="0">
                  <p:tgtEl>
                    <p:spTgt spid="559"/>
                  </p:tgtEl>
                </p:cond>
              </p:nextCondLst>
            </p:seq>
            <p:seq concurrent="1" nextAc="seek">
              <p:cTn id="352" restart="whenNotActive" fill="hold" evtFilter="cancelBubble" nodeType="interactiveSeq">
                <p:stCondLst>
                  <p:cond evt="onClick" delay="0">
                    <p:tgtEl>
                      <p:spTgt spid="562"/>
                    </p:tgtEl>
                  </p:cond>
                </p:stCondLst>
                <p:endSync evt="end" delay="0">
                  <p:rtn val="all"/>
                </p:endSync>
                <p:childTnLst>
                  <p:par>
                    <p:cTn id="353" fill="hold">
                      <p:stCondLst>
                        <p:cond delay="0"/>
                      </p:stCondLst>
                      <p:childTnLst>
                        <p:par>
                          <p:cTn id="354" fill="hold">
                            <p:stCondLst>
                              <p:cond delay="0"/>
                            </p:stCondLst>
                            <p:childTnLst>
                              <p:par>
                                <p:cTn id="355" presetID="1" presetClass="exit" presetSubtype="0" fill="hold" grpId="1" nodeType="withEffect">
                                  <p:stCondLst>
                                    <p:cond delay="0"/>
                                  </p:stCondLst>
                                  <p:childTnLst>
                                    <p:set>
                                      <p:cBhvr>
                                        <p:cTn id="356" dur="1" fill="hold">
                                          <p:stCondLst>
                                            <p:cond delay="0"/>
                                          </p:stCondLst>
                                        </p:cTn>
                                        <p:tgtEl>
                                          <p:spTgt spid="562"/>
                                        </p:tgtEl>
                                        <p:attrNameLst>
                                          <p:attrName>style.visibility</p:attrName>
                                        </p:attrNameLst>
                                      </p:cBhvr>
                                      <p:to>
                                        <p:strVal val="hidden"/>
                                      </p:to>
                                    </p:set>
                                  </p:childTnLst>
                                </p:cTn>
                              </p:par>
                              <p:par>
                                <p:cTn id="357" presetID="1" presetClass="exit" presetSubtype="0" fill="hold" grpId="1" nodeType="withEffect">
                                  <p:stCondLst>
                                    <p:cond delay="0"/>
                                  </p:stCondLst>
                                  <p:childTnLst>
                                    <p:set>
                                      <p:cBhvr>
                                        <p:cTn id="358" dur="1" fill="hold">
                                          <p:stCondLst>
                                            <p:cond delay="0"/>
                                          </p:stCondLst>
                                        </p:cTn>
                                        <p:tgtEl>
                                          <p:spTgt spid="561"/>
                                        </p:tgtEl>
                                        <p:attrNameLst>
                                          <p:attrName>style.visibility</p:attrName>
                                        </p:attrNameLst>
                                      </p:cBhvr>
                                      <p:to>
                                        <p:strVal val="hidden"/>
                                      </p:to>
                                    </p:set>
                                  </p:childTnLst>
                                </p:cTn>
                              </p:par>
                              <p:par>
                                <p:cTn id="359" presetID="1" presetClass="entr" presetSubtype="0" fill="hold" grpId="0" nodeType="withEffect">
                                  <p:stCondLst>
                                    <p:cond delay="0"/>
                                  </p:stCondLst>
                                  <p:childTnLst>
                                    <p:set>
                                      <p:cBhvr>
                                        <p:cTn id="360" dur="1" fill="hold">
                                          <p:stCondLst>
                                            <p:cond delay="0"/>
                                          </p:stCondLst>
                                        </p:cTn>
                                        <p:tgtEl>
                                          <p:spTgt spid="560"/>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559"/>
                                        </p:tgtEl>
                                        <p:attrNameLst>
                                          <p:attrName>style.visibility</p:attrName>
                                        </p:attrNameLst>
                                      </p:cBhvr>
                                      <p:to>
                                        <p:strVal val="visible"/>
                                      </p:to>
                                    </p:set>
                                  </p:childTnLst>
                                </p:cTn>
                              </p:par>
                            </p:childTnLst>
                          </p:cTn>
                        </p:par>
                      </p:childTnLst>
                    </p:cTn>
                  </p:par>
                </p:childTnLst>
              </p:cTn>
              <p:nextCondLst>
                <p:cond evt="onClick" delay="0">
                  <p:tgtEl>
                    <p:spTgt spid="562"/>
                  </p:tgtEl>
                </p:cond>
              </p:nextCondLst>
            </p:seq>
            <p:seq concurrent="1" nextAc="seek">
              <p:cTn id="363" restart="whenNotActive" fill="hold" evtFilter="cancelBubble" nodeType="interactiveSeq">
                <p:stCondLst>
                  <p:cond evt="onClick" delay="0">
                    <p:tgtEl>
                      <p:spTgt spid="561"/>
                    </p:tgtEl>
                  </p:cond>
                </p:stCondLst>
                <p:endSync evt="end" delay="0">
                  <p:rtn val="all"/>
                </p:endSync>
                <p:childTnLst>
                  <p:par>
                    <p:cTn id="364" fill="hold">
                      <p:stCondLst>
                        <p:cond delay="0"/>
                      </p:stCondLst>
                      <p:childTnLst>
                        <p:par>
                          <p:cTn id="365" fill="hold">
                            <p:stCondLst>
                              <p:cond delay="0"/>
                            </p:stCondLst>
                            <p:childTnLst>
                              <p:par>
                                <p:cTn id="366" presetID="1" presetClass="exit" presetSubtype="0" fill="hold" grpId="2" nodeType="withEffect">
                                  <p:stCondLst>
                                    <p:cond delay="0"/>
                                  </p:stCondLst>
                                  <p:childTnLst>
                                    <p:set>
                                      <p:cBhvr>
                                        <p:cTn id="367" dur="1" fill="hold">
                                          <p:stCondLst>
                                            <p:cond delay="0"/>
                                          </p:stCondLst>
                                        </p:cTn>
                                        <p:tgtEl>
                                          <p:spTgt spid="561"/>
                                        </p:tgtEl>
                                        <p:attrNameLst>
                                          <p:attrName>style.visibility</p:attrName>
                                        </p:attrNameLst>
                                      </p:cBhvr>
                                      <p:to>
                                        <p:strVal val="hidden"/>
                                      </p:to>
                                    </p:set>
                                  </p:childTnLst>
                                </p:cTn>
                              </p:par>
                              <p:par>
                                <p:cTn id="368" presetID="1" presetClass="exit" presetSubtype="0" fill="hold" grpId="2" nodeType="withEffect">
                                  <p:stCondLst>
                                    <p:cond delay="0"/>
                                  </p:stCondLst>
                                  <p:childTnLst>
                                    <p:set>
                                      <p:cBhvr>
                                        <p:cTn id="369" dur="1" fill="hold">
                                          <p:stCondLst>
                                            <p:cond delay="0"/>
                                          </p:stCondLst>
                                        </p:cTn>
                                        <p:tgtEl>
                                          <p:spTgt spid="562"/>
                                        </p:tgtEl>
                                        <p:attrNameLst>
                                          <p:attrName>style.visibility</p:attrName>
                                        </p:attrNameLst>
                                      </p:cBhvr>
                                      <p:to>
                                        <p:strVal val="hidden"/>
                                      </p:to>
                                    </p:set>
                                  </p:childTnLst>
                                </p:cTn>
                              </p:par>
                              <p:par>
                                <p:cTn id="370" presetID="1" presetClass="entr" presetSubtype="0" fill="hold" grpId="3" nodeType="withEffect">
                                  <p:stCondLst>
                                    <p:cond delay="0"/>
                                  </p:stCondLst>
                                  <p:childTnLst>
                                    <p:set>
                                      <p:cBhvr>
                                        <p:cTn id="371" dur="1" fill="hold">
                                          <p:stCondLst>
                                            <p:cond delay="0"/>
                                          </p:stCondLst>
                                        </p:cTn>
                                        <p:tgtEl>
                                          <p:spTgt spid="564"/>
                                        </p:tgtEl>
                                        <p:attrNameLst>
                                          <p:attrName>style.visibility</p:attrName>
                                        </p:attrNameLst>
                                      </p:cBhvr>
                                      <p:to>
                                        <p:strVal val="visible"/>
                                      </p:to>
                                    </p:set>
                                  </p:childTnLst>
                                </p:cTn>
                              </p:par>
                              <p:par>
                                <p:cTn id="372" presetID="1" presetClass="entr" presetSubtype="0" fill="hold" grpId="3" nodeType="withEffect">
                                  <p:stCondLst>
                                    <p:cond delay="0"/>
                                  </p:stCondLst>
                                  <p:childTnLst>
                                    <p:set>
                                      <p:cBhvr>
                                        <p:cTn id="373" dur="1" fill="hold">
                                          <p:stCondLst>
                                            <p:cond delay="0"/>
                                          </p:stCondLst>
                                        </p:cTn>
                                        <p:tgtEl>
                                          <p:spTgt spid="563"/>
                                        </p:tgtEl>
                                        <p:attrNameLst>
                                          <p:attrName>style.visibility</p:attrName>
                                        </p:attrNameLst>
                                      </p:cBhvr>
                                      <p:to>
                                        <p:strVal val="visible"/>
                                      </p:to>
                                    </p:set>
                                  </p:childTnLst>
                                </p:cTn>
                              </p:par>
                            </p:childTnLst>
                          </p:cTn>
                        </p:par>
                      </p:childTnLst>
                    </p:cTn>
                  </p:par>
                </p:childTnLst>
              </p:cTn>
              <p:nextCondLst>
                <p:cond evt="onClick" delay="0">
                  <p:tgtEl>
                    <p:spTgt spid="561"/>
                  </p:tgtEl>
                </p:cond>
              </p:nextCondLst>
            </p:seq>
            <p:seq concurrent="1" nextAc="seek">
              <p:cTn id="374" restart="whenNotActive" fill="hold" evtFilter="cancelBubble" nodeType="interactiveSeq">
                <p:stCondLst>
                  <p:cond evt="onClick" delay="0">
                    <p:tgtEl>
                      <p:spTgt spid="564"/>
                    </p:tgtEl>
                  </p:cond>
                </p:stCondLst>
                <p:endSync evt="end" delay="0">
                  <p:rtn val="all"/>
                </p:endSync>
                <p:childTnLst>
                  <p:par>
                    <p:cTn id="375" fill="hold">
                      <p:stCondLst>
                        <p:cond delay="0"/>
                      </p:stCondLst>
                      <p:childTnLst>
                        <p:par>
                          <p:cTn id="376" fill="hold">
                            <p:stCondLst>
                              <p:cond delay="0"/>
                            </p:stCondLst>
                            <p:childTnLst>
                              <p:par>
                                <p:cTn id="377" presetID="1" presetClass="exit" presetSubtype="0" fill="hold" grpId="1" nodeType="withEffect">
                                  <p:stCondLst>
                                    <p:cond delay="0"/>
                                  </p:stCondLst>
                                  <p:childTnLst>
                                    <p:set>
                                      <p:cBhvr>
                                        <p:cTn id="378" dur="1" fill="hold">
                                          <p:stCondLst>
                                            <p:cond delay="0"/>
                                          </p:stCondLst>
                                        </p:cTn>
                                        <p:tgtEl>
                                          <p:spTgt spid="564"/>
                                        </p:tgtEl>
                                        <p:attrNameLst>
                                          <p:attrName>style.visibility</p:attrName>
                                        </p:attrNameLst>
                                      </p:cBhvr>
                                      <p:to>
                                        <p:strVal val="hidden"/>
                                      </p:to>
                                    </p:set>
                                  </p:childTnLst>
                                </p:cTn>
                              </p:par>
                              <p:par>
                                <p:cTn id="379" presetID="1" presetClass="exit" presetSubtype="0" fill="hold" grpId="1" nodeType="withEffect">
                                  <p:stCondLst>
                                    <p:cond delay="0"/>
                                  </p:stCondLst>
                                  <p:childTnLst>
                                    <p:set>
                                      <p:cBhvr>
                                        <p:cTn id="380" dur="1" fill="hold">
                                          <p:stCondLst>
                                            <p:cond delay="0"/>
                                          </p:stCondLst>
                                        </p:cTn>
                                        <p:tgtEl>
                                          <p:spTgt spid="563"/>
                                        </p:tgtEl>
                                        <p:attrNameLst>
                                          <p:attrName>style.visibility</p:attrName>
                                        </p:attrNameLst>
                                      </p:cBhvr>
                                      <p:to>
                                        <p:strVal val="hidden"/>
                                      </p:to>
                                    </p:set>
                                  </p:childTnLst>
                                </p:cTn>
                              </p:par>
                              <p:par>
                                <p:cTn id="381" presetID="1" presetClass="entr" presetSubtype="0" fill="hold" grpId="3" nodeType="withEffect">
                                  <p:stCondLst>
                                    <p:cond delay="0"/>
                                  </p:stCondLst>
                                  <p:childTnLst>
                                    <p:set>
                                      <p:cBhvr>
                                        <p:cTn id="382" dur="1" fill="hold">
                                          <p:stCondLst>
                                            <p:cond delay="0"/>
                                          </p:stCondLst>
                                        </p:cTn>
                                        <p:tgtEl>
                                          <p:spTgt spid="562"/>
                                        </p:tgtEl>
                                        <p:attrNameLst>
                                          <p:attrName>style.visibility</p:attrName>
                                        </p:attrNameLst>
                                      </p:cBhvr>
                                      <p:to>
                                        <p:strVal val="visible"/>
                                      </p:to>
                                    </p:set>
                                  </p:childTnLst>
                                </p:cTn>
                              </p:par>
                              <p:par>
                                <p:cTn id="383" presetID="1" presetClass="entr" presetSubtype="0" fill="hold" grpId="3" nodeType="withEffect">
                                  <p:stCondLst>
                                    <p:cond delay="0"/>
                                  </p:stCondLst>
                                  <p:childTnLst>
                                    <p:set>
                                      <p:cBhvr>
                                        <p:cTn id="384" dur="1" fill="hold">
                                          <p:stCondLst>
                                            <p:cond delay="0"/>
                                          </p:stCondLst>
                                        </p:cTn>
                                        <p:tgtEl>
                                          <p:spTgt spid="561"/>
                                        </p:tgtEl>
                                        <p:attrNameLst>
                                          <p:attrName>style.visibility</p:attrName>
                                        </p:attrNameLst>
                                      </p:cBhvr>
                                      <p:to>
                                        <p:strVal val="visible"/>
                                      </p:to>
                                    </p:set>
                                  </p:childTnLst>
                                </p:cTn>
                              </p:par>
                            </p:childTnLst>
                          </p:cTn>
                        </p:par>
                      </p:childTnLst>
                    </p:cTn>
                  </p:par>
                </p:childTnLst>
              </p:cTn>
              <p:nextCondLst>
                <p:cond evt="onClick" delay="0">
                  <p:tgtEl>
                    <p:spTgt spid="564"/>
                  </p:tgtEl>
                </p:cond>
              </p:nextCondLst>
            </p:seq>
            <p:seq concurrent="1" nextAc="seek">
              <p:cTn id="385" restart="whenNotActive" fill="hold" evtFilter="cancelBubble" nodeType="interactiveSeq">
                <p:stCondLst>
                  <p:cond evt="onClick" delay="0">
                    <p:tgtEl>
                      <p:spTgt spid="563"/>
                    </p:tgtEl>
                  </p:cond>
                </p:stCondLst>
                <p:endSync evt="end" delay="0">
                  <p:rtn val="all"/>
                </p:endSync>
                <p:childTnLst>
                  <p:par>
                    <p:cTn id="386" fill="hold">
                      <p:stCondLst>
                        <p:cond delay="0"/>
                      </p:stCondLst>
                      <p:childTnLst>
                        <p:par>
                          <p:cTn id="387" fill="hold">
                            <p:stCondLst>
                              <p:cond delay="0"/>
                            </p:stCondLst>
                            <p:childTnLst>
                              <p:par>
                                <p:cTn id="388" presetID="1" presetClass="exit" presetSubtype="0" fill="hold" grpId="2" nodeType="withEffect">
                                  <p:stCondLst>
                                    <p:cond delay="0"/>
                                  </p:stCondLst>
                                  <p:childTnLst>
                                    <p:set>
                                      <p:cBhvr>
                                        <p:cTn id="389" dur="1" fill="hold">
                                          <p:stCondLst>
                                            <p:cond delay="0"/>
                                          </p:stCondLst>
                                        </p:cTn>
                                        <p:tgtEl>
                                          <p:spTgt spid="563"/>
                                        </p:tgtEl>
                                        <p:attrNameLst>
                                          <p:attrName>style.visibility</p:attrName>
                                        </p:attrNameLst>
                                      </p:cBhvr>
                                      <p:to>
                                        <p:strVal val="hidden"/>
                                      </p:to>
                                    </p:set>
                                  </p:childTnLst>
                                </p:cTn>
                              </p:par>
                              <p:par>
                                <p:cTn id="390" presetID="1" presetClass="exit" presetSubtype="0" fill="hold" grpId="2" nodeType="withEffect">
                                  <p:stCondLst>
                                    <p:cond delay="0"/>
                                  </p:stCondLst>
                                  <p:childTnLst>
                                    <p:set>
                                      <p:cBhvr>
                                        <p:cTn id="391" dur="1" fill="hold">
                                          <p:stCondLst>
                                            <p:cond delay="0"/>
                                          </p:stCondLst>
                                        </p:cTn>
                                        <p:tgtEl>
                                          <p:spTgt spid="564"/>
                                        </p:tgtEl>
                                        <p:attrNameLst>
                                          <p:attrName>style.visibility</p:attrName>
                                        </p:attrNameLst>
                                      </p:cBhvr>
                                      <p:to>
                                        <p:strVal val="hidden"/>
                                      </p:to>
                                    </p:set>
                                  </p:childTnLst>
                                </p:cTn>
                              </p:par>
                              <p:par>
                                <p:cTn id="392" presetID="1" presetClass="entr" presetSubtype="0" fill="hold" grpId="0" nodeType="withEffect">
                                  <p:stCondLst>
                                    <p:cond delay="0"/>
                                  </p:stCondLst>
                                  <p:childTnLst>
                                    <p:set>
                                      <p:cBhvr>
                                        <p:cTn id="393" dur="1" fill="hold">
                                          <p:stCondLst>
                                            <p:cond delay="0"/>
                                          </p:stCondLst>
                                        </p:cTn>
                                        <p:tgtEl>
                                          <p:spTgt spid="566"/>
                                        </p:tgtEl>
                                        <p:attrNameLst>
                                          <p:attrName>style.visibility</p:attrName>
                                        </p:attrNameLst>
                                      </p:cBhvr>
                                      <p:to>
                                        <p:strVal val="visible"/>
                                      </p:to>
                                    </p:set>
                                  </p:childTnLst>
                                </p:cTn>
                              </p:par>
                              <p:par>
                                <p:cTn id="394" presetID="1" presetClass="entr" presetSubtype="0" fill="hold" grpId="0" nodeType="withEffect">
                                  <p:stCondLst>
                                    <p:cond delay="0"/>
                                  </p:stCondLst>
                                  <p:childTnLst>
                                    <p:set>
                                      <p:cBhvr>
                                        <p:cTn id="395" dur="1" fill="hold">
                                          <p:stCondLst>
                                            <p:cond delay="0"/>
                                          </p:stCondLst>
                                        </p:cTn>
                                        <p:tgtEl>
                                          <p:spTgt spid="565"/>
                                        </p:tgtEl>
                                        <p:attrNameLst>
                                          <p:attrName>style.visibility</p:attrName>
                                        </p:attrNameLst>
                                      </p:cBhvr>
                                      <p:to>
                                        <p:strVal val="visible"/>
                                      </p:to>
                                    </p:set>
                                  </p:childTnLst>
                                </p:cTn>
                              </p:par>
                            </p:childTnLst>
                          </p:cTn>
                        </p:par>
                      </p:childTnLst>
                    </p:cTn>
                  </p:par>
                </p:childTnLst>
              </p:cTn>
              <p:nextCondLst>
                <p:cond evt="onClick" delay="0">
                  <p:tgtEl>
                    <p:spTgt spid="563"/>
                  </p:tgtEl>
                </p:cond>
              </p:nextCondLst>
            </p:seq>
            <p:seq concurrent="1" nextAc="seek">
              <p:cTn id="396" restart="whenNotActive" fill="hold" evtFilter="cancelBubble" nodeType="interactiveSeq">
                <p:stCondLst>
                  <p:cond evt="onClick" delay="0">
                    <p:tgtEl>
                      <p:spTgt spid="566"/>
                    </p:tgtEl>
                  </p:cond>
                </p:stCondLst>
                <p:endSync evt="end" delay="0">
                  <p:rtn val="all"/>
                </p:endSync>
                <p:childTnLst>
                  <p:par>
                    <p:cTn id="397" fill="hold">
                      <p:stCondLst>
                        <p:cond delay="0"/>
                      </p:stCondLst>
                      <p:childTnLst>
                        <p:par>
                          <p:cTn id="398" fill="hold">
                            <p:stCondLst>
                              <p:cond delay="0"/>
                            </p:stCondLst>
                            <p:childTnLst>
                              <p:par>
                                <p:cTn id="399" presetID="1" presetClass="exit" presetSubtype="0" fill="hold" grpId="1" nodeType="withEffect">
                                  <p:stCondLst>
                                    <p:cond delay="0"/>
                                  </p:stCondLst>
                                  <p:childTnLst>
                                    <p:set>
                                      <p:cBhvr>
                                        <p:cTn id="400" dur="1" fill="hold">
                                          <p:stCondLst>
                                            <p:cond delay="0"/>
                                          </p:stCondLst>
                                        </p:cTn>
                                        <p:tgtEl>
                                          <p:spTgt spid="566"/>
                                        </p:tgtEl>
                                        <p:attrNameLst>
                                          <p:attrName>style.visibility</p:attrName>
                                        </p:attrNameLst>
                                      </p:cBhvr>
                                      <p:to>
                                        <p:strVal val="hidden"/>
                                      </p:to>
                                    </p:set>
                                  </p:childTnLst>
                                </p:cTn>
                              </p:par>
                              <p:par>
                                <p:cTn id="401" presetID="1" presetClass="exit" presetSubtype="0" fill="hold" grpId="1" nodeType="withEffect">
                                  <p:stCondLst>
                                    <p:cond delay="0"/>
                                  </p:stCondLst>
                                  <p:childTnLst>
                                    <p:set>
                                      <p:cBhvr>
                                        <p:cTn id="402" dur="1" fill="hold">
                                          <p:stCondLst>
                                            <p:cond delay="0"/>
                                          </p:stCondLst>
                                        </p:cTn>
                                        <p:tgtEl>
                                          <p:spTgt spid="565"/>
                                        </p:tgtEl>
                                        <p:attrNameLst>
                                          <p:attrName>style.visibility</p:attrName>
                                        </p:attrNameLst>
                                      </p:cBhvr>
                                      <p:to>
                                        <p:strVal val="hidden"/>
                                      </p:to>
                                    </p:set>
                                  </p:childTnLst>
                                </p:cTn>
                              </p:par>
                              <p:par>
                                <p:cTn id="403" presetID="1" presetClass="entr" presetSubtype="0" fill="hold" grpId="0" nodeType="withEffect">
                                  <p:stCondLst>
                                    <p:cond delay="0"/>
                                  </p:stCondLst>
                                  <p:childTnLst>
                                    <p:set>
                                      <p:cBhvr>
                                        <p:cTn id="404" dur="1" fill="hold">
                                          <p:stCondLst>
                                            <p:cond delay="0"/>
                                          </p:stCondLst>
                                        </p:cTn>
                                        <p:tgtEl>
                                          <p:spTgt spid="564"/>
                                        </p:tgtEl>
                                        <p:attrNameLst>
                                          <p:attrName>style.visibility</p:attrName>
                                        </p:attrNameLst>
                                      </p:cBhvr>
                                      <p:to>
                                        <p:strVal val="visible"/>
                                      </p:to>
                                    </p:set>
                                  </p:childTnLst>
                                </p:cTn>
                              </p:par>
                              <p:par>
                                <p:cTn id="405" presetID="1" presetClass="entr" presetSubtype="0" fill="hold" grpId="0" nodeType="withEffect">
                                  <p:stCondLst>
                                    <p:cond delay="0"/>
                                  </p:stCondLst>
                                  <p:childTnLst>
                                    <p:set>
                                      <p:cBhvr>
                                        <p:cTn id="406" dur="1" fill="hold">
                                          <p:stCondLst>
                                            <p:cond delay="0"/>
                                          </p:stCondLst>
                                        </p:cTn>
                                        <p:tgtEl>
                                          <p:spTgt spid="563"/>
                                        </p:tgtEl>
                                        <p:attrNameLst>
                                          <p:attrName>style.visibility</p:attrName>
                                        </p:attrNameLst>
                                      </p:cBhvr>
                                      <p:to>
                                        <p:strVal val="visible"/>
                                      </p:to>
                                    </p:set>
                                  </p:childTnLst>
                                </p:cTn>
                              </p:par>
                            </p:childTnLst>
                          </p:cTn>
                        </p:par>
                      </p:childTnLst>
                    </p:cTn>
                  </p:par>
                </p:childTnLst>
              </p:cTn>
              <p:nextCondLst>
                <p:cond evt="onClick" delay="0">
                  <p:tgtEl>
                    <p:spTgt spid="566"/>
                  </p:tgtEl>
                </p:cond>
              </p:nextCondLst>
            </p:seq>
            <p:seq concurrent="1" nextAc="seek">
              <p:cTn id="407" restart="whenNotActive" fill="hold" evtFilter="cancelBubble" nodeType="interactiveSeq">
                <p:stCondLst>
                  <p:cond evt="onClick" delay="0">
                    <p:tgtEl>
                      <p:spTgt spid="565"/>
                    </p:tgtEl>
                  </p:cond>
                </p:stCondLst>
                <p:endSync evt="end" delay="0">
                  <p:rtn val="all"/>
                </p:endSync>
                <p:childTnLst>
                  <p:par>
                    <p:cTn id="408" fill="hold">
                      <p:stCondLst>
                        <p:cond delay="0"/>
                      </p:stCondLst>
                      <p:childTnLst>
                        <p:par>
                          <p:cTn id="409" fill="hold">
                            <p:stCondLst>
                              <p:cond delay="0"/>
                            </p:stCondLst>
                            <p:childTnLst>
                              <p:par>
                                <p:cTn id="410" presetID="1" presetClass="exit" presetSubtype="0" fill="hold" grpId="2" nodeType="withEffect">
                                  <p:stCondLst>
                                    <p:cond delay="0"/>
                                  </p:stCondLst>
                                  <p:childTnLst>
                                    <p:set>
                                      <p:cBhvr>
                                        <p:cTn id="411" dur="1" fill="hold">
                                          <p:stCondLst>
                                            <p:cond delay="0"/>
                                          </p:stCondLst>
                                        </p:cTn>
                                        <p:tgtEl>
                                          <p:spTgt spid="565"/>
                                        </p:tgtEl>
                                        <p:attrNameLst>
                                          <p:attrName>style.visibility</p:attrName>
                                        </p:attrNameLst>
                                      </p:cBhvr>
                                      <p:to>
                                        <p:strVal val="hidden"/>
                                      </p:to>
                                    </p:set>
                                  </p:childTnLst>
                                </p:cTn>
                              </p:par>
                              <p:par>
                                <p:cTn id="412" presetID="1" presetClass="exit" presetSubtype="0" fill="hold" grpId="2" nodeType="withEffect">
                                  <p:stCondLst>
                                    <p:cond delay="0"/>
                                  </p:stCondLst>
                                  <p:childTnLst>
                                    <p:set>
                                      <p:cBhvr>
                                        <p:cTn id="413" dur="1" fill="hold">
                                          <p:stCondLst>
                                            <p:cond delay="0"/>
                                          </p:stCondLst>
                                        </p:cTn>
                                        <p:tgtEl>
                                          <p:spTgt spid="566"/>
                                        </p:tgtEl>
                                        <p:attrNameLst>
                                          <p:attrName>style.visibility</p:attrName>
                                        </p:attrNameLst>
                                      </p:cBhvr>
                                      <p:to>
                                        <p:strVal val="hidden"/>
                                      </p:to>
                                    </p:set>
                                  </p:childTnLst>
                                </p:cTn>
                              </p:par>
                              <p:par>
                                <p:cTn id="414" presetID="1" presetClass="entr" presetSubtype="0" fill="hold" grpId="3" nodeType="withEffect">
                                  <p:stCondLst>
                                    <p:cond delay="0"/>
                                  </p:stCondLst>
                                  <p:childTnLst>
                                    <p:set>
                                      <p:cBhvr>
                                        <p:cTn id="415" dur="1" fill="hold">
                                          <p:stCondLst>
                                            <p:cond delay="0"/>
                                          </p:stCondLst>
                                        </p:cTn>
                                        <p:tgtEl>
                                          <p:spTgt spid="568"/>
                                        </p:tgtEl>
                                        <p:attrNameLst>
                                          <p:attrName>style.visibility</p:attrName>
                                        </p:attrNameLst>
                                      </p:cBhvr>
                                      <p:to>
                                        <p:strVal val="visible"/>
                                      </p:to>
                                    </p:set>
                                  </p:childTnLst>
                                </p:cTn>
                              </p:par>
                              <p:par>
                                <p:cTn id="416" presetID="1" presetClass="entr" presetSubtype="0" fill="hold" grpId="3" nodeType="withEffect">
                                  <p:stCondLst>
                                    <p:cond delay="0"/>
                                  </p:stCondLst>
                                  <p:childTnLst>
                                    <p:set>
                                      <p:cBhvr>
                                        <p:cTn id="417"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65"/>
                  </p:tgtEl>
                </p:cond>
              </p:nextCondLst>
            </p:seq>
            <p:seq concurrent="1" nextAc="seek">
              <p:cTn id="418" restart="whenNotActive" fill="hold" evtFilter="cancelBubble" nodeType="interactiveSeq">
                <p:stCondLst>
                  <p:cond evt="onClick" delay="0">
                    <p:tgtEl>
                      <p:spTgt spid="568"/>
                    </p:tgtEl>
                  </p:cond>
                </p:stCondLst>
                <p:endSync evt="end" delay="0">
                  <p:rtn val="all"/>
                </p:endSync>
                <p:childTnLst>
                  <p:par>
                    <p:cTn id="419" fill="hold">
                      <p:stCondLst>
                        <p:cond delay="0"/>
                      </p:stCondLst>
                      <p:childTnLst>
                        <p:par>
                          <p:cTn id="420" fill="hold">
                            <p:stCondLst>
                              <p:cond delay="0"/>
                            </p:stCondLst>
                            <p:childTnLst>
                              <p:par>
                                <p:cTn id="421" presetID="1" presetClass="exit" presetSubtype="0" fill="hold" grpId="1" nodeType="withEffect">
                                  <p:stCondLst>
                                    <p:cond delay="0"/>
                                  </p:stCondLst>
                                  <p:childTnLst>
                                    <p:set>
                                      <p:cBhvr>
                                        <p:cTn id="422" dur="1" fill="hold">
                                          <p:stCondLst>
                                            <p:cond delay="0"/>
                                          </p:stCondLst>
                                        </p:cTn>
                                        <p:tgtEl>
                                          <p:spTgt spid="568"/>
                                        </p:tgtEl>
                                        <p:attrNameLst>
                                          <p:attrName>style.visibility</p:attrName>
                                        </p:attrNameLst>
                                      </p:cBhvr>
                                      <p:to>
                                        <p:strVal val="hidden"/>
                                      </p:to>
                                    </p:set>
                                  </p:childTnLst>
                                </p:cTn>
                              </p:par>
                              <p:par>
                                <p:cTn id="423" presetID="1" presetClass="exit" presetSubtype="0" fill="hold" grpId="1" nodeType="withEffect">
                                  <p:stCondLst>
                                    <p:cond delay="0"/>
                                  </p:stCondLst>
                                  <p:childTnLst>
                                    <p:set>
                                      <p:cBhvr>
                                        <p:cTn id="424" dur="1" fill="hold">
                                          <p:stCondLst>
                                            <p:cond delay="0"/>
                                          </p:stCondLst>
                                        </p:cTn>
                                        <p:tgtEl>
                                          <p:spTgt spid="567"/>
                                        </p:tgtEl>
                                        <p:attrNameLst>
                                          <p:attrName>style.visibility</p:attrName>
                                        </p:attrNameLst>
                                      </p:cBhvr>
                                      <p:to>
                                        <p:strVal val="hidden"/>
                                      </p:to>
                                    </p:set>
                                  </p:childTnLst>
                                </p:cTn>
                              </p:par>
                              <p:par>
                                <p:cTn id="425" presetID="1" presetClass="entr" presetSubtype="0" fill="hold" grpId="3" nodeType="withEffect">
                                  <p:stCondLst>
                                    <p:cond delay="0"/>
                                  </p:stCondLst>
                                  <p:childTnLst>
                                    <p:set>
                                      <p:cBhvr>
                                        <p:cTn id="426" dur="1" fill="hold">
                                          <p:stCondLst>
                                            <p:cond delay="0"/>
                                          </p:stCondLst>
                                        </p:cTn>
                                        <p:tgtEl>
                                          <p:spTgt spid="566"/>
                                        </p:tgtEl>
                                        <p:attrNameLst>
                                          <p:attrName>style.visibility</p:attrName>
                                        </p:attrNameLst>
                                      </p:cBhvr>
                                      <p:to>
                                        <p:strVal val="visible"/>
                                      </p:to>
                                    </p:set>
                                  </p:childTnLst>
                                </p:cTn>
                              </p:par>
                              <p:par>
                                <p:cTn id="427" presetID="1" presetClass="entr" presetSubtype="0" fill="hold" grpId="3" nodeType="withEffect">
                                  <p:stCondLst>
                                    <p:cond delay="0"/>
                                  </p:stCondLst>
                                  <p:childTnLst>
                                    <p:set>
                                      <p:cBhvr>
                                        <p:cTn id="428" dur="1" fill="hold">
                                          <p:stCondLst>
                                            <p:cond delay="0"/>
                                          </p:stCondLst>
                                        </p:cTn>
                                        <p:tgtEl>
                                          <p:spTgt spid="565"/>
                                        </p:tgtEl>
                                        <p:attrNameLst>
                                          <p:attrName>style.visibility</p:attrName>
                                        </p:attrNameLst>
                                      </p:cBhvr>
                                      <p:to>
                                        <p:strVal val="visible"/>
                                      </p:to>
                                    </p:set>
                                  </p:childTnLst>
                                </p:cTn>
                              </p:par>
                            </p:childTnLst>
                          </p:cTn>
                        </p:par>
                      </p:childTnLst>
                    </p:cTn>
                  </p:par>
                </p:childTnLst>
              </p:cTn>
              <p:nextCondLst>
                <p:cond evt="onClick" delay="0">
                  <p:tgtEl>
                    <p:spTgt spid="568"/>
                  </p:tgtEl>
                </p:cond>
              </p:nextCondLst>
            </p:seq>
            <p:seq concurrent="1" nextAc="seek">
              <p:cTn id="429" restart="whenNotActive" fill="hold" evtFilter="cancelBubble" nodeType="interactiveSeq">
                <p:stCondLst>
                  <p:cond evt="onClick" delay="0">
                    <p:tgtEl>
                      <p:spTgt spid="567"/>
                    </p:tgtEl>
                  </p:cond>
                </p:stCondLst>
                <p:endSync evt="end" delay="0">
                  <p:rtn val="all"/>
                </p:endSync>
                <p:childTnLst>
                  <p:par>
                    <p:cTn id="430" fill="hold">
                      <p:stCondLst>
                        <p:cond delay="0"/>
                      </p:stCondLst>
                      <p:childTnLst>
                        <p:par>
                          <p:cTn id="431" fill="hold">
                            <p:stCondLst>
                              <p:cond delay="0"/>
                            </p:stCondLst>
                            <p:childTnLst>
                              <p:par>
                                <p:cTn id="432" presetID="1" presetClass="exit" presetSubtype="0" fill="hold" grpId="2" nodeType="withEffect">
                                  <p:stCondLst>
                                    <p:cond delay="0"/>
                                  </p:stCondLst>
                                  <p:childTnLst>
                                    <p:set>
                                      <p:cBhvr>
                                        <p:cTn id="433" dur="1" fill="hold">
                                          <p:stCondLst>
                                            <p:cond delay="0"/>
                                          </p:stCondLst>
                                        </p:cTn>
                                        <p:tgtEl>
                                          <p:spTgt spid="567"/>
                                        </p:tgtEl>
                                        <p:attrNameLst>
                                          <p:attrName>style.visibility</p:attrName>
                                        </p:attrNameLst>
                                      </p:cBhvr>
                                      <p:to>
                                        <p:strVal val="hidden"/>
                                      </p:to>
                                    </p:set>
                                  </p:childTnLst>
                                </p:cTn>
                              </p:par>
                              <p:par>
                                <p:cTn id="434" presetID="1" presetClass="exit" presetSubtype="0" fill="hold" grpId="2" nodeType="withEffect">
                                  <p:stCondLst>
                                    <p:cond delay="0"/>
                                  </p:stCondLst>
                                  <p:childTnLst>
                                    <p:set>
                                      <p:cBhvr>
                                        <p:cTn id="435" dur="1" fill="hold">
                                          <p:stCondLst>
                                            <p:cond delay="0"/>
                                          </p:stCondLst>
                                        </p:cTn>
                                        <p:tgtEl>
                                          <p:spTgt spid="568"/>
                                        </p:tgtEl>
                                        <p:attrNameLst>
                                          <p:attrName>style.visibility</p:attrName>
                                        </p:attrNameLst>
                                      </p:cBhvr>
                                      <p:to>
                                        <p:strVal val="hidden"/>
                                      </p:to>
                                    </p:set>
                                  </p:childTnLst>
                                </p:cTn>
                              </p:par>
                              <p:par>
                                <p:cTn id="436" presetID="1" presetClass="entr" presetSubtype="0" fill="hold" grpId="0" nodeType="withEffect">
                                  <p:stCondLst>
                                    <p:cond delay="0"/>
                                  </p:stCondLst>
                                  <p:childTnLst>
                                    <p:set>
                                      <p:cBhvr>
                                        <p:cTn id="437" dur="1" fill="hold">
                                          <p:stCondLst>
                                            <p:cond delay="0"/>
                                          </p:stCondLst>
                                        </p:cTn>
                                        <p:tgtEl>
                                          <p:spTgt spid="570"/>
                                        </p:tgtEl>
                                        <p:attrNameLst>
                                          <p:attrName>style.visibility</p:attrName>
                                        </p:attrNameLst>
                                      </p:cBhvr>
                                      <p:to>
                                        <p:strVal val="visible"/>
                                      </p:to>
                                    </p:set>
                                  </p:childTnLst>
                                </p:cTn>
                              </p:par>
                              <p:par>
                                <p:cTn id="438" presetID="1" presetClass="entr" presetSubtype="0" fill="hold" grpId="0" nodeType="withEffect">
                                  <p:stCondLst>
                                    <p:cond delay="0"/>
                                  </p:stCondLst>
                                  <p:childTnLst>
                                    <p:set>
                                      <p:cBhvr>
                                        <p:cTn id="439" dur="1" fill="hold">
                                          <p:stCondLst>
                                            <p:cond delay="0"/>
                                          </p:stCondLst>
                                        </p:cTn>
                                        <p:tgtEl>
                                          <p:spTgt spid="569"/>
                                        </p:tgtEl>
                                        <p:attrNameLst>
                                          <p:attrName>style.visibility</p:attrName>
                                        </p:attrNameLst>
                                      </p:cBhvr>
                                      <p:to>
                                        <p:strVal val="visible"/>
                                      </p:to>
                                    </p:set>
                                  </p:childTnLst>
                                </p:cTn>
                              </p:par>
                            </p:childTnLst>
                          </p:cTn>
                        </p:par>
                      </p:childTnLst>
                    </p:cTn>
                  </p:par>
                </p:childTnLst>
              </p:cTn>
              <p:nextCondLst>
                <p:cond evt="onClick" delay="0">
                  <p:tgtEl>
                    <p:spTgt spid="567"/>
                  </p:tgtEl>
                </p:cond>
              </p:nextCondLst>
            </p:seq>
            <p:seq concurrent="1" nextAc="seek">
              <p:cTn id="440" restart="whenNotActive" fill="hold" evtFilter="cancelBubble" nodeType="interactiveSeq">
                <p:stCondLst>
                  <p:cond evt="onClick" delay="0">
                    <p:tgtEl>
                      <p:spTgt spid="570"/>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withEffect">
                                  <p:stCondLst>
                                    <p:cond delay="0"/>
                                  </p:stCondLst>
                                  <p:childTnLst>
                                    <p:set>
                                      <p:cBhvr>
                                        <p:cTn id="444" dur="1" fill="hold">
                                          <p:stCondLst>
                                            <p:cond delay="0"/>
                                          </p:stCondLst>
                                        </p:cTn>
                                        <p:tgtEl>
                                          <p:spTgt spid="570"/>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569"/>
                                        </p:tgtEl>
                                        <p:attrNameLst>
                                          <p:attrName>style.visibility</p:attrName>
                                        </p:attrNameLst>
                                      </p:cBhvr>
                                      <p:to>
                                        <p:strVal val="hidden"/>
                                      </p:to>
                                    </p:set>
                                  </p:childTnLst>
                                </p:cTn>
                              </p:par>
                              <p:par>
                                <p:cTn id="447" presetID="1" presetClass="entr" presetSubtype="0" fill="hold" grpId="0" nodeType="withEffect">
                                  <p:stCondLst>
                                    <p:cond delay="0"/>
                                  </p:stCondLst>
                                  <p:childTnLst>
                                    <p:set>
                                      <p:cBhvr>
                                        <p:cTn id="448" dur="1" fill="hold">
                                          <p:stCondLst>
                                            <p:cond delay="0"/>
                                          </p:stCondLst>
                                        </p:cTn>
                                        <p:tgtEl>
                                          <p:spTgt spid="568"/>
                                        </p:tgtEl>
                                        <p:attrNameLst>
                                          <p:attrName>style.visibility</p:attrName>
                                        </p:attrNameLst>
                                      </p:cBhvr>
                                      <p:to>
                                        <p:strVal val="visible"/>
                                      </p:to>
                                    </p:set>
                                  </p:childTnLst>
                                </p:cTn>
                              </p:par>
                              <p:par>
                                <p:cTn id="449" presetID="1" presetClass="entr" presetSubtype="0" fill="hold" grpId="0" nodeType="withEffect">
                                  <p:stCondLst>
                                    <p:cond delay="0"/>
                                  </p:stCondLst>
                                  <p:childTnLst>
                                    <p:set>
                                      <p:cBhvr>
                                        <p:cTn id="450"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70"/>
                  </p:tgtEl>
                </p:cond>
              </p:nextCondLst>
            </p:seq>
            <p:seq concurrent="1" nextAc="seek">
              <p:cTn id="451" restart="whenNotActive" fill="hold" evtFilter="cancelBubble" nodeType="interactiveSeq">
                <p:stCondLst>
                  <p:cond evt="onClick" delay="0">
                    <p:tgtEl>
                      <p:spTgt spid="569"/>
                    </p:tgtEl>
                  </p:cond>
                </p:stCondLst>
                <p:endSync evt="end" delay="0">
                  <p:rtn val="all"/>
                </p:endSync>
                <p:childTnLst>
                  <p:par>
                    <p:cTn id="452" fill="hold">
                      <p:stCondLst>
                        <p:cond delay="0"/>
                      </p:stCondLst>
                      <p:childTnLst>
                        <p:par>
                          <p:cTn id="453" fill="hold">
                            <p:stCondLst>
                              <p:cond delay="0"/>
                            </p:stCondLst>
                            <p:childTnLst>
                              <p:par>
                                <p:cTn id="454" presetID="1" presetClass="exit" presetSubtype="0" fill="hold" grpId="2" nodeType="withEffect">
                                  <p:stCondLst>
                                    <p:cond delay="0"/>
                                  </p:stCondLst>
                                  <p:childTnLst>
                                    <p:set>
                                      <p:cBhvr>
                                        <p:cTn id="455" dur="1" fill="hold">
                                          <p:stCondLst>
                                            <p:cond delay="0"/>
                                          </p:stCondLst>
                                        </p:cTn>
                                        <p:tgtEl>
                                          <p:spTgt spid="569"/>
                                        </p:tgtEl>
                                        <p:attrNameLst>
                                          <p:attrName>style.visibility</p:attrName>
                                        </p:attrNameLst>
                                      </p:cBhvr>
                                      <p:to>
                                        <p:strVal val="hidden"/>
                                      </p:to>
                                    </p:set>
                                  </p:childTnLst>
                                </p:cTn>
                              </p:par>
                              <p:par>
                                <p:cTn id="456" presetID="1" presetClass="exit" presetSubtype="0" fill="hold" grpId="2" nodeType="withEffect">
                                  <p:stCondLst>
                                    <p:cond delay="0"/>
                                  </p:stCondLst>
                                  <p:childTnLst>
                                    <p:set>
                                      <p:cBhvr>
                                        <p:cTn id="457" dur="1" fill="hold">
                                          <p:stCondLst>
                                            <p:cond delay="0"/>
                                          </p:stCondLst>
                                        </p:cTn>
                                        <p:tgtEl>
                                          <p:spTgt spid="570"/>
                                        </p:tgtEl>
                                        <p:attrNameLst>
                                          <p:attrName>style.visibility</p:attrName>
                                        </p:attrNameLst>
                                      </p:cBhvr>
                                      <p:to>
                                        <p:strVal val="hidden"/>
                                      </p:to>
                                    </p:set>
                                  </p:childTnLst>
                                </p:cTn>
                              </p:par>
                              <p:par>
                                <p:cTn id="458" presetID="1" presetClass="entr" presetSubtype="0" fill="hold" grpId="3" nodeType="withEffect">
                                  <p:stCondLst>
                                    <p:cond delay="0"/>
                                  </p:stCondLst>
                                  <p:childTnLst>
                                    <p:set>
                                      <p:cBhvr>
                                        <p:cTn id="459" dur="1" fill="hold">
                                          <p:stCondLst>
                                            <p:cond delay="0"/>
                                          </p:stCondLst>
                                        </p:cTn>
                                        <p:tgtEl>
                                          <p:spTgt spid="572"/>
                                        </p:tgtEl>
                                        <p:attrNameLst>
                                          <p:attrName>style.visibility</p:attrName>
                                        </p:attrNameLst>
                                      </p:cBhvr>
                                      <p:to>
                                        <p:strVal val="visible"/>
                                      </p:to>
                                    </p:set>
                                  </p:childTnLst>
                                </p:cTn>
                              </p:par>
                              <p:par>
                                <p:cTn id="460" presetID="1" presetClass="entr" presetSubtype="0" fill="hold" grpId="3" nodeType="withEffect">
                                  <p:stCondLst>
                                    <p:cond delay="0"/>
                                  </p:stCondLst>
                                  <p:childTnLst>
                                    <p:set>
                                      <p:cBhvr>
                                        <p:cTn id="461" dur="1" fill="hold">
                                          <p:stCondLst>
                                            <p:cond delay="0"/>
                                          </p:stCondLst>
                                        </p:cTn>
                                        <p:tgtEl>
                                          <p:spTgt spid="571"/>
                                        </p:tgtEl>
                                        <p:attrNameLst>
                                          <p:attrName>style.visibility</p:attrName>
                                        </p:attrNameLst>
                                      </p:cBhvr>
                                      <p:to>
                                        <p:strVal val="visible"/>
                                      </p:to>
                                    </p:set>
                                  </p:childTnLst>
                                </p:cTn>
                              </p:par>
                            </p:childTnLst>
                          </p:cTn>
                        </p:par>
                      </p:childTnLst>
                    </p:cTn>
                  </p:par>
                </p:childTnLst>
              </p:cTn>
              <p:nextCondLst>
                <p:cond evt="onClick" delay="0">
                  <p:tgtEl>
                    <p:spTgt spid="569"/>
                  </p:tgtEl>
                </p:cond>
              </p:nextCondLst>
            </p:seq>
            <p:seq concurrent="1" nextAc="seek">
              <p:cTn id="462" restart="whenNotActive" fill="hold" evtFilter="cancelBubble" nodeType="interactiveSeq">
                <p:stCondLst>
                  <p:cond evt="onClick" delay="0">
                    <p:tgtEl>
                      <p:spTgt spid="572"/>
                    </p:tgtEl>
                  </p:cond>
                </p:stCondLst>
                <p:endSync evt="end" delay="0">
                  <p:rtn val="all"/>
                </p:endSync>
                <p:childTnLst>
                  <p:par>
                    <p:cTn id="463" fill="hold">
                      <p:stCondLst>
                        <p:cond delay="0"/>
                      </p:stCondLst>
                      <p:childTnLst>
                        <p:par>
                          <p:cTn id="464" fill="hold">
                            <p:stCondLst>
                              <p:cond delay="0"/>
                            </p:stCondLst>
                            <p:childTnLst>
                              <p:par>
                                <p:cTn id="465" presetID="1" presetClass="exit" presetSubtype="0" fill="hold" grpId="1" nodeType="withEffect">
                                  <p:stCondLst>
                                    <p:cond delay="0"/>
                                  </p:stCondLst>
                                  <p:childTnLst>
                                    <p:set>
                                      <p:cBhvr>
                                        <p:cTn id="466" dur="1" fill="hold">
                                          <p:stCondLst>
                                            <p:cond delay="0"/>
                                          </p:stCondLst>
                                        </p:cTn>
                                        <p:tgtEl>
                                          <p:spTgt spid="572"/>
                                        </p:tgtEl>
                                        <p:attrNameLst>
                                          <p:attrName>style.visibility</p:attrName>
                                        </p:attrNameLst>
                                      </p:cBhvr>
                                      <p:to>
                                        <p:strVal val="hidden"/>
                                      </p:to>
                                    </p:set>
                                  </p:childTnLst>
                                </p:cTn>
                              </p:par>
                              <p:par>
                                <p:cTn id="467" presetID="1" presetClass="exit" presetSubtype="0" fill="hold" grpId="1" nodeType="withEffect">
                                  <p:stCondLst>
                                    <p:cond delay="0"/>
                                  </p:stCondLst>
                                  <p:childTnLst>
                                    <p:set>
                                      <p:cBhvr>
                                        <p:cTn id="468" dur="1" fill="hold">
                                          <p:stCondLst>
                                            <p:cond delay="0"/>
                                          </p:stCondLst>
                                        </p:cTn>
                                        <p:tgtEl>
                                          <p:spTgt spid="571"/>
                                        </p:tgtEl>
                                        <p:attrNameLst>
                                          <p:attrName>style.visibility</p:attrName>
                                        </p:attrNameLst>
                                      </p:cBhvr>
                                      <p:to>
                                        <p:strVal val="hidden"/>
                                      </p:to>
                                    </p:set>
                                  </p:childTnLst>
                                </p:cTn>
                              </p:par>
                              <p:par>
                                <p:cTn id="469" presetID="1" presetClass="entr" presetSubtype="0" fill="hold" grpId="3" nodeType="withEffect">
                                  <p:stCondLst>
                                    <p:cond delay="0"/>
                                  </p:stCondLst>
                                  <p:childTnLst>
                                    <p:set>
                                      <p:cBhvr>
                                        <p:cTn id="470" dur="1" fill="hold">
                                          <p:stCondLst>
                                            <p:cond delay="0"/>
                                          </p:stCondLst>
                                        </p:cTn>
                                        <p:tgtEl>
                                          <p:spTgt spid="570"/>
                                        </p:tgtEl>
                                        <p:attrNameLst>
                                          <p:attrName>style.visibility</p:attrName>
                                        </p:attrNameLst>
                                      </p:cBhvr>
                                      <p:to>
                                        <p:strVal val="visible"/>
                                      </p:to>
                                    </p:set>
                                  </p:childTnLst>
                                </p:cTn>
                              </p:par>
                              <p:par>
                                <p:cTn id="471" presetID="1" presetClass="entr" presetSubtype="0" fill="hold" grpId="3" nodeType="withEffect">
                                  <p:stCondLst>
                                    <p:cond delay="0"/>
                                  </p:stCondLst>
                                  <p:childTnLst>
                                    <p:set>
                                      <p:cBhvr>
                                        <p:cTn id="472" dur="1" fill="hold">
                                          <p:stCondLst>
                                            <p:cond delay="0"/>
                                          </p:stCondLst>
                                        </p:cTn>
                                        <p:tgtEl>
                                          <p:spTgt spid="569"/>
                                        </p:tgtEl>
                                        <p:attrNameLst>
                                          <p:attrName>style.visibility</p:attrName>
                                        </p:attrNameLst>
                                      </p:cBhvr>
                                      <p:to>
                                        <p:strVal val="visible"/>
                                      </p:to>
                                    </p:set>
                                  </p:childTnLst>
                                </p:cTn>
                              </p:par>
                            </p:childTnLst>
                          </p:cTn>
                        </p:par>
                      </p:childTnLst>
                    </p:cTn>
                  </p:par>
                </p:childTnLst>
              </p:cTn>
              <p:nextCondLst>
                <p:cond evt="onClick" delay="0">
                  <p:tgtEl>
                    <p:spTgt spid="572"/>
                  </p:tgtEl>
                </p:cond>
              </p:nextCondLst>
            </p:seq>
            <p:seq concurrent="1" nextAc="seek">
              <p:cTn id="473" restart="whenNotActive" fill="hold" evtFilter="cancelBubble" nodeType="interactiveSeq">
                <p:stCondLst>
                  <p:cond evt="onClick" delay="0">
                    <p:tgtEl>
                      <p:spTgt spid="571"/>
                    </p:tgtEl>
                  </p:cond>
                </p:stCondLst>
                <p:endSync evt="end" delay="0">
                  <p:rtn val="all"/>
                </p:endSync>
                <p:childTnLst>
                  <p:par>
                    <p:cTn id="474" fill="hold">
                      <p:stCondLst>
                        <p:cond delay="0"/>
                      </p:stCondLst>
                      <p:childTnLst>
                        <p:par>
                          <p:cTn id="475" fill="hold">
                            <p:stCondLst>
                              <p:cond delay="0"/>
                            </p:stCondLst>
                            <p:childTnLst>
                              <p:par>
                                <p:cTn id="476" presetID="1" presetClass="exit" presetSubtype="0" fill="hold" grpId="2" nodeType="withEffect">
                                  <p:stCondLst>
                                    <p:cond delay="0"/>
                                  </p:stCondLst>
                                  <p:childTnLst>
                                    <p:set>
                                      <p:cBhvr>
                                        <p:cTn id="477" dur="1" fill="hold">
                                          <p:stCondLst>
                                            <p:cond delay="0"/>
                                          </p:stCondLst>
                                        </p:cTn>
                                        <p:tgtEl>
                                          <p:spTgt spid="571"/>
                                        </p:tgtEl>
                                        <p:attrNameLst>
                                          <p:attrName>style.visibility</p:attrName>
                                        </p:attrNameLst>
                                      </p:cBhvr>
                                      <p:to>
                                        <p:strVal val="hidden"/>
                                      </p:to>
                                    </p:set>
                                  </p:childTnLst>
                                </p:cTn>
                              </p:par>
                              <p:par>
                                <p:cTn id="478" presetID="1" presetClass="exit" presetSubtype="0" fill="hold" grpId="2" nodeType="withEffect">
                                  <p:stCondLst>
                                    <p:cond delay="0"/>
                                  </p:stCondLst>
                                  <p:childTnLst>
                                    <p:set>
                                      <p:cBhvr>
                                        <p:cTn id="479" dur="1" fill="hold">
                                          <p:stCondLst>
                                            <p:cond delay="0"/>
                                          </p:stCondLst>
                                        </p:cTn>
                                        <p:tgtEl>
                                          <p:spTgt spid="572"/>
                                        </p:tgtEl>
                                        <p:attrNameLst>
                                          <p:attrName>style.visibility</p:attrName>
                                        </p:attrNameLst>
                                      </p:cBhvr>
                                      <p:to>
                                        <p:strVal val="hidden"/>
                                      </p:to>
                                    </p:set>
                                  </p:childTnLst>
                                </p:cTn>
                              </p:par>
                              <p:par>
                                <p:cTn id="480" presetID="1" presetClass="entr" presetSubtype="0" fill="hold" grpId="0" nodeType="withEffect">
                                  <p:stCondLst>
                                    <p:cond delay="0"/>
                                  </p:stCondLst>
                                  <p:childTnLst>
                                    <p:set>
                                      <p:cBhvr>
                                        <p:cTn id="481" dur="1" fill="hold">
                                          <p:stCondLst>
                                            <p:cond delay="0"/>
                                          </p:stCondLst>
                                        </p:cTn>
                                        <p:tgtEl>
                                          <p:spTgt spid="573"/>
                                        </p:tgtEl>
                                        <p:attrNameLst>
                                          <p:attrName>style.visibility</p:attrName>
                                        </p:attrNameLst>
                                      </p:cBhvr>
                                      <p:to>
                                        <p:strVal val="visible"/>
                                      </p:to>
                                    </p:set>
                                  </p:childTnLst>
                                </p:cTn>
                              </p:par>
                              <p:par>
                                <p:cTn id="482" presetID="1" presetClass="entr" presetSubtype="0" fill="hold" grpId="0" nodeType="withEffect">
                                  <p:stCondLst>
                                    <p:cond delay="0"/>
                                  </p:stCondLst>
                                  <p:childTnLst>
                                    <p:set>
                                      <p:cBhvr>
                                        <p:cTn id="483"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1"/>
                  </p:tgtEl>
                </p:cond>
              </p:nextCondLst>
            </p:seq>
            <p:seq concurrent="1" nextAc="seek">
              <p:cTn id="484" restart="whenNotActive" fill="hold" evtFilter="cancelBubble" nodeType="interactiveSeq">
                <p:stCondLst>
                  <p:cond evt="onClick" delay="0">
                    <p:tgtEl>
                      <p:spTgt spid="574"/>
                    </p:tgtEl>
                  </p:cond>
                </p:stCondLst>
                <p:endSync evt="end" delay="0">
                  <p:rtn val="all"/>
                </p:endSync>
                <p:childTnLst>
                  <p:par>
                    <p:cTn id="485" fill="hold">
                      <p:stCondLst>
                        <p:cond delay="0"/>
                      </p:stCondLst>
                      <p:childTnLst>
                        <p:par>
                          <p:cTn id="486" fill="hold">
                            <p:stCondLst>
                              <p:cond delay="0"/>
                            </p:stCondLst>
                            <p:childTnLst>
                              <p:par>
                                <p:cTn id="487" presetID="1" presetClass="exit" presetSubtype="0" fill="hold" grpId="1" nodeType="withEffect">
                                  <p:stCondLst>
                                    <p:cond delay="0"/>
                                  </p:stCondLst>
                                  <p:childTnLst>
                                    <p:set>
                                      <p:cBhvr>
                                        <p:cTn id="488" dur="1" fill="hold">
                                          <p:stCondLst>
                                            <p:cond delay="0"/>
                                          </p:stCondLst>
                                        </p:cTn>
                                        <p:tgtEl>
                                          <p:spTgt spid="573"/>
                                        </p:tgtEl>
                                        <p:attrNameLst>
                                          <p:attrName>style.visibility</p:attrName>
                                        </p:attrNameLst>
                                      </p:cBhvr>
                                      <p:to>
                                        <p:strVal val="hidden"/>
                                      </p:to>
                                    </p:set>
                                  </p:childTnLst>
                                </p:cTn>
                              </p:par>
                              <p:par>
                                <p:cTn id="489" presetID="1" presetClass="exit" presetSubtype="0" fill="hold" grpId="1" nodeType="withEffect">
                                  <p:stCondLst>
                                    <p:cond delay="0"/>
                                  </p:stCondLst>
                                  <p:childTnLst>
                                    <p:set>
                                      <p:cBhvr>
                                        <p:cTn id="490" dur="1" fill="hold">
                                          <p:stCondLst>
                                            <p:cond delay="0"/>
                                          </p:stCondLst>
                                        </p:cTn>
                                        <p:tgtEl>
                                          <p:spTgt spid="574"/>
                                        </p:tgtEl>
                                        <p:attrNameLst>
                                          <p:attrName>style.visibility</p:attrName>
                                        </p:attrNameLst>
                                      </p:cBhvr>
                                      <p:to>
                                        <p:strVal val="hidden"/>
                                      </p:to>
                                    </p:set>
                                  </p:childTnLst>
                                </p:cTn>
                              </p:par>
                              <p:par>
                                <p:cTn id="491" presetID="1" presetClass="entr" presetSubtype="0" fill="hold" grpId="0" nodeType="withEffect">
                                  <p:stCondLst>
                                    <p:cond delay="0"/>
                                  </p:stCondLst>
                                  <p:childTnLst>
                                    <p:set>
                                      <p:cBhvr>
                                        <p:cTn id="492" dur="1" fill="hold">
                                          <p:stCondLst>
                                            <p:cond delay="0"/>
                                          </p:stCondLst>
                                        </p:cTn>
                                        <p:tgtEl>
                                          <p:spTgt spid="572"/>
                                        </p:tgtEl>
                                        <p:attrNameLst>
                                          <p:attrName>style.visibility</p:attrName>
                                        </p:attrNameLst>
                                      </p:cBhvr>
                                      <p:to>
                                        <p:strVal val="visible"/>
                                      </p:to>
                                    </p:set>
                                  </p:childTnLst>
                                </p:cTn>
                              </p:par>
                              <p:par>
                                <p:cTn id="493" presetID="1" presetClass="entr" presetSubtype="0" fill="hold" grpId="0" nodeType="withEffect">
                                  <p:stCondLst>
                                    <p:cond delay="0"/>
                                  </p:stCondLst>
                                  <p:childTnLst>
                                    <p:set>
                                      <p:cBhvr>
                                        <p:cTn id="494" dur="1" fill="hold">
                                          <p:stCondLst>
                                            <p:cond delay="0"/>
                                          </p:stCondLst>
                                        </p:cTn>
                                        <p:tgtEl>
                                          <p:spTgt spid="571"/>
                                        </p:tgtEl>
                                        <p:attrNameLst>
                                          <p:attrName>style.visibility</p:attrName>
                                        </p:attrNameLst>
                                      </p:cBhvr>
                                      <p:to>
                                        <p:strVal val="visible"/>
                                      </p:to>
                                    </p:set>
                                  </p:childTnLst>
                                </p:cTn>
                              </p:par>
                            </p:childTnLst>
                          </p:cTn>
                        </p:par>
                      </p:childTnLst>
                    </p:cTn>
                  </p:par>
                </p:childTnLst>
              </p:cTn>
              <p:nextCondLst>
                <p:cond evt="onClick" delay="0">
                  <p:tgtEl>
                    <p:spTgt spid="574"/>
                  </p:tgtEl>
                </p:cond>
              </p:nextCondLst>
            </p:seq>
            <p:seq concurrent="1" nextAc="seek">
              <p:cTn id="495" restart="whenNotActive" fill="hold" evtFilter="cancelBubble" nodeType="interactiveSeq">
                <p:stCondLst>
                  <p:cond evt="onClick" delay="0">
                    <p:tgtEl>
                      <p:spTgt spid="573"/>
                    </p:tgtEl>
                  </p:cond>
                </p:stCondLst>
                <p:endSync evt="end" delay="0">
                  <p:rtn val="all"/>
                </p:endSync>
                <p:childTnLst>
                  <p:par>
                    <p:cTn id="496" fill="hold">
                      <p:stCondLst>
                        <p:cond delay="0"/>
                      </p:stCondLst>
                      <p:childTnLst>
                        <p:par>
                          <p:cTn id="497" fill="hold">
                            <p:stCondLst>
                              <p:cond delay="0"/>
                            </p:stCondLst>
                            <p:childTnLst>
                              <p:par>
                                <p:cTn id="498" presetID="1" presetClass="exit" presetSubtype="0" fill="hold" grpId="2" nodeType="withEffect">
                                  <p:stCondLst>
                                    <p:cond delay="0"/>
                                  </p:stCondLst>
                                  <p:childTnLst>
                                    <p:set>
                                      <p:cBhvr>
                                        <p:cTn id="499" dur="1" fill="hold">
                                          <p:stCondLst>
                                            <p:cond delay="0"/>
                                          </p:stCondLst>
                                        </p:cTn>
                                        <p:tgtEl>
                                          <p:spTgt spid="573"/>
                                        </p:tgtEl>
                                        <p:attrNameLst>
                                          <p:attrName>style.visibility</p:attrName>
                                        </p:attrNameLst>
                                      </p:cBhvr>
                                      <p:to>
                                        <p:strVal val="hidden"/>
                                      </p:to>
                                    </p:set>
                                  </p:childTnLst>
                                </p:cTn>
                              </p:par>
                              <p:par>
                                <p:cTn id="500" presetID="1" presetClass="exit" presetSubtype="0" fill="hold" grpId="3" nodeType="withEffect">
                                  <p:stCondLst>
                                    <p:cond delay="0"/>
                                  </p:stCondLst>
                                  <p:childTnLst>
                                    <p:set>
                                      <p:cBhvr>
                                        <p:cTn id="501" dur="1" fill="hold">
                                          <p:stCondLst>
                                            <p:cond delay="0"/>
                                          </p:stCondLst>
                                        </p:cTn>
                                        <p:tgtEl>
                                          <p:spTgt spid="574"/>
                                        </p:tgtEl>
                                        <p:attrNameLst>
                                          <p:attrName>style.visibility</p:attrName>
                                        </p:attrNameLst>
                                      </p:cBhvr>
                                      <p:to>
                                        <p:strVal val="hidden"/>
                                      </p:to>
                                    </p:set>
                                  </p:childTnLst>
                                </p:cTn>
                              </p:par>
                              <p:par>
                                <p:cTn id="502" presetID="1" presetClass="entr" presetSubtype="0" fill="hold" grpId="0" nodeType="withEffect">
                                  <p:stCondLst>
                                    <p:cond delay="0"/>
                                  </p:stCondLst>
                                  <p:childTnLst>
                                    <p:set>
                                      <p:cBhvr>
                                        <p:cTn id="503" dur="1" fill="hold">
                                          <p:stCondLst>
                                            <p:cond delay="0"/>
                                          </p:stCondLst>
                                        </p:cTn>
                                        <p:tgtEl>
                                          <p:spTgt spid="576"/>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575"/>
                                        </p:tgtEl>
                                        <p:attrNameLst>
                                          <p:attrName>style.visibility</p:attrName>
                                        </p:attrNameLst>
                                      </p:cBhvr>
                                      <p:to>
                                        <p:strVal val="visible"/>
                                      </p:to>
                                    </p:set>
                                  </p:childTnLst>
                                </p:cTn>
                              </p:par>
                            </p:childTnLst>
                          </p:cTn>
                        </p:par>
                      </p:childTnLst>
                    </p:cTn>
                  </p:par>
                </p:childTnLst>
              </p:cTn>
              <p:nextCondLst>
                <p:cond evt="onClick" delay="0">
                  <p:tgtEl>
                    <p:spTgt spid="573"/>
                  </p:tgtEl>
                </p:cond>
              </p:nextCondLst>
            </p:seq>
            <p:seq concurrent="1" nextAc="seek">
              <p:cTn id="506" restart="whenNotActive" fill="hold" evtFilter="cancelBubble" nodeType="interactiveSeq">
                <p:stCondLst>
                  <p:cond evt="onClick" delay="0">
                    <p:tgtEl>
                      <p:spTgt spid="576"/>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withEffect">
                                  <p:stCondLst>
                                    <p:cond delay="0"/>
                                  </p:stCondLst>
                                  <p:childTnLst>
                                    <p:set>
                                      <p:cBhvr>
                                        <p:cTn id="510" dur="1" fill="hold">
                                          <p:stCondLst>
                                            <p:cond delay="0"/>
                                          </p:stCondLst>
                                        </p:cTn>
                                        <p:tgtEl>
                                          <p:spTgt spid="576"/>
                                        </p:tgtEl>
                                        <p:attrNameLst>
                                          <p:attrName>style.visibility</p:attrName>
                                        </p:attrNameLst>
                                      </p:cBhvr>
                                      <p:to>
                                        <p:strVal val="hidden"/>
                                      </p:to>
                                    </p:set>
                                  </p:childTnLst>
                                </p:cTn>
                              </p:par>
                              <p:par>
                                <p:cTn id="511" presetID="1" presetClass="exit" presetSubtype="0" fill="hold" grpId="1" nodeType="withEffect">
                                  <p:stCondLst>
                                    <p:cond delay="0"/>
                                  </p:stCondLst>
                                  <p:childTnLst>
                                    <p:set>
                                      <p:cBhvr>
                                        <p:cTn id="512" dur="1" fill="hold">
                                          <p:stCondLst>
                                            <p:cond delay="0"/>
                                          </p:stCondLst>
                                        </p:cTn>
                                        <p:tgtEl>
                                          <p:spTgt spid="575"/>
                                        </p:tgtEl>
                                        <p:attrNameLst>
                                          <p:attrName>style.visibility</p:attrName>
                                        </p:attrNameLst>
                                      </p:cBhvr>
                                      <p:to>
                                        <p:strVal val="hidden"/>
                                      </p:to>
                                    </p:set>
                                  </p:childTnLst>
                                </p:cTn>
                              </p:par>
                              <p:par>
                                <p:cTn id="513" presetID="1" presetClass="entr" presetSubtype="0" fill="hold" grpId="3" nodeType="withEffect">
                                  <p:stCondLst>
                                    <p:cond delay="0"/>
                                  </p:stCondLst>
                                  <p:childTnLst>
                                    <p:set>
                                      <p:cBhvr>
                                        <p:cTn id="514" dur="1" fill="hold">
                                          <p:stCondLst>
                                            <p:cond delay="0"/>
                                          </p:stCondLst>
                                        </p:cTn>
                                        <p:tgtEl>
                                          <p:spTgt spid="573"/>
                                        </p:tgtEl>
                                        <p:attrNameLst>
                                          <p:attrName>style.visibility</p:attrName>
                                        </p:attrNameLst>
                                      </p:cBhvr>
                                      <p:to>
                                        <p:strVal val="visible"/>
                                      </p:to>
                                    </p:set>
                                  </p:childTnLst>
                                </p:cTn>
                              </p:par>
                              <p:par>
                                <p:cTn id="515" presetID="1" presetClass="entr" presetSubtype="0" fill="hold" grpId="2" nodeType="withEffect">
                                  <p:stCondLst>
                                    <p:cond delay="0"/>
                                  </p:stCondLst>
                                  <p:childTnLst>
                                    <p:set>
                                      <p:cBhvr>
                                        <p:cTn id="516"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6"/>
                  </p:tgtEl>
                </p:cond>
              </p:nextCondLst>
            </p:seq>
            <p:seq concurrent="1" nextAc="seek">
              <p:cTn id="517" restart="whenNotActive" fill="hold" evtFilter="cancelBubble" nodeType="interactiveSeq">
                <p:stCondLst>
                  <p:cond evt="onClick" delay="0">
                    <p:tgtEl>
                      <p:spTgt spid="575"/>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2" nodeType="withEffect">
                                  <p:stCondLst>
                                    <p:cond delay="0"/>
                                  </p:stCondLst>
                                  <p:childTnLst>
                                    <p:set>
                                      <p:cBhvr>
                                        <p:cTn id="521" dur="1" fill="hold">
                                          <p:stCondLst>
                                            <p:cond delay="0"/>
                                          </p:stCondLst>
                                        </p:cTn>
                                        <p:tgtEl>
                                          <p:spTgt spid="575"/>
                                        </p:tgtEl>
                                        <p:attrNameLst>
                                          <p:attrName>style.visibility</p:attrName>
                                        </p:attrNameLst>
                                      </p:cBhvr>
                                      <p:to>
                                        <p:strVal val="hidden"/>
                                      </p:to>
                                    </p:set>
                                  </p:childTnLst>
                                </p:cTn>
                              </p:par>
                              <p:par>
                                <p:cTn id="522" presetID="1" presetClass="exit" presetSubtype="0" fill="hold" grpId="2" nodeType="withEffect">
                                  <p:stCondLst>
                                    <p:cond delay="0"/>
                                  </p:stCondLst>
                                  <p:childTnLst>
                                    <p:set>
                                      <p:cBhvr>
                                        <p:cTn id="523" dur="1" fill="hold">
                                          <p:stCondLst>
                                            <p:cond delay="0"/>
                                          </p:stCondLst>
                                        </p:cTn>
                                        <p:tgtEl>
                                          <p:spTgt spid="576"/>
                                        </p:tgtEl>
                                        <p:attrNameLst>
                                          <p:attrName>style.visibility</p:attrName>
                                        </p:attrNameLst>
                                      </p:cBhvr>
                                      <p:to>
                                        <p:strVal val="hidden"/>
                                      </p:to>
                                    </p:set>
                                  </p:childTnLst>
                                </p:cTn>
                              </p:par>
                              <p:par>
                                <p:cTn id="524" presetID="1" presetClass="entr" presetSubtype="0" fill="hold" grpId="3" nodeType="withEffect">
                                  <p:stCondLst>
                                    <p:cond delay="0"/>
                                  </p:stCondLst>
                                  <p:childTnLst>
                                    <p:set>
                                      <p:cBhvr>
                                        <p:cTn id="525" dur="1" fill="hold">
                                          <p:stCondLst>
                                            <p:cond delay="0"/>
                                          </p:stCondLst>
                                        </p:cTn>
                                        <p:tgtEl>
                                          <p:spTgt spid="578"/>
                                        </p:tgtEl>
                                        <p:attrNameLst>
                                          <p:attrName>style.visibility</p:attrName>
                                        </p:attrNameLst>
                                      </p:cBhvr>
                                      <p:to>
                                        <p:strVal val="visible"/>
                                      </p:to>
                                    </p:set>
                                  </p:childTnLst>
                                </p:cTn>
                              </p:par>
                              <p:par>
                                <p:cTn id="526" presetID="1" presetClass="entr" presetSubtype="0" fill="hold" grpId="3" nodeType="withEffect">
                                  <p:stCondLst>
                                    <p:cond delay="0"/>
                                  </p:stCondLst>
                                  <p:childTnLst>
                                    <p:set>
                                      <p:cBhvr>
                                        <p:cTn id="527" dur="1" fill="hold">
                                          <p:stCondLst>
                                            <p:cond delay="0"/>
                                          </p:stCondLst>
                                        </p:cTn>
                                        <p:tgtEl>
                                          <p:spTgt spid="577"/>
                                        </p:tgtEl>
                                        <p:attrNameLst>
                                          <p:attrName>style.visibility</p:attrName>
                                        </p:attrNameLst>
                                      </p:cBhvr>
                                      <p:to>
                                        <p:strVal val="visible"/>
                                      </p:to>
                                    </p:set>
                                  </p:childTnLst>
                                </p:cTn>
                              </p:par>
                            </p:childTnLst>
                          </p:cTn>
                        </p:par>
                      </p:childTnLst>
                    </p:cTn>
                  </p:par>
                </p:childTnLst>
              </p:cTn>
              <p:nextCondLst>
                <p:cond evt="onClick" delay="0">
                  <p:tgtEl>
                    <p:spTgt spid="575"/>
                  </p:tgtEl>
                </p:cond>
              </p:nextCondLst>
            </p:seq>
            <p:seq concurrent="1" nextAc="seek">
              <p:cTn id="528" restart="whenNotActive" fill="hold" evtFilter="cancelBubble" nodeType="interactiveSeq">
                <p:stCondLst>
                  <p:cond evt="onClick" delay="0">
                    <p:tgtEl>
                      <p:spTgt spid="578"/>
                    </p:tgtEl>
                  </p:cond>
                </p:stCondLst>
                <p:endSync evt="end" delay="0">
                  <p:rtn val="all"/>
                </p:endSync>
                <p:childTnLst>
                  <p:par>
                    <p:cTn id="529" fill="hold">
                      <p:stCondLst>
                        <p:cond delay="0"/>
                      </p:stCondLst>
                      <p:childTnLst>
                        <p:par>
                          <p:cTn id="530" fill="hold">
                            <p:stCondLst>
                              <p:cond delay="0"/>
                            </p:stCondLst>
                            <p:childTnLst>
                              <p:par>
                                <p:cTn id="531" presetID="1" presetClass="exit" presetSubtype="0" fill="hold" grpId="1" nodeType="withEffect">
                                  <p:stCondLst>
                                    <p:cond delay="0"/>
                                  </p:stCondLst>
                                  <p:childTnLst>
                                    <p:set>
                                      <p:cBhvr>
                                        <p:cTn id="532" dur="1" fill="hold">
                                          <p:stCondLst>
                                            <p:cond delay="0"/>
                                          </p:stCondLst>
                                        </p:cTn>
                                        <p:tgtEl>
                                          <p:spTgt spid="578"/>
                                        </p:tgtEl>
                                        <p:attrNameLst>
                                          <p:attrName>style.visibility</p:attrName>
                                        </p:attrNameLst>
                                      </p:cBhvr>
                                      <p:to>
                                        <p:strVal val="hidden"/>
                                      </p:to>
                                    </p:set>
                                  </p:childTnLst>
                                </p:cTn>
                              </p:par>
                              <p:par>
                                <p:cTn id="533" presetID="1" presetClass="exit" presetSubtype="0" fill="hold" grpId="1" nodeType="withEffect">
                                  <p:stCondLst>
                                    <p:cond delay="0"/>
                                  </p:stCondLst>
                                  <p:childTnLst>
                                    <p:set>
                                      <p:cBhvr>
                                        <p:cTn id="534" dur="1" fill="hold">
                                          <p:stCondLst>
                                            <p:cond delay="0"/>
                                          </p:stCondLst>
                                        </p:cTn>
                                        <p:tgtEl>
                                          <p:spTgt spid="577"/>
                                        </p:tgtEl>
                                        <p:attrNameLst>
                                          <p:attrName>style.visibility</p:attrName>
                                        </p:attrNameLst>
                                      </p:cBhvr>
                                      <p:to>
                                        <p:strVal val="hidden"/>
                                      </p:to>
                                    </p:set>
                                  </p:childTnLst>
                                </p:cTn>
                              </p:par>
                              <p:par>
                                <p:cTn id="535" presetID="1" presetClass="entr" presetSubtype="0" fill="hold" grpId="3" nodeType="withEffect">
                                  <p:stCondLst>
                                    <p:cond delay="0"/>
                                  </p:stCondLst>
                                  <p:childTnLst>
                                    <p:set>
                                      <p:cBhvr>
                                        <p:cTn id="536" dur="1" fill="hold">
                                          <p:stCondLst>
                                            <p:cond delay="0"/>
                                          </p:stCondLst>
                                        </p:cTn>
                                        <p:tgtEl>
                                          <p:spTgt spid="576"/>
                                        </p:tgtEl>
                                        <p:attrNameLst>
                                          <p:attrName>style.visibility</p:attrName>
                                        </p:attrNameLst>
                                      </p:cBhvr>
                                      <p:to>
                                        <p:strVal val="visible"/>
                                      </p:to>
                                    </p:set>
                                  </p:childTnLst>
                                </p:cTn>
                              </p:par>
                              <p:par>
                                <p:cTn id="537" presetID="1" presetClass="entr" presetSubtype="0" fill="hold" grpId="3" nodeType="withEffect">
                                  <p:stCondLst>
                                    <p:cond delay="0"/>
                                  </p:stCondLst>
                                  <p:childTnLst>
                                    <p:set>
                                      <p:cBhvr>
                                        <p:cTn id="538" dur="1" fill="hold">
                                          <p:stCondLst>
                                            <p:cond delay="0"/>
                                          </p:stCondLst>
                                        </p:cTn>
                                        <p:tgtEl>
                                          <p:spTgt spid="575"/>
                                        </p:tgtEl>
                                        <p:attrNameLst>
                                          <p:attrName>style.visibility</p:attrName>
                                        </p:attrNameLst>
                                      </p:cBhvr>
                                      <p:to>
                                        <p:strVal val="visible"/>
                                      </p:to>
                                    </p:set>
                                  </p:childTnLst>
                                </p:cTn>
                              </p:par>
                            </p:childTnLst>
                          </p:cTn>
                        </p:par>
                      </p:childTnLst>
                    </p:cTn>
                  </p:par>
                </p:childTnLst>
              </p:cTn>
              <p:nextCondLst>
                <p:cond evt="onClick" delay="0">
                  <p:tgtEl>
                    <p:spTgt spid="578"/>
                  </p:tgtEl>
                </p:cond>
              </p:nextCondLst>
            </p:seq>
            <p:seq concurrent="1" nextAc="seek">
              <p:cTn id="539" restart="whenNotActive" fill="hold" evtFilter="cancelBubble" nodeType="interactiveSeq">
                <p:stCondLst>
                  <p:cond evt="onClick" delay="0">
                    <p:tgtEl>
                      <p:spTgt spid="577"/>
                    </p:tgtEl>
                  </p:cond>
                </p:stCondLst>
                <p:endSync evt="end" delay="0">
                  <p:rtn val="all"/>
                </p:endSync>
                <p:childTnLst>
                  <p:par>
                    <p:cTn id="540" fill="hold">
                      <p:stCondLst>
                        <p:cond delay="0"/>
                      </p:stCondLst>
                      <p:childTnLst>
                        <p:par>
                          <p:cTn id="541" fill="hold">
                            <p:stCondLst>
                              <p:cond delay="0"/>
                            </p:stCondLst>
                            <p:childTnLst>
                              <p:par>
                                <p:cTn id="542" presetID="1" presetClass="exit" presetSubtype="0" fill="hold" grpId="2" nodeType="withEffect">
                                  <p:stCondLst>
                                    <p:cond delay="0"/>
                                  </p:stCondLst>
                                  <p:childTnLst>
                                    <p:set>
                                      <p:cBhvr>
                                        <p:cTn id="543" dur="1" fill="hold">
                                          <p:stCondLst>
                                            <p:cond delay="0"/>
                                          </p:stCondLst>
                                        </p:cTn>
                                        <p:tgtEl>
                                          <p:spTgt spid="577"/>
                                        </p:tgtEl>
                                        <p:attrNameLst>
                                          <p:attrName>style.visibility</p:attrName>
                                        </p:attrNameLst>
                                      </p:cBhvr>
                                      <p:to>
                                        <p:strVal val="hidden"/>
                                      </p:to>
                                    </p:set>
                                  </p:childTnLst>
                                </p:cTn>
                              </p:par>
                              <p:par>
                                <p:cTn id="544" presetID="1" presetClass="exit" presetSubtype="0" fill="hold" grpId="2" nodeType="withEffect">
                                  <p:stCondLst>
                                    <p:cond delay="0"/>
                                  </p:stCondLst>
                                  <p:childTnLst>
                                    <p:set>
                                      <p:cBhvr>
                                        <p:cTn id="545" dur="1" fill="hold">
                                          <p:stCondLst>
                                            <p:cond delay="0"/>
                                          </p:stCondLst>
                                        </p:cTn>
                                        <p:tgtEl>
                                          <p:spTgt spid="578"/>
                                        </p:tgtEl>
                                        <p:attrNameLst>
                                          <p:attrName>style.visibility</p:attrName>
                                        </p:attrNameLst>
                                      </p:cBhvr>
                                      <p:to>
                                        <p:strVal val="hidden"/>
                                      </p:to>
                                    </p:set>
                                  </p:childTnLst>
                                </p:cTn>
                              </p:par>
                              <p:par>
                                <p:cTn id="546" presetID="1" presetClass="entr" presetSubtype="0" fill="hold" grpId="3" nodeType="withEffect">
                                  <p:stCondLst>
                                    <p:cond delay="0"/>
                                  </p:stCondLst>
                                  <p:childTnLst>
                                    <p:set>
                                      <p:cBhvr>
                                        <p:cTn id="547" dur="1" fill="hold">
                                          <p:stCondLst>
                                            <p:cond delay="0"/>
                                          </p:stCondLst>
                                        </p:cTn>
                                        <p:tgtEl>
                                          <p:spTgt spid="580"/>
                                        </p:tgtEl>
                                        <p:attrNameLst>
                                          <p:attrName>style.visibility</p:attrName>
                                        </p:attrNameLst>
                                      </p:cBhvr>
                                      <p:to>
                                        <p:strVal val="visible"/>
                                      </p:to>
                                    </p:set>
                                  </p:childTnLst>
                                </p:cTn>
                              </p:par>
                              <p:par>
                                <p:cTn id="548" presetID="1" presetClass="entr" presetSubtype="0" fill="hold" grpId="3" nodeType="withEffect">
                                  <p:stCondLst>
                                    <p:cond delay="0"/>
                                  </p:stCondLst>
                                  <p:childTnLst>
                                    <p:set>
                                      <p:cBhvr>
                                        <p:cTn id="549" dur="1" fill="hold">
                                          <p:stCondLst>
                                            <p:cond delay="0"/>
                                          </p:stCondLst>
                                        </p:cTn>
                                        <p:tgtEl>
                                          <p:spTgt spid="579"/>
                                        </p:tgtEl>
                                        <p:attrNameLst>
                                          <p:attrName>style.visibility</p:attrName>
                                        </p:attrNameLst>
                                      </p:cBhvr>
                                      <p:to>
                                        <p:strVal val="visible"/>
                                      </p:to>
                                    </p:set>
                                  </p:childTnLst>
                                </p:cTn>
                              </p:par>
                            </p:childTnLst>
                          </p:cTn>
                        </p:par>
                      </p:childTnLst>
                    </p:cTn>
                  </p:par>
                </p:childTnLst>
              </p:cTn>
              <p:nextCondLst>
                <p:cond evt="onClick" delay="0">
                  <p:tgtEl>
                    <p:spTgt spid="577"/>
                  </p:tgtEl>
                </p:cond>
              </p:nextCondLst>
            </p:seq>
            <p:seq concurrent="1" nextAc="seek">
              <p:cTn id="550" restart="whenNotActive" fill="hold" evtFilter="cancelBubble" nodeType="interactiveSeq">
                <p:stCondLst>
                  <p:cond evt="onClick" delay="0">
                    <p:tgtEl>
                      <p:spTgt spid="580"/>
                    </p:tgtEl>
                  </p:cond>
                </p:stCondLst>
                <p:endSync evt="end" delay="0">
                  <p:rtn val="all"/>
                </p:endSync>
                <p:childTnLst>
                  <p:par>
                    <p:cTn id="551" fill="hold">
                      <p:stCondLst>
                        <p:cond delay="0"/>
                      </p:stCondLst>
                      <p:childTnLst>
                        <p:par>
                          <p:cTn id="552" fill="hold">
                            <p:stCondLst>
                              <p:cond delay="0"/>
                            </p:stCondLst>
                            <p:childTnLst>
                              <p:par>
                                <p:cTn id="553" presetID="1" presetClass="exit" presetSubtype="0" fill="hold" grpId="1" nodeType="withEffect">
                                  <p:stCondLst>
                                    <p:cond delay="0"/>
                                  </p:stCondLst>
                                  <p:childTnLst>
                                    <p:set>
                                      <p:cBhvr>
                                        <p:cTn id="554" dur="1" fill="hold">
                                          <p:stCondLst>
                                            <p:cond delay="0"/>
                                          </p:stCondLst>
                                        </p:cTn>
                                        <p:tgtEl>
                                          <p:spTgt spid="580"/>
                                        </p:tgtEl>
                                        <p:attrNameLst>
                                          <p:attrName>style.visibility</p:attrName>
                                        </p:attrNameLst>
                                      </p:cBhvr>
                                      <p:to>
                                        <p:strVal val="hidden"/>
                                      </p:to>
                                    </p:set>
                                  </p:childTnLst>
                                </p:cTn>
                              </p:par>
                              <p:par>
                                <p:cTn id="555" presetID="1" presetClass="exit" presetSubtype="0" fill="hold" grpId="1" nodeType="withEffect">
                                  <p:stCondLst>
                                    <p:cond delay="0"/>
                                  </p:stCondLst>
                                  <p:childTnLst>
                                    <p:set>
                                      <p:cBhvr>
                                        <p:cTn id="556" dur="1" fill="hold">
                                          <p:stCondLst>
                                            <p:cond delay="0"/>
                                          </p:stCondLst>
                                        </p:cTn>
                                        <p:tgtEl>
                                          <p:spTgt spid="579"/>
                                        </p:tgtEl>
                                        <p:attrNameLst>
                                          <p:attrName>style.visibility</p:attrName>
                                        </p:attrNameLst>
                                      </p:cBhvr>
                                      <p:to>
                                        <p:strVal val="hidden"/>
                                      </p:to>
                                    </p:set>
                                  </p:childTnLst>
                                </p:cTn>
                              </p:par>
                              <p:par>
                                <p:cTn id="557" presetID="1" presetClass="entr" presetSubtype="0" fill="hold" grpId="0" nodeType="withEffect">
                                  <p:stCondLst>
                                    <p:cond delay="0"/>
                                  </p:stCondLst>
                                  <p:childTnLst>
                                    <p:set>
                                      <p:cBhvr>
                                        <p:cTn id="558" dur="1" fill="hold">
                                          <p:stCondLst>
                                            <p:cond delay="0"/>
                                          </p:stCondLst>
                                        </p:cTn>
                                        <p:tgtEl>
                                          <p:spTgt spid="578"/>
                                        </p:tgtEl>
                                        <p:attrNameLst>
                                          <p:attrName>style.visibility</p:attrName>
                                        </p:attrNameLst>
                                      </p:cBhvr>
                                      <p:to>
                                        <p:strVal val="visible"/>
                                      </p:to>
                                    </p:set>
                                  </p:childTnLst>
                                </p:cTn>
                              </p:par>
                              <p:par>
                                <p:cTn id="559" presetID="1" presetClass="entr" presetSubtype="0" fill="hold" grpId="0" nodeType="withEffect">
                                  <p:stCondLst>
                                    <p:cond delay="0"/>
                                  </p:stCondLst>
                                  <p:childTnLst>
                                    <p:set>
                                      <p:cBhvr>
                                        <p:cTn id="560" dur="1" fill="hold">
                                          <p:stCondLst>
                                            <p:cond delay="0"/>
                                          </p:stCondLst>
                                        </p:cTn>
                                        <p:tgtEl>
                                          <p:spTgt spid="577"/>
                                        </p:tgtEl>
                                        <p:attrNameLst>
                                          <p:attrName>style.visibility</p:attrName>
                                        </p:attrNameLst>
                                      </p:cBhvr>
                                      <p:to>
                                        <p:strVal val="visible"/>
                                      </p:to>
                                    </p:set>
                                  </p:childTnLst>
                                </p:cTn>
                              </p:par>
                            </p:childTnLst>
                          </p:cTn>
                        </p:par>
                      </p:childTnLst>
                    </p:cTn>
                  </p:par>
                </p:childTnLst>
              </p:cTn>
              <p:nextCondLst>
                <p:cond evt="onClick" delay="0">
                  <p:tgtEl>
                    <p:spTgt spid="580"/>
                  </p:tgtEl>
                </p:cond>
              </p:nextCondLst>
            </p:seq>
            <p:seq concurrent="1" nextAc="seek">
              <p:cTn id="561" restart="whenNotActive" fill="hold" evtFilter="cancelBubble" nodeType="interactiveSeq">
                <p:stCondLst>
                  <p:cond evt="onClick" delay="0">
                    <p:tgtEl>
                      <p:spTgt spid="579"/>
                    </p:tgtEl>
                  </p:cond>
                </p:stCondLst>
                <p:endSync evt="end" delay="0">
                  <p:rtn val="all"/>
                </p:endSync>
                <p:childTnLst>
                  <p:par>
                    <p:cTn id="562" fill="hold">
                      <p:stCondLst>
                        <p:cond delay="0"/>
                      </p:stCondLst>
                      <p:childTnLst>
                        <p:par>
                          <p:cTn id="563" fill="hold">
                            <p:stCondLst>
                              <p:cond delay="0"/>
                            </p:stCondLst>
                            <p:childTnLst>
                              <p:par>
                                <p:cTn id="564" presetID="1" presetClass="exit" presetSubtype="0" fill="hold" grpId="2" nodeType="withEffect">
                                  <p:stCondLst>
                                    <p:cond delay="0"/>
                                  </p:stCondLst>
                                  <p:childTnLst>
                                    <p:set>
                                      <p:cBhvr>
                                        <p:cTn id="565" dur="1" fill="hold">
                                          <p:stCondLst>
                                            <p:cond delay="0"/>
                                          </p:stCondLst>
                                        </p:cTn>
                                        <p:tgtEl>
                                          <p:spTgt spid="579"/>
                                        </p:tgtEl>
                                        <p:attrNameLst>
                                          <p:attrName>style.visibility</p:attrName>
                                        </p:attrNameLst>
                                      </p:cBhvr>
                                      <p:to>
                                        <p:strVal val="hidden"/>
                                      </p:to>
                                    </p:set>
                                  </p:childTnLst>
                                </p:cTn>
                              </p:par>
                              <p:par>
                                <p:cTn id="566" presetID="1" presetClass="exit" presetSubtype="0" fill="hold" grpId="2" nodeType="withEffect">
                                  <p:stCondLst>
                                    <p:cond delay="0"/>
                                  </p:stCondLst>
                                  <p:childTnLst>
                                    <p:set>
                                      <p:cBhvr>
                                        <p:cTn id="567" dur="1" fill="hold">
                                          <p:stCondLst>
                                            <p:cond delay="0"/>
                                          </p:stCondLst>
                                        </p:cTn>
                                        <p:tgtEl>
                                          <p:spTgt spid="580"/>
                                        </p:tgtEl>
                                        <p:attrNameLst>
                                          <p:attrName>style.visibility</p:attrName>
                                        </p:attrNameLst>
                                      </p:cBhvr>
                                      <p:to>
                                        <p:strVal val="hidden"/>
                                      </p:to>
                                    </p:set>
                                  </p:childTnLst>
                                </p:cTn>
                              </p:par>
                              <p:par>
                                <p:cTn id="568" presetID="1" presetClass="entr" presetSubtype="0" fill="hold" grpId="0" nodeType="withEffect">
                                  <p:stCondLst>
                                    <p:cond delay="0"/>
                                  </p:stCondLst>
                                  <p:childTnLst>
                                    <p:set>
                                      <p:cBhvr>
                                        <p:cTn id="569" dur="1" fill="hold">
                                          <p:stCondLst>
                                            <p:cond delay="0"/>
                                          </p:stCondLst>
                                        </p:cTn>
                                        <p:tgtEl>
                                          <p:spTgt spid="582"/>
                                        </p:tgtEl>
                                        <p:attrNameLst>
                                          <p:attrName>style.visibility</p:attrName>
                                        </p:attrNameLst>
                                      </p:cBhvr>
                                      <p:to>
                                        <p:strVal val="visible"/>
                                      </p:to>
                                    </p:set>
                                  </p:childTnLst>
                                </p:cTn>
                              </p:par>
                              <p:par>
                                <p:cTn id="570" presetID="1" presetClass="entr" presetSubtype="0" fill="hold" grpId="0" nodeType="withEffect">
                                  <p:stCondLst>
                                    <p:cond delay="0"/>
                                  </p:stCondLst>
                                  <p:childTnLst>
                                    <p:set>
                                      <p:cBhvr>
                                        <p:cTn id="571" dur="1" fill="hold">
                                          <p:stCondLst>
                                            <p:cond delay="0"/>
                                          </p:stCondLst>
                                        </p:cTn>
                                        <p:tgtEl>
                                          <p:spTgt spid="581"/>
                                        </p:tgtEl>
                                        <p:attrNameLst>
                                          <p:attrName>style.visibility</p:attrName>
                                        </p:attrNameLst>
                                      </p:cBhvr>
                                      <p:to>
                                        <p:strVal val="visible"/>
                                      </p:to>
                                    </p:set>
                                  </p:childTnLst>
                                </p:cTn>
                              </p:par>
                            </p:childTnLst>
                          </p:cTn>
                        </p:par>
                      </p:childTnLst>
                    </p:cTn>
                  </p:par>
                </p:childTnLst>
              </p:cTn>
              <p:nextCondLst>
                <p:cond evt="onClick" delay="0">
                  <p:tgtEl>
                    <p:spTgt spid="579"/>
                  </p:tgtEl>
                </p:cond>
              </p:nextCondLst>
            </p:seq>
            <p:seq concurrent="1" nextAc="seek">
              <p:cTn id="572" restart="whenNotActive" fill="hold" evtFilter="cancelBubble" nodeType="interactiveSeq">
                <p:stCondLst>
                  <p:cond evt="onClick" delay="0">
                    <p:tgtEl>
                      <p:spTgt spid="582"/>
                    </p:tgtEl>
                  </p:cond>
                </p:stCondLst>
                <p:endSync evt="end" delay="0">
                  <p:rtn val="all"/>
                </p:endSync>
                <p:childTnLst>
                  <p:par>
                    <p:cTn id="573" fill="hold">
                      <p:stCondLst>
                        <p:cond delay="0"/>
                      </p:stCondLst>
                      <p:childTnLst>
                        <p:par>
                          <p:cTn id="574" fill="hold">
                            <p:stCondLst>
                              <p:cond delay="0"/>
                            </p:stCondLst>
                            <p:childTnLst>
                              <p:par>
                                <p:cTn id="575" presetID="1" presetClass="exit" presetSubtype="0" fill="hold" grpId="1" nodeType="withEffect">
                                  <p:stCondLst>
                                    <p:cond delay="0"/>
                                  </p:stCondLst>
                                  <p:childTnLst>
                                    <p:set>
                                      <p:cBhvr>
                                        <p:cTn id="576" dur="1" fill="hold">
                                          <p:stCondLst>
                                            <p:cond delay="0"/>
                                          </p:stCondLst>
                                        </p:cTn>
                                        <p:tgtEl>
                                          <p:spTgt spid="582"/>
                                        </p:tgtEl>
                                        <p:attrNameLst>
                                          <p:attrName>style.visibility</p:attrName>
                                        </p:attrNameLst>
                                      </p:cBhvr>
                                      <p:to>
                                        <p:strVal val="hidden"/>
                                      </p:to>
                                    </p:set>
                                  </p:childTnLst>
                                </p:cTn>
                              </p:par>
                              <p:par>
                                <p:cTn id="577" presetID="1" presetClass="exit" presetSubtype="0" fill="hold" grpId="1" nodeType="withEffect">
                                  <p:stCondLst>
                                    <p:cond delay="0"/>
                                  </p:stCondLst>
                                  <p:childTnLst>
                                    <p:set>
                                      <p:cBhvr>
                                        <p:cTn id="578" dur="1" fill="hold">
                                          <p:stCondLst>
                                            <p:cond delay="0"/>
                                          </p:stCondLst>
                                        </p:cTn>
                                        <p:tgtEl>
                                          <p:spTgt spid="581"/>
                                        </p:tgtEl>
                                        <p:attrNameLst>
                                          <p:attrName>style.visibility</p:attrName>
                                        </p:attrNameLst>
                                      </p:cBhvr>
                                      <p:to>
                                        <p:strVal val="hidden"/>
                                      </p:to>
                                    </p:set>
                                  </p:childTnLst>
                                </p:cTn>
                              </p:par>
                              <p:par>
                                <p:cTn id="579" presetID="1" presetClass="entr" presetSubtype="0" fill="hold" grpId="0" nodeType="withEffect">
                                  <p:stCondLst>
                                    <p:cond delay="0"/>
                                  </p:stCondLst>
                                  <p:childTnLst>
                                    <p:set>
                                      <p:cBhvr>
                                        <p:cTn id="580" dur="1" fill="hold">
                                          <p:stCondLst>
                                            <p:cond delay="0"/>
                                          </p:stCondLst>
                                        </p:cTn>
                                        <p:tgtEl>
                                          <p:spTgt spid="580"/>
                                        </p:tgtEl>
                                        <p:attrNameLst>
                                          <p:attrName>style.visibility</p:attrName>
                                        </p:attrNameLst>
                                      </p:cBhvr>
                                      <p:to>
                                        <p:strVal val="visible"/>
                                      </p:to>
                                    </p:set>
                                  </p:childTnLst>
                                </p:cTn>
                              </p:par>
                              <p:par>
                                <p:cTn id="581" presetID="1" presetClass="entr" presetSubtype="0" fill="hold" grpId="0" nodeType="withEffect">
                                  <p:stCondLst>
                                    <p:cond delay="0"/>
                                  </p:stCondLst>
                                  <p:childTnLst>
                                    <p:set>
                                      <p:cBhvr>
                                        <p:cTn id="582" dur="1" fill="hold">
                                          <p:stCondLst>
                                            <p:cond delay="0"/>
                                          </p:stCondLst>
                                        </p:cTn>
                                        <p:tgtEl>
                                          <p:spTgt spid="579"/>
                                        </p:tgtEl>
                                        <p:attrNameLst>
                                          <p:attrName>style.visibility</p:attrName>
                                        </p:attrNameLst>
                                      </p:cBhvr>
                                      <p:to>
                                        <p:strVal val="visible"/>
                                      </p:to>
                                    </p:set>
                                  </p:childTnLst>
                                </p:cTn>
                              </p:par>
                            </p:childTnLst>
                          </p:cTn>
                        </p:par>
                      </p:childTnLst>
                    </p:cTn>
                  </p:par>
                </p:childTnLst>
              </p:cTn>
              <p:nextCondLst>
                <p:cond evt="onClick" delay="0">
                  <p:tgtEl>
                    <p:spTgt spid="582"/>
                  </p:tgtEl>
                </p:cond>
              </p:nextCondLst>
            </p:seq>
            <p:seq concurrent="1" nextAc="seek">
              <p:cTn id="583" restart="whenNotActive" fill="hold" evtFilter="cancelBubble" nodeType="interactiveSeq">
                <p:stCondLst>
                  <p:cond evt="onClick" delay="0">
                    <p:tgtEl>
                      <p:spTgt spid="581"/>
                    </p:tgtEl>
                  </p:cond>
                </p:stCondLst>
                <p:endSync evt="end" delay="0">
                  <p:rtn val="all"/>
                </p:endSync>
                <p:childTnLst>
                  <p:par>
                    <p:cTn id="584" fill="hold">
                      <p:stCondLst>
                        <p:cond delay="0"/>
                      </p:stCondLst>
                      <p:childTnLst>
                        <p:par>
                          <p:cTn id="585" fill="hold">
                            <p:stCondLst>
                              <p:cond delay="0"/>
                            </p:stCondLst>
                            <p:childTnLst>
                              <p:par>
                                <p:cTn id="586" presetID="1" presetClass="exit" presetSubtype="0" fill="hold" grpId="2" nodeType="withEffect">
                                  <p:stCondLst>
                                    <p:cond delay="0"/>
                                  </p:stCondLst>
                                  <p:childTnLst>
                                    <p:set>
                                      <p:cBhvr>
                                        <p:cTn id="587" dur="1" fill="hold">
                                          <p:stCondLst>
                                            <p:cond delay="0"/>
                                          </p:stCondLst>
                                        </p:cTn>
                                        <p:tgtEl>
                                          <p:spTgt spid="581"/>
                                        </p:tgtEl>
                                        <p:attrNameLst>
                                          <p:attrName>style.visibility</p:attrName>
                                        </p:attrNameLst>
                                      </p:cBhvr>
                                      <p:to>
                                        <p:strVal val="hidden"/>
                                      </p:to>
                                    </p:set>
                                  </p:childTnLst>
                                </p:cTn>
                              </p:par>
                              <p:par>
                                <p:cTn id="588" presetID="1" presetClass="exit" presetSubtype="0" fill="hold" grpId="2" nodeType="withEffect">
                                  <p:stCondLst>
                                    <p:cond delay="0"/>
                                  </p:stCondLst>
                                  <p:childTnLst>
                                    <p:set>
                                      <p:cBhvr>
                                        <p:cTn id="589" dur="1" fill="hold">
                                          <p:stCondLst>
                                            <p:cond delay="0"/>
                                          </p:stCondLst>
                                        </p:cTn>
                                        <p:tgtEl>
                                          <p:spTgt spid="582"/>
                                        </p:tgtEl>
                                        <p:attrNameLst>
                                          <p:attrName>style.visibility</p:attrName>
                                        </p:attrNameLst>
                                      </p:cBhvr>
                                      <p:to>
                                        <p:strVal val="hidden"/>
                                      </p:to>
                                    </p:set>
                                  </p:childTnLst>
                                </p:cTn>
                              </p:par>
                              <p:par>
                                <p:cTn id="590" presetID="1" presetClass="entr" presetSubtype="0" fill="hold" grpId="3" nodeType="withEffect">
                                  <p:stCondLst>
                                    <p:cond delay="0"/>
                                  </p:stCondLst>
                                  <p:childTnLst>
                                    <p:set>
                                      <p:cBhvr>
                                        <p:cTn id="591" dur="1" fill="hold">
                                          <p:stCondLst>
                                            <p:cond delay="0"/>
                                          </p:stCondLst>
                                        </p:cTn>
                                        <p:tgtEl>
                                          <p:spTgt spid="584"/>
                                        </p:tgtEl>
                                        <p:attrNameLst>
                                          <p:attrName>style.visibility</p:attrName>
                                        </p:attrNameLst>
                                      </p:cBhvr>
                                      <p:to>
                                        <p:strVal val="visible"/>
                                      </p:to>
                                    </p:set>
                                  </p:childTnLst>
                                </p:cTn>
                              </p:par>
                              <p:par>
                                <p:cTn id="592" presetID="1" presetClass="entr" presetSubtype="0" fill="hold" grpId="3" nodeType="withEffect">
                                  <p:stCondLst>
                                    <p:cond delay="0"/>
                                  </p:stCondLst>
                                  <p:childTnLst>
                                    <p:set>
                                      <p:cBhvr>
                                        <p:cTn id="593" dur="1" fill="hold">
                                          <p:stCondLst>
                                            <p:cond delay="0"/>
                                          </p:stCondLst>
                                        </p:cTn>
                                        <p:tgtEl>
                                          <p:spTgt spid="583"/>
                                        </p:tgtEl>
                                        <p:attrNameLst>
                                          <p:attrName>style.visibility</p:attrName>
                                        </p:attrNameLst>
                                      </p:cBhvr>
                                      <p:to>
                                        <p:strVal val="visible"/>
                                      </p:to>
                                    </p:set>
                                  </p:childTnLst>
                                </p:cTn>
                              </p:par>
                            </p:childTnLst>
                          </p:cTn>
                        </p:par>
                      </p:childTnLst>
                    </p:cTn>
                  </p:par>
                </p:childTnLst>
              </p:cTn>
              <p:nextCondLst>
                <p:cond evt="onClick" delay="0">
                  <p:tgtEl>
                    <p:spTgt spid="581"/>
                  </p:tgtEl>
                </p:cond>
              </p:nextCondLst>
            </p:seq>
            <p:seq concurrent="1" nextAc="seek">
              <p:cTn id="594" restart="whenNotActive" fill="hold" evtFilter="cancelBubble" nodeType="interactiveSeq">
                <p:stCondLst>
                  <p:cond evt="onClick" delay="0">
                    <p:tgtEl>
                      <p:spTgt spid="584"/>
                    </p:tgtEl>
                  </p:cond>
                </p:stCondLst>
                <p:endSync evt="end" delay="0">
                  <p:rtn val="all"/>
                </p:endSync>
                <p:childTnLst>
                  <p:par>
                    <p:cTn id="595" fill="hold">
                      <p:stCondLst>
                        <p:cond delay="0"/>
                      </p:stCondLst>
                      <p:childTnLst>
                        <p:par>
                          <p:cTn id="596" fill="hold">
                            <p:stCondLst>
                              <p:cond delay="0"/>
                            </p:stCondLst>
                            <p:childTnLst>
                              <p:par>
                                <p:cTn id="597" presetID="1" presetClass="exit" presetSubtype="0" fill="hold" grpId="1" nodeType="withEffect">
                                  <p:stCondLst>
                                    <p:cond delay="0"/>
                                  </p:stCondLst>
                                  <p:childTnLst>
                                    <p:set>
                                      <p:cBhvr>
                                        <p:cTn id="598" dur="1" fill="hold">
                                          <p:stCondLst>
                                            <p:cond delay="0"/>
                                          </p:stCondLst>
                                        </p:cTn>
                                        <p:tgtEl>
                                          <p:spTgt spid="584"/>
                                        </p:tgtEl>
                                        <p:attrNameLst>
                                          <p:attrName>style.visibility</p:attrName>
                                        </p:attrNameLst>
                                      </p:cBhvr>
                                      <p:to>
                                        <p:strVal val="hidden"/>
                                      </p:to>
                                    </p:set>
                                  </p:childTnLst>
                                </p:cTn>
                              </p:par>
                              <p:par>
                                <p:cTn id="599" presetID="1" presetClass="exit" presetSubtype="0" fill="hold" grpId="1" nodeType="withEffect">
                                  <p:stCondLst>
                                    <p:cond delay="0"/>
                                  </p:stCondLst>
                                  <p:childTnLst>
                                    <p:set>
                                      <p:cBhvr>
                                        <p:cTn id="600" dur="1" fill="hold">
                                          <p:stCondLst>
                                            <p:cond delay="0"/>
                                          </p:stCondLst>
                                        </p:cTn>
                                        <p:tgtEl>
                                          <p:spTgt spid="583"/>
                                        </p:tgtEl>
                                        <p:attrNameLst>
                                          <p:attrName>style.visibility</p:attrName>
                                        </p:attrNameLst>
                                      </p:cBhvr>
                                      <p:to>
                                        <p:strVal val="hidden"/>
                                      </p:to>
                                    </p:set>
                                  </p:childTnLst>
                                </p:cTn>
                              </p:par>
                              <p:par>
                                <p:cTn id="601" presetID="1" presetClass="entr" presetSubtype="0" fill="hold" grpId="3" nodeType="withEffect">
                                  <p:stCondLst>
                                    <p:cond delay="0"/>
                                  </p:stCondLst>
                                  <p:childTnLst>
                                    <p:set>
                                      <p:cBhvr>
                                        <p:cTn id="602" dur="1" fill="hold">
                                          <p:stCondLst>
                                            <p:cond delay="0"/>
                                          </p:stCondLst>
                                        </p:cTn>
                                        <p:tgtEl>
                                          <p:spTgt spid="582"/>
                                        </p:tgtEl>
                                        <p:attrNameLst>
                                          <p:attrName>style.visibility</p:attrName>
                                        </p:attrNameLst>
                                      </p:cBhvr>
                                      <p:to>
                                        <p:strVal val="visible"/>
                                      </p:to>
                                    </p:set>
                                  </p:childTnLst>
                                </p:cTn>
                              </p:par>
                              <p:par>
                                <p:cTn id="603" presetID="1" presetClass="entr" presetSubtype="0" fill="hold" grpId="3" nodeType="withEffect">
                                  <p:stCondLst>
                                    <p:cond delay="0"/>
                                  </p:stCondLst>
                                  <p:childTnLst>
                                    <p:set>
                                      <p:cBhvr>
                                        <p:cTn id="604" dur="1" fill="hold">
                                          <p:stCondLst>
                                            <p:cond delay="0"/>
                                          </p:stCondLst>
                                        </p:cTn>
                                        <p:tgtEl>
                                          <p:spTgt spid="581"/>
                                        </p:tgtEl>
                                        <p:attrNameLst>
                                          <p:attrName>style.visibility</p:attrName>
                                        </p:attrNameLst>
                                      </p:cBhvr>
                                      <p:to>
                                        <p:strVal val="visible"/>
                                      </p:to>
                                    </p:set>
                                  </p:childTnLst>
                                </p:cTn>
                              </p:par>
                            </p:childTnLst>
                          </p:cTn>
                        </p:par>
                      </p:childTnLst>
                    </p:cTn>
                  </p:par>
                </p:childTnLst>
              </p:cTn>
              <p:nextCondLst>
                <p:cond evt="onClick" delay="0">
                  <p:tgtEl>
                    <p:spTgt spid="584"/>
                  </p:tgtEl>
                </p:cond>
              </p:nextCondLst>
            </p:seq>
            <p:seq concurrent="1" nextAc="seek">
              <p:cTn id="605" restart="whenNotActive" fill="hold" evtFilter="cancelBubble" nodeType="interactiveSeq">
                <p:stCondLst>
                  <p:cond evt="onClick" delay="0">
                    <p:tgtEl>
                      <p:spTgt spid="583"/>
                    </p:tgtEl>
                  </p:cond>
                </p:stCondLst>
                <p:endSync evt="end" delay="0">
                  <p:rtn val="all"/>
                </p:endSync>
                <p:childTnLst>
                  <p:par>
                    <p:cTn id="606" fill="hold">
                      <p:stCondLst>
                        <p:cond delay="0"/>
                      </p:stCondLst>
                      <p:childTnLst>
                        <p:par>
                          <p:cTn id="607" fill="hold">
                            <p:stCondLst>
                              <p:cond delay="0"/>
                            </p:stCondLst>
                            <p:childTnLst>
                              <p:par>
                                <p:cTn id="608" presetID="1" presetClass="exit" presetSubtype="0" fill="hold" grpId="2" nodeType="withEffect">
                                  <p:stCondLst>
                                    <p:cond delay="0"/>
                                  </p:stCondLst>
                                  <p:childTnLst>
                                    <p:set>
                                      <p:cBhvr>
                                        <p:cTn id="609" dur="1" fill="hold">
                                          <p:stCondLst>
                                            <p:cond delay="0"/>
                                          </p:stCondLst>
                                        </p:cTn>
                                        <p:tgtEl>
                                          <p:spTgt spid="583"/>
                                        </p:tgtEl>
                                        <p:attrNameLst>
                                          <p:attrName>style.visibility</p:attrName>
                                        </p:attrNameLst>
                                      </p:cBhvr>
                                      <p:to>
                                        <p:strVal val="hidden"/>
                                      </p:to>
                                    </p:set>
                                  </p:childTnLst>
                                </p:cTn>
                              </p:par>
                              <p:par>
                                <p:cTn id="610" presetID="1" presetClass="exit" presetSubtype="0" fill="hold" grpId="2" nodeType="withEffect">
                                  <p:stCondLst>
                                    <p:cond delay="0"/>
                                  </p:stCondLst>
                                  <p:childTnLst>
                                    <p:set>
                                      <p:cBhvr>
                                        <p:cTn id="611" dur="1" fill="hold">
                                          <p:stCondLst>
                                            <p:cond delay="0"/>
                                          </p:stCondLst>
                                        </p:cTn>
                                        <p:tgtEl>
                                          <p:spTgt spid="584"/>
                                        </p:tgtEl>
                                        <p:attrNameLst>
                                          <p:attrName>style.visibility</p:attrName>
                                        </p:attrNameLst>
                                      </p:cBhvr>
                                      <p:to>
                                        <p:strVal val="hidden"/>
                                      </p:to>
                                    </p:set>
                                  </p:childTnLst>
                                </p:cTn>
                              </p:par>
                              <p:par>
                                <p:cTn id="612" presetID="1" presetClass="entr" presetSubtype="0" fill="hold" grpId="0" nodeType="withEffect">
                                  <p:stCondLst>
                                    <p:cond delay="0"/>
                                  </p:stCondLst>
                                  <p:childTnLst>
                                    <p:set>
                                      <p:cBhvr>
                                        <p:cTn id="613" dur="1" fill="hold">
                                          <p:stCondLst>
                                            <p:cond delay="0"/>
                                          </p:stCondLst>
                                        </p:cTn>
                                        <p:tgtEl>
                                          <p:spTgt spid="586"/>
                                        </p:tgtEl>
                                        <p:attrNameLst>
                                          <p:attrName>style.visibility</p:attrName>
                                        </p:attrNameLst>
                                      </p:cBhvr>
                                      <p:to>
                                        <p:strVal val="visible"/>
                                      </p:to>
                                    </p:set>
                                  </p:childTnLst>
                                </p:cTn>
                              </p:par>
                              <p:par>
                                <p:cTn id="614" presetID="1" presetClass="entr" presetSubtype="0" fill="hold" grpId="0" nodeType="withEffect">
                                  <p:stCondLst>
                                    <p:cond delay="0"/>
                                  </p:stCondLst>
                                  <p:childTnLst>
                                    <p:set>
                                      <p:cBhvr>
                                        <p:cTn id="615" dur="1" fill="hold">
                                          <p:stCondLst>
                                            <p:cond delay="0"/>
                                          </p:stCondLst>
                                        </p:cTn>
                                        <p:tgtEl>
                                          <p:spTgt spid="585"/>
                                        </p:tgtEl>
                                        <p:attrNameLst>
                                          <p:attrName>style.visibility</p:attrName>
                                        </p:attrNameLst>
                                      </p:cBhvr>
                                      <p:to>
                                        <p:strVal val="visible"/>
                                      </p:to>
                                    </p:set>
                                  </p:childTnLst>
                                </p:cTn>
                              </p:par>
                            </p:childTnLst>
                          </p:cTn>
                        </p:par>
                      </p:childTnLst>
                    </p:cTn>
                  </p:par>
                </p:childTnLst>
              </p:cTn>
              <p:nextCondLst>
                <p:cond evt="onClick" delay="0">
                  <p:tgtEl>
                    <p:spTgt spid="583"/>
                  </p:tgtEl>
                </p:cond>
              </p:nextCondLst>
            </p:seq>
            <p:seq concurrent="1" nextAc="seek">
              <p:cTn id="616" restart="whenNotActive" fill="hold" evtFilter="cancelBubble" nodeType="interactiveSeq">
                <p:stCondLst>
                  <p:cond evt="onClick" delay="0">
                    <p:tgtEl>
                      <p:spTgt spid="586"/>
                    </p:tgtEl>
                  </p:cond>
                </p:stCondLst>
                <p:endSync evt="end" delay="0">
                  <p:rtn val="all"/>
                </p:endSync>
                <p:childTnLst>
                  <p:par>
                    <p:cTn id="617" fill="hold">
                      <p:stCondLst>
                        <p:cond delay="0"/>
                      </p:stCondLst>
                      <p:childTnLst>
                        <p:par>
                          <p:cTn id="618" fill="hold">
                            <p:stCondLst>
                              <p:cond delay="0"/>
                            </p:stCondLst>
                            <p:childTnLst>
                              <p:par>
                                <p:cTn id="619" presetID="1" presetClass="exit" presetSubtype="0" fill="hold" grpId="1" nodeType="withEffect">
                                  <p:stCondLst>
                                    <p:cond delay="0"/>
                                  </p:stCondLst>
                                  <p:childTnLst>
                                    <p:set>
                                      <p:cBhvr>
                                        <p:cTn id="620" dur="1" fill="hold">
                                          <p:stCondLst>
                                            <p:cond delay="0"/>
                                          </p:stCondLst>
                                        </p:cTn>
                                        <p:tgtEl>
                                          <p:spTgt spid="586"/>
                                        </p:tgtEl>
                                        <p:attrNameLst>
                                          <p:attrName>style.visibility</p:attrName>
                                        </p:attrNameLst>
                                      </p:cBhvr>
                                      <p:to>
                                        <p:strVal val="hidden"/>
                                      </p:to>
                                    </p:set>
                                  </p:childTnLst>
                                </p:cTn>
                              </p:par>
                              <p:par>
                                <p:cTn id="621" presetID="1" presetClass="exit" presetSubtype="0" fill="hold" grpId="1" nodeType="withEffect">
                                  <p:stCondLst>
                                    <p:cond delay="0"/>
                                  </p:stCondLst>
                                  <p:childTnLst>
                                    <p:set>
                                      <p:cBhvr>
                                        <p:cTn id="622" dur="1" fill="hold">
                                          <p:stCondLst>
                                            <p:cond delay="0"/>
                                          </p:stCondLst>
                                        </p:cTn>
                                        <p:tgtEl>
                                          <p:spTgt spid="585"/>
                                        </p:tgtEl>
                                        <p:attrNameLst>
                                          <p:attrName>style.visibility</p:attrName>
                                        </p:attrNameLst>
                                      </p:cBhvr>
                                      <p:to>
                                        <p:strVal val="hidden"/>
                                      </p:to>
                                    </p:set>
                                  </p:childTnLst>
                                </p:cTn>
                              </p:par>
                              <p:par>
                                <p:cTn id="623" presetID="1" presetClass="entr" presetSubtype="0" fill="hold" grpId="0" nodeType="withEffect">
                                  <p:stCondLst>
                                    <p:cond delay="0"/>
                                  </p:stCondLst>
                                  <p:childTnLst>
                                    <p:set>
                                      <p:cBhvr>
                                        <p:cTn id="624" dur="1" fill="hold">
                                          <p:stCondLst>
                                            <p:cond delay="0"/>
                                          </p:stCondLst>
                                        </p:cTn>
                                        <p:tgtEl>
                                          <p:spTgt spid="584"/>
                                        </p:tgtEl>
                                        <p:attrNameLst>
                                          <p:attrName>style.visibility</p:attrName>
                                        </p:attrNameLst>
                                      </p:cBhvr>
                                      <p:to>
                                        <p:strVal val="visible"/>
                                      </p:to>
                                    </p:set>
                                  </p:childTnLst>
                                </p:cTn>
                              </p:par>
                              <p:par>
                                <p:cTn id="625" presetID="1" presetClass="entr" presetSubtype="0" fill="hold" grpId="0" nodeType="withEffect">
                                  <p:stCondLst>
                                    <p:cond delay="0"/>
                                  </p:stCondLst>
                                  <p:childTnLst>
                                    <p:set>
                                      <p:cBhvr>
                                        <p:cTn id="626" dur="1" fill="hold">
                                          <p:stCondLst>
                                            <p:cond delay="0"/>
                                          </p:stCondLst>
                                        </p:cTn>
                                        <p:tgtEl>
                                          <p:spTgt spid="583"/>
                                        </p:tgtEl>
                                        <p:attrNameLst>
                                          <p:attrName>style.visibility</p:attrName>
                                        </p:attrNameLst>
                                      </p:cBhvr>
                                      <p:to>
                                        <p:strVal val="visible"/>
                                      </p:to>
                                    </p:set>
                                  </p:childTnLst>
                                </p:cTn>
                              </p:par>
                            </p:childTnLst>
                          </p:cTn>
                        </p:par>
                      </p:childTnLst>
                    </p:cTn>
                  </p:par>
                </p:childTnLst>
              </p:cTn>
              <p:nextCondLst>
                <p:cond evt="onClick" delay="0">
                  <p:tgtEl>
                    <p:spTgt spid="586"/>
                  </p:tgtEl>
                </p:cond>
              </p:nextCondLst>
            </p:seq>
            <p:seq concurrent="1" nextAc="seek">
              <p:cTn id="627" restart="whenNotActive" fill="hold" evtFilter="cancelBubble" nodeType="interactiveSeq">
                <p:stCondLst>
                  <p:cond evt="onClick" delay="0">
                    <p:tgtEl>
                      <p:spTgt spid="585"/>
                    </p:tgtEl>
                  </p:cond>
                </p:stCondLst>
                <p:endSync evt="end" delay="0">
                  <p:rtn val="all"/>
                </p:endSync>
                <p:childTnLst>
                  <p:par>
                    <p:cTn id="628" fill="hold">
                      <p:stCondLst>
                        <p:cond delay="0"/>
                      </p:stCondLst>
                      <p:childTnLst>
                        <p:par>
                          <p:cTn id="629" fill="hold">
                            <p:stCondLst>
                              <p:cond delay="0"/>
                            </p:stCondLst>
                            <p:childTnLst>
                              <p:par>
                                <p:cTn id="630" presetID="1" presetClass="exit" presetSubtype="0" fill="hold" grpId="2" nodeType="withEffect">
                                  <p:stCondLst>
                                    <p:cond delay="0"/>
                                  </p:stCondLst>
                                  <p:childTnLst>
                                    <p:set>
                                      <p:cBhvr>
                                        <p:cTn id="631" dur="1" fill="hold">
                                          <p:stCondLst>
                                            <p:cond delay="0"/>
                                          </p:stCondLst>
                                        </p:cTn>
                                        <p:tgtEl>
                                          <p:spTgt spid="585"/>
                                        </p:tgtEl>
                                        <p:attrNameLst>
                                          <p:attrName>style.visibility</p:attrName>
                                        </p:attrNameLst>
                                      </p:cBhvr>
                                      <p:to>
                                        <p:strVal val="hidden"/>
                                      </p:to>
                                    </p:set>
                                  </p:childTnLst>
                                </p:cTn>
                              </p:par>
                              <p:par>
                                <p:cTn id="632" presetID="1" presetClass="exit" presetSubtype="0" fill="hold" grpId="2" nodeType="withEffect">
                                  <p:stCondLst>
                                    <p:cond delay="0"/>
                                  </p:stCondLst>
                                  <p:childTnLst>
                                    <p:set>
                                      <p:cBhvr>
                                        <p:cTn id="633" dur="1" fill="hold">
                                          <p:stCondLst>
                                            <p:cond delay="0"/>
                                          </p:stCondLst>
                                        </p:cTn>
                                        <p:tgtEl>
                                          <p:spTgt spid="586"/>
                                        </p:tgtEl>
                                        <p:attrNameLst>
                                          <p:attrName>style.visibility</p:attrName>
                                        </p:attrNameLst>
                                      </p:cBhvr>
                                      <p:to>
                                        <p:strVal val="hidden"/>
                                      </p:to>
                                    </p:set>
                                  </p:childTnLst>
                                </p:cTn>
                              </p:par>
                              <p:par>
                                <p:cTn id="634" presetID="1" presetClass="entr" presetSubtype="0" fill="hold" grpId="3" nodeType="withEffect">
                                  <p:stCondLst>
                                    <p:cond delay="0"/>
                                  </p:stCondLst>
                                  <p:childTnLst>
                                    <p:set>
                                      <p:cBhvr>
                                        <p:cTn id="635" dur="1" fill="hold">
                                          <p:stCondLst>
                                            <p:cond delay="0"/>
                                          </p:stCondLst>
                                        </p:cTn>
                                        <p:tgtEl>
                                          <p:spTgt spid="588"/>
                                        </p:tgtEl>
                                        <p:attrNameLst>
                                          <p:attrName>style.visibility</p:attrName>
                                        </p:attrNameLst>
                                      </p:cBhvr>
                                      <p:to>
                                        <p:strVal val="visible"/>
                                      </p:to>
                                    </p:set>
                                  </p:childTnLst>
                                </p:cTn>
                              </p:par>
                              <p:par>
                                <p:cTn id="636" presetID="1" presetClass="entr" presetSubtype="0" fill="hold" grpId="3" nodeType="withEffect">
                                  <p:stCondLst>
                                    <p:cond delay="0"/>
                                  </p:stCondLst>
                                  <p:childTnLst>
                                    <p:set>
                                      <p:cBhvr>
                                        <p:cTn id="637"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85"/>
                  </p:tgtEl>
                </p:cond>
              </p:nextCondLst>
            </p:seq>
            <p:seq concurrent="1" nextAc="seek">
              <p:cTn id="638" restart="whenNotActive" fill="hold" evtFilter="cancelBubble" nodeType="interactiveSeq">
                <p:stCondLst>
                  <p:cond evt="onClick" delay="0">
                    <p:tgtEl>
                      <p:spTgt spid="588"/>
                    </p:tgtEl>
                  </p:cond>
                </p:stCondLst>
                <p:endSync evt="end" delay="0">
                  <p:rtn val="all"/>
                </p:endSync>
                <p:childTnLst>
                  <p:par>
                    <p:cTn id="639" fill="hold">
                      <p:stCondLst>
                        <p:cond delay="0"/>
                      </p:stCondLst>
                      <p:childTnLst>
                        <p:par>
                          <p:cTn id="640" fill="hold">
                            <p:stCondLst>
                              <p:cond delay="0"/>
                            </p:stCondLst>
                            <p:childTnLst>
                              <p:par>
                                <p:cTn id="641" presetID="1" presetClass="exit" presetSubtype="0" fill="hold" grpId="1" nodeType="withEffect">
                                  <p:stCondLst>
                                    <p:cond delay="0"/>
                                  </p:stCondLst>
                                  <p:childTnLst>
                                    <p:set>
                                      <p:cBhvr>
                                        <p:cTn id="642" dur="1" fill="hold">
                                          <p:stCondLst>
                                            <p:cond delay="0"/>
                                          </p:stCondLst>
                                        </p:cTn>
                                        <p:tgtEl>
                                          <p:spTgt spid="588"/>
                                        </p:tgtEl>
                                        <p:attrNameLst>
                                          <p:attrName>style.visibility</p:attrName>
                                        </p:attrNameLst>
                                      </p:cBhvr>
                                      <p:to>
                                        <p:strVal val="hidden"/>
                                      </p:to>
                                    </p:set>
                                  </p:childTnLst>
                                </p:cTn>
                              </p:par>
                              <p:par>
                                <p:cTn id="643" presetID="1" presetClass="exit" presetSubtype="0" fill="hold" grpId="1" nodeType="withEffect">
                                  <p:stCondLst>
                                    <p:cond delay="0"/>
                                  </p:stCondLst>
                                  <p:childTnLst>
                                    <p:set>
                                      <p:cBhvr>
                                        <p:cTn id="644" dur="1" fill="hold">
                                          <p:stCondLst>
                                            <p:cond delay="0"/>
                                          </p:stCondLst>
                                        </p:cTn>
                                        <p:tgtEl>
                                          <p:spTgt spid="587"/>
                                        </p:tgtEl>
                                        <p:attrNameLst>
                                          <p:attrName>style.visibility</p:attrName>
                                        </p:attrNameLst>
                                      </p:cBhvr>
                                      <p:to>
                                        <p:strVal val="hidden"/>
                                      </p:to>
                                    </p:set>
                                  </p:childTnLst>
                                </p:cTn>
                              </p:par>
                              <p:par>
                                <p:cTn id="645" presetID="1" presetClass="entr" presetSubtype="0" fill="hold" grpId="3" nodeType="withEffect">
                                  <p:stCondLst>
                                    <p:cond delay="0"/>
                                  </p:stCondLst>
                                  <p:childTnLst>
                                    <p:set>
                                      <p:cBhvr>
                                        <p:cTn id="646" dur="1" fill="hold">
                                          <p:stCondLst>
                                            <p:cond delay="0"/>
                                          </p:stCondLst>
                                        </p:cTn>
                                        <p:tgtEl>
                                          <p:spTgt spid="586"/>
                                        </p:tgtEl>
                                        <p:attrNameLst>
                                          <p:attrName>style.visibility</p:attrName>
                                        </p:attrNameLst>
                                      </p:cBhvr>
                                      <p:to>
                                        <p:strVal val="visible"/>
                                      </p:to>
                                    </p:set>
                                  </p:childTnLst>
                                </p:cTn>
                              </p:par>
                              <p:par>
                                <p:cTn id="647" presetID="1" presetClass="entr" presetSubtype="0" fill="hold" grpId="3" nodeType="withEffect">
                                  <p:stCondLst>
                                    <p:cond delay="0"/>
                                  </p:stCondLst>
                                  <p:childTnLst>
                                    <p:set>
                                      <p:cBhvr>
                                        <p:cTn id="648" dur="1" fill="hold">
                                          <p:stCondLst>
                                            <p:cond delay="0"/>
                                          </p:stCondLst>
                                        </p:cTn>
                                        <p:tgtEl>
                                          <p:spTgt spid="585"/>
                                        </p:tgtEl>
                                        <p:attrNameLst>
                                          <p:attrName>style.visibility</p:attrName>
                                        </p:attrNameLst>
                                      </p:cBhvr>
                                      <p:to>
                                        <p:strVal val="visible"/>
                                      </p:to>
                                    </p:set>
                                  </p:childTnLst>
                                </p:cTn>
                              </p:par>
                            </p:childTnLst>
                          </p:cTn>
                        </p:par>
                      </p:childTnLst>
                    </p:cTn>
                  </p:par>
                </p:childTnLst>
              </p:cTn>
              <p:nextCondLst>
                <p:cond evt="onClick" delay="0">
                  <p:tgtEl>
                    <p:spTgt spid="588"/>
                  </p:tgtEl>
                </p:cond>
              </p:nextCondLst>
            </p:seq>
            <p:seq concurrent="1" nextAc="seek">
              <p:cTn id="649" restart="whenNotActive" fill="hold" evtFilter="cancelBubble" nodeType="interactiveSeq">
                <p:stCondLst>
                  <p:cond evt="onClick" delay="0">
                    <p:tgtEl>
                      <p:spTgt spid="587"/>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2" nodeType="withEffect">
                                  <p:stCondLst>
                                    <p:cond delay="0"/>
                                  </p:stCondLst>
                                  <p:childTnLst>
                                    <p:set>
                                      <p:cBhvr>
                                        <p:cTn id="653" dur="1" fill="hold">
                                          <p:stCondLst>
                                            <p:cond delay="0"/>
                                          </p:stCondLst>
                                        </p:cTn>
                                        <p:tgtEl>
                                          <p:spTgt spid="587"/>
                                        </p:tgtEl>
                                        <p:attrNameLst>
                                          <p:attrName>style.visibility</p:attrName>
                                        </p:attrNameLst>
                                      </p:cBhvr>
                                      <p:to>
                                        <p:strVal val="hidden"/>
                                      </p:to>
                                    </p:set>
                                  </p:childTnLst>
                                </p:cTn>
                              </p:par>
                              <p:par>
                                <p:cTn id="654" presetID="1" presetClass="exit" presetSubtype="0" fill="hold" grpId="2" nodeType="withEffect">
                                  <p:stCondLst>
                                    <p:cond delay="0"/>
                                  </p:stCondLst>
                                  <p:childTnLst>
                                    <p:set>
                                      <p:cBhvr>
                                        <p:cTn id="655" dur="1" fill="hold">
                                          <p:stCondLst>
                                            <p:cond delay="0"/>
                                          </p:stCondLst>
                                        </p:cTn>
                                        <p:tgtEl>
                                          <p:spTgt spid="588"/>
                                        </p:tgtEl>
                                        <p:attrNameLst>
                                          <p:attrName>style.visibility</p:attrName>
                                        </p:attrNameLst>
                                      </p:cBhvr>
                                      <p:to>
                                        <p:strVal val="hidden"/>
                                      </p:to>
                                    </p:set>
                                  </p:childTnLst>
                                </p:cTn>
                              </p:par>
                              <p:par>
                                <p:cTn id="656" presetID="1" presetClass="entr" presetSubtype="0" fill="hold" grpId="0" nodeType="withEffect">
                                  <p:stCondLst>
                                    <p:cond delay="0"/>
                                  </p:stCondLst>
                                  <p:childTnLst>
                                    <p:set>
                                      <p:cBhvr>
                                        <p:cTn id="657" dur="1" fill="hold">
                                          <p:stCondLst>
                                            <p:cond delay="0"/>
                                          </p:stCondLst>
                                        </p:cTn>
                                        <p:tgtEl>
                                          <p:spTgt spid="590"/>
                                        </p:tgtEl>
                                        <p:attrNameLst>
                                          <p:attrName>style.visibility</p:attrName>
                                        </p:attrNameLst>
                                      </p:cBhvr>
                                      <p:to>
                                        <p:strVal val="visible"/>
                                      </p:to>
                                    </p:set>
                                  </p:childTnLst>
                                </p:cTn>
                              </p:par>
                              <p:par>
                                <p:cTn id="658" presetID="1" presetClass="entr" presetSubtype="0" fill="hold" grpId="0" nodeType="withEffect">
                                  <p:stCondLst>
                                    <p:cond delay="0"/>
                                  </p:stCondLst>
                                  <p:childTnLst>
                                    <p:set>
                                      <p:cBhvr>
                                        <p:cTn id="659" dur="1" fill="hold">
                                          <p:stCondLst>
                                            <p:cond delay="0"/>
                                          </p:stCondLst>
                                        </p:cTn>
                                        <p:tgtEl>
                                          <p:spTgt spid="589"/>
                                        </p:tgtEl>
                                        <p:attrNameLst>
                                          <p:attrName>style.visibility</p:attrName>
                                        </p:attrNameLst>
                                      </p:cBhvr>
                                      <p:to>
                                        <p:strVal val="visible"/>
                                      </p:to>
                                    </p:set>
                                  </p:childTnLst>
                                </p:cTn>
                              </p:par>
                            </p:childTnLst>
                          </p:cTn>
                        </p:par>
                      </p:childTnLst>
                    </p:cTn>
                  </p:par>
                </p:childTnLst>
              </p:cTn>
              <p:nextCondLst>
                <p:cond evt="onClick" delay="0">
                  <p:tgtEl>
                    <p:spTgt spid="587"/>
                  </p:tgtEl>
                </p:cond>
              </p:nextCondLst>
            </p:seq>
            <p:seq concurrent="1" nextAc="seek">
              <p:cTn id="660" restart="whenNotActive" fill="hold" evtFilter="cancelBubble" nodeType="interactiveSeq">
                <p:stCondLst>
                  <p:cond evt="onClick" delay="0">
                    <p:tgtEl>
                      <p:spTgt spid="590"/>
                    </p:tgtEl>
                  </p:cond>
                </p:stCondLst>
                <p:endSync evt="end" delay="0">
                  <p:rtn val="all"/>
                </p:endSync>
                <p:childTnLst>
                  <p:par>
                    <p:cTn id="661" fill="hold">
                      <p:stCondLst>
                        <p:cond delay="0"/>
                      </p:stCondLst>
                      <p:childTnLst>
                        <p:par>
                          <p:cTn id="662" fill="hold">
                            <p:stCondLst>
                              <p:cond delay="0"/>
                            </p:stCondLst>
                            <p:childTnLst>
                              <p:par>
                                <p:cTn id="663" presetID="1" presetClass="exit" presetSubtype="0" fill="hold" grpId="1" nodeType="withEffect">
                                  <p:stCondLst>
                                    <p:cond delay="0"/>
                                  </p:stCondLst>
                                  <p:childTnLst>
                                    <p:set>
                                      <p:cBhvr>
                                        <p:cTn id="664" dur="1" fill="hold">
                                          <p:stCondLst>
                                            <p:cond delay="0"/>
                                          </p:stCondLst>
                                        </p:cTn>
                                        <p:tgtEl>
                                          <p:spTgt spid="590"/>
                                        </p:tgtEl>
                                        <p:attrNameLst>
                                          <p:attrName>style.visibility</p:attrName>
                                        </p:attrNameLst>
                                      </p:cBhvr>
                                      <p:to>
                                        <p:strVal val="hidden"/>
                                      </p:to>
                                    </p:set>
                                  </p:childTnLst>
                                </p:cTn>
                              </p:par>
                              <p:par>
                                <p:cTn id="665" presetID="1" presetClass="exit" presetSubtype="0" fill="hold" grpId="1" nodeType="withEffect">
                                  <p:stCondLst>
                                    <p:cond delay="0"/>
                                  </p:stCondLst>
                                  <p:childTnLst>
                                    <p:set>
                                      <p:cBhvr>
                                        <p:cTn id="666" dur="1" fill="hold">
                                          <p:stCondLst>
                                            <p:cond delay="0"/>
                                          </p:stCondLst>
                                        </p:cTn>
                                        <p:tgtEl>
                                          <p:spTgt spid="589"/>
                                        </p:tgtEl>
                                        <p:attrNameLst>
                                          <p:attrName>style.visibility</p:attrName>
                                        </p:attrNameLst>
                                      </p:cBhvr>
                                      <p:to>
                                        <p:strVal val="hidden"/>
                                      </p:to>
                                    </p:set>
                                  </p:childTnLst>
                                </p:cTn>
                              </p:par>
                              <p:par>
                                <p:cTn id="667" presetID="1" presetClass="entr" presetSubtype="0" fill="hold" grpId="0" nodeType="withEffect">
                                  <p:stCondLst>
                                    <p:cond delay="0"/>
                                  </p:stCondLst>
                                  <p:childTnLst>
                                    <p:set>
                                      <p:cBhvr>
                                        <p:cTn id="668" dur="1" fill="hold">
                                          <p:stCondLst>
                                            <p:cond delay="0"/>
                                          </p:stCondLst>
                                        </p:cTn>
                                        <p:tgtEl>
                                          <p:spTgt spid="588"/>
                                        </p:tgtEl>
                                        <p:attrNameLst>
                                          <p:attrName>style.visibility</p:attrName>
                                        </p:attrNameLst>
                                      </p:cBhvr>
                                      <p:to>
                                        <p:strVal val="visible"/>
                                      </p:to>
                                    </p:set>
                                  </p:childTnLst>
                                </p:cTn>
                              </p:par>
                              <p:par>
                                <p:cTn id="669" presetID="1" presetClass="entr" presetSubtype="0" fill="hold" grpId="0" nodeType="withEffect">
                                  <p:stCondLst>
                                    <p:cond delay="0"/>
                                  </p:stCondLst>
                                  <p:childTnLst>
                                    <p:set>
                                      <p:cBhvr>
                                        <p:cTn id="670"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90"/>
                  </p:tgtEl>
                </p:cond>
              </p:nextCondLst>
            </p:seq>
            <p:seq concurrent="1" nextAc="seek">
              <p:cTn id="671" restart="whenNotActive" fill="hold" evtFilter="cancelBubble" nodeType="interactiveSeq">
                <p:stCondLst>
                  <p:cond evt="onClick" delay="0">
                    <p:tgtEl>
                      <p:spTgt spid="589"/>
                    </p:tgtEl>
                  </p:cond>
                </p:stCondLst>
                <p:endSync evt="end" delay="0">
                  <p:rtn val="all"/>
                </p:endSync>
                <p:childTnLst>
                  <p:par>
                    <p:cTn id="672" fill="hold">
                      <p:stCondLst>
                        <p:cond delay="0"/>
                      </p:stCondLst>
                      <p:childTnLst>
                        <p:par>
                          <p:cTn id="673" fill="hold">
                            <p:stCondLst>
                              <p:cond delay="0"/>
                            </p:stCondLst>
                            <p:childTnLst>
                              <p:par>
                                <p:cTn id="674" presetID="1" presetClass="exit" presetSubtype="0" fill="hold" grpId="2" nodeType="withEffect">
                                  <p:stCondLst>
                                    <p:cond delay="0"/>
                                  </p:stCondLst>
                                  <p:childTnLst>
                                    <p:set>
                                      <p:cBhvr>
                                        <p:cTn id="675" dur="1" fill="hold">
                                          <p:stCondLst>
                                            <p:cond delay="0"/>
                                          </p:stCondLst>
                                        </p:cTn>
                                        <p:tgtEl>
                                          <p:spTgt spid="589"/>
                                        </p:tgtEl>
                                        <p:attrNameLst>
                                          <p:attrName>style.visibility</p:attrName>
                                        </p:attrNameLst>
                                      </p:cBhvr>
                                      <p:to>
                                        <p:strVal val="hidden"/>
                                      </p:to>
                                    </p:set>
                                  </p:childTnLst>
                                </p:cTn>
                              </p:par>
                              <p:par>
                                <p:cTn id="676" presetID="1" presetClass="exit" presetSubtype="0" fill="hold" grpId="2" nodeType="withEffect">
                                  <p:stCondLst>
                                    <p:cond delay="0"/>
                                  </p:stCondLst>
                                  <p:childTnLst>
                                    <p:set>
                                      <p:cBhvr>
                                        <p:cTn id="677" dur="1" fill="hold">
                                          <p:stCondLst>
                                            <p:cond delay="0"/>
                                          </p:stCondLst>
                                        </p:cTn>
                                        <p:tgtEl>
                                          <p:spTgt spid="590"/>
                                        </p:tgtEl>
                                        <p:attrNameLst>
                                          <p:attrName>style.visibility</p:attrName>
                                        </p:attrNameLst>
                                      </p:cBhvr>
                                      <p:to>
                                        <p:strVal val="hidden"/>
                                      </p:to>
                                    </p:set>
                                  </p:childTnLst>
                                </p:cTn>
                              </p:par>
                              <p:par>
                                <p:cTn id="678" presetID="1" presetClass="entr" presetSubtype="0" fill="hold" grpId="3" nodeType="withEffect">
                                  <p:stCondLst>
                                    <p:cond delay="0"/>
                                  </p:stCondLst>
                                  <p:childTnLst>
                                    <p:set>
                                      <p:cBhvr>
                                        <p:cTn id="679" dur="1" fill="hold">
                                          <p:stCondLst>
                                            <p:cond delay="0"/>
                                          </p:stCondLst>
                                        </p:cTn>
                                        <p:tgtEl>
                                          <p:spTgt spid="592"/>
                                        </p:tgtEl>
                                        <p:attrNameLst>
                                          <p:attrName>style.visibility</p:attrName>
                                        </p:attrNameLst>
                                      </p:cBhvr>
                                      <p:to>
                                        <p:strVal val="visible"/>
                                      </p:to>
                                    </p:set>
                                  </p:childTnLst>
                                </p:cTn>
                              </p:par>
                              <p:par>
                                <p:cTn id="680" presetID="1" presetClass="entr" presetSubtype="0" fill="hold" grpId="3" nodeType="withEffect">
                                  <p:stCondLst>
                                    <p:cond delay="0"/>
                                  </p:stCondLst>
                                  <p:childTnLst>
                                    <p:set>
                                      <p:cBhvr>
                                        <p:cTn id="681" dur="1" fill="hold">
                                          <p:stCondLst>
                                            <p:cond delay="0"/>
                                          </p:stCondLst>
                                        </p:cTn>
                                        <p:tgtEl>
                                          <p:spTgt spid="591"/>
                                        </p:tgtEl>
                                        <p:attrNameLst>
                                          <p:attrName>style.visibility</p:attrName>
                                        </p:attrNameLst>
                                      </p:cBhvr>
                                      <p:to>
                                        <p:strVal val="visible"/>
                                      </p:to>
                                    </p:set>
                                  </p:childTnLst>
                                </p:cTn>
                              </p:par>
                            </p:childTnLst>
                          </p:cTn>
                        </p:par>
                      </p:childTnLst>
                    </p:cTn>
                  </p:par>
                </p:childTnLst>
              </p:cTn>
              <p:nextCondLst>
                <p:cond evt="onClick" delay="0">
                  <p:tgtEl>
                    <p:spTgt spid="589"/>
                  </p:tgtEl>
                </p:cond>
              </p:nextCondLst>
            </p:seq>
            <p:seq concurrent="1" nextAc="seek">
              <p:cTn id="682" restart="whenNotActive" fill="hold" evtFilter="cancelBubble" nodeType="interactiveSeq">
                <p:stCondLst>
                  <p:cond evt="onClick" delay="0">
                    <p:tgtEl>
                      <p:spTgt spid="592"/>
                    </p:tgtEl>
                  </p:cond>
                </p:stCondLst>
                <p:endSync evt="end" delay="0">
                  <p:rtn val="all"/>
                </p:endSync>
                <p:childTnLst>
                  <p:par>
                    <p:cTn id="683" fill="hold">
                      <p:stCondLst>
                        <p:cond delay="0"/>
                      </p:stCondLst>
                      <p:childTnLst>
                        <p:par>
                          <p:cTn id="684" fill="hold">
                            <p:stCondLst>
                              <p:cond delay="0"/>
                            </p:stCondLst>
                            <p:childTnLst>
                              <p:par>
                                <p:cTn id="685" presetID="1" presetClass="exit" presetSubtype="0" fill="hold" grpId="1" nodeType="withEffect">
                                  <p:stCondLst>
                                    <p:cond delay="0"/>
                                  </p:stCondLst>
                                  <p:childTnLst>
                                    <p:set>
                                      <p:cBhvr>
                                        <p:cTn id="686" dur="1" fill="hold">
                                          <p:stCondLst>
                                            <p:cond delay="0"/>
                                          </p:stCondLst>
                                        </p:cTn>
                                        <p:tgtEl>
                                          <p:spTgt spid="592"/>
                                        </p:tgtEl>
                                        <p:attrNameLst>
                                          <p:attrName>style.visibility</p:attrName>
                                        </p:attrNameLst>
                                      </p:cBhvr>
                                      <p:to>
                                        <p:strVal val="hidden"/>
                                      </p:to>
                                    </p:set>
                                  </p:childTnLst>
                                </p:cTn>
                              </p:par>
                              <p:par>
                                <p:cTn id="687" presetID="1" presetClass="exit" presetSubtype="0" fill="hold" grpId="1" nodeType="withEffect">
                                  <p:stCondLst>
                                    <p:cond delay="0"/>
                                  </p:stCondLst>
                                  <p:childTnLst>
                                    <p:set>
                                      <p:cBhvr>
                                        <p:cTn id="688" dur="1" fill="hold">
                                          <p:stCondLst>
                                            <p:cond delay="0"/>
                                          </p:stCondLst>
                                        </p:cTn>
                                        <p:tgtEl>
                                          <p:spTgt spid="591"/>
                                        </p:tgtEl>
                                        <p:attrNameLst>
                                          <p:attrName>style.visibility</p:attrName>
                                        </p:attrNameLst>
                                      </p:cBhvr>
                                      <p:to>
                                        <p:strVal val="hidden"/>
                                      </p:to>
                                    </p:set>
                                  </p:childTnLst>
                                </p:cTn>
                              </p:par>
                              <p:par>
                                <p:cTn id="689" presetID="1" presetClass="entr" presetSubtype="0" fill="hold" grpId="3" nodeType="withEffect">
                                  <p:stCondLst>
                                    <p:cond delay="0"/>
                                  </p:stCondLst>
                                  <p:childTnLst>
                                    <p:set>
                                      <p:cBhvr>
                                        <p:cTn id="690" dur="1" fill="hold">
                                          <p:stCondLst>
                                            <p:cond delay="0"/>
                                          </p:stCondLst>
                                        </p:cTn>
                                        <p:tgtEl>
                                          <p:spTgt spid="590"/>
                                        </p:tgtEl>
                                        <p:attrNameLst>
                                          <p:attrName>style.visibility</p:attrName>
                                        </p:attrNameLst>
                                      </p:cBhvr>
                                      <p:to>
                                        <p:strVal val="visible"/>
                                      </p:to>
                                    </p:set>
                                  </p:childTnLst>
                                </p:cTn>
                              </p:par>
                              <p:par>
                                <p:cTn id="691" presetID="1" presetClass="entr" presetSubtype="0" fill="hold" grpId="3" nodeType="withEffect">
                                  <p:stCondLst>
                                    <p:cond delay="0"/>
                                  </p:stCondLst>
                                  <p:childTnLst>
                                    <p:set>
                                      <p:cBhvr>
                                        <p:cTn id="692" dur="1" fill="hold">
                                          <p:stCondLst>
                                            <p:cond delay="0"/>
                                          </p:stCondLst>
                                        </p:cTn>
                                        <p:tgtEl>
                                          <p:spTgt spid="589"/>
                                        </p:tgtEl>
                                        <p:attrNameLst>
                                          <p:attrName>style.visibility</p:attrName>
                                        </p:attrNameLst>
                                      </p:cBhvr>
                                      <p:to>
                                        <p:strVal val="visible"/>
                                      </p:to>
                                    </p:set>
                                  </p:childTnLst>
                                </p:cTn>
                              </p:par>
                            </p:childTnLst>
                          </p:cTn>
                        </p:par>
                      </p:childTnLst>
                    </p:cTn>
                  </p:par>
                </p:childTnLst>
              </p:cTn>
              <p:nextCondLst>
                <p:cond evt="onClick" delay="0">
                  <p:tgtEl>
                    <p:spTgt spid="592"/>
                  </p:tgtEl>
                </p:cond>
              </p:nextCondLst>
            </p:seq>
            <p:seq concurrent="1" nextAc="seek">
              <p:cTn id="693" restart="whenNotActive" fill="hold" evtFilter="cancelBubble" nodeType="interactiveSeq">
                <p:stCondLst>
                  <p:cond evt="onClick" delay="0">
                    <p:tgtEl>
                      <p:spTgt spid="591"/>
                    </p:tgtEl>
                  </p:cond>
                </p:stCondLst>
                <p:endSync evt="end" delay="0">
                  <p:rtn val="all"/>
                </p:endSync>
                <p:childTnLst>
                  <p:par>
                    <p:cTn id="694" fill="hold">
                      <p:stCondLst>
                        <p:cond delay="0"/>
                      </p:stCondLst>
                      <p:childTnLst>
                        <p:par>
                          <p:cTn id="695" fill="hold">
                            <p:stCondLst>
                              <p:cond delay="0"/>
                            </p:stCondLst>
                            <p:childTnLst>
                              <p:par>
                                <p:cTn id="696" presetID="1" presetClass="exit" presetSubtype="0" fill="hold" grpId="2" nodeType="withEffect">
                                  <p:stCondLst>
                                    <p:cond delay="0"/>
                                  </p:stCondLst>
                                  <p:childTnLst>
                                    <p:set>
                                      <p:cBhvr>
                                        <p:cTn id="697" dur="1" fill="hold">
                                          <p:stCondLst>
                                            <p:cond delay="0"/>
                                          </p:stCondLst>
                                        </p:cTn>
                                        <p:tgtEl>
                                          <p:spTgt spid="591"/>
                                        </p:tgtEl>
                                        <p:attrNameLst>
                                          <p:attrName>style.visibility</p:attrName>
                                        </p:attrNameLst>
                                      </p:cBhvr>
                                      <p:to>
                                        <p:strVal val="hidden"/>
                                      </p:to>
                                    </p:set>
                                  </p:childTnLst>
                                </p:cTn>
                              </p:par>
                              <p:par>
                                <p:cTn id="698" presetID="1" presetClass="exit" presetSubtype="0" fill="hold" grpId="2" nodeType="withEffect">
                                  <p:stCondLst>
                                    <p:cond delay="0"/>
                                  </p:stCondLst>
                                  <p:childTnLst>
                                    <p:set>
                                      <p:cBhvr>
                                        <p:cTn id="699" dur="1" fill="hold">
                                          <p:stCondLst>
                                            <p:cond delay="0"/>
                                          </p:stCondLst>
                                        </p:cTn>
                                        <p:tgtEl>
                                          <p:spTgt spid="592"/>
                                        </p:tgtEl>
                                        <p:attrNameLst>
                                          <p:attrName>style.visibility</p:attrName>
                                        </p:attrNameLst>
                                      </p:cBhvr>
                                      <p:to>
                                        <p:strVal val="hidden"/>
                                      </p:to>
                                    </p:set>
                                  </p:childTnLst>
                                </p:cTn>
                              </p:par>
                              <p:par>
                                <p:cTn id="700" presetID="1" presetClass="entr" presetSubtype="0" fill="hold" grpId="0" nodeType="withEffect">
                                  <p:stCondLst>
                                    <p:cond delay="0"/>
                                  </p:stCondLst>
                                  <p:childTnLst>
                                    <p:set>
                                      <p:cBhvr>
                                        <p:cTn id="701" dur="1" fill="hold">
                                          <p:stCondLst>
                                            <p:cond delay="0"/>
                                          </p:stCondLst>
                                        </p:cTn>
                                        <p:tgtEl>
                                          <p:spTgt spid="593"/>
                                        </p:tgtEl>
                                        <p:attrNameLst>
                                          <p:attrName>style.visibility</p:attrName>
                                        </p:attrNameLst>
                                      </p:cBhvr>
                                      <p:to>
                                        <p:strVal val="visible"/>
                                      </p:to>
                                    </p:set>
                                  </p:childTnLst>
                                </p:cTn>
                              </p:par>
                              <p:par>
                                <p:cTn id="702" presetID="1" presetClass="entr" presetSubtype="0" fill="hold" grpId="0" nodeType="withEffect">
                                  <p:stCondLst>
                                    <p:cond delay="0"/>
                                  </p:stCondLst>
                                  <p:childTnLst>
                                    <p:set>
                                      <p:cBhvr>
                                        <p:cTn id="703"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1"/>
                  </p:tgtEl>
                </p:cond>
              </p:nextCondLst>
            </p:seq>
            <p:seq concurrent="1" nextAc="seek">
              <p:cTn id="704" restart="whenNotActive" fill="hold" evtFilter="cancelBubble" nodeType="interactiveSeq">
                <p:stCondLst>
                  <p:cond evt="onClick" delay="0">
                    <p:tgtEl>
                      <p:spTgt spid="594"/>
                    </p:tgtEl>
                  </p:cond>
                </p:stCondLst>
                <p:endSync evt="end" delay="0">
                  <p:rtn val="all"/>
                </p:endSync>
                <p:childTnLst>
                  <p:par>
                    <p:cTn id="705" fill="hold">
                      <p:stCondLst>
                        <p:cond delay="0"/>
                      </p:stCondLst>
                      <p:childTnLst>
                        <p:par>
                          <p:cTn id="706" fill="hold">
                            <p:stCondLst>
                              <p:cond delay="0"/>
                            </p:stCondLst>
                            <p:childTnLst>
                              <p:par>
                                <p:cTn id="707" presetID="1" presetClass="exit" presetSubtype="0" fill="hold" grpId="1" nodeType="withEffect">
                                  <p:stCondLst>
                                    <p:cond delay="0"/>
                                  </p:stCondLst>
                                  <p:childTnLst>
                                    <p:set>
                                      <p:cBhvr>
                                        <p:cTn id="708" dur="1" fill="hold">
                                          <p:stCondLst>
                                            <p:cond delay="0"/>
                                          </p:stCondLst>
                                        </p:cTn>
                                        <p:tgtEl>
                                          <p:spTgt spid="593"/>
                                        </p:tgtEl>
                                        <p:attrNameLst>
                                          <p:attrName>style.visibility</p:attrName>
                                        </p:attrNameLst>
                                      </p:cBhvr>
                                      <p:to>
                                        <p:strVal val="hidden"/>
                                      </p:to>
                                    </p:set>
                                  </p:childTnLst>
                                </p:cTn>
                              </p:par>
                              <p:par>
                                <p:cTn id="709" presetID="1" presetClass="exit" presetSubtype="0" fill="hold" grpId="1" nodeType="withEffect">
                                  <p:stCondLst>
                                    <p:cond delay="0"/>
                                  </p:stCondLst>
                                  <p:childTnLst>
                                    <p:set>
                                      <p:cBhvr>
                                        <p:cTn id="710" dur="1" fill="hold">
                                          <p:stCondLst>
                                            <p:cond delay="0"/>
                                          </p:stCondLst>
                                        </p:cTn>
                                        <p:tgtEl>
                                          <p:spTgt spid="594"/>
                                        </p:tgtEl>
                                        <p:attrNameLst>
                                          <p:attrName>style.visibility</p:attrName>
                                        </p:attrNameLst>
                                      </p:cBhvr>
                                      <p:to>
                                        <p:strVal val="hidden"/>
                                      </p:to>
                                    </p:set>
                                  </p:childTnLst>
                                </p:cTn>
                              </p:par>
                              <p:par>
                                <p:cTn id="711" presetID="1" presetClass="entr" presetSubtype="0" fill="hold" grpId="0" nodeType="withEffect">
                                  <p:stCondLst>
                                    <p:cond delay="0"/>
                                  </p:stCondLst>
                                  <p:childTnLst>
                                    <p:set>
                                      <p:cBhvr>
                                        <p:cTn id="712" dur="1" fill="hold">
                                          <p:stCondLst>
                                            <p:cond delay="0"/>
                                          </p:stCondLst>
                                        </p:cTn>
                                        <p:tgtEl>
                                          <p:spTgt spid="592"/>
                                        </p:tgtEl>
                                        <p:attrNameLst>
                                          <p:attrName>style.visibility</p:attrName>
                                        </p:attrNameLst>
                                      </p:cBhvr>
                                      <p:to>
                                        <p:strVal val="visible"/>
                                      </p:to>
                                    </p:set>
                                  </p:childTnLst>
                                </p:cTn>
                              </p:par>
                              <p:par>
                                <p:cTn id="713" presetID="1" presetClass="entr" presetSubtype="0" fill="hold" grpId="0" nodeType="withEffect">
                                  <p:stCondLst>
                                    <p:cond delay="0"/>
                                  </p:stCondLst>
                                  <p:childTnLst>
                                    <p:set>
                                      <p:cBhvr>
                                        <p:cTn id="714" dur="1" fill="hold">
                                          <p:stCondLst>
                                            <p:cond delay="0"/>
                                          </p:stCondLst>
                                        </p:cTn>
                                        <p:tgtEl>
                                          <p:spTgt spid="591"/>
                                        </p:tgtEl>
                                        <p:attrNameLst>
                                          <p:attrName>style.visibility</p:attrName>
                                        </p:attrNameLst>
                                      </p:cBhvr>
                                      <p:to>
                                        <p:strVal val="visible"/>
                                      </p:to>
                                    </p:set>
                                  </p:childTnLst>
                                </p:cTn>
                              </p:par>
                            </p:childTnLst>
                          </p:cTn>
                        </p:par>
                      </p:childTnLst>
                    </p:cTn>
                  </p:par>
                </p:childTnLst>
              </p:cTn>
              <p:nextCondLst>
                <p:cond evt="onClick" delay="0">
                  <p:tgtEl>
                    <p:spTgt spid="594"/>
                  </p:tgtEl>
                </p:cond>
              </p:nextCondLst>
            </p:seq>
            <p:seq concurrent="1" nextAc="seek">
              <p:cTn id="715" restart="whenNotActive" fill="hold" evtFilter="cancelBubble" nodeType="interactiveSeq">
                <p:stCondLst>
                  <p:cond evt="onClick" delay="0">
                    <p:tgtEl>
                      <p:spTgt spid="593"/>
                    </p:tgtEl>
                  </p:cond>
                </p:stCondLst>
                <p:endSync evt="end" delay="0">
                  <p:rtn val="all"/>
                </p:endSync>
                <p:childTnLst>
                  <p:par>
                    <p:cTn id="716" fill="hold">
                      <p:stCondLst>
                        <p:cond delay="0"/>
                      </p:stCondLst>
                      <p:childTnLst>
                        <p:par>
                          <p:cTn id="717" fill="hold">
                            <p:stCondLst>
                              <p:cond delay="0"/>
                            </p:stCondLst>
                            <p:childTnLst>
                              <p:par>
                                <p:cTn id="718" presetID="1" presetClass="exit" presetSubtype="0" fill="hold" grpId="2" nodeType="withEffect">
                                  <p:stCondLst>
                                    <p:cond delay="0"/>
                                  </p:stCondLst>
                                  <p:childTnLst>
                                    <p:set>
                                      <p:cBhvr>
                                        <p:cTn id="719" dur="1" fill="hold">
                                          <p:stCondLst>
                                            <p:cond delay="0"/>
                                          </p:stCondLst>
                                        </p:cTn>
                                        <p:tgtEl>
                                          <p:spTgt spid="593"/>
                                        </p:tgtEl>
                                        <p:attrNameLst>
                                          <p:attrName>style.visibility</p:attrName>
                                        </p:attrNameLst>
                                      </p:cBhvr>
                                      <p:to>
                                        <p:strVal val="hidden"/>
                                      </p:to>
                                    </p:set>
                                  </p:childTnLst>
                                </p:cTn>
                              </p:par>
                              <p:par>
                                <p:cTn id="720" presetID="1" presetClass="exit" presetSubtype="0" fill="hold" grpId="3" nodeType="withEffect">
                                  <p:stCondLst>
                                    <p:cond delay="0"/>
                                  </p:stCondLst>
                                  <p:childTnLst>
                                    <p:set>
                                      <p:cBhvr>
                                        <p:cTn id="721" dur="1" fill="hold">
                                          <p:stCondLst>
                                            <p:cond delay="0"/>
                                          </p:stCondLst>
                                        </p:cTn>
                                        <p:tgtEl>
                                          <p:spTgt spid="594"/>
                                        </p:tgtEl>
                                        <p:attrNameLst>
                                          <p:attrName>style.visibility</p:attrName>
                                        </p:attrNameLst>
                                      </p:cBhvr>
                                      <p:to>
                                        <p:strVal val="hidden"/>
                                      </p:to>
                                    </p:set>
                                  </p:childTnLst>
                                </p:cTn>
                              </p:par>
                              <p:par>
                                <p:cTn id="722" presetID="1" presetClass="entr" presetSubtype="0" fill="hold" grpId="0" nodeType="withEffect">
                                  <p:stCondLst>
                                    <p:cond delay="0"/>
                                  </p:stCondLst>
                                  <p:childTnLst>
                                    <p:set>
                                      <p:cBhvr>
                                        <p:cTn id="723" dur="1" fill="hold">
                                          <p:stCondLst>
                                            <p:cond delay="0"/>
                                          </p:stCondLst>
                                        </p:cTn>
                                        <p:tgtEl>
                                          <p:spTgt spid="596"/>
                                        </p:tgtEl>
                                        <p:attrNameLst>
                                          <p:attrName>style.visibility</p:attrName>
                                        </p:attrNameLst>
                                      </p:cBhvr>
                                      <p:to>
                                        <p:strVal val="visible"/>
                                      </p:to>
                                    </p:set>
                                  </p:childTnLst>
                                </p:cTn>
                              </p:par>
                              <p:par>
                                <p:cTn id="724" presetID="1" presetClass="entr" presetSubtype="0" fill="hold" grpId="0" nodeType="withEffect">
                                  <p:stCondLst>
                                    <p:cond delay="0"/>
                                  </p:stCondLst>
                                  <p:childTnLst>
                                    <p:set>
                                      <p:cBhvr>
                                        <p:cTn id="725" dur="1" fill="hold">
                                          <p:stCondLst>
                                            <p:cond delay="0"/>
                                          </p:stCondLst>
                                        </p:cTn>
                                        <p:tgtEl>
                                          <p:spTgt spid="595"/>
                                        </p:tgtEl>
                                        <p:attrNameLst>
                                          <p:attrName>style.visibility</p:attrName>
                                        </p:attrNameLst>
                                      </p:cBhvr>
                                      <p:to>
                                        <p:strVal val="visible"/>
                                      </p:to>
                                    </p:set>
                                  </p:childTnLst>
                                </p:cTn>
                              </p:par>
                            </p:childTnLst>
                          </p:cTn>
                        </p:par>
                      </p:childTnLst>
                    </p:cTn>
                  </p:par>
                </p:childTnLst>
              </p:cTn>
              <p:nextCondLst>
                <p:cond evt="onClick" delay="0">
                  <p:tgtEl>
                    <p:spTgt spid="593"/>
                  </p:tgtEl>
                </p:cond>
              </p:nextCondLst>
            </p:seq>
            <p:seq concurrent="1" nextAc="seek">
              <p:cTn id="726" restart="whenNotActive" fill="hold" evtFilter="cancelBubble" nodeType="interactiveSeq">
                <p:stCondLst>
                  <p:cond evt="onClick" delay="0">
                    <p:tgtEl>
                      <p:spTgt spid="596"/>
                    </p:tgtEl>
                  </p:cond>
                </p:stCondLst>
                <p:endSync evt="end" delay="0">
                  <p:rtn val="all"/>
                </p:endSync>
                <p:childTnLst>
                  <p:par>
                    <p:cTn id="727" fill="hold">
                      <p:stCondLst>
                        <p:cond delay="0"/>
                      </p:stCondLst>
                      <p:childTnLst>
                        <p:par>
                          <p:cTn id="728" fill="hold">
                            <p:stCondLst>
                              <p:cond delay="0"/>
                            </p:stCondLst>
                            <p:childTnLst>
                              <p:par>
                                <p:cTn id="729" presetID="1" presetClass="exit" presetSubtype="0" fill="hold" grpId="1" nodeType="withEffect">
                                  <p:stCondLst>
                                    <p:cond delay="0"/>
                                  </p:stCondLst>
                                  <p:childTnLst>
                                    <p:set>
                                      <p:cBhvr>
                                        <p:cTn id="730" dur="1" fill="hold">
                                          <p:stCondLst>
                                            <p:cond delay="0"/>
                                          </p:stCondLst>
                                        </p:cTn>
                                        <p:tgtEl>
                                          <p:spTgt spid="596"/>
                                        </p:tgtEl>
                                        <p:attrNameLst>
                                          <p:attrName>style.visibility</p:attrName>
                                        </p:attrNameLst>
                                      </p:cBhvr>
                                      <p:to>
                                        <p:strVal val="hidden"/>
                                      </p:to>
                                    </p:set>
                                  </p:childTnLst>
                                </p:cTn>
                              </p:par>
                              <p:par>
                                <p:cTn id="731" presetID="1" presetClass="exit" presetSubtype="0" fill="hold" grpId="1" nodeType="withEffect">
                                  <p:stCondLst>
                                    <p:cond delay="0"/>
                                  </p:stCondLst>
                                  <p:childTnLst>
                                    <p:set>
                                      <p:cBhvr>
                                        <p:cTn id="732" dur="1" fill="hold">
                                          <p:stCondLst>
                                            <p:cond delay="0"/>
                                          </p:stCondLst>
                                        </p:cTn>
                                        <p:tgtEl>
                                          <p:spTgt spid="595"/>
                                        </p:tgtEl>
                                        <p:attrNameLst>
                                          <p:attrName>style.visibility</p:attrName>
                                        </p:attrNameLst>
                                      </p:cBhvr>
                                      <p:to>
                                        <p:strVal val="hidden"/>
                                      </p:to>
                                    </p:set>
                                  </p:childTnLst>
                                </p:cTn>
                              </p:par>
                              <p:par>
                                <p:cTn id="733" presetID="1" presetClass="entr" presetSubtype="0" fill="hold" grpId="3" nodeType="withEffect">
                                  <p:stCondLst>
                                    <p:cond delay="0"/>
                                  </p:stCondLst>
                                  <p:childTnLst>
                                    <p:set>
                                      <p:cBhvr>
                                        <p:cTn id="734" dur="1" fill="hold">
                                          <p:stCondLst>
                                            <p:cond delay="0"/>
                                          </p:stCondLst>
                                        </p:cTn>
                                        <p:tgtEl>
                                          <p:spTgt spid="593"/>
                                        </p:tgtEl>
                                        <p:attrNameLst>
                                          <p:attrName>style.visibility</p:attrName>
                                        </p:attrNameLst>
                                      </p:cBhvr>
                                      <p:to>
                                        <p:strVal val="visible"/>
                                      </p:to>
                                    </p:set>
                                  </p:childTnLst>
                                </p:cTn>
                              </p:par>
                              <p:par>
                                <p:cTn id="735" presetID="1" presetClass="entr" presetSubtype="0" fill="hold" grpId="2" nodeType="withEffect">
                                  <p:stCondLst>
                                    <p:cond delay="0"/>
                                  </p:stCondLst>
                                  <p:childTnLst>
                                    <p:set>
                                      <p:cBhvr>
                                        <p:cTn id="736"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6"/>
                  </p:tgtEl>
                </p:cond>
              </p:nextCondLst>
            </p:seq>
            <p:seq concurrent="1" nextAc="seek">
              <p:cTn id="737" restart="whenNotActive" fill="hold" evtFilter="cancelBubble" nodeType="interactiveSeq">
                <p:stCondLst>
                  <p:cond evt="onClick" delay="0">
                    <p:tgtEl>
                      <p:spTgt spid="595"/>
                    </p:tgtEl>
                  </p:cond>
                </p:stCondLst>
                <p:endSync evt="end" delay="0">
                  <p:rtn val="all"/>
                </p:endSync>
                <p:childTnLst>
                  <p:par>
                    <p:cTn id="738" fill="hold">
                      <p:stCondLst>
                        <p:cond delay="0"/>
                      </p:stCondLst>
                      <p:childTnLst>
                        <p:par>
                          <p:cTn id="739" fill="hold">
                            <p:stCondLst>
                              <p:cond delay="0"/>
                            </p:stCondLst>
                            <p:childTnLst>
                              <p:par>
                                <p:cTn id="740" presetID="1" presetClass="exit" presetSubtype="0" fill="hold" grpId="2" nodeType="withEffect">
                                  <p:stCondLst>
                                    <p:cond delay="0"/>
                                  </p:stCondLst>
                                  <p:childTnLst>
                                    <p:set>
                                      <p:cBhvr>
                                        <p:cTn id="741" dur="1" fill="hold">
                                          <p:stCondLst>
                                            <p:cond delay="0"/>
                                          </p:stCondLst>
                                        </p:cTn>
                                        <p:tgtEl>
                                          <p:spTgt spid="595"/>
                                        </p:tgtEl>
                                        <p:attrNameLst>
                                          <p:attrName>style.visibility</p:attrName>
                                        </p:attrNameLst>
                                      </p:cBhvr>
                                      <p:to>
                                        <p:strVal val="hidden"/>
                                      </p:to>
                                    </p:set>
                                  </p:childTnLst>
                                </p:cTn>
                              </p:par>
                              <p:par>
                                <p:cTn id="742" presetID="1" presetClass="exit" presetSubtype="0" fill="hold" grpId="2" nodeType="withEffect">
                                  <p:stCondLst>
                                    <p:cond delay="0"/>
                                  </p:stCondLst>
                                  <p:childTnLst>
                                    <p:set>
                                      <p:cBhvr>
                                        <p:cTn id="743" dur="1" fill="hold">
                                          <p:stCondLst>
                                            <p:cond delay="0"/>
                                          </p:stCondLst>
                                        </p:cTn>
                                        <p:tgtEl>
                                          <p:spTgt spid="596"/>
                                        </p:tgtEl>
                                        <p:attrNameLst>
                                          <p:attrName>style.visibility</p:attrName>
                                        </p:attrNameLst>
                                      </p:cBhvr>
                                      <p:to>
                                        <p:strVal val="hidden"/>
                                      </p:to>
                                    </p:set>
                                  </p:childTnLst>
                                </p:cTn>
                              </p:par>
                              <p:par>
                                <p:cTn id="744" presetID="1" presetClass="entr" presetSubtype="0" fill="hold" grpId="3" nodeType="withEffect">
                                  <p:stCondLst>
                                    <p:cond delay="0"/>
                                  </p:stCondLst>
                                  <p:childTnLst>
                                    <p:set>
                                      <p:cBhvr>
                                        <p:cTn id="745" dur="1" fill="hold">
                                          <p:stCondLst>
                                            <p:cond delay="0"/>
                                          </p:stCondLst>
                                        </p:cTn>
                                        <p:tgtEl>
                                          <p:spTgt spid="598"/>
                                        </p:tgtEl>
                                        <p:attrNameLst>
                                          <p:attrName>style.visibility</p:attrName>
                                        </p:attrNameLst>
                                      </p:cBhvr>
                                      <p:to>
                                        <p:strVal val="visible"/>
                                      </p:to>
                                    </p:set>
                                  </p:childTnLst>
                                </p:cTn>
                              </p:par>
                              <p:par>
                                <p:cTn id="746" presetID="1" presetClass="entr" presetSubtype="0" fill="hold" grpId="3" nodeType="withEffect">
                                  <p:stCondLst>
                                    <p:cond delay="0"/>
                                  </p:stCondLst>
                                  <p:childTnLst>
                                    <p:set>
                                      <p:cBhvr>
                                        <p:cTn id="747" dur="1" fill="hold">
                                          <p:stCondLst>
                                            <p:cond delay="0"/>
                                          </p:stCondLst>
                                        </p:cTn>
                                        <p:tgtEl>
                                          <p:spTgt spid="597"/>
                                        </p:tgtEl>
                                        <p:attrNameLst>
                                          <p:attrName>style.visibility</p:attrName>
                                        </p:attrNameLst>
                                      </p:cBhvr>
                                      <p:to>
                                        <p:strVal val="visible"/>
                                      </p:to>
                                    </p:set>
                                  </p:childTnLst>
                                </p:cTn>
                              </p:par>
                            </p:childTnLst>
                          </p:cTn>
                        </p:par>
                      </p:childTnLst>
                    </p:cTn>
                  </p:par>
                </p:childTnLst>
              </p:cTn>
              <p:nextCondLst>
                <p:cond evt="onClick" delay="0">
                  <p:tgtEl>
                    <p:spTgt spid="595"/>
                  </p:tgtEl>
                </p:cond>
              </p:nextCondLst>
            </p:seq>
            <p:seq concurrent="1" nextAc="seek">
              <p:cTn id="748" restart="whenNotActive" fill="hold" evtFilter="cancelBubble" nodeType="interactiveSeq">
                <p:stCondLst>
                  <p:cond evt="onClick" delay="0">
                    <p:tgtEl>
                      <p:spTgt spid="598"/>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withEffect">
                                  <p:stCondLst>
                                    <p:cond delay="0"/>
                                  </p:stCondLst>
                                  <p:childTnLst>
                                    <p:set>
                                      <p:cBhvr>
                                        <p:cTn id="752" dur="1" fill="hold">
                                          <p:stCondLst>
                                            <p:cond delay="0"/>
                                          </p:stCondLst>
                                        </p:cTn>
                                        <p:tgtEl>
                                          <p:spTgt spid="598"/>
                                        </p:tgtEl>
                                        <p:attrNameLst>
                                          <p:attrName>style.visibility</p:attrName>
                                        </p:attrNameLst>
                                      </p:cBhvr>
                                      <p:to>
                                        <p:strVal val="hidden"/>
                                      </p:to>
                                    </p:set>
                                  </p:childTnLst>
                                </p:cTn>
                              </p:par>
                              <p:par>
                                <p:cTn id="753" presetID="1" presetClass="exit" presetSubtype="0" fill="hold" grpId="1" nodeType="withEffect">
                                  <p:stCondLst>
                                    <p:cond delay="0"/>
                                  </p:stCondLst>
                                  <p:childTnLst>
                                    <p:set>
                                      <p:cBhvr>
                                        <p:cTn id="754" dur="1" fill="hold">
                                          <p:stCondLst>
                                            <p:cond delay="0"/>
                                          </p:stCondLst>
                                        </p:cTn>
                                        <p:tgtEl>
                                          <p:spTgt spid="597"/>
                                        </p:tgtEl>
                                        <p:attrNameLst>
                                          <p:attrName>style.visibility</p:attrName>
                                        </p:attrNameLst>
                                      </p:cBhvr>
                                      <p:to>
                                        <p:strVal val="hidden"/>
                                      </p:to>
                                    </p:set>
                                  </p:childTnLst>
                                </p:cTn>
                              </p:par>
                              <p:par>
                                <p:cTn id="755" presetID="1" presetClass="entr" presetSubtype="0" fill="hold" grpId="3" nodeType="withEffect">
                                  <p:stCondLst>
                                    <p:cond delay="0"/>
                                  </p:stCondLst>
                                  <p:childTnLst>
                                    <p:set>
                                      <p:cBhvr>
                                        <p:cTn id="756" dur="1" fill="hold">
                                          <p:stCondLst>
                                            <p:cond delay="0"/>
                                          </p:stCondLst>
                                        </p:cTn>
                                        <p:tgtEl>
                                          <p:spTgt spid="596"/>
                                        </p:tgtEl>
                                        <p:attrNameLst>
                                          <p:attrName>style.visibility</p:attrName>
                                        </p:attrNameLst>
                                      </p:cBhvr>
                                      <p:to>
                                        <p:strVal val="visible"/>
                                      </p:to>
                                    </p:set>
                                  </p:childTnLst>
                                </p:cTn>
                              </p:par>
                              <p:par>
                                <p:cTn id="757" presetID="1" presetClass="entr" presetSubtype="0" fill="hold" grpId="3" nodeType="withEffect">
                                  <p:stCondLst>
                                    <p:cond delay="0"/>
                                  </p:stCondLst>
                                  <p:childTnLst>
                                    <p:set>
                                      <p:cBhvr>
                                        <p:cTn id="758" dur="1" fill="hold">
                                          <p:stCondLst>
                                            <p:cond delay="0"/>
                                          </p:stCondLst>
                                        </p:cTn>
                                        <p:tgtEl>
                                          <p:spTgt spid="595"/>
                                        </p:tgtEl>
                                        <p:attrNameLst>
                                          <p:attrName>style.visibility</p:attrName>
                                        </p:attrNameLst>
                                      </p:cBhvr>
                                      <p:to>
                                        <p:strVal val="visible"/>
                                      </p:to>
                                    </p:set>
                                  </p:childTnLst>
                                </p:cTn>
                              </p:par>
                            </p:childTnLst>
                          </p:cTn>
                        </p:par>
                      </p:childTnLst>
                    </p:cTn>
                  </p:par>
                </p:childTnLst>
              </p:cTn>
              <p:nextCondLst>
                <p:cond evt="onClick" delay="0">
                  <p:tgtEl>
                    <p:spTgt spid="598"/>
                  </p:tgtEl>
                </p:cond>
              </p:nextCondLst>
            </p:seq>
            <p:seq concurrent="1" nextAc="seek">
              <p:cTn id="759" restart="whenNotActive" fill="hold" evtFilter="cancelBubble" nodeType="interactiveSeq">
                <p:stCondLst>
                  <p:cond evt="onClick" delay="0">
                    <p:tgtEl>
                      <p:spTgt spid="597"/>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2" nodeType="withEffect">
                                  <p:stCondLst>
                                    <p:cond delay="0"/>
                                  </p:stCondLst>
                                  <p:childTnLst>
                                    <p:set>
                                      <p:cBhvr>
                                        <p:cTn id="763" dur="1" fill="hold">
                                          <p:stCondLst>
                                            <p:cond delay="0"/>
                                          </p:stCondLst>
                                        </p:cTn>
                                        <p:tgtEl>
                                          <p:spTgt spid="597"/>
                                        </p:tgtEl>
                                        <p:attrNameLst>
                                          <p:attrName>style.visibility</p:attrName>
                                        </p:attrNameLst>
                                      </p:cBhvr>
                                      <p:to>
                                        <p:strVal val="hidden"/>
                                      </p:to>
                                    </p:set>
                                  </p:childTnLst>
                                </p:cTn>
                              </p:par>
                              <p:par>
                                <p:cTn id="764" presetID="1" presetClass="exit" presetSubtype="0" fill="hold" grpId="2" nodeType="withEffect">
                                  <p:stCondLst>
                                    <p:cond delay="0"/>
                                  </p:stCondLst>
                                  <p:childTnLst>
                                    <p:set>
                                      <p:cBhvr>
                                        <p:cTn id="765" dur="1" fill="hold">
                                          <p:stCondLst>
                                            <p:cond delay="0"/>
                                          </p:stCondLst>
                                        </p:cTn>
                                        <p:tgtEl>
                                          <p:spTgt spid="598"/>
                                        </p:tgtEl>
                                        <p:attrNameLst>
                                          <p:attrName>style.visibility</p:attrName>
                                        </p:attrNameLst>
                                      </p:cBhvr>
                                      <p:to>
                                        <p:strVal val="hidden"/>
                                      </p:to>
                                    </p:set>
                                  </p:childTnLst>
                                </p:cTn>
                              </p:par>
                              <p:par>
                                <p:cTn id="766" presetID="1" presetClass="entr" presetSubtype="0" fill="hold" grpId="3" nodeType="withEffect">
                                  <p:stCondLst>
                                    <p:cond delay="0"/>
                                  </p:stCondLst>
                                  <p:childTnLst>
                                    <p:set>
                                      <p:cBhvr>
                                        <p:cTn id="767" dur="1" fill="hold">
                                          <p:stCondLst>
                                            <p:cond delay="0"/>
                                          </p:stCondLst>
                                        </p:cTn>
                                        <p:tgtEl>
                                          <p:spTgt spid="600"/>
                                        </p:tgtEl>
                                        <p:attrNameLst>
                                          <p:attrName>style.visibility</p:attrName>
                                        </p:attrNameLst>
                                      </p:cBhvr>
                                      <p:to>
                                        <p:strVal val="visible"/>
                                      </p:to>
                                    </p:set>
                                  </p:childTnLst>
                                </p:cTn>
                              </p:par>
                              <p:par>
                                <p:cTn id="768" presetID="1" presetClass="entr" presetSubtype="0" fill="hold" grpId="3" nodeType="withEffect">
                                  <p:stCondLst>
                                    <p:cond delay="0"/>
                                  </p:stCondLst>
                                  <p:childTnLst>
                                    <p:set>
                                      <p:cBhvr>
                                        <p:cTn id="769" dur="1" fill="hold">
                                          <p:stCondLst>
                                            <p:cond delay="0"/>
                                          </p:stCondLst>
                                        </p:cTn>
                                        <p:tgtEl>
                                          <p:spTgt spid="599"/>
                                        </p:tgtEl>
                                        <p:attrNameLst>
                                          <p:attrName>style.visibility</p:attrName>
                                        </p:attrNameLst>
                                      </p:cBhvr>
                                      <p:to>
                                        <p:strVal val="visible"/>
                                      </p:to>
                                    </p:set>
                                  </p:childTnLst>
                                </p:cTn>
                              </p:par>
                            </p:childTnLst>
                          </p:cTn>
                        </p:par>
                      </p:childTnLst>
                    </p:cTn>
                  </p:par>
                </p:childTnLst>
              </p:cTn>
              <p:nextCondLst>
                <p:cond evt="onClick" delay="0">
                  <p:tgtEl>
                    <p:spTgt spid="597"/>
                  </p:tgtEl>
                </p:cond>
              </p:nextCondLst>
            </p:seq>
            <p:seq concurrent="1" nextAc="seek">
              <p:cTn id="770" restart="whenNotActive" fill="hold" evtFilter="cancelBubble" nodeType="interactiveSeq">
                <p:stCondLst>
                  <p:cond evt="onClick" delay="0">
                    <p:tgtEl>
                      <p:spTgt spid="600"/>
                    </p:tgtEl>
                  </p:cond>
                </p:stCondLst>
                <p:endSync evt="end" delay="0">
                  <p:rtn val="all"/>
                </p:endSync>
                <p:childTnLst>
                  <p:par>
                    <p:cTn id="771" fill="hold">
                      <p:stCondLst>
                        <p:cond delay="0"/>
                      </p:stCondLst>
                      <p:childTnLst>
                        <p:par>
                          <p:cTn id="772" fill="hold">
                            <p:stCondLst>
                              <p:cond delay="0"/>
                            </p:stCondLst>
                            <p:childTnLst>
                              <p:par>
                                <p:cTn id="773" presetID="1" presetClass="exit" presetSubtype="0" fill="hold" grpId="1" nodeType="withEffect">
                                  <p:stCondLst>
                                    <p:cond delay="0"/>
                                  </p:stCondLst>
                                  <p:childTnLst>
                                    <p:set>
                                      <p:cBhvr>
                                        <p:cTn id="774" dur="1" fill="hold">
                                          <p:stCondLst>
                                            <p:cond delay="0"/>
                                          </p:stCondLst>
                                        </p:cTn>
                                        <p:tgtEl>
                                          <p:spTgt spid="600"/>
                                        </p:tgtEl>
                                        <p:attrNameLst>
                                          <p:attrName>style.visibility</p:attrName>
                                        </p:attrNameLst>
                                      </p:cBhvr>
                                      <p:to>
                                        <p:strVal val="hidden"/>
                                      </p:to>
                                    </p:set>
                                  </p:childTnLst>
                                </p:cTn>
                              </p:par>
                              <p:par>
                                <p:cTn id="775" presetID="1" presetClass="exit" presetSubtype="0" fill="hold" grpId="1" nodeType="withEffect">
                                  <p:stCondLst>
                                    <p:cond delay="0"/>
                                  </p:stCondLst>
                                  <p:childTnLst>
                                    <p:set>
                                      <p:cBhvr>
                                        <p:cTn id="776" dur="1" fill="hold">
                                          <p:stCondLst>
                                            <p:cond delay="0"/>
                                          </p:stCondLst>
                                        </p:cTn>
                                        <p:tgtEl>
                                          <p:spTgt spid="599"/>
                                        </p:tgtEl>
                                        <p:attrNameLst>
                                          <p:attrName>style.visibility</p:attrName>
                                        </p:attrNameLst>
                                      </p:cBhvr>
                                      <p:to>
                                        <p:strVal val="hidden"/>
                                      </p:to>
                                    </p:set>
                                  </p:childTnLst>
                                </p:cTn>
                              </p:par>
                              <p:par>
                                <p:cTn id="777" presetID="1" presetClass="entr" presetSubtype="0" fill="hold" grpId="0" nodeType="withEffect">
                                  <p:stCondLst>
                                    <p:cond delay="0"/>
                                  </p:stCondLst>
                                  <p:childTnLst>
                                    <p:set>
                                      <p:cBhvr>
                                        <p:cTn id="778" dur="1" fill="hold">
                                          <p:stCondLst>
                                            <p:cond delay="0"/>
                                          </p:stCondLst>
                                        </p:cTn>
                                        <p:tgtEl>
                                          <p:spTgt spid="598"/>
                                        </p:tgtEl>
                                        <p:attrNameLst>
                                          <p:attrName>style.visibility</p:attrName>
                                        </p:attrNameLst>
                                      </p:cBhvr>
                                      <p:to>
                                        <p:strVal val="visible"/>
                                      </p:to>
                                    </p:set>
                                  </p:childTnLst>
                                </p:cTn>
                              </p:par>
                              <p:par>
                                <p:cTn id="779" presetID="1" presetClass="entr" presetSubtype="0" fill="hold" grpId="0" nodeType="withEffect">
                                  <p:stCondLst>
                                    <p:cond delay="0"/>
                                  </p:stCondLst>
                                  <p:childTnLst>
                                    <p:set>
                                      <p:cBhvr>
                                        <p:cTn id="780" dur="1" fill="hold">
                                          <p:stCondLst>
                                            <p:cond delay="0"/>
                                          </p:stCondLst>
                                        </p:cTn>
                                        <p:tgtEl>
                                          <p:spTgt spid="597"/>
                                        </p:tgtEl>
                                        <p:attrNameLst>
                                          <p:attrName>style.visibility</p:attrName>
                                        </p:attrNameLst>
                                      </p:cBhvr>
                                      <p:to>
                                        <p:strVal val="visible"/>
                                      </p:to>
                                    </p:set>
                                  </p:childTnLst>
                                </p:cTn>
                              </p:par>
                            </p:childTnLst>
                          </p:cTn>
                        </p:par>
                      </p:childTnLst>
                    </p:cTn>
                  </p:par>
                </p:childTnLst>
              </p:cTn>
              <p:nextCondLst>
                <p:cond evt="onClick" delay="0">
                  <p:tgtEl>
                    <p:spTgt spid="600"/>
                  </p:tgtEl>
                </p:cond>
              </p:nextCondLst>
            </p:seq>
            <p:seq concurrent="1" nextAc="seek">
              <p:cTn id="781" restart="whenNotActive" fill="hold" evtFilter="cancelBubble" nodeType="interactiveSeq">
                <p:stCondLst>
                  <p:cond evt="onClick" delay="0">
                    <p:tgtEl>
                      <p:spTgt spid="599"/>
                    </p:tgtEl>
                  </p:cond>
                </p:stCondLst>
                <p:endSync evt="end" delay="0">
                  <p:rtn val="all"/>
                </p:endSync>
                <p:childTnLst>
                  <p:par>
                    <p:cTn id="782" fill="hold">
                      <p:stCondLst>
                        <p:cond delay="0"/>
                      </p:stCondLst>
                      <p:childTnLst>
                        <p:par>
                          <p:cTn id="783" fill="hold">
                            <p:stCondLst>
                              <p:cond delay="0"/>
                            </p:stCondLst>
                            <p:childTnLst>
                              <p:par>
                                <p:cTn id="784" presetID="1" presetClass="exit" presetSubtype="0" fill="hold" grpId="2" nodeType="withEffect">
                                  <p:stCondLst>
                                    <p:cond delay="0"/>
                                  </p:stCondLst>
                                  <p:childTnLst>
                                    <p:set>
                                      <p:cBhvr>
                                        <p:cTn id="785" dur="1" fill="hold">
                                          <p:stCondLst>
                                            <p:cond delay="0"/>
                                          </p:stCondLst>
                                        </p:cTn>
                                        <p:tgtEl>
                                          <p:spTgt spid="599"/>
                                        </p:tgtEl>
                                        <p:attrNameLst>
                                          <p:attrName>style.visibility</p:attrName>
                                        </p:attrNameLst>
                                      </p:cBhvr>
                                      <p:to>
                                        <p:strVal val="hidden"/>
                                      </p:to>
                                    </p:set>
                                  </p:childTnLst>
                                </p:cTn>
                              </p:par>
                              <p:par>
                                <p:cTn id="786" presetID="1" presetClass="exit" presetSubtype="0" fill="hold" grpId="2" nodeType="withEffect">
                                  <p:stCondLst>
                                    <p:cond delay="0"/>
                                  </p:stCondLst>
                                  <p:childTnLst>
                                    <p:set>
                                      <p:cBhvr>
                                        <p:cTn id="787" dur="1" fill="hold">
                                          <p:stCondLst>
                                            <p:cond delay="0"/>
                                          </p:stCondLst>
                                        </p:cTn>
                                        <p:tgtEl>
                                          <p:spTgt spid="600"/>
                                        </p:tgtEl>
                                        <p:attrNameLst>
                                          <p:attrName>style.visibility</p:attrName>
                                        </p:attrNameLst>
                                      </p:cBhvr>
                                      <p:to>
                                        <p:strVal val="hidden"/>
                                      </p:to>
                                    </p:set>
                                  </p:childTnLst>
                                </p:cTn>
                              </p:par>
                              <p:par>
                                <p:cTn id="788" presetID="1" presetClass="entr" presetSubtype="0" fill="hold" grpId="0" nodeType="withEffect">
                                  <p:stCondLst>
                                    <p:cond delay="0"/>
                                  </p:stCondLst>
                                  <p:childTnLst>
                                    <p:set>
                                      <p:cBhvr>
                                        <p:cTn id="789" dur="1" fill="hold">
                                          <p:stCondLst>
                                            <p:cond delay="0"/>
                                          </p:stCondLst>
                                        </p:cTn>
                                        <p:tgtEl>
                                          <p:spTgt spid="602"/>
                                        </p:tgtEl>
                                        <p:attrNameLst>
                                          <p:attrName>style.visibility</p:attrName>
                                        </p:attrNameLst>
                                      </p:cBhvr>
                                      <p:to>
                                        <p:strVal val="visible"/>
                                      </p:to>
                                    </p:set>
                                  </p:childTnLst>
                                </p:cTn>
                              </p:par>
                              <p:par>
                                <p:cTn id="790" presetID="1" presetClass="entr" presetSubtype="0" fill="hold" grpId="0" nodeType="withEffect">
                                  <p:stCondLst>
                                    <p:cond delay="0"/>
                                  </p:stCondLst>
                                  <p:childTnLst>
                                    <p:set>
                                      <p:cBhvr>
                                        <p:cTn id="791" dur="1" fill="hold">
                                          <p:stCondLst>
                                            <p:cond delay="0"/>
                                          </p:stCondLst>
                                        </p:cTn>
                                        <p:tgtEl>
                                          <p:spTgt spid="601"/>
                                        </p:tgtEl>
                                        <p:attrNameLst>
                                          <p:attrName>style.visibility</p:attrName>
                                        </p:attrNameLst>
                                      </p:cBhvr>
                                      <p:to>
                                        <p:strVal val="visible"/>
                                      </p:to>
                                    </p:set>
                                  </p:childTnLst>
                                </p:cTn>
                              </p:par>
                            </p:childTnLst>
                          </p:cTn>
                        </p:par>
                      </p:childTnLst>
                    </p:cTn>
                  </p:par>
                </p:childTnLst>
              </p:cTn>
              <p:nextCondLst>
                <p:cond evt="onClick" delay="0">
                  <p:tgtEl>
                    <p:spTgt spid="599"/>
                  </p:tgtEl>
                </p:cond>
              </p:nextCondLst>
            </p:seq>
            <p:seq concurrent="1" nextAc="seek">
              <p:cTn id="792" restart="whenNotActive" fill="hold" evtFilter="cancelBubble" nodeType="interactiveSeq">
                <p:stCondLst>
                  <p:cond evt="onClick" delay="0">
                    <p:tgtEl>
                      <p:spTgt spid="602"/>
                    </p:tgtEl>
                  </p:cond>
                </p:stCondLst>
                <p:endSync evt="end" delay="0">
                  <p:rtn val="all"/>
                </p:endSync>
                <p:childTnLst>
                  <p:par>
                    <p:cTn id="793" fill="hold">
                      <p:stCondLst>
                        <p:cond delay="0"/>
                      </p:stCondLst>
                      <p:childTnLst>
                        <p:par>
                          <p:cTn id="794" fill="hold">
                            <p:stCondLst>
                              <p:cond delay="0"/>
                            </p:stCondLst>
                            <p:childTnLst>
                              <p:par>
                                <p:cTn id="795" presetID="1" presetClass="exit" presetSubtype="0" fill="hold" grpId="1" nodeType="withEffect">
                                  <p:stCondLst>
                                    <p:cond delay="0"/>
                                  </p:stCondLst>
                                  <p:childTnLst>
                                    <p:set>
                                      <p:cBhvr>
                                        <p:cTn id="796" dur="1" fill="hold">
                                          <p:stCondLst>
                                            <p:cond delay="0"/>
                                          </p:stCondLst>
                                        </p:cTn>
                                        <p:tgtEl>
                                          <p:spTgt spid="602"/>
                                        </p:tgtEl>
                                        <p:attrNameLst>
                                          <p:attrName>style.visibility</p:attrName>
                                        </p:attrNameLst>
                                      </p:cBhvr>
                                      <p:to>
                                        <p:strVal val="hidden"/>
                                      </p:to>
                                    </p:set>
                                  </p:childTnLst>
                                </p:cTn>
                              </p:par>
                              <p:par>
                                <p:cTn id="797" presetID="1" presetClass="exit" presetSubtype="0" fill="hold" grpId="1" nodeType="withEffect">
                                  <p:stCondLst>
                                    <p:cond delay="0"/>
                                  </p:stCondLst>
                                  <p:childTnLst>
                                    <p:set>
                                      <p:cBhvr>
                                        <p:cTn id="798" dur="1" fill="hold">
                                          <p:stCondLst>
                                            <p:cond delay="0"/>
                                          </p:stCondLst>
                                        </p:cTn>
                                        <p:tgtEl>
                                          <p:spTgt spid="601"/>
                                        </p:tgtEl>
                                        <p:attrNameLst>
                                          <p:attrName>style.visibility</p:attrName>
                                        </p:attrNameLst>
                                      </p:cBhvr>
                                      <p:to>
                                        <p:strVal val="hidden"/>
                                      </p:to>
                                    </p:set>
                                  </p:childTnLst>
                                </p:cTn>
                              </p:par>
                              <p:par>
                                <p:cTn id="799" presetID="1" presetClass="entr" presetSubtype="0" fill="hold" grpId="0" nodeType="withEffect">
                                  <p:stCondLst>
                                    <p:cond delay="0"/>
                                  </p:stCondLst>
                                  <p:childTnLst>
                                    <p:set>
                                      <p:cBhvr>
                                        <p:cTn id="800" dur="1" fill="hold">
                                          <p:stCondLst>
                                            <p:cond delay="0"/>
                                          </p:stCondLst>
                                        </p:cTn>
                                        <p:tgtEl>
                                          <p:spTgt spid="600"/>
                                        </p:tgtEl>
                                        <p:attrNameLst>
                                          <p:attrName>style.visibility</p:attrName>
                                        </p:attrNameLst>
                                      </p:cBhvr>
                                      <p:to>
                                        <p:strVal val="visible"/>
                                      </p:to>
                                    </p:set>
                                  </p:childTnLst>
                                </p:cTn>
                              </p:par>
                              <p:par>
                                <p:cTn id="801" presetID="1" presetClass="entr" presetSubtype="0" fill="hold" grpId="0" nodeType="withEffect">
                                  <p:stCondLst>
                                    <p:cond delay="0"/>
                                  </p:stCondLst>
                                  <p:childTnLst>
                                    <p:set>
                                      <p:cBhvr>
                                        <p:cTn id="802" dur="1" fill="hold">
                                          <p:stCondLst>
                                            <p:cond delay="0"/>
                                          </p:stCondLst>
                                        </p:cTn>
                                        <p:tgtEl>
                                          <p:spTgt spid="599"/>
                                        </p:tgtEl>
                                        <p:attrNameLst>
                                          <p:attrName>style.visibility</p:attrName>
                                        </p:attrNameLst>
                                      </p:cBhvr>
                                      <p:to>
                                        <p:strVal val="visible"/>
                                      </p:to>
                                    </p:set>
                                  </p:childTnLst>
                                </p:cTn>
                              </p:par>
                            </p:childTnLst>
                          </p:cTn>
                        </p:par>
                      </p:childTnLst>
                    </p:cTn>
                  </p:par>
                </p:childTnLst>
              </p:cTn>
              <p:nextCondLst>
                <p:cond evt="onClick" delay="0">
                  <p:tgtEl>
                    <p:spTgt spid="602"/>
                  </p:tgtEl>
                </p:cond>
              </p:nextCondLst>
            </p:seq>
            <p:seq concurrent="1" nextAc="seek">
              <p:cTn id="803" restart="whenNotActive" fill="hold" evtFilter="cancelBubble" nodeType="interactiveSeq">
                <p:stCondLst>
                  <p:cond evt="onClick" delay="0">
                    <p:tgtEl>
                      <p:spTgt spid="601"/>
                    </p:tgtEl>
                  </p:cond>
                </p:stCondLst>
                <p:endSync evt="end" delay="0">
                  <p:rtn val="all"/>
                </p:endSync>
                <p:childTnLst>
                  <p:par>
                    <p:cTn id="804" fill="hold">
                      <p:stCondLst>
                        <p:cond delay="0"/>
                      </p:stCondLst>
                      <p:childTnLst>
                        <p:par>
                          <p:cTn id="805" fill="hold">
                            <p:stCondLst>
                              <p:cond delay="0"/>
                            </p:stCondLst>
                            <p:childTnLst>
                              <p:par>
                                <p:cTn id="806" presetID="1" presetClass="exit" presetSubtype="0" fill="hold" grpId="2" nodeType="withEffect">
                                  <p:stCondLst>
                                    <p:cond delay="0"/>
                                  </p:stCondLst>
                                  <p:childTnLst>
                                    <p:set>
                                      <p:cBhvr>
                                        <p:cTn id="807" dur="1" fill="hold">
                                          <p:stCondLst>
                                            <p:cond delay="0"/>
                                          </p:stCondLst>
                                        </p:cTn>
                                        <p:tgtEl>
                                          <p:spTgt spid="601"/>
                                        </p:tgtEl>
                                        <p:attrNameLst>
                                          <p:attrName>style.visibility</p:attrName>
                                        </p:attrNameLst>
                                      </p:cBhvr>
                                      <p:to>
                                        <p:strVal val="hidden"/>
                                      </p:to>
                                    </p:set>
                                  </p:childTnLst>
                                </p:cTn>
                              </p:par>
                              <p:par>
                                <p:cTn id="808" presetID="1" presetClass="exit" presetSubtype="0" fill="hold" grpId="2" nodeType="withEffect">
                                  <p:stCondLst>
                                    <p:cond delay="0"/>
                                  </p:stCondLst>
                                  <p:childTnLst>
                                    <p:set>
                                      <p:cBhvr>
                                        <p:cTn id="809" dur="1" fill="hold">
                                          <p:stCondLst>
                                            <p:cond delay="0"/>
                                          </p:stCondLst>
                                        </p:cTn>
                                        <p:tgtEl>
                                          <p:spTgt spid="602"/>
                                        </p:tgtEl>
                                        <p:attrNameLst>
                                          <p:attrName>style.visibility</p:attrName>
                                        </p:attrNameLst>
                                      </p:cBhvr>
                                      <p:to>
                                        <p:strVal val="hidden"/>
                                      </p:to>
                                    </p:set>
                                  </p:childTnLst>
                                </p:cTn>
                              </p:par>
                              <p:par>
                                <p:cTn id="810" presetID="1" presetClass="entr" presetSubtype="0" fill="hold" grpId="3" nodeType="withEffect">
                                  <p:stCondLst>
                                    <p:cond delay="0"/>
                                  </p:stCondLst>
                                  <p:childTnLst>
                                    <p:set>
                                      <p:cBhvr>
                                        <p:cTn id="811" dur="1" fill="hold">
                                          <p:stCondLst>
                                            <p:cond delay="0"/>
                                          </p:stCondLst>
                                        </p:cTn>
                                        <p:tgtEl>
                                          <p:spTgt spid="604"/>
                                        </p:tgtEl>
                                        <p:attrNameLst>
                                          <p:attrName>style.visibility</p:attrName>
                                        </p:attrNameLst>
                                      </p:cBhvr>
                                      <p:to>
                                        <p:strVal val="visible"/>
                                      </p:to>
                                    </p:set>
                                  </p:childTnLst>
                                </p:cTn>
                              </p:par>
                              <p:par>
                                <p:cTn id="812" presetID="1" presetClass="entr" presetSubtype="0" fill="hold" grpId="3" nodeType="withEffect">
                                  <p:stCondLst>
                                    <p:cond delay="0"/>
                                  </p:stCondLst>
                                  <p:childTnLst>
                                    <p:set>
                                      <p:cBhvr>
                                        <p:cTn id="813" dur="1" fill="hold">
                                          <p:stCondLst>
                                            <p:cond delay="0"/>
                                          </p:stCondLst>
                                        </p:cTn>
                                        <p:tgtEl>
                                          <p:spTgt spid="603"/>
                                        </p:tgtEl>
                                        <p:attrNameLst>
                                          <p:attrName>style.visibility</p:attrName>
                                        </p:attrNameLst>
                                      </p:cBhvr>
                                      <p:to>
                                        <p:strVal val="visible"/>
                                      </p:to>
                                    </p:set>
                                  </p:childTnLst>
                                </p:cTn>
                              </p:par>
                            </p:childTnLst>
                          </p:cTn>
                        </p:par>
                      </p:childTnLst>
                    </p:cTn>
                  </p:par>
                </p:childTnLst>
              </p:cTn>
              <p:nextCondLst>
                <p:cond evt="onClick" delay="0">
                  <p:tgtEl>
                    <p:spTgt spid="601"/>
                  </p:tgtEl>
                </p:cond>
              </p:nextCondLst>
            </p:seq>
            <p:seq concurrent="1" nextAc="seek">
              <p:cTn id="814" restart="whenNotActive" fill="hold" evtFilter="cancelBubble" nodeType="interactiveSeq">
                <p:stCondLst>
                  <p:cond evt="onClick" delay="0">
                    <p:tgtEl>
                      <p:spTgt spid="604"/>
                    </p:tgtEl>
                  </p:cond>
                </p:stCondLst>
                <p:endSync evt="end" delay="0">
                  <p:rtn val="all"/>
                </p:endSync>
                <p:childTnLst>
                  <p:par>
                    <p:cTn id="815" fill="hold">
                      <p:stCondLst>
                        <p:cond delay="0"/>
                      </p:stCondLst>
                      <p:childTnLst>
                        <p:par>
                          <p:cTn id="816" fill="hold">
                            <p:stCondLst>
                              <p:cond delay="0"/>
                            </p:stCondLst>
                            <p:childTnLst>
                              <p:par>
                                <p:cTn id="817" presetID="1" presetClass="exit" presetSubtype="0" fill="hold" grpId="1" nodeType="withEffect">
                                  <p:stCondLst>
                                    <p:cond delay="0"/>
                                  </p:stCondLst>
                                  <p:childTnLst>
                                    <p:set>
                                      <p:cBhvr>
                                        <p:cTn id="818" dur="1" fill="hold">
                                          <p:stCondLst>
                                            <p:cond delay="0"/>
                                          </p:stCondLst>
                                        </p:cTn>
                                        <p:tgtEl>
                                          <p:spTgt spid="604"/>
                                        </p:tgtEl>
                                        <p:attrNameLst>
                                          <p:attrName>style.visibility</p:attrName>
                                        </p:attrNameLst>
                                      </p:cBhvr>
                                      <p:to>
                                        <p:strVal val="hidden"/>
                                      </p:to>
                                    </p:set>
                                  </p:childTnLst>
                                </p:cTn>
                              </p:par>
                              <p:par>
                                <p:cTn id="819" presetID="1" presetClass="exit" presetSubtype="0" fill="hold" grpId="1" nodeType="withEffect">
                                  <p:stCondLst>
                                    <p:cond delay="0"/>
                                  </p:stCondLst>
                                  <p:childTnLst>
                                    <p:set>
                                      <p:cBhvr>
                                        <p:cTn id="820" dur="1" fill="hold">
                                          <p:stCondLst>
                                            <p:cond delay="0"/>
                                          </p:stCondLst>
                                        </p:cTn>
                                        <p:tgtEl>
                                          <p:spTgt spid="603"/>
                                        </p:tgtEl>
                                        <p:attrNameLst>
                                          <p:attrName>style.visibility</p:attrName>
                                        </p:attrNameLst>
                                      </p:cBhvr>
                                      <p:to>
                                        <p:strVal val="hidden"/>
                                      </p:to>
                                    </p:set>
                                  </p:childTnLst>
                                </p:cTn>
                              </p:par>
                              <p:par>
                                <p:cTn id="821" presetID="1" presetClass="entr" presetSubtype="0" fill="hold" grpId="3" nodeType="withEffect">
                                  <p:stCondLst>
                                    <p:cond delay="0"/>
                                  </p:stCondLst>
                                  <p:childTnLst>
                                    <p:set>
                                      <p:cBhvr>
                                        <p:cTn id="822" dur="1" fill="hold">
                                          <p:stCondLst>
                                            <p:cond delay="0"/>
                                          </p:stCondLst>
                                        </p:cTn>
                                        <p:tgtEl>
                                          <p:spTgt spid="602"/>
                                        </p:tgtEl>
                                        <p:attrNameLst>
                                          <p:attrName>style.visibility</p:attrName>
                                        </p:attrNameLst>
                                      </p:cBhvr>
                                      <p:to>
                                        <p:strVal val="visible"/>
                                      </p:to>
                                    </p:set>
                                  </p:childTnLst>
                                </p:cTn>
                              </p:par>
                              <p:par>
                                <p:cTn id="823" presetID="1" presetClass="entr" presetSubtype="0" fill="hold" grpId="3" nodeType="withEffect">
                                  <p:stCondLst>
                                    <p:cond delay="0"/>
                                  </p:stCondLst>
                                  <p:childTnLst>
                                    <p:set>
                                      <p:cBhvr>
                                        <p:cTn id="824" dur="1" fill="hold">
                                          <p:stCondLst>
                                            <p:cond delay="0"/>
                                          </p:stCondLst>
                                        </p:cTn>
                                        <p:tgtEl>
                                          <p:spTgt spid="601"/>
                                        </p:tgtEl>
                                        <p:attrNameLst>
                                          <p:attrName>style.visibility</p:attrName>
                                        </p:attrNameLst>
                                      </p:cBhvr>
                                      <p:to>
                                        <p:strVal val="visible"/>
                                      </p:to>
                                    </p:set>
                                  </p:childTnLst>
                                </p:cTn>
                              </p:par>
                            </p:childTnLst>
                          </p:cTn>
                        </p:par>
                      </p:childTnLst>
                    </p:cTn>
                  </p:par>
                </p:childTnLst>
              </p:cTn>
              <p:nextCondLst>
                <p:cond evt="onClick" delay="0">
                  <p:tgtEl>
                    <p:spTgt spid="604"/>
                  </p:tgtEl>
                </p:cond>
              </p:nextCondLst>
            </p:seq>
            <p:seq concurrent="1" nextAc="seek">
              <p:cTn id="825" restart="whenNotActive" fill="hold" evtFilter="cancelBubble" nodeType="interactiveSeq">
                <p:stCondLst>
                  <p:cond evt="onClick" delay="0">
                    <p:tgtEl>
                      <p:spTgt spid="603"/>
                    </p:tgtEl>
                  </p:cond>
                </p:stCondLst>
                <p:endSync evt="end" delay="0">
                  <p:rtn val="all"/>
                </p:endSync>
                <p:childTnLst>
                  <p:par>
                    <p:cTn id="826" fill="hold">
                      <p:stCondLst>
                        <p:cond delay="0"/>
                      </p:stCondLst>
                      <p:childTnLst>
                        <p:par>
                          <p:cTn id="827" fill="hold">
                            <p:stCondLst>
                              <p:cond delay="0"/>
                            </p:stCondLst>
                            <p:childTnLst>
                              <p:par>
                                <p:cTn id="828" presetID="1" presetClass="exit" presetSubtype="0" fill="hold" grpId="2" nodeType="withEffect">
                                  <p:stCondLst>
                                    <p:cond delay="0"/>
                                  </p:stCondLst>
                                  <p:childTnLst>
                                    <p:set>
                                      <p:cBhvr>
                                        <p:cTn id="829" dur="1" fill="hold">
                                          <p:stCondLst>
                                            <p:cond delay="0"/>
                                          </p:stCondLst>
                                        </p:cTn>
                                        <p:tgtEl>
                                          <p:spTgt spid="603"/>
                                        </p:tgtEl>
                                        <p:attrNameLst>
                                          <p:attrName>style.visibility</p:attrName>
                                        </p:attrNameLst>
                                      </p:cBhvr>
                                      <p:to>
                                        <p:strVal val="hidden"/>
                                      </p:to>
                                    </p:set>
                                  </p:childTnLst>
                                </p:cTn>
                              </p:par>
                              <p:par>
                                <p:cTn id="830" presetID="1" presetClass="exit" presetSubtype="0" fill="hold" grpId="2" nodeType="withEffect">
                                  <p:stCondLst>
                                    <p:cond delay="0"/>
                                  </p:stCondLst>
                                  <p:childTnLst>
                                    <p:set>
                                      <p:cBhvr>
                                        <p:cTn id="831" dur="1" fill="hold">
                                          <p:stCondLst>
                                            <p:cond delay="0"/>
                                          </p:stCondLst>
                                        </p:cTn>
                                        <p:tgtEl>
                                          <p:spTgt spid="604"/>
                                        </p:tgtEl>
                                        <p:attrNameLst>
                                          <p:attrName>style.visibility</p:attrName>
                                        </p:attrNameLst>
                                      </p:cBhvr>
                                      <p:to>
                                        <p:strVal val="hidden"/>
                                      </p:to>
                                    </p:set>
                                  </p:childTnLst>
                                </p:cTn>
                              </p:par>
                              <p:par>
                                <p:cTn id="832" presetID="1" presetClass="entr" presetSubtype="0" fill="hold" grpId="0" nodeType="withEffect">
                                  <p:stCondLst>
                                    <p:cond delay="0"/>
                                  </p:stCondLst>
                                  <p:childTnLst>
                                    <p:set>
                                      <p:cBhvr>
                                        <p:cTn id="833" dur="1" fill="hold">
                                          <p:stCondLst>
                                            <p:cond delay="0"/>
                                          </p:stCondLst>
                                        </p:cTn>
                                        <p:tgtEl>
                                          <p:spTgt spid="606"/>
                                        </p:tgtEl>
                                        <p:attrNameLst>
                                          <p:attrName>style.visibility</p:attrName>
                                        </p:attrNameLst>
                                      </p:cBhvr>
                                      <p:to>
                                        <p:strVal val="visible"/>
                                      </p:to>
                                    </p:set>
                                  </p:childTnLst>
                                </p:cTn>
                              </p:par>
                              <p:par>
                                <p:cTn id="834" presetID="1" presetClass="entr" presetSubtype="0" fill="hold" grpId="0" nodeType="withEffect">
                                  <p:stCondLst>
                                    <p:cond delay="0"/>
                                  </p:stCondLst>
                                  <p:childTnLst>
                                    <p:set>
                                      <p:cBhvr>
                                        <p:cTn id="835" dur="1" fill="hold">
                                          <p:stCondLst>
                                            <p:cond delay="0"/>
                                          </p:stCondLst>
                                        </p:cTn>
                                        <p:tgtEl>
                                          <p:spTgt spid="605"/>
                                        </p:tgtEl>
                                        <p:attrNameLst>
                                          <p:attrName>style.visibility</p:attrName>
                                        </p:attrNameLst>
                                      </p:cBhvr>
                                      <p:to>
                                        <p:strVal val="visible"/>
                                      </p:to>
                                    </p:set>
                                  </p:childTnLst>
                                </p:cTn>
                              </p:par>
                            </p:childTnLst>
                          </p:cTn>
                        </p:par>
                      </p:childTnLst>
                    </p:cTn>
                  </p:par>
                </p:childTnLst>
              </p:cTn>
              <p:nextCondLst>
                <p:cond evt="onClick" delay="0">
                  <p:tgtEl>
                    <p:spTgt spid="603"/>
                  </p:tgtEl>
                </p:cond>
              </p:nextCondLst>
            </p:seq>
            <p:seq concurrent="1" nextAc="seek">
              <p:cTn id="836" restart="whenNotActive" fill="hold" evtFilter="cancelBubble" nodeType="interactiveSeq">
                <p:stCondLst>
                  <p:cond evt="onClick" delay="0">
                    <p:tgtEl>
                      <p:spTgt spid="606"/>
                    </p:tgtEl>
                  </p:cond>
                </p:stCondLst>
                <p:endSync evt="end" delay="0">
                  <p:rtn val="all"/>
                </p:endSync>
                <p:childTnLst>
                  <p:par>
                    <p:cTn id="837" fill="hold">
                      <p:stCondLst>
                        <p:cond delay="0"/>
                      </p:stCondLst>
                      <p:childTnLst>
                        <p:par>
                          <p:cTn id="838" fill="hold">
                            <p:stCondLst>
                              <p:cond delay="0"/>
                            </p:stCondLst>
                            <p:childTnLst>
                              <p:par>
                                <p:cTn id="839" presetID="1" presetClass="exit" presetSubtype="0" fill="hold" grpId="1" nodeType="withEffect">
                                  <p:stCondLst>
                                    <p:cond delay="0"/>
                                  </p:stCondLst>
                                  <p:childTnLst>
                                    <p:set>
                                      <p:cBhvr>
                                        <p:cTn id="840" dur="1" fill="hold">
                                          <p:stCondLst>
                                            <p:cond delay="0"/>
                                          </p:stCondLst>
                                        </p:cTn>
                                        <p:tgtEl>
                                          <p:spTgt spid="606"/>
                                        </p:tgtEl>
                                        <p:attrNameLst>
                                          <p:attrName>style.visibility</p:attrName>
                                        </p:attrNameLst>
                                      </p:cBhvr>
                                      <p:to>
                                        <p:strVal val="hidden"/>
                                      </p:to>
                                    </p:set>
                                  </p:childTnLst>
                                </p:cTn>
                              </p:par>
                              <p:par>
                                <p:cTn id="841" presetID="1" presetClass="exit" presetSubtype="0" fill="hold" grpId="1" nodeType="withEffect">
                                  <p:stCondLst>
                                    <p:cond delay="0"/>
                                  </p:stCondLst>
                                  <p:childTnLst>
                                    <p:set>
                                      <p:cBhvr>
                                        <p:cTn id="842" dur="1" fill="hold">
                                          <p:stCondLst>
                                            <p:cond delay="0"/>
                                          </p:stCondLst>
                                        </p:cTn>
                                        <p:tgtEl>
                                          <p:spTgt spid="605"/>
                                        </p:tgtEl>
                                        <p:attrNameLst>
                                          <p:attrName>style.visibility</p:attrName>
                                        </p:attrNameLst>
                                      </p:cBhvr>
                                      <p:to>
                                        <p:strVal val="hidden"/>
                                      </p:to>
                                    </p:set>
                                  </p:childTnLst>
                                </p:cTn>
                              </p:par>
                              <p:par>
                                <p:cTn id="843" presetID="1" presetClass="entr" presetSubtype="0" fill="hold" grpId="0" nodeType="withEffect">
                                  <p:stCondLst>
                                    <p:cond delay="0"/>
                                  </p:stCondLst>
                                  <p:childTnLst>
                                    <p:set>
                                      <p:cBhvr>
                                        <p:cTn id="844" dur="1" fill="hold">
                                          <p:stCondLst>
                                            <p:cond delay="0"/>
                                          </p:stCondLst>
                                        </p:cTn>
                                        <p:tgtEl>
                                          <p:spTgt spid="604"/>
                                        </p:tgtEl>
                                        <p:attrNameLst>
                                          <p:attrName>style.visibility</p:attrName>
                                        </p:attrNameLst>
                                      </p:cBhvr>
                                      <p:to>
                                        <p:strVal val="visible"/>
                                      </p:to>
                                    </p:set>
                                  </p:childTnLst>
                                </p:cTn>
                              </p:par>
                              <p:par>
                                <p:cTn id="845" presetID="1" presetClass="entr" presetSubtype="0" fill="hold" grpId="0" nodeType="withEffect">
                                  <p:stCondLst>
                                    <p:cond delay="0"/>
                                  </p:stCondLst>
                                  <p:childTnLst>
                                    <p:set>
                                      <p:cBhvr>
                                        <p:cTn id="846" dur="1" fill="hold">
                                          <p:stCondLst>
                                            <p:cond delay="0"/>
                                          </p:stCondLst>
                                        </p:cTn>
                                        <p:tgtEl>
                                          <p:spTgt spid="603"/>
                                        </p:tgtEl>
                                        <p:attrNameLst>
                                          <p:attrName>style.visibility</p:attrName>
                                        </p:attrNameLst>
                                      </p:cBhvr>
                                      <p:to>
                                        <p:strVal val="visible"/>
                                      </p:to>
                                    </p:set>
                                  </p:childTnLst>
                                </p:cTn>
                              </p:par>
                            </p:childTnLst>
                          </p:cTn>
                        </p:par>
                      </p:childTnLst>
                    </p:cTn>
                  </p:par>
                </p:childTnLst>
              </p:cTn>
              <p:nextCondLst>
                <p:cond evt="onClick" delay="0">
                  <p:tgtEl>
                    <p:spTgt spid="606"/>
                  </p:tgtEl>
                </p:cond>
              </p:nextCondLst>
            </p:seq>
            <p:seq concurrent="1" nextAc="seek">
              <p:cTn id="847" restart="whenNotActive" fill="hold" evtFilter="cancelBubble" nodeType="interactiveSeq">
                <p:stCondLst>
                  <p:cond evt="onClick" delay="0">
                    <p:tgtEl>
                      <p:spTgt spid="605"/>
                    </p:tgtEl>
                  </p:cond>
                </p:stCondLst>
                <p:endSync evt="end" delay="0">
                  <p:rtn val="all"/>
                </p:endSync>
                <p:childTnLst>
                  <p:par>
                    <p:cTn id="848" fill="hold">
                      <p:stCondLst>
                        <p:cond delay="0"/>
                      </p:stCondLst>
                      <p:childTnLst>
                        <p:par>
                          <p:cTn id="849" fill="hold">
                            <p:stCondLst>
                              <p:cond delay="0"/>
                            </p:stCondLst>
                            <p:childTnLst>
                              <p:par>
                                <p:cTn id="850" presetID="1" presetClass="exit" presetSubtype="0" fill="hold" grpId="2" nodeType="withEffect">
                                  <p:stCondLst>
                                    <p:cond delay="0"/>
                                  </p:stCondLst>
                                  <p:childTnLst>
                                    <p:set>
                                      <p:cBhvr>
                                        <p:cTn id="851" dur="1" fill="hold">
                                          <p:stCondLst>
                                            <p:cond delay="0"/>
                                          </p:stCondLst>
                                        </p:cTn>
                                        <p:tgtEl>
                                          <p:spTgt spid="605"/>
                                        </p:tgtEl>
                                        <p:attrNameLst>
                                          <p:attrName>style.visibility</p:attrName>
                                        </p:attrNameLst>
                                      </p:cBhvr>
                                      <p:to>
                                        <p:strVal val="hidden"/>
                                      </p:to>
                                    </p:set>
                                  </p:childTnLst>
                                </p:cTn>
                              </p:par>
                              <p:par>
                                <p:cTn id="852" presetID="1" presetClass="exit" presetSubtype="0" fill="hold" grpId="2" nodeType="withEffect">
                                  <p:stCondLst>
                                    <p:cond delay="0"/>
                                  </p:stCondLst>
                                  <p:childTnLst>
                                    <p:set>
                                      <p:cBhvr>
                                        <p:cTn id="853" dur="1" fill="hold">
                                          <p:stCondLst>
                                            <p:cond delay="0"/>
                                          </p:stCondLst>
                                        </p:cTn>
                                        <p:tgtEl>
                                          <p:spTgt spid="606"/>
                                        </p:tgtEl>
                                        <p:attrNameLst>
                                          <p:attrName>style.visibility</p:attrName>
                                        </p:attrNameLst>
                                      </p:cBhvr>
                                      <p:to>
                                        <p:strVal val="hidden"/>
                                      </p:to>
                                    </p:set>
                                  </p:childTnLst>
                                </p:cTn>
                              </p:par>
                              <p:par>
                                <p:cTn id="854" presetID="1" presetClass="entr" presetSubtype="0" fill="hold" grpId="3" nodeType="withEffect">
                                  <p:stCondLst>
                                    <p:cond delay="0"/>
                                  </p:stCondLst>
                                  <p:childTnLst>
                                    <p:set>
                                      <p:cBhvr>
                                        <p:cTn id="855" dur="1" fill="hold">
                                          <p:stCondLst>
                                            <p:cond delay="0"/>
                                          </p:stCondLst>
                                        </p:cTn>
                                        <p:tgtEl>
                                          <p:spTgt spid="608"/>
                                        </p:tgtEl>
                                        <p:attrNameLst>
                                          <p:attrName>style.visibility</p:attrName>
                                        </p:attrNameLst>
                                      </p:cBhvr>
                                      <p:to>
                                        <p:strVal val="visible"/>
                                      </p:to>
                                    </p:set>
                                  </p:childTnLst>
                                </p:cTn>
                              </p:par>
                              <p:par>
                                <p:cTn id="856" presetID="1" presetClass="entr" presetSubtype="0" fill="hold" grpId="3" nodeType="withEffect">
                                  <p:stCondLst>
                                    <p:cond delay="0"/>
                                  </p:stCondLst>
                                  <p:childTnLst>
                                    <p:set>
                                      <p:cBhvr>
                                        <p:cTn id="857"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05"/>
                  </p:tgtEl>
                </p:cond>
              </p:nextCondLst>
            </p:seq>
            <p:seq concurrent="1" nextAc="seek">
              <p:cTn id="858" restart="whenNotActive" fill="hold" evtFilter="cancelBubble" nodeType="interactiveSeq">
                <p:stCondLst>
                  <p:cond evt="onClick" delay="0">
                    <p:tgtEl>
                      <p:spTgt spid="608"/>
                    </p:tgtEl>
                  </p:cond>
                </p:stCondLst>
                <p:endSync evt="end" delay="0">
                  <p:rtn val="all"/>
                </p:endSync>
                <p:childTnLst>
                  <p:par>
                    <p:cTn id="859" fill="hold">
                      <p:stCondLst>
                        <p:cond delay="0"/>
                      </p:stCondLst>
                      <p:childTnLst>
                        <p:par>
                          <p:cTn id="860" fill="hold">
                            <p:stCondLst>
                              <p:cond delay="0"/>
                            </p:stCondLst>
                            <p:childTnLst>
                              <p:par>
                                <p:cTn id="861" presetID="1" presetClass="exit" presetSubtype="0" fill="hold" grpId="1" nodeType="withEffect">
                                  <p:stCondLst>
                                    <p:cond delay="0"/>
                                  </p:stCondLst>
                                  <p:childTnLst>
                                    <p:set>
                                      <p:cBhvr>
                                        <p:cTn id="862" dur="1" fill="hold">
                                          <p:stCondLst>
                                            <p:cond delay="0"/>
                                          </p:stCondLst>
                                        </p:cTn>
                                        <p:tgtEl>
                                          <p:spTgt spid="608"/>
                                        </p:tgtEl>
                                        <p:attrNameLst>
                                          <p:attrName>style.visibility</p:attrName>
                                        </p:attrNameLst>
                                      </p:cBhvr>
                                      <p:to>
                                        <p:strVal val="hidden"/>
                                      </p:to>
                                    </p:set>
                                  </p:childTnLst>
                                </p:cTn>
                              </p:par>
                              <p:par>
                                <p:cTn id="863" presetID="1" presetClass="exit" presetSubtype="0" fill="hold" grpId="1" nodeType="withEffect">
                                  <p:stCondLst>
                                    <p:cond delay="0"/>
                                  </p:stCondLst>
                                  <p:childTnLst>
                                    <p:set>
                                      <p:cBhvr>
                                        <p:cTn id="864" dur="1" fill="hold">
                                          <p:stCondLst>
                                            <p:cond delay="0"/>
                                          </p:stCondLst>
                                        </p:cTn>
                                        <p:tgtEl>
                                          <p:spTgt spid="607"/>
                                        </p:tgtEl>
                                        <p:attrNameLst>
                                          <p:attrName>style.visibility</p:attrName>
                                        </p:attrNameLst>
                                      </p:cBhvr>
                                      <p:to>
                                        <p:strVal val="hidden"/>
                                      </p:to>
                                    </p:set>
                                  </p:childTnLst>
                                </p:cTn>
                              </p:par>
                              <p:par>
                                <p:cTn id="865" presetID="1" presetClass="entr" presetSubtype="0" fill="hold" grpId="3" nodeType="withEffect">
                                  <p:stCondLst>
                                    <p:cond delay="0"/>
                                  </p:stCondLst>
                                  <p:childTnLst>
                                    <p:set>
                                      <p:cBhvr>
                                        <p:cTn id="866" dur="1" fill="hold">
                                          <p:stCondLst>
                                            <p:cond delay="0"/>
                                          </p:stCondLst>
                                        </p:cTn>
                                        <p:tgtEl>
                                          <p:spTgt spid="606"/>
                                        </p:tgtEl>
                                        <p:attrNameLst>
                                          <p:attrName>style.visibility</p:attrName>
                                        </p:attrNameLst>
                                      </p:cBhvr>
                                      <p:to>
                                        <p:strVal val="visible"/>
                                      </p:to>
                                    </p:set>
                                  </p:childTnLst>
                                </p:cTn>
                              </p:par>
                              <p:par>
                                <p:cTn id="867" presetID="1" presetClass="entr" presetSubtype="0" fill="hold" grpId="3" nodeType="withEffect">
                                  <p:stCondLst>
                                    <p:cond delay="0"/>
                                  </p:stCondLst>
                                  <p:childTnLst>
                                    <p:set>
                                      <p:cBhvr>
                                        <p:cTn id="868" dur="1" fill="hold">
                                          <p:stCondLst>
                                            <p:cond delay="0"/>
                                          </p:stCondLst>
                                        </p:cTn>
                                        <p:tgtEl>
                                          <p:spTgt spid="605"/>
                                        </p:tgtEl>
                                        <p:attrNameLst>
                                          <p:attrName>style.visibility</p:attrName>
                                        </p:attrNameLst>
                                      </p:cBhvr>
                                      <p:to>
                                        <p:strVal val="visible"/>
                                      </p:to>
                                    </p:set>
                                  </p:childTnLst>
                                </p:cTn>
                              </p:par>
                            </p:childTnLst>
                          </p:cTn>
                        </p:par>
                      </p:childTnLst>
                    </p:cTn>
                  </p:par>
                </p:childTnLst>
              </p:cTn>
              <p:nextCondLst>
                <p:cond evt="onClick" delay="0">
                  <p:tgtEl>
                    <p:spTgt spid="608"/>
                  </p:tgtEl>
                </p:cond>
              </p:nextCondLst>
            </p:seq>
            <p:seq concurrent="1" nextAc="seek">
              <p:cTn id="869" restart="whenNotActive" fill="hold" evtFilter="cancelBubble" nodeType="interactiveSeq">
                <p:stCondLst>
                  <p:cond evt="onClick" delay="0">
                    <p:tgtEl>
                      <p:spTgt spid="607"/>
                    </p:tgtEl>
                  </p:cond>
                </p:stCondLst>
                <p:endSync evt="end" delay="0">
                  <p:rtn val="all"/>
                </p:endSync>
                <p:childTnLst>
                  <p:par>
                    <p:cTn id="870" fill="hold">
                      <p:stCondLst>
                        <p:cond delay="0"/>
                      </p:stCondLst>
                      <p:childTnLst>
                        <p:par>
                          <p:cTn id="871" fill="hold">
                            <p:stCondLst>
                              <p:cond delay="0"/>
                            </p:stCondLst>
                            <p:childTnLst>
                              <p:par>
                                <p:cTn id="872" presetID="1" presetClass="exit" presetSubtype="0" fill="hold" grpId="2" nodeType="withEffect">
                                  <p:stCondLst>
                                    <p:cond delay="0"/>
                                  </p:stCondLst>
                                  <p:childTnLst>
                                    <p:set>
                                      <p:cBhvr>
                                        <p:cTn id="873" dur="1" fill="hold">
                                          <p:stCondLst>
                                            <p:cond delay="0"/>
                                          </p:stCondLst>
                                        </p:cTn>
                                        <p:tgtEl>
                                          <p:spTgt spid="607"/>
                                        </p:tgtEl>
                                        <p:attrNameLst>
                                          <p:attrName>style.visibility</p:attrName>
                                        </p:attrNameLst>
                                      </p:cBhvr>
                                      <p:to>
                                        <p:strVal val="hidden"/>
                                      </p:to>
                                    </p:set>
                                  </p:childTnLst>
                                </p:cTn>
                              </p:par>
                              <p:par>
                                <p:cTn id="874" presetID="1" presetClass="exit" presetSubtype="0" fill="hold" grpId="2" nodeType="withEffect">
                                  <p:stCondLst>
                                    <p:cond delay="0"/>
                                  </p:stCondLst>
                                  <p:childTnLst>
                                    <p:set>
                                      <p:cBhvr>
                                        <p:cTn id="875" dur="1" fill="hold">
                                          <p:stCondLst>
                                            <p:cond delay="0"/>
                                          </p:stCondLst>
                                        </p:cTn>
                                        <p:tgtEl>
                                          <p:spTgt spid="608"/>
                                        </p:tgtEl>
                                        <p:attrNameLst>
                                          <p:attrName>style.visibility</p:attrName>
                                        </p:attrNameLst>
                                      </p:cBhvr>
                                      <p:to>
                                        <p:strVal val="hidden"/>
                                      </p:to>
                                    </p:set>
                                  </p:childTnLst>
                                </p:cTn>
                              </p:par>
                              <p:par>
                                <p:cTn id="876" presetID="1" presetClass="entr" presetSubtype="0" fill="hold" grpId="0" nodeType="withEffect">
                                  <p:stCondLst>
                                    <p:cond delay="0"/>
                                  </p:stCondLst>
                                  <p:childTnLst>
                                    <p:set>
                                      <p:cBhvr>
                                        <p:cTn id="877" dur="1" fill="hold">
                                          <p:stCondLst>
                                            <p:cond delay="0"/>
                                          </p:stCondLst>
                                        </p:cTn>
                                        <p:tgtEl>
                                          <p:spTgt spid="610"/>
                                        </p:tgtEl>
                                        <p:attrNameLst>
                                          <p:attrName>style.visibility</p:attrName>
                                        </p:attrNameLst>
                                      </p:cBhvr>
                                      <p:to>
                                        <p:strVal val="visible"/>
                                      </p:to>
                                    </p:set>
                                  </p:childTnLst>
                                </p:cTn>
                              </p:par>
                              <p:par>
                                <p:cTn id="878" presetID="1" presetClass="entr" presetSubtype="0" fill="hold" grpId="0" nodeType="withEffect">
                                  <p:stCondLst>
                                    <p:cond delay="0"/>
                                  </p:stCondLst>
                                  <p:childTnLst>
                                    <p:set>
                                      <p:cBhvr>
                                        <p:cTn id="879" dur="1" fill="hold">
                                          <p:stCondLst>
                                            <p:cond delay="0"/>
                                          </p:stCondLst>
                                        </p:cTn>
                                        <p:tgtEl>
                                          <p:spTgt spid="609"/>
                                        </p:tgtEl>
                                        <p:attrNameLst>
                                          <p:attrName>style.visibility</p:attrName>
                                        </p:attrNameLst>
                                      </p:cBhvr>
                                      <p:to>
                                        <p:strVal val="visible"/>
                                      </p:to>
                                    </p:set>
                                  </p:childTnLst>
                                </p:cTn>
                              </p:par>
                            </p:childTnLst>
                          </p:cTn>
                        </p:par>
                      </p:childTnLst>
                    </p:cTn>
                  </p:par>
                </p:childTnLst>
              </p:cTn>
              <p:nextCondLst>
                <p:cond evt="onClick" delay="0">
                  <p:tgtEl>
                    <p:spTgt spid="607"/>
                  </p:tgtEl>
                </p:cond>
              </p:nextCondLst>
            </p:seq>
            <p:seq concurrent="1" nextAc="seek">
              <p:cTn id="880" restart="whenNotActive" fill="hold" evtFilter="cancelBubble" nodeType="interactiveSeq">
                <p:stCondLst>
                  <p:cond evt="onClick" delay="0">
                    <p:tgtEl>
                      <p:spTgt spid="610"/>
                    </p:tgtEl>
                  </p:cond>
                </p:stCondLst>
                <p:endSync evt="end" delay="0">
                  <p:rtn val="all"/>
                </p:endSync>
                <p:childTnLst>
                  <p:par>
                    <p:cTn id="881" fill="hold">
                      <p:stCondLst>
                        <p:cond delay="0"/>
                      </p:stCondLst>
                      <p:childTnLst>
                        <p:par>
                          <p:cTn id="882" fill="hold">
                            <p:stCondLst>
                              <p:cond delay="0"/>
                            </p:stCondLst>
                            <p:childTnLst>
                              <p:par>
                                <p:cTn id="883" presetID="1" presetClass="exit" presetSubtype="0" fill="hold" grpId="1" nodeType="withEffect">
                                  <p:stCondLst>
                                    <p:cond delay="0"/>
                                  </p:stCondLst>
                                  <p:childTnLst>
                                    <p:set>
                                      <p:cBhvr>
                                        <p:cTn id="884" dur="1" fill="hold">
                                          <p:stCondLst>
                                            <p:cond delay="0"/>
                                          </p:stCondLst>
                                        </p:cTn>
                                        <p:tgtEl>
                                          <p:spTgt spid="610"/>
                                        </p:tgtEl>
                                        <p:attrNameLst>
                                          <p:attrName>style.visibility</p:attrName>
                                        </p:attrNameLst>
                                      </p:cBhvr>
                                      <p:to>
                                        <p:strVal val="hidden"/>
                                      </p:to>
                                    </p:set>
                                  </p:childTnLst>
                                </p:cTn>
                              </p:par>
                              <p:par>
                                <p:cTn id="885" presetID="1" presetClass="exit" presetSubtype="0" fill="hold" grpId="1" nodeType="withEffect">
                                  <p:stCondLst>
                                    <p:cond delay="0"/>
                                  </p:stCondLst>
                                  <p:childTnLst>
                                    <p:set>
                                      <p:cBhvr>
                                        <p:cTn id="886" dur="1" fill="hold">
                                          <p:stCondLst>
                                            <p:cond delay="0"/>
                                          </p:stCondLst>
                                        </p:cTn>
                                        <p:tgtEl>
                                          <p:spTgt spid="609"/>
                                        </p:tgtEl>
                                        <p:attrNameLst>
                                          <p:attrName>style.visibility</p:attrName>
                                        </p:attrNameLst>
                                      </p:cBhvr>
                                      <p:to>
                                        <p:strVal val="hidden"/>
                                      </p:to>
                                    </p:set>
                                  </p:childTnLst>
                                </p:cTn>
                              </p:par>
                              <p:par>
                                <p:cTn id="887" presetID="1" presetClass="entr" presetSubtype="0" fill="hold" grpId="0" nodeType="withEffect">
                                  <p:stCondLst>
                                    <p:cond delay="0"/>
                                  </p:stCondLst>
                                  <p:childTnLst>
                                    <p:set>
                                      <p:cBhvr>
                                        <p:cTn id="888" dur="1" fill="hold">
                                          <p:stCondLst>
                                            <p:cond delay="0"/>
                                          </p:stCondLst>
                                        </p:cTn>
                                        <p:tgtEl>
                                          <p:spTgt spid="608"/>
                                        </p:tgtEl>
                                        <p:attrNameLst>
                                          <p:attrName>style.visibility</p:attrName>
                                        </p:attrNameLst>
                                      </p:cBhvr>
                                      <p:to>
                                        <p:strVal val="visible"/>
                                      </p:to>
                                    </p:set>
                                  </p:childTnLst>
                                </p:cTn>
                              </p:par>
                              <p:par>
                                <p:cTn id="889" presetID="1" presetClass="entr" presetSubtype="0" fill="hold" grpId="0" nodeType="withEffect">
                                  <p:stCondLst>
                                    <p:cond delay="0"/>
                                  </p:stCondLst>
                                  <p:childTnLst>
                                    <p:set>
                                      <p:cBhvr>
                                        <p:cTn id="890"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10"/>
                  </p:tgtEl>
                </p:cond>
              </p:nextCondLst>
            </p:seq>
            <p:seq concurrent="1" nextAc="seek">
              <p:cTn id="891" restart="whenNotActive" fill="hold" evtFilter="cancelBubble" nodeType="interactiveSeq">
                <p:stCondLst>
                  <p:cond evt="onClick" delay="0">
                    <p:tgtEl>
                      <p:spTgt spid="609"/>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2" nodeType="withEffect">
                                  <p:stCondLst>
                                    <p:cond delay="0"/>
                                  </p:stCondLst>
                                  <p:childTnLst>
                                    <p:set>
                                      <p:cBhvr>
                                        <p:cTn id="895" dur="1" fill="hold">
                                          <p:stCondLst>
                                            <p:cond delay="0"/>
                                          </p:stCondLst>
                                        </p:cTn>
                                        <p:tgtEl>
                                          <p:spTgt spid="609"/>
                                        </p:tgtEl>
                                        <p:attrNameLst>
                                          <p:attrName>style.visibility</p:attrName>
                                        </p:attrNameLst>
                                      </p:cBhvr>
                                      <p:to>
                                        <p:strVal val="hidden"/>
                                      </p:to>
                                    </p:set>
                                  </p:childTnLst>
                                </p:cTn>
                              </p:par>
                              <p:par>
                                <p:cTn id="896" presetID="1" presetClass="exit" presetSubtype="0" fill="hold" grpId="2" nodeType="withEffect">
                                  <p:stCondLst>
                                    <p:cond delay="0"/>
                                  </p:stCondLst>
                                  <p:childTnLst>
                                    <p:set>
                                      <p:cBhvr>
                                        <p:cTn id="897" dur="1" fill="hold">
                                          <p:stCondLst>
                                            <p:cond delay="0"/>
                                          </p:stCondLst>
                                        </p:cTn>
                                        <p:tgtEl>
                                          <p:spTgt spid="610"/>
                                        </p:tgtEl>
                                        <p:attrNameLst>
                                          <p:attrName>style.visibility</p:attrName>
                                        </p:attrNameLst>
                                      </p:cBhvr>
                                      <p:to>
                                        <p:strVal val="hidden"/>
                                      </p:to>
                                    </p:set>
                                  </p:childTnLst>
                                </p:cTn>
                              </p:par>
                              <p:par>
                                <p:cTn id="898" presetID="1" presetClass="entr" presetSubtype="0" fill="hold" grpId="3" nodeType="withEffect">
                                  <p:stCondLst>
                                    <p:cond delay="0"/>
                                  </p:stCondLst>
                                  <p:childTnLst>
                                    <p:set>
                                      <p:cBhvr>
                                        <p:cTn id="899" dur="1" fill="hold">
                                          <p:stCondLst>
                                            <p:cond delay="0"/>
                                          </p:stCondLst>
                                        </p:cTn>
                                        <p:tgtEl>
                                          <p:spTgt spid="612"/>
                                        </p:tgtEl>
                                        <p:attrNameLst>
                                          <p:attrName>style.visibility</p:attrName>
                                        </p:attrNameLst>
                                      </p:cBhvr>
                                      <p:to>
                                        <p:strVal val="visible"/>
                                      </p:to>
                                    </p:set>
                                  </p:childTnLst>
                                </p:cTn>
                              </p:par>
                              <p:par>
                                <p:cTn id="900" presetID="1" presetClass="entr" presetSubtype="0" fill="hold" grpId="3" nodeType="withEffect">
                                  <p:stCondLst>
                                    <p:cond delay="0"/>
                                  </p:stCondLst>
                                  <p:childTnLst>
                                    <p:set>
                                      <p:cBhvr>
                                        <p:cTn id="901" dur="1" fill="hold">
                                          <p:stCondLst>
                                            <p:cond delay="0"/>
                                          </p:stCondLst>
                                        </p:cTn>
                                        <p:tgtEl>
                                          <p:spTgt spid="611"/>
                                        </p:tgtEl>
                                        <p:attrNameLst>
                                          <p:attrName>style.visibility</p:attrName>
                                        </p:attrNameLst>
                                      </p:cBhvr>
                                      <p:to>
                                        <p:strVal val="visible"/>
                                      </p:to>
                                    </p:set>
                                  </p:childTnLst>
                                </p:cTn>
                              </p:par>
                            </p:childTnLst>
                          </p:cTn>
                        </p:par>
                      </p:childTnLst>
                    </p:cTn>
                  </p:par>
                </p:childTnLst>
              </p:cTn>
              <p:nextCondLst>
                <p:cond evt="onClick" delay="0">
                  <p:tgtEl>
                    <p:spTgt spid="609"/>
                  </p:tgtEl>
                </p:cond>
              </p:nextCondLst>
            </p:seq>
            <p:seq concurrent="1" nextAc="seek">
              <p:cTn id="902" restart="whenNotActive" fill="hold" evtFilter="cancelBubble" nodeType="interactiveSeq">
                <p:stCondLst>
                  <p:cond evt="onClick" delay="0">
                    <p:tgtEl>
                      <p:spTgt spid="612"/>
                    </p:tgtEl>
                  </p:cond>
                </p:stCondLst>
                <p:endSync evt="end" delay="0">
                  <p:rtn val="all"/>
                </p:endSync>
                <p:childTnLst>
                  <p:par>
                    <p:cTn id="903" fill="hold">
                      <p:stCondLst>
                        <p:cond delay="0"/>
                      </p:stCondLst>
                      <p:childTnLst>
                        <p:par>
                          <p:cTn id="904" fill="hold">
                            <p:stCondLst>
                              <p:cond delay="0"/>
                            </p:stCondLst>
                            <p:childTnLst>
                              <p:par>
                                <p:cTn id="905" presetID="1" presetClass="exit" presetSubtype="0" fill="hold" grpId="1" nodeType="withEffect">
                                  <p:stCondLst>
                                    <p:cond delay="0"/>
                                  </p:stCondLst>
                                  <p:childTnLst>
                                    <p:set>
                                      <p:cBhvr>
                                        <p:cTn id="906" dur="1" fill="hold">
                                          <p:stCondLst>
                                            <p:cond delay="0"/>
                                          </p:stCondLst>
                                        </p:cTn>
                                        <p:tgtEl>
                                          <p:spTgt spid="612"/>
                                        </p:tgtEl>
                                        <p:attrNameLst>
                                          <p:attrName>style.visibility</p:attrName>
                                        </p:attrNameLst>
                                      </p:cBhvr>
                                      <p:to>
                                        <p:strVal val="hidden"/>
                                      </p:to>
                                    </p:set>
                                  </p:childTnLst>
                                </p:cTn>
                              </p:par>
                              <p:par>
                                <p:cTn id="907" presetID="1" presetClass="exit" presetSubtype="0" fill="hold" grpId="1" nodeType="withEffect">
                                  <p:stCondLst>
                                    <p:cond delay="0"/>
                                  </p:stCondLst>
                                  <p:childTnLst>
                                    <p:set>
                                      <p:cBhvr>
                                        <p:cTn id="908" dur="1" fill="hold">
                                          <p:stCondLst>
                                            <p:cond delay="0"/>
                                          </p:stCondLst>
                                        </p:cTn>
                                        <p:tgtEl>
                                          <p:spTgt spid="611"/>
                                        </p:tgtEl>
                                        <p:attrNameLst>
                                          <p:attrName>style.visibility</p:attrName>
                                        </p:attrNameLst>
                                      </p:cBhvr>
                                      <p:to>
                                        <p:strVal val="hidden"/>
                                      </p:to>
                                    </p:set>
                                  </p:childTnLst>
                                </p:cTn>
                              </p:par>
                              <p:par>
                                <p:cTn id="909" presetID="1" presetClass="entr" presetSubtype="0" fill="hold" grpId="3" nodeType="withEffect">
                                  <p:stCondLst>
                                    <p:cond delay="0"/>
                                  </p:stCondLst>
                                  <p:childTnLst>
                                    <p:set>
                                      <p:cBhvr>
                                        <p:cTn id="910" dur="1" fill="hold">
                                          <p:stCondLst>
                                            <p:cond delay="0"/>
                                          </p:stCondLst>
                                        </p:cTn>
                                        <p:tgtEl>
                                          <p:spTgt spid="610"/>
                                        </p:tgtEl>
                                        <p:attrNameLst>
                                          <p:attrName>style.visibility</p:attrName>
                                        </p:attrNameLst>
                                      </p:cBhvr>
                                      <p:to>
                                        <p:strVal val="visible"/>
                                      </p:to>
                                    </p:set>
                                  </p:childTnLst>
                                </p:cTn>
                              </p:par>
                              <p:par>
                                <p:cTn id="911" presetID="1" presetClass="entr" presetSubtype="0" fill="hold" grpId="3" nodeType="withEffect">
                                  <p:stCondLst>
                                    <p:cond delay="0"/>
                                  </p:stCondLst>
                                  <p:childTnLst>
                                    <p:set>
                                      <p:cBhvr>
                                        <p:cTn id="912" dur="1" fill="hold">
                                          <p:stCondLst>
                                            <p:cond delay="0"/>
                                          </p:stCondLst>
                                        </p:cTn>
                                        <p:tgtEl>
                                          <p:spTgt spid="609"/>
                                        </p:tgtEl>
                                        <p:attrNameLst>
                                          <p:attrName>style.visibility</p:attrName>
                                        </p:attrNameLst>
                                      </p:cBhvr>
                                      <p:to>
                                        <p:strVal val="visible"/>
                                      </p:to>
                                    </p:set>
                                  </p:childTnLst>
                                </p:cTn>
                              </p:par>
                            </p:childTnLst>
                          </p:cTn>
                        </p:par>
                      </p:childTnLst>
                    </p:cTn>
                  </p:par>
                </p:childTnLst>
              </p:cTn>
              <p:nextCondLst>
                <p:cond evt="onClick" delay="0">
                  <p:tgtEl>
                    <p:spTgt spid="612"/>
                  </p:tgtEl>
                </p:cond>
              </p:nextCondLst>
            </p:seq>
            <p:seq concurrent="1" nextAc="seek">
              <p:cTn id="913" restart="whenNotActive" fill="hold" evtFilter="cancelBubble" nodeType="interactiveSeq">
                <p:stCondLst>
                  <p:cond evt="onClick" delay="0">
                    <p:tgtEl>
                      <p:spTgt spid="611"/>
                    </p:tgtEl>
                  </p:cond>
                </p:stCondLst>
                <p:endSync evt="end" delay="0">
                  <p:rtn val="all"/>
                </p:endSync>
                <p:childTnLst>
                  <p:par>
                    <p:cTn id="914" fill="hold">
                      <p:stCondLst>
                        <p:cond delay="0"/>
                      </p:stCondLst>
                      <p:childTnLst>
                        <p:par>
                          <p:cTn id="915" fill="hold">
                            <p:stCondLst>
                              <p:cond delay="0"/>
                            </p:stCondLst>
                            <p:childTnLst>
                              <p:par>
                                <p:cTn id="916" presetID="1" presetClass="exit" presetSubtype="0" fill="hold" grpId="2" nodeType="withEffect">
                                  <p:stCondLst>
                                    <p:cond delay="0"/>
                                  </p:stCondLst>
                                  <p:childTnLst>
                                    <p:set>
                                      <p:cBhvr>
                                        <p:cTn id="917" dur="1" fill="hold">
                                          <p:stCondLst>
                                            <p:cond delay="0"/>
                                          </p:stCondLst>
                                        </p:cTn>
                                        <p:tgtEl>
                                          <p:spTgt spid="611"/>
                                        </p:tgtEl>
                                        <p:attrNameLst>
                                          <p:attrName>style.visibility</p:attrName>
                                        </p:attrNameLst>
                                      </p:cBhvr>
                                      <p:to>
                                        <p:strVal val="hidden"/>
                                      </p:to>
                                    </p:set>
                                  </p:childTnLst>
                                </p:cTn>
                              </p:par>
                              <p:par>
                                <p:cTn id="918" presetID="1" presetClass="exit" presetSubtype="0" fill="hold" grpId="2" nodeType="withEffect">
                                  <p:stCondLst>
                                    <p:cond delay="0"/>
                                  </p:stCondLst>
                                  <p:childTnLst>
                                    <p:set>
                                      <p:cBhvr>
                                        <p:cTn id="919" dur="1" fill="hold">
                                          <p:stCondLst>
                                            <p:cond delay="0"/>
                                          </p:stCondLst>
                                        </p:cTn>
                                        <p:tgtEl>
                                          <p:spTgt spid="612"/>
                                        </p:tgtEl>
                                        <p:attrNameLst>
                                          <p:attrName>style.visibility</p:attrName>
                                        </p:attrNameLst>
                                      </p:cBhvr>
                                      <p:to>
                                        <p:strVal val="hidden"/>
                                      </p:to>
                                    </p:set>
                                  </p:childTnLst>
                                </p:cTn>
                              </p:par>
                              <p:par>
                                <p:cTn id="920" presetID="1" presetClass="entr" presetSubtype="0" fill="hold" grpId="0" nodeType="withEffect">
                                  <p:stCondLst>
                                    <p:cond delay="0"/>
                                  </p:stCondLst>
                                  <p:childTnLst>
                                    <p:set>
                                      <p:cBhvr>
                                        <p:cTn id="921" dur="1" fill="hold">
                                          <p:stCondLst>
                                            <p:cond delay="0"/>
                                          </p:stCondLst>
                                        </p:cTn>
                                        <p:tgtEl>
                                          <p:spTgt spid="613"/>
                                        </p:tgtEl>
                                        <p:attrNameLst>
                                          <p:attrName>style.visibility</p:attrName>
                                        </p:attrNameLst>
                                      </p:cBhvr>
                                      <p:to>
                                        <p:strVal val="visible"/>
                                      </p:to>
                                    </p:set>
                                  </p:childTnLst>
                                </p:cTn>
                              </p:par>
                              <p:par>
                                <p:cTn id="922" presetID="1" presetClass="entr" presetSubtype="0" fill="hold" grpId="0" nodeType="withEffect">
                                  <p:stCondLst>
                                    <p:cond delay="0"/>
                                  </p:stCondLst>
                                  <p:childTnLst>
                                    <p:set>
                                      <p:cBhvr>
                                        <p:cTn id="923"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1"/>
                  </p:tgtEl>
                </p:cond>
              </p:nextCondLst>
            </p:seq>
            <p:seq concurrent="1" nextAc="seek">
              <p:cTn id="924" restart="whenNotActive" fill="hold" evtFilter="cancelBubble" nodeType="interactiveSeq">
                <p:stCondLst>
                  <p:cond evt="onClick" delay="0">
                    <p:tgtEl>
                      <p:spTgt spid="614"/>
                    </p:tgtEl>
                  </p:cond>
                </p:stCondLst>
                <p:endSync evt="end" delay="0">
                  <p:rtn val="all"/>
                </p:endSync>
                <p:childTnLst>
                  <p:par>
                    <p:cTn id="925" fill="hold">
                      <p:stCondLst>
                        <p:cond delay="0"/>
                      </p:stCondLst>
                      <p:childTnLst>
                        <p:par>
                          <p:cTn id="926" fill="hold">
                            <p:stCondLst>
                              <p:cond delay="0"/>
                            </p:stCondLst>
                            <p:childTnLst>
                              <p:par>
                                <p:cTn id="927" presetID="1" presetClass="exit" presetSubtype="0" fill="hold" grpId="1" nodeType="withEffect">
                                  <p:stCondLst>
                                    <p:cond delay="0"/>
                                  </p:stCondLst>
                                  <p:childTnLst>
                                    <p:set>
                                      <p:cBhvr>
                                        <p:cTn id="928" dur="1" fill="hold">
                                          <p:stCondLst>
                                            <p:cond delay="0"/>
                                          </p:stCondLst>
                                        </p:cTn>
                                        <p:tgtEl>
                                          <p:spTgt spid="613"/>
                                        </p:tgtEl>
                                        <p:attrNameLst>
                                          <p:attrName>style.visibility</p:attrName>
                                        </p:attrNameLst>
                                      </p:cBhvr>
                                      <p:to>
                                        <p:strVal val="hidden"/>
                                      </p:to>
                                    </p:set>
                                  </p:childTnLst>
                                </p:cTn>
                              </p:par>
                              <p:par>
                                <p:cTn id="929" presetID="1" presetClass="exit" presetSubtype="0" fill="hold" grpId="1" nodeType="withEffect">
                                  <p:stCondLst>
                                    <p:cond delay="0"/>
                                  </p:stCondLst>
                                  <p:childTnLst>
                                    <p:set>
                                      <p:cBhvr>
                                        <p:cTn id="930" dur="1" fill="hold">
                                          <p:stCondLst>
                                            <p:cond delay="0"/>
                                          </p:stCondLst>
                                        </p:cTn>
                                        <p:tgtEl>
                                          <p:spTgt spid="614"/>
                                        </p:tgtEl>
                                        <p:attrNameLst>
                                          <p:attrName>style.visibility</p:attrName>
                                        </p:attrNameLst>
                                      </p:cBhvr>
                                      <p:to>
                                        <p:strVal val="hidden"/>
                                      </p:to>
                                    </p:set>
                                  </p:childTnLst>
                                </p:cTn>
                              </p:par>
                              <p:par>
                                <p:cTn id="931" presetID="1" presetClass="entr" presetSubtype="0" fill="hold" grpId="0" nodeType="withEffect">
                                  <p:stCondLst>
                                    <p:cond delay="0"/>
                                  </p:stCondLst>
                                  <p:childTnLst>
                                    <p:set>
                                      <p:cBhvr>
                                        <p:cTn id="932" dur="1" fill="hold">
                                          <p:stCondLst>
                                            <p:cond delay="0"/>
                                          </p:stCondLst>
                                        </p:cTn>
                                        <p:tgtEl>
                                          <p:spTgt spid="612"/>
                                        </p:tgtEl>
                                        <p:attrNameLst>
                                          <p:attrName>style.visibility</p:attrName>
                                        </p:attrNameLst>
                                      </p:cBhvr>
                                      <p:to>
                                        <p:strVal val="visible"/>
                                      </p:to>
                                    </p:set>
                                  </p:childTnLst>
                                </p:cTn>
                              </p:par>
                              <p:par>
                                <p:cTn id="933" presetID="1" presetClass="entr" presetSubtype="0" fill="hold" grpId="0" nodeType="withEffect">
                                  <p:stCondLst>
                                    <p:cond delay="0"/>
                                  </p:stCondLst>
                                  <p:childTnLst>
                                    <p:set>
                                      <p:cBhvr>
                                        <p:cTn id="934" dur="1" fill="hold">
                                          <p:stCondLst>
                                            <p:cond delay="0"/>
                                          </p:stCondLst>
                                        </p:cTn>
                                        <p:tgtEl>
                                          <p:spTgt spid="611"/>
                                        </p:tgtEl>
                                        <p:attrNameLst>
                                          <p:attrName>style.visibility</p:attrName>
                                        </p:attrNameLst>
                                      </p:cBhvr>
                                      <p:to>
                                        <p:strVal val="visible"/>
                                      </p:to>
                                    </p:set>
                                  </p:childTnLst>
                                </p:cTn>
                              </p:par>
                            </p:childTnLst>
                          </p:cTn>
                        </p:par>
                      </p:childTnLst>
                    </p:cTn>
                  </p:par>
                </p:childTnLst>
              </p:cTn>
              <p:nextCondLst>
                <p:cond evt="onClick" delay="0">
                  <p:tgtEl>
                    <p:spTgt spid="614"/>
                  </p:tgtEl>
                </p:cond>
              </p:nextCondLst>
            </p:seq>
            <p:seq concurrent="1" nextAc="seek">
              <p:cTn id="935" restart="whenNotActive" fill="hold" evtFilter="cancelBubble" nodeType="interactiveSeq">
                <p:stCondLst>
                  <p:cond evt="onClick" delay="0">
                    <p:tgtEl>
                      <p:spTgt spid="613"/>
                    </p:tgtEl>
                  </p:cond>
                </p:stCondLst>
                <p:endSync evt="end" delay="0">
                  <p:rtn val="all"/>
                </p:endSync>
                <p:childTnLst>
                  <p:par>
                    <p:cTn id="936" fill="hold">
                      <p:stCondLst>
                        <p:cond delay="0"/>
                      </p:stCondLst>
                      <p:childTnLst>
                        <p:par>
                          <p:cTn id="937" fill="hold">
                            <p:stCondLst>
                              <p:cond delay="0"/>
                            </p:stCondLst>
                            <p:childTnLst>
                              <p:par>
                                <p:cTn id="938" presetID="1" presetClass="exit" presetSubtype="0" fill="hold" grpId="2" nodeType="withEffect">
                                  <p:stCondLst>
                                    <p:cond delay="0"/>
                                  </p:stCondLst>
                                  <p:childTnLst>
                                    <p:set>
                                      <p:cBhvr>
                                        <p:cTn id="939" dur="1" fill="hold">
                                          <p:stCondLst>
                                            <p:cond delay="0"/>
                                          </p:stCondLst>
                                        </p:cTn>
                                        <p:tgtEl>
                                          <p:spTgt spid="613"/>
                                        </p:tgtEl>
                                        <p:attrNameLst>
                                          <p:attrName>style.visibility</p:attrName>
                                        </p:attrNameLst>
                                      </p:cBhvr>
                                      <p:to>
                                        <p:strVal val="hidden"/>
                                      </p:to>
                                    </p:set>
                                  </p:childTnLst>
                                </p:cTn>
                              </p:par>
                              <p:par>
                                <p:cTn id="940" presetID="1" presetClass="exit" presetSubtype="0" fill="hold" grpId="3" nodeType="withEffect">
                                  <p:stCondLst>
                                    <p:cond delay="0"/>
                                  </p:stCondLst>
                                  <p:childTnLst>
                                    <p:set>
                                      <p:cBhvr>
                                        <p:cTn id="941" dur="1" fill="hold">
                                          <p:stCondLst>
                                            <p:cond delay="0"/>
                                          </p:stCondLst>
                                        </p:cTn>
                                        <p:tgtEl>
                                          <p:spTgt spid="614"/>
                                        </p:tgtEl>
                                        <p:attrNameLst>
                                          <p:attrName>style.visibility</p:attrName>
                                        </p:attrNameLst>
                                      </p:cBhvr>
                                      <p:to>
                                        <p:strVal val="hidden"/>
                                      </p:to>
                                    </p:set>
                                  </p:childTnLst>
                                </p:cTn>
                              </p:par>
                              <p:par>
                                <p:cTn id="942" presetID="1" presetClass="entr" presetSubtype="0" fill="hold" grpId="0" nodeType="withEffect">
                                  <p:stCondLst>
                                    <p:cond delay="0"/>
                                  </p:stCondLst>
                                  <p:childTnLst>
                                    <p:set>
                                      <p:cBhvr>
                                        <p:cTn id="943" dur="1" fill="hold">
                                          <p:stCondLst>
                                            <p:cond delay="0"/>
                                          </p:stCondLst>
                                        </p:cTn>
                                        <p:tgtEl>
                                          <p:spTgt spid="616"/>
                                        </p:tgtEl>
                                        <p:attrNameLst>
                                          <p:attrName>style.visibility</p:attrName>
                                        </p:attrNameLst>
                                      </p:cBhvr>
                                      <p:to>
                                        <p:strVal val="visible"/>
                                      </p:to>
                                    </p:set>
                                  </p:childTnLst>
                                </p:cTn>
                              </p:par>
                              <p:par>
                                <p:cTn id="944" presetID="1" presetClass="entr" presetSubtype="0" fill="hold" grpId="0" nodeType="withEffect">
                                  <p:stCondLst>
                                    <p:cond delay="0"/>
                                  </p:stCondLst>
                                  <p:childTnLst>
                                    <p:set>
                                      <p:cBhvr>
                                        <p:cTn id="945" dur="1" fill="hold">
                                          <p:stCondLst>
                                            <p:cond delay="0"/>
                                          </p:stCondLst>
                                        </p:cTn>
                                        <p:tgtEl>
                                          <p:spTgt spid="615"/>
                                        </p:tgtEl>
                                        <p:attrNameLst>
                                          <p:attrName>style.visibility</p:attrName>
                                        </p:attrNameLst>
                                      </p:cBhvr>
                                      <p:to>
                                        <p:strVal val="visible"/>
                                      </p:to>
                                    </p:set>
                                  </p:childTnLst>
                                </p:cTn>
                              </p:par>
                            </p:childTnLst>
                          </p:cTn>
                        </p:par>
                      </p:childTnLst>
                    </p:cTn>
                  </p:par>
                </p:childTnLst>
              </p:cTn>
              <p:nextCondLst>
                <p:cond evt="onClick" delay="0">
                  <p:tgtEl>
                    <p:spTgt spid="613"/>
                  </p:tgtEl>
                </p:cond>
              </p:nextCondLst>
            </p:seq>
            <p:seq concurrent="1" nextAc="seek">
              <p:cTn id="946" restart="whenNotActive" fill="hold" evtFilter="cancelBubble" nodeType="interactiveSeq">
                <p:stCondLst>
                  <p:cond evt="onClick" delay="0">
                    <p:tgtEl>
                      <p:spTgt spid="616"/>
                    </p:tgtEl>
                  </p:cond>
                </p:stCondLst>
                <p:endSync evt="end" delay="0">
                  <p:rtn val="all"/>
                </p:endSync>
                <p:childTnLst>
                  <p:par>
                    <p:cTn id="947" fill="hold">
                      <p:stCondLst>
                        <p:cond delay="0"/>
                      </p:stCondLst>
                      <p:childTnLst>
                        <p:par>
                          <p:cTn id="948" fill="hold">
                            <p:stCondLst>
                              <p:cond delay="0"/>
                            </p:stCondLst>
                            <p:childTnLst>
                              <p:par>
                                <p:cTn id="949" presetID="1" presetClass="exit" presetSubtype="0" fill="hold" grpId="1" nodeType="withEffect">
                                  <p:stCondLst>
                                    <p:cond delay="0"/>
                                  </p:stCondLst>
                                  <p:childTnLst>
                                    <p:set>
                                      <p:cBhvr>
                                        <p:cTn id="950" dur="1" fill="hold">
                                          <p:stCondLst>
                                            <p:cond delay="0"/>
                                          </p:stCondLst>
                                        </p:cTn>
                                        <p:tgtEl>
                                          <p:spTgt spid="616"/>
                                        </p:tgtEl>
                                        <p:attrNameLst>
                                          <p:attrName>style.visibility</p:attrName>
                                        </p:attrNameLst>
                                      </p:cBhvr>
                                      <p:to>
                                        <p:strVal val="hidden"/>
                                      </p:to>
                                    </p:set>
                                  </p:childTnLst>
                                </p:cTn>
                              </p:par>
                              <p:par>
                                <p:cTn id="951" presetID="1" presetClass="exit" presetSubtype="0" fill="hold" grpId="1" nodeType="withEffect">
                                  <p:stCondLst>
                                    <p:cond delay="0"/>
                                  </p:stCondLst>
                                  <p:childTnLst>
                                    <p:set>
                                      <p:cBhvr>
                                        <p:cTn id="952" dur="1" fill="hold">
                                          <p:stCondLst>
                                            <p:cond delay="0"/>
                                          </p:stCondLst>
                                        </p:cTn>
                                        <p:tgtEl>
                                          <p:spTgt spid="615"/>
                                        </p:tgtEl>
                                        <p:attrNameLst>
                                          <p:attrName>style.visibility</p:attrName>
                                        </p:attrNameLst>
                                      </p:cBhvr>
                                      <p:to>
                                        <p:strVal val="hidden"/>
                                      </p:to>
                                    </p:set>
                                  </p:childTnLst>
                                </p:cTn>
                              </p:par>
                              <p:par>
                                <p:cTn id="953" presetID="1" presetClass="entr" presetSubtype="0" fill="hold" grpId="3" nodeType="withEffect">
                                  <p:stCondLst>
                                    <p:cond delay="0"/>
                                  </p:stCondLst>
                                  <p:childTnLst>
                                    <p:set>
                                      <p:cBhvr>
                                        <p:cTn id="954" dur="1" fill="hold">
                                          <p:stCondLst>
                                            <p:cond delay="0"/>
                                          </p:stCondLst>
                                        </p:cTn>
                                        <p:tgtEl>
                                          <p:spTgt spid="613"/>
                                        </p:tgtEl>
                                        <p:attrNameLst>
                                          <p:attrName>style.visibility</p:attrName>
                                        </p:attrNameLst>
                                      </p:cBhvr>
                                      <p:to>
                                        <p:strVal val="visible"/>
                                      </p:to>
                                    </p:set>
                                  </p:childTnLst>
                                </p:cTn>
                              </p:par>
                              <p:par>
                                <p:cTn id="955" presetID="1" presetClass="entr" presetSubtype="0" fill="hold" grpId="2" nodeType="withEffect">
                                  <p:stCondLst>
                                    <p:cond delay="0"/>
                                  </p:stCondLst>
                                  <p:childTnLst>
                                    <p:set>
                                      <p:cBhvr>
                                        <p:cTn id="956"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6"/>
                  </p:tgtEl>
                </p:cond>
              </p:nextCondLst>
            </p:seq>
            <p:seq concurrent="1" nextAc="seek">
              <p:cTn id="957" restart="whenNotActive" fill="hold" evtFilter="cancelBubble" nodeType="interactiveSeq">
                <p:stCondLst>
                  <p:cond evt="onClick" delay="0">
                    <p:tgtEl>
                      <p:spTgt spid="615"/>
                    </p:tgtEl>
                  </p:cond>
                </p:stCondLst>
                <p:endSync evt="end" delay="0">
                  <p:rtn val="all"/>
                </p:endSync>
                <p:childTnLst>
                  <p:par>
                    <p:cTn id="958" fill="hold">
                      <p:stCondLst>
                        <p:cond delay="0"/>
                      </p:stCondLst>
                      <p:childTnLst>
                        <p:par>
                          <p:cTn id="959" fill="hold">
                            <p:stCondLst>
                              <p:cond delay="0"/>
                            </p:stCondLst>
                            <p:childTnLst>
                              <p:par>
                                <p:cTn id="960" presetID="1" presetClass="exit" presetSubtype="0" fill="hold" grpId="2" nodeType="withEffect">
                                  <p:stCondLst>
                                    <p:cond delay="0"/>
                                  </p:stCondLst>
                                  <p:childTnLst>
                                    <p:set>
                                      <p:cBhvr>
                                        <p:cTn id="961" dur="1" fill="hold">
                                          <p:stCondLst>
                                            <p:cond delay="0"/>
                                          </p:stCondLst>
                                        </p:cTn>
                                        <p:tgtEl>
                                          <p:spTgt spid="615"/>
                                        </p:tgtEl>
                                        <p:attrNameLst>
                                          <p:attrName>style.visibility</p:attrName>
                                        </p:attrNameLst>
                                      </p:cBhvr>
                                      <p:to>
                                        <p:strVal val="hidden"/>
                                      </p:to>
                                    </p:set>
                                  </p:childTnLst>
                                </p:cTn>
                              </p:par>
                              <p:par>
                                <p:cTn id="962" presetID="1" presetClass="exit" presetSubtype="0" fill="hold" grpId="2" nodeType="withEffect">
                                  <p:stCondLst>
                                    <p:cond delay="0"/>
                                  </p:stCondLst>
                                  <p:childTnLst>
                                    <p:set>
                                      <p:cBhvr>
                                        <p:cTn id="963" dur="1" fill="hold">
                                          <p:stCondLst>
                                            <p:cond delay="0"/>
                                          </p:stCondLst>
                                        </p:cTn>
                                        <p:tgtEl>
                                          <p:spTgt spid="616"/>
                                        </p:tgtEl>
                                        <p:attrNameLst>
                                          <p:attrName>style.visibility</p:attrName>
                                        </p:attrNameLst>
                                      </p:cBhvr>
                                      <p:to>
                                        <p:strVal val="hidden"/>
                                      </p:to>
                                    </p:set>
                                  </p:childTnLst>
                                </p:cTn>
                              </p:par>
                              <p:par>
                                <p:cTn id="964" presetID="1" presetClass="entr" presetSubtype="0" fill="hold" grpId="3" nodeType="withEffect">
                                  <p:stCondLst>
                                    <p:cond delay="0"/>
                                  </p:stCondLst>
                                  <p:childTnLst>
                                    <p:set>
                                      <p:cBhvr>
                                        <p:cTn id="965" dur="1" fill="hold">
                                          <p:stCondLst>
                                            <p:cond delay="0"/>
                                          </p:stCondLst>
                                        </p:cTn>
                                        <p:tgtEl>
                                          <p:spTgt spid="618"/>
                                        </p:tgtEl>
                                        <p:attrNameLst>
                                          <p:attrName>style.visibility</p:attrName>
                                        </p:attrNameLst>
                                      </p:cBhvr>
                                      <p:to>
                                        <p:strVal val="visible"/>
                                      </p:to>
                                    </p:set>
                                  </p:childTnLst>
                                </p:cTn>
                              </p:par>
                              <p:par>
                                <p:cTn id="966" presetID="1" presetClass="entr" presetSubtype="0" fill="hold" grpId="3" nodeType="withEffect">
                                  <p:stCondLst>
                                    <p:cond delay="0"/>
                                  </p:stCondLst>
                                  <p:childTnLst>
                                    <p:set>
                                      <p:cBhvr>
                                        <p:cTn id="967" dur="1" fill="hold">
                                          <p:stCondLst>
                                            <p:cond delay="0"/>
                                          </p:stCondLst>
                                        </p:cTn>
                                        <p:tgtEl>
                                          <p:spTgt spid="617"/>
                                        </p:tgtEl>
                                        <p:attrNameLst>
                                          <p:attrName>style.visibility</p:attrName>
                                        </p:attrNameLst>
                                      </p:cBhvr>
                                      <p:to>
                                        <p:strVal val="visible"/>
                                      </p:to>
                                    </p:set>
                                  </p:childTnLst>
                                </p:cTn>
                              </p:par>
                            </p:childTnLst>
                          </p:cTn>
                        </p:par>
                      </p:childTnLst>
                    </p:cTn>
                  </p:par>
                </p:childTnLst>
              </p:cTn>
              <p:nextCondLst>
                <p:cond evt="onClick" delay="0">
                  <p:tgtEl>
                    <p:spTgt spid="615"/>
                  </p:tgtEl>
                </p:cond>
              </p:nextCondLst>
            </p:seq>
            <p:seq concurrent="1" nextAc="seek">
              <p:cTn id="968" restart="whenNotActive" fill="hold" evtFilter="cancelBubble" nodeType="interactiveSeq">
                <p:stCondLst>
                  <p:cond evt="onClick" delay="0">
                    <p:tgtEl>
                      <p:spTgt spid="618"/>
                    </p:tgtEl>
                  </p:cond>
                </p:stCondLst>
                <p:endSync evt="end" delay="0">
                  <p:rtn val="all"/>
                </p:endSync>
                <p:childTnLst>
                  <p:par>
                    <p:cTn id="969" fill="hold">
                      <p:stCondLst>
                        <p:cond delay="0"/>
                      </p:stCondLst>
                      <p:childTnLst>
                        <p:par>
                          <p:cTn id="970" fill="hold">
                            <p:stCondLst>
                              <p:cond delay="0"/>
                            </p:stCondLst>
                            <p:childTnLst>
                              <p:par>
                                <p:cTn id="971" presetID="1" presetClass="exit" presetSubtype="0" fill="hold" grpId="1" nodeType="withEffect">
                                  <p:stCondLst>
                                    <p:cond delay="0"/>
                                  </p:stCondLst>
                                  <p:childTnLst>
                                    <p:set>
                                      <p:cBhvr>
                                        <p:cTn id="972" dur="1" fill="hold">
                                          <p:stCondLst>
                                            <p:cond delay="0"/>
                                          </p:stCondLst>
                                        </p:cTn>
                                        <p:tgtEl>
                                          <p:spTgt spid="618"/>
                                        </p:tgtEl>
                                        <p:attrNameLst>
                                          <p:attrName>style.visibility</p:attrName>
                                        </p:attrNameLst>
                                      </p:cBhvr>
                                      <p:to>
                                        <p:strVal val="hidden"/>
                                      </p:to>
                                    </p:set>
                                  </p:childTnLst>
                                </p:cTn>
                              </p:par>
                              <p:par>
                                <p:cTn id="973" presetID="1" presetClass="exit" presetSubtype="0" fill="hold" grpId="1" nodeType="withEffect">
                                  <p:stCondLst>
                                    <p:cond delay="0"/>
                                  </p:stCondLst>
                                  <p:childTnLst>
                                    <p:set>
                                      <p:cBhvr>
                                        <p:cTn id="974" dur="1" fill="hold">
                                          <p:stCondLst>
                                            <p:cond delay="0"/>
                                          </p:stCondLst>
                                        </p:cTn>
                                        <p:tgtEl>
                                          <p:spTgt spid="617"/>
                                        </p:tgtEl>
                                        <p:attrNameLst>
                                          <p:attrName>style.visibility</p:attrName>
                                        </p:attrNameLst>
                                      </p:cBhvr>
                                      <p:to>
                                        <p:strVal val="hidden"/>
                                      </p:to>
                                    </p:set>
                                  </p:childTnLst>
                                </p:cTn>
                              </p:par>
                              <p:par>
                                <p:cTn id="975" presetID="1" presetClass="entr" presetSubtype="0" fill="hold" grpId="3" nodeType="withEffect">
                                  <p:stCondLst>
                                    <p:cond delay="0"/>
                                  </p:stCondLst>
                                  <p:childTnLst>
                                    <p:set>
                                      <p:cBhvr>
                                        <p:cTn id="976" dur="1" fill="hold">
                                          <p:stCondLst>
                                            <p:cond delay="0"/>
                                          </p:stCondLst>
                                        </p:cTn>
                                        <p:tgtEl>
                                          <p:spTgt spid="616"/>
                                        </p:tgtEl>
                                        <p:attrNameLst>
                                          <p:attrName>style.visibility</p:attrName>
                                        </p:attrNameLst>
                                      </p:cBhvr>
                                      <p:to>
                                        <p:strVal val="visible"/>
                                      </p:to>
                                    </p:set>
                                  </p:childTnLst>
                                </p:cTn>
                              </p:par>
                              <p:par>
                                <p:cTn id="977" presetID="1" presetClass="entr" presetSubtype="0" fill="hold" grpId="3" nodeType="withEffect">
                                  <p:stCondLst>
                                    <p:cond delay="0"/>
                                  </p:stCondLst>
                                  <p:childTnLst>
                                    <p:set>
                                      <p:cBhvr>
                                        <p:cTn id="978" dur="1" fill="hold">
                                          <p:stCondLst>
                                            <p:cond delay="0"/>
                                          </p:stCondLst>
                                        </p:cTn>
                                        <p:tgtEl>
                                          <p:spTgt spid="615"/>
                                        </p:tgtEl>
                                        <p:attrNameLst>
                                          <p:attrName>style.visibility</p:attrName>
                                        </p:attrNameLst>
                                      </p:cBhvr>
                                      <p:to>
                                        <p:strVal val="visible"/>
                                      </p:to>
                                    </p:set>
                                  </p:childTnLst>
                                </p:cTn>
                              </p:par>
                            </p:childTnLst>
                          </p:cTn>
                        </p:par>
                      </p:childTnLst>
                    </p:cTn>
                  </p:par>
                </p:childTnLst>
              </p:cTn>
              <p:nextCondLst>
                <p:cond evt="onClick" delay="0">
                  <p:tgtEl>
                    <p:spTgt spid="618"/>
                  </p:tgtEl>
                </p:cond>
              </p:nextCondLst>
            </p:seq>
            <p:seq concurrent="1" nextAc="seek">
              <p:cTn id="979" restart="whenNotActive" fill="hold" evtFilter="cancelBubble" nodeType="interactiveSeq">
                <p:stCondLst>
                  <p:cond evt="onClick" delay="0">
                    <p:tgtEl>
                      <p:spTgt spid="617"/>
                    </p:tgtEl>
                  </p:cond>
                </p:stCondLst>
                <p:endSync evt="end" delay="0">
                  <p:rtn val="all"/>
                </p:endSync>
                <p:childTnLst>
                  <p:par>
                    <p:cTn id="980" fill="hold">
                      <p:stCondLst>
                        <p:cond delay="0"/>
                      </p:stCondLst>
                      <p:childTnLst>
                        <p:par>
                          <p:cTn id="981" fill="hold">
                            <p:stCondLst>
                              <p:cond delay="0"/>
                            </p:stCondLst>
                            <p:childTnLst>
                              <p:par>
                                <p:cTn id="982" presetID="1" presetClass="exit" presetSubtype="0" fill="hold" grpId="2" nodeType="withEffect">
                                  <p:stCondLst>
                                    <p:cond delay="0"/>
                                  </p:stCondLst>
                                  <p:childTnLst>
                                    <p:set>
                                      <p:cBhvr>
                                        <p:cTn id="983" dur="1" fill="hold">
                                          <p:stCondLst>
                                            <p:cond delay="0"/>
                                          </p:stCondLst>
                                        </p:cTn>
                                        <p:tgtEl>
                                          <p:spTgt spid="617"/>
                                        </p:tgtEl>
                                        <p:attrNameLst>
                                          <p:attrName>style.visibility</p:attrName>
                                        </p:attrNameLst>
                                      </p:cBhvr>
                                      <p:to>
                                        <p:strVal val="hidden"/>
                                      </p:to>
                                    </p:set>
                                  </p:childTnLst>
                                </p:cTn>
                              </p:par>
                              <p:par>
                                <p:cTn id="984" presetID="1" presetClass="exit" presetSubtype="0" fill="hold" grpId="2" nodeType="withEffect">
                                  <p:stCondLst>
                                    <p:cond delay="0"/>
                                  </p:stCondLst>
                                  <p:childTnLst>
                                    <p:set>
                                      <p:cBhvr>
                                        <p:cTn id="985" dur="1" fill="hold">
                                          <p:stCondLst>
                                            <p:cond delay="0"/>
                                          </p:stCondLst>
                                        </p:cTn>
                                        <p:tgtEl>
                                          <p:spTgt spid="618"/>
                                        </p:tgtEl>
                                        <p:attrNameLst>
                                          <p:attrName>style.visibility</p:attrName>
                                        </p:attrNameLst>
                                      </p:cBhvr>
                                      <p:to>
                                        <p:strVal val="hidden"/>
                                      </p:to>
                                    </p:set>
                                  </p:childTnLst>
                                </p:cTn>
                              </p:par>
                              <p:par>
                                <p:cTn id="986" presetID="1" presetClass="entr" presetSubtype="0" fill="hold" grpId="3" nodeType="withEffect">
                                  <p:stCondLst>
                                    <p:cond delay="0"/>
                                  </p:stCondLst>
                                  <p:childTnLst>
                                    <p:set>
                                      <p:cBhvr>
                                        <p:cTn id="987" dur="1" fill="hold">
                                          <p:stCondLst>
                                            <p:cond delay="0"/>
                                          </p:stCondLst>
                                        </p:cTn>
                                        <p:tgtEl>
                                          <p:spTgt spid="620"/>
                                        </p:tgtEl>
                                        <p:attrNameLst>
                                          <p:attrName>style.visibility</p:attrName>
                                        </p:attrNameLst>
                                      </p:cBhvr>
                                      <p:to>
                                        <p:strVal val="visible"/>
                                      </p:to>
                                    </p:set>
                                  </p:childTnLst>
                                </p:cTn>
                              </p:par>
                              <p:par>
                                <p:cTn id="988" presetID="1" presetClass="entr" presetSubtype="0" fill="hold" grpId="3" nodeType="withEffect">
                                  <p:stCondLst>
                                    <p:cond delay="0"/>
                                  </p:stCondLst>
                                  <p:childTnLst>
                                    <p:set>
                                      <p:cBhvr>
                                        <p:cTn id="989" dur="1" fill="hold">
                                          <p:stCondLst>
                                            <p:cond delay="0"/>
                                          </p:stCondLst>
                                        </p:cTn>
                                        <p:tgtEl>
                                          <p:spTgt spid="619"/>
                                        </p:tgtEl>
                                        <p:attrNameLst>
                                          <p:attrName>style.visibility</p:attrName>
                                        </p:attrNameLst>
                                      </p:cBhvr>
                                      <p:to>
                                        <p:strVal val="visible"/>
                                      </p:to>
                                    </p:set>
                                  </p:childTnLst>
                                </p:cTn>
                              </p:par>
                            </p:childTnLst>
                          </p:cTn>
                        </p:par>
                      </p:childTnLst>
                    </p:cTn>
                  </p:par>
                </p:childTnLst>
              </p:cTn>
              <p:nextCondLst>
                <p:cond evt="onClick" delay="0">
                  <p:tgtEl>
                    <p:spTgt spid="617"/>
                  </p:tgtEl>
                </p:cond>
              </p:nextCondLst>
            </p:seq>
            <p:seq concurrent="1" nextAc="seek">
              <p:cTn id="990" restart="whenNotActive" fill="hold" evtFilter="cancelBubble" nodeType="interactiveSeq">
                <p:stCondLst>
                  <p:cond evt="onClick" delay="0">
                    <p:tgtEl>
                      <p:spTgt spid="620"/>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withEffect">
                                  <p:stCondLst>
                                    <p:cond delay="0"/>
                                  </p:stCondLst>
                                  <p:childTnLst>
                                    <p:set>
                                      <p:cBhvr>
                                        <p:cTn id="994" dur="1" fill="hold">
                                          <p:stCondLst>
                                            <p:cond delay="0"/>
                                          </p:stCondLst>
                                        </p:cTn>
                                        <p:tgtEl>
                                          <p:spTgt spid="620"/>
                                        </p:tgtEl>
                                        <p:attrNameLst>
                                          <p:attrName>style.visibility</p:attrName>
                                        </p:attrNameLst>
                                      </p:cBhvr>
                                      <p:to>
                                        <p:strVal val="hidden"/>
                                      </p:to>
                                    </p:set>
                                  </p:childTnLst>
                                </p:cTn>
                              </p:par>
                              <p:par>
                                <p:cTn id="995" presetID="1" presetClass="exit" presetSubtype="0" fill="hold" grpId="1" nodeType="withEffect">
                                  <p:stCondLst>
                                    <p:cond delay="0"/>
                                  </p:stCondLst>
                                  <p:childTnLst>
                                    <p:set>
                                      <p:cBhvr>
                                        <p:cTn id="996" dur="1" fill="hold">
                                          <p:stCondLst>
                                            <p:cond delay="0"/>
                                          </p:stCondLst>
                                        </p:cTn>
                                        <p:tgtEl>
                                          <p:spTgt spid="619"/>
                                        </p:tgtEl>
                                        <p:attrNameLst>
                                          <p:attrName>style.visibility</p:attrName>
                                        </p:attrNameLst>
                                      </p:cBhvr>
                                      <p:to>
                                        <p:strVal val="hidden"/>
                                      </p:to>
                                    </p:set>
                                  </p:childTnLst>
                                </p:cTn>
                              </p:par>
                              <p:par>
                                <p:cTn id="997" presetID="1" presetClass="entr" presetSubtype="0" fill="hold" grpId="0" nodeType="withEffect">
                                  <p:stCondLst>
                                    <p:cond delay="0"/>
                                  </p:stCondLst>
                                  <p:childTnLst>
                                    <p:set>
                                      <p:cBhvr>
                                        <p:cTn id="998" dur="1" fill="hold">
                                          <p:stCondLst>
                                            <p:cond delay="0"/>
                                          </p:stCondLst>
                                        </p:cTn>
                                        <p:tgtEl>
                                          <p:spTgt spid="618"/>
                                        </p:tgtEl>
                                        <p:attrNameLst>
                                          <p:attrName>style.visibility</p:attrName>
                                        </p:attrNameLst>
                                      </p:cBhvr>
                                      <p:to>
                                        <p:strVal val="visible"/>
                                      </p:to>
                                    </p:set>
                                  </p:childTnLst>
                                </p:cTn>
                              </p:par>
                              <p:par>
                                <p:cTn id="999" presetID="1" presetClass="entr" presetSubtype="0" fill="hold" grpId="0" nodeType="withEffect">
                                  <p:stCondLst>
                                    <p:cond delay="0"/>
                                  </p:stCondLst>
                                  <p:childTnLst>
                                    <p:set>
                                      <p:cBhvr>
                                        <p:cTn id="1000" dur="1" fill="hold">
                                          <p:stCondLst>
                                            <p:cond delay="0"/>
                                          </p:stCondLst>
                                        </p:cTn>
                                        <p:tgtEl>
                                          <p:spTgt spid="617"/>
                                        </p:tgtEl>
                                        <p:attrNameLst>
                                          <p:attrName>style.visibility</p:attrName>
                                        </p:attrNameLst>
                                      </p:cBhvr>
                                      <p:to>
                                        <p:strVal val="visible"/>
                                      </p:to>
                                    </p:set>
                                  </p:childTnLst>
                                </p:cTn>
                              </p:par>
                            </p:childTnLst>
                          </p:cTn>
                        </p:par>
                      </p:childTnLst>
                    </p:cTn>
                  </p:par>
                </p:childTnLst>
              </p:cTn>
              <p:nextCondLst>
                <p:cond evt="onClick" delay="0">
                  <p:tgtEl>
                    <p:spTgt spid="620"/>
                  </p:tgtEl>
                </p:cond>
              </p:nextCondLst>
            </p:seq>
            <p:seq concurrent="1" nextAc="seek">
              <p:cTn id="1001" restart="whenNotActive" fill="hold" evtFilter="cancelBubble" nodeType="interactiveSeq">
                <p:stCondLst>
                  <p:cond evt="onClick" delay="0">
                    <p:tgtEl>
                      <p:spTgt spid="619"/>
                    </p:tgtEl>
                  </p:cond>
                </p:stCondLst>
                <p:endSync evt="end" delay="0">
                  <p:rtn val="all"/>
                </p:endSync>
                <p:childTnLst>
                  <p:par>
                    <p:cTn id="1002" fill="hold">
                      <p:stCondLst>
                        <p:cond delay="0"/>
                      </p:stCondLst>
                      <p:childTnLst>
                        <p:par>
                          <p:cTn id="1003" fill="hold">
                            <p:stCondLst>
                              <p:cond delay="0"/>
                            </p:stCondLst>
                            <p:childTnLst>
                              <p:par>
                                <p:cTn id="1004" presetID="1" presetClass="exit" presetSubtype="0" fill="hold" grpId="2" nodeType="withEffect">
                                  <p:stCondLst>
                                    <p:cond delay="0"/>
                                  </p:stCondLst>
                                  <p:childTnLst>
                                    <p:set>
                                      <p:cBhvr>
                                        <p:cTn id="1005" dur="1" fill="hold">
                                          <p:stCondLst>
                                            <p:cond delay="0"/>
                                          </p:stCondLst>
                                        </p:cTn>
                                        <p:tgtEl>
                                          <p:spTgt spid="619"/>
                                        </p:tgtEl>
                                        <p:attrNameLst>
                                          <p:attrName>style.visibility</p:attrName>
                                        </p:attrNameLst>
                                      </p:cBhvr>
                                      <p:to>
                                        <p:strVal val="hidden"/>
                                      </p:to>
                                    </p:set>
                                  </p:childTnLst>
                                </p:cTn>
                              </p:par>
                              <p:par>
                                <p:cTn id="1006" presetID="1" presetClass="exit" presetSubtype="0" fill="hold" grpId="2" nodeType="withEffect">
                                  <p:stCondLst>
                                    <p:cond delay="0"/>
                                  </p:stCondLst>
                                  <p:childTnLst>
                                    <p:set>
                                      <p:cBhvr>
                                        <p:cTn id="1007" dur="1" fill="hold">
                                          <p:stCondLst>
                                            <p:cond delay="0"/>
                                          </p:stCondLst>
                                        </p:cTn>
                                        <p:tgtEl>
                                          <p:spTgt spid="620"/>
                                        </p:tgtEl>
                                        <p:attrNameLst>
                                          <p:attrName>style.visibility</p:attrName>
                                        </p:attrNameLst>
                                      </p:cBhvr>
                                      <p:to>
                                        <p:strVal val="hidden"/>
                                      </p:to>
                                    </p:set>
                                  </p:childTnLst>
                                </p:cTn>
                              </p:par>
                              <p:par>
                                <p:cTn id="1008" presetID="1" presetClass="entr" presetSubtype="0" fill="hold" grpId="0" nodeType="withEffect">
                                  <p:stCondLst>
                                    <p:cond delay="0"/>
                                  </p:stCondLst>
                                  <p:childTnLst>
                                    <p:set>
                                      <p:cBhvr>
                                        <p:cTn id="1009" dur="1" fill="hold">
                                          <p:stCondLst>
                                            <p:cond delay="0"/>
                                          </p:stCondLst>
                                        </p:cTn>
                                        <p:tgtEl>
                                          <p:spTgt spid="622"/>
                                        </p:tgtEl>
                                        <p:attrNameLst>
                                          <p:attrName>style.visibility</p:attrName>
                                        </p:attrNameLst>
                                      </p:cBhvr>
                                      <p:to>
                                        <p:strVal val="visible"/>
                                      </p:to>
                                    </p:set>
                                  </p:childTnLst>
                                </p:cTn>
                              </p:par>
                              <p:par>
                                <p:cTn id="1010" presetID="1" presetClass="entr" presetSubtype="0" fill="hold" grpId="0" nodeType="withEffect">
                                  <p:stCondLst>
                                    <p:cond delay="0"/>
                                  </p:stCondLst>
                                  <p:childTnLst>
                                    <p:set>
                                      <p:cBhvr>
                                        <p:cTn id="1011" dur="1" fill="hold">
                                          <p:stCondLst>
                                            <p:cond delay="0"/>
                                          </p:stCondLst>
                                        </p:cTn>
                                        <p:tgtEl>
                                          <p:spTgt spid="621"/>
                                        </p:tgtEl>
                                        <p:attrNameLst>
                                          <p:attrName>style.visibility</p:attrName>
                                        </p:attrNameLst>
                                      </p:cBhvr>
                                      <p:to>
                                        <p:strVal val="visible"/>
                                      </p:to>
                                    </p:set>
                                  </p:childTnLst>
                                </p:cTn>
                              </p:par>
                            </p:childTnLst>
                          </p:cTn>
                        </p:par>
                      </p:childTnLst>
                    </p:cTn>
                  </p:par>
                </p:childTnLst>
              </p:cTn>
              <p:nextCondLst>
                <p:cond evt="onClick" delay="0">
                  <p:tgtEl>
                    <p:spTgt spid="619"/>
                  </p:tgtEl>
                </p:cond>
              </p:nextCondLst>
            </p:seq>
            <p:seq concurrent="1" nextAc="seek">
              <p:cTn id="1012" restart="whenNotActive" fill="hold" evtFilter="cancelBubble" nodeType="interactiveSeq">
                <p:stCondLst>
                  <p:cond evt="onClick" delay="0">
                    <p:tgtEl>
                      <p:spTgt spid="622"/>
                    </p:tgtEl>
                  </p:cond>
                </p:stCondLst>
                <p:endSync evt="end" delay="0">
                  <p:rtn val="all"/>
                </p:endSync>
                <p:childTnLst>
                  <p:par>
                    <p:cTn id="1013" fill="hold">
                      <p:stCondLst>
                        <p:cond delay="0"/>
                      </p:stCondLst>
                      <p:childTnLst>
                        <p:par>
                          <p:cTn id="1014" fill="hold">
                            <p:stCondLst>
                              <p:cond delay="0"/>
                            </p:stCondLst>
                            <p:childTnLst>
                              <p:par>
                                <p:cTn id="1015" presetID="1" presetClass="exit" presetSubtype="0" fill="hold" grpId="1" nodeType="withEffect">
                                  <p:stCondLst>
                                    <p:cond delay="0"/>
                                  </p:stCondLst>
                                  <p:childTnLst>
                                    <p:set>
                                      <p:cBhvr>
                                        <p:cTn id="1016" dur="1" fill="hold">
                                          <p:stCondLst>
                                            <p:cond delay="0"/>
                                          </p:stCondLst>
                                        </p:cTn>
                                        <p:tgtEl>
                                          <p:spTgt spid="622"/>
                                        </p:tgtEl>
                                        <p:attrNameLst>
                                          <p:attrName>style.visibility</p:attrName>
                                        </p:attrNameLst>
                                      </p:cBhvr>
                                      <p:to>
                                        <p:strVal val="hidden"/>
                                      </p:to>
                                    </p:set>
                                  </p:childTnLst>
                                </p:cTn>
                              </p:par>
                              <p:par>
                                <p:cTn id="1017" presetID="1" presetClass="exit" presetSubtype="0" fill="hold" grpId="1" nodeType="withEffect">
                                  <p:stCondLst>
                                    <p:cond delay="0"/>
                                  </p:stCondLst>
                                  <p:childTnLst>
                                    <p:set>
                                      <p:cBhvr>
                                        <p:cTn id="1018" dur="1" fill="hold">
                                          <p:stCondLst>
                                            <p:cond delay="0"/>
                                          </p:stCondLst>
                                        </p:cTn>
                                        <p:tgtEl>
                                          <p:spTgt spid="621"/>
                                        </p:tgtEl>
                                        <p:attrNameLst>
                                          <p:attrName>style.visibility</p:attrName>
                                        </p:attrNameLst>
                                      </p:cBhvr>
                                      <p:to>
                                        <p:strVal val="hidden"/>
                                      </p:to>
                                    </p:set>
                                  </p:childTnLst>
                                </p:cTn>
                              </p:par>
                              <p:par>
                                <p:cTn id="1019" presetID="1" presetClass="entr" presetSubtype="0" fill="hold" grpId="0" nodeType="withEffect">
                                  <p:stCondLst>
                                    <p:cond delay="0"/>
                                  </p:stCondLst>
                                  <p:childTnLst>
                                    <p:set>
                                      <p:cBhvr>
                                        <p:cTn id="1020" dur="1" fill="hold">
                                          <p:stCondLst>
                                            <p:cond delay="0"/>
                                          </p:stCondLst>
                                        </p:cTn>
                                        <p:tgtEl>
                                          <p:spTgt spid="620"/>
                                        </p:tgtEl>
                                        <p:attrNameLst>
                                          <p:attrName>style.visibility</p:attrName>
                                        </p:attrNameLst>
                                      </p:cBhvr>
                                      <p:to>
                                        <p:strVal val="visible"/>
                                      </p:to>
                                    </p:set>
                                  </p:childTnLst>
                                </p:cTn>
                              </p:par>
                              <p:par>
                                <p:cTn id="1021" presetID="1" presetClass="entr" presetSubtype="0" fill="hold" grpId="0" nodeType="withEffect">
                                  <p:stCondLst>
                                    <p:cond delay="0"/>
                                  </p:stCondLst>
                                  <p:childTnLst>
                                    <p:set>
                                      <p:cBhvr>
                                        <p:cTn id="1022" dur="1" fill="hold">
                                          <p:stCondLst>
                                            <p:cond delay="0"/>
                                          </p:stCondLst>
                                        </p:cTn>
                                        <p:tgtEl>
                                          <p:spTgt spid="619"/>
                                        </p:tgtEl>
                                        <p:attrNameLst>
                                          <p:attrName>style.visibility</p:attrName>
                                        </p:attrNameLst>
                                      </p:cBhvr>
                                      <p:to>
                                        <p:strVal val="visible"/>
                                      </p:to>
                                    </p:set>
                                  </p:childTnLst>
                                </p:cTn>
                              </p:par>
                            </p:childTnLst>
                          </p:cTn>
                        </p:par>
                      </p:childTnLst>
                    </p:cTn>
                  </p:par>
                </p:childTnLst>
              </p:cTn>
              <p:nextCondLst>
                <p:cond evt="onClick" delay="0">
                  <p:tgtEl>
                    <p:spTgt spid="622"/>
                  </p:tgtEl>
                </p:cond>
              </p:nextCondLst>
            </p:seq>
            <p:seq concurrent="1" nextAc="seek">
              <p:cTn id="1023" restart="whenNotActive" fill="hold" evtFilter="cancelBubble" nodeType="interactiveSeq">
                <p:stCondLst>
                  <p:cond evt="onClick" delay="0">
                    <p:tgtEl>
                      <p:spTgt spid="621"/>
                    </p:tgtEl>
                  </p:cond>
                </p:stCondLst>
                <p:endSync evt="end" delay="0">
                  <p:rtn val="all"/>
                </p:endSync>
                <p:childTnLst>
                  <p:par>
                    <p:cTn id="1024" fill="hold">
                      <p:stCondLst>
                        <p:cond delay="0"/>
                      </p:stCondLst>
                      <p:childTnLst>
                        <p:par>
                          <p:cTn id="1025" fill="hold">
                            <p:stCondLst>
                              <p:cond delay="0"/>
                            </p:stCondLst>
                            <p:childTnLst>
                              <p:par>
                                <p:cTn id="1026" presetID="1" presetClass="exit" presetSubtype="0" fill="hold" grpId="2" nodeType="withEffect">
                                  <p:stCondLst>
                                    <p:cond delay="0"/>
                                  </p:stCondLst>
                                  <p:childTnLst>
                                    <p:set>
                                      <p:cBhvr>
                                        <p:cTn id="1027" dur="1" fill="hold">
                                          <p:stCondLst>
                                            <p:cond delay="0"/>
                                          </p:stCondLst>
                                        </p:cTn>
                                        <p:tgtEl>
                                          <p:spTgt spid="621"/>
                                        </p:tgtEl>
                                        <p:attrNameLst>
                                          <p:attrName>style.visibility</p:attrName>
                                        </p:attrNameLst>
                                      </p:cBhvr>
                                      <p:to>
                                        <p:strVal val="hidden"/>
                                      </p:to>
                                    </p:set>
                                  </p:childTnLst>
                                </p:cTn>
                              </p:par>
                              <p:par>
                                <p:cTn id="1028" presetID="1" presetClass="exit" presetSubtype="0" fill="hold" grpId="2" nodeType="withEffect">
                                  <p:stCondLst>
                                    <p:cond delay="0"/>
                                  </p:stCondLst>
                                  <p:childTnLst>
                                    <p:set>
                                      <p:cBhvr>
                                        <p:cTn id="1029" dur="1" fill="hold">
                                          <p:stCondLst>
                                            <p:cond delay="0"/>
                                          </p:stCondLst>
                                        </p:cTn>
                                        <p:tgtEl>
                                          <p:spTgt spid="622"/>
                                        </p:tgtEl>
                                        <p:attrNameLst>
                                          <p:attrName>style.visibility</p:attrName>
                                        </p:attrNameLst>
                                      </p:cBhvr>
                                      <p:to>
                                        <p:strVal val="hidden"/>
                                      </p:to>
                                    </p:set>
                                  </p:childTnLst>
                                </p:cTn>
                              </p:par>
                              <p:par>
                                <p:cTn id="1030" presetID="1" presetClass="entr" presetSubtype="0" fill="hold" grpId="3" nodeType="withEffect">
                                  <p:stCondLst>
                                    <p:cond delay="0"/>
                                  </p:stCondLst>
                                  <p:childTnLst>
                                    <p:set>
                                      <p:cBhvr>
                                        <p:cTn id="1031" dur="1" fill="hold">
                                          <p:stCondLst>
                                            <p:cond delay="0"/>
                                          </p:stCondLst>
                                        </p:cTn>
                                        <p:tgtEl>
                                          <p:spTgt spid="624"/>
                                        </p:tgtEl>
                                        <p:attrNameLst>
                                          <p:attrName>style.visibility</p:attrName>
                                        </p:attrNameLst>
                                      </p:cBhvr>
                                      <p:to>
                                        <p:strVal val="visible"/>
                                      </p:to>
                                    </p:set>
                                  </p:childTnLst>
                                </p:cTn>
                              </p:par>
                              <p:par>
                                <p:cTn id="1032" presetID="1" presetClass="entr" presetSubtype="0" fill="hold" grpId="3" nodeType="withEffect">
                                  <p:stCondLst>
                                    <p:cond delay="0"/>
                                  </p:stCondLst>
                                  <p:childTnLst>
                                    <p:set>
                                      <p:cBhvr>
                                        <p:cTn id="1033" dur="1" fill="hold">
                                          <p:stCondLst>
                                            <p:cond delay="0"/>
                                          </p:stCondLst>
                                        </p:cTn>
                                        <p:tgtEl>
                                          <p:spTgt spid="623"/>
                                        </p:tgtEl>
                                        <p:attrNameLst>
                                          <p:attrName>style.visibility</p:attrName>
                                        </p:attrNameLst>
                                      </p:cBhvr>
                                      <p:to>
                                        <p:strVal val="visible"/>
                                      </p:to>
                                    </p:set>
                                  </p:childTnLst>
                                </p:cTn>
                              </p:par>
                            </p:childTnLst>
                          </p:cTn>
                        </p:par>
                      </p:childTnLst>
                    </p:cTn>
                  </p:par>
                </p:childTnLst>
              </p:cTn>
              <p:nextCondLst>
                <p:cond evt="onClick" delay="0">
                  <p:tgtEl>
                    <p:spTgt spid="621"/>
                  </p:tgtEl>
                </p:cond>
              </p:nextCondLst>
            </p:seq>
            <p:seq concurrent="1" nextAc="seek">
              <p:cTn id="1034" restart="whenNotActive" fill="hold" evtFilter="cancelBubble" nodeType="interactiveSeq">
                <p:stCondLst>
                  <p:cond evt="onClick" delay="0">
                    <p:tgtEl>
                      <p:spTgt spid="624"/>
                    </p:tgtEl>
                  </p:cond>
                </p:stCondLst>
                <p:endSync evt="end" delay="0">
                  <p:rtn val="all"/>
                </p:endSync>
                <p:childTnLst>
                  <p:par>
                    <p:cTn id="1035" fill="hold">
                      <p:stCondLst>
                        <p:cond delay="0"/>
                      </p:stCondLst>
                      <p:childTnLst>
                        <p:par>
                          <p:cTn id="1036" fill="hold">
                            <p:stCondLst>
                              <p:cond delay="0"/>
                            </p:stCondLst>
                            <p:childTnLst>
                              <p:par>
                                <p:cTn id="1037" presetID="1" presetClass="exit" presetSubtype="0" fill="hold" grpId="1" nodeType="withEffect">
                                  <p:stCondLst>
                                    <p:cond delay="0"/>
                                  </p:stCondLst>
                                  <p:childTnLst>
                                    <p:set>
                                      <p:cBhvr>
                                        <p:cTn id="1038" dur="1" fill="hold">
                                          <p:stCondLst>
                                            <p:cond delay="0"/>
                                          </p:stCondLst>
                                        </p:cTn>
                                        <p:tgtEl>
                                          <p:spTgt spid="624"/>
                                        </p:tgtEl>
                                        <p:attrNameLst>
                                          <p:attrName>style.visibility</p:attrName>
                                        </p:attrNameLst>
                                      </p:cBhvr>
                                      <p:to>
                                        <p:strVal val="hidden"/>
                                      </p:to>
                                    </p:set>
                                  </p:childTnLst>
                                </p:cTn>
                              </p:par>
                              <p:par>
                                <p:cTn id="1039" presetID="1" presetClass="exit" presetSubtype="0" fill="hold" grpId="1" nodeType="withEffect">
                                  <p:stCondLst>
                                    <p:cond delay="0"/>
                                  </p:stCondLst>
                                  <p:childTnLst>
                                    <p:set>
                                      <p:cBhvr>
                                        <p:cTn id="1040" dur="1" fill="hold">
                                          <p:stCondLst>
                                            <p:cond delay="0"/>
                                          </p:stCondLst>
                                        </p:cTn>
                                        <p:tgtEl>
                                          <p:spTgt spid="623"/>
                                        </p:tgtEl>
                                        <p:attrNameLst>
                                          <p:attrName>style.visibility</p:attrName>
                                        </p:attrNameLst>
                                      </p:cBhvr>
                                      <p:to>
                                        <p:strVal val="hidden"/>
                                      </p:to>
                                    </p:set>
                                  </p:childTnLst>
                                </p:cTn>
                              </p:par>
                              <p:par>
                                <p:cTn id="1041" presetID="1" presetClass="entr" presetSubtype="0" fill="hold" grpId="3" nodeType="withEffect">
                                  <p:stCondLst>
                                    <p:cond delay="0"/>
                                  </p:stCondLst>
                                  <p:childTnLst>
                                    <p:set>
                                      <p:cBhvr>
                                        <p:cTn id="1042" dur="1" fill="hold">
                                          <p:stCondLst>
                                            <p:cond delay="0"/>
                                          </p:stCondLst>
                                        </p:cTn>
                                        <p:tgtEl>
                                          <p:spTgt spid="622"/>
                                        </p:tgtEl>
                                        <p:attrNameLst>
                                          <p:attrName>style.visibility</p:attrName>
                                        </p:attrNameLst>
                                      </p:cBhvr>
                                      <p:to>
                                        <p:strVal val="visible"/>
                                      </p:to>
                                    </p:set>
                                  </p:childTnLst>
                                </p:cTn>
                              </p:par>
                              <p:par>
                                <p:cTn id="1043" presetID="1" presetClass="entr" presetSubtype="0" fill="hold" grpId="3" nodeType="withEffect">
                                  <p:stCondLst>
                                    <p:cond delay="0"/>
                                  </p:stCondLst>
                                  <p:childTnLst>
                                    <p:set>
                                      <p:cBhvr>
                                        <p:cTn id="1044" dur="1" fill="hold">
                                          <p:stCondLst>
                                            <p:cond delay="0"/>
                                          </p:stCondLst>
                                        </p:cTn>
                                        <p:tgtEl>
                                          <p:spTgt spid="621"/>
                                        </p:tgtEl>
                                        <p:attrNameLst>
                                          <p:attrName>style.visibility</p:attrName>
                                        </p:attrNameLst>
                                      </p:cBhvr>
                                      <p:to>
                                        <p:strVal val="visible"/>
                                      </p:to>
                                    </p:set>
                                  </p:childTnLst>
                                </p:cTn>
                              </p:par>
                            </p:childTnLst>
                          </p:cTn>
                        </p:par>
                      </p:childTnLst>
                    </p:cTn>
                  </p:par>
                </p:childTnLst>
              </p:cTn>
              <p:nextCondLst>
                <p:cond evt="onClick" delay="0">
                  <p:tgtEl>
                    <p:spTgt spid="624"/>
                  </p:tgtEl>
                </p:cond>
              </p:nextCondLst>
            </p:seq>
            <p:seq concurrent="1" nextAc="seek">
              <p:cTn id="1045" restart="whenNotActive" fill="hold" evtFilter="cancelBubble" nodeType="interactiveSeq">
                <p:stCondLst>
                  <p:cond evt="onClick" delay="0">
                    <p:tgtEl>
                      <p:spTgt spid="623"/>
                    </p:tgtEl>
                  </p:cond>
                </p:stCondLst>
                <p:endSync evt="end" delay="0">
                  <p:rtn val="all"/>
                </p:endSync>
                <p:childTnLst>
                  <p:par>
                    <p:cTn id="1046" fill="hold">
                      <p:stCondLst>
                        <p:cond delay="0"/>
                      </p:stCondLst>
                      <p:childTnLst>
                        <p:par>
                          <p:cTn id="1047" fill="hold">
                            <p:stCondLst>
                              <p:cond delay="0"/>
                            </p:stCondLst>
                            <p:childTnLst>
                              <p:par>
                                <p:cTn id="1048" presetID="1" presetClass="exit" presetSubtype="0" fill="hold" grpId="2" nodeType="withEffect">
                                  <p:stCondLst>
                                    <p:cond delay="0"/>
                                  </p:stCondLst>
                                  <p:childTnLst>
                                    <p:set>
                                      <p:cBhvr>
                                        <p:cTn id="1049" dur="1" fill="hold">
                                          <p:stCondLst>
                                            <p:cond delay="0"/>
                                          </p:stCondLst>
                                        </p:cTn>
                                        <p:tgtEl>
                                          <p:spTgt spid="623"/>
                                        </p:tgtEl>
                                        <p:attrNameLst>
                                          <p:attrName>style.visibility</p:attrName>
                                        </p:attrNameLst>
                                      </p:cBhvr>
                                      <p:to>
                                        <p:strVal val="hidden"/>
                                      </p:to>
                                    </p:set>
                                  </p:childTnLst>
                                </p:cTn>
                              </p:par>
                              <p:par>
                                <p:cTn id="1050" presetID="1" presetClass="exit" presetSubtype="0" fill="hold" grpId="2" nodeType="withEffect">
                                  <p:stCondLst>
                                    <p:cond delay="0"/>
                                  </p:stCondLst>
                                  <p:childTnLst>
                                    <p:set>
                                      <p:cBhvr>
                                        <p:cTn id="1051" dur="1" fill="hold">
                                          <p:stCondLst>
                                            <p:cond delay="0"/>
                                          </p:stCondLst>
                                        </p:cTn>
                                        <p:tgtEl>
                                          <p:spTgt spid="624"/>
                                        </p:tgtEl>
                                        <p:attrNameLst>
                                          <p:attrName>style.visibility</p:attrName>
                                        </p:attrNameLst>
                                      </p:cBhvr>
                                      <p:to>
                                        <p:strVal val="hidden"/>
                                      </p:to>
                                    </p:set>
                                  </p:childTnLst>
                                </p:cTn>
                              </p:par>
                              <p:par>
                                <p:cTn id="1052" presetID="1" presetClass="entr" presetSubtype="0" fill="hold" grpId="0" nodeType="withEffect">
                                  <p:stCondLst>
                                    <p:cond delay="0"/>
                                  </p:stCondLst>
                                  <p:childTnLst>
                                    <p:set>
                                      <p:cBhvr>
                                        <p:cTn id="1053" dur="1" fill="hold">
                                          <p:stCondLst>
                                            <p:cond delay="0"/>
                                          </p:stCondLst>
                                        </p:cTn>
                                        <p:tgtEl>
                                          <p:spTgt spid="626"/>
                                        </p:tgtEl>
                                        <p:attrNameLst>
                                          <p:attrName>style.visibility</p:attrName>
                                        </p:attrNameLst>
                                      </p:cBhvr>
                                      <p:to>
                                        <p:strVal val="visible"/>
                                      </p:to>
                                    </p:set>
                                  </p:childTnLst>
                                </p:cTn>
                              </p:par>
                              <p:par>
                                <p:cTn id="1054" presetID="1" presetClass="entr" presetSubtype="0" fill="hold" grpId="0" nodeType="withEffect">
                                  <p:stCondLst>
                                    <p:cond delay="0"/>
                                  </p:stCondLst>
                                  <p:childTnLst>
                                    <p:set>
                                      <p:cBhvr>
                                        <p:cTn id="1055" dur="1" fill="hold">
                                          <p:stCondLst>
                                            <p:cond delay="0"/>
                                          </p:stCondLst>
                                        </p:cTn>
                                        <p:tgtEl>
                                          <p:spTgt spid="625"/>
                                        </p:tgtEl>
                                        <p:attrNameLst>
                                          <p:attrName>style.visibility</p:attrName>
                                        </p:attrNameLst>
                                      </p:cBhvr>
                                      <p:to>
                                        <p:strVal val="visible"/>
                                      </p:to>
                                    </p:set>
                                  </p:childTnLst>
                                </p:cTn>
                              </p:par>
                            </p:childTnLst>
                          </p:cTn>
                        </p:par>
                      </p:childTnLst>
                    </p:cTn>
                  </p:par>
                </p:childTnLst>
              </p:cTn>
              <p:nextCondLst>
                <p:cond evt="onClick" delay="0">
                  <p:tgtEl>
                    <p:spTgt spid="623"/>
                  </p:tgtEl>
                </p:cond>
              </p:nextCondLst>
            </p:seq>
            <p:seq concurrent="1" nextAc="seek">
              <p:cTn id="1056" restart="whenNotActive" fill="hold" evtFilter="cancelBubble" nodeType="interactiveSeq">
                <p:stCondLst>
                  <p:cond evt="onClick" delay="0">
                    <p:tgtEl>
                      <p:spTgt spid="626"/>
                    </p:tgtEl>
                  </p:cond>
                </p:stCondLst>
                <p:endSync evt="end" delay="0">
                  <p:rtn val="all"/>
                </p:endSync>
                <p:childTnLst>
                  <p:par>
                    <p:cTn id="1057" fill="hold">
                      <p:stCondLst>
                        <p:cond delay="0"/>
                      </p:stCondLst>
                      <p:childTnLst>
                        <p:par>
                          <p:cTn id="1058" fill="hold">
                            <p:stCondLst>
                              <p:cond delay="0"/>
                            </p:stCondLst>
                            <p:childTnLst>
                              <p:par>
                                <p:cTn id="1059" presetID="1" presetClass="exit" presetSubtype="0" fill="hold" grpId="1" nodeType="withEffect">
                                  <p:stCondLst>
                                    <p:cond delay="0"/>
                                  </p:stCondLst>
                                  <p:childTnLst>
                                    <p:set>
                                      <p:cBhvr>
                                        <p:cTn id="1060" dur="1" fill="hold">
                                          <p:stCondLst>
                                            <p:cond delay="0"/>
                                          </p:stCondLst>
                                        </p:cTn>
                                        <p:tgtEl>
                                          <p:spTgt spid="626"/>
                                        </p:tgtEl>
                                        <p:attrNameLst>
                                          <p:attrName>style.visibility</p:attrName>
                                        </p:attrNameLst>
                                      </p:cBhvr>
                                      <p:to>
                                        <p:strVal val="hidden"/>
                                      </p:to>
                                    </p:set>
                                  </p:childTnLst>
                                </p:cTn>
                              </p:par>
                              <p:par>
                                <p:cTn id="1061" presetID="1" presetClass="exit" presetSubtype="0" fill="hold" grpId="1" nodeType="withEffect">
                                  <p:stCondLst>
                                    <p:cond delay="0"/>
                                  </p:stCondLst>
                                  <p:childTnLst>
                                    <p:set>
                                      <p:cBhvr>
                                        <p:cTn id="1062" dur="1" fill="hold">
                                          <p:stCondLst>
                                            <p:cond delay="0"/>
                                          </p:stCondLst>
                                        </p:cTn>
                                        <p:tgtEl>
                                          <p:spTgt spid="625"/>
                                        </p:tgtEl>
                                        <p:attrNameLst>
                                          <p:attrName>style.visibility</p:attrName>
                                        </p:attrNameLst>
                                      </p:cBhvr>
                                      <p:to>
                                        <p:strVal val="hidden"/>
                                      </p:to>
                                    </p:set>
                                  </p:childTnLst>
                                </p:cTn>
                              </p:par>
                              <p:par>
                                <p:cTn id="1063" presetID="1" presetClass="entr" presetSubtype="0" fill="hold" grpId="0" nodeType="withEffect">
                                  <p:stCondLst>
                                    <p:cond delay="0"/>
                                  </p:stCondLst>
                                  <p:childTnLst>
                                    <p:set>
                                      <p:cBhvr>
                                        <p:cTn id="1064" dur="1" fill="hold">
                                          <p:stCondLst>
                                            <p:cond delay="0"/>
                                          </p:stCondLst>
                                        </p:cTn>
                                        <p:tgtEl>
                                          <p:spTgt spid="624"/>
                                        </p:tgtEl>
                                        <p:attrNameLst>
                                          <p:attrName>style.visibility</p:attrName>
                                        </p:attrNameLst>
                                      </p:cBhvr>
                                      <p:to>
                                        <p:strVal val="visible"/>
                                      </p:to>
                                    </p:set>
                                  </p:childTnLst>
                                </p:cTn>
                              </p:par>
                              <p:par>
                                <p:cTn id="1065" presetID="1" presetClass="entr" presetSubtype="0" fill="hold" grpId="0" nodeType="withEffect">
                                  <p:stCondLst>
                                    <p:cond delay="0"/>
                                  </p:stCondLst>
                                  <p:childTnLst>
                                    <p:set>
                                      <p:cBhvr>
                                        <p:cTn id="1066" dur="1" fill="hold">
                                          <p:stCondLst>
                                            <p:cond delay="0"/>
                                          </p:stCondLst>
                                        </p:cTn>
                                        <p:tgtEl>
                                          <p:spTgt spid="623"/>
                                        </p:tgtEl>
                                        <p:attrNameLst>
                                          <p:attrName>style.visibility</p:attrName>
                                        </p:attrNameLst>
                                      </p:cBhvr>
                                      <p:to>
                                        <p:strVal val="visible"/>
                                      </p:to>
                                    </p:set>
                                  </p:childTnLst>
                                </p:cTn>
                              </p:par>
                            </p:childTnLst>
                          </p:cTn>
                        </p:par>
                      </p:childTnLst>
                    </p:cTn>
                  </p:par>
                </p:childTnLst>
              </p:cTn>
              <p:nextCondLst>
                <p:cond evt="onClick" delay="0">
                  <p:tgtEl>
                    <p:spTgt spid="626"/>
                  </p:tgtEl>
                </p:cond>
              </p:nextCondLst>
            </p:seq>
            <p:seq concurrent="1" nextAc="seek">
              <p:cTn id="1067" restart="whenNotActive" fill="hold" evtFilter="cancelBubble" nodeType="interactiveSeq">
                <p:stCondLst>
                  <p:cond evt="onClick" delay="0">
                    <p:tgtEl>
                      <p:spTgt spid="625"/>
                    </p:tgtEl>
                  </p:cond>
                </p:stCondLst>
                <p:endSync evt="end" delay="0">
                  <p:rtn val="all"/>
                </p:endSync>
                <p:childTnLst>
                  <p:par>
                    <p:cTn id="1068" fill="hold">
                      <p:stCondLst>
                        <p:cond delay="0"/>
                      </p:stCondLst>
                      <p:childTnLst>
                        <p:par>
                          <p:cTn id="1069" fill="hold">
                            <p:stCondLst>
                              <p:cond delay="0"/>
                            </p:stCondLst>
                            <p:childTnLst>
                              <p:par>
                                <p:cTn id="1070" presetID="1" presetClass="exit" presetSubtype="0" fill="hold" grpId="2" nodeType="withEffect">
                                  <p:stCondLst>
                                    <p:cond delay="0"/>
                                  </p:stCondLst>
                                  <p:childTnLst>
                                    <p:set>
                                      <p:cBhvr>
                                        <p:cTn id="1071" dur="1" fill="hold">
                                          <p:stCondLst>
                                            <p:cond delay="0"/>
                                          </p:stCondLst>
                                        </p:cTn>
                                        <p:tgtEl>
                                          <p:spTgt spid="625"/>
                                        </p:tgtEl>
                                        <p:attrNameLst>
                                          <p:attrName>style.visibility</p:attrName>
                                        </p:attrNameLst>
                                      </p:cBhvr>
                                      <p:to>
                                        <p:strVal val="hidden"/>
                                      </p:to>
                                    </p:set>
                                  </p:childTnLst>
                                </p:cTn>
                              </p:par>
                              <p:par>
                                <p:cTn id="1072" presetID="1" presetClass="exit" presetSubtype="0" fill="hold" grpId="2" nodeType="withEffect">
                                  <p:stCondLst>
                                    <p:cond delay="0"/>
                                  </p:stCondLst>
                                  <p:childTnLst>
                                    <p:set>
                                      <p:cBhvr>
                                        <p:cTn id="1073" dur="1" fill="hold">
                                          <p:stCondLst>
                                            <p:cond delay="0"/>
                                          </p:stCondLst>
                                        </p:cTn>
                                        <p:tgtEl>
                                          <p:spTgt spid="626"/>
                                        </p:tgtEl>
                                        <p:attrNameLst>
                                          <p:attrName>style.visibility</p:attrName>
                                        </p:attrNameLst>
                                      </p:cBhvr>
                                      <p:to>
                                        <p:strVal val="hidden"/>
                                      </p:to>
                                    </p:set>
                                  </p:childTnLst>
                                </p:cTn>
                              </p:par>
                              <p:par>
                                <p:cTn id="1074" presetID="1" presetClass="entr" presetSubtype="0" fill="hold" grpId="3" nodeType="withEffect">
                                  <p:stCondLst>
                                    <p:cond delay="0"/>
                                  </p:stCondLst>
                                  <p:childTnLst>
                                    <p:set>
                                      <p:cBhvr>
                                        <p:cTn id="1075" dur="1" fill="hold">
                                          <p:stCondLst>
                                            <p:cond delay="0"/>
                                          </p:stCondLst>
                                        </p:cTn>
                                        <p:tgtEl>
                                          <p:spTgt spid="628"/>
                                        </p:tgtEl>
                                        <p:attrNameLst>
                                          <p:attrName>style.visibility</p:attrName>
                                        </p:attrNameLst>
                                      </p:cBhvr>
                                      <p:to>
                                        <p:strVal val="visible"/>
                                      </p:to>
                                    </p:set>
                                  </p:childTnLst>
                                </p:cTn>
                              </p:par>
                              <p:par>
                                <p:cTn id="1076" presetID="1" presetClass="entr" presetSubtype="0" fill="hold" grpId="3" nodeType="withEffect">
                                  <p:stCondLst>
                                    <p:cond delay="0"/>
                                  </p:stCondLst>
                                  <p:childTnLst>
                                    <p:set>
                                      <p:cBhvr>
                                        <p:cTn id="1077"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25"/>
                  </p:tgtEl>
                </p:cond>
              </p:nextCondLst>
            </p:seq>
            <p:seq concurrent="1" nextAc="seek">
              <p:cTn id="1078" restart="whenNotActive" fill="hold" evtFilter="cancelBubble" nodeType="interactiveSeq">
                <p:stCondLst>
                  <p:cond evt="onClick" delay="0">
                    <p:tgtEl>
                      <p:spTgt spid="628"/>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withEffect">
                                  <p:stCondLst>
                                    <p:cond delay="0"/>
                                  </p:stCondLst>
                                  <p:childTnLst>
                                    <p:set>
                                      <p:cBhvr>
                                        <p:cTn id="1082" dur="1" fill="hold">
                                          <p:stCondLst>
                                            <p:cond delay="0"/>
                                          </p:stCondLst>
                                        </p:cTn>
                                        <p:tgtEl>
                                          <p:spTgt spid="628"/>
                                        </p:tgtEl>
                                        <p:attrNameLst>
                                          <p:attrName>style.visibility</p:attrName>
                                        </p:attrNameLst>
                                      </p:cBhvr>
                                      <p:to>
                                        <p:strVal val="hidden"/>
                                      </p:to>
                                    </p:set>
                                  </p:childTnLst>
                                </p:cTn>
                              </p:par>
                              <p:par>
                                <p:cTn id="1083" presetID="1" presetClass="exit" presetSubtype="0" fill="hold" grpId="1" nodeType="withEffect">
                                  <p:stCondLst>
                                    <p:cond delay="0"/>
                                  </p:stCondLst>
                                  <p:childTnLst>
                                    <p:set>
                                      <p:cBhvr>
                                        <p:cTn id="1084" dur="1" fill="hold">
                                          <p:stCondLst>
                                            <p:cond delay="0"/>
                                          </p:stCondLst>
                                        </p:cTn>
                                        <p:tgtEl>
                                          <p:spTgt spid="627"/>
                                        </p:tgtEl>
                                        <p:attrNameLst>
                                          <p:attrName>style.visibility</p:attrName>
                                        </p:attrNameLst>
                                      </p:cBhvr>
                                      <p:to>
                                        <p:strVal val="hidden"/>
                                      </p:to>
                                    </p:set>
                                  </p:childTnLst>
                                </p:cTn>
                              </p:par>
                              <p:par>
                                <p:cTn id="1085" presetID="1" presetClass="entr" presetSubtype="0" fill="hold" grpId="3" nodeType="withEffect">
                                  <p:stCondLst>
                                    <p:cond delay="0"/>
                                  </p:stCondLst>
                                  <p:childTnLst>
                                    <p:set>
                                      <p:cBhvr>
                                        <p:cTn id="1086" dur="1" fill="hold">
                                          <p:stCondLst>
                                            <p:cond delay="0"/>
                                          </p:stCondLst>
                                        </p:cTn>
                                        <p:tgtEl>
                                          <p:spTgt spid="626"/>
                                        </p:tgtEl>
                                        <p:attrNameLst>
                                          <p:attrName>style.visibility</p:attrName>
                                        </p:attrNameLst>
                                      </p:cBhvr>
                                      <p:to>
                                        <p:strVal val="visible"/>
                                      </p:to>
                                    </p:set>
                                  </p:childTnLst>
                                </p:cTn>
                              </p:par>
                              <p:par>
                                <p:cTn id="1087" presetID="1" presetClass="entr" presetSubtype="0" fill="hold" grpId="3" nodeType="withEffect">
                                  <p:stCondLst>
                                    <p:cond delay="0"/>
                                  </p:stCondLst>
                                  <p:childTnLst>
                                    <p:set>
                                      <p:cBhvr>
                                        <p:cTn id="1088" dur="1" fill="hold">
                                          <p:stCondLst>
                                            <p:cond delay="0"/>
                                          </p:stCondLst>
                                        </p:cTn>
                                        <p:tgtEl>
                                          <p:spTgt spid="625"/>
                                        </p:tgtEl>
                                        <p:attrNameLst>
                                          <p:attrName>style.visibility</p:attrName>
                                        </p:attrNameLst>
                                      </p:cBhvr>
                                      <p:to>
                                        <p:strVal val="visible"/>
                                      </p:to>
                                    </p:set>
                                  </p:childTnLst>
                                </p:cTn>
                              </p:par>
                            </p:childTnLst>
                          </p:cTn>
                        </p:par>
                      </p:childTnLst>
                    </p:cTn>
                  </p:par>
                </p:childTnLst>
              </p:cTn>
              <p:nextCondLst>
                <p:cond evt="onClick" delay="0">
                  <p:tgtEl>
                    <p:spTgt spid="628"/>
                  </p:tgtEl>
                </p:cond>
              </p:nextCondLst>
            </p:seq>
            <p:seq concurrent="1" nextAc="seek">
              <p:cTn id="1089" restart="whenNotActive" fill="hold" evtFilter="cancelBubble" nodeType="interactiveSeq">
                <p:stCondLst>
                  <p:cond evt="onClick" delay="0">
                    <p:tgtEl>
                      <p:spTgt spid="627"/>
                    </p:tgtEl>
                  </p:cond>
                </p:stCondLst>
                <p:endSync evt="end" delay="0">
                  <p:rtn val="all"/>
                </p:endSync>
                <p:childTnLst>
                  <p:par>
                    <p:cTn id="1090" fill="hold">
                      <p:stCondLst>
                        <p:cond delay="0"/>
                      </p:stCondLst>
                      <p:childTnLst>
                        <p:par>
                          <p:cTn id="1091" fill="hold">
                            <p:stCondLst>
                              <p:cond delay="0"/>
                            </p:stCondLst>
                            <p:childTnLst>
                              <p:par>
                                <p:cTn id="1092" presetID="1" presetClass="exit" presetSubtype="0" fill="hold" grpId="2" nodeType="withEffect">
                                  <p:stCondLst>
                                    <p:cond delay="0"/>
                                  </p:stCondLst>
                                  <p:childTnLst>
                                    <p:set>
                                      <p:cBhvr>
                                        <p:cTn id="1093" dur="1" fill="hold">
                                          <p:stCondLst>
                                            <p:cond delay="0"/>
                                          </p:stCondLst>
                                        </p:cTn>
                                        <p:tgtEl>
                                          <p:spTgt spid="627"/>
                                        </p:tgtEl>
                                        <p:attrNameLst>
                                          <p:attrName>style.visibility</p:attrName>
                                        </p:attrNameLst>
                                      </p:cBhvr>
                                      <p:to>
                                        <p:strVal val="hidden"/>
                                      </p:to>
                                    </p:set>
                                  </p:childTnLst>
                                </p:cTn>
                              </p:par>
                              <p:par>
                                <p:cTn id="1094" presetID="1" presetClass="exit" presetSubtype="0" fill="hold" grpId="2" nodeType="withEffect">
                                  <p:stCondLst>
                                    <p:cond delay="0"/>
                                  </p:stCondLst>
                                  <p:childTnLst>
                                    <p:set>
                                      <p:cBhvr>
                                        <p:cTn id="1095" dur="1" fill="hold">
                                          <p:stCondLst>
                                            <p:cond delay="0"/>
                                          </p:stCondLst>
                                        </p:cTn>
                                        <p:tgtEl>
                                          <p:spTgt spid="628"/>
                                        </p:tgtEl>
                                        <p:attrNameLst>
                                          <p:attrName>style.visibility</p:attrName>
                                        </p:attrNameLst>
                                      </p:cBhvr>
                                      <p:to>
                                        <p:strVal val="hidden"/>
                                      </p:to>
                                    </p:set>
                                  </p:childTnLst>
                                </p:cTn>
                              </p:par>
                              <p:par>
                                <p:cTn id="1096" presetID="1" presetClass="entr" presetSubtype="0" fill="hold" grpId="0" nodeType="withEffect">
                                  <p:stCondLst>
                                    <p:cond delay="0"/>
                                  </p:stCondLst>
                                  <p:childTnLst>
                                    <p:set>
                                      <p:cBhvr>
                                        <p:cTn id="1097" dur="1" fill="hold">
                                          <p:stCondLst>
                                            <p:cond delay="0"/>
                                          </p:stCondLst>
                                        </p:cTn>
                                        <p:tgtEl>
                                          <p:spTgt spid="630"/>
                                        </p:tgtEl>
                                        <p:attrNameLst>
                                          <p:attrName>style.visibility</p:attrName>
                                        </p:attrNameLst>
                                      </p:cBhvr>
                                      <p:to>
                                        <p:strVal val="visible"/>
                                      </p:to>
                                    </p:set>
                                  </p:childTnLst>
                                </p:cTn>
                              </p:par>
                              <p:par>
                                <p:cTn id="1098" presetID="1" presetClass="entr" presetSubtype="0" fill="hold" grpId="0" nodeType="withEffect">
                                  <p:stCondLst>
                                    <p:cond delay="0"/>
                                  </p:stCondLst>
                                  <p:childTnLst>
                                    <p:set>
                                      <p:cBhvr>
                                        <p:cTn id="1099" dur="1" fill="hold">
                                          <p:stCondLst>
                                            <p:cond delay="0"/>
                                          </p:stCondLst>
                                        </p:cTn>
                                        <p:tgtEl>
                                          <p:spTgt spid="629"/>
                                        </p:tgtEl>
                                        <p:attrNameLst>
                                          <p:attrName>style.visibility</p:attrName>
                                        </p:attrNameLst>
                                      </p:cBhvr>
                                      <p:to>
                                        <p:strVal val="visible"/>
                                      </p:to>
                                    </p:set>
                                  </p:childTnLst>
                                </p:cTn>
                              </p:par>
                            </p:childTnLst>
                          </p:cTn>
                        </p:par>
                      </p:childTnLst>
                    </p:cTn>
                  </p:par>
                </p:childTnLst>
              </p:cTn>
              <p:nextCondLst>
                <p:cond evt="onClick" delay="0">
                  <p:tgtEl>
                    <p:spTgt spid="627"/>
                  </p:tgtEl>
                </p:cond>
              </p:nextCondLst>
            </p:seq>
            <p:seq concurrent="1" nextAc="seek">
              <p:cTn id="1100" restart="whenNotActive" fill="hold" evtFilter="cancelBubble" nodeType="interactiveSeq">
                <p:stCondLst>
                  <p:cond evt="onClick" delay="0">
                    <p:tgtEl>
                      <p:spTgt spid="630"/>
                    </p:tgtEl>
                  </p:cond>
                </p:stCondLst>
                <p:endSync evt="end" delay="0">
                  <p:rtn val="all"/>
                </p:endSync>
                <p:childTnLst>
                  <p:par>
                    <p:cTn id="1101" fill="hold">
                      <p:stCondLst>
                        <p:cond delay="0"/>
                      </p:stCondLst>
                      <p:childTnLst>
                        <p:par>
                          <p:cTn id="1102" fill="hold">
                            <p:stCondLst>
                              <p:cond delay="0"/>
                            </p:stCondLst>
                            <p:childTnLst>
                              <p:par>
                                <p:cTn id="1103" presetID="1" presetClass="exit" presetSubtype="0" fill="hold" grpId="1" nodeType="withEffect">
                                  <p:stCondLst>
                                    <p:cond delay="0"/>
                                  </p:stCondLst>
                                  <p:childTnLst>
                                    <p:set>
                                      <p:cBhvr>
                                        <p:cTn id="1104" dur="1" fill="hold">
                                          <p:stCondLst>
                                            <p:cond delay="0"/>
                                          </p:stCondLst>
                                        </p:cTn>
                                        <p:tgtEl>
                                          <p:spTgt spid="630"/>
                                        </p:tgtEl>
                                        <p:attrNameLst>
                                          <p:attrName>style.visibility</p:attrName>
                                        </p:attrNameLst>
                                      </p:cBhvr>
                                      <p:to>
                                        <p:strVal val="hidden"/>
                                      </p:to>
                                    </p:set>
                                  </p:childTnLst>
                                </p:cTn>
                              </p:par>
                              <p:par>
                                <p:cTn id="1105" presetID="1" presetClass="exit" presetSubtype="0" fill="hold" grpId="1" nodeType="withEffect">
                                  <p:stCondLst>
                                    <p:cond delay="0"/>
                                  </p:stCondLst>
                                  <p:childTnLst>
                                    <p:set>
                                      <p:cBhvr>
                                        <p:cTn id="1106" dur="1" fill="hold">
                                          <p:stCondLst>
                                            <p:cond delay="0"/>
                                          </p:stCondLst>
                                        </p:cTn>
                                        <p:tgtEl>
                                          <p:spTgt spid="629"/>
                                        </p:tgtEl>
                                        <p:attrNameLst>
                                          <p:attrName>style.visibility</p:attrName>
                                        </p:attrNameLst>
                                      </p:cBhvr>
                                      <p:to>
                                        <p:strVal val="hidden"/>
                                      </p:to>
                                    </p:set>
                                  </p:childTnLst>
                                </p:cTn>
                              </p:par>
                              <p:par>
                                <p:cTn id="1107" presetID="1" presetClass="entr" presetSubtype="0" fill="hold" grpId="0" nodeType="withEffect">
                                  <p:stCondLst>
                                    <p:cond delay="0"/>
                                  </p:stCondLst>
                                  <p:childTnLst>
                                    <p:set>
                                      <p:cBhvr>
                                        <p:cTn id="1108" dur="1" fill="hold">
                                          <p:stCondLst>
                                            <p:cond delay="0"/>
                                          </p:stCondLst>
                                        </p:cTn>
                                        <p:tgtEl>
                                          <p:spTgt spid="628"/>
                                        </p:tgtEl>
                                        <p:attrNameLst>
                                          <p:attrName>style.visibility</p:attrName>
                                        </p:attrNameLst>
                                      </p:cBhvr>
                                      <p:to>
                                        <p:strVal val="visible"/>
                                      </p:to>
                                    </p:set>
                                  </p:childTnLst>
                                </p:cTn>
                              </p:par>
                              <p:par>
                                <p:cTn id="1109" presetID="1" presetClass="entr" presetSubtype="0" fill="hold" grpId="0" nodeType="withEffect">
                                  <p:stCondLst>
                                    <p:cond delay="0"/>
                                  </p:stCondLst>
                                  <p:childTnLst>
                                    <p:set>
                                      <p:cBhvr>
                                        <p:cTn id="1110"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30"/>
                  </p:tgtEl>
                </p:cond>
              </p:nextCondLst>
            </p:seq>
            <p:seq concurrent="1" nextAc="seek">
              <p:cTn id="1111" restart="whenNotActive" fill="hold" evtFilter="cancelBubble" nodeType="interactiveSeq">
                <p:stCondLst>
                  <p:cond evt="onClick" delay="0">
                    <p:tgtEl>
                      <p:spTgt spid="629"/>
                    </p:tgtEl>
                  </p:cond>
                </p:stCondLst>
                <p:endSync evt="end" delay="0">
                  <p:rtn val="all"/>
                </p:endSync>
                <p:childTnLst>
                  <p:par>
                    <p:cTn id="1112" fill="hold">
                      <p:stCondLst>
                        <p:cond delay="0"/>
                      </p:stCondLst>
                      <p:childTnLst>
                        <p:par>
                          <p:cTn id="1113" fill="hold">
                            <p:stCondLst>
                              <p:cond delay="0"/>
                            </p:stCondLst>
                            <p:childTnLst>
                              <p:par>
                                <p:cTn id="1114" presetID="1" presetClass="exit" presetSubtype="0" fill="hold" grpId="2" nodeType="withEffect">
                                  <p:stCondLst>
                                    <p:cond delay="0"/>
                                  </p:stCondLst>
                                  <p:childTnLst>
                                    <p:set>
                                      <p:cBhvr>
                                        <p:cTn id="1115" dur="1" fill="hold">
                                          <p:stCondLst>
                                            <p:cond delay="0"/>
                                          </p:stCondLst>
                                        </p:cTn>
                                        <p:tgtEl>
                                          <p:spTgt spid="629"/>
                                        </p:tgtEl>
                                        <p:attrNameLst>
                                          <p:attrName>style.visibility</p:attrName>
                                        </p:attrNameLst>
                                      </p:cBhvr>
                                      <p:to>
                                        <p:strVal val="hidden"/>
                                      </p:to>
                                    </p:set>
                                  </p:childTnLst>
                                </p:cTn>
                              </p:par>
                              <p:par>
                                <p:cTn id="1116" presetID="1" presetClass="exit" presetSubtype="0" fill="hold" grpId="2" nodeType="withEffect">
                                  <p:stCondLst>
                                    <p:cond delay="0"/>
                                  </p:stCondLst>
                                  <p:childTnLst>
                                    <p:set>
                                      <p:cBhvr>
                                        <p:cTn id="1117" dur="1" fill="hold">
                                          <p:stCondLst>
                                            <p:cond delay="0"/>
                                          </p:stCondLst>
                                        </p:cTn>
                                        <p:tgtEl>
                                          <p:spTgt spid="630"/>
                                        </p:tgtEl>
                                        <p:attrNameLst>
                                          <p:attrName>style.visibility</p:attrName>
                                        </p:attrNameLst>
                                      </p:cBhvr>
                                      <p:to>
                                        <p:strVal val="hidden"/>
                                      </p:to>
                                    </p:set>
                                  </p:childTnLst>
                                </p:cTn>
                              </p:par>
                              <p:par>
                                <p:cTn id="1118" presetID="1" presetClass="entr" presetSubtype="0" fill="hold" grpId="1" nodeType="withEffect">
                                  <p:stCondLst>
                                    <p:cond delay="0"/>
                                  </p:stCondLst>
                                  <p:childTnLst>
                                    <p:set>
                                      <p:cBhvr>
                                        <p:cTn id="1119" dur="1" fill="hold">
                                          <p:stCondLst>
                                            <p:cond delay="0"/>
                                          </p:stCondLst>
                                        </p:cTn>
                                        <p:tgtEl>
                                          <p:spTgt spid="632"/>
                                        </p:tgtEl>
                                        <p:attrNameLst>
                                          <p:attrName>style.visibility</p:attrName>
                                        </p:attrNameLst>
                                      </p:cBhvr>
                                      <p:to>
                                        <p:strVal val="visible"/>
                                      </p:to>
                                    </p:set>
                                  </p:childTnLst>
                                </p:cTn>
                              </p:par>
                              <p:par>
                                <p:cTn id="1120" presetID="1" presetClass="entr" presetSubtype="0" fill="hold" grpId="1" nodeType="withEffect">
                                  <p:stCondLst>
                                    <p:cond delay="0"/>
                                  </p:stCondLst>
                                  <p:childTnLst>
                                    <p:set>
                                      <p:cBhvr>
                                        <p:cTn id="1121" dur="1" fill="hold">
                                          <p:stCondLst>
                                            <p:cond delay="0"/>
                                          </p:stCondLst>
                                        </p:cTn>
                                        <p:tgtEl>
                                          <p:spTgt spid="631"/>
                                        </p:tgtEl>
                                        <p:attrNameLst>
                                          <p:attrName>style.visibility</p:attrName>
                                        </p:attrNameLst>
                                      </p:cBhvr>
                                      <p:to>
                                        <p:strVal val="visible"/>
                                      </p:to>
                                    </p:set>
                                  </p:childTnLst>
                                </p:cTn>
                              </p:par>
                            </p:childTnLst>
                          </p:cTn>
                        </p:par>
                      </p:childTnLst>
                    </p:cTn>
                  </p:par>
                </p:childTnLst>
              </p:cTn>
              <p:nextCondLst>
                <p:cond evt="onClick" delay="0">
                  <p:tgtEl>
                    <p:spTgt spid="629"/>
                  </p:tgtEl>
                </p:cond>
              </p:nextCondLst>
            </p:seq>
            <p:seq concurrent="1" nextAc="seek">
              <p:cTn id="1122" restart="whenNotActive" fill="hold" evtFilter="cancelBubble" nodeType="interactiveSeq">
                <p:stCondLst>
                  <p:cond evt="onClick" delay="0">
                    <p:tgtEl>
                      <p:spTgt spid="632"/>
                    </p:tgtEl>
                  </p:cond>
                </p:stCondLst>
                <p:endSync evt="end" delay="0">
                  <p:rtn val="all"/>
                </p:endSync>
                <p:childTnLst>
                  <p:par>
                    <p:cTn id="1123" fill="hold">
                      <p:stCondLst>
                        <p:cond delay="0"/>
                      </p:stCondLst>
                      <p:childTnLst>
                        <p:par>
                          <p:cTn id="1124" fill="hold">
                            <p:stCondLst>
                              <p:cond delay="0"/>
                            </p:stCondLst>
                            <p:childTnLst>
                              <p:par>
                                <p:cTn id="1125" presetID="1" presetClass="exit" presetSubtype="0" fill="hold" grpId="0" nodeType="withEffect">
                                  <p:stCondLst>
                                    <p:cond delay="0"/>
                                  </p:stCondLst>
                                  <p:childTnLst>
                                    <p:set>
                                      <p:cBhvr>
                                        <p:cTn id="1126" dur="1" fill="hold">
                                          <p:stCondLst>
                                            <p:cond delay="0"/>
                                          </p:stCondLst>
                                        </p:cTn>
                                        <p:tgtEl>
                                          <p:spTgt spid="632"/>
                                        </p:tgtEl>
                                        <p:attrNameLst>
                                          <p:attrName>style.visibility</p:attrName>
                                        </p:attrNameLst>
                                      </p:cBhvr>
                                      <p:to>
                                        <p:strVal val="hidden"/>
                                      </p:to>
                                    </p:set>
                                  </p:childTnLst>
                                </p:cTn>
                              </p:par>
                              <p:par>
                                <p:cTn id="1127" presetID="1" presetClass="exit" presetSubtype="0" fill="hold" grpId="0" nodeType="withEffect">
                                  <p:stCondLst>
                                    <p:cond delay="0"/>
                                  </p:stCondLst>
                                  <p:childTnLst>
                                    <p:set>
                                      <p:cBhvr>
                                        <p:cTn id="1128" dur="1" fill="hold">
                                          <p:stCondLst>
                                            <p:cond delay="0"/>
                                          </p:stCondLst>
                                        </p:cTn>
                                        <p:tgtEl>
                                          <p:spTgt spid="631"/>
                                        </p:tgtEl>
                                        <p:attrNameLst>
                                          <p:attrName>style.visibility</p:attrName>
                                        </p:attrNameLst>
                                      </p:cBhvr>
                                      <p:to>
                                        <p:strVal val="hidden"/>
                                      </p:to>
                                    </p:set>
                                  </p:childTnLst>
                                </p:cTn>
                              </p:par>
                              <p:par>
                                <p:cTn id="1129" presetID="1" presetClass="entr" presetSubtype="0" fill="hold" grpId="3" nodeType="withEffect">
                                  <p:stCondLst>
                                    <p:cond delay="0"/>
                                  </p:stCondLst>
                                  <p:childTnLst>
                                    <p:set>
                                      <p:cBhvr>
                                        <p:cTn id="1130" dur="1" fill="hold">
                                          <p:stCondLst>
                                            <p:cond delay="0"/>
                                          </p:stCondLst>
                                        </p:cTn>
                                        <p:tgtEl>
                                          <p:spTgt spid="630"/>
                                        </p:tgtEl>
                                        <p:attrNameLst>
                                          <p:attrName>style.visibility</p:attrName>
                                        </p:attrNameLst>
                                      </p:cBhvr>
                                      <p:to>
                                        <p:strVal val="visible"/>
                                      </p:to>
                                    </p:set>
                                  </p:childTnLst>
                                </p:cTn>
                              </p:par>
                              <p:par>
                                <p:cTn id="1131" presetID="1" presetClass="entr" presetSubtype="0" fill="hold" grpId="3" nodeType="withEffect">
                                  <p:stCondLst>
                                    <p:cond delay="0"/>
                                  </p:stCondLst>
                                  <p:childTnLst>
                                    <p:set>
                                      <p:cBhvr>
                                        <p:cTn id="1132" dur="1" fill="hold">
                                          <p:stCondLst>
                                            <p:cond delay="0"/>
                                          </p:stCondLst>
                                        </p:cTn>
                                        <p:tgtEl>
                                          <p:spTgt spid="629"/>
                                        </p:tgtEl>
                                        <p:attrNameLst>
                                          <p:attrName>style.visibility</p:attrName>
                                        </p:attrNameLst>
                                      </p:cBhvr>
                                      <p:to>
                                        <p:strVal val="visible"/>
                                      </p:to>
                                    </p:set>
                                  </p:childTnLst>
                                </p:cTn>
                              </p:par>
                            </p:childTnLst>
                          </p:cTn>
                        </p:par>
                      </p:childTnLst>
                    </p:cTn>
                  </p:par>
                </p:childTnLst>
              </p:cTn>
              <p:nextCondLst>
                <p:cond evt="onClick" delay="0">
                  <p:tgtEl>
                    <p:spTgt spid="632"/>
                  </p:tgtEl>
                </p:cond>
              </p:nextCondLst>
            </p:seq>
            <p:seq concurrent="1" nextAc="seek">
              <p:cTn id="1133" restart="whenNotActive" fill="hold" evtFilter="cancelBubble" nodeType="interactiveSeq">
                <p:stCondLst>
                  <p:cond evt="onClick" delay="0">
                    <p:tgtEl>
                      <p:spTgt spid="633"/>
                    </p:tgtEl>
                  </p:cond>
                </p:stCondLst>
                <p:endSync evt="end" delay="0">
                  <p:rtn val="all"/>
                </p:endSync>
                <p:childTnLst>
                  <p:par>
                    <p:cTn id="1134" fill="hold">
                      <p:stCondLst>
                        <p:cond delay="0"/>
                      </p:stCondLst>
                      <p:childTnLst>
                        <p:par>
                          <p:cTn id="1135" fill="hold">
                            <p:stCondLst>
                              <p:cond delay="0"/>
                            </p:stCondLst>
                            <p:childTnLst>
                              <p:par>
                                <p:cTn id="1136" presetID="1" presetClass="exit" presetSubtype="0" fill="hold" grpId="0" nodeType="withEffect">
                                  <p:stCondLst>
                                    <p:cond delay="0"/>
                                  </p:stCondLst>
                                  <p:childTnLst>
                                    <p:set>
                                      <p:cBhvr>
                                        <p:cTn id="1137" dur="1" fill="hold">
                                          <p:stCondLst>
                                            <p:cond delay="0"/>
                                          </p:stCondLst>
                                        </p:cTn>
                                        <p:tgtEl>
                                          <p:spTgt spid="633"/>
                                        </p:tgtEl>
                                        <p:attrNameLst>
                                          <p:attrName>style.visibility</p:attrName>
                                        </p:attrNameLst>
                                      </p:cBhvr>
                                      <p:to>
                                        <p:strVal val="hidden"/>
                                      </p:to>
                                    </p:set>
                                  </p:childTnLst>
                                </p:cTn>
                              </p:par>
                              <p:par>
                                <p:cTn id="1138" presetID="1" presetClass="entr" presetSubtype="0" fill="hold" grpId="0" nodeType="withEffect">
                                  <p:stCondLst>
                                    <p:cond delay="0"/>
                                  </p:stCondLst>
                                  <p:childTnLst>
                                    <p:set>
                                      <p:cBhvr>
                                        <p:cTn id="1139" dur="1" fill="hold">
                                          <p:stCondLst>
                                            <p:cond delay="0"/>
                                          </p:stCondLst>
                                        </p:cTn>
                                        <p:tgtEl>
                                          <p:spTgt spid="634"/>
                                        </p:tgtEl>
                                        <p:attrNameLst>
                                          <p:attrName>style.visibility</p:attrName>
                                        </p:attrNameLst>
                                      </p:cBhvr>
                                      <p:to>
                                        <p:strVal val="visible"/>
                                      </p:to>
                                    </p:set>
                                  </p:childTnLst>
                                </p:cTn>
                              </p:par>
                              <p:par>
                                <p:cTn id="1140" presetID="1" presetClass="entr" presetSubtype="0" fill="hold" grpId="0" nodeType="withEffect">
                                  <p:stCondLst>
                                    <p:cond delay="0"/>
                                  </p:stCondLst>
                                  <p:childTnLst>
                                    <p:set>
                                      <p:cBhvr>
                                        <p:cTn id="1141" dur="1" fill="hold">
                                          <p:stCondLst>
                                            <p:cond delay="0"/>
                                          </p:stCondLst>
                                        </p:cTn>
                                        <p:tgtEl>
                                          <p:spTgt spid="635"/>
                                        </p:tgtEl>
                                        <p:attrNameLst>
                                          <p:attrName>style.visibility</p:attrName>
                                        </p:attrNameLst>
                                      </p:cBhvr>
                                      <p:to>
                                        <p:strVal val="visible"/>
                                      </p:to>
                                    </p:set>
                                  </p:childTnLst>
                                </p:cTn>
                              </p:par>
                            </p:childTnLst>
                          </p:cTn>
                        </p:par>
                      </p:childTnLst>
                    </p:cTn>
                  </p:par>
                </p:childTnLst>
              </p:cTn>
              <p:nextCondLst>
                <p:cond evt="onClick" delay="0">
                  <p:tgtEl>
                    <p:spTgt spid="633"/>
                  </p:tgtEl>
                </p:cond>
              </p:nextCondLst>
            </p:seq>
            <p:seq concurrent="1" nextAc="seek">
              <p:cTn id="1142" restart="whenNotActive" fill="hold" evtFilter="cancelBubble" nodeType="interactiveSeq">
                <p:stCondLst>
                  <p:cond evt="onClick" delay="0">
                    <p:tgtEl>
                      <p:spTgt spid="635"/>
                    </p:tgtEl>
                  </p:cond>
                </p:stCondLst>
                <p:endSync evt="end" delay="0">
                  <p:rtn val="all"/>
                </p:endSync>
                <p:childTnLst>
                  <p:par>
                    <p:cTn id="1143" fill="hold">
                      <p:stCondLst>
                        <p:cond delay="0"/>
                      </p:stCondLst>
                      <p:childTnLst>
                        <p:par>
                          <p:cTn id="1144" fill="hold">
                            <p:stCondLst>
                              <p:cond delay="0"/>
                            </p:stCondLst>
                            <p:childTnLst>
                              <p:par>
                                <p:cTn id="1145" presetID="1" presetClass="exit" presetSubtype="0" fill="hold" grpId="1" nodeType="withEffect">
                                  <p:stCondLst>
                                    <p:cond delay="0"/>
                                  </p:stCondLst>
                                  <p:childTnLst>
                                    <p:set>
                                      <p:cBhvr>
                                        <p:cTn id="1146" dur="1" fill="hold">
                                          <p:stCondLst>
                                            <p:cond delay="0"/>
                                          </p:stCondLst>
                                        </p:cTn>
                                        <p:tgtEl>
                                          <p:spTgt spid="634"/>
                                        </p:tgtEl>
                                        <p:attrNameLst>
                                          <p:attrName>style.visibility</p:attrName>
                                        </p:attrNameLst>
                                      </p:cBhvr>
                                      <p:to>
                                        <p:strVal val="hidden"/>
                                      </p:to>
                                    </p:set>
                                  </p:childTnLst>
                                </p:cTn>
                              </p:par>
                              <p:par>
                                <p:cTn id="1147" presetID="1" presetClass="exit" presetSubtype="0" fill="hold" grpId="1" nodeType="withEffect">
                                  <p:stCondLst>
                                    <p:cond delay="0"/>
                                  </p:stCondLst>
                                  <p:childTnLst>
                                    <p:set>
                                      <p:cBhvr>
                                        <p:cTn id="1148" dur="1" fill="hold">
                                          <p:stCondLst>
                                            <p:cond delay="0"/>
                                          </p:stCondLst>
                                        </p:cTn>
                                        <p:tgtEl>
                                          <p:spTgt spid="635"/>
                                        </p:tgtEl>
                                        <p:attrNameLst>
                                          <p:attrName>style.visibility</p:attrName>
                                        </p:attrNameLst>
                                      </p:cBhvr>
                                      <p:to>
                                        <p:strVal val="hidden"/>
                                      </p:to>
                                    </p:set>
                                  </p:childTnLst>
                                </p:cTn>
                              </p:par>
                              <p:par>
                                <p:cTn id="1149" presetID="1" presetClass="entr" presetSubtype="0" fill="hold" grpId="1" nodeType="withEffect">
                                  <p:stCondLst>
                                    <p:cond delay="0"/>
                                  </p:stCondLst>
                                  <p:childTnLst>
                                    <p:set>
                                      <p:cBhvr>
                                        <p:cTn id="1150" dur="1" fill="hold">
                                          <p:stCondLst>
                                            <p:cond delay="0"/>
                                          </p:stCondLst>
                                        </p:cTn>
                                        <p:tgtEl>
                                          <p:spTgt spid="633"/>
                                        </p:tgtEl>
                                        <p:attrNameLst>
                                          <p:attrName>style.visibility</p:attrName>
                                        </p:attrNameLst>
                                      </p:cBhvr>
                                      <p:to>
                                        <p:strVal val="visible"/>
                                      </p:to>
                                    </p:set>
                                  </p:childTnLst>
                                </p:cTn>
                              </p:par>
                            </p:childTnLst>
                          </p:cTn>
                        </p:par>
                      </p:childTnLst>
                    </p:cTn>
                  </p:par>
                </p:childTnLst>
              </p:cTn>
              <p:nextCondLst>
                <p:cond evt="onClick" delay="0">
                  <p:tgtEl>
                    <p:spTgt spid="635"/>
                  </p:tgtEl>
                </p:cond>
              </p:nextCondLst>
            </p:seq>
            <p:seq concurrent="1" nextAc="seek">
              <p:cTn id="1151" restart="whenNotActive" fill="hold" evtFilter="cancelBubble" nodeType="interactiveSeq">
                <p:stCondLst>
                  <p:cond evt="onClick" delay="0">
                    <p:tgtEl>
                      <p:spTgt spid="634"/>
                    </p:tgtEl>
                  </p:cond>
                </p:stCondLst>
                <p:endSync evt="end" delay="0">
                  <p:rtn val="all"/>
                </p:endSync>
                <p:childTnLst>
                  <p:par>
                    <p:cTn id="1152" fill="hold">
                      <p:stCondLst>
                        <p:cond delay="0"/>
                      </p:stCondLst>
                      <p:childTnLst>
                        <p:par>
                          <p:cTn id="1153" fill="hold">
                            <p:stCondLst>
                              <p:cond delay="0"/>
                            </p:stCondLst>
                            <p:childTnLst>
                              <p:par>
                                <p:cTn id="1154" presetID="1" presetClass="exit" presetSubtype="0" fill="hold" grpId="2" nodeType="withEffect">
                                  <p:stCondLst>
                                    <p:cond delay="0"/>
                                  </p:stCondLst>
                                  <p:childTnLst>
                                    <p:set>
                                      <p:cBhvr>
                                        <p:cTn id="1155" dur="1" fill="hold">
                                          <p:stCondLst>
                                            <p:cond delay="0"/>
                                          </p:stCondLst>
                                        </p:cTn>
                                        <p:tgtEl>
                                          <p:spTgt spid="634"/>
                                        </p:tgtEl>
                                        <p:attrNameLst>
                                          <p:attrName>style.visibility</p:attrName>
                                        </p:attrNameLst>
                                      </p:cBhvr>
                                      <p:to>
                                        <p:strVal val="hidden"/>
                                      </p:to>
                                    </p:set>
                                  </p:childTnLst>
                                </p:cTn>
                              </p:par>
                              <p:par>
                                <p:cTn id="1156" presetID="1" presetClass="exit" presetSubtype="0" fill="hold" grpId="3" nodeType="withEffect">
                                  <p:stCondLst>
                                    <p:cond delay="0"/>
                                  </p:stCondLst>
                                  <p:childTnLst>
                                    <p:set>
                                      <p:cBhvr>
                                        <p:cTn id="1157" dur="1" fill="hold">
                                          <p:stCondLst>
                                            <p:cond delay="0"/>
                                          </p:stCondLst>
                                        </p:cTn>
                                        <p:tgtEl>
                                          <p:spTgt spid="635"/>
                                        </p:tgtEl>
                                        <p:attrNameLst>
                                          <p:attrName>style.visibility</p:attrName>
                                        </p:attrNameLst>
                                      </p:cBhvr>
                                      <p:to>
                                        <p:strVal val="hidden"/>
                                      </p:to>
                                    </p:set>
                                  </p:childTnLst>
                                </p:cTn>
                              </p:par>
                              <p:par>
                                <p:cTn id="1158" presetID="1" presetClass="entr" presetSubtype="0" fill="hold" grpId="0" nodeType="withEffect">
                                  <p:stCondLst>
                                    <p:cond delay="0"/>
                                  </p:stCondLst>
                                  <p:childTnLst>
                                    <p:set>
                                      <p:cBhvr>
                                        <p:cTn id="1159" dur="1" fill="hold">
                                          <p:stCondLst>
                                            <p:cond delay="0"/>
                                          </p:stCondLst>
                                        </p:cTn>
                                        <p:tgtEl>
                                          <p:spTgt spid="637"/>
                                        </p:tgtEl>
                                        <p:attrNameLst>
                                          <p:attrName>style.visibility</p:attrName>
                                        </p:attrNameLst>
                                      </p:cBhvr>
                                      <p:to>
                                        <p:strVal val="visible"/>
                                      </p:to>
                                    </p:set>
                                  </p:childTnLst>
                                </p:cTn>
                              </p:par>
                              <p:par>
                                <p:cTn id="1160" presetID="1" presetClass="entr" presetSubtype="0" fill="hold" grpId="0" nodeType="withEffect">
                                  <p:stCondLst>
                                    <p:cond delay="0"/>
                                  </p:stCondLst>
                                  <p:childTnLst>
                                    <p:set>
                                      <p:cBhvr>
                                        <p:cTn id="1161" dur="1" fill="hold">
                                          <p:stCondLst>
                                            <p:cond delay="0"/>
                                          </p:stCondLst>
                                        </p:cTn>
                                        <p:tgtEl>
                                          <p:spTgt spid="636"/>
                                        </p:tgtEl>
                                        <p:attrNameLst>
                                          <p:attrName>style.visibility</p:attrName>
                                        </p:attrNameLst>
                                      </p:cBhvr>
                                      <p:to>
                                        <p:strVal val="visible"/>
                                      </p:to>
                                    </p:set>
                                  </p:childTnLst>
                                </p:cTn>
                              </p:par>
                            </p:childTnLst>
                          </p:cTn>
                        </p:par>
                      </p:childTnLst>
                    </p:cTn>
                  </p:par>
                </p:childTnLst>
              </p:cTn>
              <p:nextCondLst>
                <p:cond evt="onClick" delay="0">
                  <p:tgtEl>
                    <p:spTgt spid="634"/>
                  </p:tgtEl>
                </p:cond>
              </p:nextCondLst>
            </p:seq>
            <p:seq concurrent="1" nextAc="seek">
              <p:cTn id="1162" restart="whenNotActive" fill="hold" evtFilter="cancelBubble" nodeType="interactiveSeq">
                <p:stCondLst>
                  <p:cond evt="onClick" delay="0">
                    <p:tgtEl>
                      <p:spTgt spid="637"/>
                    </p:tgtEl>
                  </p:cond>
                </p:stCondLst>
                <p:endSync evt="end" delay="0">
                  <p:rtn val="all"/>
                </p:endSync>
                <p:childTnLst>
                  <p:par>
                    <p:cTn id="1163" fill="hold">
                      <p:stCondLst>
                        <p:cond delay="0"/>
                      </p:stCondLst>
                      <p:childTnLst>
                        <p:par>
                          <p:cTn id="1164" fill="hold">
                            <p:stCondLst>
                              <p:cond delay="0"/>
                            </p:stCondLst>
                            <p:childTnLst>
                              <p:par>
                                <p:cTn id="1165" presetID="1" presetClass="exit" presetSubtype="0" fill="hold" grpId="1" nodeType="withEffect">
                                  <p:stCondLst>
                                    <p:cond delay="0"/>
                                  </p:stCondLst>
                                  <p:childTnLst>
                                    <p:set>
                                      <p:cBhvr>
                                        <p:cTn id="1166" dur="1" fill="hold">
                                          <p:stCondLst>
                                            <p:cond delay="0"/>
                                          </p:stCondLst>
                                        </p:cTn>
                                        <p:tgtEl>
                                          <p:spTgt spid="637"/>
                                        </p:tgtEl>
                                        <p:attrNameLst>
                                          <p:attrName>style.visibility</p:attrName>
                                        </p:attrNameLst>
                                      </p:cBhvr>
                                      <p:to>
                                        <p:strVal val="hidden"/>
                                      </p:to>
                                    </p:set>
                                  </p:childTnLst>
                                </p:cTn>
                              </p:par>
                              <p:par>
                                <p:cTn id="1167" presetID="1" presetClass="exit" presetSubtype="0" fill="hold" grpId="1" nodeType="withEffect">
                                  <p:stCondLst>
                                    <p:cond delay="0"/>
                                  </p:stCondLst>
                                  <p:childTnLst>
                                    <p:set>
                                      <p:cBhvr>
                                        <p:cTn id="1168" dur="1" fill="hold">
                                          <p:stCondLst>
                                            <p:cond delay="0"/>
                                          </p:stCondLst>
                                        </p:cTn>
                                        <p:tgtEl>
                                          <p:spTgt spid="636"/>
                                        </p:tgtEl>
                                        <p:attrNameLst>
                                          <p:attrName>style.visibility</p:attrName>
                                        </p:attrNameLst>
                                      </p:cBhvr>
                                      <p:to>
                                        <p:strVal val="hidden"/>
                                      </p:to>
                                    </p:set>
                                  </p:childTnLst>
                                </p:cTn>
                              </p:par>
                              <p:par>
                                <p:cTn id="1169" presetID="1" presetClass="entr" presetSubtype="0" fill="hold" grpId="3" nodeType="withEffect">
                                  <p:stCondLst>
                                    <p:cond delay="0"/>
                                  </p:stCondLst>
                                  <p:childTnLst>
                                    <p:set>
                                      <p:cBhvr>
                                        <p:cTn id="1170" dur="1" fill="hold">
                                          <p:stCondLst>
                                            <p:cond delay="0"/>
                                          </p:stCondLst>
                                        </p:cTn>
                                        <p:tgtEl>
                                          <p:spTgt spid="634"/>
                                        </p:tgtEl>
                                        <p:attrNameLst>
                                          <p:attrName>style.visibility</p:attrName>
                                        </p:attrNameLst>
                                      </p:cBhvr>
                                      <p:to>
                                        <p:strVal val="visible"/>
                                      </p:to>
                                    </p:set>
                                  </p:childTnLst>
                                </p:cTn>
                              </p:par>
                              <p:par>
                                <p:cTn id="1171" presetID="1" presetClass="entr" presetSubtype="0" fill="hold" grpId="2" nodeType="withEffect">
                                  <p:stCondLst>
                                    <p:cond delay="0"/>
                                  </p:stCondLst>
                                  <p:childTnLst>
                                    <p:set>
                                      <p:cBhvr>
                                        <p:cTn id="1172" dur="1" fill="hold">
                                          <p:stCondLst>
                                            <p:cond delay="0"/>
                                          </p:stCondLst>
                                        </p:cTn>
                                        <p:tgtEl>
                                          <p:spTgt spid="635"/>
                                        </p:tgtEl>
                                        <p:attrNameLst>
                                          <p:attrName>style.visibility</p:attrName>
                                        </p:attrNameLst>
                                      </p:cBhvr>
                                      <p:to>
                                        <p:strVal val="visible"/>
                                      </p:to>
                                    </p:set>
                                  </p:childTnLst>
                                </p:cTn>
                              </p:par>
                            </p:childTnLst>
                          </p:cTn>
                        </p:par>
                      </p:childTnLst>
                    </p:cTn>
                  </p:par>
                </p:childTnLst>
              </p:cTn>
              <p:nextCondLst>
                <p:cond evt="onClick" delay="0">
                  <p:tgtEl>
                    <p:spTgt spid="637"/>
                  </p:tgtEl>
                </p:cond>
              </p:nextCondLst>
            </p:seq>
            <p:seq concurrent="1" nextAc="seek">
              <p:cTn id="1173" restart="whenNotActive" fill="hold" evtFilter="cancelBubble" nodeType="interactiveSeq">
                <p:stCondLst>
                  <p:cond evt="onClick" delay="0">
                    <p:tgtEl>
                      <p:spTgt spid="636"/>
                    </p:tgtEl>
                  </p:cond>
                </p:stCondLst>
                <p:endSync evt="end" delay="0">
                  <p:rtn val="all"/>
                </p:endSync>
                <p:childTnLst>
                  <p:par>
                    <p:cTn id="1174" fill="hold">
                      <p:stCondLst>
                        <p:cond delay="0"/>
                      </p:stCondLst>
                      <p:childTnLst>
                        <p:par>
                          <p:cTn id="1175" fill="hold">
                            <p:stCondLst>
                              <p:cond delay="0"/>
                            </p:stCondLst>
                            <p:childTnLst>
                              <p:par>
                                <p:cTn id="1176" presetID="1" presetClass="exit" presetSubtype="0" fill="hold" grpId="2" nodeType="withEffect">
                                  <p:stCondLst>
                                    <p:cond delay="0"/>
                                  </p:stCondLst>
                                  <p:childTnLst>
                                    <p:set>
                                      <p:cBhvr>
                                        <p:cTn id="1177" dur="1" fill="hold">
                                          <p:stCondLst>
                                            <p:cond delay="0"/>
                                          </p:stCondLst>
                                        </p:cTn>
                                        <p:tgtEl>
                                          <p:spTgt spid="636"/>
                                        </p:tgtEl>
                                        <p:attrNameLst>
                                          <p:attrName>style.visibility</p:attrName>
                                        </p:attrNameLst>
                                      </p:cBhvr>
                                      <p:to>
                                        <p:strVal val="hidden"/>
                                      </p:to>
                                    </p:set>
                                  </p:childTnLst>
                                </p:cTn>
                              </p:par>
                              <p:par>
                                <p:cTn id="1178" presetID="1" presetClass="exit" presetSubtype="0" fill="hold" grpId="2" nodeType="withEffect">
                                  <p:stCondLst>
                                    <p:cond delay="0"/>
                                  </p:stCondLst>
                                  <p:childTnLst>
                                    <p:set>
                                      <p:cBhvr>
                                        <p:cTn id="1179" dur="1" fill="hold">
                                          <p:stCondLst>
                                            <p:cond delay="0"/>
                                          </p:stCondLst>
                                        </p:cTn>
                                        <p:tgtEl>
                                          <p:spTgt spid="637"/>
                                        </p:tgtEl>
                                        <p:attrNameLst>
                                          <p:attrName>style.visibility</p:attrName>
                                        </p:attrNameLst>
                                      </p:cBhvr>
                                      <p:to>
                                        <p:strVal val="hidden"/>
                                      </p:to>
                                    </p:set>
                                  </p:childTnLst>
                                </p:cTn>
                              </p:par>
                              <p:par>
                                <p:cTn id="1180" presetID="1" presetClass="entr" presetSubtype="0" fill="hold" grpId="3" nodeType="withEffect">
                                  <p:stCondLst>
                                    <p:cond delay="0"/>
                                  </p:stCondLst>
                                  <p:childTnLst>
                                    <p:set>
                                      <p:cBhvr>
                                        <p:cTn id="1181" dur="1" fill="hold">
                                          <p:stCondLst>
                                            <p:cond delay="0"/>
                                          </p:stCondLst>
                                        </p:cTn>
                                        <p:tgtEl>
                                          <p:spTgt spid="639"/>
                                        </p:tgtEl>
                                        <p:attrNameLst>
                                          <p:attrName>style.visibility</p:attrName>
                                        </p:attrNameLst>
                                      </p:cBhvr>
                                      <p:to>
                                        <p:strVal val="visible"/>
                                      </p:to>
                                    </p:set>
                                  </p:childTnLst>
                                </p:cTn>
                              </p:par>
                              <p:par>
                                <p:cTn id="1182" presetID="1" presetClass="entr" presetSubtype="0" fill="hold" grpId="3" nodeType="withEffect">
                                  <p:stCondLst>
                                    <p:cond delay="0"/>
                                  </p:stCondLst>
                                  <p:childTnLst>
                                    <p:set>
                                      <p:cBhvr>
                                        <p:cTn id="1183" dur="1" fill="hold">
                                          <p:stCondLst>
                                            <p:cond delay="0"/>
                                          </p:stCondLst>
                                        </p:cTn>
                                        <p:tgtEl>
                                          <p:spTgt spid="638"/>
                                        </p:tgtEl>
                                        <p:attrNameLst>
                                          <p:attrName>style.visibility</p:attrName>
                                        </p:attrNameLst>
                                      </p:cBhvr>
                                      <p:to>
                                        <p:strVal val="visible"/>
                                      </p:to>
                                    </p:set>
                                  </p:childTnLst>
                                </p:cTn>
                              </p:par>
                            </p:childTnLst>
                          </p:cTn>
                        </p:par>
                      </p:childTnLst>
                    </p:cTn>
                  </p:par>
                </p:childTnLst>
              </p:cTn>
              <p:nextCondLst>
                <p:cond evt="onClick" delay="0">
                  <p:tgtEl>
                    <p:spTgt spid="636"/>
                  </p:tgtEl>
                </p:cond>
              </p:nextCondLst>
            </p:seq>
            <p:seq concurrent="1" nextAc="seek">
              <p:cTn id="1184" restart="whenNotActive" fill="hold" evtFilter="cancelBubble" nodeType="interactiveSeq">
                <p:stCondLst>
                  <p:cond evt="onClick" delay="0">
                    <p:tgtEl>
                      <p:spTgt spid="639"/>
                    </p:tgtEl>
                  </p:cond>
                </p:stCondLst>
                <p:endSync evt="end" delay="0">
                  <p:rtn val="all"/>
                </p:endSync>
                <p:childTnLst>
                  <p:par>
                    <p:cTn id="1185" fill="hold">
                      <p:stCondLst>
                        <p:cond delay="0"/>
                      </p:stCondLst>
                      <p:childTnLst>
                        <p:par>
                          <p:cTn id="1186" fill="hold">
                            <p:stCondLst>
                              <p:cond delay="0"/>
                            </p:stCondLst>
                            <p:childTnLst>
                              <p:par>
                                <p:cTn id="1187" presetID="1" presetClass="exit" presetSubtype="0" fill="hold" grpId="1" nodeType="withEffect">
                                  <p:stCondLst>
                                    <p:cond delay="0"/>
                                  </p:stCondLst>
                                  <p:childTnLst>
                                    <p:set>
                                      <p:cBhvr>
                                        <p:cTn id="1188" dur="1" fill="hold">
                                          <p:stCondLst>
                                            <p:cond delay="0"/>
                                          </p:stCondLst>
                                        </p:cTn>
                                        <p:tgtEl>
                                          <p:spTgt spid="639"/>
                                        </p:tgtEl>
                                        <p:attrNameLst>
                                          <p:attrName>style.visibility</p:attrName>
                                        </p:attrNameLst>
                                      </p:cBhvr>
                                      <p:to>
                                        <p:strVal val="hidden"/>
                                      </p:to>
                                    </p:set>
                                  </p:childTnLst>
                                </p:cTn>
                              </p:par>
                              <p:par>
                                <p:cTn id="1189" presetID="1" presetClass="exit" presetSubtype="0" fill="hold" grpId="1" nodeType="withEffect">
                                  <p:stCondLst>
                                    <p:cond delay="0"/>
                                  </p:stCondLst>
                                  <p:childTnLst>
                                    <p:set>
                                      <p:cBhvr>
                                        <p:cTn id="1190" dur="1" fill="hold">
                                          <p:stCondLst>
                                            <p:cond delay="0"/>
                                          </p:stCondLst>
                                        </p:cTn>
                                        <p:tgtEl>
                                          <p:spTgt spid="638"/>
                                        </p:tgtEl>
                                        <p:attrNameLst>
                                          <p:attrName>style.visibility</p:attrName>
                                        </p:attrNameLst>
                                      </p:cBhvr>
                                      <p:to>
                                        <p:strVal val="hidden"/>
                                      </p:to>
                                    </p:set>
                                  </p:childTnLst>
                                </p:cTn>
                              </p:par>
                              <p:par>
                                <p:cTn id="1191" presetID="1" presetClass="entr" presetSubtype="0" fill="hold" grpId="3" nodeType="withEffect">
                                  <p:stCondLst>
                                    <p:cond delay="0"/>
                                  </p:stCondLst>
                                  <p:childTnLst>
                                    <p:set>
                                      <p:cBhvr>
                                        <p:cTn id="1192" dur="1" fill="hold">
                                          <p:stCondLst>
                                            <p:cond delay="0"/>
                                          </p:stCondLst>
                                        </p:cTn>
                                        <p:tgtEl>
                                          <p:spTgt spid="637"/>
                                        </p:tgtEl>
                                        <p:attrNameLst>
                                          <p:attrName>style.visibility</p:attrName>
                                        </p:attrNameLst>
                                      </p:cBhvr>
                                      <p:to>
                                        <p:strVal val="visible"/>
                                      </p:to>
                                    </p:set>
                                  </p:childTnLst>
                                </p:cTn>
                              </p:par>
                              <p:par>
                                <p:cTn id="1193" presetID="1" presetClass="entr" presetSubtype="0" fill="hold" grpId="3" nodeType="withEffect">
                                  <p:stCondLst>
                                    <p:cond delay="0"/>
                                  </p:stCondLst>
                                  <p:childTnLst>
                                    <p:set>
                                      <p:cBhvr>
                                        <p:cTn id="1194" dur="1" fill="hold">
                                          <p:stCondLst>
                                            <p:cond delay="0"/>
                                          </p:stCondLst>
                                        </p:cTn>
                                        <p:tgtEl>
                                          <p:spTgt spid="636"/>
                                        </p:tgtEl>
                                        <p:attrNameLst>
                                          <p:attrName>style.visibility</p:attrName>
                                        </p:attrNameLst>
                                      </p:cBhvr>
                                      <p:to>
                                        <p:strVal val="visible"/>
                                      </p:to>
                                    </p:set>
                                  </p:childTnLst>
                                </p:cTn>
                              </p:par>
                            </p:childTnLst>
                          </p:cTn>
                        </p:par>
                      </p:childTnLst>
                    </p:cTn>
                  </p:par>
                </p:childTnLst>
              </p:cTn>
              <p:nextCondLst>
                <p:cond evt="onClick" delay="0">
                  <p:tgtEl>
                    <p:spTgt spid="639"/>
                  </p:tgtEl>
                </p:cond>
              </p:nextCondLst>
            </p:seq>
            <p:seq concurrent="1" nextAc="seek">
              <p:cTn id="1195" restart="whenNotActive" fill="hold" evtFilter="cancelBubble" nodeType="interactiveSeq">
                <p:stCondLst>
                  <p:cond evt="onClick" delay="0">
                    <p:tgtEl>
                      <p:spTgt spid="638"/>
                    </p:tgtEl>
                  </p:cond>
                </p:stCondLst>
                <p:endSync evt="end" delay="0">
                  <p:rtn val="all"/>
                </p:endSync>
                <p:childTnLst>
                  <p:par>
                    <p:cTn id="1196" fill="hold">
                      <p:stCondLst>
                        <p:cond delay="0"/>
                      </p:stCondLst>
                      <p:childTnLst>
                        <p:par>
                          <p:cTn id="1197" fill="hold">
                            <p:stCondLst>
                              <p:cond delay="0"/>
                            </p:stCondLst>
                            <p:childTnLst>
                              <p:par>
                                <p:cTn id="1198" presetID="1" presetClass="exit" presetSubtype="0" fill="hold" grpId="2" nodeType="withEffect">
                                  <p:stCondLst>
                                    <p:cond delay="0"/>
                                  </p:stCondLst>
                                  <p:childTnLst>
                                    <p:set>
                                      <p:cBhvr>
                                        <p:cTn id="1199" dur="1" fill="hold">
                                          <p:stCondLst>
                                            <p:cond delay="0"/>
                                          </p:stCondLst>
                                        </p:cTn>
                                        <p:tgtEl>
                                          <p:spTgt spid="638"/>
                                        </p:tgtEl>
                                        <p:attrNameLst>
                                          <p:attrName>style.visibility</p:attrName>
                                        </p:attrNameLst>
                                      </p:cBhvr>
                                      <p:to>
                                        <p:strVal val="hidden"/>
                                      </p:to>
                                    </p:set>
                                  </p:childTnLst>
                                </p:cTn>
                              </p:par>
                              <p:par>
                                <p:cTn id="1200" presetID="1" presetClass="exit" presetSubtype="0" fill="hold" grpId="2" nodeType="withEffect">
                                  <p:stCondLst>
                                    <p:cond delay="0"/>
                                  </p:stCondLst>
                                  <p:childTnLst>
                                    <p:set>
                                      <p:cBhvr>
                                        <p:cTn id="1201" dur="1" fill="hold">
                                          <p:stCondLst>
                                            <p:cond delay="0"/>
                                          </p:stCondLst>
                                        </p:cTn>
                                        <p:tgtEl>
                                          <p:spTgt spid="639"/>
                                        </p:tgtEl>
                                        <p:attrNameLst>
                                          <p:attrName>style.visibility</p:attrName>
                                        </p:attrNameLst>
                                      </p:cBhvr>
                                      <p:to>
                                        <p:strVal val="hidden"/>
                                      </p:to>
                                    </p:set>
                                  </p:childTnLst>
                                </p:cTn>
                              </p:par>
                              <p:par>
                                <p:cTn id="1202" presetID="1" presetClass="entr" presetSubtype="0" fill="hold" grpId="3" nodeType="withEffect">
                                  <p:stCondLst>
                                    <p:cond delay="0"/>
                                  </p:stCondLst>
                                  <p:childTnLst>
                                    <p:set>
                                      <p:cBhvr>
                                        <p:cTn id="1203" dur="1" fill="hold">
                                          <p:stCondLst>
                                            <p:cond delay="0"/>
                                          </p:stCondLst>
                                        </p:cTn>
                                        <p:tgtEl>
                                          <p:spTgt spid="641"/>
                                        </p:tgtEl>
                                        <p:attrNameLst>
                                          <p:attrName>style.visibility</p:attrName>
                                        </p:attrNameLst>
                                      </p:cBhvr>
                                      <p:to>
                                        <p:strVal val="visible"/>
                                      </p:to>
                                    </p:set>
                                  </p:childTnLst>
                                </p:cTn>
                              </p:par>
                              <p:par>
                                <p:cTn id="1204" presetID="1" presetClass="entr" presetSubtype="0" fill="hold" grpId="3" nodeType="withEffect">
                                  <p:stCondLst>
                                    <p:cond delay="0"/>
                                  </p:stCondLst>
                                  <p:childTnLst>
                                    <p:set>
                                      <p:cBhvr>
                                        <p:cTn id="1205" dur="1" fill="hold">
                                          <p:stCondLst>
                                            <p:cond delay="0"/>
                                          </p:stCondLst>
                                        </p:cTn>
                                        <p:tgtEl>
                                          <p:spTgt spid="640"/>
                                        </p:tgtEl>
                                        <p:attrNameLst>
                                          <p:attrName>style.visibility</p:attrName>
                                        </p:attrNameLst>
                                      </p:cBhvr>
                                      <p:to>
                                        <p:strVal val="visible"/>
                                      </p:to>
                                    </p:set>
                                  </p:childTnLst>
                                </p:cTn>
                              </p:par>
                            </p:childTnLst>
                          </p:cTn>
                        </p:par>
                      </p:childTnLst>
                    </p:cTn>
                  </p:par>
                </p:childTnLst>
              </p:cTn>
              <p:nextCondLst>
                <p:cond evt="onClick" delay="0">
                  <p:tgtEl>
                    <p:spTgt spid="638"/>
                  </p:tgtEl>
                </p:cond>
              </p:nextCondLst>
            </p:seq>
            <p:seq concurrent="1" nextAc="seek">
              <p:cTn id="1206" restart="whenNotActive" fill="hold" evtFilter="cancelBubble" nodeType="interactiveSeq">
                <p:stCondLst>
                  <p:cond evt="onClick" delay="0">
                    <p:tgtEl>
                      <p:spTgt spid="641"/>
                    </p:tgtEl>
                  </p:cond>
                </p:stCondLst>
                <p:endSync evt="end" delay="0">
                  <p:rtn val="all"/>
                </p:endSync>
                <p:childTnLst>
                  <p:par>
                    <p:cTn id="1207" fill="hold">
                      <p:stCondLst>
                        <p:cond delay="0"/>
                      </p:stCondLst>
                      <p:childTnLst>
                        <p:par>
                          <p:cTn id="1208" fill="hold">
                            <p:stCondLst>
                              <p:cond delay="0"/>
                            </p:stCondLst>
                            <p:childTnLst>
                              <p:par>
                                <p:cTn id="1209" presetID="1" presetClass="exit" presetSubtype="0" fill="hold" grpId="1" nodeType="withEffect">
                                  <p:stCondLst>
                                    <p:cond delay="0"/>
                                  </p:stCondLst>
                                  <p:childTnLst>
                                    <p:set>
                                      <p:cBhvr>
                                        <p:cTn id="1210" dur="1" fill="hold">
                                          <p:stCondLst>
                                            <p:cond delay="0"/>
                                          </p:stCondLst>
                                        </p:cTn>
                                        <p:tgtEl>
                                          <p:spTgt spid="641"/>
                                        </p:tgtEl>
                                        <p:attrNameLst>
                                          <p:attrName>style.visibility</p:attrName>
                                        </p:attrNameLst>
                                      </p:cBhvr>
                                      <p:to>
                                        <p:strVal val="hidden"/>
                                      </p:to>
                                    </p:set>
                                  </p:childTnLst>
                                </p:cTn>
                              </p:par>
                              <p:par>
                                <p:cTn id="1211" presetID="1" presetClass="exit" presetSubtype="0" fill="hold" grpId="1" nodeType="withEffect">
                                  <p:stCondLst>
                                    <p:cond delay="0"/>
                                  </p:stCondLst>
                                  <p:childTnLst>
                                    <p:set>
                                      <p:cBhvr>
                                        <p:cTn id="1212" dur="1" fill="hold">
                                          <p:stCondLst>
                                            <p:cond delay="0"/>
                                          </p:stCondLst>
                                        </p:cTn>
                                        <p:tgtEl>
                                          <p:spTgt spid="640"/>
                                        </p:tgtEl>
                                        <p:attrNameLst>
                                          <p:attrName>style.visibility</p:attrName>
                                        </p:attrNameLst>
                                      </p:cBhvr>
                                      <p:to>
                                        <p:strVal val="hidden"/>
                                      </p:to>
                                    </p:set>
                                  </p:childTnLst>
                                </p:cTn>
                              </p:par>
                              <p:par>
                                <p:cTn id="1213" presetID="1" presetClass="entr" presetSubtype="0" fill="hold" grpId="0" nodeType="withEffect">
                                  <p:stCondLst>
                                    <p:cond delay="0"/>
                                  </p:stCondLst>
                                  <p:childTnLst>
                                    <p:set>
                                      <p:cBhvr>
                                        <p:cTn id="1214" dur="1" fill="hold">
                                          <p:stCondLst>
                                            <p:cond delay="0"/>
                                          </p:stCondLst>
                                        </p:cTn>
                                        <p:tgtEl>
                                          <p:spTgt spid="639"/>
                                        </p:tgtEl>
                                        <p:attrNameLst>
                                          <p:attrName>style.visibility</p:attrName>
                                        </p:attrNameLst>
                                      </p:cBhvr>
                                      <p:to>
                                        <p:strVal val="visible"/>
                                      </p:to>
                                    </p:set>
                                  </p:childTnLst>
                                </p:cTn>
                              </p:par>
                              <p:par>
                                <p:cTn id="1215" presetID="1" presetClass="entr" presetSubtype="0" fill="hold" grpId="0" nodeType="withEffect">
                                  <p:stCondLst>
                                    <p:cond delay="0"/>
                                  </p:stCondLst>
                                  <p:childTnLst>
                                    <p:set>
                                      <p:cBhvr>
                                        <p:cTn id="1216" dur="1" fill="hold">
                                          <p:stCondLst>
                                            <p:cond delay="0"/>
                                          </p:stCondLst>
                                        </p:cTn>
                                        <p:tgtEl>
                                          <p:spTgt spid="638"/>
                                        </p:tgtEl>
                                        <p:attrNameLst>
                                          <p:attrName>style.visibility</p:attrName>
                                        </p:attrNameLst>
                                      </p:cBhvr>
                                      <p:to>
                                        <p:strVal val="visible"/>
                                      </p:to>
                                    </p:set>
                                  </p:childTnLst>
                                </p:cTn>
                              </p:par>
                            </p:childTnLst>
                          </p:cTn>
                        </p:par>
                      </p:childTnLst>
                    </p:cTn>
                  </p:par>
                </p:childTnLst>
              </p:cTn>
              <p:nextCondLst>
                <p:cond evt="onClick" delay="0">
                  <p:tgtEl>
                    <p:spTgt spid="641"/>
                  </p:tgtEl>
                </p:cond>
              </p:nextCondLst>
            </p:seq>
            <p:seq concurrent="1" nextAc="seek">
              <p:cTn id="1217" restart="whenNotActive" fill="hold" evtFilter="cancelBubble" nodeType="interactiveSeq">
                <p:stCondLst>
                  <p:cond evt="onClick" delay="0">
                    <p:tgtEl>
                      <p:spTgt spid="640"/>
                    </p:tgtEl>
                  </p:cond>
                </p:stCondLst>
                <p:endSync evt="end" delay="0">
                  <p:rtn val="all"/>
                </p:endSync>
                <p:childTnLst>
                  <p:par>
                    <p:cTn id="1218" fill="hold">
                      <p:stCondLst>
                        <p:cond delay="0"/>
                      </p:stCondLst>
                      <p:childTnLst>
                        <p:par>
                          <p:cTn id="1219" fill="hold">
                            <p:stCondLst>
                              <p:cond delay="0"/>
                            </p:stCondLst>
                            <p:childTnLst>
                              <p:par>
                                <p:cTn id="1220" presetID="1" presetClass="exit" presetSubtype="0" fill="hold" grpId="2" nodeType="withEffect">
                                  <p:stCondLst>
                                    <p:cond delay="0"/>
                                  </p:stCondLst>
                                  <p:childTnLst>
                                    <p:set>
                                      <p:cBhvr>
                                        <p:cTn id="1221" dur="1" fill="hold">
                                          <p:stCondLst>
                                            <p:cond delay="0"/>
                                          </p:stCondLst>
                                        </p:cTn>
                                        <p:tgtEl>
                                          <p:spTgt spid="640"/>
                                        </p:tgtEl>
                                        <p:attrNameLst>
                                          <p:attrName>style.visibility</p:attrName>
                                        </p:attrNameLst>
                                      </p:cBhvr>
                                      <p:to>
                                        <p:strVal val="hidden"/>
                                      </p:to>
                                    </p:set>
                                  </p:childTnLst>
                                </p:cTn>
                              </p:par>
                              <p:par>
                                <p:cTn id="1222" presetID="1" presetClass="exit" presetSubtype="0" fill="hold" grpId="2" nodeType="withEffect">
                                  <p:stCondLst>
                                    <p:cond delay="0"/>
                                  </p:stCondLst>
                                  <p:childTnLst>
                                    <p:set>
                                      <p:cBhvr>
                                        <p:cTn id="1223" dur="1" fill="hold">
                                          <p:stCondLst>
                                            <p:cond delay="0"/>
                                          </p:stCondLst>
                                        </p:cTn>
                                        <p:tgtEl>
                                          <p:spTgt spid="641"/>
                                        </p:tgtEl>
                                        <p:attrNameLst>
                                          <p:attrName>style.visibility</p:attrName>
                                        </p:attrNameLst>
                                      </p:cBhvr>
                                      <p:to>
                                        <p:strVal val="hidden"/>
                                      </p:to>
                                    </p:set>
                                  </p:childTnLst>
                                </p:cTn>
                              </p:par>
                              <p:par>
                                <p:cTn id="1224" presetID="1" presetClass="entr" presetSubtype="0" fill="hold" grpId="0" nodeType="withEffect">
                                  <p:stCondLst>
                                    <p:cond delay="0"/>
                                  </p:stCondLst>
                                  <p:childTnLst>
                                    <p:set>
                                      <p:cBhvr>
                                        <p:cTn id="1225" dur="1" fill="hold">
                                          <p:stCondLst>
                                            <p:cond delay="0"/>
                                          </p:stCondLst>
                                        </p:cTn>
                                        <p:tgtEl>
                                          <p:spTgt spid="643"/>
                                        </p:tgtEl>
                                        <p:attrNameLst>
                                          <p:attrName>style.visibility</p:attrName>
                                        </p:attrNameLst>
                                      </p:cBhvr>
                                      <p:to>
                                        <p:strVal val="visible"/>
                                      </p:to>
                                    </p:set>
                                  </p:childTnLst>
                                </p:cTn>
                              </p:par>
                              <p:par>
                                <p:cTn id="1226" presetID="1" presetClass="entr" presetSubtype="0" fill="hold" grpId="0" nodeType="withEffect">
                                  <p:stCondLst>
                                    <p:cond delay="0"/>
                                  </p:stCondLst>
                                  <p:childTnLst>
                                    <p:set>
                                      <p:cBhvr>
                                        <p:cTn id="1227" dur="1" fill="hold">
                                          <p:stCondLst>
                                            <p:cond delay="0"/>
                                          </p:stCondLst>
                                        </p:cTn>
                                        <p:tgtEl>
                                          <p:spTgt spid="642"/>
                                        </p:tgtEl>
                                        <p:attrNameLst>
                                          <p:attrName>style.visibility</p:attrName>
                                        </p:attrNameLst>
                                      </p:cBhvr>
                                      <p:to>
                                        <p:strVal val="visible"/>
                                      </p:to>
                                    </p:set>
                                  </p:childTnLst>
                                </p:cTn>
                              </p:par>
                            </p:childTnLst>
                          </p:cTn>
                        </p:par>
                      </p:childTnLst>
                    </p:cTn>
                  </p:par>
                </p:childTnLst>
              </p:cTn>
              <p:nextCondLst>
                <p:cond evt="onClick" delay="0">
                  <p:tgtEl>
                    <p:spTgt spid="640"/>
                  </p:tgtEl>
                </p:cond>
              </p:nextCondLst>
            </p:seq>
            <p:seq concurrent="1" nextAc="seek">
              <p:cTn id="1228" restart="whenNotActive" fill="hold" evtFilter="cancelBubble" nodeType="interactiveSeq">
                <p:stCondLst>
                  <p:cond evt="onClick" delay="0">
                    <p:tgtEl>
                      <p:spTgt spid="643"/>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withEffect">
                                  <p:stCondLst>
                                    <p:cond delay="0"/>
                                  </p:stCondLst>
                                  <p:childTnLst>
                                    <p:set>
                                      <p:cBhvr>
                                        <p:cTn id="1232" dur="1" fill="hold">
                                          <p:stCondLst>
                                            <p:cond delay="0"/>
                                          </p:stCondLst>
                                        </p:cTn>
                                        <p:tgtEl>
                                          <p:spTgt spid="643"/>
                                        </p:tgtEl>
                                        <p:attrNameLst>
                                          <p:attrName>style.visibility</p:attrName>
                                        </p:attrNameLst>
                                      </p:cBhvr>
                                      <p:to>
                                        <p:strVal val="hidden"/>
                                      </p:to>
                                    </p:set>
                                  </p:childTnLst>
                                </p:cTn>
                              </p:par>
                              <p:par>
                                <p:cTn id="1233" presetID="1" presetClass="exit" presetSubtype="0" fill="hold" grpId="1" nodeType="withEffect">
                                  <p:stCondLst>
                                    <p:cond delay="0"/>
                                  </p:stCondLst>
                                  <p:childTnLst>
                                    <p:set>
                                      <p:cBhvr>
                                        <p:cTn id="1234" dur="1" fill="hold">
                                          <p:stCondLst>
                                            <p:cond delay="0"/>
                                          </p:stCondLst>
                                        </p:cTn>
                                        <p:tgtEl>
                                          <p:spTgt spid="642"/>
                                        </p:tgtEl>
                                        <p:attrNameLst>
                                          <p:attrName>style.visibility</p:attrName>
                                        </p:attrNameLst>
                                      </p:cBhvr>
                                      <p:to>
                                        <p:strVal val="hidden"/>
                                      </p:to>
                                    </p:set>
                                  </p:childTnLst>
                                </p:cTn>
                              </p:par>
                              <p:par>
                                <p:cTn id="1235" presetID="1" presetClass="entr" presetSubtype="0" fill="hold" grpId="0" nodeType="withEffect">
                                  <p:stCondLst>
                                    <p:cond delay="0"/>
                                  </p:stCondLst>
                                  <p:childTnLst>
                                    <p:set>
                                      <p:cBhvr>
                                        <p:cTn id="1236" dur="1" fill="hold">
                                          <p:stCondLst>
                                            <p:cond delay="0"/>
                                          </p:stCondLst>
                                        </p:cTn>
                                        <p:tgtEl>
                                          <p:spTgt spid="641"/>
                                        </p:tgtEl>
                                        <p:attrNameLst>
                                          <p:attrName>style.visibility</p:attrName>
                                        </p:attrNameLst>
                                      </p:cBhvr>
                                      <p:to>
                                        <p:strVal val="visible"/>
                                      </p:to>
                                    </p:set>
                                  </p:childTnLst>
                                </p:cTn>
                              </p:par>
                              <p:par>
                                <p:cTn id="1237" presetID="1" presetClass="entr" presetSubtype="0" fill="hold" grpId="0" nodeType="withEffect">
                                  <p:stCondLst>
                                    <p:cond delay="0"/>
                                  </p:stCondLst>
                                  <p:childTnLst>
                                    <p:set>
                                      <p:cBhvr>
                                        <p:cTn id="1238" dur="1" fill="hold">
                                          <p:stCondLst>
                                            <p:cond delay="0"/>
                                          </p:stCondLst>
                                        </p:cTn>
                                        <p:tgtEl>
                                          <p:spTgt spid="640"/>
                                        </p:tgtEl>
                                        <p:attrNameLst>
                                          <p:attrName>style.visibility</p:attrName>
                                        </p:attrNameLst>
                                      </p:cBhvr>
                                      <p:to>
                                        <p:strVal val="visible"/>
                                      </p:to>
                                    </p:set>
                                  </p:childTnLst>
                                </p:cTn>
                              </p:par>
                            </p:childTnLst>
                          </p:cTn>
                        </p:par>
                      </p:childTnLst>
                    </p:cTn>
                  </p:par>
                </p:childTnLst>
              </p:cTn>
              <p:nextCondLst>
                <p:cond evt="onClick" delay="0">
                  <p:tgtEl>
                    <p:spTgt spid="643"/>
                  </p:tgtEl>
                </p:cond>
              </p:nextCondLst>
            </p:seq>
            <p:seq concurrent="1" nextAc="seek">
              <p:cTn id="1239" restart="whenNotActive" fill="hold" evtFilter="cancelBubble" nodeType="interactiveSeq">
                <p:stCondLst>
                  <p:cond evt="onClick" delay="0">
                    <p:tgtEl>
                      <p:spTgt spid="642"/>
                    </p:tgtEl>
                  </p:cond>
                </p:stCondLst>
                <p:endSync evt="end" delay="0">
                  <p:rtn val="all"/>
                </p:endSync>
                <p:childTnLst>
                  <p:par>
                    <p:cTn id="1240" fill="hold">
                      <p:stCondLst>
                        <p:cond delay="0"/>
                      </p:stCondLst>
                      <p:childTnLst>
                        <p:par>
                          <p:cTn id="1241" fill="hold">
                            <p:stCondLst>
                              <p:cond delay="0"/>
                            </p:stCondLst>
                            <p:childTnLst>
                              <p:par>
                                <p:cTn id="1242" presetID="1" presetClass="exit" presetSubtype="0" fill="hold" grpId="2" nodeType="withEffect">
                                  <p:stCondLst>
                                    <p:cond delay="0"/>
                                  </p:stCondLst>
                                  <p:childTnLst>
                                    <p:set>
                                      <p:cBhvr>
                                        <p:cTn id="1243" dur="1" fill="hold">
                                          <p:stCondLst>
                                            <p:cond delay="0"/>
                                          </p:stCondLst>
                                        </p:cTn>
                                        <p:tgtEl>
                                          <p:spTgt spid="642"/>
                                        </p:tgtEl>
                                        <p:attrNameLst>
                                          <p:attrName>style.visibility</p:attrName>
                                        </p:attrNameLst>
                                      </p:cBhvr>
                                      <p:to>
                                        <p:strVal val="hidden"/>
                                      </p:to>
                                    </p:set>
                                  </p:childTnLst>
                                </p:cTn>
                              </p:par>
                              <p:par>
                                <p:cTn id="1244" presetID="1" presetClass="exit" presetSubtype="0" fill="hold" grpId="2" nodeType="withEffect">
                                  <p:stCondLst>
                                    <p:cond delay="0"/>
                                  </p:stCondLst>
                                  <p:childTnLst>
                                    <p:set>
                                      <p:cBhvr>
                                        <p:cTn id="1245" dur="1" fill="hold">
                                          <p:stCondLst>
                                            <p:cond delay="0"/>
                                          </p:stCondLst>
                                        </p:cTn>
                                        <p:tgtEl>
                                          <p:spTgt spid="643"/>
                                        </p:tgtEl>
                                        <p:attrNameLst>
                                          <p:attrName>style.visibility</p:attrName>
                                        </p:attrNameLst>
                                      </p:cBhvr>
                                      <p:to>
                                        <p:strVal val="hidden"/>
                                      </p:to>
                                    </p:set>
                                  </p:childTnLst>
                                </p:cTn>
                              </p:par>
                              <p:par>
                                <p:cTn id="1246" presetID="1" presetClass="entr" presetSubtype="0" fill="hold" grpId="3" nodeType="withEffect">
                                  <p:stCondLst>
                                    <p:cond delay="0"/>
                                  </p:stCondLst>
                                  <p:childTnLst>
                                    <p:set>
                                      <p:cBhvr>
                                        <p:cTn id="1247" dur="1" fill="hold">
                                          <p:stCondLst>
                                            <p:cond delay="0"/>
                                          </p:stCondLst>
                                        </p:cTn>
                                        <p:tgtEl>
                                          <p:spTgt spid="645"/>
                                        </p:tgtEl>
                                        <p:attrNameLst>
                                          <p:attrName>style.visibility</p:attrName>
                                        </p:attrNameLst>
                                      </p:cBhvr>
                                      <p:to>
                                        <p:strVal val="visible"/>
                                      </p:to>
                                    </p:set>
                                  </p:childTnLst>
                                </p:cTn>
                              </p:par>
                              <p:par>
                                <p:cTn id="1248" presetID="1" presetClass="entr" presetSubtype="0" fill="hold" grpId="3" nodeType="withEffect">
                                  <p:stCondLst>
                                    <p:cond delay="0"/>
                                  </p:stCondLst>
                                  <p:childTnLst>
                                    <p:set>
                                      <p:cBhvr>
                                        <p:cTn id="1249" dur="1" fill="hold">
                                          <p:stCondLst>
                                            <p:cond delay="0"/>
                                          </p:stCondLst>
                                        </p:cTn>
                                        <p:tgtEl>
                                          <p:spTgt spid="644"/>
                                        </p:tgtEl>
                                        <p:attrNameLst>
                                          <p:attrName>style.visibility</p:attrName>
                                        </p:attrNameLst>
                                      </p:cBhvr>
                                      <p:to>
                                        <p:strVal val="visible"/>
                                      </p:to>
                                    </p:set>
                                  </p:childTnLst>
                                </p:cTn>
                              </p:par>
                            </p:childTnLst>
                          </p:cTn>
                        </p:par>
                      </p:childTnLst>
                    </p:cTn>
                  </p:par>
                </p:childTnLst>
              </p:cTn>
              <p:nextCondLst>
                <p:cond evt="onClick" delay="0">
                  <p:tgtEl>
                    <p:spTgt spid="642"/>
                  </p:tgtEl>
                </p:cond>
              </p:nextCondLst>
            </p:seq>
            <p:seq concurrent="1" nextAc="seek">
              <p:cTn id="1250" restart="whenNotActive" fill="hold" evtFilter="cancelBubble" nodeType="interactiveSeq">
                <p:stCondLst>
                  <p:cond evt="onClick" delay="0">
                    <p:tgtEl>
                      <p:spTgt spid="645"/>
                    </p:tgtEl>
                  </p:cond>
                </p:stCondLst>
                <p:endSync evt="end" delay="0">
                  <p:rtn val="all"/>
                </p:endSync>
                <p:childTnLst>
                  <p:par>
                    <p:cTn id="1251" fill="hold">
                      <p:stCondLst>
                        <p:cond delay="0"/>
                      </p:stCondLst>
                      <p:childTnLst>
                        <p:par>
                          <p:cTn id="1252" fill="hold">
                            <p:stCondLst>
                              <p:cond delay="0"/>
                            </p:stCondLst>
                            <p:childTnLst>
                              <p:par>
                                <p:cTn id="1253" presetID="1" presetClass="exit" presetSubtype="0" fill="hold" grpId="1" nodeType="withEffect">
                                  <p:stCondLst>
                                    <p:cond delay="0"/>
                                  </p:stCondLst>
                                  <p:childTnLst>
                                    <p:set>
                                      <p:cBhvr>
                                        <p:cTn id="1254" dur="1" fill="hold">
                                          <p:stCondLst>
                                            <p:cond delay="0"/>
                                          </p:stCondLst>
                                        </p:cTn>
                                        <p:tgtEl>
                                          <p:spTgt spid="645"/>
                                        </p:tgtEl>
                                        <p:attrNameLst>
                                          <p:attrName>style.visibility</p:attrName>
                                        </p:attrNameLst>
                                      </p:cBhvr>
                                      <p:to>
                                        <p:strVal val="hidden"/>
                                      </p:to>
                                    </p:set>
                                  </p:childTnLst>
                                </p:cTn>
                              </p:par>
                              <p:par>
                                <p:cTn id="1255" presetID="1" presetClass="exit" presetSubtype="0" fill="hold" grpId="1" nodeType="withEffect">
                                  <p:stCondLst>
                                    <p:cond delay="0"/>
                                  </p:stCondLst>
                                  <p:childTnLst>
                                    <p:set>
                                      <p:cBhvr>
                                        <p:cTn id="1256" dur="1" fill="hold">
                                          <p:stCondLst>
                                            <p:cond delay="0"/>
                                          </p:stCondLst>
                                        </p:cTn>
                                        <p:tgtEl>
                                          <p:spTgt spid="644"/>
                                        </p:tgtEl>
                                        <p:attrNameLst>
                                          <p:attrName>style.visibility</p:attrName>
                                        </p:attrNameLst>
                                      </p:cBhvr>
                                      <p:to>
                                        <p:strVal val="hidden"/>
                                      </p:to>
                                    </p:set>
                                  </p:childTnLst>
                                </p:cTn>
                              </p:par>
                              <p:par>
                                <p:cTn id="1257" presetID="1" presetClass="entr" presetSubtype="0" fill="hold" grpId="3" nodeType="withEffect">
                                  <p:stCondLst>
                                    <p:cond delay="0"/>
                                  </p:stCondLst>
                                  <p:childTnLst>
                                    <p:set>
                                      <p:cBhvr>
                                        <p:cTn id="1258" dur="1" fill="hold">
                                          <p:stCondLst>
                                            <p:cond delay="0"/>
                                          </p:stCondLst>
                                        </p:cTn>
                                        <p:tgtEl>
                                          <p:spTgt spid="643"/>
                                        </p:tgtEl>
                                        <p:attrNameLst>
                                          <p:attrName>style.visibility</p:attrName>
                                        </p:attrNameLst>
                                      </p:cBhvr>
                                      <p:to>
                                        <p:strVal val="visible"/>
                                      </p:to>
                                    </p:set>
                                  </p:childTnLst>
                                </p:cTn>
                              </p:par>
                              <p:par>
                                <p:cTn id="1259" presetID="1" presetClass="entr" presetSubtype="0" fill="hold" grpId="3" nodeType="withEffect">
                                  <p:stCondLst>
                                    <p:cond delay="0"/>
                                  </p:stCondLst>
                                  <p:childTnLst>
                                    <p:set>
                                      <p:cBhvr>
                                        <p:cTn id="1260" dur="1" fill="hold">
                                          <p:stCondLst>
                                            <p:cond delay="0"/>
                                          </p:stCondLst>
                                        </p:cTn>
                                        <p:tgtEl>
                                          <p:spTgt spid="642"/>
                                        </p:tgtEl>
                                        <p:attrNameLst>
                                          <p:attrName>style.visibility</p:attrName>
                                        </p:attrNameLst>
                                      </p:cBhvr>
                                      <p:to>
                                        <p:strVal val="visible"/>
                                      </p:to>
                                    </p:set>
                                  </p:childTnLst>
                                </p:cTn>
                              </p:par>
                            </p:childTnLst>
                          </p:cTn>
                        </p:par>
                      </p:childTnLst>
                    </p:cTn>
                  </p:par>
                </p:childTnLst>
              </p:cTn>
              <p:nextCondLst>
                <p:cond evt="onClick" delay="0">
                  <p:tgtEl>
                    <p:spTgt spid="645"/>
                  </p:tgtEl>
                </p:cond>
              </p:nextCondLst>
            </p:seq>
            <p:seq concurrent="1" nextAc="seek">
              <p:cTn id="1261" restart="whenNotActive" fill="hold" evtFilter="cancelBubble" nodeType="interactiveSeq">
                <p:stCondLst>
                  <p:cond evt="onClick" delay="0">
                    <p:tgtEl>
                      <p:spTgt spid="644"/>
                    </p:tgtEl>
                  </p:cond>
                </p:stCondLst>
                <p:endSync evt="end" delay="0">
                  <p:rtn val="all"/>
                </p:endSync>
                <p:childTnLst>
                  <p:par>
                    <p:cTn id="1262" fill="hold">
                      <p:stCondLst>
                        <p:cond delay="0"/>
                      </p:stCondLst>
                      <p:childTnLst>
                        <p:par>
                          <p:cTn id="1263" fill="hold">
                            <p:stCondLst>
                              <p:cond delay="0"/>
                            </p:stCondLst>
                            <p:childTnLst>
                              <p:par>
                                <p:cTn id="1264" presetID="1" presetClass="exit" presetSubtype="0" fill="hold" grpId="2" nodeType="withEffect">
                                  <p:stCondLst>
                                    <p:cond delay="0"/>
                                  </p:stCondLst>
                                  <p:childTnLst>
                                    <p:set>
                                      <p:cBhvr>
                                        <p:cTn id="1265" dur="1" fill="hold">
                                          <p:stCondLst>
                                            <p:cond delay="0"/>
                                          </p:stCondLst>
                                        </p:cTn>
                                        <p:tgtEl>
                                          <p:spTgt spid="644"/>
                                        </p:tgtEl>
                                        <p:attrNameLst>
                                          <p:attrName>style.visibility</p:attrName>
                                        </p:attrNameLst>
                                      </p:cBhvr>
                                      <p:to>
                                        <p:strVal val="hidden"/>
                                      </p:to>
                                    </p:set>
                                  </p:childTnLst>
                                </p:cTn>
                              </p:par>
                              <p:par>
                                <p:cTn id="1266" presetID="1" presetClass="exit" presetSubtype="0" fill="hold" grpId="2" nodeType="withEffect">
                                  <p:stCondLst>
                                    <p:cond delay="0"/>
                                  </p:stCondLst>
                                  <p:childTnLst>
                                    <p:set>
                                      <p:cBhvr>
                                        <p:cTn id="1267" dur="1" fill="hold">
                                          <p:stCondLst>
                                            <p:cond delay="0"/>
                                          </p:stCondLst>
                                        </p:cTn>
                                        <p:tgtEl>
                                          <p:spTgt spid="645"/>
                                        </p:tgtEl>
                                        <p:attrNameLst>
                                          <p:attrName>style.visibility</p:attrName>
                                        </p:attrNameLst>
                                      </p:cBhvr>
                                      <p:to>
                                        <p:strVal val="hidden"/>
                                      </p:to>
                                    </p:set>
                                  </p:childTnLst>
                                </p:cTn>
                              </p:par>
                              <p:par>
                                <p:cTn id="1268" presetID="1" presetClass="entr" presetSubtype="0" fill="hold" grpId="0" nodeType="withEffect">
                                  <p:stCondLst>
                                    <p:cond delay="0"/>
                                  </p:stCondLst>
                                  <p:childTnLst>
                                    <p:set>
                                      <p:cBhvr>
                                        <p:cTn id="1269" dur="1" fill="hold">
                                          <p:stCondLst>
                                            <p:cond delay="0"/>
                                          </p:stCondLst>
                                        </p:cTn>
                                        <p:tgtEl>
                                          <p:spTgt spid="647"/>
                                        </p:tgtEl>
                                        <p:attrNameLst>
                                          <p:attrName>style.visibility</p:attrName>
                                        </p:attrNameLst>
                                      </p:cBhvr>
                                      <p:to>
                                        <p:strVal val="visible"/>
                                      </p:to>
                                    </p:set>
                                  </p:childTnLst>
                                </p:cTn>
                              </p:par>
                              <p:par>
                                <p:cTn id="1270" presetID="1" presetClass="entr" presetSubtype="0" fill="hold" grpId="0" nodeType="withEffect">
                                  <p:stCondLst>
                                    <p:cond delay="0"/>
                                  </p:stCondLst>
                                  <p:childTnLst>
                                    <p:set>
                                      <p:cBhvr>
                                        <p:cTn id="1271" dur="1" fill="hold">
                                          <p:stCondLst>
                                            <p:cond delay="0"/>
                                          </p:stCondLst>
                                        </p:cTn>
                                        <p:tgtEl>
                                          <p:spTgt spid="646"/>
                                        </p:tgtEl>
                                        <p:attrNameLst>
                                          <p:attrName>style.visibility</p:attrName>
                                        </p:attrNameLst>
                                      </p:cBhvr>
                                      <p:to>
                                        <p:strVal val="visible"/>
                                      </p:to>
                                    </p:set>
                                  </p:childTnLst>
                                </p:cTn>
                              </p:par>
                            </p:childTnLst>
                          </p:cTn>
                        </p:par>
                      </p:childTnLst>
                    </p:cTn>
                  </p:par>
                </p:childTnLst>
              </p:cTn>
              <p:nextCondLst>
                <p:cond evt="onClick" delay="0">
                  <p:tgtEl>
                    <p:spTgt spid="644"/>
                  </p:tgtEl>
                </p:cond>
              </p:nextCondLst>
            </p:seq>
            <p:seq concurrent="1" nextAc="seek">
              <p:cTn id="1272" restart="whenNotActive" fill="hold" evtFilter="cancelBubble" nodeType="interactiveSeq">
                <p:stCondLst>
                  <p:cond evt="onClick" delay="0">
                    <p:tgtEl>
                      <p:spTgt spid="647"/>
                    </p:tgtEl>
                  </p:cond>
                </p:stCondLst>
                <p:endSync evt="end" delay="0">
                  <p:rtn val="all"/>
                </p:endSync>
                <p:childTnLst>
                  <p:par>
                    <p:cTn id="1273" fill="hold">
                      <p:stCondLst>
                        <p:cond delay="0"/>
                      </p:stCondLst>
                      <p:childTnLst>
                        <p:par>
                          <p:cTn id="1274" fill="hold">
                            <p:stCondLst>
                              <p:cond delay="0"/>
                            </p:stCondLst>
                            <p:childTnLst>
                              <p:par>
                                <p:cTn id="1275" presetID="1" presetClass="exit" presetSubtype="0" fill="hold" grpId="1" nodeType="withEffect">
                                  <p:stCondLst>
                                    <p:cond delay="0"/>
                                  </p:stCondLst>
                                  <p:childTnLst>
                                    <p:set>
                                      <p:cBhvr>
                                        <p:cTn id="1276" dur="1" fill="hold">
                                          <p:stCondLst>
                                            <p:cond delay="0"/>
                                          </p:stCondLst>
                                        </p:cTn>
                                        <p:tgtEl>
                                          <p:spTgt spid="647"/>
                                        </p:tgtEl>
                                        <p:attrNameLst>
                                          <p:attrName>style.visibility</p:attrName>
                                        </p:attrNameLst>
                                      </p:cBhvr>
                                      <p:to>
                                        <p:strVal val="hidden"/>
                                      </p:to>
                                    </p:set>
                                  </p:childTnLst>
                                </p:cTn>
                              </p:par>
                              <p:par>
                                <p:cTn id="1277" presetID="1" presetClass="exit" presetSubtype="0" fill="hold" grpId="1" nodeType="withEffect">
                                  <p:stCondLst>
                                    <p:cond delay="0"/>
                                  </p:stCondLst>
                                  <p:childTnLst>
                                    <p:set>
                                      <p:cBhvr>
                                        <p:cTn id="1278" dur="1" fill="hold">
                                          <p:stCondLst>
                                            <p:cond delay="0"/>
                                          </p:stCondLst>
                                        </p:cTn>
                                        <p:tgtEl>
                                          <p:spTgt spid="646"/>
                                        </p:tgtEl>
                                        <p:attrNameLst>
                                          <p:attrName>style.visibility</p:attrName>
                                        </p:attrNameLst>
                                      </p:cBhvr>
                                      <p:to>
                                        <p:strVal val="hidden"/>
                                      </p:to>
                                    </p:set>
                                  </p:childTnLst>
                                </p:cTn>
                              </p:par>
                              <p:par>
                                <p:cTn id="1279" presetID="1" presetClass="entr" presetSubtype="0" fill="hold" grpId="0" nodeType="withEffect">
                                  <p:stCondLst>
                                    <p:cond delay="0"/>
                                  </p:stCondLst>
                                  <p:childTnLst>
                                    <p:set>
                                      <p:cBhvr>
                                        <p:cTn id="1280" dur="1" fill="hold">
                                          <p:stCondLst>
                                            <p:cond delay="0"/>
                                          </p:stCondLst>
                                        </p:cTn>
                                        <p:tgtEl>
                                          <p:spTgt spid="645"/>
                                        </p:tgtEl>
                                        <p:attrNameLst>
                                          <p:attrName>style.visibility</p:attrName>
                                        </p:attrNameLst>
                                      </p:cBhvr>
                                      <p:to>
                                        <p:strVal val="visible"/>
                                      </p:to>
                                    </p:set>
                                  </p:childTnLst>
                                </p:cTn>
                              </p:par>
                              <p:par>
                                <p:cTn id="1281" presetID="1" presetClass="entr" presetSubtype="0" fill="hold" grpId="0" nodeType="withEffect">
                                  <p:stCondLst>
                                    <p:cond delay="0"/>
                                  </p:stCondLst>
                                  <p:childTnLst>
                                    <p:set>
                                      <p:cBhvr>
                                        <p:cTn id="1282" dur="1" fill="hold">
                                          <p:stCondLst>
                                            <p:cond delay="0"/>
                                          </p:stCondLst>
                                        </p:cTn>
                                        <p:tgtEl>
                                          <p:spTgt spid="644"/>
                                        </p:tgtEl>
                                        <p:attrNameLst>
                                          <p:attrName>style.visibility</p:attrName>
                                        </p:attrNameLst>
                                      </p:cBhvr>
                                      <p:to>
                                        <p:strVal val="visible"/>
                                      </p:to>
                                    </p:set>
                                  </p:childTnLst>
                                </p:cTn>
                              </p:par>
                            </p:childTnLst>
                          </p:cTn>
                        </p:par>
                      </p:childTnLst>
                    </p:cTn>
                  </p:par>
                </p:childTnLst>
              </p:cTn>
              <p:nextCondLst>
                <p:cond evt="onClick" delay="0">
                  <p:tgtEl>
                    <p:spTgt spid="647"/>
                  </p:tgtEl>
                </p:cond>
              </p:nextCondLst>
            </p:seq>
            <p:seq concurrent="1" nextAc="seek">
              <p:cTn id="1283" restart="whenNotActive" fill="hold" evtFilter="cancelBubble" nodeType="interactiveSeq">
                <p:stCondLst>
                  <p:cond evt="onClick" delay="0">
                    <p:tgtEl>
                      <p:spTgt spid="646"/>
                    </p:tgtEl>
                  </p:cond>
                </p:stCondLst>
                <p:endSync evt="end" delay="0">
                  <p:rtn val="all"/>
                </p:endSync>
                <p:childTnLst>
                  <p:par>
                    <p:cTn id="1284" fill="hold">
                      <p:stCondLst>
                        <p:cond delay="0"/>
                      </p:stCondLst>
                      <p:childTnLst>
                        <p:par>
                          <p:cTn id="1285" fill="hold">
                            <p:stCondLst>
                              <p:cond delay="0"/>
                            </p:stCondLst>
                            <p:childTnLst>
                              <p:par>
                                <p:cTn id="1286" presetID="1" presetClass="exit" presetSubtype="0" fill="hold" grpId="2" nodeType="withEffect">
                                  <p:stCondLst>
                                    <p:cond delay="0"/>
                                  </p:stCondLst>
                                  <p:childTnLst>
                                    <p:set>
                                      <p:cBhvr>
                                        <p:cTn id="1287" dur="1" fill="hold">
                                          <p:stCondLst>
                                            <p:cond delay="0"/>
                                          </p:stCondLst>
                                        </p:cTn>
                                        <p:tgtEl>
                                          <p:spTgt spid="646"/>
                                        </p:tgtEl>
                                        <p:attrNameLst>
                                          <p:attrName>style.visibility</p:attrName>
                                        </p:attrNameLst>
                                      </p:cBhvr>
                                      <p:to>
                                        <p:strVal val="hidden"/>
                                      </p:to>
                                    </p:set>
                                  </p:childTnLst>
                                </p:cTn>
                              </p:par>
                              <p:par>
                                <p:cTn id="1288" presetID="1" presetClass="exit" presetSubtype="0" fill="hold" grpId="2" nodeType="withEffect">
                                  <p:stCondLst>
                                    <p:cond delay="0"/>
                                  </p:stCondLst>
                                  <p:childTnLst>
                                    <p:set>
                                      <p:cBhvr>
                                        <p:cTn id="1289" dur="1" fill="hold">
                                          <p:stCondLst>
                                            <p:cond delay="0"/>
                                          </p:stCondLst>
                                        </p:cTn>
                                        <p:tgtEl>
                                          <p:spTgt spid="647"/>
                                        </p:tgtEl>
                                        <p:attrNameLst>
                                          <p:attrName>style.visibility</p:attrName>
                                        </p:attrNameLst>
                                      </p:cBhvr>
                                      <p:to>
                                        <p:strVal val="hidden"/>
                                      </p:to>
                                    </p:set>
                                  </p:childTnLst>
                                </p:cTn>
                              </p:par>
                              <p:par>
                                <p:cTn id="1290" presetID="1" presetClass="entr" presetSubtype="0" fill="hold" grpId="3" nodeType="withEffect">
                                  <p:stCondLst>
                                    <p:cond delay="0"/>
                                  </p:stCondLst>
                                  <p:childTnLst>
                                    <p:set>
                                      <p:cBhvr>
                                        <p:cTn id="1291" dur="1" fill="hold">
                                          <p:stCondLst>
                                            <p:cond delay="0"/>
                                          </p:stCondLst>
                                        </p:cTn>
                                        <p:tgtEl>
                                          <p:spTgt spid="649"/>
                                        </p:tgtEl>
                                        <p:attrNameLst>
                                          <p:attrName>style.visibility</p:attrName>
                                        </p:attrNameLst>
                                      </p:cBhvr>
                                      <p:to>
                                        <p:strVal val="visible"/>
                                      </p:to>
                                    </p:set>
                                  </p:childTnLst>
                                </p:cTn>
                              </p:par>
                              <p:par>
                                <p:cTn id="1292" presetID="1" presetClass="entr" presetSubtype="0" fill="hold" grpId="3" nodeType="withEffect">
                                  <p:stCondLst>
                                    <p:cond delay="0"/>
                                  </p:stCondLst>
                                  <p:childTnLst>
                                    <p:set>
                                      <p:cBhvr>
                                        <p:cTn id="1293" dur="1" fill="hold">
                                          <p:stCondLst>
                                            <p:cond delay="0"/>
                                          </p:stCondLst>
                                        </p:cTn>
                                        <p:tgtEl>
                                          <p:spTgt spid="648"/>
                                        </p:tgtEl>
                                        <p:attrNameLst>
                                          <p:attrName>style.visibility</p:attrName>
                                        </p:attrNameLst>
                                      </p:cBhvr>
                                      <p:to>
                                        <p:strVal val="visible"/>
                                      </p:to>
                                    </p:set>
                                  </p:childTnLst>
                                </p:cTn>
                              </p:par>
                            </p:childTnLst>
                          </p:cTn>
                        </p:par>
                      </p:childTnLst>
                    </p:cTn>
                  </p:par>
                </p:childTnLst>
              </p:cTn>
              <p:nextCondLst>
                <p:cond evt="onClick" delay="0">
                  <p:tgtEl>
                    <p:spTgt spid="646"/>
                  </p:tgtEl>
                </p:cond>
              </p:nextCondLst>
            </p:seq>
            <p:seq concurrent="1" nextAc="seek">
              <p:cTn id="1294" restart="whenNotActive" fill="hold" evtFilter="cancelBubble" nodeType="interactiveSeq">
                <p:stCondLst>
                  <p:cond evt="onClick" delay="0">
                    <p:tgtEl>
                      <p:spTgt spid="649"/>
                    </p:tgtEl>
                  </p:cond>
                </p:stCondLst>
                <p:endSync evt="end" delay="0">
                  <p:rtn val="all"/>
                </p:endSync>
                <p:childTnLst>
                  <p:par>
                    <p:cTn id="1295" fill="hold">
                      <p:stCondLst>
                        <p:cond delay="0"/>
                      </p:stCondLst>
                      <p:childTnLst>
                        <p:par>
                          <p:cTn id="1296" fill="hold">
                            <p:stCondLst>
                              <p:cond delay="0"/>
                            </p:stCondLst>
                            <p:childTnLst>
                              <p:par>
                                <p:cTn id="1297" presetID="1" presetClass="exit" presetSubtype="0" fill="hold" grpId="1" nodeType="withEffect">
                                  <p:stCondLst>
                                    <p:cond delay="0"/>
                                  </p:stCondLst>
                                  <p:childTnLst>
                                    <p:set>
                                      <p:cBhvr>
                                        <p:cTn id="1298" dur="1" fill="hold">
                                          <p:stCondLst>
                                            <p:cond delay="0"/>
                                          </p:stCondLst>
                                        </p:cTn>
                                        <p:tgtEl>
                                          <p:spTgt spid="649"/>
                                        </p:tgtEl>
                                        <p:attrNameLst>
                                          <p:attrName>style.visibility</p:attrName>
                                        </p:attrNameLst>
                                      </p:cBhvr>
                                      <p:to>
                                        <p:strVal val="hidden"/>
                                      </p:to>
                                    </p:set>
                                  </p:childTnLst>
                                </p:cTn>
                              </p:par>
                              <p:par>
                                <p:cTn id="1299" presetID="1" presetClass="exit" presetSubtype="0" fill="hold" grpId="1" nodeType="withEffect">
                                  <p:stCondLst>
                                    <p:cond delay="0"/>
                                  </p:stCondLst>
                                  <p:childTnLst>
                                    <p:set>
                                      <p:cBhvr>
                                        <p:cTn id="1300" dur="1" fill="hold">
                                          <p:stCondLst>
                                            <p:cond delay="0"/>
                                          </p:stCondLst>
                                        </p:cTn>
                                        <p:tgtEl>
                                          <p:spTgt spid="648"/>
                                        </p:tgtEl>
                                        <p:attrNameLst>
                                          <p:attrName>style.visibility</p:attrName>
                                        </p:attrNameLst>
                                      </p:cBhvr>
                                      <p:to>
                                        <p:strVal val="hidden"/>
                                      </p:to>
                                    </p:set>
                                  </p:childTnLst>
                                </p:cTn>
                              </p:par>
                              <p:par>
                                <p:cTn id="1301" presetID="1" presetClass="entr" presetSubtype="0" fill="hold" grpId="3" nodeType="withEffect">
                                  <p:stCondLst>
                                    <p:cond delay="0"/>
                                  </p:stCondLst>
                                  <p:childTnLst>
                                    <p:set>
                                      <p:cBhvr>
                                        <p:cTn id="1302" dur="1" fill="hold">
                                          <p:stCondLst>
                                            <p:cond delay="0"/>
                                          </p:stCondLst>
                                        </p:cTn>
                                        <p:tgtEl>
                                          <p:spTgt spid="647"/>
                                        </p:tgtEl>
                                        <p:attrNameLst>
                                          <p:attrName>style.visibility</p:attrName>
                                        </p:attrNameLst>
                                      </p:cBhvr>
                                      <p:to>
                                        <p:strVal val="visible"/>
                                      </p:to>
                                    </p:set>
                                  </p:childTnLst>
                                </p:cTn>
                              </p:par>
                              <p:par>
                                <p:cTn id="1303" presetID="1" presetClass="entr" presetSubtype="0" fill="hold" grpId="3" nodeType="withEffect">
                                  <p:stCondLst>
                                    <p:cond delay="0"/>
                                  </p:stCondLst>
                                  <p:childTnLst>
                                    <p:set>
                                      <p:cBhvr>
                                        <p:cTn id="1304" dur="1" fill="hold">
                                          <p:stCondLst>
                                            <p:cond delay="0"/>
                                          </p:stCondLst>
                                        </p:cTn>
                                        <p:tgtEl>
                                          <p:spTgt spid="646"/>
                                        </p:tgtEl>
                                        <p:attrNameLst>
                                          <p:attrName>style.visibility</p:attrName>
                                        </p:attrNameLst>
                                      </p:cBhvr>
                                      <p:to>
                                        <p:strVal val="visible"/>
                                      </p:to>
                                    </p:set>
                                  </p:childTnLst>
                                </p:cTn>
                              </p:par>
                            </p:childTnLst>
                          </p:cTn>
                        </p:par>
                      </p:childTnLst>
                    </p:cTn>
                  </p:par>
                </p:childTnLst>
              </p:cTn>
              <p:nextCondLst>
                <p:cond evt="onClick" delay="0">
                  <p:tgtEl>
                    <p:spTgt spid="649"/>
                  </p:tgtEl>
                </p:cond>
              </p:nextCondLst>
            </p:seq>
            <p:seq concurrent="1" nextAc="seek">
              <p:cTn id="1305" restart="whenNotActive" fill="hold" evtFilter="cancelBubble" nodeType="interactiveSeq">
                <p:stCondLst>
                  <p:cond evt="onClick" delay="0">
                    <p:tgtEl>
                      <p:spTgt spid="648"/>
                    </p:tgtEl>
                  </p:cond>
                </p:stCondLst>
                <p:endSync evt="end" delay="0">
                  <p:rtn val="all"/>
                </p:endSync>
                <p:childTnLst>
                  <p:par>
                    <p:cTn id="1306" fill="hold">
                      <p:stCondLst>
                        <p:cond delay="0"/>
                      </p:stCondLst>
                      <p:childTnLst>
                        <p:par>
                          <p:cTn id="1307" fill="hold">
                            <p:stCondLst>
                              <p:cond delay="0"/>
                            </p:stCondLst>
                            <p:childTnLst>
                              <p:par>
                                <p:cTn id="1308" presetID="1" presetClass="exit" presetSubtype="0" fill="hold" grpId="2" nodeType="withEffect">
                                  <p:stCondLst>
                                    <p:cond delay="0"/>
                                  </p:stCondLst>
                                  <p:childTnLst>
                                    <p:set>
                                      <p:cBhvr>
                                        <p:cTn id="1309" dur="1" fill="hold">
                                          <p:stCondLst>
                                            <p:cond delay="0"/>
                                          </p:stCondLst>
                                        </p:cTn>
                                        <p:tgtEl>
                                          <p:spTgt spid="648"/>
                                        </p:tgtEl>
                                        <p:attrNameLst>
                                          <p:attrName>style.visibility</p:attrName>
                                        </p:attrNameLst>
                                      </p:cBhvr>
                                      <p:to>
                                        <p:strVal val="hidden"/>
                                      </p:to>
                                    </p:set>
                                  </p:childTnLst>
                                </p:cTn>
                              </p:par>
                              <p:par>
                                <p:cTn id="1310" presetID="1" presetClass="exit" presetSubtype="0" fill="hold" grpId="2" nodeType="withEffect">
                                  <p:stCondLst>
                                    <p:cond delay="0"/>
                                  </p:stCondLst>
                                  <p:childTnLst>
                                    <p:set>
                                      <p:cBhvr>
                                        <p:cTn id="1311" dur="1" fill="hold">
                                          <p:stCondLst>
                                            <p:cond delay="0"/>
                                          </p:stCondLst>
                                        </p:cTn>
                                        <p:tgtEl>
                                          <p:spTgt spid="649"/>
                                        </p:tgtEl>
                                        <p:attrNameLst>
                                          <p:attrName>style.visibility</p:attrName>
                                        </p:attrNameLst>
                                      </p:cBhvr>
                                      <p:to>
                                        <p:strVal val="hidden"/>
                                      </p:to>
                                    </p:set>
                                  </p:childTnLst>
                                </p:cTn>
                              </p:par>
                              <p:par>
                                <p:cTn id="1312" presetID="1" presetClass="entr" presetSubtype="0" fill="hold" grpId="0" nodeType="withEffect">
                                  <p:stCondLst>
                                    <p:cond delay="0"/>
                                  </p:stCondLst>
                                  <p:childTnLst>
                                    <p:set>
                                      <p:cBhvr>
                                        <p:cTn id="1313" dur="1" fill="hold">
                                          <p:stCondLst>
                                            <p:cond delay="0"/>
                                          </p:stCondLst>
                                        </p:cTn>
                                        <p:tgtEl>
                                          <p:spTgt spid="651"/>
                                        </p:tgtEl>
                                        <p:attrNameLst>
                                          <p:attrName>style.visibility</p:attrName>
                                        </p:attrNameLst>
                                      </p:cBhvr>
                                      <p:to>
                                        <p:strVal val="visible"/>
                                      </p:to>
                                    </p:set>
                                  </p:childTnLst>
                                </p:cTn>
                              </p:par>
                              <p:par>
                                <p:cTn id="1314" presetID="1" presetClass="entr" presetSubtype="0" fill="hold" grpId="0" nodeType="withEffect">
                                  <p:stCondLst>
                                    <p:cond delay="0"/>
                                  </p:stCondLst>
                                  <p:childTnLst>
                                    <p:set>
                                      <p:cBhvr>
                                        <p:cTn id="1315" dur="1" fill="hold">
                                          <p:stCondLst>
                                            <p:cond delay="0"/>
                                          </p:stCondLst>
                                        </p:cTn>
                                        <p:tgtEl>
                                          <p:spTgt spid="650"/>
                                        </p:tgtEl>
                                        <p:attrNameLst>
                                          <p:attrName>style.visibility</p:attrName>
                                        </p:attrNameLst>
                                      </p:cBhvr>
                                      <p:to>
                                        <p:strVal val="visible"/>
                                      </p:to>
                                    </p:set>
                                  </p:childTnLst>
                                </p:cTn>
                              </p:par>
                            </p:childTnLst>
                          </p:cTn>
                        </p:par>
                      </p:childTnLst>
                    </p:cTn>
                  </p:par>
                </p:childTnLst>
              </p:cTn>
              <p:nextCondLst>
                <p:cond evt="onClick" delay="0">
                  <p:tgtEl>
                    <p:spTgt spid="648"/>
                  </p:tgtEl>
                </p:cond>
              </p:nextCondLst>
            </p:seq>
            <p:seq concurrent="1" nextAc="seek">
              <p:cTn id="1316" restart="whenNotActive" fill="hold" evtFilter="cancelBubble" nodeType="interactiveSeq">
                <p:stCondLst>
                  <p:cond evt="onClick" delay="0">
                    <p:tgtEl>
                      <p:spTgt spid="651"/>
                    </p:tgtEl>
                  </p:cond>
                </p:stCondLst>
                <p:endSync evt="end" delay="0">
                  <p:rtn val="all"/>
                </p:endSync>
                <p:childTnLst>
                  <p:par>
                    <p:cTn id="1317" fill="hold">
                      <p:stCondLst>
                        <p:cond delay="0"/>
                      </p:stCondLst>
                      <p:childTnLst>
                        <p:par>
                          <p:cTn id="1318" fill="hold">
                            <p:stCondLst>
                              <p:cond delay="0"/>
                            </p:stCondLst>
                            <p:childTnLst>
                              <p:par>
                                <p:cTn id="1319" presetID="1" presetClass="exit" presetSubtype="0" fill="hold" grpId="1" nodeType="withEffect">
                                  <p:stCondLst>
                                    <p:cond delay="0"/>
                                  </p:stCondLst>
                                  <p:childTnLst>
                                    <p:set>
                                      <p:cBhvr>
                                        <p:cTn id="1320" dur="1" fill="hold">
                                          <p:stCondLst>
                                            <p:cond delay="0"/>
                                          </p:stCondLst>
                                        </p:cTn>
                                        <p:tgtEl>
                                          <p:spTgt spid="651"/>
                                        </p:tgtEl>
                                        <p:attrNameLst>
                                          <p:attrName>style.visibility</p:attrName>
                                        </p:attrNameLst>
                                      </p:cBhvr>
                                      <p:to>
                                        <p:strVal val="hidden"/>
                                      </p:to>
                                    </p:set>
                                  </p:childTnLst>
                                </p:cTn>
                              </p:par>
                              <p:par>
                                <p:cTn id="1321" presetID="1" presetClass="exit" presetSubtype="0" fill="hold" grpId="1" nodeType="withEffect">
                                  <p:stCondLst>
                                    <p:cond delay="0"/>
                                  </p:stCondLst>
                                  <p:childTnLst>
                                    <p:set>
                                      <p:cBhvr>
                                        <p:cTn id="1322" dur="1" fill="hold">
                                          <p:stCondLst>
                                            <p:cond delay="0"/>
                                          </p:stCondLst>
                                        </p:cTn>
                                        <p:tgtEl>
                                          <p:spTgt spid="650"/>
                                        </p:tgtEl>
                                        <p:attrNameLst>
                                          <p:attrName>style.visibility</p:attrName>
                                        </p:attrNameLst>
                                      </p:cBhvr>
                                      <p:to>
                                        <p:strVal val="hidden"/>
                                      </p:to>
                                    </p:set>
                                  </p:childTnLst>
                                </p:cTn>
                              </p:par>
                              <p:par>
                                <p:cTn id="1323" presetID="1" presetClass="entr" presetSubtype="0" fill="hold" grpId="0" nodeType="withEffect">
                                  <p:stCondLst>
                                    <p:cond delay="0"/>
                                  </p:stCondLst>
                                  <p:childTnLst>
                                    <p:set>
                                      <p:cBhvr>
                                        <p:cTn id="1324" dur="1" fill="hold">
                                          <p:stCondLst>
                                            <p:cond delay="0"/>
                                          </p:stCondLst>
                                        </p:cTn>
                                        <p:tgtEl>
                                          <p:spTgt spid="649"/>
                                        </p:tgtEl>
                                        <p:attrNameLst>
                                          <p:attrName>style.visibility</p:attrName>
                                        </p:attrNameLst>
                                      </p:cBhvr>
                                      <p:to>
                                        <p:strVal val="visible"/>
                                      </p:to>
                                    </p:set>
                                  </p:childTnLst>
                                </p:cTn>
                              </p:par>
                              <p:par>
                                <p:cTn id="1325" presetID="1" presetClass="entr" presetSubtype="0" fill="hold" grpId="0" nodeType="withEffect">
                                  <p:stCondLst>
                                    <p:cond delay="0"/>
                                  </p:stCondLst>
                                  <p:childTnLst>
                                    <p:set>
                                      <p:cBhvr>
                                        <p:cTn id="1326" dur="1" fill="hold">
                                          <p:stCondLst>
                                            <p:cond delay="0"/>
                                          </p:stCondLst>
                                        </p:cTn>
                                        <p:tgtEl>
                                          <p:spTgt spid="648"/>
                                        </p:tgtEl>
                                        <p:attrNameLst>
                                          <p:attrName>style.visibility</p:attrName>
                                        </p:attrNameLst>
                                      </p:cBhvr>
                                      <p:to>
                                        <p:strVal val="visible"/>
                                      </p:to>
                                    </p:set>
                                  </p:childTnLst>
                                </p:cTn>
                              </p:par>
                            </p:childTnLst>
                          </p:cTn>
                        </p:par>
                      </p:childTnLst>
                    </p:cTn>
                  </p:par>
                </p:childTnLst>
              </p:cTn>
              <p:nextCondLst>
                <p:cond evt="onClick" delay="0">
                  <p:tgtEl>
                    <p:spTgt spid="651"/>
                  </p:tgtEl>
                </p:cond>
              </p:nextCondLst>
            </p:seq>
            <p:seq concurrent="1" nextAc="seek">
              <p:cTn id="1327" restart="whenNotActive" fill="hold" evtFilter="cancelBubble" nodeType="interactiveSeq">
                <p:stCondLst>
                  <p:cond evt="onClick" delay="0">
                    <p:tgtEl>
                      <p:spTgt spid="650"/>
                    </p:tgtEl>
                  </p:cond>
                </p:stCondLst>
                <p:endSync evt="end" delay="0">
                  <p:rtn val="all"/>
                </p:endSync>
                <p:childTnLst>
                  <p:par>
                    <p:cTn id="1328" fill="hold">
                      <p:stCondLst>
                        <p:cond delay="0"/>
                      </p:stCondLst>
                      <p:childTnLst>
                        <p:par>
                          <p:cTn id="1329" fill="hold">
                            <p:stCondLst>
                              <p:cond delay="0"/>
                            </p:stCondLst>
                            <p:childTnLst>
                              <p:par>
                                <p:cTn id="1330" presetID="1" presetClass="exit" presetSubtype="0" fill="hold" grpId="2" nodeType="withEffect">
                                  <p:stCondLst>
                                    <p:cond delay="0"/>
                                  </p:stCondLst>
                                  <p:childTnLst>
                                    <p:set>
                                      <p:cBhvr>
                                        <p:cTn id="1331" dur="1" fill="hold">
                                          <p:stCondLst>
                                            <p:cond delay="0"/>
                                          </p:stCondLst>
                                        </p:cTn>
                                        <p:tgtEl>
                                          <p:spTgt spid="650"/>
                                        </p:tgtEl>
                                        <p:attrNameLst>
                                          <p:attrName>style.visibility</p:attrName>
                                        </p:attrNameLst>
                                      </p:cBhvr>
                                      <p:to>
                                        <p:strVal val="hidden"/>
                                      </p:to>
                                    </p:set>
                                  </p:childTnLst>
                                </p:cTn>
                              </p:par>
                              <p:par>
                                <p:cTn id="1332" presetID="1" presetClass="exit" presetSubtype="0" fill="hold" grpId="2" nodeType="withEffect">
                                  <p:stCondLst>
                                    <p:cond delay="0"/>
                                  </p:stCondLst>
                                  <p:childTnLst>
                                    <p:set>
                                      <p:cBhvr>
                                        <p:cTn id="1333" dur="1" fill="hold">
                                          <p:stCondLst>
                                            <p:cond delay="0"/>
                                          </p:stCondLst>
                                        </p:cTn>
                                        <p:tgtEl>
                                          <p:spTgt spid="651"/>
                                        </p:tgtEl>
                                        <p:attrNameLst>
                                          <p:attrName>style.visibility</p:attrName>
                                        </p:attrNameLst>
                                      </p:cBhvr>
                                      <p:to>
                                        <p:strVal val="hidden"/>
                                      </p:to>
                                    </p:set>
                                  </p:childTnLst>
                                </p:cTn>
                              </p:par>
                              <p:par>
                                <p:cTn id="1334" presetID="1" presetClass="entr" presetSubtype="0" fill="hold" grpId="3" nodeType="withEffect">
                                  <p:stCondLst>
                                    <p:cond delay="0"/>
                                  </p:stCondLst>
                                  <p:childTnLst>
                                    <p:set>
                                      <p:cBhvr>
                                        <p:cTn id="1335" dur="1" fill="hold">
                                          <p:stCondLst>
                                            <p:cond delay="0"/>
                                          </p:stCondLst>
                                        </p:cTn>
                                        <p:tgtEl>
                                          <p:spTgt spid="653"/>
                                        </p:tgtEl>
                                        <p:attrNameLst>
                                          <p:attrName>style.visibility</p:attrName>
                                        </p:attrNameLst>
                                      </p:cBhvr>
                                      <p:to>
                                        <p:strVal val="visible"/>
                                      </p:to>
                                    </p:set>
                                  </p:childTnLst>
                                </p:cTn>
                              </p:par>
                              <p:par>
                                <p:cTn id="1336" presetID="1" presetClass="entr" presetSubtype="0" fill="hold" grpId="3" nodeType="withEffect">
                                  <p:stCondLst>
                                    <p:cond delay="0"/>
                                  </p:stCondLst>
                                  <p:childTnLst>
                                    <p:set>
                                      <p:cBhvr>
                                        <p:cTn id="1337" dur="1" fill="hold">
                                          <p:stCondLst>
                                            <p:cond delay="0"/>
                                          </p:stCondLst>
                                        </p:cTn>
                                        <p:tgtEl>
                                          <p:spTgt spid="652"/>
                                        </p:tgtEl>
                                        <p:attrNameLst>
                                          <p:attrName>style.visibility</p:attrName>
                                        </p:attrNameLst>
                                      </p:cBhvr>
                                      <p:to>
                                        <p:strVal val="visible"/>
                                      </p:to>
                                    </p:set>
                                  </p:childTnLst>
                                </p:cTn>
                              </p:par>
                            </p:childTnLst>
                          </p:cTn>
                        </p:par>
                      </p:childTnLst>
                    </p:cTn>
                  </p:par>
                </p:childTnLst>
              </p:cTn>
              <p:nextCondLst>
                <p:cond evt="onClick" delay="0">
                  <p:tgtEl>
                    <p:spTgt spid="650"/>
                  </p:tgtEl>
                </p:cond>
              </p:nextCondLst>
            </p:seq>
            <p:seq concurrent="1" nextAc="seek">
              <p:cTn id="1338" restart="whenNotActive" fill="hold" evtFilter="cancelBubble" nodeType="interactiveSeq">
                <p:stCondLst>
                  <p:cond evt="onClick" delay="0">
                    <p:tgtEl>
                      <p:spTgt spid="653"/>
                    </p:tgtEl>
                  </p:cond>
                </p:stCondLst>
                <p:endSync evt="end" delay="0">
                  <p:rtn val="all"/>
                </p:endSync>
                <p:childTnLst>
                  <p:par>
                    <p:cTn id="1339" fill="hold">
                      <p:stCondLst>
                        <p:cond delay="0"/>
                      </p:stCondLst>
                      <p:childTnLst>
                        <p:par>
                          <p:cTn id="1340" fill="hold">
                            <p:stCondLst>
                              <p:cond delay="0"/>
                            </p:stCondLst>
                            <p:childTnLst>
                              <p:par>
                                <p:cTn id="1341" presetID="1" presetClass="exit" presetSubtype="0" fill="hold" grpId="1" nodeType="withEffect">
                                  <p:stCondLst>
                                    <p:cond delay="0"/>
                                  </p:stCondLst>
                                  <p:childTnLst>
                                    <p:set>
                                      <p:cBhvr>
                                        <p:cTn id="1342" dur="1" fill="hold">
                                          <p:stCondLst>
                                            <p:cond delay="0"/>
                                          </p:stCondLst>
                                        </p:cTn>
                                        <p:tgtEl>
                                          <p:spTgt spid="653"/>
                                        </p:tgtEl>
                                        <p:attrNameLst>
                                          <p:attrName>style.visibility</p:attrName>
                                        </p:attrNameLst>
                                      </p:cBhvr>
                                      <p:to>
                                        <p:strVal val="hidden"/>
                                      </p:to>
                                    </p:set>
                                  </p:childTnLst>
                                </p:cTn>
                              </p:par>
                              <p:par>
                                <p:cTn id="1343" presetID="1" presetClass="exit" presetSubtype="0" fill="hold" grpId="1" nodeType="withEffect">
                                  <p:stCondLst>
                                    <p:cond delay="0"/>
                                  </p:stCondLst>
                                  <p:childTnLst>
                                    <p:set>
                                      <p:cBhvr>
                                        <p:cTn id="1344" dur="1" fill="hold">
                                          <p:stCondLst>
                                            <p:cond delay="0"/>
                                          </p:stCondLst>
                                        </p:cTn>
                                        <p:tgtEl>
                                          <p:spTgt spid="652"/>
                                        </p:tgtEl>
                                        <p:attrNameLst>
                                          <p:attrName>style.visibility</p:attrName>
                                        </p:attrNameLst>
                                      </p:cBhvr>
                                      <p:to>
                                        <p:strVal val="hidden"/>
                                      </p:to>
                                    </p:set>
                                  </p:childTnLst>
                                </p:cTn>
                              </p:par>
                              <p:par>
                                <p:cTn id="1345" presetID="1" presetClass="entr" presetSubtype="0" fill="hold" grpId="3" nodeType="withEffect">
                                  <p:stCondLst>
                                    <p:cond delay="0"/>
                                  </p:stCondLst>
                                  <p:childTnLst>
                                    <p:set>
                                      <p:cBhvr>
                                        <p:cTn id="1346" dur="1" fill="hold">
                                          <p:stCondLst>
                                            <p:cond delay="0"/>
                                          </p:stCondLst>
                                        </p:cTn>
                                        <p:tgtEl>
                                          <p:spTgt spid="651"/>
                                        </p:tgtEl>
                                        <p:attrNameLst>
                                          <p:attrName>style.visibility</p:attrName>
                                        </p:attrNameLst>
                                      </p:cBhvr>
                                      <p:to>
                                        <p:strVal val="visible"/>
                                      </p:to>
                                    </p:set>
                                  </p:childTnLst>
                                </p:cTn>
                              </p:par>
                              <p:par>
                                <p:cTn id="1347" presetID="1" presetClass="entr" presetSubtype="0" fill="hold" grpId="3" nodeType="withEffect">
                                  <p:stCondLst>
                                    <p:cond delay="0"/>
                                  </p:stCondLst>
                                  <p:childTnLst>
                                    <p:set>
                                      <p:cBhvr>
                                        <p:cTn id="1348" dur="1" fill="hold">
                                          <p:stCondLst>
                                            <p:cond delay="0"/>
                                          </p:stCondLst>
                                        </p:cTn>
                                        <p:tgtEl>
                                          <p:spTgt spid="650"/>
                                        </p:tgtEl>
                                        <p:attrNameLst>
                                          <p:attrName>style.visibility</p:attrName>
                                        </p:attrNameLst>
                                      </p:cBhvr>
                                      <p:to>
                                        <p:strVal val="visible"/>
                                      </p:to>
                                    </p:set>
                                  </p:childTnLst>
                                </p:cTn>
                              </p:par>
                            </p:childTnLst>
                          </p:cTn>
                        </p:par>
                      </p:childTnLst>
                    </p:cTn>
                  </p:par>
                </p:childTnLst>
              </p:cTn>
              <p:nextCondLst>
                <p:cond evt="onClick" delay="0">
                  <p:tgtEl>
                    <p:spTgt spid="653"/>
                  </p:tgtEl>
                </p:cond>
              </p:nextCondLst>
            </p:seq>
            <p:seq concurrent="1" nextAc="seek">
              <p:cTn id="1349" restart="whenNotActive" fill="hold" evtFilter="cancelBubble" nodeType="interactiveSeq">
                <p:stCondLst>
                  <p:cond evt="onClick" delay="0">
                    <p:tgtEl>
                      <p:spTgt spid="652"/>
                    </p:tgtEl>
                  </p:cond>
                </p:stCondLst>
                <p:endSync evt="end" delay="0">
                  <p:rtn val="all"/>
                </p:endSync>
                <p:childTnLst>
                  <p:par>
                    <p:cTn id="1350" fill="hold">
                      <p:stCondLst>
                        <p:cond delay="0"/>
                      </p:stCondLst>
                      <p:childTnLst>
                        <p:par>
                          <p:cTn id="1351" fill="hold">
                            <p:stCondLst>
                              <p:cond delay="0"/>
                            </p:stCondLst>
                            <p:childTnLst>
                              <p:par>
                                <p:cTn id="1352" presetID="1" presetClass="exit" presetSubtype="0" fill="hold" grpId="2" nodeType="withEffect">
                                  <p:stCondLst>
                                    <p:cond delay="0"/>
                                  </p:stCondLst>
                                  <p:childTnLst>
                                    <p:set>
                                      <p:cBhvr>
                                        <p:cTn id="1353" dur="1" fill="hold">
                                          <p:stCondLst>
                                            <p:cond delay="0"/>
                                          </p:stCondLst>
                                        </p:cTn>
                                        <p:tgtEl>
                                          <p:spTgt spid="652"/>
                                        </p:tgtEl>
                                        <p:attrNameLst>
                                          <p:attrName>style.visibility</p:attrName>
                                        </p:attrNameLst>
                                      </p:cBhvr>
                                      <p:to>
                                        <p:strVal val="hidden"/>
                                      </p:to>
                                    </p:set>
                                  </p:childTnLst>
                                </p:cTn>
                              </p:par>
                              <p:par>
                                <p:cTn id="1354" presetID="1" presetClass="exit" presetSubtype="0" fill="hold" grpId="2" nodeType="withEffect">
                                  <p:stCondLst>
                                    <p:cond delay="0"/>
                                  </p:stCondLst>
                                  <p:childTnLst>
                                    <p:set>
                                      <p:cBhvr>
                                        <p:cTn id="1355" dur="1" fill="hold">
                                          <p:stCondLst>
                                            <p:cond delay="0"/>
                                          </p:stCondLst>
                                        </p:cTn>
                                        <p:tgtEl>
                                          <p:spTgt spid="653"/>
                                        </p:tgtEl>
                                        <p:attrNameLst>
                                          <p:attrName>style.visibility</p:attrName>
                                        </p:attrNameLst>
                                      </p:cBhvr>
                                      <p:to>
                                        <p:strVal val="hidden"/>
                                      </p:to>
                                    </p:set>
                                  </p:childTnLst>
                                </p:cTn>
                              </p:par>
                              <p:par>
                                <p:cTn id="1356" presetID="1" presetClass="entr" presetSubtype="0" fill="hold" grpId="0" nodeType="withEffect">
                                  <p:stCondLst>
                                    <p:cond delay="0"/>
                                  </p:stCondLst>
                                  <p:childTnLst>
                                    <p:set>
                                      <p:cBhvr>
                                        <p:cTn id="1357" dur="1" fill="hold">
                                          <p:stCondLst>
                                            <p:cond delay="0"/>
                                          </p:stCondLst>
                                        </p:cTn>
                                        <p:tgtEl>
                                          <p:spTgt spid="654"/>
                                        </p:tgtEl>
                                        <p:attrNameLst>
                                          <p:attrName>style.visibility</p:attrName>
                                        </p:attrNameLst>
                                      </p:cBhvr>
                                      <p:to>
                                        <p:strVal val="visible"/>
                                      </p:to>
                                    </p:set>
                                  </p:childTnLst>
                                </p:cTn>
                              </p:par>
                              <p:par>
                                <p:cTn id="1358" presetID="1" presetClass="entr" presetSubtype="0" fill="hold" grpId="0" nodeType="withEffect">
                                  <p:stCondLst>
                                    <p:cond delay="0"/>
                                  </p:stCondLst>
                                  <p:childTnLst>
                                    <p:set>
                                      <p:cBhvr>
                                        <p:cTn id="1359"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2"/>
                  </p:tgtEl>
                </p:cond>
              </p:nextCondLst>
            </p:seq>
            <p:seq concurrent="1" nextAc="seek">
              <p:cTn id="1360" restart="whenNotActive" fill="hold" evtFilter="cancelBubble" nodeType="interactiveSeq">
                <p:stCondLst>
                  <p:cond evt="onClick" delay="0">
                    <p:tgtEl>
                      <p:spTgt spid="655"/>
                    </p:tgtEl>
                  </p:cond>
                </p:stCondLst>
                <p:endSync evt="end" delay="0">
                  <p:rtn val="all"/>
                </p:endSync>
                <p:childTnLst>
                  <p:par>
                    <p:cTn id="1361" fill="hold">
                      <p:stCondLst>
                        <p:cond delay="0"/>
                      </p:stCondLst>
                      <p:childTnLst>
                        <p:par>
                          <p:cTn id="1362" fill="hold">
                            <p:stCondLst>
                              <p:cond delay="0"/>
                            </p:stCondLst>
                            <p:childTnLst>
                              <p:par>
                                <p:cTn id="1363" presetID="1" presetClass="exit" presetSubtype="0" fill="hold" grpId="1" nodeType="withEffect">
                                  <p:stCondLst>
                                    <p:cond delay="0"/>
                                  </p:stCondLst>
                                  <p:childTnLst>
                                    <p:set>
                                      <p:cBhvr>
                                        <p:cTn id="1364" dur="1" fill="hold">
                                          <p:stCondLst>
                                            <p:cond delay="0"/>
                                          </p:stCondLst>
                                        </p:cTn>
                                        <p:tgtEl>
                                          <p:spTgt spid="654"/>
                                        </p:tgtEl>
                                        <p:attrNameLst>
                                          <p:attrName>style.visibility</p:attrName>
                                        </p:attrNameLst>
                                      </p:cBhvr>
                                      <p:to>
                                        <p:strVal val="hidden"/>
                                      </p:to>
                                    </p:set>
                                  </p:childTnLst>
                                </p:cTn>
                              </p:par>
                              <p:par>
                                <p:cTn id="1365" presetID="1" presetClass="exit" presetSubtype="0" fill="hold" grpId="1" nodeType="withEffect">
                                  <p:stCondLst>
                                    <p:cond delay="0"/>
                                  </p:stCondLst>
                                  <p:childTnLst>
                                    <p:set>
                                      <p:cBhvr>
                                        <p:cTn id="1366" dur="1" fill="hold">
                                          <p:stCondLst>
                                            <p:cond delay="0"/>
                                          </p:stCondLst>
                                        </p:cTn>
                                        <p:tgtEl>
                                          <p:spTgt spid="655"/>
                                        </p:tgtEl>
                                        <p:attrNameLst>
                                          <p:attrName>style.visibility</p:attrName>
                                        </p:attrNameLst>
                                      </p:cBhvr>
                                      <p:to>
                                        <p:strVal val="hidden"/>
                                      </p:to>
                                    </p:set>
                                  </p:childTnLst>
                                </p:cTn>
                              </p:par>
                              <p:par>
                                <p:cTn id="1367" presetID="1" presetClass="entr" presetSubtype="0" fill="hold" grpId="0" nodeType="withEffect">
                                  <p:stCondLst>
                                    <p:cond delay="0"/>
                                  </p:stCondLst>
                                  <p:childTnLst>
                                    <p:set>
                                      <p:cBhvr>
                                        <p:cTn id="1368" dur="1" fill="hold">
                                          <p:stCondLst>
                                            <p:cond delay="0"/>
                                          </p:stCondLst>
                                        </p:cTn>
                                        <p:tgtEl>
                                          <p:spTgt spid="653"/>
                                        </p:tgtEl>
                                        <p:attrNameLst>
                                          <p:attrName>style.visibility</p:attrName>
                                        </p:attrNameLst>
                                      </p:cBhvr>
                                      <p:to>
                                        <p:strVal val="visible"/>
                                      </p:to>
                                    </p:set>
                                  </p:childTnLst>
                                </p:cTn>
                              </p:par>
                              <p:par>
                                <p:cTn id="1369" presetID="1" presetClass="entr" presetSubtype="0" fill="hold" grpId="0" nodeType="withEffect">
                                  <p:stCondLst>
                                    <p:cond delay="0"/>
                                  </p:stCondLst>
                                  <p:childTnLst>
                                    <p:set>
                                      <p:cBhvr>
                                        <p:cTn id="1370" dur="1" fill="hold">
                                          <p:stCondLst>
                                            <p:cond delay="0"/>
                                          </p:stCondLst>
                                        </p:cTn>
                                        <p:tgtEl>
                                          <p:spTgt spid="652"/>
                                        </p:tgtEl>
                                        <p:attrNameLst>
                                          <p:attrName>style.visibility</p:attrName>
                                        </p:attrNameLst>
                                      </p:cBhvr>
                                      <p:to>
                                        <p:strVal val="visible"/>
                                      </p:to>
                                    </p:set>
                                  </p:childTnLst>
                                </p:cTn>
                              </p:par>
                            </p:childTnLst>
                          </p:cTn>
                        </p:par>
                      </p:childTnLst>
                    </p:cTn>
                  </p:par>
                </p:childTnLst>
              </p:cTn>
              <p:nextCondLst>
                <p:cond evt="onClick" delay="0">
                  <p:tgtEl>
                    <p:spTgt spid="655"/>
                  </p:tgtEl>
                </p:cond>
              </p:nextCondLst>
            </p:seq>
            <p:seq concurrent="1" nextAc="seek">
              <p:cTn id="1371" restart="whenNotActive" fill="hold" evtFilter="cancelBubble" nodeType="interactiveSeq">
                <p:stCondLst>
                  <p:cond evt="onClick" delay="0">
                    <p:tgtEl>
                      <p:spTgt spid="654"/>
                    </p:tgtEl>
                  </p:cond>
                </p:stCondLst>
                <p:endSync evt="end" delay="0">
                  <p:rtn val="all"/>
                </p:endSync>
                <p:childTnLst>
                  <p:par>
                    <p:cTn id="1372" fill="hold">
                      <p:stCondLst>
                        <p:cond delay="0"/>
                      </p:stCondLst>
                      <p:childTnLst>
                        <p:par>
                          <p:cTn id="1373" fill="hold">
                            <p:stCondLst>
                              <p:cond delay="0"/>
                            </p:stCondLst>
                            <p:childTnLst>
                              <p:par>
                                <p:cTn id="1374" presetID="1" presetClass="exit" presetSubtype="0" fill="hold" grpId="2" nodeType="withEffect">
                                  <p:stCondLst>
                                    <p:cond delay="0"/>
                                  </p:stCondLst>
                                  <p:childTnLst>
                                    <p:set>
                                      <p:cBhvr>
                                        <p:cTn id="1375" dur="1" fill="hold">
                                          <p:stCondLst>
                                            <p:cond delay="0"/>
                                          </p:stCondLst>
                                        </p:cTn>
                                        <p:tgtEl>
                                          <p:spTgt spid="654"/>
                                        </p:tgtEl>
                                        <p:attrNameLst>
                                          <p:attrName>style.visibility</p:attrName>
                                        </p:attrNameLst>
                                      </p:cBhvr>
                                      <p:to>
                                        <p:strVal val="hidden"/>
                                      </p:to>
                                    </p:set>
                                  </p:childTnLst>
                                </p:cTn>
                              </p:par>
                              <p:par>
                                <p:cTn id="1376" presetID="1" presetClass="exit" presetSubtype="0" fill="hold" grpId="3" nodeType="withEffect">
                                  <p:stCondLst>
                                    <p:cond delay="0"/>
                                  </p:stCondLst>
                                  <p:childTnLst>
                                    <p:set>
                                      <p:cBhvr>
                                        <p:cTn id="1377" dur="1" fill="hold">
                                          <p:stCondLst>
                                            <p:cond delay="0"/>
                                          </p:stCondLst>
                                        </p:cTn>
                                        <p:tgtEl>
                                          <p:spTgt spid="655"/>
                                        </p:tgtEl>
                                        <p:attrNameLst>
                                          <p:attrName>style.visibility</p:attrName>
                                        </p:attrNameLst>
                                      </p:cBhvr>
                                      <p:to>
                                        <p:strVal val="hidden"/>
                                      </p:to>
                                    </p:set>
                                  </p:childTnLst>
                                </p:cTn>
                              </p:par>
                              <p:par>
                                <p:cTn id="1378" presetID="1" presetClass="entr" presetSubtype="0" fill="hold" grpId="0" nodeType="withEffect">
                                  <p:stCondLst>
                                    <p:cond delay="0"/>
                                  </p:stCondLst>
                                  <p:childTnLst>
                                    <p:set>
                                      <p:cBhvr>
                                        <p:cTn id="1379" dur="1" fill="hold">
                                          <p:stCondLst>
                                            <p:cond delay="0"/>
                                          </p:stCondLst>
                                        </p:cTn>
                                        <p:tgtEl>
                                          <p:spTgt spid="657"/>
                                        </p:tgtEl>
                                        <p:attrNameLst>
                                          <p:attrName>style.visibility</p:attrName>
                                        </p:attrNameLst>
                                      </p:cBhvr>
                                      <p:to>
                                        <p:strVal val="visible"/>
                                      </p:to>
                                    </p:set>
                                  </p:childTnLst>
                                </p:cTn>
                              </p:par>
                              <p:par>
                                <p:cTn id="1380" presetID="1" presetClass="entr" presetSubtype="0" fill="hold" grpId="0" nodeType="withEffect">
                                  <p:stCondLst>
                                    <p:cond delay="0"/>
                                  </p:stCondLst>
                                  <p:childTnLst>
                                    <p:set>
                                      <p:cBhvr>
                                        <p:cTn id="1381" dur="1" fill="hold">
                                          <p:stCondLst>
                                            <p:cond delay="0"/>
                                          </p:stCondLst>
                                        </p:cTn>
                                        <p:tgtEl>
                                          <p:spTgt spid="656"/>
                                        </p:tgtEl>
                                        <p:attrNameLst>
                                          <p:attrName>style.visibility</p:attrName>
                                        </p:attrNameLst>
                                      </p:cBhvr>
                                      <p:to>
                                        <p:strVal val="visible"/>
                                      </p:to>
                                    </p:set>
                                  </p:childTnLst>
                                </p:cTn>
                              </p:par>
                            </p:childTnLst>
                          </p:cTn>
                        </p:par>
                      </p:childTnLst>
                    </p:cTn>
                  </p:par>
                </p:childTnLst>
              </p:cTn>
              <p:nextCondLst>
                <p:cond evt="onClick" delay="0">
                  <p:tgtEl>
                    <p:spTgt spid="654"/>
                  </p:tgtEl>
                </p:cond>
              </p:nextCondLst>
            </p:seq>
            <p:seq concurrent="1" nextAc="seek">
              <p:cTn id="1382" restart="whenNotActive" fill="hold" evtFilter="cancelBubble" nodeType="interactiveSeq">
                <p:stCondLst>
                  <p:cond evt="onClick" delay="0">
                    <p:tgtEl>
                      <p:spTgt spid="657"/>
                    </p:tgtEl>
                  </p:cond>
                </p:stCondLst>
                <p:endSync evt="end" delay="0">
                  <p:rtn val="all"/>
                </p:endSync>
                <p:childTnLst>
                  <p:par>
                    <p:cTn id="1383" fill="hold">
                      <p:stCondLst>
                        <p:cond delay="0"/>
                      </p:stCondLst>
                      <p:childTnLst>
                        <p:par>
                          <p:cTn id="1384" fill="hold">
                            <p:stCondLst>
                              <p:cond delay="0"/>
                            </p:stCondLst>
                            <p:childTnLst>
                              <p:par>
                                <p:cTn id="1385" presetID="1" presetClass="exit" presetSubtype="0" fill="hold" grpId="1" nodeType="withEffect">
                                  <p:stCondLst>
                                    <p:cond delay="0"/>
                                  </p:stCondLst>
                                  <p:childTnLst>
                                    <p:set>
                                      <p:cBhvr>
                                        <p:cTn id="1386" dur="1" fill="hold">
                                          <p:stCondLst>
                                            <p:cond delay="0"/>
                                          </p:stCondLst>
                                        </p:cTn>
                                        <p:tgtEl>
                                          <p:spTgt spid="657"/>
                                        </p:tgtEl>
                                        <p:attrNameLst>
                                          <p:attrName>style.visibility</p:attrName>
                                        </p:attrNameLst>
                                      </p:cBhvr>
                                      <p:to>
                                        <p:strVal val="hidden"/>
                                      </p:to>
                                    </p:set>
                                  </p:childTnLst>
                                </p:cTn>
                              </p:par>
                              <p:par>
                                <p:cTn id="1387" presetID="1" presetClass="exit" presetSubtype="0" fill="hold" grpId="1" nodeType="withEffect">
                                  <p:stCondLst>
                                    <p:cond delay="0"/>
                                  </p:stCondLst>
                                  <p:childTnLst>
                                    <p:set>
                                      <p:cBhvr>
                                        <p:cTn id="1388" dur="1" fill="hold">
                                          <p:stCondLst>
                                            <p:cond delay="0"/>
                                          </p:stCondLst>
                                        </p:cTn>
                                        <p:tgtEl>
                                          <p:spTgt spid="656"/>
                                        </p:tgtEl>
                                        <p:attrNameLst>
                                          <p:attrName>style.visibility</p:attrName>
                                        </p:attrNameLst>
                                      </p:cBhvr>
                                      <p:to>
                                        <p:strVal val="hidden"/>
                                      </p:to>
                                    </p:set>
                                  </p:childTnLst>
                                </p:cTn>
                              </p:par>
                              <p:par>
                                <p:cTn id="1389" presetID="1" presetClass="entr" presetSubtype="0" fill="hold" grpId="3" nodeType="withEffect">
                                  <p:stCondLst>
                                    <p:cond delay="0"/>
                                  </p:stCondLst>
                                  <p:childTnLst>
                                    <p:set>
                                      <p:cBhvr>
                                        <p:cTn id="1390" dur="1" fill="hold">
                                          <p:stCondLst>
                                            <p:cond delay="0"/>
                                          </p:stCondLst>
                                        </p:cTn>
                                        <p:tgtEl>
                                          <p:spTgt spid="654"/>
                                        </p:tgtEl>
                                        <p:attrNameLst>
                                          <p:attrName>style.visibility</p:attrName>
                                        </p:attrNameLst>
                                      </p:cBhvr>
                                      <p:to>
                                        <p:strVal val="visible"/>
                                      </p:to>
                                    </p:set>
                                  </p:childTnLst>
                                </p:cTn>
                              </p:par>
                              <p:par>
                                <p:cTn id="1391" presetID="1" presetClass="entr" presetSubtype="0" fill="hold" grpId="2" nodeType="withEffect">
                                  <p:stCondLst>
                                    <p:cond delay="0"/>
                                  </p:stCondLst>
                                  <p:childTnLst>
                                    <p:set>
                                      <p:cBhvr>
                                        <p:cTn id="1392"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7"/>
                  </p:tgtEl>
                </p:cond>
              </p:nextCondLst>
            </p:seq>
            <p:seq concurrent="1" nextAc="seek">
              <p:cTn id="1393" restart="whenNotActive" fill="hold" evtFilter="cancelBubble" nodeType="interactiveSeq">
                <p:stCondLst>
                  <p:cond evt="onClick" delay="0">
                    <p:tgtEl>
                      <p:spTgt spid="656"/>
                    </p:tgtEl>
                  </p:cond>
                </p:stCondLst>
                <p:endSync evt="end" delay="0">
                  <p:rtn val="all"/>
                </p:endSync>
                <p:childTnLst>
                  <p:par>
                    <p:cTn id="1394" fill="hold">
                      <p:stCondLst>
                        <p:cond delay="0"/>
                      </p:stCondLst>
                      <p:childTnLst>
                        <p:par>
                          <p:cTn id="1395" fill="hold">
                            <p:stCondLst>
                              <p:cond delay="0"/>
                            </p:stCondLst>
                            <p:childTnLst>
                              <p:par>
                                <p:cTn id="1396" presetID="1" presetClass="exit" presetSubtype="0" fill="hold" grpId="2" nodeType="withEffect">
                                  <p:stCondLst>
                                    <p:cond delay="0"/>
                                  </p:stCondLst>
                                  <p:childTnLst>
                                    <p:set>
                                      <p:cBhvr>
                                        <p:cTn id="1397" dur="1" fill="hold">
                                          <p:stCondLst>
                                            <p:cond delay="0"/>
                                          </p:stCondLst>
                                        </p:cTn>
                                        <p:tgtEl>
                                          <p:spTgt spid="656"/>
                                        </p:tgtEl>
                                        <p:attrNameLst>
                                          <p:attrName>style.visibility</p:attrName>
                                        </p:attrNameLst>
                                      </p:cBhvr>
                                      <p:to>
                                        <p:strVal val="hidden"/>
                                      </p:to>
                                    </p:set>
                                  </p:childTnLst>
                                </p:cTn>
                              </p:par>
                              <p:par>
                                <p:cTn id="1398" presetID="1" presetClass="exit" presetSubtype="0" fill="hold" grpId="2" nodeType="withEffect">
                                  <p:stCondLst>
                                    <p:cond delay="0"/>
                                  </p:stCondLst>
                                  <p:childTnLst>
                                    <p:set>
                                      <p:cBhvr>
                                        <p:cTn id="1399" dur="1" fill="hold">
                                          <p:stCondLst>
                                            <p:cond delay="0"/>
                                          </p:stCondLst>
                                        </p:cTn>
                                        <p:tgtEl>
                                          <p:spTgt spid="657"/>
                                        </p:tgtEl>
                                        <p:attrNameLst>
                                          <p:attrName>style.visibility</p:attrName>
                                        </p:attrNameLst>
                                      </p:cBhvr>
                                      <p:to>
                                        <p:strVal val="hidden"/>
                                      </p:to>
                                    </p:set>
                                  </p:childTnLst>
                                </p:cTn>
                              </p:par>
                              <p:par>
                                <p:cTn id="1400" presetID="1" presetClass="entr" presetSubtype="0" fill="hold" grpId="3" nodeType="withEffect">
                                  <p:stCondLst>
                                    <p:cond delay="0"/>
                                  </p:stCondLst>
                                  <p:childTnLst>
                                    <p:set>
                                      <p:cBhvr>
                                        <p:cTn id="1401" dur="1" fill="hold">
                                          <p:stCondLst>
                                            <p:cond delay="0"/>
                                          </p:stCondLst>
                                        </p:cTn>
                                        <p:tgtEl>
                                          <p:spTgt spid="659"/>
                                        </p:tgtEl>
                                        <p:attrNameLst>
                                          <p:attrName>style.visibility</p:attrName>
                                        </p:attrNameLst>
                                      </p:cBhvr>
                                      <p:to>
                                        <p:strVal val="visible"/>
                                      </p:to>
                                    </p:set>
                                  </p:childTnLst>
                                </p:cTn>
                              </p:par>
                              <p:par>
                                <p:cTn id="1402" presetID="1" presetClass="entr" presetSubtype="0" fill="hold" grpId="3" nodeType="withEffect">
                                  <p:stCondLst>
                                    <p:cond delay="0"/>
                                  </p:stCondLst>
                                  <p:childTnLst>
                                    <p:set>
                                      <p:cBhvr>
                                        <p:cTn id="1403" dur="1" fill="hold">
                                          <p:stCondLst>
                                            <p:cond delay="0"/>
                                          </p:stCondLst>
                                        </p:cTn>
                                        <p:tgtEl>
                                          <p:spTgt spid="658"/>
                                        </p:tgtEl>
                                        <p:attrNameLst>
                                          <p:attrName>style.visibility</p:attrName>
                                        </p:attrNameLst>
                                      </p:cBhvr>
                                      <p:to>
                                        <p:strVal val="visible"/>
                                      </p:to>
                                    </p:set>
                                  </p:childTnLst>
                                </p:cTn>
                              </p:par>
                            </p:childTnLst>
                          </p:cTn>
                        </p:par>
                      </p:childTnLst>
                    </p:cTn>
                  </p:par>
                </p:childTnLst>
              </p:cTn>
              <p:nextCondLst>
                <p:cond evt="onClick" delay="0">
                  <p:tgtEl>
                    <p:spTgt spid="656"/>
                  </p:tgtEl>
                </p:cond>
              </p:nextCondLst>
            </p:seq>
            <p:seq concurrent="1" nextAc="seek">
              <p:cTn id="1404" restart="whenNotActive" fill="hold" evtFilter="cancelBubble" nodeType="interactiveSeq">
                <p:stCondLst>
                  <p:cond evt="onClick" delay="0">
                    <p:tgtEl>
                      <p:spTgt spid="659"/>
                    </p:tgtEl>
                  </p:cond>
                </p:stCondLst>
                <p:endSync evt="end" delay="0">
                  <p:rtn val="all"/>
                </p:endSync>
                <p:childTnLst>
                  <p:par>
                    <p:cTn id="1405" fill="hold">
                      <p:stCondLst>
                        <p:cond delay="0"/>
                      </p:stCondLst>
                      <p:childTnLst>
                        <p:par>
                          <p:cTn id="1406" fill="hold">
                            <p:stCondLst>
                              <p:cond delay="0"/>
                            </p:stCondLst>
                            <p:childTnLst>
                              <p:par>
                                <p:cTn id="1407" presetID="1" presetClass="exit" presetSubtype="0" fill="hold" grpId="1" nodeType="withEffect">
                                  <p:stCondLst>
                                    <p:cond delay="0"/>
                                  </p:stCondLst>
                                  <p:childTnLst>
                                    <p:set>
                                      <p:cBhvr>
                                        <p:cTn id="1408" dur="1" fill="hold">
                                          <p:stCondLst>
                                            <p:cond delay="0"/>
                                          </p:stCondLst>
                                        </p:cTn>
                                        <p:tgtEl>
                                          <p:spTgt spid="659"/>
                                        </p:tgtEl>
                                        <p:attrNameLst>
                                          <p:attrName>style.visibility</p:attrName>
                                        </p:attrNameLst>
                                      </p:cBhvr>
                                      <p:to>
                                        <p:strVal val="hidden"/>
                                      </p:to>
                                    </p:set>
                                  </p:childTnLst>
                                </p:cTn>
                              </p:par>
                              <p:par>
                                <p:cTn id="1409" presetID="1" presetClass="exit" presetSubtype="0" fill="hold" grpId="1" nodeType="withEffect">
                                  <p:stCondLst>
                                    <p:cond delay="0"/>
                                  </p:stCondLst>
                                  <p:childTnLst>
                                    <p:set>
                                      <p:cBhvr>
                                        <p:cTn id="1410" dur="1" fill="hold">
                                          <p:stCondLst>
                                            <p:cond delay="0"/>
                                          </p:stCondLst>
                                        </p:cTn>
                                        <p:tgtEl>
                                          <p:spTgt spid="658"/>
                                        </p:tgtEl>
                                        <p:attrNameLst>
                                          <p:attrName>style.visibility</p:attrName>
                                        </p:attrNameLst>
                                      </p:cBhvr>
                                      <p:to>
                                        <p:strVal val="hidden"/>
                                      </p:to>
                                    </p:set>
                                  </p:childTnLst>
                                </p:cTn>
                              </p:par>
                              <p:par>
                                <p:cTn id="1411" presetID="1" presetClass="entr" presetSubtype="0" fill="hold" grpId="3" nodeType="withEffect">
                                  <p:stCondLst>
                                    <p:cond delay="0"/>
                                  </p:stCondLst>
                                  <p:childTnLst>
                                    <p:set>
                                      <p:cBhvr>
                                        <p:cTn id="1412" dur="1" fill="hold">
                                          <p:stCondLst>
                                            <p:cond delay="0"/>
                                          </p:stCondLst>
                                        </p:cTn>
                                        <p:tgtEl>
                                          <p:spTgt spid="657"/>
                                        </p:tgtEl>
                                        <p:attrNameLst>
                                          <p:attrName>style.visibility</p:attrName>
                                        </p:attrNameLst>
                                      </p:cBhvr>
                                      <p:to>
                                        <p:strVal val="visible"/>
                                      </p:to>
                                    </p:set>
                                  </p:childTnLst>
                                </p:cTn>
                              </p:par>
                              <p:par>
                                <p:cTn id="1413" presetID="1" presetClass="entr" presetSubtype="0" fill="hold" grpId="3" nodeType="withEffect">
                                  <p:stCondLst>
                                    <p:cond delay="0"/>
                                  </p:stCondLst>
                                  <p:childTnLst>
                                    <p:set>
                                      <p:cBhvr>
                                        <p:cTn id="1414" dur="1" fill="hold">
                                          <p:stCondLst>
                                            <p:cond delay="0"/>
                                          </p:stCondLst>
                                        </p:cTn>
                                        <p:tgtEl>
                                          <p:spTgt spid="656"/>
                                        </p:tgtEl>
                                        <p:attrNameLst>
                                          <p:attrName>style.visibility</p:attrName>
                                        </p:attrNameLst>
                                      </p:cBhvr>
                                      <p:to>
                                        <p:strVal val="visible"/>
                                      </p:to>
                                    </p:set>
                                  </p:childTnLst>
                                </p:cTn>
                              </p:par>
                            </p:childTnLst>
                          </p:cTn>
                        </p:par>
                      </p:childTnLst>
                    </p:cTn>
                  </p:par>
                </p:childTnLst>
              </p:cTn>
              <p:nextCondLst>
                <p:cond evt="onClick" delay="0">
                  <p:tgtEl>
                    <p:spTgt spid="659"/>
                  </p:tgtEl>
                </p:cond>
              </p:nextCondLst>
            </p:seq>
            <p:seq concurrent="1" nextAc="seek">
              <p:cTn id="1415" restart="whenNotActive" fill="hold" evtFilter="cancelBubble" nodeType="interactiveSeq">
                <p:stCondLst>
                  <p:cond evt="onClick" delay="0">
                    <p:tgtEl>
                      <p:spTgt spid="658"/>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2" nodeType="withEffect">
                                  <p:stCondLst>
                                    <p:cond delay="0"/>
                                  </p:stCondLst>
                                  <p:childTnLst>
                                    <p:set>
                                      <p:cBhvr>
                                        <p:cTn id="1419" dur="1" fill="hold">
                                          <p:stCondLst>
                                            <p:cond delay="0"/>
                                          </p:stCondLst>
                                        </p:cTn>
                                        <p:tgtEl>
                                          <p:spTgt spid="658"/>
                                        </p:tgtEl>
                                        <p:attrNameLst>
                                          <p:attrName>style.visibility</p:attrName>
                                        </p:attrNameLst>
                                      </p:cBhvr>
                                      <p:to>
                                        <p:strVal val="hidden"/>
                                      </p:to>
                                    </p:set>
                                  </p:childTnLst>
                                </p:cTn>
                              </p:par>
                              <p:par>
                                <p:cTn id="1420" presetID="1" presetClass="exit" presetSubtype="0" fill="hold" grpId="2" nodeType="withEffect">
                                  <p:stCondLst>
                                    <p:cond delay="0"/>
                                  </p:stCondLst>
                                  <p:childTnLst>
                                    <p:set>
                                      <p:cBhvr>
                                        <p:cTn id="1421" dur="1" fill="hold">
                                          <p:stCondLst>
                                            <p:cond delay="0"/>
                                          </p:stCondLst>
                                        </p:cTn>
                                        <p:tgtEl>
                                          <p:spTgt spid="659"/>
                                        </p:tgtEl>
                                        <p:attrNameLst>
                                          <p:attrName>style.visibility</p:attrName>
                                        </p:attrNameLst>
                                      </p:cBhvr>
                                      <p:to>
                                        <p:strVal val="hidden"/>
                                      </p:to>
                                    </p:set>
                                  </p:childTnLst>
                                </p:cTn>
                              </p:par>
                              <p:par>
                                <p:cTn id="1422" presetID="1" presetClass="entr" presetSubtype="0" fill="hold" grpId="3" nodeType="withEffect">
                                  <p:stCondLst>
                                    <p:cond delay="0"/>
                                  </p:stCondLst>
                                  <p:childTnLst>
                                    <p:set>
                                      <p:cBhvr>
                                        <p:cTn id="1423" dur="1" fill="hold">
                                          <p:stCondLst>
                                            <p:cond delay="0"/>
                                          </p:stCondLst>
                                        </p:cTn>
                                        <p:tgtEl>
                                          <p:spTgt spid="661"/>
                                        </p:tgtEl>
                                        <p:attrNameLst>
                                          <p:attrName>style.visibility</p:attrName>
                                        </p:attrNameLst>
                                      </p:cBhvr>
                                      <p:to>
                                        <p:strVal val="visible"/>
                                      </p:to>
                                    </p:set>
                                  </p:childTnLst>
                                </p:cTn>
                              </p:par>
                              <p:par>
                                <p:cTn id="1424" presetID="1" presetClass="entr" presetSubtype="0" fill="hold" grpId="3" nodeType="withEffect">
                                  <p:stCondLst>
                                    <p:cond delay="0"/>
                                  </p:stCondLst>
                                  <p:childTnLst>
                                    <p:set>
                                      <p:cBhvr>
                                        <p:cTn id="1425" dur="1" fill="hold">
                                          <p:stCondLst>
                                            <p:cond delay="0"/>
                                          </p:stCondLst>
                                        </p:cTn>
                                        <p:tgtEl>
                                          <p:spTgt spid="660"/>
                                        </p:tgtEl>
                                        <p:attrNameLst>
                                          <p:attrName>style.visibility</p:attrName>
                                        </p:attrNameLst>
                                      </p:cBhvr>
                                      <p:to>
                                        <p:strVal val="visible"/>
                                      </p:to>
                                    </p:set>
                                  </p:childTnLst>
                                </p:cTn>
                              </p:par>
                            </p:childTnLst>
                          </p:cTn>
                        </p:par>
                      </p:childTnLst>
                    </p:cTn>
                  </p:par>
                </p:childTnLst>
              </p:cTn>
              <p:nextCondLst>
                <p:cond evt="onClick" delay="0">
                  <p:tgtEl>
                    <p:spTgt spid="658"/>
                  </p:tgtEl>
                </p:cond>
              </p:nextCondLst>
            </p:seq>
            <p:seq concurrent="1" nextAc="seek">
              <p:cTn id="1426" restart="whenNotActive" fill="hold" evtFilter="cancelBubble" nodeType="interactiveSeq">
                <p:stCondLst>
                  <p:cond evt="onClick" delay="0">
                    <p:tgtEl>
                      <p:spTgt spid="661"/>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withEffect">
                                  <p:stCondLst>
                                    <p:cond delay="0"/>
                                  </p:stCondLst>
                                  <p:childTnLst>
                                    <p:set>
                                      <p:cBhvr>
                                        <p:cTn id="1430" dur="1" fill="hold">
                                          <p:stCondLst>
                                            <p:cond delay="0"/>
                                          </p:stCondLst>
                                        </p:cTn>
                                        <p:tgtEl>
                                          <p:spTgt spid="661"/>
                                        </p:tgtEl>
                                        <p:attrNameLst>
                                          <p:attrName>style.visibility</p:attrName>
                                        </p:attrNameLst>
                                      </p:cBhvr>
                                      <p:to>
                                        <p:strVal val="hidden"/>
                                      </p:to>
                                    </p:set>
                                  </p:childTnLst>
                                </p:cTn>
                              </p:par>
                              <p:par>
                                <p:cTn id="1431" presetID="1" presetClass="exit" presetSubtype="0" fill="hold" grpId="1" nodeType="withEffect">
                                  <p:stCondLst>
                                    <p:cond delay="0"/>
                                  </p:stCondLst>
                                  <p:childTnLst>
                                    <p:set>
                                      <p:cBhvr>
                                        <p:cTn id="1432" dur="1" fill="hold">
                                          <p:stCondLst>
                                            <p:cond delay="0"/>
                                          </p:stCondLst>
                                        </p:cTn>
                                        <p:tgtEl>
                                          <p:spTgt spid="660"/>
                                        </p:tgtEl>
                                        <p:attrNameLst>
                                          <p:attrName>style.visibility</p:attrName>
                                        </p:attrNameLst>
                                      </p:cBhvr>
                                      <p:to>
                                        <p:strVal val="hidden"/>
                                      </p:to>
                                    </p:set>
                                  </p:childTnLst>
                                </p:cTn>
                              </p:par>
                              <p:par>
                                <p:cTn id="1433" presetID="1" presetClass="entr" presetSubtype="0" fill="hold" grpId="0" nodeType="withEffect">
                                  <p:stCondLst>
                                    <p:cond delay="0"/>
                                  </p:stCondLst>
                                  <p:childTnLst>
                                    <p:set>
                                      <p:cBhvr>
                                        <p:cTn id="1434" dur="1" fill="hold">
                                          <p:stCondLst>
                                            <p:cond delay="0"/>
                                          </p:stCondLst>
                                        </p:cTn>
                                        <p:tgtEl>
                                          <p:spTgt spid="659"/>
                                        </p:tgtEl>
                                        <p:attrNameLst>
                                          <p:attrName>style.visibility</p:attrName>
                                        </p:attrNameLst>
                                      </p:cBhvr>
                                      <p:to>
                                        <p:strVal val="visible"/>
                                      </p:to>
                                    </p:set>
                                  </p:childTnLst>
                                </p:cTn>
                              </p:par>
                              <p:par>
                                <p:cTn id="1435" presetID="1" presetClass="entr" presetSubtype="0" fill="hold" grpId="0" nodeType="withEffect">
                                  <p:stCondLst>
                                    <p:cond delay="0"/>
                                  </p:stCondLst>
                                  <p:childTnLst>
                                    <p:set>
                                      <p:cBhvr>
                                        <p:cTn id="1436" dur="1" fill="hold">
                                          <p:stCondLst>
                                            <p:cond delay="0"/>
                                          </p:stCondLst>
                                        </p:cTn>
                                        <p:tgtEl>
                                          <p:spTgt spid="658"/>
                                        </p:tgtEl>
                                        <p:attrNameLst>
                                          <p:attrName>style.visibility</p:attrName>
                                        </p:attrNameLst>
                                      </p:cBhvr>
                                      <p:to>
                                        <p:strVal val="visible"/>
                                      </p:to>
                                    </p:set>
                                  </p:childTnLst>
                                </p:cTn>
                              </p:par>
                            </p:childTnLst>
                          </p:cTn>
                        </p:par>
                      </p:childTnLst>
                    </p:cTn>
                  </p:par>
                </p:childTnLst>
              </p:cTn>
              <p:nextCondLst>
                <p:cond evt="onClick" delay="0">
                  <p:tgtEl>
                    <p:spTgt spid="661"/>
                  </p:tgtEl>
                </p:cond>
              </p:nextCondLst>
            </p:seq>
            <p:seq concurrent="1" nextAc="seek">
              <p:cTn id="1437" restart="whenNotActive" fill="hold" evtFilter="cancelBubble" nodeType="interactiveSeq">
                <p:stCondLst>
                  <p:cond evt="onClick" delay="0">
                    <p:tgtEl>
                      <p:spTgt spid="660"/>
                    </p:tgtEl>
                  </p:cond>
                </p:stCondLst>
                <p:endSync evt="end" delay="0">
                  <p:rtn val="all"/>
                </p:endSync>
                <p:childTnLst>
                  <p:par>
                    <p:cTn id="1438" fill="hold">
                      <p:stCondLst>
                        <p:cond delay="0"/>
                      </p:stCondLst>
                      <p:childTnLst>
                        <p:par>
                          <p:cTn id="1439" fill="hold">
                            <p:stCondLst>
                              <p:cond delay="0"/>
                            </p:stCondLst>
                            <p:childTnLst>
                              <p:par>
                                <p:cTn id="1440" presetID="1" presetClass="exit" presetSubtype="0" fill="hold" grpId="2" nodeType="withEffect">
                                  <p:stCondLst>
                                    <p:cond delay="0"/>
                                  </p:stCondLst>
                                  <p:childTnLst>
                                    <p:set>
                                      <p:cBhvr>
                                        <p:cTn id="1441" dur="1" fill="hold">
                                          <p:stCondLst>
                                            <p:cond delay="0"/>
                                          </p:stCondLst>
                                        </p:cTn>
                                        <p:tgtEl>
                                          <p:spTgt spid="660"/>
                                        </p:tgtEl>
                                        <p:attrNameLst>
                                          <p:attrName>style.visibility</p:attrName>
                                        </p:attrNameLst>
                                      </p:cBhvr>
                                      <p:to>
                                        <p:strVal val="hidden"/>
                                      </p:to>
                                    </p:set>
                                  </p:childTnLst>
                                </p:cTn>
                              </p:par>
                              <p:par>
                                <p:cTn id="1442" presetID="1" presetClass="exit" presetSubtype="0" fill="hold" grpId="2" nodeType="withEffect">
                                  <p:stCondLst>
                                    <p:cond delay="0"/>
                                  </p:stCondLst>
                                  <p:childTnLst>
                                    <p:set>
                                      <p:cBhvr>
                                        <p:cTn id="1443" dur="1" fill="hold">
                                          <p:stCondLst>
                                            <p:cond delay="0"/>
                                          </p:stCondLst>
                                        </p:cTn>
                                        <p:tgtEl>
                                          <p:spTgt spid="661"/>
                                        </p:tgtEl>
                                        <p:attrNameLst>
                                          <p:attrName>style.visibility</p:attrName>
                                        </p:attrNameLst>
                                      </p:cBhvr>
                                      <p:to>
                                        <p:strVal val="hidden"/>
                                      </p:to>
                                    </p:set>
                                  </p:childTnLst>
                                </p:cTn>
                              </p:par>
                              <p:par>
                                <p:cTn id="1444" presetID="1" presetClass="entr" presetSubtype="0" fill="hold" grpId="0" nodeType="withEffect">
                                  <p:stCondLst>
                                    <p:cond delay="0"/>
                                  </p:stCondLst>
                                  <p:childTnLst>
                                    <p:set>
                                      <p:cBhvr>
                                        <p:cTn id="1445" dur="1" fill="hold">
                                          <p:stCondLst>
                                            <p:cond delay="0"/>
                                          </p:stCondLst>
                                        </p:cTn>
                                        <p:tgtEl>
                                          <p:spTgt spid="663"/>
                                        </p:tgtEl>
                                        <p:attrNameLst>
                                          <p:attrName>style.visibility</p:attrName>
                                        </p:attrNameLst>
                                      </p:cBhvr>
                                      <p:to>
                                        <p:strVal val="visible"/>
                                      </p:to>
                                    </p:set>
                                  </p:childTnLst>
                                </p:cTn>
                              </p:par>
                              <p:par>
                                <p:cTn id="1446" presetID="1" presetClass="entr" presetSubtype="0" fill="hold" grpId="0" nodeType="withEffect">
                                  <p:stCondLst>
                                    <p:cond delay="0"/>
                                  </p:stCondLst>
                                  <p:childTnLst>
                                    <p:set>
                                      <p:cBhvr>
                                        <p:cTn id="1447" dur="1" fill="hold">
                                          <p:stCondLst>
                                            <p:cond delay="0"/>
                                          </p:stCondLst>
                                        </p:cTn>
                                        <p:tgtEl>
                                          <p:spTgt spid="662"/>
                                        </p:tgtEl>
                                        <p:attrNameLst>
                                          <p:attrName>style.visibility</p:attrName>
                                        </p:attrNameLst>
                                      </p:cBhvr>
                                      <p:to>
                                        <p:strVal val="visible"/>
                                      </p:to>
                                    </p:set>
                                  </p:childTnLst>
                                </p:cTn>
                              </p:par>
                            </p:childTnLst>
                          </p:cTn>
                        </p:par>
                      </p:childTnLst>
                    </p:cTn>
                  </p:par>
                </p:childTnLst>
              </p:cTn>
              <p:nextCondLst>
                <p:cond evt="onClick" delay="0">
                  <p:tgtEl>
                    <p:spTgt spid="660"/>
                  </p:tgtEl>
                </p:cond>
              </p:nextCondLst>
            </p:seq>
            <p:seq concurrent="1" nextAc="seek">
              <p:cTn id="1448" restart="whenNotActive" fill="hold" evtFilter="cancelBubble" nodeType="interactiveSeq">
                <p:stCondLst>
                  <p:cond evt="onClick" delay="0">
                    <p:tgtEl>
                      <p:spTgt spid="663"/>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withEffect">
                                  <p:stCondLst>
                                    <p:cond delay="0"/>
                                  </p:stCondLst>
                                  <p:childTnLst>
                                    <p:set>
                                      <p:cBhvr>
                                        <p:cTn id="1452" dur="1" fill="hold">
                                          <p:stCondLst>
                                            <p:cond delay="0"/>
                                          </p:stCondLst>
                                        </p:cTn>
                                        <p:tgtEl>
                                          <p:spTgt spid="663"/>
                                        </p:tgtEl>
                                        <p:attrNameLst>
                                          <p:attrName>style.visibility</p:attrName>
                                        </p:attrNameLst>
                                      </p:cBhvr>
                                      <p:to>
                                        <p:strVal val="hidden"/>
                                      </p:to>
                                    </p:set>
                                  </p:childTnLst>
                                </p:cTn>
                              </p:par>
                              <p:par>
                                <p:cTn id="1453" presetID="1" presetClass="exit" presetSubtype="0" fill="hold" grpId="1" nodeType="withEffect">
                                  <p:stCondLst>
                                    <p:cond delay="0"/>
                                  </p:stCondLst>
                                  <p:childTnLst>
                                    <p:set>
                                      <p:cBhvr>
                                        <p:cTn id="1454" dur="1" fill="hold">
                                          <p:stCondLst>
                                            <p:cond delay="0"/>
                                          </p:stCondLst>
                                        </p:cTn>
                                        <p:tgtEl>
                                          <p:spTgt spid="662"/>
                                        </p:tgtEl>
                                        <p:attrNameLst>
                                          <p:attrName>style.visibility</p:attrName>
                                        </p:attrNameLst>
                                      </p:cBhvr>
                                      <p:to>
                                        <p:strVal val="hidden"/>
                                      </p:to>
                                    </p:set>
                                  </p:childTnLst>
                                </p:cTn>
                              </p:par>
                              <p:par>
                                <p:cTn id="1455" presetID="1" presetClass="entr" presetSubtype="0" fill="hold" grpId="0" nodeType="withEffect">
                                  <p:stCondLst>
                                    <p:cond delay="0"/>
                                  </p:stCondLst>
                                  <p:childTnLst>
                                    <p:set>
                                      <p:cBhvr>
                                        <p:cTn id="1456" dur="1" fill="hold">
                                          <p:stCondLst>
                                            <p:cond delay="0"/>
                                          </p:stCondLst>
                                        </p:cTn>
                                        <p:tgtEl>
                                          <p:spTgt spid="661"/>
                                        </p:tgtEl>
                                        <p:attrNameLst>
                                          <p:attrName>style.visibility</p:attrName>
                                        </p:attrNameLst>
                                      </p:cBhvr>
                                      <p:to>
                                        <p:strVal val="visible"/>
                                      </p:to>
                                    </p:set>
                                  </p:childTnLst>
                                </p:cTn>
                              </p:par>
                              <p:par>
                                <p:cTn id="1457" presetID="1" presetClass="entr" presetSubtype="0" fill="hold" grpId="0" nodeType="withEffect">
                                  <p:stCondLst>
                                    <p:cond delay="0"/>
                                  </p:stCondLst>
                                  <p:childTnLst>
                                    <p:set>
                                      <p:cBhvr>
                                        <p:cTn id="1458" dur="1" fill="hold">
                                          <p:stCondLst>
                                            <p:cond delay="0"/>
                                          </p:stCondLst>
                                        </p:cTn>
                                        <p:tgtEl>
                                          <p:spTgt spid="660"/>
                                        </p:tgtEl>
                                        <p:attrNameLst>
                                          <p:attrName>style.visibility</p:attrName>
                                        </p:attrNameLst>
                                      </p:cBhvr>
                                      <p:to>
                                        <p:strVal val="visible"/>
                                      </p:to>
                                    </p:set>
                                  </p:childTnLst>
                                </p:cTn>
                              </p:par>
                            </p:childTnLst>
                          </p:cTn>
                        </p:par>
                      </p:childTnLst>
                    </p:cTn>
                  </p:par>
                </p:childTnLst>
              </p:cTn>
              <p:nextCondLst>
                <p:cond evt="onClick" delay="0">
                  <p:tgtEl>
                    <p:spTgt spid="663"/>
                  </p:tgtEl>
                </p:cond>
              </p:nextCondLst>
            </p:seq>
            <p:seq concurrent="1" nextAc="seek">
              <p:cTn id="1459" restart="whenNotActive" fill="hold" evtFilter="cancelBubble" nodeType="interactiveSeq">
                <p:stCondLst>
                  <p:cond evt="onClick" delay="0">
                    <p:tgtEl>
                      <p:spTgt spid="662"/>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2" nodeType="withEffect">
                                  <p:stCondLst>
                                    <p:cond delay="0"/>
                                  </p:stCondLst>
                                  <p:childTnLst>
                                    <p:set>
                                      <p:cBhvr>
                                        <p:cTn id="1463" dur="1" fill="hold">
                                          <p:stCondLst>
                                            <p:cond delay="0"/>
                                          </p:stCondLst>
                                        </p:cTn>
                                        <p:tgtEl>
                                          <p:spTgt spid="662"/>
                                        </p:tgtEl>
                                        <p:attrNameLst>
                                          <p:attrName>style.visibility</p:attrName>
                                        </p:attrNameLst>
                                      </p:cBhvr>
                                      <p:to>
                                        <p:strVal val="hidden"/>
                                      </p:to>
                                    </p:set>
                                  </p:childTnLst>
                                </p:cTn>
                              </p:par>
                              <p:par>
                                <p:cTn id="1464" presetID="1" presetClass="exit" presetSubtype="0" fill="hold" grpId="2" nodeType="withEffect">
                                  <p:stCondLst>
                                    <p:cond delay="0"/>
                                  </p:stCondLst>
                                  <p:childTnLst>
                                    <p:set>
                                      <p:cBhvr>
                                        <p:cTn id="1465" dur="1" fill="hold">
                                          <p:stCondLst>
                                            <p:cond delay="0"/>
                                          </p:stCondLst>
                                        </p:cTn>
                                        <p:tgtEl>
                                          <p:spTgt spid="663"/>
                                        </p:tgtEl>
                                        <p:attrNameLst>
                                          <p:attrName>style.visibility</p:attrName>
                                        </p:attrNameLst>
                                      </p:cBhvr>
                                      <p:to>
                                        <p:strVal val="hidden"/>
                                      </p:to>
                                    </p:set>
                                  </p:childTnLst>
                                </p:cTn>
                              </p:par>
                              <p:par>
                                <p:cTn id="1466" presetID="1" presetClass="entr" presetSubtype="0" fill="hold" grpId="3" nodeType="withEffect">
                                  <p:stCondLst>
                                    <p:cond delay="0"/>
                                  </p:stCondLst>
                                  <p:childTnLst>
                                    <p:set>
                                      <p:cBhvr>
                                        <p:cTn id="1467" dur="1" fill="hold">
                                          <p:stCondLst>
                                            <p:cond delay="0"/>
                                          </p:stCondLst>
                                        </p:cTn>
                                        <p:tgtEl>
                                          <p:spTgt spid="665"/>
                                        </p:tgtEl>
                                        <p:attrNameLst>
                                          <p:attrName>style.visibility</p:attrName>
                                        </p:attrNameLst>
                                      </p:cBhvr>
                                      <p:to>
                                        <p:strVal val="visible"/>
                                      </p:to>
                                    </p:set>
                                  </p:childTnLst>
                                </p:cTn>
                              </p:par>
                              <p:par>
                                <p:cTn id="1468" presetID="1" presetClass="entr" presetSubtype="0" fill="hold" grpId="3" nodeType="withEffect">
                                  <p:stCondLst>
                                    <p:cond delay="0"/>
                                  </p:stCondLst>
                                  <p:childTnLst>
                                    <p:set>
                                      <p:cBhvr>
                                        <p:cTn id="1469" dur="1" fill="hold">
                                          <p:stCondLst>
                                            <p:cond delay="0"/>
                                          </p:stCondLst>
                                        </p:cTn>
                                        <p:tgtEl>
                                          <p:spTgt spid="664"/>
                                        </p:tgtEl>
                                        <p:attrNameLst>
                                          <p:attrName>style.visibility</p:attrName>
                                        </p:attrNameLst>
                                      </p:cBhvr>
                                      <p:to>
                                        <p:strVal val="visible"/>
                                      </p:to>
                                    </p:set>
                                  </p:childTnLst>
                                </p:cTn>
                              </p:par>
                            </p:childTnLst>
                          </p:cTn>
                        </p:par>
                      </p:childTnLst>
                    </p:cTn>
                  </p:par>
                </p:childTnLst>
              </p:cTn>
              <p:nextCondLst>
                <p:cond evt="onClick" delay="0">
                  <p:tgtEl>
                    <p:spTgt spid="662"/>
                  </p:tgtEl>
                </p:cond>
              </p:nextCondLst>
            </p:seq>
            <p:seq concurrent="1" nextAc="seek">
              <p:cTn id="1470" restart="whenNotActive" fill="hold" evtFilter="cancelBubble" nodeType="interactiveSeq">
                <p:stCondLst>
                  <p:cond evt="onClick" delay="0">
                    <p:tgtEl>
                      <p:spTgt spid="665"/>
                    </p:tgtEl>
                  </p:cond>
                </p:stCondLst>
                <p:endSync evt="end" delay="0">
                  <p:rtn val="all"/>
                </p:endSync>
                <p:childTnLst>
                  <p:par>
                    <p:cTn id="1471" fill="hold">
                      <p:stCondLst>
                        <p:cond delay="0"/>
                      </p:stCondLst>
                      <p:childTnLst>
                        <p:par>
                          <p:cTn id="1472" fill="hold">
                            <p:stCondLst>
                              <p:cond delay="0"/>
                            </p:stCondLst>
                            <p:childTnLst>
                              <p:par>
                                <p:cTn id="1473" presetID="1" presetClass="exit" presetSubtype="0" fill="hold" grpId="1" nodeType="withEffect">
                                  <p:stCondLst>
                                    <p:cond delay="0"/>
                                  </p:stCondLst>
                                  <p:childTnLst>
                                    <p:set>
                                      <p:cBhvr>
                                        <p:cTn id="1474" dur="1" fill="hold">
                                          <p:stCondLst>
                                            <p:cond delay="0"/>
                                          </p:stCondLst>
                                        </p:cTn>
                                        <p:tgtEl>
                                          <p:spTgt spid="665"/>
                                        </p:tgtEl>
                                        <p:attrNameLst>
                                          <p:attrName>style.visibility</p:attrName>
                                        </p:attrNameLst>
                                      </p:cBhvr>
                                      <p:to>
                                        <p:strVal val="hidden"/>
                                      </p:to>
                                    </p:set>
                                  </p:childTnLst>
                                </p:cTn>
                              </p:par>
                              <p:par>
                                <p:cTn id="1475" presetID="1" presetClass="exit" presetSubtype="0" fill="hold" grpId="1" nodeType="withEffect">
                                  <p:stCondLst>
                                    <p:cond delay="0"/>
                                  </p:stCondLst>
                                  <p:childTnLst>
                                    <p:set>
                                      <p:cBhvr>
                                        <p:cTn id="1476" dur="1" fill="hold">
                                          <p:stCondLst>
                                            <p:cond delay="0"/>
                                          </p:stCondLst>
                                        </p:cTn>
                                        <p:tgtEl>
                                          <p:spTgt spid="664"/>
                                        </p:tgtEl>
                                        <p:attrNameLst>
                                          <p:attrName>style.visibility</p:attrName>
                                        </p:attrNameLst>
                                      </p:cBhvr>
                                      <p:to>
                                        <p:strVal val="hidden"/>
                                      </p:to>
                                    </p:set>
                                  </p:childTnLst>
                                </p:cTn>
                              </p:par>
                              <p:par>
                                <p:cTn id="1477" presetID="1" presetClass="entr" presetSubtype="0" fill="hold" grpId="3" nodeType="withEffect">
                                  <p:stCondLst>
                                    <p:cond delay="0"/>
                                  </p:stCondLst>
                                  <p:childTnLst>
                                    <p:set>
                                      <p:cBhvr>
                                        <p:cTn id="1478" dur="1" fill="hold">
                                          <p:stCondLst>
                                            <p:cond delay="0"/>
                                          </p:stCondLst>
                                        </p:cTn>
                                        <p:tgtEl>
                                          <p:spTgt spid="663"/>
                                        </p:tgtEl>
                                        <p:attrNameLst>
                                          <p:attrName>style.visibility</p:attrName>
                                        </p:attrNameLst>
                                      </p:cBhvr>
                                      <p:to>
                                        <p:strVal val="visible"/>
                                      </p:to>
                                    </p:set>
                                  </p:childTnLst>
                                </p:cTn>
                              </p:par>
                              <p:par>
                                <p:cTn id="1479" presetID="1" presetClass="entr" presetSubtype="0" fill="hold" grpId="3" nodeType="withEffect">
                                  <p:stCondLst>
                                    <p:cond delay="0"/>
                                  </p:stCondLst>
                                  <p:childTnLst>
                                    <p:set>
                                      <p:cBhvr>
                                        <p:cTn id="1480" dur="1" fill="hold">
                                          <p:stCondLst>
                                            <p:cond delay="0"/>
                                          </p:stCondLst>
                                        </p:cTn>
                                        <p:tgtEl>
                                          <p:spTgt spid="662"/>
                                        </p:tgtEl>
                                        <p:attrNameLst>
                                          <p:attrName>style.visibility</p:attrName>
                                        </p:attrNameLst>
                                      </p:cBhvr>
                                      <p:to>
                                        <p:strVal val="visible"/>
                                      </p:to>
                                    </p:set>
                                  </p:childTnLst>
                                </p:cTn>
                              </p:par>
                            </p:childTnLst>
                          </p:cTn>
                        </p:par>
                      </p:childTnLst>
                    </p:cTn>
                  </p:par>
                </p:childTnLst>
              </p:cTn>
              <p:nextCondLst>
                <p:cond evt="onClick" delay="0">
                  <p:tgtEl>
                    <p:spTgt spid="665"/>
                  </p:tgtEl>
                </p:cond>
              </p:nextCondLst>
            </p:seq>
            <p:seq concurrent="1" nextAc="seek">
              <p:cTn id="1481" restart="whenNotActive" fill="hold" evtFilter="cancelBubble" nodeType="interactiveSeq">
                <p:stCondLst>
                  <p:cond evt="onClick" delay="0">
                    <p:tgtEl>
                      <p:spTgt spid="664"/>
                    </p:tgtEl>
                  </p:cond>
                </p:stCondLst>
                <p:endSync evt="end" delay="0">
                  <p:rtn val="all"/>
                </p:endSync>
                <p:childTnLst>
                  <p:par>
                    <p:cTn id="1482" fill="hold">
                      <p:stCondLst>
                        <p:cond delay="0"/>
                      </p:stCondLst>
                      <p:childTnLst>
                        <p:par>
                          <p:cTn id="1483" fill="hold">
                            <p:stCondLst>
                              <p:cond delay="0"/>
                            </p:stCondLst>
                            <p:childTnLst>
                              <p:par>
                                <p:cTn id="1484" presetID="1" presetClass="exit" presetSubtype="0" fill="hold" grpId="2" nodeType="withEffect">
                                  <p:stCondLst>
                                    <p:cond delay="0"/>
                                  </p:stCondLst>
                                  <p:childTnLst>
                                    <p:set>
                                      <p:cBhvr>
                                        <p:cTn id="1485" dur="1" fill="hold">
                                          <p:stCondLst>
                                            <p:cond delay="0"/>
                                          </p:stCondLst>
                                        </p:cTn>
                                        <p:tgtEl>
                                          <p:spTgt spid="664"/>
                                        </p:tgtEl>
                                        <p:attrNameLst>
                                          <p:attrName>style.visibility</p:attrName>
                                        </p:attrNameLst>
                                      </p:cBhvr>
                                      <p:to>
                                        <p:strVal val="hidden"/>
                                      </p:to>
                                    </p:set>
                                  </p:childTnLst>
                                </p:cTn>
                              </p:par>
                              <p:par>
                                <p:cTn id="1486" presetID="1" presetClass="exit" presetSubtype="0" fill="hold" grpId="2" nodeType="withEffect">
                                  <p:stCondLst>
                                    <p:cond delay="0"/>
                                  </p:stCondLst>
                                  <p:childTnLst>
                                    <p:set>
                                      <p:cBhvr>
                                        <p:cTn id="1487" dur="1" fill="hold">
                                          <p:stCondLst>
                                            <p:cond delay="0"/>
                                          </p:stCondLst>
                                        </p:cTn>
                                        <p:tgtEl>
                                          <p:spTgt spid="665"/>
                                        </p:tgtEl>
                                        <p:attrNameLst>
                                          <p:attrName>style.visibility</p:attrName>
                                        </p:attrNameLst>
                                      </p:cBhvr>
                                      <p:to>
                                        <p:strVal val="hidden"/>
                                      </p:to>
                                    </p:set>
                                  </p:childTnLst>
                                </p:cTn>
                              </p:par>
                              <p:par>
                                <p:cTn id="1488" presetID="1" presetClass="entr" presetSubtype="0" fill="hold" grpId="0" nodeType="withEffect">
                                  <p:stCondLst>
                                    <p:cond delay="0"/>
                                  </p:stCondLst>
                                  <p:childTnLst>
                                    <p:set>
                                      <p:cBhvr>
                                        <p:cTn id="1489" dur="1" fill="hold">
                                          <p:stCondLst>
                                            <p:cond delay="0"/>
                                          </p:stCondLst>
                                        </p:cTn>
                                        <p:tgtEl>
                                          <p:spTgt spid="667"/>
                                        </p:tgtEl>
                                        <p:attrNameLst>
                                          <p:attrName>style.visibility</p:attrName>
                                        </p:attrNameLst>
                                      </p:cBhvr>
                                      <p:to>
                                        <p:strVal val="visible"/>
                                      </p:to>
                                    </p:set>
                                  </p:childTnLst>
                                </p:cTn>
                              </p:par>
                              <p:par>
                                <p:cTn id="1490" presetID="1" presetClass="entr" presetSubtype="0" fill="hold" grpId="0" nodeType="withEffect">
                                  <p:stCondLst>
                                    <p:cond delay="0"/>
                                  </p:stCondLst>
                                  <p:childTnLst>
                                    <p:set>
                                      <p:cBhvr>
                                        <p:cTn id="1491" dur="1" fill="hold">
                                          <p:stCondLst>
                                            <p:cond delay="0"/>
                                          </p:stCondLst>
                                        </p:cTn>
                                        <p:tgtEl>
                                          <p:spTgt spid="666"/>
                                        </p:tgtEl>
                                        <p:attrNameLst>
                                          <p:attrName>style.visibility</p:attrName>
                                        </p:attrNameLst>
                                      </p:cBhvr>
                                      <p:to>
                                        <p:strVal val="visible"/>
                                      </p:to>
                                    </p:set>
                                  </p:childTnLst>
                                </p:cTn>
                              </p:par>
                            </p:childTnLst>
                          </p:cTn>
                        </p:par>
                      </p:childTnLst>
                    </p:cTn>
                  </p:par>
                </p:childTnLst>
              </p:cTn>
              <p:nextCondLst>
                <p:cond evt="onClick" delay="0">
                  <p:tgtEl>
                    <p:spTgt spid="664"/>
                  </p:tgtEl>
                </p:cond>
              </p:nextCondLst>
            </p:seq>
            <p:seq concurrent="1" nextAc="seek">
              <p:cTn id="1492" restart="whenNotActive" fill="hold" evtFilter="cancelBubble" nodeType="interactiveSeq">
                <p:stCondLst>
                  <p:cond evt="onClick" delay="0">
                    <p:tgtEl>
                      <p:spTgt spid="667"/>
                    </p:tgtEl>
                  </p:cond>
                </p:stCondLst>
                <p:endSync evt="end" delay="0">
                  <p:rtn val="all"/>
                </p:endSync>
                <p:childTnLst>
                  <p:par>
                    <p:cTn id="1493" fill="hold">
                      <p:stCondLst>
                        <p:cond delay="0"/>
                      </p:stCondLst>
                      <p:childTnLst>
                        <p:par>
                          <p:cTn id="1494" fill="hold">
                            <p:stCondLst>
                              <p:cond delay="0"/>
                            </p:stCondLst>
                            <p:childTnLst>
                              <p:par>
                                <p:cTn id="1495" presetID="1" presetClass="exit" presetSubtype="0" fill="hold" grpId="1" nodeType="withEffect">
                                  <p:stCondLst>
                                    <p:cond delay="0"/>
                                  </p:stCondLst>
                                  <p:childTnLst>
                                    <p:set>
                                      <p:cBhvr>
                                        <p:cTn id="1496" dur="1" fill="hold">
                                          <p:stCondLst>
                                            <p:cond delay="0"/>
                                          </p:stCondLst>
                                        </p:cTn>
                                        <p:tgtEl>
                                          <p:spTgt spid="667"/>
                                        </p:tgtEl>
                                        <p:attrNameLst>
                                          <p:attrName>style.visibility</p:attrName>
                                        </p:attrNameLst>
                                      </p:cBhvr>
                                      <p:to>
                                        <p:strVal val="hidden"/>
                                      </p:to>
                                    </p:set>
                                  </p:childTnLst>
                                </p:cTn>
                              </p:par>
                              <p:par>
                                <p:cTn id="1497" presetID="1" presetClass="exit" presetSubtype="0" fill="hold" grpId="1" nodeType="withEffect">
                                  <p:stCondLst>
                                    <p:cond delay="0"/>
                                  </p:stCondLst>
                                  <p:childTnLst>
                                    <p:set>
                                      <p:cBhvr>
                                        <p:cTn id="1498" dur="1" fill="hold">
                                          <p:stCondLst>
                                            <p:cond delay="0"/>
                                          </p:stCondLst>
                                        </p:cTn>
                                        <p:tgtEl>
                                          <p:spTgt spid="666"/>
                                        </p:tgtEl>
                                        <p:attrNameLst>
                                          <p:attrName>style.visibility</p:attrName>
                                        </p:attrNameLst>
                                      </p:cBhvr>
                                      <p:to>
                                        <p:strVal val="hidden"/>
                                      </p:to>
                                    </p:set>
                                  </p:childTnLst>
                                </p:cTn>
                              </p:par>
                              <p:par>
                                <p:cTn id="1499" presetID="1" presetClass="entr" presetSubtype="0" fill="hold" grpId="0" nodeType="withEffect">
                                  <p:stCondLst>
                                    <p:cond delay="0"/>
                                  </p:stCondLst>
                                  <p:childTnLst>
                                    <p:set>
                                      <p:cBhvr>
                                        <p:cTn id="1500" dur="1" fill="hold">
                                          <p:stCondLst>
                                            <p:cond delay="0"/>
                                          </p:stCondLst>
                                        </p:cTn>
                                        <p:tgtEl>
                                          <p:spTgt spid="665"/>
                                        </p:tgtEl>
                                        <p:attrNameLst>
                                          <p:attrName>style.visibility</p:attrName>
                                        </p:attrNameLst>
                                      </p:cBhvr>
                                      <p:to>
                                        <p:strVal val="visible"/>
                                      </p:to>
                                    </p:set>
                                  </p:childTnLst>
                                </p:cTn>
                              </p:par>
                              <p:par>
                                <p:cTn id="1501" presetID="1" presetClass="entr" presetSubtype="0" fill="hold" grpId="0" nodeType="withEffect">
                                  <p:stCondLst>
                                    <p:cond delay="0"/>
                                  </p:stCondLst>
                                  <p:childTnLst>
                                    <p:set>
                                      <p:cBhvr>
                                        <p:cTn id="1502" dur="1" fill="hold">
                                          <p:stCondLst>
                                            <p:cond delay="0"/>
                                          </p:stCondLst>
                                        </p:cTn>
                                        <p:tgtEl>
                                          <p:spTgt spid="664"/>
                                        </p:tgtEl>
                                        <p:attrNameLst>
                                          <p:attrName>style.visibility</p:attrName>
                                        </p:attrNameLst>
                                      </p:cBhvr>
                                      <p:to>
                                        <p:strVal val="visible"/>
                                      </p:to>
                                    </p:set>
                                  </p:childTnLst>
                                </p:cTn>
                              </p:par>
                            </p:childTnLst>
                          </p:cTn>
                        </p:par>
                      </p:childTnLst>
                    </p:cTn>
                  </p:par>
                </p:childTnLst>
              </p:cTn>
              <p:nextCondLst>
                <p:cond evt="onClick" delay="0">
                  <p:tgtEl>
                    <p:spTgt spid="667"/>
                  </p:tgtEl>
                </p:cond>
              </p:nextCondLst>
            </p:seq>
            <p:seq concurrent="1" nextAc="seek">
              <p:cTn id="1503" restart="whenNotActive" fill="hold" evtFilter="cancelBubble" nodeType="interactiveSeq">
                <p:stCondLst>
                  <p:cond evt="onClick" delay="0">
                    <p:tgtEl>
                      <p:spTgt spid="666"/>
                    </p:tgtEl>
                  </p:cond>
                </p:stCondLst>
                <p:endSync evt="end" delay="0">
                  <p:rtn val="all"/>
                </p:endSync>
                <p:childTnLst>
                  <p:par>
                    <p:cTn id="1504" fill="hold">
                      <p:stCondLst>
                        <p:cond delay="0"/>
                      </p:stCondLst>
                      <p:childTnLst>
                        <p:par>
                          <p:cTn id="1505" fill="hold">
                            <p:stCondLst>
                              <p:cond delay="0"/>
                            </p:stCondLst>
                            <p:childTnLst>
                              <p:par>
                                <p:cTn id="1506" presetID="1" presetClass="exit" presetSubtype="0" fill="hold" grpId="2" nodeType="withEffect">
                                  <p:stCondLst>
                                    <p:cond delay="0"/>
                                  </p:stCondLst>
                                  <p:childTnLst>
                                    <p:set>
                                      <p:cBhvr>
                                        <p:cTn id="1507" dur="1" fill="hold">
                                          <p:stCondLst>
                                            <p:cond delay="0"/>
                                          </p:stCondLst>
                                        </p:cTn>
                                        <p:tgtEl>
                                          <p:spTgt spid="666"/>
                                        </p:tgtEl>
                                        <p:attrNameLst>
                                          <p:attrName>style.visibility</p:attrName>
                                        </p:attrNameLst>
                                      </p:cBhvr>
                                      <p:to>
                                        <p:strVal val="hidden"/>
                                      </p:to>
                                    </p:set>
                                  </p:childTnLst>
                                </p:cTn>
                              </p:par>
                              <p:par>
                                <p:cTn id="1508" presetID="1" presetClass="exit" presetSubtype="0" fill="hold" grpId="2" nodeType="withEffect">
                                  <p:stCondLst>
                                    <p:cond delay="0"/>
                                  </p:stCondLst>
                                  <p:childTnLst>
                                    <p:set>
                                      <p:cBhvr>
                                        <p:cTn id="1509" dur="1" fill="hold">
                                          <p:stCondLst>
                                            <p:cond delay="0"/>
                                          </p:stCondLst>
                                        </p:cTn>
                                        <p:tgtEl>
                                          <p:spTgt spid="667"/>
                                        </p:tgtEl>
                                        <p:attrNameLst>
                                          <p:attrName>style.visibility</p:attrName>
                                        </p:attrNameLst>
                                      </p:cBhvr>
                                      <p:to>
                                        <p:strVal val="hidden"/>
                                      </p:to>
                                    </p:set>
                                  </p:childTnLst>
                                </p:cTn>
                              </p:par>
                              <p:par>
                                <p:cTn id="1510" presetID="1" presetClass="entr" presetSubtype="0" fill="hold" grpId="3" nodeType="withEffect">
                                  <p:stCondLst>
                                    <p:cond delay="0"/>
                                  </p:stCondLst>
                                  <p:childTnLst>
                                    <p:set>
                                      <p:cBhvr>
                                        <p:cTn id="1511" dur="1" fill="hold">
                                          <p:stCondLst>
                                            <p:cond delay="0"/>
                                          </p:stCondLst>
                                        </p:cTn>
                                        <p:tgtEl>
                                          <p:spTgt spid="669"/>
                                        </p:tgtEl>
                                        <p:attrNameLst>
                                          <p:attrName>style.visibility</p:attrName>
                                        </p:attrNameLst>
                                      </p:cBhvr>
                                      <p:to>
                                        <p:strVal val="visible"/>
                                      </p:to>
                                    </p:set>
                                  </p:childTnLst>
                                </p:cTn>
                              </p:par>
                              <p:par>
                                <p:cTn id="1512" presetID="1" presetClass="entr" presetSubtype="0" fill="hold" grpId="3" nodeType="withEffect">
                                  <p:stCondLst>
                                    <p:cond delay="0"/>
                                  </p:stCondLst>
                                  <p:childTnLst>
                                    <p:set>
                                      <p:cBhvr>
                                        <p:cTn id="1513"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66"/>
                  </p:tgtEl>
                </p:cond>
              </p:nextCondLst>
            </p:seq>
            <p:seq concurrent="1" nextAc="seek">
              <p:cTn id="1514" restart="whenNotActive" fill="hold" evtFilter="cancelBubble" nodeType="interactiveSeq">
                <p:stCondLst>
                  <p:cond evt="onClick" delay="0">
                    <p:tgtEl>
                      <p:spTgt spid="669"/>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withEffect">
                                  <p:stCondLst>
                                    <p:cond delay="0"/>
                                  </p:stCondLst>
                                  <p:childTnLst>
                                    <p:set>
                                      <p:cBhvr>
                                        <p:cTn id="1518" dur="1" fill="hold">
                                          <p:stCondLst>
                                            <p:cond delay="0"/>
                                          </p:stCondLst>
                                        </p:cTn>
                                        <p:tgtEl>
                                          <p:spTgt spid="669"/>
                                        </p:tgtEl>
                                        <p:attrNameLst>
                                          <p:attrName>style.visibility</p:attrName>
                                        </p:attrNameLst>
                                      </p:cBhvr>
                                      <p:to>
                                        <p:strVal val="hidden"/>
                                      </p:to>
                                    </p:set>
                                  </p:childTnLst>
                                </p:cTn>
                              </p:par>
                              <p:par>
                                <p:cTn id="1519" presetID="1" presetClass="exit" presetSubtype="0" fill="hold" grpId="1" nodeType="withEffect">
                                  <p:stCondLst>
                                    <p:cond delay="0"/>
                                  </p:stCondLst>
                                  <p:childTnLst>
                                    <p:set>
                                      <p:cBhvr>
                                        <p:cTn id="1520" dur="1" fill="hold">
                                          <p:stCondLst>
                                            <p:cond delay="0"/>
                                          </p:stCondLst>
                                        </p:cTn>
                                        <p:tgtEl>
                                          <p:spTgt spid="668"/>
                                        </p:tgtEl>
                                        <p:attrNameLst>
                                          <p:attrName>style.visibility</p:attrName>
                                        </p:attrNameLst>
                                      </p:cBhvr>
                                      <p:to>
                                        <p:strVal val="hidden"/>
                                      </p:to>
                                    </p:set>
                                  </p:childTnLst>
                                </p:cTn>
                              </p:par>
                              <p:par>
                                <p:cTn id="1521" presetID="1" presetClass="entr" presetSubtype="0" fill="hold" grpId="3" nodeType="withEffect">
                                  <p:stCondLst>
                                    <p:cond delay="0"/>
                                  </p:stCondLst>
                                  <p:childTnLst>
                                    <p:set>
                                      <p:cBhvr>
                                        <p:cTn id="1522" dur="1" fill="hold">
                                          <p:stCondLst>
                                            <p:cond delay="0"/>
                                          </p:stCondLst>
                                        </p:cTn>
                                        <p:tgtEl>
                                          <p:spTgt spid="667"/>
                                        </p:tgtEl>
                                        <p:attrNameLst>
                                          <p:attrName>style.visibility</p:attrName>
                                        </p:attrNameLst>
                                      </p:cBhvr>
                                      <p:to>
                                        <p:strVal val="visible"/>
                                      </p:to>
                                    </p:set>
                                  </p:childTnLst>
                                </p:cTn>
                              </p:par>
                              <p:par>
                                <p:cTn id="1523" presetID="1" presetClass="entr" presetSubtype="0" fill="hold" grpId="3" nodeType="withEffect">
                                  <p:stCondLst>
                                    <p:cond delay="0"/>
                                  </p:stCondLst>
                                  <p:childTnLst>
                                    <p:set>
                                      <p:cBhvr>
                                        <p:cTn id="1524" dur="1" fill="hold">
                                          <p:stCondLst>
                                            <p:cond delay="0"/>
                                          </p:stCondLst>
                                        </p:cTn>
                                        <p:tgtEl>
                                          <p:spTgt spid="666"/>
                                        </p:tgtEl>
                                        <p:attrNameLst>
                                          <p:attrName>style.visibility</p:attrName>
                                        </p:attrNameLst>
                                      </p:cBhvr>
                                      <p:to>
                                        <p:strVal val="visible"/>
                                      </p:to>
                                    </p:set>
                                  </p:childTnLst>
                                </p:cTn>
                              </p:par>
                            </p:childTnLst>
                          </p:cTn>
                        </p:par>
                      </p:childTnLst>
                    </p:cTn>
                  </p:par>
                </p:childTnLst>
              </p:cTn>
              <p:nextCondLst>
                <p:cond evt="onClick" delay="0">
                  <p:tgtEl>
                    <p:spTgt spid="669"/>
                  </p:tgtEl>
                </p:cond>
              </p:nextCondLst>
            </p:seq>
            <p:seq concurrent="1" nextAc="seek">
              <p:cTn id="1525" restart="whenNotActive" fill="hold" evtFilter="cancelBubble" nodeType="interactiveSeq">
                <p:stCondLst>
                  <p:cond evt="onClick" delay="0">
                    <p:tgtEl>
                      <p:spTgt spid="668"/>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2" nodeType="withEffect">
                                  <p:stCondLst>
                                    <p:cond delay="0"/>
                                  </p:stCondLst>
                                  <p:childTnLst>
                                    <p:set>
                                      <p:cBhvr>
                                        <p:cTn id="1529" dur="1" fill="hold">
                                          <p:stCondLst>
                                            <p:cond delay="0"/>
                                          </p:stCondLst>
                                        </p:cTn>
                                        <p:tgtEl>
                                          <p:spTgt spid="668"/>
                                        </p:tgtEl>
                                        <p:attrNameLst>
                                          <p:attrName>style.visibility</p:attrName>
                                        </p:attrNameLst>
                                      </p:cBhvr>
                                      <p:to>
                                        <p:strVal val="hidden"/>
                                      </p:to>
                                    </p:set>
                                  </p:childTnLst>
                                </p:cTn>
                              </p:par>
                              <p:par>
                                <p:cTn id="1530" presetID="1" presetClass="exit" presetSubtype="0" fill="hold" grpId="2" nodeType="withEffect">
                                  <p:stCondLst>
                                    <p:cond delay="0"/>
                                  </p:stCondLst>
                                  <p:childTnLst>
                                    <p:set>
                                      <p:cBhvr>
                                        <p:cTn id="1531" dur="1" fill="hold">
                                          <p:stCondLst>
                                            <p:cond delay="0"/>
                                          </p:stCondLst>
                                        </p:cTn>
                                        <p:tgtEl>
                                          <p:spTgt spid="669"/>
                                        </p:tgtEl>
                                        <p:attrNameLst>
                                          <p:attrName>style.visibility</p:attrName>
                                        </p:attrNameLst>
                                      </p:cBhvr>
                                      <p:to>
                                        <p:strVal val="hidden"/>
                                      </p:to>
                                    </p:set>
                                  </p:childTnLst>
                                </p:cTn>
                              </p:par>
                              <p:par>
                                <p:cTn id="1532" presetID="1" presetClass="entr" presetSubtype="0" fill="hold" grpId="0" nodeType="withEffect">
                                  <p:stCondLst>
                                    <p:cond delay="0"/>
                                  </p:stCondLst>
                                  <p:childTnLst>
                                    <p:set>
                                      <p:cBhvr>
                                        <p:cTn id="1533" dur="1" fill="hold">
                                          <p:stCondLst>
                                            <p:cond delay="0"/>
                                          </p:stCondLst>
                                        </p:cTn>
                                        <p:tgtEl>
                                          <p:spTgt spid="671"/>
                                        </p:tgtEl>
                                        <p:attrNameLst>
                                          <p:attrName>style.visibility</p:attrName>
                                        </p:attrNameLst>
                                      </p:cBhvr>
                                      <p:to>
                                        <p:strVal val="visible"/>
                                      </p:to>
                                    </p:set>
                                  </p:childTnLst>
                                </p:cTn>
                              </p:par>
                              <p:par>
                                <p:cTn id="1534" presetID="1" presetClass="entr" presetSubtype="0" fill="hold" grpId="0" nodeType="withEffect">
                                  <p:stCondLst>
                                    <p:cond delay="0"/>
                                  </p:stCondLst>
                                  <p:childTnLst>
                                    <p:set>
                                      <p:cBhvr>
                                        <p:cTn id="1535" dur="1" fill="hold">
                                          <p:stCondLst>
                                            <p:cond delay="0"/>
                                          </p:stCondLst>
                                        </p:cTn>
                                        <p:tgtEl>
                                          <p:spTgt spid="670"/>
                                        </p:tgtEl>
                                        <p:attrNameLst>
                                          <p:attrName>style.visibility</p:attrName>
                                        </p:attrNameLst>
                                      </p:cBhvr>
                                      <p:to>
                                        <p:strVal val="visible"/>
                                      </p:to>
                                    </p:set>
                                  </p:childTnLst>
                                </p:cTn>
                              </p:par>
                            </p:childTnLst>
                          </p:cTn>
                        </p:par>
                      </p:childTnLst>
                    </p:cTn>
                  </p:par>
                </p:childTnLst>
              </p:cTn>
              <p:nextCondLst>
                <p:cond evt="onClick" delay="0">
                  <p:tgtEl>
                    <p:spTgt spid="668"/>
                  </p:tgtEl>
                </p:cond>
              </p:nextCondLst>
            </p:seq>
            <p:seq concurrent="1" nextAc="seek">
              <p:cTn id="1536" restart="whenNotActive" fill="hold" evtFilter="cancelBubble" nodeType="interactiveSeq">
                <p:stCondLst>
                  <p:cond evt="onClick" delay="0">
                    <p:tgtEl>
                      <p:spTgt spid="671"/>
                    </p:tgtEl>
                  </p:cond>
                </p:stCondLst>
                <p:endSync evt="end" delay="0">
                  <p:rtn val="all"/>
                </p:endSync>
                <p:childTnLst>
                  <p:par>
                    <p:cTn id="1537" fill="hold">
                      <p:stCondLst>
                        <p:cond delay="0"/>
                      </p:stCondLst>
                      <p:childTnLst>
                        <p:par>
                          <p:cTn id="1538" fill="hold">
                            <p:stCondLst>
                              <p:cond delay="0"/>
                            </p:stCondLst>
                            <p:childTnLst>
                              <p:par>
                                <p:cTn id="1539" presetID="1" presetClass="exit" presetSubtype="0" fill="hold" grpId="1" nodeType="withEffect">
                                  <p:stCondLst>
                                    <p:cond delay="0"/>
                                  </p:stCondLst>
                                  <p:childTnLst>
                                    <p:set>
                                      <p:cBhvr>
                                        <p:cTn id="1540" dur="1" fill="hold">
                                          <p:stCondLst>
                                            <p:cond delay="0"/>
                                          </p:stCondLst>
                                        </p:cTn>
                                        <p:tgtEl>
                                          <p:spTgt spid="671"/>
                                        </p:tgtEl>
                                        <p:attrNameLst>
                                          <p:attrName>style.visibility</p:attrName>
                                        </p:attrNameLst>
                                      </p:cBhvr>
                                      <p:to>
                                        <p:strVal val="hidden"/>
                                      </p:to>
                                    </p:set>
                                  </p:childTnLst>
                                </p:cTn>
                              </p:par>
                              <p:par>
                                <p:cTn id="1541" presetID="1" presetClass="exit" presetSubtype="0" fill="hold" grpId="1" nodeType="withEffect">
                                  <p:stCondLst>
                                    <p:cond delay="0"/>
                                  </p:stCondLst>
                                  <p:childTnLst>
                                    <p:set>
                                      <p:cBhvr>
                                        <p:cTn id="1542" dur="1" fill="hold">
                                          <p:stCondLst>
                                            <p:cond delay="0"/>
                                          </p:stCondLst>
                                        </p:cTn>
                                        <p:tgtEl>
                                          <p:spTgt spid="670"/>
                                        </p:tgtEl>
                                        <p:attrNameLst>
                                          <p:attrName>style.visibility</p:attrName>
                                        </p:attrNameLst>
                                      </p:cBhvr>
                                      <p:to>
                                        <p:strVal val="hidden"/>
                                      </p:to>
                                    </p:set>
                                  </p:childTnLst>
                                </p:cTn>
                              </p:par>
                              <p:par>
                                <p:cTn id="1543" presetID="1" presetClass="entr" presetSubtype="0" fill="hold" grpId="0" nodeType="withEffect">
                                  <p:stCondLst>
                                    <p:cond delay="0"/>
                                  </p:stCondLst>
                                  <p:childTnLst>
                                    <p:set>
                                      <p:cBhvr>
                                        <p:cTn id="1544" dur="1" fill="hold">
                                          <p:stCondLst>
                                            <p:cond delay="0"/>
                                          </p:stCondLst>
                                        </p:cTn>
                                        <p:tgtEl>
                                          <p:spTgt spid="669"/>
                                        </p:tgtEl>
                                        <p:attrNameLst>
                                          <p:attrName>style.visibility</p:attrName>
                                        </p:attrNameLst>
                                      </p:cBhvr>
                                      <p:to>
                                        <p:strVal val="visible"/>
                                      </p:to>
                                    </p:set>
                                  </p:childTnLst>
                                </p:cTn>
                              </p:par>
                              <p:par>
                                <p:cTn id="1545" presetID="1" presetClass="entr" presetSubtype="0" fill="hold" grpId="0" nodeType="withEffect">
                                  <p:stCondLst>
                                    <p:cond delay="0"/>
                                  </p:stCondLst>
                                  <p:childTnLst>
                                    <p:set>
                                      <p:cBhvr>
                                        <p:cTn id="1546"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71"/>
                  </p:tgtEl>
                </p:cond>
              </p:nextCondLst>
            </p:seq>
            <p:seq concurrent="1" nextAc="seek">
              <p:cTn id="1547" restart="whenNotActive" fill="hold" evtFilter="cancelBubble" nodeType="interactiveSeq">
                <p:stCondLst>
                  <p:cond evt="onClick" delay="0">
                    <p:tgtEl>
                      <p:spTgt spid="670"/>
                    </p:tgtEl>
                  </p:cond>
                </p:stCondLst>
                <p:endSync evt="end" delay="0">
                  <p:rtn val="all"/>
                </p:endSync>
                <p:childTnLst>
                  <p:par>
                    <p:cTn id="1548" fill="hold">
                      <p:stCondLst>
                        <p:cond delay="0"/>
                      </p:stCondLst>
                      <p:childTnLst>
                        <p:par>
                          <p:cTn id="1549" fill="hold">
                            <p:stCondLst>
                              <p:cond delay="0"/>
                            </p:stCondLst>
                            <p:childTnLst>
                              <p:par>
                                <p:cTn id="1550" presetID="1" presetClass="exit" presetSubtype="0" fill="hold" grpId="2" nodeType="withEffect">
                                  <p:stCondLst>
                                    <p:cond delay="0"/>
                                  </p:stCondLst>
                                  <p:childTnLst>
                                    <p:set>
                                      <p:cBhvr>
                                        <p:cTn id="1551" dur="1" fill="hold">
                                          <p:stCondLst>
                                            <p:cond delay="0"/>
                                          </p:stCondLst>
                                        </p:cTn>
                                        <p:tgtEl>
                                          <p:spTgt spid="670"/>
                                        </p:tgtEl>
                                        <p:attrNameLst>
                                          <p:attrName>style.visibility</p:attrName>
                                        </p:attrNameLst>
                                      </p:cBhvr>
                                      <p:to>
                                        <p:strVal val="hidden"/>
                                      </p:to>
                                    </p:set>
                                  </p:childTnLst>
                                </p:cTn>
                              </p:par>
                              <p:par>
                                <p:cTn id="1552" presetID="1" presetClass="exit" presetSubtype="0" fill="hold" grpId="2" nodeType="withEffect">
                                  <p:stCondLst>
                                    <p:cond delay="0"/>
                                  </p:stCondLst>
                                  <p:childTnLst>
                                    <p:set>
                                      <p:cBhvr>
                                        <p:cTn id="1553" dur="1" fill="hold">
                                          <p:stCondLst>
                                            <p:cond delay="0"/>
                                          </p:stCondLst>
                                        </p:cTn>
                                        <p:tgtEl>
                                          <p:spTgt spid="671"/>
                                        </p:tgtEl>
                                        <p:attrNameLst>
                                          <p:attrName>style.visibility</p:attrName>
                                        </p:attrNameLst>
                                      </p:cBhvr>
                                      <p:to>
                                        <p:strVal val="hidden"/>
                                      </p:to>
                                    </p:set>
                                  </p:childTnLst>
                                </p:cTn>
                              </p:par>
                              <p:par>
                                <p:cTn id="1554" presetID="1" presetClass="entr" presetSubtype="0" fill="hold" grpId="3" nodeType="withEffect">
                                  <p:stCondLst>
                                    <p:cond delay="0"/>
                                  </p:stCondLst>
                                  <p:childTnLst>
                                    <p:set>
                                      <p:cBhvr>
                                        <p:cTn id="1555" dur="1" fill="hold">
                                          <p:stCondLst>
                                            <p:cond delay="0"/>
                                          </p:stCondLst>
                                        </p:cTn>
                                        <p:tgtEl>
                                          <p:spTgt spid="673"/>
                                        </p:tgtEl>
                                        <p:attrNameLst>
                                          <p:attrName>style.visibility</p:attrName>
                                        </p:attrNameLst>
                                      </p:cBhvr>
                                      <p:to>
                                        <p:strVal val="visible"/>
                                      </p:to>
                                    </p:set>
                                  </p:childTnLst>
                                </p:cTn>
                              </p:par>
                              <p:par>
                                <p:cTn id="1556" presetID="1" presetClass="entr" presetSubtype="0" fill="hold" grpId="3" nodeType="withEffect">
                                  <p:stCondLst>
                                    <p:cond delay="0"/>
                                  </p:stCondLst>
                                  <p:childTnLst>
                                    <p:set>
                                      <p:cBhvr>
                                        <p:cTn id="1557" dur="1" fill="hold">
                                          <p:stCondLst>
                                            <p:cond delay="0"/>
                                          </p:stCondLst>
                                        </p:cTn>
                                        <p:tgtEl>
                                          <p:spTgt spid="672"/>
                                        </p:tgtEl>
                                        <p:attrNameLst>
                                          <p:attrName>style.visibility</p:attrName>
                                        </p:attrNameLst>
                                      </p:cBhvr>
                                      <p:to>
                                        <p:strVal val="visible"/>
                                      </p:to>
                                    </p:set>
                                  </p:childTnLst>
                                </p:cTn>
                              </p:par>
                            </p:childTnLst>
                          </p:cTn>
                        </p:par>
                      </p:childTnLst>
                    </p:cTn>
                  </p:par>
                </p:childTnLst>
              </p:cTn>
              <p:nextCondLst>
                <p:cond evt="onClick" delay="0">
                  <p:tgtEl>
                    <p:spTgt spid="670"/>
                  </p:tgtEl>
                </p:cond>
              </p:nextCondLst>
            </p:seq>
            <p:seq concurrent="1" nextAc="seek">
              <p:cTn id="1558" restart="whenNotActive" fill="hold" evtFilter="cancelBubble" nodeType="interactiveSeq">
                <p:stCondLst>
                  <p:cond evt="onClick" delay="0">
                    <p:tgtEl>
                      <p:spTgt spid="673"/>
                    </p:tgtEl>
                  </p:cond>
                </p:stCondLst>
                <p:endSync evt="end" delay="0">
                  <p:rtn val="all"/>
                </p:endSync>
                <p:childTnLst>
                  <p:par>
                    <p:cTn id="1559" fill="hold">
                      <p:stCondLst>
                        <p:cond delay="0"/>
                      </p:stCondLst>
                      <p:childTnLst>
                        <p:par>
                          <p:cTn id="1560" fill="hold">
                            <p:stCondLst>
                              <p:cond delay="0"/>
                            </p:stCondLst>
                            <p:childTnLst>
                              <p:par>
                                <p:cTn id="1561" presetID="1" presetClass="exit" presetSubtype="0" fill="hold" grpId="1" nodeType="withEffect">
                                  <p:stCondLst>
                                    <p:cond delay="0"/>
                                  </p:stCondLst>
                                  <p:childTnLst>
                                    <p:set>
                                      <p:cBhvr>
                                        <p:cTn id="1562" dur="1" fill="hold">
                                          <p:stCondLst>
                                            <p:cond delay="0"/>
                                          </p:stCondLst>
                                        </p:cTn>
                                        <p:tgtEl>
                                          <p:spTgt spid="673"/>
                                        </p:tgtEl>
                                        <p:attrNameLst>
                                          <p:attrName>style.visibility</p:attrName>
                                        </p:attrNameLst>
                                      </p:cBhvr>
                                      <p:to>
                                        <p:strVal val="hidden"/>
                                      </p:to>
                                    </p:set>
                                  </p:childTnLst>
                                </p:cTn>
                              </p:par>
                              <p:par>
                                <p:cTn id="1563" presetID="1" presetClass="exit" presetSubtype="0" fill="hold" grpId="1" nodeType="withEffect">
                                  <p:stCondLst>
                                    <p:cond delay="0"/>
                                  </p:stCondLst>
                                  <p:childTnLst>
                                    <p:set>
                                      <p:cBhvr>
                                        <p:cTn id="1564" dur="1" fill="hold">
                                          <p:stCondLst>
                                            <p:cond delay="0"/>
                                          </p:stCondLst>
                                        </p:cTn>
                                        <p:tgtEl>
                                          <p:spTgt spid="672"/>
                                        </p:tgtEl>
                                        <p:attrNameLst>
                                          <p:attrName>style.visibility</p:attrName>
                                        </p:attrNameLst>
                                      </p:cBhvr>
                                      <p:to>
                                        <p:strVal val="hidden"/>
                                      </p:to>
                                    </p:set>
                                  </p:childTnLst>
                                </p:cTn>
                              </p:par>
                              <p:par>
                                <p:cTn id="1565" presetID="1" presetClass="entr" presetSubtype="0" fill="hold" grpId="3" nodeType="withEffect">
                                  <p:stCondLst>
                                    <p:cond delay="0"/>
                                  </p:stCondLst>
                                  <p:childTnLst>
                                    <p:set>
                                      <p:cBhvr>
                                        <p:cTn id="1566" dur="1" fill="hold">
                                          <p:stCondLst>
                                            <p:cond delay="0"/>
                                          </p:stCondLst>
                                        </p:cTn>
                                        <p:tgtEl>
                                          <p:spTgt spid="671"/>
                                        </p:tgtEl>
                                        <p:attrNameLst>
                                          <p:attrName>style.visibility</p:attrName>
                                        </p:attrNameLst>
                                      </p:cBhvr>
                                      <p:to>
                                        <p:strVal val="visible"/>
                                      </p:to>
                                    </p:set>
                                  </p:childTnLst>
                                </p:cTn>
                              </p:par>
                              <p:par>
                                <p:cTn id="1567" presetID="1" presetClass="entr" presetSubtype="0" fill="hold" grpId="3" nodeType="withEffect">
                                  <p:stCondLst>
                                    <p:cond delay="0"/>
                                  </p:stCondLst>
                                  <p:childTnLst>
                                    <p:set>
                                      <p:cBhvr>
                                        <p:cTn id="1568" dur="1" fill="hold">
                                          <p:stCondLst>
                                            <p:cond delay="0"/>
                                          </p:stCondLst>
                                        </p:cTn>
                                        <p:tgtEl>
                                          <p:spTgt spid="670"/>
                                        </p:tgtEl>
                                        <p:attrNameLst>
                                          <p:attrName>style.visibility</p:attrName>
                                        </p:attrNameLst>
                                      </p:cBhvr>
                                      <p:to>
                                        <p:strVal val="visible"/>
                                      </p:to>
                                    </p:set>
                                  </p:childTnLst>
                                </p:cTn>
                              </p:par>
                            </p:childTnLst>
                          </p:cTn>
                        </p:par>
                      </p:childTnLst>
                    </p:cTn>
                  </p:par>
                </p:childTnLst>
              </p:cTn>
              <p:nextCondLst>
                <p:cond evt="onClick" delay="0">
                  <p:tgtEl>
                    <p:spTgt spid="673"/>
                  </p:tgtEl>
                </p:cond>
              </p:nextCondLst>
            </p:seq>
            <p:seq concurrent="1" nextAc="seek">
              <p:cTn id="1569" restart="whenNotActive" fill="hold" evtFilter="cancelBubble" nodeType="interactiveSeq">
                <p:stCondLst>
                  <p:cond evt="onClick" delay="0">
                    <p:tgtEl>
                      <p:spTgt spid="672"/>
                    </p:tgtEl>
                  </p:cond>
                </p:stCondLst>
                <p:endSync evt="end" delay="0">
                  <p:rtn val="all"/>
                </p:endSync>
                <p:childTnLst>
                  <p:par>
                    <p:cTn id="1570" fill="hold">
                      <p:stCondLst>
                        <p:cond delay="0"/>
                      </p:stCondLst>
                      <p:childTnLst>
                        <p:par>
                          <p:cTn id="1571" fill="hold">
                            <p:stCondLst>
                              <p:cond delay="0"/>
                            </p:stCondLst>
                            <p:childTnLst>
                              <p:par>
                                <p:cTn id="1572" presetID="1" presetClass="exit" presetSubtype="0" fill="hold" grpId="2" nodeType="withEffect">
                                  <p:stCondLst>
                                    <p:cond delay="0"/>
                                  </p:stCondLst>
                                  <p:childTnLst>
                                    <p:set>
                                      <p:cBhvr>
                                        <p:cTn id="1573" dur="1" fill="hold">
                                          <p:stCondLst>
                                            <p:cond delay="0"/>
                                          </p:stCondLst>
                                        </p:cTn>
                                        <p:tgtEl>
                                          <p:spTgt spid="672"/>
                                        </p:tgtEl>
                                        <p:attrNameLst>
                                          <p:attrName>style.visibility</p:attrName>
                                        </p:attrNameLst>
                                      </p:cBhvr>
                                      <p:to>
                                        <p:strVal val="hidden"/>
                                      </p:to>
                                    </p:set>
                                  </p:childTnLst>
                                </p:cTn>
                              </p:par>
                              <p:par>
                                <p:cTn id="1574" presetID="1" presetClass="exit" presetSubtype="0" fill="hold" grpId="2" nodeType="withEffect">
                                  <p:stCondLst>
                                    <p:cond delay="0"/>
                                  </p:stCondLst>
                                  <p:childTnLst>
                                    <p:set>
                                      <p:cBhvr>
                                        <p:cTn id="1575" dur="1" fill="hold">
                                          <p:stCondLst>
                                            <p:cond delay="0"/>
                                          </p:stCondLst>
                                        </p:cTn>
                                        <p:tgtEl>
                                          <p:spTgt spid="673"/>
                                        </p:tgtEl>
                                        <p:attrNameLst>
                                          <p:attrName>style.visibility</p:attrName>
                                        </p:attrNameLst>
                                      </p:cBhvr>
                                      <p:to>
                                        <p:strVal val="hidden"/>
                                      </p:to>
                                    </p:set>
                                  </p:childTnLst>
                                </p:cTn>
                              </p:par>
                              <p:par>
                                <p:cTn id="1576" presetID="1" presetClass="entr" presetSubtype="0" fill="hold" grpId="0" nodeType="withEffect">
                                  <p:stCondLst>
                                    <p:cond delay="0"/>
                                  </p:stCondLst>
                                  <p:childTnLst>
                                    <p:set>
                                      <p:cBhvr>
                                        <p:cTn id="1577" dur="1" fill="hold">
                                          <p:stCondLst>
                                            <p:cond delay="0"/>
                                          </p:stCondLst>
                                        </p:cTn>
                                        <p:tgtEl>
                                          <p:spTgt spid="674"/>
                                        </p:tgtEl>
                                        <p:attrNameLst>
                                          <p:attrName>style.visibility</p:attrName>
                                        </p:attrNameLst>
                                      </p:cBhvr>
                                      <p:to>
                                        <p:strVal val="visible"/>
                                      </p:to>
                                    </p:set>
                                  </p:childTnLst>
                                </p:cTn>
                              </p:par>
                              <p:par>
                                <p:cTn id="1578" presetID="1" presetClass="entr" presetSubtype="0" fill="hold" grpId="0" nodeType="withEffect">
                                  <p:stCondLst>
                                    <p:cond delay="0"/>
                                  </p:stCondLst>
                                  <p:childTnLst>
                                    <p:set>
                                      <p:cBhvr>
                                        <p:cTn id="1579"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2"/>
                  </p:tgtEl>
                </p:cond>
              </p:nextCondLst>
            </p:seq>
            <p:seq concurrent="1" nextAc="seek">
              <p:cTn id="1580" restart="whenNotActive" fill="hold" evtFilter="cancelBubble" nodeType="interactiveSeq">
                <p:stCondLst>
                  <p:cond evt="onClick" delay="0">
                    <p:tgtEl>
                      <p:spTgt spid="675"/>
                    </p:tgtEl>
                  </p:cond>
                </p:stCondLst>
                <p:endSync evt="end" delay="0">
                  <p:rtn val="all"/>
                </p:endSync>
                <p:childTnLst>
                  <p:par>
                    <p:cTn id="1581" fill="hold">
                      <p:stCondLst>
                        <p:cond delay="0"/>
                      </p:stCondLst>
                      <p:childTnLst>
                        <p:par>
                          <p:cTn id="1582" fill="hold">
                            <p:stCondLst>
                              <p:cond delay="0"/>
                            </p:stCondLst>
                            <p:childTnLst>
                              <p:par>
                                <p:cTn id="1583" presetID="1" presetClass="exit" presetSubtype="0" fill="hold" grpId="1" nodeType="withEffect">
                                  <p:stCondLst>
                                    <p:cond delay="0"/>
                                  </p:stCondLst>
                                  <p:childTnLst>
                                    <p:set>
                                      <p:cBhvr>
                                        <p:cTn id="1584" dur="1" fill="hold">
                                          <p:stCondLst>
                                            <p:cond delay="0"/>
                                          </p:stCondLst>
                                        </p:cTn>
                                        <p:tgtEl>
                                          <p:spTgt spid="674"/>
                                        </p:tgtEl>
                                        <p:attrNameLst>
                                          <p:attrName>style.visibility</p:attrName>
                                        </p:attrNameLst>
                                      </p:cBhvr>
                                      <p:to>
                                        <p:strVal val="hidden"/>
                                      </p:to>
                                    </p:set>
                                  </p:childTnLst>
                                </p:cTn>
                              </p:par>
                              <p:par>
                                <p:cTn id="1585" presetID="1" presetClass="exit" presetSubtype="0" fill="hold" grpId="1" nodeType="withEffect">
                                  <p:stCondLst>
                                    <p:cond delay="0"/>
                                  </p:stCondLst>
                                  <p:childTnLst>
                                    <p:set>
                                      <p:cBhvr>
                                        <p:cTn id="1586" dur="1" fill="hold">
                                          <p:stCondLst>
                                            <p:cond delay="0"/>
                                          </p:stCondLst>
                                        </p:cTn>
                                        <p:tgtEl>
                                          <p:spTgt spid="675"/>
                                        </p:tgtEl>
                                        <p:attrNameLst>
                                          <p:attrName>style.visibility</p:attrName>
                                        </p:attrNameLst>
                                      </p:cBhvr>
                                      <p:to>
                                        <p:strVal val="hidden"/>
                                      </p:to>
                                    </p:set>
                                  </p:childTnLst>
                                </p:cTn>
                              </p:par>
                              <p:par>
                                <p:cTn id="1587" presetID="1" presetClass="entr" presetSubtype="0" fill="hold" grpId="0" nodeType="withEffect">
                                  <p:stCondLst>
                                    <p:cond delay="0"/>
                                  </p:stCondLst>
                                  <p:childTnLst>
                                    <p:set>
                                      <p:cBhvr>
                                        <p:cTn id="1588" dur="1" fill="hold">
                                          <p:stCondLst>
                                            <p:cond delay="0"/>
                                          </p:stCondLst>
                                        </p:cTn>
                                        <p:tgtEl>
                                          <p:spTgt spid="673"/>
                                        </p:tgtEl>
                                        <p:attrNameLst>
                                          <p:attrName>style.visibility</p:attrName>
                                        </p:attrNameLst>
                                      </p:cBhvr>
                                      <p:to>
                                        <p:strVal val="visible"/>
                                      </p:to>
                                    </p:set>
                                  </p:childTnLst>
                                </p:cTn>
                              </p:par>
                              <p:par>
                                <p:cTn id="1589" presetID="1" presetClass="entr" presetSubtype="0" fill="hold" grpId="0" nodeType="withEffect">
                                  <p:stCondLst>
                                    <p:cond delay="0"/>
                                  </p:stCondLst>
                                  <p:childTnLst>
                                    <p:set>
                                      <p:cBhvr>
                                        <p:cTn id="1590" dur="1" fill="hold">
                                          <p:stCondLst>
                                            <p:cond delay="0"/>
                                          </p:stCondLst>
                                        </p:cTn>
                                        <p:tgtEl>
                                          <p:spTgt spid="672"/>
                                        </p:tgtEl>
                                        <p:attrNameLst>
                                          <p:attrName>style.visibility</p:attrName>
                                        </p:attrNameLst>
                                      </p:cBhvr>
                                      <p:to>
                                        <p:strVal val="visible"/>
                                      </p:to>
                                    </p:set>
                                  </p:childTnLst>
                                </p:cTn>
                              </p:par>
                            </p:childTnLst>
                          </p:cTn>
                        </p:par>
                      </p:childTnLst>
                    </p:cTn>
                  </p:par>
                </p:childTnLst>
              </p:cTn>
              <p:nextCondLst>
                <p:cond evt="onClick" delay="0">
                  <p:tgtEl>
                    <p:spTgt spid="675"/>
                  </p:tgtEl>
                </p:cond>
              </p:nextCondLst>
            </p:seq>
            <p:seq concurrent="1" nextAc="seek">
              <p:cTn id="1591" restart="whenNotActive" fill="hold" evtFilter="cancelBubble" nodeType="interactiveSeq">
                <p:stCondLst>
                  <p:cond evt="onClick" delay="0">
                    <p:tgtEl>
                      <p:spTgt spid="674"/>
                    </p:tgtEl>
                  </p:cond>
                </p:stCondLst>
                <p:endSync evt="end" delay="0">
                  <p:rtn val="all"/>
                </p:endSync>
                <p:childTnLst>
                  <p:par>
                    <p:cTn id="1592" fill="hold">
                      <p:stCondLst>
                        <p:cond delay="0"/>
                      </p:stCondLst>
                      <p:childTnLst>
                        <p:par>
                          <p:cTn id="1593" fill="hold">
                            <p:stCondLst>
                              <p:cond delay="0"/>
                            </p:stCondLst>
                            <p:childTnLst>
                              <p:par>
                                <p:cTn id="1594" presetID="1" presetClass="exit" presetSubtype="0" fill="hold" grpId="2" nodeType="withEffect">
                                  <p:stCondLst>
                                    <p:cond delay="0"/>
                                  </p:stCondLst>
                                  <p:childTnLst>
                                    <p:set>
                                      <p:cBhvr>
                                        <p:cTn id="1595" dur="1" fill="hold">
                                          <p:stCondLst>
                                            <p:cond delay="0"/>
                                          </p:stCondLst>
                                        </p:cTn>
                                        <p:tgtEl>
                                          <p:spTgt spid="674"/>
                                        </p:tgtEl>
                                        <p:attrNameLst>
                                          <p:attrName>style.visibility</p:attrName>
                                        </p:attrNameLst>
                                      </p:cBhvr>
                                      <p:to>
                                        <p:strVal val="hidden"/>
                                      </p:to>
                                    </p:set>
                                  </p:childTnLst>
                                </p:cTn>
                              </p:par>
                              <p:par>
                                <p:cTn id="1596" presetID="1" presetClass="exit" presetSubtype="0" fill="hold" grpId="3" nodeType="withEffect">
                                  <p:stCondLst>
                                    <p:cond delay="0"/>
                                  </p:stCondLst>
                                  <p:childTnLst>
                                    <p:set>
                                      <p:cBhvr>
                                        <p:cTn id="1597" dur="1" fill="hold">
                                          <p:stCondLst>
                                            <p:cond delay="0"/>
                                          </p:stCondLst>
                                        </p:cTn>
                                        <p:tgtEl>
                                          <p:spTgt spid="675"/>
                                        </p:tgtEl>
                                        <p:attrNameLst>
                                          <p:attrName>style.visibility</p:attrName>
                                        </p:attrNameLst>
                                      </p:cBhvr>
                                      <p:to>
                                        <p:strVal val="hidden"/>
                                      </p:to>
                                    </p:set>
                                  </p:childTnLst>
                                </p:cTn>
                              </p:par>
                              <p:par>
                                <p:cTn id="1598" presetID="1" presetClass="entr" presetSubtype="0" fill="hold" grpId="0" nodeType="withEffect">
                                  <p:stCondLst>
                                    <p:cond delay="0"/>
                                  </p:stCondLst>
                                  <p:childTnLst>
                                    <p:set>
                                      <p:cBhvr>
                                        <p:cTn id="1599" dur="1" fill="hold">
                                          <p:stCondLst>
                                            <p:cond delay="0"/>
                                          </p:stCondLst>
                                        </p:cTn>
                                        <p:tgtEl>
                                          <p:spTgt spid="677"/>
                                        </p:tgtEl>
                                        <p:attrNameLst>
                                          <p:attrName>style.visibility</p:attrName>
                                        </p:attrNameLst>
                                      </p:cBhvr>
                                      <p:to>
                                        <p:strVal val="visible"/>
                                      </p:to>
                                    </p:set>
                                  </p:childTnLst>
                                </p:cTn>
                              </p:par>
                              <p:par>
                                <p:cTn id="1600" presetID="1" presetClass="entr" presetSubtype="0" fill="hold" grpId="0" nodeType="withEffect">
                                  <p:stCondLst>
                                    <p:cond delay="0"/>
                                  </p:stCondLst>
                                  <p:childTnLst>
                                    <p:set>
                                      <p:cBhvr>
                                        <p:cTn id="1601" dur="1" fill="hold">
                                          <p:stCondLst>
                                            <p:cond delay="0"/>
                                          </p:stCondLst>
                                        </p:cTn>
                                        <p:tgtEl>
                                          <p:spTgt spid="676"/>
                                        </p:tgtEl>
                                        <p:attrNameLst>
                                          <p:attrName>style.visibility</p:attrName>
                                        </p:attrNameLst>
                                      </p:cBhvr>
                                      <p:to>
                                        <p:strVal val="visible"/>
                                      </p:to>
                                    </p:set>
                                  </p:childTnLst>
                                </p:cTn>
                              </p:par>
                            </p:childTnLst>
                          </p:cTn>
                        </p:par>
                      </p:childTnLst>
                    </p:cTn>
                  </p:par>
                </p:childTnLst>
              </p:cTn>
              <p:nextCondLst>
                <p:cond evt="onClick" delay="0">
                  <p:tgtEl>
                    <p:spTgt spid="674"/>
                  </p:tgtEl>
                </p:cond>
              </p:nextCondLst>
            </p:seq>
            <p:seq concurrent="1" nextAc="seek">
              <p:cTn id="1602" restart="whenNotActive" fill="hold" evtFilter="cancelBubble" nodeType="interactiveSeq">
                <p:stCondLst>
                  <p:cond evt="onClick" delay="0">
                    <p:tgtEl>
                      <p:spTgt spid="677"/>
                    </p:tgtEl>
                  </p:cond>
                </p:stCondLst>
                <p:endSync evt="end" delay="0">
                  <p:rtn val="all"/>
                </p:endSync>
                <p:childTnLst>
                  <p:par>
                    <p:cTn id="1603" fill="hold">
                      <p:stCondLst>
                        <p:cond delay="0"/>
                      </p:stCondLst>
                      <p:childTnLst>
                        <p:par>
                          <p:cTn id="1604" fill="hold">
                            <p:stCondLst>
                              <p:cond delay="0"/>
                            </p:stCondLst>
                            <p:childTnLst>
                              <p:par>
                                <p:cTn id="1605" presetID="1" presetClass="exit" presetSubtype="0" fill="hold" grpId="1" nodeType="withEffect">
                                  <p:stCondLst>
                                    <p:cond delay="0"/>
                                  </p:stCondLst>
                                  <p:childTnLst>
                                    <p:set>
                                      <p:cBhvr>
                                        <p:cTn id="1606" dur="1" fill="hold">
                                          <p:stCondLst>
                                            <p:cond delay="0"/>
                                          </p:stCondLst>
                                        </p:cTn>
                                        <p:tgtEl>
                                          <p:spTgt spid="677"/>
                                        </p:tgtEl>
                                        <p:attrNameLst>
                                          <p:attrName>style.visibility</p:attrName>
                                        </p:attrNameLst>
                                      </p:cBhvr>
                                      <p:to>
                                        <p:strVal val="hidden"/>
                                      </p:to>
                                    </p:set>
                                  </p:childTnLst>
                                </p:cTn>
                              </p:par>
                              <p:par>
                                <p:cTn id="1607" presetID="1" presetClass="exit" presetSubtype="0" fill="hold" grpId="1" nodeType="withEffect">
                                  <p:stCondLst>
                                    <p:cond delay="0"/>
                                  </p:stCondLst>
                                  <p:childTnLst>
                                    <p:set>
                                      <p:cBhvr>
                                        <p:cTn id="1608" dur="1" fill="hold">
                                          <p:stCondLst>
                                            <p:cond delay="0"/>
                                          </p:stCondLst>
                                        </p:cTn>
                                        <p:tgtEl>
                                          <p:spTgt spid="676"/>
                                        </p:tgtEl>
                                        <p:attrNameLst>
                                          <p:attrName>style.visibility</p:attrName>
                                        </p:attrNameLst>
                                      </p:cBhvr>
                                      <p:to>
                                        <p:strVal val="hidden"/>
                                      </p:to>
                                    </p:set>
                                  </p:childTnLst>
                                </p:cTn>
                              </p:par>
                              <p:par>
                                <p:cTn id="1609" presetID="1" presetClass="entr" presetSubtype="0" fill="hold" grpId="3" nodeType="withEffect">
                                  <p:stCondLst>
                                    <p:cond delay="0"/>
                                  </p:stCondLst>
                                  <p:childTnLst>
                                    <p:set>
                                      <p:cBhvr>
                                        <p:cTn id="1610" dur="1" fill="hold">
                                          <p:stCondLst>
                                            <p:cond delay="0"/>
                                          </p:stCondLst>
                                        </p:cTn>
                                        <p:tgtEl>
                                          <p:spTgt spid="674"/>
                                        </p:tgtEl>
                                        <p:attrNameLst>
                                          <p:attrName>style.visibility</p:attrName>
                                        </p:attrNameLst>
                                      </p:cBhvr>
                                      <p:to>
                                        <p:strVal val="visible"/>
                                      </p:to>
                                    </p:set>
                                  </p:childTnLst>
                                </p:cTn>
                              </p:par>
                              <p:par>
                                <p:cTn id="1611" presetID="1" presetClass="entr" presetSubtype="0" fill="hold" grpId="2" nodeType="withEffect">
                                  <p:stCondLst>
                                    <p:cond delay="0"/>
                                  </p:stCondLst>
                                  <p:childTnLst>
                                    <p:set>
                                      <p:cBhvr>
                                        <p:cTn id="1612"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7"/>
                  </p:tgtEl>
                </p:cond>
              </p:nextCondLst>
            </p:seq>
            <p:seq concurrent="1" nextAc="seek">
              <p:cTn id="1613" restart="whenNotActive" fill="hold" evtFilter="cancelBubble" nodeType="interactiveSeq">
                <p:stCondLst>
                  <p:cond evt="onClick" delay="0">
                    <p:tgtEl>
                      <p:spTgt spid="676"/>
                    </p:tgtEl>
                  </p:cond>
                </p:stCondLst>
                <p:endSync evt="end" delay="0">
                  <p:rtn val="all"/>
                </p:endSync>
                <p:childTnLst>
                  <p:par>
                    <p:cTn id="1614" fill="hold">
                      <p:stCondLst>
                        <p:cond delay="0"/>
                      </p:stCondLst>
                      <p:childTnLst>
                        <p:par>
                          <p:cTn id="1615" fill="hold">
                            <p:stCondLst>
                              <p:cond delay="0"/>
                            </p:stCondLst>
                            <p:childTnLst>
                              <p:par>
                                <p:cTn id="1616" presetID="1" presetClass="exit" presetSubtype="0" fill="hold" grpId="2" nodeType="withEffect">
                                  <p:stCondLst>
                                    <p:cond delay="0"/>
                                  </p:stCondLst>
                                  <p:childTnLst>
                                    <p:set>
                                      <p:cBhvr>
                                        <p:cTn id="1617" dur="1" fill="hold">
                                          <p:stCondLst>
                                            <p:cond delay="0"/>
                                          </p:stCondLst>
                                        </p:cTn>
                                        <p:tgtEl>
                                          <p:spTgt spid="676"/>
                                        </p:tgtEl>
                                        <p:attrNameLst>
                                          <p:attrName>style.visibility</p:attrName>
                                        </p:attrNameLst>
                                      </p:cBhvr>
                                      <p:to>
                                        <p:strVal val="hidden"/>
                                      </p:to>
                                    </p:set>
                                  </p:childTnLst>
                                </p:cTn>
                              </p:par>
                              <p:par>
                                <p:cTn id="1618" presetID="1" presetClass="exit" presetSubtype="0" fill="hold" grpId="2" nodeType="withEffect">
                                  <p:stCondLst>
                                    <p:cond delay="0"/>
                                  </p:stCondLst>
                                  <p:childTnLst>
                                    <p:set>
                                      <p:cBhvr>
                                        <p:cTn id="1619" dur="1" fill="hold">
                                          <p:stCondLst>
                                            <p:cond delay="0"/>
                                          </p:stCondLst>
                                        </p:cTn>
                                        <p:tgtEl>
                                          <p:spTgt spid="677"/>
                                        </p:tgtEl>
                                        <p:attrNameLst>
                                          <p:attrName>style.visibility</p:attrName>
                                        </p:attrNameLst>
                                      </p:cBhvr>
                                      <p:to>
                                        <p:strVal val="hidden"/>
                                      </p:to>
                                    </p:set>
                                  </p:childTnLst>
                                </p:cTn>
                              </p:par>
                              <p:par>
                                <p:cTn id="1620" presetID="1" presetClass="entr" presetSubtype="0" fill="hold" grpId="3" nodeType="withEffect">
                                  <p:stCondLst>
                                    <p:cond delay="0"/>
                                  </p:stCondLst>
                                  <p:childTnLst>
                                    <p:set>
                                      <p:cBhvr>
                                        <p:cTn id="1621" dur="1" fill="hold">
                                          <p:stCondLst>
                                            <p:cond delay="0"/>
                                          </p:stCondLst>
                                        </p:cTn>
                                        <p:tgtEl>
                                          <p:spTgt spid="679"/>
                                        </p:tgtEl>
                                        <p:attrNameLst>
                                          <p:attrName>style.visibility</p:attrName>
                                        </p:attrNameLst>
                                      </p:cBhvr>
                                      <p:to>
                                        <p:strVal val="visible"/>
                                      </p:to>
                                    </p:set>
                                  </p:childTnLst>
                                </p:cTn>
                              </p:par>
                              <p:par>
                                <p:cTn id="1622" presetID="1" presetClass="entr" presetSubtype="0" fill="hold" grpId="3" nodeType="withEffect">
                                  <p:stCondLst>
                                    <p:cond delay="0"/>
                                  </p:stCondLst>
                                  <p:childTnLst>
                                    <p:set>
                                      <p:cBhvr>
                                        <p:cTn id="1623" dur="1" fill="hold">
                                          <p:stCondLst>
                                            <p:cond delay="0"/>
                                          </p:stCondLst>
                                        </p:cTn>
                                        <p:tgtEl>
                                          <p:spTgt spid="678"/>
                                        </p:tgtEl>
                                        <p:attrNameLst>
                                          <p:attrName>style.visibility</p:attrName>
                                        </p:attrNameLst>
                                      </p:cBhvr>
                                      <p:to>
                                        <p:strVal val="visible"/>
                                      </p:to>
                                    </p:set>
                                  </p:childTnLst>
                                </p:cTn>
                              </p:par>
                            </p:childTnLst>
                          </p:cTn>
                        </p:par>
                      </p:childTnLst>
                    </p:cTn>
                  </p:par>
                </p:childTnLst>
              </p:cTn>
              <p:nextCondLst>
                <p:cond evt="onClick" delay="0">
                  <p:tgtEl>
                    <p:spTgt spid="676"/>
                  </p:tgtEl>
                </p:cond>
              </p:nextCondLst>
            </p:seq>
            <p:seq concurrent="1" nextAc="seek">
              <p:cTn id="1624" restart="whenNotActive" fill="hold" evtFilter="cancelBubble" nodeType="interactiveSeq">
                <p:stCondLst>
                  <p:cond evt="onClick" delay="0">
                    <p:tgtEl>
                      <p:spTgt spid="679"/>
                    </p:tgtEl>
                  </p:cond>
                </p:stCondLst>
                <p:endSync evt="end" delay="0">
                  <p:rtn val="all"/>
                </p:endSync>
                <p:childTnLst>
                  <p:par>
                    <p:cTn id="1625" fill="hold">
                      <p:stCondLst>
                        <p:cond delay="0"/>
                      </p:stCondLst>
                      <p:childTnLst>
                        <p:par>
                          <p:cTn id="1626" fill="hold">
                            <p:stCondLst>
                              <p:cond delay="0"/>
                            </p:stCondLst>
                            <p:childTnLst>
                              <p:par>
                                <p:cTn id="1627" presetID="1" presetClass="exit" presetSubtype="0" fill="hold" grpId="1" nodeType="withEffect">
                                  <p:stCondLst>
                                    <p:cond delay="0"/>
                                  </p:stCondLst>
                                  <p:childTnLst>
                                    <p:set>
                                      <p:cBhvr>
                                        <p:cTn id="1628" dur="1" fill="hold">
                                          <p:stCondLst>
                                            <p:cond delay="0"/>
                                          </p:stCondLst>
                                        </p:cTn>
                                        <p:tgtEl>
                                          <p:spTgt spid="679"/>
                                        </p:tgtEl>
                                        <p:attrNameLst>
                                          <p:attrName>style.visibility</p:attrName>
                                        </p:attrNameLst>
                                      </p:cBhvr>
                                      <p:to>
                                        <p:strVal val="hidden"/>
                                      </p:to>
                                    </p:set>
                                  </p:childTnLst>
                                </p:cTn>
                              </p:par>
                              <p:par>
                                <p:cTn id="1629" presetID="1" presetClass="exit" presetSubtype="0" fill="hold" grpId="1" nodeType="withEffect">
                                  <p:stCondLst>
                                    <p:cond delay="0"/>
                                  </p:stCondLst>
                                  <p:childTnLst>
                                    <p:set>
                                      <p:cBhvr>
                                        <p:cTn id="1630" dur="1" fill="hold">
                                          <p:stCondLst>
                                            <p:cond delay="0"/>
                                          </p:stCondLst>
                                        </p:cTn>
                                        <p:tgtEl>
                                          <p:spTgt spid="678"/>
                                        </p:tgtEl>
                                        <p:attrNameLst>
                                          <p:attrName>style.visibility</p:attrName>
                                        </p:attrNameLst>
                                      </p:cBhvr>
                                      <p:to>
                                        <p:strVal val="hidden"/>
                                      </p:to>
                                    </p:set>
                                  </p:childTnLst>
                                </p:cTn>
                              </p:par>
                              <p:par>
                                <p:cTn id="1631" presetID="1" presetClass="entr" presetSubtype="0" fill="hold" grpId="3" nodeType="withEffect">
                                  <p:stCondLst>
                                    <p:cond delay="0"/>
                                  </p:stCondLst>
                                  <p:childTnLst>
                                    <p:set>
                                      <p:cBhvr>
                                        <p:cTn id="1632" dur="1" fill="hold">
                                          <p:stCondLst>
                                            <p:cond delay="0"/>
                                          </p:stCondLst>
                                        </p:cTn>
                                        <p:tgtEl>
                                          <p:spTgt spid="677"/>
                                        </p:tgtEl>
                                        <p:attrNameLst>
                                          <p:attrName>style.visibility</p:attrName>
                                        </p:attrNameLst>
                                      </p:cBhvr>
                                      <p:to>
                                        <p:strVal val="visible"/>
                                      </p:to>
                                    </p:set>
                                  </p:childTnLst>
                                </p:cTn>
                              </p:par>
                              <p:par>
                                <p:cTn id="1633" presetID="1" presetClass="entr" presetSubtype="0" fill="hold" grpId="3" nodeType="withEffect">
                                  <p:stCondLst>
                                    <p:cond delay="0"/>
                                  </p:stCondLst>
                                  <p:childTnLst>
                                    <p:set>
                                      <p:cBhvr>
                                        <p:cTn id="1634" dur="1" fill="hold">
                                          <p:stCondLst>
                                            <p:cond delay="0"/>
                                          </p:stCondLst>
                                        </p:cTn>
                                        <p:tgtEl>
                                          <p:spTgt spid="676"/>
                                        </p:tgtEl>
                                        <p:attrNameLst>
                                          <p:attrName>style.visibility</p:attrName>
                                        </p:attrNameLst>
                                      </p:cBhvr>
                                      <p:to>
                                        <p:strVal val="visible"/>
                                      </p:to>
                                    </p:set>
                                  </p:childTnLst>
                                </p:cTn>
                              </p:par>
                            </p:childTnLst>
                          </p:cTn>
                        </p:par>
                      </p:childTnLst>
                    </p:cTn>
                  </p:par>
                </p:childTnLst>
              </p:cTn>
              <p:nextCondLst>
                <p:cond evt="onClick" delay="0">
                  <p:tgtEl>
                    <p:spTgt spid="679"/>
                  </p:tgtEl>
                </p:cond>
              </p:nextCondLst>
            </p:seq>
            <p:seq concurrent="1" nextAc="seek">
              <p:cTn id="1635" restart="whenNotActive" fill="hold" evtFilter="cancelBubble" nodeType="interactiveSeq">
                <p:stCondLst>
                  <p:cond evt="onClick" delay="0">
                    <p:tgtEl>
                      <p:spTgt spid="678"/>
                    </p:tgtEl>
                  </p:cond>
                </p:stCondLst>
                <p:endSync evt="end" delay="0">
                  <p:rtn val="all"/>
                </p:endSync>
                <p:childTnLst>
                  <p:par>
                    <p:cTn id="1636" fill="hold">
                      <p:stCondLst>
                        <p:cond delay="0"/>
                      </p:stCondLst>
                      <p:childTnLst>
                        <p:par>
                          <p:cTn id="1637" fill="hold">
                            <p:stCondLst>
                              <p:cond delay="0"/>
                            </p:stCondLst>
                            <p:childTnLst>
                              <p:par>
                                <p:cTn id="1638" presetID="1" presetClass="exit" presetSubtype="0" fill="hold" grpId="2" nodeType="withEffect">
                                  <p:stCondLst>
                                    <p:cond delay="0"/>
                                  </p:stCondLst>
                                  <p:childTnLst>
                                    <p:set>
                                      <p:cBhvr>
                                        <p:cTn id="1639" dur="1" fill="hold">
                                          <p:stCondLst>
                                            <p:cond delay="0"/>
                                          </p:stCondLst>
                                        </p:cTn>
                                        <p:tgtEl>
                                          <p:spTgt spid="678"/>
                                        </p:tgtEl>
                                        <p:attrNameLst>
                                          <p:attrName>style.visibility</p:attrName>
                                        </p:attrNameLst>
                                      </p:cBhvr>
                                      <p:to>
                                        <p:strVal val="hidden"/>
                                      </p:to>
                                    </p:set>
                                  </p:childTnLst>
                                </p:cTn>
                              </p:par>
                              <p:par>
                                <p:cTn id="1640" presetID="1" presetClass="exit" presetSubtype="0" fill="hold" grpId="2" nodeType="withEffect">
                                  <p:stCondLst>
                                    <p:cond delay="0"/>
                                  </p:stCondLst>
                                  <p:childTnLst>
                                    <p:set>
                                      <p:cBhvr>
                                        <p:cTn id="1641" dur="1" fill="hold">
                                          <p:stCondLst>
                                            <p:cond delay="0"/>
                                          </p:stCondLst>
                                        </p:cTn>
                                        <p:tgtEl>
                                          <p:spTgt spid="679"/>
                                        </p:tgtEl>
                                        <p:attrNameLst>
                                          <p:attrName>style.visibility</p:attrName>
                                        </p:attrNameLst>
                                      </p:cBhvr>
                                      <p:to>
                                        <p:strVal val="hidden"/>
                                      </p:to>
                                    </p:set>
                                  </p:childTnLst>
                                </p:cTn>
                              </p:par>
                              <p:par>
                                <p:cTn id="1642" presetID="1" presetClass="entr" presetSubtype="0" fill="hold" grpId="3" nodeType="withEffect">
                                  <p:stCondLst>
                                    <p:cond delay="0"/>
                                  </p:stCondLst>
                                  <p:childTnLst>
                                    <p:set>
                                      <p:cBhvr>
                                        <p:cTn id="1643" dur="1" fill="hold">
                                          <p:stCondLst>
                                            <p:cond delay="0"/>
                                          </p:stCondLst>
                                        </p:cTn>
                                        <p:tgtEl>
                                          <p:spTgt spid="681"/>
                                        </p:tgtEl>
                                        <p:attrNameLst>
                                          <p:attrName>style.visibility</p:attrName>
                                        </p:attrNameLst>
                                      </p:cBhvr>
                                      <p:to>
                                        <p:strVal val="visible"/>
                                      </p:to>
                                    </p:set>
                                  </p:childTnLst>
                                </p:cTn>
                              </p:par>
                              <p:par>
                                <p:cTn id="1644" presetID="1" presetClass="entr" presetSubtype="0" fill="hold" grpId="3" nodeType="withEffect">
                                  <p:stCondLst>
                                    <p:cond delay="0"/>
                                  </p:stCondLst>
                                  <p:childTnLst>
                                    <p:set>
                                      <p:cBhvr>
                                        <p:cTn id="1645" dur="1" fill="hold">
                                          <p:stCondLst>
                                            <p:cond delay="0"/>
                                          </p:stCondLst>
                                        </p:cTn>
                                        <p:tgtEl>
                                          <p:spTgt spid="680"/>
                                        </p:tgtEl>
                                        <p:attrNameLst>
                                          <p:attrName>style.visibility</p:attrName>
                                        </p:attrNameLst>
                                      </p:cBhvr>
                                      <p:to>
                                        <p:strVal val="visible"/>
                                      </p:to>
                                    </p:set>
                                  </p:childTnLst>
                                </p:cTn>
                              </p:par>
                            </p:childTnLst>
                          </p:cTn>
                        </p:par>
                      </p:childTnLst>
                    </p:cTn>
                  </p:par>
                </p:childTnLst>
              </p:cTn>
              <p:nextCondLst>
                <p:cond evt="onClick" delay="0">
                  <p:tgtEl>
                    <p:spTgt spid="678"/>
                  </p:tgtEl>
                </p:cond>
              </p:nextCondLst>
            </p:seq>
            <p:seq concurrent="1" nextAc="seek">
              <p:cTn id="1646" restart="whenNotActive" fill="hold" evtFilter="cancelBubble" nodeType="interactiveSeq">
                <p:stCondLst>
                  <p:cond evt="onClick" delay="0">
                    <p:tgtEl>
                      <p:spTgt spid="681"/>
                    </p:tgtEl>
                  </p:cond>
                </p:stCondLst>
                <p:endSync evt="end" delay="0">
                  <p:rtn val="all"/>
                </p:endSync>
                <p:childTnLst>
                  <p:par>
                    <p:cTn id="1647" fill="hold">
                      <p:stCondLst>
                        <p:cond delay="0"/>
                      </p:stCondLst>
                      <p:childTnLst>
                        <p:par>
                          <p:cTn id="1648" fill="hold">
                            <p:stCondLst>
                              <p:cond delay="0"/>
                            </p:stCondLst>
                            <p:childTnLst>
                              <p:par>
                                <p:cTn id="1649" presetID="1" presetClass="exit" presetSubtype="0" fill="hold" grpId="1" nodeType="withEffect">
                                  <p:stCondLst>
                                    <p:cond delay="0"/>
                                  </p:stCondLst>
                                  <p:childTnLst>
                                    <p:set>
                                      <p:cBhvr>
                                        <p:cTn id="1650" dur="1" fill="hold">
                                          <p:stCondLst>
                                            <p:cond delay="0"/>
                                          </p:stCondLst>
                                        </p:cTn>
                                        <p:tgtEl>
                                          <p:spTgt spid="681"/>
                                        </p:tgtEl>
                                        <p:attrNameLst>
                                          <p:attrName>style.visibility</p:attrName>
                                        </p:attrNameLst>
                                      </p:cBhvr>
                                      <p:to>
                                        <p:strVal val="hidden"/>
                                      </p:to>
                                    </p:set>
                                  </p:childTnLst>
                                </p:cTn>
                              </p:par>
                              <p:par>
                                <p:cTn id="1651" presetID="1" presetClass="exit" presetSubtype="0" fill="hold" grpId="1" nodeType="withEffect">
                                  <p:stCondLst>
                                    <p:cond delay="0"/>
                                  </p:stCondLst>
                                  <p:childTnLst>
                                    <p:set>
                                      <p:cBhvr>
                                        <p:cTn id="1652" dur="1" fill="hold">
                                          <p:stCondLst>
                                            <p:cond delay="0"/>
                                          </p:stCondLst>
                                        </p:cTn>
                                        <p:tgtEl>
                                          <p:spTgt spid="680"/>
                                        </p:tgtEl>
                                        <p:attrNameLst>
                                          <p:attrName>style.visibility</p:attrName>
                                        </p:attrNameLst>
                                      </p:cBhvr>
                                      <p:to>
                                        <p:strVal val="hidden"/>
                                      </p:to>
                                    </p:set>
                                  </p:childTnLst>
                                </p:cTn>
                              </p:par>
                              <p:par>
                                <p:cTn id="1653" presetID="1" presetClass="entr" presetSubtype="0" fill="hold" grpId="0" nodeType="withEffect">
                                  <p:stCondLst>
                                    <p:cond delay="0"/>
                                  </p:stCondLst>
                                  <p:childTnLst>
                                    <p:set>
                                      <p:cBhvr>
                                        <p:cTn id="1654" dur="1" fill="hold">
                                          <p:stCondLst>
                                            <p:cond delay="0"/>
                                          </p:stCondLst>
                                        </p:cTn>
                                        <p:tgtEl>
                                          <p:spTgt spid="679"/>
                                        </p:tgtEl>
                                        <p:attrNameLst>
                                          <p:attrName>style.visibility</p:attrName>
                                        </p:attrNameLst>
                                      </p:cBhvr>
                                      <p:to>
                                        <p:strVal val="visible"/>
                                      </p:to>
                                    </p:set>
                                  </p:childTnLst>
                                </p:cTn>
                              </p:par>
                              <p:par>
                                <p:cTn id="1655" presetID="1" presetClass="entr" presetSubtype="0" fill="hold" grpId="0" nodeType="withEffect">
                                  <p:stCondLst>
                                    <p:cond delay="0"/>
                                  </p:stCondLst>
                                  <p:childTnLst>
                                    <p:set>
                                      <p:cBhvr>
                                        <p:cTn id="1656" dur="1" fill="hold">
                                          <p:stCondLst>
                                            <p:cond delay="0"/>
                                          </p:stCondLst>
                                        </p:cTn>
                                        <p:tgtEl>
                                          <p:spTgt spid="678"/>
                                        </p:tgtEl>
                                        <p:attrNameLst>
                                          <p:attrName>style.visibility</p:attrName>
                                        </p:attrNameLst>
                                      </p:cBhvr>
                                      <p:to>
                                        <p:strVal val="visible"/>
                                      </p:to>
                                    </p:set>
                                  </p:childTnLst>
                                </p:cTn>
                              </p:par>
                            </p:childTnLst>
                          </p:cTn>
                        </p:par>
                      </p:childTnLst>
                    </p:cTn>
                  </p:par>
                </p:childTnLst>
              </p:cTn>
              <p:nextCondLst>
                <p:cond evt="onClick" delay="0">
                  <p:tgtEl>
                    <p:spTgt spid="681"/>
                  </p:tgtEl>
                </p:cond>
              </p:nextCondLst>
            </p:seq>
            <p:seq concurrent="1" nextAc="seek">
              <p:cTn id="1657" restart="whenNotActive" fill="hold" evtFilter="cancelBubble" nodeType="interactiveSeq">
                <p:stCondLst>
                  <p:cond evt="onClick" delay="0">
                    <p:tgtEl>
                      <p:spTgt spid="680"/>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2" nodeType="withEffect">
                                  <p:stCondLst>
                                    <p:cond delay="0"/>
                                  </p:stCondLst>
                                  <p:childTnLst>
                                    <p:set>
                                      <p:cBhvr>
                                        <p:cTn id="1661" dur="1" fill="hold">
                                          <p:stCondLst>
                                            <p:cond delay="0"/>
                                          </p:stCondLst>
                                        </p:cTn>
                                        <p:tgtEl>
                                          <p:spTgt spid="680"/>
                                        </p:tgtEl>
                                        <p:attrNameLst>
                                          <p:attrName>style.visibility</p:attrName>
                                        </p:attrNameLst>
                                      </p:cBhvr>
                                      <p:to>
                                        <p:strVal val="hidden"/>
                                      </p:to>
                                    </p:set>
                                  </p:childTnLst>
                                </p:cTn>
                              </p:par>
                              <p:par>
                                <p:cTn id="1662" presetID="1" presetClass="exit" presetSubtype="0" fill="hold" grpId="2" nodeType="withEffect">
                                  <p:stCondLst>
                                    <p:cond delay="0"/>
                                  </p:stCondLst>
                                  <p:childTnLst>
                                    <p:set>
                                      <p:cBhvr>
                                        <p:cTn id="1663" dur="1" fill="hold">
                                          <p:stCondLst>
                                            <p:cond delay="0"/>
                                          </p:stCondLst>
                                        </p:cTn>
                                        <p:tgtEl>
                                          <p:spTgt spid="681"/>
                                        </p:tgtEl>
                                        <p:attrNameLst>
                                          <p:attrName>style.visibility</p:attrName>
                                        </p:attrNameLst>
                                      </p:cBhvr>
                                      <p:to>
                                        <p:strVal val="hidden"/>
                                      </p:to>
                                    </p:set>
                                  </p:childTnLst>
                                </p:cTn>
                              </p:par>
                              <p:par>
                                <p:cTn id="1664" presetID="1" presetClass="entr" presetSubtype="0" fill="hold" grpId="0" nodeType="withEffect">
                                  <p:stCondLst>
                                    <p:cond delay="0"/>
                                  </p:stCondLst>
                                  <p:childTnLst>
                                    <p:set>
                                      <p:cBhvr>
                                        <p:cTn id="1665" dur="1" fill="hold">
                                          <p:stCondLst>
                                            <p:cond delay="0"/>
                                          </p:stCondLst>
                                        </p:cTn>
                                        <p:tgtEl>
                                          <p:spTgt spid="683"/>
                                        </p:tgtEl>
                                        <p:attrNameLst>
                                          <p:attrName>style.visibility</p:attrName>
                                        </p:attrNameLst>
                                      </p:cBhvr>
                                      <p:to>
                                        <p:strVal val="visible"/>
                                      </p:to>
                                    </p:set>
                                  </p:childTnLst>
                                </p:cTn>
                              </p:par>
                              <p:par>
                                <p:cTn id="1666" presetID="1" presetClass="entr" presetSubtype="0" fill="hold" grpId="0" nodeType="withEffect">
                                  <p:stCondLst>
                                    <p:cond delay="0"/>
                                  </p:stCondLst>
                                  <p:childTnLst>
                                    <p:set>
                                      <p:cBhvr>
                                        <p:cTn id="1667" dur="1" fill="hold">
                                          <p:stCondLst>
                                            <p:cond delay="0"/>
                                          </p:stCondLst>
                                        </p:cTn>
                                        <p:tgtEl>
                                          <p:spTgt spid="682"/>
                                        </p:tgtEl>
                                        <p:attrNameLst>
                                          <p:attrName>style.visibility</p:attrName>
                                        </p:attrNameLst>
                                      </p:cBhvr>
                                      <p:to>
                                        <p:strVal val="visible"/>
                                      </p:to>
                                    </p:set>
                                  </p:childTnLst>
                                </p:cTn>
                              </p:par>
                            </p:childTnLst>
                          </p:cTn>
                        </p:par>
                      </p:childTnLst>
                    </p:cTn>
                  </p:par>
                </p:childTnLst>
              </p:cTn>
              <p:nextCondLst>
                <p:cond evt="onClick" delay="0">
                  <p:tgtEl>
                    <p:spTgt spid="680"/>
                  </p:tgtEl>
                </p:cond>
              </p:nextCondLst>
            </p:seq>
            <p:seq concurrent="1" nextAc="seek">
              <p:cTn id="1668" restart="whenNotActive" fill="hold" evtFilter="cancelBubble" nodeType="interactiveSeq">
                <p:stCondLst>
                  <p:cond evt="onClick" delay="0">
                    <p:tgtEl>
                      <p:spTgt spid="683"/>
                    </p:tgtEl>
                  </p:cond>
                </p:stCondLst>
                <p:endSync evt="end" delay="0">
                  <p:rtn val="all"/>
                </p:endSync>
                <p:childTnLst>
                  <p:par>
                    <p:cTn id="1669" fill="hold">
                      <p:stCondLst>
                        <p:cond delay="0"/>
                      </p:stCondLst>
                      <p:childTnLst>
                        <p:par>
                          <p:cTn id="1670" fill="hold">
                            <p:stCondLst>
                              <p:cond delay="0"/>
                            </p:stCondLst>
                            <p:childTnLst>
                              <p:par>
                                <p:cTn id="1671" presetID="1" presetClass="exit" presetSubtype="0" fill="hold" grpId="1" nodeType="withEffect">
                                  <p:stCondLst>
                                    <p:cond delay="0"/>
                                  </p:stCondLst>
                                  <p:childTnLst>
                                    <p:set>
                                      <p:cBhvr>
                                        <p:cTn id="1672" dur="1" fill="hold">
                                          <p:stCondLst>
                                            <p:cond delay="0"/>
                                          </p:stCondLst>
                                        </p:cTn>
                                        <p:tgtEl>
                                          <p:spTgt spid="683"/>
                                        </p:tgtEl>
                                        <p:attrNameLst>
                                          <p:attrName>style.visibility</p:attrName>
                                        </p:attrNameLst>
                                      </p:cBhvr>
                                      <p:to>
                                        <p:strVal val="hidden"/>
                                      </p:to>
                                    </p:set>
                                  </p:childTnLst>
                                </p:cTn>
                              </p:par>
                              <p:par>
                                <p:cTn id="1673" presetID="1" presetClass="exit" presetSubtype="0" fill="hold" grpId="1" nodeType="withEffect">
                                  <p:stCondLst>
                                    <p:cond delay="0"/>
                                  </p:stCondLst>
                                  <p:childTnLst>
                                    <p:set>
                                      <p:cBhvr>
                                        <p:cTn id="1674" dur="1" fill="hold">
                                          <p:stCondLst>
                                            <p:cond delay="0"/>
                                          </p:stCondLst>
                                        </p:cTn>
                                        <p:tgtEl>
                                          <p:spTgt spid="682"/>
                                        </p:tgtEl>
                                        <p:attrNameLst>
                                          <p:attrName>style.visibility</p:attrName>
                                        </p:attrNameLst>
                                      </p:cBhvr>
                                      <p:to>
                                        <p:strVal val="hidden"/>
                                      </p:to>
                                    </p:set>
                                  </p:childTnLst>
                                </p:cTn>
                              </p:par>
                              <p:par>
                                <p:cTn id="1675" presetID="1" presetClass="entr" presetSubtype="0" fill="hold" grpId="0" nodeType="withEffect">
                                  <p:stCondLst>
                                    <p:cond delay="0"/>
                                  </p:stCondLst>
                                  <p:childTnLst>
                                    <p:set>
                                      <p:cBhvr>
                                        <p:cTn id="1676" dur="1" fill="hold">
                                          <p:stCondLst>
                                            <p:cond delay="0"/>
                                          </p:stCondLst>
                                        </p:cTn>
                                        <p:tgtEl>
                                          <p:spTgt spid="681"/>
                                        </p:tgtEl>
                                        <p:attrNameLst>
                                          <p:attrName>style.visibility</p:attrName>
                                        </p:attrNameLst>
                                      </p:cBhvr>
                                      <p:to>
                                        <p:strVal val="visible"/>
                                      </p:to>
                                    </p:set>
                                  </p:childTnLst>
                                </p:cTn>
                              </p:par>
                              <p:par>
                                <p:cTn id="1677" presetID="1" presetClass="entr" presetSubtype="0" fill="hold" grpId="0" nodeType="withEffect">
                                  <p:stCondLst>
                                    <p:cond delay="0"/>
                                  </p:stCondLst>
                                  <p:childTnLst>
                                    <p:set>
                                      <p:cBhvr>
                                        <p:cTn id="1678" dur="1" fill="hold">
                                          <p:stCondLst>
                                            <p:cond delay="0"/>
                                          </p:stCondLst>
                                        </p:cTn>
                                        <p:tgtEl>
                                          <p:spTgt spid="680"/>
                                        </p:tgtEl>
                                        <p:attrNameLst>
                                          <p:attrName>style.visibility</p:attrName>
                                        </p:attrNameLst>
                                      </p:cBhvr>
                                      <p:to>
                                        <p:strVal val="visible"/>
                                      </p:to>
                                    </p:set>
                                  </p:childTnLst>
                                </p:cTn>
                              </p:par>
                            </p:childTnLst>
                          </p:cTn>
                        </p:par>
                      </p:childTnLst>
                    </p:cTn>
                  </p:par>
                </p:childTnLst>
              </p:cTn>
              <p:nextCondLst>
                <p:cond evt="onClick" delay="0">
                  <p:tgtEl>
                    <p:spTgt spid="683"/>
                  </p:tgtEl>
                </p:cond>
              </p:nextCondLst>
            </p:seq>
            <p:seq concurrent="1" nextAc="seek">
              <p:cTn id="1679" restart="whenNotActive" fill="hold" evtFilter="cancelBubble" nodeType="interactiveSeq">
                <p:stCondLst>
                  <p:cond evt="onClick" delay="0">
                    <p:tgtEl>
                      <p:spTgt spid="682"/>
                    </p:tgtEl>
                  </p:cond>
                </p:stCondLst>
                <p:endSync evt="end" delay="0">
                  <p:rtn val="all"/>
                </p:endSync>
                <p:childTnLst>
                  <p:par>
                    <p:cTn id="1680" fill="hold">
                      <p:stCondLst>
                        <p:cond delay="0"/>
                      </p:stCondLst>
                      <p:childTnLst>
                        <p:par>
                          <p:cTn id="1681" fill="hold">
                            <p:stCondLst>
                              <p:cond delay="0"/>
                            </p:stCondLst>
                            <p:childTnLst>
                              <p:par>
                                <p:cTn id="1682" presetID="1" presetClass="exit" presetSubtype="0" fill="hold" grpId="2" nodeType="withEffect">
                                  <p:stCondLst>
                                    <p:cond delay="0"/>
                                  </p:stCondLst>
                                  <p:childTnLst>
                                    <p:set>
                                      <p:cBhvr>
                                        <p:cTn id="1683" dur="1" fill="hold">
                                          <p:stCondLst>
                                            <p:cond delay="0"/>
                                          </p:stCondLst>
                                        </p:cTn>
                                        <p:tgtEl>
                                          <p:spTgt spid="682"/>
                                        </p:tgtEl>
                                        <p:attrNameLst>
                                          <p:attrName>style.visibility</p:attrName>
                                        </p:attrNameLst>
                                      </p:cBhvr>
                                      <p:to>
                                        <p:strVal val="hidden"/>
                                      </p:to>
                                    </p:set>
                                  </p:childTnLst>
                                </p:cTn>
                              </p:par>
                              <p:par>
                                <p:cTn id="1684" presetID="1" presetClass="exit" presetSubtype="0" fill="hold" grpId="2" nodeType="withEffect">
                                  <p:stCondLst>
                                    <p:cond delay="0"/>
                                  </p:stCondLst>
                                  <p:childTnLst>
                                    <p:set>
                                      <p:cBhvr>
                                        <p:cTn id="1685" dur="1" fill="hold">
                                          <p:stCondLst>
                                            <p:cond delay="0"/>
                                          </p:stCondLst>
                                        </p:cTn>
                                        <p:tgtEl>
                                          <p:spTgt spid="683"/>
                                        </p:tgtEl>
                                        <p:attrNameLst>
                                          <p:attrName>style.visibility</p:attrName>
                                        </p:attrNameLst>
                                      </p:cBhvr>
                                      <p:to>
                                        <p:strVal val="hidden"/>
                                      </p:to>
                                    </p:set>
                                  </p:childTnLst>
                                </p:cTn>
                              </p:par>
                              <p:par>
                                <p:cTn id="1686" presetID="1" presetClass="entr" presetSubtype="0" fill="hold" grpId="3" nodeType="withEffect">
                                  <p:stCondLst>
                                    <p:cond delay="0"/>
                                  </p:stCondLst>
                                  <p:childTnLst>
                                    <p:set>
                                      <p:cBhvr>
                                        <p:cTn id="1687" dur="1" fill="hold">
                                          <p:stCondLst>
                                            <p:cond delay="0"/>
                                          </p:stCondLst>
                                        </p:cTn>
                                        <p:tgtEl>
                                          <p:spTgt spid="685"/>
                                        </p:tgtEl>
                                        <p:attrNameLst>
                                          <p:attrName>style.visibility</p:attrName>
                                        </p:attrNameLst>
                                      </p:cBhvr>
                                      <p:to>
                                        <p:strVal val="visible"/>
                                      </p:to>
                                    </p:set>
                                  </p:childTnLst>
                                </p:cTn>
                              </p:par>
                              <p:par>
                                <p:cTn id="1688" presetID="1" presetClass="entr" presetSubtype="0" fill="hold" grpId="3" nodeType="withEffect">
                                  <p:stCondLst>
                                    <p:cond delay="0"/>
                                  </p:stCondLst>
                                  <p:childTnLst>
                                    <p:set>
                                      <p:cBhvr>
                                        <p:cTn id="1689" dur="1" fill="hold">
                                          <p:stCondLst>
                                            <p:cond delay="0"/>
                                          </p:stCondLst>
                                        </p:cTn>
                                        <p:tgtEl>
                                          <p:spTgt spid="684"/>
                                        </p:tgtEl>
                                        <p:attrNameLst>
                                          <p:attrName>style.visibility</p:attrName>
                                        </p:attrNameLst>
                                      </p:cBhvr>
                                      <p:to>
                                        <p:strVal val="visible"/>
                                      </p:to>
                                    </p:set>
                                  </p:childTnLst>
                                </p:cTn>
                              </p:par>
                            </p:childTnLst>
                          </p:cTn>
                        </p:par>
                      </p:childTnLst>
                    </p:cTn>
                  </p:par>
                </p:childTnLst>
              </p:cTn>
              <p:nextCondLst>
                <p:cond evt="onClick" delay="0">
                  <p:tgtEl>
                    <p:spTgt spid="682"/>
                  </p:tgtEl>
                </p:cond>
              </p:nextCondLst>
            </p:seq>
            <p:seq concurrent="1" nextAc="seek">
              <p:cTn id="1690" restart="whenNotActive" fill="hold" evtFilter="cancelBubble" nodeType="interactiveSeq">
                <p:stCondLst>
                  <p:cond evt="onClick" delay="0">
                    <p:tgtEl>
                      <p:spTgt spid="685"/>
                    </p:tgtEl>
                  </p:cond>
                </p:stCondLst>
                <p:endSync evt="end" delay="0">
                  <p:rtn val="all"/>
                </p:endSync>
                <p:childTnLst>
                  <p:par>
                    <p:cTn id="1691" fill="hold">
                      <p:stCondLst>
                        <p:cond delay="0"/>
                      </p:stCondLst>
                      <p:childTnLst>
                        <p:par>
                          <p:cTn id="1692" fill="hold">
                            <p:stCondLst>
                              <p:cond delay="0"/>
                            </p:stCondLst>
                            <p:childTnLst>
                              <p:par>
                                <p:cTn id="1693" presetID="1" presetClass="exit" presetSubtype="0" fill="hold" grpId="1" nodeType="withEffect">
                                  <p:stCondLst>
                                    <p:cond delay="0"/>
                                  </p:stCondLst>
                                  <p:childTnLst>
                                    <p:set>
                                      <p:cBhvr>
                                        <p:cTn id="1694" dur="1" fill="hold">
                                          <p:stCondLst>
                                            <p:cond delay="0"/>
                                          </p:stCondLst>
                                        </p:cTn>
                                        <p:tgtEl>
                                          <p:spTgt spid="685"/>
                                        </p:tgtEl>
                                        <p:attrNameLst>
                                          <p:attrName>style.visibility</p:attrName>
                                        </p:attrNameLst>
                                      </p:cBhvr>
                                      <p:to>
                                        <p:strVal val="hidden"/>
                                      </p:to>
                                    </p:set>
                                  </p:childTnLst>
                                </p:cTn>
                              </p:par>
                              <p:par>
                                <p:cTn id="1695" presetID="1" presetClass="exit" presetSubtype="0" fill="hold" grpId="1" nodeType="withEffect">
                                  <p:stCondLst>
                                    <p:cond delay="0"/>
                                  </p:stCondLst>
                                  <p:childTnLst>
                                    <p:set>
                                      <p:cBhvr>
                                        <p:cTn id="1696" dur="1" fill="hold">
                                          <p:stCondLst>
                                            <p:cond delay="0"/>
                                          </p:stCondLst>
                                        </p:cTn>
                                        <p:tgtEl>
                                          <p:spTgt spid="684"/>
                                        </p:tgtEl>
                                        <p:attrNameLst>
                                          <p:attrName>style.visibility</p:attrName>
                                        </p:attrNameLst>
                                      </p:cBhvr>
                                      <p:to>
                                        <p:strVal val="hidden"/>
                                      </p:to>
                                    </p:set>
                                  </p:childTnLst>
                                </p:cTn>
                              </p:par>
                              <p:par>
                                <p:cTn id="1697" presetID="1" presetClass="entr" presetSubtype="0" fill="hold" grpId="3" nodeType="withEffect">
                                  <p:stCondLst>
                                    <p:cond delay="0"/>
                                  </p:stCondLst>
                                  <p:childTnLst>
                                    <p:set>
                                      <p:cBhvr>
                                        <p:cTn id="1698" dur="1" fill="hold">
                                          <p:stCondLst>
                                            <p:cond delay="0"/>
                                          </p:stCondLst>
                                        </p:cTn>
                                        <p:tgtEl>
                                          <p:spTgt spid="683"/>
                                        </p:tgtEl>
                                        <p:attrNameLst>
                                          <p:attrName>style.visibility</p:attrName>
                                        </p:attrNameLst>
                                      </p:cBhvr>
                                      <p:to>
                                        <p:strVal val="visible"/>
                                      </p:to>
                                    </p:set>
                                  </p:childTnLst>
                                </p:cTn>
                              </p:par>
                              <p:par>
                                <p:cTn id="1699" presetID="1" presetClass="entr" presetSubtype="0" fill="hold" grpId="3" nodeType="withEffect">
                                  <p:stCondLst>
                                    <p:cond delay="0"/>
                                  </p:stCondLst>
                                  <p:childTnLst>
                                    <p:set>
                                      <p:cBhvr>
                                        <p:cTn id="1700" dur="1" fill="hold">
                                          <p:stCondLst>
                                            <p:cond delay="0"/>
                                          </p:stCondLst>
                                        </p:cTn>
                                        <p:tgtEl>
                                          <p:spTgt spid="682"/>
                                        </p:tgtEl>
                                        <p:attrNameLst>
                                          <p:attrName>style.visibility</p:attrName>
                                        </p:attrNameLst>
                                      </p:cBhvr>
                                      <p:to>
                                        <p:strVal val="visible"/>
                                      </p:to>
                                    </p:set>
                                  </p:childTnLst>
                                </p:cTn>
                              </p:par>
                            </p:childTnLst>
                          </p:cTn>
                        </p:par>
                      </p:childTnLst>
                    </p:cTn>
                  </p:par>
                </p:childTnLst>
              </p:cTn>
              <p:nextCondLst>
                <p:cond evt="onClick" delay="0">
                  <p:tgtEl>
                    <p:spTgt spid="685"/>
                  </p:tgtEl>
                </p:cond>
              </p:nextCondLst>
            </p:seq>
            <p:seq concurrent="1" nextAc="seek">
              <p:cTn id="1701" restart="whenNotActive" fill="hold" evtFilter="cancelBubble" nodeType="interactiveSeq">
                <p:stCondLst>
                  <p:cond evt="onClick" delay="0">
                    <p:tgtEl>
                      <p:spTgt spid="684"/>
                    </p:tgtEl>
                  </p:cond>
                </p:stCondLst>
                <p:endSync evt="end" delay="0">
                  <p:rtn val="all"/>
                </p:endSync>
                <p:childTnLst>
                  <p:par>
                    <p:cTn id="1702" fill="hold">
                      <p:stCondLst>
                        <p:cond delay="0"/>
                      </p:stCondLst>
                      <p:childTnLst>
                        <p:par>
                          <p:cTn id="1703" fill="hold">
                            <p:stCondLst>
                              <p:cond delay="0"/>
                            </p:stCondLst>
                            <p:childTnLst>
                              <p:par>
                                <p:cTn id="1704" presetID="1" presetClass="exit" presetSubtype="0" fill="hold" grpId="2" nodeType="withEffect">
                                  <p:stCondLst>
                                    <p:cond delay="0"/>
                                  </p:stCondLst>
                                  <p:childTnLst>
                                    <p:set>
                                      <p:cBhvr>
                                        <p:cTn id="1705" dur="1" fill="hold">
                                          <p:stCondLst>
                                            <p:cond delay="0"/>
                                          </p:stCondLst>
                                        </p:cTn>
                                        <p:tgtEl>
                                          <p:spTgt spid="684"/>
                                        </p:tgtEl>
                                        <p:attrNameLst>
                                          <p:attrName>style.visibility</p:attrName>
                                        </p:attrNameLst>
                                      </p:cBhvr>
                                      <p:to>
                                        <p:strVal val="hidden"/>
                                      </p:to>
                                    </p:set>
                                  </p:childTnLst>
                                </p:cTn>
                              </p:par>
                              <p:par>
                                <p:cTn id="1706" presetID="1" presetClass="exit" presetSubtype="0" fill="hold" grpId="2" nodeType="withEffect">
                                  <p:stCondLst>
                                    <p:cond delay="0"/>
                                  </p:stCondLst>
                                  <p:childTnLst>
                                    <p:set>
                                      <p:cBhvr>
                                        <p:cTn id="1707" dur="1" fill="hold">
                                          <p:stCondLst>
                                            <p:cond delay="0"/>
                                          </p:stCondLst>
                                        </p:cTn>
                                        <p:tgtEl>
                                          <p:spTgt spid="685"/>
                                        </p:tgtEl>
                                        <p:attrNameLst>
                                          <p:attrName>style.visibility</p:attrName>
                                        </p:attrNameLst>
                                      </p:cBhvr>
                                      <p:to>
                                        <p:strVal val="hidden"/>
                                      </p:to>
                                    </p:set>
                                  </p:childTnLst>
                                </p:cTn>
                              </p:par>
                              <p:par>
                                <p:cTn id="1708" presetID="1" presetClass="entr" presetSubtype="0" fill="hold" grpId="0" nodeType="withEffect">
                                  <p:stCondLst>
                                    <p:cond delay="0"/>
                                  </p:stCondLst>
                                  <p:childTnLst>
                                    <p:set>
                                      <p:cBhvr>
                                        <p:cTn id="1709" dur="1" fill="hold">
                                          <p:stCondLst>
                                            <p:cond delay="0"/>
                                          </p:stCondLst>
                                        </p:cTn>
                                        <p:tgtEl>
                                          <p:spTgt spid="687"/>
                                        </p:tgtEl>
                                        <p:attrNameLst>
                                          <p:attrName>style.visibility</p:attrName>
                                        </p:attrNameLst>
                                      </p:cBhvr>
                                      <p:to>
                                        <p:strVal val="visible"/>
                                      </p:to>
                                    </p:set>
                                  </p:childTnLst>
                                </p:cTn>
                              </p:par>
                              <p:par>
                                <p:cTn id="1710" presetID="1" presetClass="entr" presetSubtype="0" fill="hold" grpId="0" nodeType="withEffect">
                                  <p:stCondLst>
                                    <p:cond delay="0"/>
                                  </p:stCondLst>
                                  <p:childTnLst>
                                    <p:set>
                                      <p:cBhvr>
                                        <p:cTn id="1711" dur="1" fill="hold">
                                          <p:stCondLst>
                                            <p:cond delay="0"/>
                                          </p:stCondLst>
                                        </p:cTn>
                                        <p:tgtEl>
                                          <p:spTgt spid="686"/>
                                        </p:tgtEl>
                                        <p:attrNameLst>
                                          <p:attrName>style.visibility</p:attrName>
                                        </p:attrNameLst>
                                      </p:cBhvr>
                                      <p:to>
                                        <p:strVal val="visible"/>
                                      </p:to>
                                    </p:set>
                                  </p:childTnLst>
                                </p:cTn>
                              </p:par>
                            </p:childTnLst>
                          </p:cTn>
                        </p:par>
                      </p:childTnLst>
                    </p:cTn>
                  </p:par>
                </p:childTnLst>
              </p:cTn>
              <p:nextCondLst>
                <p:cond evt="onClick" delay="0">
                  <p:tgtEl>
                    <p:spTgt spid="684"/>
                  </p:tgtEl>
                </p:cond>
              </p:nextCondLst>
            </p:seq>
            <p:seq concurrent="1" nextAc="seek">
              <p:cTn id="1712" restart="whenNotActive" fill="hold" evtFilter="cancelBubble" nodeType="interactiveSeq">
                <p:stCondLst>
                  <p:cond evt="onClick" delay="0">
                    <p:tgtEl>
                      <p:spTgt spid="687"/>
                    </p:tgtEl>
                  </p:cond>
                </p:stCondLst>
                <p:endSync evt="end" delay="0">
                  <p:rtn val="all"/>
                </p:endSync>
                <p:childTnLst>
                  <p:par>
                    <p:cTn id="1713" fill="hold">
                      <p:stCondLst>
                        <p:cond delay="0"/>
                      </p:stCondLst>
                      <p:childTnLst>
                        <p:par>
                          <p:cTn id="1714" fill="hold">
                            <p:stCondLst>
                              <p:cond delay="0"/>
                            </p:stCondLst>
                            <p:childTnLst>
                              <p:par>
                                <p:cTn id="1715" presetID="1" presetClass="exit" presetSubtype="0" fill="hold" grpId="1" nodeType="withEffect">
                                  <p:stCondLst>
                                    <p:cond delay="0"/>
                                  </p:stCondLst>
                                  <p:childTnLst>
                                    <p:set>
                                      <p:cBhvr>
                                        <p:cTn id="1716" dur="1" fill="hold">
                                          <p:stCondLst>
                                            <p:cond delay="0"/>
                                          </p:stCondLst>
                                        </p:cTn>
                                        <p:tgtEl>
                                          <p:spTgt spid="687"/>
                                        </p:tgtEl>
                                        <p:attrNameLst>
                                          <p:attrName>style.visibility</p:attrName>
                                        </p:attrNameLst>
                                      </p:cBhvr>
                                      <p:to>
                                        <p:strVal val="hidden"/>
                                      </p:to>
                                    </p:set>
                                  </p:childTnLst>
                                </p:cTn>
                              </p:par>
                              <p:par>
                                <p:cTn id="1717" presetID="1" presetClass="exit" presetSubtype="0" fill="hold" grpId="1" nodeType="withEffect">
                                  <p:stCondLst>
                                    <p:cond delay="0"/>
                                  </p:stCondLst>
                                  <p:childTnLst>
                                    <p:set>
                                      <p:cBhvr>
                                        <p:cTn id="1718" dur="1" fill="hold">
                                          <p:stCondLst>
                                            <p:cond delay="0"/>
                                          </p:stCondLst>
                                        </p:cTn>
                                        <p:tgtEl>
                                          <p:spTgt spid="686"/>
                                        </p:tgtEl>
                                        <p:attrNameLst>
                                          <p:attrName>style.visibility</p:attrName>
                                        </p:attrNameLst>
                                      </p:cBhvr>
                                      <p:to>
                                        <p:strVal val="hidden"/>
                                      </p:to>
                                    </p:set>
                                  </p:childTnLst>
                                </p:cTn>
                              </p:par>
                              <p:par>
                                <p:cTn id="1719" presetID="1" presetClass="entr" presetSubtype="0" fill="hold" grpId="0" nodeType="withEffect">
                                  <p:stCondLst>
                                    <p:cond delay="0"/>
                                  </p:stCondLst>
                                  <p:childTnLst>
                                    <p:set>
                                      <p:cBhvr>
                                        <p:cTn id="1720" dur="1" fill="hold">
                                          <p:stCondLst>
                                            <p:cond delay="0"/>
                                          </p:stCondLst>
                                        </p:cTn>
                                        <p:tgtEl>
                                          <p:spTgt spid="685"/>
                                        </p:tgtEl>
                                        <p:attrNameLst>
                                          <p:attrName>style.visibility</p:attrName>
                                        </p:attrNameLst>
                                      </p:cBhvr>
                                      <p:to>
                                        <p:strVal val="visible"/>
                                      </p:to>
                                    </p:set>
                                  </p:childTnLst>
                                </p:cTn>
                              </p:par>
                              <p:par>
                                <p:cTn id="1721" presetID="1" presetClass="entr" presetSubtype="0" fill="hold" grpId="0" nodeType="withEffect">
                                  <p:stCondLst>
                                    <p:cond delay="0"/>
                                  </p:stCondLst>
                                  <p:childTnLst>
                                    <p:set>
                                      <p:cBhvr>
                                        <p:cTn id="1722" dur="1" fill="hold">
                                          <p:stCondLst>
                                            <p:cond delay="0"/>
                                          </p:stCondLst>
                                        </p:cTn>
                                        <p:tgtEl>
                                          <p:spTgt spid="684"/>
                                        </p:tgtEl>
                                        <p:attrNameLst>
                                          <p:attrName>style.visibility</p:attrName>
                                        </p:attrNameLst>
                                      </p:cBhvr>
                                      <p:to>
                                        <p:strVal val="visible"/>
                                      </p:to>
                                    </p:set>
                                  </p:childTnLst>
                                </p:cTn>
                              </p:par>
                            </p:childTnLst>
                          </p:cTn>
                        </p:par>
                      </p:childTnLst>
                    </p:cTn>
                  </p:par>
                </p:childTnLst>
              </p:cTn>
              <p:nextCondLst>
                <p:cond evt="onClick" delay="0">
                  <p:tgtEl>
                    <p:spTgt spid="687"/>
                  </p:tgtEl>
                </p:cond>
              </p:nextCondLst>
            </p:seq>
            <p:seq concurrent="1" nextAc="seek">
              <p:cTn id="1723" restart="whenNotActive" fill="hold" evtFilter="cancelBubble" nodeType="interactiveSeq">
                <p:stCondLst>
                  <p:cond evt="onClick" delay="0">
                    <p:tgtEl>
                      <p:spTgt spid="686"/>
                    </p:tgtEl>
                  </p:cond>
                </p:stCondLst>
                <p:endSync evt="end" delay="0">
                  <p:rtn val="all"/>
                </p:endSync>
                <p:childTnLst>
                  <p:par>
                    <p:cTn id="1724" fill="hold">
                      <p:stCondLst>
                        <p:cond delay="0"/>
                      </p:stCondLst>
                      <p:childTnLst>
                        <p:par>
                          <p:cTn id="1725" fill="hold">
                            <p:stCondLst>
                              <p:cond delay="0"/>
                            </p:stCondLst>
                            <p:childTnLst>
                              <p:par>
                                <p:cTn id="1726" presetID="1" presetClass="exit" presetSubtype="0" fill="hold" grpId="2" nodeType="withEffect">
                                  <p:stCondLst>
                                    <p:cond delay="0"/>
                                  </p:stCondLst>
                                  <p:childTnLst>
                                    <p:set>
                                      <p:cBhvr>
                                        <p:cTn id="1727" dur="1" fill="hold">
                                          <p:stCondLst>
                                            <p:cond delay="0"/>
                                          </p:stCondLst>
                                        </p:cTn>
                                        <p:tgtEl>
                                          <p:spTgt spid="686"/>
                                        </p:tgtEl>
                                        <p:attrNameLst>
                                          <p:attrName>style.visibility</p:attrName>
                                        </p:attrNameLst>
                                      </p:cBhvr>
                                      <p:to>
                                        <p:strVal val="hidden"/>
                                      </p:to>
                                    </p:set>
                                  </p:childTnLst>
                                </p:cTn>
                              </p:par>
                              <p:par>
                                <p:cTn id="1728" presetID="1" presetClass="exit" presetSubtype="0" fill="hold" grpId="2" nodeType="withEffect">
                                  <p:stCondLst>
                                    <p:cond delay="0"/>
                                  </p:stCondLst>
                                  <p:childTnLst>
                                    <p:set>
                                      <p:cBhvr>
                                        <p:cTn id="1729" dur="1" fill="hold">
                                          <p:stCondLst>
                                            <p:cond delay="0"/>
                                          </p:stCondLst>
                                        </p:cTn>
                                        <p:tgtEl>
                                          <p:spTgt spid="687"/>
                                        </p:tgtEl>
                                        <p:attrNameLst>
                                          <p:attrName>style.visibility</p:attrName>
                                        </p:attrNameLst>
                                      </p:cBhvr>
                                      <p:to>
                                        <p:strVal val="hidden"/>
                                      </p:to>
                                    </p:set>
                                  </p:childTnLst>
                                </p:cTn>
                              </p:par>
                              <p:par>
                                <p:cTn id="1730" presetID="1" presetClass="entr" presetSubtype="0" fill="hold" grpId="3" nodeType="withEffect">
                                  <p:stCondLst>
                                    <p:cond delay="0"/>
                                  </p:stCondLst>
                                  <p:childTnLst>
                                    <p:set>
                                      <p:cBhvr>
                                        <p:cTn id="1731" dur="1" fill="hold">
                                          <p:stCondLst>
                                            <p:cond delay="0"/>
                                          </p:stCondLst>
                                        </p:cTn>
                                        <p:tgtEl>
                                          <p:spTgt spid="689"/>
                                        </p:tgtEl>
                                        <p:attrNameLst>
                                          <p:attrName>style.visibility</p:attrName>
                                        </p:attrNameLst>
                                      </p:cBhvr>
                                      <p:to>
                                        <p:strVal val="visible"/>
                                      </p:to>
                                    </p:set>
                                  </p:childTnLst>
                                </p:cTn>
                              </p:par>
                              <p:par>
                                <p:cTn id="1732" presetID="1" presetClass="entr" presetSubtype="0" fill="hold" grpId="3" nodeType="withEffect">
                                  <p:stCondLst>
                                    <p:cond delay="0"/>
                                  </p:stCondLst>
                                  <p:childTnLst>
                                    <p:set>
                                      <p:cBhvr>
                                        <p:cTn id="1733"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86"/>
                  </p:tgtEl>
                </p:cond>
              </p:nextCondLst>
            </p:seq>
            <p:seq concurrent="1" nextAc="seek">
              <p:cTn id="1734" restart="whenNotActive" fill="hold" evtFilter="cancelBubble" nodeType="interactiveSeq">
                <p:stCondLst>
                  <p:cond evt="onClick" delay="0">
                    <p:tgtEl>
                      <p:spTgt spid="689"/>
                    </p:tgtEl>
                  </p:cond>
                </p:stCondLst>
                <p:endSync evt="end" delay="0">
                  <p:rtn val="all"/>
                </p:endSync>
                <p:childTnLst>
                  <p:par>
                    <p:cTn id="1735" fill="hold">
                      <p:stCondLst>
                        <p:cond delay="0"/>
                      </p:stCondLst>
                      <p:childTnLst>
                        <p:par>
                          <p:cTn id="1736" fill="hold">
                            <p:stCondLst>
                              <p:cond delay="0"/>
                            </p:stCondLst>
                            <p:childTnLst>
                              <p:par>
                                <p:cTn id="1737" presetID="1" presetClass="exit" presetSubtype="0" fill="hold" grpId="1" nodeType="withEffect">
                                  <p:stCondLst>
                                    <p:cond delay="0"/>
                                  </p:stCondLst>
                                  <p:childTnLst>
                                    <p:set>
                                      <p:cBhvr>
                                        <p:cTn id="1738" dur="1" fill="hold">
                                          <p:stCondLst>
                                            <p:cond delay="0"/>
                                          </p:stCondLst>
                                        </p:cTn>
                                        <p:tgtEl>
                                          <p:spTgt spid="689"/>
                                        </p:tgtEl>
                                        <p:attrNameLst>
                                          <p:attrName>style.visibility</p:attrName>
                                        </p:attrNameLst>
                                      </p:cBhvr>
                                      <p:to>
                                        <p:strVal val="hidden"/>
                                      </p:to>
                                    </p:set>
                                  </p:childTnLst>
                                </p:cTn>
                              </p:par>
                              <p:par>
                                <p:cTn id="1739" presetID="1" presetClass="exit" presetSubtype="0" fill="hold" grpId="1" nodeType="withEffect">
                                  <p:stCondLst>
                                    <p:cond delay="0"/>
                                  </p:stCondLst>
                                  <p:childTnLst>
                                    <p:set>
                                      <p:cBhvr>
                                        <p:cTn id="1740" dur="1" fill="hold">
                                          <p:stCondLst>
                                            <p:cond delay="0"/>
                                          </p:stCondLst>
                                        </p:cTn>
                                        <p:tgtEl>
                                          <p:spTgt spid="688"/>
                                        </p:tgtEl>
                                        <p:attrNameLst>
                                          <p:attrName>style.visibility</p:attrName>
                                        </p:attrNameLst>
                                      </p:cBhvr>
                                      <p:to>
                                        <p:strVal val="hidden"/>
                                      </p:to>
                                    </p:set>
                                  </p:childTnLst>
                                </p:cTn>
                              </p:par>
                              <p:par>
                                <p:cTn id="1741" presetID="1" presetClass="entr" presetSubtype="0" fill="hold" grpId="3" nodeType="withEffect">
                                  <p:stCondLst>
                                    <p:cond delay="0"/>
                                  </p:stCondLst>
                                  <p:childTnLst>
                                    <p:set>
                                      <p:cBhvr>
                                        <p:cTn id="1742" dur="1" fill="hold">
                                          <p:stCondLst>
                                            <p:cond delay="0"/>
                                          </p:stCondLst>
                                        </p:cTn>
                                        <p:tgtEl>
                                          <p:spTgt spid="687"/>
                                        </p:tgtEl>
                                        <p:attrNameLst>
                                          <p:attrName>style.visibility</p:attrName>
                                        </p:attrNameLst>
                                      </p:cBhvr>
                                      <p:to>
                                        <p:strVal val="visible"/>
                                      </p:to>
                                    </p:set>
                                  </p:childTnLst>
                                </p:cTn>
                              </p:par>
                              <p:par>
                                <p:cTn id="1743" presetID="1" presetClass="entr" presetSubtype="0" fill="hold" grpId="3" nodeType="withEffect">
                                  <p:stCondLst>
                                    <p:cond delay="0"/>
                                  </p:stCondLst>
                                  <p:childTnLst>
                                    <p:set>
                                      <p:cBhvr>
                                        <p:cTn id="1744" dur="1" fill="hold">
                                          <p:stCondLst>
                                            <p:cond delay="0"/>
                                          </p:stCondLst>
                                        </p:cTn>
                                        <p:tgtEl>
                                          <p:spTgt spid="686"/>
                                        </p:tgtEl>
                                        <p:attrNameLst>
                                          <p:attrName>style.visibility</p:attrName>
                                        </p:attrNameLst>
                                      </p:cBhvr>
                                      <p:to>
                                        <p:strVal val="visible"/>
                                      </p:to>
                                    </p:set>
                                  </p:childTnLst>
                                </p:cTn>
                              </p:par>
                            </p:childTnLst>
                          </p:cTn>
                        </p:par>
                      </p:childTnLst>
                    </p:cTn>
                  </p:par>
                </p:childTnLst>
              </p:cTn>
              <p:nextCondLst>
                <p:cond evt="onClick" delay="0">
                  <p:tgtEl>
                    <p:spTgt spid="689"/>
                  </p:tgtEl>
                </p:cond>
              </p:nextCondLst>
            </p:seq>
            <p:seq concurrent="1" nextAc="seek">
              <p:cTn id="1745" restart="whenNotActive" fill="hold" evtFilter="cancelBubble" nodeType="interactiveSeq">
                <p:stCondLst>
                  <p:cond evt="onClick" delay="0">
                    <p:tgtEl>
                      <p:spTgt spid="688"/>
                    </p:tgtEl>
                  </p:cond>
                </p:stCondLst>
                <p:endSync evt="end" delay="0">
                  <p:rtn val="all"/>
                </p:endSync>
                <p:childTnLst>
                  <p:par>
                    <p:cTn id="1746" fill="hold">
                      <p:stCondLst>
                        <p:cond delay="0"/>
                      </p:stCondLst>
                      <p:childTnLst>
                        <p:par>
                          <p:cTn id="1747" fill="hold">
                            <p:stCondLst>
                              <p:cond delay="0"/>
                            </p:stCondLst>
                            <p:childTnLst>
                              <p:par>
                                <p:cTn id="1748" presetID="1" presetClass="exit" presetSubtype="0" fill="hold" grpId="2" nodeType="withEffect">
                                  <p:stCondLst>
                                    <p:cond delay="0"/>
                                  </p:stCondLst>
                                  <p:childTnLst>
                                    <p:set>
                                      <p:cBhvr>
                                        <p:cTn id="1749" dur="1" fill="hold">
                                          <p:stCondLst>
                                            <p:cond delay="0"/>
                                          </p:stCondLst>
                                        </p:cTn>
                                        <p:tgtEl>
                                          <p:spTgt spid="688"/>
                                        </p:tgtEl>
                                        <p:attrNameLst>
                                          <p:attrName>style.visibility</p:attrName>
                                        </p:attrNameLst>
                                      </p:cBhvr>
                                      <p:to>
                                        <p:strVal val="hidden"/>
                                      </p:to>
                                    </p:set>
                                  </p:childTnLst>
                                </p:cTn>
                              </p:par>
                              <p:par>
                                <p:cTn id="1750" presetID="1" presetClass="exit" presetSubtype="0" fill="hold" grpId="2" nodeType="withEffect">
                                  <p:stCondLst>
                                    <p:cond delay="0"/>
                                  </p:stCondLst>
                                  <p:childTnLst>
                                    <p:set>
                                      <p:cBhvr>
                                        <p:cTn id="1751" dur="1" fill="hold">
                                          <p:stCondLst>
                                            <p:cond delay="0"/>
                                          </p:stCondLst>
                                        </p:cTn>
                                        <p:tgtEl>
                                          <p:spTgt spid="689"/>
                                        </p:tgtEl>
                                        <p:attrNameLst>
                                          <p:attrName>style.visibility</p:attrName>
                                        </p:attrNameLst>
                                      </p:cBhvr>
                                      <p:to>
                                        <p:strVal val="hidden"/>
                                      </p:to>
                                    </p:set>
                                  </p:childTnLst>
                                </p:cTn>
                              </p:par>
                              <p:par>
                                <p:cTn id="1752" presetID="1" presetClass="entr" presetSubtype="0" fill="hold" grpId="0" nodeType="withEffect">
                                  <p:stCondLst>
                                    <p:cond delay="0"/>
                                  </p:stCondLst>
                                  <p:childTnLst>
                                    <p:set>
                                      <p:cBhvr>
                                        <p:cTn id="1753" dur="1" fill="hold">
                                          <p:stCondLst>
                                            <p:cond delay="0"/>
                                          </p:stCondLst>
                                        </p:cTn>
                                        <p:tgtEl>
                                          <p:spTgt spid="691"/>
                                        </p:tgtEl>
                                        <p:attrNameLst>
                                          <p:attrName>style.visibility</p:attrName>
                                        </p:attrNameLst>
                                      </p:cBhvr>
                                      <p:to>
                                        <p:strVal val="visible"/>
                                      </p:to>
                                    </p:set>
                                  </p:childTnLst>
                                </p:cTn>
                              </p:par>
                              <p:par>
                                <p:cTn id="1754" presetID="1" presetClass="entr" presetSubtype="0" fill="hold" grpId="0" nodeType="withEffect">
                                  <p:stCondLst>
                                    <p:cond delay="0"/>
                                  </p:stCondLst>
                                  <p:childTnLst>
                                    <p:set>
                                      <p:cBhvr>
                                        <p:cTn id="1755" dur="1" fill="hold">
                                          <p:stCondLst>
                                            <p:cond delay="0"/>
                                          </p:stCondLst>
                                        </p:cTn>
                                        <p:tgtEl>
                                          <p:spTgt spid="690"/>
                                        </p:tgtEl>
                                        <p:attrNameLst>
                                          <p:attrName>style.visibility</p:attrName>
                                        </p:attrNameLst>
                                      </p:cBhvr>
                                      <p:to>
                                        <p:strVal val="visible"/>
                                      </p:to>
                                    </p:set>
                                  </p:childTnLst>
                                </p:cTn>
                              </p:par>
                            </p:childTnLst>
                          </p:cTn>
                        </p:par>
                      </p:childTnLst>
                    </p:cTn>
                  </p:par>
                </p:childTnLst>
              </p:cTn>
              <p:nextCondLst>
                <p:cond evt="onClick" delay="0">
                  <p:tgtEl>
                    <p:spTgt spid="688"/>
                  </p:tgtEl>
                </p:cond>
              </p:nextCondLst>
            </p:seq>
            <p:seq concurrent="1" nextAc="seek">
              <p:cTn id="1756" restart="whenNotActive" fill="hold" evtFilter="cancelBubble" nodeType="interactiveSeq">
                <p:stCondLst>
                  <p:cond evt="onClick" delay="0">
                    <p:tgtEl>
                      <p:spTgt spid="691"/>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withEffect">
                                  <p:stCondLst>
                                    <p:cond delay="0"/>
                                  </p:stCondLst>
                                  <p:childTnLst>
                                    <p:set>
                                      <p:cBhvr>
                                        <p:cTn id="1760" dur="1" fill="hold">
                                          <p:stCondLst>
                                            <p:cond delay="0"/>
                                          </p:stCondLst>
                                        </p:cTn>
                                        <p:tgtEl>
                                          <p:spTgt spid="691"/>
                                        </p:tgtEl>
                                        <p:attrNameLst>
                                          <p:attrName>style.visibility</p:attrName>
                                        </p:attrNameLst>
                                      </p:cBhvr>
                                      <p:to>
                                        <p:strVal val="hidden"/>
                                      </p:to>
                                    </p:set>
                                  </p:childTnLst>
                                </p:cTn>
                              </p:par>
                              <p:par>
                                <p:cTn id="1761" presetID="1" presetClass="exit" presetSubtype="0" fill="hold" grpId="1" nodeType="withEffect">
                                  <p:stCondLst>
                                    <p:cond delay="0"/>
                                  </p:stCondLst>
                                  <p:childTnLst>
                                    <p:set>
                                      <p:cBhvr>
                                        <p:cTn id="1762" dur="1" fill="hold">
                                          <p:stCondLst>
                                            <p:cond delay="0"/>
                                          </p:stCondLst>
                                        </p:cTn>
                                        <p:tgtEl>
                                          <p:spTgt spid="690"/>
                                        </p:tgtEl>
                                        <p:attrNameLst>
                                          <p:attrName>style.visibility</p:attrName>
                                        </p:attrNameLst>
                                      </p:cBhvr>
                                      <p:to>
                                        <p:strVal val="hidden"/>
                                      </p:to>
                                    </p:set>
                                  </p:childTnLst>
                                </p:cTn>
                              </p:par>
                              <p:par>
                                <p:cTn id="1763" presetID="1" presetClass="entr" presetSubtype="0" fill="hold" grpId="0" nodeType="withEffect">
                                  <p:stCondLst>
                                    <p:cond delay="0"/>
                                  </p:stCondLst>
                                  <p:childTnLst>
                                    <p:set>
                                      <p:cBhvr>
                                        <p:cTn id="1764" dur="1" fill="hold">
                                          <p:stCondLst>
                                            <p:cond delay="0"/>
                                          </p:stCondLst>
                                        </p:cTn>
                                        <p:tgtEl>
                                          <p:spTgt spid="689"/>
                                        </p:tgtEl>
                                        <p:attrNameLst>
                                          <p:attrName>style.visibility</p:attrName>
                                        </p:attrNameLst>
                                      </p:cBhvr>
                                      <p:to>
                                        <p:strVal val="visible"/>
                                      </p:to>
                                    </p:set>
                                  </p:childTnLst>
                                </p:cTn>
                              </p:par>
                              <p:par>
                                <p:cTn id="1765" presetID="1" presetClass="entr" presetSubtype="0" fill="hold" grpId="0" nodeType="withEffect">
                                  <p:stCondLst>
                                    <p:cond delay="0"/>
                                  </p:stCondLst>
                                  <p:childTnLst>
                                    <p:set>
                                      <p:cBhvr>
                                        <p:cTn id="1766"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91"/>
                  </p:tgtEl>
                </p:cond>
              </p:nextCondLst>
            </p:seq>
            <p:seq concurrent="1" nextAc="seek">
              <p:cTn id="1767" restart="whenNotActive" fill="hold" evtFilter="cancelBubble" nodeType="interactiveSeq">
                <p:stCondLst>
                  <p:cond evt="onClick" delay="0">
                    <p:tgtEl>
                      <p:spTgt spid="690"/>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2" nodeType="withEffect">
                                  <p:stCondLst>
                                    <p:cond delay="0"/>
                                  </p:stCondLst>
                                  <p:childTnLst>
                                    <p:set>
                                      <p:cBhvr>
                                        <p:cTn id="1771" dur="1" fill="hold">
                                          <p:stCondLst>
                                            <p:cond delay="0"/>
                                          </p:stCondLst>
                                        </p:cTn>
                                        <p:tgtEl>
                                          <p:spTgt spid="690"/>
                                        </p:tgtEl>
                                        <p:attrNameLst>
                                          <p:attrName>style.visibility</p:attrName>
                                        </p:attrNameLst>
                                      </p:cBhvr>
                                      <p:to>
                                        <p:strVal val="hidden"/>
                                      </p:to>
                                    </p:set>
                                  </p:childTnLst>
                                </p:cTn>
                              </p:par>
                              <p:par>
                                <p:cTn id="1772" presetID="1" presetClass="exit" presetSubtype="0" fill="hold" grpId="2" nodeType="withEffect">
                                  <p:stCondLst>
                                    <p:cond delay="0"/>
                                  </p:stCondLst>
                                  <p:childTnLst>
                                    <p:set>
                                      <p:cBhvr>
                                        <p:cTn id="1773" dur="1" fill="hold">
                                          <p:stCondLst>
                                            <p:cond delay="0"/>
                                          </p:stCondLst>
                                        </p:cTn>
                                        <p:tgtEl>
                                          <p:spTgt spid="691"/>
                                        </p:tgtEl>
                                        <p:attrNameLst>
                                          <p:attrName>style.visibility</p:attrName>
                                        </p:attrNameLst>
                                      </p:cBhvr>
                                      <p:to>
                                        <p:strVal val="hidden"/>
                                      </p:to>
                                    </p:set>
                                  </p:childTnLst>
                                </p:cTn>
                              </p:par>
                              <p:par>
                                <p:cTn id="1774" presetID="1" presetClass="entr" presetSubtype="0" fill="hold" grpId="3" nodeType="withEffect">
                                  <p:stCondLst>
                                    <p:cond delay="0"/>
                                  </p:stCondLst>
                                  <p:childTnLst>
                                    <p:set>
                                      <p:cBhvr>
                                        <p:cTn id="1775" dur="1" fill="hold">
                                          <p:stCondLst>
                                            <p:cond delay="0"/>
                                          </p:stCondLst>
                                        </p:cTn>
                                        <p:tgtEl>
                                          <p:spTgt spid="693"/>
                                        </p:tgtEl>
                                        <p:attrNameLst>
                                          <p:attrName>style.visibility</p:attrName>
                                        </p:attrNameLst>
                                      </p:cBhvr>
                                      <p:to>
                                        <p:strVal val="visible"/>
                                      </p:to>
                                    </p:set>
                                  </p:childTnLst>
                                </p:cTn>
                              </p:par>
                              <p:par>
                                <p:cTn id="1776" presetID="1" presetClass="entr" presetSubtype="0" fill="hold" grpId="3" nodeType="withEffect">
                                  <p:stCondLst>
                                    <p:cond delay="0"/>
                                  </p:stCondLst>
                                  <p:childTnLst>
                                    <p:set>
                                      <p:cBhvr>
                                        <p:cTn id="1777" dur="1" fill="hold">
                                          <p:stCondLst>
                                            <p:cond delay="0"/>
                                          </p:stCondLst>
                                        </p:cTn>
                                        <p:tgtEl>
                                          <p:spTgt spid="692"/>
                                        </p:tgtEl>
                                        <p:attrNameLst>
                                          <p:attrName>style.visibility</p:attrName>
                                        </p:attrNameLst>
                                      </p:cBhvr>
                                      <p:to>
                                        <p:strVal val="visible"/>
                                      </p:to>
                                    </p:set>
                                  </p:childTnLst>
                                </p:cTn>
                              </p:par>
                            </p:childTnLst>
                          </p:cTn>
                        </p:par>
                      </p:childTnLst>
                    </p:cTn>
                  </p:par>
                </p:childTnLst>
              </p:cTn>
              <p:nextCondLst>
                <p:cond evt="onClick" delay="0">
                  <p:tgtEl>
                    <p:spTgt spid="690"/>
                  </p:tgtEl>
                </p:cond>
              </p:nextCondLst>
            </p:seq>
            <p:seq concurrent="1" nextAc="seek">
              <p:cTn id="1778" restart="whenNotActive" fill="hold" evtFilter="cancelBubble" nodeType="interactiveSeq">
                <p:stCondLst>
                  <p:cond evt="onClick" delay="0">
                    <p:tgtEl>
                      <p:spTgt spid="693"/>
                    </p:tgtEl>
                  </p:cond>
                </p:stCondLst>
                <p:endSync evt="end" delay="0">
                  <p:rtn val="all"/>
                </p:endSync>
                <p:childTnLst>
                  <p:par>
                    <p:cTn id="1779" fill="hold">
                      <p:stCondLst>
                        <p:cond delay="0"/>
                      </p:stCondLst>
                      <p:childTnLst>
                        <p:par>
                          <p:cTn id="1780" fill="hold">
                            <p:stCondLst>
                              <p:cond delay="0"/>
                            </p:stCondLst>
                            <p:childTnLst>
                              <p:par>
                                <p:cTn id="1781" presetID="1" presetClass="exit" presetSubtype="0" fill="hold" grpId="1" nodeType="withEffect">
                                  <p:stCondLst>
                                    <p:cond delay="0"/>
                                  </p:stCondLst>
                                  <p:childTnLst>
                                    <p:set>
                                      <p:cBhvr>
                                        <p:cTn id="1782" dur="1" fill="hold">
                                          <p:stCondLst>
                                            <p:cond delay="0"/>
                                          </p:stCondLst>
                                        </p:cTn>
                                        <p:tgtEl>
                                          <p:spTgt spid="693"/>
                                        </p:tgtEl>
                                        <p:attrNameLst>
                                          <p:attrName>style.visibility</p:attrName>
                                        </p:attrNameLst>
                                      </p:cBhvr>
                                      <p:to>
                                        <p:strVal val="hidden"/>
                                      </p:to>
                                    </p:set>
                                  </p:childTnLst>
                                </p:cTn>
                              </p:par>
                              <p:par>
                                <p:cTn id="1783" presetID="1" presetClass="exit" presetSubtype="0" fill="hold" grpId="1" nodeType="withEffect">
                                  <p:stCondLst>
                                    <p:cond delay="0"/>
                                  </p:stCondLst>
                                  <p:childTnLst>
                                    <p:set>
                                      <p:cBhvr>
                                        <p:cTn id="1784" dur="1" fill="hold">
                                          <p:stCondLst>
                                            <p:cond delay="0"/>
                                          </p:stCondLst>
                                        </p:cTn>
                                        <p:tgtEl>
                                          <p:spTgt spid="692"/>
                                        </p:tgtEl>
                                        <p:attrNameLst>
                                          <p:attrName>style.visibility</p:attrName>
                                        </p:attrNameLst>
                                      </p:cBhvr>
                                      <p:to>
                                        <p:strVal val="hidden"/>
                                      </p:to>
                                    </p:set>
                                  </p:childTnLst>
                                </p:cTn>
                              </p:par>
                              <p:par>
                                <p:cTn id="1785" presetID="1" presetClass="entr" presetSubtype="0" fill="hold" grpId="3" nodeType="withEffect">
                                  <p:stCondLst>
                                    <p:cond delay="0"/>
                                  </p:stCondLst>
                                  <p:childTnLst>
                                    <p:set>
                                      <p:cBhvr>
                                        <p:cTn id="1786" dur="1" fill="hold">
                                          <p:stCondLst>
                                            <p:cond delay="0"/>
                                          </p:stCondLst>
                                        </p:cTn>
                                        <p:tgtEl>
                                          <p:spTgt spid="691"/>
                                        </p:tgtEl>
                                        <p:attrNameLst>
                                          <p:attrName>style.visibility</p:attrName>
                                        </p:attrNameLst>
                                      </p:cBhvr>
                                      <p:to>
                                        <p:strVal val="visible"/>
                                      </p:to>
                                    </p:set>
                                  </p:childTnLst>
                                </p:cTn>
                              </p:par>
                              <p:par>
                                <p:cTn id="1787" presetID="1" presetClass="entr" presetSubtype="0" fill="hold" grpId="3" nodeType="withEffect">
                                  <p:stCondLst>
                                    <p:cond delay="0"/>
                                  </p:stCondLst>
                                  <p:childTnLst>
                                    <p:set>
                                      <p:cBhvr>
                                        <p:cTn id="1788" dur="1" fill="hold">
                                          <p:stCondLst>
                                            <p:cond delay="0"/>
                                          </p:stCondLst>
                                        </p:cTn>
                                        <p:tgtEl>
                                          <p:spTgt spid="690"/>
                                        </p:tgtEl>
                                        <p:attrNameLst>
                                          <p:attrName>style.visibility</p:attrName>
                                        </p:attrNameLst>
                                      </p:cBhvr>
                                      <p:to>
                                        <p:strVal val="visible"/>
                                      </p:to>
                                    </p:set>
                                  </p:childTnLst>
                                </p:cTn>
                              </p:par>
                            </p:childTnLst>
                          </p:cTn>
                        </p:par>
                      </p:childTnLst>
                    </p:cTn>
                  </p:par>
                </p:childTnLst>
              </p:cTn>
              <p:nextCondLst>
                <p:cond evt="onClick" delay="0">
                  <p:tgtEl>
                    <p:spTgt spid="693"/>
                  </p:tgtEl>
                </p:cond>
              </p:nextCondLst>
            </p:seq>
            <p:seq concurrent="1" nextAc="seek">
              <p:cTn id="1789" restart="whenNotActive" fill="hold" evtFilter="cancelBubble" nodeType="interactiveSeq">
                <p:stCondLst>
                  <p:cond evt="onClick" delay="0">
                    <p:tgtEl>
                      <p:spTgt spid="692"/>
                    </p:tgtEl>
                  </p:cond>
                </p:stCondLst>
                <p:endSync evt="end" delay="0">
                  <p:rtn val="all"/>
                </p:endSync>
                <p:childTnLst>
                  <p:par>
                    <p:cTn id="1790" fill="hold">
                      <p:stCondLst>
                        <p:cond delay="0"/>
                      </p:stCondLst>
                      <p:childTnLst>
                        <p:par>
                          <p:cTn id="1791" fill="hold">
                            <p:stCondLst>
                              <p:cond delay="0"/>
                            </p:stCondLst>
                            <p:childTnLst>
                              <p:par>
                                <p:cTn id="1792" presetID="1" presetClass="exit" presetSubtype="0" fill="hold" grpId="2" nodeType="withEffect">
                                  <p:stCondLst>
                                    <p:cond delay="0"/>
                                  </p:stCondLst>
                                  <p:childTnLst>
                                    <p:set>
                                      <p:cBhvr>
                                        <p:cTn id="1793" dur="1" fill="hold">
                                          <p:stCondLst>
                                            <p:cond delay="0"/>
                                          </p:stCondLst>
                                        </p:cTn>
                                        <p:tgtEl>
                                          <p:spTgt spid="692"/>
                                        </p:tgtEl>
                                        <p:attrNameLst>
                                          <p:attrName>style.visibility</p:attrName>
                                        </p:attrNameLst>
                                      </p:cBhvr>
                                      <p:to>
                                        <p:strVal val="hidden"/>
                                      </p:to>
                                    </p:set>
                                  </p:childTnLst>
                                </p:cTn>
                              </p:par>
                              <p:par>
                                <p:cTn id="1794" presetID="1" presetClass="exit" presetSubtype="0" fill="hold" grpId="2" nodeType="withEffect">
                                  <p:stCondLst>
                                    <p:cond delay="0"/>
                                  </p:stCondLst>
                                  <p:childTnLst>
                                    <p:set>
                                      <p:cBhvr>
                                        <p:cTn id="1795" dur="1" fill="hold">
                                          <p:stCondLst>
                                            <p:cond delay="0"/>
                                          </p:stCondLst>
                                        </p:cTn>
                                        <p:tgtEl>
                                          <p:spTgt spid="693"/>
                                        </p:tgtEl>
                                        <p:attrNameLst>
                                          <p:attrName>style.visibility</p:attrName>
                                        </p:attrNameLst>
                                      </p:cBhvr>
                                      <p:to>
                                        <p:strVal val="hidden"/>
                                      </p:to>
                                    </p:set>
                                  </p:childTnLst>
                                </p:cTn>
                              </p:par>
                              <p:par>
                                <p:cTn id="1796" presetID="1" presetClass="entr" presetSubtype="0" fill="hold" grpId="0" nodeType="withEffect">
                                  <p:stCondLst>
                                    <p:cond delay="0"/>
                                  </p:stCondLst>
                                  <p:childTnLst>
                                    <p:set>
                                      <p:cBhvr>
                                        <p:cTn id="1797" dur="1" fill="hold">
                                          <p:stCondLst>
                                            <p:cond delay="0"/>
                                          </p:stCondLst>
                                        </p:cTn>
                                        <p:tgtEl>
                                          <p:spTgt spid="694"/>
                                        </p:tgtEl>
                                        <p:attrNameLst>
                                          <p:attrName>style.visibility</p:attrName>
                                        </p:attrNameLst>
                                      </p:cBhvr>
                                      <p:to>
                                        <p:strVal val="visible"/>
                                      </p:to>
                                    </p:set>
                                  </p:childTnLst>
                                </p:cTn>
                              </p:par>
                              <p:par>
                                <p:cTn id="1798" presetID="1" presetClass="entr" presetSubtype="0" fill="hold" grpId="0" nodeType="withEffect">
                                  <p:stCondLst>
                                    <p:cond delay="0"/>
                                  </p:stCondLst>
                                  <p:childTnLst>
                                    <p:set>
                                      <p:cBhvr>
                                        <p:cTn id="1799"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2"/>
                  </p:tgtEl>
                </p:cond>
              </p:nextCondLst>
            </p:seq>
            <p:seq concurrent="1" nextAc="seek">
              <p:cTn id="1800" restart="whenNotActive" fill="hold" evtFilter="cancelBubble" nodeType="interactiveSeq">
                <p:stCondLst>
                  <p:cond evt="onClick" delay="0">
                    <p:tgtEl>
                      <p:spTgt spid="695"/>
                    </p:tgtEl>
                  </p:cond>
                </p:stCondLst>
                <p:endSync evt="end" delay="0">
                  <p:rtn val="all"/>
                </p:endSync>
                <p:childTnLst>
                  <p:par>
                    <p:cTn id="1801" fill="hold">
                      <p:stCondLst>
                        <p:cond delay="0"/>
                      </p:stCondLst>
                      <p:childTnLst>
                        <p:par>
                          <p:cTn id="1802" fill="hold">
                            <p:stCondLst>
                              <p:cond delay="0"/>
                            </p:stCondLst>
                            <p:childTnLst>
                              <p:par>
                                <p:cTn id="1803" presetID="1" presetClass="exit" presetSubtype="0" fill="hold" grpId="1" nodeType="withEffect">
                                  <p:stCondLst>
                                    <p:cond delay="0"/>
                                  </p:stCondLst>
                                  <p:childTnLst>
                                    <p:set>
                                      <p:cBhvr>
                                        <p:cTn id="1804" dur="1" fill="hold">
                                          <p:stCondLst>
                                            <p:cond delay="0"/>
                                          </p:stCondLst>
                                        </p:cTn>
                                        <p:tgtEl>
                                          <p:spTgt spid="694"/>
                                        </p:tgtEl>
                                        <p:attrNameLst>
                                          <p:attrName>style.visibility</p:attrName>
                                        </p:attrNameLst>
                                      </p:cBhvr>
                                      <p:to>
                                        <p:strVal val="hidden"/>
                                      </p:to>
                                    </p:set>
                                  </p:childTnLst>
                                </p:cTn>
                              </p:par>
                              <p:par>
                                <p:cTn id="1805" presetID="1" presetClass="exit" presetSubtype="0" fill="hold" grpId="1" nodeType="withEffect">
                                  <p:stCondLst>
                                    <p:cond delay="0"/>
                                  </p:stCondLst>
                                  <p:childTnLst>
                                    <p:set>
                                      <p:cBhvr>
                                        <p:cTn id="1806" dur="1" fill="hold">
                                          <p:stCondLst>
                                            <p:cond delay="0"/>
                                          </p:stCondLst>
                                        </p:cTn>
                                        <p:tgtEl>
                                          <p:spTgt spid="695"/>
                                        </p:tgtEl>
                                        <p:attrNameLst>
                                          <p:attrName>style.visibility</p:attrName>
                                        </p:attrNameLst>
                                      </p:cBhvr>
                                      <p:to>
                                        <p:strVal val="hidden"/>
                                      </p:to>
                                    </p:set>
                                  </p:childTnLst>
                                </p:cTn>
                              </p:par>
                              <p:par>
                                <p:cTn id="1807" presetID="1" presetClass="entr" presetSubtype="0" fill="hold" grpId="0" nodeType="withEffect">
                                  <p:stCondLst>
                                    <p:cond delay="0"/>
                                  </p:stCondLst>
                                  <p:childTnLst>
                                    <p:set>
                                      <p:cBhvr>
                                        <p:cTn id="1808" dur="1" fill="hold">
                                          <p:stCondLst>
                                            <p:cond delay="0"/>
                                          </p:stCondLst>
                                        </p:cTn>
                                        <p:tgtEl>
                                          <p:spTgt spid="693"/>
                                        </p:tgtEl>
                                        <p:attrNameLst>
                                          <p:attrName>style.visibility</p:attrName>
                                        </p:attrNameLst>
                                      </p:cBhvr>
                                      <p:to>
                                        <p:strVal val="visible"/>
                                      </p:to>
                                    </p:set>
                                  </p:childTnLst>
                                </p:cTn>
                              </p:par>
                              <p:par>
                                <p:cTn id="1809" presetID="1" presetClass="entr" presetSubtype="0" fill="hold" grpId="0" nodeType="withEffect">
                                  <p:stCondLst>
                                    <p:cond delay="0"/>
                                  </p:stCondLst>
                                  <p:childTnLst>
                                    <p:set>
                                      <p:cBhvr>
                                        <p:cTn id="1810" dur="1" fill="hold">
                                          <p:stCondLst>
                                            <p:cond delay="0"/>
                                          </p:stCondLst>
                                        </p:cTn>
                                        <p:tgtEl>
                                          <p:spTgt spid="692"/>
                                        </p:tgtEl>
                                        <p:attrNameLst>
                                          <p:attrName>style.visibility</p:attrName>
                                        </p:attrNameLst>
                                      </p:cBhvr>
                                      <p:to>
                                        <p:strVal val="visible"/>
                                      </p:to>
                                    </p:set>
                                  </p:childTnLst>
                                </p:cTn>
                              </p:par>
                            </p:childTnLst>
                          </p:cTn>
                        </p:par>
                      </p:childTnLst>
                    </p:cTn>
                  </p:par>
                </p:childTnLst>
              </p:cTn>
              <p:nextCondLst>
                <p:cond evt="onClick" delay="0">
                  <p:tgtEl>
                    <p:spTgt spid="695"/>
                  </p:tgtEl>
                </p:cond>
              </p:nextCondLst>
            </p:seq>
            <p:seq concurrent="1" nextAc="seek">
              <p:cTn id="1811" restart="whenNotActive" fill="hold" evtFilter="cancelBubble" nodeType="interactiveSeq">
                <p:stCondLst>
                  <p:cond evt="onClick" delay="0">
                    <p:tgtEl>
                      <p:spTgt spid="694"/>
                    </p:tgtEl>
                  </p:cond>
                </p:stCondLst>
                <p:endSync evt="end" delay="0">
                  <p:rtn val="all"/>
                </p:endSync>
                <p:childTnLst>
                  <p:par>
                    <p:cTn id="1812" fill="hold">
                      <p:stCondLst>
                        <p:cond delay="0"/>
                      </p:stCondLst>
                      <p:childTnLst>
                        <p:par>
                          <p:cTn id="1813" fill="hold">
                            <p:stCondLst>
                              <p:cond delay="0"/>
                            </p:stCondLst>
                            <p:childTnLst>
                              <p:par>
                                <p:cTn id="1814" presetID="1" presetClass="exit" presetSubtype="0" fill="hold" grpId="2" nodeType="withEffect">
                                  <p:stCondLst>
                                    <p:cond delay="0"/>
                                  </p:stCondLst>
                                  <p:childTnLst>
                                    <p:set>
                                      <p:cBhvr>
                                        <p:cTn id="1815" dur="1" fill="hold">
                                          <p:stCondLst>
                                            <p:cond delay="0"/>
                                          </p:stCondLst>
                                        </p:cTn>
                                        <p:tgtEl>
                                          <p:spTgt spid="694"/>
                                        </p:tgtEl>
                                        <p:attrNameLst>
                                          <p:attrName>style.visibility</p:attrName>
                                        </p:attrNameLst>
                                      </p:cBhvr>
                                      <p:to>
                                        <p:strVal val="hidden"/>
                                      </p:to>
                                    </p:set>
                                  </p:childTnLst>
                                </p:cTn>
                              </p:par>
                              <p:par>
                                <p:cTn id="1816" presetID="1" presetClass="exit" presetSubtype="0" fill="hold" grpId="3" nodeType="withEffect">
                                  <p:stCondLst>
                                    <p:cond delay="0"/>
                                  </p:stCondLst>
                                  <p:childTnLst>
                                    <p:set>
                                      <p:cBhvr>
                                        <p:cTn id="1817" dur="1" fill="hold">
                                          <p:stCondLst>
                                            <p:cond delay="0"/>
                                          </p:stCondLst>
                                        </p:cTn>
                                        <p:tgtEl>
                                          <p:spTgt spid="695"/>
                                        </p:tgtEl>
                                        <p:attrNameLst>
                                          <p:attrName>style.visibility</p:attrName>
                                        </p:attrNameLst>
                                      </p:cBhvr>
                                      <p:to>
                                        <p:strVal val="hidden"/>
                                      </p:to>
                                    </p:set>
                                  </p:childTnLst>
                                </p:cTn>
                              </p:par>
                              <p:par>
                                <p:cTn id="1818" presetID="1" presetClass="entr" presetSubtype="0" fill="hold" grpId="0" nodeType="withEffect">
                                  <p:stCondLst>
                                    <p:cond delay="0"/>
                                  </p:stCondLst>
                                  <p:childTnLst>
                                    <p:set>
                                      <p:cBhvr>
                                        <p:cTn id="1819" dur="1" fill="hold">
                                          <p:stCondLst>
                                            <p:cond delay="0"/>
                                          </p:stCondLst>
                                        </p:cTn>
                                        <p:tgtEl>
                                          <p:spTgt spid="697"/>
                                        </p:tgtEl>
                                        <p:attrNameLst>
                                          <p:attrName>style.visibility</p:attrName>
                                        </p:attrNameLst>
                                      </p:cBhvr>
                                      <p:to>
                                        <p:strVal val="visible"/>
                                      </p:to>
                                    </p:set>
                                  </p:childTnLst>
                                </p:cTn>
                              </p:par>
                              <p:par>
                                <p:cTn id="1820" presetID="1" presetClass="entr" presetSubtype="0" fill="hold" grpId="0" nodeType="withEffect">
                                  <p:stCondLst>
                                    <p:cond delay="0"/>
                                  </p:stCondLst>
                                  <p:childTnLst>
                                    <p:set>
                                      <p:cBhvr>
                                        <p:cTn id="1821" dur="1" fill="hold">
                                          <p:stCondLst>
                                            <p:cond delay="0"/>
                                          </p:stCondLst>
                                        </p:cTn>
                                        <p:tgtEl>
                                          <p:spTgt spid="696"/>
                                        </p:tgtEl>
                                        <p:attrNameLst>
                                          <p:attrName>style.visibility</p:attrName>
                                        </p:attrNameLst>
                                      </p:cBhvr>
                                      <p:to>
                                        <p:strVal val="visible"/>
                                      </p:to>
                                    </p:set>
                                  </p:childTnLst>
                                </p:cTn>
                              </p:par>
                            </p:childTnLst>
                          </p:cTn>
                        </p:par>
                      </p:childTnLst>
                    </p:cTn>
                  </p:par>
                </p:childTnLst>
              </p:cTn>
              <p:nextCondLst>
                <p:cond evt="onClick" delay="0">
                  <p:tgtEl>
                    <p:spTgt spid="694"/>
                  </p:tgtEl>
                </p:cond>
              </p:nextCondLst>
            </p:seq>
            <p:seq concurrent="1" nextAc="seek">
              <p:cTn id="1822" restart="whenNotActive" fill="hold" evtFilter="cancelBubble" nodeType="interactiveSeq">
                <p:stCondLst>
                  <p:cond evt="onClick" delay="0">
                    <p:tgtEl>
                      <p:spTgt spid="697"/>
                    </p:tgtEl>
                  </p:cond>
                </p:stCondLst>
                <p:endSync evt="end" delay="0">
                  <p:rtn val="all"/>
                </p:endSync>
                <p:childTnLst>
                  <p:par>
                    <p:cTn id="1823" fill="hold">
                      <p:stCondLst>
                        <p:cond delay="0"/>
                      </p:stCondLst>
                      <p:childTnLst>
                        <p:par>
                          <p:cTn id="1824" fill="hold">
                            <p:stCondLst>
                              <p:cond delay="0"/>
                            </p:stCondLst>
                            <p:childTnLst>
                              <p:par>
                                <p:cTn id="1825" presetID="1" presetClass="exit" presetSubtype="0" fill="hold" grpId="1" nodeType="withEffect">
                                  <p:stCondLst>
                                    <p:cond delay="0"/>
                                  </p:stCondLst>
                                  <p:childTnLst>
                                    <p:set>
                                      <p:cBhvr>
                                        <p:cTn id="1826" dur="1" fill="hold">
                                          <p:stCondLst>
                                            <p:cond delay="0"/>
                                          </p:stCondLst>
                                        </p:cTn>
                                        <p:tgtEl>
                                          <p:spTgt spid="697"/>
                                        </p:tgtEl>
                                        <p:attrNameLst>
                                          <p:attrName>style.visibility</p:attrName>
                                        </p:attrNameLst>
                                      </p:cBhvr>
                                      <p:to>
                                        <p:strVal val="hidden"/>
                                      </p:to>
                                    </p:set>
                                  </p:childTnLst>
                                </p:cTn>
                              </p:par>
                              <p:par>
                                <p:cTn id="1827" presetID="1" presetClass="exit" presetSubtype="0" fill="hold" grpId="1" nodeType="withEffect">
                                  <p:stCondLst>
                                    <p:cond delay="0"/>
                                  </p:stCondLst>
                                  <p:childTnLst>
                                    <p:set>
                                      <p:cBhvr>
                                        <p:cTn id="1828" dur="1" fill="hold">
                                          <p:stCondLst>
                                            <p:cond delay="0"/>
                                          </p:stCondLst>
                                        </p:cTn>
                                        <p:tgtEl>
                                          <p:spTgt spid="696"/>
                                        </p:tgtEl>
                                        <p:attrNameLst>
                                          <p:attrName>style.visibility</p:attrName>
                                        </p:attrNameLst>
                                      </p:cBhvr>
                                      <p:to>
                                        <p:strVal val="hidden"/>
                                      </p:to>
                                    </p:set>
                                  </p:childTnLst>
                                </p:cTn>
                              </p:par>
                              <p:par>
                                <p:cTn id="1829" presetID="1" presetClass="entr" presetSubtype="0" fill="hold" grpId="3" nodeType="withEffect">
                                  <p:stCondLst>
                                    <p:cond delay="0"/>
                                  </p:stCondLst>
                                  <p:childTnLst>
                                    <p:set>
                                      <p:cBhvr>
                                        <p:cTn id="1830" dur="1" fill="hold">
                                          <p:stCondLst>
                                            <p:cond delay="0"/>
                                          </p:stCondLst>
                                        </p:cTn>
                                        <p:tgtEl>
                                          <p:spTgt spid="694"/>
                                        </p:tgtEl>
                                        <p:attrNameLst>
                                          <p:attrName>style.visibility</p:attrName>
                                        </p:attrNameLst>
                                      </p:cBhvr>
                                      <p:to>
                                        <p:strVal val="visible"/>
                                      </p:to>
                                    </p:set>
                                  </p:childTnLst>
                                </p:cTn>
                              </p:par>
                              <p:par>
                                <p:cTn id="1831" presetID="1" presetClass="entr" presetSubtype="0" fill="hold" grpId="2" nodeType="withEffect">
                                  <p:stCondLst>
                                    <p:cond delay="0"/>
                                  </p:stCondLst>
                                  <p:childTnLst>
                                    <p:set>
                                      <p:cBhvr>
                                        <p:cTn id="1832"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7"/>
                  </p:tgtEl>
                </p:cond>
              </p:nextCondLst>
            </p:seq>
            <p:seq concurrent="1" nextAc="seek">
              <p:cTn id="1833" restart="whenNotActive" fill="hold" evtFilter="cancelBubble" nodeType="interactiveSeq">
                <p:stCondLst>
                  <p:cond evt="onClick" delay="0">
                    <p:tgtEl>
                      <p:spTgt spid="696"/>
                    </p:tgtEl>
                  </p:cond>
                </p:stCondLst>
                <p:endSync evt="end" delay="0">
                  <p:rtn val="all"/>
                </p:endSync>
                <p:childTnLst>
                  <p:par>
                    <p:cTn id="1834" fill="hold">
                      <p:stCondLst>
                        <p:cond delay="0"/>
                      </p:stCondLst>
                      <p:childTnLst>
                        <p:par>
                          <p:cTn id="1835" fill="hold">
                            <p:stCondLst>
                              <p:cond delay="0"/>
                            </p:stCondLst>
                            <p:childTnLst>
                              <p:par>
                                <p:cTn id="1836" presetID="1" presetClass="exit" presetSubtype="0" fill="hold" grpId="2" nodeType="withEffect">
                                  <p:stCondLst>
                                    <p:cond delay="0"/>
                                  </p:stCondLst>
                                  <p:childTnLst>
                                    <p:set>
                                      <p:cBhvr>
                                        <p:cTn id="1837" dur="1" fill="hold">
                                          <p:stCondLst>
                                            <p:cond delay="0"/>
                                          </p:stCondLst>
                                        </p:cTn>
                                        <p:tgtEl>
                                          <p:spTgt spid="696"/>
                                        </p:tgtEl>
                                        <p:attrNameLst>
                                          <p:attrName>style.visibility</p:attrName>
                                        </p:attrNameLst>
                                      </p:cBhvr>
                                      <p:to>
                                        <p:strVal val="hidden"/>
                                      </p:to>
                                    </p:set>
                                  </p:childTnLst>
                                </p:cTn>
                              </p:par>
                              <p:par>
                                <p:cTn id="1838" presetID="1" presetClass="exit" presetSubtype="0" fill="hold" grpId="2" nodeType="withEffect">
                                  <p:stCondLst>
                                    <p:cond delay="0"/>
                                  </p:stCondLst>
                                  <p:childTnLst>
                                    <p:set>
                                      <p:cBhvr>
                                        <p:cTn id="1839" dur="1" fill="hold">
                                          <p:stCondLst>
                                            <p:cond delay="0"/>
                                          </p:stCondLst>
                                        </p:cTn>
                                        <p:tgtEl>
                                          <p:spTgt spid="697"/>
                                        </p:tgtEl>
                                        <p:attrNameLst>
                                          <p:attrName>style.visibility</p:attrName>
                                        </p:attrNameLst>
                                      </p:cBhvr>
                                      <p:to>
                                        <p:strVal val="hidden"/>
                                      </p:to>
                                    </p:set>
                                  </p:childTnLst>
                                </p:cTn>
                              </p:par>
                              <p:par>
                                <p:cTn id="1840" presetID="1" presetClass="entr" presetSubtype="0" fill="hold" grpId="3" nodeType="withEffect">
                                  <p:stCondLst>
                                    <p:cond delay="0"/>
                                  </p:stCondLst>
                                  <p:childTnLst>
                                    <p:set>
                                      <p:cBhvr>
                                        <p:cTn id="1841" dur="1" fill="hold">
                                          <p:stCondLst>
                                            <p:cond delay="0"/>
                                          </p:stCondLst>
                                        </p:cTn>
                                        <p:tgtEl>
                                          <p:spTgt spid="699"/>
                                        </p:tgtEl>
                                        <p:attrNameLst>
                                          <p:attrName>style.visibility</p:attrName>
                                        </p:attrNameLst>
                                      </p:cBhvr>
                                      <p:to>
                                        <p:strVal val="visible"/>
                                      </p:to>
                                    </p:set>
                                  </p:childTnLst>
                                </p:cTn>
                              </p:par>
                              <p:par>
                                <p:cTn id="1842" presetID="1" presetClass="entr" presetSubtype="0" fill="hold" grpId="3" nodeType="withEffect">
                                  <p:stCondLst>
                                    <p:cond delay="0"/>
                                  </p:stCondLst>
                                  <p:childTnLst>
                                    <p:set>
                                      <p:cBhvr>
                                        <p:cTn id="1843" dur="1" fill="hold">
                                          <p:stCondLst>
                                            <p:cond delay="0"/>
                                          </p:stCondLst>
                                        </p:cTn>
                                        <p:tgtEl>
                                          <p:spTgt spid="698"/>
                                        </p:tgtEl>
                                        <p:attrNameLst>
                                          <p:attrName>style.visibility</p:attrName>
                                        </p:attrNameLst>
                                      </p:cBhvr>
                                      <p:to>
                                        <p:strVal val="visible"/>
                                      </p:to>
                                    </p:set>
                                  </p:childTnLst>
                                </p:cTn>
                              </p:par>
                            </p:childTnLst>
                          </p:cTn>
                        </p:par>
                      </p:childTnLst>
                    </p:cTn>
                  </p:par>
                </p:childTnLst>
              </p:cTn>
              <p:nextCondLst>
                <p:cond evt="onClick" delay="0">
                  <p:tgtEl>
                    <p:spTgt spid="696"/>
                  </p:tgtEl>
                </p:cond>
              </p:nextCondLst>
            </p:seq>
            <p:seq concurrent="1" nextAc="seek">
              <p:cTn id="1844" restart="whenNotActive" fill="hold" evtFilter="cancelBubble" nodeType="interactiveSeq">
                <p:stCondLst>
                  <p:cond evt="onClick" delay="0">
                    <p:tgtEl>
                      <p:spTgt spid="699"/>
                    </p:tgtEl>
                  </p:cond>
                </p:stCondLst>
                <p:endSync evt="end" delay="0">
                  <p:rtn val="all"/>
                </p:endSync>
                <p:childTnLst>
                  <p:par>
                    <p:cTn id="1845" fill="hold">
                      <p:stCondLst>
                        <p:cond delay="0"/>
                      </p:stCondLst>
                      <p:childTnLst>
                        <p:par>
                          <p:cTn id="1846" fill="hold">
                            <p:stCondLst>
                              <p:cond delay="0"/>
                            </p:stCondLst>
                            <p:childTnLst>
                              <p:par>
                                <p:cTn id="1847" presetID="1" presetClass="exit" presetSubtype="0" fill="hold" grpId="1" nodeType="withEffect">
                                  <p:stCondLst>
                                    <p:cond delay="0"/>
                                  </p:stCondLst>
                                  <p:childTnLst>
                                    <p:set>
                                      <p:cBhvr>
                                        <p:cTn id="1848" dur="1" fill="hold">
                                          <p:stCondLst>
                                            <p:cond delay="0"/>
                                          </p:stCondLst>
                                        </p:cTn>
                                        <p:tgtEl>
                                          <p:spTgt spid="699"/>
                                        </p:tgtEl>
                                        <p:attrNameLst>
                                          <p:attrName>style.visibility</p:attrName>
                                        </p:attrNameLst>
                                      </p:cBhvr>
                                      <p:to>
                                        <p:strVal val="hidden"/>
                                      </p:to>
                                    </p:set>
                                  </p:childTnLst>
                                </p:cTn>
                              </p:par>
                              <p:par>
                                <p:cTn id="1849" presetID="1" presetClass="exit" presetSubtype="0" fill="hold" grpId="1" nodeType="withEffect">
                                  <p:stCondLst>
                                    <p:cond delay="0"/>
                                  </p:stCondLst>
                                  <p:childTnLst>
                                    <p:set>
                                      <p:cBhvr>
                                        <p:cTn id="1850" dur="1" fill="hold">
                                          <p:stCondLst>
                                            <p:cond delay="0"/>
                                          </p:stCondLst>
                                        </p:cTn>
                                        <p:tgtEl>
                                          <p:spTgt spid="698"/>
                                        </p:tgtEl>
                                        <p:attrNameLst>
                                          <p:attrName>style.visibility</p:attrName>
                                        </p:attrNameLst>
                                      </p:cBhvr>
                                      <p:to>
                                        <p:strVal val="hidden"/>
                                      </p:to>
                                    </p:set>
                                  </p:childTnLst>
                                </p:cTn>
                              </p:par>
                              <p:par>
                                <p:cTn id="1851" presetID="1" presetClass="entr" presetSubtype="0" fill="hold" grpId="3" nodeType="withEffect">
                                  <p:stCondLst>
                                    <p:cond delay="0"/>
                                  </p:stCondLst>
                                  <p:childTnLst>
                                    <p:set>
                                      <p:cBhvr>
                                        <p:cTn id="1852" dur="1" fill="hold">
                                          <p:stCondLst>
                                            <p:cond delay="0"/>
                                          </p:stCondLst>
                                        </p:cTn>
                                        <p:tgtEl>
                                          <p:spTgt spid="697"/>
                                        </p:tgtEl>
                                        <p:attrNameLst>
                                          <p:attrName>style.visibility</p:attrName>
                                        </p:attrNameLst>
                                      </p:cBhvr>
                                      <p:to>
                                        <p:strVal val="visible"/>
                                      </p:to>
                                    </p:set>
                                  </p:childTnLst>
                                </p:cTn>
                              </p:par>
                              <p:par>
                                <p:cTn id="1853" presetID="1" presetClass="entr" presetSubtype="0" fill="hold" grpId="3" nodeType="withEffect">
                                  <p:stCondLst>
                                    <p:cond delay="0"/>
                                  </p:stCondLst>
                                  <p:childTnLst>
                                    <p:set>
                                      <p:cBhvr>
                                        <p:cTn id="1854" dur="1" fill="hold">
                                          <p:stCondLst>
                                            <p:cond delay="0"/>
                                          </p:stCondLst>
                                        </p:cTn>
                                        <p:tgtEl>
                                          <p:spTgt spid="696"/>
                                        </p:tgtEl>
                                        <p:attrNameLst>
                                          <p:attrName>style.visibility</p:attrName>
                                        </p:attrNameLst>
                                      </p:cBhvr>
                                      <p:to>
                                        <p:strVal val="visible"/>
                                      </p:to>
                                    </p:set>
                                  </p:childTnLst>
                                </p:cTn>
                              </p:par>
                            </p:childTnLst>
                          </p:cTn>
                        </p:par>
                      </p:childTnLst>
                    </p:cTn>
                  </p:par>
                </p:childTnLst>
              </p:cTn>
              <p:nextCondLst>
                <p:cond evt="onClick" delay="0">
                  <p:tgtEl>
                    <p:spTgt spid="699"/>
                  </p:tgtEl>
                </p:cond>
              </p:nextCondLst>
            </p:seq>
            <p:seq concurrent="1" nextAc="seek">
              <p:cTn id="1855" restart="whenNotActive" fill="hold" evtFilter="cancelBubble" nodeType="interactiveSeq">
                <p:stCondLst>
                  <p:cond evt="onClick" delay="0">
                    <p:tgtEl>
                      <p:spTgt spid="698"/>
                    </p:tgtEl>
                  </p:cond>
                </p:stCondLst>
                <p:endSync evt="end" delay="0">
                  <p:rtn val="all"/>
                </p:endSync>
                <p:childTnLst>
                  <p:par>
                    <p:cTn id="1856" fill="hold">
                      <p:stCondLst>
                        <p:cond delay="0"/>
                      </p:stCondLst>
                      <p:childTnLst>
                        <p:par>
                          <p:cTn id="1857" fill="hold">
                            <p:stCondLst>
                              <p:cond delay="0"/>
                            </p:stCondLst>
                            <p:childTnLst>
                              <p:par>
                                <p:cTn id="1858" presetID="1" presetClass="exit" presetSubtype="0" fill="hold" grpId="2" nodeType="withEffect">
                                  <p:stCondLst>
                                    <p:cond delay="0"/>
                                  </p:stCondLst>
                                  <p:childTnLst>
                                    <p:set>
                                      <p:cBhvr>
                                        <p:cTn id="1859" dur="1" fill="hold">
                                          <p:stCondLst>
                                            <p:cond delay="0"/>
                                          </p:stCondLst>
                                        </p:cTn>
                                        <p:tgtEl>
                                          <p:spTgt spid="698"/>
                                        </p:tgtEl>
                                        <p:attrNameLst>
                                          <p:attrName>style.visibility</p:attrName>
                                        </p:attrNameLst>
                                      </p:cBhvr>
                                      <p:to>
                                        <p:strVal val="hidden"/>
                                      </p:to>
                                    </p:set>
                                  </p:childTnLst>
                                </p:cTn>
                              </p:par>
                              <p:par>
                                <p:cTn id="1860" presetID="1" presetClass="exit" presetSubtype="0" fill="hold" grpId="2" nodeType="withEffect">
                                  <p:stCondLst>
                                    <p:cond delay="0"/>
                                  </p:stCondLst>
                                  <p:childTnLst>
                                    <p:set>
                                      <p:cBhvr>
                                        <p:cTn id="1861" dur="1" fill="hold">
                                          <p:stCondLst>
                                            <p:cond delay="0"/>
                                          </p:stCondLst>
                                        </p:cTn>
                                        <p:tgtEl>
                                          <p:spTgt spid="699"/>
                                        </p:tgtEl>
                                        <p:attrNameLst>
                                          <p:attrName>style.visibility</p:attrName>
                                        </p:attrNameLst>
                                      </p:cBhvr>
                                      <p:to>
                                        <p:strVal val="hidden"/>
                                      </p:to>
                                    </p:set>
                                  </p:childTnLst>
                                </p:cTn>
                              </p:par>
                              <p:par>
                                <p:cTn id="1862" presetID="1" presetClass="entr" presetSubtype="0" fill="hold" grpId="3" nodeType="withEffect">
                                  <p:stCondLst>
                                    <p:cond delay="0"/>
                                  </p:stCondLst>
                                  <p:childTnLst>
                                    <p:set>
                                      <p:cBhvr>
                                        <p:cTn id="1863" dur="1" fill="hold">
                                          <p:stCondLst>
                                            <p:cond delay="0"/>
                                          </p:stCondLst>
                                        </p:cTn>
                                        <p:tgtEl>
                                          <p:spTgt spid="701"/>
                                        </p:tgtEl>
                                        <p:attrNameLst>
                                          <p:attrName>style.visibility</p:attrName>
                                        </p:attrNameLst>
                                      </p:cBhvr>
                                      <p:to>
                                        <p:strVal val="visible"/>
                                      </p:to>
                                    </p:set>
                                  </p:childTnLst>
                                </p:cTn>
                              </p:par>
                              <p:par>
                                <p:cTn id="1864" presetID="1" presetClass="entr" presetSubtype="0" fill="hold" grpId="3" nodeType="withEffect">
                                  <p:stCondLst>
                                    <p:cond delay="0"/>
                                  </p:stCondLst>
                                  <p:childTnLst>
                                    <p:set>
                                      <p:cBhvr>
                                        <p:cTn id="1865" dur="1" fill="hold">
                                          <p:stCondLst>
                                            <p:cond delay="0"/>
                                          </p:stCondLst>
                                        </p:cTn>
                                        <p:tgtEl>
                                          <p:spTgt spid="700"/>
                                        </p:tgtEl>
                                        <p:attrNameLst>
                                          <p:attrName>style.visibility</p:attrName>
                                        </p:attrNameLst>
                                      </p:cBhvr>
                                      <p:to>
                                        <p:strVal val="visible"/>
                                      </p:to>
                                    </p:set>
                                  </p:childTnLst>
                                </p:cTn>
                              </p:par>
                            </p:childTnLst>
                          </p:cTn>
                        </p:par>
                      </p:childTnLst>
                    </p:cTn>
                  </p:par>
                </p:childTnLst>
              </p:cTn>
              <p:nextCondLst>
                <p:cond evt="onClick" delay="0">
                  <p:tgtEl>
                    <p:spTgt spid="698"/>
                  </p:tgtEl>
                </p:cond>
              </p:nextCondLst>
            </p:seq>
            <p:seq concurrent="1" nextAc="seek">
              <p:cTn id="1866" restart="whenNotActive" fill="hold" evtFilter="cancelBubble" nodeType="interactiveSeq">
                <p:stCondLst>
                  <p:cond evt="onClick" delay="0">
                    <p:tgtEl>
                      <p:spTgt spid="701"/>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1" nodeType="withEffect">
                                  <p:stCondLst>
                                    <p:cond delay="0"/>
                                  </p:stCondLst>
                                  <p:childTnLst>
                                    <p:set>
                                      <p:cBhvr>
                                        <p:cTn id="1870" dur="1" fill="hold">
                                          <p:stCondLst>
                                            <p:cond delay="0"/>
                                          </p:stCondLst>
                                        </p:cTn>
                                        <p:tgtEl>
                                          <p:spTgt spid="701"/>
                                        </p:tgtEl>
                                        <p:attrNameLst>
                                          <p:attrName>style.visibility</p:attrName>
                                        </p:attrNameLst>
                                      </p:cBhvr>
                                      <p:to>
                                        <p:strVal val="hidden"/>
                                      </p:to>
                                    </p:set>
                                  </p:childTnLst>
                                </p:cTn>
                              </p:par>
                              <p:par>
                                <p:cTn id="1871" presetID="1" presetClass="exit" presetSubtype="0" fill="hold" grpId="1" nodeType="withEffect">
                                  <p:stCondLst>
                                    <p:cond delay="0"/>
                                  </p:stCondLst>
                                  <p:childTnLst>
                                    <p:set>
                                      <p:cBhvr>
                                        <p:cTn id="1872" dur="1" fill="hold">
                                          <p:stCondLst>
                                            <p:cond delay="0"/>
                                          </p:stCondLst>
                                        </p:cTn>
                                        <p:tgtEl>
                                          <p:spTgt spid="700"/>
                                        </p:tgtEl>
                                        <p:attrNameLst>
                                          <p:attrName>style.visibility</p:attrName>
                                        </p:attrNameLst>
                                      </p:cBhvr>
                                      <p:to>
                                        <p:strVal val="hidden"/>
                                      </p:to>
                                    </p:set>
                                  </p:childTnLst>
                                </p:cTn>
                              </p:par>
                              <p:par>
                                <p:cTn id="1873" presetID="1" presetClass="entr" presetSubtype="0" fill="hold" grpId="0" nodeType="withEffect">
                                  <p:stCondLst>
                                    <p:cond delay="0"/>
                                  </p:stCondLst>
                                  <p:childTnLst>
                                    <p:set>
                                      <p:cBhvr>
                                        <p:cTn id="1874" dur="1" fill="hold">
                                          <p:stCondLst>
                                            <p:cond delay="0"/>
                                          </p:stCondLst>
                                        </p:cTn>
                                        <p:tgtEl>
                                          <p:spTgt spid="699"/>
                                        </p:tgtEl>
                                        <p:attrNameLst>
                                          <p:attrName>style.visibility</p:attrName>
                                        </p:attrNameLst>
                                      </p:cBhvr>
                                      <p:to>
                                        <p:strVal val="visible"/>
                                      </p:to>
                                    </p:set>
                                  </p:childTnLst>
                                </p:cTn>
                              </p:par>
                              <p:par>
                                <p:cTn id="1875" presetID="1" presetClass="entr" presetSubtype="0" fill="hold" grpId="0" nodeType="withEffect">
                                  <p:stCondLst>
                                    <p:cond delay="0"/>
                                  </p:stCondLst>
                                  <p:childTnLst>
                                    <p:set>
                                      <p:cBhvr>
                                        <p:cTn id="1876" dur="1" fill="hold">
                                          <p:stCondLst>
                                            <p:cond delay="0"/>
                                          </p:stCondLst>
                                        </p:cTn>
                                        <p:tgtEl>
                                          <p:spTgt spid="698"/>
                                        </p:tgtEl>
                                        <p:attrNameLst>
                                          <p:attrName>style.visibility</p:attrName>
                                        </p:attrNameLst>
                                      </p:cBhvr>
                                      <p:to>
                                        <p:strVal val="visible"/>
                                      </p:to>
                                    </p:set>
                                  </p:childTnLst>
                                </p:cTn>
                              </p:par>
                            </p:childTnLst>
                          </p:cTn>
                        </p:par>
                      </p:childTnLst>
                    </p:cTn>
                  </p:par>
                </p:childTnLst>
              </p:cTn>
              <p:nextCondLst>
                <p:cond evt="onClick" delay="0">
                  <p:tgtEl>
                    <p:spTgt spid="701"/>
                  </p:tgtEl>
                </p:cond>
              </p:nextCondLst>
            </p:seq>
            <p:seq concurrent="1" nextAc="seek">
              <p:cTn id="1877" restart="whenNotActive" fill="hold" evtFilter="cancelBubble" nodeType="interactiveSeq">
                <p:stCondLst>
                  <p:cond evt="onClick" delay="0">
                    <p:tgtEl>
                      <p:spTgt spid="700"/>
                    </p:tgtEl>
                  </p:cond>
                </p:stCondLst>
                <p:endSync evt="end" delay="0">
                  <p:rtn val="all"/>
                </p:endSync>
                <p:childTnLst>
                  <p:par>
                    <p:cTn id="1878" fill="hold">
                      <p:stCondLst>
                        <p:cond delay="0"/>
                      </p:stCondLst>
                      <p:childTnLst>
                        <p:par>
                          <p:cTn id="1879" fill="hold">
                            <p:stCondLst>
                              <p:cond delay="0"/>
                            </p:stCondLst>
                            <p:childTnLst>
                              <p:par>
                                <p:cTn id="1880" presetID="1" presetClass="exit" presetSubtype="0" fill="hold" grpId="2" nodeType="withEffect">
                                  <p:stCondLst>
                                    <p:cond delay="0"/>
                                  </p:stCondLst>
                                  <p:childTnLst>
                                    <p:set>
                                      <p:cBhvr>
                                        <p:cTn id="1881" dur="1" fill="hold">
                                          <p:stCondLst>
                                            <p:cond delay="0"/>
                                          </p:stCondLst>
                                        </p:cTn>
                                        <p:tgtEl>
                                          <p:spTgt spid="700"/>
                                        </p:tgtEl>
                                        <p:attrNameLst>
                                          <p:attrName>style.visibility</p:attrName>
                                        </p:attrNameLst>
                                      </p:cBhvr>
                                      <p:to>
                                        <p:strVal val="hidden"/>
                                      </p:to>
                                    </p:set>
                                  </p:childTnLst>
                                </p:cTn>
                              </p:par>
                              <p:par>
                                <p:cTn id="1882" presetID="1" presetClass="exit" presetSubtype="0" fill="hold" grpId="2" nodeType="withEffect">
                                  <p:stCondLst>
                                    <p:cond delay="0"/>
                                  </p:stCondLst>
                                  <p:childTnLst>
                                    <p:set>
                                      <p:cBhvr>
                                        <p:cTn id="1883" dur="1" fill="hold">
                                          <p:stCondLst>
                                            <p:cond delay="0"/>
                                          </p:stCondLst>
                                        </p:cTn>
                                        <p:tgtEl>
                                          <p:spTgt spid="701"/>
                                        </p:tgtEl>
                                        <p:attrNameLst>
                                          <p:attrName>style.visibility</p:attrName>
                                        </p:attrNameLst>
                                      </p:cBhvr>
                                      <p:to>
                                        <p:strVal val="hidden"/>
                                      </p:to>
                                    </p:set>
                                  </p:childTnLst>
                                </p:cTn>
                              </p:par>
                              <p:par>
                                <p:cTn id="1884" presetID="1" presetClass="entr" presetSubtype="0" fill="hold" grpId="0" nodeType="withEffect">
                                  <p:stCondLst>
                                    <p:cond delay="0"/>
                                  </p:stCondLst>
                                  <p:childTnLst>
                                    <p:set>
                                      <p:cBhvr>
                                        <p:cTn id="1885" dur="1" fill="hold">
                                          <p:stCondLst>
                                            <p:cond delay="0"/>
                                          </p:stCondLst>
                                        </p:cTn>
                                        <p:tgtEl>
                                          <p:spTgt spid="703"/>
                                        </p:tgtEl>
                                        <p:attrNameLst>
                                          <p:attrName>style.visibility</p:attrName>
                                        </p:attrNameLst>
                                      </p:cBhvr>
                                      <p:to>
                                        <p:strVal val="visible"/>
                                      </p:to>
                                    </p:set>
                                  </p:childTnLst>
                                </p:cTn>
                              </p:par>
                              <p:par>
                                <p:cTn id="1886" presetID="1" presetClass="entr" presetSubtype="0" fill="hold" grpId="0" nodeType="withEffect">
                                  <p:stCondLst>
                                    <p:cond delay="0"/>
                                  </p:stCondLst>
                                  <p:childTnLst>
                                    <p:set>
                                      <p:cBhvr>
                                        <p:cTn id="1887" dur="1" fill="hold">
                                          <p:stCondLst>
                                            <p:cond delay="0"/>
                                          </p:stCondLst>
                                        </p:cTn>
                                        <p:tgtEl>
                                          <p:spTgt spid="702"/>
                                        </p:tgtEl>
                                        <p:attrNameLst>
                                          <p:attrName>style.visibility</p:attrName>
                                        </p:attrNameLst>
                                      </p:cBhvr>
                                      <p:to>
                                        <p:strVal val="visible"/>
                                      </p:to>
                                    </p:set>
                                  </p:childTnLst>
                                </p:cTn>
                              </p:par>
                            </p:childTnLst>
                          </p:cTn>
                        </p:par>
                      </p:childTnLst>
                    </p:cTn>
                  </p:par>
                </p:childTnLst>
              </p:cTn>
              <p:nextCondLst>
                <p:cond evt="onClick" delay="0">
                  <p:tgtEl>
                    <p:spTgt spid="700"/>
                  </p:tgtEl>
                </p:cond>
              </p:nextCondLst>
            </p:seq>
            <p:seq concurrent="1" nextAc="seek">
              <p:cTn id="1888" restart="whenNotActive" fill="hold" evtFilter="cancelBubble" nodeType="interactiveSeq">
                <p:stCondLst>
                  <p:cond evt="onClick" delay="0">
                    <p:tgtEl>
                      <p:spTgt spid="703"/>
                    </p:tgtEl>
                  </p:cond>
                </p:stCondLst>
                <p:endSync evt="end" delay="0">
                  <p:rtn val="all"/>
                </p:endSync>
                <p:childTnLst>
                  <p:par>
                    <p:cTn id="1889" fill="hold">
                      <p:stCondLst>
                        <p:cond delay="0"/>
                      </p:stCondLst>
                      <p:childTnLst>
                        <p:par>
                          <p:cTn id="1890" fill="hold">
                            <p:stCondLst>
                              <p:cond delay="0"/>
                            </p:stCondLst>
                            <p:childTnLst>
                              <p:par>
                                <p:cTn id="1891" presetID="1" presetClass="exit" presetSubtype="0" fill="hold" grpId="1" nodeType="withEffect">
                                  <p:stCondLst>
                                    <p:cond delay="0"/>
                                  </p:stCondLst>
                                  <p:childTnLst>
                                    <p:set>
                                      <p:cBhvr>
                                        <p:cTn id="1892" dur="1" fill="hold">
                                          <p:stCondLst>
                                            <p:cond delay="0"/>
                                          </p:stCondLst>
                                        </p:cTn>
                                        <p:tgtEl>
                                          <p:spTgt spid="703"/>
                                        </p:tgtEl>
                                        <p:attrNameLst>
                                          <p:attrName>style.visibility</p:attrName>
                                        </p:attrNameLst>
                                      </p:cBhvr>
                                      <p:to>
                                        <p:strVal val="hidden"/>
                                      </p:to>
                                    </p:set>
                                  </p:childTnLst>
                                </p:cTn>
                              </p:par>
                              <p:par>
                                <p:cTn id="1893" presetID="1" presetClass="exit" presetSubtype="0" fill="hold" grpId="1" nodeType="withEffect">
                                  <p:stCondLst>
                                    <p:cond delay="0"/>
                                  </p:stCondLst>
                                  <p:childTnLst>
                                    <p:set>
                                      <p:cBhvr>
                                        <p:cTn id="1894" dur="1" fill="hold">
                                          <p:stCondLst>
                                            <p:cond delay="0"/>
                                          </p:stCondLst>
                                        </p:cTn>
                                        <p:tgtEl>
                                          <p:spTgt spid="702"/>
                                        </p:tgtEl>
                                        <p:attrNameLst>
                                          <p:attrName>style.visibility</p:attrName>
                                        </p:attrNameLst>
                                      </p:cBhvr>
                                      <p:to>
                                        <p:strVal val="hidden"/>
                                      </p:to>
                                    </p:set>
                                  </p:childTnLst>
                                </p:cTn>
                              </p:par>
                              <p:par>
                                <p:cTn id="1895" presetID="1" presetClass="entr" presetSubtype="0" fill="hold" grpId="0" nodeType="withEffect">
                                  <p:stCondLst>
                                    <p:cond delay="0"/>
                                  </p:stCondLst>
                                  <p:childTnLst>
                                    <p:set>
                                      <p:cBhvr>
                                        <p:cTn id="1896" dur="1" fill="hold">
                                          <p:stCondLst>
                                            <p:cond delay="0"/>
                                          </p:stCondLst>
                                        </p:cTn>
                                        <p:tgtEl>
                                          <p:spTgt spid="701"/>
                                        </p:tgtEl>
                                        <p:attrNameLst>
                                          <p:attrName>style.visibility</p:attrName>
                                        </p:attrNameLst>
                                      </p:cBhvr>
                                      <p:to>
                                        <p:strVal val="visible"/>
                                      </p:to>
                                    </p:set>
                                  </p:childTnLst>
                                </p:cTn>
                              </p:par>
                              <p:par>
                                <p:cTn id="1897" presetID="1" presetClass="entr" presetSubtype="0" fill="hold" grpId="0" nodeType="withEffect">
                                  <p:stCondLst>
                                    <p:cond delay="0"/>
                                  </p:stCondLst>
                                  <p:childTnLst>
                                    <p:set>
                                      <p:cBhvr>
                                        <p:cTn id="1898" dur="1" fill="hold">
                                          <p:stCondLst>
                                            <p:cond delay="0"/>
                                          </p:stCondLst>
                                        </p:cTn>
                                        <p:tgtEl>
                                          <p:spTgt spid="700"/>
                                        </p:tgtEl>
                                        <p:attrNameLst>
                                          <p:attrName>style.visibility</p:attrName>
                                        </p:attrNameLst>
                                      </p:cBhvr>
                                      <p:to>
                                        <p:strVal val="visible"/>
                                      </p:to>
                                    </p:set>
                                  </p:childTnLst>
                                </p:cTn>
                              </p:par>
                            </p:childTnLst>
                          </p:cTn>
                        </p:par>
                      </p:childTnLst>
                    </p:cTn>
                  </p:par>
                </p:childTnLst>
              </p:cTn>
              <p:nextCondLst>
                <p:cond evt="onClick" delay="0">
                  <p:tgtEl>
                    <p:spTgt spid="703"/>
                  </p:tgtEl>
                </p:cond>
              </p:nextCondLst>
            </p:seq>
            <p:seq concurrent="1" nextAc="seek">
              <p:cTn id="1899" restart="whenNotActive" fill="hold" evtFilter="cancelBubble" nodeType="interactiveSeq">
                <p:stCondLst>
                  <p:cond evt="onClick" delay="0">
                    <p:tgtEl>
                      <p:spTgt spid="702"/>
                    </p:tgtEl>
                  </p:cond>
                </p:stCondLst>
                <p:endSync evt="end" delay="0">
                  <p:rtn val="all"/>
                </p:endSync>
                <p:childTnLst>
                  <p:par>
                    <p:cTn id="1900" fill="hold">
                      <p:stCondLst>
                        <p:cond delay="0"/>
                      </p:stCondLst>
                      <p:childTnLst>
                        <p:par>
                          <p:cTn id="1901" fill="hold">
                            <p:stCondLst>
                              <p:cond delay="0"/>
                            </p:stCondLst>
                            <p:childTnLst>
                              <p:par>
                                <p:cTn id="1902" presetID="1" presetClass="exit" presetSubtype="0" fill="hold" grpId="2" nodeType="withEffect">
                                  <p:stCondLst>
                                    <p:cond delay="0"/>
                                  </p:stCondLst>
                                  <p:childTnLst>
                                    <p:set>
                                      <p:cBhvr>
                                        <p:cTn id="1903" dur="1" fill="hold">
                                          <p:stCondLst>
                                            <p:cond delay="0"/>
                                          </p:stCondLst>
                                        </p:cTn>
                                        <p:tgtEl>
                                          <p:spTgt spid="702"/>
                                        </p:tgtEl>
                                        <p:attrNameLst>
                                          <p:attrName>style.visibility</p:attrName>
                                        </p:attrNameLst>
                                      </p:cBhvr>
                                      <p:to>
                                        <p:strVal val="hidden"/>
                                      </p:to>
                                    </p:set>
                                  </p:childTnLst>
                                </p:cTn>
                              </p:par>
                              <p:par>
                                <p:cTn id="1904" presetID="1" presetClass="exit" presetSubtype="0" fill="hold" grpId="2" nodeType="withEffect">
                                  <p:stCondLst>
                                    <p:cond delay="0"/>
                                  </p:stCondLst>
                                  <p:childTnLst>
                                    <p:set>
                                      <p:cBhvr>
                                        <p:cTn id="1905" dur="1" fill="hold">
                                          <p:stCondLst>
                                            <p:cond delay="0"/>
                                          </p:stCondLst>
                                        </p:cTn>
                                        <p:tgtEl>
                                          <p:spTgt spid="703"/>
                                        </p:tgtEl>
                                        <p:attrNameLst>
                                          <p:attrName>style.visibility</p:attrName>
                                        </p:attrNameLst>
                                      </p:cBhvr>
                                      <p:to>
                                        <p:strVal val="hidden"/>
                                      </p:to>
                                    </p:set>
                                  </p:childTnLst>
                                </p:cTn>
                              </p:par>
                              <p:par>
                                <p:cTn id="1906" presetID="1" presetClass="entr" presetSubtype="0" fill="hold" grpId="3" nodeType="withEffect">
                                  <p:stCondLst>
                                    <p:cond delay="0"/>
                                  </p:stCondLst>
                                  <p:childTnLst>
                                    <p:set>
                                      <p:cBhvr>
                                        <p:cTn id="1907" dur="1" fill="hold">
                                          <p:stCondLst>
                                            <p:cond delay="0"/>
                                          </p:stCondLst>
                                        </p:cTn>
                                        <p:tgtEl>
                                          <p:spTgt spid="705"/>
                                        </p:tgtEl>
                                        <p:attrNameLst>
                                          <p:attrName>style.visibility</p:attrName>
                                        </p:attrNameLst>
                                      </p:cBhvr>
                                      <p:to>
                                        <p:strVal val="visible"/>
                                      </p:to>
                                    </p:set>
                                  </p:childTnLst>
                                </p:cTn>
                              </p:par>
                              <p:par>
                                <p:cTn id="1908" presetID="1" presetClass="entr" presetSubtype="0" fill="hold" grpId="3" nodeType="withEffect">
                                  <p:stCondLst>
                                    <p:cond delay="0"/>
                                  </p:stCondLst>
                                  <p:childTnLst>
                                    <p:set>
                                      <p:cBhvr>
                                        <p:cTn id="1909" dur="1" fill="hold">
                                          <p:stCondLst>
                                            <p:cond delay="0"/>
                                          </p:stCondLst>
                                        </p:cTn>
                                        <p:tgtEl>
                                          <p:spTgt spid="704"/>
                                        </p:tgtEl>
                                        <p:attrNameLst>
                                          <p:attrName>style.visibility</p:attrName>
                                        </p:attrNameLst>
                                      </p:cBhvr>
                                      <p:to>
                                        <p:strVal val="visible"/>
                                      </p:to>
                                    </p:set>
                                  </p:childTnLst>
                                </p:cTn>
                              </p:par>
                            </p:childTnLst>
                          </p:cTn>
                        </p:par>
                      </p:childTnLst>
                    </p:cTn>
                  </p:par>
                </p:childTnLst>
              </p:cTn>
              <p:nextCondLst>
                <p:cond evt="onClick" delay="0">
                  <p:tgtEl>
                    <p:spTgt spid="702"/>
                  </p:tgtEl>
                </p:cond>
              </p:nextCondLst>
            </p:seq>
            <p:seq concurrent="1" nextAc="seek">
              <p:cTn id="1910" restart="whenNotActive" fill="hold" evtFilter="cancelBubble" nodeType="interactiveSeq">
                <p:stCondLst>
                  <p:cond evt="onClick" delay="0">
                    <p:tgtEl>
                      <p:spTgt spid="705"/>
                    </p:tgtEl>
                  </p:cond>
                </p:stCondLst>
                <p:endSync evt="end" delay="0">
                  <p:rtn val="all"/>
                </p:endSync>
                <p:childTnLst>
                  <p:par>
                    <p:cTn id="1911" fill="hold">
                      <p:stCondLst>
                        <p:cond delay="0"/>
                      </p:stCondLst>
                      <p:childTnLst>
                        <p:par>
                          <p:cTn id="1912" fill="hold">
                            <p:stCondLst>
                              <p:cond delay="0"/>
                            </p:stCondLst>
                            <p:childTnLst>
                              <p:par>
                                <p:cTn id="1913" presetID="1" presetClass="exit" presetSubtype="0" fill="hold" grpId="1" nodeType="withEffect">
                                  <p:stCondLst>
                                    <p:cond delay="0"/>
                                  </p:stCondLst>
                                  <p:childTnLst>
                                    <p:set>
                                      <p:cBhvr>
                                        <p:cTn id="1914" dur="1" fill="hold">
                                          <p:stCondLst>
                                            <p:cond delay="0"/>
                                          </p:stCondLst>
                                        </p:cTn>
                                        <p:tgtEl>
                                          <p:spTgt spid="705"/>
                                        </p:tgtEl>
                                        <p:attrNameLst>
                                          <p:attrName>style.visibility</p:attrName>
                                        </p:attrNameLst>
                                      </p:cBhvr>
                                      <p:to>
                                        <p:strVal val="hidden"/>
                                      </p:to>
                                    </p:set>
                                  </p:childTnLst>
                                </p:cTn>
                              </p:par>
                              <p:par>
                                <p:cTn id="1915" presetID="1" presetClass="exit" presetSubtype="0" fill="hold" grpId="1" nodeType="withEffect">
                                  <p:stCondLst>
                                    <p:cond delay="0"/>
                                  </p:stCondLst>
                                  <p:childTnLst>
                                    <p:set>
                                      <p:cBhvr>
                                        <p:cTn id="1916" dur="1" fill="hold">
                                          <p:stCondLst>
                                            <p:cond delay="0"/>
                                          </p:stCondLst>
                                        </p:cTn>
                                        <p:tgtEl>
                                          <p:spTgt spid="704"/>
                                        </p:tgtEl>
                                        <p:attrNameLst>
                                          <p:attrName>style.visibility</p:attrName>
                                        </p:attrNameLst>
                                      </p:cBhvr>
                                      <p:to>
                                        <p:strVal val="hidden"/>
                                      </p:to>
                                    </p:set>
                                  </p:childTnLst>
                                </p:cTn>
                              </p:par>
                              <p:par>
                                <p:cTn id="1917" presetID="1" presetClass="entr" presetSubtype="0" fill="hold" grpId="3" nodeType="withEffect">
                                  <p:stCondLst>
                                    <p:cond delay="0"/>
                                  </p:stCondLst>
                                  <p:childTnLst>
                                    <p:set>
                                      <p:cBhvr>
                                        <p:cTn id="1918" dur="1" fill="hold">
                                          <p:stCondLst>
                                            <p:cond delay="0"/>
                                          </p:stCondLst>
                                        </p:cTn>
                                        <p:tgtEl>
                                          <p:spTgt spid="703"/>
                                        </p:tgtEl>
                                        <p:attrNameLst>
                                          <p:attrName>style.visibility</p:attrName>
                                        </p:attrNameLst>
                                      </p:cBhvr>
                                      <p:to>
                                        <p:strVal val="visible"/>
                                      </p:to>
                                    </p:set>
                                  </p:childTnLst>
                                </p:cTn>
                              </p:par>
                              <p:par>
                                <p:cTn id="1919" presetID="1" presetClass="entr" presetSubtype="0" fill="hold" grpId="3" nodeType="withEffect">
                                  <p:stCondLst>
                                    <p:cond delay="0"/>
                                  </p:stCondLst>
                                  <p:childTnLst>
                                    <p:set>
                                      <p:cBhvr>
                                        <p:cTn id="1920" dur="1" fill="hold">
                                          <p:stCondLst>
                                            <p:cond delay="0"/>
                                          </p:stCondLst>
                                        </p:cTn>
                                        <p:tgtEl>
                                          <p:spTgt spid="702"/>
                                        </p:tgtEl>
                                        <p:attrNameLst>
                                          <p:attrName>style.visibility</p:attrName>
                                        </p:attrNameLst>
                                      </p:cBhvr>
                                      <p:to>
                                        <p:strVal val="visible"/>
                                      </p:to>
                                    </p:set>
                                  </p:childTnLst>
                                </p:cTn>
                              </p:par>
                            </p:childTnLst>
                          </p:cTn>
                        </p:par>
                      </p:childTnLst>
                    </p:cTn>
                  </p:par>
                </p:childTnLst>
              </p:cTn>
              <p:nextCondLst>
                <p:cond evt="onClick" delay="0">
                  <p:tgtEl>
                    <p:spTgt spid="705"/>
                  </p:tgtEl>
                </p:cond>
              </p:nextCondLst>
            </p:seq>
            <p:seq concurrent="1" nextAc="seek">
              <p:cTn id="1921" restart="whenNotActive" fill="hold" evtFilter="cancelBubble" nodeType="interactiveSeq">
                <p:stCondLst>
                  <p:cond evt="onClick" delay="0">
                    <p:tgtEl>
                      <p:spTgt spid="704"/>
                    </p:tgtEl>
                  </p:cond>
                </p:stCondLst>
                <p:endSync evt="end" delay="0">
                  <p:rtn val="all"/>
                </p:endSync>
                <p:childTnLst>
                  <p:par>
                    <p:cTn id="1922" fill="hold">
                      <p:stCondLst>
                        <p:cond delay="0"/>
                      </p:stCondLst>
                      <p:childTnLst>
                        <p:par>
                          <p:cTn id="1923" fill="hold">
                            <p:stCondLst>
                              <p:cond delay="0"/>
                            </p:stCondLst>
                            <p:childTnLst>
                              <p:par>
                                <p:cTn id="1924" presetID="1" presetClass="exit" presetSubtype="0" fill="hold" grpId="2" nodeType="withEffect">
                                  <p:stCondLst>
                                    <p:cond delay="0"/>
                                  </p:stCondLst>
                                  <p:childTnLst>
                                    <p:set>
                                      <p:cBhvr>
                                        <p:cTn id="1925" dur="1" fill="hold">
                                          <p:stCondLst>
                                            <p:cond delay="0"/>
                                          </p:stCondLst>
                                        </p:cTn>
                                        <p:tgtEl>
                                          <p:spTgt spid="704"/>
                                        </p:tgtEl>
                                        <p:attrNameLst>
                                          <p:attrName>style.visibility</p:attrName>
                                        </p:attrNameLst>
                                      </p:cBhvr>
                                      <p:to>
                                        <p:strVal val="hidden"/>
                                      </p:to>
                                    </p:set>
                                  </p:childTnLst>
                                </p:cTn>
                              </p:par>
                              <p:par>
                                <p:cTn id="1926" presetID="1" presetClass="exit" presetSubtype="0" fill="hold" grpId="2" nodeType="withEffect">
                                  <p:stCondLst>
                                    <p:cond delay="0"/>
                                  </p:stCondLst>
                                  <p:childTnLst>
                                    <p:set>
                                      <p:cBhvr>
                                        <p:cTn id="1927" dur="1" fill="hold">
                                          <p:stCondLst>
                                            <p:cond delay="0"/>
                                          </p:stCondLst>
                                        </p:cTn>
                                        <p:tgtEl>
                                          <p:spTgt spid="705"/>
                                        </p:tgtEl>
                                        <p:attrNameLst>
                                          <p:attrName>style.visibility</p:attrName>
                                        </p:attrNameLst>
                                      </p:cBhvr>
                                      <p:to>
                                        <p:strVal val="hidden"/>
                                      </p:to>
                                    </p:set>
                                  </p:childTnLst>
                                </p:cTn>
                              </p:par>
                              <p:par>
                                <p:cTn id="1928" presetID="1" presetClass="entr" presetSubtype="0" fill="hold" grpId="0" nodeType="withEffect">
                                  <p:stCondLst>
                                    <p:cond delay="0"/>
                                  </p:stCondLst>
                                  <p:childTnLst>
                                    <p:set>
                                      <p:cBhvr>
                                        <p:cTn id="1929" dur="1" fill="hold">
                                          <p:stCondLst>
                                            <p:cond delay="0"/>
                                          </p:stCondLst>
                                        </p:cTn>
                                        <p:tgtEl>
                                          <p:spTgt spid="707"/>
                                        </p:tgtEl>
                                        <p:attrNameLst>
                                          <p:attrName>style.visibility</p:attrName>
                                        </p:attrNameLst>
                                      </p:cBhvr>
                                      <p:to>
                                        <p:strVal val="visible"/>
                                      </p:to>
                                    </p:set>
                                  </p:childTnLst>
                                </p:cTn>
                              </p:par>
                              <p:par>
                                <p:cTn id="1930" presetID="1" presetClass="entr" presetSubtype="0" fill="hold" grpId="0" nodeType="withEffect">
                                  <p:stCondLst>
                                    <p:cond delay="0"/>
                                  </p:stCondLst>
                                  <p:childTnLst>
                                    <p:set>
                                      <p:cBhvr>
                                        <p:cTn id="1931" dur="1" fill="hold">
                                          <p:stCondLst>
                                            <p:cond delay="0"/>
                                          </p:stCondLst>
                                        </p:cTn>
                                        <p:tgtEl>
                                          <p:spTgt spid="706"/>
                                        </p:tgtEl>
                                        <p:attrNameLst>
                                          <p:attrName>style.visibility</p:attrName>
                                        </p:attrNameLst>
                                      </p:cBhvr>
                                      <p:to>
                                        <p:strVal val="visible"/>
                                      </p:to>
                                    </p:set>
                                  </p:childTnLst>
                                </p:cTn>
                              </p:par>
                            </p:childTnLst>
                          </p:cTn>
                        </p:par>
                      </p:childTnLst>
                    </p:cTn>
                  </p:par>
                </p:childTnLst>
              </p:cTn>
              <p:nextCondLst>
                <p:cond evt="onClick" delay="0">
                  <p:tgtEl>
                    <p:spTgt spid="704"/>
                  </p:tgtEl>
                </p:cond>
              </p:nextCondLst>
            </p:seq>
            <p:seq concurrent="1" nextAc="seek">
              <p:cTn id="1932" restart="whenNotActive" fill="hold" evtFilter="cancelBubble" nodeType="interactiveSeq">
                <p:stCondLst>
                  <p:cond evt="onClick" delay="0">
                    <p:tgtEl>
                      <p:spTgt spid="707"/>
                    </p:tgtEl>
                  </p:cond>
                </p:stCondLst>
                <p:endSync evt="end" delay="0">
                  <p:rtn val="all"/>
                </p:endSync>
                <p:childTnLst>
                  <p:par>
                    <p:cTn id="1933" fill="hold">
                      <p:stCondLst>
                        <p:cond delay="0"/>
                      </p:stCondLst>
                      <p:childTnLst>
                        <p:par>
                          <p:cTn id="1934" fill="hold">
                            <p:stCondLst>
                              <p:cond delay="0"/>
                            </p:stCondLst>
                            <p:childTnLst>
                              <p:par>
                                <p:cTn id="1935" presetID="1" presetClass="exit" presetSubtype="0" fill="hold" grpId="1" nodeType="withEffect">
                                  <p:stCondLst>
                                    <p:cond delay="0"/>
                                  </p:stCondLst>
                                  <p:childTnLst>
                                    <p:set>
                                      <p:cBhvr>
                                        <p:cTn id="1936" dur="1" fill="hold">
                                          <p:stCondLst>
                                            <p:cond delay="0"/>
                                          </p:stCondLst>
                                        </p:cTn>
                                        <p:tgtEl>
                                          <p:spTgt spid="707"/>
                                        </p:tgtEl>
                                        <p:attrNameLst>
                                          <p:attrName>style.visibility</p:attrName>
                                        </p:attrNameLst>
                                      </p:cBhvr>
                                      <p:to>
                                        <p:strVal val="hidden"/>
                                      </p:to>
                                    </p:set>
                                  </p:childTnLst>
                                </p:cTn>
                              </p:par>
                              <p:par>
                                <p:cTn id="1937" presetID="1" presetClass="exit" presetSubtype="0" fill="hold" grpId="1" nodeType="withEffect">
                                  <p:stCondLst>
                                    <p:cond delay="0"/>
                                  </p:stCondLst>
                                  <p:childTnLst>
                                    <p:set>
                                      <p:cBhvr>
                                        <p:cTn id="1938" dur="1" fill="hold">
                                          <p:stCondLst>
                                            <p:cond delay="0"/>
                                          </p:stCondLst>
                                        </p:cTn>
                                        <p:tgtEl>
                                          <p:spTgt spid="706"/>
                                        </p:tgtEl>
                                        <p:attrNameLst>
                                          <p:attrName>style.visibility</p:attrName>
                                        </p:attrNameLst>
                                      </p:cBhvr>
                                      <p:to>
                                        <p:strVal val="hidden"/>
                                      </p:to>
                                    </p:set>
                                  </p:childTnLst>
                                </p:cTn>
                              </p:par>
                              <p:par>
                                <p:cTn id="1939" presetID="1" presetClass="entr" presetSubtype="0" fill="hold" grpId="0" nodeType="withEffect">
                                  <p:stCondLst>
                                    <p:cond delay="0"/>
                                  </p:stCondLst>
                                  <p:childTnLst>
                                    <p:set>
                                      <p:cBhvr>
                                        <p:cTn id="1940" dur="1" fill="hold">
                                          <p:stCondLst>
                                            <p:cond delay="0"/>
                                          </p:stCondLst>
                                        </p:cTn>
                                        <p:tgtEl>
                                          <p:spTgt spid="705"/>
                                        </p:tgtEl>
                                        <p:attrNameLst>
                                          <p:attrName>style.visibility</p:attrName>
                                        </p:attrNameLst>
                                      </p:cBhvr>
                                      <p:to>
                                        <p:strVal val="visible"/>
                                      </p:to>
                                    </p:set>
                                  </p:childTnLst>
                                </p:cTn>
                              </p:par>
                              <p:par>
                                <p:cTn id="1941" presetID="1" presetClass="entr" presetSubtype="0" fill="hold" grpId="0" nodeType="withEffect">
                                  <p:stCondLst>
                                    <p:cond delay="0"/>
                                  </p:stCondLst>
                                  <p:childTnLst>
                                    <p:set>
                                      <p:cBhvr>
                                        <p:cTn id="1942" dur="1" fill="hold">
                                          <p:stCondLst>
                                            <p:cond delay="0"/>
                                          </p:stCondLst>
                                        </p:cTn>
                                        <p:tgtEl>
                                          <p:spTgt spid="704"/>
                                        </p:tgtEl>
                                        <p:attrNameLst>
                                          <p:attrName>style.visibility</p:attrName>
                                        </p:attrNameLst>
                                      </p:cBhvr>
                                      <p:to>
                                        <p:strVal val="visible"/>
                                      </p:to>
                                    </p:set>
                                  </p:childTnLst>
                                </p:cTn>
                              </p:par>
                            </p:childTnLst>
                          </p:cTn>
                        </p:par>
                      </p:childTnLst>
                    </p:cTn>
                  </p:par>
                </p:childTnLst>
              </p:cTn>
              <p:nextCondLst>
                <p:cond evt="onClick" delay="0">
                  <p:tgtEl>
                    <p:spTgt spid="707"/>
                  </p:tgtEl>
                </p:cond>
              </p:nextCondLst>
            </p:seq>
            <p:seq concurrent="1" nextAc="seek">
              <p:cTn id="1943" restart="whenNotActive" fill="hold" evtFilter="cancelBubble" nodeType="interactiveSeq">
                <p:stCondLst>
                  <p:cond evt="onClick" delay="0">
                    <p:tgtEl>
                      <p:spTgt spid="706"/>
                    </p:tgtEl>
                  </p:cond>
                </p:stCondLst>
                <p:endSync evt="end" delay="0">
                  <p:rtn val="all"/>
                </p:endSync>
                <p:childTnLst>
                  <p:par>
                    <p:cTn id="1944" fill="hold">
                      <p:stCondLst>
                        <p:cond delay="0"/>
                      </p:stCondLst>
                      <p:childTnLst>
                        <p:par>
                          <p:cTn id="1945" fill="hold">
                            <p:stCondLst>
                              <p:cond delay="0"/>
                            </p:stCondLst>
                            <p:childTnLst>
                              <p:par>
                                <p:cTn id="1946" presetID="1" presetClass="exit" presetSubtype="0" fill="hold" grpId="2" nodeType="withEffect">
                                  <p:stCondLst>
                                    <p:cond delay="0"/>
                                  </p:stCondLst>
                                  <p:childTnLst>
                                    <p:set>
                                      <p:cBhvr>
                                        <p:cTn id="1947" dur="1" fill="hold">
                                          <p:stCondLst>
                                            <p:cond delay="0"/>
                                          </p:stCondLst>
                                        </p:cTn>
                                        <p:tgtEl>
                                          <p:spTgt spid="706"/>
                                        </p:tgtEl>
                                        <p:attrNameLst>
                                          <p:attrName>style.visibility</p:attrName>
                                        </p:attrNameLst>
                                      </p:cBhvr>
                                      <p:to>
                                        <p:strVal val="hidden"/>
                                      </p:to>
                                    </p:set>
                                  </p:childTnLst>
                                </p:cTn>
                              </p:par>
                              <p:par>
                                <p:cTn id="1948" presetID="1" presetClass="exit" presetSubtype="0" fill="hold" grpId="2" nodeType="withEffect">
                                  <p:stCondLst>
                                    <p:cond delay="0"/>
                                  </p:stCondLst>
                                  <p:childTnLst>
                                    <p:set>
                                      <p:cBhvr>
                                        <p:cTn id="1949" dur="1" fill="hold">
                                          <p:stCondLst>
                                            <p:cond delay="0"/>
                                          </p:stCondLst>
                                        </p:cTn>
                                        <p:tgtEl>
                                          <p:spTgt spid="707"/>
                                        </p:tgtEl>
                                        <p:attrNameLst>
                                          <p:attrName>style.visibility</p:attrName>
                                        </p:attrNameLst>
                                      </p:cBhvr>
                                      <p:to>
                                        <p:strVal val="hidden"/>
                                      </p:to>
                                    </p:set>
                                  </p:childTnLst>
                                </p:cTn>
                              </p:par>
                              <p:par>
                                <p:cTn id="1950" presetID="1" presetClass="entr" presetSubtype="0" fill="hold" grpId="3" nodeType="withEffect">
                                  <p:stCondLst>
                                    <p:cond delay="0"/>
                                  </p:stCondLst>
                                  <p:childTnLst>
                                    <p:set>
                                      <p:cBhvr>
                                        <p:cTn id="1951" dur="1" fill="hold">
                                          <p:stCondLst>
                                            <p:cond delay="0"/>
                                          </p:stCondLst>
                                        </p:cTn>
                                        <p:tgtEl>
                                          <p:spTgt spid="709"/>
                                        </p:tgtEl>
                                        <p:attrNameLst>
                                          <p:attrName>style.visibility</p:attrName>
                                        </p:attrNameLst>
                                      </p:cBhvr>
                                      <p:to>
                                        <p:strVal val="visible"/>
                                      </p:to>
                                    </p:set>
                                  </p:childTnLst>
                                </p:cTn>
                              </p:par>
                              <p:par>
                                <p:cTn id="1952" presetID="1" presetClass="entr" presetSubtype="0" fill="hold" grpId="3" nodeType="withEffect">
                                  <p:stCondLst>
                                    <p:cond delay="0"/>
                                  </p:stCondLst>
                                  <p:childTnLst>
                                    <p:set>
                                      <p:cBhvr>
                                        <p:cTn id="1953"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06"/>
                  </p:tgtEl>
                </p:cond>
              </p:nextCondLst>
            </p:seq>
            <p:seq concurrent="1" nextAc="seek">
              <p:cTn id="1954" restart="whenNotActive" fill="hold" evtFilter="cancelBubble" nodeType="interactiveSeq">
                <p:stCondLst>
                  <p:cond evt="onClick" delay="0">
                    <p:tgtEl>
                      <p:spTgt spid="709"/>
                    </p:tgtEl>
                  </p:cond>
                </p:stCondLst>
                <p:endSync evt="end" delay="0">
                  <p:rtn val="all"/>
                </p:endSync>
                <p:childTnLst>
                  <p:par>
                    <p:cTn id="1955" fill="hold">
                      <p:stCondLst>
                        <p:cond delay="0"/>
                      </p:stCondLst>
                      <p:childTnLst>
                        <p:par>
                          <p:cTn id="1956" fill="hold">
                            <p:stCondLst>
                              <p:cond delay="0"/>
                            </p:stCondLst>
                            <p:childTnLst>
                              <p:par>
                                <p:cTn id="1957" presetID="1" presetClass="exit" presetSubtype="0" fill="hold" grpId="1" nodeType="withEffect">
                                  <p:stCondLst>
                                    <p:cond delay="0"/>
                                  </p:stCondLst>
                                  <p:childTnLst>
                                    <p:set>
                                      <p:cBhvr>
                                        <p:cTn id="1958" dur="1" fill="hold">
                                          <p:stCondLst>
                                            <p:cond delay="0"/>
                                          </p:stCondLst>
                                        </p:cTn>
                                        <p:tgtEl>
                                          <p:spTgt spid="709"/>
                                        </p:tgtEl>
                                        <p:attrNameLst>
                                          <p:attrName>style.visibility</p:attrName>
                                        </p:attrNameLst>
                                      </p:cBhvr>
                                      <p:to>
                                        <p:strVal val="hidden"/>
                                      </p:to>
                                    </p:set>
                                  </p:childTnLst>
                                </p:cTn>
                              </p:par>
                              <p:par>
                                <p:cTn id="1959" presetID="1" presetClass="exit" presetSubtype="0" fill="hold" grpId="1" nodeType="withEffect">
                                  <p:stCondLst>
                                    <p:cond delay="0"/>
                                  </p:stCondLst>
                                  <p:childTnLst>
                                    <p:set>
                                      <p:cBhvr>
                                        <p:cTn id="1960" dur="1" fill="hold">
                                          <p:stCondLst>
                                            <p:cond delay="0"/>
                                          </p:stCondLst>
                                        </p:cTn>
                                        <p:tgtEl>
                                          <p:spTgt spid="708"/>
                                        </p:tgtEl>
                                        <p:attrNameLst>
                                          <p:attrName>style.visibility</p:attrName>
                                        </p:attrNameLst>
                                      </p:cBhvr>
                                      <p:to>
                                        <p:strVal val="hidden"/>
                                      </p:to>
                                    </p:set>
                                  </p:childTnLst>
                                </p:cTn>
                              </p:par>
                              <p:par>
                                <p:cTn id="1961" presetID="1" presetClass="entr" presetSubtype="0" fill="hold" grpId="3" nodeType="withEffect">
                                  <p:stCondLst>
                                    <p:cond delay="0"/>
                                  </p:stCondLst>
                                  <p:childTnLst>
                                    <p:set>
                                      <p:cBhvr>
                                        <p:cTn id="1962" dur="1" fill="hold">
                                          <p:stCondLst>
                                            <p:cond delay="0"/>
                                          </p:stCondLst>
                                        </p:cTn>
                                        <p:tgtEl>
                                          <p:spTgt spid="707"/>
                                        </p:tgtEl>
                                        <p:attrNameLst>
                                          <p:attrName>style.visibility</p:attrName>
                                        </p:attrNameLst>
                                      </p:cBhvr>
                                      <p:to>
                                        <p:strVal val="visible"/>
                                      </p:to>
                                    </p:set>
                                  </p:childTnLst>
                                </p:cTn>
                              </p:par>
                              <p:par>
                                <p:cTn id="1963" presetID="1" presetClass="entr" presetSubtype="0" fill="hold" grpId="3" nodeType="withEffect">
                                  <p:stCondLst>
                                    <p:cond delay="0"/>
                                  </p:stCondLst>
                                  <p:childTnLst>
                                    <p:set>
                                      <p:cBhvr>
                                        <p:cTn id="1964" dur="1" fill="hold">
                                          <p:stCondLst>
                                            <p:cond delay="0"/>
                                          </p:stCondLst>
                                        </p:cTn>
                                        <p:tgtEl>
                                          <p:spTgt spid="706"/>
                                        </p:tgtEl>
                                        <p:attrNameLst>
                                          <p:attrName>style.visibility</p:attrName>
                                        </p:attrNameLst>
                                      </p:cBhvr>
                                      <p:to>
                                        <p:strVal val="visible"/>
                                      </p:to>
                                    </p:set>
                                  </p:childTnLst>
                                </p:cTn>
                              </p:par>
                            </p:childTnLst>
                          </p:cTn>
                        </p:par>
                      </p:childTnLst>
                    </p:cTn>
                  </p:par>
                </p:childTnLst>
              </p:cTn>
              <p:nextCondLst>
                <p:cond evt="onClick" delay="0">
                  <p:tgtEl>
                    <p:spTgt spid="709"/>
                  </p:tgtEl>
                </p:cond>
              </p:nextCondLst>
            </p:seq>
            <p:seq concurrent="1" nextAc="seek">
              <p:cTn id="1965" restart="whenNotActive" fill="hold" evtFilter="cancelBubble" nodeType="interactiveSeq">
                <p:stCondLst>
                  <p:cond evt="onClick" delay="0">
                    <p:tgtEl>
                      <p:spTgt spid="708"/>
                    </p:tgtEl>
                  </p:cond>
                </p:stCondLst>
                <p:endSync evt="end" delay="0">
                  <p:rtn val="all"/>
                </p:endSync>
                <p:childTnLst>
                  <p:par>
                    <p:cTn id="1966" fill="hold">
                      <p:stCondLst>
                        <p:cond delay="0"/>
                      </p:stCondLst>
                      <p:childTnLst>
                        <p:par>
                          <p:cTn id="1967" fill="hold">
                            <p:stCondLst>
                              <p:cond delay="0"/>
                            </p:stCondLst>
                            <p:childTnLst>
                              <p:par>
                                <p:cTn id="1968" presetID="1" presetClass="exit" presetSubtype="0" fill="hold" grpId="2" nodeType="withEffect">
                                  <p:stCondLst>
                                    <p:cond delay="0"/>
                                  </p:stCondLst>
                                  <p:childTnLst>
                                    <p:set>
                                      <p:cBhvr>
                                        <p:cTn id="1969" dur="1" fill="hold">
                                          <p:stCondLst>
                                            <p:cond delay="0"/>
                                          </p:stCondLst>
                                        </p:cTn>
                                        <p:tgtEl>
                                          <p:spTgt spid="708"/>
                                        </p:tgtEl>
                                        <p:attrNameLst>
                                          <p:attrName>style.visibility</p:attrName>
                                        </p:attrNameLst>
                                      </p:cBhvr>
                                      <p:to>
                                        <p:strVal val="hidden"/>
                                      </p:to>
                                    </p:set>
                                  </p:childTnLst>
                                </p:cTn>
                              </p:par>
                              <p:par>
                                <p:cTn id="1970" presetID="1" presetClass="exit" presetSubtype="0" fill="hold" grpId="2" nodeType="withEffect">
                                  <p:stCondLst>
                                    <p:cond delay="0"/>
                                  </p:stCondLst>
                                  <p:childTnLst>
                                    <p:set>
                                      <p:cBhvr>
                                        <p:cTn id="1971" dur="1" fill="hold">
                                          <p:stCondLst>
                                            <p:cond delay="0"/>
                                          </p:stCondLst>
                                        </p:cTn>
                                        <p:tgtEl>
                                          <p:spTgt spid="709"/>
                                        </p:tgtEl>
                                        <p:attrNameLst>
                                          <p:attrName>style.visibility</p:attrName>
                                        </p:attrNameLst>
                                      </p:cBhvr>
                                      <p:to>
                                        <p:strVal val="hidden"/>
                                      </p:to>
                                    </p:set>
                                  </p:childTnLst>
                                </p:cTn>
                              </p:par>
                              <p:par>
                                <p:cTn id="1972" presetID="1" presetClass="entr" presetSubtype="0" fill="hold" grpId="0" nodeType="withEffect">
                                  <p:stCondLst>
                                    <p:cond delay="0"/>
                                  </p:stCondLst>
                                  <p:childTnLst>
                                    <p:set>
                                      <p:cBhvr>
                                        <p:cTn id="1973" dur="1" fill="hold">
                                          <p:stCondLst>
                                            <p:cond delay="0"/>
                                          </p:stCondLst>
                                        </p:cTn>
                                        <p:tgtEl>
                                          <p:spTgt spid="711"/>
                                        </p:tgtEl>
                                        <p:attrNameLst>
                                          <p:attrName>style.visibility</p:attrName>
                                        </p:attrNameLst>
                                      </p:cBhvr>
                                      <p:to>
                                        <p:strVal val="visible"/>
                                      </p:to>
                                    </p:set>
                                  </p:childTnLst>
                                </p:cTn>
                              </p:par>
                              <p:par>
                                <p:cTn id="1974" presetID="1" presetClass="entr" presetSubtype="0" fill="hold" grpId="0" nodeType="withEffect">
                                  <p:stCondLst>
                                    <p:cond delay="0"/>
                                  </p:stCondLst>
                                  <p:childTnLst>
                                    <p:set>
                                      <p:cBhvr>
                                        <p:cTn id="1975" dur="1" fill="hold">
                                          <p:stCondLst>
                                            <p:cond delay="0"/>
                                          </p:stCondLst>
                                        </p:cTn>
                                        <p:tgtEl>
                                          <p:spTgt spid="710"/>
                                        </p:tgtEl>
                                        <p:attrNameLst>
                                          <p:attrName>style.visibility</p:attrName>
                                        </p:attrNameLst>
                                      </p:cBhvr>
                                      <p:to>
                                        <p:strVal val="visible"/>
                                      </p:to>
                                    </p:set>
                                  </p:childTnLst>
                                </p:cTn>
                              </p:par>
                            </p:childTnLst>
                          </p:cTn>
                        </p:par>
                      </p:childTnLst>
                    </p:cTn>
                  </p:par>
                </p:childTnLst>
              </p:cTn>
              <p:nextCondLst>
                <p:cond evt="onClick" delay="0">
                  <p:tgtEl>
                    <p:spTgt spid="708"/>
                  </p:tgtEl>
                </p:cond>
              </p:nextCondLst>
            </p:seq>
            <p:seq concurrent="1" nextAc="seek">
              <p:cTn id="1976" restart="whenNotActive" fill="hold" evtFilter="cancelBubble" nodeType="interactiveSeq">
                <p:stCondLst>
                  <p:cond evt="onClick" delay="0">
                    <p:tgtEl>
                      <p:spTgt spid="711"/>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withEffect">
                                  <p:stCondLst>
                                    <p:cond delay="0"/>
                                  </p:stCondLst>
                                  <p:childTnLst>
                                    <p:set>
                                      <p:cBhvr>
                                        <p:cTn id="1980" dur="1" fill="hold">
                                          <p:stCondLst>
                                            <p:cond delay="0"/>
                                          </p:stCondLst>
                                        </p:cTn>
                                        <p:tgtEl>
                                          <p:spTgt spid="711"/>
                                        </p:tgtEl>
                                        <p:attrNameLst>
                                          <p:attrName>style.visibility</p:attrName>
                                        </p:attrNameLst>
                                      </p:cBhvr>
                                      <p:to>
                                        <p:strVal val="hidden"/>
                                      </p:to>
                                    </p:set>
                                  </p:childTnLst>
                                </p:cTn>
                              </p:par>
                              <p:par>
                                <p:cTn id="1981" presetID="1" presetClass="exit" presetSubtype="0" fill="hold" grpId="1" nodeType="withEffect">
                                  <p:stCondLst>
                                    <p:cond delay="0"/>
                                  </p:stCondLst>
                                  <p:childTnLst>
                                    <p:set>
                                      <p:cBhvr>
                                        <p:cTn id="1982" dur="1" fill="hold">
                                          <p:stCondLst>
                                            <p:cond delay="0"/>
                                          </p:stCondLst>
                                        </p:cTn>
                                        <p:tgtEl>
                                          <p:spTgt spid="710"/>
                                        </p:tgtEl>
                                        <p:attrNameLst>
                                          <p:attrName>style.visibility</p:attrName>
                                        </p:attrNameLst>
                                      </p:cBhvr>
                                      <p:to>
                                        <p:strVal val="hidden"/>
                                      </p:to>
                                    </p:set>
                                  </p:childTnLst>
                                </p:cTn>
                              </p:par>
                              <p:par>
                                <p:cTn id="1983" presetID="1" presetClass="entr" presetSubtype="0" fill="hold" grpId="0" nodeType="withEffect">
                                  <p:stCondLst>
                                    <p:cond delay="0"/>
                                  </p:stCondLst>
                                  <p:childTnLst>
                                    <p:set>
                                      <p:cBhvr>
                                        <p:cTn id="1984" dur="1" fill="hold">
                                          <p:stCondLst>
                                            <p:cond delay="0"/>
                                          </p:stCondLst>
                                        </p:cTn>
                                        <p:tgtEl>
                                          <p:spTgt spid="709"/>
                                        </p:tgtEl>
                                        <p:attrNameLst>
                                          <p:attrName>style.visibility</p:attrName>
                                        </p:attrNameLst>
                                      </p:cBhvr>
                                      <p:to>
                                        <p:strVal val="visible"/>
                                      </p:to>
                                    </p:set>
                                  </p:childTnLst>
                                </p:cTn>
                              </p:par>
                              <p:par>
                                <p:cTn id="1985" presetID="1" presetClass="entr" presetSubtype="0" fill="hold" grpId="0" nodeType="withEffect">
                                  <p:stCondLst>
                                    <p:cond delay="0"/>
                                  </p:stCondLst>
                                  <p:childTnLst>
                                    <p:set>
                                      <p:cBhvr>
                                        <p:cTn id="1986"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11"/>
                  </p:tgtEl>
                </p:cond>
              </p:nextCondLst>
            </p:seq>
            <p:seq concurrent="1" nextAc="seek">
              <p:cTn id="1987" restart="whenNotActive" fill="hold" evtFilter="cancelBubble" nodeType="interactiveSeq">
                <p:stCondLst>
                  <p:cond evt="onClick" delay="0">
                    <p:tgtEl>
                      <p:spTgt spid="710"/>
                    </p:tgtEl>
                  </p:cond>
                </p:stCondLst>
                <p:endSync evt="end" delay="0">
                  <p:rtn val="all"/>
                </p:endSync>
                <p:childTnLst>
                  <p:par>
                    <p:cTn id="1988" fill="hold">
                      <p:stCondLst>
                        <p:cond delay="0"/>
                      </p:stCondLst>
                      <p:childTnLst>
                        <p:par>
                          <p:cTn id="1989" fill="hold">
                            <p:stCondLst>
                              <p:cond delay="0"/>
                            </p:stCondLst>
                            <p:childTnLst>
                              <p:par>
                                <p:cTn id="1990" presetID="1" presetClass="exit" presetSubtype="0" fill="hold" grpId="2" nodeType="withEffect">
                                  <p:stCondLst>
                                    <p:cond delay="0"/>
                                  </p:stCondLst>
                                  <p:childTnLst>
                                    <p:set>
                                      <p:cBhvr>
                                        <p:cTn id="1991" dur="1" fill="hold">
                                          <p:stCondLst>
                                            <p:cond delay="0"/>
                                          </p:stCondLst>
                                        </p:cTn>
                                        <p:tgtEl>
                                          <p:spTgt spid="710"/>
                                        </p:tgtEl>
                                        <p:attrNameLst>
                                          <p:attrName>style.visibility</p:attrName>
                                        </p:attrNameLst>
                                      </p:cBhvr>
                                      <p:to>
                                        <p:strVal val="hidden"/>
                                      </p:to>
                                    </p:set>
                                  </p:childTnLst>
                                </p:cTn>
                              </p:par>
                              <p:par>
                                <p:cTn id="1992" presetID="1" presetClass="exit" presetSubtype="0" fill="hold" grpId="2" nodeType="withEffect">
                                  <p:stCondLst>
                                    <p:cond delay="0"/>
                                  </p:stCondLst>
                                  <p:childTnLst>
                                    <p:set>
                                      <p:cBhvr>
                                        <p:cTn id="1993" dur="1" fill="hold">
                                          <p:stCondLst>
                                            <p:cond delay="0"/>
                                          </p:stCondLst>
                                        </p:cTn>
                                        <p:tgtEl>
                                          <p:spTgt spid="711"/>
                                        </p:tgtEl>
                                        <p:attrNameLst>
                                          <p:attrName>style.visibility</p:attrName>
                                        </p:attrNameLst>
                                      </p:cBhvr>
                                      <p:to>
                                        <p:strVal val="hidden"/>
                                      </p:to>
                                    </p:set>
                                  </p:childTnLst>
                                </p:cTn>
                              </p:par>
                              <p:par>
                                <p:cTn id="1994" presetID="1" presetClass="entr" presetSubtype="0" fill="hold" grpId="3" nodeType="withEffect">
                                  <p:stCondLst>
                                    <p:cond delay="0"/>
                                  </p:stCondLst>
                                  <p:childTnLst>
                                    <p:set>
                                      <p:cBhvr>
                                        <p:cTn id="1995" dur="1" fill="hold">
                                          <p:stCondLst>
                                            <p:cond delay="0"/>
                                          </p:stCondLst>
                                        </p:cTn>
                                        <p:tgtEl>
                                          <p:spTgt spid="713"/>
                                        </p:tgtEl>
                                        <p:attrNameLst>
                                          <p:attrName>style.visibility</p:attrName>
                                        </p:attrNameLst>
                                      </p:cBhvr>
                                      <p:to>
                                        <p:strVal val="visible"/>
                                      </p:to>
                                    </p:set>
                                  </p:childTnLst>
                                </p:cTn>
                              </p:par>
                              <p:par>
                                <p:cTn id="1996" presetID="1" presetClass="entr" presetSubtype="0" fill="hold" grpId="3" nodeType="withEffect">
                                  <p:stCondLst>
                                    <p:cond delay="0"/>
                                  </p:stCondLst>
                                  <p:childTnLst>
                                    <p:set>
                                      <p:cBhvr>
                                        <p:cTn id="1997" dur="1" fill="hold">
                                          <p:stCondLst>
                                            <p:cond delay="0"/>
                                          </p:stCondLst>
                                        </p:cTn>
                                        <p:tgtEl>
                                          <p:spTgt spid="712"/>
                                        </p:tgtEl>
                                        <p:attrNameLst>
                                          <p:attrName>style.visibility</p:attrName>
                                        </p:attrNameLst>
                                      </p:cBhvr>
                                      <p:to>
                                        <p:strVal val="visible"/>
                                      </p:to>
                                    </p:set>
                                  </p:childTnLst>
                                </p:cTn>
                              </p:par>
                            </p:childTnLst>
                          </p:cTn>
                        </p:par>
                      </p:childTnLst>
                    </p:cTn>
                  </p:par>
                </p:childTnLst>
              </p:cTn>
              <p:nextCondLst>
                <p:cond evt="onClick" delay="0">
                  <p:tgtEl>
                    <p:spTgt spid="710"/>
                  </p:tgtEl>
                </p:cond>
              </p:nextCondLst>
            </p:seq>
            <p:seq concurrent="1" nextAc="seek">
              <p:cTn id="1998" restart="whenNotActive" fill="hold" evtFilter="cancelBubble" nodeType="interactiveSeq">
                <p:stCondLst>
                  <p:cond evt="onClick" delay="0">
                    <p:tgtEl>
                      <p:spTgt spid="713"/>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withEffect">
                                  <p:stCondLst>
                                    <p:cond delay="0"/>
                                  </p:stCondLst>
                                  <p:childTnLst>
                                    <p:set>
                                      <p:cBhvr>
                                        <p:cTn id="2002" dur="1" fill="hold">
                                          <p:stCondLst>
                                            <p:cond delay="0"/>
                                          </p:stCondLst>
                                        </p:cTn>
                                        <p:tgtEl>
                                          <p:spTgt spid="713"/>
                                        </p:tgtEl>
                                        <p:attrNameLst>
                                          <p:attrName>style.visibility</p:attrName>
                                        </p:attrNameLst>
                                      </p:cBhvr>
                                      <p:to>
                                        <p:strVal val="hidden"/>
                                      </p:to>
                                    </p:set>
                                  </p:childTnLst>
                                </p:cTn>
                              </p:par>
                              <p:par>
                                <p:cTn id="2003" presetID="1" presetClass="exit" presetSubtype="0" fill="hold" grpId="1" nodeType="withEffect">
                                  <p:stCondLst>
                                    <p:cond delay="0"/>
                                  </p:stCondLst>
                                  <p:childTnLst>
                                    <p:set>
                                      <p:cBhvr>
                                        <p:cTn id="2004" dur="1" fill="hold">
                                          <p:stCondLst>
                                            <p:cond delay="0"/>
                                          </p:stCondLst>
                                        </p:cTn>
                                        <p:tgtEl>
                                          <p:spTgt spid="712"/>
                                        </p:tgtEl>
                                        <p:attrNameLst>
                                          <p:attrName>style.visibility</p:attrName>
                                        </p:attrNameLst>
                                      </p:cBhvr>
                                      <p:to>
                                        <p:strVal val="hidden"/>
                                      </p:to>
                                    </p:set>
                                  </p:childTnLst>
                                </p:cTn>
                              </p:par>
                              <p:par>
                                <p:cTn id="2005" presetID="1" presetClass="entr" presetSubtype="0" fill="hold" grpId="3" nodeType="withEffect">
                                  <p:stCondLst>
                                    <p:cond delay="0"/>
                                  </p:stCondLst>
                                  <p:childTnLst>
                                    <p:set>
                                      <p:cBhvr>
                                        <p:cTn id="2006" dur="1" fill="hold">
                                          <p:stCondLst>
                                            <p:cond delay="0"/>
                                          </p:stCondLst>
                                        </p:cTn>
                                        <p:tgtEl>
                                          <p:spTgt spid="711"/>
                                        </p:tgtEl>
                                        <p:attrNameLst>
                                          <p:attrName>style.visibility</p:attrName>
                                        </p:attrNameLst>
                                      </p:cBhvr>
                                      <p:to>
                                        <p:strVal val="visible"/>
                                      </p:to>
                                    </p:set>
                                  </p:childTnLst>
                                </p:cTn>
                              </p:par>
                              <p:par>
                                <p:cTn id="2007" presetID="1" presetClass="entr" presetSubtype="0" fill="hold" grpId="3" nodeType="withEffect">
                                  <p:stCondLst>
                                    <p:cond delay="0"/>
                                  </p:stCondLst>
                                  <p:childTnLst>
                                    <p:set>
                                      <p:cBhvr>
                                        <p:cTn id="2008" dur="1" fill="hold">
                                          <p:stCondLst>
                                            <p:cond delay="0"/>
                                          </p:stCondLst>
                                        </p:cTn>
                                        <p:tgtEl>
                                          <p:spTgt spid="710"/>
                                        </p:tgtEl>
                                        <p:attrNameLst>
                                          <p:attrName>style.visibility</p:attrName>
                                        </p:attrNameLst>
                                      </p:cBhvr>
                                      <p:to>
                                        <p:strVal val="visible"/>
                                      </p:to>
                                    </p:set>
                                  </p:childTnLst>
                                </p:cTn>
                              </p:par>
                            </p:childTnLst>
                          </p:cTn>
                        </p:par>
                      </p:childTnLst>
                    </p:cTn>
                  </p:par>
                </p:childTnLst>
              </p:cTn>
              <p:nextCondLst>
                <p:cond evt="onClick" delay="0">
                  <p:tgtEl>
                    <p:spTgt spid="713"/>
                  </p:tgtEl>
                </p:cond>
              </p:nextCondLst>
            </p:seq>
            <p:seq concurrent="1" nextAc="seek">
              <p:cTn id="2009" restart="whenNotActive" fill="hold" evtFilter="cancelBubble" nodeType="interactiveSeq">
                <p:stCondLst>
                  <p:cond evt="onClick" delay="0">
                    <p:tgtEl>
                      <p:spTgt spid="712"/>
                    </p:tgtEl>
                  </p:cond>
                </p:stCondLst>
                <p:endSync evt="end" delay="0">
                  <p:rtn val="all"/>
                </p:endSync>
                <p:childTnLst>
                  <p:par>
                    <p:cTn id="2010" fill="hold">
                      <p:stCondLst>
                        <p:cond delay="0"/>
                      </p:stCondLst>
                      <p:childTnLst>
                        <p:par>
                          <p:cTn id="2011" fill="hold">
                            <p:stCondLst>
                              <p:cond delay="0"/>
                            </p:stCondLst>
                            <p:childTnLst>
                              <p:par>
                                <p:cTn id="2012" presetID="1" presetClass="exit" presetSubtype="0" fill="hold" grpId="2" nodeType="withEffect">
                                  <p:stCondLst>
                                    <p:cond delay="0"/>
                                  </p:stCondLst>
                                  <p:childTnLst>
                                    <p:set>
                                      <p:cBhvr>
                                        <p:cTn id="2013" dur="1" fill="hold">
                                          <p:stCondLst>
                                            <p:cond delay="0"/>
                                          </p:stCondLst>
                                        </p:cTn>
                                        <p:tgtEl>
                                          <p:spTgt spid="712"/>
                                        </p:tgtEl>
                                        <p:attrNameLst>
                                          <p:attrName>style.visibility</p:attrName>
                                        </p:attrNameLst>
                                      </p:cBhvr>
                                      <p:to>
                                        <p:strVal val="hidden"/>
                                      </p:to>
                                    </p:set>
                                  </p:childTnLst>
                                </p:cTn>
                              </p:par>
                              <p:par>
                                <p:cTn id="2014" presetID="1" presetClass="exit" presetSubtype="0" fill="hold" grpId="2" nodeType="withEffect">
                                  <p:stCondLst>
                                    <p:cond delay="0"/>
                                  </p:stCondLst>
                                  <p:childTnLst>
                                    <p:set>
                                      <p:cBhvr>
                                        <p:cTn id="2015" dur="1" fill="hold">
                                          <p:stCondLst>
                                            <p:cond delay="0"/>
                                          </p:stCondLst>
                                        </p:cTn>
                                        <p:tgtEl>
                                          <p:spTgt spid="713"/>
                                        </p:tgtEl>
                                        <p:attrNameLst>
                                          <p:attrName>style.visibility</p:attrName>
                                        </p:attrNameLst>
                                      </p:cBhvr>
                                      <p:to>
                                        <p:strVal val="hidden"/>
                                      </p:to>
                                    </p:set>
                                  </p:childTnLst>
                                </p:cTn>
                              </p:par>
                              <p:par>
                                <p:cTn id="2016" presetID="1" presetClass="entr" presetSubtype="0" fill="hold" grpId="0" nodeType="withEffect">
                                  <p:stCondLst>
                                    <p:cond delay="0"/>
                                  </p:stCondLst>
                                  <p:childTnLst>
                                    <p:set>
                                      <p:cBhvr>
                                        <p:cTn id="2017" dur="1" fill="hold">
                                          <p:stCondLst>
                                            <p:cond delay="0"/>
                                          </p:stCondLst>
                                        </p:cTn>
                                        <p:tgtEl>
                                          <p:spTgt spid="714"/>
                                        </p:tgtEl>
                                        <p:attrNameLst>
                                          <p:attrName>style.visibility</p:attrName>
                                        </p:attrNameLst>
                                      </p:cBhvr>
                                      <p:to>
                                        <p:strVal val="visible"/>
                                      </p:to>
                                    </p:set>
                                  </p:childTnLst>
                                </p:cTn>
                              </p:par>
                              <p:par>
                                <p:cTn id="2018" presetID="1" presetClass="entr" presetSubtype="0" fill="hold" grpId="0" nodeType="withEffect">
                                  <p:stCondLst>
                                    <p:cond delay="0"/>
                                  </p:stCondLst>
                                  <p:childTnLst>
                                    <p:set>
                                      <p:cBhvr>
                                        <p:cTn id="2019"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2"/>
                  </p:tgtEl>
                </p:cond>
              </p:nextCondLst>
            </p:seq>
            <p:seq concurrent="1" nextAc="seek">
              <p:cTn id="2020" restart="whenNotActive" fill="hold" evtFilter="cancelBubble" nodeType="interactiveSeq">
                <p:stCondLst>
                  <p:cond evt="onClick" delay="0">
                    <p:tgtEl>
                      <p:spTgt spid="715"/>
                    </p:tgtEl>
                  </p:cond>
                </p:stCondLst>
                <p:endSync evt="end" delay="0">
                  <p:rtn val="all"/>
                </p:endSync>
                <p:childTnLst>
                  <p:par>
                    <p:cTn id="2021" fill="hold">
                      <p:stCondLst>
                        <p:cond delay="0"/>
                      </p:stCondLst>
                      <p:childTnLst>
                        <p:par>
                          <p:cTn id="2022" fill="hold">
                            <p:stCondLst>
                              <p:cond delay="0"/>
                            </p:stCondLst>
                            <p:childTnLst>
                              <p:par>
                                <p:cTn id="2023" presetID="1" presetClass="exit" presetSubtype="0" fill="hold" grpId="1" nodeType="withEffect">
                                  <p:stCondLst>
                                    <p:cond delay="0"/>
                                  </p:stCondLst>
                                  <p:childTnLst>
                                    <p:set>
                                      <p:cBhvr>
                                        <p:cTn id="2024" dur="1" fill="hold">
                                          <p:stCondLst>
                                            <p:cond delay="0"/>
                                          </p:stCondLst>
                                        </p:cTn>
                                        <p:tgtEl>
                                          <p:spTgt spid="714"/>
                                        </p:tgtEl>
                                        <p:attrNameLst>
                                          <p:attrName>style.visibility</p:attrName>
                                        </p:attrNameLst>
                                      </p:cBhvr>
                                      <p:to>
                                        <p:strVal val="hidden"/>
                                      </p:to>
                                    </p:set>
                                  </p:childTnLst>
                                </p:cTn>
                              </p:par>
                              <p:par>
                                <p:cTn id="2025" presetID="1" presetClass="exit" presetSubtype="0" fill="hold" grpId="1" nodeType="withEffect">
                                  <p:stCondLst>
                                    <p:cond delay="0"/>
                                  </p:stCondLst>
                                  <p:childTnLst>
                                    <p:set>
                                      <p:cBhvr>
                                        <p:cTn id="2026" dur="1" fill="hold">
                                          <p:stCondLst>
                                            <p:cond delay="0"/>
                                          </p:stCondLst>
                                        </p:cTn>
                                        <p:tgtEl>
                                          <p:spTgt spid="715"/>
                                        </p:tgtEl>
                                        <p:attrNameLst>
                                          <p:attrName>style.visibility</p:attrName>
                                        </p:attrNameLst>
                                      </p:cBhvr>
                                      <p:to>
                                        <p:strVal val="hidden"/>
                                      </p:to>
                                    </p:set>
                                  </p:childTnLst>
                                </p:cTn>
                              </p:par>
                              <p:par>
                                <p:cTn id="2027" presetID="1" presetClass="entr" presetSubtype="0" fill="hold" grpId="0" nodeType="withEffect">
                                  <p:stCondLst>
                                    <p:cond delay="0"/>
                                  </p:stCondLst>
                                  <p:childTnLst>
                                    <p:set>
                                      <p:cBhvr>
                                        <p:cTn id="2028" dur="1" fill="hold">
                                          <p:stCondLst>
                                            <p:cond delay="0"/>
                                          </p:stCondLst>
                                        </p:cTn>
                                        <p:tgtEl>
                                          <p:spTgt spid="713"/>
                                        </p:tgtEl>
                                        <p:attrNameLst>
                                          <p:attrName>style.visibility</p:attrName>
                                        </p:attrNameLst>
                                      </p:cBhvr>
                                      <p:to>
                                        <p:strVal val="visible"/>
                                      </p:to>
                                    </p:set>
                                  </p:childTnLst>
                                </p:cTn>
                              </p:par>
                              <p:par>
                                <p:cTn id="2029" presetID="1" presetClass="entr" presetSubtype="0" fill="hold" grpId="0" nodeType="withEffect">
                                  <p:stCondLst>
                                    <p:cond delay="0"/>
                                  </p:stCondLst>
                                  <p:childTnLst>
                                    <p:set>
                                      <p:cBhvr>
                                        <p:cTn id="2030" dur="1" fill="hold">
                                          <p:stCondLst>
                                            <p:cond delay="0"/>
                                          </p:stCondLst>
                                        </p:cTn>
                                        <p:tgtEl>
                                          <p:spTgt spid="712"/>
                                        </p:tgtEl>
                                        <p:attrNameLst>
                                          <p:attrName>style.visibility</p:attrName>
                                        </p:attrNameLst>
                                      </p:cBhvr>
                                      <p:to>
                                        <p:strVal val="visible"/>
                                      </p:to>
                                    </p:set>
                                  </p:childTnLst>
                                </p:cTn>
                              </p:par>
                            </p:childTnLst>
                          </p:cTn>
                        </p:par>
                      </p:childTnLst>
                    </p:cTn>
                  </p:par>
                </p:childTnLst>
              </p:cTn>
              <p:nextCondLst>
                <p:cond evt="onClick" delay="0">
                  <p:tgtEl>
                    <p:spTgt spid="715"/>
                  </p:tgtEl>
                </p:cond>
              </p:nextCondLst>
            </p:seq>
            <p:seq concurrent="1" nextAc="seek">
              <p:cTn id="2031" restart="whenNotActive" fill="hold" evtFilter="cancelBubble" nodeType="interactiveSeq">
                <p:stCondLst>
                  <p:cond evt="onClick" delay="0">
                    <p:tgtEl>
                      <p:spTgt spid="714"/>
                    </p:tgtEl>
                  </p:cond>
                </p:stCondLst>
                <p:endSync evt="end" delay="0">
                  <p:rtn val="all"/>
                </p:endSync>
                <p:childTnLst>
                  <p:par>
                    <p:cTn id="2032" fill="hold">
                      <p:stCondLst>
                        <p:cond delay="0"/>
                      </p:stCondLst>
                      <p:childTnLst>
                        <p:par>
                          <p:cTn id="2033" fill="hold">
                            <p:stCondLst>
                              <p:cond delay="0"/>
                            </p:stCondLst>
                            <p:childTnLst>
                              <p:par>
                                <p:cTn id="2034" presetID="1" presetClass="exit" presetSubtype="0" fill="hold" grpId="2" nodeType="withEffect">
                                  <p:stCondLst>
                                    <p:cond delay="0"/>
                                  </p:stCondLst>
                                  <p:childTnLst>
                                    <p:set>
                                      <p:cBhvr>
                                        <p:cTn id="2035" dur="1" fill="hold">
                                          <p:stCondLst>
                                            <p:cond delay="0"/>
                                          </p:stCondLst>
                                        </p:cTn>
                                        <p:tgtEl>
                                          <p:spTgt spid="714"/>
                                        </p:tgtEl>
                                        <p:attrNameLst>
                                          <p:attrName>style.visibility</p:attrName>
                                        </p:attrNameLst>
                                      </p:cBhvr>
                                      <p:to>
                                        <p:strVal val="hidden"/>
                                      </p:to>
                                    </p:set>
                                  </p:childTnLst>
                                </p:cTn>
                              </p:par>
                              <p:par>
                                <p:cTn id="2036" presetID="1" presetClass="exit" presetSubtype="0" fill="hold" grpId="3" nodeType="withEffect">
                                  <p:stCondLst>
                                    <p:cond delay="0"/>
                                  </p:stCondLst>
                                  <p:childTnLst>
                                    <p:set>
                                      <p:cBhvr>
                                        <p:cTn id="2037" dur="1" fill="hold">
                                          <p:stCondLst>
                                            <p:cond delay="0"/>
                                          </p:stCondLst>
                                        </p:cTn>
                                        <p:tgtEl>
                                          <p:spTgt spid="715"/>
                                        </p:tgtEl>
                                        <p:attrNameLst>
                                          <p:attrName>style.visibility</p:attrName>
                                        </p:attrNameLst>
                                      </p:cBhvr>
                                      <p:to>
                                        <p:strVal val="hidden"/>
                                      </p:to>
                                    </p:set>
                                  </p:childTnLst>
                                </p:cTn>
                              </p:par>
                              <p:par>
                                <p:cTn id="2038" presetID="1" presetClass="entr" presetSubtype="0" fill="hold" grpId="0" nodeType="withEffect">
                                  <p:stCondLst>
                                    <p:cond delay="0"/>
                                  </p:stCondLst>
                                  <p:childTnLst>
                                    <p:set>
                                      <p:cBhvr>
                                        <p:cTn id="2039" dur="1" fill="hold">
                                          <p:stCondLst>
                                            <p:cond delay="0"/>
                                          </p:stCondLst>
                                        </p:cTn>
                                        <p:tgtEl>
                                          <p:spTgt spid="717"/>
                                        </p:tgtEl>
                                        <p:attrNameLst>
                                          <p:attrName>style.visibility</p:attrName>
                                        </p:attrNameLst>
                                      </p:cBhvr>
                                      <p:to>
                                        <p:strVal val="visible"/>
                                      </p:to>
                                    </p:set>
                                  </p:childTnLst>
                                </p:cTn>
                              </p:par>
                              <p:par>
                                <p:cTn id="2040" presetID="1" presetClass="entr" presetSubtype="0" fill="hold" grpId="0" nodeType="withEffect">
                                  <p:stCondLst>
                                    <p:cond delay="0"/>
                                  </p:stCondLst>
                                  <p:childTnLst>
                                    <p:set>
                                      <p:cBhvr>
                                        <p:cTn id="2041" dur="1" fill="hold">
                                          <p:stCondLst>
                                            <p:cond delay="0"/>
                                          </p:stCondLst>
                                        </p:cTn>
                                        <p:tgtEl>
                                          <p:spTgt spid="716"/>
                                        </p:tgtEl>
                                        <p:attrNameLst>
                                          <p:attrName>style.visibility</p:attrName>
                                        </p:attrNameLst>
                                      </p:cBhvr>
                                      <p:to>
                                        <p:strVal val="visible"/>
                                      </p:to>
                                    </p:set>
                                  </p:childTnLst>
                                </p:cTn>
                              </p:par>
                            </p:childTnLst>
                          </p:cTn>
                        </p:par>
                      </p:childTnLst>
                    </p:cTn>
                  </p:par>
                </p:childTnLst>
              </p:cTn>
              <p:nextCondLst>
                <p:cond evt="onClick" delay="0">
                  <p:tgtEl>
                    <p:spTgt spid="714"/>
                  </p:tgtEl>
                </p:cond>
              </p:nextCondLst>
            </p:seq>
            <p:seq concurrent="1" nextAc="seek">
              <p:cTn id="2042" restart="whenNotActive" fill="hold" evtFilter="cancelBubble" nodeType="interactiveSeq">
                <p:stCondLst>
                  <p:cond evt="onClick" delay="0">
                    <p:tgtEl>
                      <p:spTgt spid="717"/>
                    </p:tgtEl>
                  </p:cond>
                </p:stCondLst>
                <p:endSync evt="end" delay="0">
                  <p:rtn val="all"/>
                </p:endSync>
                <p:childTnLst>
                  <p:par>
                    <p:cTn id="2043" fill="hold">
                      <p:stCondLst>
                        <p:cond delay="0"/>
                      </p:stCondLst>
                      <p:childTnLst>
                        <p:par>
                          <p:cTn id="2044" fill="hold">
                            <p:stCondLst>
                              <p:cond delay="0"/>
                            </p:stCondLst>
                            <p:childTnLst>
                              <p:par>
                                <p:cTn id="2045" presetID="1" presetClass="exit" presetSubtype="0" fill="hold" grpId="1" nodeType="withEffect">
                                  <p:stCondLst>
                                    <p:cond delay="0"/>
                                  </p:stCondLst>
                                  <p:childTnLst>
                                    <p:set>
                                      <p:cBhvr>
                                        <p:cTn id="2046" dur="1" fill="hold">
                                          <p:stCondLst>
                                            <p:cond delay="0"/>
                                          </p:stCondLst>
                                        </p:cTn>
                                        <p:tgtEl>
                                          <p:spTgt spid="717"/>
                                        </p:tgtEl>
                                        <p:attrNameLst>
                                          <p:attrName>style.visibility</p:attrName>
                                        </p:attrNameLst>
                                      </p:cBhvr>
                                      <p:to>
                                        <p:strVal val="hidden"/>
                                      </p:to>
                                    </p:set>
                                  </p:childTnLst>
                                </p:cTn>
                              </p:par>
                              <p:par>
                                <p:cTn id="2047" presetID="1" presetClass="exit" presetSubtype="0" fill="hold" grpId="1" nodeType="withEffect">
                                  <p:stCondLst>
                                    <p:cond delay="0"/>
                                  </p:stCondLst>
                                  <p:childTnLst>
                                    <p:set>
                                      <p:cBhvr>
                                        <p:cTn id="2048" dur="1" fill="hold">
                                          <p:stCondLst>
                                            <p:cond delay="0"/>
                                          </p:stCondLst>
                                        </p:cTn>
                                        <p:tgtEl>
                                          <p:spTgt spid="716"/>
                                        </p:tgtEl>
                                        <p:attrNameLst>
                                          <p:attrName>style.visibility</p:attrName>
                                        </p:attrNameLst>
                                      </p:cBhvr>
                                      <p:to>
                                        <p:strVal val="hidden"/>
                                      </p:to>
                                    </p:set>
                                  </p:childTnLst>
                                </p:cTn>
                              </p:par>
                              <p:par>
                                <p:cTn id="2049" presetID="1" presetClass="entr" presetSubtype="0" fill="hold" grpId="3" nodeType="withEffect">
                                  <p:stCondLst>
                                    <p:cond delay="0"/>
                                  </p:stCondLst>
                                  <p:childTnLst>
                                    <p:set>
                                      <p:cBhvr>
                                        <p:cTn id="2050" dur="1" fill="hold">
                                          <p:stCondLst>
                                            <p:cond delay="0"/>
                                          </p:stCondLst>
                                        </p:cTn>
                                        <p:tgtEl>
                                          <p:spTgt spid="714"/>
                                        </p:tgtEl>
                                        <p:attrNameLst>
                                          <p:attrName>style.visibility</p:attrName>
                                        </p:attrNameLst>
                                      </p:cBhvr>
                                      <p:to>
                                        <p:strVal val="visible"/>
                                      </p:to>
                                    </p:set>
                                  </p:childTnLst>
                                </p:cTn>
                              </p:par>
                              <p:par>
                                <p:cTn id="2051" presetID="1" presetClass="entr" presetSubtype="0" fill="hold" grpId="2" nodeType="withEffect">
                                  <p:stCondLst>
                                    <p:cond delay="0"/>
                                  </p:stCondLst>
                                  <p:childTnLst>
                                    <p:set>
                                      <p:cBhvr>
                                        <p:cTn id="2052"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7"/>
                  </p:tgtEl>
                </p:cond>
              </p:nextCondLst>
            </p:seq>
            <p:seq concurrent="1" nextAc="seek">
              <p:cTn id="2053" restart="whenNotActive" fill="hold" evtFilter="cancelBubble" nodeType="interactiveSeq">
                <p:stCondLst>
                  <p:cond evt="onClick" delay="0">
                    <p:tgtEl>
                      <p:spTgt spid="716"/>
                    </p:tgtEl>
                  </p:cond>
                </p:stCondLst>
                <p:endSync evt="end" delay="0">
                  <p:rtn val="all"/>
                </p:endSync>
                <p:childTnLst>
                  <p:par>
                    <p:cTn id="2054" fill="hold">
                      <p:stCondLst>
                        <p:cond delay="0"/>
                      </p:stCondLst>
                      <p:childTnLst>
                        <p:par>
                          <p:cTn id="2055" fill="hold">
                            <p:stCondLst>
                              <p:cond delay="0"/>
                            </p:stCondLst>
                            <p:childTnLst>
                              <p:par>
                                <p:cTn id="2056" presetID="1" presetClass="exit" presetSubtype="0" fill="hold" grpId="2" nodeType="withEffect">
                                  <p:stCondLst>
                                    <p:cond delay="0"/>
                                  </p:stCondLst>
                                  <p:childTnLst>
                                    <p:set>
                                      <p:cBhvr>
                                        <p:cTn id="2057" dur="1" fill="hold">
                                          <p:stCondLst>
                                            <p:cond delay="0"/>
                                          </p:stCondLst>
                                        </p:cTn>
                                        <p:tgtEl>
                                          <p:spTgt spid="716"/>
                                        </p:tgtEl>
                                        <p:attrNameLst>
                                          <p:attrName>style.visibility</p:attrName>
                                        </p:attrNameLst>
                                      </p:cBhvr>
                                      <p:to>
                                        <p:strVal val="hidden"/>
                                      </p:to>
                                    </p:set>
                                  </p:childTnLst>
                                </p:cTn>
                              </p:par>
                              <p:par>
                                <p:cTn id="2058" presetID="1" presetClass="exit" presetSubtype="0" fill="hold" grpId="2" nodeType="withEffect">
                                  <p:stCondLst>
                                    <p:cond delay="0"/>
                                  </p:stCondLst>
                                  <p:childTnLst>
                                    <p:set>
                                      <p:cBhvr>
                                        <p:cTn id="2059" dur="1" fill="hold">
                                          <p:stCondLst>
                                            <p:cond delay="0"/>
                                          </p:stCondLst>
                                        </p:cTn>
                                        <p:tgtEl>
                                          <p:spTgt spid="717"/>
                                        </p:tgtEl>
                                        <p:attrNameLst>
                                          <p:attrName>style.visibility</p:attrName>
                                        </p:attrNameLst>
                                      </p:cBhvr>
                                      <p:to>
                                        <p:strVal val="hidden"/>
                                      </p:to>
                                    </p:set>
                                  </p:childTnLst>
                                </p:cTn>
                              </p:par>
                              <p:par>
                                <p:cTn id="2060" presetID="1" presetClass="entr" presetSubtype="0" fill="hold" grpId="3" nodeType="withEffect">
                                  <p:stCondLst>
                                    <p:cond delay="0"/>
                                  </p:stCondLst>
                                  <p:childTnLst>
                                    <p:set>
                                      <p:cBhvr>
                                        <p:cTn id="2061" dur="1" fill="hold">
                                          <p:stCondLst>
                                            <p:cond delay="0"/>
                                          </p:stCondLst>
                                        </p:cTn>
                                        <p:tgtEl>
                                          <p:spTgt spid="719"/>
                                        </p:tgtEl>
                                        <p:attrNameLst>
                                          <p:attrName>style.visibility</p:attrName>
                                        </p:attrNameLst>
                                      </p:cBhvr>
                                      <p:to>
                                        <p:strVal val="visible"/>
                                      </p:to>
                                    </p:set>
                                  </p:childTnLst>
                                </p:cTn>
                              </p:par>
                              <p:par>
                                <p:cTn id="2062" presetID="1" presetClass="entr" presetSubtype="0" fill="hold" grpId="3" nodeType="withEffect">
                                  <p:stCondLst>
                                    <p:cond delay="0"/>
                                  </p:stCondLst>
                                  <p:childTnLst>
                                    <p:set>
                                      <p:cBhvr>
                                        <p:cTn id="2063" dur="1" fill="hold">
                                          <p:stCondLst>
                                            <p:cond delay="0"/>
                                          </p:stCondLst>
                                        </p:cTn>
                                        <p:tgtEl>
                                          <p:spTgt spid="718"/>
                                        </p:tgtEl>
                                        <p:attrNameLst>
                                          <p:attrName>style.visibility</p:attrName>
                                        </p:attrNameLst>
                                      </p:cBhvr>
                                      <p:to>
                                        <p:strVal val="visible"/>
                                      </p:to>
                                    </p:set>
                                  </p:childTnLst>
                                </p:cTn>
                              </p:par>
                            </p:childTnLst>
                          </p:cTn>
                        </p:par>
                      </p:childTnLst>
                    </p:cTn>
                  </p:par>
                </p:childTnLst>
              </p:cTn>
              <p:nextCondLst>
                <p:cond evt="onClick" delay="0">
                  <p:tgtEl>
                    <p:spTgt spid="716"/>
                  </p:tgtEl>
                </p:cond>
              </p:nextCondLst>
            </p:seq>
            <p:seq concurrent="1" nextAc="seek">
              <p:cTn id="2064" restart="whenNotActive" fill="hold" evtFilter="cancelBubble" nodeType="interactiveSeq">
                <p:stCondLst>
                  <p:cond evt="onClick" delay="0">
                    <p:tgtEl>
                      <p:spTgt spid="719"/>
                    </p:tgtEl>
                  </p:cond>
                </p:stCondLst>
                <p:endSync evt="end" delay="0">
                  <p:rtn val="all"/>
                </p:endSync>
                <p:childTnLst>
                  <p:par>
                    <p:cTn id="2065" fill="hold">
                      <p:stCondLst>
                        <p:cond delay="0"/>
                      </p:stCondLst>
                      <p:childTnLst>
                        <p:par>
                          <p:cTn id="2066" fill="hold">
                            <p:stCondLst>
                              <p:cond delay="0"/>
                            </p:stCondLst>
                            <p:childTnLst>
                              <p:par>
                                <p:cTn id="2067" presetID="1" presetClass="exit" presetSubtype="0" fill="hold" grpId="1" nodeType="withEffect">
                                  <p:stCondLst>
                                    <p:cond delay="0"/>
                                  </p:stCondLst>
                                  <p:childTnLst>
                                    <p:set>
                                      <p:cBhvr>
                                        <p:cTn id="2068" dur="1" fill="hold">
                                          <p:stCondLst>
                                            <p:cond delay="0"/>
                                          </p:stCondLst>
                                        </p:cTn>
                                        <p:tgtEl>
                                          <p:spTgt spid="719"/>
                                        </p:tgtEl>
                                        <p:attrNameLst>
                                          <p:attrName>style.visibility</p:attrName>
                                        </p:attrNameLst>
                                      </p:cBhvr>
                                      <p:to>
                                        <p:strVal val="hidden"/>
                                      </p:to>
                                    </p:set>
                                  </p:childTnLst>
                                </p:cTn>
                              </p:par>
                              <p:par>
                                <p:cTn id="2069" presetID="1" presetClass="exit" presetSubtype="0" fill="hold" grpId="1" nodeType="withEffect">
                                  <p:stCondLst>
                                    <p:cond delay="0"/>
                                  </p:stCondLst>
                                  <p:childTnLst>
                                    <p:set>
                                      <p:cBhvr>
                                        <p:cTn id="2070" dur="1" fill="hold">
                                          <p:stCondLst>
                                            <p:cond delay="0"/>
                                          </p:stCondLst>
                                        </p:cTn>
                                        <p:tgtEl>
                                          <p:spTgt spid="718"/>
                                        </p:tgtEl>
                                        <p:attrNameLst>
                                          <p:attrName>style.visibility</p:attrName>
                                        </p:attrNameLst>
                                      </p:cBhvr>
                                      <p:to>
                                        <p:strVal val="hidden"/>
                                      </p:to>
                                    </p:set>
                                  </p:childTnLst>
                                </p:cTn>
                              </p:par>
                              <p:par>
                                <p:cTn id="2071" presetID="1" presetClass="entr" presetSubtype="0" fill="hold" grpId="3" nodeType="withEffect">
                                  <p:stCondLst>
                                    <p:cond delay="0"/>
                                  </p:stCondLst>
                                  <p:childTnLst>
                                    <p:set>
                                      <p:cBhvr>
                                        <p:cTn id="2072" dur="1" fill="hold">
                                          <p:stCondLst>
                                            <p:cond delay="0"/>
                                          </p:stCondLst>
                                        </p:cTn>
                                        <p:tgtEl>
                                          <p:spTgt spid="717"/>
                                        </p:tgtEl>
                                        <p:attrNameLst>
                                          <p:attrName>style.visibility</p:attrName>
                                        </p:attrNameLst>
                                      </p:cBhvr>
                                      <p:to>
                                        <p:strVal val="visible"/>
                                      </p:to>
                                    </p:set>
                                  </p:childTnLst>
                                </p:cTn>
                              </p:par>
                              <p:par>
                                <p:cTn id="2073" presetID="1" presetClass="entr" presetSubtype="0" fill="hold" grpId="3" nodeType="withEffect">
                                  <p:stCondLst>
                                    <p:cond delay="0"/>
                                  </p:stCondLst>
                                  <p:childTnLst>
                                    <p:set>
                                      <p:cBhvr>
                                        <p:cTn id="2074" dur="1" fill="hold">
                                          <p:stCondLst>
                                            <p:cond delay="0"/>
                                          </p:stCondLst>
                                        </p:cTn>
                                        <p:tgtEl>
                                          <p:spTgt spid="716"/>
                                        </p:tgtEl>
                                        <p:attrNameLst>
                                          <p:attrName>style.visibility</p:attrName>
                                        </p:attrNameLst>
                                      </p:cBhvr>
                                      <p:to>
                                        <p:strVal val="visible"/>
                                      </p:to>
                                    </p:set>
                                  </p:childTnLst>
                                </p:cTn>
                              </p:par>
                            </p:childTnLst>
                          </p:cTn>
                        </p:par>
                      </p:childTnLst>
                    </p:cTn>
                  </p:par>
                </p:childTnLst>
              </p:cTn>
              <p:nextCondLst>
                <p:cond evt="onClick" delay="0">
                  <p:tgtEl>
                    <p:spTgt spid="719"/>
                  </p:tgtEl>
                </p:cond>
              </p:nextCondLst>
            </p:seq>
            <p:seq concurrent="1" nextAc="seek">
              <p:cTn id="2075" restart="whenNotActive" fill="hold" evtFilter="cancelBubble" nodeType="interactiveSeq">
                <p:stCondLst>
                  <p:cond evt="onClick" delay="0">
                    <p:tgtEl>
                      <p:spTgt spid="718"/>
                    </p:tgtEl>
                  </p:cond>
                </p:stCondLst>
                <p:endSync evt="end" delay="0">
                  <p:rtn val="all"/>
                </p:endSync>
                <p:childTnLst>
                  <p:par>
                    <p:cTn id="2076" fill="hold">
                      <p:stCondLst>
                        <p:cond delay="0"/>
                      </p:stCondLst>
                      <p:childTnLst>
                        <p:par>
                          <p:cTn id="2077" fill="hold">
                            <p:stCondLst>
                              <p:cond delay="0"/>
                            </p:stCondLst>
                            <p:childTnLst>
                              <p:par>
                                <p:cTn id="2078" presetID="1" presetClass="exit" presetSubtype="0" fill="hold" grpId="2" nodeType="withEffect">
                                  <p:stCondLst>
                                    <p:cond delay="0"/>
                                  </p:stCondLst>
                                  <p:childTnLst>
                                    <p:set>
                                      <p:cBhvr>
                                        <p:cTn id="2079" dur="1" fill="hold">
                                          <p:stCondLst>
                                            <p:cond delay="0"/>
                                          </p:stCondLst>
                                        </p:cTn>
                                        <p:tgtEl>
                                          <p:spTgt spid="718"/>
                                        </p:tgtEl>
                                        <p:attrNameLst>
                                          <p:attrName>style.visibility</p:attrName>
                                        </p:attrNameLst>
                                      </p:cBhvr>
                                      <p:to>
                                        <p:strVal val="hidden"/>
                                      </p:to>
                                    </p:set>
                                  </p:childTnLst>
                                </p:cTn>
                              </p:par>
                              <p:par>
                                <p:cTn id="2080" presetID="1" presetClass="exit" presetSubtype="0" fill="hold" grpId="2" nodeType="withEffect">
                                  <p:stCondLst>
                                    <p:cond delay="0"/>
                                  </p:stCondLst>
                                  <p:childTnLst>
                                    <p:set>
                                      <p:cBhvr>
                                        <p:cTn id="2081" dur="1" fill="hold">
                                          <p:stCondLst>
                                            <p:cond delay="0"/>
                                          </p:stCondLst>
                                        </p:cTn>
                                        <p:tgtEl>
                                          <p:spTgt spid="719"/>
                                        </p:tgtEl>
                                        <p:attrNameLst>
                                          <p:attrName>style.visibility</p:attrName>
                                        </p:attrNameLst>
                                      </p:cBhvr>
                                      <p:to>
                                        <p:strVal val="hidden"/>
                                      </p:to>
                                    </p:set>
                                  </p:childTnLst>
                                </p:cTn>
                              </p:par>
                              <p:par>
                                <p:cTn id="2082" presetID="1" presetClass="entr" presetSubtype="0" fill="hold" grpId="3" nodeType="withEffect">
                                  <p:stCondLst>
                                    <p:cond delay="0"/>
                                  </p:stCondLst>
                                  <p:childTnLst>
                                    <p:set>
                                      <p:cBhvr>
                                        <p:cTn id="2083" dur="1" fill="hold">
                                          <p:stCondLst>
                                            <p:cond delay="0"/>
                                          </p:stCondLst>
                                        </p:cTn>
                                        <p:tgtEl>
                                          <p:spTgt spid="721"/>
                                        </p:tgtEl>
                                        <p:attrNameLst>
                                          <p:attrName>style.visibility</p:attrName>
                                        </p:attrNameLst>
                                      </p:cBhvr>
                                      <p:to>
                                        <p:strVal val="visible"/>
                                      </p:to>
                                    </p:set>
                                  </p:childTnLst>
                                </p:cTn>
                              </p:par>
                              <p:par>
                                <p:cTn id="2084" presetID="1" presetClass="entr" presetSubtype="0" fill="hold" grpId="3" nodeType="withEffect">
                                  <p:stCondLst>
                                    <p:cond delay="0"/>
                                  </p:stCondLst>
                                  <p:childTnLst>
                                    <p:set>
                                      <p:cBhvr>
                                        <p:cTn id="2085" dur="1" fill="hold">
                                          <p:stCondLst>
                                            <p:cond delay="0"/>
                                          </p:stCondLst>
                                        </p:cTn>
                                        <p:tgtEl>
                                          <p:spTgt spid="720"/>
                                        </p:tgtEl>
                                        <p:attrNameLst>
                                          <p:attrName>style.visibility</p:attrName>
                                        </p:attrNameLst>
                                      </p:cBhvr>
                                      <p:to>
                                        <p:strVal val="visible"/>
                                      </p:to>
                                    </p:set>
                                  </p:childTnLst>
                                </p:cTn>
                              </p:par>
                            </p:childTnLst>
                          </p:cTn>
                        </p:par>
                      </p:childTnLst>
                    </p:cTn>
                  </p:par>
                </p:childTnLst>
              </p:cTn>
              <p:nextCondLst>
                <p:cond evt="onClick" delay="0">
                  <p:tgtEl>
                    <p:spTgt spid="718"/>
                  </p:tgtEl>
                </p:cond>
              </p:nextCondLst>
            </p:seq>
            <p:seq concurrent="1" nextAc="seek">
              <p:cTn id="2086" restart="whenNotActive" fill="hold" evtFilter="cancelBubble" nodeType="interactiveSeq">
                <p:stCondLst>
                  <p:cond evt="onClick" delay="0">
                    <p:tgtEl>
                      <p:spTgt spid="721"/>
                    </p:tgtEl>
                  </p:cond>
                </p:stCondLst>
                <p:endSync evt="end" delay="0">
                  <p:rtn val="all"/>
                </p:endSync>
                <p:childTnLst>
                  <p:par>
                    <p:cTn id="2087" fill="hold">
                      <p:stCondLst>
                        <p:cond delay="0"/>
                      </p:stCondLst>
                      <p:childTnLst>
                        <p:par>
                          <p:cTn id="2088" fill="hold">
                            <p:stCondLst>
                              <p:cond delay="0"/>
                            </p:stCondLst>
                            <p:childTnLst>
                              <p:par>
                                <p:cTn id="2089" presetID="1" presetClass="exit" presetSubtype="0" fill="hold" grpId="1" nodeType="withEffect">
                                  <p:stCondLst>
                                    <p:cond delay="0"/>
                                  </p:stCondLst>
                                  <p:childTnLst>
                                    <p:set>
                                      <p:cBhvr>
                                        <p:cTn id="2090" dur="1" fill="hold">
                                          <p:stCondLst>
                                            <p:cond delay="0"/>
                                          </p:stCondLst>
                                        </p:cTn>
                                        <p:tgtEl>
                                          <p:spTgt spid="721"/>
                                        </p:tgtEl>
                                        <p:attrNameLst>
                                          <p:attrName>style.visibility</p:attrName>
                                        </p:attrNameLst>
                                      </p:cBhvr>
                                      <p:to>
                                        <p:strVal val="hidden"/>
                                      </p:to>
                                    </p:set>
                                  </p:childTnLst>
                                </p:cTn>
                              </p:par>
                              <p:par>
                                <p:cTn id="2091" presetID="1" presetClass="exit" presetSubtype="0" fill="hold" grpId="1" nodeType="withEffect">
                                  <p:stCondLst>
                                    <p:cond delay="0"/>
                                  </p:stCondLst>
                                  <p:childTnLst>
                                    <p:set>
                                      <p:cBhvr>
                                        <p:cTn id="2092" dur="1" fill="hold">
                                          <p:stCondLst>
                                            <p:cond delay="0"/>
                                          </p:stCondLst>
                                        </p:cTn>
                                        <p:tgtEl>
                                          <p:spTgt spid="720"/>
                                        </p:tgtEl>
                                        <p:attrNameLst>
                                          <p:attrName>style.visibility</p:attrName>
                                        </p:attrNameLst>
                                      </p:cBhvr>
                                      <p:to>
                                        <p:strVal val="hidden"/>
                                      </p:to>
                                    </p:set>
                                  </p:childTnLst>
                                </p:cTn>
                              </p:par>
                              <p:par>
                                <p:cTn id="2093" presetID="1" presetClass="entr" presetSubtype="0" fill="hold" grpId="0" nodeType="withEffect">
                                  <p:stCondLst>
                                    <p:cond delay="0"/>
                                  </p:stCondLst>
                                  <p:childTnLst>
                                    <p:set>
                                      <p:cBhvr>
                                        <p:cTn id="2094" dur="1" fill="hold">
                                          <p:stCondLst>
                                            <p:cond delay="0"/>
                                          </p:stCondLst>
                                        </p:cTn>
                                        <p:tgtEl>
                                          <p:spTgt spid="719"/>
                                        </p:tgtEl>
                                        <p:attrNameLst>
                                          <p:attrName>style.visibility</p:attrName>
                                        </p:attrNameLst>
                                      </p:cBhvr>
                                      <p:to>
                                        <p:strVal val="visible"/>
                                      </p:to>
                                    </p:set>
                                  </p:childTnLst>
                                </p:cTn>
                              </p:par>
                              <p:par>
                                <p:cTn id="2095" presetID="1" presetClass="entr" presetSubtype="0" fill="hold" grpId="0" nodeType="withEffect">
                                  <p:stCondLst>
                                    <p:cond delay="0"/>
                                  </p:stCondLst>
                                  <p:childTnLst>
                                    <p:set>
                                      <p:cBhvr>
                                        <p:cTn id="2096" dur="1" fill="hold">
                                          <p:stCondLst>
                                            <p:cond delay="0"/>
                                          </p:stCondLst>
                                        </p:cTn>
                                        <p:tgtEl>
                                          <p:spTgt spid="718"/>
                                        </p:tgtEl>
                                        <p:attrNameLst>
                                          <p:attrName>style.visibility</p:attrName>
                                        </p:attrNameLst>
                                      </p:cBhvr>
                                      <p:to>
                                        <p:strVal val="visible"/>
                                      </p:to>
                                    </p:set>
                                  </p:childTnLst>
                                </p:cTn>
                              </p:par>
                            </p:childTnLst>
                          </p:cTn>
                        </p:par>
                      </p:childTnLst>
                    </p:cTn>
                  </p:par>
                </p:childTnLst>
              </p:cTn>
              <p:nextCondLst>
                <p:cond evt="onClick" delay="0">
                  <p:tgtEl>
                    <p:spTgt spid="721"/>
                  </p:tgtEl>
                </p:cond>
              </p:nextCondLst>
            </p:seq>
            <p:seq concurrent="1" nextAc="seek">
              <p:cTn id="2097" restart="whenNotActive" fill="hold" evtFilter="cancelBubble" nodeType="interactiveSeq">
                <p:stCondLst>
                  <p:cond evt="onClick" delay="0">
                    <p:tgtEl>
                      <p:spTgt spid="720"/>
                    </p:tgtEl>
                  </p:cond>
                </p:stCondLst>
                <p:endSync evt="end" delay="0">
                  <p:rtn val="all"/>
                </p:endSync>
                <p:childTnLst>
                  <p:par>
                    <p:cTn id="2098" fill="hold">
                      <p:stCondLst>
                        <p:cond delay="0"/>
                      </p:stCondLst>
                      <p:childTnLst>
                        <p:par>
                          <p:cTn id="2099" fill="hold">
                            <p:stCondLst>
                              <p:cond delay="0"/>
                            </p:stCondLst>
                            <p:childTnLst>
                              <p:par>
                                <p:cTn id="2100" presetID="1" presetClass="exit" presetSubtype="0" fill="hold" grpId="2" nodeType="withEffect">
                                  <p:stCondLst>
                                    <p:cond delay="0"/>
                                  </p:stCondLst>
                                  <p:childTnLst>
                                    <p:set>
                                      <p:cBhvr>
                                        <p:cTn id="2101" dur="1" fill="hold">
                                          <p:stCondLst>
                                            <p:cond delay="0"/>
                                          </p:stCondLst>
                                        </p:cTn>
                                        <p:tgtEl>
                                          <p:spTgt spid="720"/>
                                        </p:tgtEl>
                                        <p:attrNameLst>
                                          <p:attrName>style.visibility</p:attrName>
                                        </p:attrNameLst>
                                      </p:cBhvr>
                                      <p:to>
                                        <p:strVal val="hidden"/>
                                      </p:to>
                                    </p:set>
                                  </p:childTnLst>
                                </p:cTn>
                              </p:par>
                              <p:par>
                                <p:cTn id="2102" presetID="1" presetClass="exit" presetSubtype="0" fill="hold" grpId="2" nodeType="withEffect">
                                  <p:stCondLst>
                                    <p:cond delay="0"/>
                                  </p:stCondLst>
                                  <p:childTnLst>
                                    <p:set>
                                      <p:cBhvr>
                                        <p:cTn id="2103" dur="1" fill="hold">
                                          <p:stCondLst>
                                            <p:cond delay="0"/>
                                          </p:stCondLst>
                                        </p:cTn>
                                        <p:tgtEl>
                                          <p:spTgt spid="721"/>
                                        </p:tgtEl>
                                        <p:attrNameLst>
                                          <p:attrName>style.visibility</p:attrName>
                                        </p:attrNameLst>
                                      </p:cBhvr>
                                      <p:to>
                                        <p:strVal val="hidden"/>
                                      </p:to>
                                    </p:set>
                                  </p:childTnLst>
                                </p:cTn>
                              </p:par>
                              <p:par>
                                <p:cTn id="2104" presetID="1" presetClass="entr" presetSubtype="0" fill="hold" grpId="0" nodeType="withEffect">
                                  <p:stCondLst>
                                    <p:cond delay="0"/>
                                  </p:stCondLst>
                                  <p:childTnLst>
                                    <p:set>
                                      <p:cBhvr>
                                        <p:cTn id="2105" dur="1" fill="hold">
                                          <p:stCondLst>
                                            <p:cond delay="0"/>
                                          </p:stCondLst>
                                        </p:cTn>
                                        <p:tgtEl>
                                          <p:spTgt spid="723"/>
                                        </p:tgtEl>
                                        <p:attrNameLst>
                                          <p:attrName>style.visibility</p:attrName>
                                        </p:attrNameLst>
                                      </p:cBhvr>
                                      <p:to>
                                        <p:strVal val="visible"/>
                                      </p:to>
                                    </p:set>
                                  </p:childTnLst>
                                </p:cTn>
                              </p:par>
                              <p:par>
                                <p:cTn id="2106" presetID="1" presetClass="entr" presetSubtype="0" fill="hold" grpId="0" nodeType="withEffect">
                                  <p:stCondLst>
                                    <p:cond delay="0"/>
                                  </p:stCondLst>
                                  <p:childTnLst>
                                    <p:set>
                                      <p:cBhvr>
                                        <p:cTn id="2107" dur="1" fill="hold">
                                          <p:stCondLst>
                                            <p:cond delay="0"/>
                                          </p:stCondLst>
                                        </p:cTn>
                                        <p:tgtEl>
                                          <p:spTgt spid="722"/>
                                        </p:tgtEl>
                                        <p:attrNameLst>
                                          <p:attrName>style.visibility</p:attrName>
                                        </p:attrNameLst>
                                      </p:cBhvr>
                                      <p:to>
                                        <p:strVal val="visible"/>
                                      </p:to>
                                    </p:set>
                                  </p:childTnLst>
                                </p:cTn>
                              </p:par>
                            </p:childTnLst>
                          </p:cTn>
                        </p:par>
                      </p:childTnLst>
                    </p:cTn>
                  </p:par>
                </p:childTnLst>
              </p:cTn>
              <p:nextCondLst>
                <p:cond evt="onClick" delay="0">
                  <p:tgtEl>
                    <p:spTgt spid="720"/>
                  </p:tgtEl>
                </p:cond>
              </p:nextCondLst>
            </p:seq>
            <p:seq concurrent="1" nextAc="seek">
              <p:cTn id="2108" restart="whenNotActive" fill="hold" evtFilter="cancelBubble" nodeType="interactiveSeq">
                <p:stCondLst>
                  <p:cond evt="onClick" delay="0">
                    <p:tgtEl>
                      <p:spTgt spid="723"/>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1" nodeType="withEffect">
                                  <p:stCondLst>
                                    <p:cond delay="0"/>
                                  </p:stCondLst>
                                  <p:childTnLst>
                                    <p:set>
                                      <p:cBhvr>
                                        <p:cTn id="2112" dur="1" fill="hold">
                                          <p:stCondLst>
                                            <p:cond delay="0"/>
                                          </p:stCondLst>
                                        </p:cTn>
                                        <p:tgtEl>
                                          <p:spTgt spid="723"/>
                                        </p:tgtEl>
                                        <p:attrNameLst>
                                          <p:attrName>style.visibility</p:attrName>
                                        </p:attrNameLst>
                                      </p:cBhvr>
                                      <p:to>
                                        <p:strVal val="hidden"/>
                                      </p:to>
                                    </p:set>
                                  </p:childTnLst>
                                </p:cTn>
                              </p:par>
                              <p:par>
                                <p:cTn id="2113" presetID="1" presetClass="exit" presetSubtype="0" fill="hold" grpId="1" nodeType="withEffect">
                                  <p:stCondLst>
                                    <p:cond delay="0"/>
                                  </p:stCondLst>
                                  <p:childTnLst>
                                    <p:set>
                                      <p:cBhvr>
                                        <p:cTn id="2114" dur="1" fill="hold">
                                          <p:stCondLst>
                                            <p:cond delay="0"/>
                                          </p:stCondLst>
                                        </p:cTn>
                                        <p:tgtEl>
                                          <p:spTgt spid="722"/>
                                        </p:tgtEl>
                                        <p:attrNameLst>
                                          <p:attrName>style.visibility</p:attrName>
                                        </p:attrNameLst>
                                      </p:cBhvr>
                                      <p:to>
                                        <p:strVal val="hidden"/>
                                      </p:to>
                                    </p:set>
                                  </p:childTnLst>
                                </p:cTn>
                              </p:par>
                              <p:par>
                                <p:cTn id="2115" presetID="1" presetClass="entr" presetSubtype="0" fill="hold" grpId="0" nodeType="withEffect">
                                  <p:stCondLst>
                                    <p:cond delay="0"/>
                                  </p:stCondLst>
                                  <p:childTnLst>
                                    <p:set>
                                      <p:cBhvr>
                                        <p:cTn id="2116" dur="1" fill="hold">
                                          <p:stCondLst>
                                            <p:cond delay="0"/>
                                          </p:stCondLst>
                                        </p:cTn>
                                        <p:tgtEl>
                                          <p:spTgt spid="721"/>
                                        </p:tgtEl>
                                        <p:attrNameLst>
                                          <p:attrName>style.visibility</p:attrName>
                                        </p:attrNameLst>
                                      </p:cBhvr>
                                      <p:to>
                                        <p:strVal val="visible"/>
                                      </p:to>
                                    </p:set>
                                  </p:childTnLst>
                                </p:cTn>
                              </p:par>
                              <p:par>
                                <p:cTn id="2117" presetID="1" presetClass="entr" presetSubtype="0" fill="hold" grpId="0" nodeType="withEffect">
                                  <p:stCondLst>
                                    <p:cond delay="0"/>
                                  </p:stCondLst>
                                  <p:childTnLst>
                                    <p:set>
                                      <p:cBhvr>
                                        <p:cTn id="2118" dur="1" fill="hold">
                                          <p:stCondLst>
                                            <p:cond delay="0"/>
                                          </p:stCondLst>
                                        </p:cTn>
                                        <p:tgtEl>
                                          <p:spTgt spid="720"/>
                                        </p:tgtEl>
                                        <p:attrNameLst>
                                          <p:attrName>style.visibility</p:attrName>
                                        </p:attrNameLst>
                                      </p:cBhvr>
                                      <p:to>
                                        <p:strVal val="visible"/>
                                      </p:to>
                                    </p:set>
                                  </p:childTnLst>
                                </p:cTn>
                              </p:par>
                            </p:childTnLst>
                          </p:cTn>
                        </p:par>
                      </p:childTnLst>
                    </p:cTn>
                  </p:par>
                </p:childTnLst>
              </p:cTn>
              <p:nextCondLst>
                <p:cond evt="onClick" delay="0">
                  <p:tgtEl>
                    <p:spTgt spid="723"/>
                  </p:tgtEl>
                </p:cond>
              </p:nextCondLst>
            </p:seq>
            <p:seq concurrent="1" nextAc="seek">
              <p:cTn id="2119" restart="whenNotActive" fill="hold" evtFilter="cancelBubble" nodeType="interactiveSeq">
                <p:stCondLst>
                  <p:cond evt="onClick" delay="0">
                    <p:tgtEl>
                      <p:spTgt spid="722"/>
                    </p:tgtEl>
                  </p:cond>
                </p:stCondLst>
                <p:endSync evt="end" delay="0">
                  <p:rtn val="all"/>
                </p:endSync>
                <p:childTnLst>
                  <p:par>
                    <p:cTn id="2120" fill="hold">
                      <p:stCondLst>
                        <p:cond delay="0"/>
                      </p:stCondLst>
                      <p:childTnLst>
                        <p:par>
                          <p:cTn id="2121" fill="hold">
                            <p:stCondLst>
                              <p:cond delay="0"/>
                            </p:stCondLst>
                            <p:childTnLst>
                              <p:par>
                                <p:cTn id="2122" presetID="1" presetClass="exit" presetSubtype="0" fill="hold" grpId="2" nodeType="withEffect">
                                  <p:stCondLst>
                                    <p:cond delay="0"/>
                                  </p:stCondLst>
                                  <p:childTnLst>
                                    <p:set>
                                      <p:cBhvr>
                                        <p:cTn id="2123" dur="1" fill="hold">
                                          <p:stCondLst>
                                            <p:cond delay="0"/>
                                          </p:stCondLst>
                                        </p:cTn>
                                        <p:tgtEl>
                                          <p:spTgt spid="722"/>
                                        </p:tgtEl>
                                        <p:attrNameLst>
                                          <p:attrName>style.visibility</p:attrName>
                                        </p:attrNameLst>
                                      </p:cBhvr>
                                      <p:to>
                                        <p:strVal val="hidden"/>
                                      </p:to>
                                    </p:set>
                                  </p:childTnLst>
                                </p:cTn>
                              </p:par>
                              <p:par>
                                <p:cTn id="2124" presetID="1" presetClass="exit" presetSubtype="0" fill="hold" grpId="2" nodeType="withEffect">
                                  <p:stCondLst>
                                    <p:cond delay="0"/>
                                  </p:stCondLst>
                                  <p:childTnLst>
                                    <p:set>
                                      <p:cBhvr>
                                        <p:cTn id="2125" dur="1" fill="hold">
                                          <p:stCondLst>
                                            <p:cond delay="0"/>
                                          </p:stCondLst>
                                        </p:cTn>
                                        <p:tgtEl>
                                          <p:spTgt spid="723"/>
                                        </p:tgtEl>
                                        <p:attrNameLst>
                                          <p:attrName>style.visibility</p:attrName>
                                        </p:attrNameLst>
                                      </p:cBhvr>
                                      <p:to>
                                        <p:strVal val="hidden"/>
                                      </p:to>
                                    </p:set>
                                  </p:childTnLst>
                                </p:cTn>
                              </p:par>
                              <p:par>
                                <p:cTn id="2126" presetID="1" presetClass="entr" presetSubtype="0" fill="hold" grpId="3" nodeType="withEffect">
                                  <p:stCondLst>
                                    <p:cond delay="0"/>
                                  </p:stCondLst>
                                  <p:childTnLst>
                                    <p:set>
                                      <p:cBhvr>
                                        <p:cTn id="2127" dur="1" fill="hold">
                                          <p:stCondLst>
                                            <p:cond delay="0"/>
                                          </p:stCondLst>
                                        </p:cTn>
                                        <p:tgtEl>
                                          <p:spTgt spid="725"/>
                                        </p:tgtEl>
                                        <p:attrNameLst>
                                          <p:attrName>style.visibility</p:attrName>
                                        </p:attrNameLst>
                                      </p:cBhvr>
                                      <p:to>
                                        <p:strVal val="visible"/>
                                      </p:to>
                                    </p:set>
                                  </p:childTnLst>
                                </p:cTn>
                              </p:par>
                              <p:par>
                                <p:cTn id="2128" presetID="1" presetClass="entr" presetSubtype="0" fill="hold" grpId="3" nodeType="withEffect">
                                  <p:stCondLst>
                                    <p:cond delay="0"/>
                                  </p:stCondLst>
                                  <p:childTnLst>
                                    <p:set>
                                      <p:cBhvr>
                                        <p:cTn id="2129" dur="1" fill="hold">
                                          <p:stCondLst>
                                            <p:cond delay="0"/>
                                          </p:stCondLst>
                                        </p:cTn>
                                        <p:tgtEl>
                                          <p:spTgt spid="724"/>
                                        </p:tgtEl>
                                        <p:attrNameLst>
                                          <p:attrName>style.visibility</p:attrName>
                                        </p:attrNameLst>
                                      </p:cBhvr>
                                      <p:to>
                                        <p:strVal val="visible"/>
                                      </p:to>
                                    </p:set>
                                  </p:childTnLst>
                                </p:cTn>
                              </p:par>
                            </p:childTnLst>
                          </p:cTn>
                        </p:par>
                      </p:childTnLst>
                    </p:cTn>
                  </p:par>
                </p:childTnLst>
              </p:cTn>
              <p:nextCondLst>
                <p:cond evt="onClick" delay="0">
                  <p:tgtEl>
                    <p:spTgt spid="722"/>
                  </p:tgtEl>
                </p:cond>
              </p:nextCondLst>
            </p:seq>
            <p:seq concurrent="1" nextAc="seek">
              <p:cTn id="2130" restart="whenNotActive" fill="hold" evtFilter="cancelBubble" nodeType="interactiveSeq">
                <p:stCondLst>
                  <p:cond evt="onClick" delay="0">
                    <p:tgtEl>
                      <p:spTgt spid="725"/>
                    </p:tgtEl>
                  </p:cond>
                </p:stCondLst>
                <p:endSync evt="end" delay="0">
                  <p:rtn val="all"/>
                </p:endSync>
                <p:childTnLst>
                  <p:par>
                    <p:cTn id="2131" fill="hold">
                      <p:stCondLst>
                        <p:cond delay="0"/>
                      </p:stCondLst>
                      <p:childTnLst>
                        <p:par>
                          <p:cTn id="2132" fill="hold">
                            <p:stCondLst>
                              <p:cond delay="0"/>
                            </p:stCondLst>
                            <p:childTnLst>
                              <p:par>
                                <p:cTn id="2133" presetID="1" presetClass="exit" presetSubtype="0" fill="hold" grpId="1" nodeType="withEffect">
                                  <p:stCondLst>
                                    <p:cond delay="0"/>
                                  </p:stCondLst>
                                  <p:childTnLst>
                                    <p:set>
                                      <p:cBhvr>
                                        <p:cTn id="2134" dur="1" fill="hold">
                                          <p:stCondLst>
                                            <p:cond delay="0"/>
                                          </p:stCondLst>
                                        </p:cTn>
                                        <p:tgtEl>
                                          <p:spTgt spid="725"/>
                                        </p:tgtEl>
                                        <p:attrNameLst>
                                          <p:attrName>style.visibility</p:attrName>
                                        </p:attrNameLst>
                                      </p:cBhvr>
                                      <p:to>
                                        <p:strVal val="hidden"/>
                                      </p:to>
                                    </p:set>
                                  </p:childTnLst>
                                </p:cTn>
                              </p:par>
                              <p:par>
                                <p:cTn id="2135" presetID="1" presetClass="exit" presetSubtype="0" fill="hold" grpId="1" nodeType="withEffect">
                                  <p:stCondLst>
                                    <p:cond delay="0"/>
                                  </p:stCondLst>
                                  <p:childTnLst>
                                    <p:set>
                                      <p:cBhvr>
                                        <p:cTn id="2136" dur="1" fill="hold">
                                          <p:stCondLst>
                                            <p:cond delay="0"/>
                                          </p:stCondLst>
                                        </p:cTn>
                                        <p:tgtEl>
                                          <p:spTgt spid="724"/>
                                        </p:tgtEl>
                                        <p:attrNameLst>
                                          <p:attrName>style.visibility</p:attrName>
                                        </p:attrNameLst>
                                      </p:cBhvr>
                                      <p:to>
                                        <p:strVal val="hidden"/>
                                      </p:to>
                                    </p:set>
                                  </p:childTnLst>
                                </p:cTn>
                              </p:par>
                              <p:par>
                                <p:cTn id="2137" presetID="1" presetClass="entr" presetSubtype="0" fill="hold" grpId="3" nodeType="withEffect">
                                  <p:stCondLst>
                                    <p:cond delay="0"/>
                                  </p:stCondLst>
                                  <p:childTnLst>
                                    <p:set>
                                      <p:cBhvr>
                                        <p:cTn id="2138" dur="1" fill="hold">
                                          <p:stCondLst>
                                            <p:cond delay="0"/>
                                          </p:stCondLst>
                                        </p:cTn>
                                        <p:tgtEl>
                                          <p:spTgt spid="723"/>
                                        </p:tgtEl>
                                        <p:attrNameLst>
                                          <p:attrName>style.visibility</p:attrName>
                                        </p:attrNameLst>
                                      </p:cBhvr>
                                      <p:to>
                                        <p:strVal val="visible"/>
                                      </p:to>
                                    </p:set>
                                  </p:childTnLst>
                                </p:cTn>
                              </p:par>
                              <p:par>
                                <p:cTn id="2139" presetID="1" presetClass="entr" presetSubtype="0" fill="hold" grpId="3" nodeType="withEffect">
                                  <p:stCondLst>
                                    <p:cond delay="0"/>
                                  </p:stCondLst>
                                  <p:childTnLst>
                                    <p:set>
                                      <p:cBhvr>
                                        <p:cTn id="2140" dur="1" fill="hold">
                                          <p:stCondLst>
                                            <p:cond delay="0"/>
                                          </p:stCondLst>
                                        </p:cTn>
                                        <p:tgtEl>
                                          <p:spTgt spid="722"/>
                                        </p:tgtEl>
                                        <p:attrNameLst>
                                          <p:attrName>style.visibility</p:attrName>
                                        </p:attrNameLst>
                                      </p:cBhvr>
                                      <p:to>
                                        <p:strVal val="visible"/>
                                      </p:to>
                                    </p:set>
                                  </p:childTnLst>
                                </p:cTn>
                              </p:par>
                            </p:childTnLst>
                          </p:cTn>
                        </p:par>
                      </p:childTnLst>
                    </p:cTn>
                  </p:par>
                </p:childTnLst>
              </p:cTn>
              <p:nextCondLst>
                <p:cond evt="onClick" delay="0">
                  <p:tgtEl>
                    <p:spTgt spid="725"/>
                  </p:tgtEl>
                </p:cond>
              </p:nextCondLst>
            </p:seq>
            <p:seq concurrent="1" nextAc="seek">
              <p:cTn id="2141" restart="whenNotActive" fill="hold" evtFilter="cancelBubble" nodeType="interactiveSeq">
                <p:stCondLst>
                  <p:cond evt="onClick" delay="0">
                    <p:tgtEl>
                      <p:spTgt spid="724"/>
                    </p:tgtEl>
                  </p:cond>
                </p:stCondLst>
                <p:endSync evt="end" delay="0">
                  <p:rtn val="all"/>
                </p:endSync>
                <p:childTnLst>
                  <p:par>
                    <p:cTn id="2142" fill="hold">
                      <p:stCondLst>
                        <p:cond delay="0"/>
                      </p:stCondLst>
                      <p:childTnLst>
                        <p:par>
                          <p:cTn id="2143" fill="hold">
                            <p:stCondLst>
                              <p:cond delay="0"/>
                            </p:stCondLst>
                            <p:childTnLst>
                              <p:par>
                                <p:cTn id="2144" presetID="1" presetClass="exit" presetSubtype="0" fill="hold" grpId="2" nodeType="withEffect">
                                  <p:stCondLst>
                                    <p:cond delay="0"/>
                                  </p:stCondLst>
                                  <p:childTnLst>
                                    <p:set>
                                      <p:cBhvr>
                                        <p:cTn id="2145" dur="1" fill="hold">
                                          <p:stCondLst>
                                            <p:cond delay="0"/>
                                          </p:stCondLst>
                                        </p:cTn>
                                        <p:tgtEl>
                                          <p:spTgt spid="724"/>
                                        </p:tgtEl>
                                        <p:attrNameLst>
                                          <p:attrName>style.visibility</p:attrName>
                                        </p:attrNameLst>
                                      </p:cBhvr>
                                      <p:to>
                                        <p:strVal val="hidden"/>
                                      </p:to>
                                    </p:set>
                                  </p:childTnLst>
                                </p:cTn>
                              </p:par>
                              <p:par>
                                <p:cTn id="2146" presetID="1" presetClass="exit" presetSubtype="0" fill="hold" grpId="2" nodeType="withEffect">
                                  <p:stCondLst>
                                    <p:cond delay="0"/>
                                  </p:stCondLst>
                                  <p:childTnLst>
                                    <p:set>
                                      <p:cBhvr>
                                        <p:cTn id="2147" dur="1" fill="hold">
                                          <p:stCondLst>
                                            <p:cond delay="0"/>
                                          </p:stCondLst>
                                        </p:cTn>
                                        <p:tgtEl>
                                          <p:spTgt spid="725"/>
                                        </p:tgtEl>
                                        <p:attrNameLst>
                                          <p:attrName>style.visibility</p:attrName>
                                        </p:attrNameLst>
                                      </p:cBhvr>
                                      <p:to>
                                        <p:strVal val="hidden"/>
                                      </p:to>
                                    </p:set>
                                  </p:childTnLst>
                                </p:cTn>
                              </p:par>
                              <p:par>
                                <p:cTn id="2148" presetID="1" presetClass="entr" presetSubtype="0" fill="hold" grpId="0" nodeType="withEffect">
                                  <p:stCondLst>
                                    <p:cond delay="0"/>
                                  </p:stCondLst>
                                  <p:childTnLst>
                                    <p:set>
                                      <p:cBhvr>
                                        <p:cTn id="2149" dur="1" fill="hold">
                                          <p:stCondLst>
                                            <p:cond delay="0"/>
                                          </p:stCondLst>
                                        </p:cTn>
                                        <p:tgtEl>
                                          <p:spTgt spid="727"/>
                                        </p:tgtEl>
                                        <p:attrNameLst>
                                          <p:attrName>style.visibility</p:attrName>
                                        </p:attrNameLst>
                                      </p:cBhvr>
                                      <p:to>
                                        <p:strVal val="visible"/>
                                      </p:to>
                                    </p:set>
                                  </p:childTnLst>
                                </p:cTn>
                              </p:par>
                              <p:par>
                                <p:cTn id="2150" presetID="1" presetClass="entr" presetSubtype="0" fill="hold" grpId="0" nodeType="withEffect">
                                  <p:stCondLst>
                                    <p:cond delay="0"/>
                                  </p:stCondLst>
                                  <p:childTnLst>
                                    <p:set>
                                      <p:cBhvr>
                                        <p:cTn id="2151" dur="1" fill="hold">
                                          <p:stCondLst>
                                            <p:cond delay="0"/>
                                          </p:stCondLst>
                                        </p:cTn>
                                        <p:tgtEl>
                                          <p:spTgt spid="726"/>
                                        </p:tgtEl>
                                        <p:attrNameLst>
                                          <p:attrName>style.visibility</p:attrName>
                                        </p:attrNameLst>
                                      </p:cBhvr>
                                      <p:to>
                                        <p:strVal val="visible"/>
                                      </p:to>
                                    </p:set>
                                  </p:childTnLst>
                                </p:cTn>
                              </p:par>
                            </p:childTnLst>
                          </p:cTn>
                        </p:par>
                      </p:childTnLst>
                    </p:cTn>
                  </p:par>
                </p:childTnLst>
              </p:cTn>
              <p:nextCondLst>
                <p:cond evt="onClick" delay="0">
                  <p:tgtEl>
                    <p:spTgt spid="724"/>
                  </p:tgtEl>
                </p:cond>
              </p:nextCondLst>
            </p:seq>
            <p:seq concurrent="1" nextAc="seek">
              <p:cTn id="2152" restart="whenNotActive" fill="hold" evtFilter="cancelBubble" nodeType="interactiveSeq">
                <p:stCondLst>
                  <p:cond evt="onClick" delay="0">
                    <p:tgtEl>
                      <p:spTgt spid="727"/>
                    </p:tgtEl>
                  </p:cond>
                </p:stCondLst>
                <p:endSync evt="end" delay="0">
                  <p:rtn val="all"/>
                </p:endSync>
                <p:childTnLst>
                  <p:par>
                    <p:cTn id="2153" fill="hold">
                      <p:stCondLst>
                        <p:cond delay="0"/>
                      </p:stCondLst>
                      <p:childTnLst>
                        <p:par>
                          <p:cTn id="2154" fill="hold">
                            <p:stCondLst>
                              <p:cond delay="0"/>
                            </p:stCondLst>
                            <p:childTnLst>
                              <p:par>
                                <p:cTn id="2155" presetID="1" presetClass="exit" presetSubtype="0" fill="hold" grpId="1" nodeType="withEffect">
                                  <p:stCondLst>
                                    <p:cond delay="0"/>
                                  </p:stCondLst>
                                  <p:childTnLst>
                                    <p:set>
                                      <p:cBhvr>
                                        <p:cTn id="2156" dur="1" fill="hold">
                                          <p:stCondLst>
                                            <p:cond delay="0"/>
                                          </p:stCondLst>
                                        </p:cTn>
                                        <p:tgtEl>
                                          <p:spTgt spid="727"/>
                                        </p:tgtEl>
                                        <p:attrNameLst>
                                          <p:attrName>style.visibility</p:attrName>
                                        </p:attrNameLst>
                                      </p:cBhvr>
                                      <p:to>
                                        <p:strVal val="hidden"/>
                                      </p:to>
                                    </p:set>
                                  </p:childTnLst>
                                </p:cTn>
                              </p:par>
                              <p:par>
                                <p:cTn id="2157" presetID="1" presetClass="exit" presetSubtype="0" fill="hold" grpId="1" nodeType="withEffect">
                                  <p:stCondLst>
                                    <p:cond delay="0"/>
                                  </p:stCondLst>
                                  <p:childTnLst>
                                    <p:set>
                                      <p:cBhvr>
                                        <p:cTn id="2158" dur="1" fill="hold">
                                          <p:stCondLst>
                                            <p:cond delay="0"/>
                                          </p:stCondLst>
                                        </p:cTn>
                                        <p:tgtEl>
                                          <p:spTgt spid="726"/>
                                        </p:tgtEl>
                                        <p:attrNameLst>
                                          <p:attrName>style.visibility</p:attrName>
                                        </p:attrNameLst>
                                      </p:cBhvr>
                                      <p:to>
                                        <p:strVal val="hidden"/>
                                      </p:to>
                                    </p:set>
                                  </p:childTnLst>
                                </p:cTn>
                              </p:par>
                              <p:par>
                                <p:cTn id="2159" presetID="1" presetClass="entr" presetSubtype="0" fill="hold" grpId="0" nodeType="withEffect">
                                  <p:stCondLst>
                                    <p:cond delay="0"/>
                                  </p:stCondLst>
                                  <p:childTnLst>
                                    <p:set>
                                      <p:cBhvr>
                                        <p:cTn id="2160" dur="1" fill="hold">
                                          <p:stCondLst>
                                            <p:cond delay="0"/>
                                          </p:stCondLst>
                                        </p:cTn>
                                        <p:tgtEl>
                                          <p:spTgt spid="725"/>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724"/>
                                        </p:tgtEl>
                                        <p:attrNameLst>
                                          <p:attrName>style.visibility</p:attrName>
                                        </p:attrNameLst>
                                      </p:cBhvr>
                                      <p:to>
                                        <p:strVal val="visible"/>
                                      </p:to>
                                    </p:set>
                                  </p:childTnLst>
                                </p:cTn>
                              </p:par>
                            </p:childTnLst>
                          </p:cTn>
                        </p:par>
                      </p:childTnLst>
                    </p:cTn>
                  </p:par>
                </p:childTnLst>
              </p:cTn>
              <p:nextCondLst>
                <p:cond evt="onClick" delay="0">
                  <p:tgtEl>
                    <p:spTgt spid="727"/>
                  </p:tgtEl>
                </p:cond>
              </p:nextCondLst>
            </p:seq>
            <p:seq concurrent="1" nextAc="seek">
              <p:cTn id="2163" restart="whenNotActive" fill="hold" evtFilter="cancelBubble" nodeType="interactiveSeq">
                <p:stCondLst>
                  <p:cond evt="onClick" delay="0">
                    <p:tgtEl>
                      <p:spTgt spid="726"/>
                    </p:tgtEl>
                  </p:cond>
                </p:stCondLst>
                <p:endSync evt="end" delay="0">
                  <p:rtn val="all"/>
                </p:endSync>
                <p:childTnLst>
                  <p:par>
                    <p:cTn id="2164" fill="hold">
                      <p:stCondLst>
                        <p:cond delay="0"/>
                      </p:stCondLst>
                      <p:childTnLst>
                        <p:par>
                          <p:cTn id="2165" fill="hold">
                            <p:stCondLst>
                              <p:cond delay="0"/>
                            </p:stCondLst>
                            <p:childTnLst>
                              <p:par>
                                <p:cTn id="2166" presetID="1" presetClass="exit" presetSubtype="0" fill="hold" grpId="2" nodeType="withEffect">
                                  <p:stCondLst>
                                    <p:cond delay="0"/>
                                  </p:stCondLst>
                                  <p:childTnLst>
                                    <p:set>
                                      <p:cBhvr>
                                        <p:cTn id="2167" dur="1" fill="hold">
                                          <p:stCondLst>
                                            <p:cond delay="0"/>
                                          </p:stCondLst>
                                        </p:cTn>
                                        <p:tgtEl>
                                          <p:spTgt spid="726"/>
                                        </p:tgtEl>
                                        <p:attrNameLst>
                                          <p:attrName>style.visibility</p:attrName>
                                        </p:attrNameLst>
                                      </p:cBhvr>
                                      <p:to>
                                        <p:strVal val="hidden"/>
                                      </p:to>
                                    </p:set>
                                  </p:childTnLst>
                                </p:cTn>
                              </p:par>
                              <p:par>
                                <p:cTn id="2168" presetID="1" presetClass="exit" presetSubtype="0" fill="hold" grpId="2" nodeType="withEffect">
                                  <p:stCondLst>
                                    <p:cond delay="0"/>
                                  </p:stCondLst>
                                  <p:childTnLst>
                                    <p:set>
                                      <p:cBhvr>
                                        <p:cTn id="2169" dur="1" fill="hold">
                                          <p:stCondLst>
                                            <p:cond delay="0"/>
                                          </p:stCondLst>
                                        </p:cTn>
                                        <p:tgtEl>
                                          <p:spTgt spid="727"/>
                                        </p:tgtEl>
                                        <p:attrNameLst>
                                          <p:attrName>style.visibility</p:attrName>
                                        </p:attrNameLst>
                                      </p:cBhvr>
                                      <p:to>
                                        <p:strVal val="hidden"/>
                                      </p:to>
                                    </p:set>
                                  </p:childTnLst>
                                </p:cTn>
                              </p:par>
                              <p:par>
                                <p:cTn id="2170" presetID="1" presetClass="entr" presetSubtype="0" fill="hold" grpId="3" nodeType="withEffect">
                                  <p:stCondLst>
                                    <p:cond delay="0"/>
                                  </p:stCondLst>
                                  <p:childTnLst>
                                    <p:set>
                                      <p:cBhvr>
                                        <p:cTn id="2171" dur="1" fill="hold">
                                          <p:stCondLst>
                                            <p:cond delay="0"/>
                                          </p:stCondLst>
                                        </p:cTn>
                                        <p:tgtEl>
                                          <p:spTgt spid="729"/>
                                        </p:tgtEl>
                                        <p:attrNameLst>
                                          <p:attrName>style.visibility</p:attrName>
                                        </p:attrNameLst>
                                      </p:cBhvr>
                                      <p:to>
                                        <p:strVal val="visible"/>
                                      </p:to>
                                    </p:set>
                                  </p:childTnLst>
                                </p:cTn>
                              </p:par>
                              <p:par>
                                <p:cTn id="2172" presetID="1" presetClass="entr" presetSubtype="0" fill="hold" grpId="3" nodeType="withEffect">
                                  <p:stCondLst>
                                    <p:cond delay="0"/>
                                  </p:stCondLst>
                                  <p:childTnLst>
                                    <p:set>
                                      <p:cBhvr>
                                        <p:cTn id="2173"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26"/>
                  </p:tgtEl>
                </p:cond>
              </p:nextCondLst>
            </p:seq>
            <p:seq concurrent="1" nextAc="seek">
              <p:cTn id="2174" restart="whenNotActive" fill="hold" evtFilter="cancelBubble" nodeType="interactiveSeq">
                <p:stCondLst>
                  <p:cond evt="onClick" delay="0">
                    <p:tgtEl>
                      <p:spTgt spid="729"/>
                    </p:tgtEl>
                  </p:cond>
                </p:stCondLst>
                <p:endSync evt="end" delay="0">
                  <p:rtn val="all"/>
                </p:endSync>
                <p:childTnLst>
                  <p:par>
                    <p:cTn id="2175" fill="hold">
                      <p:stCondLst>
                        <p:cond delay="0"/>
                      </p:stCondLst>
                      <p:childTnLst>
                        <p:par>
                          <p:cTn id="2176" fill="hold">
                            <p:stCondLst>
                              <p:cond delay="0"/>
                            </p:stCondLst>
                            <p:childTnLst>
                              <p:par>
                                <p:cTn id="2177" presetID="1" presetClass="exit" presetSubtype="0" fill="hold" grpId="1" nodeType="withEffect">
                                  <p:stCondLst>
                                    <p:cond delay="0"/>
                                  </p:stCondLst>
                                  <p:childTnLst>
                                    <p:set>
                                      <p:cBhvr>
                                        <p:cTn id="2178" dur="1" fill="hold">
                                          <p:stCondLst>
                                            <p:cond delay="0"/>
                                          </p:stCondLst>
                                        </p:cTn>
                                        <p:tgtEl>
                                          <p:spTgt spid="729"/>
                                        </p:tgtEl>
                                        <p:attrNameLst>
                                          <p:attrName>style.visibility</p:attrName>
                                        </p:attrNameLst>
                                      </p:cBhvr>
                                      <p:to>
                                        <p:strVal val="hidden"/>
                                      </p:to>
                                    </p:set>
                                  </p:childTnLst>
                                </p:cTn>
                              </p:par>
                              <p:par>
                                <p:cTn id="2179" presetID="1" presetClass="exit" presetSubtype="0" fill="hold" grpId="1" nodeType="withEffect">
                                  <p:stCondLst>
                                    <p:cond delay="0"/>
                                  </p:stCondLst>
                                  <p:childTnLst>
                                    <p:set>
                                      <p:cBhvr>
                                        <p:cTn id="2180" dur="1" fill="hold">
                                          <p:stCondLst>
                                            <p:cond delay="0"/>
                                          </p:stCondLst>
                                        </p:cTn>
                                        <p:tgtEl>
                                          <p:spTgt spid="728"/>
                                        </p:tgtEl>
                                        <p:attrNameLst>
                                          <p:attrName>style.visibility</p:attrName>
                                        </p:attrNameLst>
                                      </p:cBhvr>
                                      <p:to>
                                        <p:strVal val="hidden"/>
                                      </p:to>
                                    </p:set>
                                  </p:childTnLst>
                                </p:cTn>
                              </p:par>
                              <p:par>
                                <p:cTn id="2181" presetID="1" presetClass="entr" presetSubtype="0" fill="hold" grpId="3" nodeType="withEffect">
                                  <p:stCondLst>
                                    <p:cond delay="0"/>
                                  </p:stCondLst>
                                  <p:childTnLst>
                                    <p:set>
                                      <p:cBhvr>
                                        <p:cTn id="2182" dur="1" fill="hold">
                                          <p:stCondLst>
                                            <p:cond delay="0"/>
                                          </p:stCondLst>
                                        </p:cTn>
                                        <p:tgtEl>
                                          <p:spTgt spid="727"/>
                                        </p:tgtEl>
                                        <p:attrNameLst>
                                          <p:attrName>style.visibility</p:attrName>
                                        </p:attrNameLst>
                                      </p:cBhvr>
                                      <p:to>
                                        <p:strVal val="visible"/>
                                      </p:to>
                                    </p:set>
                                  </p:childTnLst>
                                </p:cTn>
                              </p:par>
                              <p:par>
                                <p:cTn id="2183" presetID="1" presetClass="entr" presetSubtype="0" fill="hold" grpId="3" nodeType="withEffect">
                                  <p:stCondLst>
                                    <p:cond delay="0"/>
                                  </p:stCondLst>
                                  <p:childTnLst>
                                    <p:set>
                                      <p:cBhvr>
                                        <p:cTn id="2184" dur="1" fill="hold">
                                          <p:stCondLst>
                                            <p:cond delay="0"/>
                                          </p:stCondLst>
                                        </p:cTn>
                                        <p:tgtEl>
                                          <p:spTgt spid="726"/>
                                        </p:tgtEl>
                                        <p:attrNameLst>
                                          <p:attrName>style.visibility</p:attrName>
                                        </p:attrNameLst>
                                      </p:cBhvr>
                                      <p:to>
                                        <p:strVal val="visible"/>
                                      </p:to>
                                    </p:set>
                                  </p:childTnLst>
                                </p:cTn>
                              </p:par>
                            </p:childTnLst>
                          </p:cTn>
                        </p:par>
                      </p:childTnLst>
                    </p:cTn>
                  </p:par>
                </p:childTnLst>
              </p:cTn>
              <p:nextCondLst>
                <p:cond evt="onClick" delay="0">
                  <p:tgtEl>
                    <p:spTgt spid="729"/>
                  </p:tgtEl>
                </p:cond>
              </p:nextCondLst>
            </p:seq>
            <p:seq concurrent="1" nextAc="seek">
              <p:cTn id="2185" restart="whenNotActive" fill="hold" evtFilter="cancelBubble" nodeType="interactiveSeq">
                <p:stCondLst>
                  <p:cond evt="onClick" delay="0">
                    <p:tgtEl>
                      <p:spTgt spid="728"/>
                    </p:tgtEl>
                  </p:cond>
                </p:stCondLst>
                <p:endSync evt="end" delay="0">
                  <p:rtn val="all"/>
                </p:endSync>
                <p:childTnLst>
                  <p:par>
                    <p:cTn id="2186" fill="hold">
                      <p:stCondLst>
                        <p:cond delay="0"/>
                      </p:stCondLst>
                      <p:childTnLst>
                        <p:par>
                          <p:cTn id="2187" fill="hold">
                            <p:stCondLst>
                              <p:cond delay="0"/>
                            </p:stCondLst>
                            <p:childTnLst>
                              <p:par>
                                <p:cTn id="2188" presetID="1" presetClass="exit" presetSubtype="0" fill="hold" grpId="2" nodeType="withEffect">
                                  <p:stCondLst>
                                    <p:cond delay="0"/>
                                  </p:stCondLst>
                                  <p:childTnLst>
                                    <p:set>
                                      <p:cBhvr>
                                        <p:cTn id="2189" dur="1" fill="hold">
                                          <p:stCondLst>
                                            <p:cond delay="0"/>
                                          </p:stCondLst>
                                        </p:cTn>
                                        <p:tgtEl>
                                          <p:spTgt spid="728"/>
                                        </p:tgtEl>
                                        <p:attrNameLst>
                                          <p:attrName>style.visibility</p:attrName>
                                        </p:attrNameLst>
                                      </p:cBhvr>
                                      <p:to>
                                        <p:strVal val="hidden"/>
                                      </p:to>
                                    </p:set>
                                  </p:childTnLst>
                                </p:cTn>
                              </p:par>
                              <p:par>
                                <p:cTn id="2190" presetID="1" presetClass="exit" presetSubtype="0" fill="hold" grpId="2" nodeType="withEffect">
                                  <p:stCondLst>
                                    <p:cond delay="0"/>
                                  </p:stCondLst>
                                  <p:childTnLst>
                                    <p:set>
                                      <p:cBhvr>
                                        <p:cTn id="2191" dur="1" fill="hold">
                                          <p:stCondLst>
                                            <p:cond delay="0"/>
                                          </p:stCondLst>
                                        </p:cTn>
                                        <p:tgtEl>
                                          <p:spTgt spid="729"/>
                                        </p:tgtEl>
                                        <p:attrNameLst>
                                          <p:attrName>style.visibility</p:attrName>
                                        </p:attrNameLst>
                                      </p:cBhvr>
                                      <p:to>
                                        <p:strVal val="hidden"/>
                                      </p:to>
                                    </p:set>
                                  </p:childTnLst>
                                </p:cTn>
                              </p:par>
                              <p:par>
                                <p:cTn id="2192" presetID="1" presetClass="entr" presetSubtype="0" fill="hold" grpId="0" nodeType="withEffect">
                                  <p:stCondLst>
                                    <p:cond delay="0"/>
                                  </p:stCondLst>
                                  <p:childTnLst>
                                    <p:set>
                                      <p:cBhvr>
                                        <p:cTn id="2193" dur="1" fill="hold">
                                          <p:stCondLst>
                                            <p:cond delay="0"/>
                                          </p:stCondLst>
                                        </p:cTn>
                                        <p:tgtEl>
                                          <p:spTgt spid="731"/>
                                        </p:tgtEl>
                                        <p:attrNameLst>
                                          <p:attrName>style.visibility</p:attrName>
                                        </p:attrNameLst>
                                      </p:cBhvr>
                                      <p:to>
                                        <p:strVal val="visible"/>
                                      </p:to>
                                    </p:set>
                                  </p:childTnLst>
                                </p:cTn>
                              </p:par>
                              <p:par>
                                <p:cTn id="2194" presetID="1" presetClass="entr" presetSubtype="0" fill="hold" grpId="0" nodeType="withEffect">
                                  <p:stCondLst>
                                    <p:cond delay="0"/>
                                  </p:stCondLst>
                                  <p:childTnLst>
                                    <p:set>
                                      <p:cBhvr>
                                        <p:cTn id="2195" dur="1" fill="hold">
                                          <p:stCondLst>
                                            <p:cond delay="0"/>
                                          </p:stCondLst>
                                        </p:cTn>
                                        <p:tgtEl>
                                          <p:spTgt spid="730"/>
                                        </p:tgtEl>
                                        <p:attrNameLst>
                                          <p:attrName>style.visibility</p:attrName>
                                        </p:attrNameLst>
                                      </p:cBhvr>
                                      <p:to>
                                        <p:strVal val="visible"/>
                                      </p:to>
                                    </p:set>
                                  </p:childTnLst>
                                </p:cTn>
                              </p:par>
                            </p:childTnLst>
                          </p:cTn>
                        </p:par>
                      </p:childTnLst>
                    </p:cTn>
                  </p:par>
                </p:childTnLst>
              </p:cTn>
              <p:nextCondLst>
                <p:cond evt="onClick" delay="0">
                  <p:tgtEl>
                    <p:spTgt spid="728"/>
                  </p:tgtEl>
                </p:cond>
              </p:nextCondLst>
            </p:seq>
            <p:seq concurrent="1" nextAc="seek">
              <p:cTn id="2196" restart="whenNotActive" fill="hold" evtFilter="cancelBubble" nodeType="interactiveSeq">
                <p:stCondLst>
                  <p:cond evt="onClick" delay="0">
                    <p:tgtEl>
                      <p:spTgt spid="731"/>
                    </p:tgtEl>
                  </p:cond>
                </p:stCondLst>
                <p:endSync evt="end" delay="0">
                  <p:rtn val="all"/>
                </p:endSync>
                <p:childTnLst>
                  <p:par>
                    <p:cTn id="2197" fill="hold">
                      <p:stCondLst>
                        <p:cond delay="0"/>
                      </p:stCondLst>
                      <p:childTnLst>
                        <p:par>
                          <p:cTn id="2198" fill="hold">
                            <p:stCondLst>
                              <p:cond delay="0"/>
                            </p:stCondLst>
                            <p:childTnLst>
                              <p:par>
                                <p:cTn id="2199" presetID="1" presetClass="exit" presetSubtype="0" fill="hold" grpId="1" nodeType="withEffect">
                                  <p:stCondLst>
                                    <p:cond delay="0"/>
                                  </p:stCondLst>
                                  <p:childTnLst>
                                    <p:set>
                                      <p:cBhvr>
                                        <p:cTn id="2200" dur="1" fill="hold">
                                          <p:stCondLst>
                                            <p:cond delay="0"/>
                                          </p:stCondLst>
                                        </p:cTn>
                                        <p:tgtEl>
                                          <p:spTgt spid="731"/>
                                        </p:tgtEl>
                                        <p:attrNameLst>
                                          <p:attrName>style.visibility</p:attrName>
                                        </p:attrNameLst>
                                      </p:cBhvr>
                                      <p:to>
                                        <p:strVal val="hidden"/>
                                      </p:to>
                                    </p:set>
                                  </p:childTnLst>
                                </p:cTn>
                              </p:par>
                              <p:par>
                                <p:cTn id="2201" presetID="1" presetClass="exit" presetSubtype="0" fill="hold" grpId="1" nodeType="withEffect">
                                  <p:stCondLst>
                                    <p:cond delay="0"/>
                                  </p:stCondLst>
                                  <p:childTnLst>
                                    <p:set>
                                      <p:cBhvr>
                                        <p:cTn id="2202" dur="1" fill="hold">
                                          <p:stCondLst>
                                            <p:cond delay="0"/>
                                          </p:stCondLst>
                                        </p:cTn>
                                        <p:tgtEl>
                                          <p:spTgt spid="730"/>
                                        </p:tgtEl>
                                        <p:attrNameLst>
                                          <p:attrName>style.visibility</p:attrName>
                                        </p:attrNameLst>
                                      </p:cBhvr>
                                      <p:to>
                                        <p:strVal val="hidden"/>
                                      </p:to>
                                    </p:set>
                                  </p:childTnLst>
                                </p:cTn>
                              </p:par>
                              <p:par>
                                <p:cTn id="2203" presetID="1" presetClass="entr" presetSubtype="0" fill="hold" grpId="0" nodeType="withEffect">
                                  <p:stCondLst>
                                    <p:cond delay="0"/>
                                  </p:stCondLst>
                                  <p:childTnLst>
                                    <p:set>
                                      <p:cBhvr>
                                        <p:cTn id="2204" dur="1" fill="hold">
                                          <p:stCondLst>
                                            <p:cond delay="0"/>
                                          </p:stCondLst>
                                        </p:cTn>
                                        <p:tgtEl>
                                          <p:spTgt spid="729"/>
                                        </p:tgtEl>
                                        <p:attrNameLst>
                                          <p:attrName>style.visibility</p:attrName>
                                        </p:attrNameLst>
                                      </p:cBhvr>
                                      <p:to>
                                        <p:strVal val="visible"/>
                                      </p:to>
                                    </p:set>
                                  </p:childTnLst>
                                </p:cTn>
                              </p:par>
                              <p:par>
                                <p:cTn id="2205" presetID="1" presetClass="entr" presetSubtype="0" fill="hold" grpId="0" nodeType="withEffect">
                                  <p:stCondLst>
                                    <p:cond delay="0"/>
                                  </p:stCondLst>
                                  <p:childTnLst>
                                    <p:set>
                                      <p:cBhvr>
                                        <p:cTn id="2206"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31"/>
                  </p:tgtEl>
                </p:cond>
              </p:nextCondLst>
            </p:seq>
            <p:seq concurrent="1" nextAc="seek">
              <p:cTn id="2207" restart="whenNotActive" fill="hold" evtFilter="cancelBubble" nodeType="interactiveSeq">
                <p:stCondLst>
                  <p:cond evt="onClick" delay="0">
                    <p:tgtEl>
                      <p:spTgt spid="730"/>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2" nodeType="withEffect">
                                  <p:stCondLst>
                                    <p:cond delay="0"/>
                                  </p:stCondLst>
                                  <p:childTnLst>
                                    <p:set>
                                      <p:cBhvr>
                                        <p:cTn id="2211" dur="1" fill="hold">
                                          <p:stCondLst>
                                            <p:cond delay="0"/>
                                          </p:stCondLst>
                                        </p:cTn>
                                        <p:tgtEl>
                                          <p:spTgt spid="730"/>
                                        </p:tgtEl>
                                        <p:attrNameLst>
                                          <p:attrName>style.visibility</p:attrName>
                                        </p:attrNameLst>
                                      </p:cBhvr>
                                      <p:to>
                                        <p:strVal val="hidden"/>
                                      </p:to>
                                    </p:set>
                                  </p:childTnLst>
                                </p:cTn>
                              </p:par>
                              <p:par>
                                <p:cTn id="2212" presetID="1" presetClass="exit" presetSubtype="0" fill="hold" grpId="2" nodeType="withEffect">
                                  <p:stCondLst>
                                    <p:cond delay="0"/>
                                  </p:stCondLst>
                                  <p:childTnLst>
                                    <p:set>
                                      <p:cBhvr>
                                        <p:cTn id="2213" dur="1" fill="hold">
                                          <p:stCondLst>
                                            <p:cond delay="0"/>
                                          </p:stCondLst>
                                        </p:cTn>
                                        <p:tgtEl>
                                          <p:spTgt spid="731"/>
                                        </p:tgtEl>
                                        <p:attrNameLst>
                                          <p:attrName>style.visibility</p:attrName>
                                        </p:attrNameLst>
                                      </p:cBhvr>
                                      <p:to>
                                        <p:strVal val="hidden"/>
                                      </p:to>
                                    </p:set>
                                  </p:childTnLst>
                                </p:cTn>
                              </p:par>
                              <p:par>
                                <p:cTn id="2214" presetID="1" presetClass="entr" presetSubtype="0" fill="hold" grpId="1" nodeType="withEffect">
                                  <p:stCondLst>
                                    <p:cond delay="0"/>
                                  </p:stCondLst>
                                  <p:childTnLst>
                                    <p:set>
                                      <p:cBhvr>
                                        <p:cTn id="2215" dur="1" fill="hold">
                                          <p:stCondLst>
                                            <p:cond delay="0"/>
                                          </p:stCondLst>
                                        </p:cTn>
                                        <p:tgtEl>
                                          <p:spTgt spid="733"/>
                                        </p:tgtEl>
                                        <p:attrNameLst>
                                          <p:attrName>style.visibility</p:attrName>
                                        </p:attrNameLst>
                                      </p:cBhvr>
                                      <p:to>
                                        <p:strVal val="visible"/>
                                      </p:to>
                                    </p:set>
                                  </p:childTnLst>
                                </p:cTn>
                              </p:par>
                              <p:par>
                                <p:cTn id="2216" presetID="1" presetClass="entr" presetSubtype="0" fill="hold" grpId="1" nodeType="withEffect">
                                  <p:stCondLst>
                                    <p:cond delay="0"/>
                                  </p:stCondLst>
                                  <p:childTnLst>
                                    <p:set>
                                      <p:cBhvr>
                                        <p:cTn id="2217" dur="1" fill="hold">
                                          <p:stCondLst>
                                            <p:cond delay="0"/>
                                          </p:stCondLst>
                                        </p:cTn>
                                        <p:tgtEl>
                                          <p:spTgt spid="732"/>
                                        </p:tgtEl>
                                        <p:attrNameLst>
                                          <p:attrName>style.visibility</p:attrName>
                                        </p:attrNameLst>
                                      </p:cBhvr>
                                      <p:to>
                                        <p:strVal val="visible"/>
                                      </p:to>
                                    </p:set>
                                  </p:childTnLst>
                                </p:cTn>
                              </p:par>
                            </p:childTnLst>
                          </p:cTn>
                        </p:par>
                      </p:childTnLst>
                    </p:cTn>
                  </p:par>
                </p:childTnLst>
              </p:cTn>
              <p:nextCondLst>
                <p:cond evt="onClick" delay="0">
                  <p:tgtEl>
                    <p:spTgt spid="730"/>
                  </p:tgtEl>
                </p:cond>
              </p:nextCondLst>
            </p:seq>
            <p:seq concurrent="1" nextAc="seek">
              <p:cTn id="2218" restart="whenNotActive" fill="hold" evtFilter="cancelBubble" nodeType="interactiveSeq">
                <p:stCondLst>
                  <p:cond evt="onClick" delay="0">
                    <p:tgtEl>
                      <p:spTgt spid="733"/>
                    </p:tgtEl>
                  </p:cond>
                </p:stCondLst>
                <p:endSync evt="end" delay="0">
                  <p:rtn val="all"/>
                </p:endSync>
                <p:childTnLst>
                  <p:par>
                    <p:cTn id="2219" fill="hold">
                      <p:stCondLst>
                        <p:cond delay="0"/>
                      </p:stCondLst>
                      <p:childTnLst>
                        <p:par>
                          <p:cTn id="2220" fill="hold">
                            <p:stCondLst>
                              <p:cond delay="0"/>
                            </p:stCondLst>
                            <p:childTnLst>
                              <p:par>
                                <p:cTn id="2221" presetID="1" presetClass="exit" presetSubtype="0" fill="hold" grpId="0" nodeType="withEffect">
                                  <p:stCondLst>
                                    <p:cond delay="0"/>
                                  </p:stCondLst>
                                  <p:childTnLst>
                                    <p:set>
                                      <p:cBhvr>
                                        <p:cTn id="2222" dur="1" fill="hold">
                                          <p:stCondLst>
                                            <p:cond delay="0"/>
                                          </p:stCondLst>
                                        </p:cTn>
                                        <p:tgtEl>
                                          <p:spTgt spid="733"/>
                                        </p:tgtEl>
                                        <p:attrNameLst>
                                          <p:attrName>style.visibility</p:attrName>
                                        </p:attrNameLst>
                                      </p:cBhvr>
                                      <p:to>
                                        <p:strVal val="hidden"/>
                                      </p:to>
                                    </p:set>
                                  </p:childTnLst>
                                </p:cTn>
                              </p:par>
                              <p:par>
                                <p:cTn id="2223" presetID="1" presetClass="exit" presetSubtype="0" fill="hold" grpId="0" nodeType="withEffect">
                                  <p:stCondLst>
                                    <p:cond delay="0"/>
                                  </p:stCondLst>
                                  <p:childTnLst>
                                    <p:set>
                                      <p:cBhvr>
                                        <p:cTn id="2224" dur="1" fill="hold">
                                          <p:stCondLst>
                                            <p:cond delay="0"/>
                                          </p:stCondLst>
                                        </p:cTn>
                                        <p:tgtEl>
                                          <p:spTgt spid="732"/>
                                        </p:tgtEl>
                                        <p:attrNameLst>
                                          <p:attrName>style.visibility</p:attrName>
                                        </p:attrNameLst>
                                      </p:cBhvr>
                                      <p:to>
                                        <p:strVal val="hidden"/>
                                      </p:to>
                                    </p:set>
                                  </p:childTnLst>
                                </p:cTn>
                              </p:par>
                              <p:par>
                                <p:cTn id="2225" presetID="1" presetClass="entr" presetSubtype="0" fill="hold" grpId="3" nodeType="withEffect">
                                  <p:stCondLst>
                                    <p:cond delay="0"/>
                                  </p:stCondLst>
                                  <p:childTnLst>
                                    <p:set>
                                      <p:cBhvr>
                                        <p:cTn id="2226" dur="1" fill="hold">
                                          <p:stCondLst>
                                            <p:cond delay="0"/>
                                          </p:stCondLst>
                                        </p:cTn>
                                        <p:tgtEl>
                                          <p:spTgt spid="731"/>
                                        </p:tgtEl>
                                        <p:attrNameLst>
                                          <p:attrName>style.visibility</p:attrName>
                                        </p:attrNameLst>
                                      </p:cBhvr>
                                      <p:to>
                                        <p:strVal val="visible"/>
                                      </p:to>
                                    </p:set>
                                  </p:childTnLst>
                                </p:cTn>
                              </p:par>
                              <p:par>
                                <p:cTn id="2227" presetID="1" presetClass="entr" presetSubtype="0" fill="hold" grpId="3" nodeType="withEffect">
                                  <p:stCondLst>
                                    <p:cond delay="0"/>
                                  </p:stCondLst>
                                  <p:childTnLst>
                                    <p:set>
                                      <p:cBhvr>
                                        <p:cTn id="2228" dur="1" fill="hold">
                                          <p:stCondLst>
                                            <p:cond delay="0"/>
                                          </p:stCondLst>
                                        </p:cTn>
                                        <p:tgtEl>
                                          <p:spTgt spid="730"/>
                                        </p:tgtEl>
                                        <p:attrNameLst>
                                          <p:attrName>style.visibility</p:attrName>
                                        </p:attrNameLst>
                                      </p:cBhvr>
                                      <p:to>
                                        <p:strVal val="visible"/>
                                      </p:to>
                                    </p:set>
                                  </p:childTnLst>
                                </p:cTn>
                              </p:par>
                            </p:childTnLst>
                          </p:cTn>
                        </p:par>
                      </p:childTnLst>
                    </p:cTn>
                  </p:par>
                </p:childTnLst>
              </p:cTn>
              <p:nextCondLst>
                <p:cond evt="onClick" delay="0">
                  <p:tgtEl>
                    <p:spTgt spid="733"/>
                  </p:tgtEl>
                </p:cond>
              </p:nextCondLst>
            </p:seq>
            <p:seq concurrent="1" nextAc="seek">
              <p:cTn id="2229" restart="whenNotActive" fill="hold" evtFilter="cancelBubble" nodeType="interactiveSeq">
                <p:stCondLst>
                  <p:cond evt="onClick" delay="0">
                    <p:tgtEl>
                      <p:spTgt spid="734"/>
                    </p:tgtEl>
                  </p:cond>
                </p:stCondLst>
                <p:endSync evt="end" delay="0">
                  <p:rtn val="all"/>
                </p:endSync>
                <p:childTnLst>
                  <p:par>
                    <p:cTn id="2230" fill="hold">
                      <p:stCondLst>
                        <p:cond delay="0"/>
                      </p:stCondLst>
                      <p:childTnLst>
                        <p:par>
                          <p:cTn id="2231" fill="hold">
                            <p:stCondLst>
                              <p:cond delay="0"/>
                            </p:stCondLst>
                            <p:childTnLst>
                              <p:par>
                                <p:cTn id="2232" presetID="1" presetClass="exit" presetSubtype="0" fill="hold" grpId="0" nodeType="withEffect">
                                  <p:stCondLst>
                                    <p:cond delay="0"/>
                                  </p:stCondLst>
                                  <p:childTnLst>
                                    <p:set>
                                      <p:cBhvr>
                                        <p:cTn id="2233" dur="1" fill="hold">
                                          <p:stCondLst>
                                            <p:cond delay="0"/>
                                          </p:stCondLst>
                                        </p:cTn>
                                        <p:tgtEl>
                                          <p:spTgt spid="734"/>
                                        </p:tgtEl>
                                        <p:attrNameLst>
                                          <p:attrName>style.visibility</p:attrName>
                                        </p:attrNameLst>
                                      </p:cBhvr>
                                      <p:to>
                                        <p:strVal val="hidden"/>
                                      </p:to>
                                    </p:set>
                                  </p:childTnLst>
                                </p:cTn>
                              </p:par>
                              <p:par>
                                <p:cTn id="2234" presetID="1" presetClass="entr" presetSubtype="0" fill="hold" grpId="0" nodeType="withEffect">
                                  <p:stCondLst>
                                    <p:cond delay="0"/>
                                  </p:stCondLst>
                                  <p:childTnLst>
                                    <p:set>
                                      <p:cBhvr>
                                        <p:cTn id="2235" dur="1" fill="hold">
                                          <p:stCondLst>
                                            <p:cond delay="0"/>
                                          </p:stCondLst>
                                        </p:cTn>
                                        <p:tgtEl>
                                          <p:spTgt spid="735"/>
                                        </p:tgtEl>
                                        <p:attrNameLst>
                                          <p:attrName>style.visibility</p:attrName>
                                        </p:attrNameLst>
                                      </p:cBhvr>
                                      <p:to>
                                        <p:strVal val="visible"/>
                                      </p:to>
                                    </p:set>
                                  </p:childTnLst>
                                </p:cTn>
                              </p:par>
                              <p:par>
                                <p:cTn id="2236" presetID="1" presetClass="entr" presetSubtype="0" fill="hold" grpId="0" nodeType="withEffect">
                                  <p:stCondLst>
                                    <p:cond delay="0"/>
                                  </p:stCondLst>
                                  <p:childTnLst>
                                    <p:set>
                                      <p:cBhvr>
                                        <p:cTn id="2237" dur="1" fill="hold">
                                          <p:stCondLst>
                                            <p:cond delay="0"/>
                                          </p:stCondLst>
                                        </p:cTn>
                                        <p:tgtEl>
                                          <p:spTgt spid="736"/>
                                        </p:tgtEl>
                                        <p:attrNameLst>
                                          <p:attrName>style.visibility</p:attrName>
                                        </p:attrNameLst>
                                      </p:cBhvr>
                                      <p:to>
                                        <p:strVal val="visible"/>
                                      </p:to>
                                    </p:set>
                                  </p:childTnLst>
                                </p:cTn>
                              </p:par>
                            </p:childTnLst>
                          </p:cTn>
                        </p:par>
                      </p:childTnLst>
                    </p:cTn>
                  </p:par>
                </p:childTnLst>
              </p:cTn>
              <p:nextCondLst>
                <p:cond evt="onClick" delay="0">
                  <p:tgtEl>
                    <p:spTgt spid="734"/>
                  </p:tgtEl>
                </p:cond>
              </p:nextCondLst>
            </p:seq>
            <p:seq concurrent="1" nextAc="seek">
              <p:cTn id="2238" restart="whenNotActive" fill="hold" evtFilter="cancelBubble" nodeType="interactiveSeq">
                <p:stCondLst>
                  <p:cond evt="onClick" delay="0">
                    <p:tgtEl>
                      <p:spTgt spid="736"/>
                    </p:tgtEl>
                  </p:cond>
                </p:stCondLst>
                <p:endSync evt="end" delay="0">
                  <p:rtn val="all"/>
                </p:endSync>
                <p:childTnLst>
                  <p:par>
                    <p:cTn id="2239" fill="hold">
                      <p:stCondLst>
                        <p:cond delay="0"/>
                      </p:stCondLst>
                      <p:childTnLst>
                        <p:par>
                          <p:cTn id="2240" fill="hold">
                            <p:stCondLst>
                              <p:cond delay="0"/>
                            </p:stCondLst>
                            <p:childTnLst>
                              <p:par>
                                <p:cTn id="2241" presetID="1" presetClass="exit" presetSubtype="0" fill="hold" grpId="1" nodeType="withEffect">
                                  <p:stCondLst>
                                    <p:cond delay="0"/>
                                  </p:stCondLst>
                                  <p:childTnLst>
                                    <p:set>
                                      <p:cBhvr>
                                        <p:cTn id="2242" dur="1" fill="hold">
                                          <p:stCondLst>
                                            <p:cond delay="0"/>
                                          </p:stCondLst>
                                        </p:cTn>
                                        <p:tgtEl>
                                          <p:spTgt spid="735"/>
                                        </p:tgtEl>
                                        <p:attrNameLst>
                                          <p:attrName>style.visibility</p:attrName>
                                        </p:attrNameLst>
                                      </p:cBhvr>
                                      <p:to>
                                        <p:strVal val="hidden"/>
                                      </p:to>
                                    </p:set>
                                  </p:childTnLst>
                                </p:cTn>
                              </p:par>
                              <p:par>
                                <p:cTn id="2243" presetID="1" presetClass="exit" presetSubtype="0" fill="hold" grpId="1" nodeType="withEffect">
                                  <p:stCondLst>
                                    <p:cond delay="0"/>
                                  </p:stCondLst>
                                  <p:childTnLst>
                                    <p:set>
                                      <p:cBhvr>
                                        <p:cTn id="2244" dur="1" fill="hold">
                                          <p:stCondLst>
                                            <p:cond delay="0"/>
                                          </p:stCondLst>
                                        </p:cTn>
                                        <p:tgtEl>
                                          <p:spTgt spid="736"/>
                                        </p:tgtEl>
                                        <p:attrNameLst>
                                          <p:attrName>style.visibility</p:attrName>
                                        </p:attrNameLst>
                                      </p:cBhvr>
                                      <p:to>
                                        <p:strVal val="hidden"/>
                                      </p:to>
                                    </p:set>
                                  </p:childTnLst>
                                </p:cTn>
                              </p:par>
                              <p:par>
                                <p:cTn id="2245" presetID="1" presetClass="entr" presetSubtype="0" fill="hold" grpId="1" nodeType="withEffect">
                                  <p:stCondLst>
                                    <p:cond delay="0"/>
                                  </p:stCondLst>
                                  <p:childTnLst>
                                    <p:set>
                                      <p:cBhvr>
                                        <p:cTn id="2246" dur="1" fill="hold">
                                          <p:stCondLst>
                                            <p:cond delay="0"/>
                                          </p:stCondLst>
                                        </p:cTn>
                                        <p:tgtEl>
                                          <p:spTgt spid="734"/>
                                        </p:tgtEl>
                                        <p:attrNameLst>
                                          <p:attrName>style.visibility</p:attrName>
                                        </p:attrNameLst>
                                      </p:cBhvr>
                                      <p:to>
                                        <p:strVal val="visible"/>
                                      </p:to>
                                    </p:set>
                                  </p:childTnLst>
                                </p:cTn>
                              </p:par>
                            </p:childTnLst>
                          </p:cTn>
                        </p:par>
                      </p:childTnLst>
                    </p:cTn>
                  </p:par>
                </p:childTnLst>
              </p:cTn>
              <p:nextCondLst>
                <p:cond evt="onClick" delay="0">
                  <p:tgtEl>
                    <p:spTgt spid="736"/>
                  </p:tgtEl>
                </p:cond>
              </p:nextCondLst>
            </p:seq>
            <p:seq concurrent="1" nextAc="seek">
              <p:cTn id="2247" restart="whenNotActive" fill="hold" evtFilter="cancelBubble" nodeType="interactiveSeq">
                <p:stCondLst>
                  <p:cond evt="onClick" delay="0">
                    <p:tgtEl>
                      <p:spTgt spid="735"/>
                    </p:tgtEl>
                  </p:cond>
                </p:stCondLst>
                <p:endSync evt="end" delay="0">
                  <p:rtn val="all"/>
                </p:endSync>
                <p:childTnLst>
                  <p:par>
                    <p:cTn id="2248" fill="hold">
                      <p:stCondLst>
                        <p:cond delay="0"/>
                      </p:stCondLst>
                      <p:childTnLst>
                        <p:par>
                          <p:cTn id="2249" fill="hold">
                            <p:stCondLst>
                              <p:cond delay="0"/>
                            </p:stCondLst>
                            <p:childTnLst>
                              <p:par>
                                <p:cTn id="2250" presetID="1" presetClass="exit" presetSubtype="0" fill="hold" grpId="2" nodeType="withEffect">
                                  <p:stCondLst>
                                    <p:cond delay="0"/>
                                  </p:stCondLst>
                                  <p:childTnLst>
                                    <p:set>
                                      <p:cBhvr>
                                        <p:cTn id="2251" dur="1" fill="hold">
                                          <p:stCondLst>
                                            <p:cond delay="0"/>
                                          </p:stCondLst>
                                        </p:cTn>
                                        <p:tgtEl>
                                          <p:spTgt spid="735"/>
                                        </p:tgtEl>
                                        <p:attrNameLst>
                                          <p:attrName>style.visibility</p:attrName>
                                        </p:attrNameLst>
                                      </p:cBhvr>
                                      <p:to>
                                        <p:strVal val="hidden"/>
                                      </p:to>
                                    </p:set>
                                  </p:childTnLst>
                                </p:cTn>
                              </p:par>
                              <p:par>
                                <p:cTn id="2252" presetID="1" presetClass="exit" presetSubtype="0" fill="hold" grpId="3" nodeType="withEffect">
                                  <p:stCondLst>
                                    <p:cond delay="0"/>
                                  </p:stCondLst>
                                  <p:childTnLst>
                                    <p:set>
                                      <p:cBhvr>
                                        <p:cTn id="2253" dur="1" fill="hold">
                                          <p:stCondLst>
                                            <p:cond delay="0"/>
                                          </p:stCondLst>
                                        </p:cTn>
                                        <p:tgtEl>
                                          <p:spTgt spid="736"/>
                                        </p:tgtEl>
                                        <p:attrNameLst>
                                          <p:attrName>style.visibility</p:attrName>
                                        </p:attrNameLst>
                                      </p:cBhvr>
                                      <p:to>
                                        <p:strVal val="hidden"/>
                                      </p:to>
                                    </p:set>
                                  </p:childTnLst>
                                </p:cTn>
                              </p:par>
                              <p:par>
                                <p:cTn id="2254" presetID="1" presetClass="entr" presetSubtype="0" fill="hold" grpId="0" nodeType="withEffect">
                                  <p:stCondLst>
                                    <p:cond delay="0"/>
                                  </p:stCondLst>
                                  <p:childTnLst>
                                    <p:set>
                                      <p:cBhvr>
                                        <p:cTn id="2255" dur="1" fill="hold">
                                          <p:stCondLst>
                                            <p:cond delay="0"/>
                                          </p:stCondLst>
                                        </p:cTn>
                                        <p:tgtEl>
                                          <p:spTgt spid="738"/>
                                        </p:tgtEl>
                                        <p:attrNameLst>
                                          <p:attrName>style.visibility</p:attrName>
                                        </p:attrNameLst>
                                      </p:cBhvr>
                                      <p:to>
                                        <p:strVal val="visible"/>
                                      </p:to>
                                    </p:set>
                                  </p:childTnLst>
                                </p:cTn>
                              </p:par>
                              <p:par>
                                <p:cTn id="2256" presetID="1" presetClass="entr" presetSubtype="0" fill="hold" grpId="0" nodeType="withEffect">
                                  <p:stCondLst>
                                    <p:cond delay="0"/>
                                  </p:stCondLst>
                                  <p:childTnLst>
                                    <p:set>
                                      <p:cBhvr>
                                        <p:cTn id="2257" dur="1" fill="hold">
                                          <p:stCondLst>
                                            <p:cond delay="0"/>
                                          </p:stCondLst>
                                        </p:cTn>
                                        <p:tgtEl>
                                          <p:spTgt spid="737"/>
                                        </p:tgtEl>
                                        <p:attrNameLst>
                                          <p:attrName>style.visibility</p:attrName>
                                        </p:attrNameLst>
                                      </p:cBhvr>
                                      <p:to>
                                        <p:strVal val="visible"/>
                                      </p:to>
                                    </p:set>
                                  </p:childTnLst>
                                </p:cTn>
                              </p:par>
                            </p:childTnLst>
                          </p:cTn>
                        </p:par>
                      </p:childTnLst>
                    </p:cTn>
                  </p:par>
                </p:childTnLst>
              </p:cTn>
              <p:nextCondLst>
                <p:cond evt="onClick" delay="0">
                  <p:tgtEl>
                    <p:spTgt spid="735"/>
                  </p:tgtEl>
                </p:cond>
              </p:nextCondLst>
            </p:seq>
            <p:seq concurrent="1" nextAc="seek">
              <p:cTn id="2258" restart="whenNotActive" fill="hold" evtFilter="cancelBubble" nodeType="interactiveSeq">
                <p:stCondLst>
                  <p:cond evt="onClick" delay="0">
                    <p:tgtEl>
                      <p:spTgt spid="738"/>
                    </p:tgtEl>
                  </p:cond>
                </p:stCondLst>
                <p:endSync evt="end" delay="0">
                  <p:rtn val="all"/>
                </p:endSync>
                <p:childTnLst>
                  <p:par>
                    <p:cTn id="2259" fill="hold">
                      <p:stCondLst>
                        <p:cond delay="0"/>
                      </p:stCondLst>
                      <p:childTnLst>
                        <p:par>
                          <p:cTn id="2260" fill="hold">
                            <p:stCondLst>
                              <p:cond delay="0"/>
                            </p:stCondLst>
                            <p:childTnLst>
                              <p:par>
                                <p:cTn id="2261" presetID="1" presetClass="exit" presetSubtype="0" fill="hold" grpId="1" nodeType="withEffect">
                                  <p:stCondLst>
                                    <p:cond delay="0"/>
                                  </p:stCondLst>
                                  <p:childTnLst>
                                    <p:set>
                                      <p:cBhvr>
                                        <p:cTn id="2262" dur="1" fill="hold">
                                          <p:stCondLst>
                                            <p:cond delay="0"/>
                                          </p:stCondLst>
                                        </p:cTn>
                                        <p:tgtEl>
                                          <p:spTgt spid="738"/>
                                        </p:tgtEl>
                                        <p:attrNameLst>
                                          <p:attrName>style.visibility</p:attrName>
                                        </p:attrNameLst>
                                      </p:cBhvr>
                                      <p:to>
                                        <p:strVal val="hidden"/>
                                      </p:to>
                                    </p:set>
                                  </p:childTnLst>
                                </p:cTn>
                              </p:par>
                              <p:par>
                                <p:cTn id="2263" presetID="1" presetClass="exit" presetSubtype="0" fill="hold" grpId="1" nodeType="withEffect">
                                  <p:stCondLst>
                                    <p:cond delay="0"/>
                                  </p:stCondLst>
                                  <p:childTnLst>
                                    <p:set>
                                      <p:cBhvr>
                                        <p:cTn id="2264" dur="1" fill="hold">
                                          <p:stCondLst>
                                            <p:cond delay="0"/>
                                          </p:stCondLst>
                                        </p:cTn>
                                        <p:tgtEl>
                                          <p:spTgt spid="737"/>
                                        </p:tgtEl>
                                        <p:attrNameLst>
                                          <p:attrName>style.visibility</p:attrName>
                                        </p:attrNameLst>
                                      </p:cBhvr>
                                      <p:to>
                                        <p:strVal val="hidden"/>
                                      </p:to>
                                    </p:set>
                                  </p:childTnLst>
                                </p:cTn>
                              </p:par>
                              <p:par>
                                <p:cTn id="2265" presetID="1" presetClass="entr" presetSubtype="0" fill="hold" grpId="3" nodeType="withEffect">
                                  <p:stCondLst>
                                    <p:cond delay="0"/>
                                  </p:stCondLst>
                                  <p:childTnLst>
                                    <p:set>
                                      <p:cBhvr>
                                        <p:cTn id="2266" dur="1" fill="hold">
                                          <p:stCondLst>
                                            <p:cond delay="0"/>
                                          </p:stCondLst>
                                        </p:cTn>
                                        <p:tgtEl>
                                          <p:spTgt spid="735"/>
                                        </p:tgtEl>
                                        <p:attrNameLst>
                                          <p:attrName>style.visibility</p:attrName>
                                        </p:attrNameLst>
                                      </p:cBhvr>
                                      <p:to>
                                        <p:strVal val="visible"/>
                                      </p:to>
                                    </p:set>
                                  </p:childTnLst>
                                </p:cTn>
                              </p:par>
                              <p:par>
                                <p:cTn id="2267" presetID="1" presetClass="entr" presetSubtype="0" fill="hold" grpId="2" nodeType="withEffect">
                                  <p:stCondLst>
                                    <p:cond delay="0"/>
                                  </p:stCondLst>
                                  <p:childTnLst>
                                    <p:set>
                                      <p:cBhvr>
                                        <p:cTn id="2268" dur="1" fill="hold">
                                          <p:stCondLst>
                                            <p:cond delay="0"/>
                                          </p:stCondLst>
                                        </p:cTn>
                                        <p:tgtEl>
                                          <p:spTgt spid="736"/>
                                        </p:tgtEl>
                                        <p:attrNameLst>
                                          <p:attrName>style.visibility</p:attrName>
                                        </p:attrNameLst>
                                      </p:cBhvr>
                                      <p:to>
                                        <p:strVal val="visible"/>
                                      </p:to>
                                    </p:set>
                                  </p:childTnLst>
                                </p:cTn>
                              </p:par>
                            </p:childTnLst>
                          </p:cTn>
                        </p:par>
                      </p:childTnLst>
                    </p:cTn>
                  </p:par>
                </p:childTnLst>
              </p:cTn>
              <p:nextCondLst>
                <p:cond evt="onClick" delay="0">
                  <p:tgtEl>
                    <p:spTgt spid="738"/>
                  </p:tgtEl>
                </p:cond>
              </p:nextCondLst>
            </p:seq>
            <p:seq concurrent="1" nextAc="seek">
              <p:cTn id="2269" restart="whenNotActive" fill="hold" evtFilter="cancelBubble" nodeType="interactiveSeq">
                <p:stCondLst>
                  <p:cond evt="onClick" delay="0">
                    <p:tgtEl>
                      <p:spTgt spid="737"/>
                    </p:tgtEl>
                  </p:cond>
                </p:stCondLst>
                <p:endSync evt="end" delay="0">
                  <p:rtn val="all"/>
                </p:endSync>
                <p:childTnLst>
                  <p:par>
                    <p:cTn id="2270" fill="hold">
                      <p:stCondLst>
                        <p:cond delay="0"/>
                      </p:stCondLst>
                      <p:childTnLst>
                        <p:par>
                          <p:cTn id="2271" fill="hold">
                            <p:stCondLst>
                              <p:cond delay="0"/>
                            </p:stCondLst>
                            <p:childTnLst>
                              <p:par>
                                <p:cTn id="2272" presetID="1" presetClass="exit" presetSubtype="0" fill="hold" grpId="2" nodeType="withEffect">
                                  <p:stCondLst>
                                    <p:cond delay="0"/>
                                  </p:stCondLst>
                                  <p:childTnLst>
                                    <p:set>
                                      <p:cBhvr>
                                        <p:cTn id="2273" dur="1" fill="hold">
                                          <p:stCondLst>
                                            <p:cond delay="0"/>
                                          </p:stCondLst>
                                        </p:cTn>
                                        <p:tgtEl>
                                          <p:spTgt spid="737"/>
                                        </p:tgtEl>
                                        <p:attrNameLst>
                                          <p:attrName>style.visibility</p:attrName>
                                        </p:attrNameLst>
                                      </p:cBhvr>
                                      <p:to>
                                        <p:strVal val="hidden"/>
                                      </p:to>
                                    </p:set>
                                  </p:childTnLst>
                                </p:cTn>
                              </p:par>
                              <p:par>
                                <p:cTn id="2274" presetID="1" presetClass="exit" presetSubtype="0" fill="hold" grpId="2" nodeType="withEffect">
                                  <p:stCondLst>
                                    <p:cond delay="0"/>
                                  </p:stCondLst>
                                  <p:childTnLst>
                                    <p:set>
                                      <p:cBhvr>
                                        <p:cTn id="2275" dur="1" fill="hold">
                                          <p:stCondLst>
                                            <p:cond delay="0"/>
                                          </p:stCondLst>
                                        </p:cTn>
                                        <p:tgtEl>
                                          <p:spTgt spid="738"/>
                                        </p:tgtEl>
                                        <p:attrNameLst>
                                          <p:attrName>style.visibility</p:attrName>
                                        </p:attrNameLst>
                                      </p:cBhvr>
                                      <p:to>
                                        <p:strVal val="hidden"/>
                                      </p:to>
                                    </p:set>
                                  </p:childTnLst>
                                </p:cTn>
                              </p:par>
                              <p:par>
                                <p:cTn id="2276" presetID="1" presetClass="entr" presetSubtype="0" fill="hold" grpId="3" nodeType="withEffect">
                                  <p:stCondLst>
                                    <p:cond delay="0"/>
                                  </p:stCondLst>
                                  <p:childTnLst>
                                    <p:set>
                                      <p:cBhvr>
                                        <p:cTn id="2277" dur="1" fill="hold">
                                          <p:stCondLst>
                                            <p:cond delay="0"/>
                                          </p:stCondLst>
                                        </p:cTn>
                                        <p:tgtEl>
                                          <p:spTgt spid="740"/>
                                        </p:tgtEl>
                                        <p:attrNameLst>
                                          <p:attrName>style.visibility</p:attrName>
                                        </p:attrNameLst>
                                      </p:cBhvr>
                                      <p:to>
                                        <p:strVal val="visible"/>
                                      </p:to>
                                    </p:set>
                                  </p:childTnLst>
                                </p:cTn>
                              </p:par>
                              <p:par>
                                <p:cTn id="2278" presetID="1" presetClass="entr" presetSubtype="0" fill="hold" grpId="3" nodeType="withEffect">
                                  <p:stCondLst>
                                    <p:cond delay="0"/>
                                  </p:stCondLst>
                                  <p:childTnLst>
                                    <p:set>
                                      <p:cBhvr>
                                        <p:cTn id="2279" dur="1" fill="hold">
                                          <p:stCondLst>
                                            <p:cond delay="0"/>
                                          </p:stCondLst>
                                        </p:cTn>
                                        <p:tgtEl>
                                          <p:spTgt spid="739"/>
                                        </p:tgtEl>
                                        <p:attrNameLst>
                                          <p:attrName>style.visibility</p:attrName>
                                        </p:attrNameLst>
                                      </p:cBhvr>
                                      <p:to>
                                        <p:strVal val="visible"/>
                                      </p:to>
                                    </p:set>
                                  </p:childTnLst>
                                </p:cTn>
                              </p:par>
                            </p:childTnLst>
                          </p:cTn>
                        </p:par>
                      </p:childTnLst>
                    </p:cTn>
                  </p:par>
                </p:childTnLst>
              </p:cTn>
              <p:nextCondLst>
                <p:cond evt="onClick" delay="0">
                  <p:tgtEl>
                    <p:spTgt spid="737"/>
                  </p:tgtEl>
                </p:cond>
              </p:nextCondLst>
            </p:seq>
            <p:seq concurrent="1" nextAc="seek">
              <p:cTn id="2280" restart="whenNotActive" fill="hold" evtFilter="cancelBubble" nodeType="interactiveSeq">
                <p:stCondLst>
                  <p:cond evt="onClick" delay="0">
                    <p:tgtEl>
                      <p:spTgt spid="740"/>
                    </p:tgtEl>
                  </p:cond>
                </p:stCondLst>
                <p:endSync evt="end" delay="0">
                  <p:rtn val="all"/>
                </p:endSync>
                <p:childTnLst>
                  <p:par>
                    <p:cTn id="2281" fill="hold">
                      <p:stCondLst>
                        <p:cond delay="0"/>
                      </p:stCondLst>
                      <p:childTnLst>
                        <p:par>
                          <p:cTn id="2282" fill="hold">
                            <p:stCondLst>
                              <p:cond delay="0"/>
                            </p:stCondLst>
                            <p:childTnLst>
                              <p:par>
                                <p:cTn id="2283" presetID="1" presetClass="exit" presetSubtype="0" fill="hold" grpId="1" nodeType="withEffect">
                                  <p:stCondLst>
                                    <p:cond delay="0"/>
                                  </p:stCondLst>
                                  <p:childTnLst>
                                    <p:set>
                                      <p:cBhvr>
                                        <p:cTn id="2284" dur="1" fill="hold">
                                          <p:stCondLst>
                                            <p:cond delay="0"/>
                                          </p:stCondLst>
                                        </p:cTn>
                                        <p:tgtEl>
                                          <p:spTgt spid="740"/>
                                        </p:tgtEl>
                                        <p:attrNameLst>
                                          <p:attrName>style.visibility</p:attrName>
                                        </p:attrNameLst>
                                      </p:cBhvr>
                                      <p:to>
                                        <p:strVal val="hidden"/>
                                      </p:to>
                                    </p:set>
                                  </p:childTnLst>
                                </p:cTn>
                              </p:par>
                              <p:par>
                                <p:cTn id="2285" presetID="1" presetClass="exit" presetSubtype="0" fill="hold" grpId="1" nodeType="withEffect">
                                  <p:stCondLst>
                                    <p:cond delay="0"/>
                                  </p:stCondLst>
                                  <p:childTnLst>
                                    <p:set>
                                      <p:cBhvr>
                                        <p:cTn id="2286" dur="1" fill="hold">
                                          <p:stCondLst>
                                            <p:cond delay="0"/>
                                          </p:stCondLst>
                                        </p:cTn>
                                        <p:tgtEl>
                                          <p:spTgt spid="739"/>
                                        </p:tgtEl>
                                        <p:attrNameLst>
                                          <p:attrName>style.visibility</p:attrName>
                                        </p:attrNameLst>
                                      </p:cBhvr>
                                      <p:to>
                                        <p:strVal val="hidden"/>
                                      </p:to>
                                    </p:set>
                                  </p:childTnLst>
                                </p:cTn>
                              </p:par>
                              <p:par>
                                <p:cTn id="2287" presetID="1" presetClass="entr" presetSubtype="0" fill="hold" grpId="3" nodeType="withEffect">
                                  <p:stCondLst>
                                    <p:cond delay="0"/>
                                  </p:stCondLst>
                                  <p:childTnLst>
                                    <p:set>
                                      <p:cBhvr>
                                        <p:cTn id="2288" dur="1" fill="hold">
                                          <p:stCondLst>
                                            <p:cond delay="0"/>
                                          </p:stCondLst>
                                        </p:cTn>
                                        <p:tgtEl>
                                          <p:spTgt spid="738"/>
                                        </p:tgtEl>
                                        <p:attrNameLst>
                                          <p:attrName>style.visibility</p:attrName>
                                        </p:attrNameLst>
                                      </p:cBhvr>
                                      <p:to>
                                        <p:strVal val="visible"/>
                                      </p:to>
                                    </p:set>
                                  </p:childTnLst>
                                </p:cTn>
                              </p:par>
                              <p:par>
                                <p:cTn id="2289" presetID="1" presetClass="entr" presetSubtype="0" fill="hold" grpId="3" nodeType="withEffect">
                                  <p:stCondLst>
                                    <p:cond delay="0"/>
                                  </p:stCondLst>
                                  <p:childTnLst>
                                    <p:set>
                                      <p:cBhvr>
                                        <p:cTn id="2290" dur="1" fill="hold">
                                          <p:stCondLst>
                                            <p:cond delay="0"/>
                                          </p:stCondLst>
                                        </p:cTn>
                                        <p:tgtEl>
                                          <p:spTgt spid="737"/>
                                        </p:tgtEl>
                                        <p:attrNameLst>
                                          <p:attrName>style.visibility</p:attrName>
                                        </p:attrNameLst>
                                      </p:cBhvr>
                                      <p:to>
                                        <p:strVal val="visible"/>
                                      </p:to>
                                    </p:set>
                                  </p:childTnLst>
                                </p:cTn>
                              </p:par>
                            </p:childTnLst>
                          </p:cTn>
                        </p:par>
                      </p:childTnLst>
                    </p:cTn>
                  </p:par>
                </p:childTnLst>
              </p:cTn>
              <p:nextCondLst>
                <p:cond evt="onClick" delay="0">
                  <p:tgtEl>
                    <p:spTgt spid="740"/>
                  </p:tgtEl>
                </p:cond>
              </p:nextCondLst>
            </p:seq>
            <p:seq concurrent="1" nextAc="seek">
              <p:cTn id="2291" restart="whenNotActive" fill="hold" evtFilter="cancelBubble" nodeType="interactiveSeq">
                <p:stCondLst>
                  <p:cond evt="onClick" delay="0">
                    <p:tgtEl>
                      <p:spTgt spid="739"/>
                    </p:tgtEl>
                  </p:cond>
                </p:stCondLst>
                <p:endSync evt="end" delay="0">
                  <p:rtn val="all"/>
                </p:endSync>
                <p:childTnLst>
                  <p:par>
                    <p:cTn id="2292" fill="hold">
                      <p:stCondLst>
                        <p:cond delay="0"/>
                      </p:stCondLst>
                      <p:childTnLst>
                        <p:par>
                          <p:cTn id="2293" fill="hold">
                            <p:stCondLst>
                              <p:cond delay="0"/>
                            </p:stCondLst>
                            <p:childTnLst>
                              <p:par>
                                <p:cTn id="2294" presetID="1" presetClass="exit" presetSubtype="0" fill="hold" grpId="2" nodeType="withEffect">
                                  <p:stCondLst>
                                    <p:cond delay="0"/>
                                  </p:stCondLst>
                                  <p:childTnLst>
                                    <p:set>
                                      <p:cBhvr>
                                        <p:cTn id="2295" dur="1" fill="hold">
                                          <p:stCondLst>
                                            <p:cond delay="0"/>
                                          </p:stCondLst>
                                        </p:cTn>
                                        <p:tgtEl>
                                          <p:spTgt spid="739"/>
                                        </p:tgtEl>
                                        <p:attrNameLst>
                                          <p:attrName>style.visibility</p:attrName>
                                        </p:attrNameLst>
                                      </p:cBhvr>
                                      <p:to>
                                        <p:strVal val="hidden"/>
                                      </p:to>
                                    </p:set>
                                  </p:childTnLst>
                                </p:cTn>
                              </p:par>
                              <p:par>
                                <p:cTn id="2296" presetID="1" presetClass="exit" presetSubtype="0" fill="hold" grpId="2" nodeType="withEffect">
                                  <p:stCondLst>
                                    <p:cond delay="0"/>
                                  </p:stCondLst>
                                  <p:childTnLst>
                                    <p:set>
                                      <p:cBhvr>
                                        <p:cTn id="2297" dur="1" fill="hold">
                                          <p:stCondLst>
                                            <p:cond delay="0"/>
                                          </p:stCondLst>
                                        </p:cTn>
                                        <p:tgtEl>
                                          <p:spTgt spid="740"/>
                                        </p:tgtEl>
                                        <p:attrNameLst>
                                          <p:attrName>style.visibility</p:attrName>
                                        </p:attrNameLst>
                                      </p:cBhvr>
                                      <p:to>
                                        <p:strVal val="hidden"/>
                                      </p:to>
                                    </p:set>
                                  </p:childTnLst>
                                </p:cTn>
                              </p:par>
                              <p:par>
                                <p:cTn id="2298" presetID="1" presetClass="entr" presetSubtype="0" fill="hold" grpId="3" nodeType="withEffect">
                                  <p:stCondLst>
                                    <p:cond delay="0"/>
                                  </p:stCondLst>
                                  <p:childTnLst>
                                    <p:set>
                                      <p:cBhvr>
                                        <p:cTn id="2299" dur="1" fill="hold">
                                          <p:stCondLst>
                                            <p:cond delay="0"/>
                                          </p:stCondLst>
                                        </p:cTn>
                                        <p:tgtEl>
                                          <p:spTgt spid="742"/>
                                        </p:tgtEl>
                                        <p:attrNameLst>
                                          <p:attrName>style.visibility</p:attrName>
                                        </p:attrNameLst>
                                      </p:cBhvr>
                                      <p:to>
                                        <p:strVal val="visible"/>
                                      </p:to>
                                    </p:set>
                                  </p:childTnLst>
                                </p:cTn>
                              </p:par>
                              <p:par>
                                <p:cTn id="2300" presetID="1" presetClass="entr" presetSubtype="0" fill="hold" grpId="3" nodeType="withEffect">
                                  <p:stCondLst>
                                    <p:cond delay="0"/>
                                  </p:stCondLst>
                                  <p:childTnLst>
                                    <p:set>
                                      <p:cBhvr>
                                        <p:cTn id="2301" dur="1" fill="hold">
                                          <p:stCondLst>
                                            <p:cond delay="0"/>
                                          </p:stCondLst>
                                        </p:cTn>
                                        <p:tgtEl>
                                          <p:spTgt spid="741"/>
                                        </p:tgtEl>
                                        <p:attrNameLst>
                                          <p:attrName>style.visibility</p:attrName>
                                        </p:attrNameLst>
                                      </p:cBhvr>
                                      <p:to>
                                        <p:strVal val="visible"/>
                                      </p:to>
                                    </p:set>
                                  </p:childTnLst>
                                </p:cTn>
                              </p:par>
                            </p:childTnLst>
                          </p:cTn>
                        </p:par>
                      </p:childTnLst>
                    </p:cTn>
                  </p:par>
                </p:childTnLst>
              </p:cTn>
              <p:nextCondLst>
                <p:cond evt="onClick" delay="0">
                  <p:tgtEl>
                    <p:spTgt spid="739"/>
                  </p:tgtEl>
                </p:cond>
              </p:nextCondLst>
            </p:seq>
            <p:seq concurrent="1" nextAc="seek">
              <p:cTn id="2302" restart="whenNotActive" fill="hold" evtFilter="cancelBubble" nodeType="interactiveSeq">
                <p:stCondLst>
                  <p:cond evt="onClick" delay="0">
                    <p:tgtEl>
                      <p:spTgt spid="742"/>
                    </p:tgtEl>
                  </p:cond>
                </p:stCondLst>
                <p:endSync evt="end" delay="0">
                  <p:rtn val="all"/>
                </p:endSync>
                <p:childTnLst>
                  <p:par>
                    <p:cTn id="2303" fill="hold">
                      <p:stCondLst>
                        <p:cond delay="0"/>
                      </p:stCondLst>
                      <p:childTnLst>
                        <p:par>
                          <p:cTn id="2304" fill="hold">
                            <p:stCondLst>
                              <p:cond delay="0"/>
                            </p:stCondLst>
                            <p:childTnLst>
                              <p:par>
                                <p:cTn id="2305" presetID="1" presetClass="exit" presetSubtype="0" fill="hold" grpId="1" nodeType="withEffect">
                                  <p:stCondLst>
                                    <p:cond delay="0"/>
                                  </p:stCondLst>
                                  <p:childTnLst>
                                    <p:set>
                                      <p:cBhvr>
                                        <p:cTn id="2306" dur="1" fill="hold">
                                          <p:stCondLst>
                                            <p:cond delay="0"/>
                                          </p:stCondLst>
                                        </p:cTn>
                                        <p:tgtEl>
                                          <p:spTgt spid="742"/>
                                        </p:tgtEl>
                                        <p:attrNameLst>
                                          <p:attrName>style.visibility</p:attrName>
                                        </p:attrNameLst>
                                      </p:cBhvr>
                                      <p:to>
                                        <p:strVal val="hidden"/>
                                      </p:to>
                                    </p:set>
                                  </p:childTnLst>
                                </p:cTn>
                              </p:par>
                              <p:par>
                                <p:cTn id="2307" presetID="1" presetClass="exit" presetSubtype="0" fill="hold" grpId="1" nodeType="withEffect">
                                  <p:stCondLst>
                                    <p:cond delay="0"/>
                                  </p:stCondLst>
                                  <p:childTnLst>
                                    <p:set>
                                      <p:cBhvr>
                                        <p:cTn id="2308" dur="1" fill="hold">
                                          <p:stCondLst>
                                            <p:cond delay="0"/>
                                          </p:stCondLst>
                                        </p:cTn>
                                        <p:tgtEl>
                                          <p:spTgt spid="741"/>
                                        </p:tgtEl>
                                        <p:attrNameLst>
                                          <p:attrName>style.visibility</p:attrName>
                                        </p:attrNameLst>
                                      </p:cBhvr>
                                      <p:to>
                                        <p:strVal val="hidden"/>
                                      </p:to>
                                    </p:set>
                                  </p:childTnLst>
                                </p:cTn>
                              </p:par>
                              <p:par>
                                <p:cTn id="2309" presetID="1" presetClass="entr" presetSubtype="0" fill="hold" grpId="0" nodeType="withEffect">
                                  <p:stCondLst>
                                    <p:cond delay="0"/>
                                  </p:stCondLst>
                                  <p:childTnLst>
                                    <p:set>
                                      <p:cBhvr>
                                        <p:cTn id="2310" dur="1" fill="hold">
                                          <p:stCondLst>
                                            <p:cond delay="0"/>
                                          </p:stCondLst>
                                        </p:cTn>
                                        <p:tgtEl>
                                          <p:spTgt spid="740"/>
                                        </p:tgtEl>
                                        <p:attrNameLst>
                                          <p:attrName>style.visibility</p:attrName>
                                        </p:attrNameLst>
                                      </p:cBhvr>
                                      <p:to>
                                        <p:strVal val="visible"/>
                                      </p:to>
                                    </p:set>
                                  </p:childTnLst>
                                </p:cTn>
                              </p:par>
                              <p:par>
                                <p:cTn id="2311" presetID="1" presetClass="entr" presetSubtype="0" fill="hold" grpId="0" nodeType="withEffect">
                                  <p:stCondLst>
                                    <p:cond delay="0"/>
                                  </p:stCondLst>
                                  <p:childTnLst>
                                    <p:set>
                                      <p:cBhvr>
                                        <p:cTn id="2312" dur="1" fill="hold">
                                          <p:stCondLst>
                                            <p:cond delay="0"/>
                                          </p:stCondLst>
                                        </p:cTn>
                                        <p:tgtEl>
                                          <p:spTgt spid="739"/>
                                        </p:tgtEl>
                                        <p:attrNameLst>
                                          <p:attrName>style.visibility</p:attrName>
                                        </p:attrNameLst>
                                      </p:cBhvr>
                                      <p:to>
                                        <p:strVal val="visible"/>
                                      </p:to>
                                    </p:set>
                                  </p:childTnLst>
                                </p:cTn>
                              </p:par>
                            </p:childTnLst>
                          </p:cTn>
                        </p:par>
                      </p:childTnLst>
                    </p:cTn>
                  </p:par>
                </p:childTnLst>
              </p:cTn>
              <p:nextCondLst>
                <p:cond evt="onClick" delay="0">
                  <p:tgtEl>
                    <p:spTgt spid="742"/>
                  </p:tgtEl>
                </p:cond>
              </p:nextCondLst>
            </p:seq>
            <p:seq concurrent="1" nextAc="seek">
              <p:cTn id="2313" restart="whenNotActive" fill="hold" evtFilter="cancelBubble" nodeType="interactiveSeq">
                <p:stCondLst>
                  <p:cond evt="onClick" delay="0">
                    <p:tgtEl>
                      <p:spTgt spid="741"/>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2" nodeType="withEffect">
                                  <p:stCondLst>
                                    <p:cond delay="0"/>
                                  </p:stCondLst>
                                  <p:childTnLst>
                                    <p:set>
                                      <p:cBhvr>
                                        <p:cTn id="2317" dur="1" fill="hold">
                                          <p:stCondLst>
                                            <p:cond delay="0"/>
                                          </p:stCondLst>
                                        </p:cTn>
                                        <p:tgtEl>
                                          <p:spTgt spid="741"/>
                                        </p:tgtEl>
                                        <p:attrNameLst>
                                          <p:attrName>style.visibility</p:attrName>
                                        </p:attrNameLst>
                                      </p:cBhvr>
                                      <p:to>
                                        <p:strVal val="hidden"/>
                                      </p:to>
                                    </p:set>
                                  </p:childTnLst>
                                </p:cTn>
                              </p:par>
                              <p:par>
                                <p:cTn id="2318" presetID="1" presetClass="exit" presetSubtype="0" fill="hold" grpId="2" nodeType="withEffect">
                                  <p:stCondLst>
                                    <p:cond delay="0"/>
                                  </p:stCondLst>
                                  <p:childTnLst>
                                    <p:set>
                                      <p:cBhvr>
                                        <p:cTn id="2319" dur="1" fill="hold">
                                          <p:stCondLst>
                                            <p:cond delay="0"/>
                                          </p:stCondLst>
                                        </p:cTn>
                                        <p:tgtEl>
                                          <p:spTgt spid="742"/>
                                        </p:tgtEl>
                                        <p:attrNameLst>
                                          <p:attrName>style.visibility</p:attrName>
                                        </p:attrNameLst>
                                      </p:cBhvr>
                                      <p:to>
                                        <p:strVal val="hidden"/>
                                      </p:to>
                                    </p:set>
                                  </p:childTnLst>
                                </p:cTn>
                              </p:par>
                              <p:par>
                                <p:cTn id="2320" presetID="1" presetClass="entr" presetSubtype="0" fill="hold" grpId="0" nodeType="withEffect">
                                  <p:stCondLst>
                                    <p:cond delay="0"/>
                                  </p:stCondLst>
                                  <p:childTnLst>
                                    <p:set>
                                      <p:cBhvr>
                                        <p:cTn id="2321" dur="1" fill="hold">
                                          <p:stCondLst>
                                            <p:cond delay="0"/>
                                          </p:stCondLst>
                                        </p:cTn>
                                        <p:tgtEl>
                                          <p:spTgt spid="744"/>
                                        </p:tgtEl>
                                        <p:attrNameLst>
                                          <p:attrName>style.visibility</p:attrName>
                                        </p:attrNameLst>
                                      </p:cBhvr>
                                      <p:to>
                                        <p:strVal val="visible"/>
                                      </p:to>
                                    </p:set>
                                  </p:childTnLst>
                                </p:cTn>
                              </p:par>
                              <p:par>
                                <p:cTn id="2322" presetID="1" presetClass="entr" presetSubtype="0" fill="hold" grpId="0" nodeType="withEffect">
                                  <p:stCondLst>
                                    <p:cond delay="0"/>
                                  </p:stCondLst>
                                  <p:childTnLst>
                                    <p:set>
                                      <p:cBhvr>
                                        <p:cTn id="2323" dur="1" fill="hold">
                                          <p:stCondLst>
                                            <p:cond delay="0"/>
                                          </p:stCondLst>
                                        </p:cTn>
                                        <p:tgtEl>
                                          <p:spTgt spid="743"/>
                                        </p:tgtEl>
                                        <p:attrNameLst>
                                          <p:attrName>style.visibility</p:attrName>
                                        </p:attrNameLst>
                                      </p:cBhvr>
                                      <p:to>
                                        <p:strVal val="visible"/>
                                      </p:to>
                                    </p:set>
                                  </p:childTnLst>
                                </p:cTn>
                              </p:par>
                            </p:childTnLst>
                          </p:cTn>
                        </p:par>
                      </p:childTnLst>
                    </p:cTn>
                  </p:par>
                </p:childTnLst>
              </p:cTn>
              <p:nextCondLst>
                <p:cond evt="onClick" delay="0">
                  <p:tgtEl>
                    <p:spTgt spid="741"/>
                  </p:tgtEl>
                </p:cond>
              </p:nextCondLst>
            </p:seq>
            <p:seq concurrent="1" nextAc="seek">
              <p:cTn id="2324" restart="whenNotActive" fill="hold" evtFilter="cancelBubble" nodeType="interactiveSeq">
                <p:stCondLst>
                  <p:cond evt="onClick" delay="0">
                    <p:tgtEl>
                      <p:spTgt spid="744"/>
                    </p:tgtEl>
                  </p:cond>
                </p:stCondLst>
                <p:endSync evt="end" delay="0">
                  <p:rtn val="all"/>
                </p:endSync>
                <p:childTnLst>
                  <p:par>
                    <p:cTn id="2325" fill="hold">
                      <p:stCondLst>
                        <p:cond delay="0"/>
                      </p:stCondLst>
                      <p:childTnLst>
                        <p:par>
                          <p:cTn id="2326" fill="hold">
                            <p:stCondLst>
                              <p:cond delay="0"/>
                            </p:stCondLst>
                            <p:childTnLst>
                              <p:par>
                                <p:cTn id="2327" presetID="1" presetClass="exit" presetSubtype="0" fill="hold" grpId="1" nodeType="withEffect">
                                  <p:stCondLst>
                                    <p:cond delay="0"/>
                                  </p:stCondLst>
                                  <p:childTnLst>
                                    <p:set>
                                      <p:cBhvr>
                                        <p:cTn id="2328" dur="1" fill="hold">
                                          <p:stCondLst>
                                            <p:cond delay="0"/>
                                          </p:stCondLst>
                                        </p:cTn>
                                        <p:tgtEl>
                                          <p:spTgt spid="744"/>
                                        </p:tgtEl>
                                        <p:attrNameLst>
                                          <p:attrName>style.visibility</p:attrName>
                                        </p:attrNameLst>
                                      </p:cBhvr>
                                      <p:to>
                                        <p:strVal val="hidden"/>
                                      </p:to>
                                    </p:set>
                                  </p:childTnLst>
                                </p:cTn>
                              </p:par>
                              <p:par>
                                <p:cTn id="2329" presetID="1" presetClass="exit" presetSubtype="0" fill="hold" grpId="1" nodeType="withEffect">
                                  <p:stCondLst>
                                    <p:cond delay="0"/>
                                  </p:stCondLst>
                                  <p:childTnLst>
                                    <p:set>
                                      <p:cBhvr>
                                        <p:cTn id="2330" dur="1" fill="hold">
                                          <p:stCondLst>
                                            <p:cond delay="0"/>
                                          </p:stCondLst>
                                        </p:cTn>
                                        <p:tgtEl>
                                          <p:spTgt spid="743"/>
                                        </p:tgtEl>
                                        <p:attrNameLst>
                                          <p:attrName>style.visibility</p:attrName>
                                        </p:attrNameLst>
                                      </p:cBhvr>
                                      <p:to>
                                        <p:strVal val="hidden"/>
                                      </p:to>
                                    </p:set>
                                  </p:childTnLst>
                                </p:cTn>
                              </p:par>
                              <p:par>
                                <p:cTn id="2331" presetID="1" presetClass="entr" presetSubtype="0" fill="hold" grpId="0" nodeType="withEffect">
                                  <p:stCondLst>
                                    <p:cond delay="0"/>
                                  </p:stCondLst>
                                  <p:childTnLst>
                                    <p:set>
                                      <p:cBhvr>
                                        <p:cTn id="2332" dur="1" fill="hold">
                                          <p:stCondLst>
                                            <p:cond delay="0"/>
                                          </p:stCondLst>
                                        </p:cTn>
                                        <p:tgtEl>
                                          <p:spTgt spid="742"/>
                                        </p:tgtEl>
                                        <p:attrNameLst>
                                          <p:attrName>style.visibility</p:attrName>
                                        </p:attrNameLst>
                                      </p:cBhvr>
                                      <p:to>
                                        <p:strVal val="visible"/>
                                      </p:to>
                                    </p:set>
                                  </p:childTnLst>
                                </p:cTn>
                              </p:par>
                              <p:par>
                                <p:cTn id="2333" presetID="1" presetClass="entr" presetSubtype="0" fill="hold" grpId="0" nodeType="withEffect">
                                  <p:stCondLst>
                                    <p:cond delay="0"/>
                                  </p:stCondLst>
                                  <p:childTnLst>
                                    <p:set>
                                      <p:cBhvr>
                                        <p:cTn id="2334" dur="1" fill="hold">
                                          <p:stCondLst>
                                            <p:cond delay="0"/>
                                          </p:stCondLst>
                                        </p:cTn>
                                        <p:tgtEl>
                                          <p:spTgt spid="741"/>
                                        </p:tgtEl>
                                        <p:attrNameLst>
                                          <p:attrName>style.visibility</p:attrName>
                                        </p:attrNameLst>
                                      </p:cBhvr>
                                      <p:to>
                                        <p:strVal val="visible"/>
                                      </p:to>
                                    </p:set>
                                  </p:childTnLst>
                                </p:cTn>
                              </p:par>
                            </p:childTnLst>
                          </p:cTn>
                        </p:par>
                      </p:childTnLst>
                    </p:cTn>
                  </p:par>
                </p:childTnLst>
              </p:cTn>
              <p:nextCondLst>
                <p:cond evt="onClick" delay="0">
                  <p:tgtEl>
                    <p:spTgt spid="744"/>
                  </p:tgtEl>
                </p:cond>
              </p:nextCondLst>
            </p:seq>
            <p:seq concurrent="1" nextAc="seek">
              <p:cTn id="2335" restart="whenNotActive" fill="hold" evtFilter="cancelBubble" nodeType="interactiveSeq">
                <p:stCondLst>
                  <p:cond evt="onClick" delay="0">
                    <p:tgtEl>
                      <p:spTgt spid="743"/>
                    </p:tgtEl>
                  </p:cond>
                </p:stCondLst>
                <p:endSync evt="end" delay="0">
                  <p:rtn val="all"/>
                </p:endSync>
                <p:childTnLst>
                  <p:par>
                    <p:cTn id="2336" fill="hold">
                      <p:stCondLst>
                        <p:cond delay="0"/>
                      </p:stCondLst>
                      <p:childTnLst>
                        <p:par>
                          <p:cTn id="2337" fill="hold">
                            <p:stCondLst>
                              <p:cond delay="0"/>
                            </p:stCondLst>
                            <p:childTnLst>
                              <p:par>
                                <p:cTn id="2338" presetID="1" presetClass="exit" presetSubtype="0" fill="hold" grpId="2" nodeType="withEffect">
                                  <p:stCondLst>
                                    <p:cond delay="0"/>
                                  </p:stCondLst>
                                  <p:childTnLst>
                                    <p:set>
                                      <p:cBhvr>
                                        <p:cTn id="2339" dur="1" fill="hold">
                                          <p:stCondLst>
                                            <p:cond delay="0"/>
                                          </p:stCondLst>
                                        </p:cTn>
                                        <p:tgtEl>
                                          <p:spTgt spid="743"/>
                                        </p:tgtEl>
                                        <p:attrNameLst>
                                          <p:attrName>style.visibility</p:attrName>
                                        </p:attrNameLst>
                                      </p:cBhvr>
                                      <p:to>
                                        <p:strVal val="hidden"/>
                                      </p:to>
                                    </p:set>
                                  </p:childTnLst>
                                </p:cTn>
                              </p:par>
                              <p:par>
                                <p:cTn id="2340" presetID="1" presetClass="exit" presetSubtype="0" fill="hold" grpId="2" nodeType="withEffect">
                                  <p:stCondLst>
                                    <p:cond delay="0"/>
                                  </p:stCondLst>
                                  <p:childTnLst>
                                    <p:set>
                                      <p:cBhvr>
                                        <p:cTn id="2341" dur="1" fill="hold">
                                          <p:stCondLst>
                                            <p:cond delay="0"/>
                                          </p:stCondLst>
                                        </p:cTn>
                                        <p:tgtEl>
                                          <p:spTgt spid="744"/>
                                        </p:tgtEl>
                                        <p:attrNameLst>
                                          <p:attrName>style.visibility</p:attrName>
                                        </p:attrNameLst>
                                      </p:cBhvr>
                                      <p:to>
                                        <p:strVal val="hidden"/>
                                      </p:to>
                                    </p:set>
                                  </p:childTnLst>
                                </p:cTn>
                              </p:par>
                              <p:par>
                                <p:cTn id="2342" presetID="1" presetClass="entr" presetSubtype="0" fill="hold" grpId="3" nodeType="withEffect">
                                  <p:stCondLst>
                                    <p:cond delay="0"/>
                                  </p:stCondLst>
                                  <p:childTnLst>
                                    <p:set>
                                      <p:cBhvr>
                                        <p:cTn id="2343" dur="1" fill="hold">
                                          <p:stCondLst>
                                            <p:cond delay="0"/>
                                          </p:stCondLst>
                                        </p:cTn>
                                        <p:tgtEl>
                                          <p:spTgt spid="746"/>
                                        </p:tgtEl>
                                        <p:attrNameLst>
                                          <p:attrName>style.visibility</p:attrName>
                                        </p:attrNameLst>
                                      </p:cBhvr>
                                      <p:to>
                                        <p:strVal val="visible"/>
                                      </p:to>
                                    </p:set>
                                  </p:childTnLst>
                                </p:cTn>
                              </p:par>
                              <p:par>
                                <p:cTn id="2344" presetID="1" presetClass="entr" presetSubtype="0" fill="hold" grpId="3" nodeType="withEffect">
                                  <p:stCondLst>
                                    <p:cond delay="0"/>
                                  </p:stCondLst>
                                  <p:childTnLst>
                                    <p:set>
                                      <p:cBhvr>
                                        <p:cTn id="2345" dur="1" fill="hold">
                                          <p:stCondLst>
                                            <p:cond delay="0"/>
                                          </p:stCondLst>
                                        </p:cTn>
                                        <p:tgtEl>
                                          <p:spTgt spid="745"/>
                                        </p:tgtEl>
                                        <p:attrNameLst>
                                          <p:attrName>style.visibility</p:attrName>
                                        </p:attrNameLst>
                                      </p:cBhvr>
                                      <p:to>
                                        <p:strVal val="visible"/>
                                      </p:to>
                                    </p:set>
                                  </p:childTnLst>
                                </p:cTn>
                              </p:par>
                            </p:childTnLst>
                          </p:cTn>
                        </p:par>
                      </p:childTnLst>
                    </p:cTn>
                  </p:par>
                </p:childTnLst>
              </p:cTn>
              <p:nextCondLst>
                <p:cond evt="onClick" delay="0">
                  <p:tgtEl>
                    <p:spTgt spid="743"/>
                  </p:tgtEl>
                </p:cond>
              </p:nextCondLst>
            </p:seq>
            <p:seq concurrent="1" nextAc="seek">
              <p:cTn id="2346" restart="whenNotActive" fill="hold" evtFilter="cancelBubble" nodeType="interactiveSeq">
                <p:stCondLst>
                  <p:cond evt="onClick" delay="0">
                    <p:tgtEl>
                      <p:spTgt spid="746"/>
                    </p:tgtEl>
                  </p:cond>
                </p:stCondLst>
                <p:endSync evt="end" delay="0">
                  <p:rtn val="all"/>
                </p:endSync>
                <p:childTnLst>
                  <p:par>
                    <p:cTn id="2347" fill="hold">
                      <p:stCondLst>
                        <p:cond delay="0"/>
                      </p:stCondLst>
                      <p:childTnLst>
                        <p:par>
                          <p:cTn id="2348" fill="hold">
                            <p:stCondLst>
                              <p:cond delay="0"/>
                            </p:stCondLst>
                            <p:childTnLst>
                              <p:par>
                                <p:cTn id="2349" presetID="1" presetClass="exit" presetSubtype="0" fill="hold" grpId="1" nodeType="withEffect">
                                  <p:stCondLst>
                                    <p:cond delay="0"/>
                                  </p:stCondLst>
                                  <p:childTnLst>
                                    <p:set>
                                      <p:cBhvr>
                                        <p:cTn id="2350" dur="1" fill="hold">
                                          <p:stCondLst>
                                            <p:cond delay="0"/>
                                          </p:stCondLst>
                                        </p:cTn>
                                        <p:tgtEl>
                                          <p:spTgt spid="746"/>
                                        </p:tgtEl>
                                        <p:attrNameLst>
                                          <p:attrName>style.visibility</p:attrName>
                                        </p:attrNameLst>
                                      </p:cBhvr>
                                      <p:to>
                                        <p:strVal val="hidden"/>
                                      </p:to>
                                    </p:set>
                                  </p:childTnLst>
                                </p:cTn>
                              </p:par>
                              <p:par>
                                <p:cTn id="2351" presetID="1" presetClass="exit" presetSubtype="0" fill="hold" grpId="1" nodeType="withEffect">
                                  <p:stCondLst>
                                    <p:cond delay="0"/>
                                  </p:stCondLst>
                                  <p:childTnLst>
                                    <p:set>
                                      <p:cBhvr>
                                        <p:cTn id="2352" dur="1" fill="hold">
                                          <p:stCondLst>
                                            <p:cond delay="0"/>
                                          </p:stCondLst>
                                        </p:cTn>
                                        <p:tgtEl>
                                          <p:spTgt spid="745"/>
                                        </p:tgtEl>
                                        <p:attrNameLst>
                                          <p:attrName>style.visibility</p:attrName>
                                        </p:attrNameLst>
                                      </p:cBhvr>
                                      <p:to>
                                        <p:strVal val="hidden"/>
                                      </p:to>
                                    </p:set>
                                  </p:childTnLst>
                                </p:cTn>
                              </p:par>
                              <p:par>
                                <p:cTn id="2353" presetID="1" presetClass="entr" presetSubtype="0" fill="hold" grpId="3" nodeType="withEffect">
                                  <p:stCondLst>
                                    <p:cond delay="0"/>
                                  </p:stCondLst>
                                  <p:childTnLst>
                                    <p:set>
                                      <p:cBhvr>
                                        <p:cTn id="2354" dur="1" fill="hold">
                                          <p:stCondLst>
                                            <p:cond delay="0"/>
                                          </p:stCondLst>
                                        </p:cTn>
                                        <p:tgtEl>
                                          <p:spTgt spid="744"/>
                                        </p:tgtEl>
                                        <p:attrNameLst>
                                          <p:attrName>style.visibility</p:attrName>
                                        </p:attrNameLst>
                                      </p:cBhvr>
                                      <p:to>
                                        <p:strVal val="visible"/>
                                      </p:to>
                                    </p:set>
                                  </p:childTnLst>
                                </p:cTn>
                              </p:par>
                              <p:par>
                                <p:cTn id="2355" presetID="1" presetClass="entr" presetSubtype="0" fill="hold" grpId="3" nodeType="withEffect">
                                  <p:stCondLst>
                                    <p:cond delay="0"/>
                                  </p:stCondLst>
                                  <p:childTnLst>
                                    <p:set>
                                      <p:cBhvr>
                                        <p:cTn id="2356" dur="1" fill="hold">
                                          <p:stCondLst>
                                            <p:cond delay="0"/>
                                          </p:stCondLst>
                                        </p:cTn>
                                        <p:tgtEl>
                                          <p:spTgt spid="743"/>
                                        </p:tgtEl>
                                        <p:attrNameLst>
                                          <p:attrName>style.visibility</p:attrName>
                                        </p:attrNameLst>
                                      </p:cBhvr>
                                      <p:to>
                                        <p:strVal val="visible"/>
                                      </p:to>
                                    </p:set>
                                  </p:childTnLst>
                                </p:cTn>
                              </p:par>
                            </p:childTnLst>
                          </p:cTn>
                        </p:par>
                      </p:childTnLst>
                    </p:cTn>
                  </p:par>
                </p:childTnLst>
              </p:cTn>
              <p:nextCondLst>
                <p:cond evt="onClick" delay="0">
                  <p:tgtEl>
                    <p:spTgt spid="746"/>
                  </p:tgtEl>
                </p:cond>
              </p:nextCondLst>
            </p:seq>
            <p:seq concurrent="1" nextAc="seek">
              <p:cTn id="2357" restart="whenNotActive" fill="hold" evtFilter="cancelBubble" nodeType="interactiveSeq">
                <p:stCondLst>
                  <p:cond evt="onClick" delay="0">
                    <p:tgtEl>
                      <p:spTgt spid="745"/>
                    </p:tgtEl>
                  </p:cond>
                </p:stCondLst>
                <p:endSync evt="end" delay="0">
                  <p:rtn val="all"/>
                </p:endSync>
                <p:childTnLst>
                  <p:par>
                    <p:cTn id="2358" fill="hold">
                      <p:stCondLst>
                        <p:cond delay="0"/>
                      </p:stCondLst>
                      <p:childTnLst>
                        <p:par>
                          <p:cTn id="2359" fill="hold">
                            <p:stCondLst>
                              <p:cond delay="0"/>
                            </p:stCondLst>
                            <p:childTnLst>
                              <p:par>
                                <p:cTn id="2360" presetID="1" presetClass="exit" presetSubtype="0" fill="hold" grpId="2" nodeType="withEffect">
                                  <p:stCondLst>
                                    <p:cond delay="0"/>
                                  </p:stCondLst>
                                  <p:childTnLst>
                                    <p:set>
                                      <p:cBhvr>
                                        <p:cTn id="2361" dur="1" fill="hold">
                                          <p:stCondLst>
                                            <p:cond delay="0"/>
                                          </p:stCondLst>
                                        </p:cTn>
                                        <p:tgtEl>
                                          <p:spTgt spid="745"/>
                                        </p:tgtEl>
                                        <p:attrNameLst>
                                          <p:attrName>style.visibility</p:attrName>
                                        </p:attrNameLst>
                                      </p:cBhvr>
                                      <p:to>
                                        <p:strVal val="hidden"/>
                                      </p:to>
                                    </p:set>
                                  </p:childTnLst>
                                </p:cTn>
                              </p:par>
                              <p:par>
                                <p:cTn id="2362" presetID="1" presetClass="exit" presetSubtype="0" fill="hold" grpId="2" nodeType="withEffect">
                                  <p:stCondLst>
                                    <p:cond delay="0"/>
                                  </p:stCondLst>
                                  <p:childTnLst>
                                    <p:set>
                                      <p:cBhvr>
                                        <p:cTn id="2363" dur="1" fill="hold">
                                          <p:stCondLst>
                                            <p:cond delay="0"/>
                                          </p:stCondLst>
                                        </p:cTn>
                                        <p:tgtEl>
                                          <p:spTgt spid="746"/>
                                        </p:tgtEl>
                                        <p:attrNameLst>
                                          <p:attrName>style.visibility</p:attrName>
                                        </p:attrNameLst>
                                      </p:cBhvr>
                                      <p:to>
                                        <p:strVal val="hidden"/>
                                      </p:to>
                                    </p:set>
                                  </p:childTnLst>
                                </p:cTn>
                              </p:par>
                              <p:par>
                                <p:cTn id="2364" presetID="1" presetClass="entr" presetSubtype="0" fill="hold" grpId="0" nodeType="withEffect">
                                  <p:stCondLst>
                                    <p:cond delay="0"/>
                                  </p:stCondLst>
                                  <p:childTnLst>
                                    <p:set>
                                      <p:cBhvr>
                                        <p:cTn id="2365" dur="1" fill="hold">
                                          <p:stCondLst>
                                            <p:cond delay="0"/>
                                          </p:stCondLst>
                                        </p:cTn>
                                        <p:tgtEl>
                                          <p:spTgt spid="748"/>
                                        </p:tgtEl>
                                        <p:attrNameLst>
                                          <p:attrName>style.visibility</p:attrName>
                                        </p:attrNameLst>
                                      </p:cBhvr>
                                      <p:to>
                                        <p:strVal val="visible"/>
                                      </p:to>
                                    </p:set>
                                  </p:childTnLst>
                                </p:cTn>
                              </p:par>
                              <p:par>
                                <p:cTn id="2366" presetID="1" presetClass="entr" presetSubtype="0" fill="hold" grpId="0" nodeType="withEffect">
                                  <p:stCondLst>
                                    <p:cond delay="0"/>
                                  </p:stCondLst>
                                  <p:childTnLst>
                                    <p:set>
                                      <p:cBhvr>
                                        <p:cTn id="2367" dur="1" fill="hold">
                                          <p:stCondLst>
                                            <p:cond delay="0"/>
                                          </p:stCondLst>
                                        </p:cTn>
                                        <p:tgtEl>
                                          <p:spTgt spid="747"/>
                                        </p:tgtEl>
                                        <p:attrNameLst>
                                          <p:attrName>style.visibility</p:attrName>
                                        </p:attrNameLst>
                                      </p:cBhvr>
                                      <p:to>
                                        <p:strVal val="visible"/>
                                      </p:to>
                                    </p:set>
                                  </p:childTnLst>
                                </p:cTn>
                              </p:par>
                            </p:childTnLst>
                          </p:cTn>
                        </p:par>
                      </p:childTnLst>
                    </p:cTn>
                  </p:par>
                </p:childTnLst>
              </p:cTn>
              <p:nextCondLst>
                <p:cond evt="onClick" delay="0">
                  <p:tgtEl>
                    <p:spTgt spid="745"/>
                  </p:tgtEl>
                </p:cond>
              </p:nextCondLst>
            </p:seq>
            <p:seq concurrent="1" nextAc="seek">
              <p:cTn id="2368" restart="whenNotActive" fill="hold" evtFilter="cancelBubble" nodeType="interactiveSeq">
                <p:stCondLst>
                  <p:cond evt="onClick" delay="0">
                    <p:tgtEl>
                      <p:spTgt spid="748"/>
                    </p:tgtEl>
                  </p:cond>
                </p:stCondLst>
                <p:endSync evt="end" delay="0">
                  <p:rtn val="all"/>
                </p:endSync>
                <p:childTnLst>
                  <p:par>
                    <p:cTn id="2369" fill="hold">
                      <p:stCondLst>
                        <p:cond delay="0"/>
                      </p:stCondLst>
                      <p:childTnLst>
                        <p:par>
                          <p:cTn id="2370" fill="hold">
                            <p:stCondLst>
                              <p:cond delay="0"/>
                            </p:stCondLst>
                            <p:childTnLst>
                              <p:par>
                                <p:cTn id="2371" presetID="1" presetClass="exit" presetSubtype="0" fill="hold" grpId="1" nodeType="withEffect">
                                  <p:stCondLst>
                                    <p:cond delay="0"/>
                                  </p:stCondLst>
                                  <p:childTnLst>
                                    <p:set>
                                      <p:cBhvr>
                                        <p:cTn id="2372" dur="1" fill="hold">
                                          <p:stCondLst>
                                            <p:cond delay="0"/>
                                          </p:stCondLst>
                                        </p:cTn>
                                        <p:tgtEl>
                                          <p:spTgt spid="748"/>
                                        </p:tgtEl>
                                        <p:attrNameLst>
                                          <p:attrName>style.visibility</p:attrName>
                                        </p:attrNameLst>
                                      </p:cBhvr>
                                      <p:to>
                                        <p:strVal val="hidden"/>
                                      </p:to>
                                    </p:set>
                                  </p:childTnLst>
                                </p:cTn>
                              </p:par>
                              <p:par>
                                <p:cTn id="2373" presetID="1" presetClass="exit" presetSubtype="0" fill="hold" grpId="1" nodeType="withEffect">
                                  <p:stCondLst>
                                    <p:cond delay="0"/>
                                  </p:stCondLst>
                                  <p:childTnLst>
                                    <p:set>
                                      <p:cBhvr>
                                        <p:cTn id="2374" dur="1" fill="hold">
                                          <p:stCondLst>
                                            <p:cond delay="0"/>
                                          </p:stCondLst>
                                        </p:cTn>
                                        <p:tgtEl>
                                          <p:spTgt spid="747"/>
                                        </p:tgtEl>
                                        <p:attrNameLst>
                                          <p:attrName>style.visibility</p:attrName>
                                        </p:attrNameLst>
                                      </p:cBhvr>
                                      <p:to>
                                        <p:strVal val="hidden"/>
                                      </p:to>
                                    </p:set>
                                  </p:childTnLst>
                                </p:cTn>
                              </p:par>
                              <p:par>
                                <p:cTn id="2375" presetID="1" presetClass="entr" presetSubtype="0" fill="hold" grpId="0" nodeType="withEffect">
                                  <p:stCondLst>
                                    <p:cond delay="0"/>
                                  </p:stCondLst>
                                  <p:childTnLst>
                                    <p:set>
                                      <p:cBhvr>
                                        <p:cTn id="2376" dur="1" fill="hold">
                                          <p:stCondLst>
                                            <p:cond delay="0"/>
                                          </p:stCondLst>
                                        </p:cTn>
                                        <p:tgtEl>
                                          <p:spTgt spid="746"/>
                                        </p:tgtEl>
                                        <p:attrNameLst>
                                          <p:attrName>style.visibility</p:attrName>
                                        </p:attrNameLst>
                                      </p:cBhvr>
                                      <p:to>
                                        <p:strVal val="visible"/>
                                      </p:to>
                                    </p:set>
                                  </p:childTnLst>
                                </p:cTn>
                              </p:par>
                              <p:par>
                                <p:cTn id="2377" presetID="1" presetClass="entr" presetSubtype="0" fill="hold" grpId="0" nodeType="withEffect">
                                  <p:stCondLst>
                                    <p:cond delay="0"/>
                                  </p:stCondLst>
                                  <p:childTnLst>
                                    <p:set>
                                      <p:cBhvr>
                                        <p:cTn id="2378" dur="1" fill="hold">
                                          <p:stCondLst>
                                            <p:cond delay="0"/>
                                          </p:stCondLst>
                                        </p:cTn>
                                        <p:tgtEl>
                                          <p:spTgt spid="745"/>
                                        </p:tgtEl>
                                        <p:attrNameLst>
                                          <p:attrName>style.visibility</p:attrName>
                                        </p:attrNameLst>
                                      </p:cBhvr>
                                      <p:to>
                                        <p:strVal val="visible"/>
                                      </p:to>
                                    </p:set>
                                  </p:childTnLst>
                                </p:cTn>
                              </p:par>
                            </p:childTnLst>
                          </p:cTn>
                        </p:par>
                      </p:childTnLst>
                    </p:cTn>
                  </p:par>
                </p:childTnLst>
              </p:cTn>
              <p:nextCondLst>
                <p:cond evt="onClick" delay="0">
                  <p:tgtEl>
                    <p:spTgt spid="748"/>
                  </p:tgtEl>
                </p:cond>
              </p:nextCondLst>
            </p:seq>
            <p:seq concurrent="1" nextAc="seek">
              <p:cTn id="2379" restart="whenNotActive" fill="hold" evtFilter="cancelBubble" nodeType="interactiveSeq">
                <p:stCondLst>
                  <p:cond evt="onClick" delay="0">
                    <p:tgtEl>
                      <p:spTgt spid="747"/>
                    </p:tgtEl>
                  </p:cond>
                </p:stCondLst>
                <p:endSync evt="end" delay="0">
                  <p:rtn val="all"/>
                </p:endSync>
                <p:childTnLst>
                  <p:par>
                    <p:cTn id="2380" fill="hold">
                      <p:stCondLst>
                        <p:cond delay="0"/>
                      </p:stCondLst>
                      <p:childTnLst>
                        <p:par>
                          <p:cTn id="2381" fill="hold">
                            <p:stCondLst>
                              <p:cond delay="0"/>
                            </p:stCondLst>
                            <p:childTnLst>
                              <p:par>
                                <p:cTn id="2382" presetID="1" presetClass="exit" presetSubtype="0" fill="hold" grpId="2" nodeType="withEffect">
                                  <p:stCondLst>
                                    <p:cond delay="0"/>
                                  </p:stCondLst>
                                  <p:childTnLst>
                                    <p:set>
                                      <p:cBhvr>
                                        <p:cTn id="2383" dur="1" fill="hold">
                                          <p:stCondLst>
                                            <p:cond delay="0"/>
                                          </p:stCondLst>
                                        </p:cTn>
                                        <p:tgtEl>
                                          <p:spTgt spid="747"/>
                                        </p:tgtEl>
                                        <p:attrNameLst>
                                          <p:attrName>style.visibility</p:attrName>
                                        </p:attrNameLst>
                                      </p:cBhvr>
                                      <p:to>
                                        <p:strVal val="hidden"/>
                                      </p:to>
                                    </p:set>
                                  </p:childTnLst>
                                </p:cTn>
                              </p:par>
                              <p:par>
                                <p:cTn id="2384" presetID="1" presetClass="exit" presetSubtype="0" fill="hold" grpId="2" nodeType="withEffect">
                                  <p:stCondLst>
                                    <p:cond delay="0"/>
                                  </p:stCondLst>
                                  <p:childTnLst>
                                    <p:set>
                                      <p:cBhvr>
                                        <p:cTn id="2385" dur="1" fill="hold">
                                          <p:stCondLst>
                                            <p:cond delay="0"/>
                                          </p:stCondLst>
                                        </p:cTn>
                                        <p:tgtEl>
                                          <p:spTgt spid="748"/>
                                        </p:tgtEl>
                                        <p:attrNameLst>
                                          <p:attrName>style.visibility</p:attrName>
                                        </p:attrNameLst>
                                      </p:cBhvr>
                                      <p:to>
                                        <p:strVal val="hidden"/>
                                      </p:to>
                                    </p:set>
                                  </p:childTnLst>
                                </p:cTn>
                              </p:par>
                              <p:par>
                                <p:cTn id="2386" presetID="1" presetClass="entr" presetSubtype="0" fill="hold" grpId="3" nodeType="withEffect">
                                  <p:stCondLst>
                                    <p:cond delay="0"/>
                                  </p:stCondLst>
                                  <p:childTnLst>
                                    <p:set>
                                      <p:cBhvr>
                                        <p:cTn id="2387" dur="1" fill="hold">
                                          <p:stCondLst>
                                            <p:cond delay="0"/>
                                          </p:stCondLst>
                                        </p:cTn>
                                        <p:tgtEl>
                                          <p:spTgt spid="750"/>
                                        </p:tgtEl>
                                        <p:attrNameLst>
                                          <p:attrName>style.visibility</p:attrName>
                                        </p:attrNameLst>
                                      </p:cBhvr>
                                      <p:to>
                                        <p:strVal val="visible"/>
                                      </p:to>
                                    </p:set>
                                  </p:childTnLst>
                                </p:cTn>
                              </p:par>
                              <p:par>
                                <p:cTn id="2388" presetID="1" presetClass="entr" presetSubtype="0" fill="hold" grpId="3" nodeType="withEffect">
                                  <p:stCondLst>
                                    <p:cond delay="0"/>
                                  </p:stCondLst>
                                  <p:childTnLst>
                                    <p:set>
                                      <p:cBhvr>
                                        <p:cTn id="2389" dur="1" fill="hold">
                                          <p:stCondLst>
                                            <p:cond delay="0"/>
                                          </p:stCondLst>
                                        </p:cTn>
                                        <p:tgtEl>
                                          <p:spTgt spid="749"/>
                                        </p:tgtEl>
                                        <p:attrNameLst>
                                          <p:attrName>style.visibility</p:attrName>
                                        </p:attrNameLst>
                                      </p:cBhvr>
                                      <p:to>
                                        <p:strVal val="visible"/>
                                      </p:to>
                                    </p:set>
                                  </p:childTnLst>
                                </p:cTn>
                              </p:par>
                            </p:childTnLst>
                          </p:cTn>
                        </p:par>
                      </p:childTnLst>
                    </p:cTn>
                  </p:par>
                </p:childTnLst>
              </p:cTn>
              <p:nextCondLst>
                <p:cond evt="onClick" delay="0">
                  <p:tgtEl>
                    <p:spTgt spid="747"/>
                  </p:tgtEl>
                </p:cond>
              </p:nextCondLst>
            </p:seq>
            <p:seq concurrent="1" nextAc="seek">
              <p:cTn id="2390" restart="whenNotActive" fill="hold" evtFilter="cancelBubble" nodeType="interactiveSeq">
                <p:stCondLst>
                  <p:cond evt="onClick" delay="0">
                    <p:tgtEl>
                      <p:spTgt spid="750"/>
                    </p:tgtEl>
                  </p:cond>
                </p:stCondLst>
                <p:endSync evt="end" delay="0">
                  <p:rtn val="all"/>
                </p:endSync>
                <p:childTnLst>
                  <p:par>
                    <p:cTn id="2391" fill="hold">
                      <p:stCondLst>
                        <p:cond delay="0"/>
                      </p:stCondLst>
                      <p:childTnLst>
                        <p:par>
                          <p:cTn id="2392" fill="hold">
                            <p:stCondLst>
                              <p:cond delay="0"/>
                            </p:stCondLst>
                            <p:childTnLst>
                              <p:par>
                                <p:cTn id="2393" presetID="1" presetClass="exit" presetSubtype="0" fill="hold" grpId="1" nodeType="withEffect">
                                  <p:stCondLst>
                                    <p:cond delay="0"/>
                                  </p:stCondLst>
                                  <p:childTnLst>
                                    <p:set>
                                      <p:cBhvr>
                                        <p:cTn id="2394" dur="1" fill="hold">
                                          <p:stCondLst>
                                            <p:cond delay="0"/>
                                          </p:stCondLst>
                                        </p:cTn>
                                        <p:tgtEl>
                                          <p:spTgt spid="750"/>
                                        </p:tgtEl>
                                        <p:attrNameLst>
                                          <p:attrName>style.visibility</p:attrName>
                                        </p:attrNameLst>
                                      </p:cBhvr>
                                      <p:to>
                                        <p:strVal val="hidden"/>
                                      </p:to>
                                    </p:set>
                                  </p:childTnLst>
                                </p:cTn>
                              </p:par>
                              <p:par>
                                <p:cTn id="2395" presetID="1" presetClass="exit" presetSubtype="0" fill="hold" grpId="1" nodeType="withEffect">
                                  <p:stCondLst>
                                    <p:cond delay="0"/>
                                  </p:stCondLst>
                                  <p:childTnLst>
                                    <p:set>
                                      <p:cBhvr>
                                        <p:cTn id="2396" dur="1" fill="hold">
                                          <p:stCondLst>
                                            <p:cond delay="0"/>
                                          </p:stCondLst>
                                        </p:cTn>
                                        <p:tgtEl>
                                          <p:spTgt spid="749"/>
                                        </p:tgtEl>
                                        <p:attrNameLst>
                                          <p:attrName>style.visibility</p:attrName>
                                        </p:attrNameLst>
                                      </p:cBhvr>
                                      <p:to>
                                        <p:strVal val="hidden"/>
                                      </p:to>
                                    </p:set>
                                  </p:childTnLst>
                                </p:cTn>
                              </p:par>
                              <p:par>
                                <p:cTn id="2397" presetID="1" presetClass="entr" presetSubtype="0" fill="hold" grpId="3" nodeType="withEffect">
                                  <p:stCondLst>
                                    <p:cond delay="0"/>
                                  </p:stCondLst>
                                  <p:childTnLst>
                                    <p:set>
                                      <p:cBhvr>
                                        <p:cTn id="2398" dur="1" fill="hold">
                                          <p:stCondLst>
                                            <p:cond delay="0"/>
                                          </p:stCondLst>
                                        </p:cTn>
                                        <p:tgtEl>
                                          <p:spTgt spid="748"/>
                                        </p:tgtEl>
                                        <p:attrNameLst>
                                          <p:attrName>style.visibility</p:attrName>
                                        </p:attrNameLst>
                                      </p:cBhvr>
                                      <p:to>
                                        <p:strVal val="visible"/>
                                      </p:to>
                                    </p:set>
                                  </p:childTnLst>
                                </p:cTn>
                              </p:par>
                              <p:par>
                                <p:cTn id="2399" presetID="1" presetClass="entr" presetSubtype="0" fill="hold" grpId="3" nodeType="withEffect">
                                  <p:stCondLst>
                                    <p:cond delay="0"/>
                                  </p:stCondLst>
                                  <p:childTnLst>
                                    <p:set>
                                      <p:cBhvr>
                                        <p:cTn id="2400" dur="1" fill="hold">
                                          <p:stCondLst>
                                            <p:cond delay="0"/>
                                          </p:stCondLst>
                                        </p:cTn>
                                        <p:tgtEl>
                                          <p:spTgt spid="747"/>
                                        </p:tgtEl>
                                        <p:attrNameLst>
                                          <p:attrName>style.visibility</p:attrName>
                                        </p:attrNameLst>
                                      </p:cBhvr>
                                      <p:to>
                                        <p:strVal val="visible"/>
                                      </p:to>
                                    </p:set>
                                  </p:childTnLst>
                                </p:cTn>
                              </p:par>
                            </p:childTnLst>
                          </p:cTn>
                        </p:par>
                      </p:childTnLst>
                    </p:cTn>
                  </p:par>
                </p:childTnLst>
              </p:cTn>
              <p:nextCondLst>
                <p:cond evt="onClick" delay="0">
                  <p:tgtEl>
                    <p:spTgt spid="750"/>
                  </p:tgtEl>
                </p:cond>
              </p:nextCondLst>
            </p:seq>
            <p:seq concurrent="1" nextAc="seek">
              <p:cTn id="2401" restart="whenNotActive" fill="hold" evtFilter="cancelBubble" nodeType="interactiveSeq">
                <p:stCondLst>
                  <p:cond evt="onClick" delay="0">
                    <p:tgtEl>
                      <p:spTgt spid="749"/>
                    </p:tgtEl>
                  </p:cond>
                </p:stCondLst>
                <p:endSync evt="end" delay="0">
                  <p:rtn val="all"/>
                </p:endSync>
                <p:childTnLst>
                  <p:par>
                    <p:cTn id="2402" fill="hold">
                      <p:stCondLst>
                        <p:cond delay="0"/>
                      </p:stCondLst>
                      <p:childTnLst>
                        <p:par>
                          <p:cTn id="2403" fill="hold">
                            <p:stCondLst>
                              <p:cond delay="0"/>
                            </p:stCondLst>
                            <p:childTnLst>
                              <p:par>
                                <p:cTn id="2404" presetID="1" presetClass="exit" presetSubtype="0" fill="hold" grpId="2" nodeType="withEffect">
                                  <p:stCondLst>
                                    <p:cond delay="0"/>
                                  </p:stCondLst>
                                  <p:childTnLst>
                                    <p:set>
                                      <p:cBhvr>
                                        <p:cTn id="2405" dur="1" fill="hold">
                                          <p:stCondLst>
                                            <p:cond delay="0"/>
                                          </p:stCondLst>
                                        </p:cTn>
                                        <p:tgtEl>
                                          <p:spTgt spid="749"/>
                                        </p:tgtEl>
                                        <p:attrNameLst>
                                          <p:attrName>style.visibility</p:attrName>
                                        </p:attrNameLst>
                                      </p:cBhvr>
                                      <p:to>
                                        <p:strVal val="hidden"/>
                                      </p:to>
                                    </p:set>
                                  </p:childTnLst>
                                </p:cTn>
                              </p:par>
                              <p:par>
                                <p:cTn id="2406" presetID="1" presetClass="exit" presetSubtype="0" fill="hold" grpId="2" nodeType="withEffect">
                                  <p:stCondLst>
                                    <p:cond delay="0"/>
                                  </p:stCondLst>
                                  <p:childTnLst>
                                    <p:set>
                                      <p:cBhvr>
                                        <p:cTn id="2407" dur="1" fill="hold">
                                          <p:stCondLst>
                                            <p:cond delay="0"/>
                                          </p:stCondLst>
                                        </p:cTn>
                                        <p:tgtEl>
                                          <p:spTgt spid="750"/>
                                        </p:tgtEl>
                                        <p:attrNameLst>
                                          <p:attrName>style.visibility</p:attrName>
                                        </p:attrNameLst>
                                      </p:cBhvr>
                                      <p:to>
                                        <p:strVal val="hidden"/>
                                      </p:to>
                                    </p:set>
                                  </p:childTnLst>
                                </p:cTn>
                              </p:par>
                              <p:par>
                                <p:cTn id="2408" presetID="1" presetClass="entr" presetSubtype="0" fill="hold" grpId="0" nodeType="withEffect">
                                  <p:stCondLst>
                                    <p:cond delay="0"/>
                                  </p:stCondLst>
                                  <p:childTnLst>
                                    <p:set>
                                      <p:cBhvr>
                                        <p:cTn id="2409" dur="1" fill="hold">
                                          <p:stCondLst>
                                            <p:cond delay="0"/>
                                          </p:stCondLst>
                                        </p:cTn>
                                        <p:tgtEl>
                                          <p:spTgt spid="752"/>
                                        </p:tgtEl>
                                        <p:attrNameLst>
                                          <p:attrName>style.visibility</p:attrName>
                                        </p:attrNameLst>
                                      </p:cBhvr>
                                      <p:to>
                                        <p:strVal val="visible"/>
                                      </p:to>
                                    </p:set>
                                  </p:childTnLst>
                                </p:cTn>
                              </p:par>
                              <p:par>
                                <p:cTn id="2410" presetID="1" presetClass="entr" presetSubtype="0" fill="hold" grpId="0" nodeType="withEffect">
                                  <p:stCondLst>
                                    <p:cond delay="0"/>
                                  </p:stCondLst>
                                  <p:childTnLst>
                                    <p:set>
                                      <p:cBhvr>
                                        <p:cTn id="2411" dur="1" fill="hold">
                                          <p:stCondLst>
                                            <p:cond delay="0"/>
                                          </p:stCondLst>
                                        </p:cTn>
                                        <p:tgtEl>
                                          <p:spTgt spid="751"/>
                                        </p:tgtEl>
                                        <p:attrNameLst>
                                          <p:attrName>style.visibility</p:attrName>
                                        </p:attrNameLst>
                                      </p:cBhvr>
                                      <p:to>
                                        <p:strVal val="visible"/>
                                      </p:to>
                                    </p:set>
                                  </p:childTnLst>
                                </p:cTn>
                              </p:par>
                            </p:childTnLst>
                          </p:cTn>
                        </p:par>
                      </p:childTnLst>
                    </p:cTn>
                  </p:par>
                </p:childTnLst>
              </p:cTn>
              <p:nextCondLst>
                <p:cond evt="onClick" delay="0">
                  <p:tgtEl>
                    <p:spTgt spid="749"/>
                  </p:tgtEl>
                </p:cond>
              </p:nextCondLst>
            </p:seq>
            <p:seq concurrent="1" nextAc="seek">
              <p:cTn id="2412" restart="whenNotActive" fill="hold" evtFilter="cancelBubble" nodeType="interactiveSeq">
                <p:stCondLst>
                  <p:cond evt="onClick" delay="0">
                    <p:tgtEl>
                      <p:spTgt spid="752"/>
                    </p:tgtEl>
                  </p:cond>
                </p:stCondLst>
                <p:endSync evt="end" delay="0">
                  <p:rtn val="all"/>
                </p:endSync>
                <p:childTnLst>
                  <p:par>
                    <p:cTn id="2413" fill="hold">
                      <p:stCondLst>
                        <p:cond delay="0"/>
                      </p:stCondLst>
                      <p:childTnLst>
                        <p:par>
                          <p:cTn id="2414" fill="hold">
                            <p:stCondLst>
                              <p:cond delay="0"/>
                            </p:stCondLst>
                            <p:childTnLst>
                              <p:par>
                                <p:cTn id="2415" presetID="1" presetClass="exit" presetSubtype="0" fill="hold" grpId="1" nodeType="withEffect">
                                  <p:stCondLst>
                                    <p:cond delay="0"/>
                                  </p:stCondLst>
                                  <p:childTnLst>
                                    <p:set>
                                      <p:cBhvr>
                                        <p:cTn id="2416" dur="1" fill="hold">
                                          <p:stCondLst>
                                            <p:cond delay="0"/>
                                          </p:stCondLst>
                                        </p:cTn>
                                        <p:tgtEl>
                                          <p:spTgt spid="752"/>
                                        </p:tgtEl>
                                        <p:attrNameLst>
                                          <p:attrName>style.visibility</p:attrName>
                                        </p:attrNameLst>
                                      </p:cBhvr>
                                      <p:to>
                                        <p:strVal val="hidden"/>
                                      </p:to>
                                    </p:set>
                                  </p:childTnLst>
                                </p:cTn>
                              </p:par>
                              <p:par>
                                <p:cTn id="2417" presetID="1" presetClass="exit" presetSubtype="0" fill="hold" grpId="1" nodeType="withEffect">
                                  <p:stCondLst>
                                    <p:cond delay="0"/>
                                  </p:stCondLst>
                                  <p:childTnLst>
                                    <p:set>
                                      <p:cBhvr>
                                        <p:cTn id="2418" dur="1" fill="hold">
                                          <p:stCondLst>
                                            <p:cond delay="0"/>
                                          </p:stCondLst>
                                        </p:cTn>
                                        <p:tgtEl>
                                          <p:spTgt spid="751"/>
                                        </p:tgtEl>
                                        <p:attrNameLst>
                                          <p:attrName>style.visibility</p:attrName>
                                        </p:attrNameLst>
                                      </p:cBhvr>
                                      <p:to>
                                        <p:strVal val="hidden"/>
                                      </p:to>
                                    </p:set>
                                  </p:childTnLst>
                                </p:cTn>
                              </p:par>
                              <p:par>
                                <p:cTn id="2419" presetID="1" presetClass="entr" presetSubtype="0" fill="hold" grpId="0" nodeType="withEffect">
                                  <p:stCondLst>
                                    <p:cond delay="0"/>
                                  </p:stCondLst>
                                  <p:childTnLst>
                                    <p:set>
                                      <p:cBhvr>
                                        <p:cTn id="2420" dur="1" fill="hold">
                                          <p:stCondLst>
                                            <p:cond delay="0"/>
                                          </p:stCondLst>
                                        </p:cTn>
                                        <p:tgtEl>
                                          <p:spTgt spid="750"/>
                                        </p:tgtEl>
                                        <p:attrNameLst>
                                          <p:attrName>style.visibility</p:attrName>
                                        </p:attrNameLst>
                                      </p:cBhvr>
                                      <p:to>
                                        <p:strVal val="visible"/>
                                      </p:to>
                                    </p:set>
                                  </p:childTnLst>
                                </p:cTn>
                              </p:par>
                              <p:par>
                                <p:cTn id="2421" presetID="1" presetClass="entr" presetSubtype="0" fill="hold" grpId="0" nodeType="withEffect">
                                  <p:stCondLst>
                                    <p:cond delay="0"/>
                                  </p:stCondLst>
                                  <p:childTnLst>
                                    <p:set>
                                      <p:cBhvr>
                                        <p:cTn id="2422" dur="1" fill="hold">
                                          <p:stCondLst>
                                            <p:cond delay="0"/>
                                          </p:stCondLst>
                                        </p:cTn>
                                        <p:tgtEl>
                                          <p:spTgt spid="749"/>
                                        </p:tgtEl>
                                        <p:attrNameLst>
                                          <p:attrName>style.visibility</p:attrName>
                                        </p:attrNameLst>
                                      </p:cBhvr>
                                      <p:to>
                                        <p:strVal val="visible"/>
                                      </p:to>
                                    </p:set>
                                  </p:childTnLst>
                                </p:cTn>
                              </p:par>
                            </p:childTnLst>
                          </p:cTn>
                        </p:par>
                      </p:childTnLst>
                    </p:cTn>
                  </p:par>
                </p:childTnLst>
              </p:cTn>
              <p:nextCondLst>
                <p:cond evt="onClick" delay="0">
                  <p:tgtEl>
                    <p:spTgt spid="752"/>
                  </p:tgtEl>
                </p:cond>
              </p:nextCondLst>
            </p:seq>
            <p:seq concurrent="1" nextAc="seek">
              <p:cTn id="2423" restart="whenNotActive" fill="hold" evtFilter="cancelBubble" nodeType="interactiveSeq">
                <p:stCondLst>
                  <p:cond evt="onClick" delay="0">
                    <p:tgtEl>
                      <p:spTgt spid="751"/>
                    </p:tgtEl>
                  </p:cond>
                </p:stCondLst>
                <p:endSync evt="end" delay="0">
                  <p:rtn val="all"/>
                </p:endSync>
                <p:childTnLst>
                  <p:par>
                    <p:cTn id="2424" fill="hold">
                      <p:stCondLst>
                        <p:cond delay="0"/>
                      </p:stCondLst>
                      <p:childTnLst>
                        <p:par>
                          <p:cTn id="2425" fill="hold">
                            <p:stCondLst>
                              <p:cond delay="0"/>
                            </p:stCondLst>
                            <p:childTnLst>
                              <p:par>
                                <p:cTn id="2426" presetID="1" presetClass="exit" presetSubtype="0" fill="hold" grpId="2" nodeType="withEffect">
                                  <p:stCondLst>
                                    <p:cond delay="0"/>
                                  </p:stCondLst>
                                  <p:childTnLst>
                                    <p:set>
                                      <p:cBhvr>
                                        <p:cTn id="2427" dur="1" fill="hold">
                                          <p:stCondLst>
                                            <p:cond delay="0"/>
                                          </p:stCondLst>
                                        </p:cTn>
                                        <p:tgtEl>
                                          <p:spTgt spid="751"/>
                                        </p:tgtEl>
                                        <p:attrNameLst>
                                          <p:attrName>style.visibility</p:attrName>
                                        </p:attrNameLst>
                                      </p:cBhvr>
                                      <p:to>
                                        <p:strVal val="hidden"/>
                                      </p:to>
                                    </p:set>
                                  </p:childTnLst>
                                </p:cTn>
                              </p:par>
                              <p:par>
                                <p:cTn id="2428" presetID="1" presetClass="exit" presetSubtype="0" fill="hold" grpId="2" nodeType="withEffect">
                                  <p:stCondLst>
                                    <p:cond delay="0"/>
                                  </p:stCondLst>
                                  <p:childTnLst>
                                    <p:set>
                                      <p:cBhvr>
                                        <p:cTn id="2429" dur="1" fill="hold">
                                          <p:stCondLst>
                                            <p:cond delay="0"/>
                                          </p:stCondLst>
                                        </p:cTn>
                                        <p:tgtEl>
                                          <p:spTgt spid="752"/>
                                        </p:tgtEl>
                                        <p:attrNameLst>
                                          <p:attrName>style.visibility</p:attrName>
                                        </p:attrNameLst>
                                      </p:cBhvr>
                                      <p:to>
                                        <p:strVal val="hidden"/>
                                      </p:to>
                                    </p:set>
                                  </p:childTnLst>
                                </p:cTn>
                              </p:par>
                              <p:par>
                                <p:cTn id="2430" presetID="1" presetClass="entr" presetSubtype="0" fill="hold" grpId="3" nodeType="withEffect">
                                  <p:stCondLst>
                                    <p:cond delay="0"/>
                                  </p:stCondLst>
                                  <p:childTnLst>
                                    <p:set>
                                      <p:cBhvr>
                                        <p:cTn id="2431" dur="1" fill="hold">
                                          <p:stCondLst>
                                            <p:cond delay="0"/>
                                          </p:stCondLst>
                                        </p:cTn>
                                        <p:tgtEl>
                                          <p:spTgt spid="754"/>
                                        </p:tgtEl>
                                        <p:attrNameLst>
                                          <p:attrName>style.visibility</p:attrName>
                                        </p:attrNameLst>
                                      </p:cBhvr>
                                      <p:to>
                                        <p:strVal val="visible"/>
                                      </p:to>
                                    </p:set>
                                  </p:childTnLst>
                                </p:cTn>
                              </p:par>
                              <p:par>
                                <p:cTn id="2432" presetID="1" presetClass="entr" presetSubtype="0" fill="hold" grpId="3" nodeType="withEffect">
                                  <p:stCondLst>
                                    <p:cond delay="0"/>
                                  </p:stCondLst>
                                  <p:childTnLst>
                                    <p:set>
                                      <p:cBhvr>
                                        <p:cTn id="2433" dur="1" fill="hold">
                                          <p:stCondLst>
                                            <p:cond delay="0"/>
                                          </p:stCondLst>
                                        </p:cTn>
                                        <p:tgtEl>
                                          <p:spTgt spid="753"/>
                                        </p:tgtEl>
                                        <p:attrNameLst>
                                          <p:attrName>style.visibility</p:attrName>
                                        </p:attrNameLst>
                                      </p:cBhvr>
                                      <p:to>
                                        <p:strVal val="visible"/>
                                      </p:to>
                                    </p:set>
                                  </p:childTnLst>
                                </p:cTn>
                              </p:par>
                            </p:childTnLst>
                          </p:cTn>
                        </p:par>
                      </p:childTnLst>
                    </p:cTn>
                  </p:par>
                </p:childTnLst>
              </p:cTn>
              <p:nextCondLst>
                <p:cond evt="onClick" delay="0">
                  <p:tgtEl>
                    <p:spTgt spid="751"/>
                  </p:tgtEl>
                </p:cond>
              </p:nextCondLst>
            </p:seq>
            <p:seq concurrent="1" nextAc="seek">
              <p:cTn id="2434" restart="whenNotActive" fill="hold" evtFilter="cancelBubble" nodeType="interactiveSeq">
                <p:stCondLst>
                  <p:cond evt="onClick" delay="0">
                    <p:tgtEl>
                      <p:spTgt spid="754"/>
                    </p:tgtEl>
                  </p:cond>
                </p:stCondLst>
                <p:endSync evt="end" delay="0">
                  <p:rtn val="all"/>
                </p:endSync>
                <p:childTnLst>
                  <p:par>
                    <p:cTn id="2435" fill="hold">
                      <p:stCondLst>
                        <p:cond delay="0"/>
                      </p:stCondLst>
                      <p:childTnLst>
                        <p:par>
                          <p:cTn id="2436" fill="hold">
                            <p:stCondLst>
                              <p:cond delay="0"/>
                            </p:stCondLst>
                            <p:childTnLst>
                              <p:par>
                                <p:cTn id="2437" presetID="1" presetClass="exit" presetSubtype="0" fill="hold" grpId="1" nodeType="withEffect">
                                  <p:stCondLst>
                                    <p:cond delay="0"/>
                                  </p:stCondLst>
                                  <p:childTnLst>
                                    <p:set>
                                      <p:cBhvr>
                                        <p:cTn id="2438" dur="1" fill="hold">
                                          <p:stCondLst>
                                            <p:cond delay="0"/>
                                          </p:stCondLst>
                                        </p:cTn>
                                        <p:tgtEl>
                                          <p:spTgt spid="754"/>
                                        </p:tgtEl>
                                        <p:attrNameLst>
                                          <p:attrName>style.visibility</p:attrName>
                                        </p:attrNameLst>
                                      </p:cBhvr>
                                      <p:to>
                                        <p:strVal val="hidden"/>
                                      </p:to>
                                    </p:set>
                                  </p:childTnLst>
                                </p:cTn>
                              </p:par>
                              <p:par>
                                <p:cTn id="2439" presetID="1" presetClass="exit" presetSubtype="0" fill="hold" grpId="1" nodeType="withEffect">
                                  <p:stCondLst>
                                    <p:cond delay="0"/>
                                  </p:stCondLst>
                                  <p:childTnLst>
                                    <p:set>
                                      <p:cBhvr>
                                        <p:cTn id="2440" dur="1" fill="hold">
                                          <p:stCondLst>
                                            <p:cond delay="0"/>
                                          </p:stCondLst>
                                        </p:cTn>
                                        <p:tgtEl>
                                          <p:spTgt spid="753"/>
                                        </p:tgtEl>
                                        <p:attrNameLst>
                                          <p:attrName>style.visibility</p:attrName>
                                        </p:attrNameLst>
                                      </p:cBhvr>
                                      <p:to>
                                        <p:strVal val="hidden"/>
                                      </p:to>
                                    </p:set>
                                  </p:childTnLst>
                                </p:cTn>
                              </p:par>
                              <p:par>
                                <p:cTn id="2441" presetID="1" presetClass="entr" presetSubtype="0" fill="hold" grpId="3" nodeType="withEffect">
                                  <p:stCondLst>
                                    <p:cond delay="0"/>
                                  </p:stCondLst>
                                  <p:childTnLst>
                                    <p:set>
                                      <p:cBhvr>
                                        <p:cTn id="2442" dur="1" fill="hold">
                                          <p:stCondLst>
                                            <p:cond delay="0"/>
                                          </p:stCondLst>
                                        </p:cTn>
                                        <p:tgtEl>
                                          <p:spTgt spid="752"/>
                                        </p:tgtEl>
                                        <p:attrNameLst>
                                          <p:attrName>style.visibility</p:attrName>
                                        </p:attrNameLst>
                                      </p:cBhvr>
                                      <p:to>
                                        <p:strVal val="visible"/>
                                      </p:to>
                                    </p:set>
                                  </p:childTnLst>
                                </p:cTn>
                              </p:par>
                              <p:par>
                                <p:cTn id="2443" presetID="1" presetClass="entr" presetSubtype="0" fill="hold" grpId="3" nodeType="withEffect">
                                  <p:stCondLst>
                                    <p:cond delay="0"/>
                                  </p:stCondLst>
                                  <p:childTnLst>
                                    <p:set>
                                      <p:cBhvr>
                                        <p:cTn id="2444" dur="1" fill="hold">
                                          <p:stCondLst>
                                            <p:cond delay="0"/>
                                          </p:stCondLst>
                                        </p:cTn>
                                        <p:tgtEl>
                                          <p:spTgt spid="751"/>
                                        </p:tgtEl>
                                        <p:attrNameLst>
                                          <p:attrName>style.visibility</p:attrName>
                                        </p:attrNameLst>
                                      </p:cBhvr>
                                      <p:to>
                                        <p:strVal val="visible"/>
                                      </p:to>
                                    </p:set>
                                  </p:childTnLst>
                                </p:cTn>
                              </p:par>
                            </p:childTnLst>
                          </p:cTn>
                        </p:par>
                      </p:childTnLst>
                    </p:cTn>
                  </p:par>
                </p:childTnLst>
              </p:cTn>
              <p:nextCondLst>
                <p:cond evt="onClick" delay="0">
                  <p:tgtEl>
                    <p:spTgt spid="754"/>
                  </p:tgtEl>
                </p:cond>
              </p:nextCondLst>
            </p:seq>
            <p:seq concurrent="1" nextAc="seek">
              <p:cTn id="2445" restart="whenNotActive" fill="hold" evtFilter="cancelBubble" nodeType="interactiveSeq">
                <p:stCondLst>
                  <p:cond evt="onClick" delay="0">
                    <p:tgtEl>
                      <p:spTgt spid="753"/>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2" nodeType="withEffect">
                                  <p:stCondLst>
                                    <p:cond delay="0"/>
                                  </p:stCondLst>
                                  <p:childTnLst>
                                    <p:set>
                                      <p:cBhvr>
                                        <p:cTn id="2449" dur="1" fill="hold">
                                          <p:stCondLst>
                                            <p:cond delay="0"/>
                                          </p:stCondLst>
                                        </p:cTn>
                                        <p:tgtEl>
                                          <p:spTgt spid="753"/>
                                        </p:tgtEl>
                                        <p:attrNameLst>
                                          <p:attrName>style.visibility</p:attrName>
                                        </p:attrNameLst>
                                      </p:cBhvr>
                                      <p:to>
                                        <p:strVal val="hidden"/>
                                      </p:to>
                                    </p:set>
                                  </p:childTnLst>
                                </p:cTn>
                              </p:par>
                              <p:par>
                                <p:cTn id="2450" presetID="1" presetClass="exit" presetSubtype="0" fill="hold" grpId="2" nodeType="withEffect">
                                  <p:stCondLst>
                                    <p:cond delay="0"/>
                                  </p:stCondLst>
                                  <p:childTnLst>
                                    <p:set>
                                      <p:cBhvr>
                                        <p:cTn id="2451" dur="1" fill="hold">
                                          <p:stCondLst>
                                            <p:cond delay="0"/>
                                          </p:stCondLst>
                                        </p:cTn>
                                        <p:tgtEl>
                                          <p:spTgt spid="754"/>
                                        </p:tgtEl>
                                        <p:attrNameLst>
                                          <p:attrName>style.visibility</p:attrName>
                                        </p:attrNameLst>
                                      </p:cBhvr>
                                      <p:to>
                                        <p:strVal val="hidden"/>
                                      </p:to>
                                    </p:set>
                                  </p:childTnLst>
                                </p:cTn>
                              </p:par>
                              <p:par>
                                <p:cTn id="2452" presetID="1" presetClass="entr" presetSubtype="0" fill="hold" grpId="0" nodeType="withEffect">
                                  <p:stCondLst>
                                    <p:cond delay="0"/>
                                  </p:stCondLst>
                                  <p:childTnLst>
                                    <p:set>
                                      <p:cBhvr>
                                        <p:cTn id="2453" dur="1" fill="hold">
                                          <p:stCondLst>
                                            <p:cond delay="0"/>
                                          </p:stCondLst>
                                        </p:cTn>
                                        <p:tgtEl>
                                          <p:spTgt spid="755"/>
                                        </p:tgtEl>
                                        <p:attrNameLst>
                                          <p:attrName>style.visibility</p:attrName>
                                        </p:attrNameLst>
                                      </p:cBhvr>
                                      <p:to>
                                        <p:strVal val="visible"/>
                                      </p:to>
                                    </p:set>
                                  </p:childTnLst>
                                </p:cTn>
                              </p:par>
                              <p:par>
                                <p:cTn id="2454" presetID="1" presetClass="entr" presetSubtype="0" fill="hold" grpId="0" nodeType="withEffect">
                                  <p:stCondLst>
                                    <p:cond delay="0"/>
                                  </p:stCondLst>
                                  <p:childTnLst>
                                    <p:set>
                                      <p:cBhvr>
                                        <p:cTn id="2455"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3"/>
                  </p:tgtEl>
                </p:cond>
              </p:nextCondLst>
            </p:seq>
            <p:seq concurrent="1" nextAc="seek">
              <p:cTn id="2456" restart="whenNotActive" fill="hold" evtFilter="cancelBubble" nodeType="interactiveSeq">
                <p:stCondLst>
                  <p:cond evt="onClick" delay="0">
                    <p:tgtEl>
                      <p:spTgt spid="756"/>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withEffect">
                                  <p:stCondLst>
                                    <p:cond delay="0"/>
                                  </p:stCondLst>
                                  <p:childTnLst>
                                    <p:set>
                                      <p:cBhvr>
                                        <p:cTn id="2460" dur="1" fill="hold">
                                          <p:stCondLst>
                                            <p:cond delay="0"/>
                                          </p:stCondLst>
                                        </p:cTn>
                                        <p:tgtEl>
                                          <p:spTgt spid="755"/>
                                        </p:tgtEl>
                                        <p:attrNameLst>
                                          <p:attrName>style.visibility</p:attrName>
                                        </p:attrNameLst>
                                      </p:cBhvr>
                                      <p:to>
                                        <p:strVal val="hidden"/>
                                      </p:to>
                                    </p:set>
                                  </p:childTnLst>
                                </p:cTn>
                              </p:par>
                              <p:par>
                                <p:cTn id="2461" presetID="1" presetClass="exit" presetSubtype="0" fill="hold" grpId="1" nodeType="withEffect">
                                  <p:stCondLst>
                                    <p:cond delay="0"/>
                                  </p:stCondLst>
                                  <p:childTnLst>
                                    <p:set>
                                      <p:cBhvr>
                                        <p:cTn id="2462" dur="1" fill="hold">
                                          <p:stCondLst>
                                            <p:cond delay="0"/>
                                          </p:stCondLst>
                                        </p:cTn>
                                        <p:tgtEl>
                                          <p:spTgt spid="756"/>
                                        </p:tgtEl>
                                        <p:attrNameLst>
                                          <p:attrName>style.visibility</p:attrName>
                                        </p:attrNameLst>
                                      </p:cBhvr>
                                      <p:to>
                                        <p:strVal val="hidden"/>
                                      </p:to>
                                    </p:set>
                                  </p:childTnLst>
                                </p:cTn>
                              </p:par>
                              <p:par>
                                <p:cTn id="2463" presetID="1" presetClass="entr" presetSubtype="0" fill="hold" grpId="0" nodeType="withEffect">
                                  <p:stCondLst>
                                    <p:cond delay="0"/>
                                  </p:stCondLst>
                                  <p:childTnLst>
                                    <p:set>
                                      <p:cBhvr>
                                        <p:cTn id="2464" dur="1" fill="hold">
                                          <p:stCondLst>
                                            <p:cond delay="0"/>
                                          </p:stCondLst>
                                        </p:cTn>
                                        <p:tgtEl>
                                          <p:spTgt spid="754"/>
                                        </p:tgtEl>
                                        <p:attrNameLst>
                                          <p:attrName>style.visibility</p:attrName>
                                        </p:attrNameLst>
                                      </p:cBhvr>
                                      <p:to>
                                        <p:strVal val="visible"/>
                                      </p:to>
                                    </p:set>
                                  </p:childTnLst>
                                </p:cTn>
                              </p:par>
                              <p:par>
                                <p:cTn id="2465" presetID="1" presetClass="entr" presetSubtype="0" fill="hold" grpId="0" nodeType="withEffect">
                                  <p:stCondLst>
                                    <p:cond delay="0"/>
                                  </p:stCondLst>
                                  <p:childTnLst>
                                    <p:set>
                                      <p:cBhvr>
                                        <p:cTn id="2466" dur="1" fill="hold">
                                          <p:stCondLst>
                                            <p:cond delay="0"/>
                                          </p:stCondLst>
                                        </p:cTn>
                                        <p:tgtEl>
                                          <p:spTgt spid="753"/>
                                        </p:tgtEl>
                                        <p:attrNameLst>
                                          <p:attrName>style.visibility</p:attrName>
                                        </p:attrNameLst>
                                      </p:cBhvr>
                                      <p:to>
                                        <p:strVal val="visible"/>
                                      </p:to>
                                    </p:set>
                                  </p:childTnLst>
                                </p:cTn>
                              </p:par>
                            </p:childTnLst>
                          </p:cTn>
                        </p:par>
                      </p:childTnLst>
                    </p:cTn>
                  </p:par>
                </p:childTnLst>
              </p:cTn>
              <p:nextCondLst>
                <p:cond evt="onClick" delay="0">
                  <p:tgtEl>
                    <p:spTgt spid="756"/>
                  </p:tgtEl>
                </p:cond>
              </p:nextCondLst>
            </p:seq>
            <p:seq concurrent="1" nextAc="seek">
              <p:cTn id="2467" restart="whenNotActive" fill="hold" evtFilter="cancelBubble" nodeType="interactiveSeq">
                <p:stCondLst>
                  <p:cond evt="onClick" delay="0">
                    <p:tgtEl>
                      <p:spTgt spid="755"/>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2" nodeType="withEffect">
                                  <p:stCondLst>
                                    <p:cond delay="0"/>
                                  </p:stCondLst>
                                  <p:childTnLst>
                                    <p:set>
                                      <p:cBhvr>
                                        <p:cTn id="2471" dur="1" fill="hold">
                                          <p:stCondLst>
                                            <p:cond delay="0"/>
                                          </p:stCondLst>
                                        </p:cTn>
                                        <p:tgtEl>
                                          <p:spTgt spid="755"/>
                                        </p:tgtEl>
                                        <p:attrNameLst>
                                          <p:attrName>style.visibility</p:attrName>
                                        </p:attrNameLst>
                                      </p:cBhvr>
                                      <p:to>
                                        <p:strVal val="hidden"/>
                                      </p:to>
                                    </p:set>
                                  </p:childTnLst>
                                </p:cTn>
                              </p:par>
                              <p:par>
                                <p:cTn id="2472" presetID="1" presetClass="exit" presetSubtype="0" fill="hold" grpId="3" nodeType="withEffect">
                                  <p:stCondLst>
                                    <p:cond delay="0"/>
                                  </p:stCondLst>
                                  <p:childTnLst>
                                    <p:set>
                                      <p:cBhvr>
                                        <p:cTn id="2473" dur="1" fill="hold">
                                          <p:stCondLst>
                                            <p:cond delay="0"/>
                                          </p:stCondLst>
                                        </p:cTn>
                                        <p:tgtEl>
                                          <p:spTgt spid="756"/>
                                        </p:tgtEl>
                                        <p:attrNameLst>
                                          <p:attrName>style.visibility</p:attrName>
                                        </p:attrNameLst>
                                      </p:cBhvr>
                                      <p:to>
                                        <p:strVal val="hidden"/>
                                      </p:to>
                                    </p:set>
                                  </p:childTnLst>
                                </p:cTn>
                              </p:par>
                              <p:par>
                                <p:cTn id="2474" presetID="1" presetClass="entr" presetSubtype="0" fill="hold" grpId="0" nodeType="withEffect">
                                  <p:stCondLst>
                                    <p:cond delay="0"/>
                                  </p:stCondLst>
                                  <p:childTnLst>
                                    <p:set>
                                      <p:cBhvr>
                                        <p:cTn id="2475" dur="1" fill="hold">
                                          <p:stCondLst>
                                            <p:cond delay="0"/>
                                          </p:stCondLst>
                                        </p:cTn>
                                        <p:tgtEl>
                                          <p:spTgt spid="758"/>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757"/>
                                        </p:tgtEl>
                                        <p:attrNameLst>
                                          <p:attrName>style.visibility</p:attrName>
                                        </p:attrNameLst>
                                      </p:cBhvr>
                                      <p:to>
                                        <p:strVal val="visible"/>
                                      </p:to>
                                    </p:set>
                                  </p:childTnLst>
                                </p:cTn>
                              </p:par>
                            </p:childTnLst>
                          </p:cTn>
                        </p:par>
                      </p:childTnLst>
                    </p:cTn>
                  </p:par>
                </p:childTnLst>
              </p:cTn>
              <p:nextCondLst>
                <p:cond evt="onClick" delay="0">
                  <p:tgtEl>
                    <p:spTgt spid="755"/>
                  </p:tgtEl>
                </p:cond>
              </p:nextCondLst>
            </p:seq>
            <p:seq concurrent="1" nextAc="seek">
              <p:cTn id="2478" restart="whenNotActive" fill="hold" evtFilter="cancelBubble" nodeType="interactiveSeq">
                <p:stCondLst>
                  <p:cond evt="onClick" delay="0">
                    <p:tgtEl>
                      <p:spTgt spid="758"/>
                    </p:tgtEl>
                  </p:cond>
                </p:stCondLst>
                <p:endSync evt="end" delay="0">
                  <p:rtn val="all"/>
                </p:endSync>
                <p:childTnLst>
                  <p:par>
                    <p:cTn id="2479" fill="hold">
                      <p:stCondLst>
                        <p:cond delay="0"/>
                      </p:stCondLst>
                      <p:childTnLst>
                        <p:par>
                          <p:cTn id="2480" fill="hold">
                            <p:stCondLst>
                              <p:cond delay="0"/>
                            </p:stCondLst>
                            <p:childTnLst>
                              <p:par>
                                <p:cTn id="2481" presetID="1" presetClass="exit" presetSubtype="0" fill="hold" grpId="1" nodeType="withEffect">
                                  <p:stCondLst>
                                    <p:cond delay="0"/>
                                  </p:stCondLst>
                                  <p:childTnLst>
                                    <p:set>
                                      <p:cBhvr>
                                        <p:cTn id="2482" dur="1" fill="hold">
                                          <p:stCondLst>
                                            <p:cond delay="0"/>
                                          </p:stCondLst>
                                        </p:cTn>
                                        <p:tgtEl>
                                          <p:spTgt spid="758"/>
                                        </p:tgtEl>
                                        <p:attrNameLst>
                                          <p:attrName>style.visibility</p:attrName>
                                        </p:attrNameLst>
                                      </p:cBhvr>
                                      <p:to>
                                        <p:strVal val="hidden"/>
                                      </p:to>
                                    </p:set>
                                  </p:childTnLst>
                                </p:cTn>
                              </p:par>
                              <p:par>
                                <p:cTn id="2483" presetID="1" presetClass="exit" presetSubtype="0" fill="hold" grpId="1" nodeType="withEffect">
                                  <p:stCondLst>
                                    <p:cond delay="0"/>
                                  </p:stCondLst>
                                  <p:childTnLst>
                                    <p:set>
                                      <p:cBhvr>
                                        <p:cTn id="2484" dur="1" fill="hold">
                                          <p:stCondLst>
                                            <p:cond delay="0"/>
                                          </p:stCondLst>
                                        </p:cTn>
                                        <p:tgtEl>
                                          <p:spTgt spid="757"/>
                                        </p:tgtEl>
                                        <p:attrNameLst>
                                          <p:attrName>style.visibility</p:attrName>
                                        </p:attrNameLst>
                                      </p:cBhvr>
                                      <p:to>
                                        <p:strVal val="hidden"/>
                                      </p:to>
                                    </p:set>
                                  </p:childTnLst>
                                </p:cTn>
                              </p:par>
                              <p:par>
                                <p:cTn id="2485" presetID="1" presetClass="entr" presetSubtype="0" fill="hold" grpId="3" nodeType="withEffect">
                                  <p:stCondLst>
                                    <p:cond delay="0"/>
                                  </p:stCondLst>
                                  <p:childTnLst>
                                    <p:set>
                                      <p:cBhvr>
                                        <p:cTn id="2486" dur="1" fill="hold">
                                          <p:stCondLst>
                                            <p:cond delay="0"/>
                                          </p:stCondLst>
                                        </p:cTn>
                                        <p:tgtEl>
                                          <p:spTgt spid="755"/>
                                        </p:tgtEl>
                                        <p:attrNameLst>
                                          <p:attrName>style.visibility</p:attrName>
                                        </p:attrNameLst>
                                      </p:cBhvr>
                                      <p:to>
                                        <p:strVal val="visible"/>
                                      </p:to>
                                    </p:set>
                                  </p:childTnLst>
                                </p:cTn>
                              </p:par>
                              <p:par>
                                <p:cTn id="2487" presetID="1" presetClass="entr" presetSubtype="0" fill="hold" grpId="2" nodeType="withEffect">
                                  <p:stCondLst>
                                    <p:cond delay="0"/>
                                  </p:stCondLst>
                                  <p:childTnLst>
                                    <p:set>
                                      <p:cBhvr>
                                        <p:cTn id="2488"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8"/>
                  </p:tgtEl>
                </p:cond>
              </p:nextCondLst>
            </p:seq>
            <p:seq concurrent="1" nextAc="seek">
              <p:cTn id="2489" restart="whenNotActive" fill="hold" evtFilter="cancelBubble" nodeType="interactiveSeq">
                <p:stCondLst>
                  <p:cond evt="onClick" delay="0">
                    <p:tgtEl>
                      <p:spTgt spid="757"/>
                    </p:tgtEl>
                  </p:cond>
                </p:stCondLst>
                <p:endSync evt="end" delay="0">
                  <p:rtn val="all"/>
                </p:endSync>
                <p:childTnLst>
                  <p:par>
                    <p:cTn id="2490" fill="hold">
                      <p:stCondLst>
                        <p:cond delay="0"/>
                      </p:stCondLst>
                      <p:childTnLst>
                        <p:par>
                          <p:cTn id="2491" fill="hold">
                            <p:stCondLst>
                              <p:cond delay="0"/>
                            </p:stCondLst>
                            <p:childTnLst>
                              <p:par>
                                <p:cTn id="2492" presetID="1" presetClass="exit" presetSubtype="0" fill="hold" grpId="2" nodeType="withEffect">
                                  <p:stCondLst>
                                    <p:cond delay="0"/>
                                  </p:stCondLst>
                                  <p:childTnLst>
                                    <p:set>
                                      <p:cBhvr>
                                        <p:cTn id="2493" dur="1" fill="hold">
                                          <p:stCondLst>
                                            <p:cond delay="0"/>
                                          </p:stCondLst>
                                        </p:cTn>
                                        <p:tgtEl>
                                          <p:spTgt spid="757"/>
                                        </p:tgtEl>
                                        <p:attrNameLst>
                                          <p:attrName>style.visibility</p:attrName>
                                        </p:attrNameLst>
                                      </p:cBhvr>
                                      <p:to>
                                        <p:strVal val="hidden"/>
                                      </p:to>
                                    </p:set>
                                  </p:childTnLst>
                                </p:cTn>
                              </p:par>
                              <p:par>
                                <p:cTn id="2494" presetID="1" presetClass="exit" presetSubtype="0" fill="hold" grpId="2" nodeType="withEffect">
                                  <p:stCondLst>
                                    <p:cond delay="0"/>
                                  </p:stCondLst>
                                  <p:childTnLst>
                                    <p:set>
                                      <p:cBhvr>
                                        <p:cTn id="2495" dur="1" fill="hold">
                                          <p:stCondLst>
                                            <p:cond delay="0"/>
                                          </p:stCondLst>
                                        </p:cTn>
                                        <p:tgtEl>
                                          <p:spTgt spid="758"/>
                                        </p:tgtEl>
                                        <p:attrNameLst>
                                          <p:attrName>style.visibility</p:attrName>
                                        </p:attrNameLst>
                                      </p:cBhvr>
                                      <p:to>
                                        <p:strVal val="hidden"/>
                                      </p:to>
                                    </p:set>
                                  </p:childTnLst>
                                </p:cTn>
                              </p:par>
                              <p:par>
                                <p:cTn id="2496" presetID="1" presetClass="entr" presetSubtype="0" fill="hold" grpId="3" nodeType="withEffect">
                                  <p:stCondLst>
                                    <p:cond delay="0"/>
                                  </p:stCondLst>
                                  <p:childTnLst>
                                    <p:set>
                                      <p:cBhvr>
                                        <p:cTn id="2497" dur="1" fill="hold">
                                          <p:stCondLst>
                                            <p:cond delay="0"/>
                                          </p:stCondLst>
                                        </p:cTn>
                                        <p:tgtEl>
                                          <p:spTgt spid="760"/>
                                        </p:tgtEl>
                                        <p:attrNameLst>
                                          <p:attrName>style.visibility</p:attrName>
                                        </p:attrNameLst>
                                      </p:cBhvr>
                                      <p:to>
                                        <p:strVal val="visible"/>
                                      </p:to>
                                    </p:set>
                                  </p:childTnLst>
                                </p:cTn>
                              </p:par>
                              <p:par>
                                <p:cTn id="2498" presetID="1" presetClass="entr" presetSubtype="0" fill="hold" grpId="3" nodeType="withEffect">
                                  <p:stCondLst>
                                    <p:cond delay="0"/>
                                  </p:stCondLst>
                                  <p:childTnLst>
                                    <p:set>
                                      <p:cBhvr>
                                        <p:cTn id="2499" dur="1" fill="hold">
                                          <p:stCondLst>
                                            <p:cond delay="0"/>
                                          </p:stCondLst>
                                        </p:cTn>
                                        <p:tgtEl>
                                          <p:spTgt spid="759"/>
                                        </p:tgtEl>
                                        <p:attrNameLst>
                                          <p:attrName>style.visibility</p:attrName>
                                        </p:attrNameLst>
                                      </p:cBhvr>
                                      <p:to>
                                        <p:strVal val="visible"/>
                                      </p:to>
                                    </p:set>
                                  </p:childTnLst>
                                </p:cTn>
                              </p:par>
                            </p:childTnLst>
                          </p:cTn>
                        </p:par>
                      </p:childTnLst>
                    </p:cTn>
                  </p:par>
                </p:childTnLst>
              </p:cTn>
              <p:nextCondLst>
                <p:cond evt="onClick" delay="0">
                  <p:tgtEl>
                    <p:spTgt spid="757"/>
                  </p:tgtEl>
                </p:cond>
              </p:nextCondLst>
            </p:seq>
            <p:seq concurrent="1" nextAc="seek">
              <p:cTn id="2500" restart="whenNotActive" fill="hold" evtFilter="cancelBubble" nodeType="interactiveSeq">
                <p:stCondLst>
                  <p:cond evt="onClick" delay="0">
                    <p:tgtEl>
                      <p:spTgt spid="760"/>
                    </p:tgtEl>
                  </p:cond>
                </p:stCondLst>
                <p:endSync evt="end" delay="0">
                  <p:rtn val="all"/>
                </p:endSync>
                <p:childTnLst>
                  <p:par>
                    <p:cTn id="2501" fill="hold">
                      <p:stCondLst>
                        <p:cond delay="0"/>
                      </p:stCondLst>
                      <p:childTnLst>
                        <p:par>
                          <p:cTn id="2502" fill="hold">
                            <p:stCondLst>
                              <p:cond delay="0"/>
                            </p:stCondLst>
                            <p:childTnLst>
                              <p:par>
                                <p:cTn id="2503" presetID="1" presetClass="exit" presetSubtype="0" fill="hold" grpId="1" nodeType="withEffect">
                                  <p:stCondLst>
                                    <p:cond delay="0"/>
                                  </p:stCondLst>
                                  <p:childTnLst>
                                    <p:set>
                                      <p:cBhvr>
                                        <p:cTn id="2504" dur="1" fill="hold">
                                          <p:stCondLst>
                                            <p:cond delay="0"/>
                                          </p:stCondLst>
                                        </p:cTn>
                                        <p:tgtEl>
                                          <p:spTgt spid="760"/>
                                        </p:tgtEl>
                                        <p:attrNameLst>
                                          <p:attrName>style.visibility</p:attrName>
                                        </p:attrNameLst>
                                      </p:cBhvr>
                                      <p:to>
                                        <p:strVal val="hidden"/>
                                      </p:to>
                                    </p:set>
                                  </p:childTnLst>
                                </p:cTn>
                              </p:par>
                              <p:par>
                                <p:cTn id="2505" presetID="1" presetClass="exit" presetSubtype="0" fill="hold" grpId="1" nodeType="withEffect">
                                  <p:stCondLst>
                                    <p:cond delay="0"/>
                                  </p:stCondLst>
                                  <p:childTnLst>
                                    <p:set>
                                      <p:cBhvr>
                                        <p:cTn id="2506" dur="1" fill="hold">
                                          <p:stCondLst>
                                            <p:cond delay="0"/>
                                          </p:stCondLst>
                                        </p:cTn>
                                        <p:tgtEl>
                                          <p:spTgt spid="759"/>
                                        </p:tgtEl>
                                        <p:attrNameLst>
                                          <p:attrName>style.visibility</p:attrName>
                                        </p:attrNameLst>
                                      </p:cBhvr>
                                      <p:to>
                                        <p:strVal val="hidden"/>
                                      </p:to>
                                    </p:set>
                                  </p:childTnLst>
                                </p:cTn>
                              </p:par>
                              <p:par>
                                <p:cTn id="2507" presetID="1" presetClass="entr" presetSubtype="0" fill="hold" grpId="3" nodeType="withEffect">
                                  <p:stCondLst>
                                    <p:cond delay="0"/>
                                  </p:stCondLst>
                                  <p:childTnLst>
                                    <p:set>
                                      <p:cBhvr>
                                        <p:cTn id="2508" dur="1" fill="hold">
                                          <p:stCondLst>
                                            <p:cond delay="0"/>
                                          </p:stCondLst>
                                        </p:cTn>
                                        <p:tgtEl>
                                          <p:spTgt spid="758"/>
                                        </p:tgtEl>
                                        <p:attrNameLst>
                                          <p:attrName>style.visibility</p:attrName>
                                        </p:attrNameLst>
                                      </p:cBhvr>
                                      <p:to>
                                        <p:strVal val="visible"/>
                                      </p:to>
                                    </p:set>
                                  </p:childTnLst>
                                </p:cTn>
                              </p:par>
                              <p:par>
                                <p:cTn id="2509" presetID="1" presetClass="entr" presetSubtype="0" fill="hold" grpId="3" nodeType="withEffect">
                                  <p:stCondLst>
                                    <p:cond delay="0"/>
                                  </p:stCondLst>
                                  <p:childTnLst>
                                    <p:set>
                                      <p:cBhvr>
                                        <p:cTn id="2510" dur="1" fill="hold">
                                          <p:stCondLst>
                                            <p:cond delay="0"/>
                                          </p:stCondLst>
                                        </p:cTn>
                                        <p:tgtEl>
                                          <p:spTgt spid="757"/>
                                        </p:tgtEl>
                                        <p:attrNameLst>
                                          <p:attrName>style.visibility</p:attrName>
                                        </p:attrNameLst>
                                      </p:cBhvr>
                                      <p:to>
                                        <p:strVal val="visible"/>
                                      </p:to>
                                    </p:set>
                                  </p:childTnLst>
                                </p:cTn>
                              </p:par>
                            </p:childTnLst>
                          </p:cTn>
                        </p:par>
                      </p:childTnLst>
                    </p:cTn>
                  </p:par>
                </p:childTnLst>
              </p:cTn>
              <p:nextCondLst>
                <p:cond evt="onClick" delay="0">
                  <p:tgtEl>
                    <p:spTgt spid="760"/>
                  </p:tgtEl>
                </p:cond>
              </p:nextCondLst>
            </p:seq>
            <p:seq concurrent="1" nextAc="seek">
              <p:cTn id="2511" restart="whenNotActive" fill="hold" evtFilter="cancelBubble" nodeType="interactiveSeq">
                <p:stCondLst>
                  <p:cond evt="onClick" delay="0">
                    <p:tgtEl>
                      <p:spTgt spid="759"/>
                    </p:tgtEl>
                  </p:cond>
                </p:stCondLst>
                <p:endSync evt="end" delay="0">
                  <p:rtn val="all"/>
                </p:endSync>
                <p:childTnLst>
                  <p:par>
                    <p:cTn id="2512" fill="hold">
                      <p:stCondLst>
                        <p:cond delay="0"/>
                      </p:stCondLst>
                      <p:childTnLst>
                        <p:par>
                          <p:cTn id="2513" fill="hold">
                            <p:stCondLst>
                              <p:cond delay="0"/>
                            </p:stCondLst>
                            <p:childTnLst>
                              <p:par>
                                <p:cTn id="2514" presetID="1" presetClass="exit" presetSubtype="0" fill="hold" grpId="2" nodeType="withEffect">
                                  <p:stCondLst>
                                    <p:cond delay="0"/>
                                  </p:stCondLst>
                                  <p:childTnLst>
                                    <p:set>
                                      <p:cBhvr>
                                        <p:cTn id="2515" dur="1" fill="hold">
                                          <p:stCondLst>
                                            <p:cond delay="0"/>
                                          </p:stCondLst>
                                        </p:cTn>
                                        <p:tgtEl>
                                          <p:spTgt spid="759"/>
                                        </p:tgtEl>
                                        <p:attrNameLst>
                                          <p:attrName>style.visibility</p:attrName>
                                        </p:attrNameLst>
                                      </p:cBhvr>
                                      <p:to>
                                        <p:strVal val="hidden"/>
                                      </p:to>
                                    </p:set>
                                  </p:childTnLst>
                                </p:cTn>
                              </p:par>
                              <p:par>
                                <p:cTn id="2516" presetID="1" presetClass="exit" presetSubtype="0" fill="hold" grpId="2" nodeType="withEffect">
                                  <p:stCondLst>
                                    <p:cond delay="0"/>
                                  </p:stCondLst>
                                  <p:childTnLst>
                                    <p:set>
                                      <p:cBhvr>
                                        <p:cTn id="2517" dur="1" fill="hold">
                                          <p:stCondLst>
                                            <p:cond delay="0"/>
                                          </p:stCondLst>
                                        </p:cTn>
                                        <p:tgtEl>
                                          <p:spTgt spid="760"/>
                                        </p:tgtEl>
                                        <p:attrNameLst>
                                          <p:attrName>style.visibility</p:attrName>
                                        </p:attrNameLst>
                                      </p:cBhvr>
                                      <p:to>
                                        <p:strVal val="hidden"/>
                                      </p:to>
                                    </p:set>
                                  </p:childTnLst>
                                </p:cTn>
                              </p:par>
                              <p:par>
                                <p:cTn id="2518" presetID="1" presetClass="entr" presetSubtype="0" fill="hold" grpId="3" nodeType="withEffect">
                                  <p:stCondLst>
                                    <p:cond delay="0"/>
                                  </p:stCondLst>
                                  <p:childTnLst>
                                    <p:set>
                                      <p:cBhvr>
                                        <p:cTn id="2519" dur="1" fill="hold">
                                          <p:stCondLst>
                                            <p:cond delay="0"/>
                                          </p:stCondLst>
                                        </p:cTn>
                                        <p:tgtEl>
                                          <p:spTgt spid="762"/>
                                        </p:tgtEl>
                                        <p:attrNameLst>
                                          <p:attrName>style.visibility</p:attrName>
                                        </p:attrNameLst>
                                      </p:cBhvr>
                                      <p:to>
                                        <p:strVal val="visible"/>
                                      </p:to>
                                    </p:set>
                                  </p:childTnLst>
                                </p:cTn>
                              </p:par>
                              <p:par>
                                <p:cTn id="2520" presetID="1" presetClass="entr" presetSubtype="0" fill="hold" grpId="3" nodeType="withEffect">
                                  <p:stCondLst>
                                    <p:cond delay="0"/>
                                  </p:stCondLst>
                                  <p:childTnLst>
                                    <p:set>
                                      <p:cBhvr>
                                        <p:cTn id="2521" dur="1" fill="hold">
                                          <p:stCondLst>
                                            <p:cond delay="0"/>
                                          </p:stCondLst>
                                        </p:cTn>
                                        <p:tgtEl>
                                          <p:spTgt spid="761"/>
                                        </p:tgtEl>
                                        <p:attrNameLst>
                                          <p:attrName>style.visibility</p:attrName>
                                        </p:attrNameLst>
                                      </p:cBhvr>
                                      <p:to>
                                        <p:strVal val="visible"/>
                                      </p:to>
                                    </p:set>
                                  </p:childTnLst>
                                </p:cTn>
                              </p:par>
                            </p:childTnLst>
                          </p:cTn>
                        </p:par>
                      </p:childTnLst>
                    </p:cTn>
                  </p:par>
                </p:childTnLst>
              </p:cTn>
              <p:nextCondLst>
                <p:cond evt="onClick" delay="0">
                  <p:tgtEl>
                    <p:spTgt spid="759"/>
                  </p:tgtEl>
                </p:cond>
              </p:nextCondLst>
            </p:seq>
            <p:seq concurrent="1" nextAc="seek">
              <p:cTn id="2522" restart="whenNotActive" fill="hold" evtFilter="cancelBubble" nodeType="interactiveSeq">
                <p:stCondLst>
                  <p:cond evt="onClick" delay="0">
                    <p:tgtEl>
                      <p:spTgt spid="762"/>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withEffect">
                                  <p:stCondLst>
                                    <p:cond delay="0"/>
                                  </p:stCondLst>
                                  <p:childTnLst>
                                    <p:set>
                                      <p:cBhvr>
                                        <p:cTn id="2526" dur="1" fill="hold">
                                          <p:stCondLst>
                                            <p:cond delay="0"/>
                                          </p:stCondLst>
                                        </p:cTn>
                                        <p:tgtEl>
                                          <p:spTgt spid="762"/>
                                        </p:tgtEl>
                                        <p:attrNameLst>
                                          <p:attrName>style.visibility</p:attrName>
                                        </p:attrNameLst>
                                      </p:cBhvr>
                                      <p:to>
                                        <p:strVal val="hidden"/>
                                      </p:to>
                                    </p:set>
                                  </p:childTnLst>
                                </p:cTn>
                              </p:par>
                              <p:par>
                                <p:cTn id="2527" presetID="1" presetClass="exit" presetSubtype="0" fill="hold" grpId="1" nodeType="withEffect">
                                  <p:stCondLst>
                                    <p:cond delay="0"/>
                                  </p:stCondLst>
                                  <p:childTnLst>
                                    <p:set>
                                      <p:cBhvr>
                                        <p:cTn id="2528" dur="1" fill="hold">
                                          <p:stCondLst>
                                            <p:cond delay="0"/>
                                          </p:stCondLst>
                                        </p:cTn>
                                        <p:tgtEl>
                                          <p:spTgt spid="761"/>
                                        </p:tgtEl>
                                        <p:attrNameLst>
                                          <p:attrName>style.visibility</p:attrName>
                                        </p:attrNameLst>
                                      </p:cBhvr>
                                      <p:to>
                                        <p:strVal val="hidden"/>
                                      </p:to>
                                    </p:set>
                                  </p:childTnLst>
                                </p:cTn>
                              </p:par>
                              <p:par>
                                <p:cTn id="2529" presetID="1" presetClass="entr" presetSubtype="0" fill="hold" grpId="0" nodeType="withEffect">
                                  <p:stCondLst>
                                    <p:cond delay="0"/>
                                  </p:stCondLst>
                                  <p:childTnLst>
                                    <p:set>
                                      <p:cBhvr>
                                        <p:cTn id="2530" dur="1" fill="hold">
                                          <p:stCondLst>
                                            <p:cond delay="0"/>
                                          </p:stCondLst>
                                        </p:cTn>
                                        <p:tgtEl>
                                          <p:spTgt spid="760"/>
                                        </p:tgtEl>
                                        <p:attrNameLst>
                                          <p:attrName>style.visibility</p:attrName>
                                        </p:attrNameLst>
                                      </p:cBhvr>
                                      <p:to>
                                        <p:strVal val="visible"/>
                                      </p:to>
                                    </p:set>
                                  </p:childTnLst>
                                </p:cTn>
                              </p:par>
                              <p:par>
                                <p:cTn id="2531" presetID="1" presetClass="entr" presetSubtype="0" fill="hold" grpId="0" nodeType="withEffect">
                                  <p:stCondLst>
                                    <p:cond delay="0"/>
                                  </p:stCondLst>
                                  <p:childTnLst>
                                    <p:set>
                                      <p:cBhvr>
                                        <p:cTn id="2532" dur="1" fill="hold">
                                          <p:stCondLst>
                                            <p:cond delay="0"/>
                                          </p:stCondLst>
                                        </p:cTn>
                                        <p:tgtEl>
                                          <p:spTgt spid="759"/>
                                        </p:tgtEl>
                                        <p:attrNameLst>
                                          <p:attrName>style.visibility</p:attrName>
                                        </p:attrNameLst>
                                      </p:cBhvr>
                                      <p:to>
                                        <p:strVal val="visible"/>
                                      </p:to>
                                    </p:set>
                                  </p:childTnLst>
                                </p:cTn>
                              </p:par>
                            </p:childTnLst>
                          </p:cTn>
                        </p:par>
                      </p:childTnLst>
                    </p:cTn>
                  </p:par>
                </p:childTnLst>
              </p:cTn>
              <p:nextCondLst>
                <p:cond evt="onClick" delay="0">
                  <p:tgtEl>
                    <p:spTgt spid="762"/>
                  </p:tgtEl>
                </p:cond>
              </p:nextCondLst>
            </p:seq>
            <p:seq concurrent="1" nextAc="seek">
              <p:cTn id="2533" restart="whenNotActive" fill="hold" evtFilter="cancelBubble" nodeType="interactiveSeq">
                <p:stCondLst>
                  <p:cond evt="onClick" delay="0">
                    <p:tgtEl>
                      <p:spTgt spid="761"/>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2" nodeType="withEffect">
                                  <p:stCondLst>
                                    <p:cond delay="0"/>
                                  </p:stCondLst>
                                  <p:childTnLst>
                                    <p:set>
                                      <p:cBhvr>
                                        <p:cTn id="2537" dur="1" fill="hold">
                                          <p:stCondLst>
                                            <p:cond delay="0"/>
                                          </p:stCondLst>
                                        </p:cTn>
                                        <p:tgtEl>
                                          <p:spTgt spid="761"/>
                                        </p:tgtEl>
                                        <p:attrNameLst>
                                          <p:attrName>style.visibility</p:attrName>
                                        </p:attrNameLst>
                                      </p:cBhvr>
                                      <p:to>
                                        <p:strVal val="hidden"/>
                                      </p:to>
                                    </p:set>
                                  </p:childTnLst>
                                </p:cTn>
                              </p:par>
                              <p:par>
                                <p:cTn id="2538" presetID="1" presetClass="exit" presetSubtype="0" fill="hold" grpId="2" nodeType="withEffect">
                                  <p:stCondLst>
                                    <p:cond delay="0"/>
                                  </p:stCondLst>
                                  <p:childTnLst>
                                    <p:set>
                                      <p:cBhvr>
                                        <p:cTn id="2539" dur="1" fill="hold">
                                          <p:stCondLst>
                                            <p:cond delay="0"/>
                                          </p:stCondLst>
                                        </p:cTn>
                                        <p:tgtEl>
                                          <p:spTgt spid="762"/>
                                        </p:tgtEl>
                                        <p:attrNameLst>
                                          <p:attrName>style.visibility</p:attrName>
                                        </p:attrNameLst>
                                      </p:cBhvr>
                                      <p:to>
                                        <p:strVal val="hidden"/>
                                      </p:to>
                                    </p:set>
                                  </p:childTnLst>
                                </p:cTn>
                              </p:par>
                              <p:par>
                                <p:cTn id="2540" presetID="1" presetClass="entr" presetSubtype="0" fill="hold" grpId="0" nodeType="withEffect">
                                  <p:stCondLst>
                                    <p:cond delay="0"/>
                                  </p:stCondLst>
                                  <p:childTnLst>
                                    <p:set>
                                      <p:cBhvr>
                                        <p:cTn id="2541" dur="1" fill="hold">
                                          <p:stCondLst>
                                            <p:cond delay="0"/>
                                          </p:stCondLst>
                                        </p:cTn>
                                        <p:tgtEl>
                                          <p:spTgt spid="764"/>
                                        </p:tgtEl>
                                        <p:attrNameLst>
                                          <p:attrName>style.visibility</p:attrName>
                                        </p:attrNameLst>
                                      </p:cBhvr>
                                      <p:to>
                                        <p:strVal val="visible"/>
                                      </p:to>
                                    </p:set>
                                  </p:childTnLst>
                                </p:cTn>
                              </p:par>
                              <p:par>
                                <p:cTn id="2542" presetID="1" presetClass="entr" presetSubtype="0" fill="hold" grpId="0" nodeType="withEffect">
                                  <p:stCondLst>
                                    <p:cond delay="0"/>
                                  </p:stCondLst>
                                  <p:childTnLst>
                                    <p:set>
                                      <p:cBhvr>
                                        <p:cTn id="2543" dur="1" fill="hold">
                                          <p:stCondLst>
                                            <p:cond delay="0"/>
                                          </p:stCondLst>
                                        </p:cTn>
                                        <p:tgtEl>
                                          <p:spTgt spid="763"/>
                                        </p:tgtEl>
                                        <p:attrNameLst>
                                          <p:attrName>style.visibility</p:attrName>
                                        </p:attrNameLst>
                                      </p:cBhvr>
                                      <p:to>
                                        <p:strVal val="visible"/>
                                      </p:to>
                                    </p:set>
                                  </p:childTnLst>
                                </p:cTn>
                              </p:par>
                            </p:childTnLst>
                          </p:cTn>
                        </p:par>
                      </p:childTnLst>
                    </p:cTn>
                  </p:par>
                </p:childTnLst>
              </p:cTn>
              <p:nextCondLst>
                <p:cond evt="onClick" delay="0">
                  <p:tgtEl>
                    <p:spTgt spid="761"/>
                  </p:tgtEl>
                </p:cond>
              </p:nextCondLst>
            </p:seq>
            <p:seq concurrent="1" nextAc="seek">
              <p:cTn id="2544" restart="whenNotActive" fill="hold" evtFilter="cancelBubble" nodeType="interactiveSeq">
                <p:stCondLst>
                  <p:cond evt="onClick" delay="0">
                    <p:tgtEl>
                      <p:spTgt spid="764"/>
                    </p:tgtEl>
                  </p:cond>
                </p:stCondLst>
                <p:endSync evt="end" delay="0">
                  <p:rtn val="all"/>
                </p:endSync>
                <p:childTnLst>
                  <p:par>
                    <p:cTn id="2545" fill="hold">
                      <p:stCondLst>
                        <p:cond delay="0"/>
                      </p:stCondLst>
                      <p:childTnLst>
                        <p:par>
                          <p:cTn id="2546" fill="hold">
                            <p:stCondLst>
                              <p:cond delay="0"/>
                            </p:stCondLst>
                            <p:childTnLst>
                              <p:par>
                                <p:cTn id="2547" presetID="1" presetClass="exit" presetSubtype="0" fill="hold" grpId="1" nodeType="withEffect">
                                  <p:stCondLst>
                                    <p:cond delay="0"/>
                                  </p:stCondLst>
                                  <p:childTnLst>
                                    <p:set>
                                      <p:cBhvr>
                                        <p:cTn id="2548" dur="1" fill="hold">
                                          <p:stCondLst>
                                            <p:cond delay="0"/>
                                          </p:stCondLst>
                                        </p:cTn>
                                        <p:tgtEl>
                                          <p:spTgt spid="764"/>
                                        </p:tgtEl>
                                        <p:attrNameLst>
                                          <p:attrName>style.visibility</p:attrName>
                                        </p:attrNameLst>
                                      </p:cBhvr>
                                      <p:to>
                                        <p:strVal val="hidden"/>
                                      </p:to>
                                    </p:set>
                                  </p:childTnLst>
                                </p:cTn>
                              </p:par>
                              <p:par>
                                <p:cTn id="2549" presetID="1" presetClass="exit" presetSubtype="0" fill="hold" grpId="1" nodeType="withEffect">
                                  <p:stCondLst>
                                    <p:cond delay="0"/>
                                  </p:stCondLst>
                                  <p:childTnLst>
                                    <p:set>
                                      <p:cBhvr>
                                        <p:cTn id="2550" dur="1" fill="hold">
                                          <p:stCondLst>
                                            <p:cond delay="0"/>
                                          </p:stCondLst>
                                        </p:cTn>
                                        <p:tgtEl>
                                          <p:spTgt spid="763"/>
                                        </p:tgtEl>
                                        <p:attrNameLst>
                                          <p:attrName>style.visibility</p:attrName>
                                        </p:attrNameLst>
                                      </p:cBhvr>
                                      <p:to>
                                        <p:strVal val="hidden"/>
                                      </p:to>
                                    </p:set>
                                  </p:childTnLst>
                                </p:cTn>
                              </p:par>
                              <p:par>
                                <p:cTn id="2551" presetID="1" presetClass="entr" presetSubtype="0" fill="hold" grpId="0" nodeType="withEffect">
                                  <p:stCondLst>
                                    <p:cond delay="0"/>
                                  </p:stCondLst>
                                  <p:childTnLst>
                                    <p:set>
                                      <p:cBhvr>
                                        <p:cTn id="2552" dur="1" fill="hold">
                                          <p:stCondLst>
                                            <p:cond delay="0"/>
                                          </p:stCondLst>
                                        </p:cTn>
                                        <p:tgtEl>
                                          <p:spTgt spid="762"/>
                                        </p:tgtEl>
                                        <p:attrNameLst>
                                          <p:attrName>style.visibility</p:attrName>
                                        </p:attrNameLst>
                                      </p:cBhvr>
                                      <p:to>
                                        <p:strVal val="visible"/>
                                      </p:to>
                                    </p:set>
                                  </p:childTnLst>
                                </p:cTn>
                              </p:par>
                              <p:par>
                                <p:cTn id="2553" presetID="1" presetClass="entr" presetSubtype="0" fill="hold" grpId="0" nodeType="withEffect">
                                  <p:stCondLst>
                                    <p:cond delay="0"/>
                                  </p:stCondLst>
                                  <p:childTnLst>
                                    <p:set>
                                      <p:cBhvr>
                                        <p:cTn id="2554" dur="1" fill="hold">
                                          <p:stCondLst>
                                            <p:cond delay="0"/>
                                          </p:stCondLst>
                                        </p:cTn>
                                        <p:tgtEl>
                                          <p:spTgt spid="761"/>
                                        </p:tgtEl>
                                        <p:attrNameLst>
                                          <p:attrName>style.visibility</p:attrName>
                                        </p:attrNameLst>
                                      </p:cBhvr>
                                      <p:to>
                                        <p:strVal val="visible"/>
                                      </p:to>
                                    </p:set>
                                  </p:childTnLst>
                                </p:cTn>
                              </p:par>
                            </p:childTnLst>
                          </p:cTn>
                        </p:par>
                      </p:childTnLst>
                    </p:cTn>
                  </p:par>
                </p:childTnLst>
              </p:cTn>
              <p:nextCondLst>
                <p:cond evt="onClick" delay="0">
                  <p:tgtEl>
                    <p:spTgt spid="764"/>
                  </p:tgtEl>
                </p:cond>
              </p:nextCondLst>
            </p:seq>
            <p:seq concurrent="1" nextAc="seek">
              <p:cTn id="2555" restart="whenNotActive" fill="hold" evtFilter="cancelBubble" nodeType="interactiveSeq">
                <p:stCondLst>
                  <p:cond evt="onClick" delay="0">
                    <p:tgtEl>
                      <p:spTgt spid="763"/>
                    </p:tgtEl>
                  </p:cond>
                </p:stCondLst>
                <p:endSync evt="end" delay="0">
                  <p:rtn val="all"/>
                </p:endSync>
                <p:childTnLst>
                  <p:par>
                    <p:cTn id="2556" fill="hold">
                      <p:stCondLst>
                        <p:cond delay="0"/>
                      </p:stCondLst>
                      <p:childTnLst>
                        <p:par>
                          <p:cTn id="2557" fill="hold">
                            <p:stCondLst>
                              <p:cond delay="0"/>
                            </p:stCondLst>
                            <p:childTnLst>
                              <p:par>
                                <p:cTn id="2558" presetID="1" presetClass="exit" presetSubtype="0" fill="hold" grpId="2" nodeType="withEffect">
                                  <p:stCondLst>
                                    <p:cond delay="0"/>
                                  </p:stCondLst>
                                  <p:childTnLst>
                                    <p:set>
                                      <p:cBhvr>
                                        <p:cTn id="2559" dur="1" fill="hold">
                                          <p:stCondLst>
                                            <p:cond delay="0"/>
                                          </p:stCondLst>
                                        </p:cTn>
                                        <p:tgtEl>
                                          <p:spTgt spid="763"/>
                                        </p:tgtEl>
                                        <p:attrNameLst>
                                          <p:attrName>style.visibility</p:attrName>
                                        </p:attrNameLst>
                                      </p:cBhvr>
                                      <p:to>
                                        <p:strVal val="hidden"/>
                                      </p:to>
                                    </p:set>
                                  </p:childTnLst>
                                </p:cTn>
                              </p:par>
                              <p:par>
                                <p:cTn id="2560" presetID="1" presetClass="exit" presetSubtype="0" fill="hold" grpId="2" nodeType="withEffect">
                                  <p:stCondLst>
                                    <p:cond delay="0"/>
                                  </p:stCondLst>
                                  <p:childTnLst>
                                    <p:set>
                                      <p:cBhvr>
                                        <p:cTn id="2561" dur="1" fill="hold">
                                          <p:stCondLst>
                                            <p:cond delay="0"/>
                                          </p:stCondLst>
                                        </p:cTn>
                                        <p:tgtEl>
                                          <p:spTgt spid="764"/>
                                        </p:tgtEl>
                                        <p:attrNameLst>
                                          <p:attrName>style.visibility</p:attrName>
                                        </p:attrNameLst>
                                      </p:cBhvr>
                                      <p:to>
                                        <p:strVal val="hidden"/>
                                      </p:to>
                                    </p:set>
                                  </p:childTnLst>
                                </p:cTn>
                              </p:par>
                              <p:par>
                                <p:cTn id="2562" presetID="1" presetClass="entr" presetSubtype="0" fill="hold" grpId="3" nodeType="withEffect">
                                  <p:stCondLst>
                                    <p:cond delay="0"/>
                                  </p:stCondLst>
                                  <p:childTnLst>
                                    <p:set>
                                      <p:cBhvr>
                                        <p:cTn id="2563" dur="1" fill="hold">
                                          <p:stCondLst>
                                            <p:cond delay="0"/>
                                          </p:stCondLst>
                                        </p:cTn>
                                        <p:tgtEl>
                                          <p:spTgt spid="766"/>
                                        </p:tgtEl>
                                        <p:attrNameLst>
                                          <p:attrName>style.visibility</p:attrName>
                                        </p:attrNameLst>
                                      </p:cBhvr>
                                      <p:to>
                                        <p:strVal val="visible"/>
                                      </p:to>
                                    </p:set>
                                  </p:childTnLst>
                                </p:cTn>
                              </p:par>
                              <p:par>
                                <p:cTn id="2564" presetID="1" presetClass="entr" presetSubtype="0" fill="hold" grpId="3" nodeType="withEffect">
                                  <p:stCondLst>
                                    <p:cond delay="0"/>
                                  </p:stCondLst>
                                  <p:childTnLst>
                                    <p:set>
                                      <p:cBhvr>
                                        <p:cTn id="2565" dur="1" fill="hold">
                                          <p:stCondLst>
                                            <p:cond delay="0"/>
                                          </p:stCondLst>
                                        </p:cTn>
                                        <p:tgtEl>
                                          <p:spTgt spid="765"/>
                                        </p:tgtEl>
                                        <p:attrNameLst>
                                          <p:attrName>style.visibility</p:attrName>
                                        </p:attrNameLst>
                                      </p:cBhvr>
                                      <p:to>
                                        <p:strVal val="visible"/>
                                      </p:to>
                                    </p:set>
                                  </p:childTnLst>
                                </p:cTn>
                              </p:par>
                            </p:childTnLst>
                          </p:cTn>
                        </p:par>
                      </p:childTnLst>
                    </p:cTn>
                  </p:par>
                </p:childTnLst>
              </p:cTn>
              <p:nextCondLst>
                <p:cond evt="onClick" delay="0">
                  <p:tgtEl>
                    <p:spTgt spid="763"/>
                  </p:tgtEl>
                </p:cond>
              </p:nextCondLst>
            </p:seq>
            <p:seq concurrent="1" nextAc="seek">
              <p:cTn id="2566" restart="whenNotActive" fill="hold" evtFilter="cancelBubble" nodeType="interactiveSeq">
                <p:stCondLst>
                  <p:cond evt="onClick" delay="0">
                    <p:tgtEl>
                      <p:spTgt spid="766"/>
                    </p:tgtEl>
                  </p:cond>
                </p:stCondLst>
                <p:endSync evt="end" delay="0">
                  <p:rtn val="all"/>
                </p:endSync>
                <p:childTnLst>
                  <p:par>
                    <p:cTn id="2567" fill="hold">
                      <p:stCondLst>
                        <p:cond delay="0"/>
                      </p:stCondLst>
                      <p:childTnLst>
                        <p:par>
                          <p:cTn id="2568" fill="hold">
                            <p:stCondLst>
                              <p:cond delay="0"/>
                            </p:stCondLst>
                            <p:childTnLst>
                              <p:par>
                                <p:cTn id="2569" presetID="1" presetClass="exit" presetSubtype="0" fill="hold" grpId="1" nodeType="withEffect">
                                  <p:stCondLst>
                                    <p:cond delay="0"/>
                                  </p:stCondLst>
                                  <p:childTnLst>
                                    <p:set>
                                      <p:cBhvr>
                                        <p:cTn id="2570" dur="1" fill="hold">
                                          <p:stCondLst>
                                            <p:cond delay="0"/>
                                          </p:stCondLst>
                                        </p:cTn>
                                        <p:tgtEl>
                                          <p:spTgt spid="766"/>
                                        </p:tgtEl>
                                        <p:attrNameLst>
                                          <p:attrName>style.visibility</p:attrName>
                                        </p:attrNameLst>
                                      </p:cBhvr>
                                      <p:to>
                                        <p:strVal val="hidden"/>
                                      </p:to>
                                    </p:set>
                                  </p:childTnLst>
                                </p:cTn>
                              </p:par>
                              <p:par>
                                <p:cTn id="2571" presetID="1" presetClass="exit" presetSubtype="0" fill="hold" grpId="1" nodeType="withEffect">
                                  <p:stCondLst>
                                    <p:cond delay="0"/>
                                  </p:stCondLst>
                                  <p:childTnLst>
                                    <p:set>
                                      <p:cBhvr>
                                        <p:cTn id="2572" dur="1" fill="hold">
                                          <p:stCondLst>
                                            <p:cond delay="0"/>
                                          </p:stCondLst>
                                        </p:cTn>
                                        <p:tgtEl>
                                          <p:spTgt spid="765"/>
                                        </p:tgtEl>
                                        <p:attrNameLst>
                                          <p:attrName>style.visibility</p:attrName>
                                        </p:attrNameLst>
                                      </p:cBhvr>
                                      <p:to>
                                        <p:strVal val="hidden"/>
                                      </p:to>
                                    </p:set>
                                  </p:childTnLst>
                                </p:cTn>
                              </p:par>
                              <p:par>
                                <p:cTn id="2573" presetID="1" presetClass="entr" presetSubtype="0" fill="hold" grpId="3" nodeType="withEffect">
                                  <p:stCondLst>
                                    <p:cond delay="0"/>
                                  </p:stCondLst>
                                  <p:childTnLst>
                                    <p:set>
                                      <p:cBhvr>
                                        <p:cTn id="2574" dur="1" fill="hold">
                                          <p:stCondLst>
                                            <p:cond delay="0"/>
                                          </p:stCondLst>
                                        </p:cTn>
                                        <p:tgtEl>
                                          <p:spTgt spid="764"/>
                                        </p:tgtEl>
                                        <p:attrNameLst>
                                          <p:attrName>style.visibility</p:attrName>
                                        </p:attrNameLst>
                                      </p:cBhvr>
                                      <p:to>
                                        <p:strVal val="visible"/>
                                      </p:to>
                                    </p:set>
                                  </p:childTnLst>
                                </p:cTn>
                              </p:par>
                              <p:par>
                                <p:cTn id="2575" presetID="1" presetClass="entr" presetSubtype="0" fill="hold" grpId="3" nodeType="withEffect">
                                  <p:stCondLst>
                                    <p:cond delay="0"/>
                                  </p:stCondLst>
                                  <p:childTnLst>
                                    <p:set>
                                      <p:cBhvr>
                                        <p:cTn id="2576" dur="1" fill="hold">
                                          <p:stCondLst>
                                            <p:cond delay="0"/>
                                          </p:stCondLst>
                                        </p:cTn>
                                        <p:tgtEl>
                                          <p:spTgt spid="763"/>
                                        </p:tgtEl>
                                        <p:attrNameLst>
                                          <p:attrName>style.visibility</p:attrName>
                                        </p:attrNameLst>
                                      </p:cBhvr>
                                      <p:to>
                                        <p:strVal val="visible"/>
                                      </p:to>
                                    </p:set>
                                  </p:childTnLst>
                                </p:cTn>
                              </p:par>
                            </p:childTnLst>
                          </p:cTn>
                        </p:par>
                      </p:childTnLst>
                    </p:cTn>
                  </p:par>
                </p:childTnLst>
              </p:cTn>
              <p:nextCondLst>
                <p:cond evt="onClick" delay="0">
                  <p:tgtEl>
                    <p:spTgt spid="766"/>
                  </p:tgtEl>
                </p:cond>
              </p:nextCondLst>
            </p:seq>
            <p:seq concurrent="1" nextAc="seek">
              <p:cTn id="2577" restart="whenNotActive" fill="hold" evtFilter="cancelBubble" nodeType="interactiveSeq">
                <p:stCondLst>
                  <p:cond evt="onClick" delay="0">
                    <p:tgtEl>
                      <p:spTgt spid="765"/>
                    </p:tgtEl>
                  </p:cond>
                </p:stCondLst>
                <p:endSync evt="end" delay="0">
                  <p:rtn val="all"/>
                </p:endSync>
                <p:childTnLst>
                  <p:par>
                    <p:cTn id="2578" fill="hold">
                      <p:stCondLst>
                        <p:cond delay="0"/>
                      </p:stCondLst>
                      <p:childTnLst>
                        <p:par>
                          <p:cTn id="2579" fill="hold">
                            <p:stCondLst>
                              <p:cond delay="0"/>
                            </p:stCondLst>
                            <p:childTnLst>
                              <p:par>
                                <p:cTn id="2580" presetID="1" presetClass="exit" presetSubtype="0" fill="hold" grpId="2" nodeType="withEffect">
                                  <p:stCondLst>
                                    <p:cond delay="0"/>
                                  </p:stCondLst>
                                  <p:childTnLst>
                                    <p:set>
                                      <p:cBhvr>
                                        <p:cTn id="2581" dur="1" fill="hold">
                                          <p:stCondLst>
                                            <p:cond delay="0"/>
                                          </p:stCondLst>
                                        </p:cTn>
                                        <p:tgtEl>
                                          <p:spTgt spid="765"/>
                                        </p:tgtEl>
                                        <p:attrNameLst>
                                          <p:attrName>style.visibility</p:attrName>
                                        </p:attrNameLst>
                                      </p:cBhvr>
                                      <p:to>
                                        <p:strVal val="hidden"/>
                                      </p:to>
                                    </p:set>
                                  </p:childTnLst>
                                </p:cTn>
                              </p:par>
                              <p:par>
                                <p:cTn id="2582" presetID="1" presetClass="exit" presetSubtype="0" fill="hold" grpId="2" nodeType="withEffect">
                                  <p:stCondLst>
                                    <p:cond delay="0"/>
                                  </p:stCondLst>
                                  <p:childTnLst>
                                    <p:set>
                                      <p:cBhvr>
                                        <p:cTn id="2583" dur="1" fill="hold">
                                          <p:stCondLst>
                                            <p:cond delay="0"/>
                                          </p:stCondLst>
                                        </p:cTn>
                                        <p:tgtEl>
                                          <p:spTgt spid="766"/>
                                        </p:tgtEl>
                                        <p:attrNameLst>
                                          <p:attrName>style.visibility</p:attrName>
                                        </p:attrNameLst>
                                      </p:cBhvr>
                                      <p:to>
                                        <p:strVal val="hidden"/>
                                      </p:to>
                                    </p:set>
                                  </p:childTnLst>
                                </p:cTn>
                              </p:par>
                              <p:par>
                                <p:cTn id="2584" presetID="1" presetClass="entr" presetSubtype="0" fill="hold" grpId="0" nodeType="withEffect">
                                  <p:stCondLst>
                                    <p:cond delay="0"/>
                                  </p:stCondLst>
                                  <p:childTnLst>
                                    <p:set>
                                      <p:cBhvr>
                                        <p:cTn id="2585" dur="1" fill="hold">
                                          <p:stCondLst>
                                            <p:cond delay="0"/>
                                          </p:stCondLst>
                                        </p:cTn>
                                        <p:tgtEl>
                                          <p:spTgt spid="768"/>
                                        </p:tgtEl>
                                        <p:attrNameLst>
                                          <p:attrName>style.visibility</p:attrName>
                                        </p:attrNameLst>
                                      </p:cBhvr>
                                      <p:to>
                                        <p:strVal val="visible"/>
                                      </p:to>
                                    </p:set>
                                  </p:childTnLst>
                                </p:cTn>
                              </p:par>
                              <p:par>
                                <p:cTn id="2586" presetID="1" presetClass="entr" presetSubtype="0" fill="hold" grpId="0" nodeType="withEffect">
                                  <p:stCondLst>
                                    <p:cond delay="0"/>
                                  </p:stCondLst>
                                  <p:childTnLst>
                                    <p:set>
                                      <p:cBhvr>
                                        <p:cTn id="2587" dur="1" fill="hold">
                                          <p:stCondLst>
                                            <p:cond delay="0"/>
                                          </p:stCondLst>
                                        </p:cTn>
                                        <p:tgtEl>
                                          <p:spTgt spid="767"/>
                                        </p:tgtEl>
                                        <p:attrNameLst>
                                          <p:attrName>style.visibility</p:attrName>
                                        </p:attrNameLst>
                                      </p:cBhvr>
                                      <p:to>
                                        <p:strVal val="visible"/>
                                      </p:to>
                                    </p:set>
                                  </p:childTnLst>
                                </p:cTn>
                              </p:par>
                            </p:childTnLst>
                          </p:cTn>
                        </p:par>
                      </p:childTnLst>
                    </p:cTn>
                  </p:par>
                </p:childTnLst>
              </p:cTn>
              <p:nextCondLst>
                <p:cond evt="onClick" delay="0">
                  <p:tgtEl>
                    <p:spTgt spid="765"/>
                  </p:tgtEl>
                </p:cond>
              </p:nextCondLst>
            </p:seq>
            <p:seq concurrent="1" nextAc="seek">
              <p:cTn id="2588" restart="whenNotActive" fill="hold" evtFilter="cancelBubble" nodeType="interactiveSeq">
                <p:stCondLst>
                  <p:cond evt="onClick" delay="0">
                    <p:tgtEl>
                      <p:spTgt spid="768"/>
                    </p:tgtEl>
                  </p:cond>
                </p:stCondLst>
                <p:endSync evt="end" delay="0">
                  <p:rtn val="all"/>
                </p:endSync>
                <p:childTnLst>
                  <p:par>
                    <p:cTn id="2589" fill="hold">
                      <p:stCondLst>
                        <p:cond delay="0"/>
                      </p:stCondLst>
                      <p:childTnLst>
                        <p:par>
                          <p:cTn id="2590" fill="hold">
                            <p:stCondLst>
                              <p:cond delay="0"/>
                            </p:stCondLst>
                            <p:childTnLst>
                              <p:par>
                                <p:cTn id="2591" presetID="1" presetClass="exit" presetSubtype="0" fill="hold" grpId="1" nodeType="withEffect">
                                  <p:stCondLst>
                                    <p:cond delay="0"/>
                                  </p:stCondLst>
                                  <p:childTnLst>
                                    <p:set>
                                      <p:cBhvr>
                                        <p:cTn id="2592" dur="1" fill="hold">
                                          <p:stCondLst>
                                            <p:cond delay="0"/>
                                          </p:stCondLst>
                                        </p:cTn>
                                        <p:tgtEl>
                                          <p:spTgt spid="768"/>
                                        </p:tgtEl>
                                        <p:attrNameLst>
                                          <p:attrName>style.visibility</p:attrName>
                                        </p:attrNameLst>
                                      </p:cBhvr>
                                      <p:to>
                                        <p:strVal val="hidden"/>
                                      </p:to>
                                    </p:set>
                                  </p:childTnLst>
                                </p:cTn>
                              </p:par>
                              <p:par>
                                <p:cTn id="2593" presetID="1" presetClass="exit" presetSubtype="0" fill="hold" grpId="1" nodeType="withEffect">
                                  <p:stCondLst>
                                    <p:cond delay="0"/>
                                  </p:stCondLst>
                                  <p:childTnLst>
                                    <p:set>
                                      <p:cBhvr>
                                        <p:cTn id="2594" dur="1" fill="hold">
                                          <p:stCondLst>
                                            <p:cond delay="0"/>
                                          </p:stCondLst>
                                        </p:cTn>
                                        <p:tgtEl>
                                          <p:spTgt spid="767"/>
                                        </p:tgtEl>
                                        <p:attrNameLst>
                                          <p:attrName>style.visibility</p:attrName>
                                        </p:attrNameLst>
                                      </p:cBhvr>
                                      <p:to>
                                        <p:strVal val="hidden"/>
                                      </p:to>
                                    </p:set>
                                  </p:childTnLst>
                                </p:cTn>
                              </p:par>
                              <p:par>
                                <p:cTn id="2595" presetID="1" presetClass="entr" presetSubtype="0" fill="hold" grpId="0" nodeType="withEffect">
                                  <p:stCondLst>
                                    <p:cond delay="0"/>
                                  </p:stCondLst>
                                  <p:childTnLst>
                                    <p:set>
                                      <p:cBhvr>
                                        <p:cTn id="2596" dur="1" fill="hold">
                                          <p:stCondLst>
                                            <p:cond delay="0"/>
                                          </p:stCondLst>
                                        </p:cTn>
                                        <p:tgtEl>
                                          <p:spTgt spid="766"/>
                                        </p:tgtEl>
                                        <p:attrNameLst>
                                          <p:attrName>style.visibility</p:attrName>
                                        </p:attrNameLst>
                                      </p:cBhvr>
                                      <p:to>
                                        <p:strVal val="visible"/>
                                      </p:to>
                                    </p:set>
                                  </p:childTnLst>
                                </p:cTn>
                              </p:par>
                              <p:par>
                                <p:cTn id="2597" presetID="1" presetClass="entr" presetSubtype="0" fill="hold" grpId="0" nodeType="withEffect">
                                  <p:stCondLst>
                                    <p:cond delay="0"/>
                                  </p:stCondLst>
                                  <p:childTnLst>
                                    <p:set>
                                      <p:cBhvr>
                                        <p:cTn id="2598" dur="1" fill="hold">
                                          <p:stCondLst>
                                            <p:cond delay="0"/>
                                          </p:stCondLst>
                                        </p:cTn>
                                        <p:tgtEl>
                                          <p:spTgt spid="765"/>
                                        </p:tgtEl>
                                        <p:attrNameLst>
                                          <p:attrName>style.visibility</p:attrName>
                                        </p:attrNameLst>
                                      </p:cBhvr>
                                      <p:to>
                                        <p:strVal val="visible"/>
                                      </p:to>
                                    </p:set>
                                  </p:childTnLst>
                                </p:cTn>
                              </p:par>
                            </p:childTnLst>
                          </p:cTn>
                        </p:par>
                      </p:childTnLst>
                    </p:cTn>
                  </p:par>
                </p:childTnLst>
              </p:cTn>
              <p:nextCondLst>
                <p:cond evt="onClick" delay="0">
                  <p:tgtEl>
                    <p:spTgt spid="768"/>
                  </p:tgtEl>
                </p:cond>
              </p:nextCondLst>
            </p:seq>
            <p:seq concurrent="1" nextAc="seek">
              <p:cTn id="2599" restart="whenNotActive" fill="hold" evtFilter="cancelBubble" nodeType="interactiveSeq">
                <p:stCondLst>
                  <p:cond evt="onClick" delay="0">
                    <p:tgtEl>
                      <p:spTgt spid="767"/>
                    </p:tgtEl>
                  </p:cond>
                </p:stCondLst>
                <p:endSync evt="end" delay="0">
                  <p:rtn val="all"/>
                </p:endSync>
                <p:childTnLst>
                  <p:par>
                    <p:cTn id="2600" fill="hold">
                      <p:stCondLst>
                        <p:cond delay="0"/>
                      </p:stCondLst>
                      <p:childTnLst>
                        <p:par>
                          <p:cTn id="2601" fill="hold">
                            <p:stCondLst>
                              <p:cond delay="0"/>
                            </p:stCondLst>
                            <p:childTnLst>
                              <p:par>
                                <p:cTn id="2602" presetID="1" presetClass="exit" presetSubtype="0" fill="hold" grpId="2" nodeType="withEffect">
                                  <p:stCondLst>
                                    <p:cond delay="0"/>
                                  </p:stCondLst>
                                  <p:childTnLst>
                                    <p:set>
                                      <p:cBhvr>
                                        <p:cTn id="2603" dur="1" fill="hold">
                                          <p:stCondLst>
                                            <p:cond delay="0"/>
                                          </p:stCondLst>
                                        </p:cTn>
                                        <p:tgtEl>
                                          <p:spTgt spid="767"/>
                                        </p:tgtEl>
                                        <p:attrNameLst>
                                          <p:attrName>style.visibility</p:attrName>
                                        </p:attrNameLst>
                                      </p:cBhvr>
                                      <p:to>
                                        <p:strVal val="hidden"/>
                                      </p:to>
                                    </p:set>
                                  </p:childTnLst>
                                </p:cTn>
                              </p:par>
                              <p:par>
                                <p:cTn id="2604" presetID="1" presetClass="exit" presetSubtype="0" fill="hold" grpId="2" nodeType="withEffect">
                                  <p:stCondLst>
                                    <p:cond delay="0"/>
                                  </p:stCondLst>
                                  <p:childTnLst>
                                    <p:set>
                                      <p:cBhvr>
                                        <p:cTn id="2605" dur="1" fill="hold">
                                          <p:stCondLst>
                                            <p:cond delay="0"/>
                                          </p:stCondLst>
                                        </p:cTn>
                                        <p:tgtEl>
                                          <p:spTgt spid="768"/>
                                        </p:tgtEl>
                                        <p:attrNameLst>
                                          <p:attrName>style.visibility</p:attrName>
                                        </p:attrNameLst>
                                      </p:cBhvr>
                                      <p:to>
                                        <p:strVal val="hidden"/>
                                      </p:to>
                                    </p:set>
                                  </p:childTnLst>
                                </p:cTn>
                              </p:par>
                              <p:par>
                                <p:cTn id="2606" presetID="1" presetClass="entr" presetSubtype="0" fill="hold" grpId="3" nodeType="withEffect">
                                  <p:stCondLst>
                                    <p:cond delay="0"/>
                                  </p:stCondLst>
                                  <p:childTnLst>
                                    <p:set>
                                      <p:cBhvr>
                                        <p:cTn id="2607" dur="1" fill="hold">
                                          <p:stCondLst>
                                            <p:cond delay="0"/>
                                          </p:stCondLst>
                                        </p:cTn>
                                        <p:tgtEl>
                                          <p:spTgt spid="770"/>
                                        </p:tgtEl>
                                        <p:attrNameLst>
                                          <p:attrName>style.visibility</p:attrName>
                                        </p:attrNameLst>
                                      </p:cBhvr>
                                      <p:to>
                                        <p:strVal val="visible"/>
                                      </p:to>
                                    </p:set>
                                  </p:childTnLst>
                                </p:cTn>
                              </p:par>
                              <p:par>
                                <p:cTn id="2608" presetID="1" presetClass="entr" presetSubtype="0" fill="hold" grpId="3" nodeType="withEffect">
                                  <p:stCondLst>
                                    <p:cond delay="0"/>
                                  </p:stCondLst>
                                  <p:childTnLst>
                                    <p:set>
                                      <p:cBhvr>
                                        <p:cTn id="2609"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67"/>
                  </p:tgtEl>
                </p:cond>
              </p:nextCondLst>
            </p:seq>
            <p:seq concurrent="1" nextAc="seek">
              <p:cTn id="2610" restart="whenNotActive" fill="hold" evtFilter="cancelBubble" nodeType="interactiveSeq">
                <p:stCondLst>
                  <p:cond evt="onClick" delay="0">
                    <p:tgtEl>
                      <p:spTgt spid="770"/>
                    </p:tgtEl>
                  </p:cond>
                </p:stCondLst>
                <p:endSync evt="end" delay="0">
                  <p:rtn val="all"/>
                </p:endSync>
                <p:childTnLst>
                  <p:par>
                    <p:cTn id="2611" fill="hold">
                      <p:stCondLst>
                        <p:cond delay="0"/>
                      </p:stCondLst>
                      <p:childTnLst>
                        <p:par>
                          <p:cTn id="2612" fill="hold">
                            <p:stCondLst>
                              <p:cond delay="0"/>
                            </p:stCondLst>
                            <p:childTnLst>
                              <p:par>
                                <p:cTn id="2613" presetID="1" presetClass="exit" presetSubtype="0" fill="hold" grpId="1" nodeType="withEffect">
                                  <p:stCondLst>
                                    <p:cond delay="0"/>
                                  </p:stCondLst>
                                  <p:childTnLst>
                                    <p:set>
                                      <p:cBhvr>
                                        <p:cTn id="2614" dur="1" fill="hold">
                                          <p:stCondLst>
                                            <p:cond delay="0"/>
                                          </p:stCondLst>
                                        </p:cTn>
                                        <p:tgtEl>
                                          <p:spTgt spid="770"/>
                                        </p:tgtEl>
                                        <p:attrNameLst>
                                          <p:attrName>style.visibility</p:attrName>
                                        </p:attrNameLst>
                                      </p:cBhvr>
                                      <p:to>
                                        <p:strVal val="hidden"/>
                                      </p:to>
                                    </p:set>
                                  </p:childTnLst>
                                </p:cTn>
                              </p:par>
                              <p:par>
                                <p:cTn id="2615" presetID="1" presetClass="exit" presetSubtype="0" fill="hold" grpId="1" nodeType="withEffect">
                                  <p:stCondLst>
                                    <p:cond delay="0"/>
                                  </p:stCondLst>
                                  <p:childTnLst>
                                    <p:set>
                                      <p:cBhvr>
                                        <p:cTn id="2616" dur="1" fill="hold">
                                          <p:stCondLst>
                                            <p:cond delay="0"/>
                                          </p:stCondLst>
                                        </p:cTn>
                                        <p:tgtEl>
                                          <p:spTgt spid="769"/>
                                        </p:tgtEl>
                                        <p:attrNameLst>
                                          <p:attrName>style.visibility</p:attrName>
                                        </p:attrNameLst>
                                      </p:cBhvr>
                                      <p:to>
                                        <p:strVal val="hidden"/>
                                      </p:to>
                                    </p:set>
                                  </p:childTnLst>
                                </p:cTn>
                              </p:par>
                              <p:par>
                                <p:cTn id="2617" presetID="1" presetClass="entr" presetSubtype="0" fill="hold" grpId="3" nodeType="withEffect">
                                  <p:stCondLst>
                                    <p:cond delay="0"/>
                                  </p:stCondLst>
                                  <p:childTnLst>
                                    <p:set>
                                      <p:cBhvr>
                                        <p:cTn id="2618" dur="1" fill="hold">
                                          <p:stCondLst>
                                            <p:cond delay="0"/>
                                          </p:stCondLst>
                                        </p:cTn>
                                        <p:tgtEl>
                                          <p:spTgt spid="768"/>
                                        </p:tgtEl>
                                        <p:attrNameLst>
                                          <p:attrName>style.visibility</p:attrName>
                                        </p:attrNameLst>
                                      </p:cBhvr>
                                      <p:to>
                                        <p:strVal val="visible"/>
                                      </p:to>
                                    </p:set>
                                  </p:childTnLst>
                                </p:cTn>
                              </p:par>
                              <p:par>
                                <p:cTn id="2619" presetID="1" presetClass="entr" presetSubtype="0" fill="hold" grpId="3" nodeType="withEffect">
                                  <p:stCondLst>
                                    <p:cond delay="0"/>
                                  </p:stCondLst>
                                  <p:childTnLst>
                                    <p:set>
                                      <p:cBhvr>
                                        <p:cTn id="2620" dur="1" fill="hold">
                                          <p:stCondLst>
                                            <p:cond delay="0"/>
                                          </p:stCondLst>
                                        </p:cTn>
                                        <p:tgtEl>
                                          <p:spTgt spid="767"/>
                                        </p:tgtEl>
                                        <p:attrNameLst>
                                          <p:attrName>style.visibility</p:attrName>
                                        </p:attrNameLst>
                                      </p:cBhvr>
                                      <p:to>
                                        <p:strVal val="visible"/>
                                      </p:to>
                                    </p:set>
                                  </p:childTnLst>
                                </p:cTn>
                              </p:par>
                            </p:childTnLst>
                          </p:cTn>
                        </p:par>
                      </p:childTnLst>
                    </p:cTn>
                  </p:par>
                </p:childTnLst>
              </p:cTn>
              <p:nextCondLst>
                <p:cond evt="onClick" delay="0">
                  <p:tgtEl>
                    <p:spTgt spid="770"/>
                  </p:tgtEl>
                </p:cond>
              </p:nextCondLst>
            </p:seq>
            <p:seq concurrent="1" nextAc="seek">
              <p:cTn id="2621" restart="whenNotActive" fill="hold" evtFilter="cancelBubble" nodeType="interactiveSeq">
                <p:stCondLst>
                  <p:cond evt="onClick" delay="0">
                    <p:tgtEl>
                      <p:spTgt spid="769"/>
                    </p:tgtEl>
                  </p:cond>
                </p:stCondLst>
                <p:endSync evt="end" delay="0">
                  <p:rtn val="all"/>
                </p:endSync>
                <p:childTnLst>
                  <p:par>
                    <p:cTn id="2622" fill="hold">
                      <p:stCondLst>
                        <p:cond delay="0"/>
                      </p:stCondLst>
                      <p:childTnLst>
                        <p:par>
                          <p:cTn id="2623" fill="hold">
                            <p:stCondLst>
                              <p:cond delay="0"/>
                            </p:stCondLst>
                            <p:childTnLst>
                              <p:par>
                                <p:cTn id="2624" presetID="1" presetClass="exit" presetSubtype="0" fill="hold" grpId="2" nodeType="withEffect">
                                  <p:stCondLst>
                                    <p:cond delay="0"/>
                                  </p:stCondLst>
                                  <p:childTnLst>
                                    <p:set>
                                      <p:cBhvr>
                                        <p:cTn id="2625" dur="1" fill="hold">
                                          <p:stCondLst>
                                            <p:cond delay="0"/>
                                          </p:stCondLst>
                                        </p:cTn>
                                        <p:tgtEl>
                                          <p:spTgt spid="769"/>
                                        </p:tgtEl>
                                        <p:attrNameLst>
                                          <p:attrName>style.visibility</p:attrName>
                                        </p:attrNameLst>
                                      </p:cBhvr>
                                      <p:to>
                                        <p:strVal val="hidden"/>
                                      </p:to>
                                    </p:set>
                                  </p:childTnLst>
                                </p:cTn>
                              </p:par>
                              <p:par>
                                <p:cTn id="2626" presetID="1" presetClass="exit" presetSubtype="0" fill="hold" grpId="2" nodeType="withEffect">
                                  <p:stCondLst>
                                    <p:cond delay="0"/>
                                  </p:stCondLst>
                                  <p:childTnLst>
                                    <p:set>
                                      <p:cBhvr>
                                        <p:cTn id="2627" dur="1" fill="hold">
                                          <p:stCondLst>
                                            <p:cond delay="0"/>
                                          </p:stCondLst>
                                        </p:cTn>
                                        <p:tgtEl>
                                          <p:spTgt spid="770"/>
                                        </p:tgtEl>
                                        <p:attrNameLst>
                                          <p:attrName>style.visibility</p:attrName>
                                        </p:attrNameLst>
                                      </p:cBhvr>
                                      <p:to>
                                        <p:strVal val="hidden"/>
                                      </p:to>
                                    </p:set>
                                  </p:childTnLst>
                                </p:cTn>
                              </p:par>
                              <p:par>
                                <p:cTn id="2628" presetID="1" presetClass="entr" presetSubtype="0" fill="hold" grpId="0" nodeType="withEffect">
                                  <p:stCondLst>
                                    <p:cond delay="0"/>
                                  </p:stCondLst>
                                  <p:childTnLst>
                                    <p:set>
                                      <p:cBhvr>
                                        <p:cTn id="2629" dur="1" fill="hold">
                                          <p:stCondLst>
                                            <p:cond delay="0"/>
                                          </p:stCondLst>
                                        </p:cTn>
                                        <p:tgtEl>
                                          <p:spTgt spid="772"/>
                                        </p:tgtEl>
                                        <p:attrNameLst>
                                          <p:attrName>style.visibility</p:attrName>
                                        </p:attrNameLst>
                                      </p:cBhvr>
                                      <p:to>
                                        <p:strVal val="visible"/>
                                      </p:to>
                                    </p:set>
                                  </p:childTnLst>
                                </p:cTn>
                              </p:par>
                              <p:par>
                                <p:cTn id="2630" presetID="1" presetClass="entr" presetSubtype="0" fill="hold" grpId="0" nodeType="withEffect">
                                  <p:stCondLst>
                                    <p:cond delay="0"/>
                                  </p:stCondLst>
                                  <p:childTnLst>
                                    <p:set>
                                      <p:cBhvr>
                                        <p:cTn id="2631" dur="1" fill="hold">
                                          <p:stCondLst>
                                            <p:cond delay="0"/>
                                          </p:stCondLst>
                                        </p:cTn>
                                        <p:tgtEl>
                                          <p:spTgt spid="771"/>
                                        </p:tgtEl>
                                        <p:attrNameLst>
                                          <p:attrName>style.visibility</p:attrName>
                                        </p:attrNameLst>
                                      </p:cBhvr>
                                      <p:to>
                                        <p:strVal val="visible"/>
                                      </p:to>
                                    </p:set>
                                  </p:childTnLst>
                                </p:cTn>
                              </p:par>
                            </p:childTnLst>
                          </p:cTn>
                        </p:par>
                      </p:childTnLst>
                    </p:cTn>
                  </p:par>
                </p:childTnLst>
              </p:cTn>
              <p:nextCondLst>
                <p:cond evt="onClick" delay="0">
                  <p:tgtEl>
                    <p:spTgt spid="769"/>
                  </p:tgtEl>
                </p:cond>
              </p:nextCondLst>
            </p:seq>
            <p:seq concurrent="1" nextAc="seek">
              <p:cTn id="2632" restart="whenNotActive" fill="hold" evtFilter="cancelBubble" nodeType="interactiveSeq">
                <p:stCondLst>
                  <p:cond evt="onClick" delay="0">
                    <p:tgtEl>
                      <p:spTgt spid="772"/>
                    </p:tgtEl>
                  </p:cond>
                </p:stCondLst>
                <p:endSync evt="end" delay="0">
                  <p:rtn val="all"/>
                </p:endSync>
                <p:childTnLst>
                  <p:par>
                    <p:cTn id="2633" fill="hold">
                      <p:stCondLst>
                        <p:cond delay="0"/>
                      </p:stCondLst>
                      <p:childTnLst>
                        <p:par>
                          <p:cTn id="2634" fill="hold">
                            <p:stCondLst>
                              <p:cond delay="0"/>
                            </p:stCondLst>
                            <p:childTnLst>
                              <p:par>
                                <p:cTn id="2635" presetID="1" presetClass="exit" presetSubtype="0" fill="hold" grpId="1" nodeType="withEffect">
                                  <p:stCondLst>
                                    <p:cond delay="0"/>
                                  </p:stCondLst>
                                  <p:childTnLst>
                                    <p:set>
                                      <p:cBhvr>
                                        <p:cTn id="2636" dur="1" fill="hold">
                                          <p:stCondLst>
                                            <p:cond delay="0"/>
                                          </p:stCondLst>
                                        </p:cTn>
                                        <p:tgtEl>
                                          <p:spTgt spid="772"/>
                                        </p:tgtEl>
                                        <p:attrNameLst>
                                          <p:attrName>style.visibility</p:attrName>
                                        </p:attrNameLst>
                                      </p:cBhvr>
                                      <p:to>
                                        <p:strVal val="hidden"/>
                                      </p:to>
                                    </p:set>
                                  </p:childTnLst>
                                </p:cTn>
                              </p:par>
                              <p:par>
                                <p:cTn id="2637" presetID="1" presetClass="exit" presetSubtype="0" fill="hold" grpId="1" nodeType="withEffect">
                                  <p:stCondLst>
                                    <p:cond delay="0"/>
                                  </p:stCondLst>
                                  <p:childTnLst>
                                    <p:set>
                                      <p:cBhvr>
                                        <p:cTn id="2638" dur="1" fill="hold">
                                          <p:stCondLst>
                                            <p:cond delay="0"/>
                                          </p:stCondLst>
                                        </p:cTn>
                                        <p:tgtEl>
                                          <p:spTgt spid="771"/>
                                        </p:tgtEl>
                                        <p:attrNameLst>
                                          <p:attrName>style.visibility</p:attrName>
                                        </p:attrNameLst>
                                      </p:cBhvr>
                                      <p:to>
                                        <p:strVal val="hidden"/>
                                      </p:to>
                                    </p:set>
                                  </p:childTnLst>
                                </p:cTn>
                              </p:par>
                              <p:par>
                                <p:cTn id="2639" presetID="1" presetClass="entr" presetSubtype="0" fill="hold" grpId="0" nodeType="withEffect">
                                  <p:stCondLst>
                                    <p:cond delay="0"/>
                                  </p:stCondLst>
                                  <p:childTnLst>
                                    <p:set>
                                      <p:cBhvr>
                                        <p:cTn id="2640" dur="1" fill="hold">
                                          <p:stCondLst>
                                            <p:cond delay="0"/>
                                          </p:stCondLst>
                                        </p:cTn>
                                        <p:tgtEl>
                                          <p:spTgt spid="770"/>
                                        </p:tgtEl>
                                        <p:attrNameLst>
                                          <p:attrName>style.visibility</p:attrName>
                                        </p:attrNameLst>
                                      </p:cBhvr>
                                      <p:to>
                                        <p:strVal val="visible"/>
                                      </p:to>
                                    </p:set>
                                  </p:childTnLst>
                                </p:cTn>
                              </p:par>
                              <p:par>
                                <p:cTn id="2641" presetID="1" presetClass="entr" presetSubtype="0" fill="hold" grpId="0" nodeType="withEffect">
                                  <p:stCondLst>
                                    <p:cond delay="0"/>
                                  </p:stCondLst>
                                  <p:childTnLst>
                                    <p:set>
                                      <p:cBhvr>
                                        <p:cTn id="2642"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72"/>
                  </p:tgtEl>
                </p:cond>
              </p:nextCondLst>
            </p:seq>
            <p:seq concurrent="1" nextAc="seek">
              <p:cTn id="2643" restart="whenNotActive" fill="hold" evtFilter="cancelBubble" nodeType="interactiveSeq">
                <p:stCondLst>
                  <p:cond evt="onClick" delay="0">
                    <p:tgtEl>
                      <p:spTgt spid="771"/>
                    </p:tgtEl>
                  </p:cond>
                </p:stCondLst>
                <p:endSync evt="end" delay="0">
                  <p:rtn val="all"/>
                </p:endSync>
                <p:childTnLst>
                  <p:par>
                    <p:cTn id="2644" fill="hold">
                      <p:stCondLst>
                        <p:cond delay="0"/>
                      </p:stCondLst>
                      <p:childTnLst>
                        <p:par>
                          <p:cTn id="2645" fill="hold">
                            <p:stCondLst>
                              <p:cond delay="0"/>
                            </p:stCondLst>
                            <p:childTnLst>
                              <p:par>
                                <p:cTn id="2646" presetID="1" presetClass="exit" presetSubtype="0" fill="hold" grpId="2" nodeType="withEffect">
                                  <p:stCondLst>
                                    <p:cond delay="0"/>
                                  </p:stCondLst>
                                  <p:childTnLst>
                                    <p:set>
                                      <p:cBhvr>
                                        <p:cTn id="2647" dur="1" fill="hold">
                                          <p:stCondLst>
                                            <p:cond delay="0"/>
                                          </p:stCondLst>
                                        </p:cTn>
                                        <p:tgtEl>
                                          <p:spTgt spid="771"/>
                                        </p:tgtEl>
                                        <p:attrNameLst>
                                          <p:attrName>style.visibility</p:attrName>
                                        </p:attrNameLst>
                                      </p:cBhvr>
                                      <p:to>
                                        <p:strVal val="hidden"/>
                                      </p:to>
                                    </p:set>
                                  </p:childTnLst>
                                </p:cTn>
                              </p:par>
                              <p:par>
                                <p:cTn id="2648" presetID="1" presetClass="exit" presetSubtype="0" fill="hold" grpId="2" nodeType="withEffect">
                                  <p:stCondLst>
                                    <p:cond delay="0"/>
                                  </p:stCondLst>
                                  <p:childTnLst>
                                    <p:set>
                                      <p:cBhvr>
                                        <p:cTn id="2649" dur="1" fill="hold">
                                          <p:stCondLst>
                                            <p:cond delay="0"/>
                                          </p:stCondLst>
                                        </p:cTn>
                                        <p:tgtEl>
                                          <p:spTgt spid="772"/>
                                        </p:tgtEl>
                                        <p:attrNameLst>
                                          <p:attrName>style.visibility</p:attrName>
                                        </p:attrNameLst>
                                      </p:cBhvr>
                                      <p:to>
                                        <p:strVal val="hidden"/>
                                      </p:to>
                                    </p:set>
                                  </p:childTnLst>
                                </p:cTn>
                              </p:par>
                              <p:par>
                                <p:cTn id="2650" presetID="1" presetClass="entr" presetSubtype="0" fill="hold" grpId="3" nodeType="withEffect">
                                  <p:stCondLst>
                                    <p:cond delay="0"/>
                                  </p:stCondLst>
                                  <p:childTnLst>
                                    <p:set>
                                      <p:cBhvr>
                                        <p:cTn id="2651" dur="1" fill="hold">
                                          <p:stCondLst>
                                            <p:cond delay="0"/>
                                          </p:stCondLst>
                                        </p:cTn>
                                        <p:tgtEl>
                                          <p:spTgt spid="774"/>
                                        </p:tgtEl>
                                        <p:attrNameLst>
                                          <p:attrName>style.visibility</p:attrName>
                                        </p:attrNameLst>
                                      </p:cBhvr>
                                      <p:to>
                                        <p:strVal val="visible"/>
                                      </p:to>
                                    </p:set>
                                  </p:childTnLst>
                                </p:cTn>
                              </p:par>
                              <p:par>
                                <p:cTn id="2652" presetID="1" presetClass="entr" presetSubtype="0" fill="hold" grpId="3" nodeType="withEffect">
                                  <p:stCondLst>
                                    <p:cond delay="0"/>
                                  </p:stCondLst>
                                  <p:childTnLst>
                                    <p:set>
                                      <p:cBhvr>
                                        <p:cTn id="2653" dur="1" fill="hold">
                                          <p:stCondLst>
                                            <p:cond delay="0"/>
                                          </p:stCondLst>
                                        </p:cTn>
                                        <p:tgtEl>
                                          <p:spTgt spid="773"/>
                                        </p:tgtEl>
                                        <p:attrNameLst>
                                          <p:attrName>style.visibility</p:attrName>
                                        </p:attrNameLst>
                                      </p:cBhvr>
                                      <p:to>
                                        <p:strVal val="visible"/>
                                      </p:to>
                                    </p:set>
                                  </p:childTnLst>
                                </p:cTn>
                              </p:par>
                            </p:childTnLst>
                          </p:cTn>
                        </p:par>
                      </p:childTnLst>
                    </p:cTn>
                  </p:par>
                </p:childTnLst>
              </p:cTn>
              <p:nextCondLst>
                <p:cond evt="onClick" delay="0">
                  <p:tgtEl>
                    <p:spTgt spid="771"/>
                  </p:tgtEl>
                </p:cond>
              </p:nextCondLst>
            </p:seq>
            <p:seq concurrent="1" nextAc="seek">
              <p:cTn id="2654" restart="whenNotActive" fill="hold" evtFilter="cancelBubble" nodeType="interactiveSeq">
                <p:stCondLst>
                  <p:cond evt="onClick" delay="0">
                    <p:tgtEl>
                      <p:spTgt spid="774"/>
                    </p:tgtEl>
                  </p:cond>
                </p:stCondLst>
                <p:endSync evt="end" delay="0">
                  <p:rtn val="all"/>
                </p:endSync>
                <p:childTnLst>
                  <p:par>
                    <p:cTn id="2655" fill="hold">
                      <p:stCondLst>
                        <p:cond delay="0"/>
                      </p:stCondLst>
                      <p:childTnLst>
                        <p:par>
                          <p:cTn id="2656" fill="hold">
                            <p:stCondLst>
                              <p:cond delay="0"/>
                            </p:stCondLst>
                            <p:childTnLst>
                              <p:par>
                                <p:cTn id="2657" presetID="1" presetClass="exit" presetSubtype="0" fill="hold" grpId="1" nodeType="withEffect">
                                  <p:stCondLst>
                                    <p:cond delay="0"/>
                                  </p:stCondLst>
                                  <p:childTnLst>
                                    <p:set>
                                      <p:cBhvr>
                                        <p:cTn id="2658" dur="1" fill="hold">
                                          <p:stCondLst>
                                            <p:cond delay="0"/>
                                          </p:stCondLst>
                                        </p:cTn>
                                        <p:tgtEl>
                                          <p:spTgt spid="774"/>
                                        </p:tgtEl>
                                        <p:attrNameLst>
                                          <p:attrName>style.visibility</p:attrName>
                                        </p:attrNameLst>
                                      </p:cBhvr>
                                      <p:to>
                                        <p:strVal val="hidden"/>
                                      </p:to>
                                    </p:set>
                                  </p:childTnLst>
                                </p:cTn>
                              </p:par>
                              <p:par>
                                <p:cTn id="2659" presetID="1" presetClass="exit" presetSubtype="0" fill="hold" grpId="1" nodeType="withEffect">
                                  <p:stCondLst>
                                    <p:cond delay="0"/>
                                  </p:stCondLst>
                                  <p:childTnLst>
                                    <p:set>
                                      <p:cBhvr>
                                        <p:cTn id="2660" dur="1" fill="hold">
                                          <p:stCondLst>
                                            <p:cond delay="0"/>
                                          </p:stCondLst>
                                        </p:cTn>
                                        <p:tgtEl>
                                          <p:spTgt spid="773"/>
                                        </p:tgtEl>
                                        <p:attrNameLst>
                                          <p:attrName>style.visibility</p:attrName>
                                        </p:attrNameLst>
                                      </p:cBhvr>
                                      <p:to>
                                        <p:strVal val="hidden"/>
                                      </p:to>
                                    </p:set>
                                  </p:childTnLst>
                                </p:cTn>
                              </p:par>
                              <p:par>
                                <p:cTn id="2661" presetID="1" presetClass="entr" presetSubtype="0" fill="hold" grpId="3" nodeType="withEffect">
                                  <p:stCondLst>
                                    <p:cond delay="0"/>
                                  </p:stCondLst>
                                  <p:childTnLst>
                                    <p:set>
                                      <p:cBhvr>
                                        <p:cTn id="2662" dur="1" fill="hold">
                                          <p:stCondLst>
                                            <p:cond delay="0"/>
                                          </p:stCondLst>
                                        </p:cTn>
                                        <p:tgtEl>
                                          <p:spTgt spid="772"/>
                                        </p:tgtEl>
                                        <p:attrNameLst>
                                          <p:attrName>style.visibility</p:attrName>
                                        </p:attrNameLst>
                                      </p:cBhvr>
                                      <p:to>
                                        <p:strVal val="visible"/>
                                      </p:to>
                                    </p:set>
                                  </p:childTnLst>
                                </p:cTn>
                              </p:par>
                              <p:par>
                                <p:cTn id="2663" presetID="1" presetClass="entr" presetSubtype="0" fill="hold" grpId="3" nodeType="withEffect">
                                  <p:stCondLst>
                                    <p:cond delay="0"/>
                                  </p:stCondLst>
                                  <p:childTnLst>
                                    <p:set>
                                      <p:cBhvr>
                                        <p:cTn id="2664" dur="1" fill="hold">
                                          <p:stCondLst>
                                            <p:cond delay="0"/>
                                          </p:stCondLst>
                                        </p:cTn>
                                        <p:tgtEl>
                                          <p:spTgt spid="771"/>
                                        </p:tgtEl>
                                        <p:attrNameLst>
                                          <p:attrName>style.visibility</p:attrName>
                                        </p:attrNameLst>
                                      </p:cBhvr>
                                      <p:to>
                                        <p:strVal val="visible"/>
                                      </p:to>
                                    </p:set>
                                  </p:childTnLst>
                                </p:cTn>
                              </p:par>
                            </p:childTnLst>
                          </p:cTn>
                        </p:par>
                      </p:childTnLst>
                    </p:cTn>
                  </p:par>
                </p:childTnLst>
              </p:cTn>
              <p:nextCondLst>
                <p:cond evt="onClick" delay="0">
                  <p:tgtEl>
                    <p:spTgt spid="774"/>
                  </p:tgtEl>
                </p:cond>
              </p:nextCondLst>
            </p:seq>
            <p:seq concurrent="1" nextAc="seek">
              <p:cTn id="2665" restart="whenNotActive" fill="hold" evtFilter="cancelBubble" nodeType="interactiveSeq">
                <p:stCondLst>
                  <p:cond evt="onClick" delay="0">
                    <p:tgtEl>
                      <p:spTgt spid="773"/>
                    </p:tgtEl>
                  </p:cond>
                </p:stCondLst>
                <p:endSync evt="end" delay="0">
                  <p:rtn val="all"/>
                </p:endSync>
                <p:childTnLst>
                  <p:par>
                    <p:cTn id="2666" fill="hold">
                      <p:stCondLst>
                        <p:cond delay="0"/>
                      </p:stCondLst>
                      <p:childTnLst>
                        <p:par>
                          <p:cTn id="2667" fill="hold">
                            <p:stCondLst>
                              <p:cond delay="0"/>
                            </p:stCondLst>
                            <p:childTnLst>
                              <p:par>
                                <p:cTn id="2668" presetID="1" presetClass="exit" presetSubtype="0" fill="hold" grpId="2" nodeType="withEffect">
                                  <p:stCondLst>
                                    <p:cond delay="0"/>
                                  </p:stCondLst>
                                  <p:childTnLst>
                                    <p:set>
                                      <p:cBhvr>
                                        <p:cTn id="2669" dur="1" fill="hold">
                                          <p:stCondLst>
                                            <p:cond delay="0"/>
                                          </p:stCondLst>
                                        </p:cTn>
                                        <p:tgtEl>
                                          <p:spTgt spid="773"/>
                                        </p:tgtEl>
                                        <p:attrNameLst>
                                          <p:attrName>style.visibility</p:attrName>
                                        </p:attrNameLst>
                                      </p:cBhvr>
                                      <p:to>
                                        <p:strVal val="hidden"/>
                                      </p:to>
                                    </p:set>
                                  </p:childTnLst>
                                </p:cTn>
                              </p:par>
                              <p:par>
                                <p:cTn id="2670" presetID="1" presetClass="exit" presetSubtype="0" fill="hold" grpId="2" nodeType="withEffect">
                                  <p:stCondLst>
                                    <p:cond delay="0"/>
                                  </p:stCondLst>
                                  <p:childTnLst>
                                    <p:set>
                                      <p:cBhvr>
                                        <p:cTn id="2671" dur="1" fill="hold">
                                          <p:stCondLst>
                                            <p:cond delay="0"/>
                                          </p:stCondLst>
                                        </p:cTn>
                                        <p:tgtEl>
                                          <p:spTgt spid="774"/>
                                        </p:tgtEl>
                                        <p:attrNameLst>
                                          <p:attrName>style.visibility</p:attrName>
                                        </p:attrNameLst>
                                      </p:cBhvr>
                                      <p:to>
                                        <p:strVal val="hidden"/>
                                      </p:to>
                                    </p:set>
                                  </p:childTnLst>
                                </p:cTn>
                              </p:par>
                              <p:par>
                                <p:cTn id="2672" presetID="1" presetClass="entr" presetSubtype="0" fill="hold" grpId="0" nodeType="withEffect">
                                  <p:stCondLst>
                                    <p:cond delay="0"/>
                                  </p:stCondLst>
                                  <p:childTnLst>
                                    <p:set>
                                      <p:cBhvr>
                                        <p:cTn id="2673" dur="1" fill="hold">
                                          <p:stCondLst>
                                            <p:cond delay="0"/>
                                          </p:stCondLst>
                                        </p:cTn>
                                        <p:tgtEl>
                                          <p:spTgt spid="775"/>
                                        </p:tgtEl>
                                        <p:attrNameLst>
                                          <p:attrName>style.visibility</p:attrName>
                                        </p:attrNameLst>
                                      </p:cBhvr>
                                      <p:to>
                                        <p:strVal val="visible"/>
                                      </p:to>
                                    </p:set>
                                  </p:childTnLst>
                                </p:cTn>
                              </p:par>
                              <p:par>
                                <p:cTn id="2674" presetID="1" presetClass="entr" presetSubtype="0" fill="hold" grpId="0" nodeType="withEffect">
                                  <p:stCondLst>
                                    <p:cond delay="0"/>
                                  </p:stCondLst>
                                  <p:childTnLst>
                                    <p:set>
                                      <p:cBhvr>
                                        <p:cTn id="2675"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3"/>
                  </p:tgtEl>
                </p:cond>
              </p:nextCondLst>
            </p:seq>
            <p:seq concurrent="1" nextAc="seek">
              <p:cTn id="2676" restart="whenNotActive" fill="hold" evtFilter="cancelBubble" nodeType="interactiveSeq">
                <p:stCondLst>
                  <p:cond evt="onClick" delay="0">
                    <p:tgtEl>
                      <p:spTgt spid="776"/>
                    </p:tgtEl>
                  </p:cond>
                </p:stCondLst>
                <p:endSync evt="end" delay="0">
                  <p:rtn val="all"/>
                </p:endSync>
                <p:childTnLst>
                  <p:par>
                    <p:cTn id="2677" fill="hold">
                      <p:stCondLst>
                        <p:cond delay="0"/>
                      </p:stCondLst>
                      <p:childTnLst>
                        <p:par>
                          <p:cTn id="2678" fill="hold">
                            <p:stCondLst>
                              <p:cond delay="0"/>
                            </p:stCondLst>
                            <p:childTnLst>
                              <p:par>
                                <p:cTn id="2679" presetID="1" presetClass="exit" presetSubtype="0" fill="hold" grpId="1" nodeType="withEffect">
                                  <p:stCondLst>
                                    <p:cond delay="0"/>
                                  </p:stCondLst>
                                  <p:childTnLst>
                                    <p:set>
                                      <p:cBhvr>
                                        <p:cTn id="2680" dur="1" fill="hold">
                                          <p:stCondLst>
                                            <p:cond delay="0"/>
                                          </p:stCondLst>
                                        </p:cTn>
                                        <p:tgtEl>
                                          <p:spTgt spid="775"/>
                                        </p:tgtEl>
                                        <p:attrNameLst>
                                          <p:attrName>style.visibility</p:attrName>
                                        </p:attrNameLst>
                                      </p:cBhvr>
                                      <p:to>
                                        <p:strVal val="hidden"/>
                                      </p:to>
                                    </p:set>
                                  </p:childTnLst>
                                </p:cTn>
                              </p:par>
                              <p:par>
                                <p:cTn id="2681" presetID="1" presetClass="exit" presetSubtype="0" fill="hold" grpId="1" nodeType="withEffect">
                                  <p:stCondLst>
                                    <p:cond delay="0"/>
                                  </p:stCondLst>
                                  <p:childTnLst>
                                    <p:set>
                                      <p:cBhvr>
                                        <p:cTn id="2682" dur="1" fill="hold">
                                          <p:stCondLst>
                                            <p:cond delay="0"/>
                                          </p:stCondLst>
                                        </p:cTn>
                                        <p:tgtEl>
                                          <p:spTgt spid="776"/>
                                        </p:tgtEl>
                                        <p:attrNameLst>
                                          <p:attrName>style.visibility</p:attrName>
                                        </p:attrNameLst>
                                      </p:cBhvr>
                                      <p:to>
                                        <p:strVal val="hidden"/>
                                      </p:to>
                                    </p:set>
                                  </p:childTnLst>
                                </p:cTn>
                              </p:par>
                              <p:par>
                                <p:cTn id="2683" presetID="1" presetClass="entr" presetSubtype="0" fill="hold" grpId="0" nodeType="withEffect">
                                  <p:stCondLst>
                                    <p:cond delay="0"/>
                                  </p:stCondLst>
                                  <p:childTnLst>
                                    <p:set>
                                      <p:cBhvr>
                                        <p:cTn id="2684" dur="1" fill="hold">
                                          <p:stCondLst>
                                            <p:cond delay="0"/>
                                          </p:stCondLst>
                                        </p:cTn>
                                        <p:tgtEl>
                                          <p:spTgt spid="774"/>
                                        </p:tgtEl>
                                        <p:attrNameLst>
                                          <p:attrName>style.visibility</p:attrName>
                                        </p:attrNameLst>
                                      </p:cBhvr>
                                      <p:to>
                                        <p:strVal val="visible"/>
                                      </p:to>
                                    </p:set>
                                  </p:childTnLst>
                                </p:cTn>
                              </p:par>
                              <p:par>
                                <p:cTn id="2685" presetID="1" presetClass="entr" presetSubtype="0" fill="hold" grpId="0" nodeType="withEffect">
                                  <p:stCondLst>
                                    <p:cond delay="0"/>
                                  </p:stCondLst>
                                  <p:childTnLst>
                                    <p:set>
                                      <p:cBhvr>
                                        <p:cTn id="2686" dur="1" fill="hold">
                                          <p:stCondLst>
                                            <p:cond delay="0"/>
                                          </p:stCondLst>
                                        </p:cTn>
                                        <p:tgtEl>
                                          <p:spTgt spid="773"/>
                                        </p:tgtEl>
                                        <p:attrNameLst>
                                          <p:attrName>style.visibility</p:attrName>
                                        </p:attrNameLst>
                                      </p:cBhvr>
                                      <p:to>
                                        <p:strVal val="visible"/>
                                      </p:to>
                                    </p:set>
                                  </p:childTnLst>
                                </p:cTn>
                              </p:par>
                            </p:childTnLst>
                          </p:cTn>
                        </p:par>
                      </p:childTnLst>
                    </p:cTn>
                  </p:par>
                </p:childTnLst>
              </p:cTn>
              <p:nextCondLst>
                <p:cond evt="onClick" delay="0">
                  <p:tgtEl>
                    <p:spTgt spid="776"/>
                  </p:tgtEl>
                </p:cond>
              </p:nextCondLst>
            </p:seq>
            <p:seq concurrent="1" nextAc="seek">
              <p:cTn id="2687" restart="whenNotActive" fill="hold" evtFilter="cancelBubble" nodeType="interactiveSeq">
                <p:stCondLst>
                  <p:cond evt="onClick" delay="0">
                    <p:tgtEl>
                      <p:spTgt spid="775"/>
                    </p:tgtEl>
                  </p:cond>
                </p:stCondLst>
                <p:endSync evt="end" delay="0">
                  <p:rtn val="all"/>
                </p:endSync>
                <p:childTnLst>
                  <p:par>
                    <p:cTn id="2688" fill="hold">
                      <p:stCondLst>
                        <p:cond delay="0"/>
                      </p:stCondLst>
                      <p:childTnLst>
                        <p:par>
                          <p:cTn id="2689" fill="hold">
                            <p:stCondLst>
                              <p:cond delay="0"/>
                            </p:stCondLst>
                            <p:childTnLst>
                              <p:par>
                                <p:cTn id="2690" presetID="1" presetClass="exit" presetSubtype="0" fill="hold" grpId="2" nodeType="withEffect">
                                  <p:stCondLst>
                                    <p:cond delay="0"/>
                                  </p:stCondLst>
                                  <p:childTnLst>
                                    <p:set>
                                      <p:cBhvr>
                                        <p:cTn id="2691" dur="1" fill="hold">
                                          <p:stCondLst>
                                            <p:cond delay="0"/>
                                          </p:stCondLst>
                                        </p:cTn>
                                        <p:tgtEl>
                                          <p:spTgt spid="775"/>
                                        </p:tgtEl>
                                        <p:attrNameLst>
                                          <p:attrName>style.visibility</p:attrName>
                                        </p:attrNameLst>
                                      </p:cBhvr>
                                      <p:to>
                                        <p:strVal val="hidden"/>
                                      </p:to>
                                    </p:set>
                                  </p:childTnLst>
                                </p:cTn>
                              </p:par>
                              <p:par>
                                <p:cTn id="2692" presetID="1" presetClass="exit" presetSubtype="0" fill="hold" grpId="3" nodeType="withEffect">
                                  <p:stCondLst>
                                    <p:cond delay="0"/>
                                  </p:stCondLst>
                                  <p:childTnLst>
                                    <p:set>
                                      <p:cBhvr>
                                        <p:cTn id="2693" dur="1" fill="hold">
                                          <p:stCondLst>
                                            <p:cond delay="0"/>
                                          </p:stCondLst>
                                        </p:cTn>
                                        <p:tgtEl>
                                          <p:spTgt spid="776"/>
                                        </p:tgtEl>
                                        <p:attrNameLst>
                                          <p:attrName>style.visibility</p:attrName>
                                        </p:attrNameLst>
                                      </p:cBhvr>
                                      <p:to>
                                        <p:strVal val="hidden"/>
                                      </p:to>
                                    </p:set>
                                  </p:childTnLst>
                                </p:cTn>
                              </p:par>
                              <p:par>
                                <p:cTn id="2694" presetID="1" presetClass="entr" presetSubtype="0" fill="hold" grpId="0" nodeType="withEffect">
                                  <p:stCondLst>
                                    <p:cond delay="0"/>
                                  </p:stCondLst>
                                  <p:childTnLst>
                                    <p:set>
                                      <p:cBhvr>
                                        <p:cTn id="2695" dur="1" fill="hold">
                                          <p:stCondLst>
                                            <p:cond delay="0"/>
                                          </p:stCondLst>
                                        </p:cTn>
                                        <p:tgtEl>
                                          <p:spTgt spid="778"/>
                                        </p:tgtEl>
                                        <p:attrNameLst>
                                          <p:attrName>style.visibility</p:attrName>
                                        </p:attrNameLst>
                                      </p:cBhvr>
                                      <p:to>
                                        <p:strVal val="visible"/>
                                      </p:to>
                                    </p:set>
                                  </p:childTnLst>
                                </p:cTn>
                              </p:par>
                              <p:par>
                                <p:cTn id="2696" presetID="1" presetClass="entr" presetSubtype="0" fill="hold" grpId="0" nodeType="withEffect">
                                  <p:stCondLst>
                                    <p:cond delay="0"/>
                                  </p:stCondLst>
                                  <p:childTnLst>
                                    <p:set>
                                      <p:cBhvr>
                                        <p:cTn id="2697" dur="1" fill="hold">
                                          <p:stCondLst>
                                            <p:cond delay="0"/>
                                          </p:stCondLst>
                                        </p:cTn>
                                        <p:tgtEl>
                                          <p:spTgt spid="777"/>
                                        </p:tgtEl>
                                        <p:attrNameLst>
                                          <p:attrName>style.visibility</p:attrName>
                                        </p:attrNameLst>
                                      </p:cBhvr>
                                      <p:to>
                                        <p:strVal val="visible"/>
                                      </p:to>
                                    </p:set>
                                  </p:childTnLst>
                                </p:cTn>
                              </p:par>
                            </p:childTnLst>
                          </p:cTn>
                        </p:par>
                      </p:childTnLst>
                    </p:cTn>
                  </p:par>
                </p:childTnLst>
              </p:cTn>
              <p:nextCondLst>
                <p:cond evt="onClick" delay="0">
                  <p:tgtEl>
                    <p:spTgt spid="775"/>
                  </p:tgtEl>
                </p:cond>
              </p:nextCondLst>
            </p:seq>
            <p:seq concurrent="1" nextAc="seek">
              <p:cTn id="2698" restart="whenNotActive" fill="hold" evtFilter="cancelBubble" nodeType="interactiveSeq">
                <p:stCondLst>
                  <p:cond evt="onClick" delay="0">
                    <p:tgtEl>
                      <p:spTgt spid="778"/>
                    </p:tgtEl>
                  </p:cond>
                </p:stCondLst>
                <p:endSync evt="end" delay="0">
                  <p:rtn val="all"/>
                </p:endSync>
                <p:childTnLst>
                  <p:par>
                    <p:cTn id="2699" fill="hold">
                      <p:stCondLst>
                        <p:cond delay="0"/>
                      </p:stCondLst>
                      <p:childTnLst>
                        <p:par>
                          <p:cTn id="2700" fill="hold">
                            <p:stCondLst>
                              <p:cond delay="0"/>
                            </p:stCondLst>
                            <p:childTnLst>
                              <p:par>
                                <p:cTn id="2701" presetID="1" presetClass="exit" presetSubtype="0" fill="hold" grpId="1" nodeType="withEffect">
                                  <p:stCondLst>
                                    <p:cond delay="0"/>
                                  </p:stCondLst>
                                  <p:childTnLst>
                                    <p:set>
                                      <p:cBhvr>
                                        <p:cTn id="2702" dur="1" fill="hold">
                                          <p:stCondLst>
                                            <p:cond delay="0"/>
                                          </p:stCondLst>
                                        </p:cTn>
                                        <p:tgtEl>
                                          <p:spTgt spid="778"/>
                                        </p:tgtEl>
                                        <p:attrNameLst>
                                          <p:attrName>style.visibility</p:attrName>
                                        </p:attrNameLst>
                                      </p:cBhvr>
                                      <p:to>
                                        <p:strVal val="hidden"/>
                                      </p:to>
                                    </p:set>
                                  </p:childTnLst>
                                </p:cTn>
                              </p:par>
                              <p:par>
                                <p:cTn id="2703" presetID="1" presetClass="exit" presetSubtype="0" fill="hold" grpId="1" nodeType="withEffect">
                                  <p:stCondLst>
                                    <p:cond delay="0"/>
                                  </p:stCondLst>
                                  <p:childTnLst>
                                    <p:set>
                                      <p:cBhvr>
                                        <p:cTn id="2704" dur="1" fill="hold">
                                          <p:stCondLst>
                                            <p:cond delay="0"/>
                                          </p:stCondLst>
                                        </p:cTn>
                                        <p:tgtEl>
                                          <p:spTgt spid="777"/>
                                        </p:tgtEl>
                                        <p:attrNameLst>
                                          <p:attrName>style.visibility</p:attrName>
                                        </p:attrNameLst>
                                      </p:cBhvr>
                                      <p:to>
                                        <p:strVal val="hidden"/>
                                      </p:to>
                                    </p:set>
                                  </p:childTnLst>
                                </p:cTn>
                              </p:par>
                              <p:par>
                                <p:cTn id="2705" presetID="1" presetClass="entr" presetSubtype="0" fill="hold" grpId="3" nodeType="withEffect">
                                  <p:stCondLst>
                                    <p:cond delay="0"/>
                                  </p:stCondLst>
                                  <p:childTnLst>
                                    <p:set>
                                      <p:cBhvr>
                                        <p:cTn id="2706" dur="1" fill="hold">
                                          <p:stCondLst>
                                            <p:cond delay="0"/>
                                          </p:stCondLst>
                                        </p:cTn>
                                        <p:tgtEl>
                                          <p:spTgt spid="775"/>
                                        </p:tgtEl>
                                        <p:attrNameLst>
                                          <p:attrName>style.visibility</p:attrName>
                                        </p:attrNameLst>
                                      </p:cBhvr>
                                      <p:to>
                                        <p:strVal val="visible"/>
                                      </p:to>
                                    </p:set>
                                  </p:childTnLst>
                                </p:cTn>
                              </p:par>
                              <p:par>
                                <p:cTn id="2707" presetID="1" presetClass="entr" presetSubtype="0" fill="hold" grpId="2" nodeType="withEffect">
                                  <p:stCondLst>
                                    <p:cond delay="0"/>
                                  </p:stCondLst>
                                  <p:childTnLst>
                                    <p:set>
                                      <p:cBhvr>
                                        <p:cTn id="2708"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8"/>
                  </p:tgtEl>
                </p:cond>
              </p:nextCondLst>
            </p:seq>
            <p:seq concurrent="1" nextAc="seek">
              <p:cTn id="2709" restart="whenNotActive" fill="hold" evtFilter="cancelBubble" nodeType="interactiveSeq">
                <p:stCondLst>
                  <p:cond evt="onClick" delay="0">
                    <p:tgtEl>
                      <p:spTgt spid="777"/>
                    </p:tgtEl>
                  </p:cond>
                </p:stCondLst>
                <p:endSync evt="end" delay="0">
                  <p:rtn val="all"/>
                </p:endSync>
                <p:childTnLst>
                  <p:par>
                    <p:cTn id="2710" fill="hold">
                      <p:stCondLst>
                        <p:cond delay="0"/>
                      </p:stCondLst>
                      <p:childTnLst>
                        <p:par>
                          <p:cTn id="2711" fill="hold">
                            <p:stCondLst>
                              <p:cond delay="0"/>
                            </p:stCondLst>
                            <p:childTnLst>
                              <p:par>
                                <p:cTn id="2712" presetID="1" presetClass="exit" presetSubtype="0" fill="hold" grpId="2" nodeType="withEffect">
                                  <p:stCondLst>
                                    <p:cond delay="0"/>
                                  </p:stCondLst>
                                  <p:childTnLst>
                                    <p:set>
                                      <p:cBhvr>
                                        <p:cTn id="2713" dur="1" fill="hold">
                                          <p:stCondLst>
                                            <p:cond delay="0"/>
                                          </p:stCondLst>
                                        </p:cTn>
                                        <p:tgtEl>
                                          <p:spTgt spid="777"/>
                                        </p:tgtEl>
                                        <p:attrNameLst>
                                          <p:attrName>style.visibility</p:attrName>
                                        </p:attrNameLst>
                                      </p:cBhvr>
                                      <p:to>
                                        <p:strVal val="hidden"/>
                                      </p:to>
                                    </p:set>
                                  </p:childTnLst>
                                </p:cTn>
                              </p:par>
                              <p:par>
                                <p:cTn id="2714" presetID="1" presetClass="exit" presetSubtype="0" fill="hold" grpId="2" nodeType="withEffect">
                                  <p:stCondLst>
                                    <p:cond delay="0"/>
                                  </p:stCondLst>
                                  <p:childTnLst>
                                    <p:set>
                                      <p:cBhvr>
                                        <p:cTn id="2715" dur="1" fill="hold">
                                          <p:stCondLst>
                                            <p:cond delay="0"/>
                                          </p:stCondLst>
                                        </p:cTn>
                                        <p:tgtEl>
                                          <p:spTgt spid="778"/>
                                        </p:tgtEl>
                                        <p:attrNameLst>
                                          <p:attrName>style.visibility</p:attrName>
                                        </p:attrNameLst>
                                      </p:cBhvr>
                                      <p:to>
                                        <p:strVal val="hidden"/>
                                      </p:to>
                                    </p:set>
                                  </p:childTnLst>
                                </p:cTn>
                              </p:par>
                              <p:par>
                                <p:cTn id="2716" presetID="1" presetClass="entr" presetSubtype="0" fill="hold" grpId="3" nodeType="withEffect">
                                  <p:stCondLst>
                                    <p:cond delay="0"/>
                                  </p:stCondLst>
                                  <p:childTnLst>
                                    <p:set>
                                      <p:cBhvr>
                                        <p:cTn id="2717" dur="1" fill="hold">
                                          <p:stCondLst>
                                            <p:cond delay="0"/>
                                          </p:stCondLst>
                                        </p:cTn>
                                        <p:tgtEl>
                                          <p:spTgt spid="780"/>
                                        </p:tgtEl>
                                        <p:attrNameLst>
                                          <p:attrName>style.visibility</p:attrName>
                                        </p:attrNameLst>
                                      </p:cBhvr>
                                      <p:to>
                                        <p:strVal val="visible"/>
                                      </p:to>
                                    </p:set>
                                  </p:childTnLst>
                                </p:cTn>
                              </p:par>
                              <p:par>
                                <p:cTn id="2718" presetID="1" presetClass="entr" presetSubtype="0" fill="hold" grpId="3" nodeType="withEffect">
                                  <p:stCondLst>
                                    <p:cond delay="0"/>
                                  </p:stCondLst>
                                  <p:childTnLst>
                                    <p:set>
                                      <p:cBhvr>
                                        <p:cTn id="2719" dur="1" fill="hold">
                                          <p:stCondLst>
                                            <p:cond delay="0"/>
                                          </p:stCondLst>
                                        </p:cTn>
                                        <p:tgtEl>
                                          <p:spTgt spid="779"/>
                                        </p:tgtEl>
                                        <p:attrNameLst>
                                          <p:attrName>style.visibility</p:attrName>
                                        </p:attrNameLst>
                                      </p:cBhvr>
                                      <p:to>
                                        <p:strVal val="visible"/>
                                      </p:to>
                                    </p:set>
                                  </p:childTnLst>
                                </p:cTn>
                              </p:par>
                            </p:childTnLst>
                          </p:cTn>
                        </p:par>
                      </p:childTnLst>
                    </p:cTn>
                  </p:par>
                </p:childTnLst>
              </p:cTn>
              <p:nextCondLst>
                <p:cond evt="onClick" delay="0">
                  <p:tgtEl>
                    <p:spTgt spid="777"/>
                  </p:tgtEl>
                </p:cond>
              </p:nextCondLst>
            </p:seq>
            <p:seq concurrent="1" nextAc="seek">
              <p:cTn id="2720" restart="whenNotActive" fill="hold" evtFilter="cancelBubble" nodeType="interactiveSeq">
                <p:stCondLst>
                  <p:cond evt="onClick" delay="0">
                    <p:tgtEl>
                      <p:spTgt spid="780"/>
                    </p:tgtEl>
                  </p:cond>
                </p:stCondLst>
                <p:endSync evt="end" delay="0">
                  <p:rtn val="all"/>
                </p:endSync>
                <p:childTnLst>
                  <p:par>
                    <p:cTn id="2721" fill="hold">
                      <p:stCondLst>
                        <p:cond delay="0"/>
                      </p:stCondLst>
                      <p:childTnLst>
                        <p:par>
                          <p:cTn id="2722" fill="hold">
                            <p:stCondLst>
                              <p:cond delay="0"/>
                            </p:stCondLst>
                            <p:childTnLst>
                              <p:par>
                                <p:cTn id="2723" presetID="1" presetClass="exit" presetSubtype="0" fill="hold" grpId="1" nodeType="withEffect">
                                  <p:stCondLst>
                                    <p:cond delay="0"/>
                                  </p:stCondLst>
                                  <p:childTnLst>
                                    <p:set>
                                      <p:cBhvr>
                                        <p:cTn id="2724" dur="1" fill="hold">
                                          <p:stCondLst>
                                            <p:cond delay="0"/>
                                          </p:stCondLst>
                                        </p:cTn>
                                        <p:tgtEl>
                                          <p:spTgt spid="780"/>
                                        </p:tgtEl>
                                        <p:attrNameLst>
                                          <p:attrName>style.visibility</p:attrName>
                                        </p:attrNameLst>
                                      </p:cBhvr>
                                      <p:to>
                                        <p:strVal val="hidden"/>
                                      </p:to>
                                    </p:set>
                                  </p:childTnLst>
                                </p:cTn>
                              </p:par>
                              <p:par>
                                <p:cTn id="2725" presetID="1" presetClass="exit" presetSubtype="0" fill="hold" grpId="1" nodeType="withEffect">
                                  <p:stCondLst>
                                    <p:cond delay="0"/>
                                  </p:stCondLst>
                                  <p:childTnLst>
                                    <p:set>
                                      <p:cBhvr>
                                        <p:cTn id="2726" dur="1" fill="hold">
                                          <p:stCondLst>
                                            <p:cond delay="0"/>
                                          </p:stCondLst>
                                        </p:cTn>
                                        <p:tgtEl>
                                          <p:spTgt spid="779"/>
                                        </p:tgtEl>
                                        <p:attrNameLst>
                                          <p:attrName>style.visibility</p:attrName>
                                        </p:attrNameLst>
                                      </p:cBhvr>
                                      <p:to>
                                        <p:strVal val="hidden"/>
                                      </p:to>
                                    </p:set>
                                  </p:childTnLst>
                                </p:cTn>
                              </p:par>
                              <p:par>
                                <p:cTn id="2727" presetID="1" presetClass="entr" presetSubtype="0" fill="hold" grpId="3" nodeType="withEffect">
                                  <p:stCondLst>
                                    <p:cond delay="0"/>
                                  </p:stCondLst>
                                  <p:childTnLst>
                                    <p:set>
                                      <p:cBhvr>
                                        <p:cTn id="2728" dur="1" fill="hold">
                                          <p:stCondLst>
                                            <p:cond delay="0"/>
                                          </p:stCondLst>
                                        </p:cTn>
                                        <p:tgtEl>
                                          <p:spTgt spid="778"/>
                                        </p:tgtEl>
                                        <p:attrNameLst>
                                          <p:attrName>style.visibility</p:attrName>
                                        </p:attrNameLst>
                                      </p:cBhvr>
                                      <p:to>
                                        <p:strVal val="visible"/>
                                      </p:to>
                                    </p:set>
                                  </p:childTnLst>
                                </p:cTn>
                              </p:par>
                              <p:par>
                                <p:cTn id="2729" presetID="1" presetClass="entr" presetSubtype="0" fill="hold" grpId="3" nodeType="withEffect">
                                  <p:stCondLst>
                                    <p:cond delay="0"/>
                                  </p:stCondLst>
                                  <p:childTnLst>
                                    <p:set>
                                      <p:cBhvr>
                                        <p:cTn id="2730" dur="1" fill="hold">
                                          <p:stCondLst>
                                            <p:cond delay="0"/>
                                          </p:stCondLst>
                                        </p:cTn>
                                        <p:tgtEl>
                                          <p:spTgt spid="777"/>
                                        </p:tgtEl>
                                        <p:attrNameLst>
                                          <p:attrName>style.visibility</p:attrName>
                                        </p:attrNameLst>
                                      </p:cBhvr>
                                      <p:to>
                                        <p:strVal val="visible"/>
                                      </p:to>
                                    </p:set>
                                  </p:childTnLst>
                                </p:cTn>
                              </p:par>
                            </p:childTnLst>
                          </p:cTn>
                        </p:par>
                      </p:childTnLst>
                    </p:cTn>
                  </p:par>
                </p:childTnLst>
              </p:cTn>
              <p:nextCondLst>
                <p:cond evt="onClick" delay="0">
                  <p:tgtEl>
                    <p:spTgt spid="780"/>
                  </p:tgtEl>
                </p:cond>
              </p:nextCondLst>
            </p:seq>
            <p:seq concurrent="1" nextAc="seek">
              <p:cTn id="2731" restart="whenNotActive" fill="hold" evtFilter="cancelBubble" nodeType="interactiveSeq">
                <p:stCondLst>
                  <p:cond evt="onClick" delay="0">
                    <p:tgtEl>
                      <p:spTgt spid="779"/>
                    </p:tgtEl>
                  </p:cond>
                </p:stCondLst>
                <p:endSync evt="end" delay="0">
                  <p:rtn val="all"/>
                </p:endSync>
                <p:childTnLst>
                  <p:par>
                    <p:cTn id="2732" fill="hold">
                      <p:stCondLst>
                        <p:cond delay="0"/>
                      </p:stCondLst>
                      <p:childTnLst>
                        <p:par>
                          <p:cTn id="2733" fill="hold">
                            <p:stCondLst>
                              <p:cond delay="0"/>
                            </p:stCondLst>
                            <p:childTnLst>
                              <p:par>
                                <p:cTn id="2734" presetID="1" presetClass="exit" presetSubtype="0" fill="hold" grpId="2" nodeType="withEffect">
                                  <p:stCondLst>
                                    <p:cond delay="0"/>
                                  </p:stCondLst>
                                  <p:childTnLst>
                                    <p:set>
                                      <p:cBhvr>
                                        <p:cTn id="2735" dur="1" fill="hold">
                                          <p:stCondLst>
                                            <p:cond delay="0"/>
                                          </p:stCondLst>
                                        </p:cTn>
                                        <p:tgtEl>
                                          <p:spTgt spid="779"/>
                                        </p:tgtEl>
                                        <p:attrNameLst>
                                          <p:attrName>style.visibility</p:attrName>
                                        </p:attrNameLst>
                                      </p:cBhvr>
                                      <p:to>
                                        <p:strVal val="hidden"/>
                                      </p:to>
                                    </p:set>
                                  </p:childTnLst>
                                </p:cTn>
                              </p:par>
                              <p:par>
                                <p:cTn id="2736" presetID="1" presetClass="exit" presetSubtype="0" fill="hold" grpId="2" nodeType="withEffect">
                                  <p:stCondLst>
                                    <p:cond delay="0"/>
                                  </p:stCondLst>
                                  <p:childTnLst>
                                    <p:set>
                                      <p:cBhvr>
                                        <p:cTn id="2737" dur="1" fill="hold">
                                          <p:stCondLst>
                                            <p:cond delay="0"/>
                                          </p:stCondLst>
                                        </p:cTn>
                                        <p:tgtEl>
                                          <p:spTgt spid="780"/>
                                        </p:tgtEl>
                                        <p:attrNameLst>
                                          <p:attrName>style.visibility</p:attrName>
                                        </p:attrNameLst>
                                      </p:cBhvr>
                                      <p:to>
                                        <p:strVal val="hidden"/>
                                      </p:to>
                                    </p:set>
                                  </p:childTnLst>
                                </p:cTn>
                              </p:par>
                              <p:par>
                                <p:cTn id="2738" presetID="1" presetClass="entr" presetSubtype="0" fill="hold" grpId="3" nodeType="withEffect">
                                  <p:stCondLst>
                                    <p:cond delay="0"/>
                                  </p:stCondLst>
                                  <p:childTnLst>
                                    <p:set>
                                      <p:cBhvr>
                                        <p:cTn id="2739" dur="1" fill="hold">
                                          <p:stCondLst>
                                            <p:cond delay="0"/>
                                          </p:stCondLst>
                                        </p:cTn>
                                        <p:tgtEl>
                                          <p:spTgt spid="782"/>
                                        </p:tgtEl>
                                        <p:attrNameLst>
                                          <p:attrName>style.visibility</p:attrName>
                                        </p:attrNameLst>
                                      </p:cBhvr>
                                      <p:to>
                                        <p:strVal val="visible"/>
                                      </p:to>
                                    </p:set>
                                  </p:childTnLst>
                                </p:cTn>
                              </p:par>
                              <p:par>
                                <p:cTn id="2740" presetID="1" presetClass="entr" presetSubtype="0" fill="hold" grpId="3" nodeType="withEffect">
                                  <p:stCondLst>
                                    <p:cond delay="0"/>
                                  </p:stCondLst>
                                  <p:childTnLst>
                                    <p:set>
                                      <p:cBhvr>
                                        <p:cTn id="2741" dur="1" fill="hold">
                                          <p:stCondLst>
                                            <p:cond delay="0"/>
                                          </p:stCondLst>
                                        </p:cTn>
                                        <p:tgtEl>
                                          <p:spTgt spid="781"/>
                                        </p:tgtEl>
                                        <p:attrNameLst>
                                          <p:attrName>style.visibility</p:attrName>
                                        </p:attrNameLst>
                                      </p:cBhvr>
                                      <p:to>
                                        <p:strVal val="visible"/>
                                      </p:to>
                                    </p:set>
                                  </p:childTnLst>
                                </p:cTn>
                              </p:par>
                            </p:childTnLst>
                          </p:cTn>
                        </p:par>
                      </p:childTnLst>
                    </p:cTn>
                  </p:par>
                </p:childTnLst>
              </p:cTn>
              <p:nextCondLst>
                <p:cond evt="onClick" delay="0">
                  <p:tgtEl>
                    <p:spTgt spid="779"/>
                  </p:tgtEl>
                </p:cond>
              </p:nextCondLst>
            </p:seq>
            <p:seq concurrent="1" nextAc="seek">
              <p:cTn id="2742" restart="whenNotActive" fill="hold" evtFilter="cancelBubble" nodeType="interactiveSeq">
                <p:stCondLst>
                  <p:cond evt="onClick" delay="0">
                    <p:tgtEl>
                      <p:spTgt spid="782"/>
                    </p:tgtEl>
                  </p:cond>
                </p:stCondLst>
                <p:endSync evt="end" delay="0">
                  <p:rtn val="all"/>
                </p:endSync>
                <p:childTnLst>
                  <p:par>
                    <p:cTn id="2743" fill="hold">
                      <p:stCondLst>
                        <p:cond delay="0"/>
                      </p:stCondLst>
                      <p:childTnLst>
                        <p:par>
                          <p:cTn id="2744" fill="hold">
                            <p:stCondLst>
                              <p:cond delay="0"/>
                            </p:stCondLst>
                            <p:childTnLst>
                              <p:par>
                                <p:cTn id="2745" presetID="1" presetClass="exit" presetSubtype="0" fill="hold" grpId="1" nodeType="withEffect">
                                  <p:stCondLst>
                                    <p:cond delay="0"/>
                                  </p:stCondLst>
                                  <p:childTnLst>
                                    <p:set>
                                      <p:cBhvr>
                                        <p:cTn id="2746" dur="1" fill="hold">
                                          <p:stCondLst>
                                            <p:cond delay="0"/>
                                          </p:stCondLst>
                                        </p:cTn>
                                        <p:tgtEl>
                                          <p:spTgt spid="782"/>
                                        </p:tgtEl>
                                        <p:attrNameLst>
                                          <p:attrName>style.visibility</p:attrName>
                                        </p:attrNameLst>
                                      </p:cBhvr>
                                      <p:to>
                                        <p:strVal val="hidden"/>
                                      </p:to>
                                    </p:set>
                                  </p:childTnLst>
                                </p:cTn>
                              </p:par>
                              <p:par>
                                <p:cTn id="2747" presetID="1" presetClass="exit" presetSubtype="0" fill="hold" grpId="1" nodeType="withEffect">
                                  <p:stCondLst>
                                    <p:cond delay="0"/>
                                  </p:stCondLst>
                                  <p:childTnLst>
                                    <p:set>
                                      <p:cBhvr>
                                        <p:cTn id="2748" dur="1" fill="hold">
                                          <p:stCondLst>
                                            <p:cond delay="0"/>
                                          </p:stCondLst>
                                        </p:cTn>
                                        <p:tgtEl>
                                          <p:spTgt spid="781"/>
                                        </p:tgtEl>
                                        <p:attrNameLst>
                                          <p:attrName>style.visibility</p:attrName>
                                        </p:attrNameLst>
                                      </p:cBhvr>
                                      <p:to>
                                        <p:strVal val="hidden"/>
                                      </p:to>
                                    </p:set>
                                  </p:childTnLst>
                                </p:cTn>
                              </p:par>
                              <p:par>
                                <p:cTn id="2749" presetID="1" presetClass="entr" presetSubtype="0" fill="hold" grpId="0" nodeType="withEffect">
                                  <p:stCondLst>
                                    <p:cond delay="0"/>
                                  </p:stCondLst>
                                  <p:childTnLst>
                                    <p:set>
                                      <p:cBhvr>
                                        <p:cTn id="2750" dur="1" fill="hold">
                                          <p:stCondLst>
                                            <p:cond delay="0"/>
                                          </p:stCondLst>
                                        </p:cTn>
                                        <p:tgtEl>
                                          <p:spTgt spid="780"/>
                                        </p:tgtEl>
                                        <p:attrNameLst>
                                          <p:attrName>style.visibility</p:attrName>
                                        </p:attrNameLst>
                                      </p:cBhvr>
                                      <p:to>
                                        <p:strVal val="visible"/>
                                      </p:to>
                                    </p:set>
                                  </p:childTnLst>
                                </p:cTn>
                              </p:par>
                              <p:par>
                                <p:cTn id="2751" presetID="1" presetClass="entr" presetSubtype="0" fill="hold" grpId="0" nodeType="withEffect">
                                  <p:stCondLst>
                                    <p:cond delay="0"/>
                                  </p:stCondLst>
                                  <p:childTnLst>
                                    <p:set>
                                      <p:cBhvr>
                                        <p:cTn id="2752" dur="1" fill="hold">
                                          <p:stCondLst>
                                            <p:cond delay="0"/>
                                          </p:stCondLst>
                                        </p:cTn>
                                        <p:tgtEl>
                                          <p:spTgt spid="779"/>
                                        </p:tgtEl>
                                        <p:attrNameLst>
                                          <p:attrName>style.visibility</p:attrName>
                                        </p:attrNameLst>
                                      </p:cBhvr>
                                      <p:to>
                                        <p:strVal val="visible"/>
                                      </p:to>
                                    </p:set>
                                  </p:childTnLst>
                                </p:cTn>
                              </p:par>
                            </p:childTnLst>
                          </p:cTn>
                        </p:par>
                      </p:childTnLst>
                    </p:cTn>
                  </p:par>
                </p:childTnLst>
              </p:cTn>
              <p:nextCondLst>
                <p:cond evt="onClick" delay="0">
                  <p:tgtEl>
                    <p:spTgt spid="782"/>
                  </p:tgtEl>
                </p:cond>
              </p:nextCondLst>
            </p:seq>
            <p:seq concurrent="1" nextAc="seek">
              <p:cTn id="2753" restart="whenNotActive" fill="hold" evtFilter="cancelBubble" nodeType="interactiveSeq">
                <p:stCondLst>
                  <p:cond evt="onClick" delay="0">
                    <p:tgtEl>
                      <p:spTgt spid="781"/>
                    </p:tgtEl>
                  </p:cond>
                </p:stCondLst>
                <p:endSync evt="end" delay="0">
                  <p:rtn val="all"/>
                </p:endSync>
                <p:childTnLst>
                  <p:par>
                    <p:cTn id="2754" fill="hold">
                      <p:stCondLst>
                        <p:cond delay="0"/>
                      </p:stCondLst>
                      <p:childTnLst>
                        <p:par>
                          <p:cTn id="2755" fill="hold">
                            <p:stCondLst>
                              <p:cond delay="0"/>
                            </p:stCondLst>
                            <p:childTnLst>
                              <p:par>
                                <p:cTn id="2756" presetID="1" presetClass="exit" presetSubtype="0" fill="hold" grpId="2" nodeType="withEffect">
                                  <p:stCondLst>
                                    <p:cond delay="0"/>
                                  </p:stCondLst>
                                  <p:childTnLst>
                                    <p:set>
                                      <p:cBhvr>
                                        <p:cTn id="2757" dur="1" fill="hold">
                                          <p:stCondLst>
                                            <p:cond delay="0"/>
                                          </p:stCondLst>
                                        </p:cTn>
                                        <p:tgtEl>
                                          <p:spTgt spid="781"/>
                                        </p:tgtEl>
                                        <p:attrNameLst>
                                          <p:attrName>style.visibility</p:attrName>
                                        </p:attrNameLst>
                                      </p:cBhvr>
                                      <p:to>
                                        <p:strVal val="hidden"/>
                                      </p:to>
                                    </p:set>
                                  </p:childTnLst>
                                </p:cTn>
                              </p:par>
                              <p:par>
                                <p:cTn id="2758" presetID="1" presetClass="exit" presetSubtype="0" fill="hold" grpId="2" nodeType="withEffect">
                                  <p:stCondLst>
                                    <p:cond delay="0"/>
                                  </p:stCondLst>
                                  <p:childTnLst>
                                    <p:set>
                                      <p:cBhvr>
                                        <p:cTn id="2759" dur="1" fill="hold">
                                          <p:stCondLst>
                                            <p:cond delay="0"/>
                                          </p:stCondLst>
                                        </p:cTn>
                                        <p:tgtEl>
                                          <p:spTgt spid="782"/>
                                        </p:tgtEl>
                                        <p:attrNameLst>
                                          <p:attrName>style.visibility</p:attrName>
                                        </p:attrNameLst>
                                      </p:cBhvr>
                                      <p:to>
                                        <p:strVal val="hidden"/>
                                      </p:to>
                                    </p:set>
                                  </p:childTnLst>
                                </p:cTn>
                              </p:par>
                              <p:par>
                                <p:cTn id="2760" presetID="1" presetClass="entr" presetSubtype="0" fill="hold" grpId="0" nodeType="withEffect">
                                  <p:stCondLst>
                                    <p:cond delay="0"/>
                                  </p:stCondLst>
                                  <p:childTnLst>
                                    <p:set>
                                      <p:cBhvr>
                                        <p:cTn id="2761" dur="1" fill="hold">
                                          <p:stCondLst>
                                            <p:cond delay="0"/>
                                          </p:stCondLst>
                                        </p:cTn>
                                        <p:tgtEl>
                                          <p:spTgt spid="784"/>
                                        </p:tgtEl>
                                        <p:attrNameLst>
                                          <p:attrName>style.visibility</p:attrName>
                                        </p:attrNameLst>
                                      </p:cBhvr>
                                      <p:to>
                                        <p:strVal val="visible"/>
                                      </p:to>
                                    </p:set>
                                  </p:childTnLst>
                                </p:cTn>
                              </p:par>
                              <p:par>
                                <p:cTn id="2762" presetID="1" presetClass="entr" presetSubtype="0" fill="hold" grpId="0" nodeType="withEffect">
                                  <p:stCondLst>
                                    <p:cond delay="0"/>
                                  </p:stCondLst>
                                  <p:childTnLst>
                                    <p:set>
                                      <p:cBhvr>
                                        <p:cTn id="2763" dur="1" fill="hold">
                                          <p:stCondLst>
                                            <p:cond delay="0"/>
                                          </p:stCondLst>
                                        </p:cTn>
                                        <p:tgtEl>
                                          <p:spTgt spid="783"/>
                                        </p:tgtEl>
                                        <p:attrNameLst>
                                          <p:attrName>style.visibility</p:attrName>
                                        </p:attrNameLst>
                                      </p:cBhvr>
                                      <p:to>
                                        <p:strVal val="visible"/>
                                      </p:to>
                                    </p:set>
                                  </p:childTnLst>
                                </p:cTn>
                              </p:par>
                            </p:childTnLst>
                          </p:cTn>
                        </p:par>
                      </p:childTnLst>
                    </p:cTn>
                  </p:par>
                </p:childTnLst>
              </p:cTn>
              <p:nextCondLst>
                <p:cond evt="onClick" delay="0">
                  <p:tgtEl>
                    <p:spTgt spid="781"/>
                  </p:tgtEl>
                </p:cond>
              </p:nextCondLst>
            </p:seq>
            <p:seq concurrent="1" nextAc="seek">
              <p:cTn id="2764" restart="whenNotActive" fill="hold" evtFilter="cancelBubble" nodeType="interactiveSeq">
                <p:stCondLst>
                  <p:cond evt="onClick" delay="0">
                    <p:tgtEl>
                      <p:spTgt spid="784"/>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withEffect">
                                  <p:stCondLst>
                                    <p:cond delay="0"/>
                                  </p:stCondLst>
                                  <p:childTnLst>
                                    <p:set>
                                      <p:cBhvr>
                                        <p:cTn id="2768" dur="1" fill="hold">
                                          <p:stCondLst>
                                            <p:cond delay="0"/>
                                          </p:stCondLst>
                                        </p:cTn>
                                        <p:tgtEl>
                                          <p:spTgt spid="784"/>
                                        </p:tgtEl>
                                        <p:attrNameLst>
                                          <p:attrName>style.visibility</p:attrName>
                                        </p:attrNameLst>
                                      </p:cBhvr>
                                      <p:to>
                                        <p:strVal val="hidden"/>
                                      </p:to>
                                    </p:set>
                                  </p:childTnLst>
                                </p:cTn>
                              </p:par>
                              <p:par>
                                <p:cTn id="2769" presetID="1" presetClass="exit" presetSubtype="0" fill="hold" grpId="1" nodeType="withEffect">
                                  <p:stCondLst>
                                    <p:cond delay="0"/>
                                  </p:stCondLst>
                                  <p:childTnLst>
                                    <p:set>
                                      <p:cBhvr>
                                        <p:cTn id="2770" dur="1" fill="hold">
                                          <p:stCondLst>
                                            <p:cond delay="0"/>
                                          </p:stCondLst>
                                        </p:cTn>
                                        <p:tgtEl>
                                          <p:spTgt spid="783"/>
                                        </p:tgtEl>
                                        <p:attrNameLst>
                                          <p:attrName>style.visibility</p:attrName>
                                        </p:attrNameLst>
                                      </p:cBhvr>
                                      <p:to>
                                        <p:strVal val="hidden"/>
                                      </p:to>
                                    </p:set>
                                  </p:childTnLst>
                                </p:cTn>
                              </p:par>
                              <p:par>
                                <p:cTn id="2771" presetID="1" presetClass="entr" presetSubtype="0" fill="hold" grpId="0" nodeType="withEffect">
                                  <p:stCondLst>
                                    <p:cond delay="0"/>
                                  </p:stCondLst>
                                  <p:childTnLst>
                                    <p:set>
                                      <p:cBhvr>
                                        <p:cTn id="2772" dur="1" fill="hold">
                                          <p:stCondLst>
                                            <p:cond delay="0"/>
                                          </p:stCondLst>
                                        </p:cTn>
                                        <p:tgtEl>
                                          <p:spTgt spid="782"/>
                                        </p:tgtEl>
                                        <p:attrNameLst>
                                          <p:attrName>style.visibility</p:attrName>
                                        </p:attrNameLst>
                                      </p:cBhvr>
                                      <p:to>
                                        <p:strVal val="visible"/>
                                      </p:to>
                                    </p:set>
                                  </p:childTnLst>
                                </p:cTn>
                              </p:par>
                              <p:par>
                                <p:cTn id="2773" presetID="1" presetClass="entr" presetSubtype="0" fill="hold" grpId="0" nodeType="withEffect">
                                  <p:stCondLst>
                                    <p:cond delay="0"/>
                                  </p:stCondLst>
                                  <p:childTnLst>
                                    <p:set>
                                      <p:cBhvr>
                                        <p:cTn id="2774" dur="1" fill="hold">
                                          <p:stCondLst>
                                            <p:cond delay="0"/>
                                          </p:stCondLst>
                                        </p:cTn>
                                        <p:tgtEl>
                                          <p:spTgt spid="781"/>
                                        </p:tgtEl>
                                        <p:attrNameLst>
                                          <p:attrName>style.visibility</p:attrName>
                                        </p:attrNameLst>
                                      </p:cBhvr>
                                      <p:to>
                                        <p:strVal val="visible"/>
                                      </p:to>
                                    </p:set>
                                  </p:childTnLst>
                                </p:cTn>
                              </p:par>
                            </p:childTnLst>
                          </p:cTn>
                        </p:par>
                      </p:childTnLst>
                    </p:cTn>
                  </p:par>
                </p:childTnLst>
              </p:cTn>
              <p:nextCondLst>
                <p:cond evt="onClick" delay="0">
                  <p:tgtEl>
                    <p:spTgt spid="784"/>
                  </p:tgtEl>
                </p:cond>
              </p:nextCondLst>
            </p:seq>
            <p:seq concurrent="1" nextAc="seek">
              <p:cTn id="2775" restart="whenNotActive" fill="hold" evtFilter="cancelBubble" nodeType="interactiveSeq">
                <p:stCondLst>
                  <p:cond evt="onClick" delay="0">
                    <p:tgtEl>
                      <p:spTgt spid="783"/>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2" nodeType="withEffect">
                                  <p:stCondLst>
                                    <p:cond delay="0"/>
                                  </p:stCondLst>
                                  <p:childTnLst>
                                    <p:set>
                                      <p:cBhvr>
                                        <p:cTn id="2779" dur="1" fill="hold">
                                          <p:stCondLst>
                                            <p:cond delay="0"/>
                                          </p:stCondLst>
                                        </p:cTn>
                                        <p:tgtEl>
                                          <p:spTgt spid="783"/>
                                        </p:tgtEl>
                                        <p:attrNameLst>
                                          <p:attrName>style.visibility</p:attrName>
                                        </p:attrNameLst>
                                      </p:cBhvr>
                                      <p:to>
                                        <p:strVal val="hidden"/>
                                      </p:to>
                                    </p:set>
                                  </p:childTnLst>
                                </p:cTn>
                              </p:par>
                              <p:par>
                                <p:cTn id="2780" presetID="1" presetClass="exit" presetSubtype="0" fill="hold" grpId="2" nodeType="withEffect">
                                  <p:stCondLst>
                                    <p:cond delay="0"/>
                                  </p:stCondLst>
                                  <p:childTnLst>
                                    <p:set>
                                      <p:cBhvr>
                                        <p:cTn id="2781" dur="1" fill="hold">
                                          <p:stCondLst>
                                            <p:cond delay="0"/>
                                          </p:stCondLst>
                                        </p:cTn>
                                        <p:tgtEl>
                                          <p:spTgt spid="784"/>
                                        </p:tgtEl>
                                        <p:attrNameLst>
                                          <p:attrName>style.visibility</p:attrName>
                                        </p:attrNameLst>
                                      </p:cBhvr>
                                      <p:to>
                                        <p:strVal val="hidden"/>
                                      </p:to>
                                    </p:set>
                                  </p:childTnLst>
                                </p:cTn>
                              </p:par>
                              <p:par>
                                <p:cTn id="2782" presetID="1" presetClass="entr" presetSubtype="0" fill="hold" grpId="3" nodeType="withEffect">
                                  <p:stCondLst>
                                    <p:cond delay="0"/>
                                  </p:stCondLst>
                                  <p:childTnLst>
                                    <p:set>
                                      <p:cBhvr>
                                        <p:cTn id="2783" dur="1" fill="hold">
                                          <p:stCondLst>
                                            <p:cond delay="0"/>
                                          </p:stCondLst>
                                        </p:cTn>
                                        <p:tgtEl>
                                          <p:spTgt spid="786"/>
                                        </p:tgtEl>
                                        <p:attrNameLst>
                                          <p:attrName>style.visibility</p:attrName>
                                        </p:attrNameLst>
                                      </p:cBhvr>
                                      <p:to>
                                        <p:strVal val="visible"/>
                                      </p:to>
                                    </p:set>
                                  </p:childTnLst>
                                </p:cTn>
                              </p:par>
                              <p:par>
                                <p:cTn id="2784" presetID="1" presetClass="entr" presetSubtype="0" fill="hold" grpId="3" nodeType="withEffect">
                                  <p:stCondLst>
                                    <p:cond delay="0"/>
                                  </p:stCondLst>
                                  <p:childTnLst>
                                    <p:set>
                                      <p:cBhvr>
                                        <p:cTn id="2785" dur="1" fill="hold">
                                          <p:stCondLst>
                                            <p:cond delay="0"/>
                                          </p:stCondLst>
                                        </p:cTn>
                                        <p:tgtEl>
                                          <p:spTgt spid="785"/>
                                        </p:tgtEl>
                                        <p:attrNameLst>
                                          <p:attrName>style.visibility</p:attrName>
                                        </p:attrNameLst>
                                      </p:cBhvr>
                                      <p:to>
                                        <p:strVal val="visible"/>
                                      </p:to>
                                    </p:set>
                                  </p:childTnLst>
                                </p:cTn>
                              </p:par>
                            </p:childTnLst>
                          </p:cTn>
                        </p:par>
                      </p:childTnLst>
                    </p:cTn>
                  </p:par>
                </p:childTnLst>
              </p:cTn>
              <p:nextCondLst>
                <p:cond evt="onClick" delay="0">
                  <p:tgtEl>
                    <p:spTgt spid="783"/>
                  </p:tgtEl>
                </p:cond>
              </p:nextCondLst>
            </p:seq>
            <p:seq concurrent="1" nextAc="seek">
              <p:cTn id="2786" restart="whenNotActive" fill="hold" evtFilter="cancelBubble" nodeType="interactiveSeq">
                <p:stCondLst>
                  <p:cond evt="onClick" delay="0">
                    <p:tgtEl>
                      <p:spTgt spid="786"/>
                    </p:tgtEl>
                  </p:cond>
                </p:stCondLst>
                <p:endSync evt="end" delay="0">
                  <p:rtn val="all"/>
                </p:endSync>
                <p:childTnLst>
                  <p:par>
                    <p:cTn id="2787" fill="hold">
                      <p:stCondLst>
                        <p:cond delay="0"/>
                      </p:stCondLst>
                      <p:childTnLst>
                        <p:par>
                          <p:cTn id="2788" fill="hold">
                            <p:stCondLst>
                              <p:cond delay="0"/>
                            </p:stCondLst>
                            <p:childTnLst>
                              <p:par>
                                <p:cTn id="2789" presetID="1" presetClass="exit" presetSubtype="0" fill="hold" grpId="1" nodeType="withEffect">
                                  <p:stCondLst>
                                    <p:cond delay="0"/>
                                  </p:stCondLst>
                                  <p:childTnLst>
                                    <p:set>
                                      <p:cBhvr>
                                        <p:cTn id="2790" dur="1" fill="hold">
                                          <p:stCondLst>
                                            <p:cond delay="0"/>
                                          </p:stCondLst>
                                        </p:cTn>
                                        <p:tgtEl>
                                          <p:spTgt spid="786"/>
                                        </p:tgtEl>
                                        <p:attrNameLst>
                                          <p:attrName>style.visibility</p:attrName>
                                        </p:attrNameLst>
                                      </p:cBhvr>
                                      <p:to>
                                        <p:strVal val="hidden"/>
                                      </p:to>
                                    </p:set>
                                  </p:childTnLst>
                                </p:cTn>
                              </p:par>
                              <p:par>
                                <p:cTn id="2791" presetID="1" presetClass="exit" presetSubtype="0" fill="hold" grpId="1" nodeType="withEffect">
                                  <p:stCondLst>
                                    <p:cond delay="0"/>
                                  </p:stCondLst>
                                  <p:childTnLst>
                                    <p:set>
                                      <p:cBhvr>
                                        <p:cTn id="2792" dur="1" fill="hold">
                                          <p:stCondLst>
                                            <p:cond delay="0"/>
                                          </p:stCondLst>
                                        </p:cTn>
                                        <p:tgtEl>
                                          <p:spTgt spid="785"/>
                                        </p:tgtEl>
                                        <p:attrNameLst>
                                          <p:attrName>style.visibility</p:attrName>
                                        </p:attrNameLst>
                                      </p:cBhvr>
                                      <p:to>
                                        <p:strVal val="hidden"/>
                                      </p:to>
                                    </p:set>
                                  </p:childTnLst>
                                </p:cTn>
                              </p:par>
                              <p:par>
                                <p:cTn id="2793" presetID="1" presetClass="entr" presetSubtype="0" fill="hold" grpId="3" nodeType="withEffect">
                                  <p:stCondLst>
                                    <p:cond delay="0"/>
                                  </p:stCondLst>
                                  <p:childTnLst>
                                    <p:set>
                                      <p:cBhvr>
                                        <p:cTn id="2794" dur="1" fill="hold">
                                          <p:stCondLst>
                                            <p:cond delay="0"/>
                                          </p:stCondLst>
                                        </p:cTn>
                                        <p:tgtEl>
                                          <p:spTgt spid="784"/>
                                        </p:tgtEl>
                                        <p:attrNameLst>
                                          <p:attrName>style.visibility</p:attrName>
                                        </p:attrNameLst>
                                      </p:cBhvr>
                                      <p:to>
                                        <p:strVal val="visible"/>
                                      </p:to>
                                    </p:set>
                                  </p:childTnLst>
                                </p:cTn>
                              </p:par>
                              <p:par>
                                <p:cTn id="2795" presetID="1" presetClass="entr" presetSubtype="0" fill="hold" grpId="3" nodeType="withEffect">
                                  <p:stCondLst>
                                    <p:cond delay="0"/>
                                  </p:stCondLst>
                                  <p:childTnLst>
                                    <p:set>
                                      <p:cBhvr>
                                        <p:cTn id="2796" dur="1" fill="hold">
                                          <p:stCondLst>
                                            <p:cond delay="0"/>
                                          </p:stCondLst>
                                        </p:cTn>
                                        <p:tgtEl>
                                          <p:spTgt spid="783"/>
                                        </p:tgtEl>
                                        <p:attrNameLst>
                                          <p:attrName>style.visibility</p:attrName>
                                        </p:attrNameLst>
                                      </p:cBhvr>
                                      <p:to>
                                        <p:strVal val="visible"/>
                                      </p:to>
                                    </p:set>
                                  </p:childTnLst>
                                </p:cTn>
                              </p:par>
                            </p:childTnLst>
                          </p:cTn>
                        </p:par>
                      </p:childTnLst>
                    </p:cTn>
                  </p:par>
                </p:childTnLst>
              </p:cTn>
              <p:nextCondLst>
                <p:cond evt="onClick" delay="0">
                  <p:tgtEl>
                    <p:spTgt spid="786"/>
                  </p:tgtEl>
                </p:cond>
              </p:nextCondLst>
            </p:seq>
            <p:seq concurrent="1" nextAc="seek">
              <p:cTn id="2797" restart="whenNotActive" fill="hold" evtFilter="cancelBubble" nodeType="interactiveSeq">
                <p:stCondLst>
                  <p:cond evt="onClick" delay="0">
                    <p:tgtEl>
                      <p:spTgt spid="785"/>
                    </p:tgtEl>
                  </p:cond>
                </p:stCondLst>
                <p:endSync evt="end" delay="0">
                  <p:rtn val="all"/>
                </p:endSync>
                <p:childTnLst>
                  <p:par>
                    <p:cTn id="2798" fill="hold">
                      <p:stCondLst>
                        <p:cond delay="0"/>
                      </p:stCondLst>
                      <p:childTnLst>
                        <p:par>
                          <p:cTn id="2799" fill="hold">
                            <p:stCondLst>
                              <p:cond delay="0"/>
                            </p:stCondLst>
                            <p:childTnLst>
                              <p:par>
                                <p:cTn id="2800" presetID="1" presetClass="exit" presetSubtype="0" fill="hold" grpId="2" nodeType="withEffect">
                                  <p:stCondLst>
                                    <p:cond delay="0"/>
                                  </p:stCondLst>
                                  <p:childTnLst>
                                    <p:set>
                                      <p:cBhvr>
                                        <p:cTn id="2801" dur="1" fill="hold">
                                          <p:stCondLst>
                                            <p:cond delay="0"/>
                                          </p:stCondLst>
                                        </p:cTn>
                                        <p:tgtEl>
                                          <p:spTgt spid="785"/>
                                        </p:tgtEl>
                                        <p:attrNameLst>
                                          <p:attrName>style.visibility</p:attrName>
                                        </p:attrNameLst>
                                      </p:cBhvr>
                                      <p:to>
                                        <p:strVal val="hidden"/>
                                      </p:to>
                                    </p:set>
                                  </p:childTnLst>
                                </p:cTn>
                              </p:par>
                              <p:par>
                                <p:cTn id="2802" presetID="1" presetClass="exit" presetSubtype="0" fill="hold" grpId="2" nodeType="withEffect">
                                  <p:stCondLst>
                                    <p:cond delay="0"/>
                                  </p:stCondLst>
                                  <p:childTnLst>
                                    <p:set>
                                      <p:cBhvr>
                                        <p:cTn id="2803" dur="1" fill="hold">
                                          <p:stCondLst>
                                            <p:cond delay="0"/>
                                          </p:stCondLst>
                                        </p:cTn>
                                        <p:tgtEl>
                                          <p:spTgt spid="786"/>
                                        </p:tgtEl>
                                        <p:attrNameLst>
                                          <p:attrName>style.visibility</p:attrName>
                                        </p:attrNameLst>
                                      </p:cBhvr>
                                      <p:to>
                                        <p:strVal val="hidden"/>
                                      </p:to>
                                    </p:set>
                                  </p:childTnLst>
                                </p:cTn>
                              </p:par>
                              <p:par>
                                <p:cTn id="2804" presetID="1" presetClass="entr" presetSubtype="0" fill="hold" grpId="0" nodeType="withEffect">
                                  <p:stCondLst>
                                    <p:cond delay="0"/>
                                  </p:stCondLst>
                                  <p:childTnLst>
                                    <p:set>
                                      <p:cBhvr>
                                        <p:cTn id="2805" dur="1" fill="hold">
                                          <p:stCondLst>
                                            <p:cond delay="0"/>
                                          </p:stCondLst>
                                        </p:cTn>
                                        <p:tgtEl>
                                          <p:spTgt spid="788"/>
                                        </p:tgtEl>
                                        <p:attrNameLst>
                                          <p:attrName>style.visibility</p:attrName>
                                        </p:attrNameLst>
                                      </p:cBhvr>
                                      <p:to>
                                        <p:strVal val="visible"/>
                                      </p:to>
                                    </p:set>
                                  </p:childTnLst>
                                </p:cTn>
                              </p:par>
                              <p:par>
                                <p:cTn id="2806" presetID="1" presetClass="entr" presetSubtype="0" fill="hold" grpId="0" nodeType="withEffect">
                                  <p:stCondLst>
                                    <p:cond delay="0"/>
                                  </p:stCondLst>
                                  <p:childTnLst>
                                    <p:set>
                                      <p:cBhvr>
                                        <p:cTn id="2807" dur="1" fill="hold">
                                          <p:stCondLst>
                                            <p:cond delay="0"/>
                                          </p:stCondLst>
                                        </p:cTn>
                                        <p:tgtEl>
                                          <p:spTgt spid="787"/>
                                        </p:tgtEl>
                                        <p:attrNameLst>
                                          <p:attrName>style.visibility</p:attrName>
                                        </p:attrNameLst>
                                      </p:cBhvr>
                                      <p:to>
                                        <p:strVal val="visible"/>
                                      </p:to>
                                    </p:set>
                                  </p:childTnLst>
                                </p:cTn>
                              </p:par>
                            </p:childTnLst>
                          </p:cTn>
                        </p:par>
                      </p:childTnLst>
                    </p:cTn>
                  </p:par>
                </p:childTnLst>
              </p:cTn>
              <p:nextCondLst>
                <p:cond evt="onClick" delay="0">
                  <p:tgtEl>
                    <p:spTgt spid="785"/>
                  </p:tgtEl>
                </p:cond>
              </p:nextCondLst>
            </p:seq>
            <p:seq concurrent="1" nextAc="seek">
              <p:cTn id="2808" restart="whenNotActive" fill="hold" evtFilter="cancelBubble" nodeType="interactiveSeq">
                <p:stCondLst>
                  <p:cond evt="onClick" delay="0">
                    <p:tgtEl>
                      <p:spTgt spid="788"/>
                    </p:tgtEl>
                  </p:cond>
                </p:stCondLst>
                <p:endSync evt="end" delay="0">
                  <p:rtn val="all"/>
                </p:endSync>
                <p:childTnLst>
                  <p:par>
                    <p:cTn id="2809" fill="hold">
                      <p:stCondLst>
                        <p:cond delay="0"/>
                      </p:stCondLst>
                      <p:childTnLst>
                        <p:par>
                          <p:cTn id="2810" fill="hold">
                            <p:stCondLst>
                              <p:cond delay="0"/>
                            </p:stCondLst>
                            <p:childTnLst>
                              <p:par>
                                <p:cTn id="2811" presetID="1" presetClass="exit" presetSubtype="0" fill="hold" grpId="1" nodeType="withEffect">
                                  <p:stCondLst>
                                    <p:cond delay="0"/>
                                  </p:stCondLst>
                                  <p:childTnLst>
                                    <p:set>
                                      <p:cBhvr>
                                        <p:cTn id="2812" dur="1" fill="hold">
                                          <p:stCondLst>
                                            <p:cond delay="0"/>
                                          </p:stCondLst>
                                        </p:cTn>
                                        <p:tgtEl>
                                          <p:spTgt spid="788"/>
                                        </p:tgtEl>
                                        <p:attrNameLst>
                                          <p:attrName>style.visibility</p:attrName>
                                        </p:attrNameLst>
                                      </p:cBhvr>
                                      <p:to>
                                        <p:strVal val="hidden"/>
                                      </p:to>
                                    </p:set>
                                  </p:childTnLst>
                                </p:cTn>
                              </p:par>
                              <p:par>
                                <p:cTn id="2813" presetID="1" presetClass="exit" presetSubtype="0" fill="hold" grpId="1" nodeType="withEffect">
                                  <p:stCondLst>
                                    <p:cond delay="0"/>
                                  </p:stCondLst>
                                  <p:childTnLst>
                                    <p:set>
                                      <p:cBhvr>
                                        <p:cTn id="2814" dur="1" fill="hold">
                                          <p:stCondLst>
                                            <p:cond delay="0"/>
                                          </p:stCondLst>
                                        </p:cTn>
                                        <p:tgtEl>
                                          <p:spTgt spid="787"/>
                                        </p:tgtEl>
                                        <p:attrNameLst>
                                          <p:attrName>style.visibility</p:attrName>
                                        </p:attrNameLst>
                                      </p:cBhvr>
                                      <p:to>
                                        <p:strVal val="hidden"/>
                                      </p:to>
                                    </p:set>
                                  </p:childTnLst>
                                </p:cTn>
                              </p:par>
                              <p:par>
                                <p:cTn id="2815" presetID="1" presetClass="entr" presetSubtype="0" fill="hold" grpId="0" nodeType="withEffect">
                                  <p:stCondLst>
                                    <p:cond delay="0"/>
                                  </p:stCondLst>
                                  <p:childTnLst>
                                    <p:set>
                                      <p:cBhvr>
                                        <p:cTn id="2816" dur="1" fill="hold">
                                          <p:stCondLst>
                                            <p:cond delay="0"/>
                                          </p:stCondLst>
                                        </p:cTn>
                                        <p:tgtEl>
                                          <p:spTgt spid="786"/>
                                        </p:tgtEl>
                                        <p:attrNameLst>
                                          <p:attrName>style.visibility</p:attrName>
                                        </p:attrNameLst>
                                      </p:cBhvr>
                                      <p:to>
                                        <p:strVal val="visible"/>
                                      </p:to>
                                    </p:set>
                                  </p:childTnLst>
                                </p:cTn>
                              </p:par>
                              <p:par>
                                <p:cTn id="2817" presetID="1" presetClass="entr" presetSubtype="0" fill="hold" grpId="0" nodeType="withEffect">
                                  <p:stCondLst>
                                    <p:cond delay="0"/>
                                  </p:stCondLst>
                                  <p:childTnLst>
                                    <p:set>
                                      <p:cBhvr>
                                        <p:cTn id="2818" dur="1" fill="hold">
                                          <p:stCondLst>
                                            <p:cond delay="0"/>
                                          </p:stCondLst>
                                        </p:cTn>
                                        <p:tgtEl>
                                          <p:spTgt spid="785"/>
                                        </p:tgtEl>
                                        <p:attrNameLst>
                                          <p:attrName>style.visibility</p:attrName>
                                        </p:attrNameLst>
                                      </p:cBhvr>
                                      <p:to>
                                        <p:strVal val="visible"/>
                                      </p:to>
                                    </p:set>
                                  </p:childTnLst>
                                </p:cTn>
                              </p:par>
                            </p:childTnLst>
                          </p:cTn>
                        </p:par>
                      </p:childTnLst>
                    </p:cTn>
                  </p:par>
                </p:childTnLst>
              </p:cTn>
              <p:nextCondLst>
                <p:cond evt="onClick" delay="0">
                  <p:tgtEl>
                    <p:spTgt spid="788"/>
                  </p:tgtEl>
                </p:cond>
              </p:nextCondLst>
            </p:seq>
            <p:seq concurrent="1" nextAc="seek">
              <p:cTn id="2819" restart="whenNotActive" fill="hold" evtFilter="cancelBubble" nodeType="interactiveSeq">
                <p:stCondLst>
                  <p:cond evt="onClick" delay="0">
                    <p:tgtEl>
                      <p:spTgt spid="787"/>
                    </p:tgtEl>
                  </p:cond>
                </p:stCondLst>
                <p:endSync evt="end" delay="0">
                  <p:rtn val="all"/>
                </p:endSync>
                <p:childTnLst>
                  <p:par>
                    <p:cTn id="2820" fill="hold">
                      <p:stCondLst>
                        <p:cond delay="0"/>
                      </p:stCondLst>
                      <p:childTnLst>
                        <p:par>
                          <p:cTn id="2821" fill="hold">
                            <p:stCondLst>
                              <p:cond delay="0"/>
                            </p:stCondLst>
                            <p:childTnLst>
                              <p:par>
                                <p:cTn id="2822" presetID="1" presetClass="exit" presetSubtype="0" fill="hold" grpId="2" nodeType="withEffect">
                                  <p:stCondLst>
                                    <p:cond delay="0"/>
                                  </p:stCondLst>
                                  <p:childTnLst>
                                    <p:set>
                                      <p:cBhvr>
                                        <p:cTn id="2823" dur="1" fill="hold">
                                          <p:stCondLst>
                                            <p:cond delay="0"/>
                                          </p:stCondLst>
                                        </p:cTn>
                                        <p:tgtEl>
                                          <p:spTgt spid="787"/>
                                        </p:tgtEl>
                                        <p:attrNameLst>
                                          <p:attrName>style.visibility</p:attrName>
                                        </p:attrNameLst>
                                      </p:cBhvr>
                                      <p:to>
                                        <p:strVal val="hidden"/>
                                      </p:to>
                                    </p:set>
                                  </p:childTnLst>
                                </p:cTn>
                              </p:par>
                              <p:par>
                                <p:cTn id="2824" presetID="1" presetClass="exit" presetSubtype="0" fill="hold" grpId="2" nodeType="withEffect">
                                  <p:stCondLst>
                                    <p:cond delay="0"/>
                                  </p:stCondLst>
                                  <p:childTnLst>
                                    <p:set>
                                      <p:cBhvr>
                                        <p:cTn id="2825" dur="1" fill="hold">
                                          <p:stCondLst>
                                            <p:cond delay="0"/>
                                          </p:stCondLst>
                                        </p:cTn>
                                        <p:tgtEl>
                                          <p:spTgt spid="788"/>
                                        </p:tgtEl>
                                        <p:attrNameLst>
                                          <p:attrName>style.visibility</p:attrName>
                                        </p:attrNameLst>
                                      </p:cBhvr>
                                      <p:to>
                                        <p:strVal val="hidden"/>
                                      </p:to>
                                    </p:set>
                                  </p:childTnLst>
                                </p:cTn>
                              </p:par>
                              <p:par>
                                <p:cTn id="2826" presetID="1" presetClass="entr" presetSubtype="0" fill="hold" grpId="3" nodeType="withEffect">
                                  <p:stCondLst>
                                    <p:cond delay="0"/>
                                  </p:stCondLst>
                                  <p:childTnLst>
                                    <p:set>
                                      <p:cBhvr>
                                        <p:cTn id="2827" dur="1" fill="hold">
                                          <p:stCondLst>
                                            <p:cond delay="0"/>
                                          </p:stCondLst>
                                        </p:cTn>
                                        <p:tgtEl>
                                          <p:spTgt spid="790"/>
                                        </p:tgtEl>
                                        <p:attrNameLst>
                                          <p:attrName>style.visibility</p:attrName>
                                        </p:attrNameLst>
                                      </p:cBhvr>
                                      <p:to>
                                        <p:strVal val="visible"/>
                                      </p:to>
                                    </p:set>
                                  </p:childTnLst>
                                </p:cTn>
                              </p:par>
                              <p:par>
                                <p:cTn id="2828" presetID="1" presetClass="entr" presetSubtype="0" fill="hold" grpId="3" nodeType="withEffect">
                                  <p:stCondLst>
                                    <p:cond delay="0"/>
                                  </p:stCondLst>
                                  <p:childTnLst>
                                    <p:set>
                                      <p:cBhvr>
                                        <p:cTn id="2829"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87"/>
                  </p:tgtEl>
                </p:cond>
              </p:nextCondLst>
            </p:seq>
            <p:seq concurrent="1" nextAc="seek">
              <p:cTn id="2830" restart="whenNotActive" fill="hold" evtFilter="cancelBubble" nodeType="interactiveSeq">
                <p:stCondLst>
                  <p:cond evt="onClick" delay="0">
                    <p:tgtEl>
                      <p:spTgt spid="790"/>
                    </p:tgtEl>
                  </p:cond>
                </p:stCondLst>
                <p:endSync evt="end" delay="0">
                  <p:rtn val="all"/>
                </p:endSync>
                <p:childTnLst>
                  <p:par>
                    <p:cTn id="2831" fill="hold">
                      <p:stCondLst>
                        <p:cond delay="0"/>
                      </p:stCondLst>
                      <p:childTnLst>
                        <p:par>
                          <p:cTn id="2832" fill="hold">
                            <p:stCondLst>
                              <p:cond delay="0"/>
                            </p:stCondLst>
                            <p:childTnLst>
                              <p:par>
                                <p:cTn id="2833" presetID="1" presetClass="exit" presetSubtype="0" fill="hold" grpId="1" nodeType="withEffect">
                                  <p:stCondLst>
                                    <p:cond delay="0"/>
                                  </p:stCondLst>
                                  <p:childTnLst>
                                    <p:set>
                                      <p:cBhvr>
                                        <p:cTn id="2834" dur="1" fill="hold">
                                          <p:stCondLst>
                                            <p:cond delay="0"/>
                                          </p:stCondLst>
                                        </p:cTn>
                                        <p:tgtEl>
                                          <p:spTgt spid="790"/>
                                        </p:tgtEl>
                                        <p:attrNameLst>
                                          <p:attrName>style.visibility</p:attrName>
                                        </p:attrNameLst>
                                      </p:cBhvr>
                                      <p:to>
                                        <p:strVal val="hidden"/>
                                      </p:to>
                                    </p:set>
                                  </p:childTnLst>
                                </p:cTn>
                              </p:par>
                              <p:par>
                                <p:cTn id="2835" presetID="1" presetClass="exit" presetSubtype="0" fill="hold" grpId="1" nodeType="withEffect">
                                  <p:stCondLst>
                                    <p:cond delay="0"/>
                                  </p:stCondLst>
                                  <p:childTnLst>
                                    <p:set>
                                      <p:cBhvr>
                                        <p:cTn id="2836" dur="1" fill="hold">
                                          <p:stCondLst>
                                            <p:cond delay="0"/>
                                          </p:stCondLst>
                                        </p:cTn>
                                        <p:tgtEl>
                                          <p:spTgt spid="789"/>
                                        </p:tgtEl>
                                        <p:attrNameLst>
                                          <p:attrName>style.visibility</p:attrName>
                                        </p:attrNameLst>
                                      </p:cBhvr>
                                      <p:to>
                                        <p:strVal val="hidden"/>
                                      </p:to>
                                    </p:set>
                                  </p:childTnLst>
                                </p:cTn>
                              </p:par>
                              <p:par>
                                <p:cTn id="2837" presetID="1" presetClass="entr" presetSubtype="0" fill="hold" grpId="3" nodeType="withEffect">
                                  <p:stCondLst>
                                    <p:cond delay="0"/>
                                  </p:stCondLst>
                                  <p:childTnLst>
                                    <p:set>
                                      <p:cBhvr>
                                        <p:cTn id="2838" dur="1" fill="hold">
                                          <p:stCondLst>
                                            <p:cond delay="0"/>
                                          </p:stCondLst>
                                        </p:cTn>
                                        <p:tgtEl>
                                          <p:spTgt spid="788"/>
                                        </p:tgtEl>
                                        <p:attrNameLst>
                                          <p:attrName>style.visibility</p:attrName>
                                        </p:attrNameLst>
                                      </p:cBhvr>
                                      <p:to>
                                        <p:strVal val="visible"/>
                                      </p:to>
                                    </p:set>
                                  </p:childTnLst>
                                </p:cTn>
                              </p:par>
                              <p:par>
                                <p:cTn id="2839" presetID="1" presetClass="entr" presetSubtype="0" fill="hold" grpId="3" nodeType="withEffect">
                                  <p:stCondLst>
                                    <p:cond delay="0"/>
                                  </p:stCondLst>
                                  <p:childTnLst>
                                    <p:set>
                                      <p:cBhvr>
                                        <p:cTn id="2840" dur="1" fill="hold">
                                          <p:stCondLst>
                                            <p:cond delay="0"/>
                                          </p:stCondLst>
                                        </p:cTn>
                                        <p:tgtEl>
                                          <p:spTgt spid="787"/>
                                        </p:tgtEl>
                                        <p:attrNameLst>
                                          <p:attrName>style.visibility</p:attrName>
                                        </p:attrNameLst>
                                      </p:cBhvr>
                                      <p:to>
                                        <p:strVal val="visible"/>
                                      </p:to>
                                    </p:set>
                                  </p:childTnLst>
                                </p:cTn>
                              </p:par>
                            </p:childTnLst>
                          </p:cTn>
                        </p:par>
                      </p:childTnLst>
                    </p:cTn>
                  </p:par>
                </p:childTnLst>
              </p:cTn>
              <p:nextCondLst>
                <p:cond evt="onClick" delay="0">
                  <p:tgtEl>
                    <p:spTgt spid="790"/>
                  </p:tgtEl>
                </p:cond>
              </p:nextCondLst>
            </p:seq>
            <p:seq concurrent="1" nextAc="seek">
              <p:cTn id="2841" restart="whenNotActive" fill="hold" evtFilter="cancelBubble" nodeType="interactiveSeq">
                <p:stCondLst>
                  <p:cond evt="onClick" delay="0">
                    <p:tgtEl>
                      <p:spTgt spid="789"/>
                    </p:tgtEl>
                  </p:cond>
                </p:stCondLst>
                <p:endSync evt="end" delay="0">
                  <p:rtn val="all"/>
                </p:endSync>
                <p:childTnLst>
                  <p:par>
                    <p:cTn id="2842" fill="hold">
                      <p:stCondLst>
                        <p:cond delay="0"/>
                      </p:stCondLst>
                      <p:childTnLst>
                        <p:par>
                          <p:cTn id="2843" fill="hold">
                            <p:stCondLst>
                              <p:cond delay="0"/>
                            </p:stCondLst>
                            <p:childTnLst>
                              <p:par>
                                <p:cTn id="2844" presetID="1" presetClass="exit" presetSubtype="0" fill="hold" grpId="2" nodeType="withEffect">
                                  <p:stCondLst>
                                    <p:cond delay="0"/>
                                  </p:stCondLst>
                                  <p:childTnLst>
                                    <p:set>
                                      <p:cBhvr>
                                        <p:cTn id="2845" dur="1" fill="hold">
                                          <p:stCondLst>
                                            <p:cond delay="0"/>
                                          </p:stCondLst>
                                        </p:cTn>
                                        <p:tgtEl>
                                          <p:spTgt spid="789"/>
                                        </p:tgtEl>
                                        <p:attrNameLst>
                                          <p:attrName>style.visibility</p:attrName>
                                        </p:attrNameLst>
                                      </p:cBhvr>
                                      <p:to>
                                        <p:strVal val="hidden"/>
                                      </p:to>
                                    </p:set>
                                  </p:childTnLst>
                                </p:cTn>
                              </p:par>
                              <p:par>
                                <p:cTn id="2846" presetID="1" presetClass="exit" presetSubtype="0" fill="hold" grpId="2" nodeType="withEffect">
                                  <p:stCondLst>
                                    <p:cond delay="0"/>
                                  </p:stCondLst>
                                  <p:childTnLst>
                                    <p:set>
                                      <p:cBhvr>
                                        <p:cTn id="2847" dur="1" fill="hold">
                                          <p:stCondLst>
                                            <p:cond delay="0"/>
                                          </p:stCondLst>
                                        </p:cTn>
                                        <p:tgtEl>
                                          <p:spTgt spid="790"/>
                                        </p:tgtEl>
                                        <p:attrNameLst>
                                          <p:attrName>style.visibility</p:attrName>
                                        </p:attrNameLst>
                                      </p:cBhvr>
                                      <p:to>
                                        <p:strVal val="hidden"/>
                                      </p:to>
                                    </p:set>
                                  </p:childTnLst>
                                </p:cTn>
                              </p:par>
                              <p:par>
                                <p:cTn id="2848" presetID="1" presetClass="entr" presetSubtype="0" fill="hold" grpId="0" nodeType="withEffect">
                                  <p:stCondLst>
                                    <p:cond delay="0"/>
                                  </p:stCondLst>
                                  <p:childTnLst>
                                    <p:set>
                                      <p:cBhvr>
                                        <p:cTn id="2849" dur="1" fill="hold">
                                          <p:stCondLst>
                                            <p:cond delay="0"/>
                                          </p:stCondLst>
                                        </p:cTn>
                                        <p:tgtEl>
                                          <p:spTgt spid="792"/>
                                        </p:tgtEl>
                                        <p:attrNameLst>
                                          <p:attrName>style.visibility</p:attrName>
                                        </p:attrNameLst>
                                      </p:cBhvr>
                                      <p:to>
                                        <p:strVal val="visible"/>
                                      </p:to>
                                    </p:set>
                                  </p:childTnLst>
                                </p:cTn>
                              </p:par>
                              <p:par>
                                <p:cTn id="2850" presetID="1" presetClass="entr" presetSubtype="0" fill="hold" grpId="0" nodeType="withEffect">
                                  <p:stCondLst>
                                    <p:cond delay="0"/>
                                  </p:stCondLst>
                                  <p:childTnLst>
                                    <p:set>
                                      <p:cBhvr>
                                        <p:cTn id="2851" dur="1" fill="hold">
                                          <p:stCondLst>
                                            <p:cond delay="0"/>
                                          </p:stCondLst>
                                        </p:cTn>
                                        <p:tgtEl>
                                          <p:spTgt spid="791"/>
                                        </p:tgtEl>
                                        <p:attrNameLst>
                                          <p:attrName>style.visibility</p:attrName>
                                        </p:attrNameLst>
                                      </p:cBhvr>
                                      <p:to>
                                        <p:strVal val="visible"/>
                                      </p:to>
                                    </p:set>
                                  </p:childTnLst>
                                </p:cTn>
                              </p:par>
                            </p:childTnLst>
                          </p:cTn>
                        </p:par>
                      </p:childTnLst>
                    </p:cTn>
                  </p:par>
                </p:childTnLst>
              </p:cTn>
              <p:nextCondLst>
                <p:cond evt="onClick" delay="0">
                  <p:tgtEl>
                    <p:spTgt spid="789"/>
                  </p:tgtEl>
                </p:cond>
              </p:nextCondLst>
            </p:seq>
            <p:seq concurrent="1" nextAc="seek">
              <p:cTn id="2852" restart="whenNotActive" fill="hold" evtFilter="cancelBubble" nodeType="interactiveSeq">
                <p:stCondLst>
                  <p:cond evt="onClick" delay="0">
                    <p:tgtEl>
                      <p:spTgt spid="792"/>
                    </p:tgtEl>
                  </p:cond>
                </p:stCondLst>
                <p:endSync evt="end" delay="0">
                  <p:rtn val="all"/>
                </p:endSync>
                <p:childTnLst>
                  <p:par>
                    <p:cTn id="2853" fill="hold">
                      <p:stCondLst>
                        <p:cond delay="0"/>
                      </p:stCondLst>
                      <p:childTnLst>
                        <p:par>
                          <p:cTn id="2854" fill="hold">
                            <p:stCondLst>
                              <p:cond delay="0"/>
                            </p:stCondLst>
                            <p:childTnLst>
                              <p:par>
                                <p:cTn id="2855" presetID="1" presetClass="exit" presetSubtype="0" fill="hold" grpId="1" nodeType="withEffect">
                                  <p:stCondLst>
                                    <p:cond delay="0"/>
                                  </p:stCondLst>
                                  <p:childTnLst>
                                    <p:set>
                                      <p:cBhvr>
                                        <p:cTn id="2856" dur="1" fill="hold">
                                          <p:stCondLst>
                                            <p:cond delay="0"/>
                                          </p:stCondLst>
                                        </p:cTn>
                                        <p:tgtEl>
                                          <p:spTgt spid="792"/>
                                        </p:tgtEl>
                                        <p:attrNameLst>
                                          <p:attrName>style.visibility</p:attrName>
                                        </p:attrNameLst>
                                      </p:cBhvr>
                                      <p:to>
                                        <p:strVal val="hidden"/>
                                      </p:to>
                                    </p:set>
                                  </p:childTnLst>
                                </p:cTn>
                              </p:par>
                              <p:par>
                                <p:cTn id="2857" presetID="1" presetClass="exit" presetSubtype="0" fill="hold" grpId="1" nodeType="withEffect">
                                  <p:stCondLst>
                                    <p:cond delay="0"/>
                                  </p:stCondLst>
                                  <p:childTnLst>
                                    <p:set>
                                      <p:cBhvr>
                                        <p:cTn id="2858" dur="1" fill="hold">
                                          <p:stCondLst>
                                            <p:cond delay="0"/>
                                          </p:stCondLst>
                                        </p:cTn>
                                        <p:tgtEl>
                                          <p:spTgt spid="791"/>
                                        </p:tgtEl>
                                        <p:attrNameLst>
                                          <p:attrName>style.visibility</p:attrName>
                                        </p:attrNameLst>
                                      </p:cBhvr>
                                      <p:to>
                                        <p:strVal val="hidden"/>
                                      </p:to>
                                    </p:set>
                                  </p:childTnLst>
                                </p:cTn>
                              </p:par>
                              <p:par>
                                <p:cTn id="2859" presetID="1" presetClass="entr" presetSubtype="0" fill="hold" grpId="0" nodeType="withEffect">
                                  <p:stCondLst>
                                    <p:cond delay="0"/>
                                  </p:stCondLst>
                                  <p:childTnLst>
                                    <p:set>
                                      <p:cBhvr>
                                        <p:cTn id="2860" dur="1" fill="hold">
                                          <p:stCondLst>
                                            <p:cond delay="0"/>
                                          </p:stCondLst>
                                        </p:cTn>
                                        <p:tgtEl>
                                          <p:spTgt spid="790"/>
                                        </p:tgtEl>
                                        <p:attrNameLst>
                                          <p:attrName>style.visibility</p:attrName>
                                        </p:attrNameLst>
                                      </p:cBhvr>
                                      <p:to>
                                        <p:strVal val="visible"/>
                                      </p:to>
                                    </p:set>
                                  </p:childTnLst>
                                </p:cTn>
                              </p:par>
                              <p:par>
                                <p:cTn id="2861" presetID="1" presetClass="entr" presetSubtype="0" fill="hold" grpId="0" nodeType="withEffect">
                                  <p:stCondLst>
                                    <p:cond delay="0"/>
                                  </p:stCondLst>
                                  <p:childTnLst>
                                    <p:set>
                                      <p:cBhvr>
                                        <p:cTn id="2862"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92"/>
                  </p:tgtEl>
                </p:cond>
              </p:nextCondLst>
            </p:seq>
            <p:seq concurrent="1" nextAc="seek">
              <p:cTn id="2863" restart="whenNotActive" fill="hold" evtFilter="cancelBubble" nodeType="interactiveSeq">
                <p:stCondLst>
                  <p:cond evt="onClick" delay="0">
                    <p:tgtEl>
                      <p:spTgt spid="791"/>
                    </p:tgtEl>
                  </p:cond>
                </p:stCondLst>
                <p:endSync evt="end" delay="0">
                  <p:rtn val="all"/>
                </p:endSync>
                <p:childTnLst>
                  <p:par>
                    <p:cTn id="2864" fill="hold">
                      <p:stCondLst>
                        <p:cond delay="0"/>
                      </p:stCondLst>
                      <p:childTnLst>
                        <p:par>
                          <p:cTn id="2865" fill="hold">
                            <p:stCondLst>
                              <p:cond delay="0"/>
                            </p:stCondLst>
                            <p:childTnLst>
                              <p:par>
                                <p:cTn id="2866" presetID="1" presetClass="exit" presetSubtype="0" fill="hold" grpId="2" nodeType="withEffect">
                                  <p:stCondLst>
                                    <p:cond delay="0"/>
                                  </p:stCondLst>
                                  <p:childTnLst>
                                    <p:set>
                                      <p:cBhvr>
                                        <p:cTn id="2867" dur="1" fill="hold">
                                          <p:stCondLst>
                                            <p:cond delay="0"/>
                                          </p:stCondLst>
                                        </p:cTn>
                                        <p:tgtEl>
                                          <p:spTgt spid="791"/>
                                        </p:tgtEl>
                                        <p:attrNameLst>
                                          <p:attrName>style.visibility</p:attrName>
                                        </p:attrNameLst>
                                      </p:cBhvr>
                                      <p:to>
                                        <p:strVal val="hidden"/>
                                      </p:to>
                                    </p:set>
                                  </p:childTnLst>
                                </p:cTn>
                              </p:par>
                              <p:par>
                                <p:cTn id="2868" presetID="1" presetClass="exit" presetSubtype="0" fill="hold" grpId="2" nodeType="withEffect">
                                  <p:stCondLst>
                                    <p:cond delay="0"/>
                                  </p:stCondLst>
                                  <p:childTnLst>
                                    <p:set>
                                      <p:cBhvr>
                                        <p:cTn id="2869" dur="1" fill="hold">
                                          <p:stCondLst>
                                            <p:cond delay="0"/>
                                          </p:stCondLst>
                                        </p:cTn>
                                        <p:tgtEl>
                                          <p:spTgt spid="792"/>
                                        </p:tgtEl>
                                        <p:attrNameLst>
                                          <p:attrName>style.visibility</p:attrName>
                                        </p:attrNameLst>
                                      </p:cBhvr>
                                      <p:to>
                                        <p:strVal val="hidden"/>
                                      </p:to>
                                    </p:set>
                                  </p:childTnLst>
                                </p:cTn>
                              </p:par>
                              <p:par>
                                <p:cTn id="2870" presetID="1" presetClass="entr" presetSubtype="0" fill="hold" grpId="3" nodeType="withEffect">
                                  <p:stCondLst>
                                    <p:cond delay="0"/>
                                  </p:stCondLst>
                                  <p:childTnLst>
                                    <p:set>
                                      <p:cBhvr>
                                        <p:cTn id="2871" dur="1" fill="hold">
                                          <p:stCondLst>
                                            <p:cond delay="0"/>
                                          </p:stCondLst>
                                        </p:cTn>
                                        <p:tgtEl>
                                          <p:spTgt spid="794"/>
                                        </p:tgtEl>
                                        <p:attrNameLst>
                                          <p:attrName>style.visibility</p:attrName>
                                        </p:attrNameLst>
                                      </p:cBhvr>
                                      <p:to>
                                        <p:strVal val="visible"/>
                                      </p:to>
                                    </p:set>
                                  </p:childTnLst>
                                </p:cTn>
                              </p:par>
                              <p:par>
                                <p:cTn id="2872" presetID="1" presetClass="entr" presetSubtype="0" fill="hold" grpId="3" nodeType="withEffect">
                                  <p:stCondLst>
                                    <p:cond delay="0"/>
                                  </p:stCondLst>
                                  <p:childTnLst>
                                    <p:set>
                                      <p:cBhvr>
                                        <p:cTn id="2873" dur="1" fill="hold">
                                          <p:stCondLst>
                                            <p:cond delay="0"/>
                                          </p:stCondLst>
                                        </p:cTn>
                                        <p:tgtEl>
                                          <p:spTgt spid="793"/>
                                        </p:tgtEl>
                                        <p:attrNameLst>
                                          <p:attrName>style.visibility</p:attrName>
                                        </p:attrNameLst>
                                      </p:cBhvr>
                                      <p:to>
                                        <p:strVal val="visible"/>
                                      </p:to>
                                    </p:set>
                                  </p:childTnLst>
                                </p:cTn>
                              </p:par>
                            </p:childTnLst>
                          </p:cTn>
                        </p:par>
                      </p:childTnLst>
                    </p:cTn>
                  </p:par>
                </p:childTnLst>
              </p:cTn>
              <p:nextCondLst>
                <p:cond evt="onClick" delay="0">
                  <p:tgtEl>
                    <p:spTgt spid="791"/>
                  </p:tgtEl>
                </p:cond>
              </p:nextCondLst>
            </p:seq>
            <p:seq concurrent="1" nextAc="seek">
              <p:cTn id="2874" restart="whenNotActive" fill="hold" evtFilter="cancelBubble" nodeType="interactiveSeq">
                <p:stCondLst>
                  <p:cond evt="onClick" delay="0">
                    <p:tgtEl>
                      <p:spTgt spid="794"/>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withEffect">
                                  <p:stCondLst>
                                    <p:cond delay="0"/>
                                  </p:stCondLst>
                                  <p:childTnLst>
                                    <p:set>
                                      <p:cBhvr>
                                        <p:cTn id="2878" dur="1" fill="hold">
                                          <p:stCondLst>
                                            <p:cond delay="0"/>
                                          </p:stCondLst>
                                        </p:cTn>
                                        <p:tgtEl>
                                          <p:spTgt spid="794"/>
                                        </p:tgtEl>
                                        <p:attrNameLst>
                                          <p:attrName>style.visibility</p:attrName>
                                        </p:attrNameLst>
                                      </p:cBhvr>
                                      <p:to>
                                        <p:strVal val="hidden"/>
                                      </p:to>
                                    </p:set>
                                  </p:childTnLst>
                                </p:cTn>
                              </p:par>
                              <p:par>
                                <p:cTn id="2879" presetID="1" presetClass="exit" presetSubtype="0" fill="hold" grpId="1" nodeType="withEffect">
                                  <p:stCondLst>
                                    <p:cond delay="0"/>
                                  </p:stCondLst>
                                  <p:childTnLst>
                                    <p:set>
                                      <p:cBhvr>
                                        <p:cTn id="2880" dur="1" fill="hold">
                                          <p:stCondLst>
                                            <p:cond delay="0"/>
                                          </p:stCondLst>
                                        </p:cTn>
                                        <p:tgtEl>
                                          <p:spTgt spid="793"/>
                                        </p:tgtEl>
                                        <p:attrNameLst>
                                          <p:attrName>style.visibility</p:attrName>
                                        </p:attrNameLst>
                                      </p:cBhvr>
                                      <p:to>
                                        <p:strVal val="hidden"/>
                                      </p:to>
                                    </p:set>
                                  </p:childTnLst>
                                </p:cTn>
                              </p:par>
                              <p:par>
                                <p:cTn id="2881" presetID="1" presetClass="entr" presetSubtype="0" fill="hold" grpId="3" nodeType="withEffect">
                                  <p:stCondLst>
                                    <p:cond delay="0"/>
                                  </p:stCondLst>
                                  <p:childTnLst>
                                    <p:set>
                                      <p:cBhvr>
                                        <p:cTn id="2882" dur="1" fill="hold">
                                          <p:stCondLst>
                                            <p:cond delay="0"/>
                                          </p:stCondLst>
                                        </p:cTn>
                                        <p:tgtEl>
                                          <p:spTgt spid="792"/>
                                        </p:tgtEl>
                                        <p:attrNameLst>
                                          <p:attrName>style.visibility</p:attrName>
                                        </p:attrNameLst>
                                      </p:cBhvr>
                                      <p:to>
                                        <p:strVal val="visible"/>
                                      </p:to>
                                    </p:set>
                                  </p:childTnLst>
                                </p:cTn>
                              </p:par>
                              <p:par>
                                <p:cTn id="2883" presetID="1" presetClass="entr" presetSubtype="0" fill="hold" grpId="3" nodeType="withEffect">
                                  <p:stCondLst>
                                    <p:cond delay="0"/>
                                  </p:stCondLst>
                                  <p:childTnLst>
                                    <p:set>
                                      <p:cBhvr>
                                        <p:cTn id="2884" dur="1" fill="hold">
                                          <p:stCondLst>
                                            <p:cond delay="0"/>
                                          </p:stCondLst>
                                        </p:cTn>
                                        <p:tgtEl>
                                          <p:spTgt spid="791"/>
                                        </p:tgtEl>
                                        <p:attrNameLst>
                                          <p:attrName>style.visibility</p:attrName>
                                        </p:attrNameLst>
                                      </p:cBhvr>
                                      <p:to>
                                        <p:strVal val="visible"/>
                                      </p:to>
                                    </p:set>
                                  </p:childTnLst>
                                </p:cTn>
                              </p:par>
                            </p:childTnLst>
                          </p:cTn>
                        </p:par>
                      </p:childTnLst>
                    </p:cTn>
                  </p:par>
                </p:childTnLst>
              </p:cTn>
              <p:nextCondLst>
                <p:cond evt="onClick" delay="0">
                  <p:tgtEl>
                    <p:spTgt spid="794"/>
                  </p:tgtEl>
                </p:cond>
              </p:nextCondLst>
            </p:seq>
            <p:seq concurrent="1" nextAc="seek">
              <p:cTn id="2885" restart="whenNotActive" fill="hold" evtFilter="cancelBubble" nodeType="interactiveSeq">
                <p:stCondLst>
                  <p:cond evt="onClick" delay="0">
                    <p:tgtEl>
                      <p:spTgt spid="793"/>
                    </p:tgtEl>
                  </p:cond>
                </p:stCondLst>
                <p:endSync evt="end" delay="0">
                  <p:rtn val="all"/>
                </p:endSync>
                <p:childTnLst>
                  <p:par>
                    <p:cTn id="2886" fill="hold">
                      <p:stCondLst>
                        <p:cond delay="0"/>
                      </p:stCondLst>
                      <p:childTnLst>
                        <p:par>
                          <p:cTn id="2887" fill="hold">
                            <p:stCondLst>
                              <p:cond delay="0"/>
                            </p:stCondLst>
                            <p:childTnLst>
                              <p:par>
                                <p:cTn id="2888" presetID="1" presetClass="exit" presetSubtype="0" fill="hold" grpId="2" nodeType="withEffect">
                                  <p:stCondLst>
                                    <p:cond delay="0"/>
                                  </p:stCondLst>
                                  <p:childTnLst>
                                    <p:set>
                                      <p:cBhvr>
                                        <p:cTn id="2889" dur="1" fill="hold">
                                          <p:stCondLst>
                                            <p:cond delay="0"/>
                                          </p:stCondLst>
                                        </p:cTn>
                                        <p:tgtEl>
                                          <p:spTgt spid="793"/>
                                        </p:tgtEl>
                                        <p:attrNameLst>
                                          <p:attrName>style.visibility</p:attrName>
                                        </p:attrNameLst>
                                      </p:cBhvr>
                                      <p:to>
                                        <p:strVal val="hidden"/>
                                      </p:to>
                                    </p:set>
                                  </p:childTnLst>
                                </p:cTn>
                              </p:par>
                              <p:par>
                                <p:cTn id="2890" presetID="1" presetClass="exit" presetSubtype="0" fill="hold" grpId="2" nodeType="withEffect">
                                  <p:stCondLst>
                                    <p:cond delay="0"/>
                                  </p:stCondLst>
                                  <p:childTnLst>
                                    <p:set>
                                      <p:cBhvr>
                                        <p:cTn id="2891" dur="1" fill="hold">
                                          <p:stCondLst>
                                            <p:cond delay="0"/>
                                          </p:stCondLst>
                                        </p:cTn>
                                        <p:tgtEl>
                                          <p:spTgt spid="794"/>
                                        </p:tgtEl>
                                        <p:attrNameLst>
                                          <p:attrName>style.visibility</p:attrName>
                                        </p:attrNameLst>
                                      </p:cBhvr>
                                      <p:to>
                                        <p:strVal val="hidden"/>
                                      </p:to>
                                    </p:set>
                                  </p:childTnLst>
                                </p:cTn>
                              </p:par>
                              <p:par>
                                <p:cTn id="2892" presetID="1" presetClass="entr" presetSubtype="0" fill="hold" grpId="0" nodeType="withEffect">
                                  <p:stCondLst>
                                    <p:cond delay="0"/>
                                  </p:stCondLst>
                                  <p:childTnLst>
                                    <p:set>
                                      <p:cBhvr>
                                        <p:cTn id="2893" dur="1" fill="hold">
                                          <p:stCondLst>
                                            <p:cond delay="0"/>
                                          </p:stCondLst>
                                        </p:cTn>
                                        <p:tgtEl>
                                          <p:spTgt spid="795"/>
                                        </p:tgtEl>
                                        <p:attrNameLst>
                                          <p:attrName>style.visibility</p:attrName>
                                        </p:attrNameLst>
                                      </p:cBhvr>
                                      <p:to>
                                        <p:strVal val="visible"/>
                                      </p:to>
                                    </p:set>
                                  </p:childTnLst>
                                </p:cTn>
                              </p:par>
                              <p:par>
                                <p:cTn id="2894" presetID="1" presetClass="entr" presetSubtype="0" fill="hold" grpId="0" nodeType="withEffect">
                                  <p:stCondLst>
                                    <p:cond delay="0"/>
                                  </p:stCondLst>
                                  <p:childTnLst>
                                    <p:set>
                                      <p:cBhvr>
                                        <p:cTn id="2895"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3"/>
                  </p:tgtEl>
                </p:cond>
              </p:nextCondLst>
            </p:seq>
            <p:seq concurrent="1" nextAc="seek">
              <p:cTn id="2896" restart="whenNotActive" fill="hold" evtFilter="cancelBubble" nodeType="interactiveSeq">
                <p:stCondLst>
                  <p:cond evt="onClick" delay="0">
                    <p:tgtEl>
                      <p:spTgt spid="796"/>
                    </p:tgtEl>
                  </p:cond>
                </p:stCondLst>
                <p:endSync evt="end" delay="0">
                  <p:rtn val="all"/>
                </p:endSync>
                <p:childTnLst>
                  <p:par>
                    <p:cTn id="2897" fill="hold">
                      <p:stCondLst>
                        <p:cond delay="0"/>
                      </p:stCondLst>
                      <p:childTnLst>
                        <p:par>
                          <p:cTn id="2898" fill="hold">
                            <p:stCondLst>
                              <p:cond delay="0"/>
                            </p:stCondLst>
                            <p:childTnLst>
                              <p:par>
                                <p:cTn id="2899" presetID="1" presetClass="exit" presetSubtype="0" fill="hold" grpId="1" nodeType="withEffect">
                                  <p:stCondLst>
                                    <p:cond delay="0"/>
                                  </p:stCondLst>
                                  <p:childTnLst>
                                    <p:set>
                                      <p:cBhvr>
                                        <p:cTn id="2900" dur="1" fill="hold">
                                          <p:stCondLst>
                                            <p:cond delay="0"/>
                                          </p:stCondLst>
                                        </p:cTn>
                                        <p:tgtEl>
                                          <p:spTgt spid="795"/>
                                        </p:tgtEl>
                                        <p:attrNameLst>
                                          <p:attrName>style.visibility</p:attrName>
                                        </p:attrNameLst>
                                      </p:cBhvr>
                                      <p:to>
                                        <p:strVal val="hidden"/>
                                      </p:to>
                                    </p:set>
                                  </p:childTnLst>
                                </p:cTn>
                              </p:par>
                              <p:par>
                                <p:cTn id="2901" presetID="1" presetClass="exit" presetSubtype="0" fill="hold" grpId="1" nodeType="withEffect">
                                  <p:stCondLst>
                                    <p:cond delay="0"/>
                                  </p:stCondLst>
                                  <p:childTnLst>
                                    <p:set>
                                      <p:cBhvr>
                                        <p:cTn id="2902" dur="1" fill="hold">
                                          <p:stCondLst>
                                            <p:cond delay="0"/>
                                          </p:stCondLst>
                                        </p:cTn>
                                        <p:tgtEl>
                                          <p:spTgt spid="796"/>
                                        </p:tgtEl>
                                        <p:attrNameLst>
                                          <p:attrName>style.visibility</p:attrName>
                                        </p:attrNameLst>
                                      </p:cBhvr>
                                      <p:to>
                                        <p:strVal val="hidden"/>
                                      </p:to>
                                    </p:set>
                                  </p:childTnLst>
                                </p:cTn>
                              </p:par>
                              <p:par>
                                <p:cTn id="2903" presetID="1" presetClass="entr" presetSubtype="0" fill="hold" grpId="0" nodeType="withEffect">
                                  <p:stCondLst>
                                    <p:cond delay="0"/>
                                  </p:stCondLst>
                                  <p:childTnLst>
                                    <p:set>
                                      <p:cBhvr>
                                        <p:cTn id="2904" dur="1" fill="hold">
                                          <p:stCondLst>
                                            <p:cond delay="0"/>
                                          </p:stCondLst>
                                        </p:cTn>
                                        <p:tgtEl>
                                          <p:spTgt spid="794"/>
                                        </p:tgtEl>
                                        <p:attrNameLst>
                                          <p:attrName>style.visibility</p:attrName>
                                        </p:attrNameLst>
                                      </p:cBhvr>
                                      <p:to>
                                        <p:strVal val="visible"/>
                                      </p:to>
                                    </p:set>
                                  </p:childTnLst>
                                </p:cTn>
                              </p:par>
                              <p:par>
                                <p:cTn id="2905" presetID="1" presetClass="entr" presetSubtype="0" fill="hold" grpId="0" nodeType="withEffect">
                                  <p:stCondLst>
                                    <p:cond delay="0"/>
                                  </p:stCondLst>
                                  <p:childTnLst>
                                    <p:set>
                                      <p:cBhvr>
                                        <p:cTn id="2906" dur="1" fill="hold">
                                          <p:stCondLst>
                                            <p:cond delay="0"/>
                                          </p:stCondLst>
                                        </p:cTn>
                                        <p:tgtEl>
                                          <p:spTgt spid="793"/>
                                        </p:tgtEl>
                                        <p:attrNameLst>
                                          <p:attrName>style.visibility</p:attrName>
                                        </p:attrNameLst>
                                      </p:cBhvr>
                                      <p:to>
                                        <p:strVal val="visible"/>
                                      </p:to>
                                    </p:set>
                                  </p:childTnLst>
                                </p:cTn>
                              </p:par>
                            </p:childTnLst>
                          </p:cTn>
                        </p:par>
                      </p:childTnLst>
                    </p:cTn>
                  </p:par>
                </p:childTnLst>
              </p:cTn>
              <p:nextCondLst>
                <p:cond evt="onClick" delay="0">
                  <p:tgtEl>
                    <p:spTgt spid="796"/>
                  </p:tgtEl>
                </p:cond>
              </p:nextCondLst>
            </p:seq>
            <p:seq concurrent="1" nextAc="seek">
              <p:cTn id="2907" restart="whenNotActive" fill="hold" evtFilter="cancelBubble" nodeType="interactiveSeq">
                <p:stCondLst>
                  <p:cond evt="onClick" delay="0">
                    <p:tgtEl>
                      <p:spTgt spid="795"/>
                    </p:tgtEl>
                  </p:cond>
                </p:stCondLst>
                <p:endSync evt="end" delay="0">
                  <p:rtn val="all"/>
                </p:endSync>
                <p:childTnLst>
                  <p:par>
                    <p:cTn id="2908" fill="hold">
                      <p:stCondLst>
                        <p:cond delay="0"/>
                      </p:stCondLst>
                      <p:childTnLst>
                        <p:par>
                          <p:cTn id="2909" fill="hold">
                            <p:stCondLst>
                              <p:cond delay="0"/>
                            </p:stCondLst>
                            <p:childTnLst>
                              <p:par>
                                <p:cTn id="2910" presetID="1" presetClass="exit" presetSubtype="0" fill="hold" grpId="2" nodeType="withEffect">
                                  <p:stCondLst>
                                    <p:cond delay="0"/>
                                  </p:stCondLst>
                                  <p:childTnLst>
                                    <p:set>
                                      <p:cBhvr>
                                        <p:cTn id="2911" dur="1" fill="hold">
                                          <p:stCondLst>
                                            <p:cond delay="0"/>
                                          </p:stCondLst>
                                        </p:cTn>
                                        <p:tgtEl>
                                          <p:spTgt spid="795"/>
                                        </p:tgtEl>
                                        <p:attrNameLst>
                                          <p:attrName>style.visibility</p:attrName>
                                        </p:attrNameLst>
                                      </p:cBhvr>
                                      <p:to>
                                        <p:strVal val="hidden"/>
                                      </p:to>
                                    </p:set>
                                  </p:childTnLst>
                                </p:cTn>
                              </p:par>
                              <p:par>
                                <p:cTn id="2912" presetID="1" presetClass="exit" presetSubtype="0" fill="hold" grpId="3" nodeType="withEffect">
                                  <p:stCondLst>
                                    <p:cond delay="0"/>
                                  </p:stCondLst>
                                  <p:childTnLst>
                                    <p:set>
                                      <p:cBhvr>
                                        <p:cTn id="2913" dur="1" fill="hold">
                                          <p:stCondLst>
                                            <p:cond delay="0"/>
                                          </p:stCondLst>
                                        </p:cTn>
                                        <p:tgtEl>
                                          <p:spTgt spid="796"/>
                                        </p:tgtEl>
                                        <p:attrNameLst>
                                          <p:attrName>style.visibility</p:attrName>
                                        </p:attrNameLst>
                                      </p:cBhvr>
                                      <p:to>
                                        <p:strVal val="hidden"/>
                                      </p:to>
                                    </p:set>
                                  </p:childTnLst>
                                </p:cTn>
                              </p:par>
                              <p:par>
                                <p:cTn id="2914" presetID="1" presetClass="entr" presetSubtype="0" fill="hold" grpId="0" nodeType="withEffect">
                                  <p:stCondLst>
                                    <p:cond delay="0"/>
                                  </p:stCondLst>
                                  <p:childTnLst>
                                    <p:set>
                                      <p:cBhvr>
                                        <p:cTn id="2915" dur="1" fill="hold">
                                          <p:stCondLst>
                                            <p:cond delay="0"/>
                                          </p:stCondLst>
                                        </p:cTn>
                                        <p:tgtEl>
                                          <p:spTgt spid="798"/>
                                        </p:tgtEl>
                                        <p:attrNameLst>
                                          <p:attrName>style.visibility</p:attrName>
                                        </p:attrNameLst>
                                      </p:cBhvr>
                                      <p:to>
                                        <p:strVal val="visible"/>
                                      </p:to>
                                    </p:set>
                                  </p:childTnLst>
                                </p:cTn>
                              </p:par>
                              <p:par>
                                <p:cTn id="2916" presetID="1" presetClass="entr" presetSubtype="0" fill="hold" grpId="0" nodeType="withEffect">
                                  <p:stCondLst>
                                    <p:cond delay="0"/>
                                  </p:stCondLst>
                                  <p:childTnLst>
                                    <p:set>
                                      <p:cBhvr>
                                        <p:cTn id="2917" dur="1" fill="hold">
                                          <p:stCondLst>
                                            <p:cond delay="0"/>
                                          </p:stCondLst>
                                        </p:cTn>
                                        <p:tgtEl>
                                          <p:spTgt spid="797"/>
                                        </p:tgtEl>
                                        <p:attrNameLst>
                                          <p:attrName>style.visibility</p:attrName>
                                        </p:attrNameLst>
                                      </p:cBhvr>
                                      <p:to>
                                        <p:strVal val="visible"/>
                                      </p:to>
                                    </p:set>
                                  </p:childTnLst>
                                </p:cTn>
                              </p:par>
                            </p:childTnLst>
                          </p:cTn>
                        </p:par>
                      </p:childTnLst>
                    </p:cTn>
                  </p:par>
                </p:childTnLst>
              </p:cTn>
              <p:nextCondLst>
                <p:cond evt="onClick" delay="0">
                  <p:tgtEl>
                    <p:spTgt spid="795"/>
                  </p:tgtEl>
                </p:cond>
              </p:nextCondLst>
            </p:seq>
            <p:seq concurrent="1" nextAc="seek">
              <p:cTn id="2918" restart="whenNotActive" fill="hold" evtFilter="cancelBubble" nodeType="interactiveSeq">
                <p:stCondLst>
                  <p:cond evt="onClick" delay="0">
                    <p:tgtEl>
                      <p:spTgt spid="798"/>
                    </p:tgtEl>
                  </p:cond>
                </p:stCondLst>
                <p:endSync evt="end" delay="0">
                  <p:rtn val="all"/>
                </p:endSync>
                <p:childTnLst>
                  <p:par>
                    <p:cTn id="2919" fill="hold">
                      <p:stCondLst>
                        <p:cond delay="0"/>
                      </p:stCondLst>
                      <p:childTnLst>
                        <p:par>
                          <p:cTn id="2920" fill="hold">
                            <p:stCondLst>
                              <p:cond delay="0"/>
                            </p:stCondLst>
                            <p:childTnLst>
                              <p:par>
                                <p:cTn id="2921" presetID="1" presetClass="exit" presetSubtype="0" fill="hold" grpId="1" nodeType="withEffect">
                                  <p:stCondLst>
                                    <p:cond delay="0"/>
                                  </p:stCondLst>
                                  <p:childTnLst>
                                    <p:set>
                                      <p:cBhvr>
                                        <p:cTn id="2922" dur="1" fill="hold">
                                          <p:stCondLst>
                                            <p:cond delay="0"/>
                                          </p:stCondLst>
                                        </p:cTn>
                                        <p:tgtEl>
                                          <p:spTgt spid="798"/>
                                        </p:tgtEl>
                                        <p:attrNameLst>
                                          <p:attrName>style.visibility</p:attrName>
                                        </p:attrNameLst>
                                      </p:cBhvr>
                                      <p:to>
                                        <p:strVal val="hidden"/>
                                      </p:to>
                                    </p:set>
                                  </p:childTnLst>
                                </p:cTn>
                              </p:par>
                              <p:par>
                                <p:cTn id="2923" presetID="1" presetClass="exit" presetSubtype="0" fill="hold" grpId="1" nodeType="withEffect">
                                  <p:stCondLst>
                                    <p:cond delay="0"/>
                                  </p:stCondLst>
                                  <p:childTnLst>
                                    <p:set>
                                      <p:cBhvr>
                                        <p:cTn id="2924" dur="1" fill="hold">
                                          <p:stCondLst>
                                            <p:cond delay="0"/>
                                          </p:stCondLst>
                                        </p:cTn>
                                        <p:tgtEl>
                                          <p:spTgt spid="797"/>
                                        </p:tgtEl>
                                        <p:attrNameLst>
                                          <p:attrName>style.visibility</p:attrName>
                                        </p:attrNameLst>
                                      </p:cBhvr>
                                      <p:to>
                                        <p:strVal val="hidden"/>
                                      </p:to>
                                    </p:set>
                                  </p:childTnLst>
                                </p:cTn>
                              </p:par>
                              <p:par>
                                <p:cTn id="2925" presetID="1" presetClass="entr" presetSubtype="0" fill="hold" grpId="3" nodeType="withEffect">
                                  <p:stCondLst>
                                    <p:cond delay="0"/>
                                  </p:stCondLst>
                                  <p:childTnLst>
                                    <p:set>
                                      <p:cBhvr>
                                        <p:cTn id="2926" dur="1" fill="hold">
                                          <p:stCondLst>
                                            <p:cond delay="0"/>
                                          </p:stCondLst>
                                        </p:cTn>
                                        <p:tgtEl>
                                          <p:spTgt spid="795"/>
                                        </p:tgtEl>
                                        <p:attrNameLst>
                                          <p:attrName>style.visibility</p:attrName>
                                        </p:attrNameLst>
                                      </p:cBhvr>
                                      <p:to>
                                        <p:strVal val="visible"/>
                                      </p:to>
                                    </p:set>
                                  </p:childTnLst>
                                </p:cTn>
                              </p:par>
                              <p:par>
                                <p:cTn id="2927" presetID="1" presetClass="entr" presetSubtype="0" fill="hold" grpId="2" nodeType="withEffect">
                                  <p:stCondLst>
                                    <p:cond delay="0"/>
                                  </p:stCondLst>
                                  <p:childTnLst>
                                    <p:set>
                                      <p:cBhvr>
                                        <p:cTn id="2928"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8"/>
                  </p:tgtEl>
                </p:cond>
              </p:nextCondLst>
            </p:seq>
            <p:seq concurrent="1" nextAc="seek">
              <p:cTn id="2929" restart="whenNotActive" fill="hold" evtFilter="cancelBubble" nodeType="interactiveSeq">
                <p:stCondLst>
                  <p:cond evt="onClick" delay="0">
                    <p:tgtEl>
                      <p:spTgt spid="797"/>
                    </p:tgtEl>
                  </p:cond>
                </p:stCondLst>
                <p:endSync evt="end" delay="0">
                  <p:rtn val="all"/>
                </p:endSync>
                <p:childTnLst>
                  <p:par>
                    <p:cTn id="2930" fill="hold">
                      <p:stCondLst>
                        <p:cond delay="0"/>
                      </p:stCondLst>
                      <p:childTnLst>
                        <p:par>
                          <p:cTn id="2931" fill="hold">
                            <p:stCondLst>
                              <p:cond delay="0"/>
                            </p:stCondLst>
                            <p:childTnLst>
                              <p:par>
                                <p:cTn id="2932" presetID="1" presetClass="exit" presetSubtype="0" fill="hold" grpId="2" nodeType="withEffect">
                                  <p:stCondLst>
                                    <p:cond delay="0"/>
                                  </p:stCondLst>
                                  <p:childTnLst>
                                    <p:set>
                                      <p:cBhvr>
                                        <p:cTn id="2933" dur="1" fill="hold">
                                          <p:stCondLst>
                                            <p:cond delay="0"/>
                                          </p:stCondLst>
                                        </p:cTn>
                                        <p:tgtEl>
                                          <p:spTgt spid="797"/>
                                        </p:tgtEl>
                                        <p:attrNameLst>
                                          <p:attrName>style.visibility</p:attrName>
                                        </p:attrNameLst>
                                      </p:cBhvr>
                                      <p:to>
                                        <p:strVal val="hidden"/>
                                      </p:to>
                                    </p:set>
                                  </p:childTnLst>
                                </p:cTn>
                              </p:par>
                              <p:par>
                                <p:cTn id="2934" presetID="1" presetClass="exit" presetSubtype="0" fill="hold" grpId="2" nodeType="withEffect">
                                  <p:stCondLst>
                                    <p:cond delay="0"/>
                                  </p:stCondLst>
                                  <p:childTnLst>
                                    <p:set>
                                      <p:cBhvr>
                                        <p:cTn id="2935" dur="1" fill="hold">
                                          <p:stCondLst>
                                            <p:cond delay="0"/>
                                          </p:stCondLst>
                                        </p:cTn>
                                        <p:tgtEl>
                                          <p:spTgt spid="798"/>
                                        </p:tgtEl>
                                        <p:attrNameLst>
                                          <p:attrName>style.visibility</p:attrName>
                                        </p:attrNameLst>
                                      </p:cBhvr>
                                      <p:to>
                                        <p:strVal val="hidden"/>
                                      </p:to>
                                    </p:set>
                                  </p:childTnLst>
                                </p:cTn>
                              </p:par>
                              <p:par>
                                <p:cTn id="2936" presetID="1" presetClass="entr" presetSubtype="0" fill="hold" grpId="3" nodeType="withEffect">
                                  <p:stCondLst>
                                    <p:cond delay="0"/>
                                  </p:stCondLst>
                                  <p:childTnLst>
                                    <p:set>
                                      <p:cBhvr>
                                        <p:cTn id="2937" dur="1" fill="hold">
                                          <p:stCondLst>
                                            <p:cond delay="0"/>
                                          </p:stCondLst>
                                        </p:cTn>
                                        <p:tgtEl>
                                          <p:spTgt spid="800"/>
                                        </p:tgtEl>
                                        <p:attrNameLst>
                                          <p:attrName>style.visibility</p:attrName>
                                        </p:attrNameLst>
                                      </p:cBhvr>
                                      <p:to>
                                        <p:strVal val="visible"/>
                                      </p:to>
                                    </p:set>
                                  </p:childTnLst>
                                </p:cTn>
                              </p:par>
                              <p:par>
                                <p:cTn id="2938" presetID="1" presetClass="entr" presetSubtype="0" fill="hold" grpId="3" nodeType="withEffect">
                                  <p:stCondLst>
                                    <p:cond delay="0"/>
                                  </p:stCondLst>
                                  <p:childTnLst>
                                    <p:set>
                                      <p:cBhvr>
                                        <p:cTn id="2939" dur="1" fill="hold">
                                          <p:stCondLst>
                                            <p:cond delay="0"/>
                                          </p:stCondLst>
                                        </p:cTn>
                                        <p:tgtEl>
                                          <p:spTgt spid="799"/>
                                        </p:tgtEl>
                                        <p:attrNameLst>
                                          <p:attrName>style.visibility</p:attrName>
                                        </p:attrNameLst>
                                      </p:cBhvr>
                                      <p:to>
                                        <p:strVal val="visible"/>
                                      </p:to>
                                    </p:set>
                                  </p:childTnLst>
                                </p:cTn>
                              </p:par>
                            </p:childTnLst>
                          </p:cTn>
                        </p:par>
                      </p:childTnLst>
                    </p:cTn>
                  </p:par>
                </p:childTnLst>
              </p:cTn>
              <p:nextCondLst>
                <p:cond evt="onClick" delay="0">
                  <p:tgtEl>
                    <p:spTgt spid="797"/>
                  </p:tgtEl>
                </p:cond>
              </p:nextCondLst>
            </p:seq>
            <p:seq concurrent="1" nextAc="seek">
              <p:cTn id="2940" restart="whenNotActive" fill="hold" evtFilter="cancelBubble" nodeType="interactiveSeq">
                <p:stCondLst>
                  <p:cond evt="onClick" delay="0">
                    <p:tgtEl>
                      <p:spTgt spid="800"/>
                    </p:tgtEl>
                  </p:cond>
                </p:stCondLst>
                <p:endSync evt="end" delay="0">
                  <p:rtn val="all"/>
                </p:endSync>
                <p:childTnLst>
                  <p:par>
                    <p:cTn id="2941" fill="hold">
                      <p:stCondLst>
                        <p:cond delay="0"/>
                      </p:stCondLst>
                      <p:childTnLst>
                        <p:par>
                          <p:cTn id="2942" fill="hold">
                            <p:stCondLst>
                              <p:cond delay="0"/>
                            </p:stCondLst>
                            <p:childTnLst>
                              <p:par>
                                <p:cTn id="2943" presetID="1" presetClass="exit" presetSubtype="0" fill="hold" grpId="1" nodeType="withEffect">
                                  <p:stCondLst>
                                    <p:cond delay="0"/>
                                  </p:stCondLst>
                                  <p:childTnLst>
                                    <p:set>
                                      <p:cBhvr>
                                        <p:cTn id="2944" dur="1" fill="hold">
                                          <p:stCondLst>
                                            <p:cond delay="0"/>
                                          </p:stCondLst>
                                        </p:cTn>
                                        <p:tgtEl>
                                          <p:spTgt spid="800"/>
                                        </p:tgtEl>
                                        <p:attrNameLst>
                                          <p:attrName>style.visibility</p:attrName>
                                        </p:attrNameLst>
                                      </p:cBhvr>
                                      <p:to>
                                        <p:strVal val="hidden"/>
                                      </p:to>
                                    </p:set>
                                  </p:childTnLst>
                                </p:cTn>
                              </p:par>
                              <p:par>
                                <p:cTn id="2945" presetID="1" presetClass="exit" presetSubtype="0" fill="hold" grpId="1" nodeType="withEffect">
                                  <p:stCondLst>
                                    <p:cond delay="0"/>
                                  </p:stCondLst>
                                  <p:childTnLst>
                                    <p:set>
                                      <p:cBhvr>
                                        <p:cTn id="2946" dur="1" fill="hold">
                                          <p:stCondLst>
                                            <p:cond delay="0"/>
                                          </p:stCondLst>
                                        </p:cTn>
                                        <p:tgtEl>
                                          <p:spTgt spid="799"/>
                                        </p:tgtEl>
                                        <p:attrNameLst>
                                          <p:attrName>style.visibility</p:attrName>
                                        </p:attrNameLst>
                                      </p:cBhvr>
                                      <p:to>
                                        <p:strVal val="hidden"/>
                                      </p:to>
                                    </p:set>
                                  </p:childTnLst>
                                </p:cTn>
                              </p:par>
                              <p:par>
                                <p:cTn id="2947" presetID="1" presetClass="entr" presetSubtype="0" fill="hold" grpId="3" nodeType="withEffect">
                                  <p:stCondLst>
                                    <p:cond delay="0"/>
                                  </p:stCondLst>
                                  <p:childTnLst>
                                    <p:set>
                                      <p:cBhvr>
                                        <p:cTn id="2948" dur="1" fill="hold">
                                          <p:stCondLst>
                                            <p:cond delay="0"/>
                                          </p:stCondLst>
                                        </p:cTn>
                                        <p:tgtEl>
                                          <p:spTgt spid="798"/>
                                        </p:tgtEl>
                                        <p:attrNameLst>
                                          <p:attrName>style.visibility</p:attrName>
                                        </p:attrNameLst>
                                      </p:cBhvr>
                                      <p:to>
                                        <p:strVal val="visible"/>
                                      </p:to>
                                    </p:set>
                                  </p:childTnLst>
                                </p:cTn>
                              </p:par>
                              <p:par>
                                <p:cTn id="2949" presetID="1" presetClass="entr" presetSubtype="0" fill="hold" grpId="3" nodeType="withEffect">
                                  <p:stCondLst>
                                    <p:cond delay="0"/>
                                  </p:stCondLst>
                                  <p:childTnLst>
                                    <p:set>
                                      <p:cBhvr>
                                        <p:cTn id="2950" dur="1" fill="hold">
                                          <p:stCondLst>
                                            <p:cond delay="0"/>
                                          </p:stCondLst>
                                        </p:cTn>
                                        <p:tgtEl>
                                          <p:spTgt spid="797"/>
                                        </p:tgtEl>
                                        <p:attrNameLst>
                                          <p:attrName>style.visibility</p:attrName>
                                        </p:attrNameLst>
                                      </p:cBhvr>
                                      <p:to>
                                        <p:strVal val="visible"/>
                                      </p:to>
                                    </p:set>
                                  </p:childTnLst>
                                </p:cTn>
                              </p:par>
                            </p:childTnLst>
                          </p:cTn>
                        </p:par>
                      </p:childTnLst>
                    </p:cTn>
                  </p:par>
                </p:childTnLst>
              </p:cTn>
              <p:nextCondLst>
                <p:cond evt="onClick" delay="0">
                  <p:tgtEl>
                    <p:spTgt spid="800"/>
                  </p:tgtEl>
                </p:cond>
              </p:nextCondLst>
            </p:seq>
            <p:seq concurrent="1" nextAc="seek">
              <p:cTn id="2951" restart="whenNotActive" fill="hold" evtFilter="cancelBubble" nodeType="interactiveSeq">
                <p:stCondLst>
                  <p:cond evt="onClick" delay="0">
                    <p:tgtEl>
                      <p:spTgt spid="799"/>
                    </p:tgtEl>
                  </p:cond>
                </p:stCondLst>
                <p:endSync evt="end" delay="0">
                  <p:rtn val="all"/>
                </p:endSync>
                <p:childTnLst>
                  <p:par>
                    <p:cTn id="2952" fill="hold">
                      <p:stCondLst>
                        <p:cond delay="0"/>
                      </p:stCondLst>
                      <p:childTnLst>
                        <p:par>
                          <p:cTn id="2953" fill="hold">
                            <p:stCondLst>
                              <p:cond delay="0"/>
                            </p:stCondLst>
                            <p:childTnLst>
                              <p:par>
                                <p:cTn id="2954" presetID="1" presetClass="exit" presetSubtype="0" fill="hold" grpId="2" nodeType="withEffect">
                                  <p:stCondLst>
                                    <p:cond delay="0"/>
                                  </p:stCondLst>
                                  <p:childTnLst>
                                    <p:set>
                                      <p:cBhvr>
                                        <p:cTn id="2955" dur="1" fill="hold">
                                          <p:stCondLst>
                                            <p:cond delay="0"/>
                                          </p:stCondLst>
                                        </p:cTn>
                                        <p:tgtEl>
                                          <p:spTgt spid="799"/>
                                        </p:tgtEl>
                                        <p:attrNameLst>
                                          <p:attrName>style.visibility</p:attrName>
                                        </p:attrNameLst>
                                      </p:cBhvr>
                                      <p:to>
                                        <p:strVal val="hidden"/>
                                      </p:to>
                                    </p:set>
                                  </p:childTnLst>
                                </p:cTn>
                              </p:par>
                              <p:par>
                                <p:cTn id="2956" presetID="1" presetClass="exit" presetSubtype="0" fill="hold" grpId="2" nodeType="withEffect">
                                  <p:stCondLst>
                                    <p:cond delay="0"/>
                                  </p:stCondLst>
                                  <p:childTnLst>
                                    <p:set>
                                      <p:cBhvr>
                                        <p:cTn id="2957" dur="1" fill="hold">
                                          <p:stCondLst>
                                            <p:cond delay="0"/>
                                          </p:stCondLst>
                                        </p:cTn>
                                        <p:tgtEl>
                                          <p:spTgt spid="800"/>
                                        </p:tgtEl>
                                        <p:attrNameLst>
                                          <p:attrName>style.visibility</p:attrName>
                                        </p:attrNameLst>
                                      </p:cBhvr>
                                      <p:to>
                                        <p:strVal val="hidden"/>
                                      </p:to>
                                    </p:set>
                                  </p:childTnLst>
                                </p:cTn>
                              </p:par>
                              <p:par>
                                <p:cTn id="2958" presetID="1" presetClass="entr" presetSubtype="0" fill="hold" grpId="3" nodeType="withEffect">
                                  <p:stCondLst>
                                    <p:cond delay="0"/>
                                  </p:stCondLst>
                                  <p:childTnLst>
                                    <p:set>
                                      <p:cBhvr>
                                        <p:cTn id="2959" dur="1" fill="hold">
                                          <p:stCondLst>
                                            <p:cond delay="0"/>
                                          </p:stCondLst>
                                        </p:cTn>
                                        <p:tgtEl>
                                          <p:spTgt spid="802"/>
                                        </p:tgtEl>
                                        <p:attrNameLst>
                                          <p:attrName>style.visibility</p:attrName>
                                        </p:attrNameLst>
                                      </p:cBhvr>
                                      <p:to>
                                        <p:strVal val="visible"/>
                                      </p:to>
                                    </p:set>
                                  </p:childTnLst>
                                </p:cTn>
                              </p:par>
                              <p:par>
                                <p:cTn id="2960" presetID="1" presetClass="entr" presetSubtype="0" fill="hold" grpId="3" nodeType="withEffect">
                                  <p:stCondLst>
                                    <p:cond delay="0"/>
                                  </p:stCondLst>
                                  <p:childTnLst>
                                    <p:set>
                                      <p:cBhvr>
                                        <p:cTn id="2961" dur="1" fill="hold">
                                          <p:stCondLst>
                                            <p:cond delay="0"/>
                                          </p:stCondLst>
                                        </p:cTn>
                                        <p:tgtEl>
                                          <p:spTgt spid="801"/>
                                        </p:tgtEl>
                                        <p:attrNameLst>
                                          <p:attrName>style.visibility</p:attrName>
                                        </p:attrNameLst>
                                      </p:cBhvr>
                                      <p:to>
                                        <p:strVal val="visible"/>
                                      </p:to>
                                    </p:set>
                                  </p:childTnLst>
                                </p:cTn>
                              </p:par>
                            </p:childTnLst>
                          </p:cTn>
                        </p:par>
                      </p:childTnLst>
                    </p:cTn>
                  </p:par>
                </p:childTnLst>
              </p:cTn>
              <p:nextCondLst>
                <p:cond evt="onClick" delay="0">
                  <p:tgtEl>
                    <p:spTgt spid="799"/>
                  </p:tgtEl>
                </p:cond>
              </p:nextCondLst>
            </p:seq>
            <p:seq concurrent="1" nextAc="seek">
              <p:cTn id="2962" restart="whenNotActive" fill="hold" evtFilter="cancelBubble" nodeType="interactiveSeq">
                <p:stCondLst>
                  <p:cond evt="onClick" delay="0">
                    <p:tgtEl>
                      <p:spTgt spid="802"/>
                    </p:tgtEl>
                  </p:cond>
                </p:stCondLst>
                <p:endSync evt="end" delay="0">
                  <p:rtn val="all"/>
                </p:endSync>
                <p:childTnLst>
                  <p:par>
                    <p:cTn id="2963" fill="hold">
                      <p:stCondLst>
                        <p:cond delay="0"/>
                      </p:stCondLst>
                      <p:childTnLst>
                        <p:par>
                          <p:cTn id="2964" fill="hold">
                            <p:stCondLst>
                              <p:cond delay="0"/>
                            </p:stCondLst>
                            <p:childTnLst>
                              <p:par>
                                <p:cTn id="2965" presetID="1" presetClass="exit" presetSubtype="0" fill="hold" grpId="1" nodeType="withEffect">
                                  <p:stCondLst>
                                    <p:cond delay="0"/>
                                  </p:stCondLst>
                                  <p:childTnLst>
                                    <p:set>
                                      <p:cBhvr>
                                        <p:cTn id="2966" dur="1" fill="hold">
                                          <p:stCondLst>
                                            <p:cond delay="0"/>
                                          </p:stCondLst>
                                        </p:cTn>
                                        <p:tgtEl>
                                          <p:spTgt spid="802"/>
                                        </p:tgtEl>
                                        <p:attrNameLst>
                                          <p:attrName>style.visibility</p:attrName>
                                        </p:attrNameLst>
                                      </p:cBhvr>
                                      <p:to>
                                        <p:strVal val="hidden"/>
                                      </p:to>
                                    </p:set>
                                  </p:childTnLst>
                                </p:cTn>
                              </p:par>
                              <p:par>
                                <p:cTn id="2967" presetID="1" presetClass="exit" presetSubtype="0" fill="hold" grpId="1" nodeType="withEffect">
                                  <p:stCondLst>
                                    <p:cond delay="0"/>
                                  </p:stCondLst>
                                  <p:childTnLst>
                                    <p:set>
                                      <p:cBhvr>
                                        <p:cTn id="2968" dur="1" fill="hold">
                                          <p:stCondLst>
                                            <p:cond delay="0"/>
                                          </p:stCondLst>
                                        </p:cTn>
                                        <p:tgtEl>
                                          <p:spTgt spid="801"/>
                                        </p:tgtEl>
                                        <p:attrNameLst>
                                          <p:attrName>style.visibility</p:attrName>
                                        </p:attrNameLst>
                                      </p:cBhvr>
                                      <p:to>
                                        <p:strVal val="hidden"/>
                                      </p:to>
                                    </p:set>
                                  </p:childTnLst>
                                </p:cTn>
                              </p:par>
                              <p:par>
                                <p:cTn id="2969" presetID="1" presetClass="entr" presetSubtype="0" fill="hold" grpId="0" nodeType="withEffect">
                                  <p:stCondLst>
                                    <p:cond delay="0"/>
                                  </p:stCondLst>
                                  <p:childTnLst>
                                    <p:set>
                                      <p:cBhvr>
                                        <p:cTn id="2970" dur="1" fill="hold">
                                          <p:stCondLst>
                                            <p:cond delay="0"/>
                                          </p:stCondLst>
                                        </p:cTn>
                                        <p:tgtEl>
                                          <p:spTgt spid="800"/>
                                        </p:tgtEl>
                                        <p:attrNameLst>
                                          <p:attrName>style.visibility</p:attrName>
                                        </p:attrNameLst>
                                      </p:cBhvr>
                                      <p:to>
                                        <p:strVal val="visible"/>
                                      </p:to>
                                    </p:set>
                                  </p:childTnLst>
                                </p:cTn>
                              </p:par>
                              <p:par>
                                <p:cTn id="2971" presetID="1" presetClass="entr" presetSubtype="0" fill="hold" grpId="0" nodeType="withEffect">
                                  <p:stCondLst>
                                    <p:cond delay="0"/>
                                  </p:stCondLst>
                                  <p:childTnLst>
                                    <p:set>
                                      <p:cBhvr>
                                        <p:cTn id="2972" dur="1" fill="hold">
                                          <p:stCondLst>
                                            <p:cond delay="0"/>
                                          </p:stCondLst>
                                        </p:cTn>
                                        <p:tgtEl>
                                          <p:spTgt spid="799"/>
                                        </p:tgtEl>
                                        <p:attrNameLst>
                                          <p:attrName>style.visibility</p:attrName>
                                        </p:attrNameLst>
                                      </p:cBhvr>
                                      <p:to>
                                        <p:strVal val="visible"/>
                                      </p:to>
                                    </p:set>
                                  </p:childTnLst>
                                </p:cTn>
                              </p:par>
                            </p:childTnLst>
                          </p:cTn>
                        </p:par>
                      </p:childTnLst>
                    </p:cTn>
                  </p:par>
                </p:childTnLst>
              </p:cTn>
              <p:nextCondLst>
                <p:cond evt="onClick" delay="0">
                  <p:tgtEl>
                    <p:spTgt spid="802"/>
                  </p:tgtEl>
                </p:cond>
              </p:nextCondLst>
            </p:seq>
            <p:seq concurrent="1" nextAc="seek">
              <p:cTn id="2973" restart="whenNotActive" fill="hold" evtFilter="cancelBubble" nodeType="interactiveSeq">
                <p:stCondLst>
                  <p:cond evt="onClick" delay="0">
                    <p:tgtEl>
                      <p:spTgt spid="801"/>
                    </p:tgtEl>
                  </p:cond>
                </p:stCondLst>
                <p:endSync evt="end" delay="0">
                  <p:rtn val="all"/>
                </p:endSync>
                <p:childTnLst>
                  <p:par>
                    <p:cTn id="2974" fill="hold">
                      <p:stCondLst>
                        <p:cond delay="0"/>
                      </p:stCondLst>
                      <p:childTnLst>
                        <p:par>
                          <p:cTn id="2975" fill="hold">
                            <p:stCondLst>
                              <p:cond delay="0"/>
                            </p:stCondLst>
                            <p:childTnLst>
                              <p:par>
                                <p:cTn id="2976" presetID="1" presetClass="exit" presetSubtype="0" fill="hold" grpId="2" nodeType="withEffect">
                                  <p:stCondLst>
                                    <p:cond delay="0"/>
                                  </p:stCondLst>
                                  <p:childTnLst>
                                    <p:set>
                                      <p:cBhvr>
                                        <p:cTn id="2977" dur="1" fill="hold">
                                          <p:stCondLst>
                                            <p:cond delay="0"/>
                                          </p:stCondLst>
                                        </p:cTn>
                                        <p:tgtEl>
                                          <p:spTgt spid="801"/>
                                        </p:tgtEl>
                                        <p:attrNameLst>
                                          <p:attrName>style.visibility</p:attrName>
                                        </p:attrNameLst>
                                      </p:cBhvr>
                                      <p:to>
                                        <p:strVal val="hidden"/>
                                      </p:to>
                                    </p:set>
                                  </p:childTnLst>
                                </p:cTn>
                              </p:par>
                              <p:par>
                                <p:cTn id="2978" presetID="1" presetClass="exit" presetSubtype="0" fill="hold" grpId="2" nodeType="withEffect">
                                  <p:stCondLst>
                                    <p:cond delay="0"/>
                                  </p:stCondLst>
                                  <p:childTnLst>
                                    <p:set>
                                      <p:cBhvr>
                                        <p:cTn id="2979" dur="1" fill="hold">
                                          <p:stCondLst>
                                            <p:cond delay="0"/>
                                          </p:stCondLst>
                                        </p:cTn>
                                        <p:tgtEl>
                                          <p:spTgt spid="802"/>
                                        </p:tgtEl>
                                        <p:attrNameLst>
                                          <p:attrName>style.visibility</p:attrName>
                                        </p:attrNameLst>
                                      </p:cBhvr>
                                      <p:to>
                                        <p:strVal val="hidden"/>
                                      </p:to>
                                    </p:set>
                                  </p:childTnLst>
                                </p:cTn>
                              </p:par>
                              <p:par>
                                <p:cTn id="2980" presetID="1" presetClass="entr" presetSubtype="0" fill="hold" grpId="0" nodeType="withEffect">
                                  <p:stCondLst>
                                    <p:cond delay="0"/>
                                  </p:stCondLst>
                                  <p:childTnLst>
                                    <p:set>
                                      <p:cBhvr>
                                        <p:cTn id="2981" dur="1" fill="hold">
                                          <p:stCondLst>
                                            <p:cond delay="0"/>
                                          </p:stCondLst>
                                        </p:cTn>
                                        <p:tgtEl>
                                          <p:spTgt spid="804"/>
                                        </p:tgtEl>
                                        <p:attrNameLst>
                                          <p:attrName>style.visibility</p:attrName>
                                        </p:attrNameLst>
                                      </p:cBhvr>
                                      <p:to>
                                        <p:strVal val="visible"/>
                                      </p:to>
                                    </p:set>
                                  </p:childTnLst>
                                </p:cTn>
                              </p:par>
                              <p:par>
                                <p:cTn id="2982" presetID="1" presetClass="entr" presetSubtype="0" fill="hold" grpId="0" nodeType="withEffect">
                                  <p:stCondLst>
                                    <p:cond delay="0"/>
                                  </p:stCondLst>
                                  <p:childTnLst>
                                    <p:set>
                                      <p:cBhvr>
                                        <p:cTn id="2983" dur="1" fill="hold">
                                          <p:stCondLst>
                                            <p:cond delay="0"/>
                                          </p:stCondLst>
                                        </p:cTn>
                                        <p:tgtEl>
                                          <p:spTgt spid="803"/>
                                        </p:tgtEl>
                                        <p:attrNameLst>
                                          <p:attrName>style.visibility</p:attrName>
                                        </p:attrNameLst>
                                      </p:cBhvr>
                                      <p:to>
                                        <p:strVal val="visible"/>
                                      </p:to>
                                    </p:set>
                                  </p:childTnLst>
                                </p:cTn>
                              </p:par>
                            </p:childTnLst>
                          </p:cTn>
                        </p:par>
                      </p:childTnLst>
                    </p:cTn>
                  </p:par>
                </p:childTnLst>
              </p:cTn>
              <p:nextCondLst>
                <p:cond evt="onClick" delay="0">
                  <p:tgtEl>
                    <p:spTgt spid="801"/>
                  </p:tgtEl>
                </p:cond>
              </p:nextCondLst>
            </p:seq>
            <p:seq concurrent="1" nextAc="seek">
              <p:cTn id="2984" restart="whenNotActive" fill="hold" evtFilter="cancelBubble" nodeType="interactiveSeq">
                <p:stCondLst>
                  <p:cond evt="onClick" delay="0">
                    <p:tgtEl>
                      <p:spTgt spid="804"/>
                    </p:tgtEl>
                  </p:cond>
                </p:stCondLst>
                <p:endSync evt="end" delay="0">
                  <p:rtn val="all"/>
                </p:endSync>
                <p:childTnLst>
                  <p:par>
                    <p:cTn id="2985" fill="hold">
                      <p:stCondLst>
                        <p:cond delay="0"/>
                      </p:stCondLst>
                      <p:childTnLst>
                        <p:par>
                          <p:cTn id="2986" fill="hold">
                            <p:stCondLst>
                              <p:cond delay="0"/>
                            </p:stCondLst>
                            <p:childTnLst>
                              <p:par>
                                <p:cTn id="2987" presetID="1" presetClass="exit" presetSubtype="0" fill="hold" grpId="1" nodeType="withEffect">
                                  <p:stCondLst>
                                    <p:cond delay="0"/>
                                  </p:stCondLst>
                                  <p:childTnLst>
                                    <p:set>
                                      <p:cBhvr>
                                        <p:cTn id="2988" dur="1" fill="hold">
                                          <p:stCondLst>
                                            <p:cond delay="0"/>
                                          </p:stCondLst>
                                        </p:cTn>
                                        <p:tgtEl>
                                          <p:spTgt spid="804"/>
                                        </p:tgtEl>
                                        <p:attrNameLst>
                                          <p:attrName>style.visibility</p:attrName>
                                        </p:attrNameLst>
                                      </p:cBhvr>
                                      <p:to>
                                        <p:strVal val="hidden"/>
                                      </p:to>
                                    </p:set>
                                  </p:childTnLst>
                                </p:cTn>
                              </p:par>
                              <p:par>
                                <p:cTn id="2989" presetID="1" presetClass="exit" presetSubtype="0" fill="hold" grpId="1" nodeType="withEffect">
                                  <p:stCondLst>
                                    <p:cond delay="0"/>
                                  </p:stCondLst>
                                  <p:childTnLst>
                                    <p:set>
                                      <p:cBhvr>
                                        <p:cTn id="2990" dur="1" fill="hold">
                                          <p:stCondLst>
                                            <p:cond delay="0"/>
                                          </p:stCondLst>
                                        </p:cTn>
                                        <p:tgtEl>
                                          <p:spTgt spid="803"/>
                                        </p:tgtEl>
                                        <p:attrNameLst>
                                          <p:attrName>style.visibility</p:attrName>
                                        </p:attrNameLst>
                                      </p:cBhvr>
                                      <p:to>
                                        <p:strVal val="hidden"/>
                                      </p:to>
                                    </p:set>
                                  </p:childTnLst>
                                </p:cTn>
                              </p:par>
                              <p:par>
                                <p:cTn id="2991" presetID="1" presetClass="entr" presetSubtype="0" fill="hold" grpId="0" nodeType="withEffect">
                                  <p:stCondLst>
                                    <p:cond delay="0"/>
                                  </p:stCondLst>
                                  <p:childTnLst>
                                    <p:set>
                                      <p:cBhvr>
                                        <p:cTn id="2992" dur="1" fill="hold">
                                          <p:stCondLst>
                                            <p:cond delay="0"/>
                                          </p:stCondLst>
                                        </p:cTn>
                                        <p:tgtEl>
                                          <p:spTgt spid="802"/>
                                        </p:tgtEl>
                                        <p:attrNameLst>
                                          <p:attrName>style.visibility</p:attrName>
                                        </p:attrNameLst>
                                      </p:cBhvr>
                                      <p:to>
                                        <p:strVal val="visible"/>
                                      </p:to>
                                    </p:set>
                                  </p:childTnLst>
                                </p:cTn>
                              </p:par>
                              <p:par>
                                <p:cTn id="2993" presetID="1" presetClass="entr" presetSubtype="0" fill="hold" grpId="0" nodeType="withEffect">
                                  <p:stCondLst>
                                    <p:cond delay="0"/>
                                  </p:stCondLst>
                                  <p:childTnLst>
                                    <p:set>
                                      <p:cBhvr>
                                        <p:cTn id="2994" dur="1" fill="hold">
                                          <p:stCondLst>
                                            <p:cond delay="0"/>
                                          </p:stCondLst>
                                        </p:cTn>
                                        <p:tgtEl>
                                          <p:spTgt spid="801"/>
                                        </p:tgtEl>
                                        <p:attrNameLst>
                                          <p:attrName>style.visibility</p:attrName>
                                        </p:attrNameLst>
                                      </p:cBhvr>
                                      <p:to>
                                        <p:strVal val="visible"/>
                                      </p:to>
                                    </p:set>
                                  </p:childTnLst>
                                </p:cTn>
                              </p:par>
                            </p:childTnLst>
                          </p:cTn>
                        </p:par>
                      </p:childTnLst>
                    </p:cTn>
                  </p:par>
                </p:childTnLst>
              </p:cTn>
              <p:nextCondLst>
                <p:cond evt="onClick" delay="0">
                  <p:tgtEl>
                    <p:spTgt spid="804"/>
                  </p:tgtEl>
                </p:cond>
              </p:nextCondLst>
            </p:seq>
            <p:seq concurrent="1" nextAc="seek">
              <p:cTn id="2995" restart="whenNotActive" fill="hold" evtFilter="cancelBubble" nodeType="interactiveSeq">
                <p:stCondLst>
                  <p:cond evt="onClick" delay="0">
                    <p:tgtEl>
                      <p:spTgt spid="803"/>
                    </p:tgtEl>
                  </p:cond>
                </p:stCondLst>
                <p:endSync evt="end" delay="0">
                  <p:rtn val="all"/>
                </p:endSync>
                <p:childTnLst>
                  <p:par>
                    <p:cTn id="2996" fill="hold">
                      <p:stCondLst>
                        <p:cond delay="0"/>
                      </p:stCondLst>
                      <p:childTnLst>
                        <p:par>
                          <p:cTn id="2997" fill="hold">
                            <p:stCondLst>
                              <p:cond delay="0"/>
                            </p:stCondLst>
                            <p:childTnLst>
                              <p:par>
                                <p:cTn id="2998" presetID="1" presetClass="exit" presetSubtype="0" fill="hold" grpId="2" nodeType="withEffect">
                                  <p:stCondLst>
                                    <p:cond delay="0"/>
                                  </p:stCondLst>
                                  <p:childTnLst>
                                    <p:set>
                                      <p:cBhvr>
                                        <p:cTn id="2999" dur="1" fill="hold">
                                          <p:stCondLst>
                                            <p:cond delay="0"/>
                                          </p:stCondLst>
                                        </p:cTn>
                                        <p:tgtEl>
                                          <p:spTgt spid="803"/>
                                        </p:tgtEl>
                                        <p:attrNameLst>
                                          <p:attrName>style.visibility</p:attrName>
                                        </p:attrNameLst>
                                      </p:cBhvr>
                                      <p:to>
                                        <p:strVal val="hidden"/>
                                      </p:to>
                                    </p:set>
                                  </p:childTnLst>
                                </p:cTn>
                              </p:par>
                              <p:par>
                                <p:cTn id="3000" presetID="1" presetClass="exit" presetSubtype="0" fill="hold" grpId="2" nodeType="withEffect">
                                  <p:stCondLst>
                                    <p:cond delay="0"/>
                                  </p:stCondLst>
                                  <p:childTnLst>
                                    <p:set>
                                      <p:cBhvr>
                                        <p:cTn id="3001" dur="1" fill="hold">
                                          <p:stCondLst>
                                            <p:cond delay="0"/>
                                          </p:stCondLst>
                                        </p:cTn>
                                        <p:tgtEl>
                                          <p:spTgt spid="804"/>
                                        </p:tgtEl>
                                        <p:attrNameLst>
                                          <p:attrName>style.visibility</p:attrName>
                                        </p:attrNameLst>
                                      </p:cBhvr>
                                      <p:to>
                                        <p:strVal val="hidden"/>
                                      </p:to>
                                    </p:set>
                                  </p:childTnLst>
                                </p:cTn>
                              </p:par>
                              <p:par>
                                <p:cTn id="3002" presetID="1" presetClass="entr" presetSubtype="0" fill="hold" grpId="3" nodeType="withEffect">
                                  <p:stCondLst>
                                    <p:cond delay="0"/>
                                  </p:stCondLst>
                                  <p:childTnLst>
                                    <p:set>
                                      <p:cBhvr>
                                        <p:cTn id="3003" dur="1" fill="hold">
                                          <p:stCondLst>
                                            <p:cond delay="0"/>
                                          </p:stCondLst>
                                        </p:cTn>
                                        <p:tgtEl>
                                          <p:spTgt spid="806"/>
                                        </p:tgtEl>
                                        <p:attrNameLst>
                                          <p:attrName>style.visibility</p:attrName>
                                        </p:attrNameLst>
                                      </p:cBhvr>
                                      <p:to>
                                        <p:strVal val="visible"/>
                                      </p:to>
                                    </p:set>
                                  </p:childTnLst>
                                </p:cTn>
                              </p:par>
                              <p:par>
                                <p:cTn id="3004" presetID="1" presetClass="entr" presetSubtype="0" fill="hold" grpId="3" nodeType="withEffect">
                                  <p:stCondLst>
                                    <p:cond delay="0"/>
                                  </p:stCondLst>
                                  <p:childTnLst>
                                    <p:set>
                                      <p:cBhvr>
                                        <p:cTn id="3005" dur="1" fill="hold">
                                          <p:stCondLst>
                                            <p:cond delay="0"/>
                                          </p:stCondLst>
                                        </p:cTn>
                                        <p:tgtEl>
                                          <p:spTgt spid="805"/>
                                        </p:tgtEl>
                                        <p:attrNameLst>
                                          <p:attrName>style.visibility</p:attrName>
                                        </p:attrNameLst>
                                      </p:cBhvr>
                                      <p:to>
                                        <p:strVal val="visible"/>
                                      </p:to>
                                    </p:set>
                                  </p:childTnLst>
                                </p:cTn>
                              </p:par>
                            </p:childTnLst>
                          </p:cTn>
                        </p:par>
                      </p:childTnLst>
                    </p:cTn>
                  </p:par>
                </p:childTnLst>
              </p:cTn>
              <p:nextCondLst>
                <p:cond evt="onClick" delay="0">
                  <p:tgtEl>
                    <p:spTgt spid="803"/>
                  </p:tgtEl>
                </p:cond>
              </p:nextCondLst>
            </p:seq>
            <p:seq concurrent="1" nextAc="seek">
              <p:cTn id="3006" restart="whenNotActive" fill="hold" evtFilter="cancelBubble" nodeType="interactiveSeq">
                <p:stCondLst>
                  <p:cond evt="onClick" delay="0">
                    <p:tgtEl>
                      <p:spTgt spid="806"/>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withEffect">
                                  <p:stCondLst>
                                    <p:cond delay="0"/>
                                  </p:stCondLst>
                                  <p:childTnLst>
                                    <p:set>
                                      <p:cBhvr>
                                        <p:cTn id="3010" dur="1" fill="hold">
                                          <p:stCondLst>
                                            <p:cond delay="0"/>
                                          </p:stCondLst>
                                        </p:cTn>
                                        <p:tgtEl>
                                          <p:spTgt spid="806"/>
                                        </p:tgtEl>
                                        <p:attrNameLst>
                                          <p:attrName>style.visibility</p:attrName>
                                        </p:attrNameLst>
                                      </p:cBhvr>
                                      <p:to>
                                        <p:strVal val="hidden"/>
                                      </p:to>
                                    </p:set>
                                  </p:childTnLst>
                                </p:cTn>
                              </p:par>
                              <p:par>
                                <p:cTn id="3011" presetID="1" presetClass="exit" presetSubtype="0" fill="hold" grpId="1" nodeType="withEffect">
                                  <p:stCondLst>
                                    <p:cond delay="0"/>
                                  </p:stCondLst>
                                  <p:childTnLst>
                                    <p:set>
                                      <p:cBhvr>
                                        <p:cTn id="3012" dur="1" fill="hold">
                                          <p:stCondLst>
                                            <p:cond delay="0"/>
                                          </p:stCondLst>
                                        </p:cTn>
                                        <p:tgtEl>
                                          <p:spTgt spid="805"/>
                                        </p:tgtEl>
                                        <p:attrNameLst>
                                          <p:attrName>style.visibility</p:attrName>
                                        </p:attrNameLst>
                                      </p:cBhvr>
                                      <p:to>
                                        <p:strVal val="hidden"/>
                                      </p:to>
                                    </p:set>
                                  </p:childTnLst>
                                </p:cTn>
                              </p:par>
                              <p:par>
                                <p:cTn id="3013" presetID="1" presetClass="entr" presetSubtype="0" fill="hold" grpId="3" nodeType="withEffect">
                                  <p:stCondLst>
                                    <p:cond delay="0"/>
                                  </p:stCondLst>
                                  <p:childTnLst>
                                    <p:set>
                                      <p:cBhvr>
                                        <p:cTn id="3014" dur="1" fill="hold">
                                          <p:stCondLst>
                                            <p:cond delay="0"/>
                                          </p:stCondLst>
                                        </p:cTn>
                                        <p:tgtEl>
                                          <p:spTgt spid="804"/>
                                        </p:tgtEl>
                                        <p:attrNameLst>
                                          <p:attrName>style.visibility</p:attrName>
                                        </p:attrNameLst>
                                      </p:cBhvr>
                                      <p:to>
                                        <p:strVal val="visible"/>
                                      </p:to>
                                    </p:set>
                                  </p:childTnLst>
                                </p:cTn>
                              </p:par>
                              <p:par>
                                <p:cTn id="3015" presetID="1" presetClass="entr" presetSubtype="0" fill="hold" grpId="3" nodeType="withEffect">
                                  <p:stCondLst>
                                    <p:cond delay="0"/>
                                  </p:stCondLst>
                                  <p:childTnLst>
                                    <p:set>
                                      <p:cBhvr>
                                        <p:cTn id="3016" dur="1" fill="hold">
                                          <p:stCondLst>
                                            <p:cond delay="0"/>
                                          </p:stCondLst>
                                        </p:cTn>
                                        <p:tgtEl>
                                          <p:spTgt spid="803"/>
                                        </p:tgtEl>
                                        <p:attrNameLst>
                                          <p:attrName>style.visibility</p:attrName>
                                        </p:attrNameLst>
                                      </p:cBhvr>
                                      <p:to>
                                        <p:strVal val="visible"/>
                                      </p:to>
                                    </p:set>
                                  </p:childTnLst>
                                </p:cTn>
                              </p:par>
                            </p:childTnLst>
                          </p:cTn>
                        </p:par>
                      </p:childTnLst>
                    </p:cTn>
                  </p:par>
                </p:childTnLst>
              </p:cTn>
              <p:nextCondLst>
                <p:cond evt="onClick" delay="0">
                  <p:tgtEl>
                    <p:spTgt spid="806"/>
                  </p:tgtEl>
                </p:cond>
              </p:nextCondLst>
            </p:seq>
            <p:seq concurrent="1" nextAc="seek">
              <p:cTn id="3017" restart="whenNotActive" fill="hold" evtFilter="cancelBubble" nodeType="interactiveSeq">
                <p:stCondLst>
                  <p:cond evt="onClick" delay="0">
                    <p:tgtEl>
                      <p:spTgt spid="805"/>
                    </p:tgtEl>
                  </p:cond>
                </p:stCondLst>
                <p:endSync evt="end" delay="0">
                  <p:rtn val="all"/>
                </p:endSync>
                <p:childTnLst>
                  <p:par>
                    <p:cTn id="3018" fill="hold">
                      <p:stCondLst>
                        <p:cond delay="0"/>
                      </p:stCondLst>
                      <p:childTnLst>
                        <p:par>
                          <p:cTn id="3019" fill="hold">
                            <p:stCondLst>
                              <p:cond delay="0"/>
                            </p:stCondLst>
                            <p:childTnLst>
                              <p:par>
                                <p:cTn id="3020" presetID="1" presetClass="exit" presetSubtype="0" fill="hold" grpId="2" nodeType="withEffect">
                                  <p:stCondLst>
                                    <p:cond delay="0"/>
                                  </p:stCondLst>
                                  <p:childTnLst>
                                    <p:set>
                                      <p:cBhvr>
                                        <p:cTn id="3021" dur="1" fill="hold">
                                          <p:stCondLst>
                                            <p:cond delay="0"/>
                                          </p:stCondLst>
                                        </p:cTn>
                                        <p:tgtEl>
                                          <p:spTgt spid="805"/>
                                        </p:tgtEl>
                                        <p:attrNameLst>
                                          <p:attrName>style.visibility</p:attrName>
                                        </p:attrNameLst>
                                      </p:cBhvr>
                                      <p:to>
                                        <p:strVal val="hidden"/>
                                      </p:to>
                                    </p:set>
                                  </p:childTnLst>
                                </p:cTn>
                              </p:par>
                              <p:par>
                                <p:cTn id="3022" presetID="1" presetClass="exit" presetSubtype="0" fill="hold" grpId="2" nodeType="withEffect">
                                  <p:stCondLst>
                                    <p:cond delay="0"/>
                                  </p:stCondLst>
                                  <p:childTnLst>
                                    <p:set>
                                      <p:cBhvr>
                                        <p:cTn id="3023" dur="1" fill="hold">
                                          <p:stCondLst>
                                            <p:cond delay="0"/>
                                          </p:stCondLst>
                                        </p:cTn>
                                        <p:tgtEl>
                                          <p:spTgt spid="806"/>
                                        </p:tgtEl>
                                        <p:attrNameLst>
                                          <p:attrName>style.visibility</p:attrName>
                                        </p:attrNameLst>
                                      </p:cBhvr>
                                      <p:to>
                                        <p:strVal val="hidden"/>
                                      </p:to>
                                    </p:set>
                                  </p:childTnLst>
                                </p:cTn>
                              </p:par>
                              <p:par>
                                <p:cTn id="3024" presetID="1" presetClass="entr" presetSubtype="0" fill="hold" grpId="0" nodeType="withEffect">
                                  <p:stCondLst>
                                    <p:cond delay="0"/>
                                  </p:stCondLst>
                                  <p:childTnLst>
                                    <p:set>
                                      <p:cBhvr>
                                        <p:cTn id="3025" dur="1" fill="hold">
                                          <p:stCondLst>
                                            <p:cond delay="0"/>
                                          </p:stCondLst>
                                        </p:cTn>
                                        <p:tgtEl>
                                          <p:spTgt spid="808"/>
                                        </p:tgtEl>
                                        <p:attrNameLst>
                                          <p:attrName>style.visibility</p:attrName>
                                        </p:attrNameLst>
                                      </p:cBhvr>
                                      <p:to>
                                        <p:strVal val="visible"/>
                                      </p:to>
                                    </p:set>
                                  </p:childTnLst>
                                </p:cTn>
                              </p:par>
                              <p:par>
                                <p:cTn id="3026" presetID="1" presetClass="entr" presetSubtype="0" fill="hold" grpId="0" nodeType="withEffect">
                                  <p:stCondLst>
                                    <p:cond delay="0"/>
                                  </p:stCondLst>
                                  <p:childTnLst>
                                    <p:set>
                                      <p:cBhvr>
                                        <p:cTn id="3027" dur="1" fill="hold">
                                          <p:stCondLst>
                                            <p:cond delay="0"/>
                                          </p:stCondLst>
                                        </p:cTn>
                                        <p:tgtEl>
                                          <p:spTgt spid="807"/>
                                        </p:tgtEl>
                                        <p:attrNameLst>
                                          <p:attrName>style.visibility</p:attrName>
                                        </p:attrNameLst>
                                      </p:cBhvr>
                                      <p:to>
                                        <p:strVal val="visible"/>
                                      </p:to>
                                    </p:set>
                                  </p:childTnLst>
                                </p:cTn>
                              </p:par>
                            </p:childTnLst>
                          </p:cTn>
                        </p:par>
                      </p:childTnLst>
                    </p:cTn>
                  </p:par>
                </p:childTnLst>
              </p:cTn>
              <p:nextCondLst>
                <p:cond evt="onClick" delay="0">
                  <p:tgtEl>
                    <p:spTgt spid="805"/>
                  </p:tgtEl>
                </p:cond>
              </p:nextCondLst>
            </p:seq>
            <p:seq concurrent="1" nextAc="seek">
              <p:cTn id="3028" restart="whenNotActive" fill="hold" evtFilter="cancelBubble" nodeType="interactiveSeq">
                <p:stCondLst>
                  <p:cond evt="onClick" delay="0">
                    <p:tgtEl>
                      <p:spTgt spid="808"/>
                    </p:tgtEl>
                  </p:cond>
                </p:stCondLst>
                <p:endSync evt="end" delay="0">
                  <p:rtn val="all"/>
                </p:endSync>
                <p:childTnLst>
                  <p:par>
                    <p:cTn id="3029" fill="hold">
                      <p:stCondLst>
                        <p:cond delay="0"/>
                      </p:stCondLst>
                      <p:childTnLst>
                        <p:par>
                          <p:cTn id="3030" fill="hold">
                            <p:stCondLst>
                              <p:cond delay="0"/>
                            </p:stCondLst>
                            <p:childTnLst>
                              <p:par>
                                <p:cTn id="3031" presetID="1" presetClass="exit" presetSubtype="0" fill="hold" grpId="1" nodeType="withEffect">
                                  <p:stCondLst>
                                    <p:cond delay="0"/>
                                  </p:stCondLst>
                                  <p:childTnLst>
                                    <p:set>
                                      <p:cBhvr>
                                        <p:cTn id="3032" dur="1" fill="hold">
                                          <p:stCondLst>
                                            <p:cond delay="0"/>
                                          </p:stCondLst>
                                        </p:cTn>
                                        <p:tgtEl>
                                          <p:spTgt spid="808"/>
                                        </p:tgtEl>
                                        <p:attrNameLst>
                                          <p:attrName>style.visibility</p:attrName>
                                        </p:attrNameLst>
                                      </p:cBhvr>
                                      <p:to>
                                        <p:strVal val="hidden"/>
                                      </p:to>
                                    </p:set>
                                  </p:childTnLst>
                                </p:cTn>
                              </p:par>
                              <p:par>
                                <p:cTn id="3033" presetID="1" presetClass="exit" presetSubtype="0" fill="hold" grpId="1" nodeType="withEffect">
                                  <p:stCondLst>
                                    <p:cond delay="0"/>
                                  </p:stCondLst>
                                  <p:childTnLst>
                                    <p:set>
                                      <p:cBhvr>
                                        <p:cTn id="3034" dur="1" fill="hold">
                                          <p:stCondLst>
                                            <p:cond delay="0"/>
                                          </p:stCondLst>
                                        </p:cTn>
                                        <p:tgtEl>
                                          <p:spTgt spid="807"/>
                                        </p:tgtEl>
                                        <p:attrNameLst>
                                          <p:attrName>style.visibility</p:attrName>
                                        </p:attrNameLst>
                                      </p:cBhvr>
                                      <p:to>
                                        <p:strVal val="hidden"/>
                                      </p:to>
                                    </p:set>
                                  </p:childTnLst>
                                </p:cTn>
                              </p:par>
                              <p:par>
                                <p:cTn id="3035" presetID="1" presetClass="entr" presetSubtype="0" fill="hold" grpId="0" nodeType="withEffect">
                                  <p:stCondLst>
                                    <p:cond delay="0"/>
                                  </p:stCondLst>
                                  <p:childTnLst>
                                    <p:set>
                                      <p:cBhvr>
                                        <p:cTn id="3036" dur="1" fill="hold">
                                          <p:stCondLst>
                                            <p:cond delay="0"/>
                                          </p:stCondLst>
                                        </p:cTn>
                                        <p:tgtEl>
                                          <p:spTgt spid="806"/>
                                        </p:tgtEl>
                                        <p:attrNameLst>
                                          <p:attrName>style.visibility</p:attrName>
                                        </p:attrNameLst>
                                      </p:cBhvr>
                                      <p:to>
                                        <p:strVal val="visible"/>
                                      </p:to>
                                    </p:set>
                                  </p:childTnLst>
                                </p:cTn>
                              </p:par>
                              <p:par>
                                <p:cTn id="3037" presetID="1" presetClass="entr" presetSubtype="0" fill="hold" grpId="0" nodeType="withEffect">
                                  <p:stCondLst>
                                    <p:cond delay="0"/>
                                  </p:stCondLst>
                                  <p:childTnLst>
                                    <p:set>
                                      <p:cBhvr>
                                        <p:cTn id="3038" dur="1" fill="hold">
                                          <p:stCondLst>
                                            <p:cond delay="0"/>
                                          </p:stCondLst>
                                        </p:cTn>
                                        <p:tgtEl>
                                          <p:spTgt spid="805"/>
                                        </p:tgtEl>
                                        <p:attrNameLst>
                                          <p:attrName>style.visibility</p:attrName>
                                        </p:attrNameLst>
                                      </p:cBhvr>
                                      <p:to>
                                        <p:strVal val="visible"/>
                                      </p:to>
                                    </p:set>
                                  </p:childTnLst>
                                </p:cTn>
                              </p:par>
                            </p:childTnLst>
                          </p:cTn>
                        </p:par>
                      </p:childTnLst>
                    </p:cTn>
                  </p:par>
                </p:childTnLst>
              </p:cTn>
              <p:nextCondLst>
                <p:cond evt="onClick" delay="0">
                  <p:tgtEl>
                    <p:spTgt spid="808"/>
                  </p:tgtEl>
                </p:cond>
              </p:nextCondLst>
            </p:seq>
            <p:seq concurrent="1" nextAc="seek">
              <p:cTn id="3039" restart="whenNotActive" fill="hold" evtFilter="cancelBubble" nodeType="interactiveSeq">
                <p:stCondLst>
                  <p:cond evt="onClick" delay="0">
                    <p:tgtEl>
                      <p:spTgt spid="807"/>
                    </p:tgtEl>
                  </p:cond>
                </p:stCondLst>
                <p:endSync evt="end" delay="0">
                  <p:rtn val="all"/>
                </p:endSync>
                <p:childTnLst>
                  <p:par>
                    <p:cTn id="3040" fill="hold">
                      <p:stCondLst>
                        <p:cond delay="0"/>
                      </p:stCondLst>
                      <p:childTnLst>
                        <p:par>
                          <p:cTn id="3041" fill="hold">
                            <p:stCondLst>
                              <p:cond delay="0"/>
                            </p:stCondLst>
                            <p:childTnLst>
                              <p:par>
                                <p:cTn id="3042" presetID="1" presetClass="exit" presetSubtype="0" fill="hold" grpId="2" nodeType="withEffect">
                                  <p:stCondLst>
                                    <p:cond delay="0"/>
                                  </p:stCondLst>
                                  <p:childTnLst>
                                    <p:set>
                                      <p:cBhvr>
                                        <p:cTn id="3043" dur="1" fill="hold">
                                          <p:stCondLst>
                                            <p:cond delay="0"/>
                                          </p:stCondLst>
                                        </p:cTn>
                                        <p:tgtEl>
                                          <p:spTgt spid="807"/>
                                        </p:tgtEl>
                                        <p:attrNameLst>
                                          <p:attrName>style.visibility</p:attrName>
                                        </p:attrNameLst>
                                      </p:cBhvr>
                                      <p:to>
                                        <p:strVal val="hidden"/>
                                      </p:to>
                                    </p:set>
                                  </p:childTnLst>
                                </p:cTn>
                              </p:par>
                              <p:par>
                                <p:cTn id="3044" presetID="1" presetClass="exit" presetSubtype="0" fill="hold" grpId="2" nodeType="withEffect">
                                  <p:stCondLst>
                                    <p:cond delay="0"/>
                                  </p:stCondLst>
                                  <p:childTnLst>
                                    <p:set>
                                      <p:cBhvr>
                                        <p:cTn id="3045" dur="1" fill="hold">
                                          <p:stCondLst>
                                            <p:cond delay="0"/>
                                          </p:stCondLst>
                                        </p:cTn>
                                        <p:tgtEl>
                                          <p:spTgt spid="808"/>
                                        </p:tgtEl>
                                        <p:attrNameLst>
                                          <p:attrName>style.visibility</p:attrName>
                                        </p:attrNameLst>
                                      </p:cBhvr>
                                      <p:to>
                                        <p:strVal val="hidden"/>
                                      </p:to>
                                    </p:set>
                                  </p:childTnLst>
                                </p:cTn>
                              </p:par>
                              <p:par>
                                <p:cTn id="3046" presetID="1" presetClass="entr" presetSubtype="0" fill="hold" grpId="3" nodeType="withEffect">
                                  <p:stCondLst>
                                    <p:cond delay="0"/>
                                  </p:stCondLst>
                                  <p:childTnLst>
                                    <p:set>
                                      <p:cBhvr>
                                        <p:cTn id="3047" dur="1" fill="hold">
                                          <p:stCondLst>
                                            <p:cond delay="0"/>
                                          </p:stCondLst>
                                        </p:cTn>
                                        <p:tgtEl>
                                          <p:spTgt spid="810"/>
                                        </p:tgtEl>
                                        <p:attrNameLst>
                                          <p:attrName>style.visibility</p:attrName>
                                        </p:attrNameLst>
                                      </p:cBhvr>
                                      <p:to>
                                        <p:strVal val="visible"/>
                                      </p:to>
                                    </p:set>
                                  </p:childTnLst>
                                </p:cTn>
                              </p:par>
                              <p:par>
                                <p:cTn id="3048" presetID="1" presetClass="entr" presetSubtype="0" fill="hold" grpId="3" nodeType="withEffect">
                                  <p:stCondLst>
                                    <p:cond delay="0"/>
                                  </p:stCondLst>
                                  <p:childTnLst>
                                    <p:set>
                                      <p:cBhvr>
                                        <p:cTn id="3049"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07"/>
                  </p:tgtEl>
                </p:cond>
              </p:nextCondLst>
            </p:seq>
            <p:seq concurrent="1" nextAc="seek">
              <p:cTn id="3050" restart="whenNotActive" fill="hold" evtFilter="cancelBubble" nodeType="interactiveSeq">
                <p:stCondLst>
                  <p:cond evt="onClick" delay="0">
                    <p:tgtEl>
                      <p:spTgt spid="810"/>
                    </p:tgtEl>
                  </p:cond>
                </p:stCondLst>
                <p:endSync evt="end" delay="0">
                  <p:rtn val="all"/>
                </p:endSync>
                <p:childTnLst>
                  <p:par>
                    <p:cTn id="3051" fill="hold">
                      <p:stCondLst>
                        <p:cond delay="0"/>
                      </p:stCondLst>
                      <p:childTnLst>
                        <p:par>
                          <p:cTn id="3052" fill="hold">
                            <p:stCondLst>
                              <p:cond delay="0"/>
                            </p:stCondLst>
                            <p:childTnLst>
                              <p:par>
                                <p:cTn id="3053" presetID="1" presetClass="exit" presetSubtype="0" fill="hold" grpId="1" nodeType="withEffect">
                                  <p:stCondLst>
                                    <p:cond delay="0"/>
                                  </p:stCondLst>
                                  <p:childTnLst>
                                    <p:set>
                                      <p:cBhvr>
                                        <p:cTn id="3054" dur="1" fill="hold">
                                          <p:stCondLst>
                                            <p:cond delay="0"/>
                                          </p:stCondLst>
                                        </p:cTn>
                                        <p:tgtEl>
                                          <p:spTgt spid="810"/>
                                        </p:tgtEl>
                                        <p:attrNameLst>
                                          <p:attrName>style.visibility</p:attrName>
                                        </p:attrNameLst>
                                      </p:cBhvr>
                                      <p:to>
                                        <p:strVal val="hidden"/>
                                      </p:to>
                                    </p:set>
                                  </p:childTnLst>
                                </p:cTn>
                              </p:par>
                              <p:par>
                                <p:cTn id="3055" presetID="1" presetClass="exit" presetSubtype="0" fill="hold" grpId="1" nodeType="withEffect">
                                  <p:stCondLst>
                                    <p:cond delay="0"/>
                                  </p:stCondLst>
                                  <p:childTnLst>
                                    <p:set>
                                      <p:cBhvr>
                                        <p:cTn id="3056" dur="1" fill="hold">
                                          <p:stCondLst>
                                            <p:cond delay="0"/>
                                          </p:stCondLst>
                                        </p:cTn>
                                        <p:tgtEl>
                                          <p:spTgt spid="809"/>
                                        </p:tgtEl>
                                        <p:attrNameLst>
                                          <p:attrName>style.visibility</p:attrName>
                                        </p:attrNameLst>
                                      </p:cBhvr>
                                      <p:to>
                                        <p:strVal val="hidden"/>
                                      </p:to>
                                    </p:set>
                                  </p:childTnLst>
                                </p:cTn>
                              </p:par>
                              <p:par>
                                <p:cTn id="3057" presetID="1" presetClass="entr" presetSubtype="0" fill="hold" grpId="3" nodeType="withEffect">
                                  <p:stCondLst>
                                    <p:cond delay="0"/>
                                  </p:stCondLst>
                                  <p:childTnLst>
                                    <p:set>
                                      <p:cBhvr>
                                        <p:cTn id="3058" dur="1" fill="hold">
                                          <p:stCondLst>
                                            <p:cond delay="0"/>
                                          </p:stCondLst>
                                        </p:cTn>
                                        <p:tgtEl>
                                          <p:spTgt spid="808"/>
                                        </p:tgtEl>
                                        <p:attrNameLst>
                                          <p:attrName>style.visibility</p:attrName>
                                        </p:attrNameLst>
                                      </p:cBhvr>
                                      <p:to>
                                        <p:strVal val="visible"/>
                                      </p:to>
                                    </p:set>
                                  </p:childTnLst>
                                </p:cTn>
                              </p:par>
                              <p:par>
                                <p:cTn id="3059" presetID="1" presetClass="entr" presetSubtype="0" fill="hold" grpId="3" nodeType="withEffect">
                                  <p:stCondLst>
                                    <p:cond delay="0"/>
                                  </p:stCondLst>
                                  <p:childTnLst>
                                    <p:set>
                                      <p:cBhvr>
                                        <p:cTn id="3060" dur="1" fill="hold">
                                          <p:stCondLst>
                                            <p:cond delay="0"/>
                                          </p:stCondLst>
                                        </p:cTn>
                                        <p:tgtEl>
                                          <p:spTgt spid="807"/>
                                        </p:tgtEl>
                                        <p:attrNameLst>
                                          <p:attrName>style.visibility</p:attrName>
                                        </p:attrNameLst>
                                      </p:cBhvr>
                                      <p:to>
                                        <p:strVal val="visible"/>
                                      </p:to>
                                    </p:set>
                                  </p:childTnLst>
                                </p:cTn>
                              </p:par>
                            </p:childTnLst>
                          </p:cTn>
                        </p:par>
                      </p:childTnLst>
                    </p:cTn>
                  </p:par>
                </p:childTnLst>
              </p:cTn>
              <p:nextCondLst>
                <p:cond evt="onClick" delay="0">
                  <p:tgtEl>
                    <p:spTgt spid="810"/>
                  </p:tgtEl>
                </p:cond>
              </p:nextCondLst>
            </p:seq>
            <p:seq concurrent="1" nextAc="seek">
              <p:cTn id="3061" restart="whenNotActive" fill="hold" evtFilter="cancelBubble" nodeType="interactiveSeq">
                <p:stCondLst>
                  <p:cond evt="onClick" delay="0">
                    <p:tgtEl>
                      <p:spTgt spid="809"/>
                    </p:tgtEl>
                  </p:cond>
                </p:stCondLst>
                <p:endSync evt="end" delay="0">
                  <p:rtn val="all"/>
                </p:endSync>
                <p:childTnLst>
                  <p:par>
                    <p:cTn id="3062" fill="hold">
                      <p:stCondLst>
                        <p:cond delay="0"/>
                      </p:stCondLst>
                      <p:childTnLst>
                        <p:par>
                          <p:cTn id="3063" fill="hold">
                            <p:stCondLst>
                              <p:cond delay="0"/>
                            </p:stCondLst>
                            <p:childTnLst>
                              <p:par>
                                <p:cTn id="3064" presetID="1" presetClass="exit" presetSubtype="0" fill="hold" grpId="2" nodeType="withEffect">
                                  <p:stCondLst>
                                    <p:cond delay="0"/>
                                  </p:stCondLst>
                                  <p:childTnLst>
                                    <p:set>
                                      <p:cBhvr>
                                        <p:cTn id="3065" dur="1" fill="hold">
                                          <p:stCondLst>
                                            <p:cond delay="0"/>
                                          </p:stCondLst>
                                        </p:cTn>
                                        <p:tgtEl>
                                          <p:spTgt spid="809"/>
                                        </p:tgtEl>
                                        <p:attrNameLst>
                                          <p:attrName>style.visibility</p:attrName>
                                        </p:attrNameLst>
                                      </p:cBhvr>
                                      <p:to>
                                        <p:strVal val="hidden"/>
                                      </p:to>
                                    </p:set>
                                  </p:childTnLst>
                                </p:cTn>
                              </p:par>
                              <p:par>
                                <p:cTn id="3066" presetID="1" presetClass="exit" presetSubtype="0" fill="hold" grpId="2" nodeType="withEffect">
                                  <p:stCondLst>
                                    <p:cond delay="0"/>
                                  </p:stCondLst>
                                  <p:childTnLst>
                                    <p:set>
                                      <p:cBhvr>
                                        <p:cTn id="3067" dur="1" fill="hold">
                                          <p:stCondLst>
                                            <p:cond delay="0"/>
                                          </p:stCondLst>
                                        </p:cTn>
                                        <p:tgtEl>
                                          <p:spTgt spid="810"/>
                                        </p:tgtEl>
                                        <p:attrNameLst>
                                          <p:attrName>style.visibility</p:attrName>
                                        </p:attrNameLst>
                                      </p:cBhvr>
                                      <p:to>
                                        <p:strVal val="hidden"/>
                                      </p:to>
                                    </p:set>
                                  </p:childTnLst>
                                </p:cTn>
                              </p:par>
                              <p:par>
                                <p:cTn id="3068" presetID="1" presetClass="entr" presetSubtype="0" fill="hold" grpId="0" nodeType="withEffect">
                                  <p:stCondLst>
                                    <p:cond delay="0"/>
                                  </p:stCondLst>
                                  <p:childTnLst>
                                    <p:set>
                                      <p:cBhvr>
                                        <p:cTn id="3069" dur="1" fill="hold">
                                          <p:stCondLst>
                                            <p:cond delay="0"/>
                                          </p:stCondLst>
                                        </p:cTn>
                                        <p:tgtEl>
                                          <p:spTgt spid="812"/>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811"/>
                                        </p:tgtEl>
                                        <p:attrNameLst>
                                          <p:attrName>style.visibility</p:attrName>
                                        </p:attrNameLst>
                                      </p:cBhvr>
                                      <p:to>
                                        <p:strVal val="visible"/>
                                      </p:to>
                                    </p:set>
                                  </p:childTnLst>
                                </p:cTn>
                              </p:par>
                            </p:childTnLst>
                          </p:cTn>
                        </p:par>
                      </p:childTnLst>
                    </p:cTn>
                  </p:par>
                </p:childTnLst>
              </p:cTn>
              <p:nextCondLst>
                <p:cond evt="onClick" delay="0">
                  <p:tgtEl>
                    <p:spTgt spid="809"/>
                  </p:tgtEl>
                </p:cond>
              </p:nextCondLst>
            </p:seq>
            <p:seq concurrent="1" nextAc="seek">
              <p:cTn id="3072" restart="whenNotActive" fill="hold" evtFilter="cancelBubble" nodeType="interactiveSeq">
                <p:stCondLst>
                  <p:cond evt="onClick" delay="0">
                    <p:tgtEl>
                      <p:spTgt spid="812"/>
                    </p:tgtEl>
                  </p:cond>
                </p:stCondLst>
                <p:endSync evt="end" delay="0">
                  <p:rtn val="all"/>
                </p:endSync>
                <p:childTnLst>
                  <p:par>
                    <p:cTn id="3073" fill="hold">
                      <p:stCondLst>
                        <p:cond delay="0"/>
                      </p:stCondLst>
                      <p:childTnLst>
                        <p:par>
                          <p:cTn id="3074" fill="hold">
                            <p:stCondLst>
                              <p:cond delay="0"/>
                            </p:stCondLst>
                            <p:childTnLst>
                              <p:par>
                                <p:cTn id="3075" presetID="1" presetClass="exit" presetSubtype="0" fill="hold" grpId="1" nodeType="withEffect">
                                  <p:stCondLst>
                                    <p:cond delay="0"/>
                                  </p:stCondLst>
                                  <p:childTnLst>
                                    <p:set>
                                      <p:cBhvr>
                                        <p:cTn id="3076" dur="1" fill="hold">
                                          <p:stCondLst>
                                            <p:cond delay="0"/>
                                          </p:stCondLst>
                                        </p:cTn>
                                        <p:tgtEl>
                                          <p:spTgt spid="812"/>
                                        </p:tgtEl>
                                        <p:attrNameLst>
                                          <p:attrName>style.visibility</p:attrName>
                                        </p:attrNameLst>
                                      </p:cBhvr>
                                      <p:to>
                                        <p:strVal val="hidden"/>
                                      </p:to>
                                    </p:set>
                                  </p:childTnLst>
                                </p:cTn>
                              </p:par>
                              <p:par>
                                <p:cTn id="3077" presetID="1" presetClass="exit" presetSubtype="0" fill="hold" grpId="1" nodeType="withEffect">
                                  <p:stCondLst>
                                    <p:cond delay="0"/>
                                  </p:stCondLst>
                                  <p:childTnLst>
                                    <p:set>
                                      <p:cBhvr>
                                        <p:cTn id="3078" dur="1" fill="hold">
                                          <p:stCondLst>
                                            <p:cond delay="0"/>
                                          </p:stCondLst>
                                        </p:cTn>
                                        <p:tgtEl>
                                          <p:spTgt spid="811"/>
                                        </p:tgtEl>
                                        <p:attrNameLst>
                                          <p:attrName>style.visibility</p:attrName>
                                        </p:attrNameLst>
                                      </p:cBhvr>
                                      <p:to>
                                        <p:strVal val="hidden"/>
                                      </p:to>
                                    </p:set>
                                  </p:childTnLst>
                                </p:cTn>
                              </p:par>
                              <p:par>
                                <p:cTn id="3079" presetID="1" presetClass="entr" presetSubtype="0" fill="hold" grpId="0" nodeType="withEffect">
                                  <p:stCondLst>
                                    <p:cond delay="0"/>
                                  </p:stCondLst>
                                  <p:childTnLst>
                                    <p:set>
                                      <p:cBhvr>
                                        <p:cTn id="3080" dur="1" fill="hold">
                                          <p:stCondLst>
                                            <p:cond delay="0"/>
                                          </p:stCondLst>
                                        </p:cTn>
                                        <p:tgtEl>
                                          <p:spTgt spid="810"/>
                                        </p:tgtEl>
                                        <p:attrNameLst>
                                          <p:attrName>style.visibility</p:attrName>
                                        </p:attrNameLst>
                                      </p:cBhvr>
                                      <p:to>
                                        <p:strVal val="visible"/>
                                      </p:to>
                                    </p:set>
                                  </p:childTnLst>
                                </p:cTn>
                              </p:par>
                              <p:par>
                                <p:cTn id="3081" presetID="1" presetClass="entr" presetSubtype="0" fill="hold" grpId="0" nodeType="withEffect">
                                  <p:stCondLst>
                                    <p:cond delay="0"/>
                                  </p:stCondLst>
                                  <p:childTnLst>
                                    <p:set>
                                      <p:cBhvr>
                                        <p:cTn id="3082"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12"/>
                  </p:tgtEl>
                </p:cond>
              </p:nextCondLst>
            </p:seq>
            <p:seq concurrent="1" nextAc="seek">
              <p:cTn id="3083" restart="whenNotActive" fill="hold" evtFilter="cancelBubble" nodeType="interactiveSeq">
                <p:stCondLst>
                  <p:cond evt="onClick" delay="0">
                    <p:tgtEl>
                      <p:spTgt spid="811"/>
                    </p:tgtEl>
                  </p:cond>
                </p:stCondLst>
                <p:endSync evt="end" delay="0">
                  <p:rtn val="all"/>
                </p:endSync>
                <p:childTnLst>
                  <p:par>
                    <p:cTn id="3084" fill="hold">
                      <p:stCondLst>
                        <p:cond delay="0"/>
                      </p:stCondLst>
                      <p:childTnLst>
                        <p:par>
                          <p:cTn id="3085" fill="hold">
                            <p:stCondLst>
                              <p:cond delay="0"/>
                            </p:stCondLst>
                            <p:childTnLst>
                              <p:par>
                                <p:cTn id="3086" presetID="1" presetClass="exit" presetSubtype="0" fill="hold" grpId="2" nodeType="withEffect">
                                  <p:stCondLst>
                                    <p:cond delay="0"/>
                                  </p:stCondLst>
                                  <p:childTnLst>
                                    <p:set>
                                      <p:cBhvr>
                                        <p:cTn id="3087" dur="1" fill="hold">
                                          <p:stCondLst>
                                            <p:cond delay="0"/>
                                          </p:stCondLst>
                                        </p:cTn>
                                        <p:tgtEl>
                                          <p:spTgt spid="811"/>
                                        </p:tgtEl>
                                        <p:attrNameLst>
                                          <p:attrName>style.visibility</p:attrName>
                                        </p:attrNameLst>
                                      </p:cBhvr>
                                      <p:to>
                                        <p:strVal val="hidden"/>
                                      </p:to>
                                    </p:set>
                                  </p:childTnLst>
                                </p:cTn>
                              </p:par>
                              <p:par>
                                <p:cTn id="3088" presetID="1" presetClass="exit" presetSubtype="0" fill="hold" grpId="2" nodeType="withEffect">
                                  <p:stCondLst>
                                    <p:cond delay="0"/>
                                  </p:stCondLst>
                                  <p:childTnLst>
                                    <p:set>
                                      <p:cBhvr>
                                        <p:cTn id="3089" dur="1" fill="hold">
                                          <p:stCondLst>
                                            <p:cond delay="0"/>
                                          </p:stCondLst>
                                        </p:cTn>
                                        <p:tgtEl>
                                          <p:spTgt spid="812"/>
                                        </p:tgtEl>
                                        <p:attrNameLst>
                                          <p:attrName>style.visibility</p:attrName>
                                        </p:attrNameLst>
                                      </p:cBhvr>
                                      <p:to>
                                        <p:strVal val="hidden"/>
                                      </p:to>
                                    </p:set>
                                  </p:childTnLst>
                                </p:cTn>
                              </p:par>
                              <p:par>
                                <p:cTn id="3090" presetID="1" presetClass="entr" presetSubtype="0" fill="hold" grpId="3" nodeType="withEffect">
                                  <p:stCondLst>
                                    <p:cond delay="0"/>
                                  </p:stCondLst>
                                  <p:childTnLst>
                                    <p:set>
                                      <p:cBhvr>
                                        <p:cTn id="3091" dur="1" fill="hold">
                                          <p:stCondLst>
                                            <p:cond delay="0"/>
                                          </p:stCondLst>
                                        </p:cTn>
                                        <p:tgtEl>
                                          <p:spTgt spid="814"/>
                                        </p:tgtEl>
                                        <p:attrNameLst>
                                          <p:attrName>style.visibility</p:attrName>
                                        </p:attrNameLst>
                                      </p:cBhvr>
                                      <p:to>
                                        <p:strVal val="visible"/>
                                      </p:to>
                                    </p:set>
                                  </p:childTnLst>
                                </p:cTn>
                              </p:par>
                              <p:par>
                                <p:cTn id="3092" presetID="1" presetClass="entr" presetSubtype="0" fill="hold" grpId="3" nodeType="withEffect">
                                  <p:stCondLst>
                                    <p:cond delay="0"/>
                                  </p:stCondLst>
                                  <p:childTnLst>
                                    <p:set>
                                      <p:cBhvr>
                                        <p:cTn id="3093" dur="1" fill="hold">
                                          <p:stCondLst>
                                            <p:cond delay="0"/>
                                          </p:stCondLst>
                                        </p:cTn>
                                        <p:tgtEl>
                                          <p:spTgt spid="813"/>
                                        </p:tgtEl>
                                        <p:attrNameLst>
                                          <p:attrName>style.visibility</p:attrName>
                                        </p:attrNameLst>
                                      </p:cBhvr>
                                      <p:to>
                                        <p:strVal val="visible"/>
                                      </p:to>
                                    </p:set>
                                  </p:childTnLst>
                                </p:cTn>
                              </p:par>
                            </p:childTnLst>
                          </p:cTn>
                        </p:par>
                      </p:childTnLst>
                    </p:cTn>
                  </p:par>
                </p:childTnLst>
              </p:cTn>
              <p:nextCondLst>
                <p:cond evt="onClick" delay="0">
                  <p:tgtEl>
                    <p:spTgt spid="811"/>
                  </p:tgtEl>
                </p:cond>
              </p:nextCondLst>
            </p:seq>
            <p:seq concurrent="1" nextAc="seek">
              <p:cTn id="3094" restart="whenNotActive" fill="hold" evtFilter="cancelBubble" nodeType="interactiveSeq">
                <p:stCondLst>
                  <p:cond evt="onClick" delay="0">
                    <p:tgtEl>
                      <p:spTgt spid="814"/>
                    </p:tgtEl>
                  </p:cond>
                </p:stCondLst>
                <p:endSync evt="end" delay="0">
                  <p:rtn val="all"/>
                </p:endSync>
                <p:childTnLst>
                  <p:par>
                    <p:cTn id="3095" fill="hold">
                      <p:stCondLst>
                        <p:cond delay="0"/>
                      </p:stCondLst>
                      <p:childTnLst>
                        <p:par>
                          <p:cTn id="3096" fill="hold">
                            <p:stCondLst>
                              <p:cond delay="0"/>
                            </p:stCondLst>
                            <p:childTnLst>
                              <p:par>
                                <p:cTn id="3097" presetID="1" presetClass="exit" presetSubtype="0" fill="hold" grpId="1" nodeType="withEffect">
                                  <p:stCondLst>
                                    <p:cond delay="0"/>
                                  </p:stCondLst>
                                  <p:childTnLst>
                                    <p:set>
                                      <p:cBhvr>
                                        <p:cTn id="3098" dur="1" fill="hold">
                                          <p:stCondLst>
                                            <p:cond delay="0"/>
                                          </p:stCondLst>
                                        </p:cTn>
                                        <p:tgtEl>
                                          <p:spTgt spid="814"/>
                                        </p:tgtEl>
                                        <p:attrNameLst>
                                          <p:attrName>style.visibility</p:attrName>
                                        </p:attrNameLst>
                                      </p:cBhvr>
                                      <p:to>
                                        <p:strVal val="hidden"/>
                                      </p:to>
                                    </p:set>
                                  </p:childTnLst>
                                </p:cTn>
                              </p:par>
                              <p:par>
                                <p:cTn id="3099" presetID="1" presetClass="exit" presetSubtype="0" fill="hold" grpId="1" nodeType="withEffect">
                                  <p:stCondLst>
                                    <p:cond delay="0"/>
                                  </p:stCondLst>
                                  <p:childTnLst>
                                    <p:set>
                                      <p:cBhvr>
                                        <p:cTn id="3100" dur="1" fill="hold">
                                          <p:stCondLst>
                                            <p:cond delay="0"/>
                                          </p:stCondLst>
                                        </p:cTn>
                                        <p:tgtEl>
                                          <p:spTgt spid="813"/>
                                        </p:tgtEl>
                                        <p:attrNameLst>
                                          <p:attrName>style.visibility</p:attrName>
                                        </p:attrNameLst>
                                      </p:cBhvr>
                                      <p:to>
                                        <p:strVal val="hidden"/>
                                      </p:to>
                                    </p:set>
                                  </p:childTnLst>
                                </p:cTn>
                              </p:par>
                              <p:par>
                                <p:cTn id="3101" presetID="1" presetClass="entr" presetSubtype="0" fill="hold" grpId="3" nodeType="withEffect">
                                  <p:stCondLst>
                                    <p:cond delay="0"/>
                                  </p:stCondLst>
                                  <p:childTnLst>
                                    <p:set>
                                      <p:cBhvr>
                                        <p:cTn id="3102" dur="1" fill="hold">
                                          <p:stCondLst>
                                            <p:cond delay="0"/>
                                          </p:stCondLst>
                                        </p:cTn>
                                        <p:tgtEl>
                                          <p:spTgt spid="812"/>
                                        </p:tgtEl>
                                        <p:attrNameLst>
                                          <p:attrName>style.visibility</p:attrName>
                                        </p:attrNameLst>
                                      </p:cBhvr>
                                      <p:to>
                                        <p:strVal val="visible"/>
                                      </p:to>
                                    </p:set>
                                  </p:childTnLst>
                                </p:cTn>
                              </p:par>
                              <p:par>
                                <p:cTn id="3103" presetID="1" presetClass="entr" presetSubtype="0" fill="hold" grpId="3" nodeType="withEffect">
                                  <p:stCondLst>
                                    <p:cond delay="0"/>
                                  </p:stCondLst>
                                  <p:childTnLst>
                                    <p:set>
                                      <p:cBhvr>
                                        <p:cTn id="3104" dur="1" fill="hold">
                                          <p:stCondLst>
                                            <p:cond delay="0"/>
                                          </p:stCondLst>
                                        </p:cTn>
                                        <p:tgtEl>
                                          <p:spTgt spid="811"/>
                                        </p:tgtEl>
                                        <p:attrNameLst>
                                          <p:attrName>style.visibility</p:attrName>
                                        </p:attrNameLst>
                                      </p:cBhvr>
                                      <p:to>
                                        <p:strVal val="visible"/>
                                      </p:to>
                                    </p:set>
                                  </p:childTnLst>
                                </p:cTn>
                              </p:par>
                            </p:childTnLst>
                          </p:cTn>
                        </p:par>
                      </p:childTnLst>
                    </p:cTn>
                  </p:par>
                </p:childTnLst>
              </p:cTn>
              <p:nextCondLst>
                <p:cond evt="onClick" delay="0">
                  <p:tgtEl>
                    <p:spTgt spid="814"/>
                  </p:tgtEl>
                </p:cond>
              </p:nextCondLst>
            </p:seq>
            <p:seq concurrent="1" nextAc="seek">
              <p:cTn id="3105" restart="whenNotActive" fill="hold" evtFilter="cancelBubble" nodeType="interactiveSeq">
                <p:stCondLst>
                  <p:cond evt="onClick" delay="0">
                    <p:tgtEl>
                      <p:spTgt spid="813"/>
                    </p:tgtEl>
                  </p:cond>
                </p:stCondLst>
                <p:endSync evt="end" delay="0">
                  <p:rtn val="all"/>
                </p:endSync>
                <p:childTnLst>
                  <p:par>
                    <p:cTn id="3106" fill="hold">
                      <p:stCondLst>
                        <p:cond delay="0"/>
                      </p:stCondLst>
                      <p:childTnLst>
                        <p:par>
                          <p:cTn id="3107" fill="hold">
                            <p:stCondLst>
                              <p:cond delay="0"/>
                            </p:stCondLst>
                            <p:childTnLst>
                              <p:par>
                                <p:cTn id="3108" presetID="1" presetClass="exit" presetSubtype="0" fill="hold" grpId="2" nodeType="withEffect">
                                  <p:stCondLst>
                                    <p:cond delay="0"/>
                                  </p:stCondLst>
                                  <p:childTnLst>
                                    <p:set>
                                      <p:cBhvr>
                                        <p:cTn id="3109" dur="1" fill="hold">
                                          <p:stCondLst>
                                            <p:cond delay="0"/>
                                          </p:stCondLst>
                                        </p:cTn>
                                        <p:tgtEl>
                                          <p:spTgt spid="813"/>
                                        </p:tgtEl>
                                        <p:attrNameLst>
                                          <p:attrName>style.visibility</p:attrName>
                                        </p:attrNameLst>
                                      </p:cBhvr>
                                      <p:to>
                                        <p:strVal val="hidden"/>
                                      </p:to>
                                    </p:set>
                                  </p:childTnLst>
                                </p:cTn>
                              </p:par>
                              <p:par>
                                <p:cTn id="3110" presetID="1" presetClass="exit" presetSubtype="0" fill="hold" grpId="2" nodeType="withEffect">
                                  <p:stCondLst>
                                    <p:cond delay="0"/>
                                  </p:stCondLst>
                                  <p:childTnLst>
                                    <p:set>
                                      <p:cBhvr>
                                        <p:cTn id="3111" dur="1" fill="hold">
                                          <p:stCondLst>
                                            <p:cond delay="0"/>
                                          </p:stCondLst>
                                        </p:cTn>
                                        <p:tgtEl>
                                          <p:spTgt spid="814"/>
                                        </p:tgtEl>
                                        <p:attrNameLst>
                                          <p:attrName>style.visibility</p:attrName>
                                        </p:attrNameLst>
                                      </p:cBhvr>
                                      <p:to>
                                        <p:strVal val="hidden"/>
                                      </p:to>
                                    </p:set>
                                  </p:childTnLst>
                                </p:cTn>
                              </p:par>
                              <p:par>
                                <p:cTn id="3112" presetID="1" presetClass="entr" presetSubtype="0" fill="hold" grpId="0" nodeType="withEffect">
                                  <p:stCondLst>
                                    <p:cond delay="0"/>
                                  </p:stCondLst>
                                  <p:childTnLst>
                                    <p:set>
                                      <p:cBhvr>
                                        <p:cTn id="3113" dur="1" fill="hold">
                                          <p:stCondLst>
                                            <p:cond delay="0"/>
                                          </p:stCondLst>
                                        </p:cTn>
                                        <p:tgtEl>
                                          <p:spTgt spid="815"/>
                                        </p:tgtEl>
                                        <p:attrNameLst>
                                          <p:attrName>style.visibility</p:attrName>
                                        </p:attrNameLst>
                                      </p:cBhvr>
                                      <p:to>
                                        <p:strVal val="visible"/>
                                      </p:to>
                                    </p:set>
                                  </p:childTnLst>
                                </p:cTn>
                              </p:par>
                              <p:par>
                                <p:cTn id="3114" presetID="1" presetClass="entr" presetSubtype="0" fill="hold" grpId="0" nodeType="withEffect">
                                  <p:stCondLst>
                                    <p:cond delay="0"/>
                                  </p:stCondLst>
                                  <p:childTnLst>
                                    <p:set>
                                      <p:cBhvr>
                                        <p:cTn id="3115"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3"/>
                  </p:tgtEl>
                </p:cond>
              </p:nextCondLst>
            </p:seq>
            <p:seq concurrent="1" nextAc="seek">
              <p:cTn id="3116" restart="whenNotActive" fill="hold" evtFilter="cancelBubble" nodeType="interactiveSeq">
                <p:stCondLst>
                  <p:cond evt="onClick" delay="0">
                    <p:tgtEl>
                      <p:spTgt spid="816"/>
                    </p:tgtEl>
                  </p:cond>
                </p:stCondLst>
                <p:endSync evt="end" delay="0">
                  <p:rtn val="all"/>
                </p:endSync>
                <p:childTnLst>
                  <p:par>
                    <p:cTn id="3117" fill="hold">
                      <p:stCondLst>
                        <p:cond delay="0"/>
                      </p:stCondLst>
                      <p:childTnLst>
                        <p:par>
                          <p:cTn id="3118" fill="hold">
                            <p:stCondLst>
                              <p:cond delay="0"/>
                            </p:stCondLst>
                            <p:childTnLst>
                              <p:par>
                                <p:cTn id="3119" presetID="1" presetClass="exit" presetSubtype="0" fill="hold" grpId="1" nodeType="withEffect">
                                  <p:stCondLst>
                                    <p:cond delay="0"/>
                                  </p:stCondLst>
                                  <p:childTnLst>
                                    <p:set>
                                      <p:cBhvr>
                                        <p:cTn id="3120" dur="1" fill="hold">
                                          <p:stCondLst>
                                            <p:cond delay="0"/>
                                          </p:stCondLst>
                                        </p:cTn>
                                        <p:tgtEl>
                                          <p:spTgt spid="815"/>
                                        </p:tgtEl>
                                        <p:attrNameLst>
                                          <p:attrName>style.visibility</p:attrName>
                                        </p:attrNameLst>
                                      </p:cBhvr>
                                      <p:to>
                                        <p:strVal val="hidden"/>
                                      </p:to>
                                    </p:set>
                                  </p:childTnLst>
                                </p:cTn>
                              </p:par>
                              <p:par>
                                <p:cTn id="3121" presetID="1" presetClass="exit" presetSubtype="0" fill="hold" grpId="1" nodeType="withEffect">
                                  <p:stCondLst>
                                    <p:cond delay="0"/>
                                  </p:stCondLst>
                                  <p:childTnLst>
                                    <p:set>
                                      <p:cBhvr>
                                        <p:cTn id="3122" dur="1" fill="hold">
                                          <p:stCondLst>
                                            <p:cond delay="0"/>
                                          </p:stCondLst>
                                        </p:cTn>
                                        <p:tgtEl>
                                          <p:spTgt spid="816"/>
                                        </p:tgtEl>
                                        <p:attrNameLst>
                                          <p:attrName>style.visibility</p:attrName>
                                        </p:attrNameLst>
                                      </p:cBhvr>
                                      <p:to>
                                        <p:strVal val="hidden"/>
                                      </p:to>
                                    </p:set>
                                  </p:childTnLst>
                                </p:cTn>
                              </p:par>
                              <p:par>
                                <p:cTn id="3123" presetID="1" presetClass="entr" presetSubtype="0" fill="hold" grpId="0" nodeType="withEffect">
                                  <p:stCondLst>
                                    <p:cond delay="0"/>
                                  </p:stCondLst>
                                  <p:childTnLst>
                                    <p:set>
                                      <p:cBhvr>
                                        <p:cTn id="3124" dur="1" fill="hold">
                                          <p:stCondLst>
                                            <p:cond delay="0"/>
                                          </p:stCondLst>
                                        </p:cTn>
                                        <p:tgtEl>
                                          <p:spTgt spid="814"/>
                                        </p:tgtEl>
                                        <p:attrNameLst>
                                          <p:attrName>style.visibility</p:attrName>
                                        </p:attrNameLst>
                                      </p:cBhvr>
                                      <p:to>
                                        <p:strVal val="visible"/>
                                      </p:to>
                                    </p:set>
                                  </p:childTnLst>
                                </p:cTn>
                              </p:par>
                              <p:par>
                                <p:cTn id="3125" presetID="1" presetClass="entr" presetSubtype="0" fill="hold" grpId="0" nodeType="withEffect">
                                  <p:stCondLst>
                                    <p:cond delay="0"/>
                                  </p:stCondLst>
                                  <p:childTnLst>
                                    <p:set>
                                      <p:cBhvr>
                                        <p:cTn id="3126" dur="1" fill="hold">
                                          <p:stCondLst>
                                            <p:cond delay="0"/>
                                          </p:stCondLst>
                                        </p:cTn>
                                        <p:tgtEl>
                                          <p:spTgt spid="813"/>
                                        </p:tgtEl>
                                        <p:attrNameLst>
                                          <p:attrName>style.visibility</p:attrName>
                                        </p:attrNameLst>
                                      </p:cBhvr>
                                      <p:to>
                                        <p:strVal val="visible"/>
                                      </p:to>
                                    </p:set>
                                  </p:childTnLst>
                                </p:cTn>
                              </p:par>
                            </p:childTnLst>
                          </p:cTn>
                        </p:par>
                      </p:childTnLst>
                    </p:cTn>
                  </p:par>
                </p:childTnLst>
              </p:cTn>
              <p:nextCondLst>
                <p:cond evt="onClick" delay="0">
                  <p:tgtEl>
                    <p:spTgt spid="816"/>
                  </p:tgtEl>
                </p:cond>
              </p:nextCondLst>
            </p:seq>
            <p:seq concurrent="1" nextAc="seek">
              <p:cTn id="3127" restart="whenNotActive" fill="hold" evtFilter="cancelBubble" nodeType="interactiveSeq">
                <p:stCondLst>
                  <p:cond evt="onClick" delay="0">
                    <p:tgtEl>
                      <p:spTgt spid="815"/>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2" nodeType="withEffect">
                                  <p:stCondLst>
                                    <p:cond delay="0"/>
                                  </p:stCondLst>
                                  <p:childTnLst>
                                    <p:set>
                                      <p:cBhvr>
                                        <p:cTn id="3131" dur="1" fill="hold">
                                          <p:stCondLst>
                                            <p:cond delay="0"/>
                                          </p:stCondLst>
                                        </p:cTn>
                                        <p:tgtEl>
                                          <p:spTgt spid="815"/>
                                        </p:tgtEl>
                                        <p:attrNameLst>
                                          <p:attrName>style.visibility</p:attrName>
                                        </p:attrNameLst>
                                      </p:cBhvr>
                                      <p:to>
                                        <p:strVal val="hidden"/>
                                      </p:to>
                                    </p:set>
                                  </p:childTnLst>
                                </p:cTn>
                              </p:par>
                              <p:par>
                                <p:cTn id="3132" presetID="1" presetClass="exit" presetSubtype="0" fill="hold" grpId="3" nodeType="withEffect">
                                  <p:stCondLst>
                                    <p:cond delay="0"/>
                                  </p:stCondLst>
                                  <p:childTnLst>
                                    <p:set>
                                      <p:cBhvr>
                                        <p:cTn id="3133" dur="1" fill="hold">
                                          <p:stCondLst>
                                            <p:cond delay="0"/>
                                          </p:stCondLst>
                                        </p:cTn>
                                        <p:tgtEl>
                                          <p:spTgt spid="816"/>
                                        </p:tgtEl>
                                        <p:attrNameLst>
                                          <p:attrName>style.visibility</p:attrName>
                                        </p:attrNameLst>
                                      </p:cBhvr>
                                      <p:to>
                                        <p:strVal val="hidden"/>
                                      </p:to>
                                    </p:set>
                                  </p:childTnLst>
                                </p:cTn>
                              </p:par>
                              <p:par>
                                <p:cTn id="3134" presetID="1" presetClass="entr" presetSubtype="0" fill="hold" grpId="0" nodeType="withEffect">
                                  <p:stCondLst>
                                    <p:cond delay="0"/>
                                  </p:stCondLst>
                                  <p:childTnLst>
                                    <p:set>
                                      <p:cBhvr>
                                        <p:cTn id="3135" dur="1" fill="hold">
                                          <p:stCondLst>
                                            <p:cond delay="0"/>
                                          </p:stCondLst>
                                        </p:cTn>
                                        <p:tgtEl>
                                          <p:spTgt spid="818"/>
                                        </p:tgtEl>
                                        <p:attrNameLst>
                                          <p:attrName>style.visibility</p:attrName>
                                        </p:attrNameLst>
                                      </p:cBhvr>
                                      <p:to>
                                        <p:strVal val="visible"/>
                                      </p:to>
                                    </p:set>
                                  </p:childTnLst>
                                </p:cTn>
                              </p:par>
                              <p:par>
                                <p:cTn id="3136" presetID="1" presetClass="entr" presetSubtype="0" fill="hold" grpId="0" nodeType="withEffect">
                                  <p:stCondLst>
                                    <p:cond delay="0"/>
                                  </p:stCondLst>
                                  <p:childTnLst>
                                    <p:set>
                                      <p:cBhvr>
                                        <p:cTn id="3137" dur="1" fill="hold">
                                          <p:stCondLst>
                                            <p:cond delay="0"/>
                                          </p:stCondLst>
                                        </p:cTn>
                                        <p:tgtEl>
                                          <p:spTgt spid="817"/>
                                        </p:tgtEl>
                                        <p:attrNameLst>
                                          <p:attrName>style.visibility</p:attrName>
                                        </p:attrNameLst>
                                      </p:cBhvr>
                                      <p:to>
                                        <p:strVal val="visible"/>
                                      </p:to>
                                    </p:set>
                                  </p:childTnLst>
                                </p:cTn>
                              </p:par>
                            </p:childTnLst>
                          </p:cTn>
                        </p:par>
                      </p:childTnLst>
                    </p:cTn>
                  </p:par>
                </p:childTnLst>
              </p:cTn>
              <p:nextCondLst>
                <p:cond evt="onClick" delay="0">
                  <p:tgtEl>
                    <p:spTgt spid="815"/>
                  </p:tgtEl>
                </p:cond>
              </p:nextCondLst>
            </p:seq>
            <p:seq concurrent="1" nextAc="seek">
              <p:cTn id="3138" restart="whenNotActive" fill="hold" evtFilter="cancelBubble" nodeType="interactiveSeq">
                <p:stCondLst>
                  <p:cond evt="onClick" delay="0">
                    <p:tgtEl>
                      <p:spTgt spid="818"/>
                    </p:tgtEl>
                  </p:cond>
                </p:stCondLst>
                <p:endSync evt="end" delay="0">
                  <p:rtn val="all"/>
                </p:endSync>
                <p:childTnLst>
                  <p:par>
                    <p:cTn id="3139" fill="hold">
                      <p:stCondLst>
                        <p:cond delay="0"/>
                      </p:stCondLst>
                      <p:childTnLst>
                        <p:par>
                          <p:cTn id="3140" fill="hold">
                            <p:stCondLst>
                              <p:cond delay="0"/>
                            </p:stCondLst>
                            <p:childTnLst>
                              <p:par>
                                <p:cTn id="3141" presetID="1" presetClass="exit" presetSubtype="0" fill="hold" grpId="1" nodeType="withEffect">
                                  <p:stCondLst>
                                    <p:cond delay="0"/>
                                  </p:stCondLst>
                                  <p:childTnLst>
                                    <p:set>
                                      <p:cBhvr>
                                        <p:cTn id="3142" dur="1" fill="hold">
                                          <p:stCondLst>
                                            <p:cond delay="0"/>
                                          </p:stCondLst>
                                        </p:cTn>
                                        <p:tgtEl>
                                          <p:spTgt spid="818"/>
                                        </p:tgtEl>
                                        <p:attrNameLst>
                                          <p:attrName>style.visibility</p:attrName>
                                        </p:attrNameLst>
                                      </p:cBhvr>
                                      <p:to>
                                        <p:strVal val="hidden"/>
                                      </p:to>
                                    </p:set>
                                  </p:childTnLst>
                                </p:cTn>
                              </p:par>
                              <p:par>
                                <p:cTn id="3143" presetID="1" presetClass="exit" presetSubtype="0" fill="hold" grpId="1" nodeType="withEffect">
                                  <p:stCondLst>
                                    <p:cond delay="0"/>
                                  </p:stCondLst>
                                  <p:childTnLst>
                                    <p:set>
                                      <p:cBhvr>
                                        <p:cTn id="3144" dur="1" fill="hold">
                                          <p:stCondLst>
                                            <p:cond delay="0"/>
                                          </p:stCondLst>
                                        </p:cTn>
                                        <p:tgtEl>
                                          <p:spTgt spid="817"/>
                                        </p:tgtEl>
                                        <p:attrNameLst>
                                          <p:attrName>style.visibility</p:attrName>
                                        </p:attrNameLst>
                                      </p:cBhvr>
                                      <p:to>
                                        <p:strVal val="hidden"/>
                                      </p:to>
                                    </p:set>
                                  </p:childTnLst>
                                </p:cTn>
                              </p:par>
                              <p:par>
                                <p:cTn id="3145" presetID="1" presetClass="entr" presetSubtype="0" fill="hold" grpId="3" nodeType="withEffect">
                                  <p:stCondLst>
                                    <p:cond delay="0"/>
                                  </p:stCondLst>
                                  <p:childTnLst>
                                    <p:set>
                                      <p:cBhvr>
                                        <p:cTn id="3146" dur="1" fill="hold">
                                          <p:stCondLst>
                                            <p:cond delay="0"/>
                                          </p:stCondLst>
                                        </p:cTn>
                                        <p:tgtEl>
                                          <p:spTgt spid="815"/>
                                        </p:tgtEl>
                                        <p:attrNameLst>
                                          <p:attrName>style.visibility</p:attrName>
                                        </p:attrNameLst>
                                      </p:cBhvr>
                                      <p:to>
                                        <p:strVal val="visible"/>
                                      </p:to>
                                    </p:set>
                                  </p:childTnLst>
                                </p:cTn>
                              </p:par>
                              <p:par>
                                <p:cTn id="3147" presetID="1" presetClass="entr" presetSubtype="0" fill="hold" grpId="2" nodeType="withEffect">
                                  <p:stCondLst>
                                    <p:cond delay="0"/>
                                  </p:stCondLst>
                                  <p:childTnLst>
                                    <p:set>
                                      <p:cBhvr>
                                        <p:cTn id="3148"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8"/>
                  </p:tgtEl>
                </p:cond>
              </p:nextCondLst>
            </p:seq>
            <p:seq concurrent="1" nextAc="seek">
              <p:cTn id="3149" restart="whenNotActive" fill="hold" evtFilter="cancelBubble" nodeType="interactiveSeq">
                <p:stCondLst>
                  <p:cond evt="onClick" delay="0">
                    <p:tgtEl>
                      <p:spTgt spid="817"/>
                    </p:tgtEl>
                  </p:cond>
                </p:stCondLst>
                <p:endSync evt="end" delay="0">
                  <p:rtn val="all"/>
                </p:endSync>
                <p:childTnLst>
                  <p:par>
                    <p:cTn id="3150" fill="hold">
                      <p:stCondLst>
                        <p:cond delay="0"/>
                      </p:stCondLst>
                      <p:childTnLst>
                        <p:par>
                          <p:cTn id="3151" fill="hold">
                            <p:stCondLst>
                              <p:cond delay="0"/>
                            </p:stCondLst>
                            <p:childTnLst>
                              <p:par>
                                <p:cTn id="3152" presetID="1" presetClass="exit" presetSubtype="0" fill="hold" grpId="2" nodeType="withEffect">
                                  <p:stCondLst>
                                    <p:cond delay="0"/>
                                  </p:stCondLst>
                                  <p:childTnLst>
                                    <p:set>
                                      <p:cBhvr>
                                        <p:cTn id="3153" dur="1" fill="hold">
                                          <p:stCondLst>
                                            <p:cond delay="0"/>
                                          </p:stCondLst>
                                        </p:cTn>
                                        <p:tgtEl>
                                          <p:spTgt spid="817"/>
                                        </p:tgtEl>
                                        <p:attrNameLst>
                                          <p:attrName>style.visibility</p:attrName>
                                        </p:attrNameLst>
                                      </p:cBhvr>
                                      <p:to>
                                        <p:strVal val="hidden"/>
                                      </p:to>
                                    </p:set>
                                  </p:childTnLst>
                                </p:cTn>
                              </p:par>
                              <p:par>
                                <p:cTn id="3154" presetID="1" presetClass="exit" presetSubtype="0" fill="hold" grpId="2" nodeType="withEffect">
                                  <p:stCondLst>
                                    <p:cond delay="0"/>
                                  </p:stCondLst>
                                  <p:childTnLst>
                                    <p:set>
                                      <p:cBhvr>
                                        <p:cTn id="3155" dur="1" fill="hold">
                                          <p:stCondLst>
                                            <p:cond delay="0"/>
                                          </p:stCondLst>
                                        </p:cTn>
                                        <p:tgtEl>
                                          <p:spTgt spid="818"/>
                                        </p:tgtEl>
                                        <p:attrNameLst>
                                          <p:attrName>style.visibility</p:attrName>
                                        </p:attrNameLst>
                                      </p:cBhvr>
                                      <p:to>
                                        <p:strVal val="hidden"/>
                                      </p:to>
                                    </p:set>
                                  </p:childTnLst>
                                </p:cTn>
                              </p:par>
                              <p:par>
                                <p:cTn id="3156" presetID="1" presetClass="entr" presetSubtype="0" fill="hold" grpId="3" nodeType="withEffect">
                                  <p:stCondLst>
                                    <p:cond delay="0"/>
                                  </p:stCondLst>
                                  <p:childTnLst>
                                    <p:set>
                                      <p:cBhvr>
                                        <p:cTn id="3157" dur="1" fill="hold">
                                          <p:stCondLst>
                                            <p:cond delay="0"/>
                                          </p:stCondLst>
                                        </p:cTn>
                                        <p:tgtEl>
                                          <p:spTgt spid="820"/>
                                        </p:tgtEl>
                                        <p:attrNameLst>
                                          <p:attrName>style.visibility</p:attrName>
                                        </p:attrNameLst>
                                      </p:cBhvr>
                                      <p:to>
                                        <p:strVal val="visible"/>
                                      </p:to>
                                    </p:set>
                                  </p:childTnLst>
                                </p:cTn>
                              </p:par>
                              <p:par>
                                <p:cTn id="3158" presetID="1" presetClass="entr" presetSubtype="0" fill="hold" grpId="3" nodeType="withEffect">
                                  <p:stCondLst>
                                    <p:cond delay="0"/>
                                  </p:stCondLst>
                                  <p:childTnLst>
                                    <p:set>
                                      <p:cBhvr>
                                        <p:cTn id="3159" dur="1" fill="hold">
                                          <p:stCondLst>
                                            <p:cond delay="0"/>
                                          </p:stCondLst>
                                        </p:cTn>
                                        <p:tgtEl>
                                          <p:spTgt spid="819"/>
                                        </p:tgtEl>
                                        <p:attrNameLst>
                                          <p:attrName>style.visibility</p:attrName>
                                        </p:attrNameLst>
                                      </p:cBhvr>
                                      <p:to>
                                        <p:strVal val="visible"/>
                                      </p:to>
                                    </p:set>
                                  </p:childTnLst>
                                </p:cTn>
                              </p:par>
                            </p:childTnLst>
                          </p:cTn>
                        </p:par>
                      </p:childTnLst>
                    </p:cTn>
                  </p:par>
                </p:childTnLst>
              </p:cTn>
              <p:nextCondLst>
                <p:cond evt="onClick" delay="0">
                  <p:tgtEl>
                    <p:spTgt spid="817"/>
                  </p:tgtEl>
                </p:cond>
              </p:nextCondLst>
            </p:seq>
            <p:seq concurrent="1" nextAc="seek">
              <p:cTn id="3160" restart="whenNotActive" fill="hold" evtFilter="cancelBubble" nodeType="interactiveSeq">
                <p:stCondLst>
                  <p:cond evt="onClick" delay="0">
                    <p:tgtEl>
                      <p:spTgt spid="820"/>
                    </p:tgtEl>
                  </p:cond>
                </p:stCondLst>
                <p:endSync evt="end" delay="0">
                  <p:rtn val="all"/>
                </p:endSync>
                <p:childTnLst>
                  <p:par>
                    <p:cTn id="3161" fill="hold">
                      <p:stCondLst>
                        <p:cond delay="0"/>
                      </p:stCondLst>
                      <p:childTnLst>
                        <p:par>
                          <p:cTn id="3162" fill="hold">
                            <p:stCondLst>
                              <p:cond delay="0"/>
                            </p:stCondLst>
                            <p:childTnLst>
                              <p:par>
                                <p:cTn id="3163" presetID="1" presetClass="exit" presetSubtype="0" fill="hold" grpId="1" nodeType="withEffect">
                                  <p:stCondLst>
                                    <p:cond delay="0"/>
                                  </p:stCondLst>
                                  <p:childTnLst>
                                    <p:set>
                                      <p:cBhvr>
                                        <p:cTn id="3164" dur="1" fill="hold">
                                          <p:stCondLst>
                                            <p:cond delay="0"/>
                                          </p:stCondLst>
                                        </p:cTn>
                                        <p:tgtEl>
                                          <p:spTgt spid="820"/>
                                        </p:tgtEl>
                                        <p:attrNameLst>
                                          <p:attrName>style.visibility</p:attrName>
                                        </p:attrNameLst>
                                      </p:cBhvr>
                                      <p:to>
                                        <p:strVal val="hidden"/>
                                      </p:to>
                                    </p:set>
                                  </p:childTnLst>
                                </p:cTn>
                              </p:par>
                              <p:par>
                                <p:cTn id="3165" presetID="1" presetClass="exit" presetSubtype="0" fill="hold" grpId="1" nodeType="withEffect">
                                  <p:stCondLst>
                                    <p:cond delay="0"/>
                                  </p:stCondLst>
                                  <p:childTnLst>
                                    <p:set>
                                      <p:cBhvr>
                                        <p:cTn id="3166" dur="1" fill="hold">
                                          <p:stCondLst>
                                            <p:cond delay="0"/>
                                          </p:stCondLst>
                                        </p:cTn>
                                        <p:tgtEl>
                                          <p:spTgt spid="819"/>
                                        </p:tgtEl>
                                        <p:attrNameLst>
                                          <p:attrName>style.visibility</p:attrName>
                                        </p:attrNameLst>
                                      </p:cBhvr>
                                      <p:to>
                                        <p:strVal val="hidden"/>
                                      </p:to>
                                    </p:set>
                                  </p:childTnLst>
                                </p:cTn>
                              </p:par>
                              <p:par>
                                <p:cTn id="3167" presetID="1" presetClass="entr" presetSubtype="0" fill="hold" grpId="3" nodeType="withEffect">
                                  <p:stCondLst>
                                    <p:cond delay="0"/>
                                  </p:stCondLst>
                                  <p:childTnLst>
                                    <p:set>
                                      <p:cBhvr>
                                        <p:cTn id="3168" dur="1" fill="hold">
                                          <p:stCondLst>
                                            <p:cond delay="0"/>
                                          </p:stCondLst>
                                        </p:cTn>
                                        <p:tgtEl>
                                          <p:spTgt spid="818"/>
                                        </p:tgtEl>
                                        <p:attrNameLst>
                                          <p:attrName>style.visibility</p:attrName>
                                        </p:attrNameLst>
                                      </p:cBhvr>
                                      <p:to>
                                        <p:strVal val="visible"/>
                                      </p:to>
                                    </p:set>
                                  </p:childTnLst>
                                </p:cTn>
                              </p:par>
                              <p:par>
                                <p:cTn id="3169" presetID="1" presetClass="entr" presetSubtype="0" fill="hold" grpId="3" nodeType="withEffect">
                                  <p:stCondLst>
                                    <p:cond delay="0"/>
                                  </p:stCondLst>
                                  <p:childTnLst>
                                    <p:set>
                                      <p:cBhvr>
                                        <p:cTn id="3170" dur="1" fill="hold">
                                          <p:stCondLst>
                                            <p:cond delay="0"/>
                                          </p:stCondLst>
                                        </p:cTn>
                                        <p:tgtEl>
                                          <p:spTgt spid="817"/>
                                        </p:tgtEl>
                                        <p:attrNameLst>
                                          <p:attrName>style.visibility</p:attrName>
                                        </p:attrNameLst>
                                      </p:cBhvr>
                                      <p:to>
                                        <p:strVal val="visible"/>
                                      </p:to>
                                    </p:set>
                                  </p:childTnLst>
                                </p:cTn>
                              </p:par>
                            </p:childTnLst>
                          </p:cTn>
                        </p:par>
                      </p:childTnLst>
                    </p:cTn>
                  </p:par>
                </p:childTnLst>
              </p:cTn>
              <p:nextCondLst>
                <p:cond evt="onClick" delay="0">
                  <p:tgtEl>
                    <p:spTgt spid="820"/>
                  </p:tgtEl>
                </p:cond>
              </p:nextCondLst>
            </p:seq>
            <p:seq concurrent="1" nextAc="seek">
              <p:cTn id="3171" restart="whenNotActive" fill="hold" evtFilter="cancelBubble" nodeType="interactiveSeq">
                <p:stCondLst>
                  <p:cond evt="onClick" delay="0">
                    <p:tgtEl>
                      <p:spTgt spid="819"/>
                    </p:tgtEl>
                  </p:cond>
                </p:stCondLst>
                <p:endSync evt="end" delay="0">
                  <p:rtn val="all"/>
                </p:endSync>
                <p:childTnLst>
                  <p:par>
                    <p:cTn id="3172" fill="hold">
                      <p:stCondLst>
                        <p:cond delay="0"/>
                      </p:stCondLst>
                      <p:childTnLst>
                        <p:par>
                          <p:cTn id="3173" fill="hold">
                            <p:stCondLst>
                              <p:cond delay="0"/>
                            </p:stCondLst>
                            <p:childTnLst>
                              <p:par>
                                <p:cTn id="3174" presetID="1" presetClass="exit" presetSubtype="0" fill="hold" grpId="2" nodeType="withEffect">
                                  <p:stCondLst>
                                    <p:cond delay="0"/>
                                  </p:stCondLst>
                                  <p:childTnLst>
                                    <p:set>
                                      <p:cBhvr>
                                        <p:cTn id="3175" dur="1" fill="hold">
                                          <p:stCondLst>
                                            <p:cond delay="0"/>
                                          </p:stCondLst>
                                        </p:cTn>
                                        <p:tgtEl>
                                          <p:spTgt spid="819"/>
                                        </p:tgtEl>
                                        <p:attrNameLst>
                                          <p:attrName>style.visibility</p:attrName>
                                        </p:attrNameLst>
                                      </p:cBhvr>
                                      <p:to>
                                        <p:strVal val="hidden"/>
                                      </p:to>
                                    </p:set>
                                  </p:childTnLst>
                                </p:cTn>
                              </p:par>
                              <p:par>
                                <p:cTn id="3176" presetID="1" presetClass="exit" presetSubtype="0" fill="hold" grpId="2" nodeType="withEffect">
                                  <p:stCondLst>
                                    <p:cond delay="0"/>
                                  </p:stCondLst>
                                  <p:childTnLst>
                                    <p:set>
                                      <p:cBhvr>
                                        <p:cTn id="3177" dur="1" fill="hold">
                                          <p:stCondLst>
                                            <p:cond delay="0"/>
                                          </p:stCondLst>
                                        </p:cTn>
                                        <p:tgtEl>
                                          <p:spTgt spid="820"/>
                                        </p:tgtEl>
                                        <p:attrNameLst>
                                          <p:attrName>style.visibility</p:attrName>
                                        </p:attrNameLst>
                                      </p:cBhvr>
                                      <p:to>
                                        <p:strVal val="hidden"/>
                                      </p:to>
                                    </p:set>
                                  </p:childTnLst>
                                </p:cTn>
                              </p:par>
                              <p:par>
                                <p:cTn id="3178" presetID="1" presetClass="entr" presetSubtype="0" fill="hold" grpId="3" nodeType="withEffect">
                                  <p:stCondLst>
                                    <p:cond delay="0"/>
                                  </p:stCondLst>
                                  <p:childTnLst>
                                    <p:set>
                                      <p:cBhvr>
                                        <p:cTn id="3179" dur="1" fill="hold">
                                          <p:stCondLst>
                                            <p:cond delay="0"/>
                                          </p:stCondLst>
                                        </p:cTn>
                                        <p:tgtEl>
                                          <p:spTgt spid="822"/>
                                        </p:tgtEl>
                                        <p:attrNameLst>
                                          <p:attrName>style.visibility</p:attrName>
                                        </p:attrNameLst>
                                      </p:cBhvr>
                                      <p:to>
                                        <p:strVal val="visible"/>
                                      </p:to>
                                    </p:set>
                                  </p:childTnLst>
                                </p:cTn>
                              </p:par>
                              <p:par>
                                <p:cTn id="3180" presetID="1" presetClass="entr" presetSubtype="0" fill="hold" grpId="3" nodeType="withEffect">
                                  <p:stCondLst>
                                    <p:cond delay="0"/>
                                  </p:stCondLst>
                                  <p:childTnLst>
                                    <p:set>
                                      <p:cBhvr>
                                        <p:cTn id="3181" dur="1" fill="hold">
                                          <p:stCondLst>
                                            <p:cond delay="0"/>
                                          </p:stCondLst>
                                        </p:cTn>
                                        <p:tgtEl>
                                          <p:spTgt spid="821"/>
                                        </p:tgtEl>
                                        <p:attrNameLst>
                                          <p:attrName>style.visibility</p:attrName>
                                        </p:attrNameLst>
                                      </p:cBhvr>
                                      <p:to>
                                        <p:strVal val="visible"/>
                                      </p:to>
                                    </p:set>
                                  </p:childTnLst>
                                </p:cTn>
                              </p:par>
                            </p:childTnLst>
                          </p:cTn>
                        </p:par>
                      </p:childTnLst>
                    </p:cTn>
                  </p:par>
                </p:childTnLst>
              </p:cTn>
              <p:nextCondLst>
                <p:cond evt="onClick" delay="0">
                  <p:tgtEl>
                    <p:spTgt spid="819"/>
                  </p:tgtEl>
                </p:cond>
              </p:nextCondLst>
            </p:seq>
            <p:seq concurrent="1" nextAc="seek">
              <p:cTn id="3182" restart="whenNotActive" fill="hold" evtFilter="cancelBubble" nodeType="interactiveSeq">
                <p:stCondLst>
                  <p:cond evt="onClick" delay="0">
                    <p:tgtEl>
                      <p:spTgt spid="822"/>
                    </p:tgtEl>
                  </p:cond>
                </p:stCondLst>
                <p:endSync evt="end" delay="0">
                  <p:rtn val="all"/>
                </p:endSync>
                <p:childTnLst>
                  <p:par>
                    <p:cTn id="3183" fill="hold">
                      <p:stCondLst>
                        <p:cond delay="0"/>
                      </p:stCondLst>
                      <p:childTnLst>
                        <p:par>
                          <p:cTn id="3184" fill="hold">
                            <p:stCondLst>
                              <p:cond delay="0"/>
                            </p:stCondLst>
                            <p:childTnLst>
                              <p:par>
                                <p:cTn id="3185" presetID="1" presetClass="exit" presetSubtype="0" fill="hold" grpId="1" nodeType="withEffect">
                                  <p:stCondLst>
                                    <p:cond delay="0"/>
                                  </p:stCondLst>
                                  <p:childTnLst>
                                    <p:set>
                                      <p:cBhvr>
                                        <p:cTn id="3186" dur="1" fill="hold">
                                          <p:stCondLst>
                                            <p:cond delay="0"/>
                                          </p:stCondLst>
                                        </p:cTn>
                                        <p:tgtEl>
                                          <p:spTgt spid="822"/>
                                        </p:tgtEl>
                                        <p:attrNameLst>
                                          <p:attrName>style.visibility</p:attrName>
                                        </p:attrNameLst>
                                      </p:cBhvr>
                                      <p:to>
                                        <p:strVal val="hidden"/>
                                      </p:to>
                                    </p:set>
                                  </p:childTnLst>
                                </p:cTn>
                              </p:par>
                              <p:par>
                                <p:cTn id="3187" presetID="1" presetClass="exit" presetSubtype="0" fill="hold" grpId="1" nodeType="withEffect">
                                  <p:stCondLst>
                                    <p:cond delay="0"/>
                                  </p:stCondLst>
                                  <p:childTnLst>
                                    <p:set>
                                      <p:cBhvr>
                                        <p:cTn id="3188" dur="1" fill="hold">
                                          <p:stCondLst>
                                            <p:cond delay="0"/>
                                          </p:stCondLst>
                                        </p:cTn>
                                        <p:tgtEl>
                                          <p:spTgt spid="821"/>
                                        </p:tgtEl>
                                        <p:attrNameLst>
                                          <p:attrName>style.visibility</p:attrName>
                                        </p:attrNameLst>
                                      </p:cBhvr>
                                      <p:to>
                                        <p:strVal val="hidden"/>
                                      </p:to>
                                    </p:set>
                                  </p:childTnLst>
                                </p:cTn>
                              </p:par>
                              <p:par>
                                <p:cTn id="3189" presetID="1" presetClass="entr" presetSubtype="0" fill="hold" grpId="0" nodeType="withEffect">
                                  <p:stCondLst>
                                    <p:cond delay="0"/>
                                  </p:stCondLst>
                                  <p:childTnLst>
                                    <p:set>
                                      <p:cBhvr>
                                        <p:cTn id="3190" dur="1" fill="hold">
                                          <p:stCondLst>
                                            <p:cond delay="0"/>
                                          </p:stCondLst>
                                        </p:cTn>
                                        <p:tgtEl>
                                          <p:spTgt spid="820"/>
                                        </p:tgtEl>
                                        <p:attrNameLst>
                                          <p:attrName>style.visibility</p:attrName>
                                        </p:attrNameLst>
                                      </p:cBhvr>
                                      <p:to>
                                        <p:strVal val="visible"/>
                                      </p:to>
                                    </p:set>
                                  </p:childTnLst>
                                </p:cTn>
                              </p:par>
                              <p:par>
                                <p:cTn id="3191" presetID="1" presetClass="entr" presetSubtype="0" fill="hold" grpId="0" nodeType="withEffect">
                                  <p:stCondLst>
                                    <p:cond delay="0"/>
                                  </p:stCondLst>
                                  <p:childTnLst>
                                    <p:set>
                                      <p:cBhvr>
                                        <p:cTn id="3192" dur="1" fill="hold">
                                          <p:stCondLst>
                                            <p:cond delay="0"/>
                                          </p:stCondLst>
                                        </p:cTn>
                                        <p:tgtEl>
                                          <p:spTgt spid="819"/>
                                        </p:tgtEl>
                                        <p:attrNameLst>
                                          <p:attrName>style.visibility</p:attrName>
                                        </p:attrNameLst>
                                      </p:cBhvr>
                                      <p:to>
                                        <p:strVal val="visible"/>
                                      </p:to>
                                    </p:set>
                                  </p:childTnLst>
                                </p:cTn>
                              </p:par>
                            </p:childTnLst>
                          </p:cTn>
                        </p:par>
                      </p:childTnLst>
                    </p:cTn>
                  </p:par>
                </p:childTnLst>
              </p:cTn>
              <p:nextCondLst>
                <p:cond evt="onClick" delay="0">
                  <p:tgtEl>
                    <p:spTgt spid="822"/>
                  </p:tgtEl>
                </p:cond>
              </p:nextCondLst>
            </p:seq>
            <p:seq concurrent="1" nextAc="seek">
              <p:cTn id="3193" restart="whenNotActive" fill="hold" evtFilter="cancelBubble" nodeType="interactiveSeq">
                <p:stCondLst>
                  <p:cond evt="onClick" delay="0">
                    <p:tgtEl>
                      <p:spTgt spid="821"/>
                    </p:tgtEl>
                  </p:cond>
                </p:stCondLst>
                <p:endSync evt="end" delay="0">
                  <p:rtn val="all"/>
                </p:endSync>
                <p:childTnLst>
                  <p:par>
                    <p:cTn id="3194" fill="hold">
                      <p:stCondLst>
                        <p:cond delay="0"/>
                      </p:stCondLst>
                      <p:childTnLst>
                        <p:par>
                          <p:cTn id="3195" fill="hold">
                            <p:stCondLst>
                              <p:cond delay="0"/>
                            </p:stCondLst>
                            <p:childTnLst>
                              <p:par>
                                <p:cTn id="3196" presetID="1" presetClass="exit" presetSubtype="0" fill="hold" grpId="2" nodeType="withEffect">
                                  <p:stCondLst>
                                    <p:cond delay="0"/>
                                  </p:stCondLst>
                                  <p:childTnLst>
                                    <p:set>
                                      <p:cBhvr>
                                        <p:cTn id="3197" dur="1" fill="hold">
                                          <p:stCondLst>
                                            <p:cond delay="0"/>
                                          </p:stCondLst>
                                        </p:cTn>
                                        <p:tgtEl>
                                          <p:spTgt spid="821"/>
                                        </p:tgtEl>
                                        <p:attrNameLst>
                                          <p:attrName>style.visibility</p:attrName>
                                        </p:attrNameLst>
                                      </p:cBhvr>
                                      <p:to>
                                        <p:strVal val="hidden"/>
                                      </p:to>
                                    </p:set>
                                  </p:childTnLst>
                                </p:cTn>
                              </p:par>
                              <p:par>
                                <p:cTn id="3198" presetID="1" presetClass="exit" presetSubtype="0" fill="hold" grpId="2" nodeType="withEffect">
                                  <p:stCondLst>
                                    <p:cond delay="0"/>
                                  </p:stCondLst>
                                  <p:childTnLst>
                                    <p:set>
                                      <p:cBhvr>
                                        <p:cTn id="3199" dur="1" fill="hold">
                                          <p:stCondLst>
                                            <p:cond delay="0"/>
                                          </p:stCondLst>
                                        </p:cTn>
                                        <p:tgtEl>
                                          <p:spTgt spid="822"/>
                                        </p:tgtEl>
                                        <p:attrNameLst>
                                          <p:attrName>style.visibility</p:attrName>
                                        </p:attrNameLst>
                                      </p:cBhvr>
                                      <p:to>
                                        <p:strVal val="hidden"/>
                                      </p:to>
                                    </p:set>
                                  </p:childTnLst>
                                </p:cTn>
                              </p:par>
                              <p:par>
                                <p:cTn id="3200" presetID="1" presetClass="entr" presetSubtype="0" fill="hold" grpId="0" nodeType="withEffect">
                                  <p:stCondLst>
                                    <p:cond delay="0"/>
                                  </p:stCondLst>
                                  <p:childTnLst>
                                    <p:set>
                                      <p:cBhvr>
                                        <p:cTn id="3201" dur="1" fill="hold">
                                          <p:stCondLst>
                                            <p:cond delay="0"/>
                                          </p:stCondLst>
                                        </p:cTn>
                                        <p:tgtEl>
                                          <p:spTgt spid="824"/>
                                        </p:tgtEl>
                                        <p:attrNameLst>
                                          <p:attrName>style.visibility</p:attrName>
                                        </p:attrNameLst>
                                      </p:cBhvr>
                                      <p:to>
                                        <p:strVal val="visible"/>
                                      </p:to>
                                    </p:set>
                                  </p:childTnLst>
                                </p:cTn>
                              </p:par>
                              <p:par>
                                <p:cTn id="3202" presetID="1" presetClass="entr" presetSubtype="0" fill="hold" grpId="0" nodeType="withEffect">
                                  <p:stCondLst>
                                    <p:cond delay="0"/>
                                  </p:stCondLst>
                                  <p:childTnLst>
                                    <p:set>
                                      <p:cBhvr>
                                        <p:cTn id="3203" dur="1" fill="hold">
                                          <p:stCondLst>
                                            <p:cond delay="0"/>
                                          </p:stCondLst>
                                        </p:cTn>
                                        <p:tgtEl>
                                          <p:spTgt spid="823"/>
                                        </p:tgtEl>
                                        <p:attrNameLst>
                                          <p:attrName>style.visibility</p:attrName>
                                        </p:attrNameLst>
                                      </p:cBhvr>
                                      <p:to>
                                        <p:strVal val="visible"/>
                                      </p:to>
                                    </p:set>
                                  </p:childTnLst>
                                </p:cTn>
                              </p:par>
                            </p:childTnLst>
                          </p:cTn>
                        </p:par>
                      </p:childTnLst>
                    </p:cTn>
                  </p:par>
                </p:childTnLst>
              </p:cTn>
              <p:nextCondLst>
                <p:cond evt="onClick" delay="0">
                  <p:tgtEl>
                    <p:spTgt spid="821"/>
                  </p:tgtEl>
                </p:cond>
              </p:nextCondLst>
            </p:seq>
            <p:seq concurrent="1" nextAc="seek">
              <p:cTn id="3204" restart="whenNotActive" fill="hold" evtFilter="cancelBubble" nodeType="interactiveSeq">
                <p:stCondLst>
                  <p:cond evt="onClick" delay="0">
                    <p:tgtEl>
                      <p:spTgt spid="824"/>
                    </p:tgtEl>
                  </p:cond>
                </p:stCondLst>
                <p:endSync evt="end" delay="0">
                  <p:rtn val="all"/>
                </p:endSync>
                <p:childTnLst>
                  <p:par>
                    <p:cTn id="3205" fill="hold">
                      <p:stCondLst>
                        <p:cond delay="0"/>
                      </p:stCondLst>
                      <p:childTnLst>
                        <p:par>
                          <p:cTn id="3206" fill="hold">
                            <p:stCondLst>
                              <p:cond delay="0"/>
                            </p:stCondLst>
                            <p:childTnLst>
                              <p:par>
                                <p:cTn id="3207" presetID="1" presetClass="exit" presetSubtype="0" fill="hold" grpId="1" nodeType="withEffect">
                                  <p:stCondLst>
                                    <p:cond delay="0"/>
                                  </p:stCondLst>
                                  <p:childTnLst>
                                    <p:set>
                                      <p:cBhvr>
                                        <p:cTn id="3208" dur="1" fill="hold">
                                          <p:stCondLst>
                                            <p:cond delay="0"/>
                                          </p:stCondLst>
                                        </p:cTn>
                                        <p:tgtEl>
                                          <p:spTgt spid="824"/>
                                        </p:tgtEl>
                                        <p:attrNameLst>
                                          <p:attrName>style.visibility</p:attrName>
                                        </p:attrNameLst>
                                      </p:cBhvr>
                                      <p:to>
                                        <p:strVal val="hidden"/>
                                      </p:to>
                                    </p:set>
                                  </p:childTnLst>
                                </p:cTn>
                              </p:par>
                              <p:par>
                                <p:cTn id="3209" presetID="1" presetClass="exit" presetSubtype="0" fill="hold" grpId="1" nodeType="withEffect">
                                  <p:stCondLst>
                                    <p:cond delay="0"/>
                                  </p:stCondLst>
                                  <p:childTnLst>
                                    <p:set>
                                      <p:cBhvr>
                                        <p:cTn id="3210" dur="1" fill="hold">
                                          <p:stCondLst>
                                            <p:cond delay="0"/>
                                          </p:stCondLst>
                                        </p:cTn>
                                        <p:tgtEl>
                                          <p:spTgt spid="823"/>
                                        </p:tgtEl>
                                        <p:attrNameLst>
                                          <p:attrName>style.visibility</p:attrName>
                                        </p:attrNameLst>
                                      </p:cBhvr>
                                      <p:to>
                                        <p:strVal val="hidden"/>
                                      </p:to>
                                    </p:set>
                                  </p:childTnLst>
                                </p:cTn>
                              </p:par>
                              <p:par>
                                <p:cTn id="3211" presetID="1" presetClass="entr" presetSubtype="0" fill="hold" grpId="0" nodeType="withEffect">
                                  <p:stCondLst>
                                    <p:cond delay="0"/>
                                  </p:stCondLst>
                                  <p:childTnLst>
                                    <p:set>
                                      <p:cBhvr>
                                        <p:cTn id="3212" dur="1" fill="hold">
                                          <p:stCondLst>
                                            <p:cond delay="0"/>
                                          </p:stCondLst>
                                        </p:cTn>
                                        <p:tgtEl>
                                          <p:spTgt spid="822"/>
                                        </p:tgtEl>
                                        <p:attrNameLst>
                                          <p:attrName>style.visibility</p:attrName>
                                        </p:attrNameLst>
                                      </p:cBhvr>
                                      <p:to>
                                        <p:strVal val="visible"/>
                                      </p:to>
                                    </p:set>
                                  </p:childTnLst>
                                </p:cTn>
                              </p:par>
                              <p:par>
                                <p:cTn id="3213" presetID="1" presetClass="entr" presetSubtype="0" fill="hold" grpId="0" nodeType="withEffect">
                                  <p:stCondLst>
                                    <p:cond delay="0"/>
                                  </p:stCondLst>
                                  <p:childTnLst>
                                    <p:set>
                                      <p:cBhvr>
                                        <p:cTn id="3214" dur="1" fill="hold">
                                          <p:stCondLst>
                                            <p:cond delay="0"/>
                                          </p:stCondLst>
                                        </p:cTn>
                                        <p:tgtEl>
                                          <p:spTgt spid="821"/>
                                        </p:tgtEl>
                                        <p:attrNameLst>
                                          <p:attrName>style.visibility</p:attrName>
                                        </p:attrNameLst>
                                      </p:cBhvr>
                                      <p:to>
                                        <p:strVal val="visible"/>
                                      </p:to>
                                    </p:set>
                                  </p:childTnLst>
                                </p:cTn>
                              </p:par>
                            </p:childTnLst>
                          </p:cTn>
                        </p:par>
                      </p:childTnLst>
                    </p:cTn>
                  </p:par>
                </p:childTnLst>
              </p:cTn>
              <p:nextCondLst>
                <p:cond evt="onClick" delay="0">
                  <p:tgtEl>
                    <p:spTgt spid="824"/>
                  </p:tgtEl>
                </p:cond>
              </p:nextCondLst>
            </p:seq>
            <p:seq concurrent="1" nextAc="seek">
              <p:cTn id="3215" restart="whenNotActive" fill="hold" evtFilter="cancelBubble" nodeType="interactiveSeq">
                <p:stCondLst>
                  <p:cond evt="onClick" delay="0">
                    <p:tgtEl>
                      <p:spTgt spid="823"/>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2" nodeType="withEffect">
                                  <p:stCondLst>
                                    <p:cond delay="0"/>
                                  </p:stCondLst>
                                  <p:childTnLst>
                                    <p:set>
                                      <p:cBhvr>
                                        <p:cTn id="3219" dur="1" fill="hold">
                                          <p:stCondLst>
                                            <p:cond delay="0"/>
                                          </p:stCondLst>
                                        </p:cTn>
                                        <p:tgtEl>
                                          <p:spTgt spid="823"/>
                                        </p:tgtEl>
                                        <p:attrNameLst>
                                          <p:attrName>style.visibility</p:attrName>
                                        </p:attrNameLst>
                                      </p:cBhvr>
                                      <p:to>
                                        <p:strVal val="hidden"/>
                                      </p:to>
                                    </p:set>
                                  </p:childTnLst>
                                </p:cTn>
                              </p:par>
                              <p:par>
                                <p:cTn id="3220" presetID="1" presetClass="exit" presetSubtype="0" fill="hold" grpId="2" nodeType="withEffect">
                                  <p:stCondLst>
                                    <p:cond delay="0"/>
                                  </p:stCondLst>
                                  <p:childTnLst>
                                    <p:set>
                                      <p:cBhvr>
                                        <p:cTn id="3221" dur="1" fill="hold">
                                          <p:stCondLst>
                                            <p:cond delay="0"/>
                                          </p:stCondLst>
                                        </p:cTn>
                                        <p:tgtEl>
                                          <p:spTgt spid="824"/>
                                        </p:tgtEl>
                                        <p:attrNameLst>
                                          <p:attrName>style.visibility</p:attrName>
                                        </p:attrNameLst>
                                      </p:cBhvr>
                                      <p:to>
                                        <p:strVal val="hidden"/>
                                      </p:to>
                                    </p:set>
                                  </p:childTnLst>
                                </p:cTn>
                              </p:par>
                              <p:par>
                                <p:cTn id="3222" presetID="1" presetClass="entr" presetSubtype="0" fill="hold" grpId="3" nodeType="withEffect">
                                  <p:stCondLst>
                                    <p:cond delay="0"/>
                                  </p:stCondLst>
                                  <p:childTnLst>
                                    <p:set>
                                      <p:cBhvr>
                                        <p:cTn id="3223" dur="1" fill="hold">
                                          <p:stCondLst>
                                            <p:cond delay="0"/>
                                          </p:stCondLst>
                                        </p:cTn>
                                        <p:tgtEl>
                                          <p:spTgt spid="826"/>
                                        </p:tgtEl>
                                        <p:attrNameLst>
                                          <p:attrName>style.visibility</p:attrName>
                                        </p:attrNameLst>
                                      </p:cBhvr>
                                      <p:to>
                                        <p:strVal val="visible"/>
                                      </p:to>
                                    </p:set>
                                  </p:childTnLst>
                                </p:cTn>
                              </p:par>
                              <p:par>
                                <p:cTn id="3224" presetID="1" presetClass="entr" presetSubtype="0" fill="hold" grpId="3" nodeType="withEffect">
                                  <p:stCondLst>
                                    <p:cond delay="0"/>
                                  </p:stCondLst>
                                  <p:childTnLst>
                                    <p:set>
                                      <p:cBhvr>
                                        <p:cTn id="3225" dur="1" fill="hold">
                                          <p:stCondLst>
                                            <p:cond delay="0"/>
                                          </p:stCondLst>
                                        </p:cTn>
                                        <p:tgtEl>
                                          <p:spTgt spid="825"/>
                                        </p:tgtEl>
                                        <p:attrNameLst>
                                          <p:attrName>style.visibility</p:attrName>
                                        </p:attrNameLst>
                                      </p:cBhvr>
                                      <p:to>
                                        <p:strVal val="visible"/>
                                      </p:to>
                                    </p:set>
                                  </p:childTnLst>
                                </p:cTn>
                              </p:par>
                            </p:childTnLst>
                          </p:cTn>
                        </p:par>
                      </p:childTnLst>
                    </p:cTn>
                  </p:par>
                </p:childTnLst>
              </p:cTn>
              <p:nextCondLst>
                <p:cond evt="onClick" delay="0">
                  <p:tgtEl>
                    <p:spTgt spid="823"/>
                  </p:tgtEl>
                </p:cond>
              </p:nextCondLst>
            </p:seq>
            <p:seq concurrent="1" nextAc="seek">
              <p:cTn id="3226" restart="whenNotActive" fill="hold" evtFilter="cancelBubble" nodeType="interactiveSeq">
                <p:stCondLst>
                  <p:cond evt="onClick" delay="0">
                    <p:tgtEl>
                      <p:spTgt spid="826"/>
                    </p:tgtEl>
                  </p:cond>
                </p:stCondLst>
                <p:endSync evt="end" delay="0">
                  <p:rtn val="all"/>
                </p:endSync>
                <p:childTnLst>
                  <p:par>
                    <p:cTn id="3227" fill="hold">
                      <p:stCondLst>
                        <p:cond delay="0"/>
                      </p:stCondLst>
                      <p:childTnLst>
                        <p:par>
                          <p:cTn id="3228" fill="hold">
                            <p:stCondLst>
                              <p:cond delay="0"/>
                            </p:stCondLst>
                            <p:childTnLst>
                              <p:par>
                                <p:cTn id="3229" presetID="1" presetClass="exit" presetSubtype="0" fill="hold" grpId="1" nodeType="withEffect">
                                  <p:stCondLst>
                                    <p:cond delay="0"/>
                                  </p:stCondLst>
                                  <p:childTnLst>
                                    <p:set>
                                      <p:cBhvr>
                                        <p:cTn id="3230" dur="1" fill="hold">
                                          <p:stCondLst>
                                            <p:cond delay="0"/>
                                          </p:stCondLst>
                                        </p:cTn>
                                        <p:tgtEl>
                                          <p:spTgt spid="826"/>
                                        </p:tgtEl>
                                        <p:attrNameLst>
                                          <p:attrName>style.visibility</p:attrName>
                                        </p:attrNameLst>
                                      </p:cBhvr>
                                      <p:to>
                                        <p:strVal val="hidden"/>
                                      </p:to>
                                    </p:set>
                                  </p:childTnLst>
                                </p:cTn>
                              </p:par>
                              <p:par>
                                <p:cTn id="3231" presetID="1" presetClass="exit" presetSubtype="0" fill="hold" grpId="1" nodeType="withEffect">
                                  <p:stCondLst>
                                    <p:cond delay="0"/>
                                  </p:stCondLst>
                                  <p:childTnLst>
                                    <p:set>
                                      <p:cBhvr>
                                        <p:cTn id="3232" dur="1" fill="hold">
                                          <p:stCondLst>
                                            <p:cond delay="0"/>
                                          </p:stCondLst>
                                        </p:cTn>
                                        <p:tgtEl>
                                          <p:spTgt spid="825"/>
                                        </p:tgtEl>
                                        <p:attrNameLst>
                                          <p:attrName>style.visibility</p:attrName>
                                        </p:attrNameLst>
                                      </p:cBhvr>
                                      <p:to>
                                        <p:strVal val="hidden"/>
                                      </p:to>
                                    </p:set>
                                  </p:childTnLst>
                                </p:cTn>
                              </p:par>
                              <p:par>
                                <p:cTn id="3233" presetID="1" presetClass="entr" presetSubtype="0" fill="hold" grpId="3" nodeType="withEffect">
                                  <p:stCondLst>
                                    <p:cond delay="0"/>
                                  </p:stCondLst>
                                  <p:childTnLst>
                                    <p:set>
                                      <p:cBhvr>
                                        <p:cTn id="3234" dur="1" fill="hold">
                                          <p:stCondLst>
                                            <p:cond delay="0"/>
                                          </p:stCondLst>
                                        </p:cTn>
                                        <p:tgtEl>
                                          <p:spTgt spid="824"/>
                                        </p:tgtEl>
                                        <p:attrNameLst>
                                          <p:attrName>style.visibility</p:attrName>
                                        </p:attrNameLst>
                                      </p:cBhvr>
                                      <p:to>
                                        <p:strVal val="visible"/>
                                      </p:to>
                                    </p:set>
                                  </p:childTnLst>
                                </p:cTn>
                              </p:par>
                              <p:par>
                                <p:cTn id="3235" presetID="1" presetClass="entr" presetSubtype="0" fill="hold" grpId="3" nodeType="withEffect">
                                  <p:stCondLst>
                                    <p:cond delay="0"/>
                                  </p:stCondLst>
                                  <p:childTnLst>
                                    <p:set>
                                      <p:cBhvr>
                                        <p:cTn id="3236" dur="1" fill="hold">
                                          <p:stCondLst>
                                            <p:cond delay="0"/>
                                          </p:stCondLst>
                                        </p:cTn>
                                        <p:tgtEl>
                                          <p:spTgt spid="823"/>
                                        </p:tgtEl>
                                        <p:attrNameLst>
                                          <p:attrName>style.visibility</p:attrName>
                                        </p:attrNameLst>
                                      </p:cBhvr>
                                      <p:to>
                                        <p:strVal val="visible"/>
                                      </p:to>
                                    </p:set>
                                  </p:childTnLst>
                                </p:cTn>
                              </p:par>
                            </p:childTnLst>
                          </p:cTn>
                        </p:par>
                      </p:childTnLst>
                    </p:cTn>
                  </p:par>
                </p:childTnLst>
              </p:cTn>
              <p:nextCondLst>
                <p:cond evt="onClick" delay="0">
                  <p:tgtEl>
                    <p:spTgt spid="826"/>
                  </p:tgtEl>
                </p:cond>
              </p:nextCondLst>
            </p:seq>
            <p:seq concurrent="1" nextAc="seek">
              <p:cTn id="3237" restart="whenNotActive" fill="hold" evtFilter="cancelBubble" nodeType="interactiveSeq">
                <p:stCondLst>
                  <p:cond evt="onClick" delay="0">
                    <p:tgtEl>
                      <p:spTgt spid="825"/>
                    </p:tgtEl>
                  </p:cond>
                </p:stCondLst>
                <p:endSync evt="end" delay="0">
                  <p:rtn val="all"/>
                </p:endSync>
                <p:childTnLst>
                  <p:par>
                    <p:cTn id="3238" fill="hold">
                      <p:stCondLst>
                        <p:cond delay="0"/>
                      </p:stCondLst>
                      <p:childTnLst>
                        <p:par>
                          <p:cTn id="3239" fill="hold">
                            <p:stCondLst>
                              <p:cond delay="0"/>
                            </p:stCondLst>
                            <p:childTnLst>
                              <p:par>
                                <p:cTn id="3240" presetID="1" presetClass="exit" presetSubtype="0" fill="hold" grpId="2" nodeType="withEffect">
                                  <p:stCondLst>
                                    <p:cond delay="0"/>
                                  </p:stCondLst>
                                  <p:childTnLst>
                                    <p:set>
                                      <p:cBhvr>
                                        <p:cTn id="3241" dur="1" fill="hold">
                                          <p:stCondLst>
                                            <p:cond delay="0"/>
                                          </p:stCondLst>
                                        </p:cTn>
                                        <p:tgtEl>
                                          <p:spTgt spid="825"/>
                                        </p:tgtEl>
                                        <p:attrNameLst>
                                          <p:attrName>style.visibility</p:attrName>
                                        </p:attrNameLst>
                                      </p:cBhvr>
                                      <p:to>
                                        <p:strVal val="hidden"/>
                                      </p:to>
                                    </p:set>
                                  </p:childTnLst>
                                </p:cTn>
                              </p:par>
                              <p:par>
                                <p:cTn id="3242" presetID="1" presetClass="exit" presetSubtype="0" fill="hold" grpId="2" nodeType="withEffect">
                                  <p:stCondLst>
                                    <p:cond delay="0"/>
                                  </p:stCondLst>
                                  <p:childTnLst>
                                    <p:set>
                                      <p:cBhvr>
                                        <p:cTn id="3243" dur="1" fill="hold">
                                          <p:stCondLst>
                                            <p:cond delay="0"/>
                                          </p:stCondLst>
                                        </p:cTn>
                                        <p:tgtEl>
                                          <p:spTgt spid="826"/>
                                        </p:tgtEl>
                                        <p:attrNameLst>
                                          <p:attrName>style.visibility</p:attrName>
                                        </p:attrNameLst>
                                      </p:cBhvr>
                                      <p:to>
                                        <p:strVal val="hidden"/>
                                      </p:to>
                                    </p:set>
                                  </p:childTnLst>
                                </p:cTn>
                              </p:par>
                              <p:par>
                                <p:cTn id="3244" presetID="1" presetClass="entr" presetSubtype="0" fill="hold" grpId="0" nodeType="withEffect">
                                  <p:stCondLst>
                                    <p:cond delay="0"/>
                                  </p:stCondLst>
                                  <p:childTnLst>
                                    <p:set>
                                      <p:cBhvr>
                                        <p:cTn id="3245" dur="1" fill="hold">
                                          <p:stCondLst>
                                            <p:cond delay="0"/>
                                          </p:stCondLst>
                                        </p:cTn>
                                        <p:tgtEl>
                                          <p:spTgt spid="828"/>
                                        </p:tgtEl>
                                        <p:attrNameLst>
                                          <p:attrName>style.visibility</p:attrName>
                                        </p:attrNameLst>
                                      </p:cBhvr>
                                      <p:to>
                                        <p:strVal val="visible"/>
                                      </p:to>
                                    </p:set>
                                  </p:childTnLst>
                                </p:cTn>
                              </p:par>
                              <p:par>
                                <p:cTn id="3246" presetID="1" presetClass="entr" presetSubtype="0" fill="hold" grpId="0" nodeType="withEffect">
                                  <p:stCondLst>
                                    <p:cond delay="0"/>
                                  </p:stCondLst>
                                  <p:childTnLst>
                                    <p:set>
                                      <p:cBhvr>
                                        <p:cTn id="3247" dur="1" fill="hold">
                                          <p:stCondLst>
                                            <p:cond delay="0"/>
                                          </p:stCondLst>
                                        </p:cTn>
                                        <p:tgtEl>
                                          <p:spTgt spid="827"/>
                                        </p:tgtEl>
                                        <p:attrNameLst>
                                          <p:attrName>style.visibility</p:attrName>
                                        </p:attrNameLst>
                                      </p:cBhvr>
                                      <p:to>
                                        <p:strVal val="visible"/>
                                      </p:to>
                                    </p:set>
                                  </p:childTnLst>
                                </p:cTn>
                              </p:par>
                            </p:childTnLst>
                          </p:cTn>
                        </p:par>
                      </p:childTnLst>
                    </p:cTn>
                  </p:par>
                </p:childTnLst>
              </p:cTn>
              <p:nextCondLst>
                <p:cond evt="onClick" delay="0">
                  <p:tgtEl>
                    <p:spTgt spid="825"/>
                  </p:tgtEl>
                </p:cond>
              </p:nextCondLst>
            </p:seq>
            <p:seq concurrent="1" nextAc="seek">
              <p:cTn id="3248" restart="whenNotActive" fill="hold" evtFilter="cancelBubble" nodeType="interactiveSeq">
                <p:stCondLst>
                  <p:cond evt="onClick" delay="0">
                    <p:tgtEl>
                      <p:spTgt spid="828"/>
                    </p:tgtEl>
                  </p:cond>
                </p:stCondLst>
                <p:endSync evt="end" delay="0">
                  <p:rtn val="all"/>
                </p:endSync>
                <p:childTnLst>
                  <p:par>
                    <p:cTn id="3249" fill="hold">
                      <p:stCondLst>
                        <p:cond delay="0"/>
                      </p:stCondLst>
                      <p:childTnLst>
                        <p:par>
                          <p:cTn id="3250" fill="hold">
                            <p:stCondLst>
                              <p:cond delay="0"/>
                            </p:stCondLst>
                            <p:childTnLst>
                              <p:par>
                                <p:cTn id="3251" presetID="1" presetClass="exit" presetSubtype="0" fill="hold" grpId="1" nodeType="withEffect">
                                  <p:stCondLst>
                                    <p:cond delay="0"/>
                                  </p:stCondLst>
                                  <p:childTnLst>
                                    <p:set>
                                      <p:cBhvr>
                                        <p:cTn id="3252" dur="1" fill="hold">
                                          <p:stCondLst>
                                            <p:cond delay="0"/>
                                          </p:stCondLst>
                                        </p:cTn>
                                        <p:tgtEl>
                                          <p:spTgt spid="828"/>
                                        </p:tgtEl>
                                        <p:attrNameLst>
                                          <p:attrName>style.visibility</p:attrName>
                                        </p:attrNameLst>
                                      </p:cBhvr>
                                      <p:to>
                                        <p:strVal val="hidden"/>
                                      </p:to>
                                    </p:set>
                                  </p:childTnLst>
                                </p:cTn>
                              </p:par>
                              <p:par>
                                <p:cTn id="3253" presetID="1" presetClass="exit" presetSubtype="0" fill="hold" grpId="1" nodeType="withEffect">
                                  <p:stCondLst>
                                    <p:cond delay="0"/>
                                  </p:stCondLst>
                                  <p:childTnLst>
                                    <p:set>
                                      <p:cBhvr>
                                        <p:cTn id="3254" dur="1" fill="hold">
                                          <p:stCondLst>
                                            <p:cond delay="0"/>
                                          </p:stCondLst>
                                        </p:cTn>
                                        <p:tgtEl>
                                          <p:spTgt spid="827"/>
                                        </p:tgtEl>
                                        <p:attrNameLst>
                                          <p:attrName>style.visibility</p:attrName>
                                        </p:attrNameLst>
                                      </p:cBhvr>
                                      <p:to>
                                        <p:strVal val="hidden"/>
                                      </p:to>
                                    </p:set>
                                  </p:childTnLst>
                                </p:cTn>
                              </p:par>
                              <p:par>
                                <p:cTn id="3255" presetID="1" presetClass="entr" presetSubtype="0" fill="hold" grpId="0" nodeType="withEffect">
                                  <p:stCondLst>
                                    <p:cond delay="0"/>
                                  </p:stCondLst>
                                  <p:childTnLst>
                                    <p:set>
                                      <p:cBhvr>
                                        <p:cTn id="3256" dur="1" fill="hold">
                                          <p:stCondLst>
                                            <p:cond delay="0"/>
                                          </p:stCondLst>
                                        </p:cTn>
                                        <p:tgtEl>
                                          <p:spTgt spid="826"/>
                                        </p:tgtEl>
                                        <p:attrNameLst>
                                          <p:attrName>style.visibility</p:attrName>
                                        </p:attrNameLst>
                                      </p:cBhvr>
                                      <p:to>
                                        <p:strVal val="visible"/>
                                      </p:to>
                                    </p:set>
                                  </p:childTnLst>
                                </p:cTn>
                              </p:par>
                              <p:par>
                                <p:cTn id="3257" presetID="1" presetClass="entr" presetSubtype="0" fill="hold" grpId="0" nodeType="withEffect">
                                  <p:stCondLst>
                                    <p:cond delay="0"/>
                                  </p:stCondLst>
                                  <p:childTnLst>
                                    <p:set>
                                      <p:cBhvr>
                                        <p:cTn id="3258" dur="1" fill="hold">
                                          <p:stCondLst>
                                            <p:cond delay="0"/>
                                          </p:stCondLst>
                                        </p:cTn>
                                        <p:tgtEl>
                                          <p:spTgt spid="825"/>
                                        </p:tgtEl>
                                        <p:attrNameLst>
                                          <p:attrName>style.visibility</p:attrName>
                                        </p:attrNameLst>
                                      </p:cBhvr>
                                      <p:to>
                                        <p:strVal val="visible"/>
                                      </p:to>
                                    </p:set>
                                  </p:childTnLst>
                                </p:cTn>
                              </p:par>
                            </p:childTnLst>
                          </p:cTn>
                        </p:par>
                      </p:childTnLst>
                    </p:cTn>
                  </p:par>
                </p:childTnLst>
              </p:cTn>
              <p:nextCondLst>
                <p:cond evt="onClick" delay="0">
                  <p:tgtEl>
                    <p:spTgt spid="828"/>
                  </p:tgtEl>
                </p:cond>
              </p:nextCondLst>
            </p:seq>
            <p:seq concurrent="1" nextAc="seek">
              <p:cTn id="3259" restart="whenNotActive" fill="hold" evtFilter="cancelBubble" nodeType="interactiveSeq">
                <p:stCondLst>
                  <p:cond evt="onClick" delay="0">
                    <p:tgtEl>
                      <p:spTgt spid="827"/>
                    </p:tgtEl>
                  </p:cond>
                </p:stCondLst>
                <p:endSync evt="end" delay="0">
                  <p:rtn val="all"/>
                </p:endSync>
                <p:childTnLst>
                  <p:par>
                    <p:cTn id="3260" fill="hold">
                      <p:stCondLst>
                        <p:cond delay="0"/>
                      </p:stCondLst>
                      <p:childTnLst>
                        <p:par>
                          <p:cTn id="3261" fill="hold">
                            <p:stCondLst>
                              <p:cond delay="0"/>
                            </p:stCondLst>
                            <p:childTnLst>
                              <p:par>
                                <p:cTn id="3262" presetID="1" presetClass="exit" presetSubtype="0" fill="hold" grpId="2" nodeType="withEffect">
                                  <p:stCondLst>
                                    <p:cond delay="0"/>
                                  </p:stCondLst>
                                  <p:childTnLst>
                                    <p:set>
                                      <p:cBhvr>
                                        <p:cTn id="3263" dur="1" fill="hold">
                                          <p:stCondLst>
                                            <p:cond delay="0"/>
                                          </p:stCondLst>
                                        </p:cTn>
                                        <p:tgtEl>
                                          <p:spTgt spid="827"/>
                                        </p:tgtEl>
                                        <p:attrNameLst>
                                          <p:attrName>style.visibility</p:attrName>
                                        </p:attrNameLst>
                                      </p:cBhvr>
                                      <p:to>
                                        <p:strVal val="hidden"/>
                                      </p:to>
                                    </p:set>
                                  </p:childTnLst>
                                </p:cTn>
                              </p:par>
                              <p:par>
                                <p:cTn id="3264" presetID="1" presetClass="exit" presetSubtype="0" fill="hold" grpId="2" nodeType="withEffect">
                                  <p:stCondLst>
                                    <p:cond delay="0"/>
                                  </p:stCondLst>
                                  <p:childTnLst>
                                    <p:set>
                                      <p:cBhvr>
                                        <p:cTn id="3265" dur="1" fill="hold">
                                          <p:stCondLst>
                                            <p:cond delay="0"/>
                                          </p:stCondLst>
                                        </p:cTn>
                                        <p:tgtEl>
                                          <p:spTgt spid="828"/>
                                        </p:tgtEl>
                                        <p:attrNameLst>
                                          <p:attrName>style.visibility</p:attrName>
                                        </p:attrNameLst>
                                      </p:cBhvr>
                                      <p:to>
                                        <p:strVal val="hidden"/>
                                      </p:to>
                                    </p:set>
                                  </p:childTnLst>
                                </p:cTn>
                              </p:par>
                              <p:par>
                                <p:cTn id="3266" presetID="1" presetClass="entr" presetSubtype="0" fill="hold" grpId="3" nodeType="withEffect">
                                  <p:stCondLst>
                                    <p:cond delay="0"/>
                                  </p:stCondLst>
                                  <p:childTnLst>
                                    <p:set>
                                      <p:cBhvr>
                                        <p:cTn id="3267" dur="1" fill="hold">
                                          <p:stCondLst>
                                            <p:cond delay="0"/>
                                          </p:stCondLst>
                                        </p:cTn>
                                        <p:tgtEl>
                                          <p:spTgt spid="830"/>
                                        </p:tgtEl>
                                        <p:attrNameLst>
                                          <p:attrName>style.visibility</p:attrName>
                                        </p:attrNameLst>
                                      </p:cBhvr>
                                      <p:to>
                                        <p:strVal val="visible"/>
                                      </p:to>
                                    </p:set>
                                  </p:childTnLst>
                                </p:cTn>
                              </p:par>
                              <p:par>
                                <p:cTn id="3268" presetID="1" presetClass="entr" presetSubtype="0" fill="hold" grpId="3" nodeType="withEffect">
                                  <p:stCondLst>
                                    <p:cond delay="0"/>
                                  </p:stCondLst>
                                  <p:childTnLst>
                                    <p:set>
                                      <p:cBhvr>
                                        <p:cTn id="3269"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27"/>
                  </p:tgtEl>
                </p:cond>
              </p:nextCondLst>
            </p:seq>
            <p:seq concurrent="1" nextAc="seek">
              <p:cTn id="3270" restart="whenNotActive" fill="hold" evtFilter="cancelBubble" nodeType="interactiveSeq">
                <p:stCondLst>
                  <p:cond evt="onClick" delay="0">
                    <p:tgtEl>
                      <p:spTgt spid="830"/>
                    </p:tgtEl>
                  </p:cond>
                </p:stCondLst>
                <p:endSync evt="end" delay="0">
                  <p:rtn val="all"/>
                </p:endSync>
                <p:childTnLst>
                  <p:par>
                    <p:cTn id="3271" fill="hold">
                      <p:stCondLst>
                        <p:cond delay="0"/>
                      </p:stCondLst>
                      <p:childTnLst>
                        <p:par>
                          <p:cTn id="3272" fill="hold">
                            <p:stCondLst>
                              <p:cond delay="0"/>
                            </p:stCondLst>
                            <p:childTnLst>
                              <p:par>
                                <p:cTn id="3273" presetID="1" presetClass="exit" presetSubtype="0" fill="hold" grpId="1" nodeType="withEffect">
                                  <p:stCondLst>
                                    <p:cond delay="0"/>
                                  </p:stCondLst>
                                  <p:childTnLst>
                                    <p:set>
                                      <p:cBhvr>
                                        <p:cTn id="3274" dur="1" fill="hold">
                                          <p:stCondLst>
                                            <p:cond delay="0"/>
                                          </p:stCondLst>
                                        </p:cTn>
                                        <p:tgtEl>
                                          <p:spTgt spid="830"/>
                                        </p:tgtEl>
                                        <p:attrNameLst>
                                          <p:attrName>style.visibility</p:attrName>
                                        </p:attrNameLst>
                                      </p:cBhvr>
                                      <p:to>
                                        <p:strVal val="hidden"/>
                                      </p:to>
                                    </p:set>
                                  </p:childTnLst>
                                </p:cTn>
                              </p:par>
                              <p:par>
                                <p:cTn id="3275" presetID="1" presetClass="exit" presetSubtype="0" fill="hold" grpId="1" nodeType="withEffect">
                                  <p:stCondLst>
                                    <p:cond delay="0"/>
                                  </p:stCondLst>
                                  <p:childTnLst>
                                    <p:set>
                                      <p:cBhvr>
                                        <p:cTn id="3276" dur="1" fill="hold">
                                          <p:stCondLst>
                                            <p:cond delay="0"/>
                                          </p:stCondLst>
                                        </p:cTn>
                                        <p:tgtEl>
                                          <p:spTgt spid="829"/>
                                        </p:tgtEl>
                                        <p:attrNameLst>
                                          <p:attrName>style.visibility</p:attrName>
                                        </p:attrNameLst>
                                      </p:cBhvr>
                                      <p:to>
                                        <p:strVal val="hidden"/>
                                      </p:to>
                                    </p:set>
                                  </p:childTnLst>
                                </p:cTn>
                              </p:par>
                              <p:par>
                                <p:cTn id="3277" presetID="1" presetClass="entr" presetSubtype="0" fill="hold" grpId="3" nodeType="withEffect">
                                  <p:stCondLst>
                                    <p:cond delay="0"/>
                                  </p:stCondLst>
                                  <p:childTnLst>
                                    <p:set>
                                      <p:cBhvr>
                                        <p:cTn id="3278" dur="1" fill="hold">
                                          <p:stCondLst>
                                            <p:cond delay="0"/>
                                          </p:stCondLst>
                                        </p:cTn>
                                        <p:tgtEl>
                                          <p:spTgt spid="828"/>
                                        </p:tgtEl>
                                        <p:attrNameLst>
                                          <p:attrName>style.visibility</p:attrName>
                                        </p:attrNameLst>
                                      </p:cBhvr>
                                      <p:to>
                                        <p:strVal val="visible"/>
                                      </p:to>
                                    </p:set>
                                  </p:childTnLst>
                                </p:cTn>
                              </p:par>
                              <p:par>
                                <p:cTn id="3279" presetID="1" presetClass="entr" presetSubtype="0" fill="hold" grpId="3" nodeType="withEffect">
                                  <p:stCondLst>
                                    <p:cond delay="0"/>
                                  </p:stCondLst>
                                  <p:childTnLst>
                                    <p:set>
                                      <p:cBhvr>
                                        <p:cTn id="3280" dur="1" fill="hold">
                                          <p:stCondLst>
                                            <p:cond delay="0"/>
                                          </p:stCondLst>
                                        </p:cTn>
                                        <p:tgtEl>
                                          <p:spTgt spid="827"/>
                                        </p:tgtEl>
                                        <p:attrNameLst>
                                          <p:attrName>style.visibility</p:attrName>
                                        </p:attrNameLst>
                                      </p:cBhvr>
                                      <p:to>
                                        <p:strVal val="visible"/>
                                      </p:to>
                                    </p:set>
                                  </p:childTnLst>
                                </p:cTn>
                              </p:par>
                            </p:childTnLst>
                          </p:cTn>
                        </p:par>
                      </p:childTnLst>
                    </p:cTn>
                  </p:par>
                </p:childTnLst>
              </p:cTn>
              <p:nextCondLst>
                <p:cond evt="onClick" delay="0">
                  <p:tgtEl>
                    <p:spTgt spid="830"/>
                  </p:tgtEl>
                </p:cond>
              </p:nextCondLst>
            </p:seq>
            <p:seq concurrent="1" nextAc="seek">
              <p:cTn id="3281" restart="whenNotActive" fill="hold" evtFilter="cancelBubble" nodeType="interactiveSeq">
                <p:stCondLst>
                  <p:cond evt="onClick" delay="0">
                    <p:tgtEl>
                      <p:spTgt spid="829"/>
                    </p:tgtEl>
                  </p:cond>
                </p:stCondLst>
                <p:endSync evt="end" delay="0">
                  <p:rtn val="all"/>
                </p:endSync>
                <p:childTnLst>
                  <p:par>
                    <p:cTn id="3282" fill="hold">
                      <p:stCondLst>
                        <p:cond delay="0"/>
                      </p:stCondLst>
                      <p:childTnLst>
                        <p:par>
                          <p:cTn id="3283" fill="hold">
                            <p:stCondLst>
                              <p:cond delay="0"/>
                            </p:stCondLst>
                            <p:childTnLst>
                              <p:par>
                                <p:cTn id="3284" presetID="1" presetClass="exit" presetSubtype="0" fill="hold" grpId="2" nodeType="withEffect">
                                  <p:stCondLst>
                                    <p:cond delay="0"/>
                                  </p:stCondLst>
                                  <p:childTnLst>
                                    <p:set>
                                      <p:cBhvr>
                                        <p:cTn id="3285" dur="1" fill="hold">
                                          <p:stCondLst>
                                            <p:cond delay="0"/>
                                          </p:stCondLst>
                                        </p:cTn>
                                        <p:tgtEl>
                                          <p:spTgt spid="829"/>
                                        </p:tgtEl>
                                        <p:attrNameLst>
                                          <p:attrName>style.visibility</p:attrName>
                                        </p:attrNameLst>
                                      </p:cBhvr>
                                      <p:to>
                                        <p:strVal val="hidden"/>
                                      </p:to>
                                    </p:set>
                                  </p:childTnLst>
                                </p:cTn>
                              </p:par>
                              <p:par>
                                <p:cTn id="3286" presetID="1" presetClass="exit" presetSubtype="0" fill="hold" grpId="2" nodeType="withEffect">
                                  <p:stCondLst>
                                    <p:cond delay="0"/>
                                  </p:stCondLst>
                                  <p:childTnLst>
                                    <p:set>
                                      <p:cBhvr>
                                        <p:cTn id="3287" dur="1" fill="hold">
                                          <p:stCondLst>
                                            <p:cond delay="0"/>
                                          </p:stCondLst>
                                        </p:cTn>
                                        <p:tgtEl>
                                          <p:spTgt spid="830"/>
                                        </p:tgtEl>
                                        <p:attrNameLst>
                                          <p:attrName>style.visibility</p:attrName>
                                        </p:attrNameLst>
                                      </p:cBhvr>
                                      <p:to>
                                        <p:strVal val="hidden"/>
                                      </p:to>
                                    </p:set>
                                  </p:childTnLst>
                                </p:cTn>
                              </p:par>
                              <p:par>
                                <p:cTn id="3288" presetID="1" presetClass="entr" presetSubtype="0" fill="hold" grpId="0" nodeType="withEffect">
                                  <p:stCondLst>
                                    <p:cond delay="0"/>
                                  </p:stCondLst>
                                  <p:childTnLst>
                                    <p:set>
                                      <p:cBhvr>
                                        <p:cTn id="3289" dur="1" fill="hold">
                                          <p:stCondLst>
                                            <p:cond delay="0"/>
                                          </p:stCondLst>
                                        </p:cTn>
                                        <p:tgtEl>
                                          <p:spTgt spid="832"/>
                                        </p:tgtEl>
                                        <p:attrNameLst>
                                          <p:attrName>style.visibility</p:attrName>
                                        </p:attrNameLst>
                                      </p:cBhvr>
                                      <p:to>
                                        <p:strVal val="visible"/>
                                      </p:to>
                                    </p:set>
                                  </p:childTnLst>
                                </p:cTn>
                              </p:par>
                              <p:par>
                                <p:cTn id="3290" presetID="1" presetClass="entr" presetSubtype="0" fill="hold" grpId="0" nodeType="withEffect">
                                  <p:stCondLst>
                                    <p:cond delay="0"/>
                                  </p:stCondLst>
                                  <p:childTnLst>
                                    <p:set>
                                      <p:cBhvr>
                                        <p:cTn id="3291" dur="1" fill="hold">
                                          <p:stCondLst>
                                            <p:cond delay="0"/>
                                          </p:stCondLst>
                                        </p:cTn>
                                        <p:tgtEl>
                                          <p:spTgt spid="831"/>
                                        </p:tgtEl>
                                        <p:attrNameLst>
                                          <p:attrName>style.visibility</p:attrName>
                                        </p:attrNameLst>
                                      </p:cBhvr>
                                      <p:to>
                                        <p:strVal val="visible"/>
                                      </p:to>
                                    </p:set>
                                  </p:childTnLst>
                                </p:cTn>
                              </p:par>
                            </p:childTnLst>
                          </p:cTn>
                        </p:par>
                      </p:childTnLst>
                    </p:cTn>
                  </p:par>
                </p:childTnLst>
              </p:cTn>
              <p:nextCondLst>
                <p:cond evt="onClick" delay="0">
                  <p:tgtEl>
                    <p:spTgt spid="829"/>
                  </p:tgtEl>
                </p:cond>
              </p:nextCondLst>
            </p:seq>
            <p:seq concurrent="1" nextAc="seek">
              <p:cTn id="3292" restart="whenNotActive" fill="hold" evtFilter="cancelBubble" nodeType="interactiveSeq">
                <p:stCondLst>
                  <p:cond evt="onClick" delay="0">
                    <p:tgtEl>
                      <p:spTgt spid="832"/>
                    </p:tgtEl>
                  </p:cond>
                </p:stCondLst>
                <p:endSync evt="end" delay="0">
                  <p:rtn val="all"/>
                </p:endSync>
                <p:childTnLst>
                  <p:par>
                    <p:cTn id="3293" fill="hold">
                      <p:stCondLst>
                        <p:cond delay="0"/>
                      </p:stCondLst>
                      <p:childTnLst>
                        <p:par>
                          <p:cTn id="3294" fill="hold">
                            <p:stCondLst>
                              <p:cond delay="0"/>
                            </p:stCondLst>
                            <p:childTnLst>
                              <p:par>
                                <p:cTn id="3295" presetID="1" presetClass="exit" presetSubtype="0" fill="hold" grpId="1" nodeType="withEffect">
                                  <p:stCondLst>
                                    <p:cond delay="0"/>
                                  </p:stCondLst>
                                  <p:childTnLst>
                                    <p:set>
                                      <p:cBhvr>
                                        <p:cTn id="3296" dur="1" fill="hold">
                                          <p:stCondLst>
                                            <p:cond delay="0"/>
                                          </p:stCondLst>
                                        </p:cTn>
                                        <p:tgtEl>
                                          <p:spTgt spid="832"/>
                                        </p:tgtEl>
                                        <p:attrNameLst>
                                          <p:attrName>style.visibility</p:attrName>
                                        </p:attrNameLst>
                                      </p:cBhvr>
                                      <p:to>
                                        <p:strVal val="hidden"/>
                                      </p:to>
                                    </p:set>
                                  </p:childTnLst>
                                </p:cTn>
                              </p:par>
                              <p:par>
                                <p:cTn id="3297" presetID="1" presetClass="exit" presetSubtype="0" fill="hold" grpId="1" nodeType="withEffect">
                                  <p:stCondLst>
                                    <p:cond delay="0"/>
                                  </p:stCondLst>
                                  <p:childTnLst>
                                    <p:set>
                                      <p:cBhvr>
                                        <p:cTn id="3298" dur="1" fill="hold">
                                          <p:stCondLst>
                                            <p:cond delay="0"/>
                                          </p:stCondLst>
                                        </p:cTn>
                                        <p:tgtEl>
                                          <p:spTgt spid="831"/>
                                        </p:tgtEl>
                                        <p:attrNameLst>
                                          <p:attrName>style.visibility</p:attrName>
                                        </p:attrNameLst>
                                      </p:cBhvr>
                                      <p:to>
                                        <p:strVal val="hidden"/>
                                      </p:to>
                                    </p:set>
                                  </p:childTnLst>
                                </p:cTn>
                              </p:par>
                              <p:par>
                                <p:cTn id="3299" presetID="1" presetClass="entr" presetSubtype="0" fill="hold" grpId="0" nodeType="withEffect">
                                  <p:stCondLst>
                                    <p:cond delay="0"/>
                                  </p:stCondLst>
                                  <p:childTnLst>
                                    <p:set>
                                      <p:cBhvr>
                                        <p:cTn id="3300" dur="1" fill="hold">
                                          <p:stCondLst>
                                            <p:cond delay="0"/>
                                          </p:stCondLst>
                                        </p:cTn>
                                        <p:tgtEl>
                                          <p:spTgt spid="830"/>
                                        </p:tgtEl>
                                        <p:attrNameLst>
                                          <p:attrName>style.visibility</p:attrName>
                                        </p:attrNameLst>
                                      </p:cBhvr>
                                      <p:to>
                                        <p:strVal val="visible"/>
                                      </p:to>
                                    </p:set>
                                  </p:childTnLst>
                                </p:cTn>
                              </p:par>
                              <p:par>
                                <p:cTn id="3301" presetID="1" presetClass="entr" presetSubtype="0" fill="hold" grpId="0" nodeType="withEffect">
                                  <p:stCondLst>
                                    <p:cond delay="0"/>
                                  </p:stCondLst>
                                  <p:childTnLst>
                                    <p:set>
                                      <p:cBhvr>
                                        <p:cTn id="3302"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32"/>
                  </p:tgtEl>
                </p:cond>
              </p:nextCondLst>
            </p:seq>
            <p:seq concurrent="1" nextAc="seek">
              <p:cTn id="3303" restart="whenNotActive" fill="hold" evtFilter="cancelBubble" nodeType="interactiveSeq">
                <p:stCondLst>
                  <p:cond evt="onClick" delay="0">
                    <p:tgtEl>
                      <p:spTgt spid="831"/>
                    </p:tgtEl>
                  </p:cond>
                </p:stCondLst>
                <p:endSync evt="end" delay="0">
                  <p:rtn val="all"/>
                </p:endSync>
                <p:childTnLst>
                  <p:par>
                    <p:cTn id="3304" fill="hold">
                      <p:stCondLst>
                        <p:cond delay="0"/>
                      </p:stCondLst>
                      <p:childTnLst>
                        <p:par>
                          <p:cTn id="3305" fill="hold">
                            <p:stCondLst>
                              <p:cond delay="0"/>
                            </p:stCondLst>
                            <p:childTnLst>
                              <p:par>
                                <p:cTn id="3306" presetID="1" presetClass="exit" presetSubtype="0" fill="hold" grpId="2" nodeType="withEffect">
                                  <p:stCondLst>
                                    <p:cond delay="0"/>
                                  </p:stCondLst>
                                  <p:childTnLst>
                                    <p:set>
                                      <p:cBhvr>
                                        <p:cTn id="3307" dur="1" fill="hold">
                                          <p:stCondLst>
                                            <p:cond delay="0"/>
                                          </p:stCondLst>
                                        </p:cTn>
                                        <p:tgtEl>
                                          <p:spTgt spid="831"/>
                                        </p:tgtEl>
                                        <p:attrNameLst>
                                          <p:attrName>style.visibility</p:attrName>
                                        </p:attrNameLst>
                                      </p:cBhvr>
                                      <p:to>
                                        <p:strVal val="hidden"/>
                                      </p:to>
                                    </p:set>
                                  </p:childTnLst>
                                </p:cTn>
                              </p:par>
                              <p:par>
                                <p:cTn id="3308" presetID="1" presetClass="exit" presetSubtype="0" fill="hold" grpId="2" nodeType="withEffect">
                                  <p:stCondLst>
                                    <p:cond delay="0"/>
                                  </p:stCondLst>
                                  <p:childTnLst>
                                    <p:set>
                                      <p:cBhvr>
                                        <p:cTn id="3309" dur="1" fill="hold">
                                          <p:stCondLst>
                                            <p:cond delay="0"/>
                                          </p:stCondLst>
                                        </p:cTn>
                                        <p:tgtEl>
                                          <p:spTgt spid="832"/>
                                        </p:tgtEl>
                                        <p:attrNameLst>
                                          <p:attrName>style.visibility</p:attrName>
                                        </p:attrNameLst>
                                      </p:cBhvr>
                                      <p:to>
                                        <p:strVal val="hidden"/>
                                      </p:to>
                                    </p:set>
                                  </p:childTnLst>
                                </p:cTn>
                              </p:par>
                              <p:par>
                                <p:cTn id="3310" presetID="1" presetClass="entr" presetSubtype="0" fill="hold" grpId="1" nodeType="withEffect">
                                  <p:stCondLst>
                                    <p:cond delay="0"/>
                                  </p:stCondLst>
                                  <p:childTnLst>
                                    <p:set>
                                      <p:cBhvr>
                                        <p:cTn id="3311" dur="1" fill="hold">
                                          <p:stCondLst>
                                            <p:cond delay="0"/>
                                          </p:stCondLst>
                                        </p:cTn>
                                        <p:tgtEl>
                                          <p:spTgt spid="834"/>
                                        </p:tgtEl>
                                        <p:attrNameLst>
                                          <p:attrName>style.visibility</p:attrName>
                                        </p:attrNameLst>
                                      </p:cBhvr>
                                      <p:to>
                                        <p:strVal val="visible"/>
                                      </p:to>
                                    </p:set>
                                  </p:childTnLst>
                                </p:cTn>
                              </p:par>
                              <p:par>
                                <p:cTn id="3312" presetID="1" presetClass="entr" presetSubtype="0" fill="hold" grpId="1" nodeType="withEffect">
                                  <p:stCondLst>
                                    <p:cond delay="0"/>
                                  </p:stCondLst>
                                  <p:childTnLst>
                                    <p:set>
                                      <p:cBhvr>
                                        <p:cTn id="3313" dur="1" fill="hold">
                                          <p:stCondLst>
                                            <p:cond delay="0"/>
                                          </p:stCondLst>
                                        </p:cTn>
                                        <p:tgtEl>
                                          <p:spTgt spid="833"/>
                                        </p:tgtEl>
                                        <p:attrNameLst>
                                          <p:attrName>style.visibility</p:attrName>
                                        </p:attrNameLst>
                                      </p:cBhvr>
                                      <p:to>
                                        <p:strVal val="visible"/>
                                      </p:to>
                                    </p:set>
                                  </p:childTnLst>
                                </p:cTn>
                              </p:par>
                            </p:childTnLst>
                          </p:cTn>
                        </p:par>
                      </p:childTnLst>
                    </p:cTn>
                  </p:par>
                </p:childTnLst>
              </p:cTn>
              <p:nextCondLst>
                <p:cond evt="onClick" delay="0">
                  <p:tgtEl>
                    <p:spTgt spid="831"/>
                  </p:tgtEl>
                </p:cond>
              </p:nextCondLst>
            </p:seq>
            <p:seq concurrent="1" nextAc="seek">
              <p:cTn id="3314" restart="whenNotActive" fill="hold" evtFilter="cancelBubble" nodeType="interactiveSeq">
                <p:stCondLst>
                  <p:cond evt="onClick" delay="0">
                    <p:tgtEl>
                      <p:spTgt spid="834"/>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0" nodeType="withEffect">
                                  <p:stCondLst>
                                    <p:cond delay="0"/>
                                  </p:stCondLst>
                                  <p:childTnLst>
                                    <p:set>
                                      <p:cBhvr>
                                        <p:cTn id="3318" dur="1" fill="hold">
                                          <p:stCondLst>
                                            <p:cond delay="0"/>
                                          </p:stCondLst>
                                        </p:cTn>
                                        <p:tgtEl>
                                          <p:spTgt spid="834"/>
                                        </p:tgtEl>
                                        <p:attrNameLst>
                                          <p:attrName>style.visibility</p:attrName>
                                        </p:attrNameLst>
                                      </p:cBhvr>
                                      <p:to>
                                        <p:strVal val="hidden"/>
                                      </p:to>
                                    </p:set>
                                  </p:childTnLst>
                                </p:cTn>
                              </p:par>
                              <p:par>
                                <p:cTn id="3319" presetID="1" presetClass="exit" presetSubtype="0" fill="hold" grpId="0" nodeType="withEffect">
                                  <p:stCondLst>
                                    <p:cond delay="0"/>
                                  </p:stCondLst>
                                  <p:childTnLst>
                                    <p:set>
                                      <p:cBhvr>
                                        <p:cTn id="3320" dur="1" fill="hold">
                                          <p:stCondLst>
                                            <p:cond delay="0"/>
                                          </p:stCondLst>
                                        </p:cTn>
                                        <p:tgtEl>
                                          <p:spTgt spid="833"/>
                                        </p:tgtEl>
                                        <p:attrNameLst>
                                          <p:attrName>style.visibility</p:attrName>
                                        </p:attrNameLst>
                                      </p:cBhvr>
                                      <p:to>
                                        <p:strVal val="hidden"/>
                                      </p:to>
                                    </p:set>
                                  </p:childTnLst>
                                </p:cTn>
                              </p:par>
                              <p:par>
                                <p:cTn id="3321" presetID="1" presetClass="entr" presetSubtype="0" fill="hold" grpId="3" nodeType="withEffect">
                                  <p:stCondLst>
                                    <p:cond delay="0"/>
                                  </p:stCondLst>
                                  <p:childTnLst>
                                    <p:set>
                                      <p:cBhvr>
                                        <p:cTn id="3322" dur="1" fill="hold">
                                          <p:stCondLst>
                                            <p:cond delay="0"/>
                                          </p:stCondLst>
                                        </p:cTn>
                                        <p:tgtEl>
                                          <p:spTgt spid="832"/>
                                        </p:tgtEl>
                                        <p:attrNameLst>
                                          <p:attrName>style.visibility</p:attrName>
                                        </p:attrNameLst>
                                      </p:cBhvr>
                                      <p:to>
                                        <p:strVal val="visible"/>
                                      </p:to>
                                    </p:set>
                                  </p:childTnLst>
                                </p:cTn>
                              </p:par>
                              <p:par>
                                <p:cTn id="3323" presetID="1" presetClass="entr" presetSubtype="0" fill="hold" grpId="3" nodeType="withEffect">
                                  <p:stCondLst>
                                    <p:cond delay="0"/>
                                  </p:stCondLst>
                                  <p:childTnLst>
                                    <p:set>
                                      <p:cBhvr>
                                        <p:cTn id="3324" dur="1" fill="hold">
                                          <p:stCondLst>
                                            <p:cond delay="0"/>
                                          </p:stCondLst>
                                        </p:cTn>
                                        <p:tgtEl>
                                          <p:spTgt spid="831"/>
                                        </p:tgtEl>
                                        <p:attrNameLst>
                                          <p:attrName>style.visibility</p:attrName>
                                        </p:attrNameLst>
                                      </p:cBhvr>
                                      <p:to>
                                        <p:strVal val="visible"/>
                                      </p:to>
                                    </p:set>
                                  </p:childTnLst>
                                </p:cTn>
                              </p:par>
                            </p:childTnLst>
                          </p:cTn>
                        </p:par>
                      </p:childTnLst>
                    </p:cTn>
                  </p:par>
                </p:childTnLst>
              </p:cTn>
              <p:nextCondLst>
                <p:cond evt="onClick" delay="0">
                  <p:tgtEl>
                    <p:spTgt spid="834"/>
                  </p:tgtEl>
                </p:cond>
              </p:nextCondLst>
            </p:seq>
            <p:seq concurrent="1" nextAc="seek">
              <p:cTn id="3325" restart="whenNotActive" fill="hold" evtFilter="cancelBubble" nodeType="interactiveSeq">
                <p:stCondLst>
                  <p:cond evt="onClick" delay="0">
                    <p:tgtEl>
                      <p:spTgt spid="835"/>
                    </p:tgtEl>
                  </p:cond>
                </p:stCondLst>
                <p:endSync evt="end" delay="0">
                  <p:rtn val="all"/>
                </p:endSync>
                <p:childTnLst>
                  <p:par>
                    <p:cTn id="3326" fill="hold">
                      <p:stCondLst>
                        <p:cond delay="0"/>
                      </p:stCondLst>
                      <p:childTnLst>
                        <p:par>
                          <p:cTn id="3327" fill="hold">
                            <p:stCondLst>
                              <p:cond delay="0"/>
                            </p:stCondLst>
                            <p:childTnLst>
                              <p:par>
                                <p:cTn id="3328" presetID="1" presetClass="exit" presetSubtype="0" fill="hold" grpId="0" nodeType="withEffect">
                                  <p:stCondLst>
                                    <p:cond delay="0"/>
                                  </p:stCondLst>
                                  <p:childTnLst>
                                    <p:set>
                                      <p:cBhvr>
                                        <p:cTn id="3329" dur="1" fill="hold">
                                          <p:stCondLst>
                                            <p:cond delay="0"/>
                                          </p:stCondLst>
                                        </p:cTn>
                                        <p:tgtEl>
                                          <p:spTgt spid="835"/>
                                        </p:tgtEl>
                                        <p:attrNameLst>
                                          <p:attrName>style.visibility</p:attrName>
                                        </p:attrNameLst>
                                      </p:cBhvr>
                                      <p:to>
                                        <p:strVal val="hidden"/>
                                      </p:to>
                                    </p:set>
                                  </p:childTnLst>
                                </p:cTn>
                              </p:par>
                              <p:par>
                                <p:cTn id="3330" presetID="1" presetClass="entr" presetSubtype="0" fill="hold" grpId="0" nodeType="withEffect">
                                  <p:stCondLst>
                                    <p:cond delay="0"/>
                                  </p:stCondLst>
                                  <p:childTnLst>
                                    <p:set>
                                      <p:cBhvr>
                                        <p:cTn id="3331" dur="1" fill="hold">
                                          <p:stCondLst>
                                            <p:cond delay="0"/>
                                          </p:stCondLst>
                                        </p:cTn>
                                        <p:tgtEl>
                                          <p:spTgt spid="836"/>
                                        </p:tgtEl>
                                        <p:attrNameLst>
                                          <p:attrName>style.visibility</p:attrName>
                                        </p:attrNameLst>
                                      </p:cBhvr>
                                      <p:to>
                                        <p:strVal val="visible"/>
                                      </p:to>
                                    </p:set>
                                  </p:childTnLst>
                                </p:cTn>
                              </p:par>
                              <p:par>
                                <p:cTn id="3332" presetID="1" presetClass="entr" presetSubtype="0" fill="hold" grpId="0" nodeType="withEffect">
                                  <p:stCondLst>
                                    <p:cond delay="0"/>
                                  </p:stCondLst>
                                  <p:childTnLst>
                                    <p:set>
                                      <p:cBhvr>
                                        <p:cTn id="3333" dur="1" fill="hold">
                                          <p:stCondLst>
                                            <p:cond delay="0"/>
                                          </p:stCondLst>
                                        </p:cTn>
                                        <p:tgtEl>
                                          <p:spTgt spid="837"/>
                                        </p:tgtEl>
                                        <p:attrNameLst>
                                          <p:attrName>style.visibility</p:attrName>
                                        </p:attrNameLst>
                                      </p:cBhvr>
                                      <p:to>
                                        <p:strVal val="visible"/>
                                      </p:to>
                                    </p:set>
                                  </p:childTnLst>
                                </p:cTn>
                              </p:par>
                            </p:childTnLst>
                          </p:cTn>
                        </p:par>
                      </p:childTnLst>
                    </p:cTn>
                  </p:par>
                </p:childTnLst>
              </p:cTn>
              <p:nextCondLst>
                <p:cond evt="onClick" delay="0">
                  <p:tgtEl>
                    <p:spTgt spid="835"/>
                  </p:tgtEl>
                </p:cond>
              </p:nextCondLst>
            </p:seq>
            <p:seq concurrent="1" nextAc="seek">
              <p:cTn id="3334" restart="whenNotActive" fill="hold" evtFilter="cancelBubble" nodeType="interactiveSeq">
                <p:stCondLst>
                  <p:cond evt="onClick" delay="0">
                    <p:tgtEl>
                      <p:spTgt spid="837"/>
                    </p:tgtEl>
                  </p:cond>
                </p:stCondLst>
                <p:endSync evt="end" delay="0">
                  <p:rtn val="all"/>
                </p:endSync>
                <p:childTnLst>
                  <p:par>
                    <p:cTn id="3335" fill="hold">
                      <p:stCondLst>
                        <p:cond delay="0"/>
                      </p:stCondLst>
                      <p:childTnLst>
                        <p:par>
                          <p:cTn id="3336" fill="hold">
                            <p:stCondLst>
                              <p:cond delay="0"/>
                            </p:stCondLst>
                            <p:childTnLst>
                              <p:par>
                                <p:cTn id="3337" presetID="1" presetClass="exit" presetSubtype="0" fill="hold" grpId="1" nodeType="withEffect">
                                  <p:stCondLst>
                                    <p:cond delay="0"/>
                                  </p:stCondLst>
                                  <p:childTnLst>
                                    <p:set>
                                      <p:cBhvr>
                                        <p:cTn id="3338" dur="1" fill="hold">
                                          <p:stCondLst>
                                            <p:cond delay="0"/>
                                          </p:stCondLst>
                                        </p:cTn>
                                        <p:tgtEl>
                                          <p:spTgt spid="836"/>
                                        </p:tgtEl>
                                        <p:attrNameLst>
                                          <p:attrName>style.visibility</p:attrName>
                                        </p:attrNameLst>
                                      </p:cBhvr>
                                      <p:to>
                                        <p:strVal val="hidden"/>
                                      </p:to>
                                    </p:set>
                                  </p:childTnLst>
                                </p:cTn>
                              </p:par>
                              <p:par>
                                <p:cTn id="3339" presetID="1" presetClass="exit" presetSubtype="0" fill="hold" grpId="1" nodeType="withEffect">
                                  <p:stCondLst>
                                    <p:cond delay="0"/>
                                  </p:stCondLst>
                                  <p:childTnLst>
                                    <p:set>
                                      <p:cBhvr>
                                        <p:cTn id="3340" dur="1" fill="hold">
                                          <p:stCondLst>
                                            <p:cond delay="0"/>
                                          </p:stCondLst>
                                        </p:cTn>
                                        <p:tgtEl>
                                          <p:spTgt spid="837"/>
                                        </p:tgtEl>
                                        <p:attrNameLst>
                                          <p:attrName>style.visibility</p:attrName>
                                        </p:attrNameLst>
                                      </p:cBhvr>
                                      <p:to>
                                        <p:strVal val="hidden"/>
                                      </p:to>
                                    </p:set>
                                  </p:childTnLst>
                                </p:cTn>
                              </p:par>
                              <p:par>
                                <p:cTn id="3341" presetID="1" presetClass="entr" presetSubtype="0" fill="hold" grpId="1" nodeType="withEffect">
                                  <p:stCondLst>
                                    <p:cond delay="0"/>
                                  </p:stCondLst>
                                  <p:childTnLst>
                                    <p:set>
                                      <p:cBhvr>
                                        <p:cTn id="3342" dur="1" fill="hold">
                                          <p:stCondLst>
                                            <p:cond delay="0"/>
                                          </p:stCondLst>
                                        </p:cTn>
                                        <p:tgtEl>
                                          <p:spTgt spid="835"/>
                                        </p:tgtEl>
                                        <p:attrNameLst>
                                          <p:attrName>style.visibility</p:attrName>
                                        </p:attrNameLst>
                                      </p:cBhvr>
                                      <p:to>
                                        <p:strVal val="visible"/>
                                      </p:to>
                                    </p:set>
                                  </p:childTnLst>
                                </p:cTn>
                              </p:par>
                            </p:childTnLst>
                          </p:cTn>
                        </p:par>
                      </p:childTnLst>
                    </p:cTn>
                  </p:par>
                </p:childTnLst>
              </p:cTn>
              <p:nextCondLst>
                <p:cond evt="onClick" delay="0">
                  <p:tgtEl>
                    <p:spTgt spid="837"/>
                  </p:tgtEl>
                </p:cond>
              </p:nextCondLst>
            </p:seq>
            <p:seq concurrent="1" nextAc="seek">
              <p:cTn id="3343" restart="whenNotActive" fill="hold" evtFilter="cancelBubble" nodeType="interactiveSeq">
                <p:stCondLst>
                  <p:cond evt="onClick" delay="0">
                    <p:tgtEl>
                      <p:spTgt spid="836"/>
                    </p:tgtEl>
                  </p:cond>
                </p:stCondLst>
                <p:endSync evt="end" delay="0">
                  <p:rtn val="all"/>
                </p:endSync>
                <p:childTnLst>
                  <p:par>
                    <p:cTn id="3344" fill="hold">
                      <p:stCondLst>
                        <p:cond delay="0"/>
                      </p:stCondLst>
                      <p:childTnLst>
                        <p:par>
                          <p:cTn id="3345" fill="hold">
                            <p:stCondLst>
                              <p:cond delay="0"/>
                            </p:stCondLst>
                            <p:childTnLst>
                              <p:par>
                                <p:cTn id="3346" presetID="1" presetClass="exit" presetSubtype="0" fill="hold" grpId="2" nodeType="withEffect">
                                  <p:stCondLst>
                                    <p:cond delay="0"/>
                                  </p:stCondLst>
                                  <p:childTnLst>
                                    <p:set>
                                      <p:cBhvr>
                                        <p:cTn id="3347" dur="1" fill="hold">
                                          <p:stCondLst>
                                            <p:cond delay="0"/>
                                          </p:stCondLst>
                                        </p:cTn>
                                        <p:tgtEl>
                                          <p:spTgt spid="836"/>
                                        </p:tgtEl>
                                        <p:attrNameLst>
                                          <p:attrName>style.visibility</p:attrName>
                                        </p:attrNameLst>
                                      </p:cBhvr>
                                      <p:to>
                                        <p:strVal val="hidden"/>
                                      </p:to>
                                    </p:set>
                                  </p:childTnLst>
                                </p:cTn>
                              </p:par>
                              <p:par>
                                <p:cTn id="3348" presetID="1" presetClass="exit" presetSubtype="0" fill="hold" grpId="3" nodeType="withEffect">
                                  <p:stCondLst>
                                    <p:cond delay="0"/>
                                  </p:stCondLst>
                                  <p:childTnLst>
                                    <p:set>
                                      <p:cBhvr>
                                        <p:cTn id="3349" dur="1" fill="hold">
                                          <p:stCondLst>
                                            <p:cond delay="0"/>
                                          </p:stCondLst>
                                        </p:cTn>
                                        <p:tgtEl>
                                          <p:spTgt spid="837"/>
                                        </p:tgtEl>
                                        <p:attrNameLst>
                                          <p:attrName>style.visibility</p:attrName>
                                        </p:attrNameLst>
                                      </p:cBhvr>
                                      <p:to>
                                        <p:strVal val="hidden"/>
                                      </p:to>
                                    </p:set>
                                  </p:childTnLst>
                                </p:cTn>
                              </p:par>
                              <p:par>
                                <p:cTn id="3350" presetID="1" presetClass="entr" presetSubtype="0" fill="hold" grpId="0" nodeType="withEffect">
                                  <p:stCondLst>
                                    <p:cond delay="0"/>
                                  </p:stCondLst>
                                  <p:childTnLst>
                                    <p:set>
                                      <p:cBhvr>
                                        <p:cTn id="3351" dur="1" fill="hold">
                                          <p:stCondLst>
                                            <p:cond delay="0"/>
                                          </p:stCondLst>
                                        </p:cTn>
                                        <p:tgtEl>
                                          <p:spTgt spid="839"/>
                                        </p:tgtEl>
                                        <p:attrNameLst>
                                          <p:attrName>style.visibility</p:attrName>
                                        </p:attrNameLst>
                                      </p:cBhvr>
                                      <p:to>
                                        <p:strVal val="visible"/>
                                      </p:to>
                                    </p:set>
                                  </p:childTnLst>
                                </p:cTn>
                              </p:par>
                              <p:par>
                                <p:cTn id="3352" presetID="1" presetClass="entr" presetSubtype="0" fill="hold" grpId="0" nodeType="withEffect">
                                  <p:stCondLst>
                                    <p:cond delay="0"/>
                                  </p:stCondLst>
                                  <p:childTnLst>
                                    <p:set>
                                      <p:cBhvr>
                                        <p:cTn id="3353" dur="1" fill="hold">
                                          <p:stCondLst>
                                            <p:cond delay="0"/>
                                          </p:stCondLst>
                                        </p:cTn>
                                        <p:tgtEl>
                                          <p:spTgt spid="838"/>
                                        </p:tgtEl>
                                        <p:attrNameLst>
                                          <p:attrName>style.visibility</p:attrName>
                                        </p:attrNameLst>
                                      </p:cBhvr>
                                      <p:to>
                                        <p:strVal val="visible"/>
                                      </p:to>
                                    </p:set>
                                  </p:childTnLst>
                                </p:cTn>
                              </p:par>
                            </p:childTnLst>
                          </p:cTn>
                        </p:par>
                      </p:childTnLst>
                    </p:cTn>
                  </p:par>
                </p:childTnLst>
              </p:cTn>
              <p:nextCondLst>
                <p:cond evt="onClick" delay="0">
                  <p:tgtEl>
                    <p:spTgt spid="836"/>
                  </p:tgtEl>
                </p:cond>
              </p:nextCondLst>
            </p:seq>
            <p:seq concurrent="1" nextAc="seek">
              <p:cTn id="3354" restart="whenNotActive" fill="hold" evtFilter="cancelBubble" nodeType="interactiveSeq">
                <p:stCondLst>
                  <p:cond evt="onClick" delay="0">
                    <p:tgtEl>
                      <p:spTgt spid="839"/>
                    </p:tgtEl>
                  </p:cond>
                </p:stCondLst>
                <p:endSync evt="end" delay="0">
                  <p:rtn val="all"/>
                </p:endSync>
                <p:childTnLst>
                  <p:par>
                    <p:cTn id="3355" fill="hold">
                      <p:stCondLst>
                        <p:cond delay="0"/>
                      </p:stCondLst>
                      <p:childTnLst>
                        <p:par>
                          <p:cTn id="3356" fill="hold">
                            <p:stCondLst>
                              <p:cond delay="0"/>
                            </p:stCondLst>
                            <p:childTnLst>
                              <p:par>
                                <p:cTn id="3357" presetID="1" presetClass="exit" presetSubtype="0" fill="hold" grpId="1" nodeType="withEffect">
                                  <p:stCondLst>
                                    <p:cond delay="0"/>
                                  </p:stCondLst>
                                  <p:childTnLst>
                                    <p:set>
                                      <p:cBhvr>
                                        <p:cTn id="3358" dur="1" fill="hold">
                                          <p:stCondLst>
                                            <p:cond delay="0"/>
                                          </p:stCondLst>
                                        </p:cTn>
                                        <p:tgtEl>
                                          <p:spTgt spid="839"/>
                                        </p:tgtEl>
                                        <p:attrNameLst>
                                          <p:attrName>style.visibility</p:attrName>
                                        </p:attrNameLst>
                                      </p:cBhvr>
                                      <p:to>
                                        <p:strVal val="hidden"/>
                                      </p:to>
                                    </p:set>
                                  </p:childTnLst>
                                </p:cTn>
                              </p:par>
                              <p:par>
                                <p:cTn id="3359" presetID="1" presetClass="exit" presetSubtype="0" fill="hold" grpId="1" nodeType="withEffect">
                                  <p:stCondLst>
                                    <p:cond delay="0"/>
                                  </p:stCondLst>
                                  <p:childTnLst>
                                    <p:set>
                                      <p:cBhvr>
                                        <p:cTn id="3360" dur="1" fill="hold">
                                          <p:stCondLst>
                                            <p:cond delay="0"/>
                                          </p:stCondLst>
                                        </p:cTn>
                                        <p:tgtEl>
                                          <p:spTgt spid="838"/>
                                        </p:tgtEl>
                                        <p:attrNameLst>
                                          <p:attrName>style.visibility</p:attrName>
                                        </p:attrNameLst>
                                      </p:cBhvr>
                                      <p:to>
                                        <p:strVal val="hidden"/>
                                      </p:to>
                                    </p:set>
                                  </p:childTnLst>
                                </p:cTn>
                              </p:par>
                              <p:par>
                                <p:cTn id="3361" presetID="1" presetClass="entr" presetSubtype="0" fill="hold" grpId="3" nodeType="withEffect">
                                  <p:stCondLst>
                                    <p:cond delay="0"/>
                                  </p:stCondLst>
                                  <p:childTnLst>
                                    <p:set>
                                      <p:cBhvr>
                                        <p:cTn id="3362" dur="1" fill="hold">
                                          <p:stCondLst>
                                            <p:cond delay="0"/>
                                          </p:stCondLst>
                                        </p:cTn>
                                        <p:tgtEl>
                                          <p:spTgt spid="836"/>
                                        </p:tgtEl>
                                        <p:attrNameLst>
                                          <p:attrName>style.visibility</p:attrName>
                                        </p:attrNameLst>
                                      </p:cBhvr>
                                      <p:to>
                                        <p:strVal val="visible"/>
                                      </p:to>
                                    </p:set>
                                  </p:childTnLst>
                                </p:cTn>
                              </p:par>
                              <p:par>
                                <p:cTn id="3363" presetID="1" presetClass="entr" presetSubtype="0" fill="hold" grpId="2" nodeType="withEffect">
                                  <p:stCondLst>
                                    <p:cond delay="0"/>
                                  </p:stCondLst>
                                  <p:childTnLst>
                                    <p:set>
                                      <p:cBhvr>
                                        <p:cTn id="3364" dur="1" fill="hold">
                                          <p:stCondLst>
                                            <p:cond delay="0"/>
                                          </p:stCondLst>
                                        </p:cTn>
                                        <p:tgtEl>
                                          <p:spTgt spid="837"/>
                                        </p:tgtEl>
                                        <p:attrNameLst>
                                          <p:attrName>style.visibility</p:attrName>
                                        </p:attrNameLst>
                                      </p:cBhvr>
                                      <p:to>
                                        <p:strVal val="visible"/>
                                      </p:to>
                                    </p:set>
                                  </p:childTnLst>
                                </p:cTn>
                              </p:par>
                            </p:childTnLst>
                          </p:cTn>
                        </p:par>
                      </p:childTnLst>
                    </p:cTn>
                  </p:par>
                </p:childTnLst>
              </p:cTn>
              <p:nextCondLst>
                <p:cond evt="onClick" delay="0">
                  <p:tgtEl>
                    <p:spTgt spid="839"/>
                  </p:tgtEl>
                </p:cond>
              </p:nextCondLst>
            </p:seq>
            <p:seq concurrent="1" nextAc="seek">
              <p:cTn id="3365" restart="whenNotActive" fill="hold" evtFilter="cancelBubble" nodeType="interactiveSeq">
                <p:stCondLst>
                  <p:cond evt="onClick" delay="0">
                    <p:tgtEl>
                      <p:spTgt spid="838"/>
                    </p:tgtEl>
                  </p:cond>
                </p:stCondLst>
                <p:endSync evt="end" delay="0">
                  <p:rtn val="all"/>
                </p:endSync>
                <p:childTnLst>
                  <p:par>
                    <p:cTn id="3366" fill="hold">
                      <p:stCondLst>
                        <p:cond delay="0"/>
                      </p:stCondLst>
                      <p:childTnLst>
                        <p:par>
                          <p:cTn id="3367" fill="hold">
                            <p:stCondLst>
                              <p:cond delay="0"/>
                            </p:stCondLst>
                            <p:childTnLst>
                              <p:par>
                                <p:cTn id="3368" presetID="1" presetClass="exit" presetSubtype="0" fill="hold" grpId="2" nodeType="withEffect">
                                  <p:stCondLst>
                                    <p:cond delay="0"/>
                                  </p:stCondLst>
                                  <p:childTnLst>
                                    <p:set>
                                      <p:cBhvr>
                                        <p:cTn id="3369" dur="1" fill="hold">
                                          <p:stCondLst>
                                            <p:cond delay="0"/>
                                          </p:stCondLst>
                                        </p:cTn>
                                        <p:tgtEl>
                                          <p:spTgt spid="838"/>
                                        </p:tgtEl>
                                        <p:attrNameLst>
                                          <p:attrName>style.visibility</p:attrName>
                                        </p:attrNameLst>
                                      </p:cBhvr>
                                      <p:to>
                                        <p:strVal val="hidden"/>
                                      </p:to>
                                    </p:set>
                                  </p:childTnLst>
                                </p:cTn>
                              </p:par>
                              <p:par>
                                <p:cTn id="3370" presetID="1" presetClass="exit" presetSubtype="0" fill="hold" grpId="2" nodeType="withEffect">
                                  <p:stCondLst>
                                    <p:cond delay="0"/>
                                  </p:stCondLst>
                                  <p:childTnLst>
                                    <p:set>
                                      <p:cBhvr>
                                        <p:cTn id="3371" dur="1" fill="hold">
                                          <p:stCondLst>
                                            <p:cond delay="0"/>
                                          </p:stCondLst>
                                        </p:cTn>
                                        <p:tgtEl>
                                          <p:spTgt spid="839"/>
                                        </p:tgtEl>
                                        <p:attrNameLst>
                                          <p:attrName>style.visibility</p:attrName>
                                        </p:attrNameLst>
                                      </p:cBhvr>
                                      <p:to>
                                        <p:strVal val="hidden"/>
                                      </p:to>
                                    </p:set>
                                  </p:childTnLst>
                                </p:cTn>
                              </p:par>
                              <p:par>
                                <p:cTn id="3372" presetID="1" presetClass="entr" presetSubtype="0" fill="hold" grpId="3" nodeType="withEffect">
                                  <p:stCondLst>
                                    <p:cond delay="0"/>
                                  </p:stCondLst>
                                  <p:childTnLst>
                                    <p:set>
                                      <p:cBhvr>
                                        <p:cTn id="3373" dur="1" fill="hold">
                                          <p:stCondLst>
                                            <p:cond delay="0"/>
                                          </p:stCondLst>
                                        </p:cTn>
                                        <p:tgtEl>
                                          <p:spTgt spid="841"/>
                                        </p:tgtEl>
                                        <p:attrNameLst>
                                          <p:attrName>style.visibility</p:attrName>
                                        </p:attrNameLst>
                                      </p:cBhvr>
                                      <p:to>
                                        <p:strVal val="visible"/>
                                      </p:to>
                                    </p:set>
                                  </p:childTnLst>
                                </p:cTn>
                              </p:par>
                              <p:par>
                                <p:cTn id="3374" presetID="1" presetClass="entr" presetSubtype="0" fill="hold" grpId="3" nodeType="withEffect">
                                  <p:stCondLst>
                                    <p:cond delay="0"/>
                                  </p:stCondLst>
                                  <p:childTnLst>
                                    <p:set>
                                      <p:cBhvr>
                                        <p:cTn id="3375" dur="1" fill="hold">
                                          <p:stCondLst>
                                            <p:cond delay="0"/>
                                          </p:stCondLst>
                                        </p:cTn>
                                        <p:tgtEl>
                                          <p:spTgt spid="840"/>
                                        </p:tgtEl>
                                        <p:attrNameLst>
                                          <p:attrName>style.visibility</p:attrName>
                                        </p:attrNameLst>
                                      </p:cBhvr>
                                      <p:to>
                                        <p:strVal val="visible"/>
                                      </p:to>
                                    </p:set>
                                  </p:childTnLst>
                                </p:cTn>
                              </p:par>
                            </p:childTnLst>
                          </p:cTn>
                        </p:par>
                      </p:childTnLst>
                    </p:cTn>
                  </p:par>
                </p:childTnLst>
              </p:cTn>
              <p:nextCondLst>
                <p:cond evt="onClick" delay="0">
                  <p:tgtEl>
                    <p:spTgt spid="838"/>
                  </p:tgtEl>
                </p:cond>
              </p:nextCondLst>
            </p:seq>
            <p:seq concurrent="1" nextAc="seek">
              <p:cTn id="3376" restart="whenNotActive" fill="hold" evtFilter="cancelBubble" nodeType="interactiveSeq">
                <p:stCondLst>
                  <p:cond evt="onClick" delay="0">
                    <p:tgtEl>
                      <p:spTgt spid="841"/>
                    </p:tgtEl>
                  </p:cond>
                </p:stCondLst>
                <p:endSync evt="end" delay="0">
                  <p:rtn val="all"/>
                </p:endSync>
                <p:childTnLst>
                  <p:par>
                    <p:cTn id="3377" fill="hold">
                      <p:stCondLst>
                        <p:cond delay="0"/>
                      </p:stCondLst>
                      <p:childTnLst>
                        <p:par>
                          <p:cTn id="3378" fill="hold">
                            <p:stCondLst>
                              <p:cond delay="0"/>
                            </p:stCondLst>
                            <p:childTnLst>
                              <p:par>
                                <p:cTn id="3379" presetID="1" presetClass="exit" presetSubtype="0" fill="hold" grpId="1" nodeType="withEffect">
                                  <p:stCondLst>
                                    <p:cond delay="0"/>
                                  </p:stCondLst>
                                  <p:childTnLst>
                                    <p:set>
                                      <p:cBhvr>
                                        <p:cTn id="3380" dur="1" fill="hold">
                                          <p:stCondLst>
                                            <p:cond delay="0"/>
                                          </p:stCondLst>
                                        </p:cTn>
                                        <p:tgtEl>
                                          <p:spTgt spid="841"/>
                                        </p:tgtEl>
                                        <p:attrNameLst>
                                          <p:attrName>style.visibility</p:attrName>
                                        </p:attrNameLst>
                                      </p:cBhvr>
                                      <p:to>
                                        <p:strVal val="hidden"/>
                                      </p:to>
                                    </p:set>
                                  </p:childTnLst>
                                </p:cTn>
                              </p:par>
                              <p:par>
                                <p:cTn id="3381" presetID="1" presetClass="exit" presetSubtype="0" fill="hold" grpId="1" nodeType="withEffect">
                                  <p:stCondLst>
                                    <p:cond delay="0"/>
                                  </p:stCondLst>
                                  <p:childTnLst>
                                    <p:set>
                                      <p:cBhvr>
                                        <p:cTn id="3382" dur="1" fill="hold">
                                          <p:stCondLst>
                                            <p:cond delay="0"/>
                                          </p:stCondLst>
                                        </p:cTn>
                                        <p:tgtEl>
                                          <p:spTgt spid="840"/>
                                        </p:tgtEl>
                                        <p:attrNameLst>
                                          <p:attrName>style.visibility</p:attrName>
                                        </p:attrNameLst>
                                      </p:cBhvr>
                                      <p:to>
                                        <p:strVal val="hidden"/>
                                      </p:to>
                                    </p:set>
                                  </p:childTnLst>
                                </p:cTn>
                              </p:par>
                              <p:par>
                                <p:cTn id="3383" presetID="1" presetClass="entr" presetSubtype="0" fill="hold" grpId="3" nodeType="withEffect">
                                  <p:stCondLst>
                                    <p:cond delay="0"/>
                                  </p:stCondLst>
                                  <p:childTnLst>
                                    <p:set>
                                      <p:cBhvr>
                                        <p:cTn id="3384" dur="1" fill="hold">
                                          <p:stCondLst>
                                            <p:cond delay="0"/>
                                          </p:stCondLst>
                                        </p:cTn>
                                        <p:tgtEl>
                                          <p:spTgt spid="839"/>
                                        </p:tgtEl>
                                        <p:attrNameLst>
                                          <p:attrName>style.visibility</p:attrName>
                                        </p:attrNameLst>
                                      </p:cBhvr>
                                      <p:to>
                                        <p:strVal val="visible"/>
                                      </p:to>
                                    </p:set>
                                  </p:childTnLst>
                                </p:cTn>
                              </p:par>
                              <p:par>
                                <p:cTn id="3385" presetID="1" presetClass="entr" presetSubtype="0" fill="hold" grpId="3" nodeType="withEffect">
                                  <p:stCondLst>
                                    <p:cond delay="0"/>
                                  </p:stCondLst>
                                  <p:childTnLst>
                                    <p:set>
                                      <p:cBhvr>
                                        <p:cTn id="3386" dur="1" fill="hold">
                                          <p:stCondLst>
                                            <p:cond delay="0"/>
                                          </p:stCondLst>
                                        </p:cTn>
                                        <p:tgtEl>
                                          <p:spTgt spid="838"/>
                                        </p:tgtEl>
                                        <p:attrNameLst>
                                          <p:attrName>style.visibility</p:attrName>
                                        </p:attrNameLst>
                                      </p:cBhvr>
                                      <p:to>
                                        <p:strVal val="visible"/>
                                      </p:to>
                                    </p:set>
                                  </p:childTnLst>
                                </p:cTn>
                              </p:par>
                            </p:childTnLst>
                          </p:cTn>
                        </p:par>
                      </p:childTnLst>
                    </p:cTn>
                  </p:par>
                </p:childTnLst>
              </p:cTn>
              <p:nextCondLst>
                <p:cond evt="onClick" delay="0">
                  <p:tgtEl>
                    <p:spTgt spid="841"/>
                  </p:tgtEl>
                </p:cond>
              </p:nextCondLst>
            </p:seq>
            <p:seq concurrent="1" nextAc="seek">
              <p:cTn id="3387" restart="whenNotActive" fill="hold" evtFilter="cancelBubble" nodeType="interactiveSeq">
                <p:stCondLst>
                  <p:cond evt="onClick" delay="0">
                    <p:tgtEl>
                      <p:spTgt spid="840"/>
                    </p:tgtEl>
                  </p:cond>
                </p:stCondLst>
                <p:endSync evt="end" delay="0">
                  <p:rtn val="all"/>
                </p:endSync>
                <p:childTnLst>
                  <p:par>
                    <p:cTn id="3388" fill="hold">
                      <p:stCondLst>
                        <p:cond delay="0"/>
                      </p:stCondLst>
                      <p:childTnLst>
                        <p:par>
                          <p:cTn id="3389" fill="hold">
                            <p:stCondLst>
                              <p:cond delay="0"/>
                            </p:stCondLst>
                            <p:childTnLst>
                              <p:par>
                                <p:cTn id="3390" presetID="1" presetClass="exit" presetSubtype="0" fill="hold" grpId="2" nodeType="withEffect">
                                  <p:stCondLst>
                                    <p:cond delay="0"/>
                                  </p:stCondLst>
                                  <p:childTnLst>
                                    <p:set>
                                      <p:cBhvr>
                                        <p:cTn id="3391" dur="1" fill="hold">
                                          <p:stCondLst>
                                            <p:cond delay="0"/>
                                          </p:stCondLst>
                                        </p:cTn>
                                        <p:tgtEl>
                                          <p:spTgt spid="840"/>
                                        </p:tgtEl>
                                        <p:attrNameLst>
                                          <p:attrName>style.visibility</p:attrName>
                                        </p:attrNameLst>
                                      </p:cBhvr>
                                      <p:to>
                                        <p:strVal val="hidden"/>
                                      </p:to>
                                    </p:set>
                                  </p:childTnLst>
                                </p:cTn>
                              </p:par>
                              <p:par>
                                <p:cTn id="3392" presetID="1" presetClass="exit" presetSubtype="0" fill="hold" grpId="2" nodeType="withEffect">
                                  <p:stCondLst>
                                    <p:cond delay="0"/>
                                  </p:stCondLst>
                                  <p:childTnLst>
                                    <p:set>
                                      <p:cBhvr>
                                        <p:cTn id="3393" dur="1" fill="hold">
                                          <p:stCondLst>
                                            <p:cond delay="0"/>
                                          </p:stCondLst>
                                        </p:cTn>
                                        <p:tgtEl>
                                          <p:spTgt spid="841"/>
                                        </p:tgtEl>
                                        <p:attrNameLst>
                                          <p:attrName>style.visibility</p:attrName>
                                        </p:attrNameLst>
                                      </p:cBhvr>
                                      <p:to>
                                        <p:strVal val="hidden"/>
                                      </p:to>
                                    </p:set>
                                  </p:childTnLst>
                                </p:cTn>
                              </p:par>
                              <p:par>
                                <p:cTn id="3394" presetID="1" presetClass="entr" presetSubtype="0" fill="hold" grpId="3" nodeType="withEffect">
                                  <p:stCondLst>
                                    <p:cond delay="0"/>
                                  </p:stCondLst>
                                  <p:childTnLst>
                                    <p:set>
                                      <p:cBhvr>
                                        <p:cTn id="3395" dur="1" fill="hold">
                                          <p:stCondLst>
                                            <p:cond delay="0"/>
                                          </p:stCondLst>
                                        </p:cTn>
                                        <p:tgtEl>
                                          <p:spTgt spid="843"/>
                                        </p:tgtEl>
                                        <p:attrNameLst>
                                          <p:attrName>style.visibility</p:attrName>
                                        </p:attrNameLst>
                                      </p:cBhvr>
                                      <p:to>
                                        <p:strVal val="visible"/>
                                      </p:to>
                                    </p:set>
                                  </p:childTnLst>
                                </p:cTn>
                              </p:par>
                              <p:par>
                                <p:cTn id="3396" presetID="1" presetClass="entr" presetSubtype="0" fill="hold" grpId="3" nodeType="withEffect">
                                  <p:stCondLst>
                                    <p:cond delay="0"/>
                                  </p:stCondLst>
                                  <p:childTnLst>
                                    <p:set>
                                      <p:cBhvr>
                                        <p:cTn id="3397" dur="1" fill="hold">
                                          <p:stCondLst>
                                            <p:cond delay="0"/>
                                          </p:stCondLst>
                                        </p:cTn>
                                        <p:tgtEl>
                                          <p:spTgt spid="842"/>
                                        </p:tgtEl>
                                        <p:attrNameLst>
                                          <p:attrName>style.visibility</p:attrName>
                                        </p:attrNameLst>
                                      </p:cBhvr>
                                      <p:to>
                                        <p:strVal val="visible"/>
                                      </p:to>
                                    </p:set>
                                  </p:childTnLst>
                                </p:cTn>
                              </p:par>
                            </p:childTnLst>
                          </p:cTn>
                        </p:par>
                      </p:childTnLst>
                    </p:cTn>
                  </p:par>
                </p:childTnLst>
              </p:cTn>
              <p:nextCondLst>
                <p:cond evt="onClick" delay="0">
                  <p:tgtEl>
                    <p:spTgt spid="840"/>
                  </p:tgtEl>
                </p:cond>
              </p:nextCondLst>
            </p:seq>
            <p:seq concurrent="1" nextAc="seek">
              <p:cTn id="3398" restart="whenNotActive" fill="hold" evtFilter="cancelBubble" nodeType="interactiveSeq">
                <p:stCondLst>
                  <p:cond evt="onClick" delay="0">
                    <p:tgtEl>
                      <p:spTgt spid="843"/>
                    </p:tgtEl>
                  </p:cond>
                </p:stCondLst>
                <p:endSync evt="end" delay="0">
                  <p:rtn val="all"/>
                </p:endSync>
                <p:childTnLst>
                  <p:par>
                    <p:cTn id="3399" fill="hold">
                      <p:stCondLst>
                        <p:cond delay="0"/>
                      </p:stCondLst>
                      <p:childTnLst>
                        <p:par>
                          <p:cTn id="3400" fill="hold">
                            <p:stCondLst>
                              <p:cond delay="0"/>
                            </p:stCondLst>
                            <p:childTnLst>
                              <p:par>
                                <p:cTn id="3401" presetID="1" presetClass="exit" presetSubtype="0" fill="hold" grpId="1" nodeType="withEffect">
                                  <p:stCondLst>
                                    <p:cond delay="0"/>
                                  </p:stCondLst>
                                  <p:childTnLst>
                                    <p:set>
                                      <p:cBhvr>
                                        <p:cTn id="3402" dur="1" fill="hold">
                                          <p:stCondLst>
                                            <p:cond delay="0"/>
                                          </p:stCondLst>
                                        </p:cTn>
                                        <p:tgtEl>
                                          <p:spTgt spid="843"/>
                                        </p:tgtEl>
                                        <p:attrNameLst>
                                          <p:attrName>style.visibility</p:attrName>
                                        </p:attrNameLst>
                                      </p:cBhvr>
                                      <p:to>
                                        <p:strVal val="hidden"/>
                                      </p:to>
                                    </p:set>
                                  </p:childTnLst>
                                </p:cTn>
                              </p:par>
                              <p:par>
                                <p:cTn id="3403" presetID="1" presetClass="exit" presetSubtype="0" fill="hold" grpId="1" nodeType="withEffect">
                                  <p:stCondLst>
                                    <p:cond delay="0"/>
                                  </p:stCondLst>
                                  <p:childTnLst>
                                    <p:set>
                                      <p:cBhvr>
                                        <p:cTn id="3404" dur="1" fill="hold">
                                          <p:stCondLst>
                                            <p:cond delay="0"/>
                                          </p:stCondLst>
                                        </p:cTn>
                                        <p:tgtEl>
                                          <p:spTgt spid="842"/>
                                        </p:tgtEl>
                                        <p:attrNameLst>
                                          <p:attrName>style.visibility</p:attrName>
                                        </p:attrNameLst>
                                      </p:cBhvr>
                                      <p:to>
                                        <p:strVal val="hidden"/>
                                      </p:to>
                                    </p:set>
                                  </p:childTnLst>
                                </p:cTn>
                              </p:par>
                              <p:par>
                                <p:cTn id="3405" presetID="1" presetClass="entr" presetSubtype="0" fill="hold" grpId="0" nodeType="withEffect">
                                  <p:stCondLst>
                                    <p:cond delay="0"/>
                                  </p:stCondLst>
                                  <p:childTnLst>
                                    <p:set>
                                      <p:cBhvr>
                                        <p:cTn id="3406" dur="1" fill="hold">
                                          <p:stCondLst>
                                            <p:cond delay="0"/>
                                          </p:stCondLst>
                                        </p:cTn>
                                        <p:tgtEl>
                                          <p:spTgt spid="841"/>
                                        </p:tgtEl>
                                        <p:attrNameLst>
                                          <p:attrName>style.visibility</p:attrName>
                                        </p:attrNameLst>
                                      </p:cBhvr>
                                      <p:to>
                                        <p:strVal val="visible"/>
                                      </p:to>
                                    </p:set>
                                  </p:childTnLst>
                                </p:cTn>
                              </p:par>
                              <p:par>
                                <p:cTn id="3407" presetID="1" presetClass="entr" presetSubtype="0" fill="hold" grpId="0" nodeType="withEffect">
                                  <p:stCondLst>
                                    <p:cond delay="0"/>
                                  </p:stCondLst>
                                  <p:childTnLst>
                                    <p:set>
                                      <p:cBhvr>
                                        <p:cTn id="3408" dur="1" fill="hold">
                                          <p:stCondLst>
                                            <p:cond delay="0"/>
                                          </p:stCondLst>
                                        </p:cTn>
                                        <p:tgtEl>
                                          <p:spTgt spid="840"/>
                                        </p:tgtEl>
                                        <p:attrNameLst>
                                          <p:attrName>style.visibility</p:attrName>
                                        </p:attrNameLst>
                                      </p:cBhvr>
                                      <p:to>
                                        <p:strVal val="visible"/>
                                      </p:to>
                                    </p:set>
                                  </p:childTnLst>
                                </p:cTn>
                              </p:par>
                            </p:childTnLst>
                          </p:cTn>
                        </p:par>
                      </p:childTnLst>
                    </p:cTn>
                  </p:par>
                </p:childTnLst>
              </p:cTn>
              <p:nextCondLst>
                <p:cond evt="onClick" delay="0">
                  <p:tgtEl>
                    <p:spTgt spid="843"/>
                  </p:tgtEl>
                </p:cond>
              </p:nextCondLst>
            </p:seq>
            <p:seq concurrent="1" nextAc="seek">
              <p:cTn id="3409" restart="whenNotActive" fill="hold" evtFilter="cancelBubble" nodeType="interactiveSeq">
                <p:stCondLst>
                  <p:cond evt="onClick" delay="0">
                    <p:tgtEl>
                      <p:spTgt spid="842"/>
                    </p:tgtEl>
                  </p:cond>
                </p:stCondLst>
                <p:endSync evt="end" delay="0">
                  <p:rtn val="all"/>
                </p:endSync>
                <p:childTnLst>
                  <p:par>
                    <p:cTn id="3410" fill="hold">
                      <p:stCondLst>
                        <p:cond delay="0"/>
                      </p:stCondLst>
                      <p:childTnLst>
                        <p:par>
                          <p:cTn id="3411" fill="hold">
                            <p:stCondLst>
                              <p:cond delay="0"/>
                            </p:stCondLst>
                            <p:childTnLst>
                              <p:par>
                                <p:cTn id="3412" presetID="1" presetClass="exit" presetSubtype="0" fill="hold" grpId="2" nodeType="withEffect">
                                  <p:stCondLst>
                                    <p:cond delay="0"/>
                                  </p:stCondLst>
                                  <p:childTnLst>
                                    <p:set>
                                      <p:cBhvr>
                                        <p:cTn id="3413" dur="1" fill="hold">
                                          <p:stCondLst>
                                            <p:cond delay="0"/>
                                          </p:stCondLst>
                                        </p:cTn>
                                        <p:tgtEl>
                                          <p:spTgt spid="842"/>
                                        </p:tgtEl>
                                        <p:attrNameLst>
                                          <p:attrName>style.visibility</p:attrName>
                                        </p:attrNameLst>
                                      </p:cBhvr>
                                      <p:to>
                                        <p:strVal val="hidden"/>
                                      </p:to>
                                    </p:set>
                                  </p:childTnLst>
                                </p:cTn>
                              </p:par>
                              <p:par>
                                <p:cTn id="3414" presetID="1" presetClass="exit" presetSubtype="0" fill="hold" grpId="2" nodeType="withEffect">
                                  <p:stCondLst>
                                    <p:cond delay="0"/>
                                  </p:stCondLst>
                                  <p:childTnLst>
                                    <p:set>
                                      <p:cBhvr>
                                        <p:cTn id="3415" dur="1" fill="hold">
                                          <p:stCondLst>
                                            <p:cond delay="0"/>
                                          </p:stCondLst>
                                        </p:cTn>
                                        <p:tgtEl>
                                          <p:spTgt spid="843"/>
                                        </p:tgtEl>
                                        <p:attrNameLst>
                                          <p:attrName>style.visibility</p:attrName>
                                        </p:attrNameLst>
                                      </p:cBhvr>
                                      <p:to>
                                        <p:strVal val="hidden"/>
                                      </p:to>
                                    </p:set>
                                  </p:childTnLst>
                                </p:cTn>
                              </p:par>
                              <p:par>
                                <p:cTn id="3416" presetID="1" presetClass="entr" presetSubtype="0" fill="hold" grpId="0" nodeType="withEffect">
                                  <p:stCondLst>
                                    <p:cond delay="0"/>
                                  </p:stCondLst>
                                  <p:childTnLst>
                                    <p:set>
                                      <p:cBhvr>
                                        <p:cTn id="3417" dur="1" fill="hold">
                                          <p:stCondLst>
                                            <p:cond delay="0"/>
                                          </p:stCondLst>
                                        </p:cTn>
                                        <p:tgtEl>
                                          <p:spTgt spid="845"/>
                                        </p:tgtEl>
                                        <p:attrNameLst>
                                          <p:attrName>style.visibility</p:attrName>
                                        </p:attrNameLst>
                                      </p:cBhvr>
                                      <p:to>
                                        <p:strVal val="visible"/>
                                      </p:to>
                                    </p:set>
                                  </p:childTnLst>
                                </p:cTn>
                              </p:par>
                              <p:par>
                                <p:cTn id="3418" presetID="1" presetClass="entr" presetSubtype="0" fill="hold" grpId="0" nodeType="withEffect">
                                  <p:stCondLst>
                                    <p:cond delay="0"/>
                                  </p:stCondLst>
                                  <p:childTnLst>
                                    <p:set>
                                      <p:cBhvr>
                                        <p:cTn id="3419" dur="1" fill="hold">
                                          <p:stCondLst>
                                            <p:cond delay="0"/>
                                          </p:stCondLst>
                                        </p:cTn>
                                        <p:tgtEl>
                                          <p:spTgt spid="844"/>
                                        </p:tgtEl>
                                        <p:attrNameLst>
                                          <p:attrName>style.visibility</p:attrName>
                                        </p:attrNameLst>
                                      </p:cBhvr>
                                      <p:to>
                                        <p:strVal val="visible"/>
                                      </p:to>
                                    </p:set>
                                  </p:childTnLst>
                                </p:cTn>
                              </p:par>
                            </p:childTnLst>
                          </p:cTn>
                        </p:par>
                      </p:childTnLst>
                    </p:cTn>
                  </p:par>
                </p:childTnLst>
              </p:cTn>
              <p:nextCondLst>
                <p:cond evt="onClick" delay="0">
                  <p:tgtEl>
                    <p:spTgt spid="842"/>
                  </p:tgtEl>
                </p:cond>
              </p:nextCondLst>
            </p:seq>
            <p:seq concurrent="1" nextAc="seek">
              <p:cTn id="3420" restart="whenNotActive" fill="hold" evtFilter="cancelBubble" nodeType="interactiveSeq">
                <p:stCondLst>
                  <p:cond evt="onClick" delay="0">
                    <p:tgtEl>
                      <p:spTgt spid="845"/>
                    </p:tgtEl>
                  </p:cond>
                </p:stCondLst>
                <p:endSync evt="end" delay="0">
                  <p:rtn val="all"/>
                </p:endSync>
                <p:childTnLst>
                  <p:par>
                    <p:cTn id="3421" fill="hold">
                      <p:stCondLst>
                        <p:cond delay="0"/>
                      </p:stCondLst>
                      <p:childTnLst>
                        <p:par>
                          <p:cTn id="3422" fill="hold">
                            <p:stCondLst>
                              <p:cond delay="0"/>
                            </p:stCondLst>
                            <p:childTnLst>
                              <p:par>
                                <p:cTn id="3423" presetID="1" presetClass="exit" presetSubtype="0" fill="hold" grpId="1" nodeType="withEffect">
                                  <p:stCondLst>
                                    <p:cond delay="0"/>
                                  </p:stCondLst>
                                  <p:childTnLst>
                                    <p:set>
                                      <p:cBhvr>
                                        <p:cTn id="3424" dur="1" fill="hold">
                                          <p:stCondLst>
                                            <p:cond delay="0"/>
                                          </p:stCondLst>
                                        </p:cTn>
                                        <p:tgtEl>
                                          <p:spTgt spid="845"/>
                                        </p:tgtEl>
                                        <p:attrNameLst>
                                          <p:attrName>style.visibility</p:attrName>
                                        </p:attrNameLst>
                                      </p:cBhvr>
                                      <p:to>
                                        <p:strVal val="hidden"/>
                                      </p:to>
                                    </p:set>
                                  </p:childTnLst>
                                </p:cTn>
                              </p:par>
                              <p:par>
                                <p:cTn id="3425" presetID="1" presetClass="exit" presetSubtype="0" fill="hold" grpId="1" nodeType="withEffect">
                                  <p:stCondLst>
                                    <p:cond delay="0"/>
                                  </p:stCondLst>
                                  <p:childTnLst>
                                    <p:set>
                                      <p:cBhvr>
                                        <p:cTn id="3426" dur="1" fill="hold">
                                          <p:stCondLst>
                                            <p:cond delay="0"/>
                                          </p:stCondLst>
                                        </p:cTn>
                                        <p:tgtEl>
                                          <p:spTgt spid="844"/>
                                        </p:tgtEl>
                                        <p:attrNameLst>
                                          <p:attrName>style.visibility</p:attrName>
                                        </p:attrNameLst>
                                      </p:cBhvr>
                                      <p:to>
                                        <p:strVal val="hidden"/>
                                      </p:to>
                                    </p:set>
                                  </p:childTnLst>
                                </p:cTn>
                              </p:par>
                              <p:par>
                                <p:cTn id="3427" presetID="1" presetClass="entr" presetSubtype="0" fill="hold" grpId="0" nodeType="withEffect">
                                  <p:stCondLst>
                                    <p:cond delay="0"/>
                                  </p:stCondLst>
                                  <p:childTnLst>
                                    <p:set>
                                      <p:cBhvr>
                                        <p:cTn id="3428" dur="1" fill="hold">
                                          <p:stCondLst>
                                            <p:cond delay="0"/>
                                          </p:stCondLst>
                                        </p:cTn>
                                        <p:tgtEl>
                                          <p:spTgt spid="843"/>
                                        </p:tgtEl>
                                        <p:attrNameLst>
                                          <p:attrName>style.visibility</p:attrName>
                                        </p:attrNameLst>
                                      </p:cBhvr>
                                      <p:to>
                                        <p:strVal val="visible"/>
                                      </p:to>
                                    </p:set>
                                  </p:childTnLst>
                                </p:cTn>
                              </p:par>
                              <p:par>
                                <p:cTn id="3429" presetID="1" presetClass="entr" presetSubtype="0" fill="hold" grpId="0" nodeType="withEffect">
                                  <p:stCondLst>
                                    <p:cond delay="0"/>
                                  </p:stCondLst>
                                  <p:childTnLst>
                                    <p:set>
                                      <p:cBhvr>
                                        <p:cTn id="3430" dur="1" fill="hold">
                                          <p:stCondLst>
                                            <p:cond delay="0"/>
                                          </p:stCondLst>
                                        </p:cTn>
                                        <p:tgtEl>
                                          <p:spTgt spid="842"/>
                                        </p:tgtEl>
                                        <p:attrNameLst>
                                          <p:attrName>style.visibility</p:attrName>
                                        </p:attrNameLst>
                                      </p:cBhvr>
                                      <p:to>
                                        <p:strVal val="visible"/>
                                      </p:to>
                                    </p:set>
                                  </p:childTnLst>
                                </p:cTn>
                              </p:par>
                            </p:childTnLst>
                          </p:cTn>
                        </p:par>
                      </p:childTnLst>
                    </p:cTn>
                  </p:par>
                </p:childTnLst>
              </p:cTn>
              <p:nextCondLst>
                <p:cond evt="onClick" delay="0">
                  <p:tgtEl>
                    <p:spTgt spid="845"/>
                  </p:tgtEl>
                </p:cond>
              </p:nextCondLst>
            </p:seq>
            <p:seq concurrent="1" nextAc="seek">
              <p:cTn id="3431" restart="whenNotActive" fill="hold" evtFilter="cancelBubble" nodeType="interactiveSeq">
                <p:stCondLst>
                  <p:cond evt="onClick" delay="0">
                    <p:tgtEl>
                      <p:spTgt spid="844"/>
                    </p:tgtEl>
                  </p:cond>
                </p:stCondLst>
                <p:endSync evt="end" delay="0">
                  <p:rtn val="all"/>
                </p:endSync>
                <p:childTnLst>
                  <p:par>
                    <p:cTn id="3432" fill="hold">
                      <p:stCondLst>
                        <p:cond delay="0"/>
                      </p:stCondLst>
                      <p:childTnLst>
                        <p:par>
                          <p:cTn id="3433" fill="hold">
                            <p:stCondLst>
                              <p:cond delay="0"/>
                            </p:stCondLst>
                            <p:childTnLst>
                              <p:par>
                                <p:cTn id="3434" presetID="1" presetClass="exit" presetSubtype="0" fill="hold" grpId="2" nodeType="withEffect">
                                  <p:stCondLst>
                                    <p:cond delay="0"/>
                                  </p:stCondLst>
                                  <p:childTnLst>
                                    <p:set>
                                      <p:cBhvr>
                                        <p:cTn id="3435" dur="1" fill="hold">
                                          <p:stCondLst>
                                            <p:cond delay="0"/>
                                          </p:stCondLst>
                                        </p:cTn>
                                        <p:tgtEl>
                                          <p:spTgt spid="844"/>
                                        </p:tgtEl>
                                        <p:attrNameLst>
                                          <p:attrName>style.visibility</p:attrName>
                                        </p:attrNameLst>
                                      </p:cBhvr>
                                      <p:to>
                                        <p:strVal val="hidden"/>
                                      </p:to>
                                    </p:set>
                                  </p:childTnLst>
                                </p:cTn>
                              </p:par>
                              <p:par>
                                <p:cTn id="3436" presetID="1" presetClass="exit" presetSubtype="0" fill="hold" grpId="2" nodeType="withEffect">
                                  <p:stCondLst>
                                    <p:cond delay="0"/>
                                  </p:stCondLst>
                                  <p:childTnLst>
                                    <p:set>
                                      <p:cBhvr>
                                        <p:cTn id="3437" dur="1" fill="hold">
                                          <p:stCondLst>
                                            <p:cond delay="0"/>
                                          </p:stCondLst>
                                        </p:cTn>
                                        <p:tgtEl>
                                          <p:spTgt spid="845"/>
                                        </p:tgtEl>
                                        <p:attrNameLst>
                                          <p:attrName>style.visibility</p:attrName>
                                        </p:attrNameLst>
                                      </p:cBhvr>
                                      <p:to>
                                        <p:strVal val="hidden"/>
                                      </p:to>
                                    </p:set>
                                  </p:childTnLst>
                                </p:cTn>
                              </p:par>
                              <p:par>
                                <p:cTn id="3438" presetID="1" presetClass="entr" presetSubtype="0" fill="hold" grpId="3" nodeType="withEffect">
                                  <p:stCondLst>
                                    <p:cond delay="0"/>
                                  </p:stCondLst>
                                  <p:childTnLst>
                                    <p:set>
                                      <p:cBhvr>
                                        <p:cTn id="3439" dur="1" fill="hold">
                                          <p:stCondLst>
                                            <p:cond delay="0"/>
                                          </p:stCondLst>
                                        </p:cTn>
                                        <p:tgtEl>
                                          <p:spTgt spid="847"/>
                                        </p:tgtEl>
                                        <p:attrNameLst>
                                          <p:attrName>style.visibility</p:attrName>
                                        </p:attrNameLst>
                                      </p:cBhvr>
                                      <p:to>
                                        <p:strVal val="visible"/>
                                      </p:to>
                                    </p:set>
                                  </p:childTnLst>
                                </p:cTn>
                              </p:par>
                              <p:par>
                                <p:cTn id="3440" presetID="1" presetClass="entr" presetSubtype="0" fill="hold" grpId="3" nodeType="withEffect">
                                  <p:stCondLst>
                                    <p:cond delay="0"/>
                                  </p:stCondLst>
                                  <p:childTnLst>
                                    <p:set>
                                      <p:cBhvr>
                                        <p:cTn id="3441" dur="1" fill="hold">
                                          <p:stCondLst>
                                            <p:cond delay="0"/>
                                          </p:stCondLst>
                                        </p:cTn>
                                        <p:tgtEl>
                                          <p:spTgt spid="846"/>
                                        </p:tgtEl>
                                        <p:attrNameLst>
                                          <p:attrName>style.visibility</p:attrName>
                                        </p:attrNameLst>
                                      </p:cBhvr>
                                      <p:to>
                                        <p:strVal val="visible"/>
                                      </p:to>
                                    </p:set>
                                  </p:childTnLst>
                                </p:cTn>
                              </p:par>
                            </p:childTnLst>
                          </p:cTn>
                        </p:par>
                      </p:childTnLst>
                    </p:cTn>
                  </p:par>
                </p:childTnLst>
              </p:cTn>
              <p:nextCondLst>
                <p:cond evt="onClick" delay="0">
                  <p:tgtEl>
                    <p:spTgt spid="844"/>
                  </p:tgtEl>
                </p:cond>
              </p:nextCondLst>
            </p:seq>
            <p:seq concurrent="1" nextAc="seek">
              <p:cTn id="3442" restart="whenNotActive" fill="hold" evtFilter="cancelBubble" nodeType="interactiveSeq">
                <p:stCondLst>
                  <p:cond evt="onClick" delay="0">
                    <p:tgtEl>
                      <p:spTgt spid="847"/>
                    </p:tgtEl>
                  </p:cond>
                </p:stCondLst>
                <p:endSync evt="end" delay="0">
                  <p:rtn val="all"/>
                </p:endSync>
                <p:childTnLst>
                  <p:par>
                    <p:cTn id="3443" fill="hold">
                      <p:stCondLst>
                        <p:cond delay="0"/>
                      </p:stCondLst>
                      <p:childTnLst>
                        <p:par>
                          <p:cTn id="3444" fill="hold">
                            <p:stCondLst>
                              <p:cond delay="0"/>
                            </p:stCondLst>
                            <p:childTnLst>
                              <p:par>
                                <p:cTn id="3445" presetID="1" presetClass="exit" presetSubtype="0" fill="hold" grpId="1" nodeType="withEffect">
                                  <p:stCondLst>
                                    <p:cond delay="0"/>
                                  </p:stCondLst>
                                  <p:childTnLst>
                                    <p:set>
                                      <p:cBhvr>
                                        <p:cTn id="3446" dur="1" fill="hold">
                                          <p:stCondLst>
                                            <p:cond delay="0"/>
                                          </p:stCondLst>
                                        </p:cTn>
                                        <p:tgtEl>
                                          <p:spTgt spid="847"/>
                                        </p:tgtEl>
                                        <p:attrNameLst>
                                          <p:attrName>style.visibility</p:attrName>
                                        </p:attrNameLst>
                                      </p:cBhvr>
                                      <p:to>
                                        <p:strVal val="hidden"/>
                                      </p:to>
                                    </p:set>
                                  </p:childTnLst>
                                </p:cTn>
                              </p:par>
                              <p:par>
                                <p:cTn id="3447" presetID="1" presetClass="exit" presetSubtype="0" fill="hold" grpId="1" nodeType="withEffect">
                                  <p:stCondLst>
                                    <p:cond delay="0"/>
                                  </p:stCondLst>
                                  <p:childTnLst>
                                    <p:set>
                                      <p:cBhvr>
                                        <p:cTn id="3448" dur="1" fill="hold">
                                          <p:stCondLst>
                                            <p:cond delay="0"/>
                                          </p:stCondLst>
                                        </p:cTn>
                                        <p:tgtEl>
                                          <p:spTgt spid="846"/>
                                        </p:tgtEl>
                                        <p:attrNameLst>
                                          <p:attrName>style.visibility</p:attrName>
                                        </p:attrNameLst>
                                      </p:cBhvr>
                                      <p:to>
                                        <p:strVal val="hidden"/>
                                      </p:to>
                                    </p:set>
                                  </p:childTnLst>
                                </p:cTn>
                              </p:par>
                              <p:par>
                                <p:cTn id="3449" presetID="1" presetClass="entr" presetSubtype="0" fill="hold" grpId="3" nodeType="withEffect">
                                  <p:stCondLst>
                                    <p:cond delay="0"/>
                                  </p:stCondLst>
                                  <p:childTnLst>
                                    <p:set>
                                      <p:cBhvr>
                                        <p:cTn id="3450" dur="1" fill="hold">
                                          <p:stCondLst>
                                            <p:cond delay="0"/>
                                          </p:stCondLst>
                                        </p:cTn>
                                        <p:tgtEl>
                                          <p:spTgt spid="845"/>
                                        </p:tgtEl>
                                        <p:attrNameLst>
                                          <p:attrName>style.visibility</p:attrName>
                                        </p:attrNameLst>
                                      </p:cBhvr>
                                      <p:to>
                                        <p:strVal val="visible"/>
                                      </p:to>
                                    </p:set>
                                  </p:childTnLst>
                                </p:cTn>
                              </p:par>
                              <p:par>
                                <p:cTn id="3451" presetID="1" presetClass="entr" presetSubtype="0" fill="hold" grpId="3" nodeType="withEffect">
                                  <p:stCondLst>
                                    <p:cond delay="0"/>
                                  </p:stCondLst>
                                  <p:childTnLst>
                                    <p:set>
                                      <p:cBhvr>
                                        <p:cTn id="3452" dur="1" fill="hold">
                                          <p:stCondLst>
                                            <p:cond delay="0"/>
                                          </p:stCondLst>
                                        </p:cTn>
                                        <p:tgtEl>
                                          <p:spTgt spid="844"/>
                                        </p:tgtEl>
                                        <p:attrNameLst>
                                          <p:attrName>style.visibility</p:attrName>
                                        </p:attrNameLst>
                                      </p:cBhvr>
                                      <p:to>
                                        <p:strVal val="visible"/>
                                      </p:to>
                                    </p:set>
                                  </p:childTnLst>
                                </p:cTn>
                              </p:par>
                            </p:childTnLst>
                          </p:cTn>
                        </p:par>
                      </p:childTnLst>
                    </p:cTn>
                  </p:par>
                </p:childTnLst>
              </p:cTn>
              <p:nextCondLst>
                <p:cond evt="onClick" delay="0">
                  <p:tgtEl>
                    <p:spTgt spid="847"/>
                  </p:tgtEl>
                </p:cond>
              </p:nextCondLst>
            </p:seq>
            <p:seq concurrent="1" nextAc="seek">
              <p:cTn id="3453" restart="whenNotActive" fill="hold" evtFilter="cancelBubble" nodeType="interactiveSeq">
                <p:stCondLst>
                  <p:cond evt="onClick" delay="0">
                    <p:tgtEl>
                      <p:spTgt spid="846"/>
                    </p:tgtEl>
                  </p:cond>
                </p:stCondLst>
                <p:endSync evt="end" delay="0">
                  <p:rtn val="all"/>
                </p:endSync>
                <p:childTnLst>
                  <p:par>
                    <p:cTn id="3454" fill="hold">
                      <p:stCondLst>
                        <p:cond delay="0"/>
                      </p:stCondLst>
                      <p:childTnLst>
                        <p:par>
                          <p:cTn id="3455" fill="hold">
                            <p:stCondLst>
                              <p:cond delay="0"/>
                            </p:stCondLst>
                            <p:childTnLst>
                              <p:par>
                                <p:cTn id="3456" presetID="1" presetClass="exit" presetSubtype="0" fill="hold" grpId="2" nodeType="withEffect">
                                  <p:stCondLst>
                                    <p:cond delay="0"/>
                                  </p:stCondLst>
                                  <p:childTnLst>
                                    <p:set>
                                      <p:cBhvr>
                                        <p:cTn id="3457" dur="1" fill="hold">
                                          <p:stCondLst>
                                            <p:cond delay="0"/>
                                          </p:stCondLst>
                                        </p:cTn>
                                        <p:tgtEl>
                                          <p:spTgt spid="846"/>
                                        </p:tgtEl>
                                        <p:attrNameLst>
                                          <p:attrName>style.visibility</p:attrName>
                                        </p:attrNameLst>
                                      </p:cBhvr>
                                      <p:to>
                                        <p:strVal val="hidden"/>
                                      </p:to>
                                    </p:set>
                                  </p:childTnLst>
                                </p:cTn>
                              </p:par>
                              <p:par>
                                <p:cTn id="3458" presetID="1" presetClass="exit" presetSubtype="0" fill="hold" grpId="2" nodeType="withEffect">
                                  <p:stCondLst>
                                    <p:cond delay="0"/>
                                  </p:stCondLst>
                                  <p:childTnLst>
                                    <p:set>
                                      <p:cBhvr>
                                        <p:cTn id="3459" dur="1" fill="hold">
                                          <p:stCondLst>
                                            <p:cond delay="0"/>
                                          </p:stCondLst>
                                        </p:cTn>
                                        <p:tgtEl>
                                          <p:spTgt spid="847"/>
                                        </p:tgtEl>
                                        <p:attrNameLst>
                                          <p:attrName>style.visibility</p:attrName>
                                        </p:attrNameLst>
                                      </p:cBhvr>
                                      <p:to>
                                        <p:strVal val="hidden"/>
                                      </p:to>
                                    </p:set>
                                  </p:childTnLst>
                                </p:cTn>
                              </p:par>
                              <p:par>
                                <p:cTn id="3460" presetID="1" presetClass="entr" presetSubtype="0" fill="hold" grpId="0" nodeType="withEffect">
                                  <p:stCondLst>
                                    <p:cond delay="0"/>
                                  </p:stCondLst>
                                  <p:childTnLst>
                                    <p:set>
                                      <p:cBhvr>
                                        <p:cTn id="3461" dur="1" fill="hold">
                                          <p:stCondLst>
                                            <p:cond delay="0"/>
                                          </p:stCondLst>
                                        </p:cTn>
                                        <p:tgtEl>
                                          <p:spTgt spid="849"/>
                                        </p:tgtEl>
                                        <p:attrNameLst>
                                          <p:attrName>style.visibility</p:attrName>
                                        </p:attrNameLst>
                                      </p:cBhvr>
                                      <p:to>
                                        <p:strVal val="visible"/>
                                      </p:to>
                                    </p:set>
                                  </p:childTnLst>
                                </p:cTn>
                              </p:par>
                              <p:par>
                                <p:cTn id="3462" presetID="1" presetClass="entr" presetSubtype="0" fill="hold" grpId="0" nodeType="withEffect">
                                  <p:stCondLst>
                                    <p:cond delay="0"/>
                                  </p:stCondLst>
                                  <p:childTnLst>
                                    <p:set>
                                      <p:cBhvr>
                                        <p:cTn id="3463" dur="1" fill="hold">
                                          <p:stCondLst>
                                            <p:cond delay="0"/>
                                          </p:stCondLst>
                                        </p:cTn>
                                        <p:tgtEl>
                                          <p:spTgt spid="848"/>
                                        </p:tgtEl>
                                        <p:attrNameLst>
                                          <p:attrName>style.visibility</p:attrName>
                                        </p:attrNameLst>
                                      </p:cBhvr>
                                      <p:to>
                                        <p:strVal val="visible"/>
                                      </p:to>
                                    </p:set>
                                  </p:childTnLst>
                                </p:cTn>
                              </p:par>
                            </p:childTnLst>
                          </p:cTn>
                        </p:par>
                      </p:childTnLst>
                    </p:cTn>
                  </p:par>
                </p:childTnLst>
              </p:cTn>
              <p:nextCondLst>
                <p:cond evt="onClick" delay="0">
                  <p:tgtEl>
                    <p:spTgt spid="846"/>
                  </p:tgtEl>
                </p:cond>
              </p:nextCondLst>
            </p:seq>
            <p:seq concurrent="1" nextAc="seek">
              <p:cTn id="3464" restart="whenNotActive" fill="hold" evtFilter="cancelBubble" nodeType="interactiveSeq">
                <p:stCondLst>
                  <p:cond evt="onClick" delay="0">
                    <p:tgtEl>
                      <p:spTgt spid="849"/>
                    </p:tgtEl>
                  </p:cond>
                </p:stCondLst>
                <p:endSync evt="end" delay="0">
                  <p:rtn val="all"/>
                </p:endSync>
                <p:childTnLst>
                  <p:par>
                    <p:cTn id="3465" fill="hold">
                      <p:stCondLst>
                        <p:cond delay="0"/>
                      </p:stCondLst>
                      <p:childTnLst>
                        <p:par>
                          <p:cTn id="3466" fill="hold">
                            <p:stCondLst>
                              <p:cond delay="0"/>
                            </p:stCondLst>
                            <p:childTnLst>
                              <p:par>
                                <p:cTn id="3467" presetID="1" presetClass="exit" presetSubtype="0" fill="hold" grpId="1" nodeType="withEffect">
                                  <p:stCondLst>
                                    <p:cond delay="0"/>
                                  </p:stCondLst>
                                  <p:childTnLst>
                                    <p:set>
                                      <p:cBhvr>
                                        <p:cTn id="3468" dur="1" fill="hold">
                                          <p:stCondLst>
                                            <p:cond delay="0"/>
                                          </p:stCondLst>
                                        </p:cTn>
                                        <p:tgtEl>
                                          <p:spTgt spid="849"/>
                                        </p:tgtEl>
                                        <p:attrNameLst>
                                          <p:attrName>style.visibility</p:attrName>
                                        </p:attrNameLst>
                                      </p:cBhvr>
                                      <p:to>
                                        <p:strVal val="hidden"/>
                                      </p:to>
                                    </p:set>
                                  </p:childTnLst>
                                </p:cTn>
                              </p:par>
                              <p:par>
                                <p:cTn id="3469" presetID="1" presetClass="exit" presetSubtype="0" fill="hold" grpId="1" nodeType="withEffect">
                                  <p:stCondLst>
                                    <p:cond delay="0"/>
                                  </p:stCondLst>
                                  <p:childTnLst>
                                    <p:set>
                                      <p:cBhvr>
                                        <p:cTn id="3470" dur="1" fill="hold">
                                          <p:stCondLst>
                                            <p:cond delay="0"/>
                                          </p:stCondLst>
                                        </p:cTn>
                                        <p:tgtEl>
                                          <p:spTgt spid="848"/>
                                        </p:tgtEl>
                                        <p:attrNameLst>
                                          <p:attrName>style.visibility</p:attrName>
                                        </p:attrNameLst>
                                      </p:cBhvr>
                                      <p:to>
                                        <p:strVal val="hidden"/>
                                      </p:to>
                                    </p:set>
                                  </p:childTnLst>
                                </p:cTn>
                              </p:par>
                              <p:par>
                                <p:cTn id="3471" presetID="1" presetClass="entr" presetSubtype="0" fill="hold" grpId="0" nodeType="withEffect">
                                  <p:stCondLst>
                                    <p:cond delay="0"/>
                                  </p:stCondLst>
                                  <p:childTnLst>
                                    <p:set>
                                      <p:cBhvr>
                                        <p:cTn id="3472" dur="1" fill="hold">
                                          <p:stCondLst>
                                            <p:cond delay="0"/>
                                          </p:stCondLst>
                                        </p:cTn>
                                        <p:tgtEl>
                                          <p:spTgt spid="847"/>
                                        </p:tgtEl>
                                        <p:attrNameLst>
                                          <p:attrName>style.visibility</p:attrName>
                                        </p:attrNameLst>
                                      </p:cBhvr>
                                      <p:to>
                                        <p:strVal val="visible"/>
                                      </p:to>
                                    </p:set>
                                  </p:childTnLst>
                                </p:cTn>
                              </p:par>
                              <p:par>
                                <p:cTn id="3473" presetID="1" presetClass="entr" presetSubtype="0" fill="hold" grpId="0" nodeType="withEffect">
                                  <p:stCondLst>
                                    <p:cond delay="0"/>
                                  </p:stCondLst>
                                  <p:childTnLst>
                                    <p:set>
                                      <p:cBhvr>
                                        <p:cTn id="3474" dur="1" fill="hold">
                                          <p:stCondLst>
                                            <p:cond delay="0"/>
                                          </p:stCondLst>
                                        </p:cTn>
                                        <p:tgtEl>
                                          <p:spTgt spid="846"/>
                                        </p:tgtEl>
                                        <p:attrNameLst>
                                          <p:attrName>style.visibility</p:attrName>
                                        </p:attrNameLst>
                                      </p:cBhvr>
                                      <p:to>
                                        <p:strVal val="visible"/>
                                      </p:to>
                                    </p:set>
                                  </p:childTnLst>
                                </p:cTn>
                              </p:par>
                            </p:childTnLst>
                          </p:cTn>
                        </p:par>
                      </p:childTnLst>
                    </p:cTn>
                  </p:par>
                </p:childTnLst>
              </p:cTn>
              <p:nextCondLst>
                <p:cond evt="onClick" delay="0">
                  <p:tgtEl>
                    <p:spTgt spid="849"/>
                  </p:tgtEl>
                </p:cond>
              </p:nextCondLst>
            </p:seq>
            <p:seq concurrent="1" nextAc="seek">
              <p:cTn id="3475" restart="whenNotActive" fill="hold" evtFilter="cancelBubble" nodeType="interactiveSeq">
                <p:stCondLst>
                  <p:cond evt="onClick" delay="0">
                    <p:tgtEl>
                      <p:spTgt spid="848"/>
                    </p:tgtEl>
                  </p:cond>
                </p:stCondLst>
                <p:endSync evt="end" delay="0">
                  <p:rtn val="all"/>
                </p:endSync>
                <p:childTnLst>
                  <p:par>
                    <p:cTn id="3476" fill="hold">
                      <p:stCondLst>
                        <p:cond delay="0"/>
                      </p:stCondLst>
                      <p:childTnLst>
                        <p:par>
                          <p:cTn id="3477" fill="hold">
                            <p:stCondLst>
                              <p:cond delay="0"/>
                            </p:stCondLst>
                            <p:childTnLst>
                              <p:par>
                                <p:cTn id="3478" presetID="1" presetClass="exit" presetSubtype="0" fill="hold" grpId="2" nodeType="withEffect">
                                  <p:stCondLst>
                                    <p:cond delay="0"/>
                                  </p:stCondLst>
                                  <p:childTnLst>
                                    <p:set>
                                      <p:cBhvr>
                                        <p:cTn id="3479" dur="1" fill="hold">
                                          <p:stCondLst>
                                            <p:cond delay="0"/>
                                          </p:stCondLst>
                                        </p:cTn>
                                        <p:tgtEl>
                                          <p:spTgt spid="848"/>
                                        </p:tgtEl>
                                        <p:attrNameLst>
                                          <p:attrName>style.visibility</p:attrName>
                                        </p:attrNameLst>
                                      </p:cBhvr>
                                      <p:to>
                                        <p:strVal val="hidden"/>
                                      </p:to>
                                    </p:set>
                                  </p:childTnLst>
                                </p:cTn>
                              </p:par>
                              <p:par>
                                <p:cTn id="3480" presetID="1" presetClass="exit" presetSubtype="0" fill="hold" grpId="2" nodeType="withEffect">
                                  <p:stCondLst>
                                    <p:cond delay="0"/>
                                  </p:stCondLst>
                                  <p:childTnLst>
                                    <p:set>
                                      <p:cBhvr>
                                        <p:cTn id="3481" dur="1" fill="hold">
                                          <p:stCondLst>
                                            <p:cond delay="0"/>
                                          </p:stCondLst>
                                        </p:cTn>
                                        <p:tgtEl>
                                          <p:spTgt spid="849"/>
                                        </p:tgtEl>
                                        <p:attrNameLst>
                                          <p:attrName>style.visibility</p:attrName>
                                        </p:attrNameLst>
                                      </p:cBhvr>
                                      <p:to>
                                        <p:strVal val="hidden"/>
                                      </p:to>
                                    </p:set>
                                  </p:childTnLst>
                                </p:cTn>
                              </p:par>
                              <p:par>
                                <p:cTn id="3482" presetID="1" presetClass="entr" presetSubtype="0" fill="hold" grpId="3" nodeType="withEffect">
                                  <p:stCondLst>
                                    <p:cond delay="0"/>
                                  </p:stCondLst>
                                  <p:childTnLst>
                                    <p:set>
                                      <p:cBhvr>
                                        <p:cTn id="3483" dur="1" fill="hold">
                                          <p:stCondLst>
                                            <p:cond delay="0"/>
                                          </p:stCondLst>
                                        </p:cTn>
                                        <p:tgtEl>
                                          <p:spTgt spid="851"/>
                                        </p:tgtEl>
                                        <p:attrNameLst>
                                          <p:attrName>style.visibility</p:attrName>
                                        </p:attrNameLst>
                                      </p:cBhvr>
                                      <p:to>
                                        <p:strVal val="visible"/>
                                      </p:to>
                                    </p:set>
                                  </p:childTnLst>
                                </p:cTn>
                              </p:par>
                              <p:par>
                                <p:cTn id="3484" presetID="1" presetClass="entr" presetSubtype="0" fill="hold" grpId="3" nodeType="withEffect">
                                  <p:stCondLst>
                                    <p:cond delay="0"/>
                                  </p:stCondLst>
                                  <p:childTnLst>
                                    <p:set>
                                      <p:cBhvr>
                                        <p:cTn id="3485"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48"/>
                  </p:tgtEl>
                </p:cond>
              </p:nextCondLst>
            </p:seq>
            <p:seq concurrent="1" nextAc="seek">
              <p:cTn id="3486" restart="whenNotActive" fill="hold" evtFilter="cancelBubble" nodeType="interactiveSeq">
                <p:stCondLst>
                  <p:cond evt="onClick" delay="0">
                    <p:tgtEl>
                      <p:spTgt spid="851"/>
                    </p:tgtEl>
                  </p:cond>
                </p:stCondLst>
                <p:endSync evt="end" delay="0">
                  <p:rtn val="all"/>
                </p:endSync>
                <p:childTnLst>
                  <p:par>
                    <p:cTn id="3487" fill="hold">
                      <p:stCondLst>
                        <p:cond delay="0"/>
                      </p:stCondLst>
                      <p:childTnLst>
                        <p:par>
                          <p:cTn id="3488" fill="hold">
                            <p:stCondLst>
                              <p:cond delay="0"/>
                            </p:stCondLst>
                            <p:childTnLst>
                              <p:par>
                                <p:cTn id="3489" presetID="1" presetClass="exit" presetSubtype="0" fill="hold" grpId="1" nodeType="withEffect">
                                  <p:stCondLst>
                                    <p:cond delay="0"/>
                                  </p:stCondLst>
                                  <p:childTnLst>
                                    <p:set>
                                      <p:cBhvr>
                                        <p:cTn id="3490" dur="1" fill="hold">
                                          <p:stCondLst>
                                            <p:cond delay="0"/>
                                          </p:stCondLst>
                                        </p:cTn>
                                        <p:tgtEl>
                                          <p:spTgt spid="851"/>
                                        </p:tgtEl>
                                        <p:attrNameLst>
                                          <p:attrName>style.visibility</p:attrName>
                                        </p:attrNameLst>
                                      </p:cBhvr>
                                      <p:to>
                                        <p:strVal val="hidden"/>
                                      </p:to>
                                    </p:set>
                                  </p:childTnLst>
                                </p:cTn>
                              </p:par>
                              <p:par>
                                <p:cTn id="3491" presetID="1" presetClass="exit" presetSubtype="0" fill="hold" grpId="1" nodeType="withEffect">
                                  <p:stCondLst>
                                    <p:cond delay="0"/>
                                  </p:stCondLst>
                                  <p:childTnLst>
                                    <p:set>
                                      <p:cBhvr>
                                        <p:cTn id="3492" dur="1" fill="hold">
                                          <p:stCondLst>
                                            <p:cond delay="0"/>
                                          </p:stCondLst>
                                        </p:cTn>
                                        <p:tgtEl>
                                          <p:spTgt spid="850"/>
                                        </p:tgtEl>
                                        <p:attrNameLst>
                                          <p:attrName>style.visibility</p:attrName>
                                        </p:attrNameLst>
                                      </p:cBhvr>
                                      <p:to>
                                        <p:strVal val="hidden"/>
                                      </p:to>
                                    </p:set>
                                  </p:childTnLst>
                                </p:cTn>
                              </p:par>
                              <p:par>
                                <p:cTn id="3493" presetID="1" presetClass="entr" presetSubtype="0" fill="hold" grpId="3" nodeType="withEffect">
                                  <p:stCondLst>
                                    <p:cond delay="0"/>
                                  </p:stCondLst>
                                  <p:childTnLst>
                                    <p:set>
                                      <p:cBhvr>
                                        <p:cTn id="3494" dur="1" fill="hold">
                                          <p:stCondLst>
                                            <p:cond delay="0"/>
                                          </p:stCondLst>
                                        </p:cTn>
                                        <p:tgtEl>
                                          <p:spTgt spid="849"/>
                                        </p:tgtEl>
                                        <p:attrNameLst>
                                          <p:attrName>style.visibility</p:attrName>
                                        </p:attrNameLst>
                                      </p:cBhvr>
                                      <p:to>
                                        <p:strVal val="visible"/>
                                      </p:to>
                                    </p:set>
                                  </p:childTnLst>
                                </p:cTn>
                              </p:par>
                              <p:par>
                                <p:cTn id="3495" presetID="1" presetClass="entr" presetSubtype="0" fill="hold" grpId="3" nodeType="withEffect">
                                  <p:stCondLst>
                                    <p:cond delay="0"/>
                                  </p:stCondLst>
                                  <p:childTnLst>
                                    <p:set>
                                      <p:cBhvr>
                                        <p:cTn id="3496" dur="1" fill="hold">
                                          <p:stCondLst>
                                            <p:cond delay="0"/>
                                          </p:stCondLst>
                                        </p:cTn>
                                        <p:tgtEl>
                                          <p:spTgt spid="848"/>
                                        </p:tgtEl>
                                        <p:attrNameLst>
                                          <p:attrName>style.visibility</p:attrName>
                                        </p:attrNameLst>
                                      </p:cBhvr>
                                      <p:to>
                                        <p:strVal val="visible"/>
                                      </p:to>
                                    </p:set>
                                  </p:childTnLst>
                                </p:cTn>
                              </p:par>
                            </p:childTnLst>
                          </p:cTn>
                        </p:par>
                      </p:childTnLst>
                    </p:cTn>
                  </p:par>
                </p:childTnLst>
              </p:cTn>
              <p:nextCondLst>
                <p:cond evt="onClick" delay="0">
                  <p:tgtEl>
                    <p:spTgt spid="851"/>
                  </p:tgtEl>
                </p:cond>
              </p:nextCondLst>
            </p:seq>
            <p:seq concurrent="1" nextAc="seek">
              <p:cTn id="3497" restart="whenNotActive" fill="hold" evtFilter="cancelBubble" nodeType="interactiveSeq">
                <p:stCondLst>
                  <p:cond evt="onClick" delay="0">
                    <p:tgtEl>
                      <p:spTgt spid="850"/>
                    </p:tgtEl>
                  </p:cond>
                </p:stCondLst>
                <p:endSync evt="end" delay="0">
                  <p:rtn val="all"/>
                </p:endSync>
                <p:childTnLst>
                  <p:par>
                    <p:cTn id="3498" fill="hold">
                      <p:stCondLst>
                        <p:cond delay="0"/>
                      </p:stCondLst>
                      <p:childTnLst>
                        <p:par>
                          <p:cTn id="3499" fill="hold">
                            <p:stCondLst>
                              <p:cond delay="0"/>
                            </p:stCondLst>
                            <p:childTnLst>
                              <p:par>
                                <p:cTn id="3500" presetID="1" presetClass="exit" presetSubtype="0" fill="hold" grpId="2" nodeType="withEffect">
                                  <p:stCondLst>
                                    <p:cond delay="0"/>
                                  </p:stCondLst>
                                  <p:childTnLst>
                                    <p:set>
                                      <p:cBhvr>
                                        <p:cTn id="3501" dur="1" fill="hold">
                                          <p:stCondLst>
                                            <p:cond delay="0"/>
                                          </p:stCondLst>
                                        </p:cTn>
                                        <p:tgtEl>
                                          <p:spTgt spid="850"/>
                                        </p:tgtEl>
                                        <p:attrNameLst>
                                          <p:attrName>style.visibility</p:attrName>
                                        </p:attrNameLst>
                                      </p:cBhvr>
                                      <p:to>
                                        <p:strVal val="hidden"/>
                                      </p:to>
                                    </p:set>
                                  </p:childTnLst>
                                </p:cTn>
                              </p:par>
                              <p:par>
                                <p:cTn id="3502" presetID="1" presetClass="exit" presetSubtype="0" fill="hold" grpId="2" nodeType="withEffect">
                                  <p:stCondLst>
                                    <p:cond delay="0"/>
                                  </p:stCondLst>
                                  <p:childTnLst>
                                    <p:set>
                                      <p:cBhvr>
                                        <p:cTn id="3503" dur="1" fill="hold">
                                          <p:stCondLst>
                                            <p:cond delay="0"/>
                                          </p:stCondLst>
                                        </p:cTn>
                                        <p:tgtEl>
                                          <p:spTgt spid="851"/>
                                        </p:tgtEl>
                                        <p:attrNameLst>
                                          <p:attrName>style.visibility</p:attrName>
                                        </p:attrNameLst>
                                      </p:cBhvr>
                                      <p:to>
                                        <p:strVal val="hidden"/>
                                      </p:to>
                                    </p:set>
                                  </p:childTnLst>
                                </p:cTn>
                              </p:par>
                              <p:par>
                                <p:cTn id="3504" presetID="1" presetClass="entr" presetSubtype="0" fill="hold" grpId="0" nodeType="withEffect">
                                  <p:stCondLst>
                                    <p:cond delay="0"/>
                                  </p:stCondLst>
                                  <p:childTnLst>
                                    <p:set>
                                      <p:cBhvr>
                                        <p:cTn id="3505" dur="1" fill="hold">
                                          <p:stCondLst>
                                            <p:cond delay="0"/>
                                          </p:stCondLst>
                                        </p:cTn>
                                        <p:tgtEl>
                                          <p:spTgt spid="853"/>
                                        </p:tgtEl>
                                        <p:attrNameLst>
                                          <p:attrName>style.visibility</p:attrName>
                                        </p:attrNameLst>
                                      </p:cBhvr>
                                      <p:to>
                                        <p:strVal val="visible"/>
                                      </p:to>
                                    </p:set>
                                  </p:childTnLst>
                                </p:cTn>
                              </p:par>
                              <p:par>
                                <p:cTn id="3506" presetID="1" presetClass="entr" presetSubtype="0" fill="hold" grpId="0" nodeType="withEffect">
                                  <p:stCondLst>
                                    <p:cond delay="0"/>
                                  </p:stCondLst>
                                  <p:childTnLst>
                                    <p:set>
                                      <p:cBhvr>
                                        <p:cTn id="3507" dur="1" fill="hold">
                                          <p:stCondLst>
                                            <p:cond delay="0"/>
                                          </p:stCondLst>
                                        </p:cTn>
                                        <p:tgtEl>
                                          <p:spTgt spid="852"/>
                                        </p:tgtEl>
                                        <p:attrNameLst>
                                          <p:attrName>style.visibility</p:attrName>
                                        </p:attrNameLst>
                                      </p:cBhvr>
                                      <p:to>
                                        <p:strVal val="visible"/>
                                      </p:to>
                                    </p:set>
                                  </p:childTnLst>
                                </p:cTn>
                              </p:par>
                            </p:childTnLst>
                          </p:cTn>
                        </p:par>
                      </p:childTnLst>
                    </p:cTn>
                  </p:par>
                </p:childTnLst>
              </p:cTn>
              <p:nextCondLst>
                <p:cond evt="onClick" delay="0">
                  <p:tgtEl>
                    <p:spTgt spid="850"/>
                  </p:tgtEl>
                </p:cond>
              </p:nextCondLst>
            </p:seq>
            <p:seq concurrent="1" nextAc="seek">
              <p:cTn id="3508" restart="whenNotActive" fill="hold" evtFilter="cancelBubble" nodeType="interactiveSeq">
                <p:stCondLst>
                  <p:cond evt="onClick" delay="0">
                    <p:tgtEl>
                      <p:spTgt spid="853"/>
                    </p:tgtEl>
                  </p:cond>
                </p:stCondLst>
                <p:endSync evt="end" delay="0">
                  <p:rtn val="all"/>
                </p:endSync>
                <p:childTnLst>
                  <p:par>
                    <p:cTn id="3509" fill="hold">
                      <p:stCondLst>
                        <p:cond delay="0"/>
                      </p:stCondLst>
                      <p:childTnLst>
                        <p:par>
                          <p:cTn id="3510" fill="hold">
                            <p:stCondLst>
                              <p:cond delay="0"/>
                            </p:stCondLst>
                            <p:childTnLst>
                              <p:par>
                                <p:cTn id="3511" presetID="1" presetClass="exit" presetSubtype="0" fill="hold" grpId="1" nodeType="withEffect">
                                  <p:stCondLst>
                                    <p:cond delay="0"/>
                                  </p:stCondLst>
                                  <p:childTnLst>
                                    <p:set>
                                      <p:cBhvr>
                                        <p:cTn id="3512" dur="1" fill="hold">
                                          <p:stCondLst>
                                            <p:cond delay="0"/>
                                          </p:stCondLst>
                                        </p:cTn>
                                        <p:tgtEl>
                                          <p:spTgt spid="853"/>
                                        </p:tgtEl>
                                        <p:attrNameLst>
                                          <p:attrName>style.visibility</p:attrName>
                                        </p:attrNameLst>
                                      </p:cBhvr>
                                      <p:to>
                                        <p:strVal val="hidden"/>
                                      </p:to>
                                    </p:set>
                                  </p:childTnLst>
                                </p:cTn>
                              </p:par>
                              <p:par>
                                <p:cTn id="3513" presetID="1" presetClass="exit" presetSubtype="0" fill="hold" grpId="1" nodeType="withEffect">
                                  <p:stCondLst>
                                    <p:cond delay="0"/>
                                  </p:stCondLst>
                                  <p:childTnLst>
                                    <p:set>
                                      <p:cBhvr>
                                        <p:cTn id="3514" dur="1" fill="hold">
                                          <p:stCondLst>
                                            <p:cond delay="0"/>
                                          </p:stCondLst>
                                        </p:cTn>
                                        <p:tgtEl>
                                          <p:spTgt spid="852"/>
                                        </p:tgtEl>
                                        <p:attrNameLst>
                                          <p:attrName>style.visibility</p:attrName>
                                        </p:attrNameLst>
                                      </p:cBhvr>
                                      <p:to>
                                        <p:strVal val="hidden"/>
                                      </p:to>
                                    </p:set>
                                  </p:childTnLst>
                                </p:cTn>
                              </p:par>
                              <p:par>
                                <p:cTn id="3515" presetID="1" presetClass="entr" presetSubtype="0" fill="hold" grpId="0" nodeType="withEffect">
                                  <p:stCondLst>
                                    <p:cond delay="0"/>
                                  </p:stCondLst>
                                  <p:childTnLst>
                                    <p:set>
                                      <p:cBhvr>
                                        <p:cTn id="3516" dur="1" fill="hold">
                                          <p:stCondLst>
                                            <p:cond delay="0"/>
                                          </p:stCondLst>
                                        </p:cTn>
                                        <p:tgtEl>
                                          <p:spTgt spid="851"/>
                                        </p:tgtEl>
                                        <p:attrNameLst>
                                          <p:attrName>style.visibility</p:attrName>
                                        </p:attrNameLst>
                                      </p:cBhvr>
                                      <p:to>
                                        <p:strVal val="visible"/>
                                      </p:to>
                                    </p:set>
                                  </p:childTnLst>
                                </p:cTn>
                              </p:par>
                              <p:par>
                                <p:cTn id="3517" presetID="1" presetClass="entr" presetSubtype="0" fill="hold" grpId="0" nodeType="withEffect">
                                  <p:stCondLst>
                                    <p:cond delay="0"/>
                                  </p:stCondLst>
                                  <p:childTnLst>
                                    <p:set>
                                      <p:cBhvr>
                                        <p:cTn id="3518"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53"/>
                  </p:tgtEl>
                </p:cond>
              </p:nextCondLst>
            </p:seq>
            <p:seq concurrent="1" nextAc="seek">
              <p:cTn id="3519" restart="whenNotActive" fill="hold" evtFilter="cancelBubble" nodeType="interactiveSeq">
                <p:stCondLst>
                  <p:cond evt="onClick" delay="0">
                    <p:tgtEl>
                      <p:spTgt spid="852"/>
                    </p:tgtEl>
                  </p:cond>
                </p:stCondLst>
                <p:endSync evt="end" delay="0">
                  <p:rtn val="all"/>
                </p:endSync>
                <p:childTnLst>
                  <p:par>
                    <p:cTn id="3520" fill="hold">
                      <p:stCondLst>
                        <p:cond delay="0"/>
                      </p:stCondLst>
                      <p:childTnLst>
                        <p:par>
                          <p:cTn id="3521" fill="hold">
                            <p:stCondLst>
                              <p:cond delay="0"/>
                            </p:stCondLst>
                            <p:childTnLst>
                              <p:par>
                                <p:cTn id="3522" presetID="1" presetClass="exit" presetSubtype="0" fill="hold" grpId="2" nodeType="withEffect">
                                  <p:stCondLst>
                                    <p:cond delay="0"/>
                                  </p:stCondLst>
                                  <p:childTnLst>
                                    <p:set>
                                      <p:cBhvr>
                                        <p:cTn id="3523" dur="1" fill="hold">
                                          <p:stCondLst>
                                            <p:cond delay="0"/>
                                          </p:stCondLst>
                                        </p:cTn>
                                        <p:tgtEl>
                                          <p:spTgt spid="852"/>
                                        </p:tgtEl>
                                        <p:attrNameLst>
                                          <p:attrName>style.visibility</p:attrName>
                                        </p:attrNameLst>
                                      </p:cBhvr>
                                      <p:to>
                                        <p:strVal val="hidden"/>
                                      </p:to>
                                    </p:set>
                                  </p:childTnLst>
                                </p:cTn>
                              </p:par>
                              <p:par>
                                <p:cTn id="3524" presetID="1" presetClass="exit" presetSubtype="0" fill="hold" grpId="2" nodeType="withEffect">
                                  <p:stCondLst>
                                    <p:cond delay="0"/>
                                  </p:stCondLst>
                                  <p:childTnLst>
                                    <p:set>
                                      <p:cBhvr>
                                        <p:cTn id="3525" dur="1" fill="hold">
                                          <p:stCondLst>
                                            <p:cond delay="0"/>
                                          </p:stCondLst>
                                        </p:cTn>
                                        <p:tgtEl>
                                          <p:spTgt spid="853"/>
                                        </p:tgtEl>
                                        <p:attrNameLst>
                                          <p:attrName>style.visibility</p:attrName>
                                        </p:attrNameLst>
                                      </p:cBhvr>
                                      <p:to>
                                        <p:strVal val="hidden"/>
                                      </p:to>
                                    </p:set>
                                  </p:childTnLst>
                                </p:cTn>
                              </p:par>
                              <p:par>
                                <p:cTn id="3526" presetID="1" presetClass="entr" presetSubtype="0" fill="hold" grpId="3" nodeType="withEffect">
                                  <p:stCondLst>
                                    <p:cond delay="0"/>
                                  </p:stCondLst>
                                  <p:childTnLst>
                                    <p:set>
                                      <p:cBhvr>
                                        <p:cTn id="3527" dur="1" fill="hold">
                                          <p:stCondLst>
                                            <p:cond delay="0"/>
                                          </p:stCondLst>
                                        </p:cTn>
                                        <p:tgtEl>
                                          <p:spTgt spid="855"/>
                                        </p:tgtEl>
                                        <p:attrNameLst>
                                          <p:attrName>style.visibility</p:attrName>
                                        </p:attrNameLst>
                                      </p:cBhvr>
                                      <p:to>
                                        <p:strVal val="visible"/>
                                      </p:to>
                                    </p:set>
                                  </p:childTnLst>
                                </p:cTn>
                              </p:par>
                              <p:par>
                                <p:cTn id="3528" presetID="1" presetClass="entr" presetSubtype="0" fill="hold" grpId="3" nodeType="withEffect">
                                  <p:stCondLst>
                                    <p:cond delay="0"/>
                                  </p:stCondLst>
                                  <p:childTnLst>
                                    <p:set>
                                      <p:cBhvr>
                                        <p:cTn id="3529" dur="1" fill="hold">
                                          <p:stCondLst>
                                            <p:cond delay="0"/>
                                          </p:stCondLst>
                                        </p:cTn>
                                        <p:tgtEl>
                                          <p:spTgt spid="854"/>
                                        </p:tgtEl>
                                        <p:attrNameLst>
                                          <p:attrName>style.visibility</p:attrName>
                                        </p:attrNameLst>
                                      </p:cBhvr>
                                      <p:to>
                                        <p:strVal val="visible"/>
                                      </p:to>
                                    </p:set>
                                  </p:childTnLst>
                                </p:cTn>
                              </p:par>
                            </p:childTnLst>
                          </p:cTn>
                        </p:par>
                      </p:childTnLst>
                    </p:cTn>
                  </p:par>
                </p:childTnLst>
              </p:cTn>
              <p:nextCondLst>
                <p:cond evt="onClick" delay="0">
                  <p:tgtEl>
                    <p:spTgt spid="852"/>
                  </p:tgtEl>
                </p:cond>
              </p:nextCondLst>
            </p:seq>
            <p:seq concurrent="1" nextAc="seek">
              <p:cTn id="3530" restart="whenNotActive" fill="hold" evtFilter="cancelBubble" nodeType="interactiveSeq">
                <p:stCondLst>
                  <p:cond evt="onClick" delay="0">
                    <p:tgtEl>
                      <p:spTgt spid="855"/>
                    </p:tgtEl>
                  </p:cond>
                </p:stCondLst>
                <p:endSync evt="end" delay="0">
                  <p:rtn val="all"/>
                </p:endSync>
                <p:childTnLst>
                  <p:par>
                    <p:cTn id="3531" fill="hold">
                      <p:stCondLst>
                        <p:cond delay="0"/>
                      </p:stCondLst>
                      <p:childTnLst>
                        <p:par>
                          <p:cTn id="3532" fill="hold">
                            <p:stCondLst>
                              <p:cond delay="0"/>
                            </p:stCondLst>
                            <p:childTnLst>
                              <p:par>
                                <p:cTn id="3533" presetID="1" presetClass="exit" presetSubtype="0" fill="hold" grpId="1" nodeType="withEffect">
                                  <p:stCondLst>
                                    <p:cond delay="0"/>
                                  </p:stCondLst>
                                  <p:childTnLst>
                                    <p:set>
                                      <p:cBhvr>
                                        <p:cTn id="3534" dur="1" fill="hold">
                                          <p:stCondLst>
                                            <p:cond delay="0"/>
                                          </p:stCondLst>
                                        </p:cTn>
                                        <p:tgtEl>
                                          <p:spTgt spid="855"/>
                                        </p:tgtEl>
                                        <p:attrNameLst>
                                          <p:attrName>style.visibility</p:attrName>
                                        </p:attrNameLst>
                                      </p:cBhvr>
                                      <p:to>
                                        <p:strVal val="hidden"/>
                                      </p:to>
                                    </p:set>
                                  </p:childTnLst>
                                </p:cTn>
                              </p:par>
                              <p:par>
                                <p:cTn id="3535" presetID="1" presetClass="exit" presetSubtype="0" fill="hold" grpId="1" nodeType="withEffect">
                                  <p:stCondLst>
                                    <p:cond delay="0"/>
                                  </p:stCondLst>
                                  <p:childTnLst>
                                    <p:set>
                                      <p:cBhvr>
                                        <p:cTn id="3536" dur="1" fill="hold">
                                          <p:stCondLst>
                                            <p:cond delay="0"/>
                                          </p:stCondLst>
                                        </p:cTn>
                                        <p:tgtEl>
                                          <p:spTgt spid="854"/>
                                        </p:tgtEl>
                                        <p:attrNameLst>
                                          <p:attrName>style.visibility</p:attrName>
                                        </p:attrNameLst>
                                      </p:cBhvr>
                                      <p:to>
                                        <p:strVal val="hidden"/>
                                      </p:to>
                                    </p:set>
                                  </p:childTnLst>
                                </p:cTn>
                              </p:par>
                              <p:par>
                                <p:cTn id="3537" presetID="1" presetClass="entr" presetSubtype="0" fill="hold" grpId="3" nodeType="withEffect">
                                  <p:stCondLst>
                                    <p:cond delay="0"/>
                                  </p:stCondLst>
                                  <p:childTnLst>
                                    <p:set>
                                      <p:cBhvr>
                                        <p:cTn id="3538" dur="1" fill="hold">
                                          <p:stCondLst>
                                            <p:cond delay="0"/>
                                          </p:stCondLst>
                                        </p:cTn>
                                        <p:tgtEl>
                                          <p:spTgt spid="853"/>
                                        </p:tgtEl>
                                        <p:attrNameLst>
                                          <p:attrName>style.visibility</p:attrName>
                                        </p:attrNameLst>
                                      </p:cBhvr>
                                      <p:to>
                                        <p:strVal val="visible"/>
                                      </p:to>
                                    </p:set>
                                  </p:childTnLst>
                                </p:cTn>
                              </p:par>
                              <p:par>
                                <p:cTn id="3539" presetID="1" presetClass="entr" presetSubtype="0" fill="hold" grpId="3" nodeType="withEffect">
                                  <p:stCondLst>
                                    <p:cond delay="0"/>
                                  </p:stCondLst>
                                  <p:childTnLst>
                                    <p:set>
                                      <p:cBhvr>
                                        <p:cTn id="3540" dur="1" fill="hold">
                                          <p:stCondLst>
                                            <p:cond delay="0"/>
                                          </p:stCondLst>
                                        </p:cTn>
                                        <p:tgtEl>
                                          <p:spTgt spid="852"/>
                                        </p:tgtEl>
                                        <p:attrNameLst>
                                          <p:attrName>style.visibility</p:attrName>
                                        </p:attrNameLst>
                                      </p:cBhvr>
                                      <p:to>
                                        <p:strVal val="visible"/>
                                      </p:to>
                                    </p:set>
                                  </p:childTnLst>
                                </p:cTn>
                              </p:par>
                            </p:childTnLst>
                          </p:cTn>
                        </p:par>
                      </p:childTnLst>
                    </p:cTn>
                  </p:par>
                </p:childTnLst>
              </p:cTn>
              <p:nextCondLst>
                <p:cond evt="onClick" delay="0">
                  <p:tgtEl>
                    <p:spTgt spid="855"/>
                  </p:tgtEl>
                </p:cond>
              </p:nextCondLst>
            </p:seq>
            <p:seq concurrent="1" nextAc="seek">
              <p:cTn id="3541" restart="whenNotActive" fill="hold" evtFilter="cancelBubble" nodeType="interactiveSeq">
                <p:stCondLst>
                  <p:cond evt="onClick" delay="0">
                    <p:tgtEl>
                      <p:spTgt spid="854"/>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2" nodeType="withEffect">
                                  <p:stCondLst>
                                    <p:cond delay="0"/>
                                  </p:stCondLst>
                                  <p:childTnLst>
                                    <p:set>
                                      <p:cBhvr>
                                        <p:cTn id="3545" dur="1" fill="hold">
                                          <p:stCondLst>
                                            <p:cond delay="0"/>
                                          </p:stCondLst>
                                        </p:cTn>
                                        <p:tgtEl>
                                          <p:spTgt spid="854"/>
                                        </p:tgtEl>
                                        <p:attrNameLst>
                                          <p:attrName>style.visibility</p:attrName>
                                        </p:attrNameLst>
                                      </p:cBhvr>
                                      <p:to>
                                        <p:strVal val="hidden"/>
                                      </p:to>
                                    </p:set>
                                  </p:childTnLst>
                                </p:cTn>
                              </p:par>
                              <p:par>
                                <p:cTn id="3546" presetID="1" presetClass="exit" presetSubtype="0" fill="hold" grpId="2" nodeType="withEffect">
                                  <p:stCondLst>
                                    <p:cond delay="0"/>
                                  </p:stCondLst>
                                  <p:childTnLst>
                                    <p:set>
                                      <p:cBhvr>
                                        <p:cTn id="3547" dur="1" fill="hold">
                                          <p:stCondLst>
                                            <p:cond delay="0"/>
                                          </p:stCondLst>
                                        </p:cTn>
                                        <p:tgtEl>
                                          <p:spTgt spid="855"/>
                                        </p:tgtEl>
                                        <p:attrNameLst>
                                          <p:attrName>style.visibility</p:attrName>
                                        </p:attrNameLst>
                                      </p:cBhvr>
                                      <p:to>
                                        <p:strVal val="hidden"/>
                                      </p:to>
                                    </p:set>
                                  </p:childTnLst>
                                </p:cTn>
                              </p:par>
                              <p:par>
                                <p:cTn id="3548" presetID="1" presetClass="entr" presetSubtype="0" fill="hold" grpId="0" nodeType="withEffect">
                                  <p:stCondLst>
                                    <p:cond delay="0"/>
                                  </p:stCondLst>
                                  <p:childTnLst>
                                    <p:set>
                                      <p:cBhvr>
                                        <p:cTn id="3549" dur="1" fill="hold">
                                          <p:stCondLst>
                                            <p:cond delay="0"/>
                                          </p:stCondLst>
                                        </p:cTn>
                                        <p:tgtEl>
                                          <p:spTgt spid="856"/>
                                        </p:tgtEl>
                                        <p:attrNameLst>
                                          <p:attrName>style.visibility</p:attrName>
                                        </p:attrNameLst>
                                      </p:cBhvr>
                                      <p:to>
                                        <p:strVal val="visible"/>
                                      </p:to>
                                    </p:set>
                                  </p:childTnLst>
                                </p:cTn>
                              </p:par>
                              <p:par>
                                <p:cTn id="3550" presetID="1" presetClass="entr" presetSubtype="0" fill="hold" grpId="0" nodeType="withEffect">
                                  <p:stCondLst>
                                    <p:cond delay="0"/>
                                  </p:stCondLst>
                                  <p:childTnLst>
                                    <p:set>
                                      <p:cBhvr>
                                        <p:cTn id="3551"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54"/>
                  </p:tgtEl>
                </p:cond>
              </p:nextCondLst>
            </p:seq>
            <p:seq concurrent="1" nextAc="seek">
              <p:cTn id="3552" restart="whenNotActive" fill="hold" evtFilter="cancelBubble" nodeType="interactiveSeq">
                <p:stCondLst>
                  <p:cond evt="onClick" delay="0">
                    <p:tgtEl>
                      <p:spTgt spid="857"/>
                    </p:tgtEl>
                  </p:cond>
                </p:stCondLst>
                <p:endSync evt="end" delay="0">
                  <p:rtn val="all"/>
                </p:endSync>
                <p:childTnLst>
                  <p:par>
                    <p:cTn id="3553" fill="hold">
                      <p:stCondLst>
                        <p:cond delay="0"/>
                      </p:stCondLst>
                      <p:childTnLst>
                        <p:par>
                          <p:cTn id="3554" fill="hold">
                            <p:stCondLst>
                              <p:cond delay="0"/>
                            </p:stCondLst>
                            <p:childTnLst>
                              <p:par>
                                <p:cTn id="3555" presetID="1" presetClass="exit" presetSubtype="0" fill="hold" grpId="1" nodeType="withEffect">
                                  <p:stCondLst>
                                    <p:cond delay="0"/>
                                  </p:stCondLst>
                                  <p:childTnLst>
                                    <p:set>
                                      <p:cBhvr>
                                        <p:cTn id="3556" dur="1" fill="hold">
                                          <p:stCondLst>
                                            <p:cond delay="0"/>
                                          </p:stCondLst>
                                        </p:cTn>
                                        <p:tgtEl>
                                          <p:spTgt spid="856"/>
                                        </p:tgtEl>
                                        <p:attrNameLst>
                                          <p:attrName>style.visibility</p:attrName>
                                        </p:attrNameLst>
                                      </p:cBhvr>
                                      <p:to>
                                        <p:strVal val="hidden"/>
                                      </p:to>
                                    </p:set>
                                  </p:childTnLst>
                                </p:cTn>
                              </p:par>
                              <p:par>
                                <p:cTn id="3557" presetID="1" presetClass="exit" presetSubtype="0" fill="hold" grpId="1" nodeType="withEffect">
                                  <p:stCondLst>
                                    <p:cond delay="0"/>
                                  </p:stCondLst>
                                  <p:childTnLst>
                                    <p:set>
                                      <p:cBhvr>
                                        <p:cTn id="3558" dur="1" fill="hold">
                                          <p:stCondLst>
                                            <p:cond delay="0"/>
                                          </p:stCondLst>
                                        </p:cTn>
                                        <p:tgtEl>
                                          <p:spTgt spid="857"/>
                                        </p:tgtEl>
                                        <p:attrNameLst>
                                          <p:attrName>style.visibility</p:attrName>
                                        </p:attrNameLst>
                                      </p:cBhvr>
                                      <p:to>
                                        <p:strVal val="hidden"/>
                                      </p:to>
                                    </p:set>
                                  </p:childTnLst>
                                </p:cTn>
                              </p:par>
                              <p:par>
                                <p:cTn id="3559" presetID="1" presetClass="entr" presetSubtype="0" fill="hold" grpId="0" nodeType="withEffect">
                                  <p:stCondLst>
                                    <p:cond delay="0"/>
                                  </p:stCondLst>
                                  <p:childTnLst>
                                    <p:set>
                                      <p:cBhvr>
                                        <p:cTn id="3560" dur="1" fill="hold">
                                          <p:stCondLst>
                                            <p:cond delay="0"/>
                                          </p:stCondLst>
                                        </p:cTn>
                                        <p:tgtEl>
                                          <p:spTgt spid="855"/>
                                        </p:tgtEl>
                                        <p:attrNameLst>
                                          <p:attrName>style.visibility</p:attrName>
                                        </p:attrNameLst>
                                      </p:cBhvr>
                                      <p:to>
                                        <p:strVal val="visible"/>
                                      </p:to>
                                    </p:set>
                                  </p:childTnLst>
                                </p:cTn>
                              </p:par>
                              <p:par>
                                <p:cTn id="3561" presetID="1" presetClass="entr" presetSubtype="0" fill="hold" grpId="0" nodeType="withEffect">
                                  <p:stCondLst>
                                    <p:cond delay="0"/>
                                  </p:stCondLst>
                                  <p:childTnLst>
                                    <p:set>
                                      <p:cBhvr>
                                        <p:cTn id="3562" dur="1" fill="hold">
                                          <p:stCondLst>
                                            <p:cond delay="0"/>
                                          </p:stCondLst>
                                        </p:cTn>
                                        <p:tgtEl>
                                          <p:spTgt spid="854"/>
                                        </p:tgtEl>
                                        <p:attrNameLst>
                                          <p:attrName>style.visibility</p:attrName>
                                        </p:attrNameLst>
                                      </p:cBhvr>
                                      <p:to>
                                        <p:strVal val="visible"/>
                                      </p:to>
                                    </p:set>
                                  </p:childTnLst>
                                </p:cTn>
                              </p:par>
                            </p:childTnLst>
                          </p:cTn>
                        </p:par>
                      </p:childTnLst>
                    </p:cTn>
                  </p:par>
                </p:childTnLst>
              </p:cTn>
              <p:nextCondLst>
                <p:cond evt="onClick" delay="0">
                  <p:tgtEl>
                    <p:spTgt spid="857"/>
                  </p:tgtEl>
                </p:cond>
              </p:nextCondLst>
            </p:seq>
            <p:seq concurrent="1" nextAc="seek">
              <p:cTn id="3563" restart="whenNotActive" fill="hold" evtFilter="cancelBubble" nodeType="interactiveSeq">
                <p:stCondLst>
                  <p:cond evt="onClick" delay="0">
                    <p:tgtEl>
                      <p:spTgt spid="856"/>
                    </p:tgtEl>
                  </p:cond>
                </p:stCondLst>
                <p:endSync evt="end" delay="0">
                  <p:rtn val="all"/>
                </p:endSync>
                <p:childTnLst>
                  <p:par>
                    <p:cTn id="3564" fill="hold">
                      <p:stCondLst>
                        <p:cond delay="0"/>
                      </p:stCondLst>
                      <p:childTnLst>
                        <p:par>
                          <p:cTn id="3565" fill="hold">
                            <p:stCondLst>
                              <p:cond delay="0"/>
                            </p:stCondLst>
                            <p:childTnLst>
                              <p:par>
                                <p:cTn id="3566" presetID="1" presetClass="exit" presetSubtype="0" fill="hold" grpId="2" nodeType="withEffect">
                                  <p:stCondLst>
                                    <p:cond delay="0"/>
                                  </p:stCondLst>
                                  <p:childTnLst>
                                    <p:set>
                                      <p:cBhvr>
                                        <p:cTn id="3567" dur="1" fill="hold">
                                          <p:stCondLst>
                                            <p:cond delay="0"/>
                                          </p:stCondLst>
                                        </p:cTn>
                                        <p:tgtEl>
                                          <p:spTgt spid="856"/>
                                        </p:tgtEl>
                                        <p:attrNameLst>
                                          <p:attrName>style.visibility</p:attrName>
                                        </p:attrNameLst>
                                      </p:cBhvr>
                                      <p:to>
                                        <p:strVal val="hidden"/>
                                      </p:to>
                                    </p:set>
                                  </p:childTnLst>
                                </p:cTn>
                              </p:par>
                              <p:par>
                                <p:cTn id="3568" presetID="1" presetClass="exit" presetSubtype="0" fill="hold" grpId="3" nodeType="withEffect">
                                  <p:stCondLst>
                                    <p:cond delay="0"/>
                                  </p:stCondLst>
                                  <p:childTnLst>
                                    <p:set>
                                      <p:cBhvr>
                                        <p:cTn id="3569" dur="1" fill="hold">
                                          <p:stCondLst>
                                            <p:cond delay="0"/>
                                          </p:stCondLst>
                                        </p:cTn>
                                        <p:tgtEl>
                                          <p:spTgt spid="857"/>
                                        </p:tgtEl>
                                        <p:attrNameLst>
                                          <p:attrName>style.visibility</p:attrName>
                                        </p:attrNameLst>
                                      </p:cBhvr>
                                      <p:to>
                                        <p:strVal val="hidden"/>
                                      </p:to>
                                    </p:set>
                                  </p:childTnLst>
                                </p:cTn>
                              </p:par>
                              <p:par>
                                <p:cTn id="3570" presetID="1" presetClass="entr" presetSubtype="0" fill="hold" grpId="0" nodeType="withEffect">
                                  <p:stCondLst>
                                    <p:cond delay="0"/>
                                  </p:stCondLst>
                                  <p:childTnLst>
                                    <p:set>
                                      <p:cBhvr>
                                        <p:cTn id="3571" dur="1" fill="hold">
                                          <p:stCondLst>
                                            <p:cond delay="0"/>
                                          </p:stCondLst>
                                        </p:cTn>
                                        <p:tgtEl>
                                          <p:spTgt spid="859"/>
                                        </p:tgtEl>
                                        <p:attrNameLst>
                                          <p:attrName>style.visibility</p:attrName>
                                        </p:attrNameLst>
                                      </p:cBhvr>
                                      <p:to>
                                        <p:strVal val="visible"/>
                                      </p:to>
                                    </p:set>
                                  </p:childTnLst>
                                </p:cTn>
                              </p:par>
                              <p:par>
                                <p:cTn id="3572" presetID="1" presetClass="entr" presetSubtype="0" fill="hold" grpId="0" nodeType="withEffect">
                                  <p:stCondLst>
                                    <p:cond delay="0"/>
                                  </p:stCondLst>
                                  <p:childTnLst>
                                    <p:set>
                                      <p:cBhvr>
                                        <p:cTn id="3573" dur="1" fill="hold">
                                          <p:stCondLst>
                                            <p:cond delay="0"/>
                                          </p:stCondLst>
                                        </p:cTn>
                                        <p:tgtEl>
                                          <p:spTgt spid="858"/>
                                        </p:tgtEl>
                                        <p:attrNameLst>
                                          <p:attrName>style.visibility</p:attrName>
                                        </p:attrNameLst>
                                      </p:cBhvr>
                                      <p:to>
                                        <p:strVal val="visible"/>
                                      </p:to>
                                    </p:set>
                                  </p:childTnLst>
                                </p:cTn>
                              </p:par>
                            </p:childTnLst>
                          </p:cTn>
                        </p:par>
                      </p:childTnLst>
                    </p:cTn>
                  </p:par>
                </p:childTnLst>
              </p:cTn>
              <p:nextCondLst>
                <p:cond evt="onClick" delay="0">
                  <p:tgtEl>
                    <p:spTgt spid="856"/>
                  </p:tgtEl>
                </p:cond>
              </p:nextCondLst>
            </p:seq>
            <p:seq concurrent="1" nextAc="seek">
              <p:cTn id="3574" restart="whenNotActive" fill="hold" evtFilter="cancelBubble" nodeType="interactiveSeq">
                <p:stCondLst>
                  <p:cond evt="onClick" delay="0">
                    <p:tgtEl>
                      <p:spTgt spid="859"/>
                    </p:tgtEl>
                  </p:cond>
                </p:stCondLst>
                <p:endSync evt="end" delay="0">
                  <p:rtn val="all"/>
                </p:endSync>
                <p:childTnLst>
                  <p:par>
                    <p:cTn id="3575" fill="hold">
                      <p:stCondLst>
                        <p:cond delay="0"/>
                      </p:stCondLst>
                      <p:childTnLst>
                        <p:par>
                          <p:cTn id="3576" fill="hold">
                            <p:stCondLst>
                              <p:cond delay="0"/>
                            </p:stCondLst>
                            <p:childTnLst>
                              <p:par>
                                <p:cTn id="3577" presetID="1" presetClass="exit" presetSubtype="0" fill="hold" grpId="1" nodeType="withEffect">
                                  <p:stCondLst>
                                    <p:cond delay="0"/>
                                  </p:stCondLst>
                                  <p:childTnLst>
                                    <p:set>
                                      <p:cBhvr>
                                        <p:cTn id="3578" dur="1" fill="hold">
                                          <p:stCondLst>
                                            <p:cond delay="0"/>
                                          </p:stCondLst>
                                        </p:cTn>
                                        <p:tgtEl>
                                          <p:spTgt spid="859"/>
                                        </p:tgtEl>
                                        <p:attrNameLst>
                                          <p:attrName>style.visibility</p:attrName>
                                        </p:attrNameLst>
                                      </p:cBhvr>
                                      <p:to>
                                        <p:strVal val="hidden"/>
                                      </p:to>
                                    </p:set>
                                  </p:childTnLst>
                                </p:cTn>
                              </p:par>
                              <p:par>
                                <p:cTn id="3579" presetID="1" presetClass="exit" presetSubtype="0" fill="hold" grpId="1" nodeType="withEffect">
                                  <p:stCondLst>
                                    <p:cond delay="0"/>
                                  </p:stCondLst>
                                  <p:childTnLst>
                                    <p:set>
                                      <p:cBhvr>
                                        <p:cTn id="3580" dur="1" fill="hold">
                                          <p:stCondLst>
                                            <p:cond delay="0"/>
                                          </p:stCondLst>
                                        </p:cTn>
                                        <p:tgtEl>
                                          <p:spTgt spid="858"/>
                                        </p:tgtEl>
                                        <p:attrNameLst>
                                          <p:attrName>style.visibility</p:attrName>
                                        </p:attrNameLst>
                                      </p:cBhvr>
                                      <p:to>
                                        <p:strVal val="hidden"/>
                                      </p:to>
                                    </p:set>
                                  </p:childTnLst>
                                </p:cTn>
                              </p:par>
                              <p:par>
                                <p:cTn id="3581" presetID="1" presetClass="entr" presetSubtype="0" fill="hold" grpId="3" nodeType="withEffect">
                                  <p:stCondLst>
                                    <p:cond delay="0"/>
                                  </p:stCondLst>
                                  <p:childTnLst>
                                    <p:set>
                                      <p:cBhvr>
                                        <p:cTn id="3582" dur="1" fill="hold">
                                          <p:stCondLst>
                                            <p:cond delay="0"/>
                                          </p:stCondLst>
                                        </p:cTn>
                                        <p:tgtEl>
                                          <p:spTgt spid="856"/>
                                        </p:tgtEl>
                                        <p:attrNameLst>
                                          <p:attrName>style.visibility</p:attrName>
                                        </p:attrNameLst>
                                      </p:cBhvr>
                                      <p:to>
                                        <p:strVal val="visible"/>
                                      </p:to>
                                    </p:set>
                                  </p:childTnLst>
                                </p:cTn>
                              </p:par>
                              <p:par>
                                <p:cTn id="3583" presetID="1" presetClass="entr" presetSubtype="0" fill="hold" grpId="2" nodeType="withEffect">
                                  <p:stCondLst>
                                    <p:cond delay="0"/>
                                  </p:stCondLst>
                                  <p:childTnLst>
                                    <p:set>
                                      <p:cBhvr>
                                        <p:cTn id="3584"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59"/>
                  </p:tgtEl>
                </p:cond>
              </p:nextCondLst>
            </p:seq>
            <p:seq concurrent="1" nextAc="seek">
              <p:cTn id="3585" restart="whenNotActive" fill="hold" evtFilter="cancelBubble" nodeType="interactiveSeq">
                <p:stCondLst>
                  <p:cond evt="onClick" delay="0">
                    <p:tgtEl>
                      <p:spTgt spid="858"/>
                    </p:tgtEl>
                  </p:cond>
                </p:stCondLst>
                <p:endSync evt="end" delay="0">
                  <p:rtn val="all"/>
                </p:endSync>
                <p:childTnLst>
                  <p:par>
                    <p:cTn id="3586" fill="hold">
                      <p:stCondLst>
                        <p:cond delay="0"/>
                      </p:stCondLst>
                      <p:childTnLst>
                        <p:par>
                          <p:cTn id="3587" fill="hold">
                            <p:stCondLst>
                              <p:cond delay="0"/>
                            </p:stCondLst>
                            <p:childTnLst>
                              <p:par>
                                <p:cTn id="3588" presetID="1" presetClass="exit" presetSubtype="0" fill="hold" grpId="2" nodeType="withEffect">
                                  <p:stCondLst>
                                    <p:cond delay="0"/>
                                  </p:stCondLst>
                                  <p:childTnLst>
                                    <p:set>
                                      <p:cBhvr>
                                        <p:cTn id="3589" dur="1" fill="hold">
                                          <p:stCondLst>
                                            <p:cond delay="0"/>
                                          </p:stCondLst>
                                        </p:cTn>
                                        <p:tgtEl>
                                          <p:spTgt spid="858"/>
                                        </p:tgtEl>
                                        <p:attrNameLst>
                                          <p:attrName>style.visibility</p:attrName>
                                        </p:attrNameLst>
                                      </p:cBhvr>
                                      <p:to>
                                        <p:strVal val="hidden"/>
                                      </p:to>
                                    </p:set>
                                  </p:childTnLst>
                                </p:cTn>
                              </p:par>
                              <p:par>
                                <p:cTn id="3590" presetID="1" presetClass="exit" presetSubtype="0" fill="hold" grpId="2" nodeType="withEffect">
                                  <p:stCondLst>
                                    <p:cond delay="0"/>
                                  </p:stCondLst>
                                  <p:childTnLst>
                                    <p:set>
                                      <p:cBhvr>
                                        <p:cTn id="3591" dur="1" fill="hold">
                                          <p:stCondLst>
                                            <p:cond delay="0"/>
                                          </p:stCondLst>
                                        </p:cTn>
                                        <p:tgtEl>
                                          <p:spTgt spid="859"/>
                                        </p:tgtEl>
                                        <p:attrNameLst>
                                          <p:attrName>style.visibility</p:attrName>
                                        </p:attrNameLst>
                                      </p:cBhvr>
                                      <p:to>
                                        <p:strVal val="hidden"/>
                                      </p:to>
                                    </p:set>
                                  </p:childTnLst>
                                </p:cTn>
                              </p:par>
                              <p:par>
                                <p:cTn id="3592" presetID="1" presetClass="entr" presetSubtype="0" fill="hold" grpId="3" nodeType="withEffect">
                                  <p:stCondLst>
                                    <p:cond delay="0"/>
                                  </p:stCondLst>
                                  <p:childTnLst>
                                    <p:set>
                                      <p:cBhvr>
                                        <p:cTn id="3593" dur="1" fill="hold">
                                          <p:stCondLst>
                                            <p:cond delay="0"/>
                                          </p:stCondLst>
                                        </p:cTn>
                                        <p:tgtEl>
                                          <p:spTgt spid="861"/>
                                        </p:tgtEl>
                                        <p:attrNameLst>
                                          <p:attrName>style.visibility</p:attrName>
                                        </p:attrNameLst>
                                      </p:cBhvr>
                                      <p:to>
                                        <p:strVal val="visible"/>
                                      </p:to>
                                    </p:set>
                                  </p:childTnLst>
                                </p:cTn>
                              </p:par>
                              <p:par>
                                <p:cTn id="3594" presetID="1" presetClass="entr" presetSubtype="0" fill="hold" grpId="3" nodeType="withEffect">
                                  <p:stCondLst>
                                    <p:cond delay="0"/>
                                  </p:stCondLst>
                                  <p:childTnLst>
                                    <p:set>
                                      <p:cBhvr>
                                        <p:cTn id="3595" dur="1" fill="hold">
                                          <p:stCondLst>
                                            <p:cond delay="0"/>
                                          </p:stCondLst>
                                        </p:cTn>
                                        <p:tgtEl>
                                          <p:spTgt spid="860"/>
                                        </p:tgtEl>
                                        <p:attrNameLst>
                                          <p:attrName>style.visibility</p:attrName>
                                        </p:attrNameLst>
                                      </p:cBhvr>
                                      <p:to>
                                        <p:strVal val="visible"/>
                                      </p:to>
                                    </p:set>
                                  </p:childTnLst>
                                </p:cTn>
                              </p:par>
                            </p:childTnLst>
                          </p:cTn>
                        </p:par>
                      </p:childTnLst>
                    </p:cTn>
                  </p:par>
                </p:childTnLst>
              </p:cTn>
              <p:nextCondLst>
                <p:cond evt="onClick" delay="0">
                  <p:tgtEl>
                    <p:spTgt spid="858"/>
                  </p:tgtEl>
                </p:cond>
              </p:nextCondLst>
            </p:seq>
            <p:seq concurrent="1" nextAc="seek">
              <p:cTn id="3596" restart="whenNotActive" fill="hold" evtFilter="cancelBubble" nodeType="interactiveSeq">
                <p:stCondLst>
                  <p:cond evt="onClick" delay="0">
                    <p:tgtEl>
                      <p:spTgt spid="861"/>
                    </p:tgtEl>
                  </p:cond>
                </p:stCondLst>
                <p:endSync evt="end" delay="0">
                  <p:rtn val="all"/>
                </p:endSync>
                <p:childTnLst>
                  <p:par>
                    <p:cTn id="3597" fill="hold">
                      <p:stCondLst>
                        <p:cond delay="0"/>
                      </p:stCondLst>
                      <p:childTnLst>
                        <p:par>
                          <p:cTn id="3598" fill="hold">
                            <p:stCondLst>
                              <p:cond delay="0"/>
                            </p:stCondLst>
                            <p:childTnLst>
                              <p:par>
                                <p:cTn id="3599" presetID="1" presetClass="exit" presetSubtype="0" fill="hold" grpId="1" nodeType="withEffect">
                                  <p:stCondLst>
                                    <p:cond delay="0"/>
                                  </p:stCondLst>
                                  <p:childTnLst>
                                    <p:set>
                                      <p:cBhvr>
                                        <p:cTn id="3600" dur="1" fill="hold">
                                          <p:stCondLst>
                                            <p:cond delay="0"/>
                                          </p:stCondLst>
                                        </p:cTn>
                                        <p:tgtEl>
                                          <p:spTgt spid="861"/>
                                        </p:tgtEl>
                                        <p:attrNameLst>
                                          <p:attrName>style.visibility</p:attrName>
                                        </p:attrNameLst>
                                      </p:cBhvr>
                                      <p:to>
                                        <p:strVal val="hidden"/>
                                      </p:to>
                                    </p:set>
                                  </p:childTnLst>
                                </p:cTn>
                              </p:par>
                              <p:par>
                                <p:cTn id="3601" presetID="1" presetClass="exit" presetSubtype="0" fill="hold" grpId="1" nodeType="withEffect">
                                  <p:stCondLst>
                                    <p:cond delay="0"/>
                                  </p:stCondLst>
                                  <p:childTnLst>
                                    <p:set>
                                      <p:cBhvr>
                                        <p:cTn id="3602" dur="1" fill="hold">
                                          <p:stCondLst>
                                            <p:cond delay="0"/>
                                          </p:stCondLst>
                                        </p:cTn>
                                        <p:tgtEl>
                                          <p:spTgt spid="860"/>
                                        </p:tgtEl>
                                        <p:attrNameLst>
                                          <p:attrName>style.visibility</p:attrName>
                                        </p:attrNameLst>
                                      </p:cBhvr>
                                      <p:to>
                                        <p:strVal val="hidden"/>
                                      </p:to>
                                    </p:set>
                                  </p:childTnLst>
                                </p:cTn>
                              </p:par>
                              <p:par>
                                <p:cTn id="3603" presetID="1" presetClass="entr" presetSubtype="0" fill="hold" grpId="3" nodeType="withEffect">
                                  <p:stCondLst>
                                    <p:cond delay="0"/>
                                  </p:stCondLst>
                                  <p:childTnLst>
                                    <p:set>
                                      <p:cBhvr>
                                        <p:cTn id="3604" dur="1" fill="hold">
                                          <p:stCondLst>
                                            <p:cond delay="0"/>
                                          </p:stCondLst>
                                        </p:cTn>
                                        <p:tgtEl>
                                          <p:spTgt spid="859"/>
                                        </p:tgtEl>
                                        <p:attrNameLst>
                                          <p:attrName>style.visibility</p:attrName>
                                        </p:attrNameLst>
                                      </p:cBhvr>
                                      <p:to>
                                        <p:strVal val="visible"/>
                                      </p:to>
                                    </p:set>
                                  </p:childTnLst>
                                </p:cTn>
                              </p:par>
                              <p:par>
                                <p:cTn id="3605" presetID="1" presetClass="entr" presetSubtype="0" fill="hold" grpId="3" nodeType="withEffect">
                                  <p:stCondLst>
                                    <p:cond delay="0"/>
                                  </p:stCondLst>
                                  <p:childTnLst>
                                    <p:set>
                                      <p:cBhvr>
                                        <p:cTn id="3606" dur="1" fill="hold">
                                          <p:stCondLst>
                                            <p:cond delay="0"/>
                                          </p:stCondLst>
                                        </p:cTn>
                                        <p:tgtEl>
                                          <p:spTgt spid="858"/>
                                        </p:tgtEl>
                                        <p:attrNameLst>
                                          <p:attrName>style.visibility</p:attrName>
                                        </p:attrNameLst>
                                      </p:cBhvr>
                                      <p:to>
                                        <p:strVal val="visible"/>
                                      </p:to>
                                    </p:set>
                                  </p:childTnLst>
                                </p:cTn>
                              </p:par>
                            </p:childTnLst>
                          </p:cTn>
                        </p:par>
                      </p:childTnLst>
                    </p:cTn>
                  </p:par>
                </p:childTnLst>
              </p:cTn>
              <p:nextCondLst>
                <p:cond evt="onClick" delay="0">
                  <p:tgtEl>
                    <p:spTgt spid="861"/>
                  </p:tgtEl>
                </p:cond>
              </p:nextCondLst>
            </p:seq>
            <p:seq concurrent="1" nextAc="seek">
              <p:cTn id="3607" restart="whenNotActive" fill="hold" evtFilter="cancelBubble" nodeType="interactiveSeq">
                <p:stCondLst>
                  <p:cond evt="onClick" delay="0">
                    <p:tgtEl>
                      <p:spTgt spid="860"/>
                    </p:tgtEl>
                  </p:cond>
                </p:stCondLst>
                <p:endSync evt="end" delay="0">
                  <p:rtn val="all"/>
                </p:endSync>
                <p:childTnLst>
                  <p:par>
                    <p:cTn id="3608" fill="hold">
                      <p:stCondLst>
                        <p:cond delay="0"/>
                      </p:stCondLst>
                      <p:childTnLst>
                        <p:par>
                          <p:cTn id="3609" fill="hold">
                            <p:stCondLst>
                              <p:cond delay="0"/>
                            </p:stCondLst>
                            <p:childTnLst>
                              <p:par>
                                <p:cTn id="3610" presetID="1" presetClass="exit" presetSubtype="0" fill="hold" grpId="2" nodeType="withEffect">
                                  <p:stCondLst>
                                    <p:cond delay="0"/>
                                  </p:stCondLst>
                                  <p:childTnLst>
                                    <p:set>
                                      <p:cBhvr>
                                        <p:cTn id="3611" dur="1" fill="hold">
                                          <p:stCondLst>
                                            <p:cond delay="0"/>
                                          </p:stCondLst>
                                        </p:cTn>
                                        <p:tgtEl>
                                          <p:spTgt spid="860"/>
                                        </p:tgtEl>
                                        <p:attrNameLst>
                                          <p:attrName>style.visibility</p:attrName>
                                        </p:attrNameLst>
                                      </p:cBhvr>
                                      <p:to>
                                        <p:strVal val="hidden"/>
                                      </p:to>
                                    </p:set>
                                  </p:childTnLst>
                                </p:cTn>
                              </p:par>
                              <p:par>
                                <p:cTn id="3612" presetID="1" presetClass="exit" presetSubtype="0" fill="hold" grpId="2" nodeType="withEffect">
                                  <p:stCondLst>
                                    <p:cond delay="0"/>
                                  </p:stCondLst>
                                  <p:childTnLst>
                                    <p:set>
                                      <p:cBhvr>
                                        <p:cTn id="3613" dur="1" fill="hold">
                                          <p:stCondLst>
                                            <p:cond delay="0"/>
                                          </p:stCondLst>
                                        </p:cTn>
                                        <p:tgtEl>
                                          <p:spTgt spid="861"/>
                                        </p:tgtEl>
                                        <p:attrNameLst>
                                          <p:attrName>style.visibility</p:attrName>
                                        </p:attrNameLst>
                                      </p:cBhvr>
                                      <p:to>
                                        <p:strVal val="hidden"/>
                                      </p:to>
                                    </p:set>
                                  </p:childTnLst>
                                </p:cTn>
                              </p:par>
                              <p:par>
                                <p:cTn id="3614" presetID="1" presetClass="entr" presetSubtype="0" fill="hold" grpId="3" nodeType="withEffect">
                                  <p:stCondLst>
                                    <p:cond delay="0"/>
                                  </p:stCondLst>
                                  <p:childTnLst>
                                    <p:set>
                                      <p:cBhvr>
                                        <p:cTn id="3615" dur="1" fill="hold">
                                          <p:stCondLst>
                                            <p:cond delay="0"/>
                                          </p:stCondLst>
                                        </p:cTn>
                                        <p:tgtEl>
                                          <p:spTgt spid="863"/>
                                        </p:tgtEl>
                                        <p:attrNameLst>
                                          <p:attrName>style.visibility</p:attrName>
                                        </p:attrNameLst>
                                      </p:cBhvr>
                                      <p:to>
                                        <p:strVal val="visible"/>
                                      </p:to>
                                    </p:set>
                                  </p:childTnLst>
                                </p:cTn>
                              </p:par>
                              <p:par>
                                <p:cTn id="3616" presetID="1" presetClass="entr" presetSubtype="0" fill="hold" grpId="3" nodeType="withEffect">
                                  <p:stCondLst>
                                    <p:cond delay="0"/>
                                  </p:stCondLst>
                                  <p:childTnLst>
                                    <p:set>
                                      <p:cBhvr>
                                        <p:cTn id="3617" dur="1" fill="hold">
                                          <p:stCondLst>
                                            <p:cond delay="0"/>
                                          </p:stCondLst>
                                        </p:cTn>
                                        <p:tgtEl>
                                          <p:spTgt spid="862"/>
                                        </p:tgtEl>
                                        <p:attrNameLst>
                                          <p:attrName>style.visibility</p:attrName>
                                        </p:attrNameLst>
                                      </p:cBhvr>
                                      <p:to>
                                        <p:strVal val="visible"/>
                                      </p:to>
                                    </p:set>
                                  </p:childTnLst>
                                </p:cTn>
                              </p:par>
                            </p:childTnLst>
                          </p:cTn>
                        </p:par>
                      </p:childTnLst>
                    </p:cTn>
                  </p:par>
                </p:childTnLst>
              </p:cTn>
              <p:nextCondLst>
                <p:cond evt="onClick" delay="0">
                  <p:tgtEl>
                    <p:spTgt spid="860"/>
                  </p:tgtEl>
                </p:cond>
              </p:nextCondLst>
            </p:seq>
            <p:seq concurrent="1" nextAc="seek">
              <p:cTn id="3618" restart="whenNotActive" fill="hold" evtFilter="cancelBubble" nodeType="interactiveSeq">
                <p:stCondLst>
                  <p:cond evt="onClick" delay="0">
                    <p:tgtEl>
                      <p:spTgt spid="863"/>
                    </p:tgtEl>
                  </p:cond>
                </p:stCondLst>
                <p:endSync evt="end" delay="0">
                  <p:rtn val="all"/>
                </p:endSync>
                <p:childTnLst>
                  <p:par>
                    <p:cTn id="3619" fill="hold">
                      <p:stCondLst>
                        <p:cond delay="0"/>
                      </p:stCondLst>
                      <p:childTnLst>
                        <p:par>
                          <p:cTn id="3620" fill="hold">
                            <p:stCondLst>
                              <p:cond delay="0"/>
                            </p:stCondLst>
                            <p:childTnLst>
                              <p:par>
                                <p:cTn id="3621" presetID="1" presetClass="exit" presetSubtype="0" fill="hold" grpId="1" nodeType="withEffect">
                                  <p:stCondLst>
                                    <p:cond delay="0"/>
                                  </p:stCondLst>
                                  <p:childTnLst>
                                    <p:set>
                                      <p:cBhvr>
                                        <p:cTn id="3622" dur="1" fill="hold">
                                          <p:stCondLst>
                                            <p:cond delay="0"/>
                                          </p:stCondLst>
                                        </p:cTn>
                                        <p:tgtEl>
                                          <p:spTgt spid="863"/>
                                        </p:tgtEl>
                                        <p:attrNameLst>
                                          <p:attrName>style.visibility</p:attrName>
                                        </p:attrNameLst>
                                      </p:cBhvr>
                                      <p:to>
                                        <p:strVal val="hidden"/>
                                      </p:to>
                                    </p:set>
                                  </p:childTnLst>
                                </p:cTn>
                              </p:par>
                              <p:par>
                                <p:cTn id="3623" presetID="1" presetClass="exit" presetSubtype="0" fill="hold" grpId="1" nodeType="withEffect">
                                  <p:stCondLst>
                                    <p:cond delay="0"/>
                                  </p:stCondLst>
                                  <p:childTnLst>
                                    <p:set>
                                      <p:cBhvr>
                                        <p:cTn id="3624" dur="1" fill="hold">
                                          <p:stCondLst>
                                            <p:cond delay="0"/>
                                          </p:stCondLst>
                                        </p:cTn>
                                        <p:tgtEl>
                                          <p:spTgt spid="862"/>
                                        </p:tgtEl>
                                        <p:attrNameLst>
                                          <p:attrName>style.visibility</p:attrName>
                                        </p:attrNameLst>
                                      </p:cBhvr>
                                      <p:to>
                                        <p:strVal val="hidden"/>
                                      </p:to>
                                    </p:set>
                                  </p:childTnLst>
                                </p:cTn>
                              </p:par>
                              <p:par>
                                <p:cTn id="3625" presetID="1" presetClass="entr" presetSubtype="0" fill="hold" grpId="0" nodeType="withEffect">
                                  <p:stCondLst>
                                    <p:cond delay="0"/>
                                  </p:stCondLst>
                                  <p:childTnLst>
                                    <p:set>
                                      <p:cBhvr>
                                        <p:cTn id="3626" dur="1" fill="hold">
                                          <p:stCondLst>
                                            <p:cond delay="0"/>
                                          </p:stCondLst>
                                        </p:cTn>
                                        <p:tgtEl>
                                          <p:spTgt spid="861"/>
                                        </p:tgtEl>
                                        <p:attrNameLst>
                                          <p:attrName>style.visibility</p:attrName>
                                        </p:attrNameLst>
                                      </p:cBhvr>
                                      <p:to>
                                        <p:strVal val="visible"/>
                                      </p:to>
                                    </p:set>
                                  </p:childTnLst>
                                </p:cTn>
                              </p:par>
                              <p:par>
                                <p:cTn id="3627" presetID="1" presetClass="entr" presetSubtype="0" fill="hold" grpId="0" nodeType="withEffect">
                                  <p:stCondLst>
                                    <p:cond delay="0"/>
                                  </p:stCondLst>
                                  <p:childTnLst>
                                    <p:set>
                                      <p:cBhvr>
                                        <p:cTn id="3628" dur="1" fill="hold">
                                          <p:stCondLst>
                                            <p:cond delay="0"/>
                                          </p:stCondLst>
                                        </p:cTn>
                                        <p:tgtEl>
                                          <p:spTgt spid="860"/>
                                        </p:tgtEl>
                                        <p:attrNameLst>
                                          <p:attrName>style.visibility</p:attrName>
                                        </p:attrNameLst>
                                      </p:cBhvr>
                                      <p:to>
                                        <p:strVal val="visible"/>
                                      </p:to>
                                    </p:set>
                                  </p:childTnLst>
                                </p:cTn>
                              </p:par>
                            </p:childTnLst>
                          </p:cTn>
                        </p:par>
                      </p:childTnLst>
                    </p:cTn>
                  </p:par>
                </p:childTnLst>
              </p:cTn>
              <p:nextCondLst>
                <p:cond evt="onClick" delay="0">
                  <p:tgtEl>
                    <p:spTgt spid="863"/>
                  </p:tgtEl>
                </p:cond>
              </p:nextCondLst>
            </p:seq>
            <p:seq concurrent="1" nextAc="seek">
              <p:cTn id="3629" restart="whenNotActive" fill="hold" evtFilter="cancelBubble" nodeType="interactiveSeq">
                <p:stCondLst>
                  <p:cond evt="onClick" delay="0">
                    <p:tgtEl>
                      <p:spTgt spid="862"/>
                    </p:tgtEl>
                  </p:cond>
                </p:stCondLst>
                <p:endSync evt="end" delay="0">
                  <p:rtn val="all"/>
                </p:endSync>
                <p:childTnLst>
                  <p:par>
                    <p:cTn id="3630" fill="hold">
                      <p:stCondLst>
                        <p:cond delay="0"/>
                      </p:stCondLst>
                      <p:childTnLst>
                        <p:par>
                          <p:cTn id="3631" fill="hold">
                            <p:stCondLst>
                              <p:cond delay="0"/>
                            </p:stCondLst>
                            <p:childTnLst>
                              <p:par>
                                <p:cTn id="3632" presetID="1" presetClass="exit" presetSubtype="0" fill="hold" grpId="2" nodeType="withEffect">
                                  <p:stCondLst>
                                    <p:cond delay="0"/>
                                  </p:stCondLst>
                                  <p:childTnLst>
                                    <p:set>
                                      <p:cBhvr>
                                        <p:cTn id="3633" dur="1" fill="hold">
                                          <p:stCondLst>
                                            <p:cond delay="0"/>
                                          </p:stCondLst>
                                        </p:cTn>
                                        <p:tgtEl>
                                          <p:spTgt spid="862"/>
                                        </p:tgtEl>
                                        <p:attrNameLst>
                                          <p:attrName>style.visibility</p:attrName>
                                        </p:attrNameLst>
                                      </p:cBhvr>
                                      <p:to>
                                        <p:strVal val="hidden"/>
                                      </p:to>
                                    </p:set>
                                  </p:childTnLst>
                                </p:cTn>
                              </p:par>
                              <p:par>
                                <p:cTn id="3634" presetID="1" presetClass="exit" presetSubtype="0" fill="hold" grpId="2" nodeType="withEffect">
                                  <p:stCondLst>
                                    <p:cond delay="0"/>
                                  </p:stCondLst>
                                  <p:childTnLst>
                                    <p:set>
                                      <p:cBhvr>
                                        <p:cTn id="3635" dur="1" fill="hold">
                                          <p:stCondLst>
                                            <p:cond delay="0"/>
                                          </p:stCondLst>
                                        </p:cTn>
                                        <p:tgtEl>
                                          <p:spTgt spid="863"/>
                                        </p:tgtEl>
                                        <p:attrNameLst>
                                          <p:attrName>style.visibility</p:attrName>
                                        </p:attrNameLst>
                                      </p:cBhvr>
                                      <p:to>
                                        <p:strVal val="hidden"/>
                                      </p:to>
                                    </p:set>
                                  </p:childTnLst>
                                </p:cTn>
                              </p:par>
                              <p:par>
                                <p:cTn id="3636" presetID="1" presetClass="entr" presetSubtype="0" fill="hold" grpId="0" nodeType="withEffect">
                                  <p:stCondLst>
                                    <p:cond delay="0"/>
                                  </p:stCondLst>
                                  <p:childTnLst>
                                    <p:set>
                                      <p:cBhvr>
                                        <p:cTn id="3637" dur="1" fill="hold">
                                          <p:stCondLst>
                                            <p:cond delay="0"/>
                                          </p:stCondLst>
                                        </p:cTn>
                                        <p:tgtEl>
                                          <p:spTgt spid="865"/>
                                        </p:tgtEl>
                                        <p:attrNameLst>
                                          <p:attrName>style.visibility</p:attrName>
                                        </p:attrNameLst>
                                      </p:cBhvr>
                                      <p:to>
                                        <p:strVal val="visible"/>
                                      </p:to>
                                    </p:set>
                                  </p:childTnLst>
                                </p:cTn>
                              </p:par>
                              <p:par>
                                <p:cTn id="3638" presetID="1" presetClass="entr" presetSubtype="0" fill="hold" grpId="0" nodeType="withEffect">
                                  <p:stCondLst>
                                    <p:cond delay="0"/>
                                  </p:stCondLst>
                                  <p:childTnLst>
                                    <p:set>
                                      <p:cBhvr>
                                        <p:cTn id="3639" dur="1" fill="hold">
                                          <p:stCondLst>
                                            <p:cond delay="0"/>
                                          </p:stCondLst>
                                        </p:cTn>
                                        <p:tgtEl>
                                          <p:spTgt spid="864"/>
                                        </p:tgtEl>
                                        <p:attrNameLst>
                                          <p:attrName>style.visibility</p:attrName>
                                        </p:attrNameLst>
                                      </p:cBhvr>
                                      <p:to>
                                        <p:strVal val="visible"/>
                                      </p:to>
                                    </p:set>
                                  </p:childTnLst>
                                </p:cTn>
                              </p:par>
                            </p:childTnLst>
                          </p:cTn>
                        </p:par>
                      </p:childTnLst>
                    </p:cTn>
                  </p:par>
                </p:childTnLst>
              </p:cTn>
              <p:nextCondLst>
                <p:cond evt="onClick" delay="0">
                  <p:tgtEl>
                    <p:spTgt spid="862"/>
                  </p:tgtEl>
                </p:cond>
              </p:nextCondLst>
            </p:seq>
            <p:seq concurrent="1" nextAc="seek">
              <p:cTn id="3640" restart="whenNotActive" fill="hold" evtFilter="cancelBubble" nodeType="interactiveSeq">
                <p:stCondLst>
                  <p:cond evt="onClick" delay="0">
                    <p:tgtEl>
                      <p:spTgt spid="865"/>
                    </p:tgtEl>
                  </p:cond>
                </p:stCondLst>
                <p:endSync evt="end" delay="0">
                  <p:rtn val="all"/>
                </p:endSync>
                <p:childTnLst>
                  <p:par>
                    <p:cTn id="3641" fill="hold">
                      <p:stCondLst>
                        <p:cond delay="0"/>
                      </p:stCondLst>
                      <p:childTnLst>
                        <p:par>
                          <p:cTn id="3642" fill="hold">
                            <p:stCondLst>
                              <p:cond delay="0"/>
                            </p:stCondLst>
                            <p:childTnLst>
                              <p:par>
                                <p:cTn id="3643" presetID="1" presetClass="exit" presetSubtype="0" fill="hold" grpId="1" nodeType="withEffect">
                                  <p:stCondLst>
                                    <p:cond delay="0"/>
                                  </p:stCondLst>
                                  <p:childTnLst>
                                    <p:set>
                                      <p:cBhvr>
                                        <p:cTn id="3644" dur="1" fill="hold">
                                          <p:stCondLst>
                                            <p:cond delay="0"/>
                                          </p:stCondLst>
                                        </p:cTn>
                                        <p:tgtEl>
                                          <p:spTgt spid="865"/>
                                        </p:tgtEl>
                                        <p:attrNameLst>
                                          <p:attrName>style.visibility</p:attrName>
                                        </p:attrNameLst>
                                      </p:cBhvr>
                                      <p:to>
                                        <p:strVal val="hidden"/>
                                      </p:to>
                                    </p:set>
                                  </p:childTnLst>
                                </p:cTn>
                              </p:par>
                              <p:par>
                                <p:cTn id="3645" presetID="1" presetClass="exit" presetSubtype="0" fill="hold" grpId="1" nodeType="withEffect">
                                  <p:stCondLst>
                                    <p:cond delay="0"/>
                                  </p:stCondLst>
                                  <p:childTnLst>
                                    <p:set>
                                      <p:cBhvr>
                                        <p:cTn id="3646" dur="1" fill="hold">
                                          <p:stCondLst>
                                            <p:cond delay="0"/>
                                          </p:stCondLst>
                                        </p:cTn>
                                        <p:tgtEl>
                                          <p:spTgt spid="864"/>
                                        </p:tgtEl>
                                        <p:attrNameLst>
                                          <p:attrName>style.visibility</p:attrName>
                                        </p:attrNameLst>
                                      </p:cBhvr>
                                      <p:to>
                                        <p:strVal val="hidden"/>
                                      </p:to>
                                    </p:set>
                                  </p:childTnLst>
                                </p:cTn>
                              </p:par>
                              <p:par>
                                <p:cTn id="3647" presetID="1" presetClass="entr" presetSubtype="0" fill="hold" grpId="0" nodeType="withEffect">
                                  <p:stCondLst>
                                    <p:cond delay="0"/>
                                  </p:stCondLst>
                                  <p:childTnLst>
                                    <p:set>
                                      <p:cBhvr>
                                        <p:cTn id="3648" dur="1" fill="hold">
                                          <p:stCondLst>
                                            <p:cond delay="0"/>
                                          </p:stCondLst>
                                        </p:cTn>
                                        <p:tgtEl>
                                          <p:spTgt spid="863"/>
                                        </p:tgtEl>
                                        <p:attrNameLst>
                                          <p:attrName>style.visibility</p:attrName>
                                        </p:attrNameLst>
                                      </p:cBhvr>
                                      <p:to>
                                        <p:strVal val="visible"/>
                                      </p:to>
                                    </p:set>
                                  </p:childTnLst>
                                </p:cTn>
                              </p:par>
                              <p:par>
                                <p:cTn id="3649" presetID="1" presetClass="entr" presetSubtype="0" fill="hold" grpId="0" nodeType="withEffect">
                                  <p:stCondLst>
                                    <p:cond delay="0"/>
                                  </p:stCondLst>
                                  <p:childTnLst>
                                    <p:set>
                                      <p:cBhvr>
                                        <p:cTn id="3650" dur="1" fill="hold">
                                          <p:stCondLst>
                                            <p:cond delay="0"/>
                                          </p:stCondLst>
                                        </p:cTn>
                                        <p:tgtEl>
                                          <p:spTgt spid="862"/>
                                        </p:tgtEl>
                                        <p:attrNameLst>
                                          <p:attrName>style.visibility</p:attrName>
                                        </p:attrNameLst>
                                      </p:cBhvr>
                                      <p:to>
                                        <p:strVal val="visible"/>
                                      </p:to>
                                    </p:set>
                                  </p:childTnLst>
                                </p:cTn>
                              </p:par>
                            </p:childTnLst>
                          </p:cTn>
                        </p:par>
                      </p:childTnLst>
                    </p:cTn>
                  </p:par>
                </p:childTnLst>
              </p:cTn>
              <p:nextCondLst>
                <p:cond evt="onClick" delay="0">
                  <p:tgtEl>
                    <p:spTgt spid="865"/>
                  </p:tgtEl>
                </p:cond>
              </p:nextCondLst>
            </p:seq>
            <p:seq concurrent="1" nextAc="seek">
              <p:cTn id="3651" restart="whenNotActive" fill="hold" evtFilter="cancelBubble" nodeType="interactiveSeq">
                <p:stCondLst>
                  <p:cond evt="onClick" delay="0">
                    <p:tgtEl>
                      <p:spTgt spid="864"/>
                    </p:tgtEl>
                  </p:cond>
                </p:stCondLst>
                <p:endSync evt="end" delay="0">
                  <p:rtn val="all"/>
                </p:endSync>
                <p:childTnLst>
                  <p:par>
                    <p:cTn id="3652" fill="hold">
                      <p:stCondLst>
                        <p:cond delay="0"/>
                      </p:stCondLst>
                      <p:childTnLst>
                        <p:par>
                          <p:cTn id="3653" fill="hold">
                            <p:stCondLst>
                              <p:cond delay="0"/>
                            </p:stCondLst>
                            <p:childTnLst>
                              <p:par>
                                <p:cTn id="3654" presetID="1" presetClass="exit" presetSubtype="0" fill="hold" grpId="2" nodeType="withEffect">
                                  <p:stCondLst>
                                    <p:cond delay="0"/>
                                  </p:stCondLst>
                                  <p:childTnLst>
                                    <p:set>
                                      <p:cBhvr>
                                        <p:cTn id="3655" dur="1" fill="hold">
                                          <p:stCondLst>
                                            <p:cond delay="0"/>
                                          </p:stCondLst>
                                        </p:cTn>
                                        <p:tgtEl>
                                          <p:spTgt spid="864"/>
                                        </p:tgtEl>
                                        <p:attrNameLst>
                                          <p:attrName>style.visibility</p:attrName>
                                        </p:attrNameLst>
                                      </p:cBhvr>
                                      <p:to>
                                        <p:strVal val="hidden"/>
                                      </p:to>
                                    </p:set>
                                  </p:childTnLst>
                                </p:cTn>
                              </p:par>
                              <p:par>
                                <p:cTn id="3656" presetID="1" presetClass="exit" presetSubtype="0" fill="hold" grpId="2" nodeType="withEffect">
                                  <p:stCondLst>
                                    <p:cond delay="0"/>
                                  </p:stCondLst>
                                  <p:childTnLst>
                                    <p:set>
                                      <p:cBhvr>
                                        <p:cTn id="3657" dur="1" fill="hold">
                                          <p:stCondLst>
                                            <p:cond delay="0"/>
                                          </p:stCondLst>
                                        </p:cTn>
                                        <p:tgtEl>
                                          <p:spTgt spid="865"/>
                                        </p:tgtEl>
                                        <p:attrNameLst>
                                          <p:attrName>style.visibility</p:attrName>
                                        </p:attrNameLst>
                                      </p:cBhvr>
                                      <p:to>
                                        <p:strVal val="hidden"/>
                                      </p:to>
                                    </p:set>
                                  </p:childTnLst>
                                </p:cTn>
                              </p:par>
                              <p:par>
                                <p:cTn id="3658" presetID="1" presetClass="entr" presetSubtype="0" fill="hold" grpId="3" nodeType="withEffect">
                                  <p:stCondLst>
                                    <p:cond delay="0"/>
                                  </p:stCondLst>
                                  <p:childTnLst>
                                    <p:set>
                                      <p:cBhvr>
                                        <p:cTn id="3659" dur="1" fill="hold">
                                          <p:stCondLst>
                                            <p:cond delay="0"/>
                                          </p:stCondLst>
                                        </p:cTn>
                                        <p:tgtEl>
                                          <p:spTgt spid="867"/>
                                        </p:tgtEl>
                                        <p:attrNameLst>
                                          <p:attrName>style.visibility</p:attrName>
                                        </p:attrNameLst>
                                      </p:cBhvr>
                                      <p:to>
                                        <p:strVal val="visible"/>
                                      </p:to>
                                    </p:set>
                                  </p:childTnLst>
                                </p:cTn>
                              </p:par>
                              <p:par>
                                <p:cTn id="3660" presetID="1" presetClass="entr" presetSubtype="0" fill="hold" grpId="3" nodeType="withEffect">
                                  <p:stCondLst>
                                    <p:cond delay="0"/>
                                  </p:stCondLst>
                                  <p:childTnLst>
                                    <p:set>
                                      <p:cBhvr>
                                        <p:cTn id="3661" dur="1" fill="hold">
                                          <p:stCondLst>
                                            <p:cond delay="0"/>
                                          </p:stCondLst>
                                        </p:cTn>
                                        <p:tgtEl>
                                          <p:spTgt spid="866"/>
                                        </p:tgtEl>
                                        <p:attrNameLst>
                                          <p:attrName>style.visibility</p:attrName>
                                        </p:attrNameLst>
                                      </p:cBhvr>
                                      <p:to>
                                        <p:strVal val="visible"/>
                                      </p:to>
                                    </p:set>
                                  </p:childTnLst>
                                </p:cTn>
                              </p:par>
                            </p:childTnLst>
                          </p:cTn>
                        </p:par>
                      </p:childTnLst>
                    </p:cTn>
                  </p:par>
                </p:childTnLst>
              </p:cTn>
              <p:nextCondLst>
                <p:cond evt="onClick" delay="0">
                  <p:tgtEl>
                    <p:spTgt spid="864"/>
                  </p:tgtEl>
                </p:cond>
              </p:nextCondLst>
            </p:seq>
            <p:seq concurrent="1" nextAc="seek">
              <p:cTn id="3662" restart="whenNotActive" fill="hold" evtFilter="cancelBubble" nodeType="interactiveSeq">
                <p:stCondLst>
                  <p:cond evt="onClick" delay="0">
                    <p:tgtEl>
                      <p:spTgt spid="867"/>
                    </p:tgtEl>
                  </p:cond>
                </p:stCondLst>
                <p:endSync evt="end" delay="0">
                  <p:rtn val="all"/>
                </p:endSync>
                <p:childTnLst>
                  <p:par>
                    <p:cTn id="3663" fill="hold">
                      <p:stCondLst>
                        <p:cond delay="0"/>
                      </p:stCondLst>
                      <p:childTnLst>
                        <p:par>
                          <p:cTn id="3664" fill="hold">
                            <p:stCondLst>
                              <p:cond delay="0"/>
                            </p:stCondLst>
                            <p:childTnLst>
                              <p:par>
                                <p:cTn id="3665" presetID="1" presetClass="exit" presetSubtype="0" fill="hold" grpId="1" nodeType="withEffect">
                                  <p:stCondLst>
                                    <p:cond delay="0"/>
                                  </p:stCondLst>
                                  <p:childTnLst>
                                    <p:set>
                                      <p:cBhvr>
                                        <p:cTn id="3666" dur="1" fill="hold">
                                          <p:stCondLst>
                                            <p:cond delay="0"/>
                                          </p:stCondLst>
                                        </p:cTn>
                                        <p:tgtEl>
                                          <p:spTgt spid="867"/>
                                        </p:tgtEl>
                                        <p:attrNameLst>
                                          <p:attrName>style.visibility</p:attrName>
                                        </p:attrNameLst>
                                      </p:cBhvr>
                                      <p:to>
                                        <p:strVal val="hidden"/>
                                      </p:to>
                                    </p:set>
                                  </p:childTnLst>
                                </p:cTn>
                              </p:par>
                              <p:par>
                                <p:cTn id="3667" presetID="1" presetClass="exit" presetSubtype="0" fill="hold" grpId="1" nodeType="withEffect">
                                  <p:stCondLst>
                                    <p:cond delay="0"/>
                                  </p:stCondLst>
                                  <p:childTnLst>
                                    <p:set>
                                      <p:cBhvr>
                                        <p:cTn id="3668" dur="1" fill="hold">
                                          <p:stCondLst>
                                            <p:cond delay="0"/>
                                          </p:stCondLst>
                                        </p:cTn>
                                        <p:tgtEl>
                                          <p:spTgt spid="866"/>
                                        </p:tgtEl>
                                        <p:attrNameLst>
                                          <p:attrName>style.visibility</p:attrName>
                                        </p:attrNameLst>
                                      </p:cBhvr>
                                      <p:to>
                                        <p:strVal val="hidden"/>
                                      </p:to>
                                    </p:set>
                                  </p:childTnLst>
                                </p:cTn>
                              </p:par>
                              <p:par>
                                <p:cTn id="3669" presetID="1" presetClass="entr" presetSubtype="0" fill="hold" grpId="3" nodeType="withEffect">
                                  <p:stCondLst>
                                    <p:cond delay="0"/>
                                  </p:stCondLst>
                                  <p:childTnLst>
                                    <p:set>
                                      <p:cBhvr>
                                        <p:cTn id="3670" dur="1" fill="hold">
                                          <p:stCondLst>
                                            <p:cond delay="0"/>
                                          </p:stCondLst>
                                        </p:cTn>
                                        <p:tgtEl>
                                          <p:spTgt spid="865"/>
                                        </p:tgtEl>
                                        <p:attrNameLst>
                                          <p:attrName>style.visibility</p:attrName>
                                        </p:attrNameLst>
                                      </p:cBhvr>
                                      <p:to>
                                        <p:strVal val="visible"/>
                                      </p:to>
                                    </p:set>
                                  </p:childTnLst>
                                </p:cTn>
                              </p:par>
                              <p:par>
                                <p:cTn id="3671" presetID="1" presetClass="entr" presetSubtype="0" fill="hold" grpId="3" nodeType="withEffect">
                                  <p:stCondLst>
                                    <p:cond delay="0"/>
                                  </p:stCondLst>
                                  <p:childTnLst>
                                    <p:set>
                                      <p:cBhvr>
                                        <p:cTn id="3672" dur="1" fill="hold">
                                          <p:stCondLst>
                                            <p:cond delay="0"/>
                                          </p:stCondLst>
                                        </p:cTn>
                                        <p:tgtEl>
                                          <p:spTgt spid="864"/>
                                        </p:tgtEl>
                                        <p:attrNameLst>
                                          <p:attrName>style.visibility</p:attrName>
                                        </p:attrNameLst>
                                      </p:cBhvr>
                                      <p:to>
                                        <p:strVal val="visible"/>
                                      </p:to>
                                    </p:set>
                                  </p:childTnLst>
                                </p:cTn>
                              </p:par>
                            </p:childTnLst>
                          </p:cTn>
                        </p:par>
                      </p:childTnLst>
                    </p:cTn>
                  </p:par>
                </p:childTnLst>
              </p:cTn>
              <p:nextCondLst>
                <p:cond evt="onClick" delay="0">
                  <p:tgtEl>
                    <p:spTgt spid="867"/>
                  </p:tgtEl>
                </p:cond>
              </p:nextCondLst>
            </p:seq>
            <p:seq concurrent="1" nextAc="seek">
              <p:cTn id="3673" restart="whenNotActive" fill="hold" evtFilter="cancelBubble" nodeType="interactiveSeq">
                <p:stCondLst>
                  <p:cond evt="onClick" delay="0">
                    <p:tgtEl>
                      <p:spTgt spid="866"/>
                    </p:tgtEl>
                  </p:cond>
                </p:stCondLst>
                <p:endSync evt="end" delay="0">
                  <p:rtn val="all"/>
                </p:endSync>
                <p:childTnLst>
                  <p:par>
                    <p:cTn id="3674" fill="hold">
                      <p:stCondLst>
                        <p:cond delay="0"/>
                      </p:stCondLst>
                      <p:childTnLst>
                        <p:par>
                          <p:cTn id="3675" fill="hold">
                            <p:stCondLst>
                              <p:cond delay="0"/>
                            </p:stCondLst>
                            <p:childTnLst>
                              <p:par>
                                <p:cTn id="3676" presetID="1" presetClass="exit" presetSubtype="0" fill="hold" grpId="2" nodeType="withEffect">
                                  <p:stCondLst>
                                    <p:cond delay="0"/>
                                  </p:stCondLst>
                                  <p:childTnLst>
                                    <p:set>
                                      <p:cBhvr>
                                        <p:cTn id="3677" dur="1" fill="hold">
                                          <p:stCondLst>
                                            <p:cond delay="0"/>
                                          </p:stCondLst>
                                        </p:cTn>
                                        <p:tgtEl>
                                          <p:spTgt spid="866"/>
                                        </p:tgtEl>
                                        <p:attrNameLst>
                                          <p:attrName>style.visibility</p:attrName>
                                        </p:attrNameLst>
                                      </p:cBhvr>
                                      <p:to>
                                        <p:strVal val="hidden"/>
                                      </p:to>
                                    </p:set>
                                  </p:childTnLst>
                                </p:cTn>
                              </p:par>
                              <p:par>
                                <p:cTn id="3678" presetID="1" presetClass="exit" presetSubtype="0" fill="hold" grpId="2" nodeType="withEffect">
                                  <p:stCondLst>
                                    <p:cond delay="0"/>
                                  </p:stCondLst>
                                  <p:childTnLst>
                                    <p:set>
                                      <p:cBhvr>
                                        <p:cTn id="3679" dur="1" fill="hold">
                                          <p:stCondLst>
                                            <p:cond delay="0"/>
                                          </p:stCondLst>
                                        </p:cTn>
                                        <p:tgtEl>
                                          <p:spTgt spid="867"/>
                                        </p:tgtEl>
                                        <p:attrNameLst>
                                          <p:attrName>style.visibility</p:attrName>
                                        </p:attrNameLst>
                                      </p:cBhvr>
                                      <p:to>
                                        <p:strVal val="hidden"/>
                                      </p:to>
                                    </p:set>
                                  </p:childTnLst>
                                </p:cTn>
                              </p:par>
                              <p:par>
                                <p:cTn id="3680" presetID="1" presetClass="entr" presetSubtype="0" fill="hold" grpId="0" nodeType="withEffect">
                                  <p:stCondLst>
                                    <p:cond delay="0"/>
                                  </p:stCondLst>
                                  <p:childTnLst>
                                    <p:set>
                                      <p:cBhvr>
                                        <p:cTn id="3681" dur="1" fill="hold">
                                          <p:stCondLst>
                                            <p:cond delay="0"/>
                                          </p:stCondLst>
                                        </p:cTn>
                                        <p:tgtEl>
                                          <p:spTgt spid="869"/>
                                        </p:tgtEl>
                                        <p:attrNameLst>
                                          <p:attrName>style.visibility</p:attrName>
                                        </p:attrNameLst>
                                      </p:cBhvr>
                                      <p:to>
                                        <p:strVal val="visible"/>
                                      </p:to>
                                    </p:set>
                                  </p:childTnLst>
                                </p:cTn>
                              </p:par>
                              <p:par>
                                <p:cTn id="3682" presetID="1" presetClass="entr" presetSubtype="0" fill="hold" grpId="0" nodeType="withEffect">
                                  <p:stCondLst>
                                    <p:cond delay="0"/>
                                  </p:stCondLst>
                                  <p:childTnLst>
                                    <p:set>
                                      <p:cBhvr>
                                        <p:cTn id="3683" dur="1" fill="hold">
                                          <p:stCondLst>
                                            <p:cond delay="0"/>
                                          </p:stCondLst>
                                        </p:cTn>
                                        <p:tgtEl>
                                          <p:spTgt spid="868"/>
                                        </p:tgtEl>
                                        <p:attrNameLst>
                                          <p:attrName>style.visibility</p:attrName>
                                        </p:attrNameLst>
                                      </p:cBhvr>
                                      <p:to>
                                        <p:strVal val="visible"/>
                                      </p:to>
                                    </p:set>
                                  </p:childTnLst>
                                </p:cTn>
                              </p:par>
                            </p:childTnLst>
                          </p:cTn>
                        </p:par>
                      </p:childTnLst>
                    </p:cTn>
                  </p:par>
                </p:childTnLst>
              </p:cTn>
              <p:nextCondLst>
                <p:cond evt="onClick" delay="0">
                  <p:tgtEl>
                    <p:spTgt spid="866"/>
                  </p:tgtEl>
                </p:cond>
              </p:nextCondLst>
            </p:seq>
            <p:seq concurrent="1" nextAc="seek">
              <p:cTn id="3684" restart="whenNotActive" fill="hold" evtFilter="cancelBubble" nodeType="interactiveSeq">
                <p:stCondLst>
                  <p:cond evt="onClick" delay="0">
                    <p:tgtEl>
                      <p:spTgt spid="869"/>
                    </p:tgtEl>
                  </p:cond>
                </p:stCondLst>
                <p:endSync evt="end" delay="0">
                  <p:rtn val="all"/>
                </p:endSync>
                <p:childTnLst>
                  <p:par>
                    <p:cTn id="3685" fill="hold">
                      <p:stCondLst>
                        <p:cond delay="0"/>
                      </p:stCondLst>
                      <p:childTnLst>
                        <p:par>
                          <p:cTn id="3686" fill="hold">
                            <p:stCondLst>
                              <p:cond delay="0"/>
                            </p:stCondLst>
                            <p:childTnLst>
                              <p:par>
                                <p:cTn id="3687" presetID="1" presetClass="exit" presetSubtype="0" fill="hold" grpId="1" nodeType="withEffect">
                                  <p:stCondLst>
                                    <p:cond delay="0"/>
                                  </p:stCondLst>
                                  <p:childTnLst>
                                    <p:set>
                                      <p:cBhvr>
                                        <p:cTn id="3688" dur="1" fill="hold">
                                          <p:stCondLst>
                                            <p:cond delay="0"/>
                                          </p:stCondLst>
                                        </p:cTn>
                                        <p:tgtEl>
                                          <p:spTgt spid="869"/>
                                        </p:tgtEl>
                                        <p:attrNameLst>
                                          <p:attrName>style.visibility</p:attrName>
                                        </p:attrNameLst>
                                      </p:cBhvr>
                                      <p:to>
                                        <p:strVal val="hidden"/>
                                      </p:to>
                                    </p:set>
                                  </p:childTnLst>
                                </p:cTn>
                              </p:par>
                              <p:par>
                                <p:cTn id="3689" presetID="1" presetClass="exit" presetSubtype="0" fill="hold" grpId="1" nodeType="withEffect">
                                  <p:stCondLst>
                                    <p:cond delay="0"/>
                                  </p:stCondLst>
                                  <p:childTnLst>
                                    <p:set>
                                      <p:cBhvr>
                                        <p:cTn id="3690" dur="1" fill="hold">
                                          <p:stCondLst>
                                            <p:cond delay="0"/>
                                          </p:stCondLst>
                                        </p:cTn>
                                        <p:tgtEl>
                                          <p:spTgt spid="868"/>
                                        </p:tgtEl>
                                        <p:attrNameLst>
                                          <p:attrName>style.visibility</p:attrName>
                                        </p:attrNameLst>
                                      </p:cBhvr>
                                      <p:to>
                                        <p:strVal val="hidden"/>
                                      </p:to>
                                    </p:set>
                                  </p:childTnLst>
                                </p:cTn>
                              </p:par>
                              <p:par>
                                <p:cTn id="3691" presetID="1" presetClass="entr" presetSubtype="0" fill="hold" grpId="0" nodeType="withEffect">
                                  <p:stCondLst>
                                    <p:cond delay="0"/>
                                  </p:stCondLst>
                                  <p:childTnLst>
                                    <p:set>
                                      <p:cBhvr>
                                        <p:cTn id="3692" dur="1" fill="hold">
                                          <p:stCondLst>
                                            <p:cond delay="0"/>
                                          </p:stCondLst>
                                        </p:cTn>
                                        <p:tgtEl>
                                          <p:spTgt spid="867"/>
                                        </p:tgtEl>
                                        <p:attrNameLst>
                                          <p:attrName>style.visibility</p:attrName>
                                        </p:attrNameLst>
                                      </p:cBhvr>
                                      <p:to>
                                        <p:strVal val="visible"/>
                                      </p:to>
                                    </p:set>
                                  </p:childTnLst>
                                </p:cTn>
                              </p:par>
                              <p:par>
                                <p:cTn id="3693" presetID="1" presetClass="entr" presetSubtype="0" fill="hold" grpId="0" nodeType="withEffect">
                                  <p:stCondLst>
                                    <p:cond delay="0"/>
                                  </p:stCondLst>
                                  <p:childTnLst>
                                    <p:set>
                                      <p:cBhvr>
                                        <p:cTn id="3694" dur="1" fill="hold">
                                          <p:stCondLst>
                                            <p:cond delay="0"/>
                                          </p:stCondLst>
                                        </p:cTn>
                                        <p:tgtEl>
                                          <p:spTgt spid="866"/>
                                        </p:tgtEl>
                                        <p:attrNameLst>
                                          <p:attrName>style.visibility</p:attrName>
                                        </p:attrNameLst>
                                      </p:cBhvr>
                                      <p:to>
                                        <p:strVal val="visible"/>
                                      </p:to>
                                    </p:set>
                                  </p:childTnLst>
                                </p:cTn>
                              </p:par>
                            </p:childTnLst>
                          </p:cTn>
                        </p:par>
                      </p:childTnLst>
                    </p:cTn>
                  </p:par>
                </p:childTnLst>
              </p:cTn>
              <p:nextCondLst>
                <p:cond evt="onClick" delay="0">
                  <p:tgtEl>
                    <p:spTgt spid="869"/>
                  </p:tgtEl>
                </p:cond>
              </p:nextCondLst>
            </p:seq>
            <p:seq concurrent="1" nextAc="seek">
              <p:cTn id="3695" restart="whenNotActive" fill="hold" evtFilter="cancelBubble" nodeType="interactiveSeq">
                <p:stCondLst>
                  <p:cond evt="onClick" delay="0">
                    <p:tgtEl>
                      <p:spTgt spid="868"/>
                    </p:tgtEl>
                  </p:cond>
                </p:stCondLst>
                <p:endSync evt="end" delay="0">
                  <p:rtn val="all"/>
                </p:endSync>
                <p:childTnLst>
                  <p:par>
                    <p:cTn id="3696" fill="hold">
                      <p:stCondLst>
                        <p:cond delay="0"/>
                      </p:stCondLst>
                      <p:childTnLst>
                        <p:par>
                          <p:cTn id="3697" fill="hold">
                            <p:stCondLst>
                              <p:cond delay="0"/>
                            </p:stCondLst>
                            <p:childTnLst>
                              <p:par>
                                <p:cTn id="3698" presetID="1" presetClass="exit" presetSubtype="0" fill="hold" grpId="2" nodeType="withEffect">
                                  <p:stCondLst>
                                    <p:cond delay="0"/>
                                  </p:stCondLst>
                                  <p:childTnLst>
                                    <p:set>
                                      <p:cBhvr>
                                        <p:cTn id="3699" dur="1" fill="hold">
                                          <p:stCondLst>
                                            <p:cond delay="0"/>
                                          </p:stCondLst>
                                        </p:cTn>
                                        <p:tgtEl>
                                          <p:spTgt spid="868"/>
                                        </p:tgtEl>
                                        <p:attrNameLst>
                                          <p:attrName>style.visibility</p:attrName>
                                        </p:attrNameLst>
                                      </p:cBhvr>
                                      <p:to>
                                        <p:strVal val="hidden"/>
                                      </p:to>
                                    </p:set>
                                  </p:childTnLst>
                                </p:cTn>
                              </p:par>
                              <p:par>
                                <p:cTn id="3700" presetID="1" presetClass="exit" presetSubtype="0" fill="hold" grpId="2" nodeType="withEffect">
                                  <p:stCondLst>
                                    <p:cond delay="0"/>
                                  </p:stCondLst>
                                  <p:childTnLst>
                                    <p:set>
                                      <p:cBhvr>
                                        <p:cTn id="3701" dur="1" fill="hold">
                                          <p:stCondLst>
                                            <p:cond delay="0"/>
                                          </p:stCondLst>
                                        </p:cTn>
                                        <p:tgtEl>
                                          <p:spTgt spid="869"/>
                                        </p:tgtEl>
                                        <p:attrNameLst>
                                          <p:attrName>style.visibility</p:attrName>
                                        </p:attrNameLst>
                                      </p:cBhvr>
                                      <p:to>
                                        <p:strVal val="hidden"/>
                                      </p:to>
                                    </p:set>
                                  </p:childTnLst>
                                </p:cTn>
                              </p:par>
                              <p:par>
                                <p:cTn id="3702" presetID="1" presetClass="entr" presetSubtype="0" fill="hold" grpId="3" nodeType="withEffect">
                                  <p:stCondLst>
                                    <p:cond delay="0"/>
                                  </p:stCondLst>
                                  <p:childTnLst>
                                    <p:set>
                                      <p:cBhvr>
                                        <p:cTn id="3703" dur="1" fill="hold">
                                          <p:stCondLst>
                                            <p:cond delay="0"/>
                                          </p:stCondLst>
                                        </p:cTn>
                                        <p:tgtEl>
                                          <p:spTgt spid="871"/>
                                        </p:tgtEl>
                                        <p:attrNameLst>
                                          <p:attrName>style.visibility</p:attrName>
                                        </p:attrNameLst>
                                      </p:cBhvr>
                                      <p:to>
                                        <p:strVal val="visible"/>
                                      </p:to>
                                    </p:set>
                                  </p:childTnLst>
                                </p:cTn>
                              </p:par>
                              <p:par>
                                <p:cTn id="3704" presetID="1" presetClass="entr" presetSubtype="0" fill="hold" grpId="3" nodeType="withEffect">
                                  <p:stCondLst>
                                    <p:cond delay="0"/>
                                  </p:stCondLst>
                                  <p:childTnLst>
                                    <p:set>
                                      <p:cBhvr>
                                        <p:cTn id="3705" dur="1" fill="hold">
                                          <p:stCondLst>
                                            <p:cond delay="0"/>
                                          </p:stCondLst>
                                        </p:cTn>
                                        <p:tgtEl>
                                          <p:spTgt spid="870"/>
                                        </p:tgtEl>
                                        <p:attrNameLst>
                                          <p:attrName>style.visibility</p:attrName>
                                        </p:attrNameLst>
                                      </p:cBhvr>
                                      <p:to>
                                        <p:strVal val="visible"/>
                                      </p:to>
                                    </p:set>
                                  </p:childTnLst>
                                </p:cTn>
                              </p:par>
                            </p:childTnLst>
                          </p:cTn>
                        </p:par>
                      </p:childTnLst>
                    </p:cTn>
                  </p:par>
                </p:childTnLst>
              </p:cTn>
              <p:nextCondLst>
                <p:cond evt="onClick" delay="0">
                  <p:tgtEl>
                    <p:spTgt spid="868"/>
                  </p:tgtEl>
                </p:cond>
              </p:nextCondLst>
            </p:seq>
            <p:seq concurrent="1" nextAc="seek">
              <p:cTn id="3706" restart="whenNotActive" fill="hold" evtFilter="cancelBubble" nodeType="interactiveSeq">
                <p:stCondLst>
                  <p:cond evt="onClick" delay="0">
                    <p:tgtEl>
                      <p:spTgt spid="871"/>
                    </p:tgtEl>
                  </p:cond>
                </p:stCondLst>
                <p:endSync evt="end" delay="0">
                  <p:rtn val="all"/>
                </p:endSync>
                <p:childTnLst>
                  <p:par>
                    <p:cTn id="3707" fill="hold">
                      <p:stCondLst>
                        <p:cond delay="0"/>
                      </p:stCondLst>
                      <p:childTnLst>
                        <p:par>
                          <p:cTn id="3708" fill="hold">
                            <p:stCondLst>
                              <p:cond delay="0"/>
                            </p:stCondLst>
                            <p:childTnLst>
                              <p:par>
                                <p:cTn id="3709" presetID="1" presetClass="exit" presetSubtype="0" fill="hold" grpId="1" nodeType="withEffect">
                                  <p:stCondLst>
                                    <p:cond delay="0"/>
                                  </p:stCondLst>
                                  <p:childTnLst>
                                    <p:set>
                                      <p:cBhvr>
                                        <p:cTn id="3710" dur="1" fill="hold">
                                          <p:stCondLst>
                                            <p:cond delay="0"/>
                                          </p:stCondLst>
                                        </p:cTn>
                                        <p:tgtEl>
                                          <p:spTgt spid="871"/>
                                        </p:tgtEl>
                                        <p:attrNameLst>
                                          <p:attrName>style.visibility</p:attrName>
                                        </p:attrNameLst>
                                      </p:cBhvr>
                                      <p:to>
                                        <p:strVal val="hidden"/>
                                      </p:to>
                                    </p:set>
                                  </p:childTnLst>
                                </p:cTn>
                              </p:par>
                              <p:par>
                                <p:cTn id="3711" presetID="1" presetClass="exit" presetSubtype="0" fill="hold" grpId="1" nodeType="withEffect">
                                  <p:stCondLst>
                                    <p:cond delay="0"/>
                                  </p:stCondLst>
                                  <p:childTnLst>
                                    <p:set>
                                      <p:cBhvr>
                                        <p:cTn id="3712" dur="1" fill="hold">
                                          <p:stCondLst>
                                            <p:cond delay="0"/>
                                          </p:stCondLst>
                                        </p:cTn>
                                        <p:tgtEl>
                                          <p:spTgt spid="870"/>
                                        </p:tgtEl>
                                        <p:attrNameLst>
                                          <p:attrName>style.visibility</p:attrName>
                                        </p:attrNameLst>
                                      </p:cBhvr>
                                      <p:to>
                                        <p:strVal val="hidden"/>
                                      </p:to>
                                    </p:set>
                                  </p:childTnLst>
                                </p:cTn>
                              </p:par>
                              <p:par>
                                <p:cTn id="3713" presetID="1" presetClass="entr" presetSubtype="0" fill="hold" grpId="3" nodeType="withEffect">
                                  <p:stCondLst>
                                    <p:cond delay="0"/>
                                  </p:stCondLst>
                                  <p:childTnLst>
                                    <p:set>
                                      <p:cBhvr>
                                        <p:cTn id="3714" dur="1" fill="hold">
                                          <p:stCondLst>
                                            <p:cond delay="0"/>
                                          </p:stCondLst>
                                        </p:cTn>
                                        <p:tgtEl>
                                          <p:spTgt spid="869"/>
                                        </p:tgtEl>
                                        <p:attrNameLst>
                                          <p:attrName>style.visibility</p:attrName>
                                        </p:attrNameLst>
                                      </p:cBhvr>
                                      <p:to>
                                        <p:strVal val="visible"/>
                                      </p:to>
                                    </p:set>
                                  </p:childTnLst>
                                </p:cTn>
                              </p:par>
                              <p:par>
                                <p:cTn id="3715" presetID="1" presetClass="entr" presetSubtype="0" fill="hold" grpId="3" nodeType="withEffect">
                                  <p:stCondLst>
                                    <p:cond delay="0"/>
                                  </p:stCondLst>
                                  <p:childTnLst>
                                    <p:set>
                                      <p:cBhvr>
                                        <p:cTn id="3716" dur="1" fill="hold">
                                          <p:stCondLst>
                                            <p:cond delay="0"/>
                                          </p:stCondLst>
                                        </p:cTn>
                                        <p:tgtEl>
                                          <p:spTgt spid="868"/>
                                        </p:tgtEl>
                                        <p:attrNameLst>
                                          <p:attrName>style.visibility</p:attrName>
                                        </p:attrNameLst>
                                      </p:cBhvr>
                                      <p:to>
                                        <p:strVal val="visible"/>
                                      </p:to>
                                    </p:set>
                                  </p:childTnLst>
                                </p:cTn>
                              </p:par>
                            </p:childTnLst>
                          </p:cTn>
                        </p:par>
                      </p:childTnLst>
                    </p:cTn>
                  </p:par>
                </p:childTnLst>
              </p:cTn>
              <p:nextCondLst>
                <p:cond evt="onClick" delay="0">
                  <p:tgtEl>
                    <p:spTgt spid="871"/>
                  </p:tgtEl>
                </p:cond>
              </p:nextCondLst>
            </p:seq>
            <p:seq concurrent="1" nextAc="seek">
              <p:cTn id="3717" restart="whenNotActive" fill="hold" evtFilter="cancelBubble" nodeType="interactiveSeq">
                <p:stCondLst>
                  <p:cond evt="onClick" delay="0">
                    <p:tgtEl>
                      <p:spTgt spid="870"/>
                    </p:tgtEl>
                  </p:cond>
                </p:stCondLst>
                <p:endSync evt="end" delay="0">
                  <p:rtn val="all"/>
                </p:endSync>
                <p:childTnLst>
                  <p:par>
                    <p:cTn id="3718" fill="hold">
                      <p:stCondLst>
                        <p:cond delay="0"/>
                      </p:stCondLst>
                      <p:childTnLst>
                        <p:par>
                          <p:cTn id="3719" fill="hold">
                            <p:stCondLst>
                              <p:cond delay="0"/>
                            </p:stCondLst>
                            <p:childTnLst>
                              <p:par>
                                <p:cTn id="3720" presetID="1" presetClass="exit" presetSubtype="0" fill="hold" grpId="2" nodeType="withEffect">
                                  <p:stCondLst>
                                    <p:cond delay="0"/>
                                  </p:stCondLst>
                                  <p:childTnLst>
                                    <p:set>
                                      <p:cBhvr>
                                        <p:cTn id="3721" dur="1" fill="hold">
                                          <p:stCondLst>
                                            <p:cond delay="0"/>
                                          </p:stCondLst>
                                        </p:cTn>
                                        <p:tgtEl>
                                          <p:spTgt spid="870"/>
                                        </p:tgtEl>
                                        <p:attrNameLst>
                                          <p:attrName>style.visibility</p:attrName>
                                        </p:attrNameLst>
                                      </p:cBhvr>
                                      <p:to>
                                        <p:strVal val="hidden"/>
                                      </p:to>
                                    </p:set>
                                  </p:childTnLst>
                                </p:cTn>
                              </p:par>
                              <p:par>
                                <p:cTn id="3722" presetID="1" presetClass="exit" presetSubtype="0" fill="hold" grpId="2" nodeType="withEffect">
                                  <p:stCondLst>
                                    <p:cond delay="0"/>
                                  </p:stCondLst>
                                  <p:childTnLst>
                                    <p:set>
                                      <p:cBhvr>
                                        <p:cTn id="3723" dur="1" fill="hold">
                                          <p:stCondLst>
                                            <p:cond delay="0"/>
                                          </p:stCondLst>
                                        </p:cTn>
                                        <p:tgtEl>
                                          <p:spTgt spid="871"/>
                                        </p:tgtEl>
                                        <p:attrNameLst>
                                          <p:attrName>style.visibility</p:attrName>
                                        </p:attrNameLst>
                                      </p:cBhvr>
                                      <p:to>
                                        <p:strVal val="hidden"/>
                                      </p:to>
                                    </p:set>
                                  </p:childTnLst>
                                </p:cTn>
                              </p:par>
                              <p:par>
                                <p:cTn id="3724" presetID="1" presetClass="entr" presetSubtype="0" fill="hold" grpId="0" nodeType="withEffect">
                                  <p:stCondLst>
                                    <p:cond delay="0"/>
                                  </p:stCondLst>
                                  <p:childTnLst>
                                    <p:set>
                                      <p:cBhvr>
                                        <p:cTn id="3725" dur="1" fill="hold">
                                          <p:stCondLst>
                                            <p:cond delay="0"/>
                                          </p:stCondLst>
                                        </p:cTn>
                                        <p:tgtEl>
                                          <p:spTgt spid="873"/>
                                        </p:tgtEl>
                                        <p:attrNameLst>
                                          <p:attrName>style.visibility</p:attrName>
                                        </p:attrNameLst>
                                      </p:cBhvr>
                                      <p:to>
                                        <p:strVal val="visible"/>
                                      </p:to>
                                    </p:set>
                                  </p:childTnLst>
                                </p:cTn>
                              </p:par>
                              <p:par>
                                <p:cTn id="3726" presetID="1" presetClass="entr" presetSubtype="0" fill="hold" grpId="0" nodeType="withEffect">
                                  <p:stCondLst>
                                    <p:cond delay="0"/>
                                  </p:stCondLst>
                                  <p:childTnLst>
                                    <p:set>
                                      <p:cBhvr>
                                        <p:cTn id="3727" dur="1" fill="hold">
                                          <p:stCondLst>
                                            <p:cond delay="0"/>
                                          </p:stCondLst>
                                        </p:cTn>
                                        <p:tgtEl>
                                          <p:spTgt spid="872"/>
                                        </p:tgtEl>
                                        <p:attrNameLst>
                                          <p:attrName>style.visibility</p:attrName>
                                        </p:attrNameLst>
                                      </p:cBhvr>
                                      <p:to>
                                        <p:strVal val="visible"/>
                                      </p:to>
                                    </p:set>
                                  </p:childTnLst>
                                </p:cTn>
                              </p:par>
                            </p:childTnLst>
                          </p:cTn>
                        </p:par>
                      </p:childTnLst>
                    </p:cTn>
                  </p:par>
                </p:childTnLst>
              </p:cTn>
              <p:nextCondLst>
                <p:cond evt="onClick" delay="0">
                  <p:tgtEl>
                    <p:spTgt spid="870"/>
                  </p:tgtEl>
                </p:cond>
              </p:nextCondLst>
            </p:seq>
            <p:seq concurrent="1" nextAc="seek">
              <p:cTn id="3728" restart="whenNotActive" fill="hold" evtFilter="cancelBubble" nodeType="interactiveSeq">
                <p:stCondLst>
                  <p:cond evt="onClick" delay="0">
                    <p:tgtEl>
                      <p:spTgt spid="873"/>
                    </p:tgtEl>
                  </p:cond>
                </p:stCondLst>
                <p:endSync evt="end" delay="0">
                  <p:rtn val="all"/>
                </p:endSync>
                <p:childTnLst>
                  <p:par>
                    <p:cTn id="3729" fill="hold">
                      <p:stCondLst>
                        <p:cond delay="0"/>
                      </p:stCondLst>
                      <p:childTnLst>
                        <p:par>
                          <p:cTn id="3730" fill="hold">
                            <p:stCondLst>
                              <p:cond delay="0"/>
                            </p:stCondLst>
                            <p:childTnLst>
                              <p:par>
                                <p:cTn id="3731" presetID="1" presetClass="exit" presetSubtype="0" fill="hold" grpId="1" nodeType="withEffect">
                                  <p:stCondLst>
                                    <p:cond delay="0"/>
                                  </p:stCondLst>
                                  <p:childTnLst>
                                    <p:set>
                                      <p:cBhvr>
                                        <p:cTn id="3732" dur="1" fill="hold">
                                          <p:stCondLst>
                                            <p:cond delay="0"/>
                                          </p:stCondLst>
                                        </p:cTn>
                                        <p:tgtEl>
                                          <p:spTgt spid="873"/>
                                        </p:tgtEl>
                                        <p:attrNameLst>
                                          <p:attrName>style.visibility</p:attrName>
                                        </p:attrNameLst>
                                      </p:cBhvr>
                                      <p:to>
                                        <p:strVal val="hidden"/>
                                      </p:to>
                                    </p:set>
                                  </p:childTnLst>
                                </p:cTn>
                              </p:par>
                              <p:par>
                                <p:cTn id="3733" presetID="1" presetClass="exit" presetSubtype="0" fill="hold" grpId="1" nodeType="withEffect">
                                  <p:stCondLst>
                                    <p:cond delay="0"/>
                                  </p:stCondLst>
                                  <p:childTnLst>
                                    <p:set>
                                      <p:cBhvr>
                                        <p:cTn id="3734" dur="1" fill="hold">
                                          <p:stCondLst>
                                            <p:cond delay="0"/>
                                          </p:stCondLst>
                                        </p:cTn>
                                        <p:tgtEl>
                                          <p:spTgt spid="872"/>
                                        </p:tgtEl>
                                        <p:attrNameLst>
                                          <p:attrName>style.visibility</p:attrName>
                                        </p:attrNameLst>
                                      </p:cBhvr>
                                      <p:to>
                                        <p:strVal val="hidden"/>
                                      </p:to>
                                    </p:set>
                                  </p:childTnLst>
                                </p:cTn>
                              </p:par>
                              <p:par>
                                <p:cTn id="3735" presetID="1" presetClass="entr" presetSubtype="0" fill="hold" grpId="0" nodeType="withEffect">
                                  <p:stCondLst>
                                    <p:cond delay="0"/>
                                  </p:stCondLst>
                                  <p:childTnLst>
                                    <p:set>
                                      <p:cBhvr>
                                        <p:cTn id="3736" dur="1" fill="hold">
                                          <p:stCondLst>
                                            <p:cond delay="0"/>
                                          </p:stCondLst>
                                        </p:cTn>
                                        <p:tgtEl>
                                          <p:spTgt spid="871"/>
                                        </p:tgtEl>
                                        <p:attrNameLst>
                                          <p:attrName>style.visibility</p:attrName>
                                        </p:attrNameLst>
                                      </p:cBhvr>
                                      <p:to>
                                        <p:strVal val="visible"/>
                                      </p:to>
                                    </p:set>
                                  </p:childTnLst>
                                </p:cTn>
                              </p:par>
                              <p:par>
                                <p:cTn id="3737" presetID="1" presetClass="entr" presetSubtype="0" fill="hold" grpId="0" nodeType="withEffect">
                                  <p:stCondLst>
                                    <p:cond delay="0"/>
                                  </p:stCondLst>
                                  <p:childTnLst>
                                    <p:set>
                                      <p:cBhvr>
                                        <p:cTn id="3738" dur="1" fill="hold">
                                          <p:stCondLst>
                                            <p:cond delay="0"/>
                                          </p:stCondLst>
                                        </p:cTn>
                                        <p:tgtEl>
                                          <p:spTgt spid="870"/>
                                        </p:tgtEl>
                                        <p:attrNameLst>
                                          <p:attrName>style.visibility</p:attrName>
                                        </p:attrNameLst>
                                      </p:cBhvr>
                                      <p:to>
                                        <p:strVal val="visible"/>
                                      </p:to>
                                    </p:set>
                                  </p:childTnLst>
                                </p:cTn>
                              </p:par>
                            </p:childTnLst>
                          </p:cTn>
                        </p:par>
                      </p:childTnLst>
                    </p:cTn>
                  </p:par>
                </p:childTnLst>
              </p:cTn>
              <p:nextCondLst>
                <p:cond evt="onClick" delay="0">
                  <p:tgtEl>
                    <p:spTgt spid="873"/>
                  </p:tgtEl>
                </p:cond>
              </p:nextCondLst>
            </p:seq>
            <p:seq concurrent="1" nextAc="seek">
              <p:cTn id="3739" restart="whenNotActive" fill="hold" evtFilter="cancelBubble" nodeType="interactiveSeq">
                <p:stCondLst>
                  <p:cond evt="onClick" delay="0">
                    <p:tgtEl>
                      <p:spTgt spid="872"/>
                    </p:tgtEl>
                  </p:cond>
                </p:stCondLst>
                <p:endSync evt="end" delay="0">
                  <p:rtn val="all"/>
                </p:endSync>
                <p:childTnLst>
                  <p:par>
                    <p:cTn id="3740" fill="hold">
                      <p:stCondLst>
                        <p:cond delay="0"/>
                      </p:stCondLst>
                      <p:childTnLst>
                        <p:par>
                          <p:cTn id="3741" fill="hold">
                            <p:stCondLst>
                              <p:cond delay="0"/>
                            </p:stCondLst>
                            <p:childTnLst>
                              <p:par>
                                <p:cTn id="3742" presetID="1" presetClass="exit" presetSubtype="0" fill="hold" grpId="2" nodeType="withEffect">
                                  <p:stCondLst>
                                    <p:cond delay="0"/>
                                  </p:stCondLst>
                                  <p:childTnLst>
                                    <p:set>
                                      <p:cBhvr>
                                        <p:cTn id="3743" dur="1" fill="hold">
                                          <p:stCondLst>
                                            <p:cond delay="0"/>
                                          </p:stCondLst>
                                        </p:cTn>
                                        <p:tgtEl>
                                          <p:spTgt spid="872"/>
                                        </p:tgtEl>
                                        <p:attrNameLst>
                                          <p:attrName>style.visibility</p:attrName>
                                        </p:attrNameLst>
                                      </p:cBhvr>
                                      <p:to>
                                        <p:strVal val="hidden"/>
                                      </p:to>
                                    </p:set>
                                  </p:childTnLst>
                                </p:cTn>
                              </p:par>
                              <p:par>
                                <p:cTn id="3744" presetID="1" presetClass="exit" presetSubtype="0" fill="hold" grpId="2" nodeType="withEffect">
                                  <p:stCondLst>
                                    <p:cond delay="0"/>
                                  </p:stCondLst>
                                  <p:childTnLst>
                                    <p:set>
                                      <p:cBhvr>
                                        <p:cTn id="3745" dur="1" fill="hold">
                                          <p:stCondLst>
                                            <p:cond delay="0"/>
                                          </p:stCondLst>
                                        </p:cTn>
                                        <p:tgtEl>
                                          <p:spTgt spid="873"/>
                                        </p:tgtEl>
                                        <p:attrNameLst>
                                          <p:attrName>style.visibility</p:attrName>
                                        </p:attrNameLst>
                                      </p:cBhvr>
                                      <p:to>
                                        <p:strVal val="hidden"/>
                                      </p:to>
                                    </p:set>
                                  </p:childTnLst>
                                </p:cTn>
                              </p:par>
                              <p:par>
                                <p:cTn id="3746" presetID="1" presetClass="entr" presetSubtype="0" fill="hold" grpId="3" nodeType="withEffect">
                                  <p:stCondLst>
                                    <p:cond delay="0"/>
                                  </p:stCondLst>
                                  <p:childTnLst>
                                    <p:set>
                                      <p:cBhvr>
                                        <p:cTn id="3747" dur="1" fill="hold">
                                          <p:stCondLst>
                                            <p:cond delay="0"/>
                                          </p:stCondLst>
                                        </p:cTn>
                                        <p:tgtEl>
                                          <p:spTgt spid="875"/>
                                        </p:tgtEl>
                                        <p:attrNameLst>
                                          <p:attrName>style.visibility</p:attrName>
                                        </p:attrNameLst>
                                      </p:cBhvr>
                                      <p:to>
                                        <p:strVal val="visible"/>
                                      </p:to>
                                    </p:set>
                                  </p:childTnLst>
                                </p:cTn>
                              </p:par>
                              <p:par>
                                <p:cTn id="3748" presetID="1" presetClass="entr" presetSubtype="0" fill="hold" grpId="3" nodeType="withEffect">
                                  <p:stCondLst>
                                    <p:cond delay="0"/>
                                  </p:stCondLst>
                                  <p:childTnLst>
                                    <p:set>
                                      <p:cBhvr>
                                        <p:cTn id="3749" dur="1" fill="hold">
                                          <p:stCondLst>
                                            <p:cond delay="0"/>
                                          </p:stCondLst>
                                        </p:cTn>
                                        <p:tgtEl>
                                          <p:spTgt spid="874"/>
                                        </p:tgtEl>
                                        <p:attrNameLst>
                                          <p:attrName>style.visibility</p:attrName>
                                        </p:attrNameLst>
                                      </p:cBhvr>
                                      <p:to>
                                        <p:strVal val="visible"/>
                                      </p:to>
                                    </p:set>
                                  </p:childTnLst>
                                </p:cTn>
                              </p:par>
                            </p:childTnLst>
                          </p:cTn>
                        </p:par>
                      </p:childTnLst>
                    </p:cTn>
                  </p:par>
                </p:childTnLst>
              </p:cTn>
              <p:nextCondLst>
                <p:cond evt="onClick" delay="0">
                  <p:tgtEl>
                    <p:spTgt spid="872"/>
                  </p:tgtEl>
                </p:cond>
              </p:nextCondLst>
            </p:seq>
            <p:seq concurrent="1" nextAc="seek">
              <p:cTn id="3750" restart="whenNotActive" fill="hold" evtFilter="cancelBubble" nodeType="interactiveSeq">
                <p:stCondLst>
                  <p:cond evt="onClick" delay="0">
                    <p:tgtEl>
                      <p:spTgt spid="875"/>
                    </p:tgtEl>
                  </p:cond>
                </p:stCondLst>
                <p:endSync evt="end" delay="0">
                  <p:rtn val="all"/>
                </p:endSync>
                <p:childTnLst>
                  <p:par>
                    <p:cTn id="3751" fill="hold">
                      <p:stCondLst>
                        <p:cond delay="0"/>
                      </p:stCondLst>
                      <p:childTnLst>
                        <p:par>
                          <p:cTn id="3752" fill="hold">
                            <p:stCondLst>
                              <p:cond delay="0"/>
                            </p:stCondLst>
                            <p:childTnLst>
                              <p:par>
                                <p:cTn id="3753" presetID="1" presetClass="exit" presetSubtype="0" fill="hold" grpId="1" nodeType="withEffect">
                                  <p:stCondLst>
                                    <p:cond delay="0"/>
                                  </p:stCondLst>
                                  <p:childTnLst>
                                    <p:set>
                                      <p:cBhvr>
                                        <p:cTn id="3754" dur="1" fill="hold">
                                          <p:stCondLst>
                                            <p:cond delay="0"/>
                                          </p:stCondLst>
                                        </p:cTn>
                                        <p:tgtEl>
                                          <p:spTgt spid="875"/>
                                        </p:tgtEl>
                                        <p:attrNameLst>
                                          <p:attrName>style.visibility</p:attrName>
                                        </p:attrNameLst>
                                      </p:cBhvr>
                                      <p:to>
                                        <p:strVal val="hidden"/>
                                      </p:to>
                                    </p:set>
                                  </p:childTnLst>
                                </p:cTn>
                              </p:par>
                              <p:par>
                                <p:cTn id="3755" presetID="1" presetClass="exit" presetSubtype="0" fill="hold" grpId="1" nodeType="withEffect">
                                  <p:stCondLst>
                                    <p:cond delay="0"/>
                                  </p:stCondLst>
                                  <p:childTnLst>
                                    <p:set>
                                      <p:cBhvr>
                                        <p:cTn id="3756" dur="1" fill="hold">
                                          <p:stCondLst>
                                            <p:cond delay="0"/>
                                          </p:stCondLst>
                                        </p:cTn>
                                        <p:tgtEl>
                                          <p:spTgt spid="874"/>
                                        </p:tgtEl>
                                        <p:attrNameLst>
                                          <p:attrName>style.visibility</p:attrName>
                                        </p:attrNameLst>
                                      </p:cBhvr>
                                      <p:to>
                                        <p:strVal val="hidden"/>
                                      </p:to>
                                    </p:set>
                                  </p:childTnLst>
                                </p:cTn>
                              </p:par>
                              <p:par>
                                <p:cTn id="3757" presetID="1" presetClass="entr" presetSubtype="0" fill="hold" grpId="3" nodeType="withEffect">
                                  <p:stCondLst>
                                    <p:cond delay="0"/>
                                  </p:stCondLst>
                                  <p:childTnLst>
                                    <p:set>
                                      <p:cBhvr>
                                        <p:cTn id="3758" dur="1" fill="hold">
                                          <p:stCondLst>
                                            <p:cond delay="0"/>
                                          </p:stCondLst>
                                        </p:cTn>
                                        <p:tgtEl>
                                          <p:spTgt spid="873"/>
                                        </p:tgtEl>
                                        <p:attrNameLst>
                                          <p:attrName>style.visibility</p:attrName>
                                        </p:attrNameLst>
                                      </p:cBhvr>
                                      <p:to>
                                        <p:strVal val="visible"/>
                                      </p:to>
                                    </p:set>
                                  </p:childTnLst>
                                </p:cTn>
                              </p:par>
                              <p:par>
                                <p:cTn id="3759" presetID="1" presetClass="entr" presetSubtype="0" fill="hold" grpId="3" nodeType="withEffect">
                                  <p:stCondLst>
                                    <p:cond delay="0"/>
                                  </p:stCondLst>
                                  <p:childTnLst>
                                    <p:set>
                                      <p:cBhvr>
                                        <p:cTn id="3760" dur="1" fill="hold">
                                          <p:stCondLst>
                                            <p:cond delay="0"/>
                                          </p:stCondLst>
                                        </p:cTn>
                                        <p:tgtEl>
                                          <p:spTgt spid="872"/>
                                        </p:tgtEl>
                                        <p:attrNameLst>
                                          <p:attrName>style.visibility</p:attrName>
                                        </p:attrNameLst>
                                      </p:cBhvr>
                                      <p:to>
                                        <p:strVal val="visible"/>
                                      </p:to>
                                    </p:set>
                                  </p:childTnLst>
                                </p:cTn>
                              </p:par>
                            </p:childTnLst>
                          </p:cTn>
                        </p:par>
                      </p:childTnLst>
                    </p:cTn>
                  </p:par>
                </p:childTnLst>
              </p:cTn>
              <p:nextCondLst>
                <p:cond evt="onClick" delay="0">
                  <p:tgtEl>
                    <p:spTgt spid="875"/>
                  </p:tgtEl>
                </p:cond>
              </p:nextCondLst>
            </p:seq>
            <p:seq concurrent="1" nextAc="seek">
              <p:cTn id="3761" restart="whenNotActive" fill="hold" evtFilter="cancelBubble" nodeType="interactiveSeq">
                <p:stCondLst>
                  <p:cond evt="onClick" delay="0">
                    <p:tgtEl>
                      <p:spTgt spid="874"/>
                    </p:tgtEl>
                  </p:cond>
                </p:stCondLst>
                <p:endSync evt="end" delay="0">
                  <p:rtn val="all"/>
                </p:endSync>
                <p:childTnLst>
                  <p:par>
                    <p:cTn id="3762" fill="hold">
                      <p:stCondLst>
                        <p:cond delay="0"/>
                      </p:stCondLst>
                      <p:childTnLst>
                        <p:par>
                          <p:cTn id="3763" fill="hold">
                            <p:stCondLst>
                              <p:cond delay="0"/>
                            </p:stCondLst>
                            <p:childTnLst>
                              <p:par>
                                <p:cTn id="3764" presetID="1" presetClass="exit" presetSubtype="0" fill="hold" grpId="2" nodeType="withEffect">
                                  <p:stCondLst>
                                    <p:cond delay="0"/>
                                  </p:stCondLst>
                                  <p:childTnLst>
                                    <p:set>
                                      <p:cBhvr>
                                        <p:cTn id="3765" dur="1" fill="hold">
                                          <p:stCondLst>
                                            <p:cond delay="0"/>
                                          </p:stCondLst>
                                        </p:cTn>
                                        <p:tgtEl>
                                          <p:spTgt spid="874"/>
                                        </p:tgtEl>
                                        <p:attrNameLst>
                                          <p:attrName>style.visibility</p:attrName>
                                        </p:attrNameLst>
                                      </p:cBhvr>
                                      <p:to>
                                        <p:strVal val="hidden"/>
                                      </p:to>
                                    </p:set>
                                  </p:childTnLst>
                                </p:cTn>
                              </p:par>
                              <p:par>
                                <p:cTn id="3766" presetID="1" presetClass="exit" presetSubtype="0" fill="hold" grpId="2" nodeType="withEffect">
                                  <p:stCondLst>
                                    <p:cond delay="0"/>
                                  </p:stCondLst>
                                  <p:childTnLst>
                                    <p:set>
                                      <p:cBhvr>
                                        <p:cTn id="3767" dur="1" fill="hold">
                                          <p:stCondLst>
                                            <p:cond delay="0"/>
                                          </p:stCondLst>
                                        </p:cTn>
                                        <p:tgtEl>
                                          <p:spTgt spid="875"/>
                                        </p:tgtEl>
                                        <p:attrNameLst>
                                          <p:attrName>style.visibility</p:attrName>
                                        </p:attrNameLst>
                                      </p:cBhvr>
                                      <p:to>
                                        <p:strVal val="hidden"/>
                                      </p:to>
                                    </p:set>
                                  </p:childTnLst>
                                </p:cTn>
                              </p:par>
                              <p:par>
                                <p:cTn id="3768" presetID="1" presetClass="entr" presetSubtype="0" fill="hold" grpId="0" nodeType="withEffect">
                                  <p:stCondLst>
                                    <p:cond delay="0"/>
                                  </p:stCondLst>
                                  <p:childTnLst>
                                    <p:set>
                                      <p:cBhvr>
                                        <p:cTn id="3769" dur="1" fill="hold">
                                          <p:stCondLst>
                                            <p:cond delay="0"/>
                                          </p:stCondLst>
                                        </p:cTn>
                                        <p:tgtEl>
                                          <p:spTgt spid="876"/>
                                        </p:tgtEl>
                                        <p:attrNameLst>
                                          <p:attrName>style.visibility</p:attrName>
                                        </p:attrNameLst>
                                      </p:cBhvr>
                                      <p:to>
                                        <p:strVal val="visible"/>
                                      </p:to>
                                    </p:set>
                                  </p:childTnLst>
                                </p:cTn>
                              </p:par>
                              <p:par>
                                <p:cTn id="3770" presetID="1" presetClass="entr" presetSubtype="0" fill="hold" grpId="0" nodeType="withEffect">
                                  <p:stCondLst>
                                    <p:cond delay="0"/>
                                  </p:stCondLst>
                                  <p:childTnLst>
                                    <p:set>
                                      <p:cBhvr>
                                        <p:cTn id="3771"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74"/>
                  </p:tgtEl>
                </p:cond>
              </p:nextCondLst>
            </p:seq>
            <p:seq concurrent="1" nextAc="seek">
              <p:cTn id="3772" restart="whenNotActive" fill="hold" evtFilter="cancelBubble" nodeType="interactiveSeq">
                <p:stCondLst>
                  <p:cond evt="onClick" delay="0">
                    <p:tgtEl>
                      <p:spTgt spid="877"/>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withEffect">
                                  <p:stCondLst>
                                    <p:cond delay="0"/>
                                  </p:stCondLst>
                                  <p:childTnLst>
                                    <p:set>
                                      <p:cBhvr>
                                        <p:cTn id="3776" dur="1" fill="hold">
                                          <p:stCondLst>
                                            <p:cond delay="0"/>
                                          </p:stCondLst>
                                        </p:cTn>
                                        <p:tgtEl>
                                          <p:spTgt spid="876"/>
                                        </p:tgtEl>
                                        <p:attrNameLst>
                                          <p:attrName>style.visibility</p:attrName>
                                        </p:attrNameLst>
                                      </p:cBhvr>
                                      <p:to>
                                        <p:strVal val="hidden"/>
                                      </p:to>
                                    </p:set>
                                  </p:childTnLst>
                                </p:cTn>
                              </p:par>
                              <p:par>
                                <p:cTn id="3777" presetID="1" presetClass="exit" presetSubtype="0" fill="hold" grpId="1" nodeType="withEffect">
                                  <p:stCondLst>
                                    <p:cond delay="0"/>
                                  </p:stCondLst>
                                  <p:childTnLst>
                                    <p:set>
                                      <p:cBhvr>
                                        <p:cTn id="3778" dur="1" fill="hold">
                                          <p:stCondLst>
                                            <p:cond delay="0"/>
                                          </p:stCondLst>
                                        </p:cTn>
                                        <p:tgtEl>
                                          <p:spTgt spid="877"/>
                                        </p:tgtEl>
                                        <p:attrNameLst>
                                          <p:attrName>style.visibility</p:attrName>
                                        </p:attrNameLst>
                                      </p:cBhvr>
                                      <p:to>
                                        <p:strVal val="hidden"/>
                                      </p:to>
                                    </p:set>
                                  </p:childTnLst>
                                </p:cTn>
                              </p:par>
                              <p:par>
                                <p:cTn id="3779" presetID="1" presetClass="entr" presetSubtype="0" fill="hold" grpId="0" nodeType="withEffect">
                                  <p:stCondLst>
                                    <p:cond delay="0"/>
                                  </p:stCondLst>
                                  <p:childTnLst>
                                    <p:set>
                                      <p:cBhvr>
                                        <p:cTn id="3780" dur="1" fill="hold">
                                          <p:stCondLst>
                                            <p:cond delay="0"/>
                                          </p:stCondLst>
                                        </p:cTn>
                                        <p:tgtEl>
                                          <p:spTgt spid="875"/>
                                        </p:tgtEl>
                                        <p:attrNameLst>
                                          <p:attrName>style.visibility</p:attrName>
                                        </p:attrNameLst>
                                      </p:cBhvr>
                                      <p:to>
                                        <p:strVal val="visible"/>
                                      </p:to>
                                    </p:set>
                                  </p:childTnLst>
                                </p:cTn>
                              </p:par>
                              <p:par>
                                <p:cTn id="3781" presetID="1" presetClass="entr" presetSubtype="0" fill="hold" grpId="0" nodeType="withEffect">
                                  <p:stCondLst>
                                    <p:cond delay="0"/>
                                  </p:stCondLst>
                                  <p:childTnLst>
                                    <p:set>
                                      <p:cBhvr>
                                        <p:cTn id="3782" dur="1" fill="hold">
                                          <p:stCondLst>
                                            <p:cond delay="0"/>
                                          </p:stCondLst>
                                        </p:cTn>
                                        <p:tgtEl>
                                          <p:spTgt spid="874"/>
                                        </p:tgtEl>
                                        <p:attrNameLst>
                                          <p:attrName>style.visibility</p:attrName>
                                        </p:attrNameLst>
                                      </p:cBhvr>
                                      <p:to>
                                        <p:strVal val="visible"/>
                                      </p:to>
                                    </p:set>
                                  </p:childTnLst>
                                </p:cTn>
                              </p:par>
                            </p:childTnLst>
                          </p:cTn>
                        </p:par>
                      </p:childTnLst>
                    </p:cTn>
                  </p:par>
                </p:childTnLst>
              </p:cTn>
              <p:nextCondLst>
                <p:cond evt="onClick" delay="0">
                  <p:tgtEl>
                    <p:spTgt spid="877"/>
                  </p:tgtEl>
                </p:cond>
              </p:nextCondLst>
            </p:seq>
            <p:seq concurrent="1" nextAc="seek">
              <p:cTn id="3783" restart="whenNotActive" fill="hold" evtFilter="cancelBubble" nodeType="interactiveSeq">
                <p:stCondLst>
                  <p:cond evt="onClick" delay="0">
                    <p:tgtEl>
                      <p:spTgt spid="876"/>
                    </p:tgtEl>
                  </p:cond>
                </p:stCondLst>
                <p:endSync evt="end" delay="0">
                  <p:rtn val="all"/>
                </p:endSync>
                <p:childTnLst>
                  <p:par>
                    <p:cTn id="3784" fill="hold">
                      <p:stCondLst>
                        <p:cond delay="0"/>
                      </p:stCondLst>
                      <p:childTnLst>
                        <p:par>
                          <p:cTn id="3785" fill="hold">
                            <p:stCondLst>
                              <p:cond delay="0"/>
                            </p:stCondLst>
                            <p:childTnLst>
                              <p:par>
                                <p:cTn id="3786" presetID="1" presetClass="exit" presetSubtype="0" fill="hold" grpId="2" nodeType="withEffect">
                                  <p:stCondLst>
                                    <p:cond delay="0"/>
                                  </p:stCondLst>
                                  <p:childTnLst>
                                    <p:set>
                                      <p:cBhvr>
                                        <p:cTn id="3787" dur="1" fill="hold">
                                          <p:stCondLst>
                                            <p:cond delay="0"/>
                                          </p:stCondLst>
                                        </p:cTn>
                                        <p:tgtEl>
                                          <p:spTgt spid="876"/>
                                        </p:tgtEl>
                                        <p:attrNameLst>
                                          <p:attrName>style.visibility</p:attrName>
                                        </p:attrNameLst>
                                      </p:cBhvr>
                                      <p:to>
                                        <p:strVal val="hidden"/>
                                      </p:to>
                                    </p:set>
                                  </p:childTnLst>
                                </p:cTn>
                              </p:par>
                              <p:par>
                                <p:cTn id="3788" presetID="1" presetClass="exit" presetSubtype="0" fill="hold" grpId="3" nodeType="withEffect">
                                  <p:stCondLst>
                                    <p:cond delay="0"/>
                                  </p:stCondLst>
                                  <p:childTnLst>
                                    <p:set>
                                      <p:cBhvr>
                                        <p:cTn id="3789" dur="1" fill="hold">
                                          <p:stCondLst>
                                            <p:cond delay="0"/>
                                          </p:stCondLst>
                                        </p:cTn>
                                        <p:tgtEl>
                                          <p:spTgt spid="877"/>
                                        </p:tgtEl>
                                        <p:attrNameLst>
                                          <p:attrName>style.visibility</p:attrName>
                                        </p:attrNameLst>
                                      </p:cBhvr>
                                      <p:to>
                                        <p:strVal val="hidden"/>
                                      </p:to>
                                    </p:set>
                                  </p:childTnLst>
                                </p:cTn>
                              </p:par>
                              <p:par>
                                <p:cTn id="3790" presetID="1" presetClass="entr" presetSubtype="0" fill="hold" grpId="0" nodeType="withEffect">
                                  <p:stCondLst>
                                    <p:cond delay="0"/>
                                  </p:stCondLst>
                                  <p:childTnLst>
                                    <p:set>
                                      <p:cBhvr>
                                        <p:cTn id="3791" dur="1" fill="hold">
                                          <p:stCondLst>
                                            <p:cond delay="0"/>
                                          </p:stCondLst>
                                        </p:cTn>
                                        <p:tgtEl>
                                          <p:spTgt spid="879"/>
                                        </p:tgtEl>
                                        <p:attrNameLst>
                                          <p:attrName>style.visibility</p:attrName>
                                        </p:attrNameLst>
                                      </p:cBhvr>
                                      <p:to>
                                        <p:strVal val="visible"/>
                                      </p:to>
                                    </p:set>
                                  </p:childTnLst>
                                </p:cTn>
                              </p:par>
                              <p:par>
                                <p:cTn id="3792" presetID="1" presetClass="entr" presetSubtype="0" fill="hold" grpId="0" nodeType="withEffect">
                                  <p:stCondLst>
                                    <p:cond delay="0"/>
                                  </p:stCondLst>
                                  <p:childTnLst>
                                    <p:set>
                                      <p:cBhvr>
                                        <p:cTn id="3793" dur="1" fill="hold">
                                          <p:stCondLst>
                                            <p:cond delay="0"/>
                                          </p:stCondLst>
                                        </p:cTn>
                                        <p:tgtEl>
                                          <p:spTgt spid="878"/>
                                        </p:tgtEl>
                                        <p:attrNameLst>
                                          <p:attrName>style.visibility</p:attrName>
                                        </p:attrNameLst>
                                      </p:cBhvr>
                                      <p:to>
                                        <p:strVal val="visible"/>
                                      </p:to>
                                    </p:set>
                                  </p:childTnLst>
                                </p:cTn>
                              </p:par>
                            </p:childTnLst>
                          </p:cTn>
                        </p:par>
                      </p:childTnLst>
                    </p:cTn>
                  </p:par>
                </p:childTnLst>
              </p:cTn>
              <p:nextCondLst>
                <p:cond evt="onClick" delay="0">
                  <p:tgtEl>
                    <p:spTgt spid="876"/>
                  </p:tgtEl>
                </p:cond>
              </p:nextCondLst>
            </p:seq>
            <p:seq concurrent="1" nextAc="seek">
              <p:cTn id="3794" restart="whenNotActive" fill="hold" evtFilter="cancelBubble" nodeType="interactiveSeq">
                <p:stCondLst>
                  <p:cond evt="onClick" delay="0">
                    <p:tgtEl>
                      <p:spTgt spid="879"/>
                    </p:tgtEl>
                  </p:cond>
                </p:stCondLst>
                <p:endSync evt="end" delay="0">
                  <p:rtn val="all"/>
                </p:endSync>
                <p:childTnLst>
                  <p:par>
                    <p:cTn id="3795" fill="hold">
                      <p:stCondLst>
                        <p:cond delay="0"/>
                      </p:stCondLst>
                      <p:childTnLst>
                        <p:par>
                          <p:cTn id="3796" fill="hold">
                            <p:stCondLst>
                              <p:cond delay="0"/>
                            </p:stCondLst>
                            <p:childTnLst>
                              <p:par>
                                <p:cTn id="3797" presetID="1" presetClass="exit" presetSubtype="0" fill="hold" grpId="1" nodeType="withEffect">
                                  <p:stCondLst>
                                    <p:cond delay="0"/>
                                  </p:stCondLst>
                                  <p:childTnLst>
                                    <p:set>
                                      <p:cBhvr>
                                        <p:cTn id="3798" dur="1" fill="hold">
                                          <p:stCondLst>
                                            <p:cond delay="0"/>
                                          </p:stCondLst>
                                        </p:cTn>
                                        <p:tgtEl>
                                          <p:spTgt spid="879"/>
                                        </p:tgtEl>
                                        <p:attrNameLst>
                                          <p:attrName>style.visibility</p:attrName>
                                        </p:attrNameLst>
                                      </p:cBhvr>
                                      <p:to>
                                        <p:strVal val="hidden"/>
                                      </p:to>
                                    </p:set>
                                  </p:childTnLst>
                                </p:cTn>
                              </p:par>
                              <p:par>
                                <p:cTn id="3799" presetID="1" presetClass="exit" presetSubtype="0" fill="hold" grpId="1" nodeType="withEffect">
                                  <p:stCondLst>
                                    <p:cond delay="0"/>
                                  </p:stCondLst>
                                  <p:childTnLst>
                                    <p:set>
                                      <p:cBhvr>
                                        <p:cTn id="3800" dur="1" fill="hold">
                                          <p:stCondLst>
                                            <p:cond delay="0"/>
                                          </p:stCondLst>
                                        </p:cTn>
                                        <p:tgtEl>
                                          <p:spTgt spid="878"/>
                                        </p:tgtEl>
                                        <p:attrNameLst>
                                          <p:attrName>style.visibility</p:attrName>
                                        </p:attrNameLst>
                                      </p:cBhvr>
                                      <p:to>
                                        <p:strVal val="hidden"/>
                                      </p:to>
                                    </p:set>
                                  </p:childTnLst>
                                </p:cTn>
                              </p:par>
                              <p:par>
                                <p:cTn id="3801" presetID="1" presetClass="entr" presetSubtype="0" fill="hold" grpId="3" nodeType="withEffect">
                                  <p:stCondLst>
                                    <p:cond delay="0"/>
                                  </p:stCondLst>
                                  <p:childTnLst>
                                    <p:set>
                                      <p:cBhvr>
                                        <p:cTn id="3802" dur="1" fill="hold">
                                          <p:stCondLst>
                                            <p:cond delay="0"/>
                                          </p:stCondLst>
                                        </p:cTn>
                                        <p:tgtEl>
                                          <p:spTgt spid="876"/>
                                        </p:tgtEl>
                                        <p:attrNameLst>
                                          <p:attrName>style.visibility</p:attrName>
                                        </p:attrNameLst>
                                      </p:cBhvr>
                                      <p:to>
                                        <p:strVal val="visible"/>
                                      </p:to>
                                    </p:set>
                                  </p:childTnLst>
                                </p:cTn>
                              </p:par>
                              <p:par>
                                <p:cTn id="3803" presetID="1" presetClass="entr" presetSubtype="0" fill="hold" grpId="2" nodeType="withEffect">
                                  <p:stCondLst>
                                    <p:cond delay="0"/>
                                  </p:stCondLst>
                                  <p:childTnLst>
                                    <p:set>
                                      <p:cBhvr>
                                        <p:cTn id="3804"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79"/>
                  </p:tgtEl>
                </p:cond>
              </p:nextCondLst>
            </p:seq>
            <p:seq concurrent="1" nextAc="seek">
              <p:cTn id="3805" restart="whenNotActive" fill="hold" evtFilter="cancelBubble" nodeType="interactiveSeq">
                <p:stCondLst>
                  <p:cond evt="onClick" delay="0">
                    <p:tgtEl>
                      <p:spTgt spid="878"/>
                    </p:tgtEl>
                  </p:cond>
                </p:stCondLst>
                <p:endSync evt="end" delay="0">
                  <p:rtn val="all"/>
                </p:endSync>
                <p:childTnLst>
                  <p:par>
                    <p:cTn id="3806" fill="hold">
                      <p:stCondLst>
                        <p:cond delay="0"/>
                      </p:stCondLst>
                      <p:childTnLst>
                        <p:par>
                          <p:cTn id="3807" fill="hold">
                            <p:stCondLst>
                              <p:cond delay="0"/>
                            </p:stCondLst>
                            <p:childTnLst>
                              <p:par>
                                <p:cTn id="3808" presetID="1" presetClass="exit" presetSubtype="0" fill="hold" grpId="2" nodeType="withEffect">
                                  <p:stCondLst>
                                    <p:cond delay="0"/>
                                  </p:stCondLst>
                                  <p:childTnLst>
                                    <p:set>
                                      <p:cBhvr>
                                        <p:cTn id="3809" dur="1" fill="hold">
                                          <p:stCondLst>
                                            <p:cond delay="0"/>
                                          </p:stCondLst>
                                        </p:cTn>
                                        <p:tgtEl>
                                          <p:spTgt spid="878"/>
                                        </p:tgtEl>
                                        <p:attrNameLst>
                                          <p:attrName>style.visibility</p:attrName>
                                        </p:attrNameLst>
                                      </p:cBhvr>
                                      <p:to>
                                        <p:strVal val="hidden"/>
                                      </p:to>
                                    </p:set>
                                  </p:childTnLst>
                                </p:cTn>
                              </p:par>
                              <p:par>
                                <p:cTn id="3810" presetID="1" presetClass="exit" presetSubtype="0" fill="hold" grpId="2" nodeType="withEffect">
                                  <p:stCondLst>
                                    <p:cond delay="0"/>
                                  </p:stCondLst>
                                  <p:childTnLst>
                                    <p:set>
                                      <p:cBhvr>
                                        <p:cTn id="3811" dur="1" fill="hold">
                                          <p:stCondLst>
                                            <p:cond delay="0"/>
                                          </p:stCondLst>
                                        </p:cTn>
                                        <p:tgtEl>
                                          <p:spTgt spid="879"/>
                                        </p:tgtEl>
                                        <p:attrNameLst>
                                          <p:attrName>style.visibility</p:attrName>
                                        </p:attrNameLst>
                                      </p:cBhvr>
                                      <p:to>
                                        <p:strVal val="hidden"/>
                                      </p:to>
                                    </p:set>
                                  </p:childTnLst>
                                </p:cTn>
                              </p:par>
                              <p:par>
                                <p:cTn id="3812" presetID="1" presetClass="entr" presetSubtype="0" fill="hold" grpId="3" nodeType="withEffect">
                                  <p:stCondLst>
                                    <p:cond delay="0"/>
                                  </p:stCondLst>
                                  <p:childTnLst>
                                    <p:set>
                                      <p:cBhvr>
                                        <p:cTn id="3813" dur="1" fill="hold">
                                          <p:stCondLst>
                                            <p:cond delay="0"/>
                                          </p:stCondLst>
                                        </p:cTn>
                                        <p:tgtEl>
                                          <p:spTgt spid="881"/>
                                        </p:tgtEl>
                                        <p:attrNameLst>
                                          <p:attrName>style.visibility</p:attrName>
                                        </p:attrNameLst>
                                      </p:cBhvr>
                                      <p:to>
                                        <p:strVal val="visible"/>
                                      </p:to>
                                    </p:set>
                                  </p:childTnLst>
                                </p:cTn>
                              </p:par>
                              <p:par>
                                <p:cTn id="3814" presetID="1" presetClass="entr" presetSubtype="0" fill="hold" grpId="3" nodeType="withEffect">
                                  <p:stCondLst>
                                    <p:cond delay="0"/>
                                  </p:stCondLst>
                                  <p:childTnLst>
                                    <p:set>
                                      <p:cBhvr>
                                        <p:cTn id="3815" dur="1" fill="hold">
                                          <p:stCondLst>
                                            <p:cond delay="0"/>
                                          </p:stCondLst>
                                        </p:cTn>
                                        <p:tgtEl>
                                          <p:spTgt spid="880"/>
                                        </p:tgtEl>
                                        <p:attrNameLst>
                                          <p:attrName>style.visibility</p:attrName>
                                        </p:attrNameLst>
                                      </p:cBhvr>
                                      <p:to>
                                        <p:strVal val="visible"/>
                                      </p:to>
                                    </p:set>
                                  </p:childTnLst>
                                </p:cTn>
                              </p:par>
                            </p:childTnLst>
                          </p:cTn>
                        </p:par>
                      </p:childTnLst>
                    </p:cTn>
                  </p:par>
                </p:childTnLst>
              </p:cTn>
              <p:nextCondLst>
                <p:cond evt="onClick" delay="0">
                  <p:tgtEl>
                    <p:spTgt spid="878"/>
                  </p:tgtEl>
                </p:cond>
              </p:nextCondLst>
            </p:seq>
            <p:seq concurrent="1" nextAc="seek">
              <p:cTn id="3816" restart="whenNotActive" fill="hold" evtFilter="cancelBubble" nodeType="interactiveSeq">
                <p:stCondLst>
                  <p:cond evt="onClick" delay="0">
                    <p:tgtEl>
                      <p:spTgt spid="881"/>
                    </p:tgtEl>
                  </p:cond>
                </p:stCondLst>
                <p:endSync evt="end" delay="0">
                  <p:rtn val="all"/>
                </p:endSync>
                <p:childTnLst>
                  <p:par>
                    <p:cTn id="3817" fill="hold">
                      <p:stCondLst>
                        <p:cond delay="0"/>
                      </p:stCondLst>
                      <p:childTnLst>
                        <p:par>
                          <p:cTn id="3818" fill="hold">
                            <p:stCondLst>
                              <p:cond delay="0"/>
                            </p:stCondLst>
                            <p:childTnLst>
                              <p:par>
                                <p:cTn id="3819" presetID="1" presetClass="exit" presetSubtype="0" fill="hold" grpId="1" nodeType="withEffect">
                                  <p:stCondLst>
                                    <p:cond delay="0"/>
                                  </p:stCondLst>
                                  <p:childTnLst>
                                    <p:set>
                                      <p:cBhvr>
                                        <p:cTn id="3820" dur="1" fill="hold">
                                          <p:stCondLst>
                                            <p:cond delay="0"/>
                                          </p:stCondLst>
                                        </p:cTn>
                                        <p:tgtEl>
                                          <p:spTgt spid="881"/>
                                        </p:tgtEl>
                                        <p:attrNameLst>
                                          <p:attrName>style.visibility</p:attrName>
                                        </p:attrNameLst>
                                      </p:cBhvr>
                                      <p:to>
                                        <p:strVal val="hidden"/>
                                      </p:to>
                                    </p:set>
                                  </p:childTnLst>
                                </p:cTn>
                              </p:par>
                              <p:par>
                                <p:cTn id="3821" presetID="1" presetClass="exit" presetSubtype="0" fill="hold" grpId="1" nodeType="withEffect">
                                  <p:stCondLst>
                                    <p:cond delay="0"/>
                                  </p:stCondLst>
                                  <p:childTnLst>
                                    <p:set>
                                      <p:cBhvr>
                                        <p:cTn id="3822" dur="1" fill="hold">
                                          <p:stCondLst>
                                            <p:cond delay="0"/>
                                          </p:stCondLst>
                                        </p:cTn>
                                        <p:tgtEl>
                                          <p:spTgt spid="880"/>
                                        </p:tgtEl>
                                        <p:attrNameLst>
                                          <p:attrName>style.visibility</p:attrName>
                                        </p:attrNameLst>
                                      </p:cBhvr>
                                      <p:to>
                                        <p:strVal val="hidden"/>
                                      </p:to>
                                    </p:set>
                                  </p:childTnLst>
                                </p:cTn>
                              </p:par>
                              <p:par>
                                <p:cTn id="3823" presetID="1" presetClass="entr" presetSubtype="0" fill="hold" grpId="3" nodeType="withEffect">
                                  <p:stCondLst>
                                    <p:cond delay="0"/>
                                  </p:stCondLst>
                                  <p:childTnLst>
                                    <p:set>
                                      <p:cBhvr>
                                        <p:cTn id="3824" dur="1" fill="hold">
                                          <p:stCondLst>
                                            <p:cond delay="0"/>
                                          </p:stCondLst>
                                        </p:cTn>
                                        <p:tgtEl>
                                          <p:spTgt spid="879"/>
                                        </p:tgtEl>
                                        <p:attrNameLst>
                                          <p:attrName>style.visibility</p:attrName>
                                        </p:attrNameLst>
                                      </p:cBhvr>
                                      <p:to>
                                        <p:strVal val="visible"/>
                                      </p:to>
                                    </p:set>
                                  </p:childTnLst>
                                </p:cTn>
                              </p:par>
                              <p:par>
                                <p:cTn id="3825" presetID="1" presetClass="entr" presetSubtype="0" fill="hold" grpId="3" nodeType="withEffect">
                                  <p:stCondLst>
                                    <p:cond delay="0"/>
                                  </p:stCondLst>
                                  <p:childTnLst>
                                    <p:set>
                                      <p:cBhvr>
                                        <p:cTn id="3826" dur="1" fill="hold">
                                          <p:stCondLst>
                                            <p:cond delay="0"/>
                                          </p:stCondLst>
                                        </p:cTn>
                                        <p:tgtEl>
                                          <p:spTgt spid="878"/>
                                        </p:tgtEl>
                                        <p:attrNameLst>
                                          <p:attrName>style.visibility</p:attrName>
                                        </p:attrNameLst>
                                      </p:cBhvr>
                                      <p:to>
                                        <p:strVal val="visible"/>
                                      </p:to>
                                    </p:set>
                                  </p:childTnLst>
                                </p:cTn>
                              </p:par>
                            </p:childTnLst>
                          </p:cTn>
                        </p:par>
                      </p:childTnLst>
                    </p:cTn>
                  </p:par>
                </p:childTnLst>
              </p:cTn>
              <p:nextCondLst>
                <p:cond evt="onClick" delay="0">
                  <p:tgtEl>
                    <p:spTgt spid="881"/>
                  </p:tgtEl>
                </p:cond>
              </p:nextCondLst>
            </p:seq>
            <p:seq concurrent="1" nextAc="seek">
              <p:cTn id="3827" restart="whenNotActive" fill="hold" evtFilter="cancelBubble" nodeType="interactiveSeq">
                <p:stCondLst>
                  <p:cond evt="onClick" delay="0">
                    <p:tgtEl>
                      <p:spTgt spid="880"/>
                    </p:tgtEl>
                  </p:cond>
                </p:stCondLst>
                <p:endSync evt="end" delay="0">
                  <p:rtn val="all"/>
                </p:endSync>
                <p:childTnLst>
                  <p:par>
                    <p:cTn id="3828" fill="hold">
                      <p:stCondLst>
                        <p:cond delay="0"/>
                      </p:stCondLst>
                      <p:childTnLst>
                        <p:par>
                          <p:cTn id="3829" fill="hold">
                            <p:stCondLst>
                              <p:cond delay="0"/>
                            </p:stCondLst>
                            <p:childTnLst>
                              <p:par>
                                <p:cTn id="3830" presetID="1" presetClass="exit" presetSubtype="0" fill="hold" grpId="2" nodeType="withEffect">
                                  <p:stCondLst>
                                    <p:cond delay="0"/>
                                  </p:stCondLst>
                                  <p:childTnLst>
                                    <p:set>
                                      <p:cBhvr>
                                        <p:cTn id="3831" dur="1" fill="hold">
                                          <p:stCondLst>
                                            <p:cond delay="0"/>
                                          </p:stCondLst>
                                        </p:cTn>
                                        <p:tgtEl>
                                          <p:spTgt spid="880"/>
                                        </p:tgtEl>
                                        <p:attrNameLst>
                                          <p:attrName>style.visibility</p:attrName>
                                        </p:attrNameLst>
                                      </p:cBhvr>
                                      <p:to>
                                        <p:strVal val="hidden"/>
                                      </p:to>
                                    </p:set>
                                  </p:childTnLst>
                                </p:cTn>
                              </p:par>
                              <p:par>
                                <p:cTn id="3832" presetID="1" presetClass="exit" presetSubtype="0" fill="hold" grpId="2" nodeType="withEffect">
                                  <p:stCondLst>
                                    <p:cond delay="0"/>
                                  </p:stCondLst>
                                  <p:childTnLst>
                                    <p:set>
                                      <p:cBhvr>
                                        <p:cTn id="3833" dur="1" fill="hold">
                                          <p:stCondLst>
                                            <p:cond delay="0"/>
                                          </p:stCondLst>
                                        </p:cTn>
                                        <p:tgtEl>
                                          <p:spTgt spid="881"/>
                                        </p:tgtEl>
                                        <p:attrNameLst>
                                          <p:attrName>style.visibility</p:attrName>
                                        </p:attrNameLst>
                                      </p:cBhvr>
                                      <p:to>
                                        <p:strVal val="hidden"/>
                                      </p:to>
                                    </p:set>
                                  </p:childTnLst>
                                </p:cTn>
                              </p:par>
                              <p:par>
                                <p:cTn id="3834" presetID="1" presetClass="entr" presetSubtype="0" fill="hold" grpId="3" nodeType="withEffect">
                                  <p:stCondLst>
                                    <p:cond delay="0"/>
                                  </p:stCondLst>
                                  <p:childTnLst>
                                    <p:set>
                                      <p:cBhvr>
                                        <p:cTn id="3835" dur="1" fill="hold">
                                          <p:stCondLst>
                                            <p:cond delay="0"/>
                                          </p:stCondLst>
                                        </p:cTn>
                                        <p:tgtEl>
                                          <p:spTgt spid="883"/>
                                        </p:tgtEl>
                                        <p:attrNameLst>
                                          <p:attrName>style.visibility</p:attrName>
                                        </p:attrNameLst>
                                      </p:cBhvr>
                                      <p:to>
                                        <p:strVal val="visible"/>
                                      </p:to>
                                    </p:set>
                                  </p:childTnLst>
                                </p:cTn>
                              </p:par>
                              <p:par>
                                <p:cTn id="3836" presetID="1" presetClass="entr" presetSubtype="0" fill="hold" grpId="3" nodeType="withEffect">
                                  <p:stCondLst>
                                    <p:cond delay="0"/>
                                  </p:stCondLst>
                                  <p:childTnLst>
                                    <p:set>
                                      <p:cBhvr>
                                        <p:cTn id="3837" dur="1" fill="hold">
                                          <p:stCondLst>
                                            <p:cond delay="0"/>
                                          </p:stCondLst>
                                        </p:cTn>
                                        <p:tgtEl>
                                          <p:spTgt spid="882"/>
                                        </p:tgtEl>
                                        <p:attrNameLst>
                                          <p:attrName>style.visibility</p:attrName>
                                        </p:attrNameLst>
                                      </p:cBhvr>
                                      <p:to>
                                        <p:strVal val="visible"/>
                                      </p:to>
                                    </p:set>
                                  </p:childTnLst>
                                </p:cTn>
                              </p:par>
                            </p:childTnLst>
                          </p:cTn>
                        </p:par>
                      </p:childTnLst>
                    </p:cTn>
                  </p:par>
                </p:childTnLst>
              </p:cTn>
              <p:nextCondLst>
                <p:cond evt="onClick" delay="0">
                  <p:tgtEl>
                    <p:spTgt spid="880"/>
                  </p:tgtEl>
                </p:cond>
              </p:nextCondLst>
            </p:seq>
            <p:seq concurrent="1" nextAc="seek">
              <p:cTn id="3838" restart="whenNotActive" fill="hold" evtFilter="cancelBubble" nodeType="interactiveSeq">
                <p:stCondLst>
                  <p:cond evt="onClick" delay="0">
                    <p:tgtEl>
                      <p:spTgt spid="883"/>
                    </p:tgtEl>
                  </p:cond>
                </p:stCondLst>
                <p:endSync evt="end" delay="0">
                  <p:rtn val="all"/>
                </p:endSync>
                <p:childTnLst>
                  <p:par>
                    <p:cTn id="3839" fill="hold">
                      <p:stCondLst>
                        <p:cond delay="0"/>
                      </p:stCondLst>
                      <p:childTnLst>
                        <p:par>
                          <p:cTn id="3840" fill="hold">
                            <p:stCondLst>
                              <p:cond delay="0"/>
                            </p:stCondLst>
                            <p:childTnLst>
                              <p:par>
                                <p:cTn id="3841" presetID="1" presetClass="exit" presetSubtype="0" fill="hold" grpId="1" nodeType="withEffect">
                                  <p:stCondLst>
                                    <p:cond delay="0"/>
                                  </p:stCondLst>
                                  <p:childTnLst>
                                    <p:set>
                                      <p:cBhvr>
                                        <p:cTn id="3842" dur="1" fill="hold">
                                          <p:stCondLst>
                                            <p:cond delay="0"/>
                                          </p:stCondLst>
                                        </p:cTn>
                                        <p:tgtEl>
                                          <p:spTgt spid="883"/>
                                        </p:tgtEl>
                                        <p:attrNameLst>
                                          <p:attrName>style.visibility</p:attrName>
                                        </p:attrNameLst>
                                      </p:cBhvr>
                                      <p:to>
                                        <p:strVal val="hidden"/>
                                      </p:to>
                                    </p:set>
                                  </p:childTnLst>
                                </p:cTn>
                              </p:par>
                              <p:par>
                                <p:cTn id="3843" presetID="1" presetClass="exit" presetSubtype="0" fill="hold" grpId="1" nodeType="withEffect">
                                  <p:stCondLst>
                                    <p:cond delay="0"/>
                                  </p:stCondLst>
                                  <p:childTnLst>
                                    <p:set>
                                      <p:cBhvr>
                                        <p:cTn id="3844" dur="1" fill="hold">
                                          <p:stCondLst>
                                            <p:cond delay="0"/>
                                          </p:stCondLst>
                                        </p:cTn>
                                        <p:tgtEl>
                                          <p:spTgt spid="882"/>
                                        </p:tgtEl>
                                        <p:attrNameLst>
                                          <p:attrName>style.visibility</p:attrName>
                                        </p:attrNameLst>
                                      </p:cBhvr>
                                      <p:to>
                                        <p:strVal val="hidden"/>
                                      </p:to>
                                    </p:set>
                                  </p:childTnLst>
                                </p:cTn>
                              </p:par>
                              <p:par>
                                <p:cTn id="3845" presetID="1" presetClass="entr" presetSubtype="0" fill="hold" grpId="0" nodeType="withEffect">
                                  <p:stCondLst>
                                    <p:cond delay="0"/>
                                  </p:stCondLst>
                                  <p:childTnLst>
                                    <p:set>
                                      <p:cBhvr>
                                        <p:cTn id="3846" dur="1" fill="hold">
                                          <p:stCondLst>
                                            <p:cond delay="0"/>
                                          </p:stCondLst>
                                        </p:cTn>
                                        <p:tgtEl>
                                          <p:spTgt spid="881"/>
                                        </p:tgtEl>
                                        <p:attrNameLst>
                                          <p:attrName>style.visibility</p:attrName>
                                        </p:attrNameLst>
                                      </p:cBhvr>
                                      <p:to>
                                        <p:strVal val="visible"/>
                                      </p:to>
                                    </p:set>
                                  </p:childTnLst>
                                </p:cTn>
                              </p:par>
                              <p:par>
                                <p:cTn id="3847" presetID="1" presetClass="entr" presetSubtype="0" fill="hold" grpId="0" nodeType="withEffect">
                                  <p:stCondLst>
                                    <p:cond delay="0"/>
                                  </p:stCondLst>
                                  <p:childTnLst>
                                    <p:set>
                                      <p:cBhvr>
                                        <p:cTn id="3848" dur="1" fill="hold">
                                          <p:stCondLst>
                                            <p:cond delay="0"/>
                                          </p:stCondLst>
                                        </p:cTn>
                                        <p:tgtEl>
                                          <p:spTgt spid="880"/>
                                        </p:tgtEl>
                                        <p:attrNameLst>
                                          <p:attrName>style.visibility</p:attrName>
                                        </p:attrNameLst>
                                      </p:cBhvr>
                                      <p:to>
                                        <p:strVal val="visible"/>
                                      </p:to>
                                    </p:set>
                                  </p:childTnLst>
                                </p:cTn>
                              </p:par>
                            </p:childTnLst>
                          </p:cTn>
                        </p:par>
                      </p:childTnLst>
                    </p:cTn>
                  </p:par>
                </p:childTnLst>
              </p:cTn>
              <p:nextCondLst>
                <p:cond evt="onClick" delay="0">
                  <p:tgtEl>
                    <p:spTgt spid="883"/>
                  </p:tgtEl>
                </p:cond>
              </p:nextCondLst>
            </p:seq>
            <p:seq concurrent="1" nextAc="seek">
              <p:cTn id="3849" restart="whenNotActive" fill="hold" evtFilter="cancelBubble" nodeType="interactiveSeq">
                <p:stCondLst>
                  <p:cond evt="onClick" delay="0">
                    <p:tgtEl>
                      <p:spTgt spid="882"/>
                    </p:tgtEl>
                  </p:cond>
                </p:stCondLst>
                <p:endSync evt="end" delay="0">
                  <p:rtn val="all"/>
                </p:endSync>
                <p:childTnLst>
                  <p:par>
                    <p:cTn id="3850" fill="hold">
                      <p:stCondLst>
                        <p:cond delay="0"/>
                      </p:stCondLst>
                      <p:childTnLst>
                        <p:par>
                          <p:cTn id="3851" fill="hold">
                            <p:stCondLst>
                              <p:cond delay="0"/>
                            </p:stCondLst>
                            <p:childTnLst>
                              <p:par>
                                <p:cTn id="3852" presetID="1" presetClass="exit" presetSubtype="0" fill="hold" grpId="2" nodeType="withEffect">
                                  <p:stCondLst>
                                    <p:cond delay="0"/>
                                  </p:stCondLst>
                                  <p:childTnLst>
                                    <p:set>
                                      <p:cBhvr>
                                        <p:cTn id="3853" dur="1" fill="hold">
                                          <p:stCondLst>
                                            <p:cond delay="0"/>
                                          </p:stCondLst>
                                        </p:cTn>
                                        <p:tgtEl>
                                          <p:spTgt spid="882"/>
                                        </p:tgtEl>
                                        <p:attrNameLst>
                                          <p:attrName>style.visibility</p:attrName>
                                        </p:attrNameLst>
                                      </p:cBhvr>
                                      <p:to>
                                        <p:strVal val="hidden"/>
                                      </p:to>
                                    </p:set>
                                  </p:childTnLst>
                                </p:cTn>
                              </p:par>
                              <p:par>
                                <p:cTn id="3854" presetID="1" presetClass="exit" presetSubtype="0" fill="hold" grpId="2" nodeType="withEffect">
                                  <p:stCondLst>
                                    <p:cond delay="0"/>
                                  </p:stCondLst>
                                  <p:childTnLst>
                                    <p:set>
                                      <p:cBhvr>
                                        <p:cTn id="3855" dur="1" fill="hold">
                                          <p:stCondLst>
                                            <p:cond delay="0"/>
                                          </p:stCondLst>
                                        </p:cTn>
                                        <p:tgtEl>
                                          <p:spTgt spid="883"/>
                                        </p:tgtEl>
                                        <p:attrNameLst>
                                          <p:attrName>style.visibility</p:attrName>
                                        </p:attrNameLst>
                                      </p:cBhvr>
                                      <p:to>
                                        <p:strVal val="hidden"/>
                                      </p:to>
                                    </p:set>
                                  </p:childTnLst>
                                </p:cTn>
                              </p:par>
                              <p:par>
                                <p:cTn id="3856" presetID="1" presetClass="entr" presetSubtype="0" fill="hold" grpId="0" nodeType="withEffect">
                                  <p:stCondLst>
                                    <p:cond delay="0"/>
                                  </p:stCondLst>
                                  <p:childTnLst>
                                    <p:set>
                                      <p:cBhvr>
                                        <p:cTn id="3857" dur="1" fill="hold">
                                          <p:stCondLst>
                                            <p:cond delay="0"/>
                                          </p:stCondLst>
                                        </p:cTn>
                                        <p:tgtEl>
                                          <p:spTgt spid="885"/>
                                        </p:tgtEl>
                                        <p:attrNameLst>
                                          <p:attrName>style.visibility</p:attrName>
                                        </p:attrNameLst>
                                      </p:cBhvr>
                                      <p:to>
                                        <p:strVal val="visible"/>
                                      </p:to>
                                    </p:set>
                                  </p:childTnLst>
                                </p:cTn>
                              </p:par>
                              <p:par>
                                <p:cTn id="3858" presetID="1" presetClass="entr" presetSubtype="0" fill="hold" grpId="0" nodeType="withEffect">
                                  <p:stCondLst>
                                    <p:cond delay="0"/>
                                  </p:stCondLst>
                                  <p:childTnLst>
                                    <p:set>
                                      <p:cBhvr>
                                        <p:cTn id="3859" dur="1" fill="hold">
                                          <p:stCondLst>
                                            <p:cond delay="0"/>
                                          </p:stCondLst>
                                        </p:cTn>
                                        <p:tgtEl>
                                          <p:spTgt spid="884"/>
                                        </p:tgtEl>
                                        <p:attrNameLst>
                                          <p:attrName>style.visibility</p:attrName>
                                        </p:attrNameLst>
                                      </p:cBhvr>
                                      <p:to>
                                        <p:strVal val="visible"/>
                                      </p:to>
                                    </p:set>
                                  </p:childTnLst>
                                </p:cTn>
                              </p:par>
                            </p:childTnLst>
                          </p:cTn>
                        </p:par>
                      </p:childTnLst>
                    </p:cTn>
                  </p:par>
                </p:childTnLst>
              </p:cTn>
              <p:nextCondLst>
                <p:cond evt="onClick" delay="0">
                  <p:tgtEl>
                    <p:spTgt spid="882"/>
                  </p:tgtEl>
                </p:cond>
              </p:nextCondLst>
            </p:seq>
            <p:seq concurrent="1" nextAc="seek">
              <p:cTn id="3860" restart="whenNotActive" fill="hold" evtFilter="cancelBubble" nodeType="interactiveSeq">
                <p:stCondLst>
                  <p:cond evt="onClick" delay="0">
                    <p:tgtEl>
                      <p:spTgt spid="885"/>
                    </p:tgtEl>
                  </p:cond>
                </p:stCondLst>
                <p:endSync evt="end" delay="0">
                  <p:rtn val="all"/>
                </p:endSync>
                <p:childTnLst>
                  <p:par>
                    <p:cTn id="3861" fill="hold">
                      <p:stCondLst>
                        <p:cond delay="0"/>
                      </p:stCondLst>
                      <p:childTnLst>
                        <p:par>
                          <p:cTn id="3862" fill="hold">
                            <p:stCondLst>
                              <p:cond delay="0"/>
                            </p:stCondLst>
                            <p:childTnLst>
                              <p:par>
                                <p:cTn id="3863" presetID="1" presetClass="exit" presetSubtype="0" fill="hold" grpId="1" nodeType="withEffect">
                                  <p:stCondLst>
                                    <p:cond delay="0"/>
                                  </p:stCondLst>
                                  <p:childTnLst>
                                    <p:set>
                                      <p:cBhvr>
                                        <p:cTn id="3864" dur="1" fill="hold">
                                          <p:stCondLst>
                                            <p:cond delay="0"/>
                                          </p:stCondLst>
                                        </p:cTn>
                                        <p:tgtEl>
                                          <p:spTgt spid="885"/>
                                        </p:tgtEl>
                                        <p:attrNameLst>
                                          <p:attrName>style.visibility</p:attrName>
                                        </p:attrNameLst>
                                      </p:cBhvr>
                                      <p:to>
                                        <p:strVal val="hidden"/>
                                      </p:to>
                                    </p:set>
                                  </p:childTnLst>
                                </p:cTn>
                              </p:par>
                              <p:par>
                                <p:cTn id="3865" presetID="1" presetClass="exit" presetSubtype="0" fill="hold" grpId="1" nodeType="withEffect">
                                  <p:stCondLst>
                                    <p:cond delay="0"/>
                                  </p:stCondLst>
                                  <p:childTnLst>
                                    <p:set>
                                      <p:cBhvr>
                                        <p:cTn id="3866" dur="1" fill="hold">
                                          <p:stCondLst>
                                            <p:cond delay="0"/>
                                          </p:stCondLst>
                                        </p:cTn>
                                        <p:tgtEl>
                                          <p:spTgt spid="884"/>
                                        </p:tgtEl>
                                        <p:attrNameLst>
                                          <p:attrName>style.visibility</p:attrName>
                                        </p:attrNameLst>
                                      </p:cBhvr>
                                      <p:to>
                                        <p:strVal val="hidden"/>
                                      </p:to>
                                    </p:set>
                                  </p:childTnLst>
                                </p:cTn>
                              </p:par>
                              <p:par>
                                <p:cTn id="3867" presetID="1" presetClass="entr" presetSubtype="0" fill="hold" grpId="0" nodeType="withEffect">
                                  <p:stCondLst>
                                    <p:cond delay="0"/>
                                  </p:stCondLst>
                                  <p:childTnLst>
                                    <p:set>
                                      <p:cBhvr>
                                        <p:cTn id="3868" dur="1" fill="hold">
                                          <p:stCondLst>
                                            <p:cond delay="0"/>
                                          </p:stCondLst>
                                        </p:cTn>
                                        <p:tgtEl>
                                          <p:spTgt spid="883"/>
                                        </p:tgtEl>
                                        <p:attrNameLst>
                                          <p:attrName>style.visibility</p:attrName>
                                        </p:attrNameLst>
                                      </p:cBhvr>
                                      <p:to>
                                        <p:strVal val="visible"/>
                                      </p:to>
                                    </p:set>
                                  </p:childTnLst>
                                </p:cTn>
                              </p:par>
                              <p:par>
                                <p:cTn id="3869" presetID="1" presetClass="entr" presetSubtype="0" fill="hold" grpId="0" nodeType="withEffect">
                                  <p:stCondLst>
                                    <p:cond delay="0"/>
                                  </p:stCondLst>
                                  <p:childTnLst>
                                    <p:set>
                                      <p:cBhvr>
                                        <p:cTn id="3870" dur="1" fill="hold">
                                          <p:stCondLst>
                                            <p:cond delay="0"/>
                                          </p:stCondLst>
                                        </p:cTn>
                                        <p:tgtEl>
                                          <p:spTgt spid="882"/>
                                        </p:tgtEl>
                                        <p:attrNameLst>
                                          <p:attrName>style.visibility</p:attrName>
                                        </p:attrNameLst>
                                      </p:cBhvr>
                                      <p:to>
                                        <p:strVal val="visible"/>
                                      </p:to>
                                    </p:set>
                                  </p:childTnLst>
                                </p:cTn>
                              </p:par>
                            </p:childTnLst>
                          </p:cTn>
                        </p:par>
                      </p:childTnLst>
                    </p:cTn>
                  </p:par>
                </p:childTnLst>
              </p:cTn>
              <p:nextCondLst>
                <p:cond evt="onClick" delay="0">
                  <p:tgtEl>
                    <p:spTgt spid="885"/>
                  </p:tgtEl>
                </p:cond>
              </p:nextCondLst>
            </p:seq>
            <p:seq concurrent="1" nextAc="seek">
              <p:cTn id="3871" restart="whenNotActive" fill="hold" evtFilter="cancelBubble" nodeType="interactiveSeq">
                <p:stCondLst>
                  <p:cond evt="onClick" delay="0">
                    <p:tgtEl>
                      <p:spTgt spid="884"/>
                    </p:tgtEl>
                  </p:cond>
                </p:stCondLst>
                <p:endSync evt="end" delay="0">
                  <p:rtn val="all"/>
                </p:endSync>
                <p:childTnLst>
                  <p:par>
                    <p:cTn id="3872" fill="hold">
                      <p:stCondLst>
                        <p:cond delay="0"/>
                      </p:stCondLst>
                      <p:childTnLst>
                        <p:par>
                          <p:cTn id="3873" fill="hold">
                            <p:stCondLst>
                              <p:cond delay="0"/>
                            </p:stCondLst>
                            <p:childTnLst>
                              <p:par>
                                <p:cTn id="3874" presetID="1" presetClass="exit" presetSubtype="0" fill="hold" grpId="2" nodeType="withEffect">
                                  <p:stCondLst>
                                    <p:cond delay="0"/>
                                  </p:stCondLst>
                                  <p:childTnLst>
                                    <p:set>
                                      <p:cBhvr>
                                        <p:cTn id="3875" dur="1" fill="hold">
                                          <p:stCondLst>
                                            <p:cond delay="0"/>
                                          </p:stCondLst>
                                        </p:cTn>
                                        <p:tgtEl>
                                          <p:spTgt spid="884"/>
                                        </p:tgtEl>
                                        <p:attrNameLst>
                                          <p:attrName>style.visibility</p:attrName>
                                        </p:attrNameLst>
                                      </p:cBhvr>
                                      <p:to>
                                        <p:strVal val="hidden"/>
                                      </p:to>
                                    </p:set>
                                  </p:childTnLst>
                                </p:cTn>
                              </p:par>
                              <p:par>
                                <p:cTn id="3876" presetID="1" presetClass="exit" presetSubtype="0" fill="hold" grpId="2" nodeType="withEffect">
                                  <p:stCondLst>
                                    <p:cond delay="0"/>
                                  </p:stCondLst>
                                  <p:childTnLst>
                                    <p:set>
                                      <p:cBhvr>
                                        <p:cTn id="3877" dur="1" fill="hold">
                                          <p:stCondLst>
                                            <p:cond delay="0"/>
                                          </p:stCondLst>
                                        </p:cTn>
                                        <p:tgtEl>
                                          <p:spTgt spid="885"/>
                                        </p:tgtEl>
                                        <p:attrNameLst>
                                          <p:attrName>style.visibility</p:attrName>
                                        </p:attrNameLst>
                                      </p:cBhvr>
                                      <p:to>
                                        <p:strVal val="hidden"/>
                                      </p:to>
                                    </p:set>
                                  </p:childTnLst>
                                </p:cTn>
                              </p:par>
                              <p:par>
                                <p:cTn id="3878" presetID="1" presetClass="entr" presetSubtype="0" fill="hold" grpId="3" nodeType="withEffect">
                                  <p:stCondLst>
                                    <p:cond delay="0"/>
                                  </p:stCondLst>
                                  <p:childTnLst>
                                    <p:set>
                                      <p:cBhvr>
                                        <p:cTn id="3879" dur="1" fill="hold">
                                          <p:stCondLst>
                                            <p:cond delay="0"/>
                                          </p:stCondLst>
                                        </p:cTn>
                                        <p:tgtEl>
                                          <p:spTgt spid="887"/>
                                        </p:tgtEl>
                                        <p:attrNameLst>
                                          <p:attrName>style.visibility</p:attrName>
                                        </p:attrNameLst>
                                      </p:cBhvr>
                                      <p:to>
                                        <p:strVal val="visible"/>
                                      </p:to>
                                    </p:set>
                                  </p:childTnLst>
                                </p:cTn>
                              </p:par>
                              <p:par>
                                <p:cTn id="3880" presetID="1" presetClass="entr" presetSubtype="0" fill="hold" grpId="3" nodeType="withEffect">
                                  <p:stCondLst>
                                    <p:cond delay="0"/>
                                  </p:stCondLst>
                                  <p:childTnLst>
                                    <p:set>
                                      <p:cBhvr>
                                        <p:cTn id="3881" dur="1" fill="hold">
                                          <p:stCondLst>
                                            <p:cond delay="0"/>
                                          </p:stCondLst>
                                        </p:cTn>
                                        <p:tgtEl>
                                          <p:spTgt spid="886"/>
                                        </p:tgtEl>
                                        <p:attrNameLst>
                                          <p:attrName>style.visibility</p:attrName>
                                        </p:attrNameLst>
                                      </p:cBhvr>
                                      <p:to>
                                        <p:strVal val="visible"/>
                                      </p:to>
                                    </p:set>
                                  </p:childTnLst>
                                </p:cTn>
                              </p:par>
                            </p:childTnLst>
                          </p:cTn>
                        </p:par>
                      </p:childTnLst>
                    </p:cTn>
                  </p:par>
                </p:childTnLst>
              </p:cTn>
              <p:nextCondLst>
                <p:cond evt="onClick" delay="0">
                  <p:tgtEl>
                    <p:spTgt spid="884"/>
                  </p:tgtEl>
                </p:cond>
              </p:nextCondLst>
            </p:seq>
            <p:seq concurrent="1" nextAc="seek">
              <p:cTn id="3882" restart="whenNotActive" fill="hold" evtFilter="cancelBubble" nodeType="interactiveSeq">
                <p:stCondLst>
                  <p:cond evt="onClick" delay="0">
                    <p:tgtEl>
                      <p:spTgt spid="887"/>
                    </p:tgtEl>
                  </p:cond>
                </p:stCondLst>
                <p:endSync evt="end" delay="0">
                  <p:rtn val="all"/>
                </p:endSync>
                <p:childTnLst>
                  <p:par>
                    <p:cTn id="3883" fill="hold">
                      <p:stCondLst>
                        <p:cond delay="0"/>
                      </p:stCondLst>
                      <p:childTnLst>
                        <p:par>
                          <p:cTn id="3884" fill="hold">
                            <p:stCondLst>
                              <p:cond delay="0"/>
                            </p:stCondLst>
                            <p:childTnLst>
                              <p:par>
                                <p:cTn id="3885" presetID="1" presetClass="exit" presetSubtype="0" fill="hold" grpId="1" nodeType="withEffect">
                                  <p:stCondLst>
                                    <p:cond delay="0"/>
                                  </p:stCondLst>
                                  <p:childTnLst>
                                    <p:set>
                                      <p:cBhvr>
                                        <p:cTn id="3886" dur="1" fill="hold">
                                          <p:stCondLst>
                                            <p:cond delay="0"/>
                                          </p:stCondLst>
                                        </p:cTn>
                                        <p:tgtEl>
                                          <p:spTgt spid="887"/>
                                        </p:tgtEl>
                                        <p:attrNameLst>
                                          <p:attrName>style.visibility</p:attrName>
                                        </p:attrNameLst>
                                      </p:cBhvr>
                                      <p:to>
                                        <p:strVal val="hidden"/>
                                      </p:to>
                                    </p:set>
                                  </p:childTnLst>
                                </p:cTn>
                              </p:par>
                              <p:par>
                                <p:cTn id="3887" presetID="1" presetClass="exit" presetSubtype="0" fill="hold" grpId="1" nodeType="withEffect">
                                  <p:stCondLst>
                                    <p:cond delay="0"/>
                                  </p:stCondLst>
                                  <p:childTnLst>
                                    <p:set>
                                      <p:cBhvr>
                                        <p:cTn id="3888" dur="1" fill="hold">
                                          <p:stCondLst>
                                            <p:cond delay="0"/>
                                          </p:stCondLst>
                                        </p:cTn>
                                        <p:tgtEl>
                                          <p:spTgt spid="886"/>
                                        </p:tgtEl>
                                        <p:attrNameLst>
                                          <p:attrName>style.visibility</p:attrName>
                                        </p:attrNameLst>
                                      </p:cBhvr>
                                      <p:to>
                                        <p:strVal val="hidden"/>
                                      </p:to>
                                    </p:set>
                                  </p:childTnLst>
                                </p:cTn>
                              </p:par>
                              <p:par>
                                <p:cTn id="3889" presetID="1" presetClass="entr" presetSubtype="0" fill="hold" grpId="3" nodeType="withEffect">
                                  <p:stCondLst>
                                    <p:cond delay="0"/>
                                  </p:stCondLst>
                                  <p:childTnLst>
                                    <p:set>
                                      <p:cBhvr>
                                        <p:cTn id="3890" dur="1" fill="hold">
                                          <p:stCondLst>
                                            <p:cond delay="0"/>
                                          </p:stCondLst>
                                        </p:cTn>
                                        <p:tgtEl>
                                          <p:spTgt spid="885"/>
                                        </p:tgtEl>
                                        <p:attrNameLst>
                                          <p:attrName>style.visibility</p:attrName>
                                        </p:attrNameLst>
                                      </p:cBhvr>
                                      <p:to>
                                        <p:strVal val="visible"/>
                                      </p:to>
                                    </p:set>
                                  </p:childTnLst>
                                </p:cTn>
                              </p:par>
                              <p:par>
                                <p:cTn id="3891" presetID="1" presetClass="entr" presetSubtype="0" fill="hold" grpId="3" nodeType="withEffect">
                                  <p:stCondLst>
                                    <p:cond delay="0"/>
                                  </p:stCondLst>
                                  <p:childTnLst>
                                    <p:set>
                                      <p:cBhvr>
                                        <p:cTn id="3892" dur="1" fill="hold">
                                          <p:stCondLst>
                                            <p:cond delay="0"/>
                                          </p:stCondLst>
                                        </p:cTn>
                                        <p:tgtEl>
                                          <p:spTgt spid="884"/>
                                        </p:tgtEl>
                                        <p:attrNameLst>
                                          <p:attrName>style.visibility</p:attrName>
                                        </p:attrNameLst>
                                      </p:cBhvr>
                                      <p:to>
                                        <p:strVal val="visible"/>
                                      </p:to>
                                    </p:set>
                                  </p:childTnLst>
                                </p:cTn>
                              </p:par>
                            </p:childTnLst>
                          </p:cTn>
                        </p:par>
                      </p:childTnLst>
                    </p:cTn>
                  </p:par>
                </p:childTnLst>
              </p:cTn>
              <p:nextCondLst>
                <p:cond evt="onClick" delay="0">
                  <p:tgtEl>
                    <p:spTgt spid="887"/>
                  </p:tgtEl>
                </p:cond>
              </p:nextCondLst>
            </p:seq>
            <p:seq concurrent="1" nextAc="seek">
              <p:cTn id="3893" restart="whenNotActive" fill="hold" evtFilter="cancelBubble" nodeType="interactiveSeq">
                <p:stCondLst>
                  <p:cond evt="onClick" delay="0">
                    <p:tgtEl>
                      <p:spTgt spid="886"/>
                    </p:tgtEl>
                  </p:cond>
                </p:stCondLst>
                <p:endSync evt="end" delay="0">
                  <p:rtn val="all"/>
                </p:endSync>
                <p:childTnLst>
                  <p:par>
                    <p:cTn id="3894" fill="hold">
                      <p:stCondLst>
                        <p:cond delay="0"/>
                      </p:stCondLst>
                      <p:childTnLst>
                        <p:par>
                          <p:cTn id="3895" fill="hold">
                            <p:stCondLst>
                              <p:cond delay="0"/>
                            </p:stCondLst>
                            <p:childTnLst>
                              <p:par>
                                <p:cTn id="3896" presetID="1" presetClass="exit" presetSubtype="0" fill="hold" grpId="2" nodeType="withEffect">
                                  <p:stCondLst>
                                    <p:cond delay="0"/>
                                  </p:stCondLst>
                                  <p:childTnLst>
                                    <p:set>
                                      <p:cBhvr>
                                        <p:cTn id="3897" dur="1" fill="hold">
                                          <p:stCondLst>
                                            <p:cond delay="0"/>
                                          </p:stCondLst>
                                        </p:cTn>
                                        <p:tgtEl>
                                          <p:spTgt spid="886"/>
                                        </p:tgtEl>
                                        <p:attrNameLst>
                                          <p:attrName>style.visibility</p:attrName>
                                        </p:attrNameLst>
                                      </p:cBhvr>
                                      <p:to>
                                        <p:strVal val="hidden"/>
                                      </p:to>
                                    </p:set>
                                  </p:childTnLst>
                                </p:cTn>
                              </p:par>
                              <p:par>
                                <p:cTn id="3898" presetID="1" presetClass="exit" presetSubtype="0" fill="hold" grpId="2" nodeType="withEffect">
                                  <p:stCondLst>
                                    <p:cond delay="0"/>
                                  </p:stCondLst>
                                  <p:childTnLst>
                                    <p:set>
                                      <p:cBhvr>
                                        <p:cTn id="3899" dur="1" fill="hold">
                                          <p:stCondLst>
                                            <p:cond delay="0"/>
                                          </p:stCondLst>
                                        </p:cTn>
                                        <p:tgtEl>
                                          <p:spTgt spid="887"/>
                                        </p:tgtEl>
                                        <p:attrNameLst>
                                          <p:attrName>style.visibility</p:attrName>
                                        </p:attrNameLst>
                                      </p:cBhvr>
                                      <p:to>
                                        <p:strVal val="hidden"/>
                                      </p:to>
                                    </p:set>
                                  </p:childTnLst>
                                </p:cTn>
                              </p:par>
                              <p:par>
                                <p:cTn id="3900" presetID="1" presetClass="entr" presetSubtype="0" fill="hold" grpId="0" nodeType="withEffect">
                                  <p:stCondLst>
                                    <p:cond delay="0"/>
                                  </p:stCondLst>
                                  <p:childTnLst>
                                    <p:set>
                                      <p:cBhvr>
                                        <p:cTn id="3901" dur="1" fill="hold">
                                          <p:stCondLst>
                                            <p:cond delay="0"/>
                                          </p:stCondLst>
                                        </p:cTn>
                                        <p:tgtEl>
                                          <p:spTgt spid="889"/>
                                        </p:tgtEl>
                                        <p:attrNameLst>
                                          <p:attrName>style.visibility</p:attrName>
                                        </p:attrNameLst>
                                      </p:cBhvr>
                                      <p:to>
                                        <p:strVal val="visible"/>
                                      </p:to>
                                    </p:set>
                                  </p:childTnLst>
                                </p:cTn>
                              </p:par>
                              <p:par>
                                <p:cTn id="3902" presetID="1" presetClass="entr" presetSubtype="0" fill="hold" grpId="0" nodeType="withEffect">
                                  <p:stCondLst>
                                    <p:cond delay="0"/>
                                  </p:stCondLst>
                                  <p:childTnLst>
                                    <p:set>
                                      <p:cBhvr>
                                        <p:cTn id="3903" dur="1" fill="hold">
                                          <p:stCondLst>
                                            <p:cond delay="0"/>
                                          </p:stCondLst>
                                        </p:cTn>
                                        <p:tgtEl>
                                          <p:spTgt spid="888"/>
                                        </p:tgtEl>
                                        <p:attrNameLst>
                                          <p:attrName>style.visibility</p:attrName>
                                        </p:attrNameLst>
                                      </p:cBhvr>
                                      <p:to>
                                        <p:strVal val="visible"/>
                                      </p:to>
                                    </p:set>
                                  </p:childTnLst>
                                </p:cTn>
                              </p:par>
                            </p:childTnLst>
                          </p:cTn>
                        </p:par>
                      </p:childTnLst>
                    </p:cTn>
                  </p:par>
                </p:childTnLst>
              </p:cTn>
              <p:nextCondLst>
                <p:cond evt="onClick" delay="0">
                  <p:tgtEl>
                    <p:spTgt spid="886"/>
                  </p:tgtEl>
                </p:cond>
              </p:nextCondLst>
            </p:seq>
            <p:seq concurrent="1" nextAc="seek">
              <p:cTn id="3904" restart="whenNotActive" fill="hold" evtFilter="cancelBubble" nodeType="interactiveSeq">
                <p:stCondLst>
                  <p:cond evt="onClick" delay="0">
                    <p:tgtEl>
                      <p:spTgt spid="889"/>
                    </p:tgtEl>
                  </p:cond>
                </p:stCondLst>
                <p:endSync evt="end" delay="0">
                  <p:rtn val="all"/>
                </p:endSync>
                <p:childTnLst>
                  <p:par>
                    <p:cTn id="3905" fill="hold">
                      <p:stCondLst>
                        <p:cond delay="0"/>
                      </p:stCondLst>
                      <p:childTnLst>
                        <p:par>
                          <p:cTn id="3906" fill="hold">
                            <p:stCondLst>
                              <p:cond delay="0"/>
                            </p:stCondLst>
                            <p:childTnLst>
                              <p:par>
                                <p:cTn id="3907" presetID="1" presetClass="exit" presetSubtype="0" fill="hold" grpId="1" nodeType="withEffect">
                                  <p:stCondLst>
                                    <p:cond delay="0"/>
                                  </p:stCondLst>
                                  <p:childTnLst>
                                    <p:set>
                                      <p:cBhvr>
                                        <p:cTn id="3908" dur="1" fill="hold">
                                          <p:stCondLst>
                                            <p:cond delay="0"/>
                                          </p:stCondLst>
                                        </p:cTn>
                                        <p:tgtEl>
                                          <p:spTgt spid="889"/>
                                        </p:tgtEl>
                                        <p:attrNameLst>
                                          <p:attrName>style.visibility</p:attrName>
                                        </p:attrNameLst>
                                      </p:cBhvr>
                                      <p:to>
                                        <p:strVal val="hidden"/>
                                      </p:to>
                                    </p:set>
                                  </p:childTnLst>
                                </p:cTn>
                              </p:par>
                              <p:par>
                                <p:cTn id="3909" presetID="1" presetClass="exit" presetSubtype="0" fill="hold" grpId="1" nodeType="withEffect">
                                  <p:stCondLst>
                                    <p:cond delay="0"/>
                                  </p:stCondLst>
                                  <p:childTnLst>
                                    <p:set>
                                      <p:cBhvr>
                                        <p:cTn id="3910" dur="1" fill="hold">
                                          <p:stCondLst>
                                            <p:cond delay="0"/>
                                          </p:stCondLst>
                                        </p:cTn>
                                        <p:tgtEl>
                                          <p:spTgt spid="888"/>
                                        </p:tgtEl>
                                        <p:attrNameLst>
                                          <p:attrName>style.visibility</p:attrName>
                                        </p:attrNameLst>
                                      </p:cBhvr>
                                      <p:to>
                                        <p:strVal val="hidden"/>
                                      </p:to>
                                    </p:set>
                                  </p:childTnLst>
                                </p:cTn>
                              </p:par>
                              <p:par>
                                <p:cTn id="3911" presetID="1" presetClass="entr" presetSubtype="0" fill="hold" grpId="0" nodeType="withEffect">
                                  <p:stCondLst>
                                    <p:cond delay="0"/>
                                  </p:stCondLst>
                                  <p:childTnLst>
                                    <p:set>
                                      <p:cBhvr>
                                        <p:cTn id="3912" dur="1" fill="hold">
                                          <p:stCondLst>
                                            <p:cond delay="0"/>
                                          </p:stCondLst>
                                        </p:cTn>
                                        <p:tgtEl>
                                          <p:spTgt spid="887"/>
                                        </p:tgtEl>
                                        <p:attrNameLst>
                                          <p:attrName>style.visibility</p:attrName>
                                        </p:attrNameLst>
                                      </p:cBhvr>
                                      <p:to>
                                        <p:strVal val="visible"/>
                                      </p:to>
                                    </p:set>
                                  </p:childTnLst>
                                </p:cTn>
                              </p:par>
                              <p:par>
                                <p:cTn id="3913" presetID="1" presetClass="entr" presetSubtype="0" fill="hold" grpId="0" nodeType="withEffect">
                                  <p:stCondLst>
                                    <p:cond delay="0"/>
                                  </p:stCondLst>
                                  <p:childTnLst>
                                    <p:set>
                                      <p:cBhvr>
                                        <p:cTn id="3914" dur="1" fill="hold">
                                          <p:stCondLst>
                                            <p:cond delay="0"/>
                                          </p:stCondLst>
                                        </p:cTn>
                                        <p:tgtEl>
                                          <p:spTgt spid="886"/>
                                        </p:tgtEl>
                                        <p:attrNameLst>
                                          <p:attrName>style.visibility</p:attrName>
                                        </p:attrNameLst>
                                      </p:cBhvr>
                                      <p:to>
                                        <p:strVal val="visible"/>
                                      </p:to>
                                    </p:set>
                                  </p:childTnLst>
                                </p:cTn>
                              </p:par>
                            </p:childTnLst>
                          </p:cTn>
                        </p:par>
                      </p:childTnLst>
                    </p:cTn>
                  </p:par>
                </p:childTnLst>
              </p:cTn>
              <p:nextCondLst>
                <p:cond evt="onClick" delay="0">
                  <p:tgtEl>
                    <p:spTgt spid="889"/>
                  </p:tgtEl>
                </p:cond>
              </p:nextCondLst>
            </p:seq>
            <p:seq concurrent="1" nextAc="seek">
              <p:cTn id="3915" restart="whenNotActive" fill="hold" evtFilter="cancelBubble" nodeType="interactiveSeq">
                <p:stCondLst>
                  <p:cond evt="onClick" delay="0">
                    <p:tgtEl>
                      <p:spTgt spid="888"/>
                    </p:tgtEl>
                  </p:cond>
                </p:stCondLst>
                <p:endSync evt="end" delay="0">
                  <p:rtn val="all"/>
                </p:endSync>
                <p:childTnLst>
                  <p:par>
                    <p:cTn id="3916" fill="hold">
                      <p:stCondLst>
                        <p:cond delay="0"/>
                      </p:stCondLst>
                      <p:childTnLst>
                        <p:par>
                          <p:cTn id="3917" fill="hold">
                            <p:stCondLst>
                              <p:cond delay="0"/>
                            </p:stCondLst>
                            <p:childTnLst>
                              <p:par>
                                <p:cTn id="3918" presetID="1" presetClass="exit" presetSubtype="0" fill="hold" grpId="2" nodeType="withEffect">
                                  <p:stCondLst>
                                    <p:cond delay="0"/>
                                  </p:stCondLst>
                                  <p:childTnLst>
                                    <p:set>
                                      <p:cBhvr>
                                        <p:cTn id="3919" dur="1" fill="hold">
                                          <p:stCondLst>
                                            <p:cond delay="0"/>
                                          </p:stCondLst>
                                        </p:cTn>
                                        <p:tgtEl>
                                          <p:spTgt spid="888"/>
                                        </p:tgtEl>
                                        <p:attrNameLst>
                                          <p:attrName>style.visibility</p:attrName>
                                        </p:attrNameLst>
                                      </p:cBhvr>
                                      <p:to>
                                        <p:strVal val="hidden"/>
                                      </p:to>
                                    </p:set>
                                  </p:childTnLst>
                                </p:cTn>
                              </p:par>
                              <p:par>
                                <p:cTn id="3920" presetID="1" presetClass="exit" presetSubtype="0" fill="hold" grpId="2" nodeType="withEffect">
                                  <p:stCondLst>
                                    <p:cond delay="0"/>
                                  </p:stCondLst>
                                  <p:childTnLst>
                                    <p:set>
                                      <p:cBhvr>
                                        <p:cTn id="3921" dur="1" fill="hold">
                                          <p:stCondLst>
                                            <p:cond delay="0"/>
                                          </p:stCondLst>
                                        </p:cTn>
                                        <p:tgtEl>
                                          <p:spTgt spid="889"/>
                                        </p:tgtEl>
                                        <p:attrNameLst>
                                          <p:attrName>style.visibility</p:attrName>
                                        </p:attrNameLst>
                                      </p:cBhvr>
                                      <p:to>
                                        <p:strVal val="hidden"/>
                                      </p:to>
                                    </p:set>
                                  </p:childTnLst>
                                </p:cTn>
                              </p:par>
                              <p:par>
                                <p:cTn id="3922" presetID="1" presetClass="entr" presetSubtype="0" fill="hold" grpId="3" nodeType="withEffect">
                                  <p:stCondLst>
                                    <p:cond delay="0"/>
                                  </p:stCondLst>
                                  <p:childTnLst>
                                    <p:set>
                                      <p:cBhvr>
                                        <p:cTn id="3923" dur="1" fill="hold">
                                          <p:stCondLst>
                                            <p:cond delay="0"/>
                                          </p:stCondLst>
                                        </p:cTn>
                                        <p:tgtEl>
                                          <p:spTgt spid="891"/>
                                        </p:tgtEl>
                                        <p:attrNameLst>
                                          <p:attrName>style.visibility</p:attrName>
                                        </p:attrNameLst>
                                      </p:cBhvr>
                                      <p:to>
                                        <p:strVal val="visible"/>
                                      </p:to>
                                    </p:set>
                                  </p:childTnLst>
                                </p:cTn>
                              </p:par>
                              <p:par>
                                <p:cTn id="3924" presetID="1" presetClass="entr" presetSubtype="0" fill="hold" grpId="3" nodeType="withEffect">
                                  <p:stCondLst>
                                    <p:cond delay="0"/>
                                  </p:stCondLst>
                                  <p:childTnLst>
                                    <p:set>
                                      <p:cBhvr>
                                        <p:cTn id="3925" dur="1" fill="hold">
                                          <p:stCondLst>
                                            <p:cond delay="0"/>
                                          </p:stCondLst>
                                        </p:cTn>
                                        <p:tgtEl>
                                          <p:spTgt spid="890"/>
                                        </p:tgtEl>
                                        <p:attrNameLst>
                                          <p:attrName>style.visibility</p:attrName>
                                        </p:attrNameLst>
                                      </p:cBhvr>
                                      <p:to>
                                        <p:strVal val="visible"/>
                                      </p:to>
                                    </p:set>
                                  </p:childTnLst>
                                </p:cTn>
                              </p:par>
                            </p:childTnLst>
                          </p:cTn>
                        </p:par>
                      </p:childTnLst>
                    </p:cTn>
                  </p:par>
                </p:childTnLst>
              </p:cTn>
              <p:nextCondLst>
                <p:cond evt="onClick" delay="0">
                  <p:tgtEl>
                    <p:spTgt spid="888"/>
                  </p:tgtEl>
                </p:cond>
              </p:nextCondLst>
            </p:seq>
            <p:seq concurrent="1" nextAc="seek">
              <p:cTn id="3926" restart="whenNotActive" fill="hold" evtFilter="cancelBubble" nodeType="interactiveSeq">
                <p:stCondLst>
                  <p:cond evt="onClick" delay="0">
                    <p:tgtEl>
                      <p:spTgt spid="891"/>
                    </p:tgtEl>
                  </p:cond>
                </p:stCondLst>
                <p:endSync evt="end" delay="0">
                  <p:rtn val="all"/>
                </p:endSync>
                <p:childTnLst>
                  <p:par>
                    <p:cTn id="3927" fill="hold">
                      <p:stCondLst>
                        <p:cond delay="0"/>
                      </p:stCondLst>
                      <p:childTnLst>
                        <p:par>
                          <p:cTn id="3928" fill="hold">
                            <p:stCondLst>
                              <p:cond delay="0"/>
                            </p:stCondLst>
                            <p:childTnLst>
                              <p:par>
                                <p:cTn id="3929" presetID="1" presetClass="exit" presetSubtype="0" fill="hold" grpId="1" nodeType="withEffect">
                                  <p:stCondLst>
                                    <p:cond delay="0"/>
                                  </p:stCondLst>
                                  <p:childTnLst>
                                    <p:set>
                                      <p:cBhvr>
                                        <p:cTn id="3930" dur="1" fill="hold">
                                          <p:stCondLst>
                                            <p:cond delay="0"/>
                                          </p:stCondLst>
                                        </p:cTn>
                                        <p:tgtEl>
                                          <p:spTgt spid="891"/>
                                        </p:tgtEl>
                                        <p:attrNameLst>
                                          <p:attrName>style.visibility</p:attrName>
                                        </p:attrNameLst>
                                      </p:cBhvr>
                                      <p:to>
                                        <p:strVal val="hidden"/>
                                      </p:to>
                                    </p:set>
                                  </p:childTnLst>
                                </p:cTn>
                              </p:par>
                              <p:par>
                                <p:cTn id="3931" presetID="1" presetClass="exit" presetSubtype="0" fill="hold" grpId="1" nodeType="withEffect">
                                  <p:stCondLst>
                                    <p:cond delay="0"/>
                                  </p:stCondLst>
                                  <p:childTnLst>
                                    <p:set>
                                      <p:cBhvr>
                                        <p:cTn id="3932" dur="1" fill="hold">
                                          <p:stCondLst>
                                            <p:cond delay="0"/>
                                          </p:stCondLst>
                                        </p:cTn>
                                        <p:tgtEl>
                                          <p:spTgt spid="890"/>
                                        </p:tgtEl>
                                        <p:attrNameLst>
                                          <p:attrName>style.visibility</p:attrName>
                                        </p:attrNameLst>
                                      </p:cBhvr>
                                      <p:to>
                                        <p:strVal val="hidden"/>
                                      </p:to>
                                    </p:set>
                                  </p:childTnLst>
                                </p:cTn>
                              </p:par>
                              <p:par>
                                <p:cTn id="3933" presetID="1" presetClass="entr" presetSubtype="0" fill="hold" grpId="3" nodeType="withEffect">
                                  <p:stCondLst>
                                    <p:cond delay="0"/>
                                  </p:stCondLst>
                                  <p:childTnLst>
                                    <p:set>
                                      <p:cBhvr>
                                        <p:cTn id="3934" dur="1" fill="hold">
                                          <p:stCondLst>
                                            <p:cond delay="0"/>
                                          </p:stCondLst>
                                        </p:cTn>
                                        <p:tgtEl>
                                          <p:spTgt spid="889"/>
                                        </p:tgtEl>
                                        <p:attrNameLst>
                                          <p:attrName>style.visibility</p:attrName>
                                        </p:attrNameLst>
                                      </p:cBhvr>
                                      <p:to>
                                        <p:strVal val="visible"/>
                                      </p:to>
                                    </p:set>
                                  </p:childTnLst>
                                </p:cTn>
                              </p:par>
                              <p:par>
                                <p:cTn id="3935" presetID="1" presetClass="entr" presetSubtype="0" fill="hold" grpId="3" nodeType="withEffect">
                                  <p:stCondLst>
                                    <p:cond delay="0"/>
                                  </p:stCondLst>
                                  <p:childTnLst>
                                    <p:set>
                                      <p:cBhvr>
                                        <p:cTn id="3936" dur="1" fill="hold">
                                          <p:stCondLst>
                                            <p:cond delay="0"/>
                                          </p:stCondLst>
                                        </p:cTn>
                                        <p:tgtEl>
                                          <p:spTgt spid="888"/>
                                        </p:tgtEl>
                                        <p:attrNameLst>
                                          <p:attrName>style.visibility</p:attrName>
                                        </p:attrNameLst>
                                      </p:cBhvr>
                                      <p:to>
                                        <p:strVal val="visible"/>
                                      </p:to>
                                    </p:set>
                                  </p:childTnLst>
                                </p:cTn>
                              </p:par>
                            </p:childTnLst>
                          </p:cTn>
                        </p:par>
                      </p:childTnLst>
                    </p:cTn>
                  </p:par>
                </p:childTnLst>
              </p:cTn>
              <p:nextCondLst>
                <p:cond evt="onClick" delay="0">
                  <p:tgtEl>
                    <p:spTgt spid="891"/>
                  </p:tgtEl>
                </p:cond>
              </p:nextCondLst>
            </p:seq>
            <p:seq concurrent="1" nextAc="seek">
              <p:cTn id="3937" restart="whenNotActive" fill="hold" evtFilter="cancelBubble" nodeType="interactiveSeq">
                <p:stCondLst>
                  <p:cond evt="onClick" delay="0">
                    <p:tgtEl>
                      <p:spTgt spid="890"/>
                    </p:tgtEl>
                  </p:cond>
                </p:stCondLst>
                <p:endSync evt="end" delay="0">
                  <p:rtn val="all"/>
                </p:endSync>
                <p:childTnLst>
                  <p:par>
                    <p:cTn id="3938" fill="hold">
                      <p:stCondLst>
                        <p:cond delay="0"/>
                      </p:stCondLst>
                      <p:childTnLst>
                        <p:par>
                          <p:cTn id="3939" fill="hold">
                            <p:stCondLst>
                              <p:cond delay="0"/>
                            </p:stCondLst>
                            <p:childTnLst>
                              <p:par>
                                <p:cTn id="3940" presetID="1" presetClass="exit" presetSubtype="0" fill="hold" grpId="2" nodeType="withEffect">
                                  <p:stCondLst>
                                    <p:cond delay="0"/>
                                  </p:stCondLst>
                                  <p:childTnLst>
                                    <p:set>
                                      <p:cBhvr>
                                        <p:cTn id="3941" dur="1" fill="hold">
                                          <p:stCondLst>
                                            <p:cond delay="0"/>
                                          </p:stCondLst>
                                        </p:cTn>
                                        <p:tgtEl>
                                          <p:spTgt spid="890"/>
                                        </p:tgtEl>
                                        <p:attrNameLst>
                                          <p:attrName>style.visibility</p:attrName>
                                        </p:attrNameLst>
                                      </p:cBhvr>
                                      <p:to>
                                        <p:strVal val="hidden"/>
                                      </p:to>
                                    </p:set>
                                  </p:childTnLst>
                                </p:cTn>
                              </p:par>
                              <p:par>
                                <p:cTn id="3942" presetID="1" presetClass="exit" presetSubtype="0" fill="hold" grpId="2" nodeType="withEffect">
                                  <p:stCondLst>
                                    <p:cond delay="0"/>
                                  </p:stCondLst>
                                  <p:childTnLst>
                                    <p:set>
                                      <p:cBhvr>
                                        <p:cTn id="3943" dur="1" fill="hold">
                                          <p:stCondLst>
                                            <p:cond delay="0"/>
                                          </p:stCondLst>
                                        </p:cTn>
                                        <p:tgtEl>
                                          <p:spTgt spid="891"/>
                                        </p:tgtEl>
                                        <p:attrNameLst>
                                          <p:attrName>style.visibility</p:attrName>
                                        </p:attrNameLst>
                                      </p:cBhvr>
                                      <p:to>
                                        <p:strVal val="hidden"/>
                                      </p:to>
                                    </p:set>
                                  </p:childTnLst>
                                </p:cTn>
                              </p:par>
                              <p:par>
                                <p:cTn id="3944" presetID="1" presetClass="entr" presetSubtype="0" fill="hold" grpId="0" nodeType="withEffect">
                                  <p:stCondLst>
                                    <p:cond delay="0"/>
                                  </p:stCondLst>
                                  <p:childTnLst>
                                    <p:set>
                                      <p:cBhvr>
                                        <p:cTn id="3945" dur="1" fill="hold">
                                          <p:stCondLst>
                                            <p:cond delay="0"/>
                                          </p:stCondLst>
                                        </p:cTn>
                                        <p:tgtEl>
                                          <p:spTgt spid="893"/>
                                        </p:tgtEl>
                                        <p:attrNameLst>
                                          <p:attrName>style.visibility</p:attrName>
                                        </p:attrNameLst>
                                      </p:cBhvr>
                                      <p:to>
                                        <p:strVal val="visible"/>
                                      </p:to>
                                    </p:set>
                                  </p:childTnLst>
                                </p:cTn>
                              </p:par>
                              <p:par>
                                <p:cTn id="3946" presetID="1" presetClass="entr" presetSubtype="0" fill="hold" grpId="0" nodeType="withEffect">
                                  <p:stCondLst>
                                    <p:cond delay="0"/>
                                  </p:stCondLst>
                                  <p:childTnLst>
                                    <p:set>
                                      <p:cBhvr>
                                        <p:cTn id="3947" dur="1" fill="hold">
                                          <p:stCondLst>
                                            <p:cond delay="0"/>
                                          </p:stCondLst>
                                        </p:cTn>
                                        <p:tgtEl>
                                          <p:spTgt spid="892"/>
                                        </p:tgtEl>
                                        <p:attrNameLst>
                                          <p:attrName>style.visibility</p:attrName>
                                        </p:attrNameLst>
                                      </p:cBhvr>
                                      <p:to>
                                        <p:strVal val="visible"/>
                                      </p:to>
                                    </p:set>
                                  </p:childTnLst>
                                </p:cTn>
                              </p:par>
                            </p:childTnLst>
                          </p:cTn>
                        </p:par>
                      </p:childTnLst>
                    </p:cTn>
                  </p:par>
                </p:childTnLst>
              </p:cTn>
              <p:nextCondLst>
                <p:cond evt="onClick" delay="0">
                  <p:tgtEl>
                    <p:spTgt spid="890"/>
                  </p:tgtEl>
                </p:cond>
              </p:nextCondLst>
            </p:seq>
            <p:seq concurrent="1" nextAc="seek">
              <p:cTn id="3948" restart="whenNotActive" fill="hold" evtFilter="cancelBubble" nodeType="interactiveSeq">
                <p:stCondLst>
                  <p:cond evt="onClick" delay="0">
                    <p:tgtEl>
                      <p:spTgt spid="893"/>
                    </p:tgtEl>
                  </p:cond>
                </p:stCondLst>
                <p:endSync evt="end" delay="0">
                  <p:rtn val="all"/>
                </p:endSync>
                <p:childTnLst>
                  <p:par>
                    <p:cTn id="3949" fill="hold">
                      <p:stCondLst>
                        <p:cond delay="0"/>
                      </p:stCondLst>
                      <p:childTnLst>
                        <p:par>
                          <p:cTn id="3950" fill="hold">
                            <p:stCondLst>
                              <p:cond delay="0"/>
                            </p:stCondLst>
                            <p:childTnLst>
                              <p:par>
                                <p:cTn id="3951" presetID="1" presetClass="exit" presetSubtype="0" fill="hold" grpId="1" nodeType="withEffect">
                                  <p:stCondLst>
                                    <p:cond delay="0"/>
                                  </p:stCondLst>
                                  <p:childTnLst>
                                    <p:set>
                                      <p:cBhvr>
                                        <p:cTn id="3952" dur="1" fill="hold">
                                          <p:stCondLst>
                                            <p:cond delay="0"/>
                                          </p:stCondLst>
                                        </p:cTn>
                                        <p:tgtEl>
                                          <p:spTgt spid="893"/>
                                        </p:tgtEl>
                                        <p:attrNameLst>
                                          <p:attrName>style.visibility</p:attrName>
                                        </p:attrNameLst>
                                      </p:cBhvr>
                                      <p:to>
                                        <p:strVal val="hidden"/>
                                      </p:to>
                                    </p:set>
                                  </p:childTnLst>
                                </p:cTn>
                              </p:par>
                              <p:par>
                                <p:cTn id="3953" presetID="1" presetClass="exit" presetSubtype="0" fill="hold" grpId="1" nodeType="withEffect">
                                  <p:stCondLst>
                                    <p:cond delay="0"/>
                                  </p:stCondLst>
                                  <p:childTnLst>
                                    <p:set>
                                      <p:cBhvr>
                                        <p:cTn id="3954" dur="1" fill="hold">
                                          <p:stCondLst>
                                            <p:cond delay="0"/>
                                          </p:stCondLst>
                                        </p:cTn>
                                        <p:tgtEl>
                                          <p:spTgt spid="892"/>
                                        </p:tgtEl>
                                        <p:attrNameLst>
                                          <p:attrName>style.visibility</p:attrName>
                                        </p:attrNameLst>
                                      </p:cBhvr>
                                      <p:to>
                                        <p:strVal val="hidden"/>
                                      </p:to>
                                    </p:set>
                                  </p:childTnLst>
                                </p:cTn>
                              </p:par>
                              <p:par>
                                <p:cTn id="3955" presetID="1" presetClass="entr" presetSubtype="0" fill="hold" grpId="0" nodeType="withEffect">
                                  <p:stCondLst>
                                    <p:cond delay="0"/>
                                  </p:stCondLst>
                                  <p:childTnLst>
                                    <p:set>
                                      <p:cBhvr>
                                        <p:cTn id="3956" dur="1" fill="hold">
                                          <p:stCondLst>
                                            <p:cond delay="0"/>
                                          </p:stCondLst>
                                        </p:cTn>
                                        <p:tgtEl>
                                          <p:spTgt spid="891"/>
                                        </p:tgtEl>
                                        <p:attrNameLst>
                                          <p:attrName>style.visibility</p:attrName>
                                        </p:attrNameLst>
                                      </p:cBhvr>
                                      <p:to>
                                        <p:strVal val="visible"/>
                                      </p:to>
                                    </p:set>
                                  </p:childTnLst>
                                </p:cTn>
                              </p:par>
                              <p:par>
                                <p:cTn id="3957" presetID="1" presetClass="entr" presetSubtype="0" fill="hold" grpId="0" nodeType="withEffect">
                                  <p:stCondLst>
                                    <p:cond delay="0"/>
                                  </p:stCondLst>
                                  <p:childTnLst>
                                    <p:set>
                                      <p:cBhvr>
                                        <p:cTn id="3958" dur="1" fill="hold">
                                          <p:stCondLst>
                                            <p:cond delay="0"/>
                                          </p:stCondLst>
                                        </p:cTn>
                                        <p:tgtEl>
                                          <p:spTgt spid="890"/>
                                        </p:tgtEl>
                                        <p:attrNameLst>
                                          <p:attrName>style.visibility</p:attrName>
                                        </p:attrNameLst>
                                      </p:cBhvr>
                                      <p:to>
                                        <p:strVal val="visible"/>
                                      </p:to>
                                    </p:set>
                                  </p:childTnLst>
                                </p:cTn>
                              </p:par>
                            </p:childTnLst>
                          </p:cTn>
                        </p:par>
                      </p:childTnLst>
                    </p:cTn>
                  </p:par>
                </p:childTnLst>
              </p:cTn>
              <p:nextCondLst>
                <p:cond evt="onClick" delay="0">
                  <p:tgtEl>
                    <p:spTgt spid="893"/>
                  </p:tgtEl>
                </p:cond>
              </p:nextCondLst>
            </p:seq>
            <p:seq concurrent="1" nextAc="seek">
              <p:cTn id="3959" restart="whenNotActive" fill="hold" evtFilter="cancelBubble" nodeType="interactiveSeq">
                <p:stCondLst>
                  <p:cond evt="onClick" delay="0">
                    <p:tgtEl>
                      <p:spTgt spid="892"/>
                    </p:tgtEl>
                  </p:cond>
                </p:stCondLst>
                <p:endSync evt="end" delay="0">
                  <p:rtn val="all"/>
                </p:endSync>
                <p:childTnLst>
                  <p:par>
                    <p:cTn id="3960" fill="hold">
                      <p:stCondLst>
                        <p:cond delay="0"/>
                      </p:stCondLst>
                      <p:childTnLst>
                        <p:par>
                          <p:cTn id="3961" fill="hold">
                            <p:stCondLst>
                              <p:cond delay="0"/>
                            </p:stCondLst>
                            <p:childTnLst>
                              <p:par>
                                <p:cTn id="3962" presetID="1" presetClass="exit" presetSubtype="0" fill="hold" grpId="2" nodeType="withEffect">
                                  <p:stCondLst>
                                    <p:cond delay="0"/>
                                  </p:stCondLst>
                                  <p:childTnLst>
                                    <p:set>
                                      <p:cBhvr>
                                        <p:cTn id="3963" dur="1" fill="hold">
                                          <p:stCondLst>
                                            <p:cond delay="0"/>
                                          </p:stCondLst>
                                        </p:cTn>
                                        <p:tgtEl>
                                          <p:spTgt spid="892"/>
                                        </p:tgtEl>
                                        <p:attrNameLst>
                                          <p:attrName>style.visibility</p:attrName>
                                        </p:attrNameLst>
                                      </p:cBhvr>
                                      <p:to>
                                        <p:strVal val="hidden"/>
                                      </p:to>
                                    </p:set>
                                  </p:childTnLst>
                                </p:cTn>
                              </p:par>
                              <p:par>
                                <p:cTn id="3964" presetID="1" presetClass="exit" presetSubtype="0" fill="hold" grpId="2" nodeType="withEffect">
                                  <p:stCondLst>
                                    <p:cond delay="0"/>
                                  </p:stCondLst>
                                  <p:childTnLst>
                                    <p:set>
                                      <p:cBhvr>
                                        <p:cTn id="3965" dur="1" fill="hold">
                                          <p:stCondLst>
                                            <p:cond delay="0"/>
                                          </p:stCondLst>
                                        </p:cTn>
                                        <p:tgtEl>
                                          <p:spTgt spid="893"/>
                                        </p:tgtEl>
                                        <p:attrNameLst>
                                          <p:attrName>style.visibility</p:attrName>
                                        </p:attrNameLst>
                                      </p:cBhvr>
                                      <p:to>
                                        <p:strVal val="hidden"/>
                                      </p:to>
                                    </p:set>
                                  </p:childTnLst>
                                </p:cTn>
                              </p:par>
                              <p:par>
                                <p:cTn id="3966" presetID="1" presetClass="entr" presetSubtype="0" fill="hold" grpId="3" nodeType="withEffect">
                                  <p:stCondLst>
                                    <p:cond delay="0"/>
                                  </p:stCondLst>
                                  <p:childTnLst>
                                    <p:set>
                                      <p:cBhvr>
                                        <p:cTn id="3967" dur="1" fill="hold">
                                          <p:stCondLst>
                                            <p:cond delay="0"/>
                                          </p:stCondLst>
                                        </p:cTn>
                                        <p:tgtEl>
                                          <p:spTgt spid="895"/>
                                        </p:tgtEl>
                                        <p:attrNameLst>
                                          <p:attrName>style.visibility</p:attrName>
                                        </p:attrNameLst>
                                      </p:cBhvr>
                                      <p:to>
                                        <p:strVal val="visible"/>
                                      </p:to>
                                    </p:set>
                                  </p:childTnLst>
                                </p:cTn>
                              </p:par>
                              <p:par>
                                <p:cTn id="3968" presetID="1" presetClass="entr" presetSubtype="0" fill="hold" grpId="3" nodeType="withEffect">
                                  <p:stCondLst>
                                    <p:cond delay="0"/>
                                  </p:stCondLst>
                                  <p:childTnLst>
                                    <p:set>
                                      <p:cBhvr>
                                        <p:cTn id="3969" dur="1" fill="hold">
                                          <p:stCondLst>
                                            <p:cond delay="0"/>
                                          </p:stCondLst>
                                        </p:cTn>
                                        <p:tgtEl>
                                          <p:spTgt spid="894"/>
                                        </p:tgtEl>
                                        <p:attrNameLst>
                                          <p:attrName>style.visibility</p:attrName>
                                        </p:attrNameLst>
                                      </p:cBhvr>
                                      <p:to>
                                        <p:strVal val="visible"/>
                                      </p:to>
                                    </p:set>
                                  </p:childTnLst>
                                </p:cTn>
                              </p:par>
                            </p:childTnLst>
                          </p:cTn>
                        </p:par>
                      </p:childTnLst>
                    </p:cTn>
                  </p:par>
                </p:childTnLst>
              </p:cTn>
              <p:nextCondLst>
                <p:cond evt="onClick" delay="0">
                  <p:tgtEl>
                    <p:spTgt spid="892"/>
                  </p:tgtEl>
                </p:cond>
              </p:nextCondLst>
            </p:seq>
            <p:seq concurrent="1" nextAc="seek">
              <p:cTn id="3970" restart="whenNotActive" fill="hold" evtFilter="cancelBubble" nodeType="interactiveSeq">
                <p:stCondLst>
                  <p:cond evt="onClick" delay="0">
                    <p:tgtEl>
                      <p:spTgt spid="895"/>
                    </p:tgtEl>
                  </p:cond>
                </p:stCondLst>
                <p:endSync evt="end" delay="0">
                  <p:rtn val="all"/>
                </p:endSync>
                <p:childTnLst>
                  <p:par>
                    <p:cTn id="3971" fill="hold">
                      <p:stCondLst>
                        <p:cond delay="0"/>
                      </p:stCondLst>
                      <p:childTnLst>
                        <p:par>
                          <p:cTn id="3972" fill="hold">
                            <p:stCondLst>
                              <p:cond delay="0"/>
                            </p:stCondLst>
                            <p:childTnLst>
                              <p:par>
                                <p:cTn id="3973" presetID="1" presetClass="exit" presetSubtype="0" fill="hold" grpId="1" nodeType="withEffect">
                                  <p:stCondLst>
                                    <p:cond delay="0"/>
                                  </p:stCondLst>
                                  <p:childTnLst>
                                    <p:set>
                                      <p:cBhvr>
                                        <p:cTn id="3974" dur="1" fill="hold">
                                          <p:stCondLst>
                                            <p:cond delay="0"/>
                                          </p:stCondLst>
                                        </p:cTn>
                                        <p:tgtEl>
                                          <p:spTgt spid="895"/>
                                        </p:tgtEl>
                                        <p:attrNameLst>
                                          <p:attrName>style.visibility</p:attrName>
                                        </p:attrNameLst>
                                      </p:cBhvr>
                                      <p:to>
                                        <p:strVal val="hidden"/>
                                      </p:to>
                                    </p:set>
                                  </p:childTnLst>
                                </p:cTn>
                              </p:par>
                              <p:par>
                                <p:cTn id="3975" presetID="1" presetClass="exit" presetSubtype="0" fill="hold" grpId="1" nodeType="withEffect">
                                  <p:stCondLst>
                                    <p:cond delay="0"/>
                                  </p:stCondLst>
                                  <p:childTnLst>
                                    <p:set>
                                      <p:cBhvr>
                                        <p:cTn id="3976" dur="1" fill="hold">
                                          <p:stCondLst>
                                            <p:cond delay="0"/>
                                          </p:stCondLst>
                                        </p:cTn>
                                        <p:tgtEl>
                                          <p:spTgt spid="894"/>
                                        </p:tgtEl>
                                        <p:attrNameLst>
                                          <p:attrName>style.visibility</p:attrName>
                                        </p:attrNameLst>
                                      </p:cBhvr>
                                      <p:to>
                                        <p:strVal val="hidden"/>
                                      </p:to>
                                    </p:set>
                                  </p:childTnLst>
                                </p:cTn>
                              </p:par>
                              <p:par>
                                <p:cTn id="3977" presetID="1" presetClass="entr" presetSubtype="0" fill="hold" grpId="3" nodeType="withEffect">
                                  <p:stCondLst>
                                    <p:cond delay="0"/>
                                  </p:stCondLst>
                                  <p:childTnLst>
                                    <p:set>
                                      <p:cBhvr>
                                        <p:cTn id="3978" dur="1" fill="hold">
                                          <p:stCondLst>
                                            <p:cond delay="0"/>
                                          </p:stCondLst>
                                        </p:cTn>
                                        <p:tgtEl>
                                          <p:spTgt spid="893"/>
                                        </p:tgtEl>
                                        <p:attrNameLst>
                                          <p:attrName>style.visibility</p:attrName>
                                        </p:attrNameLst>
                                      </p:cBhvr>
                                      <p:to>
                                        <p:strVal val="visible"/>
                                      </p:to>
                                    </p:set>
                                  </p:childTnLst>
                                </p:cTn>
                              </p:par>
                              <p:par>
                                <p:cTn id="3979" presetID="1" presetClass="entr" presetSubtype="0" fill="hold" grpId="3" nodeType="withEffect">
                                  <p:stCondLst>
                                    <p:cond delay="0"/>
                                  </p:stCondLst>
                                  <p:childTnLst>
                                    <p:set>
                                      <p:cBhvr>
                                        <p:cTn id="3980" dur="1" fill="hold">
                                          <p:stCondLst>
                                            <p:cond delay="0"/>
                                          </p:stCondLst>
                                        </p:cTn>
                                        <p:tgtEl>
                                          <p:spTgt spid="892"/>
                                        </p:tgtEl>
                                        <p:attrNameLst>
                                          <p:attrName>style.visibility</p:attrName>
                                        </p:attrNameLst>
                                      </p:cBhvr>
                                      <p:to>
                                        <p:strVal val="visible"/>
                                      </p:to>
                                    </p:set>
                                  </p:childTnLst>
                                </p:cTn>
                              </p:par>
                            </p:childTnLst>
                          </p:cTn>
                        </p:par>
                      </p:childTnLst>
                    </p:cTn>
                  </p:par>
                </p:childTnLst>
              </p:cTn>
              <p:nextCondLst>
                <p:cond evt="onClick" delay="0">
                  <p:tgtEl>
                    <p:spTgt spid="895"/>
                  </p:tgtEl>
                </p:cond>
              </p:nextCondLst>
            </p:seq>
            <p:seq concurrent="1" nextAc="seek">
              <p:cTn id="3981" restart="whenNotActive" fill="hold" evtFilter="cancelBubble" nodeType="interactiveSeq">
                <p:stCondLst>
                  <p:cond evt="onClick" delay="0">
                    <p:tgtEl>
                      <p:spTgt spid="894"/>
                    </p:tgtEl>
                  </p:cond>
                </p:stCondLst>
                <p:endSync evt="end" delay="0">
                  <p:rtn val="all"/>
                </p:endSync>
                <p:childTnLst>
                  <p:par>
                    <p:cTn id="3982" fill="hold">
                      <p:stCondLst>
                        <p:cond delay="0"/>
                      </p:stCondLst>
                      <p:childTnLst>
                        <p:par>
                          <p:cTn id="3983" fill="hold">
                            <p:stCondLst>
                              <p:cond delay="0"/>
                            </p:stCondLst>
                            <p:childTnLst>
                              <p:par>
                                <p:cTn id="3984" presetID="1" presetClass="exit" presetSubtype="0" fill="hold" grpId="2" nodeType="withEffect">
                                  <p:stCondLst>
                                    <p:cond delay="0"/>
                                  </p:stCondLst>
                                  <p:childTnLst>
                                    <p:set>
                                      <p:cBhvr>
                                        <p:cTn id="3985" dur="1" fill="hold">
                                          <p:stCondLst>
                                            <p:cond delay="0"/>
                                          </p:stCondLst>
                                        </p:cTn>
                                        <p:tgtEl>
                                          <p:spTgt spid="894"/>
                                        </p:tgtEl>
                                        <p:attrNameLst>
                                          <p:attrName>style.visibility</p:attrName>
                                        </p:attrNameLst>
                                      </p:cBhvr>
                                      <p:to>
                                        <p:strVal val="hidden"/>
                                      </p:to>
                                    </p:set>
                                  </p:childTnLst>
                                </p:cTn>
                              </p:par>
                              <p:par>
                                <p:cTn id="3986" presetID="1" presetClass="exit" presetSubtype="0" fill="hold" grpId="2" nodeType="withEffect">
                                  <p:stCondLst>
                                    <p:cond delay="0"/>
                                  </p:stCondLst>
                                  <p:childTnLst>
                                    <p:set>
                                      <p:cBhvr>
                                        <p:cTn id="3987" dur="1" fill="hold">
                                          <p:stCondLst>
                                            <p:cond delay="0"/>
                                          </p:stCondLst>
                                        </p:cTn>
                                        <p:tgtEl>
                                          <p:spTgt spid="895"/>
                                        </p:tgtEl>
                                        <p:attrNameLst>
                                          <p:attrName>style.visibility</p:attrName>
                                        </p:attrNameLst>
                                      </p:cBhvr>
                                      <p:to>
                                        <p:strVal val="hidden"/>
                                      </p:to>
                                    </p:set>
                                  </p:childTnLst>
                                </p:cTn>
                              </p:par>
                              <p:par>
                                <p:cTn id="3988" presetID="1" presetClass="entr" presetSubtype="0" fill="hold" grpId="0" nodeType="withEffect">
                                  <p:stCondLst>
                                    <p:cond delay="0"/>
                                  </p:stCondLst>
                                  <p:childTnLst>
                                    <p:set>
                                      <p:cBhvr>
                                        <p:cTn id="3989" dur="1" fill="hold">
                                          <p:stCondLst>
                                            <p:cond delay="0"/>
                                          </p:stCondLst>
                                        </p:cTn>
                                        <p:tgtEl>
                                          <p:spTgt spid="896"/>
                                        </p:tgtEl>
                                        <p:attrNameLst>
                                          <p:attrName>style.visibility</p:attrName>
                                        </p:attrNameLst>
                                      </p:cBhvr>
                                      <p:to>
                                        <p:strVal val="visible"/>
                                      </p:to>
                                    </p:set>
                                  </p:childTnLst>
                                </p:cTn>
                              </p:par>
                              <p:par>
                                <p:cTn id="3990" presetID="1" presetClass="entr" presetSubtype="0" fill="hold" grpId="0" nodeType="withEffect">
                                  <p:stCondLst>
                                    <p:cond delay="0"/>
                                  </p:stCondLst>
                                  <p:childTnLst>
                                    <p:set>
                                      <p:cBhvr>
                                        <p:cTn id="3991"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894"/>
                  </p:tgtEl>
                </p:cond>
              </p:nextCondLst>
            </p:seq>
            <p:seq concurrent="1" nextAc="seek">
              <p:cTn id="3992" restart="whenNotActive" fill="hold" evtFilter="cancelBubble" nodeType="interactiveSeq">
                <p:stCondLst>
                  <p:cond evt="onClick" delay="0">
                    <p:tgtEl>
                      <p:spTgt spid="897"/>
                    </p:tgtEl>
                  </p:cond>
                </p:stCondLst>
                <p:endSync evt="end" delay="0">
                  <p:rtn val="all"/>
                </p:endSync>
                <p:childTnLst>
                  <p:par>
                    <p:cTn id="3993" fill="hold">
                      <p:stCondLst>
                        <p:cond delay="0"/>
                      </p:stCondLst>
                      <p:childTnLst>
                        <p:par>
                          <p:cTn id="3994" fill="hold">
                            <p:stCondLst>
                              <p:cond delay="0"/>
                            </p:stCondLst>
                            <p:childTnLst>
                              <p:par>
                                <p:cTn id="3995" presetID="1" presetClass="exit" presetSubtype="0" fill="hold" grpId="1" nodeType="withEffect">
                                  <p:stCondLst>
                                    <p:cond delay="0"/>
                                  </p:stCondLst>
                                  <p:childTnLst>
                                    <p:set>
                                      <p:cBhvr>
                                        <p:cTn id="3996" dur="1" fill="hold">
                                          <p:stCondLst>
                                            <p:cond delay="0"/>
                                          </p:stCondLst>
                                        </p:cTn>
                                        <p:tgtEl>
                                          <p:spTgt spid="896"/>
                                        </p:tgtEl>
                                        <p:attrNameLst>
                                          <p:attrName>style.visibility</p:attrName>
                                        </p:attrNameLst>
                                      </p:cBhvr>
                                      <p:to>
                                        <p:strVal val="hidden"/>
                                      </p:to>
                                    </p:set>
                                  </p:childTnLst>
                                </p:cTn>
                              </p:par>
                              <p:par>
                                <p:cTn id="3997" presetID="1" presetClass="exit" presetSubtype="0" fill="hold" grpId="1" nodeType="withEffect">
                                  <p:stCondLst>
                                    <p:cond delay="0"/>
                                  </p:stCondLst>
                                  <p:childTnLst>
                                    <p:set>
                                      <p:cBhvr>
                                        <p:cTn id="3998" dur="1" fill="hold">
                                          <p:stCondLst>
                                            <p:cond delay="0"/>
                                          </p:stCondLst>
                                        </p:cTn>
                                        <p:tgtEl>
                                          <p:spTgt spid="897"/>
                                        </p:tgtEl>
                                        <p:attrNameLst>
                                          <p:attrName>style.visibility</p:attrName>
                                        </p:attrNameLst>
                                      </p:cBhvr>
                                      <p:to>
                                        <p:strVal val="hidden"/>
                                      </p:to>
                                    </p:set>
                                  </p:childTnLst>
                                </p:cTn>
                              </p:par>
                              <p:par>
                                <p:cTn id="3999" presetID="1" presetClass="entr" presetSubtype="0" fill="hold" grpId="0" nodeType="withEffect">
                                  <p:stCondLst>
                                    <p:cond delay="0"/>
                                  </p:stCondLst>
                                  <p:childTnLst>
                                    <p:set>
                                      <p:cBhvr>
                                        <p:cTn id="4000" dur="1" fill="hold">
                                          <p:stCondLst>
                                            <p:cond delay="0"/>
                                          </p:stCondLst>
                                        </p:cTn>
                                        <p:tgtEl>
                                          <p:spTgt spid="895"/>
                                        </p:tgtEl>
                                        <p:attrNameLst>
                                          <p:attrName>style.visibility</p:attrName>
                                        </p:attrNameLst>
                                      </p:cBhvr>
                                      <p:to>
                                        <p:strVal val="visible"/>
                                      </p:to>
                                    </p:set>
                                  </p:childTnLst>
                                </p:cTn>
                              </p:par>
                              <p:par>
                                <p:cTn id="4001" presetID="1" presetClass="entr" presetSubtype="0" fill="hold" grpId="0" nodeType="withEffect">
                                  <p:stCondLst>
                                    <p:cond delay="0"/>
                                  </p:stCondLst>
                                  <p:childTnLst>
                                    <p:set>
                                      <p:cBhvr>
                                        <p:cTn id="4002" dur="1" fill="hold">
                                          <p:stCondLst>
                                            <p:cond delay="0"/>
                                          </p:stCondLst>
                                        </p:cTn>
                                        <p:tgtEl>
                                          <p:spTgt spid="894"/>
                                        </p:tgtEl>
                                        <p:attrNameLst>
                                          <p:attrName>style.visibility</p:attrName>
                                        </p:attrNameLst>
                                      </p:cBhvr>
                                      <p:to>
                                        <p:strVal val="visible"/>
                                      </p:to>
                                    </p:set>
                                  </p:childTnLst>
                                </p:cTn>
                              </p:par>
                            </p:childTnLst>
                          </p:cTn>
                        </p:par>
                      </p:childTnLst>
                    </p:cTn>
                  </p:par>
                </p:childTnLst>
              </p:cTn>
              <p:nextCondLst>
                <p:cond evt="onClick" delay="0">
                  <p:tgtEl>
                    <p:spTgt spid="897"/>
                  </p:tgtEl>
                </p:cond>
              </p:nextCondLst>
            </p:seq>
            <p:seq concurrent="1" nextAc="seek">
              <p:cTn id="4003" restart="whenNotActive" fill="hold" evtFilter="cancelBubble" nodeType="interactiveSeq">
                <p:stCondLst>
                  <p:cond evt="onClick" delay="0">
                    <p:tgtEl>
                      <p:spTgt spid="896"/>
                    </p:tgtEl>
                  </p:cond>
                </p:stCondLst>
                <p:endSync evt="end" delay="0">
                  <p:rtn val="all"/>
                </p:endSync>
                <p:childTnLst>
                  <p:par>
                    <p:cTn id="4004" fill="hold">
                      <p:stCondLst>
                        <p:cond delay="0"/>
                      </p:stCondLst>
                      <p:childTnLst>
                        <p:par>
                          <p:cTn id="4005" fill="hold">
                            <p:stCondLst>
                              <p:cond delay="0"/>
                            </p:stCondLst>
                            <p:childTnLst>
                              <p:par>
                                <p:cTn id="4006" presetID="1" presetClass="exit" presetSubtype="0" fill="hold" grpId="2" nodeType="withEffect">
                                  <p:stCondLst>
                                    <p:cond delay="0"/>
                                  </p:stCondLst>
                                  <p:childTnLst>
                                    <p:set>
                                      <p:cBhvr>
                                        <p:cTn id="4007" dur="1" fill="hold">
                                          <p:stCondLst>
                                            <p:cond delay="0"/>
                                          </p:stCondLst>
                                        </p:cTn>
                                        <p:tgtEl>
                                          <p:spTgt spid="896"/>
                                        </p:tgtEl>
                                        <p:attrNameLst>
                                          <p:attrName>style.visibility</p:attrName>
                                        </p:attrNameLst>
                                      </p:cBhvr>
                                      <p:to>
                                        <p:strVal val="hidden"/>
                                      </p:to>
                                    </p:set>
                                  </p:childTnLst>
                                </p:cTn>
                              </p:par>
                              <p:par>
                                <p:cTn id="4008" presetID="1" presetClass="exit" presetSubtype="0" fill="hold" grpId="3" nodeType="withEffect">
                                  <p:stCondLst>
                                    <p:cond delay="0"/>
                                  </p:stCondLst>
                                  <p:childTnLst>
                                    <p:set>
                                      <p:cBhvr>
                                        <p:cTn id="4009" dur="1" fill="hold">
                                          <p:stCondLst>
                                            <p:cond delay="0"/>
                                          </p:stCondLst>
                                        </p:cTn>
                                        <p:tgtEl>
                                          <p:spTgt spid="897"/>
                                        </p:tgtEl>
                                        <p:attrNameLst>
                                          <p:attrName>style.visibility</p:attrName>
                                        </p:attrNameLst>
                                      </p:cBhvr>
                                      <p:to>
                                        <p:strVal val="hidden"/>
                                      </p:to>
                                    </p:set>
                                  </p:childTnLst>
                                </p:cTn>
                              </p:par>
                              <p:par>
                                <p:cTn id="4010" presetID="1" presetClass="entr" presetSubtype="0" fill="hold" grpId="0" nodeType="withEffect">
                                  <p:stCondLst>
                                    <p:cond delay="0"/>
                                  </p:stCondLst>
                                  <p:childTnLst>
                                    <p:set>
                                      <p:cBhvr>
                                        <p:cTn id="4011" dur="1" fill="hold">
                                          <p:stCondLst>
                                            <p:cond delay="0"/>
                                          </p:stCondLst>
                                        </p:cTn>
                                        <p:tgtEl>
                                          <p:spTgt spid="899"/>
                                        </p:tgtEl>
                                        <p:attrNameLst>
                                          <p:attrName>style.visibility</p:attrName>
                                        </p:attrNameLst>
                                      </p:cBhvr>
                                      <p:to>
                                        <p:strVal val="visible"/>
                                      </p:to>
                                    </p:set>
                                  </p:childTnLst>
                                </p:cTn>
                              </p:par>
                              <p:par>
                                <p:cTn id="4012" presetID="1" presetClass="entr" presetSubtype="0" fill="hold" grpId="0" nodeType="withEffect">
                                  <p:stCondLst>
                                    <p:cond delay="0"/>
                                  </p:stCondLst>
                                  <p:childTnLst>
                                    <p:set>
                                      <p:cBhvr>
                                        <p:cTn id="4013" dur="1" fill="hold">
                                          <p:stCondLst>
                                            <p:cond delay="0"/>
                                          </p:stCondLst>
                                        </p:cTn>
                                        <p:tgtEl>
                                          <p:spTgt spid="898"/>
                                        </p:tgtEl>
                                        <p:attrNameLst>
                                          <p:attrName>style.visibility</p:attrName>
                                        </p:attrNameLst>
                                      </p:cBhvr>
                                      <p:to>
                                        <p:strVal val="visible"/>
                                      </p:to>
                                    </p:set>
                                  </p:childTnLst>
                                </p:cTn>
                              </p:par>
                            </p:childTnLst>
                          </p:cTn>
                        </p:par>
                      </p:childTnLst>
                    </p:cTn>
                  </p:par>
                </p:childTnLst>
              </p:cTn>
              <p:nextCondLst>
                <p:cond evt="onClick" delay="0">
                  <p:tgtEl>
                    <p:spTgt spid="896"/>
                  </p:tgtEl>
                </p:cond>
              </p:nextCondLst>
            </p:seq>
            <p:seq concurrent="1" nextAc="seek">
              <p:cTn id="4014" restart="whenNotActive" fill="hold" evtFilter="cancelBubble" nodeType="interactiveSeq">
                <p:stCondLst>
                  <p:cond evt="onClick" delay="0">
                    <p:tgtEl>
                      <p:spTgt spid="899"/>
                    </p:tgtEl>
                  </p:cond>
                </p:stCondLst>
                <p:endSync evt="end" delay="0">
                  <p:rtn val="all"/>
                </p:endSync>
                <p:childTnLst>
                  <p:par>
                    <p:cTn id="4015" fill="hold">
                      <p:stCondLst>
                        <p:cond delay="0"/>
                      </p:stCondLst>
                      <p:childTnLst>
                        <p:par>
                          <p:cTn id="4016" fill="hold">
                            <p:stCondLst>
                              <p:cond delay="0"/>
                            </p:stCondLst>
                            <p:childTnLst>
                              <p:par>
                                <p:cTn id="4017" presetID="1" presetClass="exit" presetSubtype="0" fill="hold" grpId="1" nodeType="withEffect">
                                  <p:stCondLst>
                                    <p:cond delay="0"/>
                                  </p:stCondLst>
                                  <p:childTnLst>
                                    <p:set>
                                      <p:cBhvr>
                                        <p:cTn id="4018" dur="1" fill="hold">
                                          <p:stCondLst>
                                            <p:cond delay="0"/>
                                          </p:stCondLst>
                                        </p:cTn>
                                        <p:tgtEl>
                                          <p:spTgt spid="899"/>
                                        </p:tgtEl>
                                        <p:attrNameLst>
                                          <p:attrName>style.visibility</p:attrName>
                                        </p:attrNameLst>
                                      </p:cBhvr>
                                      <p:to>
                                        <p:strVal val="hidden"/>
                                      </p:to>
                                    </p:set>
                                  </p:childTnLst>
                                </p:cTn>
                              </p:par>
                              <p:par>
                                <p:cTn id="4019" presetID="1" presetClass="exit" presetSubtype="0" fill="hold" grpId="1" nodeType="withEffect">
                                  <p:stCondLst>
                                    <p:cond delay="0"/>
                                  </p:stCondLst>
                                  <p:childTnLst>
                                    <p:set>
                                      <p:cBhvr>
                                        <p:cTn id="4020" dur="1" fill="hold">
                                          <p:stCondLst>
                                            <p:cond delay="0"/>
                                          </p:stCondLst>
                                        </p:cTn>
                                        <p:tgtEl>
                                          <p:spTgt spid="898"/>
                                        </p:tgtEl>
                                        <p:attrNameLst>
                                          <p:attrName>style.visibility</p:attrName>
                                        </p:attrNameLst>
                                      </p:cBhvr>
                                      <p:to>
                                        <p:strVal val="hidden"/>
                                      </p:to>
                                    </p:set>
                                  </p:childTnLst>
                                </p:cTn>
                              </p:par>
                              <p:par>
                                <p:cTn id="4021" presetID="1" presetClass="entr" presetSubtype="0" fill="hold" grpId="3" nodeType="withEffect">
                                  <p:stCondLst>
                                    <p:cond delay="0"/>
                                  </p:stCondLst>
                                  <p:childTnLst>
                                    <p:set>
                                      <p:cBhvr>
                                        <p:cTn id="4022" dur="1" fill="hold">
                                          <p:stCondLst>
                                            <p:cond delay="0"/>
                                          </p:stCondLst>
                                        </p:cTn>
                                        <p:tgtEl>
                                          <p:spTgt spid="896"/>
                                        </p:tgtEl>
                                        <p:attrNameLst>
                                          <p:attrName>style.visibility</p:attrName>
                                        </p:attrNameLst>
                                      </p:cBhvr>
                                      <p:to>
                                        <p:strVal val="visible"/>
                                      </p:to>
                                    </p:set>
                                  </p:childTnLst>
                                </p:cTn>
                              </p:par>
                              <p:par>
                                <p:cTn id="4023" presetID="1" presetClass="entr" presetSubtype="0" fill="hold" grpId="2" nodeType="withEffect">
                                  <p:stCondLst>
                                    <p:cond delay="0"/>
                                  </p:stCondLst>
                                  <p:childTnLst>
                                    <p:set>
                                      <p:cBhvr>
                                        <p:cTn id="4024"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899"/>
                  </p:tgtEl>
                </p:cond>
              </p:nextCondLst>
            </p:seq>
            <p:seq concurrent="1" nextAc="seek">
              <p:cTn id="4025" restart="whenNotActive" fill="hold" evtFilter="cancelBubble" nodeType="interactiveSeq">
                <p:stCondLst>
                  <p:cond evt="onClick" delay="0">
                    <p:tgtEl>
                      <p:spTgt spid="898"/>
                    </p:tgtEl>
                  </p:cond>
                </p:stCondLst>
                <p:endSync evt="end" delay="0">
                  <p:rtn val="all"/>
                </p:endSync>
                <p:childTnLst>
                  <p:par>
                    <p:cTn id="4026" fill="hold">
                      <p:stCondLst>
                        <p:cond delay="0"/>
                      </p:stCondLst>
                      <p:childTnLst>
                        <p:par>
                          <p:cTn id="4027" fill="hold">
                            <p:stCondLst>
                              <p:cond delay="0"/>
                            </p:stCondLst>
                            <p:childTnLst>
                              <p:par>
                                <p:cTn id="4028" presetID="1" presetClass="exit" presetSubtype="0" fill="hold" grpId="2" nodeType="withEffect">
                                  <p:stCondLst>
                                    <p:cond delay="0"/>
                                  </p:stCondLst>
                                  <p:childTnLst>
                                    <p:set>
                                      <p:cBhvr>
                                        <p:cTn id="4029" dur="1" fill="hold">
                                          <p:stCondLst>
                                            <p:cond delay="0"/>
                                          </p:stCondLst>
                                        </p:cTn>
                                        <p:tgtEl>
                                          <p:spTgt spid="898"/>
                                        </p:tgtEl>
                                        <p:attrNameLst>
                                          <p:attrName>style.visibility</p:attrName>
                                        </p:attrNameLst>
                                      </p:cBhvr>
                                      <p:to>
                                        <p:strVal val="hidden"/>
                                      </p:to>
                                    </p:set>
                                  </p:childTnLst>
                                </p:cTn>
                              </p:par>
                              <p:par>
                                <p:cTn id="4030" presetID="1" presetClass="exit" presetSubtype="0" fill="hold" grpId="2" nodeType="withEffect">
                                  <p:stCondLst>
                                    <p:cond delay="0"/>
                                  </p:stCondLst>
                                  <p:childTnLst>
                                    <p:set>
                                      <p:cBhvr>
                                        <p:cTn id="4031" dur="1" fill="hold">
                                          <p:stCondLst>
                                            <p:cond delay="0"/>
                                          </p:stCondLst>
                                        </p:cTn>
                                        <p:tgtEl>
                                          <p:spTgt spid="899"/>
                                        </p:tgtEl>
                                        <p:attrNameLst>
                                          <p:attrName>style.visibility</p:attrName>
                                        </p:attrNameLst>
                                      </p:cBhvr>
                                      <p:to>
                                        <p:strVal val="hidden"/>
                                      </p:to>
                                    </p:set>
                                  </p:childTnLst>
                                </p:cTn>
                              </p:par>
                              <p:par>
                                <p:cTn id="4032" presetID="1" presetClass="entr" presetSubtype="0" fill="hold" grpId="3" nodeType="withEffect">
                                  <p:stCondLst>
                                    <p:cond delay="0"/>
                                  </p:stCondLst>
                                  <p:childTnLst>
                                    <p:set>
                                      <p:cBhvr>
                                        <p:cTn id="4033" dur="1" fill="hold">
                                          <p:stCondLst>
                                            <p:cond delay="0"/>
                                          </p:stCondLst>
                                        </p:cTn>
                                        <p:tgtEl>
                                          <p:spTgt spid="901"/>
                                        </p:tgtEl>
                                        <p:attrNameLst>
                                          <p:attrName>style.visibility</p:attrName>
                                        </p:attrNameLst>
                                      </p:cBhvr>
                                      <p:to>
                                        <p:strVal val="visible"/>
                                      </p:to>
                                    </p:set>
                                  </p:childTnLst>
                                </p:cTn>
                              </p:par>
                              <p:par>
                                <p:cTn id="4034" presetID="1" presetClass="entr" presetSubtype="0" fill="hold" grpId="3" nodeType="withEffect">
                                  <p:stCondLst>
                                    <p:cond delay="0"/>
                                  </p:stCondLst>
                                  <p:childTnLst>
                                    <p:set>
                                      <p:cBhvr>
                                        <p:cTn id="4035" dur="1" fill="hold">
                                          <p:stCondLst>
                                            <p:cond delay="0"/>
                                          </p:stCondLst>
                                        </p:cTn>
                                        <p:tgtEl>
                                          <p:spTgt spid="900"/>
                                        </p:tgtEl>
                                        <p:attrNameLst>
                                          <p:attrName>style.visibility</p:attrName>
                                        </p:attrNameLst>
                                      </p:cBhvr>
                                      <p:to>
                                        <p:strVal val="visible"/>
                                      </p:to>
                                    </p:set>
                                  </p:childTnLst>
                                </p:cTn>
                              </p:par>
                            </p:childTnLst>
                          </p:cTn>
                        </p:par>
                      </p:childTnLst>
                    </p:cTn>
                  </p:par>
                </p:childTnLst>
              </p:cTn>
              <p:nextCondLst>
                <p:cond evt="onClick" delay="0">
                  <p:tgtEl>
                    <p:spTgt spid="898"/>
                  </p:tgtEl>
                </p:cond>
              </p:nextCondLst>
            </p:seq>
            <p:seq concurrent="1" nextAc="seek">
              <p:cTn id="4036" restart="whenNotActive" fill="hold" evtFilter="cancelBubble" nodeType="interactiveSeq">
                <p:stCondLst>
                  <p:cond evt="onClick" delay="0">
                    <p:tgtEl>
                      <p:spTgt spid="901"/>
                    </p:tgtEl>
                  </p:cond>
                </p:stCondLst>
                <p:endSync evt="end" delay="0">
                  <p:rtn val="all"/>
                </p:endSync>
                <p:childTnLst>
                  <p:par>
                    <p:cTn id="4037" fill="hold">
                      <p:stCondLst>
                        <p:cond delay="0"/>
                      </p:stCondLst>
                      <p:childTnLst>
                        <p:par>
                          <p:cTn id="4038" fill="hold">
                            <p:stCondLst>
                              <p:cond delay="0"/>
                            </p:stCondLst>
                            <p:childTnLst>
                              <p:par>
                                <p:cTn id="4039" presetID="1" presetClass="exit" presetSubtype="0" fill="hold" grpId="1" nodeType="withEffect">
                                  <p:stCondLst>
                                    <p:cond delay="0"/>
                                  </p:stCondLst>
                                  <p:childTnLst>
                                    <p:set>
                                      <p:cBhvr>
                                        <p:cTn id="4040" dur="1" fill="hold">
                                          <p:stCondLst>
                                            <p:cond delay="0"/>
                                          </p:stCondLst>
                                        </p:cTn>
                                        <p:tgtEl>
                                          <p:spTgt spid="901"/>
                                        </p:tgtEl>
                                        <p:attrNameLst>
                                          <p:attrName>style.visibility</p:attrName>
                                        </p:attrNameLst>
                                      </p:cBhvr>
                                      <p:to>
                                        <p:strVal val="hidden"/>
                                      </p:to>
                                    </p:set>
                                  </p:childTnLst>
                                </p:cTn>
                              </p:par>
                              <p:par>
                                <p:cTn id="4041" presetID="1" presetClass="exit" presetSubtype="0" fill="hold" grpId="1" nodeType="withEffect">
                                  <p:stCondLst>
                                    <p:cond delay="0"/>
                                  </p:stCondLst>
                                  <p:childTnLst>
                                    <p:set>
                                      <p:cBhvr>
                                        <p:cTn id="4042" dur="1" fill="hold">
                                          <p:stCondLst>
                                            <p:cond delay="0"/>
                                          </p:stCondLst>
                                        </p:cTn>
                                        <p:tgtEl>
                                          <p:spTgt spid="900"/>
                                        </p:tgtEl>
                                        <p:attrNameLst>
                                          <p:attrName>style.visibility</p:attrName>
                                        </p:attrNameLst>
                                      </p:cBhvr>
                                      <p:to>
                                        <p:strVal val="hidden"/>
                                      </p:to>
                                    </p:set>
                                  </p:childTnLst>
                                </p:cTn>
                              </p:par>
                              <p:par>
                                <p:cTn id="4043" presetID="1" presetClass="entr" presetSubtype="0" fill="hold" grpId="3" nodeType="withEffect">
                                  <p:stCondLst>
                                    <p:cond delay="0"/>
                                  </p:stCondLst>
                                  <p:childTnLst>
                                    <p:set>
                                      <p:cBhvr>
                                        <p:cTn id="4044" dur="1" fill="hold">
                                          <p:stCondLst>
                                            <p:cond delay="0"/>
                                          </p:stCondLst>
                                        </p:cTn>
                                        <p:tgtEl>
                                          <p:spTgt spid="899"/>
                                        </p:tgtEl>
                                        <p:attrNameLst>
                                          <p:attrName>style.visibility</p:attrName>
                                        </p:attrNameLst>
                                      </p:cBhvr>
                                      <p:to>
                                        <p:strVal val="visible"/>
                                      </p:to>
                                    </p:set>
                                  </p:childTnLst>
                                </p:cTn>
                              </p:par>
                              <p:par>
                                <p:cTn id="4045" presetID="1" presetClass="entr" presetSubtype="0" fill="hold" grpId="3" nodeType="withEffect">
                                  <p:stCondLst>
                                    <p:cond delay="0"/>
                                  </p:stCondLst>
                                  <p:childTnLst>
                                    <p:set>
                                      <p:cBhvr>
                                        <p:cTn id="4046" dur="1" fill="hold">
                                          <p:stCondLst>
                                            <p:cond delay="0"/>
                                          </p:stCondLst>
                                        </p:cTn>
                                        <p:tgtEl>
                                          <p:spTgt spid="898"/>
                                        </p:tgtEl>
                                        <p:attrNameLst>
                                          <p:attrName>style.visibility</p:attrName>
                                        </p:attrNameLst>
                                      </p:cBhvr>
                                      <p:to>
                                        <p:strVal val="visible"/>
                                      </p:to>
                                    </p:set>
                                  </p:childTnLst>
                                </p:cTn>
                              </p:par>
                            </p:childTnLst>
                          </p:cTn>
                        </p:par>
                      </p:childTnLst>
                    </p:cTn>
                  </p:par>
                </p:childTnLst>
              </p:cTn>
              <p:nextCondLst>
                <p:cond evt="onClick" delay="0">
                  <p:tgtEl>
                    <p:spTgt spid="901"/>
                  </p:tgtEl>
                </p:cond>
              </p:nextCondLst>
            </p:seq>
            <p:seq concurrent="1" nextAc="seek">
              <p:cTn id="4047" restart="whenNotActive" fill="hold" evtFilter="cancelBubble" nodeType="interactiveSeq">
                <p:stCondLst>
                  <p:cond evt="onClick" delay="0">
                    <p:tgtEl>
                      <p:spTgt spid="900"/>
                    </p:tgtEl>
                  </p:cond>
                </p:stCondLst>
                <p:endSync evt="end" delay="0">
                  <p:rtn val="all"/>
                </p:endSync>
                <p:childTnLst>
                  <p:par>
                    <p:cTn id="4048" fill="hold">
                      <p:stCondLst>
                        <p:cond delay="0"/>
                      </p:stCondLst>
                      <p:childTnLst>
                        <p:par>
                          <p:cTn id="4049" fill="hold">
                            <p:stCondLst>
                              <p:cond delay="0"/>
                            </p:stCondLst>
                            <p:childTnLst>
                              <p:par>
                                <p:cTn id="4050" presetID="1" presetClass="exit" presetSubtype="0" fill="hold" grpId="2" nodeType="withEffect">
                                  <p:stCondLst>
                                    <p:cond delay="0"/>
                                  </p:stCondLst>
                                  <p:childTnLst>
                                    <p:set>
                                      <p:cBhvr>
                                        <p:cTn id="4051" dur="1" fill="hold">
                                          <p:stCondLst>
                                            <p:cond delay="0"/>
                                          </p:stCondLst>
                                        </p:cTn>
                                        <p:tgtEl>
                                          <p:spTgt spid="900"/>
                                        </p:tgtEl>
                                        <p:attrNameLst>
                                          <p:attrName>style.visibility</p:attrName>
                                        </p:attrNameLst>
                                      </p:cBhvr>
                                      <p:to>
                                        <p:strVal val="hidden"/>
                                      </p:to>
                                    </p:set>
                                  </p:childTnLst>
                                </p:cTn>
                              </p:par>
                              <p:par>
                                <p:cTn id="4052" presetID="1" presetClass="exit" presetSubtype="0" fill="hold" grpId="2" nodeType="withEffect">
                                  <p:stCondLst>
                                    <p:cond delay="0"/>
                                  </p:stCondLst>
                                  <p:childTnLst>
                                    <p:set>
                                      <p:cBhvr>
                                        <p:cTn id="4053" dur="1" fill="hold">
                                          <p:stCondLst>
                                            <p:cond delay="0"/>
                                          </p:stCondLst>
                                        </p:cTn>
                                        <p:tgtEl>
                                          <p:spTgt spid="901"/>
                                        </p:tgtEl>
                                        <p:attrNameLst>
                                          <p:attrName>style.visibility</p:attrName>
                                        </p:attrNameLst>
                                      </p:cBhvr>
                                      <p:to>
                                        <p:strVal val="hidden"/>
                                      </p:to>
                                    </p:set>
                                  </p:childTnLst>
                                </p:cTn>
                              </p:par>
                              <p:par>
                                <p:cTn id="4054" presetID="1" presetClass="entr" presetSubtype="0" fill="hold" grpId="3" nodeType="withEffect">
                                  <p:stCondLst>
                                    <p:cond delay="0"/>
                                  </p:stCondLst>
                                  <p:childTnLst>
                                    <p:set>
                                      <p:cBhvr>
                                        <p:cTn id="4055" dur="1" fill="hold">
                                          <p:stCondLst>
                                            <p:cond delay="0"/>
                                          </p:stCondLst>
                                        </p:cTn>
                                        <p:tgtEl>
                                          <p:spTgt spid="903"/>
                                        </p:tgtEl>
                                        <p:attrNameLst>
                                          <p:attrName>style.visibility</p:attrName>
                                        </p:attrNameLst>
                                      </p:cBhvr>
                                      <p:to>
                                        <p:strVal val="visible"/>
                                      </p:to>
                                    </p:set>
                                  </p:childTnLst>
                                </p:cTn>
                              </p:par>
                              <p:par>
                                <p:cTn id="4056" presetID="1" presetClass="entr" presetSubtype="0" fill="hold" grpId="3" nodeType="withEffect">
                                  <p:stCondLst>
                                    <p:cond delay="0"/>
                                  </p:stCondLst>
                                  <p:childTnLst>
                                    <p:set>
                                      <p:cBhvr>
                                        <p:cTn id="4057" dur="1" fill="hold">
                                          <p:stCondLst>
                                            <p:cond delay="0"/>
                                          </p:stCondLst>
                                        </p:cTn>
                                        <p:tgtEl>
                                          <p:spTgt spid="902"/>
                                        </p:tgtEl>
                                        <p:attrNameLst>
                                          <p:attrName>style.visibility</p:attrName>
                                        </p:attrNameLst>
                                      </p:cBhvr>
                                      <p:to>
                                        <p:strVal val="visible"/>
                                      </p:to>
                                    </p:set>
                                  </p:childTnLst>
                                </p:cTn>
                              </p:par>
                            </p:childTnLst>
                          </p:cTn>
                        </p:par>
                      </p:childTnLst>
                    </p:cTn>
                  </p:par>
                </p:childTnLst>
              </p:cTn>
              <p:nextCondLst>
                <p:cond evt="onClick" delay="0">
                  <p:tgtEl>
                    <p:spTgt spid="900"/>
                  </p:tgtEl>
                </p:cond>
              </p:nextCondLst>
            </p:seq>
            <p:seq concurrent="1" nextAc="seek">
              <p:cTn id="4058" restart="whenNotActive" fill="hold" evtFilter="cancelBubble" nodeType="interactiveSeq">
                <p:stCondLst>
                  <p:cond evt="onClick" delay="0">
                    <p:tgtEl>
                      <p:spTgt spid="903"/>
                    </p:tgtEl>
                  </p:cond>
                </p:stCondLst>
                <p:endSync evt="end" delay="0">
                  <p:rtn val="all"/>
                </p:endSync>
                <p:childTnLst>
                  <p:par>
                    <p:cTn id="4059" fill="hold">
                      <p:stCondLst>
                        <p:cond delay="0"/>
                      </p:stCondLst>
                      <p:childTnLst>
                        <p:par>
                          <p:cTn id="4060" fill="hold">
                            <p:stCondLst>
                              <p:cond delay="0"/>
                            </p:stCondLst>
                            <p:childTnLst>
                              <p:par>
                                <p:cTn id="4061" presetID="1" presetClass="exit" presetSubtype="0" fill="hold" grpId="1" nodeType="withEffect">
                                  <p:stCondLst>
                                    <p:cond delay="0"/>
                                  </p:stCondLst>
                                  <p:childTnLst>
                                    <p:set>
                                      <p:cBhvr>
                                        <p:cTn id="4062" dur="1" fill="hold">
                                          <p:stCondLst>
                                            <p:cond delay="0"/>
                                          </p:stCondLst>
                                        </p:cTn>
                                        <p:tgtEl>
                                          <p:spTgt spid="903"/>
                                        </p:tgtEl>
                                        <p:attrNameLst>
                                          <p:attrName>style.visibility</p:attrName>
                                        </p:attrNameLst>
                                      </p:cBhvr>
                                      <p:to>
                                        <p:strVal val="hidden"/>
                                      </p:to>
                                    </p:set>
                                  </p:childTnLst>
                                </p:cTn>
                              </p:par>
                              <p:par>
                                <p:cTn id="4063" presetID="1" presetClass="exit" presetSubtype="0" fill="hold" grpId="1" nodeType="withEffect">
                                  <p:stCondLst>
                                    <p:cond delay="0"/>
                                  </p:stCondLst>
                                  <p:childTnLst>
                                    <p:set>
                                      <p:cBhvr>
                                        <p:cTn id="4064" dur="1" fill="hold">
                                          <p:stCondLst>
                                            <p:cond delay="0"/>
                                          </p:stCondLst>
                                        </p:cTn>
                                        <p:tgtEl>
                                          <p:spTgt spid="902"/>
                                        </p:tgtEl>
                                        <p:attrNameLst>
                                          <p:attrName>style.visibility</p:attrName>
                                        </p:attrNameLst>
                                      </p:cBhvr>
                                      <p:to>
                                        <p:strVal val="hidden"/>
                                      </p:to>
                                    </p:set>
                                  </p:childTnLst>
                                </p:cTn>
                              </p:par>
                              <p:par>
                                <p:cTn id="4065" presetID="1" presetClass="entr" presetSubtype="0" fill="hold" grpId="0" nodeType="withEffect">
                                  <p:stCondLst>
                                    <p:cond delay="0"/>
                                  </p:stCondLst>
                                  <p:childTnLst>
                                    <p:set>
                                      <p:cBhvr>
                                        <p:cTn id="4066" dur="1" fill="hold">
                                          <p:stCondLst>
                                            <p:cond delay="0"/>
                                          </p:stCondLst>
                                        </p:cTn>
                                        <p:tgtEl>
                                          <p:spTgt spid="901"/>
                                        </p:tgtEl>
                                        <p:attrNameLst>
                                          <p:attrName>style.visibility</p:attrName>
                                        </p:attrNameLst>
                                      </p:cBhvr>
                                      <p:to>
                                        <p:strVal val="visible"/>
                                      </p:to>
                                    </p:set>
                                  </p:childTnLst>
                                </p:cTn>
                              </p:par>
                              <p:par>
                                <p:cTn id="4067" presetID="1" presetClass="entr" presetSubtype="0" fill="hold" grpId="0" nodeType="withEffect">
                                  <p:stCondLst>
                                    <p:cond delay="0"/>
                                  </p:stCondLst>
                                  <p:childTnLst>
                                    <p:set>
                                      <p:cBhvr>
                                        <p:cTn id="4068" dur="1" fill="hold">
                                          <p:stCondLst>
                                            <p:cond delay="0"/>
                                          </p:stCondLst>
                                        </p:cTn>
                                        <p:tgtEl>
                                          <p:spTgt spid="900"/>
                                        </p:tgtEl>
                                        <p:attrNameLst>
                                          <p:attrName>style.visibility</p:attrName>
                                        </p:attrNameLst>
                                      </p:cBhvr>
                                      <p:to>
                                        <p:strVal val="visible"/>
                                      </p:to>
                                    </p:set>
                                  </p:childTnLst>
                                </p:cTn>
                              </p:par>
                            </p:childTnLst>
                          </p:cTn>
                        </p:par>
                      </p:childTnLst>
                    </p:cTn>
                  </p:par>
                </p:childTnLst>
              </p:cTn>
              <p:nextCondLst>
                <p:cond evt="onClick" delay="0">
                  <p:tgtEl>
                    <p:spTgt spid="903"/>
                  </p:tgtEl>
                </p:cond>
              </p:nextCondLst>
            </p:seq>
            <p:seq concurrent="1" nextAc="seek">
              <p:cTn id="4069" restart="whenNotActive" fill="hold" evtFilter="cancelBubble" nodeType="interactiveSeq">
                <p:stCondLst>
                  <p:cond evt="onClick" delay="0">
                    <p:tgtEl>
                      <p:spTgt spid="902"/>
                    </p:tgtEl>
                  </p:cond>
                </p:stCondLst>
                <p:endSync evt="end" delay="0">
                  <p:rtn val="all"/>
                </p:endSync>
                <p:childTnLst>
                  <p:par>
                    <p:cTn id="4070" fill="hold">
                      <p:stCondLst>
                        <p:cond delay="0"/>
                      </p:stCondLst>
                      <p:childTnLst>
                        <p:par>
                          <p:cTn id="4071" fill="hold">
                            <p:stCondLst>
                              <p:cond delay="0"/>
                            </p:stCondLst>
                            <p:childTnLst>
                              <p:par>
                                <p:cTn id="4072" presetID="1" presetClass="exit" presetSubtype="0" fill="hold" grpId="2" nodeType="withEffect">
                                  <p:stCondLst>
                                    <p:cond delay="0"/>
                                  </p:stCondLst>
                                  <p:childTnLst>
                                    <p:set>
                                      <p:cBhvr>
                                        <p:cTn id="4073" dur="1" fill="hold">
                                          <p:stCondLst>
                                            <p:cond delay="0"/>
                                          </p:stCondLst>
                                        </p:cTn>
                                        <p:tgtEl>
                                          <p:spTgt spid="902"/>
                                        </p:tgtEl>
                                        <p:attrNameLst>
                                          <p:attrName>style.visibility</p:attrName>
                                        </p:attrNameLst>
                                      </p:cBhvr>
                                      <p:to>
                                        <p:strVal val="hidden"/>
                                      </p:to>
                                    </p:set>
                                  </p:childTnLst>
                                </p:cTn>
                              </p:par>
                              <p:par>
                                <p:cTn id="4074" presetID="1" presetClass="exit" presetSubtype="0" fill="hold" grpId="2" nodeType="withEffect">
                                  <p:stCondLst>
                                    <p:cond delay="0"/>
                                  </p:stCondLst>
                                  <p:childTnLst>
                                    <p:set>
                                      <p:cBhvr>
                                        <p:cTn id="4075" dur="1" fill="hold">
                                          <p:stCondLst>
                                            <p:cond delay="0"/>
                                          </p:stCondLst>
                                        </p:cTn>
                                        <p:tgtEl>
                                          <p:spTgt spid="903"/>
                                        </p:tgtEl>
                                        <p:attrNameLst>
                                          <p:attrName>style.visibility</p:attrName>
                                        </p:attrNameLst>
                                      </p:cBhvr>
                                      <p:to>
                                        <p:strVal val="hidden"/>
                                      </p:to>
                                    </p:set>
                                  </p:childTnLst>
                                </p:cTn>
                              </p:par>
                              <p:par>
                                <p:cTn id="4076" presetID="1" presetClass="entr" presetSubtype="0" fill="hold" grpId="0" nodeType="withEffect">
                                  <p:stCondLst>
                                    <p:cond delay="0"/>
                                  </p:stCondLst>
                                  <p:childTnLst>
                                    <p:set>
                                      <p:cBhvr>
                                        <p:cTn id="4077" dur="1" fill="hold">
                                          <p:stCondLst>
                                            <p:cond delay="0"/>
                                          </p:stCondLst>
                                        </p:cTn>
                                        <p:tgtEl>
                                          <p:spTgt spid="905"/>
                                        </p:tgtEl>
                                        <p:attrNameLst>
                                          <p:attrName>style.visibility</p:attrName>
                                        </p:attrNameLst>
                                      </p:cBhvr>
                                      <p:to>
                                        <p:strVal val="visible"/>
                                      </p:to>
                                    </p:set>
                                  </p:childTnLst>
                                </p:cTn>
                              </p:par>
                              <p:par>
                                <p:cTn id="4078" presetID="1" presetClass="entr" presetSubtype="0" fill="hold" grpId="0" nodeType="withEffect">
                                  <p:stCondLst>
                                    <p:cond delay="0"/>
                                  </p:stCondLst>
                                  <p:childTnLst>
                                    <p:set>
                                      <p:cBhvr>
                                        <p:cTn id="4079" dur="1" fill="hold">
                                          <p:stCondLst>
                                            <p:cond delay="0"/>
                                          </p:stCondLst>
                                        </p:cTn>
                                        <p:tgtEl>
                                          <p:spTgt spid="904"/>
                                        </p:tgtEl>
                                        <p:attrNameLst>
                                          <p:attrName>style.visibility</p:attrName>
                                        </p:attrNameLst>
                                      </p:cBhvr>
                                      <p:to>
                                        <p:strVal val="visible"/>
                                      </p:to>
                                    </p:set>
                                  </p:childTnLst>
                                </p:cTn>
                              </p:par>
                            </p:childTnLst>
                          </p:cTn>
                        </p:par>
                      </p:childTnLst>
                    </p:cTn>
                  </p:par>
                </p:childTnLst>
              </p:cTn>
              <p:nextCondLst>
                <p:cond evt="onClick" delay="0">
                  <p:tgtEl>
                    <p:spTgt spid="902"/>
                  </p:tgtEl>
                </p:cond>
              </p:nextCondLst>
            </p:seq>
            <p:seq concurrent="1" nextAc="seek">
              <p:cTn id="4080" restart="whenNotActive" fill="hold" evtFilter="cancelBubble" nodeType="interactiveSeq">
                <p:stCondLst>
                  <p:cond evt="onClick" delay="0">
                    <p:tgtEl>
                      <p:spTgt spid="905"/>
                    </p:tgtEl>
                  </p:cond>
                </p:stCondLst>
                <p:endSync evt="end" delay="0">
                  <p:rtn val="all"/>
                </p:endSync>
                <p:childTnLst>
                  <p:par>
                    <p:cTn id="4081" fill="hold">
                      <p:stCondLst>
                        <p:cond delay="0"/>
                      </p:stCondLst>
                      <p:childTnLst>
                        <p:par>
                          <p:cTn id="4082" fill="hold">
                            <p:stCondLst>
                              <p:cond delay="0"/>
                            </p:stCondLst>
                            <p:childTnLst>
                              <p:par>
                                <p:cTn id="4083" presetID="1" presetClass="exit" presetSubtype="0" fill="hold" grpId="1" nodeType="withEffect">
                                  <p:stCondLst>
                                    <p:cond delay="0"/>
                                  </p:stCondLst>
                                  <p:childTnLst>
                                    <p:set>
                                      <p:cBhvr>
                                        <p:cTn id="4084" dur="1" fill="hold">
                                          <p:stCondLst>
                                            <p:cond delay="0"/>
                                          </p:stCondLst>
                                        </p:cTn>
                                        <p:tgtEl>
                                          <p:spTgt spid="905"/>
                                        </p:tgtEl>
                                        <p:attrNameLst>
                                          <p:attrName>style.visibility</p:attrName>
                                        </p:attrNameLst>
                                      </p:cBhvr>
                                      <p:to>
                                        <p:strVal val="hidden"/>
                                      </p:to>
                                    </p:set>
                                  </p:childTnLst>
                                </p:cTn>
                              </p:par>
                              <p:par>
                                <p:cTn id="4085" presetID="1" presetClass="exit" presetSubtype="0" fill="hold" grpId="1" nodeType="withEffect">
                                  <p:stCondLst>
                                    <p:cond delay="0"/>
                                  </p:stCondLst>
                                  <p:childTnLst>
                                    <p:set>
                                      <p:cBhvr>
                                        <p:cTn id="4086" dur="1" fill="hold">
                                          <p:stCondLst>
                                            <p:cond delay="0"/>
                                          </p:stCondLst>
                                        </p:cTn>
                                        <p:tgtEl>
                                          <p:spTgt spid="904"/>
                                        </p:tgtEl>
                                        <p:attrNameLst>
                                          <p:attrName>style.visibility</p:attrName>
                                        </p:attrNameLst>
                                      </p:cBhvr>
                                      <p:to>
                                        <p:strVal val="hidden"/>
                                      </p:to>
                                    </p:set>
                                  </p:childTnLst>
                                </p:cTn>
                              </p:par>
                              <p:par>
                                <p:cTn id="4087" presetID="1" presetClass="entr" presetSubtype="0" fill="hold" grpId="0" nodeType="withEffect">
                                  <p:stCondLst>
                                    <p:cond delay="0"/>
                                  </p:stCondLst>
                                  <p:childTnLst>
                                    <p:set>
                                      <p:cBhvr>
                                        <p:cTn id="4088" dur="1" fill="hold">
                                          <p:stCondLst>
                                            <p:cond delay="0"/>
                                          </p:stCondLst>
                                        </p:cTn>
                                        <p:tgtEl>
                                          <p:spTgt spid="903"/>
                                        </p:tgtEl>
                                        <p:attrNameLst>
                                          <p:attrName>style.visibility</p:attrName>
                                        </p:attrNameLst>
                                      </p:cBhvr>
                                      <p:to>
                                        <p:strVal val="visible"/>
                                      </p:to>
                                    </p:set>
                                  </p:childTnLst>
                                </p:cTn>
                              </p:par>
                              <p:par>
                                <p:cTn id="4089" presetID="1" presetClass="entr" presetSubtype="0" fill="hold" grpId="0" nodeType="withEffect">
                                  <p:stCondLst>
                                    <p:cond delay="0"/>
                                  </p:stCondLst>
                                  <p:childTnLst>
                                    <p:set>
                                      <p:cBhvr>
                                        <p:cTn id="4090" dur="1" fill="hold">
                                          <p:stCondLst>
                                            <p:cond delay="0"/>
                                          </p:stCondLst>
                                        </p:cTn>
                                        <p:tgtEl>
                                          <p:spTgt spid="902"/>
                                        </p:tgtEl>
                                        <p:attrNameLst>
                                          <p:attrName>style.visibility</p:attrName>
                                        </p:attrNameLst>
                                      </p:cBhvr>
                                      <p:to>
                                        <p:strVal val="visible"/>
                                      </p:to>
                                    </p:set>
                                  </p:childTnLst>
                                </p:cTn>
                              </p:par>
                            </p:childTnLst>
                          </p:cTn>
                        </p:par>
                      </p:childTnLst>
                    </p:cTn>
                  </p:par>
                </p:childTnLst>
              </p:cTn>
              <p:nextCondLst>
                <p:cond evt="onClick" delay="0">
                  <p:tgtEl>
                    <p:spTgt spid="905"/>
                  </p:tgtEl>
                </p:cond>
              </p:nextCondLst>
            </p:seq>
            <p:seq concurrent="1" nextAc="seek">
              <p:cTn id="4091" restart="whenNotActive" fill="hold" evtFilter="cancelBubble" nodeType="interactiveSeq">
                <p:stCondLst>
                  <p:cond evt="onClick" delay="0">
                    <p:tgtEl>
                      <p:spTgt spid="904"/>
                    </p:tgtEl>
                  </p:cond>
                </p:stCondLst>
                <p:endSync evt="end" delay="0">
                  <p:rtn val="all"/>
                </p:endSync>
                <p:childTnLst>
                  <p:par>
                    <p:cTn id="4092" fill="hold">
                      <p:stCondLst>
                        <p:cond delay="0"/>
                      </p:stCondLst>
                      <p:childTnLst>
                        <p:par>
                          <p:cTn id="4093" fill="hold">
                            <p:stCondLst>
                              <p:cond delay="0"/>
                            </p:stCondLst>
                            <p:childTnLst>
                              <p:par>
                                <p:cTn id="4094" presetID="1" presetClass="exit" presetSubtype="0" fill="hold" grpId="2" nodeType="withEffect">
                                  <p:stCondLst>
                                    <p:cond delay="0"/>
                                  </p:stCondLst>
                                  <p:childTnLst>
                                    <p:set>
                                      <p:cBhvr>
                                        <p:cTn id="4095" dur="1" fill="hold">
                                          <p:stCondLst>
                                            <p:cond delay="0"/>
                                          </p:stCondLst>
                                        </p:cTn>
                                        <p:tgtEl>
                                          <p:spTgt spid="904"/>
                                        </p:tgtEl>
                                        <p:attrNameLst>
                                          <p:attrName>style.visibility</p:attrName>
                                        </p:attrNameLst>
                                      </p:cBhvr>
                                      <p:to>
                                        <p:strVal val="hidden"/>
                                      </p:to>
                                    </p:set>
                                  </p:childTnLst>
                                </p:cTn>
                              </p:par>
                              <p:par>
                                <p:cTn id="4096" presetID="1" presetClass="exit" presetSubtype="0" fill="hold" grpId="2" nodeType="withEffect">
                                  <p:stCondLst>
                                    <p:cond delay="0"/>
                                  </p:stCondLst>
                                  <p:childTnLst>
                                    <p:set>
                                      <p:cBhvr>
                                        <p:cTn id="4097" dur="1" fill="hold">
                                          <p:stCondLst>
                                            <p:cond delay="0"/>
                                          </p:stCondLst>
                                        </p:cTn>
                                        <p:tgtEl>
                                          <p:spTgt spid="905"/>
                                        </p:tgtEl>
                                        <p:attrNameLst>
                                          <p:attrName>style.visibility</p:attrName>
                                        </p:attrNameLst>
                                      </p:cBhvr>
                                      <p:to>
                                        <p:strVal val="hidden"/>
                                      </p:to>
                                    </p:set>
                                  </p:childTnLst>
                                </p:cTn>
                              </p:par>
                              <p:par>
                                <p:cTn id="4098" presetID="1" presetClass="entr" presetSubtype="0" fill="hold" grpId="3" nodeType="withEffect">
                                  <p:stCondLst>
                                    <p:cond delay="0"/>
                                  </p:stCondLst>
                                  <p:childTnLst>
                                    <p:set>
                                      <p:cBhvr>
                                        <p:cTn id="4099" dur="1" fill="hold">
                                          <p:stCondLst>
                                            <p:cond delay="0"/>
                                          </p:stCondLst>
                                        </p:cTn>
                                        <p:tgtEl>
                                          <p:spTgt spid="907"/>
                                        </p:tgtEl>
                                        <p:attrNameLst>
                                          <p:attrName>style.visibility</p:attrName>
                                        </p:attrNameLst>
                                      </p:cBhvr>
                                      <p:to>
                                        <p:strVal val="visible"/>
                                      </p:to>
                                    </p:set>
                                  </p:childTnLst>
                                </p:cTn>
                              </p:par>
                              <p:par>
                                <p:cTn id="4100" presetID="1" presetClass="entr" presetSubtype="0" fill="hold" grpId="3" nodeType="withEffect">
                                  <p:stCondLst>
                                    <p:cond delay="0"/>
                                  </p:stCondLst>
                                  <p:childTnLst>
                                    <p:set>
                                      <p:cBhvr>
                                        <p:cTn id="4101" dur="1" fill="hold">
                                          <p:stCondLst>
                                            <p:cond delay="0"/>
                                          </p:stCondLst>
                                        </p:cTn>
                                        <p:tgtEl>
                                          <p:spTgt spid="906"/>
                                        </p:tgtEl>
                                        <p:attrNameLst>
                                          <p:attrName>style.visibility</p:attrName>
                                        </p:attrNameLst>
                                      </p:cBhvr>
                                      <p:to>
                                        <p:strVal val="visible"/>
                                      </p:to>
                                    </p:set>
                                  </p:childTnLst>
                                </p:cTn>
                              </p:par>
                            </p:childTnLst>
                          </p:cTn>
                        </p:par>
                      </p:childTnLst>
                    </p:cTn>
                  </p:par>
                </p:childTnLst>
              </p:cTn>
              <p:nextCondLst>
                <p:cond evt="onClick" delay="0">
                  <p:tgtEl>
                    <p:spTgt spid="904"/>
                  </p:tgtEl>
                </p:cond>
              </p:nextCondLst>
            </p:seq>
            <p:seq concurrent="1" nextAc="seek">
              <p:cTn id="4102" restart="whenNotActive" fill="hold" evtFilter="cancelBubble" nodeType="interactiveSeq">
                <p:stCondLst>
                  <p:cond evt="onClick" delay="0">
                    <p:tgtEl>
                      <p:spTgt spid="907"/>
                    </p:tgtEl>
                  </p:cond>
                </p:stCondLst>
                <p:endSync evt="end" delay="0">
                  <p:rtn val="all"/>
                </p:endSync>
                <p:childTnLst>
                  <p:par>
                    <p:cTn id="4103" fill="hold">
                      <p:stCondLst>
                        <p:cond delay="0"/>
                      </p:stCondLst>
                      <p:childTnLst>
                        <p:par>
                          <p:cTn id="4104" fill="hold">
                            <p:stCondLst>
                              <p:cond delay="0"/>
                            </p:stCondLst>
                            <p:childTnLst>
                              <p:par>
                                <p:cTn id="4105" presetID="1" presetClass="exit" presetSubtype="0" fill="hold" grpId="1" nodeType="withEffect">
                                  <p:stCondLst>
                                    <p:cond delay="0"/>
                                  </p:stCondLst>
                                  <p:childTnLst>
                                    <p:set>
                                      <p:cBhvr>
                                        <p:cTn id="4106" dur="1" fill="hold">
                                          <p:stCondLst>
                                            <p:cond delay="0"/>
                                          </p:stCondLst>
                                        </p:cTn>
                                        <p:tgtEl>
                                          <p:spTgt spid="907"/>
                                        </p:tgtEl>
                                        <p:attrNameLst>
                                          <p:attrName>style.visibility</p:attrName>
                                        </p:attrNameLst>
                                      </p:cBhvr>
                                      <p:to>
                                        <p:strVal val="hidden"/>
                                      </p:to>
                                    </p:set>
                                  </p:childTnLst>
                                </p:cTn>
                              </p:par>
                              <p:par>
                                <p:cTn id="4107" presetID="1" presetClass="exit" presetSubtype="0" fill="hold" grpId="1" nodeType="withEffect">
                                  <p:stCondLst>
                                    <p:cond delay="0"/>
                                  </p:stCondLst>
                                  <p:childTnLst>
                                    <p:set>
                                      <p:cBhvr>
                                        <p:cTn id="4108" dur="1" fill="hold">
                                          <p:stCondLst>
                                            <p:cond delay="0"/>
                                          </p:stCondLst>
                                        </p:cTn>
                                        <p:tgtEl>
                                          <p:spTgt spid="906"/>
                                        </p:tgtEl>
                                        <p:attrNameLst>
                                          <p:attrName>style.visibility</p:attrName>
                                        </p:attrNameLst>
                                      </p:cBhvr>
                                      <p:to>
                                        <p:strVal val="hidden"/>
                                      </p:to>
                                    </p:set>
                                  </p:childTnLst>
                                </p:cTn>
                              </p:par>
                              <p:par>
                                <p:cTn id="4109" presetID="1" presetClass="entr" presetSubtype="0" fill="hold" grpId="3" nodeType="withEffect">
                                  <p:stCondLst>
                                    <p:cond delay="0"/>
                                  </p:stCondLst>
                                  <p:childTnLst>
                                    <p:set>
                                      <p:cBhvr>
                                        <p:cTn id="4110" dur="1" fill="hold">
                                          <p:stCondLst>
                                            <p:cond delay="0"/>
                                          </p:stCondLst>
                                        </p:cTn>
                                        <p:tgtEl>
                                          <p:spTgt spid="905"/>
                                        </p:tgtEl>
                                        <p:attrNameLst>
                                          <p:attrName>style.visibility</p:attrName>
                                        </p:attrNameLst>
                                      </p:cBhvr>
                                      <p:to>
                                        <p:strVal val="visible"/>
                                      </p:to>
                                    </p:set>
                                  </p:childTnLst>
                                </p:cTn>
                              </p:par>
                              <p:par>
                                <p:cTn id="4111" presetID="1" presetClass="entr" presetSubtype="0" fill="hold" grpId="3" nodeType="withEffect">
                                  <p:stCondLst>
                                    <p:cond delay="0"/>
                                  </p:stCondLst>
                                  <p:childTnLst>
                                    <p:set>
                                      <p:cBhvr>
                                        <p:cTn id="4112" dur="1" fill="hold">
                                          <p:stCondLst>
                                            <p:cond delay="0"/>
                                          </p:stCondLst>
                                        </p:cTn>
                                        <p:tgtEl>
                                          <p:spTgt spid="904"/>
                                        </p:tgtEl>
                                        <p:attrNameLst>
                                          <p:attrName>style.visibility</p:attrName>
                                        </p:attrNameLst>
                                      </p:cBhvr>
                                      <p:to>
                                        <p:strVal val="visible"/>
                                      </p:to>
                                    </p:set>
                                  </p:childTnLst>
                                </p:cTn>
                              </p:par>
                            </p:childTnLst>
                          </p:cTn>
                        </p:par>
                      </p:childTnLst>
                    </p:cTn>
                  </p:par>
                </p:childTnLst>
              </p:cTn>
              <p:nextCondLst>
                <p:cond evt="onClick" delay="0">
                  <p:tgtEl>
                    <p:spTgt spid="907"/>
                  </p:tgtEl>
                </p:cond>
              </p:nextCondLst>
            </p:seq>
            <p:seq concurrent="1" nextAc="seek">
              <p:cTn id="4113" restart="whenNotActive" fill="hold" evtFilter="cancelBubble" nodeType="interactiveSeq">
                <p:stCondLst>
                  <p:cond evt="onClick" delay="0">
                    <p:tgtEl>
                      <p:spTgt spid="906"/>
                    </p:tgtEl>
                  </p:cond>
                </p:stCondLst>
                <p:endSync evt="end" delay="0">
                  <p:rtn val="all"/>
                </p:endSync>
                <p:childTnLst>
                  <p:par>
                    <p:cTn id="4114" fill="hold">
                      <p:stCondLst>
                        <p:cond delay="0"/>
                      </p:stCondLst>
                      <p:childTnLst>
                        <p:par>
                          <p:cTn id="4115" fill="hold">
                            <p:stCondLst>
                              <p:cond delay="0"/>
                            </p:stCondLst>
                            <p:childTnLst>
                              <p:par>
                                <p:cTn id="4116" presetID="1" presetClass="exit" presetSubtype="0" fill="hold" grpId="2" nodeType="withEffect">
                                  <p:stCondLst>
                                    <p:cond delay="0"/>
                                  </p:stCondLst>
                                  <p:childTnLst>
                                    <p:set>
                                      <p:cBhvr>
                                        <p:cTn id="4117" dur="1" fill="hold">
                                          <p:stCondLst>
                                            <p:cond delay="0"/>
                                          </p:stCondLst>
                                        </p:cTn>
                                        <p:tgtEl>
                                          <p:spTgt spid="906"/>
                                        </p:tgtEl>
                                        <p:attrNameLst>
                                          <p:attrName>style.visibility</p:attrName>
                                        </p:attrNameLst>
                                      </p:cBhvr>
                                      <p:to>
                                        <p:strVal val="hidden"/>
                                      </p:to>
                                    </p:set>
                                  </p:childTnLst>
                                </p:cTn>
                              </p:par>
                              <p:par>
                                <p:cTn id="4118" presetID="1" presetClass="exit" presetSubtype="0" fill="hold" grpId="2" nodeType="withEffect">
                                  <p:stCondLst>
                                    <p:cond delay="0"/>
                                  </p:stCondLst>
                                  <p:childTnLst>
                                    <p:set>
                                      <p:cBhvr>
                                        <p:cTn id="4119" dur="1" fill="hold">
                                          <p:stCondLst>
                                            <p:cond delay="0"/>
                                          </p:stCondLst>
                                        </p:cTn>
                                        <p:tgtEl>
                                          <p:spTgt spid="907"/>
                                        </p:tgtEl>
                                        <p:attrNameLst>
                                          <p:attrName>style.visibility</p:attrName>
                                        </p:attrNameLst>
                                      </p:cBhvr>
                                      <p:to>
                                        <p:strVal val="hidden"/>
                                      </p:to>
                                    </p:set>
                                  </p:childTnLst>
                                </p:cTn>
                              </p:par>
                              <p:par>
                                <p:cTn id="4120" presetID="1" presetClass="entr" presetSubtype="0" fill="hold" grpId="0" nodeType="withEffect">
                                  <p:stCondLst>
                                    <p:cond delay="0"/>
                                  </p:stCondLst>
                                  <p:childTnLst>
                                    <p:set>
                                      <p:cBhvr>
                                        <p:cTn id="4121" dur="1" fill="hold">
                                          <p:stCondLst>
                                            <p:cond delay="0"/>
                                          </p:stCondLst>
                                        </p:cTn>
                                        <p:tgtEl>
                                          <p:spTgt spid="909"/>
                                        </p:tgtEl>
                                        <p:attrNameLst>
                                          <p:attrName>style.visibility</p:attrName>
                                        </p:attrNameLst>
                                      </p:cBhvr>
                                      <p:to>
                                        <p:strVal val="visible"/>
                                      </p:to>
                                    </p:set>
                                  </p:childTnLst>
                                </p:cTn>
                              </p:par>
                              <p:par>
                                <p:cTn id="4122" presetID="1" presetClass="entr" presetSubtype="0" fill="hold" grpId="0" nodeType="withEffect">
                                  <p:stCondLst>
                                    <p:cond delay="0"/>
                                  </p:stCondLst>
                                  <p:childTnLst>
                                    <p:set>
                                      <p:cBhvr>
                                        <p:cTn id="4123" dur="1" fill="hold">
                                          <p:stCondLst>
                                            <p:cond delay="0"/>
                                          </p:stCondLst>
                                        </p:cTn>
                                        <p:tgtEl>
                                          <p:spTgt spid="908"/>
                                        </p:tgtEl>
                                        <p:attrNameLst>
                                          <p:attrName>style.visibility</p:attrName>
                                        </p:attrNameLst>
                                      </p:cBhvr>
                                      <p:to>
                                        <p:strVal val="visible"/>
                                      </p:to>
                                    </p:set>
                                  </p:childTnLst>
                                </p:cTn>
                              </p:par>
                            </p:childTnLst>
                          </p:cTn>
                        </p:par>
                      </p:childTnLst>
                    </p:cTn>
                  </p:par>
                </p:childTnLst>
              </p:cTn>
              <p:nextCondLst>
                <p:cond evt="onClick" delay="0">
                  <p:tgtEl>
                    <p:spTgt spid="906"/>
                  </p:tgtEl>
                </p:cond>
              </p:nextCondLst>
            </p:seq>
            <p:seq concurrent="1" nextAc="seek">
              <p:cTn id="4124" restart="whenNotActive" fill="hold" evtFilter="cancelBubble" nodeType="interactiveSeq">
                <p:stCondLst>
                  <p:cond evt="onClick" delay="0">
                    <p:tgtEl>
                      <p:spTgt spid="909"/>
                    </p:tgtEl>
                  </p:cond>
                </p:stCondLst>
                <p:endSync evt="end" delay="0">
                  <p:rtn val="all"/>
                </p:endSync>
                <p:childTnLst>
                  <p:par>
                    <p:cTn id="4125" fill="hold">
                      <p:stCondLst>
                        <p:cond delay="0"/>
                      </p:stCondLst>
                      <p:childTnLst>
                        <p:par>
                          <p:cTn id="4126" fill="hold">
                            <p:stCondLst>
                              <p:cond delay="0"/>
                            </p:stCondLst>
                            <p:childTnLst>
                              <p:par>
                                <p:cTn id="4127" presetID="1" presetClass="exit" presetSubtype="0" fill="hold" grpId="1" nodeType="withEffect">
                                  <p:stCondLst>
                                    <p:cond delay="0"/>
                                  </p:stCondLst>
                                  <p:childTnLst>
                                    <p:set>
                                      <p:cBhvr>
                                        <p:cTn id="4128" dur="1" fill="hold">
                                          <p:stCondLst>
                                            <p:cond delay="0"/>
                                          </p:stCondLst>
                                        </p:cTn>
                                        <p:tgtEl>
                                          <p:spTgt spid="909"/>
                                        </p:tgtEl>
                                        <p:attrNameLst>
                                          <p:attrName>style.visibility</p:attrName>
                                        </p:attrNameLst>
                                      </p:cBhvr>
                                      <p:to>
                                        <p:strVal val="hidden"/>
                                      </p:to>
                                    </p:set>
                                  </p:childTnLst>
                                </p:cTn>
                              </p:par>
                              <p:par>
                                <p:cTn id="4129" presetID="1" presetClass="exit" presetSubtype="0" fill="hold" grpId="1" nodeType="withEffect">
                                  <p:stCondLst>
                                    <p:cond delay="0"/>
                                  </p:stCondLst>
                                  <p:childTnLst>
                                    <p:set>
                                      <p:cBhvr>
                                        <p:cTn id="4130" dur="1" fill="hold">
                                          <p:stCondLst>
                                            <p:cond delay="0"/>
                                          </p:stCondLst>
                                        </p:cTn>
                                        <p:tgtEl>
                                          <p:spTgt spid="908"/>
                                        </p:tgtEl>
                                        <p:attrNameLst>
                                          <p:attrName>style.visibility</p:attrName>
                                        </p:attrNameLst>
                                      </p:cBhvr>
                                      <p:to>
                                        <p:strVal val="hidden"/>
                                      </p:to>
                                    </p:set>
                                  </p:childTnLst>
                                </p:cTn>
                              </p:par>
                              <p:par>
                                <p:cTn id="4131" presetID="1" presetClass="entr" presetSubtype="0" fill="hold" grpId="0" nodeType="withEffect">
                                  <p:stCondLst>
                                    <p:cond delay="0"/>
                                  </p:stCondLst>
                                  <p:childTnLst>
                                    <p:set>
                                      <p:cBhvr>
                                        <p:cTn id="4132" dur="1" fill="hold">
                                          <p:stCondLst>
                                            <p:cond delay="0"/>
                                          </p:stCondLst>
                                        </p:cTn>
                                        <p:tgtEl>
                                          <p:spTgt spid="907"/>
                                        </p:tgtEl>
                                        <p:attrNameLst>
                                          <p:attrName>style.visibility</p:attrName>
                                        </p:attrNameLst>
                                      </p:cBhvr>
                                      <p:to>
                                        <p:strVal val="visible"/>
                                      </p:to>
                                    </p:set>
                                  </p:childTnLst>
                                </p:cTn>
                              </p:par>
                              <p:par>
                                <p:cTn id="4133" presetID="1" presetClass="entr" presetSubtype="0" fill="hold" grpId="0" nodeType="withEffect">
                                  <p:stCondLst>
                                    <p:cond delay="0"/>
                                  </p:stCondLst>
                                  <p:childTnLst>
                                    <p:set>
                                      <p:cBhvr>
                                        <p:cTn id="4134" dur="1" fill="hold">
                                          <p:stCondLst>
                                            <p:cond delay="0"/>
                                          </p:stCondLst>
                                        </p:cTn>
                                        <p:tgtEl>
                                          <p:spTgt spid="906"/>
                                        </p:tgtEl>
                                        <p:attrNameLst>
                                          <p:attrName>style.visibility</p:attrName>
                                        </p:attrNameLst>
                                      </p:cBhvr>
                                      <p:to>
                                        <p:strVal val="visible"/>
                                      </p:to>
                                    </p:set>
                                  </p:childTnLst>
                                </p:cTn>
                              </p:par>
                            </p:childTnLst>
                          </p:cTn>
                        </p:par>
                      </p:childTnLst>
                    </p:cTn>
                  </p:par>
                </p:childTnLst>
              </p:cTn>
              <p:nextCondLst>
                <p:cond evt="onClick" delay="0">
                  <p:tgtEl>
                    <p:spTgt spid="909"/>
                  </p:tgtEl>
                </p:cond>
              </p:nextCondLst>
            </p:seq>
            <p:seq concurrent="1" nextAc="seek">
              <p:cTn id="4135" restart="whenNotActive" fill="hold" evtFilter="cancelBubble" nodeType="interactiveSeq">
                <p:stCondLst>
                  <p:cond evt="onClick" delay="0">
                    <p:tgtEl>
                      <p:spTgt spid="908"/>
                    </p:tgtEl>
                  </p:cond>
                </p:stCondLst>
                <p:endSync evt="end" delay="0">
                  <p:rtn val="all"/>
                </p:endSync>
                <p:childTnLst>
                  <p:par>
                    <p:cTn id="4136" fill="hold">
                      <p:stCondLst>
                        <p:cond delay="0"/>
                      </p:stCondLst>
                      <p:childTnLst>
                        <p:par>
                          <p:cTn id="4137" fill="hold">
                            <p:stCondLst>
                              <p:cond delay="0"/>
                            </p:stCondLst>
                            <p:childTnLst>
                              <p:par>
                                <p:cTn id="4138" presetID="1" presetClass="exit" presetSubtype="0" fill="hold" grpId="2" nodeType="withEffect">
                                  <p:stCondLst>
                                    <p:cond delay="0"/>
                                  </p:stCondLst>
                                  <p:childTnLst>
                                    <p:set>
                                      <p:cBhvr>
                                        <p:cTn id="4139" dur="1" fill="hold">
                                          <p:stCondLst>
                                            <p:cond delay="0"/>
                                          </p:stCondLst>
                                        </p:cTn>
                                        <p:tgtEl>
                                          <p:spTgt spid="908"/>
                                        </p:tgtEl>
                                        <p:attrNameLst>
                                          <p:attrName>style.visibility</p:attrName>
                                        </p:attrNameLst>
                                      </p:cBhvr>
                                      <p:to>
                                        <p:strVal val="hidden"/>
                                      </p:to>
                                    </p:set>
                                  </p:childTnLst>
                                </p:cTn>
                              </p:par>
                              <p:par>
                                <p:cTn id="4140" presetID="1" presetClass="exit" presetSubtype="0" fill="hold" grpId="2" nodeType="withEffect">
                                  <p:stCondLst>
                                    <p:cond delay="0"/>
                                  </p:stCondLst>
                                  <p:childTnLst>
                                    <p:set>
                                      <p:cBhvr>
                                        <p:cTn id="4141" dur="1" fill="hold">
                                          <p:stCondLst>
                                            <p:cond delay="0"/>
                                          </p:stCondLst>
                                        </p:cTn>
                                        <p:tgtEl>
                                          <p:spTgt spid="909"/>
                                        </p:tgtEl>
                                        <p:attrNameLst>
                                          <p:attrName>style.visibility</p:attrName>
                                        </p:attrNameLst>
                                      </p:cBhvr>
                                      <p:to>
                                        <p:strVal val="hidden"/>
                                      </p:to>
                                    </p:set>
                                  </p:childTnLst>
                                </p:cTn>
                              </p:par>
                              <p:par>
                                <p:cTn id="4142" presetID="1" presetClass="entr" presetSubtype="0" fill="hold" grpId="3" nodeType="withEffect">
                                  <p:stCondLst>
                                    <p:cond delay="0"/>
                                  </p:stCondLst>
                                  <p:childTnLst>
                                    <p:set>
                                      <p:cBhvr>
                                        <p:cTn id="4143" dur="1" fill="hold">
                                          <p:stCondLst>
                                            <p:cond delay="0"/>
                                          </p:stCondLst>
                                        </p:cTn>
                                        <p:tgtEl>
                                          <p:spTgt spid="911"/>
                                        </p:tgtEl>
                                        <p:attrNameLst>
                                          <p:attrName>style.visibility</p:attrName>
                                        </p:attrNameLst>
                                      </p:cBhvr>
                                      <p:to>
                                        <p:strVal val="visible"/>
                                      </p:to>
                                    </p:set>
                                  </p:childTnLst>
                                </p:cTn>
                              </p:par>
                              <p:par>
                                <p:cTn id="4144" presetID="1" presetClass="entr" presetSubtype="0" fill="hold" grpId="3" nodeType="withEffect">
                                  <p:stCondLst>
                                    <p:cond delay="0"/>
                                  </p:stCondLst>
                                  <p:childTnLst>
                                    <p:set>
                                      <p:cBhvr>
                                        <p:cTn id="4145" dur="1" fill="hold">
                                          <p:stCondLst>
                                            <p:cond delay="0"/>
                                          </p:stCondLst>
                                        </p:cTn>
                                        <p:tgtEl>
                                          <p:spTgt spid="910"/>
                                        </p:tgtEl>
                                        <p:attrNameLst>
                                          <p:attrName>style.visibility</p:attrName>
                                        </p:attrNameLst>
                                      </p:cBhvr>
                                      <p:to>
                                        <p:strVal val="visible"/>
                                      </p:to>
                                    </p:set>
                                  </p:childTnLst>
                                </p:cTn>
                              </p:par>
                            </p:childTnLst>
                          </p:cTn>
                        </p:par>
                      </p:childTnLst>
                    </p:cTn>
                  </p:par>
                </p:childTnLst>
              </p:cTn>
              <p:nextCondLst>
                <p:cond evt="onClick" delay="0">
                  <p:tgtEl>
                    <p:spTgt spid="908"/>
                  </p:tgtEl>
                </p:cond>
              </p:nextCondLst>
            </p:seq>
            <p:seq concurrent="1" nextAc="seek">
              <p:cTn id="4146" restart="whenNotActive" fill="hold" evtFilter="cancelBubble" nodeType="interactiveSeq">
                <p:stCondLst>
                  <p:cond evt="onClick" delay="0">
                    <p:tgtEl>
                      <p:spTgt spid="911"/>
                    </p:tgtEl>
                  </p:cond>
                </p:stCondLst>
                <p:endSync evt="end" delay="0">
                  <p:rtn val="all"/>
                </p:endSync>
                <p:childTnLst>
                  <p:par>
                    <p:cTn id="4147" fill="hold">
                      <p:stCondLst>
                        <p:cond delay="0"/>
                      </p:stCondLst>
                      <p:childTnLst>
                        <p:par>
                          <p:cTn id="4148" fill="hold">
                            <p:stCondLst>
                              <p:cond delay="0"/>
                            </p:stCondLst>
                            <p:childTnLst>
                              <p:par>
                                <p:cTn id="4149" presetID="1" presetClass="exit" presetSubtype="0" fill="hold" grpId="1" nodeType="withEffect">
                                  <p:stCondLst>
                                    <p:cond delay="0"/>
                                  </p:stCondLst>
                                  <p:childTnLst>
                                    <p:set>
                                      <p:cBhvr>
                                        <p:cTn id="4150" dur="1" fill="hold">
                                          <p:stCondLst>
                                            <p:cond delay="0"/>
                                          </p:stCondLst>
                                        </p:cTn>
                                        <p:tgtEl>
                                          <p:spTgt spid="911"/>
                                        </p:tgtEl>
                                        <p:attrNameLst>
                                          <p:attrName>style.visibility</p:attrName>
                                        </p:attrNameLst>
                                      </p:cBhvr>
                                      <p:to>
                                        <p:strVal val="hidden"/>
                                      </p:to>
                                    </p:set>
                                  </p:childTnLst>
                                </p:cTn>
                              </p:par>
                              <p:par>
                                <p:cTn id="4151" presetID="1" presetClass="exit" presetSubtype="0" fill="hold" grpId="1" nodeType="withEffect">
                                  <p:stCondLst>
                                    <p:cond delay="0"/>
                                  </p:stCondLst>
                                  <p:childTnLst>
                                    <p:set>
                                      <p:cBhvr>
                                        <p:cTn id="4152" dur="1" fill="hold">
                                          <p:stCondLst>
                                            <p:cond delay="0"/>
                                          </p:stCondLst>
                                        </p:cTn>
                                        <p:tgtEl>
                                          <p:spTgt spid="910"/>
                                        </p:tgtEl>
                                        <p:attrNameLst>
                                          <p:attrName>style.visibility</p:attrName>
                                        </p:attrNameLst>
                                      </p:cBhvr>
                                      <p:to>
                                        <p:strVal val="hidden"/>
                                      </p:to>
                                    </p:set>
                                  </p:childTnLst>
                                </p:cTn>
                              </p:par>
                              <p:par>
                                <p:cTn id="4153" presetID="1" presetClass="entr" presetSubtype="0" fill="hold" grpId="3" nodeType="withEffect">
                                  <p:stCondLst>
                                    <p:cond delay="0"/>
                                  </p:stCondLst>
                                  <p:childTnLst>
                                    <p:set>
                                      <p:cBhvr>
                                        <p:cTn id="4154" dur="1" fill="hold">
                                          <p:stCondLst>
                                            <p:cond delay="0"/>
                                          </p:stCondLst>
                                        </p:cTn>
                                        <p:tgtEl>
                                          <p:spTgt spid="909"/>
                                        </p:tgtEl>
                                        <p:attrNameLst>
                                          <p:attrName>style.visibility</p:attrName>
                                        </p:attrNameLst>
                                      </p:cBhvr>
                                      <p:to>
                                        <p:strVal val="visible"/>
                                      </p:to>
                                    </p:set>
                                  </p:childTnLst>
                                </p:cTn>
                              </p:par>
                              <p:par>
                                <p:cTn id="4155" presetID="1" presetClass="entr" presetSubtype="0" fill="hold" grpId="3" nodeType="withEffect">
                                  <p:stCondLst>
                                    <p:cond delay="0"/>
                                  </p:stCondLst>
                                  <p:childTnLst>
                                    <p:set>
                                      <p:cBhvr>
                                        <p:cTn id="4156" dur="1" fill="hold">
                                          <p:stCondLst>
                                            <p:cond delay="0"/>
                                          </p:stCondLst>
                                        </p:cTn>
                                        <p:tgtEl>
                                          <p:spTgt spid="908"/>
                                        </p:tgtEl>
                                        <p:attrNameLst>
                                          <p:attrName>style.visibility</p:attrName>
                                        </p:attrNameLst>
                                      </p:cBhvr>
                                      <p:to>
                                        <p:strVal val="visible"/>
                                      </p:to>
                                    </p:set>
                                  </p:childTnLst>
                                </p:cTn>
                              </p:par>
                            </p:childTnLst>
                          </p:cTn>
                        </p:par>
                      </p:childTnLst>
                    </p:cTn>
                  </p:par>
                </p:childTnLst>
              </p:cTn>
              <p:nextCondLst>
                <p:cond evt="onClick" delay="0">
                  <p:tgtEl>
                    <p:spTgt spid="911"/>
                  </p:tgtEl>
                </p:cond>
              </p:nextCondLst>
            </p:seq>
            <p:seq concurrent="1" nextAc="seek">
              <p:cTn id="4157" restart="whenNotActive" fill="hold" evtFilter="cancelBubble" nodeType="interactiveSeq">
                <p:stCondLst>
                  <p:cond evt="onClick" delay="0">
                    <p:tgtEl>
                      <p:spTgt spid="910"/>
                    </p:tgtEl>
                  </p:cond>
                </p:stCondLst>
                <p:endSync evt="end" delay="0">
                  <p:rtn val="all"/>
                </p:endSync>
                <p:childTnLst>
                  <p:par>
                    <p:cTn id="4158" fill="hold">
                      <p:stCondLst>
                        <p:cond delay="0"/>
                      </p:stCondLst>
                      <p:childTnLst>
                        <p:par>
                          <p:cTn id="4159" fill="hold">
                            <p:stCondLst>
                              <p:cond delay="0"/>
                            </p:stCondLst>
                            <p:childTnLst>
                              <p:par>
                                <p:cTn id="4160" presetID="1" presetClass="exit" presetSubtype="0" fill="hold" grpId="2" nodeType="withEffect">
                                  <p:stCondLst>
                                    <p:cond delay="0"/>
                                  </p:stCondLst>
                                  <p:childTnLst>
                                    <p:set>
                                      <p:cBhvr>
                                        <p:cTn id="4161" dur="1" fill="hold">
                                          <p:stCondLst>
                                            <p:cond delay="0"/>
                                          </p:stCondLst>
                                        </p:cTn>
                                        <p:tgtEl>
                                          <p:spTgt spid="910"/>
                                        </p:tgtEl>
                                        <p:attrNameLst>
                                          <p:attrName>style.visibility</p:attrName>
                                        </p:attrNameLst>
                                      </p:cBhvr>
                                      <p:to>
                                        <p:strVal val="hidden"/>
                                      </p:to>
                                    </p:set>
                                  </p:childTnLst>
                                </p:cTn>
                              </p:par>
                              <p:par>
                                <p:cTn id="4162" presetID="1" presetClass="exit" presetSubtype="0" fill="hold" grpId="2" nodeType="withEffect">
                                  <p:stCondLst>
                                    <p:cond delay="0"/>
                                  </p:stCondLst>
                                  <p:childTnLst>
                                    <p:set>
                                      <p:cBhvr>
                                        <p:cTn id="4163" dur="1" fill="hold">
                                          <p:stCondLst>
                                            <p:cond delay="0"/>
                                          </p:stCondLst>
                                        </p:cTn>
                                        <p:tgtEl>
                                          <p:spTgt spid="911"/>
                                        </p:tgtEl>
                                        <p:attrNameLst>
                                          <p:attrName>style.visibility</p:attrName>
                                        </p:attrNameLst>
                                      </p:cBhvr>
                                      <p:to>
                                        <p:strVal val="hidden"/>
                                      </p:to>
                                    </p:set>
                                  </p:childTnLst>
                                </p:cTn>
                              </p:par>
                              <p:par>
                                <p:cTn id="4164" presetID="1" presetClass="entr" presetSubtype="0" fill="hold" grpId="0" nodeType="withEffect">
                                  <p:stCondLst>
                                    <p:cond delay="0"/>
                                  </p:stCondLst>
                                  <p:childTnLst>
                                    <p:set>
                                      <p:cBhvr>
                                        <p:cTn id="4165" dur="1" fill="hold">
                                          <p:stCondLst>
                                            <p:cond delay="0"/>
                                          </p:stCondLst>
                                        </p:cTn>
                                        <p:tgtEl>
                                          <p:spTgt spid="913"/>
                                        </p:tgtEl>
                                        <p:attrNameLst>
                                          <p:attrName>style.visibility</p:attrName>
                                        </p:attrNameLst>
                                      </p:cBhvr>
                                      <p:to>
                                        <p:strVal val="visible"/>
                                      </p:to>
                                    </p:set>
                                  </p:childTnLst>
                                </p:cTn>
                              </p:par>
                              <p:par>
                                <p:cTn id="4166" presetID="1" presetClass="entr" presetSubtype="0" fill="hold" grpId="0" nodeType="withEffect">
                                  <p:stCondLst>
                                    <p:cond delay="0"/>
                                  </p:stCondLst>
                                  <p:childTnLst>
                                    <p:set>
                                      <p:cBhvr>
                                        <p:cTn id="4167" dur="1" fill="hold">
                                          <p:stCondLst>
                                            <p:cond delay="0"/>
                                          </p:stCondLst>
                                        </p:cTn>
                                        <p:tgtEl>
                                          <p:spTgt spid="912"/>
                                        </p:tgtEl>
                                        <p:attrNameLst>
                                          <p:attrName>style.visibility</p:attrName>
                                        </p:attrNameLst>
                                      </p:cBhvr>
                                      <p:to>
                                        <p:strVal val="visible"/>
                                      </p:to>
                                    </p:set>
                                  </p:childTnLst>
                                </p:cTn>
                              </p:par>
                            </p:childTnLst>
                          </p:cTn>
                        </p:par>
                      </p:childTnLst>
                    </p:cTn>
                  </p:par>
                </p:childTnLst>
              </p:cTn>
              <p:nextCondLst>
                <p:cond evt="onClick" delay="0">
                  <p:tgtEl>
                    <p:spTgt spid="910"/>
                  </p:tgtEl>
                </p:cond>
              </p:nextCondLst>
            </p:seq>
            <p:seq concurrent="1" nextAc="seek">
              <p:cTn id="4168" restart="whenNotActive" fill="hold" evtFilter="cancelBubble" nodeType="interactiveSeq">
                <p:stCondLst>
                  <p:cond evt="onClick" delay="0">
                    <p:tgtEl>
                      <p:spTgt spid="913"/>
                    </p:tgtEl>
                  </p:cond>
                </p:stCondLst>
                <p:endSync evt="end" delay="0">
                  <p:rtn val="all"/>
                </p:endSync>
                <p:childTnLst>
                  <p:par>
                    <p:cTn id="4169" fill="hold">
                      <p:stCondLst>
                        <p:cond delay="0"/>
                      </p:stCondLst>
                      <p:childTnLst>
                        <p:par>
                          <p:cTn id="4170" fill="hold">
                            <p:stCondLst>
                              <p:cond delay="0"/>
                            </p:stCondLst>
                            <p:childTnLst>
                              <p:par>
                                <p:cTn id="4171" presetID="1" presetClass="exit" presetSubtype="0" fill="hold" grpId="1" nodeType="withEffect">
                                  <p:stCondLst>
                                    <p:cond delay="0"/>
                                  </p:stCondLst>
                                  <p:childTnLst>
                                    <p:set>
                                      <p:cBhvr>
                                        <p:cTn id="4172" dur="1" fill="hold">
                                          <p:stCondLst>
                                            <p:cond delay="0"/>
                                          </p:stCondLst>
                                        </p:cTn>
                                        <p:tgtEl>
                                          <p:spTgt spid="913"/>
                                        </p:tgtEl>
                                        <p:attrNameLst>
                                          <p:attrName>style.visibility</p:attrName>
                                        </p:attrNameLst>
                                      </p:cBhvr>
                                      <p:to>
                                        <p:strVal val="hidden"/>
                                      </p:to>
                                    </p:set>
                                  </p:childTnLst>
                                </p:cTn>
                              </p:par>
                              <p:par>
                                <p:cTn id="4173" presetID="1" presetClass="exit" presetSubtype="0" fill="hold" grpId="1" nodeType="withEffect">
                                  <p:stCondLst>
                                    <p:cond delay="0"/>
                                  </p:stCondLst>
                                  <p:childTnLst>
                                    <p:set>
                                      <p:cBhvr>
                                        <p:cTn id="4174" dur="1" fill="hold">
                                          <p:stCondLst>
                                            <p:cond delay="0"/>
                                          </p:stCondLst>
                                        </p:cTn>
                                        <p:tgtEl>
                                          <p:spTgt spid="912"/>
                                        </p:tgtEl>
                                        <p:attrNameLst>
                                          <p:attrName>style.visibility</p:attrName>
                                        </p:attrNameLst>
                                      </p:cBhvr>
                                      <p:to>
                                        <p:strVal val="hidden"/>
                                      </p:to>
                                    </p:set>
                                  </p:childTnLst>
                                </p:cTn>
                              </p:par>
                              <p:par>
                                <p:cTn id="4175" presetID="1" presetClass="entr" presetSubtype="0" fill="hold" grpId="0" nodeType="withEffect">
                                  <p:stCondLst>
                                    <p:cond delay="0"/>
                                  </p:stCondLst>
                                  <p:childTnLst>
                                    <p:set>
                                      <p:cBhvr>
                                        <p:cTn id="4176" dur="1" fill="hold">
                                          <p:stCondLst>
                                            <p:cond delay="0"/>
                                          </p:stCondLst>
                                        </p:cTn>
                                        <p:tgtEl>
                                          <p:spTgt spid="911"/>
                                        </p:tgtEl>
                                        <p:attrNameLst>
                                          <p:attrName>style.visibility</p:attrName>
                                        </p:attrNameLst>
                                      </p:cBhvr>
                                      <p:to>
                                        <p:strVal val="visible"/>
                                      </p:to>
                                    </p:set>
                                  </p:childTnLst>
                                </p:cTn>
                              </p:par>
                              <p:par>
                                <p:cTn id="4177" presetID="1" presetClass="entr" presetSubtype="0" fill="hold" grpId="0" nodeType="withEffect">
                                  <p:stCondLst>
                                    <p:cond delay="0"/>
                                  </p:stCondLst>
                                  <p:childTnLst>
                                    <p:set>
                                      <p:cBhvr>
                                        <p:cTn id="4178" dur="1" fill="hold">
                                          <p:stCondLst>
                                            <p:cond delay="0"/>
                                          </p:stCondLst>
                                        </p:cTn>
                                        <p:tgtEl>
                                          <p:spTgt spid="910"/>
                                        </p:tgtEl>
                                        <p:attrNameLst>
                                          <p:attrName>style.visibility</p:attrName>
                                        </p:attrNameLst>
                                      </p:cBhvr>
                                      <p:to>
                                        <p:strVal val="visible"/>
                                      </p:to>
                                    </p:set>
                                  </p:childTnLst>
                                </p:cTn>
                              </p:par>
                            </p:childTnLst>
                          </p:cTn>
                        </p:par>
                      </p:childTnLst>
                    </p:cTn>
                  </p:par>
                </p:childTnLst>
              </p:cTn>
              <p:nextCondLst>
                <p:cond evt="onClick" delay="0">
                  <p:tgtEl>
                    <p:spTgt spid="913"/>
                  </p:tgtEl>
                </p:cond>
              </p:nextCondLst>
            </p:seq>
            <p:seq concurrent="1" nextAc="seek">
              <p:cTn id="4179" restart="whenNotActive" fill="hold" evtFilter="cancelBubble" nodeType="interactiveSeq">
                <p:stCondLst>
                  <p:cond evt="onClick" delay="0">
                    <p:tgtEl>
                      <p:spTgt spid="912"/>
                    </p:tgtEl>
                  </p:cond>
                </p:stCondLst>
                <p:endSync evt="end" delay="0">
                  <p:rtn val="all"/>
                </p:endSync>
                <p:childTnLst>
                  <p:par>
                    <p:cTn id="4180" fill="hold">
                      <p:stCondLst>
                        <p:cond delay="0"/>
                      </p:stCondLst>
                      <p:childTnLst>
                        <p:par>
                          <p:cTn id="4181" fill="hold">
                            <p:stCondLst>
                              <p:cond delay="0"/>
                            </p:stCondLst>
                            <p:childTnLst>
                              <p:par>
                                <p:cTn id="4182" presetID="1" presetClass="exit" presetSubtype="0" fill="hold" grpId="2" nodeType="withEffect">
                                  <p:stCondLst>
                                    <p:cond delay="0"/>
                                  </p:stCondLst>
                                  <p:childTnLst>
                                    <p:set>
                                      <p:cBhvr>
                                        <p:cTn id="4183" dur="1" fill="hold">
                                          <p:stCondLst>
                                            <p:cond delay="0"/>
                                          </p:stCondLst>
                                        </p:cTn>
                                        <p:tgtEl>
                                          <p:spTgt spid="912"/>
                                        </p:tgtEl>
                                        <p:attrNameLst>
                                          <p:attrName>style.visibility</p:attrName>
                                        </p:attrNameLst>
                                      </p:cBhvr>
                                      <p:to>
                                        <p:strVal val="hidden"/>
                                      </p:to>
                                    </p:set>
                                  </p:childTnLst>
                                </p:cTn>
                              </p:par>
                              <p:par>
                                <p:cTn id="4184" presetID="1" presetClass="exit" presetSubtype="0" fill="hold" grpId="2" nodeType="withEffect">
                                  <p:stCondLst>
                                    <p:cond delay="0"/>
                                  </p:stCondLst>
                                  <p:childTnLst>
                                    <p:set>
                                      <p:cBhvr>
                                        <p:cTn id="4185" dur="1" fill="hold">
                                          <p:stCondLst>
                                            <p:cond delay="0"/>
                                          </p:stCondLst>
                                        </p:cTn>
                                        <p:tgtEl>
                                          <p:spTgt spid="913"/>
                                        </p:tgtEl>
                                        <p:attrNameLst>
                                          <p:attrName>style.visibility</p:attrName>
                                        </p:attrNameLst>
                                      </p:cBhvr>
                                      <p:to>
                                        <p:strVal val="hidden"/>
                                      </p:to>
                                    </p:set>
                                  </p:childTnLst>
                                </p:cTn>
                              </p:par>
                              <p:par>
                                <p:cTn id="4186" presetID="1" presetClass="entr" presetSubtype="0" fill="hold" grpId="3" nodeType="withEffect">
                                  <p:stCondLst>
                                    <p:cond delay="0"/>
                                  </p:stCondLst>
                                  <p:childTnLst>
                                    <p:set>
                                      <p:cBhvr>
                                        <p:cTn id="4187" dur="1" fill="hold">
                                          <p:stCondLst>
                                            <p:cond delay="0"/>
                                          </p:stCondLst>
                                        </p:cTn>
                                        <p:tgtEl>
                                          <p:spTgt spid="915"/>
                                        </p:tgtEl>
                                        <p:attrNameLst>
                                          <p:attrName>style.visibility</p:attrName>
                                        </p:attrNameLst>
                                      </p:cBhvr>
                                      <p:to>
                                        <p:strVal val="visible"/>
                                      </p:to>
                                    </p:set>
                                  </p:childTnLst>
                                </p:cTn>
                              </p:par>
                              <p:par>
                                <p:cTn id="4188" presetID="1" presetClass="entr" presetSubtype="0" fill="hold" grpId="3" nodeType="withEffect">
                                  <p:stCondLst>
                                    <p:cond delay="0"/>
                                  </p:stCondLst>
                                  <p:childTnLst>
                                    <p:set>
                                      <p:cBhvr>
                                        <p:cTn id="4189" dur="1" fill="hold">
                                          <p:stCondLst>
                                            <p:cond delay="0"/>
                                          </p:stCondLst>
                                        </p:cTn>
                                        <p:tgtEl>
                                          <p:spTgt spid="914"/>
                                        </p:tgtEl>
                                        <p:attrNameLst>
                                          <p:attrName>style.visibility</p:attrName>
                                        </p:attrNameLst>
                                      </p:cBhvr>
                                      <p:to>
                                        <p:strVal val="visible"/>
                                      </p:to>
                                    </p:set>
                                  </p:childTnLst>
                                </p:cTn>
                              </p:par>
                            </p:childTnLst>
                          </p:cTn>
                        </p:par>
                      </p:childTnLst>
                    </p:cTn>
                  </p:par>
                </p:childTnLst>
              </p:cTn>
              <p:nextCondLst>
                <p:cond evt="onClick" delay="0">
                  <p:tgtEl>
                    <p:spTgt spid="912"/>
                  </p:tgtEl>
                </p:cond>
              </p:nextCondLst>
            </p:seq>
            <p:seq concurrent="1" nextAc="seek">
              <p:cTn id="4190" restart="whenNotActive" fill="hold" evtFilter="cancelBubble" nodeType="interactiveSeq">
                <p:stCondLst>
                  <p:cond evt="onClick" delay="0">
                    <p:tgtEl>
                      <p:spTgt spid="915"/>
                    </p:tgtEl>
                  </p:cond>
                </p:stCondLst>
                <p:endSync evt="end" delay="0">
                  <p:rtn val="all"/>
                </p:endSync>
                <p:childTnLst>
                  <p:par>
                    <p:cTn id="4191" fill="hold">
                      <p:stCondLst>
                        <p:cond delay="0"/>
                      </p:stCondLst>
                      <p:childTnLst>
                        <p:par>
                          <p:cTn id="4192" fill="hold">
                            <p:stCondLst>
                              <p:cond delay="0"/>
                            </p:stCondLst>
                            <p:childTnLst>
                              <p:par>
                                <p:cTn id="4193" presetID="1" presetClass="exit" presetSubtype="0" fill="hold" grpId="1" nodeType="withEffect">
                                  <p:stCondLst>
                                    <p:cond delay="0"/>
                                  </p:stCondLst>
                                  <p:childTnLst>
                                    <p:set>
                                      <p:cBhvr>
                                        <p:cTn id="4194" dur="1" fill="hold">
                                          <p:stCondLst>
                                            <p:cond delay="0"/>
                                          </p:stCondLst>
                                        </p:cTn>
                                        <p:tgtEl>
                                          <p:spTgt spid="915"/>
                                        </p:tgtEl>
                                        <p:attrNameLst>
                                          <p:attrName>style.visibility</p:attrName>
                                        </p:attrNameLst>
                                      </p:cBhvr>
                                      <p:to>
                                        <p:strVal val="hidden"/>
                                      </p:to>
                                    </p:set>
                                  </p:childTnLst>
                                </p:cTn>
                              </p:par>
                              <p:par>
                                <p:cTn id="4195" presetID="1" presetClass="exit" presetSubtype="0" fill="hold" grpId="1" nodeType="withEffect">
                                  <p:stCondLst>
                                    <p:cond delay="0"/>
                                  </p:stCondLst>
                                  <p:childTnLst>
                                    <p:set>
                                      <p:cBhvr>
                                        <p:cTn id="4196" dur="1" fill="hold">
                                          <p:stCondLst>
                                            <p:cond delay="0"/>
                                          </p:stCondLst>
                                        </p:cTn>
                                        <p:tgtEl>
                                          <p:spTgt spid="914"/>
                                        </p:tgtEl>
                                        <p:attrNameLst>
                                          <p:attrName>style.visibility</p:attrName>
                                        </p:attrNameLst>
                                      </p:cBhvr>
                                      <p:to>
                                        <p:strVal val="hidden"/>
                                      </p:to>
                                    </p:set>
                                  </p:childTnLst>
                                </p:cTn>
                              </p:par>
                              <p:par>
                                <p:cTn id="4197" presetID="1" presetClass="entr" presetSubtype="0" fill="hold" grpId="3" nodeType="withEffect">
                                  <p:stCondLst>
                                    <p:cond delay="0"/>
                                  </p:stCondLst>
                                  <p:childTnLst>
                                    <p:set>
                                      <p:cBhvr>
                                        <p:cTn id="4198" dur="1" fill="hold">
                                          <p:stCondLst>
                                            <p:cond delay="0"/>
                                          </p:stCondLst>
                                        </p:cTn>
                                        <p:tgtEl>
                                          <p:spTgt spid="913"/>
                                        </p:tgtEl>
                                        <p:attrNameLst>
                                          <p:attrName>style.visibility</p:attrName>
                                        </p:attrNameLst>
                                      </p:cBhvr>
                                      <p:to>
                                        <p:strVal val="visible"/>
                                      </p:to>
                                    </p:set>
                                  </p:childTnLst>
                                </p:cTn>
                              </p:par>
                              <p:par>
                                <p:cTn id="4199" presetID="1" presetClass="entr" presetSubtype="0" fill="hold" grpId="3" nodeType="withEffect">
                                  <p:stCondLst>
                                    <p:cond delay="0"/>
                                  </p:stCondLst>
                                  <p:childTnLst>
                                    <p:set>
                                      <p:cBhvr>
                                        <p:cTn id="4200" dur="1" fill="hold">
                                          <p:stCondLst>
                                            <p:cond delay="0"/>
                                          </p:stCondLst>
                                        </p:cTn>
                                        <p:tgtEl>
                                          <p:spTgt spid="912"/>
                                        </p:tgtEl>
                                        <p:attrNameLst>
                                          <p:attrName>style.visibility</p:attrName>
                                        </p:attrNameLst>
                                      </p:cBhvr>
                                      <p:to>
                                        <p:strVal val="visible"/>
                                      </p:to>
                                    </p:set>
                                  </p:childTnLst>
                                </p:cTn>
                              </p:par>
                            </p:childTnLst>
                          </p:cTn>
                        </p:par>
                      </p:childTnLst>
                    </p:cTn>
                  </p:par>
                </p:childTnLst>
              </p:cTn>
              <p:nextCondLst>
                <p:cond evt="onClick" delay="0">
                  <p:tgtEl>
                    <p:spTgt spid="915"/>
                  </p:tgtEl>
                </p:cond>
              </p:nextCondLst>
            </p:seq>
            <p:seq concurrent="1" nextAc="seek">
              <p:cTn id="4201" restart="whenNotActive" fill="hold" evtFilter="cancelBubble" nodeType="interactiveSeq">
                <p:stCondLst>
                  <p:cond evt="onClick" delay="0">
                    <p:tgtEl>
                      <p:spTgt spid="914"/>
                    </p:tgtEl>
                  </p:cond>
                </p:stCondLst>
                <p:endSync evt="end" delay="0">
                  <p:rtn val="all"/>
                </p:endSync>
                <p:childTnLst>
                  <p:par>
                    <p:cTn id="4202" fill="hold">
                      <p:stCondLst>
                        <p:cond delay="0"/>
                      </p:stCondLst>
                      <p:childTnLst>
                        <p:par>
                          <p:cTn id="4203" fill="hold">
                            <p:stCondLst>
                              <p:cond delay="0"/>
                            </p:stCondLst>
                            <p:childTnLst>
                              <p:par>
                                <p:cTn id="4204" presetID="1" presetClass="exit" presetSubtype="0" fill="hold" grpId="2" nodeType="withEffect">
                                  <p:stCondLst>
                                    <p:cond delay="0"/>
                                  </p:stCondLst>
                                  <p:childTnLst>
                                    <p:set>
                                      <p:cBhvr>
                                        <p:cTn id="4205" dur="1" fill="hold">
                                          <p:stCondLst>
                                            <p:cond delay="0"/>
                                          </p:stCondLst>
                                        </p:cTn>
                                        <p:tgtEl>
                                          <p:spTgt spid="914"/>
                                        </p:tgtEl>
                                        <p:attrNameLst>
                                          <p:attrName>style.visibility</p:attrName>
                                        </p:attrNameLst>
                                      </p:cBhvr>
                                      <p:to>
                                        <p:strVal val="hidden"/>
                                      </p:to>
                                    </p:set>
                                  </p:childTnLst>
                                </p:cTn>
                              </p:par>
                              <p:par>
                                <p:cTn id="4206" presetID="1" presetClass="exit" presetSubtype="0" fill="hold" grpId="2" nodeType="withEffect">
                                  <p:stCondLst>
                                    <p:cond delay="0"/>
                                  </p:stCondLst>
                                  <p:childTnLst>
                                    <p:set>
                                      <p:cBhvr>
                                        <p:cTn id="4207" dur="1" fill="hold">
                                          <p:stCondLst>
                                            <p:cond delay="0"/>
                                          </p:stCondLst>
                                        </p:cTn>
                                        <p:tgtEl>
                                          <p:spTgt spid="915"/>
                                        </p:tgtEl>
                                        <p:attrNameLst>
                                          <p:attrName>style.visibility</p:attrName>
                                        </p:attrNameLst>
                                      </p:cBhvr>
                                      <p:to>
                                        <p:strVal val="hidden"/>
                                      </p:to>
                                    </p:set>
                                  </p:childTnLst>
                                </p:cTn>
                              </p:par>
                              <p:par>
                                <p:cTn id="4208" presetID="1" presetClass="entr" presetSubtype="0" fill="hold" grpId="0" nodeType="withEffect">
                                  <p:stCondLst>
                                    <p:cond delay="0"/>
                                  </p:stCondLst>
                                  <p:childTnLst>
                                    <p:set>
                                      <p:cBhvr>
                                        <p:cTn id="4209" dur="1" fill="hold">
                                          <p:stCondLst>
                                            <p:cond delay="0"/>
                                          </p:stCondLst>
                                        </p:cTn>
                                        <p:tgtEl>
                                          <p:spTgt spid="916"/>
                                        </p:tgtEl>
                                        <p:attrNameLst>
                                          <p:attrName>style.visibility</p:attrName>
                                        </p:attrNameLst>
                                      </p:cBhvr>
                                      <p:to>
                                        <p:strVal val="visible"/>
                                      </p:to>
                                    </p:set>
                                  </p:childTnLst>
                                </p:cTn>
                              </p:par>
                              <p:par>
                                <p:cTn id="4210" presetID="1" presetClass="entr" presetSubtype="0" fill="hold" grpId="0" nodeType="withEffect">
                                  <p:stCondLst>
                                    <p:cond delay="0"/>
                                  </p:stCondLst>
                                  <p:childTnLst>
                                    <p:set>
                                      <p:cBhvr>
                                        <p:cTn id="4211"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14"/>
                  </p:tgtEl>
                </p:cond>
              </p:nextCondLst>
            </p:seq>
            <p:seq concurrent="1" nextAc="seek">
              <p:cTn id="4212" restart="whenNotActive" fill="hold" evtFilter="cancelBubble" nodeType="interactiveSeq">
                <p:stCondLst>
                  <p:cond evt="onClick" delay="0">
                    <p:tgtEl>
                      <p:spTgt spid="917"/>
                    </p:tgtEl>
                  </p:cond>
                </p:stCondLst>
                <p:endSync evt="end" delay="0">
                  <p:rtn val="all"/>
                </p:endSync>
                <p:childTnLst>
                  <p:par>
                    <p:cTn id="4213" fill="hold">
                      <p:stCondLst>
                        <p:cond delay="0"/>
                      </p:stCondLst>
                      <p:childTnLst>
                        <p:par>
                          <p:cTn id="4214" fill="hold">
                            <p:stCondLst>
                              <p:cond delay="0"/>
                            </p:stCondLst>
                            <p:childTnLst>
                              <p:par>
                                <p:cTn id="4215" presetID="1" presetClass="exit" presetSubtype="0" fill="hold" grpId="1" nodeType="withEffect">
                                  <p:stCondLst>
                                    <p:cond delay="0"/>
                                  </p:stCondLst>
                                  <p:childTnLst>
                                    <p:set>
                                      <p:cBhvr>
                                        <p:cTn id="4216" dur="1" fill="hold">
                                          <p:stCondLst>
                                            <p:cond delay="0"/>
                                          </p:stCondLst>
                                        </p:cTn>
                                        <p:tgtEl>
                                          <p:spTgt spid="916"/>
                                        </p:tgtEl>
                                        <p:attrNameLst>
                                          <p:attrName>style.visibility</p:attrName>
                                        </p:attrNameLst>
                                      </p:cBhvr>
                                      <p:to>
                                        <p:strVal val="hidden"/>
                                      </p:to>
                                    </p:set>
                                  </p:childTnLst>
                                </p:cTn>
                              </p:par>
                              <p:par>
                                <p:cTn id="4217" presetID="1" presetClass="exit" presetSubtype="0" fill="hold" grpId="1" nodeType="withEffect">
                                  <p:stCondLst>
                                    <p:cond delay="0"/>
                                  </p:stCondLst>
                                  <p:childTnLst>
                                    <p:set>
                                      <p:cBhvr>
                                        <p:cTn id="4218" dur="1" fill="hold">
                                          <p:stCondLst>
                                            <p:cond delay="0"/>
                                          </p:stCondLst>
                                        </p:cTn>
                                        <p:tgtEl>
                                          <p:spTgt spid="917"/>
                                        </p:tgtEl>
                                        <p:attrNameLst>
                                          <p:attrName>style.visibility</p:attrName>
                                        </p:attrNameLst>
                                      </p:cBhvr>
                                      <p:to>
                                        <p:strVal val="hidden"/>
                                      </p:to>
                                    </p:set>
                                  </p:childTnLst>
                                </p:cTn>
                              </p:par>
                              <p:par>
                                <p:cTn id="4219" presetID="1" presetClass="entr" presetSubtype="0" fill="hold" grpId="0" nodeType="withEffect">
                                  <p:stCondLst>
                                    <p:cond delay="0"/>
                                  </p:stCondLst>
                                  <p:childTnLst>
                                    <p:set>
                                      <p:cBhvr>
                                        <p:cTn id="4220" dur="1" fill="hold">
                                          <p:stCondLst>
                                            <p:cond delay="0"/>
                                          </p:stCondLst>
                                        </p:cTn>
                                        <p:tgtEl>
                                          <p:spTgt spid="915"/>
                                        </p:tgtEl>
                                        <p:attrNameLst>
                                          <p:attrName>style.visibility</p:attrName>
                                        </p:attrNameLst>
                                      </p:cBhvr>
                                      <p:to>
                                        <p:strVal val="visible"/>
                                      </p:to>
                                    </p:set>
                                  </p:childTnLst>
                                </p:cTn>
                              </p:par>
                              <p:par>
                                <p:cTn id="4221" presetID="1" presetClass="entr" presetSubtype="0" fill="hold" grpId="0" nodeType="withEffect">
                                  <p:stCondLst>
                                    <p:cond delay="0"/>
                                  </p:stCondLst>
                                  <p:childTnLst>
                                    <p:set>
                                      <p:cBhvr>
                                        <p:cTn id="4222" dur="1" fill="hold">
                                          <p:stCondLst>
                                            <p:cond delay="0"/>
                                          </p:stCondLst>
                                        </p:cTn>
                                        <p:tgtEl>
                                          <p:spTgt spid="914"/>
                                        </p:tgtEl>
                                        <p:attrNameLst>
                                          <p:attrName>style.visibility</p:attrName>
                                        </p:attrNameLst>
                                      </p:cBhvr>
                                      <p:to>
                                        <p:strVal val="visible"/>
                                      </p:to>
                                    </p:set>
                                  </p:childTnLst>
                                </p:cTn>
                              </p:par>
                            </p:childTnLst>
                          </p:cTn>
                        </p:par>
                      </p:childTnLst>
                    </p:cTn>
                  </p:par>
                </p:childTnLst>
              </p:cTn>
              <p:nextCondLst>
                <p:cond evt="onClick" delay="0">
                  <p:tgtEl>
                    <p:spTgt spid="917"/>
                  </p:tgtEl>
                </p:cond>
              </p:nextCondLst>
            </p:seq>
            <p:seq concurrent="1" nextAc="seek">
              <p:cTn id="4223" restart="whenNotActive" fill="hold" evtFilter="cancelBubble" nodeType="interactiveSeq">
                <p:stCondLst>
                  <p:cond evt="onClick" delay="0">
                    <p:tgtEl>
                      <p:spTgt spid="916"/>
                    </p:tgtEl>
                  </p:cond>
                </p:stCondLst>
                <p:endSync evt="end" delay="0">
                  <p:rtn val="all"/>
                </p:endSync>
                <p:childTnLst>
                  <p:par>
                    <p:cTn id="4224" fill="hold">
                      <p:stCondLst>
                        <p:cond delay="0"/>
                      </p:stCondLst>
                      <p:childTnLst>
                        <p:par>
                          <p:cTn id="4225" fill="hold">
                            <p:stCondLst>
                              <p:cond delay="0"/>
                            </p:stCondLst>
                            <p:childTnLst>
                              <p:par>
                                <p:cTn id="4226" presetID="1" presetClass="exit" presetSubtype="0" fill="hold" grpId="2" nodeType="withEffect">
                                  <p:stCondLst>
                                    <p:cond delay="0"/>
                                  </p:stCondLst>
                                  <p:childTnLst>
                                    <p:set>
                                      <p:cBhvr>
                                        <p:cTn id="4227" dur="1" fill="hold">
                                          <p:stCondLst>
                                            <p:cond delay="0"/>
                                          </p:stCondLst>
                                        </p:cTn>
                                        <p:tgtEl>
                                          <p:spTgt spid="916"/>
                                        </p:tgtEl>
                                        <p:attrNameLst>
                                          <p:attrName>style.visibility</p:attrName>
                                        </p:attrNameLst>
                                      </p:cBhvr>
                                      <p:to>
                                        <p:strVal val="hidden"/>
                                      </p:to>
                                    </p:set>
                                  </p:childTnLst>
                                </p:cTn>
                              </p:par>
                              <p:par>
                                <p:cTn id="4228" presetID="1" presetClass="exit" presetSubtype="0" fill="hold" grpId="3" nodeType="withEffect">
                                  <p:stCondLst>
                                    <p:cond delay="0"/>
                                  </p:stCondLst>
                                  <p:childTnLst>
                                    <p:set>
                                      <p:cBhvr>
                                        <p:cTn id="4229" dur="1" fill="hold">
                                          <p:stCondLst>
                                            <p:cond delay="0"/>
                                          </p:stCondLst>
                                        </p:cTn>
                                        <p:tgtEl>
                                          <p:spTgt spid="917"/>
                                        </p:tgtEl>
                                        <p:attrNameLst>
                                          <p:attrName>style.visibility</p:attrName>
                                        </p:attrNameLst>
                                      </p:cBhvr>
                                      <p:to>
                                        <p:strVal val="hidden"/>
                                      </p:to>
                                    </p:set>
                                  </p:childTnLst>
                                </p:cTn>
                              </p:par>
                              <p:par>
                                <p:cTn id="4230" presetID="1" presetClass="entr" presetSubtype="0" fill="hold" grpId="0" nodeType="withEffect">
                                  <p:stCondLst>
                                    <p:cond delay="0"/>
                                  </p:stCondLst>
                                  <p:childTnLst>
                                    <p:set>
                                      <p:cBhvr>
                                        <p:cTn id="4231" dur="1" fill="hold">
                                          <p:stCondLst>
                                            <p:cond delay="0"/>
                                          </p:stCondLst>
                                        </p:cTn>
                                        <p:tgtEl>
                                          <p:spTgt spid="919"/>
                                        </p:tgtEl>
                                        <p:attrNameLst>
                                          <p:attrName>style.visibility</p:attrName>
                                        </p:attrNameLst>
                                      </p:cBhvr>
                                      <p:to>
                                        <p:strVal val="visible"/>
                                      </p:to>
                                    </p:set>
                                  </p:childTnLst>
                                </p:cTn>
                              </p:par>
                              <p:par>
                                <p:cTn id="4232" presetID="1" presetClass="entr" presetSubtype="0" fill="hold" grpId="0" nodeType="withEffect">
                                  <p:stCondLst>
                                    <p:cond delay="0"/>
                                  </p:stCondLst>
                                  <p:childTnLst>
                                    <p:set>
                                      <p:cBhvr>
                                        <p:cTn id="4233" dur="1" fill="hold">
                                          <p:stCondLst>
                                            <p:cond delay="0"/>
                                          </p:stCondLst>
                                        </p:cTn>
                                        <p:tgtEl>
                                          <p:spTgt spid="918"/>
                                        </p:tgtEl>
                                        <p:attrNameLst>
                                          <p:attrName>style.visibility</p:attrName>
                                        </p:attrNameLst>
                                      </p:cBhvr>
                                      <p:to>
                                        <p:strVal val="visible"/>
                                      </p:to>
                                    </p:set>
                                  </p:childTnLst>
                                </p:cTn>
                              </p:par>
                            </p:childTnLst>
                          </p:cTn>
                        </p:par>
                      </p:childTnLst>
                    </p:cTn>
                  </p:par>
                </p:childTnLst>
              </p:cTn>
              <p:nextCondLst>
                <p:cond evt="onClick" delay="0">
                  <p:tgtEl>
                    <p:spTgt spid="916"/>
                  </p:tgtEl>
                </p:cond>
              </p:nextCondLst>
            </p:seq>
            <p:seq concurrent="1" nextAc="seek">
              <p:cTn id="4234" restart="whenNotActive" fill="hold" evtFilter="cancelBubble" nodeType="interactiveSeq">
                <p:stCondLst>
                  <p:cond evt="onClick" delay="0">
                    <p:tgtEl>
                      <p:spTgt spid="919"/>
                    </p:tgtEl>
                  </p:cond>
                </p:stCondLst>
                <p:endSync evt="end" delay="0">
                  <p:rtn val="all"/>
                </p:endSync>
                <p:childTnLst>
                  <p:par>
                    <p:cTn id="4235" fill="hold">
                      <p:stCondLst>
                        <p:cond delay="0"/>
                      </p:stCondLst>
                      <p:childTnLst>
                        <p:par>
                          <p:cTn id="4236" fill="hold">
                            <p:stCondLst>
                              <p:cond delay="0"/>
                            </p:stCondLst>
                            <p:childTnLst>
                              <p:par>
                                <p:cTn id="4237" presetID="1" presetClass="exit" presetSubtype="0" fill="hold" grpId="1" nodeType="withEffect">
                                  <p:stCondLst>
                                    <p:cond delay="0"/>
                                  </p:stCondLst>
                                  <p:childTnLst>
                                    <p:set>
                                      <p:cBhvr>
                                        <p:cTn id="4238" dur="1" fill="hold">
                                          <p:stCondLst>
                                            <p:cond delay="0"/>
                                          </p:stCondLst>
                                        </p:cTn>
                                        <p:tgtEl>
                                          <p:spTgt spid="919"/>
                                        </p:tgtEl>
                                        <p:attrNameLst>
                                          <p:attrName>style.visibility</p:attrName>
                                        </p:attrNameLst>
                                      </p:cBhvr>
                                      <p:to>
                                        <p:strVal val="hidden"/>
                                      </p:to>
                                    </p:set>
                                  </p:childTnLst>
                                </p:cTn>
                              </p:par>
                              <p:par>
                                <p:cTn id="4239" presetID="1" presetClass="exit" presetSubtype="0" fill="hold" grpId="1" nodeType="withEffect">
                                  <p:stCondLst>
                                    <p:cond delay="0"/>
                                  </p:stCondLst>
                                  <p:childTnLst>
                                    <p:set>
                                      <p:cBhvr>
                                        <p:cTn id="4240" dur="1" fill="hold">
                                          <p:stCondLst>
                                            <p:cond delay="0"/>
                                          </p:stCondLst>
                                        </p:cTn>
                                        <p:tgtEl>
                                          <p:spTgt spid="918"/>
                                        </p:tgtEl>
                                        <p:attrNameLst>
                                          <p:attrName>style.visibility</p:attrName>
                                        </p:attrNameLst>
                                      </p:cBhvr>
                                      <p:to>
                                        <p:strVal val="hidden"/>
                                      </p:to>
                                    </p:set>
                                  </p:childTnLst>
                                </p:cTn>
                              </p:par>
                              <p:par>
                                <p:cTn id="4241" presetID="1" presetClass="entr" presetSubtype="0" fill="hold" grpId="3" nodeType="withEffect">
                                  <p:stCondLst>
                                    <p:cond delay="0"/>
                                  </p:stCondLst>
                                  <p:childTnLst>
                                    <p:set>
                                      <p:cBhvr>
                                        <p:cTn id="4242" dur="1" fill="hold">
                                          <p:stCondLst>
                                            <p:cond delay="0"/>
                                          </p:stCondLst>
                                        </p:cTn>
                                        <p:tgtEl>
                                          <p:spTgt spid="916"/>
                                        </p:tgtEl>
                                        <p:attrNameLst>
                                          <p:attrName>style.visibility</p:attrName>
                                        </p:attrNameLst>
                                      </p:cBhvr>
                                      <p:to>
                                        <p:strVal val="visible"/>
                                      </p:to>
                                    </p:set>
                                  </p:childTnLst>
                                </p:cTn>
                              </p:par>
                              <p:par>
                                <p:cTn id="4243" presetID="1" presetClass="entr" presetSubtype="0" fill="hold" grpId="2" nodeType="withEffect">
                                  <p:stCondLst>
                                    <p:cond delay="0"/>
                                  </p:stCondLst>
                                  <p:childTnLst>
                                    <p:set>
                                      <p:cBhvr>
                                        <p:cTn id="4244"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19"/>
                  </p:tgtEl>
                </p:cond>
              </p:nextCondLst>
            </p:seq>
            <p:seq concurrent="1" nextAc="seek">
              <p:cTn id="4245" restart="whenNotActive" fill="hold" evtFilter="cancelBubble" nodeType="interactiveSeq">
                <p:stCondLst>
                  <p:cond evt="onClick" delay="0">
                    <p:tgtEl>
                      <p:spTgt spid="918"/>
                    </p:tgtEl>
                  </p:cond>
                </p:stCondLst>
                <p:endSync evt="end" delay="0">
                  <p:rtn val="all"/>
                </p:endSync>
                <p:childTnLst>
                  <p:par>
                    <p:cTn id="4246" fill="hold">
                      <p:stCondLst>
                        <p:cond delay="0"/>
                      </p:stCondLst>
                      <p:childTnLst>
                        <p:par>
                          <p:cTn id="4247" fill="hold">
                            <p:stCondLst>
                              <p:cond delay="0"/>
                            </p:stCondLst>
                            <p:childTnLst>
                              <p:par>
                                <p:cTn id="4248" presetID="1" presetClass="exit" presetSubtype="0" fill="hold" grpId="2" nodeType="withEffect">
                                  <p:stCondLst>
                                    <p:cond delay="0"/>
                                  </p:stCondLst>
                                  <p:childTnLst>
                                    <p:set>
                                      <p:cBhvr>
                                        <p:cTn id="4249" dur="1" fill="hold">
                                          <p:stCondLst>
                                            <p:cond delay="0"/>
                                          </p:stCondLst>
                                        </p:cTn>
                                        <p:tgtEl>
                                          <p:spTgt spid="918"/>
                                        </p:tgtEl>
                                        <p:attrNameLst>
                                          <p:attrName>style.visibility</p:attrName>
                                        </p:attrNameLst>
                                      </p:cBhvr>
                                      <p:to>
                                        <p:strVal val="hidden"/>
                                      </p:to>
                                    </p:set>
                                  </p:childTnLst>
                                </p:cTn>
                              </p:par>
                              <p:par>
                                <p:cTn id="4250" presetID="1" presetClass="exit" presetSubtype="0" fill="hold" grpId="2" nodeType="withEffect">
                                  <p:stCondLst>
                                    <p:cond delay="0"/>
                                  </p:stCondLst>
                                  <p:childTnLst>
                                    <p:set>
                                      <p:cBhvr>
                                        <p:cTn id="4251" dur="1" fill="hold">
                                          <p:stCondLst>
                                            <p:cond delay="0"/>
                                          </p:stCondLst>
                                        </p:cTn>
                                        <p:tgtEl>
                                          <p:spTgt spid="919"/>
                                        </p:tgtEl>
                                        <p:attrNameLst>
                                          <p:attrName>style.visibility</p:attrName>
                                        </p:attrNameLst>
                                      </p:cBhvr>
                                      <p:to>
                                        <p:strVal val="hidden"/>
                                      </p:to>
                                    </p:set>
                                  </p:childTnLst>
                                </p:cTn>
                              </p:par>
                              <p:par>
                                <p:cTn id="4252" presetID="1" presetClass="entr" presetSubtype="0" fill="hold" grpId="3" nodeType="withEffect">
                                  <p:stCondLst>
                                    <p:cond delay="0"/>
                                  </p:stCondLst>
                                  <p:childTnLst>
                                    <p:set>
                                      <p:cBhvr>
                                        <p:cTn id="4253" dur="1" fill="hold">
                                          <p:stCondLst>
                                            <p:cond delay="0"/>
                                          </p:stCondLst>
                                        </p:cTn>
                                        <p:tgtEl>
                                          <p:spTgt spid="921"/>
                                        </p:tgtEl>
                                        <p:attrNameLst>
                                          <p:attrName>style.visibility</p:attrName>
                                        </p:attrNameLst>
                                      </p:cBhvr>
                                      <p:to>
                                        <p:strVal val="visible"/>
                                      </p:to>
                                    </p:set>
                                  </p:childTnLst>
                                </p:cTn>
                              </p:par>
                              <p:par>
                                <p:cTn id="4254" presetID="1" presetClass="entr" presetSubtype="0" fill="hold" grpId="3" nodeType="withEffect">
                                  <p:stCondLst>
                                    <p:cond delay="0"/>
                                  </p:stCondLst>
                                  <p:childTnLst>
                                    <p:set>
                                      <p:cBhvr>
                                        <p:cTn id="4255" dur="1" fill="hold">
                                          <p:stCondLst>
                                            <p:cond delay="0"/>
                                          </p:stCondLst>
                                        </p:cTn>
                                        <p:tgtEl>
                                          <p:spTgt spid="920"/>
                                        </p:tgtEl>
                                        <p:attrNameLst>
                                          <p:attrName>style.visibility</p:attrName>
                                        </p:attrNameLst>
                                      </p:cBhvr>
                                      <p:to>
                                        <p:strVal val="visible"/>
                                      </p:to>
                                    </p:set>
                                  </p:childTnLst>
                                </p:cTn>
                              </p:par>
                            </p:childTnLst>
                          </p:cTn>
                        </p:par>
                      </p:childTnLst>
                    </p:cTn>
                  </p:par>
                </p:childTnLst>
              </p:cTn>
              <p:nextCondLst>
                <p:cond evt="onClick" delay="0">
                  <p:tgtEl>
                    <p:spTgt spid="918"/>
                  </p:tgtEl>
                </p:cond>
              </p:nextCondLst>
            </p:seq>
            <p:seq concurrent="1" nextAc="seek">
              <p:cTn id="4256" restart="whenNotActive" fill="hold" evtFilter="cancelBubble" nodeType="interactiveSeq">
                <p:stCondLst>
                  <p:cond evt="onClick" delay="0">
                    <p:tgtEl>
                      <p:spTgt spid="921"/>
                    </p:tgtEl>
                  </p:cond>
                </p:stCondLst>
                <p:endSync evt="end" delay="0">
                  <p:rtn val="all"/>
                </p:endSync>
                <p:childTnLst>
                  <p:par>
                    <p:cTn id="4257" fill="hold">
                      <p:stCondLst>
                        <p:cond delay="0"/>
                      </p:stCondLst>
                      <p:childTnLst>
                        <p:par>
                          <p:cTn id="4258" fill="hold">
                            <p:stCondLst>
                              <p:cond delay="0"/>
                            </p:stCondLst>
                            <p:childTnLst>
                              <p:par>
                                <p:cTn id="4259" presetID="1" presetClass="exit" presetSubtype="0" fill="hold" grpId="1" nodeType="withEffect">
                                  <p:stCondLst>
                                    <p:cond delay="0"/>
                                  </p:stCondLst>
                                  <p:childTnLst>
                                    <p:set>
                                      <p:cBhvr>
                                        <p:cTn id="4260" dur="1" fill="hold">
                                          <p:stCondLst>
                                            <p:cond delay="0"/>
                                          </p:stCondLst>
                                        </p:cTn>
                                        <p:tgtEl>
                                          <p:spTgt spid="921"/>
                                        </p:tgtEl>
                                        <p:attrNameLst>
                                          <p:attrName>style.visibility</p:attrName>
                                        </p:attrNameLst>
                                      </p:cBhvr>
                                      <p:to>
                                        <p:strVal val="hidden"/>
                                      </p:to>
                                    </p:set>
                                  </p:childTnLst>
                                </p:cTn>
                              </p:par>
                              <p:par>
                                <p:cTn id="4261" presetID="1" presetClass="exit" presetSubtype="0" fill="hold" grpId="1" nodeType="withEffect">
                                  <p:stCondLst>
                                    <p:cond delay="0"/>
                                  </p:stCondLst>
                                  <p:childTnLst>
                                    <p:set>
                                      <p:cBhvr>
                                        <p:cTn id="4262" dur="1" fill="hold">
                                          <p:stCondLst>
                                            <p:cond delay="0"/>
                                          </p:stCondLst>
                                        </p:cTn>
                                        <p:tgtEl>
                                          <p:spTgt spid="920"/>
                                        </p:tgtEl>
                                        <p:attrNameLst>
                                          <p:attrName>style.visibility</p:attrName>
                                        </p:attrNameLst>
                                      </p:cBhvr>
                                      <p:to>
                                        <p:strVal val="hidden"/>
                                      </p:to>
                                    </p:set>
                                  </p:childTnLst>
                                </p:cTn>
                              </p:par>
                              <p:par>
                                <p:cTn id="4263" presetID="1" presetClass="entr" presetSubtype="0" fill="hold" grpId="3" nodeType="withEffect">
                                  <p:stCondLst>
                                    <p:cond delay="0"/>
                                  </p:stCondLst>
                                  <p:childTnLst>
                                    <p:set>
                                      <p:cBhvr>
                                        <p:cTn id="4264" dur="1" fill="hold">
                                          <p:stCondLst>
                                            <p:cond delay="0"/>
                                          </p:stCondLst>
                                        </p:cTn>
                                        <p:tgtEl>
                                          <p:spTgt spid="919"/>
                                        </p:tgtEl>
                                        <p:attrNameLst>
                                          <p:attrName>style.visibility</p:attrName>
                                        </p:attrNameLst>
                                      </p:cBhvr>
                                      <p:to>
                                        <p:strVal val="visible"/>
                                      </p:to>
                                    </p:set>
                                  </p:childTnLst>
                                </p:cTn>
                              </p:par>
                              <p:par>
                                <p:cTn id="4265" presetID="1" presetClass="entr" presetSubtype="0" fill="hold" grpId="3" nodeType="withEffect">
                                  <p:stCondLst>
                                    <p:cond delay="0"/>
                                  </p:stCondLst>
                                  <p:childTnLst>
                                    <p:set>
                                      <p:cBhvr>
                                        <p:cTn id="4266" dur="1" fill="hold">
                                          <p:stCondLst>
                                            <p:cond delay="0"/>
                                          </p:stCondLst>
                                        </p:cTn>
                                        <p:tgtEl>
                                          <p:spTgt spid="918"/>
                                        </p:tgtEl>
                                        <p:attrNameLst>
                                          <p:attrName>style.visibility</p:attrName>
                                        </p:attrNameLst>
                                      </p:cBhvr>
                                      <p:to>
                                        <p:strVal val="visible"/>
                                      </p:to>
                                    </p:set>
                                  </p:childTnLst>
                                </p:cTn>
                              </p:par>
                            </p:childTnLst>
                          </p:cTn>
                        </p:par>
                      </p:childTnLst>
                    </p:cTn>
                  </p:par>
                </p:childTnLst>
              </p:cTn>
              <p:nextCondLst>
                <p:cond evt="onClick" delay="0">
                  <p:tgtEl>
                    <p:spTgt spid="921"/>
                  </p:tgtEl>
                </p:cond>
              </p:nextCondLst>
            </p:seq>
            <p:seq concurrent="1" nextAc="seek">
              <p:cTn id="4267" restart="whenNotActive" fill="hold" evtFilter="cancelBubble" nodeType="interactiveSeq">
                <p:stCondLst>
                  <p:cond evt="onClick" delay="0">
                    <p:tgtEl>
                      <p:spTgt spid="920"/>
                    </p:tgtEl>
                  </p:cond>
                </p:stCondLst>
                <p:endSync evt="end" delay="0">
                  <p:rtn val="all"/>
                </p:endSync>
                <p:childTnLst>
                  <p:par>
                    <p:cTn id="4268" fill="hold">
                      <p:stCondLst>
                        <p:cond delay="0"/>
                      </p:stCondLst>
                      <p:childTnLst>
                        <p:par>
                          <p:cTn id="4269" fill="hold">
                            <p:stCondLst>
                              <p:cond delay="0"/>
                            </p:stCondLst>
                            <p:childTnLst>
                              <p:par>
                                <p:cTn id="4270" presetID="1" presetClass="exit" presetSubtype="0" fill="hold" grpId="2" nodeType="withEffect">
                                  <p:stCondLst>
                                    <p:cond delay="0"/>
                                  </p:stCondLst>
                                  <p:childTnLst>
                                    <p:set>
                                      <p:cBhvr>
                                        <p:cTn id="4271" dur="1" fill="hold">
                                          <p:stCondLst>
                                            <p:cond delay="0"/>
                                          </p:stCondLst>
                                        </p:cTn>
                                        <p:tgtEl>
                                          <p:spTgt spid="920"/>
                                        </p:tgtEl>
                                        <p:attrNameLst>
                                          <p:attrName>style.visibility</p:attrName>
                                        </p:attrNameLst>
                                      </p:cBhvr>
                                      <p:to>
                                        <p:strVal val="hidden"/>
                                      </p:to>
                                    </p:set>
                                  </p:childTnLst>
                                </p:cTn>
                              </p:par>
                              <p:par>
                                <p:cTn id="4272" presetID="1" presetClass="exit" presetSubtype="0" fill="hold" grpId="2" nodeType="withEffect">
                                  <p:stCondLst>
                                    <p:cond delay="0"/>
                                  </p:stCondLst>
                                  <p:childTnLst>
                                    <p:set>
                                      <p:cBhvr>
                                        <p:cTn id="4273" dur="1" fill="hold">
                                          <p:stCondLst>
                                            <p:cond delay="0"/>
                                          </p:stCondLst>
                                        </p:cTn>
                                        <p:tgtEl>
                                          <p:spTgt spid="921"/>
                                        </p:tgtEl>
                                        <p:attrNameLst>
                                          <p:attrName>style.visibility</p:attrName>
                                        </p:attrNameLst>
                                      </p:cBhvr>
                                      <p:to>
                                        <p:strVal val="hidden"/>
                                      </p:to>
                                    </p:set>
                                  </p:childTnLst>
                                </p:cTn>
                              </p:par>
                              <p:par>
                                <p:cTn id="4274" presetID="1" presetClass="entr" presetSubtype="0" fill="hold" grpId="3" nodeType="withEffect">
                                  <p:stCondLst>
                                    <p:cond delay="0"/>
                                  </p:stCondLst>
                                  <p:childTnLst>
                                    <p:set>
                                      <p:cBhvr>
                                        <p:cTn id="4275" dur="1" fill="hold">
                                          <p:stCondLst>
                                            <p:cond delay="0"/>
                                          </p:stCondLst>
                                        </p:cTn>
                                        <p:tgtEl>
                                          <p:spTgt spid="923"/>
                                        </p:tgtEl>
                                        <p:attrNameLst>
                                          <p:attrName>style.visibility</p:attrName>
                                        </p:attrNameLst>
                                      </p:cBhvr>
                                      <p:to>
                                        <p:strVal val="visible"/>
                                      </p:to>
                                    </p:set>
                                  </p:childTnLst>
                                </p:cTn>
                              </p:par>
                              <p:par>
                                <p:cTn id="4276" presetID="1" presetClass="entr" presetSubtype="0" fill="hold" grpId="3" nodeType="withEffect">
                                  <p:stCondLst>
                                    <p:cond delay="0"/>
                                  </p:stCondLst>
                                  <p:childTnLst>
                                    <p:set>
                                      <p:cBhvr>
                                        <p:cTn id="4277" dur="1" fill="hold">
                                          <p:stCondLst>
                                            <p:cond delay="0"/>
                                          </p:stCondLst>
                                        </p:cTn>
                                        <p:tgtEl>
                                          <p:spTgt spid="922"/>
                                        </p:tgtEl>
                                        <p:attrNameLst>
                                          <p:attrName>style.visibility</p:attrName>
                                        </p:attrNameLst>
                                      </p:cBhvr>
                                      <p:to>
                                        <p:strVal val="visible"/>
                                      </p:to>
                                    </p:set>
                                  </p:childTnLst>
                                </p:cTn>
                              </p:par>
                            </p:childTnLst>
                          </p:cTn>
                        </p:par>
                      </p:childTnLst>
                    </p:cTn>
                  </p:par>
                </p:childTnLst>
              </p:cTn>
              <p:nextCondLst>
                <p:cond evt="onClick" delay="0">
                  <p:tgtEl>
                    <p:spTgt spid="920"/>
                  </p:tgtEl>
                </p:cond>
              </p:nextCondLst>
            </p:seq>
            <p:seq concurrent="1" nextAc="seek">
              <p:cTn id="4278" restart="whenNotActive" fill="hold" evtFilter="cancelBubble" nodeType="interactiveSeq">
                <p:stCondLst>
                  <p:cond evt="onClick" delay="0">
                    <p:tgtEl>
                      <p:spTgt spid="923"/>
                    </p:tgtEl>
                  </p:cond>
                </p:stCondLst>
                <p:endSync evt="end" delay="0">
                  <p:rtn val="all"/>
                </p:endSync>
                <p:childTnLst>
                  <p:par>
                    <p:cTn id="4279" fill="hold">
                      <p:stCondLst>
                        <p:cond delay="0"/>
                      </p:stCondLst>
                      <p:childTnLst>
                        <p:par>
                          <p:cTn id="4280" fill="hold">
                            <p:stCondLst>
                              <p:cond delay="0"/>
                            </p:stCondLst>
                            <p:childTnLst>
                              <p:par>
                                <p:cTn id="4281" presetID="1" presetClass="exit" presetSubtype="0" fill="hold" grpId="1" nodeType="withEffect">
                                  <p:stCondLst>
                                    <p:cond delay="0"/>
                                  </p:stCondLst>
                                  <p:childTnLst>
                                    <p:set>
                                      <p:cBhvr>
                                        <p:cTn id="4282" dur="1" fill="hold">
                                          <p:stCondLst>
                                            <p:cond delay="0"/>
                                          </p:stCondLst>
                                        </p:cTn>
                                        <p:tgtEl>
                                          <p:spTgt spid="923"/>
                                        </p:tgtEl>
                                        <p:attrNameLst>
                                          <p:attrName>style.visibility</p:attrName>
                                        </p:attrNameLst>
                                      </p:cBhvr>
                                      <p:to>
                                        <p:strVal val="hidden"/>
                                      </p:to>
                                    </p:set>
                                  </p:childTnLst>
                                </p:cTn>
                              </p:par>
                              <p:par>
                                <p:cTn id="4283" presetID="1" presetClass="exit" presetSubtype="0" fill="hold" grpId="1" nodeType="withEffect">
                                  <p:stCondLst>
                                    <p:cond delay="0"/>
                                  </p:stCondLst>
                                  <p:childTnLst>
                                    <p:set>
                                      <p:cBhvr>
                                        <p:cTn id="4284" dur="1" fill="hold">
                                          <p:stCondLst>
                                            <p:cond delay="0"/>
                                          </p:stCondLst>
                                        </p:cTn>
                                        <p:tgtEl>
                                          <p:spTgt spid="922"/>
                                        </p:tgtEl>
                                        <p:attrNameLst>
                                          <p:attrName>style.visibility</p:attrName>
                                        </p:attrNameLst>
                                      </p:cBhvr>
                                      <p:to>
                                        <p:strVal val="hidden"/>
                                      </p:to>
                                    </p:set>
                                  </p:childTnLst>
                                </p:cTn>
                              </p:par>
                              <p:par>
                                <p:cTn id="4285" presetID="1" presetClass="entr" presetSubtype="0" fill="hold" grpId="0" nodeType="withEffect">
                                  <p:stCondLst>
                                    <p:cond delay="0"/>
                                  </p:stCondLst>
                                  <p:childTnLst>
                                    <p:set>
                                      <p:cBhvr>
                                        <p:cTn id="4286" dur="1" fill="hold">
                                          <p:stCondLst>
                                            <p:cond delay="0"/>
                                          </p:stCondLst>
                                        </p:cTn>
                                        <p:tgtEl>
                                          <p:spTgt spid="921"/>
                                        </p:tgtEl>
                                        <p:attrNameLst>
                                          <p:attrName>style.visibility</p:attrName>
                                        </p:attrNameLst>
                                      </p:cBhvr>
                                      <p:to>
                                        <p:strVal val="visible"/>
                                      </p:to>
                                    </p:set>
                                  </p:childTnLst>
                                </p:cTn>
                              </p:par>
                              <p:par>
                                <p:cTn id="4287" presetID="1" presetClass="entr" presetSubtype="0" fill="hold" grpId="0" nodeType="withEffect">
                                  <p:stCondLst>
                                    <p:cond delay="0"/>
                                  </p:stCondLst>
                                  <p:childTnLst>
                                    <p:set>
                                      <p:cBhvr>
                                        <p:cTn id="4288" dur="1" fill="hold">
                                          <p:stCondLst>
                                            <p:cond delay="0"/>
                                          </p:stCondLst>
                                        </p:cTn>
                                        <p:tgtEl>
                                          <p:spTgt spid="920"/>
                                        </p:tgtEl>
                                        <p:attrNameLst>
                                          <p:attrName>style.visibility</p:attrName>
                                        </p:attrNameLst>
                                      </p:cBhvr>
                                      <p:to>
                                        <p:strVal val="visible"/>
                                      </p:to>
                                    </p:set>
                                  </p:childTnLst>
                                </p:cTn>
                              </p:par>
                            </p:childTnLst>
                          </p:cTn>
                        </p:par>
                      </p:childTnLst>
                    </p:cTn>
                  </p:par>
                </p:childTnLst>
              </p:cTn>
              <p:nextCondLst>
                <p:cond evt="onClick" delay="0">
                  <p:tgtEl>
                    <p:spTgt spid="923"/>
                  </p:tgtEl>
                </p:cond>
              </p:nextCondLst>
            </p:seq>
            <p:seq concurrent="1" nextAc="seek">
              <p:cTn id="4289" restart="whenNotActive" fill="hold" evtFilter="cancelBubble" nodeType="interactiveSeq">
                <p:stCondLst>
                  <p:cond evt="onClick" delay="0">
                    <p:tgtEl>
                      <p:spTgt spid="922"/>
                    </p:tgtEl>
                  </p:cond>
                </p:stCondLst>
                <p:endSync evt="end" delay="0">
                  <p:rtn val="all"/>
                </p:endSync>
                <p:childTnLst>
                  <p:par>
                    <p:cTn id="4290" fill="hold">
                      <p:stCondLst>
                        <p:cond delay="0"/>
                      </p:stCondLst>
                      <p:childTnLst>
                        <p:par>
                          <p:cTn id="4291" fill="hold">
                            <p:stCondLst>
                              <p:cond delay="0"/>
                            </p:stCondLst>
                            <p:childTnLst>
                              <p:par>
                                <p:cTn id="4292" presetID="1" presetClass="exit" presetSubtype="0" fill="hold" grpId="2" nodeType="withEffect">
                                  <p:stCondLst>
                                    <p:cond delay="0"/>
                                  </p:stCondLst>
                                  <p:childTnLst>
                                    <p:set>
                                      <p:cBhvr>
                                        <p:cTn id="4293" dur="1" fill="hold">
                                          <p:stCondLst>
                                            <p:cond delay="0"/>
                                          </p:stCondLst>
                                        </p:cTn>
                                        <p:tgtEl>
                                          <p:spTgt spid="922"/>
                                        </p:tgtEl>
                                        <p:attrNameLst>
                                          <p:attrName>style.visibility</p:attrName>
                                        </p:attrNameLst>
                                      </p:cBhvr>
                                      <p:to>
                                        <p:strVal val="hidden"/>
                                      </p:to>
                                    </p:set>
                                  </p:childTnLst>
                                </p:cTn>
                              </p:par>
                              <p:par>
                                <p:cTn id="4294" presetID="1" presetClass="exit" presetSubtype="0" fill="hold" grpId="2" nodeType="withEffect">
                                  <p:stCondLst>
                                    <p:cond delay="0"/>
                                  </p:stCondLst>
                                  <p:childTnLst>
                                    <p:set>
                                      <p:cBhvr>
                                        <p:cTn id="4295" dur="1" fill="hold">
                                          <p:stCondLst>
                                            <p:cond delay="0"/>
                                          </p:stCondLst>
                                        </p:cTn>
                                        <p:tgtEl>
                                          <p:spTgt spid="923"/>
                                        </p:tgtEl>
                                        <p:attrNameLst>
                                          <p:attrName>style.visibility</p:attrName>
                                        </p:attrNameLst>
                                      </p:cBhvr>
                                      <p:to>
                                        <p:strVal val="hidden"/>
                                      </p:to>
                                    </p:set>
                                  </p:childTnLst>
                                </p:cTn>
                              </p:par>
                              <p:par>
                                <p:cTn id="4296" presetID="1" presetClass="entr" presetSubtype="0" fill="hold" grpId="0" nodeType="withEffect">
                                  <p:stCondLst>
                                    <p:cond delay="0"/>
                                  </p:stCondLst>
                                  <p:childTnLst>
                                    <p:set>
                                      <p:cBhvr>
                                        <p:cTn id="4297" dur="1" fill="hold">
                                          <p:stCondLst>
                                            <p:cond delay="0"/>
                                          </p:stCondLst>
                                        </p:cTn>
                                        <p:tgtEl>
                                          <p:spTgt spid="925"/>
                                        </p:tgtEl>
                                        <p:attrNameLst>
                                          <p:attrName>style.visibility</p:attrName>
                                        </p:attrNameLst>
                                      </p:cBhvr>
                                      <p:to>
                                        <p:strVal val="visible"/>
                                      </p:to>
                                    </p:set>
                                  </p:childTnLst>
                                </p:cTn>
                              </p:par>
                              <p:par>
                                <p:cTn id="4298" presetID="1" presetClass="entr" presetSubtype="0" fill="hold" grpId="0" nodeType="withEffect">
                                  <p:stCondLst>
                                    <p:cond delay="0"/>
                                  </p:stCondLst>
                                  <p:childTnLst>
                                    <p:set>
                                      <p:cBhvr>
                                        <p:cTn id="4299" dur="1" fill="hold">
                                          <p:stCondLst>
                                            <p:cond delay="0"/>
                                          </p:stCondLst>
                                        </p:cTn>
                                        <p:tgtEl>
                                          <p:spTgt spid="924"/>
                                        </p:tgtEl>
                                        <p:attrNameLst>
                                          <p:attrName>style.visibility</p:attrName>
                                        </p:attrNameLst>
                                      </p:cBhvr>
                                      <p:to>
                                        <p:strVal val="visible"/>
                                      </p:to>
                                    </p:set>
                                  </p:childTnLst>
                                </p:cTn>
                              </p:par>
                            </p:childTnLst>
                          </p:cTn>
                        </p:par>
                      </p:childTnLst>
                    </p:cTn>
                  </p:par>
                </p:childTnLst>
              </p:cTn>
              <p:nextCondLst>
                <p:cond evt="onClick" delay="0">
                  <p:tgtEl>
                    <p:spTgt spid="922"/>
                  </p:tgtEl>
                </p:cond>
              </p:nextCondLst>
            </p:seq>
            <p:seq concurrent="1" nextAc="seek">
              <p:cTn id="4300" restart="whenNotActive" fill="hold" evtFilter="cancelBubble" nodeType="interactiveSeq">
                <p:stCondLst>
                  <p:cond evt="onClick" delay="0">
                    <p:tgtEl>
                      <p:spTgt spid="925"/>
                    </p:tgtEl>
                  </p:cond>
                </p:stCondLst>
                <p:endSync evt="end" delay="0">
                  <p:rtn val="all"/>
                </p:endSync>
                <p:childTnLst>
                  <p:par>
                    <p:cTn id="4301" fill="hold">
                      <p:stCondLst>
                        <p:cond delay="0"/>
                      </p:stCondLst>
                      <p:childTnLst>
                        <p:par>
                          <p:cTn id="4302" fill="hold">
                            <p:stCondLst>
                              <p:cond delay="0"/>
                            </p:stCondLst>
                            <p:childTnLst>
                              <p:par>
                                <p:cTn id="4303" presetID="1" presetClass="exit" presetSubtype="0" fill="hold" grpId="1" nodeType="withEffect">
                                  <p:stCondLst>
                                    <p:cond delay="0"/>
                                  </p:stCondLst>
                                  <p:childTnLst>
                                    <p:set>
                                      <p:cBhvr>
                                        <p:cTn id="4304" dur="1" fill="hold">
                                          <p:stCondLst>
                                            <p:cond delay="0"/>
                                          </p:stCondLst>
                                        </p:cTn>
                                        <p:tgtEl>
                                          <p:spTgt spid="925"/>
                                        </p:tgtEl>
                                        <p:attrNameLst>
                                          <p:attrName>style.visibility</p:attrName>
                                        </p:attrNameLst>
                                      </p:cBhvr>
                                      <p:to>
                                        <p:strVal val="hidden"/>
                                      </p:to>
                                    </p:set>
                                  </p:childTnLst>
                                </p:cTn>
                              </p:par>
                              <p:par>
                                <p:cTn id="4305" presetID="1" presetClass="exit" presetSubtype="0" fill="hold" grpId="1" nodeType="withEffect">
                                  <p:stCondLst>
                                    <p:cond delay="0"/>
                                  </p:stCondLst>
                                  <p:childTnLst>
                                    <p:set>
                                      <p:cBhvr>
                                        <p:cTn id="4306" dur="1" fill="hold">
                                          <p:stCondLst>
                                            <p:cond delay="0"/>
                                          </p:stCondLst>
                                        </p:cTn>
                                        <p:tgtEl>
                                          <p:spTgt spid="924"/>
                                        </p:tgtEl>
                                        <p:attrNameLst>
                                          <p:attrName>style.visibility</p:attrName>
                                        </p:attrNameLst>
                                      </p:cBhvr>
                                      <p:to>
                                        <p:strVal val="hidden"/>
                                      </p:to>
                                    </p:set>
                                  </p:childTnLst>
                                </p:cTn>
                              </p:par>
                              <p:par>
                                <p:cTn id="4307" presetID="1" presetClass="entr" presetSubtype="0" fill="hold" grpId="0" nodeType="withEffect">
                                  <p:stCondLst>
                                    <p:cond delay="0"/>
                                  </p:stCondLst>
                                  <p:childTnLst>
                                    <p:set>
                                      <p:cBhvr>
                                        <p:cTn id="4308" dur="1" fill="hold">
                                          <p:stCondLst>
                                            <p:cond delay="0"/>
                                          </p:stCondLst>
                                        </p:cTn>
                                        <p:tgtEl>
                                          <p:spTgt spid="923"/>
                                        </p:tgtEl>
                                        <p:attrNameLst>
                                          <p:attrName>style.visibility</p:attrName>
                                        </p:attrNameLst>
                                      </p:cBhvr>
                                      <p:to>
                                        <p:strVal val="visible"/>
                                      </p:to>
                                    </p:set>
                                  </p:childTnLst>
                                </p:cTn>
                              </p:par>
                              <p:par>
                                <p:cTn id="4309" presetID="1" presetClass="entr" presetSubtype="0" fill="hold" grpId="0" nodeType="withEffect">
                                  <p:stCondLst>
                                    <p:cond delay="0"/>
                                  </p:stCondLst>
                                  <p:childTnLst>
                                    <p:set>
                                      <p:cBhvr>
                                        <p:cTn id="4310" dur="1" fill="hold">
                                          <p:stCondLst>
                                            <p:cond delay="0"/>
                                          </p:stCondLst>
                                        </p:cTn>
                                        <p:tgtEl>
                                          <p:spTgt spid="922"/>
                                        </p:tgtEl>
                                        <p:attrNameLst>
                                          <p:attrName>style.visibility</p:attrName>
                                        </p:attrNameLst>
                                      </p:cBhvr>
                                      <p:to>
                                        <p:strVal val="visible"/>
                                      </p:to>
                                    </p:set>
                                  </p:childTnLst>
                                </p:cTn>
                              </p:par>
                            </p:childTnLst>
                          </p:cTn>
                        </p:par>
                      </p:childTnLst>
                    </p:cTn>
                  </p:par>
                </p:childTnLst>
              </p:cTn>
              <p:nextCondLst>
                <p:cond evt="onClick" delay="0">
                  <p:tgtEl>
                    <p:spTgt spid="925"/>
                  </p:tgtEl>
                </p:cond>
              </p:nextCondLst>
            </p:seq>
            <p:seq concurrent="1" nextAc="seek">
              <p:cTn id="4311" restart="whenNotActive" fill="hold" evtFilter="cancelBubble" nodeType="interactiveSeq">
                <p:stCondLst>
                  <p:cond evt="onClick" delay="0">
                    <p:tgtEl>
                      <p:spTgt spid="924"/>
                    </p:tgtEl>
                  </p:cond>
                </p:stCondLst>
                <p:endSync evt="end" delay="0">
                  <p:rtn val="all"/>
                </p:endSync>
                <p:childTnLst>
                  <p:par>
                    <p:cTn id="4312" fill="hold">
                      <p:stCondLst>
                        <p:cond delay="0"/>
                      </p:stCondLst>
                      <p:childTnLst>
                        <p:par>
                          <p:cTn id="4313" fill="hold">
                            <p:stCondLst>
                              <p:cond delay="0"/>
                            </p:stCondLst>
                            <p:childTnLst>
                              <p:par>
                                <p:cTn id="4314" presetID="1" presetClass="exit" presetSubtype="0" fill="hold" grpId="2" nodeType="withEffect">
                                  <p:stCondLst>
                                    <p:cond delay="0"/>
                                  </p:stCondLst>
                                  <p:childTnLst>
                                    <p:set>
                                      <p:cBhvr>
                                        <p:cTn id="4315" dur="1" fill="hold">
                                          <p:stCondLst>
                                            <p:cond delay="0"/>
                                          </p:stCondLst>
                                        </p:cTn>
                                        <p:tgtEl>
                                          <p:spTgt spid="924"/>
                                        </p:tgtEl>
                                        <p:attrNameLst>
                                          <p:attrName>style.visibility</p:attrName>
                                        </p:attrNameLst>
                                      </p:cBhvr>
                                      <p:to>
                                        <p:strVal val="hidden"/>
                                      </p:to>
                                    </p:set>
                                  </p:childTnLst>
                                </p:cTn>
                              </p:par>
                              <p:par>
                                <p:cTn id="4316" presetID="1" presetClass="exit" presetSubtype="0" fill="hold" grpId="2" nodeType="withEffect">
                                  <p:stCondLst>
                                    <p:cond delay="0"/>
                                  </p:stCondLst>
                                  <p:childTnLst>
                                    <p:set>
                                      <p:cBhvr>
                                        <p:cTn id="4317" dur="1" fill="hold">
                                          <p:stCondLst>
                                            <p:cond delay="0"/>
                                          </p:stCondLst>
                                        </p:cTn>
                                        <p:tgtEl>
                                          <p:spTgt spid="925"/>
                                        </p:tgtEl>
                                        <p:attrNameLst>
                                          <p:attrName>style.visibility</p:attrName>
                                        </p:attrNameLst>
                                      </p:cBhvr>
                                      <p:to>
                                        <p:strVal val="hidden"/>
                                      </p:to>
                                    </p:set>
                                  </p:childTnLst>
                                </p:cTn>
                              </p:par>
                              <p:par>
                                <p:cTn id="4318" presetID="1" presetClass="entr" presetSubtype="0" fill="hold" grpId="3" nodeType="withEffect">
                                  <p:stCondLst>
                                    <p:cond delay="0"/>
                                  </p:stCondLst>
                                  <p:childTnLst>
                                    <p:set>
                                      <p:cBhvr>
                                        <p:cTn id="4319" dur="1" fill="hold">
                                          <p:stCondLst>
                                            <p:cond delay="0"/>
                                          </p:stCondLst>
                                        </p:cTn>
                                        <p:tgtEl>
                                          <p:spTgt spid="927"/>
                                        </p:tgtEl>
                                        <p:attrNameLst>
                                          <p:attrName>style.visibility</p:attrName>
                                        </p:attrNameLst>
                                      </p:cBhvr>
                                      <p:to>
                                        <p:strVal val="visible"/>
                                      </p:to>
                                    </p:set>
                                  </p:childTnLst>
                                </p:cTn>
                              </p:par>
                              <p:par>
                                <p:cTn id="4320" presetID="1" presetClass="entr" presetSubtype="0" fill="hold" grpId="3" nodeType="withEffect">
                                  <p:stCondLst>
                                    <p:cond delay="0"/>
                                  </p:stCondLst>
                                  <p:childTnLst>
                                    <p:set>
                                      <p:cBhvr>
                                        <p:cTn id="4321" dur="1" fill="hold">
                                          <p:stCondLst>
                                            <p:cond delay="0"/>
                                          </p:stCondLst>
                                        </p:cTn>
                                        <p:tgtEl>
                                          <p:spTgt spid="926"/>
                                        </p:tgtEl>
                                        <p:attrNameLst>
                                          <p:attrName>style.visibility</p:attrName>
                                        </p:attrNameLst>
                                      </p:cBhvr>
                                      <p:to>
                                        <p:strVal val="visible"/>
                                      </p:to>
                                    </p:set>
                                  </p:childTnLst>
                                </p:cTn>
                              </p:par>
                            </p:childTnLst>
                          </p:cTn>
                        </p:par>
                      </p:childTnLst>
                    </p:cTn>
                  </p:par>
                </p:childTnLst>
              </p:cTn>
              <p:nextCondLst>
                <p:cond evt="onClick" delay="0">
                  <p:tgtEl>
                    <p:spTgt spid="924"/>
                  </p:tgtEl>
                </p:cond>
              </p:nextCondLst>
            </p:seq>
            <p:seq concurrent="1" nextAc="seek">
              <p:cTn id="4322" restart="whenNotActive" fill="hold" evtFilter="cancelBubble" nodeType="interactiveSeq">
                <p:stCondLst>
                  <p:cond evt="onClick" delay="0">
                    <p:tgtEl>
                      <p:spTgt spid="927"/>
                    </p:tgtEl>
                  </p:cond>
                </p:stCondLst>
                <p:endSync evt="end" delay="0">
                  <p:rtn val="all"/>
                </p:endSync>
                <p:childTnLst>
                  <p:par>
                    <p:cTn id="4323" fill="hold">
                      <p:stCondLst>
                        <p:cond delay="0"/>
                      </p:stCondLst>
                      <p:childTnLst>
                        <p:par>
                          <p:cTn id="4324" fill="hold">
                            <p:stCondLst>
                              <p:cond delay="0"/>
                            </p:stCondLst>
                            <p:childTnLst>
                              <p:par>
                                <p:cTn id="4325" presetID="1" presetClass="exit" presetSubtype="0" fill="hold" grpId="1" nodeType="withEffect">
                                  <p:stCondLst>
                                    <p:cond delay="0"/>
                                  </p:stCondLst>
                                  <p:childTnLst>
                                    <p:set>
                                      <p:cBhvr>
                                        <p:cTn id="4326" dur="1" fill="hold">
                                          <p:stCondLst>
                                            <p:cond delay="0"/>
                                          </p:stCondLst>
                                        </p:cTn>
                                        <p:tgtEl>
                                          <p:spTgt spid="927"/>
                                        </p:tgtEl>
                                        <p:attrNameLst>
                                          <p:attrName>style.visibility</p:attrName>
                                        </p:attrNameLst>
                                      </p:cBhvr>
                                      <p:to>
                                        <p:strVal val="hidden"/>
                                      </p:to>
                                    </p:set>
                                  </p:childTnLst>
                                </p:cTn>
                              </p:par>
                              <p:par>
                                <p:cTn id="4327" presetID="1" presetClass="exit" presetSubtype="0" fill="hold" grpId="1" nodeType="withEffect">
                                  <p:stCondLst>
                                    <p:cond delay="0"/>
                                  </p:stCondLst>
                                  <p:childTnLst>
                                    <p:set>
                                      <p:cBhvr>
                                        <p:cTn id="4328" dur="1" fill="hold">
                                          <p:stCondLst>
                                            <p:cond delay="0"/>
                                          </p:stCondLst>
                                        </p:cTn>
                                        <p:tgtEl>
                                          <p:spTgt spid="926"/>
                                        </p:tgtEl>
                                        <p:attrNameLst>
                                          <p:attrName>style.visibility</p:attrName>
                                        </p:attrNameLst>
                                      </p:cBhvr>
                                      <p:to>
                                        <p:strVal val="hidden"/>
                                      </p:to>
                                    </p:set>
                                  </p:childTnLst>
                                </p:cTn>
                              </p:par>
                              <p:par>
                                <p:cTn id="4329" presetID="1" presetClass="entr" presetSubtype="0" fill="hold" grpId="3" nodeType="withEffect">
                                  <p:stCondLst>
                                    <p:cond delay="0"/>
                                  </p:stCondLst>
                                  <p:childTnLst>
                                    <p:set>
                                      <p:cBhvr>
                                        <p:cTn id="4330" dur="1" fill="hold">
                                          <p:stCondLst>
                                            <p:cond delay="0"/>
                                          </p:stCondLst>
                                        </p:cTn>
                                        <p:tgtEl>
                                          <p:spTgt spid="925"/>
                                        </p:tgtEl>
                                        <p:attrNameLst>
                                          <p:attrName>style.visibility</p:attrName>
                                        </p:attrNameLst>
                                      </p:cBhvr>
                                      <p:to>
                                        <p:strVal val="visible"/>
                                      </p:to>
                                    </p:set>
                                  </p:childTnLst>
                                </p:cTn>
                              </p:par>
                              <p:par>
                                <p:cTn id="4331" presetID="1" presetClass="entr" presetSubtype="0" fill="hold" grpId="3" nodeType="withEffect">
                                  <p:stCondLst>
                                    <p:cond delay="0"/>
                                  </p:stCondLst>
                                  <p:childTnLst>
                                    <p:set>
                                      <p:cBhvr>
                                        <p:cTn id="4332" dur="1" fill="hold">
                                          <p:stCondLst>
                                            <p:cond delay="0"/>
                                          </p:stCondLst>
                                        </p:cTn>
                                        <p:tgtEl>
                                          <p:spTgt spid="924"/>
                                        </p:tgtEl>
                                        <p:attrNameLst>
                                          <p:attrName>style.visibility</p:attrName>
                                        </p:attrNameLst>
                                      </p:cBhvr>
                                      <p:to>
                                        <p:strVal val="visible"/>
                                      </p:to>
                                    </p:set>
                                  </p:childTnLst>
                                </p:cTn>
                              </p:par>
                            </p:childTnLst>
                          </p:cTn>
                        </p:par>
                      </p:childTnLst>
                    </p:cTn>
                  </p:par>
                </p:childTnLst>
              </p:cTn>
              <p:nextCondLst>
                <p:cond evt="onClick" delay="0">
                  <p:tgtEl>
                    <p:spTgt spid="927"/>
                  </p:tgtEl>
                </p:cond>
              </p:nextCondLst>
            </p:seq>
            <p:seq concurrent="1" nextAc="seek">
              <p:cTn id="4333" restart="whenNotActive" fill="hold" evtFilter="cancelBubble" nodeType="interactiveSeq">
                <p:stCondLst>
                  <p:cond evt="onClick" delay="0">
                    <p:tgtEl>
                      <p:spTgt spid="926"/>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2" nodeType="withEffect">
                                  <p:stCondLst>
                                    <p:cond delay="0"/>
                                  </p:stCondLst>
                                  <p:childTnLst>
                                    <p:set>
                                      <p:cBhvr>
                                        <p:cTn id="4337" dur="1" fill="hold">
                                          <p:stCondLst>
                                            <p:cond delay="0"/>
                                          </p:stCondLst>
                                        </p:cTn>
                                        <p:tgtEl>
                                          <p:spTgt spid="926"/>
                                        </p:tgtEl>
                                        <p:attrNameLst>
                                          <p:attrName>style.visibility</p:attrName>
                                        </p:attrNameLst>
                                      </p:cBhvr>
                                      <p:to>
                                        <p:strVal val="hidden"/>
                                      </p:to>
                                    </p:set>
                                  </p:childTnLst>
                                </p:cTn>
                              </p:par>
                              <p:par>
                                <p:cTn id="4338" presetID="1" presetClass="exit" presetSubtype="0" fill="hold" grpId="2" nodeType="withEffect">
                                  <p:stCondLst>
                                    <p:cond delay="0"/>
                                  </p:stCondLst>
                                  <p:childTnLst>
                                    <p:set>
                                      <p:cBhvr>
                                        <p:cTn id="4339" dur="1" fill="hold">
                                          <p:stCondLst>
                                            <p:cond delay="0"/>
                                          </p:stCondLst>
                                        </p:cTn>
                                        <p:tgtEl>
                                          <p:spTgt spid="927"/>
                                        </p:tgtEl>
                                        <p:attrNameLst>
                                          <p:attrName>style.visibility</p:attrName>
                                        </p:attrNameLst>
                                      </p:cBhvr>
                                      <p:to>
                                        <p:strVal val="hidden"/>
                                      </p:to>
                                    </p:set>
                                  </p:childTnLst>
                                </p:cTn>
                              </p:par>
                              <p:par>
                                <p:cTn id="4340" presetID="1" presetClass="entr" presetSubtype="0" fill="hold" grpId="0" nodeType="withEffect">
                                  <p:stCondLst>
                                    <p:cond delay="0"/>
                                  </p:stCondLst>
                                  <p:childTnLst>
                                    <p:set>
                                      <p:cBhvr>
                                        <p:cTn id="4341" dur="1" fill="hold">
                                          <p:stCondLst>
                                            <p:cond delay="0"/>
                                          </p:stCondLst>
                                        </p:cTn>
                                        <p:tgtEl>
                                          <p:spTgt spid="929"/>
                                        </p:tgtEl>
                                        <p:attrNameLst>
                                          <p:attrName>style.visibility</p:attrName>
                                        </p:attrNameLst>
                                      </p:cBhvr>
                                      <p:to>
                                        <p:strVal val="visible"/>
                                      </p:to>
                                    </p:set>
                                  </p:childTnLst>
                                </p:cTn>
                              </p:par>
                              <p:par>
                                <p:cTn id="4342" presetID="1" presetClass="entr" presetSubtype="0" fill="hold" grpId="0" nodeType="withEffect">
                                  <p:stCondLst>
                                    <p:cond delay="0"/>
                                  </p:stCondLst>
                                  <p:childTnLst>
                                    <p:set>
                                      <p:cBhvr>
                                        <p:cTn id="4343" dur="1" fill="hold">
                                          <p:stCondLst>
                                            <p:cond delay="0"/>
                                          </p:stCondLst>
                                        </p:cTn>
                                        <p:tgtEl>
                                          <p:spTgt spid="928"/>
                                        </p:tgtEl>
                                        <p:attrNameLst>
                                          <p:attrName>style.visibility</p:attrName>
                                        </p:attrNameLst>
                                      </p:cBhvr>
                                      <p:to>
                                        <p:strVal val="visible"/>
                                      </p:to>
                                    </p:set>
                                  </p:childTnLst>
                                </p:cTn>
                              </p:par>
                            </p:childTnLst>
                          </p:cTn>
                        </p:par>
                      </p:childTnLst>
                    </p:cTn>
                  </p:par>
                </p:childTnLst>
              </p:cTn>
              <p:nextCondLst>
                <p:cond evt="onClick" delay="0">
                  <p:tgtEl>
                    <p:spTgt spid="926"/>
                  </p:tgtEl>
                </p:cond>
              </p:nextCondLst>
            </p:seq>
            <p:seq concurrent="1" nextAc="seek">
              <p:cTn id="4344" restart="whenNotActive" fill="hold" evtFilter="cancelBubble" nodeType="interactiveSeq">
                <p:stCondLst>
                  <p:cond evt="onClick" delay="0">
                    <p:tgtEl>
                      <p:spTgt spid="929"/>
                    </p:tgtEl>
                  </p:cond>
                </p:stCondLst>
                <p:endSync evt="end" delay="0">
                  <p:rtn val="all"/>
                </p:endSync>
                <p:childTnLst>
                  <p:par>
                    <p:cTn id="4345" fill="hold">
                      <p:stCondLst>
                        <p:cond delay="0"/>
                      </p:stCondLst>
                      <p:childTnLst>
                        <p:par>
                          <p:cTn id="4346" fill="hold">
                            <p:stCondLst>
                              <p:cond delay="0"/>
                            </p:stCondLst>
                            <p:childTnLst>
                              <p:par>
                                <p:cTn id="4347" presetID="1" presetClass="exit" presetSubtype="0" fill="hold" grpId="1" nodeType="withEffect">
                                  <p:stCondLst>
                                    <p:cond delay="0"/>
                                  </p:stCondLst>
                                  <p:childTnLst>
                                    <p:set>
                                      <p:cBhvr>
                                        <p:cTn id="4348" dur="1" fill="hold">
                                          <p:stCondLst>
                                            <p:cond delay="0"/>
                                          </p:stCondLst>
                                        </p:cTn>
                                        <p:tgtEl>
                                          <p:spTgt spid="929"/>
                                        </p:tgtEl>
                                        <p:attrNameLst>
                                          <p:attrName>style.visibility</p:attrName>
                                        </p:attrNameLst>
                                      </p:cBhvr>
                                      <p:to>
                                        <p:strVal val="hidden"/>
                                      </p:to>
                                    </p:set>
                                  </p:childTnLst>
                                </p:cTn>
                              </p:par>
                              <p:par>
                                <p:cTn id="4349" presetID="1" presetClass="exit" presetSubtype="0" fill="hold" grpId="1" nodeType="withEffect">
                                  <p:stCondLst>
                                    <p:cond delay="0"/>
                                  </p:stCondLst>
                                  <p:childTnLst>
                                    <p:set>
                                      <p:cBhvr>
                                        <p:cTn id="4350" dur="1" fill="hold">
                                          <p:stCondLst>
                                            <p:cond delay="0"/>
                                          </p:stCondLst>
                                        </p:cTn>
                                        <p:tgtEl>
                                          <p:spTgt spid="928"/>
                                        </p:tgtEl>
                                        <p:attrNameLst>
                                          <p:attrName>style.visibility</p:attrName>
                                        </p:attrNameLst>
                                      </p:cBhvr>
                                      <p:to>
                                        <p:strVal val="hidden"/>
                                      </p:to>
                                    </p:set>
                                  </p:childTnLst>
                                </p:cTn>
                              </p:par>
                              <p:par>
                                <p:cTn id="4351" presetID="1" presetClass="entr" presetSubtype="0" fill="hold" grpId="0" nodeType="withEffect">
                                  <p:stCondLst>
                                    <p:cond delay="0"/>
                                  </p:stCondLst>
                                  <p:childTnLst>
                                    <p:set>
                                      <p:cBhvr>
                                        <p:cTn id="4352" dur="1" fill="hold">
                                          <p:stCondLst>
                                            <p:cond delay="0"/>
                                          </p:stCondLst>
                                        </p:cTn>
                                        <p:tgtEl>
                                          <p:spTgt spid="927"/>
                                        </p:tgtEl>
                                        <p:attrNameLst>
                                          <p:attrName>style.visibility</p:attrName>
                                        </p:attrNameLst>
                                      </p:cBhvr>
                                      <p:to>
                                        <p:strVal val="visible"/>
                                      </p:to>
                                    </p:set>
                                  </p:childTnLst>
                                </p:cTn>
                              </p:par>
                              <p:par>
                                <p:cTn id="4353" presetID="1" presetClass="entr" presetSubtype="0" fill="hold" grpId="0" nodeType="withEffect">
                                  <p:stCondLst>
                                    <p:cond delay="0"/>
                                  </p:stCondLst>
                                  <p:childTnLst>
                                    <p:set>
                                      <p:cBhvr>
                                        <p:cTn id="4354" dur="1" fill="hold">
                                          <p:stCondLst>
                                            <p:cond delay="0"/>
                                          </p:stCondLst>
                                        </p:cTn>
                                        <p:tgtEl>
                                          <p:spTgt spid="926"/>
                                        </p:tgtEl>
                                        <p:attrNameLst>
                                          <p:attrName>style.visibility</p:attrName>
                                        </p:attrNameLst>
                                      </p:cBhvr>
                                      <p:to>
                                        <p:strVal val="visible"/>
                                      </p:to>
                                    </p:set>
                                  </p:childTnLst>
                                </p:cTn>
                              </p:par>
                            </p:childTnLst>
                          </p:cTn>
                        </p:par>
                      </p:childTnLst>
                    </p:cTn>
                  </p:par>
                </p:childTnLst>
              </p:cTn>
              <p:nextCondLst>
                <p:cond evt="onClick" delay="0">
                  <p:tgtEl>
                    <p:spTgt spid="929"/>
                  </p:tgtEl>
                </p:cond>
              </p:nextCondLst>
            </p:seq>
            <p:seq concurrent="1" nextAc="seek">
              <p:cTn id="4355" restart="whenNotActive" fill="hold" evtFilter="cancelBubble" nodeType="interactiveSeq">
                <p:stCondLst>
                  <p:cond evt="onClick" delay="0">
                    <p:tgtEl>
                      <p:spTgt spid="928"/>
                    </p:tgtEl>
                  </p:cond>
                </p:stCondLst>
                <p:endSync evt="end" delay="0">
                  <p:rtn val="all"/>
                </p:endSync>
                <p:childTnLst>
                  <p:par>
                    <p:cTn id="4356" fill="hold">
                      <p:stCondLst>
                        <p:cond delay="0"/>
                      </p:stCondLst>
                      <p:childTnLst>
                        <p:par>
                          <p:cTn id="4357" fill="hold">
                            <p:stCondLst>
                              <p:cond delay="0"/>
                            </p:stCondLst>
                            <p:childTnLst>
                              <p:par>
                                <p:cTn id="4358" presetID="1" presetClass="exit" presetSubtype="0" fill="hold" grpId="2" nodeType="withEffect">
                                  <p:stCondLst>
                                    <p:cond delay="0"/>
                                  </p:stCondLst>
                                  <p:childTnLst>
                                    <p:set>
                                      <p:cBhvr>
                                        <p:cTn id="4359" dur="1" fill="hold">
                                          <p:stCondLst>
                                            <p:cond delay="0"/>
                                          </p:stCondLst>
                                        </p:cTn>
                                        <p:tgtEl>
                                          <p:spTgt spid="928"/>
                                        </p:tgtEl>
                                        <p:attrNameLst>
                                          <p:attrName>style.visibility</p:attrName>
                                        </p:attrNameLst>
                                      </p:cBhvr>
                                      <p:to>
                                        <p:strVal val="hidden"/>
                                      </p:to>
                                    </p:set>
                                  </p:childTnLst>
                                </p:cTn>
                              </p:par>
                              <p:par>
                                <p:cTn id="4360" presetID="1" presetClass="exit" presetSubtype="0" fill="hold" grpId="2" nodeType="withEffect">
                                  <p:stCondLst>
                                    <p:cond delay="0"/>
                                  </p:stCondLst>
                                  <p:childTnLst>
                                    <p:set>
                                      <p:cBhvr>
                                        <p:cTn id="4361" dur="1" fill="hold">
                                          <p:stCondLst>
                                            <p:cond delay="0"/>
                                          </p:stCondLst>
                                        </p:cTn>
                                        <p:tgtEl>
                                          <p:spTgt spid="929"/>
                                        </p:tgtEl>
                                        <p:attrNameLst>
                                          <p:attrName>style.visibility</p:attrName>
                                        </p:attrNameLst>
                                      </p:cBhvr>
                                      <p:to>
                                        <p:strVal val="hidden"/>
                                      </p:to>
                                    </p:set>
                                  </p:childTnLst>
                                </p:cTn>
                              </p:par>
                              <p:par>
                                <p:cTn id="4362" presetID="1" presetClass="entr" presetSubtype="0" fill="hold" grpId="3" nodeType="withEffect">
                                  <p:stCondLst>
                                    <p:cond delay="0"/>
                                  </p:stCondLst>
                                  <p:childTnLst>
                                    <p:set>
                                      <p:cBhvr>
                                        <p:cTn id="4363" dur="1" fill="hold">
                                          <p:stCondLst>
                                            <p:cond delay="0"/>
                                          </p:stCondLst>
                                        </p:cTn>
                                        <p:tgtEl>
                                          <p:spTgt spid="931"/>
                                        </p:tgtEl>
                                        <p:attrNameLst>
                                          <p:attrName>style.visibility</p:attrName>
                                        </p:attrNameLst>
                                      </p:cBhvr>
                                      <p:to>
                                        <p:strVal val="visible"/>
                                      </p:to>
                                    </p:set>
                                  </p:childTnLst>
                                </p:cTn>
                              </p:par>
                              <p:par>
                                <p:cTn id="4364" presetID="1" presetClass="entr" presetSubtype="0" fill="hold" grpId="3" nodeType="withEffect">
                                  <p:stCondLst>
                                    <p:cond delay="0"/>
                                  </p:stCondLst>
                                  <p:childTnLst>
                                    <p:set>
                                      <p:cBhvr>
                                        <p:cTn id="4365" dur="1" fill="hold">
                                          <p:stCondLst>
                                            <p:cond delay="0"/>
                                          </p:stCondLst>
                                        </p:cTn>
                                        <p:tgtEl>
                                          <p:spTgt spid="930"/>
                                        </p:tgtEl>
                                        <p:attrNameLst>
                                          <p:attrName>style.visibility</p:attrName>
                                        </p:attrNameLst>
                                      </p:cBhvr>
                                      <p:to>
                                        <p:strVal val="visible"/>
                                      </p:to>
                                    </p:set>
                                  </p:childTnLst>
                                </p:cTn>
                              </p:par>
                            </p:childTnLst>
                          </p:cTn>
                        </p:par>
                      </p:childTnLst>
                    </p:cTn>
                  </p:par>
                </p:childTnLst>
              </p:cTn>
              <p:nextCondLst>
                <p:cond evt="onClick" delay="0">
                  <p:tgtEl>
                    <p:spTgt spid="928"/>
                  </p:tgtEl>
                </p:cond>
              </p:nextCondLst>
            </p:seq>
            <p:seq concurrent="1" nextAc="seek">
              <p:cTn id="4366" restart="whenNotActive" fill="hold" evtFilter="cancelBubble" nodeType="interactiveSeq">
                <p:stCondLst>
                  <p:cond evt="onClick" delay="0">
                    <p:tgtEl>
                      <p:spTgt spid="931"/>
                    </p:tgtEl>
                  </p:cond>
                </p:stCondLst>
                <p:endSync evt="end" delay="0">
                  <p:rtn val="all"/>
                </p:endSync>
                <p:childTnLst>
                  <p:par>
                    <p:cTn id="4367" fill="hold">
                      <p:stCondLst>
                        <p:cond delay="0"/>
                      </p:stCondLst>
                      <p:childTnLst>
                        <p:par>
                          <p:cTn id="4368" fill="hold">
                            <p:stCondLst>
                              <p:cond delay="0"/>
                            </p:stCondLst>
                            <p:childTnLst>
                              <p:par>
                                <p:cTn id="4369" presetID="1" presetClass="exit" presetSubtype="0" fill="hold" grpId="1" nodeType="withEffect">
                                  <p:stCondLst>
                                    <p:cond delay="0"/>
                                  </p:stCondLst>
                                  <p:childTnLst>
                                    <p:set>
                                      <p:cBhvr>
                                        <p:cTn id="4370" dur="1" fill="hold">
                                          <p:stCondLst>
                                            <p:cond delay="0"/>
                                          </p:stCondLst>
                                        </p:cTn>
                                        <p:tgtEl>
                                          <p:spTgt spid="931"/>
                                        </p:tgtEl>
                                        <p:attrNameLst>
                                          <p:attrName>style.visibility</p:attrName>
                                        </p:attrNameLst>
                                      </p:cBhvr>
                                      <p:to>
                                        <p:strVal val="hidden"/>
                                      </p:to>
                                    </p:set>
                                  </p:childTnLst>
                                </p:cTn>
                              </p:par>
                              <p:par>
                                <p:cTn id="4371" presetID="1" presetClass="exit" presetSubtype="0" fill="hold" grpId="1" nodeType="withEffect">
                                  <p:stCondLst>
                                    <p:cond delay="0"/>
                                  </p:stCondLst>
                                  <p:childTnLst>
                                    <p:set>
                                      <p:cBhvr>
                                        <p:cTn id="4372" dur="1" fill="hold">
                                          <p:stCondLst>
                                            <p:cond delay="0"/>
                                          </p:stCondLst>
                                        </p:cTn>
                                        <p:tgtEl>
                                          <p:spTgt spid="930"/>
                                        </p:tgtEl>
                                        <p:attrNameLst>
                                          <p:attrName>style.visibility</p:attrName>
                                        </p:attrNameLst>
                                      </p:cBhvr>
                                      <p:to>
                                        <p:strVal val="hidden"/>
                                      </p:to>
                                    </p:set>
                                  </p:childTnLst>
                                </p:cTn>
                              </p:par>
                              <p:par>
                                <p:cTn id="4373" presetID="1" presetClass="entr" presetSubtype="0" fill="hold" grpId="3" nodeType="withEffect">
                                  <p:stCondLst>
                                    <p:cond delay="0"/>
                                  </p:stCondLst>
                                  <p:childTnLst>
                                    <p:set>
                                      <p:cBhvr>
                                        <p:cTn id="4374" dur="1" fill="hold">
                                          <p:stCondLst>
                                            <p:cond delay="0"/>
                                          </p:stCondLst>
                                        </p:cTn>
                                        <p:tgtEl>
                                          <p:spTgt spid="929"/>
                                        </p:tgtEl>
                                        <p:attrNameLst>
                                          <p:attrName>style.visibility</p:attrName>
                                        </p:attrNameLst>
                                      </p:cBhvr>
                                      <p:to>
                                        <p:strVal val="visible"/>
                                      </p:to>
                                    </p:set>
                                  </p:childTnLst>
                                </p:cTn>
                              </p:par>
                              <p:par>
                                <p:cTn id="4375" presetID="1" presetClass="entr" presetSubtype="0" fill="hold" grpId="3" nodeType="withEffect">
                                  <p:stCondLst>
                                    <p:cond delay="0"/>
                                  </p:stCondLst>
                                  <p:childTnLst>
                                    <p:set>
                                      <p:cBhvr>
                                        <p:cTn id="4376" dur="1" fill="hold">
                                          <p:stCondLst>
                                            <p:cond delay="0"/>
                                          </p:stCondLst>
                                        </p:cTn>
                                        <p:tgtEl>
                                          <p:spTgt spid="928"/>
                                        </p:tgtEl>
                                        <p:attrNameLst>
                                          <p:attrName>style.visibility</p:attrName>
                                        </p:attrNameLst>
                                      </p:cBhvr>
                                      <p:to>
                                        <p:strVal val="visible"/>
                                      </p:to>
                                    </p:set>
                                  </p:childTnLst>
                                </p:cTn>
                              </p:par>
                            </p:childTnLst>
                          </p:cTn>
                        </p:par>
                      </p:childTnLst>
                    </p:cTn>
                  </p:par>
                </p:childTnLst>
              </p:cTn>
              <p:nextCondLst>
                <p:cond evt="onClick" delay="0">
                  <p:tgtEl>
                    <p:spTgt spid="931"/>
                  </p:tgtEl>
                </p:cond>
              </p:nextCondLst>
            </p:seq>
            <p:seq concurrent="1" nextAc="seek">
              <p:cTn id="4377" restart="whenNotActive" fill="hold" evtFilter="cancelBubble" nodeType="interactiveSeq">
                <p:stCondLst>
                  <p:cond evt="onClick" delay="0">
                    <p:tgtEl>
                      <p:spTgt spid="930"/>
                    </p:tgtEl>
                  </p:cond>
                </p:stCondLst>
                <p:endSync evt="end" delay="0">
                  <p:rtn val="all"/>
                </p:endSync>
                <p:childTnLst>
                  <p:par>
                    <p:cTn id="4378" fill="hold">
                      <p:stCondLst>
                        <p:cond delay="0"/>
                      </p:stCondLst>
                      <p:childTnLst>
                        <p:par>
                          <p:cTn id="4379" fill="hold">
                            <p:stCondLst>
                              <p:cond delay="0"/>
                            </p:stCondLst>
                            <p:childTnLst>
                              <p:par>
                                <p:cTn id="4380" presetID="1" presetClass="exit" presetSubtype="0" fill="hold" grpId="2" nodeType="withEffect">
                                  <p:stCondLst>
                                    <p:cond delay="0"/>
                                  </p:stCondLst>
                                  <p:childTnLst>
                                    <p:set>
                                      <p:cBhvr>
                                        <p:cTn id="4381" dur="1" fill="hold">
                                          <p:stCondLst>
                                            <p:cond delay="0"/>
                                          </p:stCondLst>
                                        </p:cTn>
                                        <p:tgtEl>
                                          <p:spTgt spid="930"/>
                                        </p:tgtEl>
                                        <p:attrNameLst>
                                          <p:attrName>style.visibility</p:attrName>
                                        </p:attrNameLst>
                                      </p:cBhvr>
                                      <p:to>
                                        <p:strVal val="hidden"/>
                                      </p:to>
                                    </p:set>
                                  </p:childTnLst>
                                </p:cTn>
                              </p:par>
                              <p:par>
                                <p:cTn id="4382" presetID="1" presetClass="exit" presetSubtype="0" fill="hold" grpId="2" nodeType="withEffect">
                                  <p:stCondLst>
                                    <p:cond delay="0"/>
                                  </p:stCondLst>
                                  <p:childTnLst>
                                    <p:set>
                                      <p:cBhvr>
                                        <p:cTn id="4383" dur="1" fill="hold">
                                          <p:stCondLst>
                                            <p:cond delay="0"/>
                                          </p:stCondLst>
                                        </p:cTn>
                                        <p:tgtEl>
                                          <p:spTgt spid="931"/>
                                        </p:tgtEl>
                                        <p:attrNameLst>
                                          <p:attrName>style.visibility</p:attrName>
                                        </p:attrNameLst>
                                      </p:cBhvr>
                                      <p:to>
                                        <p:strVal val="hidden"/>
                                      </p:to>
                                    </p:set>
                                  </p:childTnLst>
                                </p:cTn>
                              </p:par>
                              <p:par>
                                <p:cTn id="4384" presetID="1" presetClass="entr" presetSubtype="0" fill="hold" grpId="0" nodeType="withEffect">
                                  <p:stCondLst>
                                    <p:cond delay="0"/>
                                  </p:stCondLst>
                                  <p:childTnLst>
                                    <p:set>
                                      <p:cBhvr>
                                        <p:cTn id="4385" dur="1" fill="hold">
                                          <p:stCondLst>
                                            <p:cond delay="0"/>
                                          </p:stCondLst>
                                        </p:cTn>
                                        <p:tgtEl>
                                          <p:spTgt spid="933"/>
                                        </p:tgtEl>
                                        <p:attrNameLst>
                                          <p:attrName>style.visibility</p:attrName>
                                        </p:attrNameLst>
                                      </p:cBhvr>
                                      <p:to>
                                        <p:strVal val="visible"/>
                                      </p:to>
                                    </p:set>
                                  </p:childTnLst>
                                </p:cTn>
                              </p:par>
                              <p:par>
                                <p:cTn id="4386" presetID="1" presetClass="entr" presetSubtype="0" fill="hold" grpId="0" nodeType="withEffect">
                                  <p:stCondLst>
                                    <p:cond delay="0"/>
                                  </p:stCondLst>
                                  <p:childTnLst>
                                    <p:set>
                                      <p:cBhvr>
                                        <p:cTn id="4387" dur="1" fill="hold">
                                          <p:stCondLst>
                                            <p:cond delay="0"/>
                                          </p:stCondLst>
                                        </p:cTn>
                                        <p:tgtEl>
                                          <p:spTgt spid="932"/>
                                        </p:tgtEl>
                                        <p:attrNameLst>
                                          <p:attrName>style.visibility</p:attrName>
                                        </p:attrNameLst>
                                      </p:cBhvr>
                                      <p:to>
                                        <p:strVal val="visible"/>
                                      </p:to>
                                    </p:set>
                                  </p:childTnLst>
                                </p:cTn>
                              </p:par>
                            </p:childTnLst>
                          </p:cTn>
                        </p:par>
                      </p:childTnLst>
                    </p:cTn>
                  </p:par>
                </p:childTnLst>
              </p:cTn>
              <p:nextCondLst>
                <p:cond evt="onClick" delay="0">
                  <p:tgtEl>
                    <p:spTgt spid="930"/>
                  </p:tgtEl>
                </p:cond>
              </p:nextCondLst>
            </p:seq>
            <p:seq concurrent="1" nextAc="seek">
              <p:cTn id="4388" restart="whenNotActive" fill="hold" evtFilter="cancelBubble" nodeType="interactiveSeq">
                <p:stCondLst>
                  <p:cond evt="onClick" delay="0">
                    <p:tgtEl>
                      <p:spTgt spid="933"/>
                    </p:tgtEl>
                  </p:cond>
                </p:stCondLst>
                <p:endSync evt="end" delay="0">
                  <p:rtn val="all"/>
                </p:endSync>
                <p:childTnLst>
                  <p:par>
                    <p:cTn id="4389" fill="hold">
                      <p:stCondLst>
                        <p:cond delay="0"/>
                      </p:stCondLst>
                      <p:childTnLst>
                        <p:par>
                          <p:cTn id="4390" fill="hold">
                            <p:stCondLst>
                              <p:cond delay="0"/>
                            </p:stCondLst>
                            <p:childTnLst>
                              <p:par>
                                <p:cTn id="4391" presetID="1" presetClass="exit" presetSubtype="0" fill="hold" grpId="1" nodeType="withEffect">
                                  <p:stCondLst>
                                    <p:cond delay="0"/>
                                  </p:stCondLst>
                                  <p:childTnLst>
                                    <p:set>
                                      <p:cBhvr>
                                        <p:cTn id="4392" dur="1" fill="hold">
                                          <p:stCondLst>
                                            <p:cond delay="0"/>
                                          </p:stCondLst>
                                        </p:cTn>
                                        <p:tgtEl>
                                          <p:spTgt spid="933"/>
                                        </p:tgtEl>
                                        <p:attrNameLst>
                                          <p:attrName>style.visibility</p:attrName>
                                        </p:attrNameLst>
                                      </p:cBhvr>
                                      <p:to>
                                        <p:strVal val="hidden"/>
                                      </p:to>
                                    </p:set>
                                  </p:childTnLst>
                                </p:cTn>
                              </p:par>
                              <p:par>
                                <p:cTn id="4393" presetID="1" presetClass="exit" presetSubtype="0" fill="hold" grpId="1" nodeType="withEffect">
                                  <p:stCondLst>
                                    <p:cond delay="0"/>
                                  </p:stCondLst>
                                  <p:childTnLst>
                                    <p:set>
                                      <p:cBhvr>
                                        <p:cTn id="4394" dur="1" fill="hold">
                                          <p:stCondLst>
                                            <p:cond delay="0"/>
                                          </p:stCondLst>
                                        </p:cTn>
                                        <p:tgtEl>
                                          <p:spTgt spid="932"/>
                                        </p:tgtEl>
                                        <p:attrNameLst>
                                          <p:attrName>style.visibility</p:attrName>
                                        </p:attrNameLst>
                                      </p:cBhvr>
                                      <p:to>
                                        <p:strVal val="hidden"/>
                                      </p:to>
                                    </p:set>
                                  </p:childTnLst>
                                </p:cTn>
                              </p:par>
                              <p:par>
                                <p:cTn id="4395" presetID="1" presetClass="entr" presetSubtype="0" fill="hold" grpId="0" nodeType="withEffect">
                                  <p:stCondLst>
                                    <p:cond delay="0"/>
                                  </p:stCondLst>
                                  <p:childTnLst>
                                    <p:set>
                                      <p:cBhvr>
                                        <p:cTn id="4396" dur="1" fill="hold">
                                          <p:stCondLst>
                                            <p:cond delay="0"/>
                                          </p:stCondLst>
                                        </p:cTn>
                                        <p:tgtEl>
                                          <p:spTgt spid="931"/>
                                        </p:tgtEl>
                                        <p:attrNameLst>
                                          <p:attrName>style.visibility</p:attrName>
                                        </p:attrNameLst>
                                      </p:cBhvr>
                                      <p:to>
                                        <p:strVal val="visible"/>
                                      </p:to>
                                    </p:set>
                                  </p:childTnLst>
                                </p:cTn>
                              </p:par>
                              <p:par>
                                <p:cTn id="4397" presetID="1" presetClass="entr" presetSubtype="0" fill="hold" grpId="0" nodeType="withEffect">
                                  <p:stCondLst>
                                    <p:cond delay="0"/>
                                  </p:stCondLst>
                                  <p:childTnLst>
                                    <p:set>
                                      <p:cBhvr>
                                        <p:cTn id="4398" dur="1" fill="hold">
                                          <p:stCondLst>
                                            <p:cond delay="0"/>
                                          </p:stCondLst>
                                        </p:cTn>
                                        <p:tgtEl>
                                          <p:spTgt spid="930"/>
                                        </p:tgtEl>
                                        <p:attrNameLst>
                                          <p:attrName>style.visibility</p:attrName>
                                        </p:attrNameLst>
                                      </p:cBhvr>
                                      <p:to>
                                        <p:strVal val="visible"/>
                                      </p:to>
                                    </p:set>
                                  </p:childTnLst>
                                </p:cTn>
                              </p:par>
                            </p:childTnLst>
                          </p:cTn>
                        </p:par>
                      </p:childTnLst>
                    </p:cTn>
                  </p:par>
                </p:childTnLst>
              </p:cTn>
              <p:nextCondLst>
                <p:cond evt="onClick" delay="0">
                  <p:tgtEl>
                    <p:spTgt spid="933"/>
                  </p:tgtEl>
                </p:cond>
              </p:nextCondLst>
            </p:seq>
            <p:seq concurrent="1" nextAc="seek">
              <p:cTn id="4399" restart="whenNotActive" fill="hold" evtFilter="cancelBubble" nodeType="interactiveSeq">
                <p:stCondLst>
                  <p:cond evt="onClick" delay="0">
                    <p:tgtEl>
                      <p:spTgt spid="932"/>
                    </p:tgtEl>
                  </p:cond>
                </p:stCondLst>
                <p:endSync evt="end" delay="0">
                  <p:rtn val="all"/>
                </p:endSync>
                <p:childTnLst>
                  <p:par>
                    <p:cTn id="4400" fill="hold">
                      <p:stCondLst>
                        <p:cond delay="0"/>
                      </p:stCondLst>
                      <p:childTnLst>
                        <p:par>
                          <p:cTn id="4401" fill="hold">
                            <p:stCondLst>
                              <p:cond delay="0"/>
                            </p:stCondLst>
                            <p:childTnLst>
                              <p:par>
                                <p:cTn id="4402" presetID="1" presetClass="exit" presetSubtype="0" fill="hold" grpId="2" nodeType="withEffect">
                                  <p:stCondLst>
                                    <p:cond delay="0"/>
                                  </p:stCondLst>
                                  <p:childTnLst>
                                    <p:set>
                                      <p:cBhvr>
                                        <p:cTn id="4403" dur="1" fill="hold">
                                          <p:stCondLst>
                                            <p:cond delay="0"/>
                                          </p:stCondLst>
                                        </p:cTn>
                                        <p:tgtEl>
                                          <p:spTgt spid="932"/>
                                        </p:tgtEl>
                                        <p:attrNameLst>
                                          <p:attrName>style.visibility</p:attrName>
                                        </p:attrNameLst>
                                      </p:cBhvr>
                                      <p:to>
                                        <p:strVal val="hidden"/>
                                      </p:to>
                                    </p:set>
                                  </p:childTnLst>
                                </p:cTn>
                              </p:par>
                              <p:par>
                                <p:cTn id="4404" presetID="1" presetClass="exit" presetSubtype="0" fill="hold" grpId="2" nodeType="withEffect">
                                  <p:stCondLst>
                                    <p:cond delay="0"/>
                                  </p:stCondLst>
                                  <p:childTnLst>
                                    <p:set>
                                      <p:cBhvr>
                                        <p:cTn id="4405" dur="1" fill="hold">
                                          <p:stCondLst>
                                            <p:cond delay="0"/>
                                          </p:stCondLst>
                                        </p:cTn>
                                        <p:tgtEl>
                                          <p:spTgt spid="933"/>
                                        </p:tgtEl>
                                        <p:attrNameLst>
                                          <p:attrName>style.visibility</p:attrName>
                                        </p:attrNameLst>
                                      </p:cBhvr>
                                      <p:to>
                                        <p:strVal val="hidden"/>
                                      </p:to>
                                    </p:set>
                                  </p:childTnLst>
                                </p:cTn>
                              </p:par>
                              <p:par>
                                <p:cTn id="4406" presetID="1" presetClass="entr" presetSubtype="0" fill="hold" grpId="1" nodeType="withEffect">
                                  <p:stCondLst>
                                    <p:cond delay="0"/>
                                  </p:stCondLst>
                                  <p:childTnLst>
                                    <p:set>
                                      <p:cBhvr>
                                        <p:cTn id="4407" dur="1" fill="hold">
                                          <p:stCondLst>
                                            <p:cond delay="0"/>
                                          </p:stCondLst>
                                        </p:cTn>
                                        <p:tgtEl>
                                          <p:spTgt spid="935"/>
                                        </p:tgtEl>
                                        <p:attrNameLst>
                                          <p:attrName>style.visibility</p:attrName>
                                        </p:attrNameLst>
                                      </p:cBhvr>
                                      <p:to>
                                        <p:strVal val="visible"/>
                                      </p:to>
                                    </p:set>
                                  </p:childTnLst>
                                </p:cTn>
                              </p:par>
                              <p:par>
                                <p:cTn id="4408" presetID="1" presetClass="entr" presetSubtype="0" fill="hold" grpId="1" nodeType="withEffect">
                                  <p:stCondLst>
                                    <p:cond delay="0"/>
                                  </p:stCondLst>
                                  <p:childTnLst>
                                    <p:set>
                                      <p:cBhvr>
                                        <p:cTn id="4409" dur="1" fill="hold">
                                          <p:stCondLst>
                                            <p:cond delay="0"/>
                                          </p:stCondLst>
                                        </p:cTn>
                                        <p:tgtEl>
                                          <p:spTgt spid="934"/>
                                        </p:tgtEl>
                                        <p:attrNameLst>
                                          <p:attrName>style.visibility</p:attrName>
                                        </p:attrNameLst>
                                      </p:cBhvr>
                                      <p:to>
                                        <p:strVal val="visible"/>
                                      </p:to>
                                    </p:set>
                                  </p:childTnLst>
                                </p:cTn>
                              </p:par>
                            </p:childTnLst>
                          </p:cTn>
                        </p:par>
                      </p:childTnLst>
                    </p:cTn>
                  </p:par>
                </p:childTnLst>
              </p:cTn>
              <p:nextCondLst>
                <p:cond evt="onClick" delay="0">
                  <p:tgtEl>
                    <p:spTgt spid="932"/>
                  </p:tgtEl>
                </p:cond>
              </p:nextCondLst>
            </p:seq>
            <p:seq concurrent="1" nextAc="seek">
              <p:cTn id="4410" restart="whenNotActive" fill="hold" evtFilter="cancelBubble" nodeType="interactiveSeq">
                <p:stCondLst>
                  <p:cond evt="onClick" delay="0">
                    <p:tgtEl>
                      <p:spTgt spid="935"/>
                    </p:tgtEl>
                  </p:cond>
                </p:stCondLst>
                <p:endSync evt="end" delay="0">
                  <p:rtn val="all"/>
                </p:endSync>
                <p:childTnLst>
                  <p:par>
                    <p:cTn id="4411" fill="hold">
                      <p:stCondLst>
                        <p:cond delay="0"/>
                      </p:stCondLst>
                      <p:childTnLst>
                        <p:par>
                          <p:cTn id="4412" fill="hold">
                            <p:stCondLst>
                              <p:cond delay="0"/>
                            </p:stCondLst>
                            <p:childTnLst>
                              <p:par>
                                <p:cTn id="4413" presetID="1" presetClass="exit" presetSubtype="0" fill="hold" grpId="0" nodeType="withEffect">
                                  <p:stCondLst>
                                    <p:cond delay="0"/>
                                  </p:stCondLst>
                                  <p:childTnLst>
                                    <p:set>
                                      <p:cBhvr>
                                        <p:cTn id="4414" dur="1" fill="hold">
                                          <p:stCondLst>
                                            <p:cond delay="0"/>
                                          </p:stCondLst>
                                        </p:cTn>
                                        <p:tgtEl>
                                          <p:spTgt spid="935"/>
                                        </p:tgtEl>
                                        <p:attrNameLst>
                                          <p:attrName>style.visibility</p:attrName>
                                        </p:attrNameLst>
                                      </p:cBhvr>
                                      <p:to>
                                        <p:strVal val="hidden"/>
                                      </p:to>
                                    </p:set>
                                  </p:childTnLst>
                                </p:cTn>
                              </p:par>
                              <p:par>
                                <p:cTn id="4415" presetID="1" presetClass="exit" presetSubtype="0" fill="hold" grpId="0" nodeType="withEffect">
                                  <p:stCondLst>
                                    <p:cond delay="0"/>
                                  </p:stCondLst>
                                  <p:childTnLst>
                                    <p:set>
                                      <p:cBhvr>
                                        <p:cTn id="4416" dur="1" fill="hold">
                                          <p:stCondLst>
                                            <p:cond delay="0"/>
                                          </p:stCondLst>
                                        </p:cTn>
                                        <p:tgtEl>
                                          <p:spTgt spid="934"/>
                                        </p:tgtEl>
                                        <p:attrNameLst>
                                          <p:attrName>style.visibility</p:attrName>
                                        </p:attrNameLst>
                                      </p:cBhvr>
                                      <p:to>
                                        <p:strVal val="hidden"/>
                                      </p:to>
                                    </p:set>
                                  </p:childTnLst>
                                </p:cTn>
                              </p:par>
                              <p:par>
                                <p:cTn id="4417" presetID="1" presetClass="entr" presetSubtype="0" fill="hold" grpId="3" nodeType="withEffect">
                                  <p:stCondLst>
                                    <p:cond delay="0"/>
                                  </p:stCondLst>
                                  <p:childTnLst>
                                    <p:set>
                                      <p:cBhvr>
                                        <p:cTn id="4418" dur="1" fill="hold">
                                          <p:stCondLst>
                                            <p:cond delay="0"/>
                                          </p:stCondLst>
                                        </p:cTn>
                                        <p:tgtEl>
                                          <p:spTgt spid="933"/>
                                        </p:tgtEl>
                                        <p:attrNameLst>
                                          <p:attrName>style.visibility</p:attrName>
                                        </p:attrNameLst>
                                      </p:cBhvr>
                                      <p:to>
                                        <p:strVal val="visible"/>
                                      </p:to>
                                    </p:set>
                                  </p:childTnLst>
                                </p:cTn>
                              </p:par>
                              <p:par>
                                <p:cTn id="4419" presetID="1" presetClass="entr" presetSubtype="0" fill="hold" grpId="3" nodeType="withEffect">
                                  <p:stCondLst>
                                    <p:cond delay="0"/>
                                  </p:stCondLst>
                                  <p:childTnLst>
                                    <p:set>
                                      <p:cBhvr>
                                        <p:cTn id="4420" dur="1" fill="hold">
                                          <p:stCondLst>
                                            <p:cond delay="0"/>
                                          </p:stCondLst>
                                        </p:cTn>
                                        <p:tgtEl>
                                          <p:spTgt spid="932"/>
                                        </p:tgtEl>
                                        <p:attrNameLst>
                                          <p:attrName>style.visibility</p:attrName>
                                        </p:attrNameLst>
                                      </p:cBhvr>
                                      <p:to>
                                        <p:strVal val="visible"/>
                                      </p:to>
                                    </p:set>
                                  </p:childTnLst>
                                </p:cTn>
                              </p:par>
                            </p:childTnLst>
                          </p:cTn>
                        </p:par>
                      </p:childTnLst>
                    </p:cTn>
                  </p:par>
                </p:childTnLst>
              </p:cTn>
              <p:nextCondLst>
                <p:cond evt="onClick" delay="0">
                  <p:tgtEl>
                    <p:spTgt spid="935"/>
                  </p:tgtEl>
                </p:cond>
              </p:nextCondLst>
            </p:seq>
            <p:seq concurrent="1" nextAc="seek">
              <p:cTn id="4421" restart="whenNotActive" fill="hold" evtFilter="cancelBubble" nodeType="interactiveSeq">
                <p:stCondLst>
                  <p:cond evt="onClick" delay="0">
                    <p:tgtEl>
                      <p:spTgt spid="431"/>
                    </p:tgtEl>
                  </p:cond>
                </p:stCondLst>
                <p:endSync evt="end" delay="0">
                  <p:rtn val="all"/>
                </p:endSync>
                <p:childTnLst>
                  <p:par>
                    <p:cTn id="4422" fill="hold">
                      <p:stCondLst>
                        <p:cond delay="0"/>
                      </p:stCondLst>
                      <p:childTnLst>
                        <p:par>
                          <p:cTn id="4423" fill="hold">
                            <p:stCondLst>
                              <p:cond delay="0"/>
                            </p:stCondLst>
                            <p:childTnLst>
                              <p:par>
                                <p:cTn id="4424" presetID="1" presetClass="exit" presetSubtype="0" fill="hold" grpId="0" nodeType="withEffect">
                                  <p:stCondLst>
                                    <p:cond delay="0"/>
                                  </p:stCondLst>
                                  <p:childTnLst>
                                    <p:set>
                                      <p:cBhvr>
                                        <p:cTn id="4425" dur="1" fill="hold">
                                          <p:stCondLst>
                                            <p:cond delay="0"/>
                                          </p:stCondLst>
                                        </p:cTn>
                                        <p:tgtEl>
                                          <p:spTgt spid="431"/>
                                        </p:tgtEl>
                                        <p:attrNameLst>
                                          <p:attrName>style.visibility</p:attrName>
                                        </p:attrNameLst>
                                      </p:cBhvr>
                                      <p:to>
                                        <p:strVal val="hidden"/>
                                      </p:to>
                                    </p:set>
                                  </p:childTnLst>
                                </p:cTn>
                              </p:par>
                              <p:par>
                                <p:cTn id="4426" presetID="1" presetClass="entr" presetSubtype="0" fill="hold" grpId="0" nodeType="withEffect">
                                  <p:stCondLst>
                                    <p:cond delay="0"/>
                                  </p:stCondLst>
                                  <p:childTnLst>
                                    <p:set>
                                      <p:cBhvr>
                                        <p:cTn id="4427" dur="1" fill="hold">
                                          <p:stCondLst>
                                            <p:cond delay="0"/>
                                          </p:stCondLst>
                                        </p:cTn>
                                        <p:tgtEl>
                                          <p:spTgt spid="432"/>
                                        </p:tgtEl>
                                        <p:attrNameLst>
                                          <p:attrName>style.visibility</p:attrName>
                                        </p:attrNameLst>
                                      </p:cBhvr>
                                      <p:to>
                                        <p:strVal val="visible"/>
                                      </p:to>
                                    </p:set>
                                  </p:childTnLst>
                                </p:cTn>
                              </p:par>
                              <p:par>
                                <p:cTn id="4428" presetID="1" presetClass="entr" presetSubtype="0" fill="hold" grpId="0" nodeType="withEffect">
                                  <p:stCondLst>
                                    <p:cond delay="0"/>
                                  </p:stCondLst>
                                  <p:childTnLst>
                                    <p:set>
                                      <p:cBhvr>
                                        <p:cTn id="4429" dur="1" fill="hold">
                                          <p:stCondLst>
                                            <p:cond delay="0"/>
                                          </p:stCondLst>
                                        </p:cTn>
                                        <p:tgtEl>
                                          <p:spTgt spid="433"/>
                                        </p:tgtEl>
                                        <p:attrNameLst>
                                          <p:attrName>style.visibility</p:attrName>
                                        </p:attrNameLst>
                                      </p:cBhvr>
                                      <p:to>
                                        <p:strVal val="visible"/>
                                      </p:to>
                                    </p:set>
                                  </p:childTnLst>
                                </p:cTn>
                              </p:par>
                            </p:childTnLst>
                          </p:cTn>
                        </p:par>
                      </p:childTnLst>
                    </p:cTn>
                  </p:par>
                </p:childTnLst>
              </p:cTn>
              <p:nextCondLst>
                <p:cond evt="onClick" delay="0">
                  <p:tgtEl>
                    <p:spTgt spid="431"/>
                  </p:tgtEl>
                </p:cond>
              </p:nextCondLst>
            </p:seq>
            <p:seq concurrent="1" nextAc="seek">
              <p:cTn id="4430" restart="whenNotActive" fill="hold" evtFilter="cancelBubble" nodeType="interactiveSeq">
                <p:stCondLst>
                  <p:cond evt="onClick" delay="0">
                    <p:tgtEl>
                      <p:spTgt spid="433"/>
                    </p:tgtEl>
                  </p:cond>
                </p:stCondLst>
                <p:endSync evt="end" delay="0">
                  <p:rtn val="all"/>
                </p:endSync>
                <p:childTnLst>
                  <p:par>
                    <p:cTn id="4431" fill="hold">
                      <p:stCondLst>
                        <p:cond delay="0"/>
                      </p:stCondLst>
                      <p:childTnLst>
                        <p:par>
                          <p:cTn id="4432" fill="hold">
                            <p:stCondLst>
                              <p:cond delay="0"/>
                            </p:stCondLst>
                            <p:childTnLst>
                              <p:par>
                                <p:cTn id="4433" presetID="1" presetClass="exit" presetSubtype="0" fill="hold" grpId="1" nodeType="withEffect">
                                  <p:stCondLst>
                                    <p:cond delay="0"/>
                                  </p:stCondLst>
                                  <p:childTnLst>
                                    <p:set>
                                      <p:cBhvr>
                                        <p:cTn id="4434" dur="1" fill="hold">
                                          <p:stCondLst>
                                            <p:cond delay="0"/>
                                          </p:stCondLst>
                                        </p:cTn>
                                        <p:tgtEl>
                                          <p:spTgt spid="432"/>
                                        </p:tgtEl>
                                        <p:attrNameLst>
                                          <p:attrName>style.visibility</p:attrName>
                                        </p:attrNameLst>
                                      </p:cBhvr>
                                      <p:to>
                                        <p:strVal val="hidden"/>
                                      </p:to>
                                    </p:set>
                                  </p:childTnLst>
                                </p:cTn>
                              </p:par>
                              <p:par>
                                <p:cTn id="4435" presetID="1" presetClass="exit" presetSubtype="0" fill="hold" grpId="1" nodeType="withEffect">
                                  <p:stCondLst>
                                    <p:cond delay="0"/>
                                  </p:stCondLst>
                                  <p:childTnLst>
                                    <p:set>
                                      <p:cBhvr>
                                        <p:cTn id="4436" dur="1" fill="hold">
                                          <p:stCondLst>
                                            <p:cond delay="0"/>
                                          </p:stCondLst>
                                        </p:cTn>
                                        <p:tgtEl>
                                          <p:spTgt spid="433"/>
                                        </p:tgtEl>
                                        <p:attrNameLst>
                                          <p:attrName>style.visibility</p:attrName>
                                        </p:attrNameLst>
                                      </p:cBhvr>
                                      <p:to>
                                        <p:strVal val="hidden"/>
                                      </p:to>
                                    </p:set>
                                  </p:childTnLst>
                                </p:cTn>
                              </p:par>
                              <p:par>
                                <p:cTn id="4437" presetID="1" presetClass="entr" presetSubtype="0" fill="hold" grpId="1" nodeType="withEffect">
                                  <p:stCondLst>
                                    <p:cond delay="0"/>
                                  </p:stCondLst>
                                  <p:childTnLst>
                                    <p:set>
                                      <p:cBhvr>
                                        <p:cTn id="4438" dur="1" fill="hold">
                                          <p:stCondLst>
                                            <p:cond delay="0"/>
                                          </p:stCondLst>
                                        </p:cTn>
                                        <p:tgtEl>
                                          <p:spTgt spid="431"/>
                                        </p:tgtEl>
                                        <p:attrNameLst>
                                          <p:attrName>style.visibility</p:attrName>
                                        </p:attrNameLst>
                                      </p:cBhvr>
                                      <p:to>
                                        <p:strVal val="visible"/>
                                      </p:to>
                                    </p:set>
                                  </p:childTnLst>
                                </p:cTn>
                              </p:par>
                            </p:childTnLst>
                          </p:cTn>
                        </p:par>
                      </p:childTnLst>
                    </p:cTn>
                  </p:par>
                </p:childTnLst>
              </p:cTn>
              <p:nextCondLst>
                <p:cond evt="onClick" delay="0">
                  <p:tgtEl>
                    <p:spTgt spid="433"/>
                  </p:tgtEl>
                </p:cond>
              </p:nextCondLst>
            </p:seq>
            <p:seq concurrent="1" nextAc="seek">
              <p:cTn id="4439" restart="whenNotActive" fill="hold" evtFilter="cancelBubble" nodeType="interactiveSeq">
                <p:stCondLst>
                  <p:cond evt="onClick" delay="0">
                    <p:tgtEl>
                      <p:spTgt spid="432"/>
                    </p:tgtEl>
                  </p:cond>
                </p:stCondLst>
                <p:endSync evt="end" delay="0">
                  <p:rtn val="all"/>
                </p:endSync>
                <p:childTnLst>
                  <p:par>
                    <p:cTn id="4440" fill="hold">
                      <p:stCondLst>
                        <p:cond delay="0"/>
                      </p:stCondLst>
                      <p:childTnLst>
                        <p:par>
                          <p:cTn id="4441" fill="hold">
                            <p:stCondLst>
                              <p:cond delay="0"/>
                            </p:stCondLst>
                            <p:childTnLst>
                              <p:par>
                                <p:cTn id="4442" presetID="1" presetClass="exit" presetSubtype="0" fill="hold" grpId="2" nodeType="withEffect">
                                  <p:stCondLst>
                                    <p:cond delay="0"/>
                                  </p:stCondLst>
                                  <p:childTnLst>
                                    <p:set>
                                      <p:cBhvr>
                                        <p:cTn id="4443" dur="1" fill="hold">
                                          <p:stCondLst>
                                            <p:cond delay="0"/>
                                          </p:stCondLst>
                                        </p:cTn>
                                        <p:tgtEl>
                                          <p:spTgt spid="432"/>
                                        </p:tgtEl>
                                        <p:attrNameLst>
                                          <p:attrName>style.visibility</p:attrName>
                                        </p:attrNameLst>
                                      </p:cBhvr>
                                      <p:to>
                                        <p:strVal val="hidden"/>
                                      </p:to>
                                    </p:set>
                                  </p:childTnLst>
                                </p:cTn>
                              </p:par>
                              <p:par>
                                <p:cTn id="4444" presetID="1" presetClass="exit" presetSubtype="0" fill="hold" grpId="3" nodeType="withEffect">
                                  <p:stCondLst>
                                    <p:cond delay="0"/>
                                  </p:stCondLst>
                                  <p:childTnLst>
                                    <p:set>
                                      <p:cBhvr>
                                        <p:cTn id="4445" dur="1" fill="hold">
                                          <p:stCondLst>
                                            <p:cond delay="0"/>
                                          </p:stCondLst>
                                        </p:cTn>
                                        <p:tgtEl>
                                          <p:spTgt spid="433"/>
                                        </p:tgtEl>
                                        <p:attrNameLst>
                                          <p:attrName>style.visibility</p:attrName>
                                        </p:attrNameLst>
                                      </p:cBhvr>
                                      <p:to>
                                        <p:strVal val="hidden"/>
                                      </p:to>
                                    </p:set>
                                  </p:childTnLst>
                                </p:cTn>
                              </p:par>
                              <p:par>
                                <p:cTn id="4446" presetID="1" presetClass="entr" presetSubtype="0" fill="hold" grpId="0" nodeType="withEffect">
                                  <p:stCondLst>
                                    <p:cond delay="0"/>
                                  </p:stCondLst>
                                  <p:childTnLst>
                                    <p:set>
                                      <p:cBhvr>
                                        <p:cTn id="4447" dur="1" fill="hold">
                                          <p:stCondLst>
                                            <p:cond delay="0"/>
                                          </p:stCondLst>
                                        </p:cTn>
                                        <p:tgtEl>
                                          <p:spTgt spid="435"/>
                                        </p:tgtEl>
                                        <p:attrNameLst>
                                          <p:attrName>style.visibility</p:attrName>
                                        </p:attrNameLst>
                                      </p:cBhvr>
                                      <p:to>
                                        <p:strVal val="visible"/>
                                      </p:to>
                                    </p:set>
                                  </p:childTnLst>
                                </p:cTn>
                              </p:par>
                              <p:par>
                                <p:cTn id="4448" presetID="1" presetClass="entr" presetSubtype="0" fill="hold" grpId="0" nodeType="withEffect">
                                  <p:stCondLst>
                                    <p:cond delay="0"/>
                                  </p:stCondLst>
                                  <p:childTnLst>
                                    <p:set>
                                      <p:cBhvr>
                                        <p:cTn id="4449" dur="1" fill="hold">
                                          <p:stCondLst>
                                            <p:cond delay="0"/>
                                          </p:stCondLst>
                                        </p:cTn>
                                        <p:tgtEl>
                                          <p:spTgt spid="434"/>
                                        </p:tgtEl>
                                        <p:attrNameLst>
                                          <p:attrName>style.visibility</p:attrName>
                                        </p:attrNameLst>
                                      </p:cBhvr>
                                      <p:to>
                                        <p:strVal val="visible"/>
                                      </p:to>
                                    </p:set>
                                  </p:childTnLst>
                                </p:cTn>
                              </p:par>
                            </p:childTnLst>
                          </p:cTn>
                        </p:par>
                      </p:childTnLst>
                    </p:cTn>
                  </p:par>
                </p:childTnLst>
              </p:cTn>
              <p:nextCondLst>
                <p:cond evt="onClick" delay="0">
                  <p:tgtEl>
                    <p:spTgt spid="432"/>
                  </p:tgtEl>
                </p:cond>
              </p:nextCondLst>
            </p:seq>
            <p:seq concurrent="1" nextAc="seek">
              <p:cTn id="4450" restart="whenNotActive" fill="hold" evtFilter="cancelBubble" nodeType="interactiveSeq">
                <p:stCondLst>
                  <p:cond evt="onClick" delay="0">
                    <p:tgtEl>
                      <p:spTgt spid="435"/>
                    </p:tgtEl>
                  </p:cond>
                </p:stCondLst>
                <p:endSync evt="end" delay="0">
                  <p:rtn val="all"/>
                </p:endSync>
                <p:childTnLst>
                  <p:par>
                    <p:cTn id="4451" fill="hold">
                      <p:stCondLst>
                        <p:cond delay="0"/>
                      </p:stCondLst>
                      <p:childTnLst>
                        <p:par>
                          <p:cTn id="4452" fill="hold">
                            <p:stCondLst>
                              <p:cond delay="0"/>
                            </p:stCondLst>
                            <p:childTnLst>
                              <p:par>
                                <p:cTn id="4453" presetID="1" presetClass="exit" presetSubtype="0" fill="hold" grpId="1" nodeType="withEffect">
                                  <p:stCondLst>
                                    <p:cond delay="0"/>
                                  </p:stCondLst>
                                  <p:childTnLst>
                                    <p:set>
                                      <p:cBhvr>
                                        <p:cTn id="4454" dur="1" fill="hold">
                                          <p:stCondLst>
                                            <p:cond delay="0"/>
                                          </p:stCondLst>
                                        </p:cTn>
                                        <p:tgtEl>
                                          <p:spTgt spid="435"/>
                                        </p:tgtEl>
                                        <p:attrNameLst>
                                          <p:attrName>style.visibility</p:attrName>
                                        </p:attrNameLst>
                                      </p:cBhvr>
                                      <p:to>
                                        <p:strVal val="hidden"/>
                                      </p:to>
                                    </p:set>
                                  </p:childTnLst>
                                </p:cTn>
                              </p:par>
                              <p:par>
                                <p:cTn id="4455" presetID="1" presetClass="exit" presetSubtype="0" fill="hold" grpId="1" nodeType="withEffect">
                                  <p:stCondLst>
                                    <p:cond delay="0"/>
                                  </p:stCondLst>
                                  <p:childTnLst>
                                    <p:set>
                                      <p:cBhvr>
                                        <p:cTn id="4456" dur="1" fill="hold">
                                          <p:stCondLst>
                                            <p:cond delay="0"/>
                                          </p:stCondLst>
                                        </p:cTn>
                                        <p:tgtEl>
                                          <p:spTgt spid="434"/>
                                        </p:tgtEl>
                                        <p:attrNameLst>
                                          <p:attrName>style.visibility</p:attrName>
                                        </p:attrNameLst>
                                      </p:cBhvr>
                                      <p:to>
                                        <p:strVal val="hidden"/>
                                      </p:to>
                                    </p:set>
                                  </p:childTnLst>
                                </p:cTn>
                              </p:par>
                              <p:par>
                                <p:cTn id="4457" presetID="1" presetClass="entr" presetSubtype="0" fill="hold" grpId="3" nodeType="withEffect">
                                  <p:stCondLst>
                                    <p:cond delay="0"/>
                                  </p:stCondLst>
                                  <p:childTnLst>
                                    <p:set>
                                      <p:cBhvr>
                                        <p:cTn id="4458" dur="1" fill="hold">
                                          <p:stCondLst>
                                            <p:cond delay="0"/>
                                          </p:stCondLst>
                                        </p:cTn>
                                        <p:tgtEl>
                                          <p:spTgt spid="432"/>
                                        </p:tgtEl>
                                        <p:attrNameLst>
                                          <p:attrName>style.visibility</p:attrName>
                                        </p:attrNameLst>
                                      </p:cBhvr>
                                      <p:to>
                                        <p:strVal val="visible"/>
                                      </p:to>
                                    </p:set>
                                  </p:childTnLst>
                                </p:cTn>
                              </p:par>
                              <p:par>
                                <p:cTn id="4459" presetID="1" presetClass="entr" presetSubtype="0" fill="hold" grpId="2" nodeType="withEffect">
                                  <p:stCondLst>
                                    <p:cond delay="0"/>
                                  </p:stCondLst>
                                  <p:childTnLst>
                                    <p:set>
                                      <p:cBhvr>
                                        <p:cTn id="4460" dur="1" fill="hold">
                                          <p:stCondLst>
                                            <p:cond delay="0"/>
                                          </p:stCondLst>
                                        </p:cTn>
                                        <p:tgtEl>
                                          <p:spTgt spid="433"/>
                                        </p:tgtEl>
                                        <p:attrNameLst>
                                          <p:attrName>style.visibility</p:attrName>
                                        </p:attrNameLst>
                                      </p:cBhvr>
                                      <p:to>
                                        <p:strVal val="visible"/>
                                      </p:to>
                                    </p:set>
                                  </p:childTnLst>
                                </p:cTn>
                              </p:par>
                            </p:childTnLst>
                          </p:cTn>
                        </p:par>
                      </p:childTnLst>
                    </p:cTn>
                  </p:par>
                </p:childTnLst>
              </p:cTn>
              <p:nextCondLst>
                <p:cond evt="onClick" delay="0">
                  <p:tgtEl>
                    <p:spTgt spid="435"/>
                  </p:tgtEl>
                </p:cond>
              </p:nextCondLst>
            </p:seq>
            <p:seq concurrent="1" nextAc="seek">
              <p:cTn id="4461" restart="whenNotActive" fill="hold" evtFilter="cancelBubble" nodeType="interactiveSeq">
                <p:stCondLst>
                  <p:cond evt="onClick" delay="0">
                    <p:tgtEl>
                      <p:spTgt spid="434"/>
                    </p:tgtEl>
                  </p:cond>
                </p:stCondLst>
                <p:endSync evt="end" delay="0">
                  <p:rtn val="all"/>
                </p:endSync>
                <p:childTnLst>
                  <p:par>
                    <p:cTn id="4462" fill="hold">
                      <p:stCondLst>
                        <p:cond delay="0"/>
                      </p:stCondLst>
                      <p:childTnLst>
                        <p:par>
                          <p:cTn id="4463" fill="hold">
                            <p:stCondLst>
                              <p:cond delay="0"/>
                            </p:stCondLst>
                            <p:childTnLst>
                              <p:par>
                                <p:cTn id="4464" presetID="1" presetClass="exit" presetSubtype="0" fill="hold" grpId="2" nodeType="withEffect">
                                  <p:stCondLst>
                                    <p:cond delay="0"/>
                                  </p:stCondLst>
                                  <p:childTnLst>
                                    <p:set>
                                      <p:cBhvr>
                                        <p:cTn id="4465" dur="1" fill="hold">
                                          <p:stCondLst>
                                            <p:cond delay="0"/>
                                          </p:stCondLst>
                                        </p:cTn>
                                        <p:tgtEl>
                                          <p:spTgt spid="434"/>
                                        </p:tgtEl>
                                        <p:attrNameLst>
                                          <p:attrName>style.visibility</p:attrName>
                                        </p:attrNameLst>
                                      </p:cBhvr>
                                      <p:to>
                                        <p:strVal val="hidden"/>
                                      </p:to>
                                    </p:set>
                                  </p:childTnLst>
                                </p:cTn>
                              </p:par>
                              <p:par>
                                <p:cTn id="4466" presetID="1" presetClass="exit" presetSubtype="0" fill="hold" grpId="2" nodeType="withEffect">
                                  <p:stCondLst>
                                    <p:cond delay="0"/>
                                  </p:stCondLst>
                                  <p:childTnLst>
                                    <p:set>
                                      <p:cBhvr>
                                        <p:cTn id="4467" dur="1" fill="hold">
                                          <p:stCondLst>
                                            <p:cond delay="0"/>
                                          </p:stCondLst>
                                        </p:cTn>
                                        <p:tgtEl>
                                          <p:spTgt spid="435"/>
                                        </p:tgtEl>
                                        <p:attrNameLst>
                                          <p:attrName>style.visibility</p:attrName>
                                        </p:attrNameLst>
                                      </p:cBhvr>
                                      <p:to>
                                        <p:strVal val="hidden"/>
                                      </p:to>
                                    </p:set>
                                  </p:childTnLst>
                                </p:cTn>
                              </p:par>
                              <p:par>
                                <p:cTn id="4468" presetID="1" presetClass="entr" presetSubtype="0" fill="hold" grpId="3" nodeType="withEffect">
                                  <p:stCondLst>
                                    <p:cond delay="0"/>
                                  </p:stCondLst>
                                  <p:childTnLst>
                                    <p:set>
                                      <p:cBhvr>
                                        <p:cTn id="4469" dur="1" fill="hold">
                                          <p:stCondLst>
                                            <p:cond delay="0"/>
                                          </p:stCondLst>
                                        </p:cTn>
                                        <p:tgtEl>
                                          <p:spTgt spid="437"/>
                                        </p:tgtEl>
                                        <p:attrNameLst>
                                          <p:attrName>style.visibility</p:attrName>
                                        </p:attrNameLst>
                                      </p:cBhvr>
                                      <p:to>
                                        <p:strVal val="visible"/>
                                      </p:to>
                                    </p:set>
                                  </p:childTnLst>
                                </p:cTn>
                              </p:par>
                              <p:par>
                                <p:cTn id="4470" presetID="1" presetClass="entr" presetSubtype="0" fill="hold" grpId="3" nodeType="withEffect">
                                  <p:stCondLst>
                                    <p:cond delay="0"/>
                                  </p:stCondLst>
                                  <p:childTnLst>
                                    <p:set>
                                      <p:cBhvr>
                                        <p:cTn id="4471" dur="1" fill="hold">
                                          <p:stCondLst>
                                            <p:cond delay="0"/>
                                          </p:stCondLst>
                                        </p:cTn>
                                        <p:tgtEl>
                                          <p:spTgt spid="436"/>
                                        </p:tgtEl>
                                        <p:attrNameLst>
                                          <p:attrName>style.visibility</p:attrName>
                                        </p:attrNameLst>
                                      </p:cBhvr>
                                      <p:to>
                                        <p:strVal val="visible"/>
                                      </p:to>
                                    </p:set>
                                  </p:childTnLst>
                                </p:cTn>
                              </p:par>
                            </p:childTnLst>
                          </p:cTn>
                        </p:par>
                      </p:childTnLst>
                    </p:cTn>
                  </p:par>
                </p:childTnLst>
              </p:cTn>
              <p:nextCondLst>
                <p:cond evt="onClick" delay="0">
                  <p:tgtEl>
                    <p:spTgt spid="434"/>
                  </p:tgtEl>
                </p:cond>
              </p:nextCondLst>
            </p:seq>
            <p:seq concurrent="1" nextAc="seek">
              <p:cTn id="4472" restart="whenNotActive" fill="hold" evtFilter="cancelBubble" nodeType="interactiveSeq">
                <p:stCondLst>
                  <p:cond evt="onClick" delay="0">
                    <p:tgtEl>
                      <p:spTgt spid="437"/>
                    </p:tgtEl>
                  </p:cond>
                </p:stCondLst>
                <p:endSync evt="end" delay="0">
                  <p:rtn val="all"/>
                </p:endSync>
                <p:childTnLst>
                  <p:par>
                    <p:cTn id="4473" fill="hold">
                      <p:stCondLst>
                        <p:cond delay="0"/>
                      </p:stCondLst>
                      <p:childTnLst>
                        <p:par>
                          <p:cTn id="4474" fill="hold">
                            <p:stCondLst>
                              <p:cond delay="0"/>
                            </p:stCondLst>
                            <p:childTnLst>
                              <p:par>
                                <p:cTn id="4475" presetID="1" presetClass="exit" presetSubtype="0" fill="hold" grpId="1" nodeType="withEffect">
                                  <p:stCondLst>
                                    <p:cond delay="0"/>
                                  </p:stCondLst>
                                  <p:childTnLst>
                                    <p:set>
                                      <p:cBhvr>
                                        <p:cTn id="4476" dur="1" fill="hold">
                                          <p:stCondLst>
                                            <p:cond delay="0"/>
                                          </p:stCondLst>
                                        </p:cTn>
                                        <p:tgtEl>
                                          <p:spTgt spid="437"/>
                                        </p:tgtEl>
                                        <p:attrNameLst>
                                          <p:attrName>style.visibility</p:attrName>
                                        </p:attrNameLst>
                                      </p:cBhvr>
                                      <p:to>
                                        <p:strVal val="hidden"/>
                                      </p:to>
                                    </p:set>
                                  </p:childTnLst>
                                </p:cTn>
                              </p:par>
                              <p:par>
                                <p:cTn id="4477" presetID="1" presetClass="exit" presetSubtype="0" fill="hold" grpId="1" nodeType="withEffect">
                                  <p:stCondLst>
                                    <p:cond delay="0"/>
                                  </p:stCondLst>
                                  <p:childTnLst>
                                    <p:set>
                                      <p:cBhvr>
                                        <p:cTn id="4478" dur="1" fill="hold">
                                          <p:stCondLst>
                                            <p:cond delay="0"/>
                                          </p:stCondLst>
                                        </p:cTn>
                                        <p:tgtEl>
                                          <p:spTgt spid="436"/>
                                        </p:tgtEl>
                                        <p:attrNameLst>
                                          <p:attrName>style.visibility</p:attrName>
                                        </p:attrNameLst>
                                      </p:cBhvr>
                                      <p:to>
                                        <p:strVal val="hidden"/>
                                      </p:to>
                                    </p:set>
                                  </p:childTnLst>
                                </p:cTn>
                              </p:par>
                              <p:par>
                                <p:cTn id="4479" presetID="1" presetClass="entr" presetSubtype="0" fill="hold" grpId="3" nodeType="withEffect">
                                  <p:stCondLst>
                                    <p:cond delay="0"/>
                                  </p:stCondLst>
                                  <p:childTnLst>
                                    <p:set>
                                      <p:cBhvr>
                                        <p:cTn id="4480" dur="1" fill="hold">
                                          <p:stCondLst>
                                            <p:cond delay="0"/>
                                          </p:stCondLst>
                                        </p:cTn>
                                        <p:tgtEl>
                                          <p:spTgt spid="435"/>
                                        </p:tgtEl>
                                        <p:attrNameLst>
                                          <p:attrName>style.visibility</p:attrName>
                                        </p:attrNameLst>
                                      </p:cBhvr>
                                      <p:to>
                                        <p:strVal val="visible"/>
                                      </p:to>
                                    </p:set>
                                  </p:childTnLst>
                                </p:cTn>
                              </p:par>
                              <p:par>
                                <p:cTn id="4481" presetID="1" presetClass="entr" presetSubtype="0" fill="hold" grpId="3" nodeType="withEffect">
                                  <p:stCondLst>
                                    <p:cond delay="0"/>
                                  </p:stCondLst>
                                  <p:childTnLst>
                                    <p:set>
                                      <p:cBhvr>
                                        <p:cTn id="4482" dur="1" fill="hold">
                                          <p:stCondLst>
                                            <p:cond delay="0"/>
                                          </p:stCondLst>
                                        </p:cTn>
                                        <p:tgtEl>
                                          <p:spTgt spid="434"/>
                                        </p:tgtEl>
                                        <p:attrNameLst>
                                          <p:attrName>style.visibility</p:attrName>
                                        </p:attrNameLst>
                                      </p:cBhvr>
                                      <p:to>
                                        <p:strVal val="visible"/>
                                      </p:to>
                                    </p:set>
                                  </p:childTnLst>
                                </p:cTn>
                              </p:par>
                            </p:childTnLst>
                          </p:cTn>
                        </p:par>
                      </p:childTnLst>
                    </p:cTn>
                  </p:par>
                </p:childTnLst>
              </p:cTn>
              <p:nextCondLst>
                <p:cond evt="onClick" delay="0">
                  <p:tgtEl>
                    <p:spTgt spid="437"/>
                  </p:tgtEl>
                </p:cond>
              </p:nextCondLst>
            </p:seq>
            <p:seq concurrent="1" nextAc="seek">
              <p:cTn id="4483" restart="whenNotActive" fill="hold" evtFilter="cancelBubble" nodeType="interactiveSeq">
                <p:stCondLst>
                  <p:cond evt="onClick" delay="0">
                    <p:tgtEl>
                      <p:spTgt spid="436"/>
                    </p:tgtEl>
                  </p:cond>
                </p:stCondLst>
                <p:endSync evt="end" delay="0">
                  <p:rtn val="all"/>
                </p:endSync>
                <p:childTnLst>
                  <p:par>
                    <p:cTn id="4484" fill="hold">
                      <p:stCondLst>
                        <p:cond delay="0"/>
                      </p:stCondLst>
                      <p:childTnLst>
                        <p:par>
                          <p:cTn id="4485" fill="hold">
                            <p:stCondLst>
                              <p:cond delay="0"/>
                            </p:stCondLst>
                            <p:childTnLst>
                              <p:par>
                                <p:cTn id="4486" presetID="1" presetClass="exit" presetSubtype="0" fill="hold" grpId="2" nodeType="withEffect">
                                  <p:stCondLst>
                                    <p:cond delay="0"/>
                                  </p:stCondLst>
                                  <p:childTnLst>
                                    <p:set>
                                      <p:cBhvr>
                                        <p:cTn id="4487" dur="1" fill="hold">
                                          <p:stCondLst>
                                            <p:cond delay="0"/>
                                          </p:stCondLst>
                                        </p:cTn>
                                        <p:tgtEl>
                                          <p:spTgt spid="436"/>
                                        </p:tgtEl>
                                        <p:attrNameLst>
                                          <p:attrName>style.visibility</p:attrName>
                                        </p:attrNameLst>
                                      </p:cBhvr>
                                      <p:to>
                                        <p:strVal val="hidden"/>
                                      </p:to>
                                    </p:set>
                                  </p:childTnLst>
                                </p:cTn>
                              </p:par>
                              <p:par>
                                <p:cTn id="4488" presetID="1" presetClass="exit" presetSubtype="0" fill="hold" grpId="2" nodeType="withEffect">
                                  <p:stCondLst>
                                    <p:cond delay="0"/>
                                  </p:stCondLst>
                                  <p:childTnLst>
                                    <p:set>
                                      <p:cBhvr>
                                        <p:cTn id="4489" dur="1" fill="hold">
                                          <p:stCondLst>
                                            <p:cond delay="0"/>
                                          </p:stCondLst>
                                        </p:cTn>
                                        <p:tgtEl>
                                          <p:spTgt spid="437"/>
                                        </p:tgtEl>
                                        <p:attrNameLst>
                                          <p:attrName>style.visibility</p:attrName>
                                        </p:attrNameLst>
                                      </p:cBhvr>
                                      <p:to>
                                        <p:strVal val="hidden"/>
                                      </p:to>
                                    </p:set>
                                  </p:childTnLst>
                                </p:cTn>
                              </p:par>
                              <p:par>
                                <p:cTn id="4490" presetID="1" presetClass="entr" presetSubtype="0" fill="hold" grpId="3" nodeType="withEffect">
                                  <p:stCondLst>
                                    <p:cond delay="0"/>
                                  </p:stCondLst>
                                  <p:childTnLst>
                                    <p:set>
                                      <p:cBhvr>
                                        <p:cTn id="4491" dur="1" fill="hold">
                                          <p:stCondLst>
                                            <p:cond delay="0"/>
                                          </p:stCondLst>
                                        </p:cTn>
                                        <p:tgtEl>
                                          <p:spTgt spid="439"/>
                                        </p:tgtEl>
                                        <p:attrNameLst>
                                          <p:attrName>style.visibility</p:attrName>
                                        </p:attrNameLst>
                                      </p:cBhvr>
                                      <p:to>
                                        <p:strVal val="visible"/>
                                      </p:to>
                                    </p:set>
                                  </p:childTnLst>
                                </p:cTn>
                              </p:par>
                              <p:par>
                                <p:cTn id="4492" presetID="1" presetClass="entr" presetSubtype="0" fill="hold" grpId="3" nodeType="withEffect">
                                  <p:stCondLst>
                                    <p:cond delay="0"/>
                                  </p:stCondLst>
                                  <p:childTnLst>
                                    <p:set>
                                      <p:cBhvr>
                                        <p:cTn id="4493" dur="1" fill="hold">
                                          <p:stCondLst>
                                            <p:cond delay="0"/>
                                          </p:stCondLst>
                                        </p:cTn>
                                        <p:tgtEl>
                                          <p:spTgt spid="438"/>
                                        </p:tgtEl>
                                        <p:attrNameLst>
                                          <p:attrName>style.visibility</p:attrName>
                                        </p:attrNameLst>
                                      </p:cBhvr>
                                      <p:to>
                                        <p:strVal val="visible"/>
                                      </p:to>
                                    </p:set>
                                  </p:childTnLst>
                                </p:cTn>
                              </p:par>
                            </p:childTnLst>
                          </p:cTn>
                        </p:par>
                      </p:childTnLst>
                    </p:cTn>
                  </p:par>
                </p:childTnLst>
              </p:cTn>
              <p:nextCondLst>
                <p:cond evt="onClick" delay="0">
                  <p:tgtEl>
                    <p:spTgt spid="436"/>
                  </p:tgtEl>
                </p:cond>
              </p:nextCondLst>
            </p:seq>
            <p:seq concurrent="1" nextAc="seek">
              <p:cTn id="4494" restart="whenNotActive" fill="hold" evtFilter="cancelBubble" nodeType="interactiveSeq">
                <p:stCondLst>
                  <p:cond evt="onClick" delay="0">
                    <p:tgtEl>
                      <p:spTgt spid="439"/>
                    </p:tgtEl>
                  </p:cond>
                </p:stCondLst>
                <p:endSync evt="end" delay="0">
                  <p:rtn val="all"/>
                </p:endSync>
                <p:childTnLst>
                  <p:par>
                    <p:cTn id="4495" fill="hold">
                      <p:stCondLst>
                        <p:cond delay="0"/>
                      </p:stCondLst>
                      <p:childTnLst>
                        <p:par>
                          <p:cTn id="4496" fill="hold">
                            <p:stCondLst>
                              <p:cond delay="0"/>
                            </p:stCondLst>
                            <p:childTnLst>
                              <p:par>
                                <p:cTn id="4497" presetID="1" presetClass="exit" presetSubtype="0" fill="hold" grpId="1" nodeType="withEffect">
                                  <p:stCondLst>
                                    <p:cond delay="0"/>
                                  </p:stCondLst>
                                  <p:childTnLst>
                                    <p:set>
                                      <p:cBhvr>
                                        <p:cTn id="4498" dur="1" fill="hold">
                                          <p:stCondLst>
                                            <p:cond delay="0"/>
                                          </p:stCondLst>
                                        </p:cTn>
                                        <p:tgtEl>
                                          <p:spTgt spid="439"/>
                                        </p:tgtEl>
                                        <p:attrNameLst>
                                          <p:attrName>style.visibility</p:attrName>
                                        </p:attrNameLst>
                                      </p:cBhvr>
                                      <p:to>
                                        <p:strVal val="hidden"/>
                                      </p:to>
                                    </p:set>
                                  </p:childTnLst>
                                </p:cTn>
                              </p:par>
                              <p:par>
                                <p:cTn id="4499" presetID="1" presetClass="exit" presetSubtype="0" fill="hold" grpId="1" nodeType="withEffect">
                                  <p:stCondLst>
                                    <p:cond delay="0"/>
                                  </p:stCondLst>
                                  <p:childTnLst>
                                    <p:set>
                                      <p:cBhvr>
                                        <p:cTn id="4500" dur="1" fill="hold">
                                          <p:stCondLst>
                                            <p:cond delay="0"/>
                                          </p:stCondLst>
                                        </p:cTn>
                                        <p:tgtEl>
                                          <p:spTgt spid="438"/>
                                        </p:tgtEl>
                                        <p:attrNameLst>
                                          <p:attrName>style.visibility</p:attrName>
                                        </p:attrNameLst>
                                      </p:cBhvr>
                                      <p:to>
                                        <p:strVal val="hidden"/>
                                      </p:to>
                                    </p:set>
                                  </p:childTnLst>
                                </p:cTn>
                              </p:par>
                              <p:par>
                                <p:cTn id="4501" presetID="1" presetClass="entr" presetSubtype="0" fill="hold" grpId="0" nodeType="withEffect">
                                  <p:stCondLst>
                                    <p:cond delay="0"/>
                                  </p:stCondLst>
                                  <p:childTnLst>
                                    <p:set>
                                      <p:cBhvr>
                                        <p:cTn id="4502" dur="1" fill="hold">
                                          <p:stCondLst>
                                            <p:cond delay="0"/>
                                          </p:stCondLst>
                                        </p:cTn>
                                        <p:tgtEl>
                                          <p:spTgt spid="437"/>
                                        </p:tgtEl>
                                        <p:attrNameLst>
                                          <p:attrName>style.visibility</p:attrName>
                                        </p:attrNameLst>
                                      </p:cBhvr>
                                      <p:to>
                                        <p:strVal val="visible"/>
                                      </p:to>
                                    </p:set>
                                  </p:childTnLst>
                                </p:cTn>
                              </p:par>
                              <p:par>
                                <p:cTn id="4503" presetID="1" presetClass="entr" presetSubtype="0" fill="hold" grpId="0" nodeType="withEffect">
                                  <p:stCondLst>
                                    <p:cond delay="0"/>
                                  </p:stCondLst>
                                  <p:childTnLst>
                                    <p:set>
                                      <p:cBhvr>
                                        <p:cTn id="4504" dur="1" fill="hold">
                                          <p:stCondLst>
                                            <p:cond delay="0"/>
                                          </p:stCondLst>
                                        </p:cTn>
                                        <p:tgtEl>
                                          <p:spTgt spid="436"/>
                                        </p:tgtEl>
                                        <p:attrNameLst>
                                          <p:attrName>style.visibility</p:attrName>
                                        </p:attrNameLst>
                                      </p:cBhvr>
                                      <p:to>
                                        <p:strVal val="visible"/>
                                      </p:to>
                                    </p:set>
                                  </p:childTnLst>
                                </p:cTn>
                              </p:par>
                            </p:childTnLst>
                          </p:cTn>
                        </p:par>
                      </p:childTnLst>
                    </p:cTn>
                  </p:par>
                </p:childTnLst>
              </p:cTn>
              <p:nextCondLst>
                <p:cond evt="onClick" delay="0">
                  <p:tgtEl>
                    <p:spTgt spid="439"/>
                  </p:tgtEl>
                </p:cond>
              </p:nextCondLst>
            </p:seq>
            <p:seq concurrent="1" nextAc="seek">
              <p:cTn id="4505" restart="whenNotActive" fill="hold" evtFilter="cancelBubble" nodeType="interactiveSeq">
                <p:stCondLst>
                  <p:cond evt="onClick" delay="0">
                    <p:tgtEl>
                      <p:spTgt spid="438"/>
                    </p:tgtEl>
                  </p:cond>
                </p:stCondLst>
                <p:endSync evt="end" delay="0">
                  <p:rtn val="all"/>
                </p:endSync>
                <p:childTnLst>
                  <p:par>
                    <p:cTn id="4506" fill="hold">
                      <p:stCondLst>
                        <p:cond delay="0"/>
                      </p:stCondLst>
                      <p:childTnLst>
                        <p:par>
                          <p:cTn id="4507" fill="hold">
                            <p:stCondLst>
                              <p:cond delay="0"/>
                            </p:stCondLst>
                            <p:childTnLst>
                              <p:par>
                                <p:cTn id="4508" presetID="1" presetClass="exit" presetSubtype="0" fill="hold" grpId="2" nodeType="withEffect">
                                  <p:stCondLst>
                                    <p:cond delay="0"/>
                                  </p:stCondLst>
                                  <p:childTnLst>
                                    <p:set>
                                      <p:cBhvr>
                                        <p:cTn id="4509" dur="1" fill="hold">
                                          <p:stCondLst>
                                            <p:cond delay="0"/>
                                          </p:stCondLst>
                                        </p:cTn>
                                        <p:tgtEl>
                                          <p:spTgt spid="438"/>
                                        </p:tgtEl>
                                        <p:attrNameLst>
                                          <p:attrName>style.visibility</p:attrName>
                                        </p:attrNameLst>
                                      </p:cBhvr>
                                      <p:to>
                                        <p:strVal val="hidden"/>
                                      </p:to>
                                    </p:set>
                                  </p:childTnLst>
                                </p:cTn>
                              </p:par>
                              <p:par>
                                <p:cTn id="4510" presetID="1" presetClass="exit" presetSubtype="0" fill="hold" grpId="2" nodeType="withEffect">
                                  <p:stCondLst>
                                    <p:cond delay="0"/>
                                  </p:stCondLst>
                                  <p:childTnLst>
                                    <p:set>
                                      <p:cBhvr>
                                        <p:cTn id="4511" dur="1" fill="hold">
                                          <p:stCondLst>
                                            <p:cond delay="0"/>
                                          </p:stCondLst>
                                        </p:cTn>
                                        <p:tgtEl>
                                          <p:spTgt spid="439"/>
                                        </p:tgtEl>
                                        <p:attrNameLst>
                                          <p:attrName>style.visibility</p:attrName>
                                        </p:attrNameLst>
                                      </p:cBhvr>
                                      <p:to>
                                        <p:strVal val="hidden"/>
                                      </p:to>
                                    </p:set>
                                  </p:childTnLst>
                                </p:cTn>
                              </p:par>
                              <p:par>
                                <p:cTn id="4512" presetID="1" presetClass="entr" presetSubtype="0" fill="hold" grpId="0" nodeType="withEffect">
                                  <p:stCondLst>
                                    <p:cond delay="0"/>
                                  </p:stCondLst>
                                  <p:childTnLst>
                                    <p:set>
                                      <p:cBhvr>
                                        <p:cTn id="4513" dur="1" fill="hold">
                                          <p:stCondLst>
                                            <p:cond delay="0"/>
                                          </p:stCondLst>
                                        </p:cTn>
                                        <p:tgtEl>
                                          <p:spTgt spid="441"/>
                                        </p:tgtEl>
                                        <p:attrNameLst>
                                          <p:attrName>style.visibility</p:attrName>
                                        </p:attrNameLst>
                                      </p:cBhvr>
                                      <p:to>
                                        <p:strVal val="visible"/>
                                      </p:to>
                                    </p:set>
                                  </p:childTnLst>
                                </p:cTn>
                              </p:par>
                              <p:par>
                                <p:cTn id="4514" presetID="1" presetClass="entr" presetSubtype="0" fill="hold" grpId="0" nodeType="withEffect">
                                  <p:stCondLst>
                                    <p:cond delay="0"/>
                                  </p:stCondLst>
                                  <p:childTnLst>
                                    <p:set>
                                      <p:cBhvr>
                                        <p:cTn id="4515" dur="1" fill="hold">
                                          <p:stCondLst>
                                            <p:cond delay="0"/>
                                          </p:stCondLst>
                                        </p:cTn>
                                        <p:tgtEl>
                                          <p:spTgt spid="440"/>
                                        </p:tgtEl>
                                        <p:attrNameLst>
                                          <p:attrName>style.visibility</p:attrName>
                                        </p:attrNameLst>
                                      </p:cBhvr>
                                      <p:to>
                                        <p:strVal val="visible"/>
                                      </p:to>
                                    </p:set>
                                  </p:childTnLst>
                                </p:cTn>
                              </p:par>
                            </p:childTnLst>
                          </p:cTn>
                        </p:par>
                      </p:childTnLst>
                    </p:cTn>
                  </p:par>
                </p:childTnLst>
              </p:cTn>
              <p:nextCondLst>
                <p:cond evt="onClick" delay="0">
                  <p:tgtEl>
                    <p:spTgt spid="438"/>
                  </p:tgtEl>
                </p:cond>
              </p:nextCondLst>
            </p:seq>
            <p:seq concurrent="1" nextAc="seek">
              <p:cTn id="4516" restart="whenNotActive" fill="hold" evtFilter="cancelBubble" nodeType="interactiveSeq">
                <p:stCondLst>
                  <p:cond evt="onClick" delay="0">
                    <p:tgtEl>
                      <p:spTgt spid="441"/>
                    </p:tgtEl>
                  </p:cond>
                </p:stCondLst>
                <p:endSync evt="end" delay="0">
                  <p:rtn val="all"/>
                </p:endSync>
                <p:childTnLst>
                  <p:par>
                    <p:cTn id="4517" fill="hold">
                      <p:stCondLst>
                        <p:cond delay="0"/>
                      </p:stCondLst>
                      <p:childTnLst>
                        <p:par>
                          <p:cTn id="4518" fill="hold">
                            <p:stCondLst>
                              <p:cond delay="0"/>
                            </p:stCondLst>
                            <p:childTnLst>
                              <p:par>
                                <p:cTn id="4519" presetID="1" presetClass="exit" presetSubtype="0" fill="hold" grpId="1" nodeType="withEffect">
                                  <p:stCondLst>
                                    <p:cond delay="0"/>
                                  </p:stCondLst>
                                  <p:childTnLst>
                                    <p:set>
                                      <p:cBhvr>
                                        <p:cTn id="4520" dur="1" fill="hold">
                                          <p:stCondLst>
                                            <p:cond delay="0"/>
                                          </p:stCondLst>
                                        </p:cTn>
                                        <p:tgtEl>
                                          <p:spTgt spid="441"/>
                                        </p:tgtEl>
                                        <p:attrNameLst>
                                          <p:attrName>style.visibility</p:attrName>
                                        </p:attrNameLst>
                                      </p:cBhvr>
                                      <p:to>
                                        <p:strVal val="hidden"/>
                                      </p:to>
                                    </p:set>
                                  </p:childTnLst>
                                </p:cTn>
                              </p:par>
                              <p:par>
                                <p:cTn id="4521" presetID="1" presetClass="exit" presetSubtype="0" fill="hold" grpId="1" nodeType="withEffect">
                                  <p:stCondLst>
                                    <p:cond delay="0"/>
                                  </p:stCondLst>
                                  <p:childTnLst>
                                    <p:set>
                                      <p:cBhvr>
                                        <p:cTn id="4522" dur="1" fill="hold">
                                          <p:stCondLst>
                                            <p:cond delay="0"/>
                                          </p:stCondLst>
                                        </p:cTn>
                                        <p:tgtEl>
                                          <p:spTgt spid="440"/>
                                        </p:tgtEl>
                                        <p:attrNameLst>
                                          <p:attrName>style.visibility</p:attrName>
                                        </p:attrNameLst>
                                      </p:cBhvr>
                                      <p:to>
                                        <p:strVal val="hidden"/>
                                      </p:to>
                                    </p:set>
                                  </p:childTnLst>
                                </p:cTn>
                              </p:par>
                              <p:par>
                                <p:cTn id="4523" presetID="1" presetClass="entr" presetSubtype="0" fill="hold" grpId="0" nodeType="withEffect">
                                  <p:stCondLst>
                                    <p:cond delay="0"/>
                                  </p:stCondLst>
                                  <p:childTnLst>
                                    <p:set>
                                      <p:cBhvr>
                                        <p:cTn id="4524" dur="1" fill="hold">
                                          <p:stCondLst>
                                            <p:cond delay="0"/>
                                          </p:stCondLst>
                                        </p:cTn>
                                        <p:tgtEl>
                                          <p:spTgt spid="439"/>
                                        </p:tgtEl>
                                        <p:attrNameLst>
                                          <p:attrName>style.visibility</p:attrName>
                                        </p:attrNameLst>
                                      </p:cBhvr>
                                      <p:to>
                                        <p:strVal val="visible"/>
                                      </p:to>
                                    </p:set>
                                  </p:childTnLst>
                                </p:cTn>
                              </p:par>
                              <p:par>
                                <p:cTn id="4525" presetID="1" presetClass="entr" presetSubtype="0" fill="hold" grpId="0" nodeType="withEffect">
                                  <p:stCondLst>
                                    <p:cond delay="0"/>
                                  </p:stCondLst>
                                  <p:childTnLst>
                                    <p:set>
                                      <p:cBhvr>
                                        <p:cTn id="4526" dur="1" fill="hold">
                                          <p:stCondLst>
                                            <p:cond delay="0"/>
                                          </p:stCondLst>
                                        </p:cTn>
                                        <p:tgtEl>
                                          <p:spTgt spid="438"/>
                                        </p:tgtEl>
                                        <p:attrNameLst>
                                          <p:attrName>style.visibility</p:attrName>
                                        </p:attrNameLst>
                                      </p:cBhvr>
                                      <p:to>
                                        <p:strVal val="visible"/>
                                      </p:to>
                                    </p:set>
                                  </p:childTnLst>
                                </p:cTn>
                              </p:par>
                            </p:childTnLst>
                          </p:cTn>
                        </p:par>
                      </p:childTnLst>
                    </p:cTn>
                  </p:par>
                </p:childTnLst>
              </p:cTn>
              <p:nextCondLst>
                <p:cond evt="onClick" delay="0">
                  <p:tgtEl>
                    <p:spTgt spid="441"/>
                  </p:tgtEl>
                </p:cond>
              </p:nextCondLst>
            </p:seq>
            <p:seq concurrent="1" nextAc="seek">
              <p:cTn id="4527" restart="whenNotActive" fill="hold" evtFilter="cancelBubble" nodeType="interactiveSeq">
                <p:stCondLst>
                  <p:cond evt="onClick" delay="0">
                    <p:tgtEl>
                      <p:spTgt spid="440"/>
                    </p:tgtEl>
                  </p:cond>
                </p:stCondLst>
                <p:endSync evt="end" delay="0">
                  <p:rtn val="all"/>
                </p:endSync>
                <p:childTnLst>
                  <p:par>
                    <p:cTn id="4528" fill="hold">
                      <p:stCondLst>
                        <p:cond delay="0"/>
                      </p:stCondLst>
                      <p:childTnLst>
                        <p:par>
                          <p:cTn id="4529" fill="hold">
                            <p:stCondLst>
                              <p:cond delay="0"/>
                            </p:stCondLst>
                            <p:childTnLst>
                              <p:par>
                                <p:cTn id="4530" presetID="1" presetClass="exit" presetSubtype="0" fill="hold" grpId="2" nodeType="withEffect">
                                  <p:stCondLst>
                                    <p:cond delay="0"/>
                                  </p:stCondLst>
                                  <p:childTnLst>
                                    <p:set>
                                      <p:cBhvr>
                                        <p:cTn id="4531" dur="1" fill="hold">
                                          <p:stCondLst>
                                            <p:cond delay="0"/>
                                          </p:stCondLst>
                                        </p:cTn>
                                        <p:tgtEl>
                                          <p:spTgt spid="440"/>
                                        </p:tgtEl>
                                        <p:attrNameLst>
                                          <p:attrName>style.visibility</p:attrName>
                                        </p:attrNameLst>
                                      </p:cBhvr>
                                      <p:to>
                                        <p:strVal val="hidden"/>
                                      </p:to>
                                    </p:set>
                                  </p:childTnLst>
                                </p:cTn>
                              </p:par>
                              <p:par>
                                <p:cTn id="4532" presetID="1" presetClass="exit" presetSubtype="0" fill="hold" grpId="2" nodeType="withEffect">
                                  <p:stCondLst>
                                    <p:cond delay="0"/>
                                  </p:stCondLst>
                                  <p:childTnLst>
                                    <p:set>
                                      <p:cBhvr>
                                        <p:cTn id="4533" dur="1" fill="hold">
                                          <p:stCondLst>
                                            <p:cond delay="0"/>
                                          </p:stCondLst>
                                        </p:cTn>
                                        <p:tgtEl>
                                          <p:spTgt spid="441"/>
                                        </p:tgtEl>
                                        <p:attrNameLst>
                                          <p:attrName>style.visibility</p:attrName>
                                        </p:attrNameLst>
                                      </p:cBhvr>
                                      <p:to>
                                        <p:strVal val="hidden"/>
                                      </p:to>
                                    </p:set>
                                  </p:childTnLst>
                                </p:cTn>
                              </p:par>
                              <p:par>
                                <p:cTn id="4534" presetID="1" presetClass="entr" presetSubtype="0" fill="hold" grpId="3" nodeType="withEffect">
                                  <p:stCondLst>
                                    <p:cond delay="0"/>
                                  </p:stCondLst>
                                  <p:childTnLst>
                                    <p:set>
                                      <p:cBhvr>
                                        <p:cTn id="4535" dur="1" fill="hold">
                                          <p:stCondLst>
                                            <p:cond delay="0"/>
                                          </p:stCondLst>
                                        </p:cTn>
                                        <p:tgtEl>
                                          <p:spTgt spid="443"/>
                                        </p:tgtEl>
                                        <p:attrNameLst>
                                          <p:attrName>style.visibility</p:attrName>
                                        </p:attrNameLst>
                                      </p:cBhvr>
                                      <p:to>
                                        <p:strVal val="visible"/>
                                      </p:to>
                                    </p:set>
                                  </p:childTnLst>
                                </p:cTn>
                              </p:par>
                              <p:par>
                                <p:cTn id="4536" presetID="1" presetClass="entr" presetSubtype="0" fill="hold" grpId="3" nodeType="withEffect">
                                  <p:stCondLst>
                                    <p:cond delay="0"/>
                                  </p:stCondLst>
                                  <p:childTnLst>
                                    <p:set>
                                      <p:cBhvr>
                                        <p:cTn id="4537" dur="1" fill="hold">
                                          <p:stCondLst>
                                            <p:cond delay="0"/>
                                          </p:stCondLst>
                                        </p:cTn>
                                        <p:tgtEl>
                                          <p:spTgt spid="442"/>
                                        </p:tgtEl>
                                        <p:attrNameLst>
                                          <p:attrName>style.visibility</p:attrName>
                                        </p:attrNameLst>
                                      </p:cBhvr>
                                      <p:to>
                                        <p:strVal val="visible"/>
                                      </p:to>
                                    </p:set>
                                  </p:childTnLst>
                                </p:cTn>
                              </p:par>
                            </p:childTnLst>
                          </p:cTn>
                        </p:par>
                      </p:childTnLst>
                    </p:cTn>
                  </p:par>
                </p:childTnLst>
              </p:cTn>
              <p:nextCondLst>
                <p:cond evt="onClick" delay="0">
                  <p:tgtEl>
                    <p:spTgt spid="440"/>
                  </p:tgtEl>
                </p:cond>
              </p:nextCondLst>
            </p:seq>
            <p:seq concurrent="1" nextAc="seek">
              <p:cTn id="4538" restart="whenNotActive" fill="hold" evtFilter="cancelBubble" nodeType="interactiveSeq">
                <p:stCondLst>
                  <p:cond evt="onClick" delay="0">
                    <p:tgtEl>
                      <p:spTgt spid="443"/>
                    </p:tgtEl>
                  </p:cond>
                </p:stCondLst>
                <p:endSync evt="end" delay="0">
                  <p:rtn val="all"/>
                </p:endSync>
                <p:childTnLst>
                  <p:par>
                    <p:cTn id="4539" fill="hold">
                      <p:stCondLst>
                        <p:cond delay="0"/>
                      </p:stCondLst>
                      <p:childTnLst>
                        <p:par>
                          <p:cTn id="4540" fill="hold">
                            <p:stCondLst>
                              <p:cond delay="0"/>
                            </p:stCondLst>
                            <p:childTnLst>
                              <p:par>
                                <p:cTn id="4541" presetID="1" presetClass="exit" presetSubtype="0" fill="hold" grpId="1" nodeType="withEffect">
                                  <p:stCondLst>
                                    <p:cond delay="0"/>
                                  </p:stCondLst>
                                  <p:childTnLst>
                                    <p:set>
                                      <p:cBhvr>
                                        <p:cTn id="4542" dur="1" fill="hold">
                                          <p:stCondLst>
                                            <p:cond delay="0"/>
                                          </p:stCondLst>
                                        </p:cTn>
                                        <p:tgtEl>
                                          <p:spTgt spid="443"/>
                                        </p:tgtEl>
                                        <p:attrNameLst>
                                          <p:attrName>style.visibility</p:attrName>
                                        </p:attrNameLst>
                                      </p:cBhvr>
                                      <p:to>
                                        <p:strVal val="hidden"/>
                                      </p:to>
                                    </p:set>
                                  </p:childTnLst>
                                </p:cTn>
                              </p:par>
                              <p:par>
                                <p:cTn id="4543" presetID="1" presetClass="exit" presetSubtype="0" fill="hold" grpId="1" nodeType="withEffect">
                                  <p:stCondLst>
                                    <p:cond delay="0"/>
                                  </p:stCondLst>
                                  <p:childTnLst>
                                    <p:set>
                                      <p:cBhvr>
                                        <p:cTn id="4544" dur="1" fill="hold">
                                          <p:stCondLst>
                                            <p:cond delay="0"/>
                                          </p:stCondLst>
                                        </p:cTn>
                                        <p:tgtEl>
                                          <p:spTgt spid="442"/>
                                        </p:tgtEl>
                                        <p:attrNameLst>
                                          <p:attrName>style.visibility</p:attrName>
                                        </p:attrNameLst>
                                      </p:cBhvr>
                                      <p:to>
                                        <p:strVal val="hidden"/>
                                      </p:to>
                                    </p:set>
                                  </p:childTnLst>
                                </p:cTn>
                              </p:par>
                              <p:par>
                                <p:cTn id="4545" presetID="1" presetClass="entr" presetSubtype="0" fill="hold" grpId="3" nodeType="withEffect">
                                  <p:stCondLst>
                                    <p:cond delay="0"/>
                                  </p:stCondLst>
                                  <p:childTnLst>
                                    <p:set>
                                      <p:cBhvr>
                                        <p:cTn id="4546" dur="1" fill="hold">
                                          <p:stCondLst>
                                            <p:cond delay="0"/>
                                          </p:stCondLst>
                                        </p:cTn>
                                        <p:tgtEl>
                                          <p:spTgt spid="441"/>
                                        </p:tgtEl>
                                        <p:attrNameLst>
                                          <p:attrName>style.visibility</p:attrName>
                                        </p:attrNameLst>
                                      </p:cBhvr>
                                      <p:to>
                                        <p:strVal val="visible"/>
                                      </p:to>
                                    </p:set>
                                  </p:childTnLst>
                                </p:cTn>
                              </p:par>
                              <p:par>
                                <p:cTn id="4547" presetID="1" presetClass="entr" presetSubtype="0" fill="hold" grpId="3" nodeType="withEffect">
                                  <p:stCondLst>
                                    <p:cond delay="0"/>
                                  </p:stCondLst>
                                  <p:childTnLst>
                                    <p:set>
                                      <p:cBhvr>
                                        <p:cTn id="4548" dur="1" fill="hold">
                                          <p:stCondLst>
                                            <p:cond delay="0"/>
                                          </p:stCondLst>
                                        </p:cTn>
                                        <p:tgtEl>
                                          <p:spTgt spid="440"/>
                                        </p:tgtEl>
                                        <p:attrNameLst>
                                          <p:attrName>style.visibility</p:attrName>
                                        </p:attrNameLst>
                                      </p:cBhvr>
                                      <p:to>
                                        <p:strVal val="visible"/>
                                      </p:to>
                                    </p:set>
                                  </p:childTnLst>
                                </p:cTn>
                              </p:par>
                            </p:childTnLst>
                          </p:cTn>
                        </p:par>
                      </p:childTnLst>
                    </p:cTn>
                  </p:par>
                </p:childTnLst>
              </p:cTn>
              <p:nextCondLst>
                <p:cond evt="onClick" delay="0">
                  <p:tgtEl>
                    <p:spTgt spid="443"/>
                  </p:tgtEl>
                </p:cond>
              </p:nextCondLst>
            </p:seq>
            <p:seq concurrent="1" nextAc="seek">
              <p:cTn id="4549" restart="whenNotActive" fill="hold" evtFilter="cancelBubble" nodeType="interactiveSeq">
                <p:stCondLst>
                  <p:cond evt="onClick" delay="0">
                    <p:tgtEl>
                      <p:spTgt spid="442"/>
                    </p:tgtEl>
                  </p:cond>
                </p:stCondLst>
                <p:endSync evt="end" delay="0">
                  <p:rtn val="all"/>
                </p:endSync>
                <p:childTnLst>
                  <p:par>
                    <p:cTn id="4550" fill="hold">
                      <p:stCondLst>
                        <p:cond delay="0"/>
                      </p:stCondLst>
                      <p:childTnLst>
                        <p:par>
                          <p:cTn id="4551" fill="hold">
                            <p:stCondLst>
                              <p:cond delay="0"/>
                            </p:stCondLst>
                            <p:childTnLst>
                              <p:par>
                                <p:cTn id="4552" presetID="1" presetClass="exit" presetSubtype="0" fill="hold" grpId="2" nodeType="withEffect">
                                  <p:stCondLst>
                                    <p:cond delay="0"/>
                                  </p:stCondLst>
                                  <p:childTnLst>
                                    <p:set>
                                      <p:cBhvr>
                                        <p:cTn id="4553" dur="1" fill="hold">
                                          <p:stCondLst>
                                            <p:cond delay="0"/>
                                          </p:stCondLst>
                                        </p:cTn>
                                        <p:tgtEl>
                                          <p:spTgt spid="442"/>
                                        </p:tgtEl>
                                        <p:attrNameLst>
                                          <p:attrName>style.visibility</p:attrName>
                                        </p:attrNameLst>
                                      </p:cBhvr>
                                      <p:to>
                                        <p:strVal val="hidden"/>
                                      </p:to>
                                    </p:set>
                                  </p:childTnLst>
                                </p:cTn>
                              </p:par>
                              <p:par>
                                <p:cTn id="4554" presetID="1" presetClass="exit" presetSubtype="0" fill="hold" grpId="2" nodeType="withEffect">
                                  <p:stCondLst>
                                    <p:cond delay="0"/>
                                  </p:stCondLst>
                                  <p:childTnLst>
                                    <p:set>
                                      <p:cBhvr>
                                        <p:cTn id="4555" dur="1" fill="hold">
                                          <p:stCondLst>
                                            <p:cond delay="0"/>
                                          </p:stCondLst>
                                        </p:cTn>
                                        <p:tgtEl>
                                          <p:spTgt spid="443"/>
                                        </p:tgtEl>
                                        <p:attrNameLst>
                                          <p:attrName>style.visibility</p:attrName>
                                        </p:attrNameLst>
                                      </p:cBhvr>
                                      <p:to>
                                        <p:strVal val="hidden"/>
                                      </p:to>
                                    </p:set>
                                  </p:childTnLst>
                                </p:cTn>
                              </p:par>
                              <p:par>
                                <p:cTn id="4556" presetID="1" presetClass="entr" presetSubtype="0" fill="hold" grpId="0" nodeType="withEffect">
                                  <p:stCondLst>
                                    <p:cond delay="0"/>
                                  </p:stCondLst>
                                  <p:childTnLst>
                                    <p:set>
                                      <p:cBhvr>
                                        <p:cTn id="4557" dur="1" fill="hold">
                                          <p:stCondLst>
                                            <p:cond delay="0"/>
                                          </p:stCondLst>
                                        </p:cTn>
                                        <p:tgtEl>
                                          <p:spTgt spid="445"/>
                                        </p:tgtEl>
                                        <p:attrNameLst>
                                          <p:attrName>style.visibility</p:attrName>
                                        </p:attrNameLst>
                                      </p:cBhvr>
                                      <p:to>
                                        <p:strVal val="visible"/>
                                      </p:to>
                                    </p:set>
                                  </p:childTnLst>
                                </p:cTn>
                              </p:par>
                              <p:par>
                                <p:cTn id="4558" presetID="1" presetClass="entr" presetSubtype="0" fill="hold" grpId="0" nodeType="withEffect">
                                  <p:stCondLst>
                                    <p:cond delay="0"/>
                                  </p:stCondLst>
                                  <p:childTnLst>
                                    <p:set>
                                      <p:cBhvr>
                                        <p:cTn id="4559" dur="1" fill="hold">
                                          <p:stCondLst>
                                            <p:cond delay="0"/>
                                          </p:stCondLst>
                                        </p:cTn>
                                        <p:tgtEl>
                                          <p:spTgt spid="444"/>
                                        </p:tgtEl>
                                        <p:attrNameLst>
                                          <p:attrName>style.visibility</p:attrName>
                                        </p:attrNameLst>
                                      </p:cBhvr>
                                      <p:to>
                                        <p:strVal val="visible"/>
                                      </p:to>
                                    </p:set>
                                  </p:childTnLst>
                                </p:cTn>
                              </p:par>
                            </p:childTnLst>
                          </p:cTn>
                        </p:par>
                      </p:childTnLst>
                    </p:cTn>
                  </p:par>
                </p:childTnLst>
              </p:cTn>
              <p:nextCondLst>
                <p:cond evt="onClick" delay="0">
                  <p:tgtEl>
                    <p:spTgt spid="442"/>
                  </p:tgtEl>
                </p:cond>
              </p:nextCondLst>
            </p:seq>
            <p:seq concurrent="1" nextAc="seek">
              <p:cTn id="4560" restart="whenNotActive" fill="hold" evtFilter="cancelBubble" nodeType="interactiveSeq">
                <p:stCondLst>
                  <p:cond evt="onClick" delay="0">
                    <p:tgtEl>
                      <p:spTgt spid="445"/>
                    </p:tgtEl>
                  </p:cond>
                </p:stCondLst>
                <p:endSync evt="end" delay="0">
                  <p:rtn val="all"/>
                </p:endSync>
                <p:childTnLst>
                  <p:par>
                    <p:cTn id="4561" fill="hold">
                      <p:stCondLst>
                        <p:cond delay="0"/>
                      </p:stCondLst>
                      <p:childTnLst>
                        <p:par>
                          <p:cTn id="4562" fill="hold">
                            <p:stCondLst>
                              <p:cond delay="0"/>
                            </p:stCondLst>
                            <p:childTnLst>
                              <p:par>
                                <p:cTn id="4563" presetID="1" presetClass="exit" presetSubtype="0" fill="hold" grpId="1" nodeType="withEffect">
                                  <p:stCondLst>
                                    <p:cond delay="0"/>
                                  </p:stCondLst>
                                  <p:childTnLst>
                                    <p:set>
                                      <p:cBhvr>
                                        <p:cTn id="4564" dur="1" fill="hold">
                                          <p:stCondLst>
                                            <p:cond delay="0"/>
                                          </p:stCondLst>
                                        </p:cTn>
                                        <p:tgtEl>
                                          <p:spTgt spid="445"/>
                                        </p:tgtEl>
                                        <p:attrNameLst>
                                          <p:attrName>style.visibility</p:attrName>
                                        </p:attrNameLst>
                                      </p:cBhvr>
                                      <p:to>
                                        <p:strVal val="hidden"/>
                                      </p:to>
                                    </p:set>
                                  </p:childTnLst>
                                </p:cTn>
                              </p:par>
                              <p:par>
                                <p:cTn id="4565" presetID="1" presetClass="exit" presetSubtype="0" fill="hold" grpId="1" nodeType="withEffect">
                                  <p:stCondLst>
                                    <p:cond delay="0"/>
                                  </p:stCondLst>
                                  <p:childTnLst>
                                    <p:set>
                                      <p:cBhvr>
                                        <p:cTn id="4566" dur="1" fill="hold">
                                          <p:stCondLst>
                                            <p:cond delay="0"/>
                                          </p:stCondLst>
                                        </p:cTn>
                                        <p:tgtEl>
                                          <p:spTgt spid="444"/>
                                        </p:tgtEl>
                                        <p:attrNameLst>
                                          <p:attrName>style.visibility</p:attrName>
                                        </p:attrNameLst>
                                      </p:cBhvr>
                                      <p:to>
                                        <p:strVal val="hidden"/>
                                      </p:to>
                                    </p:set>
                                  </p:childTnLst>
                                </p:cTn>
                              </p:par>
                              <p:par>
                                <p:cTn id="4567" presetID="1" presetClass="entr" presetSubtype="0" fill="hold" grpId="0" nodeType="withEffect">
                                  <p:stCondLst>
                                    <p:cond delay="0"/>
                                  </p:stCondLst>
                                  <p:childTnLst>
                                    <p:set>
                                      <p:cBhvr>
                                        <p:cTn id="4568" dur="1" fill="hold">
                                          <p:stCondLst>
                                            <p:cond delay="0"/>
                                          </p:stCondLst>
                                        </p:cTn>
                                        <p:tgtEl>
                                          <p:spTgt spid="443"/>
                                        </p:tgtEl>
                                        <p:attrNameLst>
                                          <p:attrName>style.visibility</p:attrName>
                                        </p:attrNameLst>
                                      </p:cBhvr>
                                      <p:to>
                                        <p:strVal val="visible"/>
                                      </p:to>
                                    </p:set>
                                  </p:childTnLst>
                                </p:cTn>
                              </p:par>
                              <p:par>
                                <p:cTn id="4569" presetID="1" presetClass="entr" presetSubtype="0" fill="hold" grpId="0" nodeType="withEffect">
                                  <p:stCondLst>
                                    <p:cond delay="0"/>
                                  </p:stCondLst>
                                  <p:childTnLst>
                                    <p:set>
                                      <p:cBhvr>
                                        <p:cTn id="4570" dur="1" fill="hold">
                                          <p:stCondLst>
                                            <p:cond delay="0"/>
                                          </p:stCondLst>
                                        </p:cTn>
                                        <p:tgtEl>
                                          <p:spTgt spid="442"/>
                                        </p:tgtEl>
                                        <p:attrNameLst>
                                          <p:attrName>style.visibility</p:attrName>
                                        </p:attrNameLst>
                                      </p:cBhvr>
                                      <p:to>
                                        <p:strVal val="visible"/>
                                      </p:to>
                                    </p:set>
                                  </p:childTnLst>
                                </p:cTn>
                              </p:par>
                            </p:childTnLst>
                          </p:cTn>
                        </p:par>
                      </p:childTnLst>
                    </p:cTn>
                  </p:par>
                </p:childTnLst>
              </p:cTn>
              <p:nextCondLst>
                <p:cond evt="onClick" delay="0">
                  <p:tgtEl>
                    <p:spTgt spid="445"/>
                  </p:tgtEl>
                </p:cond>
              </p:nextCondLst>
            </p:seq>
            <p:seq concurrent="1" nextAc="seek">
              <p:cTn id="4571" restart="whenNotActive" fill="hold" evtFilter="cancelBubble" nodeType="interactiveSeq">
                <p:stCondLst>
                  <p:cond evt="onClick" delay="0">
                    <p:tgtEl>
                      <p:spTgt spid="444"/>
                    </p:tgtEl>
                  </p:cond>
                </p:stCondLst>
                <p:endSync evt="end" delay="0">
                  <p:rtn val="all"/>
                </p:endSync>
                <p:childTnLst>
                  <p:par>
                    <p:cTn id="4572" fill="hold">
                      <p:stCondLst>
                        <p:cond delay="0"/>
                      </p:stCondLst>
                      <p:childTnLst>
                        <p:par>
                          <p:cTn id="4573" fill="hold">
                            <p:stCondLst>
                              <p:cond delay="0"/>
                            </p:stCondLst>
                            <p:childTnLst>
                              <p:par>
                                <p:cTn id="4574" presetID="1" presetClass="exit" presetSubtype="0" fill="hold" grpId="2" nodeType="withEffect">
                                  <p:stCondLst>
                                    <p:cond delay="0"/>
                                  </p:stCondLst>
                                  <p:childTnLst>
                                    <p:set>
                                      <p:cBhvr>
                                        <p:cTn id="4575" dur="1" fill="hold">
                                          <p:stCondLst>
                                            <p:cond delay="0"/>
                                          </p:stCondLst>
                                        </p:cTn>
                                        <p:tgtEl>
                                          <p:spTgt spid="444"/>
                                        </p:tgtEl>
                                        <p:attrNameLst>
                                          <p:attrName>style.visibility</p:attrName>
                                        </p:attrNameLst>
                                      </p:cBhvr>
                                      <p:to>
                                        <p:strVal val="hidden"/>
                                      </p:to>
                                    </p:set>
                                  </p:childTnLst>
                                </p:cTn>
                              </p:par>
                              <p:par>
                                <p:cTn id="4576" presetID="1" presetClass="exit" presetSubtype="0" fill="hold" grpId="2" nodeType="withEffect">
                                  <p:stCondLst>
                                    <p:cond delay="0"/>
                                  </p:stCondLst>
                                  <p:childTnLst>
                                    <p:set>
                                      <p:cBhvr>
                                        <p:cTn id="4577" dur="1" fill="hold">
                                          <p:stCondLst>
                                            <p:cond delay="0"/>
                                          </p:stCondLst>
                                        </p:cTn>
                                        <p:tgtEl>
                                          <p:spTgt spid="445"/>
                                        </p:tgtEl>
                                        <p:attrNameLst>
                                          <p:attrName>style.visibility</p:attrName>
                                        </p:attrNameLst>
                                      </p:cBhvr>
                                      <p:to>
                                        <p:strVal val="hidden"/>
                                      </p:to>
                                    </p:set>
                                  </p:childTnLst>
                                </p:cTn>
                              </p:par>
                              <p:par>
                                <p:cTn id="4578" presetID="1" presetClass="entr" presetSubtype="0" fill="hold" grpId="3" nodeType="withEffect">
                                  <p:stCondLst>
                                    <p:cond delay="0"/>
                                  </p:stCondLst>
                                  <p:childTnLst>
                                    <p:set>
                                      <p:cBhvr>
                                        <p:cTn id="4579" dur="1" fill="hold">
                                          <p:stCondLst>
                                            <p:cond delay="0"/>
                                          </p:stCondLst>
                                        </p:cTn>
                                        <p:tgtEl>
                                          <p:spTgt spid="447"/>
                                        </p:tgtEl>
                                        <p:attrNameLst>
                                          <p:attrName>style.visibility</p:attrName>
                                        </p:attrNameLst>
                                      </p:cBhvr>
                                      <p:to>
                                        <p:strVal val="visible"/>
                                      </p:to>
                                    </p:set>
                                  </p:childTnLst>
                                </p:cTn>
                              </p:par>
                              <p:par>
                                <p:cTn id="4580" presetID="1" presetClass="entr" presetSubtype="0" fill="hold" grpId="3" nodeType="withEffect">
                                  <p:stCondLst>
                                    <p:cond delay="0"/>
                                  </p:stCondLst>
                                  <p:childTnLst>
                                    <p:set>
                                      <p:cBhvr>
                                        <p:cTn id="4581" dur="1" fill="hold">
                                          <p:stCondLst>
                                            <p:cond delay="0"/>
                                          </p:stCondLst>
                                        </p:cTn>
                                        <p:tgtEl>
                                          <p:spTgt spid="446"/>
                                        </p:tgtEl>
                                        <p:attrNameLst>
                                          <p:attrName>style.visibility</p:attrName>
                                        </p:attrNameLst>
                                      </p:cBhvr>
                                      <p:to>
                                        <p:strVal val="visible"/>
                                      </p:to>
                                    </p:set>
                                  </p:childTnLst>
                                </p:cTn>
                              </p:par>
                            </p:childTnLst>
                          </p:cTn>
                        </p:par>
                      </p:childTnLst>
                    </p:cTn>
                  </p:par>
                </p:childTnLst>
              </p:cTn>
              <p:nextCondLst>
                <p:cond evt="onClick" delay="0">
                  <p:tgtEl>
                    <p:spTgt spid="444"/>
                  </p:tgtEl>
                </p:cond>
              </p:nextCondLst>
            </p:seq>
            <p:seq concurrent="1" nextAc="seek">
              <p:cTn id="4582" restart="whenNotActive" fill="hold" evtFilter="cancelBubble" nodeType="interactiveSeq">
                <p:stCondLst>
                  <p:cond evt="onClick" delay="0">
                    <p:tgtEl>
                      <p:spTgt spid="447"/>
                    </p:tgtEl>
                  </p:cond>
                </p:stCondLst>
                <p:endSync evt="end" delay="0">
                  <p:rtn val="all"/>
                </p:endSync>
                <p:childTnLst>
                  <p:par>
                    <p:cTn id="4583" fill="hold">
                      <p:stCondLst>
                        <p:cond delay="0"/>
                      </p:stCondLst>
                      <p:childTnLst>
                        <p:par>
                          <p:cTn id="4584" fill="hold">
                            <p:stCondLst>
                              <p:cond delay="0"/>
                            </p:stCondLst>
                            <p:childTnLst>
                              <p:par>
                                <p:cTn id="4585" presetID="1" presetClass="exit" presetSubtype="0" fill="hold" grpId="1" nodeType="withEffect">
                                  <p:stCondLst>
                                    <p:cond delay="0"/>
                                  </p:stCondLst>
                                  <p:childTnLst>
                                    <p:set>
                                      <p:cBhvr>
                                        <p:cTn id="4586" dur="1" fill="hold">
                                          <p:stCondLst>
                                            <p:cond delay="0"/>
                                          </p:stCondLst>
                                        </p:cTn>
                                        <p:tgtEl>
                                          <p:spTgt spid="447"/>
                                        </p:tgtEl>
                                        <p:attrNameLst>
                                          <p:attrName>style.visibility</p:attrName>
                                        </p:attrNameLst>
                                      </p:cBhvr>
                                      <p:to>
                                        <p:strVal val="hidden"/>
                                      </p:to>
                                    </p:set>
                                  </p:childTnLst>
                                </p:cTn>
                              </p:par>
                              <p:par>
                                <p:cTn id="4587" presetID="1" presetClass="exit" presetSubtype="0" fill="hold" grpId="1" nodeType="withEffect">
                                  <p:stCondLst>
                                    <p:cond delay="0"/>
                                  </p:stCondLst>
                                  <p:childTnLst>
                                    <p:set>
                                      <p:cBhvr>
                                        <p:cTn id="4588" dur="1" fill="hold">
                                          <p:stCondLst>
                                            <p:cond delay="0"/>
                                          </p:stCondLst>
                                        </p:cTn>
                                        <p:tgtEl>
                                          <p:spTgt spid="446"/>
                                        </p:tgtEl>
                                        <p:attrNameLst>
                                          <p:attrName>style.visibility</p:attrName>
                                        </p:attrNameLst>
                                      </p:cBhvr>
                                      <p:to>
                                        <p:strVal val="hidden"/>
                                      </p:to>
                                    </p:set>
                                  </p:childTnLst>
                                </p:cTn>
                              </p:par>
                              <p:par>
                                <p:cTn id="4589" presetID="1" presetClass="entr" presetSubtype="0" fill="hold" grpId="3" nodeType="withEffect">
                                  <p:stCondLst>
                                    <p:cond delay="0"/>
                                  </p:stCondLst>
                                  <p:childTnLst>
                                    <p:set>
                                      <p:cBhvr>
                                        <p:cTn id="4590" dur="1" fill="hold">
                                          <p:stCondLst>
                                            <p:cond delay="0"/>
                                          </p:stCondLst>
                                        </p:cTn>
                                        <p:tgtEl>
                                          <p:spTgt spid="445"/>
                                        </p:tgtEl>
                                        <p:attrNameLst>
                                          <p:attrName>style.visibility</p:attrName>
                                        </p:attrNameLst>
                                      </p:cBhvr>
                                      <p:to>
                                        <p:strVal val="visible"/>
                                      </p:to>
                                    </p:set>
                                  </p:childTnLst>
                                </p:cTn>
                              </p:par>
                              <p:par>
                                <p:cTn id="4591" presetID="1" presetClass="entr" presetSubtype="0" fill="hold" grpId="3" nodeType="withEffect">
                                  <p:stCondLst>
                                    <p:cond delay="0"/>
                                  </p:stCondLst>
                                  <p:childTnLst>
                                    <p:set>
                                      <p:cBhvr>
                                        <p:cTn id="4592" dur="1" fill="hold">
                                          <p:stCondLst>
                                            <p:cond delay="0"/>
                                          </p:stCondLst>
                                        </p:cTn>
                                        <p:tgtEl>
                                          <p:spTgt spid="444"/>
                                        </p:tgtEl>
                                        <p:attrNameLst>
                                          <p:attrName>style.visibility</p:attrName>
                                        </p:attrNameLst>
                                      </p:cBhvr>
                                      <p:to>
                                        <p:strVal val="visible"/>
                                      </p:to>
                                    </p:set>
                                  </p:childTnLst>
                                </p:cTn>
                              </p:par>
                            </p:childTnLst>
                          </p:cTn>
                        </p:par>
                      </p:childTnLst>
                    </p:cTn>
                  </p:par>
                </p:childTnLst>
              </p:cTn>
              <p:nextCondLst>
                <p:cond evt="onClick" delay="0">
                  <p:tgtEl>
                    <p:spTgt spid="447"/>
                  </p:tgtEl>
                </p:cond>
              </p:nextCondLst>
            </p:seq>
            <p:seq concurrent="1" nextAc="seek">
              <p:cTn id="4593" restart="whenNotActive" fill="hold" evtFilter="cancelBubble" nodeType="interactiveSeq">
                <p:stCondLst>
                  <p:cond evt="onClick" delay="0">
                    <p:tgtEl>
                      <p:spTgt spid="446"/>
                    </p:tgtEl>
                  </p:cond>
                </p:stCondLst>
                <p:endSync evt="end" delay="0">
                  <p:rtn val="all"/>
                </p:endSync>
                <p:childTnLst>
                  <p:par>
                    <p:cTn id="4594" fill="hold">
                      <p:stCondLst>
                        <p:cond delay="0"/>
                      </p:stCondLst>
                      <p:childTnLst>
                        <p:par>
                          <p:cTn id="4595" fill="hold">
                            <p:stCondLst>
                              <p:cond delay="0"/>
                            </p:stCondLst>
                            <p:childTnLst>
                              <p:par>
                                <p:cTn id="4596" presetID="1" presetClass="exit" presetSubtype="0" fill="hold" grpId="2" nodeType="withEffect">
                                  <p:stCondLst>
                                    <p:cond delay="0"/>
                                  </p:stCondLst>
                                  <p:childTnLst>
                                    <p:set>
                                      <p:cBhvr>
                                        <p:cTn id="4597" dur="1" fill="hold">
                                          <p:stCondLst>
                                            <p:cond delay="0"/>
                                          </p:stCondLst>
                                        </p:cTn>
                                        <p:tgtEl>
                                          <p:spTgt spid="446"/>
                                        </p:tgtEl>
                                        <p:attrNameLst>
                                          <p:attrName>style.visibility</p:attrName>
                                        </p:attrNameLst>
                                      </p:cBhvr>
                                      <p:to>
                                        <p:strVal val="hidden"/>
                                      </p:to>
                                    </p:set>
                                  </p:childTnLst>
                                </p:cTn>
                              </p:par>
                              <p:par>
                                <p:cTn id="4598" presetID="1" presetClass="exit" presetSubtype="0" fill="hold" grpId="2" nodeType="withEffect">
                                  <p:stCondLst>
                                    <p:cond delay="0"/>
                                  </p:stCondLst>
                                  <p:childTnLst>
                                    <p:set>
                                      <p:cBhvr>
                                        <p:cTn id="4599" dur="1" fill="hold">
                                          <p:stCondLst>
                                            <p:cond delay="0"/>
                                          </p:stCondLst>
                                        </p:cTn>
                                        <p:tgtEl>
                                          <p:spTgt spid="447"/>
                                        </p:tgtEl>
                                        <p:attrNameLst>
                                          <p:attrName>style.visibility</p:attrName>
                                        </p:attrNameLst>
                                      </p:cBhvr>
                                      <p:to>
                                        <p:strVal val="hidden"/>
                                      </p:to>
                                    </p:set>
                                  </p:childTnLst>
                                </p:cTn>
                              </p:par>
                              <p:par>
                                <p:cTn id="4600" presetID="1" presetClass="entr" presetSubtype="0" fill="hold" grpId="0" nodeType="withEffect">
                                  <p:stCondLst>
                                    <p:cond delay="0"/>
                                  </p:stCondLst>
                                  <p:childTnLst>
                                    <p:set>
                                      <p:cBhvr>
                                        <p:cTn id="4601" dur="1" fill="hold">
                                          <p:stCondLst>
                                            <p:cond delay="0"/>
                                          </p:stCondLst>
                                        </p:cTn>
                                        <p:tgtEl>
                                          <p:spTgt spid="449"/>
                                        </p:tgtEl>
                                        <p:attrNameLst>
                                          <p:attrName>style.visibility</p:attrName>
                                        </p:attrNameLst>
                                      </p:cBhvr>
                                      <p:to>
                                        <p:strVal val="visible"/>
                                      </p:to>
                                    </p:set>
                                  </p:childTnLst>
                                </p:cTn>
                              </p:par>
                              <p:par>
                                <p:cTn id="4602" presetID="1" presetClass="entr" presetSubtype="0" fill="hold" grpId="0" nodeType="withEffect">
                                  <p:stCondLst>
                                    <p:cond delay="0"/>
                                  </p:stCondLst>
                                  <p:childTnLst>
                                    <p:set>
                                      <p:cBhvr>
                                        <p:cTn id="4603" dur="1" fill="hold">
                                          <p:stCondLst>
                                            <p:cond delay="0"/>
                                          </p:stCondLst>
                                        </p:cTn>
                                        <p:tgtEl>
                                          <p:spTgt spid="448"/>
                                        </p:tgtEl>
                                        <p:attrNameLst>
                                          <p:attrName>style.visibility</p:attrName>
                                        </p:attrNameLst>
                                      </p:cBhvr>
                                      <p:to>
                                        <p:strVal val="visible"/>
                                      </p:to>
                                    </p:set>
                                  </p:childTnLst>
                                </p:cTn>
                              </p:par>
                            </p:childTnLst>
                          </p:cTn>
                        </p:par>
                      </p:childTnLst>
                    </p:cTn>
                  </p:par>
                </p:childTnLst>
              </p:cTn>
              <p:nextCondLst>
                <p:cond evt="onClick" delay="0">
                  <p:tgtEl>
                    <p:spTgt spid="446"/>
                  </p:tgtEl>
                </p:cond>
              </p:nextCondLst>
            </p:seq>
            <p:seq concurrent="1" nextAc="seek">
              <p:cTn id="4604" restart="whenNotActive" fill="hold" evtFilter="cancelBubble" nodeType="interactiveSeq">
                <p:stCondLst>
                  <p:cond evt="onClick" delay="0">
                    <p:tgtEl>
                      <p:spTgt spid="449"/>
                    </p:tgtEl>
                  </p:cond>
                </p:stCondLst>
                <p:endSync evt="end" delay="0">
                  <p:rtn val="all"/>
                </p:endSync>
                <p:childTnLst>
                  <p:par>
                    <p:cTn id="4605" fill="hold">
                      <p:stCondLst>
                        <p:cond delay="0"/>
                      </p:stCondLst>
                      <p:childTnLst>
                        <p:par>
                          <p:cTn id="4606" fill="hold">
                            <p:stCondLst>
                              <p:cond delay="0"/>
                            </p:stCondLst>
                            <p:childTnLst>
                              <p:par>
                                <p:cTn id="4607" presetID="1" presetClass="exit" presetSubtype="0" fill="hold" grpId="1" nodeType="withEffect">
                                  <p:stCondLst>
                                    <p:cond delay="0"/>
                                  </p:stCondLst>
                                  <p:childTnLst>
                                    <p:set>
                                      <p:cBhvr>
                                        <p:cTn id="4608" dur="1" fill="hold">
                                          <p:stCondLst>
                                            <p:cond delay="0"/>
                                          </p:stCondLst>
                                        </p:cTn>
                                        <p:tgtEl>
                                          <p:spTgt spid="449"/>
                                        </p:tgtEl>
                                        <p:attrNameLst>
                                          <p:attrName>style.visibility</p:attrName>
                                        </p:attrNameLst>
                                      </p:cBhvr>
                                      <p:to>
                                        <p:strVal val="hidden"/>
                                      </p:to>
                                    </p:set>
                                  </p:childTnLst>
                                </p:cTn>
                              </p:par>
                              <p:par>
                                <p:cTn id="4609" presetID="1" presetClass="exit" presetSubtype="0" fill="hold" grpId="1" nodeType="withEffect">
                                  <p:stCondLst>
                                    <p:cond delay="0"/>
                                  </p:stCondLst>
                                  <p:childTnLst>
                                    <p:set>
                                      <p:cBhvr>
                                        <p:cTn id="4610" dur="1" fill="hold">
                                          <p:stCondLst>
                                            <p:cond delay="0"/>
                                          </p:stCondLst>
                                        </p:cTn>
                                        <p:tgtEl>
                                          <p:spTgt spid="448"/>
                                        </p:tgtEl>
                                        <p:attrNameLst>
                                          <p:attrName>style.visibility</p:attrName>
                                        </p:attrNameLst>
                                      </p:cBhvr>
                                      <p:to>
                                        <p:strVal val="hidden"/>
                                      </p:to>
                                    </p:set>
                                  </p:childTnLst>
                                </p:cTn>
                              </p:par>
                              <p:par>
                                <p:cTn id="4611" presetID="1" presetClass="entr" presetSubtype="0" fill="hold" grpId="0" nodeType="withEffect">
                                  <p:stCondLst>
                                    <p:cond delay="0"/>
                                  </p:stCondLst>
                                  <p:childTnLst>
                                    <p:set>
                                      <p:cBhvr>
                                        <p:cTn id="4612" dur="1" fill="hold">
                                          <p:stCondLst>
                                            <p:cond delay="0"/>
                                          </p:stCondLst>
                                        </p:cTn>
                                        <p:tgtEl>
                                          <p:spTgt spid="447"/>
                                        </p:tgtEl>
                                        <p:attrNameLst>
                                          <p:attrName>style.visibility</p:attrName>
                                        </p:attrNameLst>
                                      </p:cBhvr>
                                      <p:to>
                                        <p:strVal val="visible"/>
                                      </p:to>
                                    </p:set>
                                  </p:childTnLst>
                                </p:cTn>
                              </p:par>
                              <p:par>
                                <p:cTn id="4613" presetID="1" presetClass="entr" presetSubtype="0" fill="hold" grpId="0" nodeType="withEffect">
                                  <p:stCondLst>
                                    <p:cond delay="0"/>
                                  </p:stCondLst>
                                  <p:childTnLst>
                                    <p:set>
                                      <p:cBhvr>
                                        <p:cTn id="4614" dur="1" fill="hold">
                                          <p:stCondLst>
                                            <p:cond delay="0"/>
                                          </p:stCondLst>
                                        </p:cTn>
                                        <p:tgtEl>
                                          <p:spTgt spid="446"/>
                                        </p:tgtEl>
                                        <p:attrNameLst>
                                          <p:attrName>style.visibility</p:attrName>
                                        </p:attrNameLst>
                                      </p:cBhvr>
                                      <p:to>
                                        <p:strVal val="visible"/>
                                      </p:to>
                                    </p:set>
                                  </p:childTnLst>
                                </p:cTn>
                              </p:par>
                            </p:childTnLst>
                          </p:cTn>
                        </p:par>
                      </p:childTnLst>
                    </p:cTn>
                  </p:par>
                </p:childTnLst>
              </p:cTn>
              <p:nextCondLst>
                <p:cond evt="onClick" delay="0">
                  <p:tgtEl>
                    <p:spTgt spid="449"/>
                  </p:tgtEl>
                </p:cond>
              </p:nextCondLst>
            </p:seq>
            <p:seq concurrent="1" nextAc="seek">
              <p:cTn id="4615" restart="whenNotActive" fill="hold" evtFilter="cancelBubble" nodeType="interactiveSeq">
                <p:stCondLst>
                  <p:cond evt="onClick" delay="0">
                    <p:tgtEl>
                      <p:spTgt spid="448"/>
                    </p:tgtEl>
                  </p:cond>
                </p:stCondLst>
                <p:endSync evt="end" delay="0">
                  <p:rtn val="all"/>
                </p:endSync>
                <p:childTnLst>
                  <p:par>
                    <p:cTn id="4616" fill="hold">
                      <p:stCondLst>
                        <p:cond delay="0"/>
                      </p:stCondLst>
                      <p:childTnLst>
                        <p:par>
                          <p:cTn id="4617" fill="hold">
                            <p:stCondLst>
                              <p:cond delay="0"/>
                            </p:stCondLst>
                            <p:childTnLst>
                              <p:par>
                                <p:cTn id="4618" presetID="1" presetClass="exit" presetSubtype="0" fill="hold" grpId="2" nodeType="withEffect">
                                  <p:stCondLst>
                                    <p:cond delay="0"/>
                                  </p:stCondLst>
                                  <p:childTnLst>
                                    <p:set>
                                      <p:cBhvr>
                                        <p:cTn id="4619" dur="1" fill="hold">
                                          <p:stCondLst>
                                            <p:cond delay="0"/>
                                          </p:stCondLst>
                                        </p:cTn>
                                        <p:tgtEl>
                                          <p:spTgt spid="448"/>
                                        </p:tgtEl>
                                        <p:attrNameLst>
                                          <p:attrName>style.visibility</p:attrName>
                                        </p:attrNameLst>
                                      </p:cBhvr>
                                      <p:to>
                                        <p:strVal val="hidden"/>
                                      </p:to>
                                    </p:set>
                                  </p:childTnLst>
                                </p:cTn>
                              </p:par>
                              <p:par>
                                <p:cTn id="4620" presetID="1" presetClass="exit" presetSubtype="0" fill="hold" grpId="2" nodeType="withEffect">
                                  <p:stCondLst>
                                    <p:cond delay="0"/>
                                  </p:stCondLst>
                                  <p:childTnLst>
                                    <p:set>
                                      <p:cBhvr>
                                        <p:cTn id="4621" dur="1" fill="hold">
                                          <p:stCondLst>
                                            <p:cond delay="0"/>
                                          </p:stCondLst>
                                        </p:cTn>
                                        <p:tgtEl>
                                          <p:spTgt spid="449"/>
                                        </p:tgtEl>
                                        <p:attrNameLst>
                                          <p:attrName>style.visibility</p:attrName>
                                        </p:attrNameLst>
                                      </p:cBhvr>
                                      <p:to>
                                        <p:strVal val="hidden"/>
                                      </p:to>
                                    </p:set>
                                  </p:childTnLst>
                                </p:cTn>
                              </p:par>
                              <p:par>
                                <p:cTn id="4622" presetID="1" presetClass="entr" presetSubtype="0" fill="hold" grpId="3" nodeType="withEffect">
                                  <p:stCondLst>
                                    <p:cond delay="0"/>
                                  </p:stCondLst>
                                  <p:childTnLst>
                                    <p:set>
                                      <p:cBhvr>
                                        <p:cTn id="4623" dur="1" fill="hold">
                                          <p:stCondLst>
                                            <p:cond delay="0"/>
                                          </p:stCondLst>
                                        </p:cTn>
                                        <p:tgtEl>
                                          <p:spTgt spid="451"/>
                                        </p:tgtEl>
                                        <p:attrNameLst>
                                          <p:attrName>style.visibility</p:attrName>
                                        </p:attrNameLst>
                                      </p:cBhvr>
                                      <p:to>
                                        <p:strVal val="visible"/>
                                      </p:to>
                                    </p:set>
                                  </p:childTnLst>
                                </p:cTn>
                              </p:par>
                              <p:par>
                                <p:cTn id="4624" presetID="1" presetClass="entr" presetSubtype="0" fill="hold" grpId="3" nodeType="withEffect">
                                  <p:stCondLst>
                                    <p:cond delay="0"/>
                                  </p:stCondLst>
                                  <p:childTnLst>
                                    <p:set>
                                      <p:cBhvr>
                                        <p:cTn id="4625" dur="1" fill="hold">
                                          <p:stCondLst>
                                            <p:cond delay="0"/>
                                          </p:stCondLst>
                                        </p:cTn>
                                        <p:tgtEl>
                                          <p:spTgt spid="450"/>
                                        </p:tgtEl>
                                        <p:attrNameLst>
                                          <p:attrName>style.visibility</p:attrName>
                                        </p:attrNameLst>
                                      </p:cBhvr>
                                      <p:to>
                                        <p:strVal val="visible"/>
                                      </p:to>
                                    </p:set>
                                  </p:childTnLst>
                                </p:cTn>
                              </p:par>
                            </p:childTnLst>
                          </p:cTn>
                        </p:par>
                      </p:childTnLst>
                    </p:cTn>
                  </p:par>
                </p:childTnLst>
              </p:cTn>
              <p:nextCondLst>
                <p:cond evt="onClick" delay="0">
                  <p:tgtEl>
                    <p:spTgt spid="448"/>
                  </p:tgtEl>
                </p:cond>
              </p:nextCondLst>
            </p:seq>
            <p:seq concurrent="1" nextAc="seek">
              <p:cTn id="4626" restart="whenNotActive" fill="hold" evtFilter="cancelBubble" nodeType="interactiveSeq">
                <p:stCondLst>
                  <p:cond evt="onClick" delay="0">
                    <p:tgtEl>
                      <p:spTgt spid="451"/>
                    </p:tgtEl>
                  </p:cond>
                </p:stCondLst>
                <p:endSync evt="end" delay="0">
                  <p:rtn val="all"/>
                </p:endSync>
                <p:childTnLst>
                  <p:par>
                    <p:cTn id="4627" fill="hold">
                      <p:stCondLst>
                        <p:cond delay="0"/>
                      </p:stCondLst>
                      <p:childTnLst>
                        <p:par>
                          <p:cTn id="4628" fill="hold">
                            <p:stCondLst>
                              <p:cond delay="0"/>
                            </p:stCondLst>
                            <p:childTnLst>
                              <p:par>
                                <p:cTn id="4629" presetID="1" presetClass="exit" presetSubtype="0" fill="hold" grpId="1" nodeType="withEffect">
                                  <p:stCondLst>
                                    <p:cond delay="0"/>
                                  </p:stCondLst>
                                  <p:childTnLst>
                                    <p:set>
                                      <p:cBhvr>
                                        <p:cTn id="4630" dur="1" fill="hold">
                                          <p:stCondLst>
                                            <p:cond delay="0"/>
                                          </p:stCondLst>
                                        </p:cTn>
                                        <p:tgtEl>
                                          <p:spTgt spid="451"/>
                                        </p:tgtEl>
                                        <p:attrNameLst>
                                          <p:attrName>style.visibility</p:attrName>
                                        </p:attrNameLst>
                                      </p:cBhvr>
                                      <p:to>
                                        <p:strVal val="hidden"/>
                                      </p:to>
                                    </p:set>
                                  </p:childTnLst>
                                </p:cTn>
                              </p:par>
                              <p:par>
                                <p:cTn id="4631" presetID="1" presetClass="exit" presetSubtype="0" fill="hold" grpId="1" nodeType="withEffect">
                                  <p:stCondLst>
                                    <p:cond delay="0"/>
                                  </p:stCondLst>
                                  <p:childTnLst>
                                    <p:set>
                                      <p:cBhvr>
                                        <p:cTn id="4632" dur="1" fill="hold">
                                          <p:stCondLst>
                                            <p:cond delay="0"/>
                                          </p:stCondLst>
                                        </p:cTn>
                                        <p:tgtEl>
                                          <p:spTgt spid="450"/>
                                        </p:tgtEl>
                                        <p:attrNameLst>
                                          <p:attrName>style.visibility</p:attrName>
                                        </p:attrNameLst>
                                      </p:cBhvr>
                                      <p:to>
                                        <p:strVal val="hidden"/>
                                      </p:to>
                                    </p:set>
                                  </p:childTnLst>
                                </p:cTn>
                              </p:par>
                              <p:par>
                                <p:cTn id="4633" presetID="1" presetClass="entr" presetSubtype="0" fill="hold" grpId="3" nodeType="withEffect">
                                  <p:stCondLst>
                                    <p:cond delay="0"/>
                                  </p:stCondLst>
                                  <p:childTnLst>
                                    <p:set>
                                      <p:cBhvr>
                                        <p:cTn id="4634" dur="1" fill="hold">
                                          <p:stCondLst>
                                            <p:cond delay="0"/>
                                          </p:stCondLst>
                                        </p:cTn>
                                        <p:tgtEl>
                                          <p:spTgt spid="449"/>
                                        </p:tgtEl>
                                        <p:attrNameLst>
                                          <p:attrName>style.visibility</p:attrName>
                                        </p:attrNameLst>
                                      </p:cBhvr>
                                      <p:to>
                                        <p:strVal val="visible"/>
                                      </p:to>
                                    </p:set>
                                  </p:childTnLst>
                                </p:cTn>
                              </p:par>
                              <p:par>
                                <p:cTn id="4635" presetID="1" presetClass="entr" presetSubtype="0" fill="hold" grpId="3" nodeType="withEffect">
                                  <p:stCondLst>
                                    <p:cond delay="0"/>
                                  </p:stCondLst>
                                  <p:childTnLst>
                                    <p:set>
                                      <p:cBhvr>
                                        <p:cTn id="4636" dur="1" fill="hold">
                                          <p:stCondLst>
                                            <p:cond delay="0"/>
                                          </p:stCondLst>
                                        </p:cTn>
                                        <p:tgtEl>
                                          <p:spTgt spid="448"/>
                                        </p:tgtEl>
                                        <p:attrNameLst>
                                          <p:attrName>style.visibility</p:attrName>
                                        </p:attrNameLst>
                                      </p:cBhvr>
                                      <p:to>
                                        <p:strVal val="visible"/>
                                      </p:to>
                                    </p:set>
                                  </p:childTnLst>
                                </p:cTn>
                              </p:par>
                            </p:childTnLst>
                          </p:cTn>
                        </p:par>
                      </p:childTnLst>
                    </p:cTn>
                  </p:par>
                </p:childTnLst>
              </p:cTn>
              <p:nextCondLst>
                <p:cond evt="onClick" delay="0">
                  <p:tgtEl>
                    <p:spTgt spid="451"/>
                  </p:tgtEl>
                </p:cond>
              </p:nextCondLst>
            </p:seq>
            <p:seq concurrent="1" nextAc="seek">
              <p:cTn id="4637" restart="whenNotActive" fill="hold" evtFilter="cancelBubble" nodeType="interactiveSeq">
                <p:stCondLst>
                  <p:cond evt="onClick" delay="0">
                    <p:tgtEl>
                      <p:spTgt spid="450"/>
                    </p:tgtEl>
                  </p:cond>
                </p:stCondLst>
                <p:endSync evt="end" delay="0">
                  <p:rtn val="all"/>
                </p:endSync>
                <p:childTnLst>
                  <p:par>
                    <p:cTn id="4638" fill="hold">
                      <p:stCondLst>
                        <p:cond delay="0"/>
                      </p:stCondLst>
                      <p:childTnLst>
                        <p:par>
                          <p:cTn id="4639" fill="hold">
                            <p:stCondLst>
                              <p:cond delay="0"/>
                            </p:stCondLst>
                            <p:childTnLst>
                              <p:par>
                                <p:cTn id="4640" presetID="1" presetClass="exit" presetSubtype="0" fill="hold" grpId="2" nodeType="withEffect">
                                  <p:stCondLst>
                                    <p:cond delay="0"/>
                                  </p:stCondLst>
                                  <p:childTnLst>
                                    <p:set>
                                      <p:cBhvr>
                                        <p:cTn id="4641" dur="1" fill="hold">
                                          <p:stCondLst>
                                            <p:cond delay="0"/>
                                          </p:stCondLst>
                                        </p:cTn>
                                        <p:tgtEl>
                                          <p:spTgt spid="450"/>
                                        </p:tgtEl>
                                        <p:attrNameLst>
                                          <p:attrName>style.visibility</p:attrName>
                                        </p:attrNameLst>
                                      </p:cBhvr>
                                      <p:to>
                                        <p:strVal val="hidden"/>
                                      </p:to>
                                    </p:set>
                                  </p:childTnLst>
                                </p:cTn>
                              </p:par>
                              <p:par>
                                <p:cTn id="4642" presetID="1" presetClass="exit" presetSubtype="0" fill="hold" grpId="2" nodeType="withEffect">
                                  <p:stCondLst>
                                    <p:cond delay="0"/>
                                  </p:stCondLst>
                                  <p:childTnLst>
                                    <p:set>
                                      <p:cBhvr>
                                        <p:cTn id="4643" dur="1" fill="hold">
                                          <p:stCondLst>
                                            <p:cond delay="0"/>
                                          </p:stCondLst>
                                        </p:cTn>
                                        <p:tgtEl>
                                          <p:spTgt spid="451"/>
                                        </p:tgtEl>
                                        <p:attrNameLst>
                                          <p:attrName>style.visibility</p:attrName>
                                        </p:attrNameLst>
                                      </p:cBhvr>
                                      <p:to>
                                        <p:strVal val="hidden"/>
                                      </p:to>
                                    </p:set>
                                  </p:childTnLst>
                                </p:cTn>
                              </p:par>
                              <p:par>
                                <p:cTn id="4644" presetID="1" presetClass="entr" presetSubtype="0" fill="hold" grpId="0" nodeType="withEffect">
                                  <p:stCondLst>
                                    <p:cond delay="0"/>
                                  </p:stCondLst>
                                  <p:childTnLst>
                                    <p:set>
                                      <p:cBhvr>
                                        <p:cTn id="4645" dur="1" fill="hold">
                                          <p:stCondLst>
                                            <p:cond delay="0"/>
                                          </p:stCondLst>
                                        </p:cTn>
                                        <p:tgtEl>
                                          <p:spTgt spid="452"/>
                                        </p:tgtEl>
                                        <p:attrNameLst>
                                          <p:attrName>style.visibility</p:attrName>
                                        </p:attrNameLst>
                                      </p:cBhvr>
                                      <p:to>
                                        <p:strVal val="visible"/>
                                      </p:to>
                                    </p:set>
                                  </p:childTnLst>
                                </p:cTn>
                              </p:par>
                              <p:par>
                                <p:cTn id="4646" presetID="1" presetClass="entr" presetSubtype="0" fill="hold" grpId="0" nodeType="withEffect">
                                  <p:stCondLst>
                                    <p:cond delay="0"/>
                                  </p:stCondLst>
                                  <p:childTnLst>
                                    <p:set>
                                      <p:cBhvr>
                                        <p:cTn id="4647" dur="1" fill="hold">
                                          <p:stCondLst>
                                            <p:cond delay="0"/>
                                          </p:stCondLst>
                                        </p:cTn>
                                        <p:tgtEl>
                                          <p:spTgt spid="453"/>
                                        </p:tgtEl>
                                        <p:attrNameLst>
                                          <p:attrName>style.visibility</p:attrName>
                                        </p:attrNameLst>
                                      </p:cBhvr>
                                      <p:to>
                                        <p:strVal val="visible"/>
                                      </p:to>
                                    </p:set>
                                  </p:childTnLst>
                                </p:cTn>
                              </p:par>
                            </p:childTnLst>
                          </p:cTn>
                        </p:par>
                      </p:childTnLst>
                    </p:cTn>
                  </p:par>
                </p:childTnLst>
              </p:cTn>
              <p:nextCondLst>
                <p:cond evt="onClick" delay="0">
                  <p:tgtEl>
                    <p:spTgt spid="450"/>
                  </p:tgtEl>
                </p:cond>
              </p:nextCondLst>
            </p:seq>
            <p:seq concurrent="1" nextAc="seek">
              <p:cTn id="4648" restart="whenNotActive" fill="hold" evtFilter="cancelBubble" nodeType="interactiveSeq">
                <p:stCondLst>
                  <p:cond evt="onClick" delay="0">
                    <p:tgtEl>
                      <p:spTgt spid="453"/>
                    </p:tgtEl>
                  </p:cond>
                </p:stCondLst>
                <p:endSync evt="end" delay="0">
                  <p:rtn val="all"/>
                </p:endSync>
                <p:childTnLst>
                  <p:par>
                    <p:cTn id="4649" fill="hold">
                      <p:stCondLst>
                        <p:cond delay="0"/>
                      </p:stCondLst>
                      <p:childTnLst>
                        <p:par>
                          <p:cTn id="4650" fill="hold">
                            <p:stCondLst>
                              <p:cond delay="0"/>
                            </p:stCondLst>
                            <p:childTnLst>
                              <p:par>
                                <p:cTn id="4651" presetID="1" presetClass="exit" presetSubtype="0" fill="hold" grpId="1" nodeType="withEffect">
                                  <p:stCondLst>
                                    <p:cond delay="0"/>
                                  </p:stCondLst>
                                  <p:childTnLst>
                                    <p:set>
                                      <p:cBhvr>
                                        <p:cTn id="4652" dur="1" fill="hold">
                                          <p:stCondLst>
                                            <p:cond delay="0"/>
                                          </p:stCondLst>
                                        </p:cTn>
                                        <p:tgtEl>
                                          <p:spTgt spid="452"/>
                                        </p:tgtEl>
                                        <p:attrNameLst>
                                          <p:attrName>style.visibility</p:attrName>
                                        </p:attrNameLst>
                                      </p:cBhvr>
                                      <p:to>
                                        <p:strVal val="hidden"/>
                                      </p:to>
                                    </p:set>
                                  </p:childTnLst>
                                </p:cTn>
                              </p:par>
                              <p:par>
                                <p:cTn id="4653" presetID="1" presetClass="exit" presetSubtype="0" fill="hold" grpId="1" nodeType="withEffect">
                                  <p:stCondLst>
                                    <p:cond delay="0"/>
                                  </p:stCondLst>
                                  <p:childTnLst>
                                    <p:set>
                                      <p:cBhvr>
                                        <p:cTn id="4654" dur="1" fill="hold">
                                          <p:stCondLst>
                                            <p:cond delay="0"/>
                                          </p:stCondLst>
                                        </p:cTn>
                                        <p:tgtEl>
                                          <p:spTgt spid="453"/>
                                        </p:tgtEl>
                                        <p:attrNameLst>
                                          <p:attrName>style.visibility</p:attrName>
                                        </p:attrNameLst>
                                      </p:cBhvr>
                                      <p:to>
                                        <p:strVal val="hidden"/>
                                      </p:to>
                                    </p:set>
                                  </p:childTnLst>
                                </p:cTn>
                              </p:par>
                              <p:par>
                                <p:cTn id="4655" presetID="1" presetClass="entr" presetSubtype="0" fill="hold" grpId="0" nodeType="withEffect">
                                  <p:stCondLst>
                                    <p:cond delay="0"/>
                                  </p:stCondLst>
                                  <p:childTnLst>
                                    <p:set>
                                      <p:cBhvr>
                                        <p:cTn id="4656" dur="1" fill="hold">
                                          <p:stCondLst>
                                            <p:cond delay="0"/>
                                          </p:stCondLst>
                                        </p:cTn>
                                        <p:tgtEl>
                                          <p:spTgt spid="451"/>
                                        </p:tgtEl>
                                        <p:attrNameLst>
                                          <p:attrName>style.visibility</p:attrName>
                                        </p:attrNameLst>
                                      </p:cBhvr>
                                      <p:to>
                                        <p:strVal val="visible"/>
                                      </p:to>
                                    </p:set>
                                  </p:childTnLst>
                                </p:cTn>
                              </p:par>
                              <p:par>
                                <p:cTn id="4657" presetID="1" presetClass="entr" presetSubtype="0" fill="hold" grpId="0" nodeType="withEffect">
                                  <p:stCondLst>
                                    <p:cond delay="0"/>
                                  </p:stCondLst>
                                  <p:childTnLst>
                                    <p:set>
                                      <p:cBhvr>
                                        <p:cTn id="4658" dur="1" fill="hold">
                                          <p:stCondLst>
                                            <p:cond delay="0"/>
                                          </p:stCondLst>
                                        </p:cTn>
                                        <p:tgtEl>
                                          <p:spTgt spid="450"/>
                                        </p:tgtEl>
                                        <p:attrNameLst>
                                          <p:attrName>style.visibility</p:attrName>
                                        </p:attrNameLst>
                                      </p:cBhvr>
                                      <p:to>
                                        <p:strVal val="visible"/>
                                      </p:to>
                                    </p:set>
                                  </p:childTnLst>
                                </p:cTn>
                              </p:par>
                            </p:childTnLst>
                          </p:cTn>
                        </p:par>
                      </p:childTnLst>
                    </p:cTn>
                  </p:par>
                </p:childTnLst>
              </p:cTn>
              <p:nextCondLst>
                <p:cond evt="onClick" delay="0">
                  <p:tgtEl>
                    <p:spTgt spid="453"/>
                  </p:tgtEl>
                </p:cond>
              </p:nextCondLst>
            </p:seq>
            <p:seq concurrent="1" nextAc="seek">
              <p:cTn id="4659" restart="whenNotActive" fill="hold" evtFilter="cancelBubble" nodeType="interactiveSeq">
                <p:stCondLst>
                  <p:cond evt="onClick" delay="0">
                    <p:tgtEl>
                      <p:spTgt spid="452"/>
                    </p:tgtEl>
                  </p:cond>
                </p:stCondLst>
                <p:endSync evt="end" delay="0">
                  <p:rtn val="all"/>
                </p:endSync>
                <p:childTnLst>
                  <p:par>
                    <p:cTn id="4660" fill="hold">
                      <p:stCondLst>
                        <p:cond delay="0"/>
                      </p:stCondLst>
                      <p:childTnLst>
                        <p:par>
                          <p:cTn id="4661" fill="hold">
                            <p:stCondLst>
                              <p:cond delay="0"/>
                            </p:stCondLst>
                            <p:childTnLst>
                              <p:par>
                                <p:cTn id="4662" presetID="1" presetClass="exit" presetSubtype="0" fill="hold" grpId="2" nodeType="withEffect">
                                  <p:stCondLst>
                                    <p:cond delay="0"/>
                                  </p:stCondLst>
                                  <p:childTnLst>
                                    <p:set>
                                      <p:cBhvr>
                                        <p:cTn id="4663" dur="1" fill="hold">
                                          <p:stCondLst>
                                            <p:cond delay="0"/>
                                          </p:stCondLst>
                                        </p:cTn>
                                        <p:tgtEl>
                                          <p:spTgt spid="452"/>
                                        </p:tgtEl>
                                        <p:attrNameLst>
                                          <p:attrName>style.visibility</p:attrName>
                                        </p:attrNameLst>
                                      </p:cBhvr>
                                      <p:to>
                                        <p:strVal val="hidden"/>
                                      </p:to>
                                    </p:set>
                                  </p:childTnLst>
                                </p:cTn>
                              </p:par>
                              <p:par>
                                <p:cTn id="4664" presetID="1" presetClass="exit" presetSubtype="0" fill="hold" grpId="3" nodeType="withEffect">
                                  <p:stCondLst>
                                    <p:cond delay="0"/>
                                  </p:stCondLst>
                                  <p:childTnLst>
                                    <p:set>
                                      <p:cBhvr>
                                        <p:cTn id="4665" dur="1" fill="hold">
                                          <p:stCondLst>
                                            <p:cond delay="0"/>
                                          </p:stCondLst>
                                        </p:cTn>
                                        <p:tgtEl>
                                          <p:spTgt spid="453"/>
                                        </p:tgtEl>
                                        <p:attrNameLst>
                                          <p:attrName>style.visibility</p:attrName>
                                        </p:attrNameLst>
                                      </p:cBhvr>
                                      <p:to>
                                        <p:strVal val="hidden"/>
                                      </p:to>
                                    </p:set>
                                  </p:childTnLst>
                                </p:cTn>
                              </p:par>
                              <p:par>
                                <p:cTn id="4666" presetID="1" presetClass="entr" presetSubtype="0" fill="hold" grpId="0" nodeType="withEffect">
                                  <p:stCondLst>
                                    <p:cond delay="0"/>
                                  </p:stCondLst>
                                  <p:childTnLst>
                                    <p:set>
                                      <p:cBhvr>
                                        <p:cTn id="4667" dur="1" fill="hold">
                                          <p:stCondLst>
                                            <p:cond delay="0"/>
                                          </p:stCondLst>
                                        </p:cTn>
                                        <p:tgtEl>
                                          <p:spTgt spid="455"/>
                                        </p:tgtEl>
                                        <p:attrNameLst>
                                          <p:attrName>style.visibility</p:attrName>
                                        </p:attrNameLst>
                                      </p:cBhvr>
                                      <p:to>
                                        <p:strVal val="visible"/>
                                      </p:to>
                                    </p:set>
                                  </p:childTnLst>
                                </p:cTn>
                              </p:par>
                              <p:par>
                                <p:cTn id="4668" presetID="1" presetClass="entr" presetSubtype="0" fill="hold" grpId="0" nodeType="withEffect">
                                  <p:stCondLst>
                                    <p:cond delay="0"/>
                                  </p:stCondLst>
                                  <p:childTnLst>
                                    <p:set>
                                      <p:cBhvr>
                                        <p:cTn id="4669" dur="1" fill="hold">
                                          <p:stCondLst>
                                            <p:cond delay="0"/>
                                          </p:stCondLst>
                                        </p:cTn>
                                        <p:tgtEl>
                                          <p:spTgt spid="454"/>
                                        </p:tgtEl>
                                        <p:attrNameLst>
                                          <p:attrName>style.visibility</p:attrName>
                                        </p:attrNameLst>
                                      </p:cBhvr>
                                      <p:to>
                                        <p:strVal val="visible"/>
                                      </p:to>
                                    </p:set>
                                  </p:childTnLst>
                                </p:cTn>
                              </p:par>
                            </p:childTnLst>
                          </p:cTn>
                        </p:par>
                      </p:childTnLst>
                    </p:cTn>
                  </p:par>
                </p:childTnLst>
              </p:cTn>
              <p:nextCondLst>
                <p:cond evt="onClick" delay="0">
                  <p:tgtEl>
                    <p:spTgt spid="452"/>
                  </p:tgtEl>
                </p:cond>
              </p:nextCondLst>
            </p:seq>
            <p:seq concurrent="1" nextAc="seek">
              <p:cTn id="4670" restart="whenNotActive" fill="hold" evtFilter="cancelBubble" nodeType="interactiveSeq">
                <p:stCondLst>
                  <p:cond evt="onClick" delay="0">
                    <p:tgtEl>
                      <p:spTgt spid="455"/>
                    </p:tgtEl>
                  </p:cond>
                </p:stCondLst>
                <p:endSync evt="end" delay="0">
                  <p:rtn val="all"/>
                </p:endSync>
                <p:childTnLst>
                  <p:par>
                    <p:cTn id="4671" fill="hold">
                      <p:stCondLst>
                        <p:cond delay="0"/>
                      </p:stCondLst>
                      <p:childTnLst>
                        <p:par>
                          <p:cTn id="4672" fill="hold">
                            <p:stCondLst>
                              <p:cond delay="0"/>
                            </p:stCondLst>
                            <p:childTnLst>
                              <p:par>
                                <p:cTn id="4673" presetID="1" presetClass="exit" presetSubtype="0" fill="hold" grpId="1" nodeType="withEffect">
                                  <p:stCondLst>
                                    <p:cond delay="0"/>
                                  </p:stCondLst>
                                  <p:childTnLst>
                                    <p:set>
                                      <p:cBhvr>
                                        <p:cTn id="4674" dur="1" fill="hold">
                                          <p:stCondLst>
                                            <p:cond delay="0"/>
                                          </p:stCondLst>
                                        </p:cTn>
                                        <p:tgtEl>
                                          <p:spTgt spid="455"/>
                                        </p:tgtEl>
                                        <p:attrNameLst>
                                          <p:attrName>style.visibility</p:attrName>
                                        </p:attrNameLst>
                                      </p:cBhvr>
                                      <p:to>
                                        <p:strVal val="hidden"/>
                                      </p:to>
                                    </p:set>
                                  </p:childTnLst>
                                </p:cTn>
                              </p:par>
                              <p:par>
                                <p:cTn id="4675" presetID="1" presetClass="exit" presetSubtype="0" fill="hold" grpId="1" nodeType="withEffect">
                                  <p:stCondLst>
                                    <p:cond delay="0"/>
                                  </p:stCondLst>
                                  <p:childTnLst>
                                    <p:set>
                                      <p:cBhvr>
                                        <p:cTn id="4676" dur="1" fill="hold">
                                          <p:stCondLst>
                                            <p:cond delay="0"/>
                                          </p:stCondLst>
                                        </p:cTn>
                                        <p:tgtEl>
                                          <p:spTgt spid="454"/>
                                        </p:tgtEl>
                                        <p:attrNameLst>
                                          <p:attrName>style.visibility</p:attrName>
                                        </p:attrNameLst>
                                      </p:cBhvr>
                                      <p:to>
                                        <p:strVal val="hidden"/>
                                      </p:to>
                                    </p:set>
                                  </p:childTnLst>
                                </p:cTn>
                              </p:par>
                              <p:par>
                                <p:cTn id="4677" presetID="1" presetClass="entr" presetSubtype="0" fill="hold" grpId="3" nodeType="withEffect">
                                  <p:stCondLst>
                                    <p:cond delay="0"/>
                                  </p:stCondLst>
                                  <p:childTnLst>
                                    <p:set>
                                      <p:cBhvr>
                                        <p:cTn id="4678" dur="1" fill="hold">
                                          <p:stCondLst>
                                            <p:cond delay="0"/>
                                          </p:stCondLst>
                                        </p:cTn>
                                        <p:tgtEl>
                                          <p:spTgt spid="452"/>
                                        </p:tgtEl>
                                        <p:attrNameLst>
                                          <p:attrName>style.visibility</p:attrName>
                                        </p:attrNameLst>
                                      </p:cBhvr>
                                      <p:to>
                                        <p:strVal val="visible"/>
                                      </p:to>
                                    </p:set>
                                  </p:childTnLst>
                                </p:cTn>
                              </p:par>
                              <p:par>
                                <p:cTn id="4679" presetID="1" presetClass="entr" presetSubtype="0" fill="hold" grpId="2" nodeType="withEffect">
                                  <p:stCondLst>
                                    <p:cond delay="0"/>
                                  </p:stCondLst>
                                  <p:childTnLst>
                                    <p:set>
                                      <p:cBhvr>
                                        <p:cTn id="4680" dur="1" fill="hold">
                                          <p:stCondLst>
                                            <p:cond delay="0"/>
                                          </p:stCondLst>
                                        </p:cTn>
                                        <p:tgtEl>
                                          <p:spTgt spid="453"/>
                                        </p:tgtEl>
                                        <p:attrNameLst>
                                          <p:attrName>style.visibility</p:attrName>
                                        </p:attrNameLst>
                                      </p:cBhvr>
                                      <p:to>
                                        <p:strVal val="visible"/>
                                      </p:to>
                                    </p:set>
                                  </p:childTnLst>
                                </p:cTn>
                              </p:par>
                            </p:childTnLst>
                          </p:cTn>
                        </p:par>
                      </p:childTnLst>
                    </p:cTn>
                  </p:par>
                </p:childTnLst>
              </p:cTn>
              <p:nextCondLst>
                <p:cond evt="onClick" delay="0">
                  <p:tgtEl>
                    <p:spTgt spid="455"/>
                  </p:tgtEl>
                </p:cond>
              </p:nextCondLst>
            </p:seq>
            <p:seq concurrent="1" nextAc="seek">
              <p:cTn id="4681" restart="whenNotActive" fill="hold" evtFilter="cancelBubble" nodeType="interactiveSeq">
                <p:stCondLst>
                  <p:cond evt="onClick" delay="0">
                    <p:tgtEl>
                      <p:spTgt spid="454"/>
                    </p:tgtEl>
                  </p:cond>
                </p:stCondLst>
                <p:endSync evt="end" delay="0">
                  <p:rtn val="all"/>
                </p:endSync>
                <p:childTnLst>
                  <p:par>
                    <p:cTn id="4682" fill="hold">
                      <p:stCondLst>
                        <p:cond delay="0"/>
                      </p:stCondLst>
                      <p:childTnLst>
                        <p:par>
                          <p:cTn id="4683" fill="hold">
                            <p:stCondLst>
                              <p:cond delay="0"/>
                            </p:stCondLst>
                            <p:childTnLst>
                              <p:par>
                                <p:cTn id="4684" presetID="1" presetClass="exit" presetSubtype="0" fill="hold" grpId="2" nodeType="withEffect">
                                  <p:stCondLst>
                                    <p:cond delay="0"/>
                                  </p:stCondLst>
                                  <p:childTnLst>
                                    <p:set>
                                      <p:cBhvr>
                                        <p:cTn id="4685" dur="1" fill="hold">
                                          <p:stCondLst>
                                            <p:cond delay="0"/>
                                          </p:stCondLst>
                                        </p:cTn>
                                        <p:tgtEl>
                                          <p:spTgt spid="454"/>
                                        </p:tgtEl>
                                        <p:attrNameLst>
                                          <p:attrName>style.visibility</p:attrName>
                                        </p:attrNameLst>
                                      </p:cBhvr>
                                      <p:to>
                                        <p:strVal val="hidden"/>
                                      </p:to>
                                    </p:set>
                                  </p:childTnLst>
                                </p:cTn>
                              </p:par>
                              <p:par>
                                <p:cTn id="4686" presetID="1" presetClass="exit" presetSubtype="0" fill="hold" grpId="2" nodeType="withEffect">
                                  <p:stCondLst>
                                    <p:cond delay="0"/>
                                  </p:stCondLst>
                                  <p:childTnLst>
                                    <p:set>
                                      <p:cBhvr>
                                        <p:cTn id="4687" dur="1" fill="hold">
                                          <p:stCondLst>
                                            <p:cond delay="0"/>
                                          </p:stCondLst>
                                        </p:cTn>
                                        <p:tgtEl>
                                          <p:spTgt spid="455"/>
                                        </p:tgtEl>
                                        <p:attrNameLst>
                                          <p:attrName>style.visibility</p:attrName>
                                        </p:attrNameLst>
                                      </p:cBhvr>
                                      <p:to>
                                        <p:strVal val="hidden"/>
                                      </p:to>
                                    </p:set>
                                  </p:childTnLst>
                                </p:cTn>
                              </p:par>
                              <p:par>
                                <p:cTn id="4688" presetID="1" presetClass="entr" presetSubtype="0" fill="hold" grpId="3" nodeType="withEffect">
                                  <p:stCondLst>
                                    <p:cond delay="0"/>
                                  </p:stCondLst>
                                  <p:childTnLst>
                                    <p:set>
                                      <p:cBhvr>
                                        <p:cTn id="4689" dur="1" fill="hold">
                                          <p:stCondLst>
                                            <p:cond delay="0"/>
                                          </p:stCondLst>
                                        </p:cTn>
                                        <p:tgtEl>
                                          <p:spTgt spid="457"/>
                                        </p:tgtEl>
                                        <p:attrNameLst>
                                          <p:attrName>style.visibility</p:attrName>
                                        </p:attrNameLst>
                                      </p:cBhvr>
                                      <p:to>
                                        <p:strVal val="visible"/>
                                      </p:to>
                                    </p:set>
                                  </p:childTnLst>
                                </p:cTn>
                              </p:par>
                              <p:par>
                                <p:cTn id="4690" presetID="1" presetClass="entr" presetSubtype="0" fill="hold" grpId="3" nodeType="withEffect">
                                  <p:stCondLst>
                                    <p:cond delay="0"/>
                                  </p:stCondLst>
                                  <p:childTnLst>
                                    <p:set>
                                      <p:cBhvr>
                                        <p:cTn id="4691" dur="1" fill="hold">
                                          <p:stCondLst>
                                            <p:cond delay="0"/>
                                          </p:stCondLst>
                                        </p:cTn>
                                        <p:tgtEl>
                                          <p:spTgt spid="456"/>
                                        </p:tgtEl>
                                        <p:attrNameLst>
                                          <p:attrName>style.visibility</p:attrName>
                                        </p:attrNameLst>
                                      </p:cBhvr>
                                      <p:to>
                                        <p:strVal val="visible"/>
                                      </p:to>
                                    </p:set>
                                  </p:childTnLst>
                                </p:cTn>
                              </p:par>
                            </p:childTnLst>
                          </p:cTn>
                        </p:par>
                      </p:childTnLst>
                    </p:cTn>
                  </p:par>
                </p:childTnLst>
              </p:cTn>
              <p:nextCondLst>
                <p:cond evt="onClick" delay="0">
                  <p:tgtEl>
                    <p:spTgt spid="454"/>
                  </p:tgtEl>
                </p:cond>
              </p:nextCondLst>
            </p:seq>
            <p:seq concurrent="1" nextAc="seek">
              <p:cTn id="4692" restart="whenNotActive" fill="hold" evtFilter="cancelBubble" nodeType="interactiveSeq">
                <p:stCondLst>
                  <p:cond evt="onClick" delay="0">
                    <p:tgtEl>
                      <p:spTgt spid="457"/>
                    </p:tgtEl>
                  </p:cond>
                </p:stCondLst>
                <p:endSync evt="end" delay="0">
                  <p:rtn val="all"/>
                </p:endSync>
                <p:childTnLst>
                  <p:par>
                    <p:cTn id="4693" fill="hold">
                      <p:stCondLst>
                        <p:cond delay="0"/>
                      </p:stCondLst>
                      <p:childTnLst>
                        <p:par>
                          <p:cTn id="4694" fill="hold">
                            <p:stCondLst>
                              <p:cond delay="0"/>
                            </p:stCondLst>
                            <p:childTnLst>
                              <p:par>
                                <p:cTn id="4695" presetID="1" presetClass="exit" presetSubtype="0" fill="hold" grpId="1" nodeType="withEffect">
                                  <p:stCondLst>
                                    <p:cond delay="0"/>
                                  </p:stCondLst>
                                  <p:childTnLst>
                                    <p:set>
                                      <p:cBhvr>
                                        <p:cTn id="4696" dur="1" fill="hold">
                                          <p:stCondLst>
                                            <p:cond delay="0"/>
                                          </p:stCondLst>
                                        </p:cTn>
                                        <p:tgtEl>
                                          <p:spTgt spid="457"/>
                                        </p:tgtEl>
                                        <p:attrNameLst>
                                          <p:attrName>style.visibility</p:attrName>
                                        </p:attrNameLst>
                                      </p:cBhvr>
                                      <p:to>
                                        <p:strVal val="hidden"/>
                                      </p:to>
                                    </p:set>
                                  </p:childTnLst>
                                </p:cTn>
                              </p:par>
                              <p:par>
                                <p:cTn id="4697" presetID="1" presetClass="exit" presetSubtype="0" fill="hold" grpId="1" nodeType="withEffect">
                                  <p:stCondLst>
                                    <p:cond delay="0"/>
                                  </p:stCondLst>
                                  <p:childTnLst>
                                    <p:set>
                                      <p:cBhvr>
                                        <p:cTn id="4698" dur="1" fill="hold">
                                          <p:stCondLst>
                                            <p:cond delay="0"/>
                                          </p:stCondLst>
                                        </p:cTn>
                                        <p:tgtEl>
                                          <p:spTgt spid="456"/>
                                        </p:tgtEl>
                                        <p:attrNameLst>
                                          <p:attrName>style.visibility</p:attrName>
                                        </p:attrNameLst>
                                      </p:cBhvr>
                                      <p:to>
                                        <p:strVal val="hidden"/>
                                      </p:to>
                                    </p:set>
                                  </p:childTnLst>
                                </p:cTn>
                              </p:par>
                              <p:par>
                                <p:cTn id="4699" presetID="1" presetClass="entr" presetSubtype="0" fill="hold" grpId="3" nodeType="withEffect">
                                  <p:stCondLst>
                                    <p:cond delay="0"/>
                                  </p:stCondLst>
                                  <p:childTnLst>
                                    <p:set>
                                      <p:cBhvr>
                                        <p:cTn id="4700" dur="1" fill="hold">
                                          <p:stCondLst>
                                            <p:cond delay="0"/>
                                          </p:stCondLst>
                                        </p:cTn>
                                        <p:tgtEl>
                                          <p:spTgt spid="455"/>
                                        </p:tgtEl>
                                        <p:attrNameLst>
                                          <p:attrName>style.visibility</p:attrName>
                                        </p:attrNameLst>
                                      </p:cBhvr>
                                      <p:to>
                                        <p:strVal val="visible"/>
                                      </p:to>
                                    </p:set>
                                  </p:childTnLst>
                                </p:cTn>
                              </p:par>
                              <p:par>
                                <p:cTn id="4701" presetID="1" presetClass="entr" presetSubtype="0" fill="hold" grpId="3" nodeType="withEffect">
                                  <p:stCondLst>
                                    <p:cond delay="0"/>
                                  </p:stCondLst>
                                  <p:childTnLst>
                                    <p:set>
                                      <p:cBhvr>
                                        <p:cTn id="4702" dur="1" fill="hold">
                                          <p:stCondLst>
                                            <p:cond delay="0"/>
                                          </p:stCondLst>
                                        </p:cTn>
                                        <p:tgtEl>
                                          <p:spTgt spid="454"/>
                                        </p:tgtEl>
                                        <p:attrNameLst>
                                          <p:attrName>style.visibility</p:attrName>
                                        </p:attrNameLst>
                                      </p:cBhvr>
                                      <p:to>
                                        <p:strVal val="visible"/>
                                      </p:to>
                                    </p:set>
                                  </p:childTnLst>
                                </p:cTn>
                              </p:par>
                            </p:childTnLst>
                          </p:cTn>
                        </p:par>
                      </p:childTnLst>
                    </p:cTn>
                  </p:par>
                </p:childTnLst>
              </p:cTn>
              <p:nextCondLst>
                <p:cond evt="onClick" delay="0">
                  <p:tgtEl>
                    <p:spTgt spid="457"/>
                  </p:tgtEl>
                </p:cond>
              </p:nextCondLst>
            </p:seq>
            <p:seq concurrent="1" nextAc="seek">
              <p:cTn id="4703" restart="whenNotActive" fill="hold" evtFilter="cancelBubble" nodeType="interactiveSeq">
                <p:stCondLst>
                  <p:cond evt="onClick" delay="0">
                    <p:tgtEl>
                      <p:spTgt spid="456"/>
                    </p:tgtEl>
                  </p:cond>
                </p:stCondLst>
                <p:endSync evt="end" delay="0">
                  <p:rtn val="all"/>
                </p:endSync>
                <p:childTnLst>
                  <p:par>
                    <p:cTn id="4704" fill="hold">
                      <p:stCondLst>
                        <p:cond delay="0"/>
                      </p:stCondLst>
                      <p:childTnLst>
                        <p:par>
                          <p:cTn id="4705" fill="hold">
                            <p:stCondLst>
                              <p:cond delay="0"/>
                            </p:stCondLst>
                            <p:childTnLst>
                              <p:par>
                                <p:cTn id="4706" presetID="1" presetClass="exit" presetSubtype="0" fill="hold" grpId="2" nodeType="withEffect">
                                  <p:stCondLst>
                                    <p:cond delay="0"/>
                                  </p:stCondLst>
                                  <p:childTnLst>
                                    <p:set>
                                      <p:cBhvr>
                                        <p:cTn id="4707" dur="1" fill="hold">
                                          <p:stCondLst>
                                            <p:cond delay="0"/>
                                          </p:stCondLst>
                                        </p:cTn>
                                        <p:tgtEl>
                                          <p:spTgt spid="456"/>
                                        </p:tgtEl>
                                        <p:attrNameLst>
                                          <p:attrName>style.visibility</p:attrName>
                                        </p:attrNameLst>
                                      </p:cBhvr>
                                      <p:to>
                                        <p:strVal val="hidden"/>
                                      </p:to>
                                    </p:set>
                                  </p:childTnLst>
                                </p:cTn>
                              </p:par>
                              <p:par>
                                <p:cTn id="4708" presetID="1" presetClass="exit" presetSubtype="0" fill="hold" grpId="2" nodeType="withEffect">
                                  <p:stCondLst>
                                    <p:cond delay="0"/>
                                  </p:stCondLst>
                                  <p:childTnLst>
                                    <p:set>
                                      <p:cBhvr>
                                        <p:cTn id="4709" dur="1" fill="hold">
                                          <p:stCondLst>
                                            <p:cond delay="0"/>
                                          </p:stCondLst>
                                        </p:cTn>
                                        <p:tgtEl>
                                          <p:spTgt spid="457"/>
                                        </p:tgtEl>
                                        <p:attrNameLst>
                                          <p:attrName>style.visibility</p:attrName>
                                        </p:attrNameLst>
                                      </p:cBhvr>
                                      <p:to>
                                        <p:strVal val="hidden"/>
                                      </p:to>
                                    </p:set>
                                  </p:childTnLst>
                                </p:cTn>
                              </p:par>
                              <p:par>
                                <p:cTn id="4710" presetID="1" presetClass="entr" presetSubtype="0" fill="hold" grpId="3" nodeType="withEffect">
                                  <p:stCondLst>
                                    <p:cond delay="0"/>
                                  </p:stCondLst>
                                  <p:childTnLst>
                                    <p:set>
                                      <p:cBhvr>
                                        <p:cTn id="4711" dur="1" fill="hold">
                                          <p:stCondLst>
                                            <p:cond delay="0"/>
                                          </p:stCondLst>
                                        </p:cTn>
                                        <p:tgtEl>
                                          <p:spTgt spid="459"/>
                                        </p:tgtEl>
                                        <p:attrNameLst>
                                          <p:attrName>style.visibility</p:attrName>
                                        </p:attrNameLst>
                                      </p:cBhvr>
                                      <p:to>
                                        <p:strVal val="visible"/>
                                      </p:to>
                                    </p:set>
                                  </p:childTnLst>
                                </p:cTn>
                              </p:par>
                              <p:par>
                                <p:cTn id="4712" presetID="1" presetClass="entr" presetSubtype="0" fill="hold" grpId="3" nodeType="withEffect">
                                  <p:stCondLst>
                                    <p:cond delay="0"/>
                                  </p:stCondLst>
                                  <p:childTnLst>
                                    <p:set>
                                      <p:cBhvr>
                                        <p:cTn id="4713" dur="1" fill="hold">
                                          <p:stCondLst>
                                            <p:cond delay="0"/>
                                          </p:stCondLst>
                                        </p:cTn>
                                        <p:tgtEl>
                                          <p:spTgt spid="458"/>
                                        </p:tgtEl>
                                        <p:attrNameLst>
                                          <p:attrName>style.visibility</p:attrName>
                                        </p:attrNameLst>
                                      </p:cBhvr>
                                      <p:to>
                                        <p:strVal val="visible"/>
                                      </p:to>
                                    </p:set>
                                  </p:childTnLst>
                                </p:cTn>
                              </p:par>
                            </p:childTnLst>
                          </p:cTn>
                        </p:par>
                      </p:childTnLst>
                    </p:cTn>
                  </p:par>
                </p:childTnLst>
              </p:cTn>
              <p:nextCondLst>
                <p:cond evt="onClick" delay="0">
                  <p:tgtEl>
                    <p:spTgt spid="456"/>
                  </p:tgtEl>
                </p:cond>
              </p:nextCondLst>
            </p:seq>
            <p:seq concurrent="1" nextAc="seek">
              <p:cTn id="4714" restart="whenNotActive" fill="hold" evtFilter="cancelBubble" nodeType="interactiveSeq">
                <p:stCondLst>
                  <p:cond evt="onClick" delay="0">
                    <p:tgtEl>
                      <p:spTgt spid="459"/>
                    </p:tgtEl>
                  </p:cond>
                </p:stCondLst>
                <p:endSync evt="end" delay="0">
                  <p:rtn val="all"/>
                </p:endSync>
                <p:childTnLst>
                  <p:par>
                    <p:cTn id="4715" fill="hold">
                      <p:stCondLst>
                        <p:cond delay="0"/>
                      </p:stCondLst>
                      <p:childTnLst>
                        <p:par>
                          <p:cTn id="4716" fill="hold">
                            <p:stCondLst>
                              <p:cond delay="0"/>
                            </p:stCondLst>
                            <p:childTnLst>
                              <p:par>
                                <p:cTn id="4717" presetID="1" presetClass="exit" presetSubtype="0" fill="hold" grpId="1" nodeType="withEffect">
                                  <p:stCondLst>
                                    <p:cond delay="0"/>
                                  </p:stCondLst>
                                  <p:childTnLst>
                                    <p:set>
                                      <p:cBhvr>
                                        <p:cTn id="4718" dur="1" fill="hold">
                                          <p:stCondLst>
                                            <p:cond delay="0"/>
                                          </p:stCondLst>
                                        </p:cTn>
                                        <p:tgtEl>
                                          <p:spTgt spid="459"/>
                                        </p:tgtEl>
                                        <p:attrNameLst>
                                          <p:attrName>style.visibility</p:attrName>
                                        </p:attrNameLst>
                                      </p:cBhvr>
                                      <p:to>
                                        <p:strVal val="hidden"/>
                                      </p:to>
                                    </p:set>
                                  </p:childTnLst>
                                </p:cTn>
                              </p:par>
                              <p:par>
                                <p:cTn id="4719" presetID="1" presetClass="exit" presetSubtype="0" fill="hold" grpId="1" nodeType="withEffect">
                                  <p:stCondLst>
                                    <p:cond delay="0"/>
                                  </p:stCondLst>
                                  <p:childTnLst>
                                    <p:set>
                                      <p:cBhvr>
                                        <p:cTn id="4720" dur="1" fill="hold">
                                          <p:stCondLst>
                                            <p:cond delay="0"/>
                                          </p:stCondLst>
                                        </p:cTn>
                                        <p:tgtEl>
                                          <p:spTgt spid="458"/>
                                        </p:tgtEl>
                                        <p:attrNameLst>
                                          <p:attrName>style.visibility</p:attrName>
                                        </p:attrNameLst>
                                      </p:cBhvr>
                                      <p:to>
                                        <p:strVal val="hidden"/>
                                      </p:to>
                                    </p:set>
                                  </p:childTnLst>
                                </p:cTn>
                              </p:par>
                              <p:par>
                                <p:cTn id="4721" presetID="1" presetClass="entr" presetSubtype="0" fill="hold" grpId="0" nodeType="withEffect">
                                  <p:stCondLst>
                                    <p:cond delay="0"/>
                                  </p:stCondLst>
                                  <p:childTnLst>
                                    <p:set>
                                      <p:cBhvr>
                                        <p:cTn id="4722" dur="1" fill="hold">
                                          <p:stCondLst>
                                            <p:cond delay="0"/>
                                          </p:stCondLst>
                                        </p:cTn>
                                        <p:tgtEl>
                                          <p:spTgt spid="457"/>
                                        </p:tgtEl>
                                        <p:attrNameLst>
                                          <p:attrName>style.visibility</p:attrName>
                                        </p:attrNameLst>
                                      </p:cBhvr>
                                      <p:to>
                                        <p:strVal val="visible"/>
                                      </p:to>
                                    </p:set>
                                  </p:childTnLst>
                                </p:cTn>
                              </p:par>
                              <p:par>
                                <p:cTn id="4723" presetID="1" presetClass="entr" presetSubtype="0" fill="hold" grpId="0" nodeType="withEffect">
                                  <p:stCondLst>
                                    <p:cond delay="0"/>
                                  </p:stCondLst>
                                  <p:childTnLst>
                                    <p:set>
                                      <p:cBhvr>
                                        <p:cTn id="4724" dur="1" fill="hold">
                                          <p:stCondLst>
                                            <p:cond delay="0"/>
                                          </p:stCondLst>
                                        </p:cTn>
                                        <p:tgtEl>
                                          <p:spTgt spid="456"/>
                                        </p:tgtEl>
                                        <p:attrNameLst>
                                          <p:attrName>style.visibility</p:attrName>
                                        </p:attrNameLst>
                                      </p:cBhvr>
                                      <p:to>
                                        <p:strVal val="visible"/>
                                      </p:to>
                                    </p:set>
                                  </p:childTnLst>
                                </p:cTn>
                              </p:par>
                            </p:childTnLst>
                          </p:cTn>
                        </p:par>
                      </p:childTnLst>
                    </p:cTn>
                  </p:par>
                </p:childTnLst>
              </p:cTn>
              <p:nextCondLst>
                <p:cond evt="onClick" delay="0">
                  <p:tgtEl>
                    <p:spTgt spid="459"/>
                  </p:tgtEl>
                </p:cond>
              </p:nextCondLst>
            </p:seq>
            <p:seq concurrent="1" nextAc="seek">
              <p:cTn id="4725" restart="whenNotActive" fill="hold" evtFilter="cancelBubble" nodeType="interactiveSeq">
                <p:stCondLst>
                  <p:cond evt="onClick" delay="0">
                    <p:tgtEl>
                      <p:spTgt spid="458"/>
                    </p:tgtEl>
                  </p:cond>
                </p:stCondLst>
                <p:endSync evt="end" delay="0">
                  <p:rtn val="all"/>
                </p:endSync>
                <p:childTnLst>
                  <p:par>
                    <p:cTn id="4726" fill="hold">
                      <p:stCondLst>
                        <p:cond delay="0"/>
                      </p:stCondLst>
                      <p:childTnLst>
                        <p:par>
                          <p:cTn id="4727" fill="hold">
                            <p:stCondLst>
                              <p:cond delay="0"/>
                            </p:stCondLst>
                            <p:childTnLst>
                              <p:par>
                                <p:cTn id="4728" presetID="1" presetClass="exit" presetSubtype="0" fill="hold" grpId="2" nodeType="withEffect">
                                  <p:stCondLst>
                                    <p:cond delay="0"/>
                                  </p:stCondLst>
                                  <p:childTnLst>
                                    <p:set>
                                      <p:cBhvr>
                                        <p:cTn id="4729" dur="1" fill="hold">
                                          <p:stCondLst>
                                            <p:cond delay="0"/>
                                          </p:stCondLst>
                                        </p:cTn>
                                        <p:tgtEl>
                                          <p:spTgt spid="458"/>
                                        </p:tgtEl>
                                        <p:attrNameLst>
                                          <p:attrName>style.visibility</p:attrName>
                                        </p:attrNameLst>
                                      </p:cBhvr>
                                      <p:to>
                                        <p:strVal val="hidden"/>
                                      </p:to>
                                    </p:set>
                                  </p:childTnLst>
                                </p:cTn>
                              </p:par>
                              <p:par>
                                <p:cTn id="4730" presetID="1" presetClass="exit" presetSubtype="0" fill="hold" grpId="2" nodeType="withEffect">
                                  <p:stCondLst>
                                    <p:cond delay="0"/>
                                  </p:stCondLst>
                                  <p:childTnLst>
                                    <p:set>
                                      <p:cBhvr>
                                        <p:cTn id="4731" dur="1" fill="hold">
                                          <p:stCondLst>
                                            <p:cond delay="0"/>
                                          </p:stCondLst>
                                        </p:cTn>
                                        <p:tgtEl>
                                          <p:spTgt spid="459"/>
                                        </p:tgtEl>
                                        <p:attrNameLst>
                                          <p:attrName>style.visibility</p:attrName>
                                        </p:attrNameLst>
                                      </p:cBhvr>
                                      <p:to>
                                        <p:strVal val="hidden"/>
                                      </p:to>
                                    </p:set>
                                  </p:childTnLst>
                                </p:cTn>
                              </p:par>
                              <p:par>
                                <p:cTn id="4732" presetID="1" presetClass="entr" presetSubtype="0" fill="hold" grpId="0" nodeType="withEffect">
                                  <p:stCondLst>
                                    <p:cond delay="0"/>
                                  </p:stCondLst>
                                  <p:childTnLst>
                                    <p:set>
                                      <p:cBhvr>
                                        <p:cTn id="4733" dur="1" fill="hold">
                                          <p:stCondLst>
                                            <p:cond delay="0"/>
                                          </p:stCondLst>
                                        </p:cTn>
                                        <p:tgtEl>
                                          <p:spTgt spid="461"/>
                                        </p:tgtEl>
                                        <p:attrNameLst>
                                          <p:attrName>style.visibility</p:attrName>
                                        </p:attrNameLst>
                                      </p:cBhvr>
                                      <p:to>
                                        <p:strVal val="visible"/>
                                      </p:to>
                                    </p:set>
                                  </p:childTnLst>
                                </p:cTn>
                              </p:par>
                              <p:par>
                                <p:cTn id="4734" presetID="1" presetClass="entr" presetSubtype="0" fill="hold" grpId="0" nodeType="withEffect">
                                  <p:stCondLst>
                                    <p:cond delay="0"/>
                                  </p:stCondLst>
                                  <p:childTnLst>
                                    <p:set>
                                      <p:cBhvr>
                                        <p:cTn id="4735" dur="1" fill="hold">
                                          <p:stCondLst>
                                            <p:cond delay="0"/>
                                          </p:stCondLst>
                                        </p:cTn>
                                        <p:tgtEl>
                                          <p:spTgt spid="460"/>
                                        </p:tgtEl>
                                        <p:attrNameLst>
                                          <p:attrName>style.visibility</p:attrName>
                                        </p:attrNameLst>
                                      </p:cBhvr>
                                      <p:to>
                                        <p:strVal val="visible"/>
                                      </p:to>
                                    </p:set>
                                  </p:childTnLst>
                                </p:cTn>
                              </p:par>
                            </p:childTnLst>
                          </p:cTn>
                        </p:par>
                      </p:childTnLst>
                    </p:cTn>
                  </p:par>
                </p:childTnLst>
              </p:cTn>
              <p:nextCondLst>
                <p:cond evt="onClick" delay="0">
                  <p:tgtEl>
                    <p:spTgt spid="458"/>
                  </p:tgtEl>
                </p:cond>
              </p:nextCondLst>
            </p:seq>
            <p:seq concurrent="1" nextAc="seek">
              <p:cTn id="4736" restart="whenNotActive" fill="hold" evtFilter="cancelBubble" nodeType="interactiveSeq">
                <p:stCondLst>
                  <p:cond evt="onClick" delay="0">
                    <p:tgtEl>
                      <p:spTgt spid="461"/>
                    </p:tgtEl>
                  </p:cond>
                </p:stCondLst>
                <p:endSync evt="end" delay="0">
                  <p:rtn val="all"/>
                </p:endSync>
                <p:childTnLst>
                  <p:par>
                    <p:cTn id="4737" fill="hold">
                      <p:stCondLst>
                        <p:cond delay="0"/>
                      </p:stCondLst>
                      <p:childTnLst>
                        <p:par>
                          <p:cTn id="4738" fill="hold">
                            <p:stCondLst>
                              <p:cond delay="0"/>
                            </p:stCondLst>
                            <p:childTnLst>
                              <p:par>
                                <p:cTn id="4739" presetID="1" presetClass="exit" presetSubtype="0" fill="hold" grpId="1" nodeType="withEffect">
                                  <p:stCondLst>
                                    <p:cond delay="0"/>
                                  </p:stCondLst>
                                  <p:childTnLst>
                                    <p:set>
                                      <p:cBhvr>
                                        <p:cTn id="4740" dur="1" fill="hold">
                                          <p:stCondLst>
                                            <p:cond delay="0"/>
                                          </p:stCondLst>
                                        </p:cTn>
                                        <p:tgtEl>
                                          <p:spTgt spid="461"/>
                                        </p:tgtEl>
                                        <p:attrNameLst>
                                          <p:attrName>style.visibility</p:attrName>
                                        </p:attrNameLst>
                                      </p:cBhvr>
                                      <p:to>
                                        <p:strVal val="hidden"/>
                                      </p:to>
                                    </p:set>
                                  </p:childTnLst>
                                </p:cTn>
                              </p:par>
                              <p:par>
                                <p:cTn id="4741" presetID="1" presetClass="exit" presetSubtype="0" fill="hold" grpId="1" nodeType="withEffect">
                                  <p:stCondLst>
                                    <p:cond delay="0"/>
                                  </p:stCondLst>
                                  <p:childTnLst>
                                    <p:set>
                                      <p:cBhvr>
                                        <p:cTn id="4742" dur="1" fill="hold">
                                          <p:stCondLst>
                                            <p:cond delay="0"/>
                                          </p:stCondLst>
                                        </p:cTn>
                                        <p:tgtEl>
                                          <p:spTgt spid="460"/>
                                        </p:tgtEl>
                                        <p:attrNameLst>
                                          <p:attrName>style.visibility</p:attrName>
                                        </p:attrNameLst>
                                      </p:cBhvr>
                                      <p:to>
                                        <p:strVal val="hidden"/>
                                      </p:to>
                                    </p:set>
                                  </p:childTnLst>
                                </p:cTn>
                              </p:par>
                              <p:par>
                                <p:cTn id="4743" presetID="1" presetClass="entr" presetSubtype="0" fill="hold" grpId="0" nodeType="withEffect">
                                  <p:stCondLst>
                                    <p:cond delay="0"/>
                                  </p:stCondLst>
                                  <p:childTnLst>
                                    <p:set>
                                      <p:cBhvr>
                                        <p:cTn id="4744" dur="1" fill="hold">
                                          <p:stCondLst>
                                            <p:cond delay="0"/>
                                          </p:stCondLst>
                                        </p:cTn>
                                        <p:tgtEl>
                                          <p:spTgt spid="459"/>
                                        </p:tgtEl>
                                        <p:attrNameLst>
                                          <p:attrName>style.visibility</p:attrName>
                                        </p:attrNameLst>
                                      </p:cBhvr>
                                      <p:to>
                                        <p:strVal val="visible"/>
                                      </p:to>
                                    </p:set>
                                  </p:childTnLst>
                                </p:cTn>
                              </p:par>
                              <p:par>
                                <p:cTn id="4745" presetID="1" presetClass="entr" presetSubtype="0" fill="hold" grpId="0" nodeType="withEffect">
                                  <p:stCondLst>
                                    <p:cond delay="0"/>
                                  </p:stCondLst>
                                  <p:childTnLst>
                                    <p:set>
                                      <p:cBhvr>
                                        <p:cTn id="4746" dur="1" fill="hold">
                                          <p:stCondLst>
                                            <p:cond delay="0"/>
                                          </p:stCondLst>
                                        </p:cTn>
                                        <p:tgtEl>
                                          <p:spTgt spid="458"/>
                                        </p:tgtEl>
                                        <p:attrNameLst>
                                          <p:attrName>style.visibility</p:attrName>
                                        </p:attrNameLst>
                                      </p:cBhvr>
                                      <p:to>
                                        <p:strVal val="visible"/>
                                      </p:to>
                                    </p:set>
                                  </p:childTnLst>
                                </p:cTn>
                              </p:par>
                            </p:childTnLst>
                          </p:cTn>
                        </p:par>
                      </p:childTnLst>
                    </p:cTn>
                  </p:par>
                </p:childTnLst>
              </p:cTn>
              <p:nextCondLst>
                <p:cond evt="onClick" delay="0">
                  <p:tgtEl>
                    <p:spTgt spid="461"/>
                  </p:tgtEl>
                </p:cond>
              </p:nextCondLst>
            </p:seq>
            <p:seq concurrent="1" nextAc="seek">
              <p:cTn id="4747" restart="whenNotActive" fill="hold" evtFilter="cancelBubble" nodeType="interactiveSeq">
                <p:stCondLst>
                  <p:cond evt="onClick" delay="0">
                    <p:tgtEl>
                      <p:spTgt spid="460"/>
                    </p:tgtEl>
                  </p:cond>
                </p:stCondLst>
                <p:endSync evt="end" delay="0">
                  <p:rtn val="all"/>
                </p:endSync>
                <p:childTnLst>
                  <p:par>
                    <p:cTn id="4748" fill="hold">
                      <p:stCondLst>
                        <p:cond delay="0"/>
                      </p:stCondLst>
                      <p:childTnLst>
                        <p:par>
                          <p:cTn id="4749" fill="hold">
                            <p:stCondLst>
                              <p:cond delay="0"/>
                            </p:stCondLst>
                            <p:childTnLst>
                              <p:par>
                                <p:cTn id="4750" presetID="1" presetClass="exit" presetSubtype="0" fill="hold" grpId="2" nodeType="withEffect">
                                  <p:stCondLst>
                                    <p:cond delay="0"/>
                                  </p:stCondLst>
                                  <p:childTnLst>
                                    <p:set>
                                      <p:cBhvr>
                                        <p:cTn id="4751" dur="1" fill="hold">
                                          <p:stCondLst>
                                            <p:cond delay="0"/>
                                          </p:stCondLst>
                                        </p:cTn>
                                        <p:tgtEl>
                                          <p:spTgt spid="460"/>
                                        </p:tgtEl>
                                        <p:attrNameLst>
                                          <p:attrName>style.visibility</p:attrName>
                                        </p:attrNameLst>
                                      </p:cBhvr>
                                      <p:to>
                                        <p:strVal val="hidden"/>
                                      </p:to>
                                    </p:set>
                                  </p:childTnLst>
                                </p:cTn>
                              </p:par>
                              <p:par>
                                <p:cTn id="4752" presetID="1" presetClass="exit" presetSubtype="0" fill="hold" grpId="2" nodeType="withEffect">
                                  <p:stCondLst>
                                    <p:cond delay="0"/>
                                  </p:stCondLst>
                                  <p:childTnLst>
                                    <p:set>
                                      <p:cBhvr>
                                        <p:cTn id="4753" dur="1" fill="hold">
                                          <p:stCondLst>
                                            <p:cond delay="0"/>
                                          </p:stCondLst>
                                        </p:cTn>
                                        <p:tgtEl>
                                          <p:spTgt spid="461"/>
                                        </p:tgtEl>
                                        <p:attrNameLst>
                                          <p:attrName>style.visibility</p:attrName>
                                        </p:attrNameLst>
                                      </p:cBhvr>
                                      <p:to>
                                        <p:strVal val="hidden"/>
                                      </p:to>
                                    </p:set>
                                  </p:childTnLst>
                                </p:cTn>
                              </p:par>
                              <p:par>
                                <p:cTn id="4754" presetID="1" presetClass="entr" presetSubtype="0" fill="hold" grpId="3" nodeType="withEffect">
                                  <p:stCondLst>
                                    <p:cond delay="0"/>
                                  </p:stCondLst>
                                  <p:childTnLst>
                                    <p:set>
                                      <p:cBhvr>
                                        <p:cTn id="4755" dur="1" fill="hold">
                                          <p:stCondLst>
                                            <p:cond delay="0"/>
                                          </p:stCondLst>
                                        </p:cTn>
                                        <p:tgtEl>
                                          <p:spTgt spid="463"/>
                                        </p:tgtEl>
                                        <p:attrNameLst>
                                          <p:attrName>style.visibility</p:attrName>
                                        </p:attrNameLst>
                                      </p:cBhvr>
                                      <p:to>
                                        <p:strVal val="visible"/>
                                      </p:to>
                                    </p:set>
                                  </p:childTnLst>
                                </p:cTn>
                              </p:par>
                              <p:par>
                                <p:cTn id="4756" presetID="1" presetClass="entr" presetSubtype="0" fill="hold" grpId="3" nodeType="withEffect">
                                  <p:stCondLst>
                                    <p:cond delay="0"/>
                                  </p:stCondLst>
                                  <p:childTnLst>
                                    <p:set>
                                      <p:cBhvr>
                                        <p:cTn id="4757" dur="1" fill="hold">
                                          <p:stCondLst>
                                            <p:cond delay="0"/>
                                          </p:stCondLst>
                                        </p:cTn>
                                        <p:tgtEl>
                                          <p:spTgt spid="462"/>
                                        </p:tgtEl>
                                        <p:attrNameLst>
                                          <p:attrName>style.visibility</p:attrName>
                                        </p:attrNameLst>
                                      </p:cBhvr>
                                      <p:to>
                                        <p:strVal val="visible"/>
                                      </p:to>
                                    </p:set>
                                  </p:childTnLst>
                                </p:cTn>
                              </p:par>
                            </p:childTnLst>
                          </p:cTn>
                        </p:par>
                      </p:childTnLst>
                    </p:cTn>
                  </p:par>
                </p:childTnLst>
              </p:cTn>
              <p:nextCondLst>
                <p:cond evt="onClick" delay="0">
                  <p:tgtEl>
                    <p:spTgt spid="460"/>
                  </p:tgtEl>
                </p:cond>
              </p:nextCondLst>
            </p:seq>
            <p:seq concurrent="1" nextAc="seek">
              <p:cTn id="4758" restart="whenNotActive" fill="hold" evtFilter="cancelBubble" nodeType="interactiveSeq">
                <p:stCondLst>
                  <p:cond evt="onClick" delay="0">
                    <p:tgtEl>
                      <p:spTgt spid="463"/>
                    </p:tgtEl>
                  </p:cond>
                </p:stCondLst>
                <p:endSync evt="end" delay="0">
                  <p:rtn val="all"/>
                </p:endSync>
                <p:childTnLst>
                  <p:par>
                    <p:cTn id="4759" fill="hold">
                      <p:stCondLst>
                        <p:cond delay="0"/>
                      </p:stCondLst>
                      <p:childTnLst>
                        <p:par>
                          <p:cTn id="4760" fill="hold">
                            <p:stCondLst>
                              <p:cond delay="0"/>
                            </p:stCondLst>
                            <p:childTnLst>
                              <p:par>
                                <p:cTn id="4761" presetID="1" presetClass="exit" presetSubtype="0" fill="hold" grpId="1" nodeType="withEffect">
                                  <p:stCondLst>
                                    <p:cond delay="0"/>
                                  </p:stCondLst>
                                  <p:childTnLst>
                                    <p:set>
                                      <p:cBhvr>
                                        <p:cTn id="4762" dur="1" fill="hold">
                                          <p:stCondLst>
                                            <p:cond delay="0"/>
                                          </p:stCondLst>
                                        </p:cTn>
                                        <p:tgtEl>
                                          <p:spTgt spid="463"/>
                                        </p:tgtEl>
                                        <p:attrNameLst>
                                          <p:attrName>style.visibility</p:attrName>
                                        </p:attrNameLst>
                                      </p:cBhvr>
                                      <p:to>
                                        <p:strVal val="hidden"/>
                                      </p:to>
                                    </p:set>
                                  </p:childTnLst>
                                </p:cTn>
                              </p:par>
                              <p:par>
                                <p:cTn id="4763" presetID="1" presetClass="exit" presetSubtype="0" fill="hold" grpId="1" nodeType="withEffect">
                                  <p:stCondLst>
                                    <p:cond delay="0"/>
                                  </p:stCondLst>
                                  <p:childTnLst>
                                    <p:set>
                                      <p:cBhvr>
                                        <p:cTn id="4764" dur="1" fill="hold">
                                          <p:stCondLst>
                                            <p:cond delay="0"/>
                                          </p:stCondLst>
                                        </p:cTn>
                                        <p:tgtEl>
                                          <p:spTgt spid="462"/>
                                        </p:tgtEl>
                                        <p:attrNameLst>
                                          <p:attrName>style.visibility</p:attrName>
                                        </p:attrNameLst>
                                      </p:cBhvr>
                                      <p:to>
                                        <p:strVal val="hidden"/>
                                      </p:to>
                                    </p:set>
                                  </p:childTnLst>
                                </p:cTn>
                              </p:par>
                              <p:par>
                                <p:cTn id="4765" presetID="1" presetClass="entr" presetSubtype="0" fill="hold" grpId="3" nodeType="withEffect">
                                  <p:stCondLst>
                                    <p:cond delay="0"/>
                                  </p:stCondLst>
                                  <p:childTnLst>
                                    <p:set>
                                      <p:cBhvr>
                                        <p:cTn id="4766" dur="1" fill="hold">
                                          <p:stCondLst>
                                            <p:cond delay="0"/>
                                          </p:stCondLst>
                                        </p:cTn>
                                        <p:tgtEl>
                                          <p:spTgt spid="461"/>
                                        </p:tgtEl>
                                        <p:attrNameLst>
                                          <p:attrName>style.visibility</p:attrName>
                                        </p:attrNameLst>
                                      </p:cBhvr>
                                      <p:to>
                                        <p:strVal val="visible"/>
                                      </p:to>
                                    </p:set>
                                  </p:childTnLst>
                                </p:cTn>
                              </p:par>
                              <p:par>
                                <p:cTn id="4767" presetID="1" presetClass="entr" presetSubtype="0" fill="hold" grpId="3" nodeType="withEffect">
                                  <p:stCondLst>
                                    <p:cond delay="0"/>
                                  </p:stCondLst>
                                  <p:childTnLst>
                                    <p:set>
                                      <p:cBhvr>
                                        <p:cTn id="4768" dur="1" fill="hold">
                                          <p:stCondLst>
                                            <p:cond delay="0"/>
                                          </p:stCondLst>
                                        </p:cTn>
                                        <p:tgtEl>
                                          <p:spTgt spid="460"/>
                                        </p:tgtEl>
                                        <p:attrNameLst>
                                          <p:attrName>style.visibility</p:attrName>
                                        </p:attrNameLst>
                                      </p:cBhvr>
                                      <p:to>
                                        <p:strVal val="visible"/>
                                      </p:to>
                                    </p:set>
                                  </p:childTnLst>
                                </p:cTn>
                              </p:par>
                            </p:childTnLst>
                          </p:cTn>
                        </p:par>
                      </p:childTnLst>
                    </p:cTn>
                  </p:par>
                </p:childTnLst>
              </p:cTn>
              <p:nextCondLst>
                <p:cond evt="onClick" delay="0">
                  <p:tgtEl>
                    <p:spTgt spid="463"/>
                  </p:tgtEl>
                </p:cond>
              </p:nextCondLst>
            </p:seq>
            <p:seq concurrent="1" nextAc="seek">
              <p:cTn id="4769" restart="whenNotActive" fill="hold" evtFilter="cancelBubble" nodeType="interactiveSeq">
                <p:stCondLst>
                  <p:cond evt="onClick" delay="0">
                    <p:tgtEl>
                      <p:spTgt spid="462"/>
                    </p:tgtEl>
                  </p:cond>
                </p:stCondLst>
                <p:endSync evt="end" delay="0">
                  <p:rtn val="all"/>
                </p:endSync>
                <p:childTnLst>
                  <p:par>
                    <p:cTn id="4770" fill="hold">
                      <p:stCondLst>
                        <p:cond delay="0"/>
                      </p:stCondLst>
                      <p:childTnLst>
                        <p:par>
                          <p:cTn id="4771" fill="hold">
                            <p:stCondLst>
                              <p:cond delay="0"/>
                            </p:stCondLst>
                            <p:childTnLst>
                              <p:par>
                                <p:cTn id="4772" presetID="1" presetClass="exit" presetSubtype="0" fill="hold" grpId="2" nodeType="withEffect">
                                  <p:stCondLst>
                                    <p:cond delay="0"/>
                                  </p:stCondLst>
                                  <p:childTnLst>
                                    <p:set>
                                      <p:cBhvr>
                                        <p:cTn id="4773" dur="1" fill="hold">
                                          <p:stCondLst>
                                            <p:cond delay="0"/>
                                          </p:stCondLst>
                                        </p:cTn>
                                        <p:tgtEl>
                                          <p:spTgt spid="462"/>
                                        </p:tgtEl>
                                        <p:attrNameLst>
                                          <p:attrName>style.visibility</p:attrName>
                                        </p:attrNameLst>
                                      </p:cBhvr>
                                      <p:to>
                                        <p:strVal val="hidden"/>
                                      </p:to>
                                    </p:set>
                                  </p:childTnLst>
                                </p:cTn>
                              </p:par>
                              <p:par>
                                <p:cTn id="4774" presetID="1" presetClass="exit" presetSubtype="0" fill="hold" grpId="2" nodeType="withEffect">
                                  <p:stCondLst>
                                    <p:cond delay="0"/>
                                  </p:stCondLst>
                                  <p:childTnLst>
                                    <p:set>
                                      <p:cBhvr>
                                        <p:cTn id="4775" dur="1" fill="hold">
                                          <p:stCondLst>
                                            <p:cond delay="0"/>
                                          </p:stCondLst>
                                        </p:cTn>
                                        <p:tgtEl>
                                          <p:spTgt spid="463"/>
                                        </p:tgtEl>
                                        <p:attrNameLst>
                                          <p:attrName>style.visibility</p:attrName>
                                        </p:attrNameLst>
                                      </p:cBhvr>
                                      <p:to>
                                        <p:strVal val="hidden"/>
                                      </p:to>
                                    </p:set>
                                  </p:childTnLst>
                                </p:cTn>
                              </p:par>
                              <p:par>
                                <p:cTn id="4776" presetID="1" presetClass="entr" presetSubtype="0" fill="hold" grpId="0" nodeType="withEffect">
                                  <p:stCondLst>
                                    <p:cond delay="0"/>
                                  </p:stCondLst>
                                  <p:childTnLst>
                                    <p:set>
                                      <p:cBhvr>
                                        <p:cTn id="4777" dur="1" fill="hold">
                                          <p:stCondLst>
                                            <p:cond delay="0"/>
                                          </p:stCondLst>
                                        </p:cTn>
                                        <p:tgtEl>
                                          <p:spTgt spid="465"/>
                                        </p:tgtEl>
                                        <p:attrNameLst>
                                          <p:attrName>style.visibility</p:attrName>
                                        </p:attrNameLst>
                                      </p:cBhvr>
                                      <p:to>
                                        <p:strVal val="visible"/>
                                      </p:to>
                                    </p:set>
                                  </p:childTnLst>
                                </p:cTn>
                              </p:par>
                              <p:par>
                                <p:cTn id="4778" presetID="1" presetClass="entr" presetSubtype="0" fill="hold" grpId="0" nodeType="withEffect">
                                  <p:stCondLst>
                                    <p:cond delay="0"/>
                                  </p:stCondLst>
                                  <p:childTnLst>
                                    <p:set>
                                      <p:cBhvr>
                                        <p:cTn id="4779" dur="1" fill="hold">
                                          <p:stCondLst>
                                            <p:cond delay="0"/>
                                          </p:stCondLst>
                                        </p:cTn>
                                        <p:tgtEl>
                                          <p:spTgt spid="464"/>
                                        </p:tgtEl>
                                        <p:attrNameLst>
                                          <p:attrName>style.visibility</p:attrName>
                                        </p:attrNameLst>
                                      </p:cBhvr>
                                      <p:to>
                                        <p:strVal val="visible"/>
                                      </p:to>
                                    </p:set>
                                  </p:childTnLst>
                                </p:cTn>
                              </p:par>
                            </p:childTnLst>
                          </p:cTn>
                        </p:par>
                      </p:childTnLst>
                    </p:cTn>
                  </p:par>
                </p:childTnLst>
              </p:cTn>
              <p:nextCondLst>
                <p:cond evt="onClick" delay="0">
                  <p:tgtEl>
                    <p:spTgt spid="462"/>
                  </p:tgtEl>
                </p:cond>
              </p:nextCondLst>
            </p:seq>
            <p:seq concurrent="1" nextAc="seek">
              <p:cTn id="4780" restart="whenNotActive" fill="hold" evtFilter="cancelBubble" nodeType="interactiveSeq">
                <p:stCondLst>
                  <p:cond evt="onClick" delay="0">
                    <p:tgtEl>
                      <p:spTgt spid="465"/>
                    </p:tgtEl>
                  </p:cond>
                </p:stCondLst>
                <p:endSync evt="end" delay="0">
                  <p:rtn val="all"/>
                </p:endSync>
                <p:childTnLst>
                  <p:par>
                    <p:cTn id="4781" fill="hold">
                      <p:stCondLst>
                        <p:cond delay="0"/>
                      </p:stCondLst>
                      <p:childTnLst>
                        <p:par>
                          <p:cTn id="4782" fill="hold">
                            <p:stCondLst>
                              <p:cond delay="0"/>
                            </p:stCondLst>
                            <p:childTnLst>
                              <p:par>
                                <p:cTn id="4783" presetID="1" presetClass="exit" presetSubtype="0" fill="hold" grpId="1" nodeType="withEffect">
                                  <p:stCondLst>
                                    <p:cond delay="0"/>
                                  </p:stCondLst>
                                  <p:childTnLst>
                                    <p:set>
                                      <p:cBhvr>
                                        <p:cTn id="4784" dur="1" fill="hold">
                                          <p:stCondLst>
                                            <p:cond delay="0"/>
                                          </p:stCondLst>
                                        </p:cTn>
                                        <p:tgtEl>
                                          <p:spTgt spid="465"/>
                                        </p:tgtEl>
                                        <p:attrNameLst>
                                          <p:attrName>style.visibility</p:attrName>
                                        </p:attrNameLst>
                                      </p:cBhvr>
                                      <p:to>
                                        <p:strVal val="hidden"/>
                                      </p:to>
                                    </p:set>
                                  </p:childTnLst>
                                </p:cTn>
                              </p:par>
                              <p:par>
                                <p:cTn id="4785" presetID="1" presetClass="exit" presetSubtype="0" fill="hold" grpId="1" nodeType="withEffect">
                                  <p:stCondLst>
                                    <p:cond delay="0"/>
                                  </p:stCondLst>
                                  <p:childTnLst>
                                    <p:set>
                                      <p:cBhvr>
                                        <p:cTn id="4786" dur="1" fill="hold">
                                          <p:stCondLst>
                                            <p:cond delay="0"/>
                                          </p:stCondLst>
                                        </p:cTn>
                                        <p:tgtEl>
                                          <p:spTgt spid="464"/>
                                        </p:tgtEl>
                                        <p:attrNameLst>
                                          <p:attrName>style.visibility</p:attrName>
                                        </p:attrNameLst>
                                      </p:cBhvr>
                                      <p:to>
                                        <p:strVal val="hidden"/>
                                      </p:to>
                                    </p:set>
                                  </p:childTnLst>
                                </p:cTn>
                              </p:par>
                              <p:par>
                                <p:cTn id="4787" presetID="1" presetClass="entr" presetSubtype="0" fill="hold" grpId="0" nodeType="withEffect">
                                  <p:stCondLst>
                                    <p:cond delay="0"/>
                                  </p:stCondLst>
                                  <p:childTnLst>
                                    <p:set>
                                      <p:cBhvr>
                                        <p:cTn id="4788" dur="1" fill="hold">
                                          <p:stCondLst>
                                            <p:cond delay="0"/>
                                          </p:stCondLst>
                                        </p:cTn>
                                        <p:tgtEl>
                                          <p:spTgt spid="463"/>
                                        </p:tgtEl>
                                        <p:attrNameLst>
                                          <p:attrName>style.visibility</p:attrName>
                                        </p:attrNameLst>
                                      </p:cBhvr>
                                      <p:to>
                                        <p:strVal val="visible"/>
                                      </p:to>
                                    </p:set>
                                  </p:childTnLst>
                                </p:cTn>
                              </p:par>
                              <p:par>
                                <p:cTn id="4789" presetID="1" presetClass="entr" presetSubtype="0" fill="hold" grpId="0" nodeType="withEffect">
                                  <p:stCondLst>
                                    <p:cond delay="0"/>
                                  </p:stCondLst>
                                  <p:childTnLst>
                                    <p:set>
                                      <p:cBhvr>
                                        <p:cTn id="4790" dur="1" fill="hold">
                                          <p:stCondLst>
                                            <p:cond delay="0"/>
                                          </p:stCondLst>
                                        </p:cTn>
                                        <p:tgtEl>
                                          <p:spTgt spid="462"/>
                                        </p:tgtEl>
                                        <p:attrNameLst>
                                          <p:attrName>style.visibility</p:attrName>
                                        </p:attrNameLst>
                                      </p:cBhvr>
                                      <p:to>
                                        <p:strVal val="visible"/>
                                      </p:to>
                                    </p:set>
                                  </p:childTnLst>
                                </p:cTn>
                              </p:par>
                            </p:childTnLst>
                          </p:cTn>
                        </p:par>
                      </p:childTnLst>
                    </p:cTn>
                  </p:par>
                </p:childTnLst>
              </p:cTn>
              <p:nextCondLst>
                <p:cond evt="onClick" delay="0">
                  <p:tgtEl>
                    <p:spTgt spid="465"/>
                  </p:tgtEl>
                </p:cond>
              </p:nextCondLst>
            </p:seq>
            <p:seq concurrent="1" nextAc="seek">
              <p:cTn id="4791" restart="whenNotActive" fill="hold" evtFilter="cancelBubble" nodeType="interactiveSeq">
                <p:stCondLst>
                  <p:cond evt="onClick" delay="0">
                    <p:tgtEl>
                      <p:spTgt spid="464"/>
                    </p:tgtEl>
                  </p:cond>
                </p:stCondLst>
                <p:endSync evt="end" delay="0">
                  <p:rtn val="all"/>
                </p:endSync>
                <p:childTnLst>
                  <p:par>
                    <p:cTn id="4792" fill="hold">
                      <p:stCondLst>
                        <p:cond delay="0"/>
                      </p:stCondLst>
                      <p:childTnLst>
                        <p:par>
                          <p:cTn id="4793" fill="hold">
                            <p:stCondLst>
                              <p:cond delay="0"/>
                            </p:stCondLst>
                            <p:childTnLst>
                              <p:par>
                                <p:cTn id="4794" presetID="1" presetClass="exit" presetSubtype="0" fill="hold" grpId="2" nodeType="withEffect">
                                  <p:stCondLst>
                                    <p:cond delay="0"/>
                                  </p:stCondLst>
                                  <p:childTnLst>
                                    <p:set>
                                      <p:cBhvr>
                                        <p:cTn id="4795" dur="1" fill="hold">
                                          <p:stCondLst>
                                            <p:cond delay="0"/>
                                          </p:stCondLst>
                                        </p:cTn>
                                        <p:tgtEl>
                                          <p:spTgt spid="464"/>
                                        </p:tgtEl>
                                        <p:attrNameLst>
                                          <p:attrName>style.visibility</p:attrName>
                                        </p:attrNameLst>
                                      </p:cBhvr>
                                      <p:to>
                                        <p:strVal val="hidden"/>
                                      </p:to>
                                    </p:set>
                                  </p:childTnLst>
                                </p:cTn>
                              </p:par>
                              <p:par>
                                <p:cTn id="4796" presetID="1" presetClass="exit" presetSubtype="0" fill="hold" grpId="2" nodeType="withEffect">
                                  <p:stCondLst>
                                    <p:cond delay="0"/>
                                  </p:stCondLst>
                                  <p:childTnLst>
                                    <p:set>
                                      <p:cBhvr>
                                        <p:cTn id="4797" dur="1" fill="hold">
                                          <p:stCondLst>
                                            <p:cond delay="0"/>
                                          </p:stCondLst>
                                        </p:cTn>
                                        <p:tgtEl>
                                          <p:spTgt spid="465"/>
                                        </p:tgtEl>
                                        <p:attrNameLst>
                                          <p:attrName>style.visibility</p:attrName>
                                        </p:attrNameLst>
                                      </p:cBhvr>
                                      <p:to>
                                        <p:strVal val="hidden"/>
                                      </p:to>
                                    </p:set>
                                  </p:childTnLst>
                                </p:cTn>
                              </p:par>
                              <p:par>
                                <p:cTn id="4798" presetID="1" presetClass="entr" presetSubtype="0" fill="hold" grpId="3" nodeType="withEffect">
                                  <p:stCondLst>
                                    <p:cond delay="0"/>
                                  </p:stCondLst>
                                  <p:childTnLst>
                                    <p:set>
                                      <p:cBhvr>
                                        <p:cTn id="4799" dur="1" fill="hold">
                                          <p:stCondLst>
                                            <p:cond delay="0"/>
                                          </p:stCondLst>
                                        </p:cTn>
                                        <p:tgtEl>
                                          <p:spTgt spid="467"/>
                                        </p:tgtEl>
                                        <p:attrNameLst>
                                          <p:attrName>style.visibility</p:attrName>
                                        </p:attrNameLst>
                                      </p:cBhvr>
                                      <p:to>
                                        <p:strVal val="visible"/>
                                      </p:to>
                                    </p:set>
                                  </p:childTnLst>
                                </p:cTn>
                              </p:par>
                              <p:par>
                                <p:cTn id="4800" presetID="1" presetClass="entr" presetSubtype="0" fill="hold" grpId="3" nodeType="withEffect">
                                  <p:stCondLst>
                                    <p:cond delay="0"/>
                                  </p:stCondLst>
                                  <p:childTnLst>
                                    <p:set>
                                      <p:cBhvr>
                                        <p:cTn id="4801" dur="1" fill="hold">
                                          <p:stCondLst>
                                            <p:cond delay="0"/>
                                          </p:stCondLst>
                                        </p:cTn>
                                        <p:tgtEl>
                                          <p:spTgt spid="466"/>
                                        </p:tgtEl>
                                        <p:attrNameLst>
                                          <p:attrName>style.visibility</p:attrName>
                                        </p:attrNameLst>
                                      </p:cBhvr>
                                      <p:to>
                                        <p:strVal val="visible"/>
                                      </p:to>
                                    </p:set>
                                  </p:childTnLst>
                                </p:cTn>
                              </p:par>
                            </p:childTnLst>
                          </p:cTn>
                        </p:par>
                      </p:childTnLst>
                    </p:cTn>
                  </p:par>
                </p:childTnLst>
              </p:cTn>
              <p:nextCondLst>
                <p:cond evt="onClick" delay="0">
                  <p:tgtEl>
                    <p:spTgt spid="464"/>
                  </p:tgtEl>
                </p:cond>
              </p:nextCondLst>
            </p:seq>
            <p:seq concurrent="1" nextAc="seek">
              <p:cTn id="4802" restart="whenNotActive" fill="hold" evtFilter="cancelBubble" nodeType="interactiveSeq">
                <p:stCondLst>
                  <p:cond evt="onClick" delay="0">
                    <p:tgtEl>
                      <p:spTgt spid="467"/>
                    </p:tgtEl>
                  </p:cond>
                </p:stCondLst>
                <p:endSync evt="end" delay="0">
                  <p:rtn val="all"/>
                </p:endSync>
                <p:childTnLst>
                  <p:par>
                    <p:cTn id="4803" fill="hold">
                      <p:stCondLst>
                        <p:cond delay="0"/>
                      </p:stCondLst>
                      <p:childTnLst>
                        <p:par>
                          <p:cTn id="4804" fill="hold">
                            <p:stCondLst>
                              <p:cond delay="0"/>
                            </p:stCondLst>
                            <p:childTnLst>
                              <p:par>
                                <p:cTn id="4805" presetID="1" presetClass="exit" presetSubtype="0" fill="hold" grpId="1" nodeType="withEffect">
                                  <p:stCondLst>
                                    <p:cond delay="0"/>
                                  </p:stCondLst>
                                  <p:childTnLst>
                                    <p:set>
                                      <p:cBhvr>
                                        <p:cTn id="4806" dur="1" fill="hold">
                                          <p:stCondLst>
                                            <p:cond delay="0"/>
                                          </p:stCondLst>
                                        </p:cTn>
                                        <p:tgtEl>
                                          <p:spTgt spid="467"/>
                                        </p:tgtEl>
                                        <p:attrNameLst>
                                          <p:attrName>style.visibility</p:attrName>
                                        </p:attrNameLst>
                                      </p:cBhvr>
                                      <p:to>
                                        <p:strVal val="hidden"/>
                                      </p:to>
                                    </p:set>
                                  </p:childTnLst>
                                </p:cTn>
                              </p:par>
                              <p:par>
                                <p:cTn id="4807" presetID="1" presetClass="exit" presetSubtype="0" fill="hold" grpId="1" nodeType="withEffect">
                                  <p:stCondLst>
                                    <p:cond delay="0"/>
                                  </p:stCondLst>
                                  <p:childTnLst>
                                    <p:set>
                                      <p:cBhvr>
                                        <p:cTn id="4808" dur="1" fill="hold">
                                          <p:stCondLst>
                                            <p:cond delay="0"/>
                                          </p:stCondLst>
                                        </p:cTn>
                                        <p:tgtEl>
                                          <p:spTgt spid="466"/>
                                        </p:tgtEl>
                                        <p:attrNameLst>
                                          <p:attrName>style.visibility</p:attrName>
                                        </p:attrNameLst>
                                      </p:cBhvr>
                                      <p:to>
                                        <p:strVal val="hidden"/>
                                      </p:to>
                                    </p:set>
                                  </p:childTnLst>
                                </p:cTn>
                              </p:par>
                              <p:par>
                                <p:cTn id="4809" presetID="1" presetClass="entr" presetSubtype="0" fill="hold" grpId="3" nodeType="withEffect">
                                  <p:stCondLst>
                                    <p:cond delay="0"/>
                                  </p:stCondLst>
                                  <p:childTnLst>
                                    <p:set>
                                      <p:cBhvr>
                                        <p:cTn id="4810" dur="1" fill="hold">
                                          <p:stCondLst>
                                            <p:cond delay="0"/>
                                          </p:stCondLst>
                                        </p:cTn>
                                        <p:tgtEl>
                                          <p:spTgt spid="465"/>
                                        </p:tgtEl>
                                        <p:attrNameLst>
                                          <p:attrName>style.visibility</p:attrName>
                                        </p:attrNameLst>
                                      </p:cBhvr>
                                      <p:to>
                                        <p:strVal val="visible"/>
                                      </p:to>
                                    </p:set>
                                  </p:childTnLst>
                                </p:cTn>
                              </p:par>
                              <p:par>
                                <p:cTn id="4811" presetID="1" presetClass="entr" presetSubtype="0" fill="hold" grpId="3" nodeType="withEffect">
                                  <p:stCondLst>
                                    <p:cond delay="0"/>
                                  </p:stCondLst>
                                  <p:childTnLst>
                                    <p:set>
                                      <p:cBhvr>
                                        <p:cTn id="4812" dur="1" fill="hold">
                                          <p:stCondLst>
                                            <p:cond delay="0"/>
                                          </p:stCondLst>
                                        </p:cTn>
                                        <p:tgtEl>
                                          <p:spTgt spid="464"/>
                                        </p:tgtEl>
                                        <p:attrNameLst>
                                          <p:attrName>style.visibility</p:attrName>
                                        </p:attrNameLst>
                                      </p:cBhvr>
                                      <p:to>
                                        <p:strVal val="visible"/>
                                      </p:to>
                                    </p:set>
                                  </p:childTnLst>
                                </p:cTn>
                              </p:par>
                            </p:childTnLst>
                          </p:cTn>
                        </p:par>
                      </p:childTnLst>
                    </p:cTn>
                  </p:par>
                </p:childTnLst>
              </p:cTn>
              <p:nextCondLst>
                <p:cond evt="onClick" delay="0">
                  <p:tgtEl>
                    <p:spTgt spid="467"/>
                  </p:tgtEl>
                </p:cond>
              </p:nextCondLst>
            </p:seq>
            <p:seq concurrent="1" nextAc="seek">
              <p:cTn id="4813" restart="whenNotActive" fill="hold" evtFilter="cancelBubble" nodeType="interactiveSeq">
                <p:stCondLst>
                  <p:cond evt="onClick" delay="0">
                    <p:tgtEl>
                      <p:spTgt spid="466"/>
                    </p:tgtEl>
                  </p:cond>
                </p:stCondLst>
                <p:endSync evt="end" delay="0">
                  <p:rtn val="all"/>
                </p:endSync>
                <p:childTnLst>
                  <p:par>
                    <p:cTn id="4814" fill="hold">
                      <p:stCondLst>
                        <p:cond delay="0"/>
                      </p:stCondLst>
                      <p:childTnLst>
                        <p:par>
                          <p:cTn id="4815" fill="hold">
                            <p:stCondLst>
                              <p:cond delay="0"/>
                            </p:stCondLst>
                            <p:childTnLst>
                              <p:par>
                                <p:cTn id="4816" presetID="1" presetClass="exit" presetSubtype="0" fill="hold" grpId="2" nodeType="withEffect">
                                  <p:stCondLst>
                                    <p:cond delay="0"/>
                                  </p:stCondLst>
                                  <p:childTnLst>
                                    <p:set>
                                      <p:cBhvr>
                                        <p:cTn id="4817" dur="1" fill="hold">
                                          <p:stCondLst>
                                            <p:cond delay="0"/>
                                          </p:stCondLst>
                                        </p:cTn>
                                        <p:tgtEl>
                                          <p:spTgt spid="466"/>
                                        </p:tgtEl>
                                        <p:attrNameLst>
                                          <p:attrName>style.visibility</p:attrName>
                                        </p:attrNameLst>
                                      </p:cBhvr>
                                      <p:to>
                                        <p:strVal val="hidden"/>
                                      </p:to>
                                    </p:set>
                                  </p:childTnLst>
                                </p:cTn>
                              </p:par>
                              <p:par>
                                <p:cTn id="4818" presetID="1" presetClass="exit" presetSubtype="0" fill="hold" grpId="2" nodeType="withEffect">
                                  <p:stCondLst>
                                    <p:cond delay="0"/>
                                  </p:stCondLst>
                                  <p:childTnLst>
                                    <p:set>
                                      <p:cBhvr>
                                        <p:cTn id="4819" dur="1" fill="hold">
                                          <p:stCondLst>
                                            <p:cond delay="0"/>
                                          </p:stCondLst>
                                        </p:cTn>
                                        <p:tgtEl>
                                          <p:spTgt spid="467"/>
                                        </p:tgtEl>
                                        <p:attrNameLst>
                                          <p:attrName>style.visibility</p:attrName>
                                        </p:attrNameLst>
                                      </p:cBhvr>
                                      <p:to>
                                        <p:strVal val="hidden"/>
                                      </p:to>
                                    </p:set>
                                  </p:childTnLst>
                                </p:cTn>
                              </p:par>
                              <p:par>
                                <p:cTn id="4820" presetID="1" presetClass="entr" presetSubtype="0" fill="hold" grpId="0" nodeType="withEffect">
                                  <p:stCondLst>
                                    <p:cond delay="0"/>
                                  </p:stCondLst>
                                  <p:childTnLst>
                                    <p:set>
                                      <p:cBhvr>
                                        <p:cTn id="4821" dur="1" fill="hold">
                                          <p:stCondLst>
                                            <p:cond delay="0"/>
                                          </p:stCondLst>
                                        </p:cTn>
                                        <p:tgtEl>
                                          <p:spTgt spid="469"/>
                                        </p:tgtEl>
                                        <p:attrNameLst>
                                          <p:attrName>style.visibility</p:attrName>
                                        </p:attrNameLst>
                                      </p:cBhvr>
                                      <p:to>
                                        <p:strVal val="visible"/>
                                      </p:to>
                                    </p:set>
                                  </p:childTnLst>
                                </p:cTn>
                              </p:par>
                              <p:par>
                                <p:cTn id="4822" presetID="1" presetClass="entr" presetSubtype="0" fill="hold" grpId="0" nodeType="withEffect">
                                  <p:stCondLst>
                                    <p:cond delay="0"/>
                                  </p:stCondLst>
                                  <p:childTnLst>
                                    <p:set>
                                      <p:cBhvr>
                                        <p:cTn id="4823" dur="1" fill="hold">
                                          <p:stCondLst>
                                            <p:cond delay="0"/>
                                          </p:stCondLst>
                                        </p:cTn>
                                        <p:tgtEl>
                                          <p:spTgt spid="468"/>
                                        </p:tgtEl>
                                        <p:attrNameLst>
                                          <p:attrName>style.visibility</p:attrName>
                                        </p:attrNameLst>
                                      </p:cBhvr>
                                      <p:to>
                                        <p:strVal val="visible"/>
                                      </p:to>
                                    </p:set>
                                  </p:childTnLst>
                                </p:cTn>
                              </p:par>
                            </p:childTnLst>
                          </p:cTn>
                        </p:par>
                      </p:childTnLst>
                    </p:cTn>
                  </p:par>
                </p:childTnLst>
              </p:cTn>
              <p:nextCondLst>
                <p:cond evt="onClick" delay="0">
                  <p:tgtEl>
                    <p:spTgt spid="466"/>
                  </p:tgtEl>
                </p:cond>
              </p:nextCondLst>
            </p:seq>
            <p:seq concurrent="1" nextAc="seek">
              <p:cTn id="4824" restart="whenNotActive" fill="hold" evtFilter="cancelBubble" nodeType="interactiveSeq">
                <p:stCondLst>
                  <p:cond evt="onClick" delay="0">
                    <p:tgtEl>
                      <p:spTgt spid="469"/>
                    </p:tgtEl>
                  </p:cond>
                </p:stCondLst>
                <p:endSync evt="end" delay="0">
                  <p:rtn val="all"/>
                </p:endSync>
                <p:childTnLst>
                  <p:par>
                    <p:cTn id="4825" fill="hold">
                      <p:stCondLst>
                        <p:cond delay="0"/>
                      </p:stCondLst>
                      <p:childTnLst>
                        <p:par>
                          <p:cTn id="4826" fill="hold">
                            <p:stCondLst>
                              <p:cond delay="0"/>
                            </p:stCondLst>
                            <p:childTnLst>
                              <p:par>
                                <p:cTn id="4827" presetID="1" presetClass="exit" presetSubtype="0" fill="hold" grpId="1" nodeType="withEffect">
                                  <p:stCondLst>
                                    <p:cond delay="0"/>
                                  </p:stCondLst>
                                  <p:childTnLst>
                                    <p:set>
                                      <p:cBhvr>
                                        <p:cTn id="4828" dur="1" fill="hold">
                                          <p:stCondLst>
                                            <p:cond delay="0"/>
                                          </p:stCondLst>
                                        </p:cTn>
                                        <p:tgtEl>
                                          <p:spTgt spid="469"/>
                                        </p:tgtEl>
                                        <p:attrNameLst>
                                          <p:attrName>style.visibility</p:attrName>
                                        </p:attrNameLst>
                                      </p:cBhvr>
                                      <p:to>
                                        <p:strVal val="hidden"/>
                                      </p:to>
                                    </p:set>
                                  </p:childTnLst>
                                </p:cTn>
                              </p:par>
                              <p:par>
                                <p:cTn id="4829" presetID="1" presetClass="exit" presetSubtype="0" fill="hold" grpId="1" nodeType="withEffect">
                                  <p:stCondLst>
                                    <p:cond delay="0"/>
                                  </p:stCondLst>
                                  <p:childTnLst>
                                    <p:set>
                                      <p:cBhvr>
                                        <p:cTn id="4830" dur="1" fill="hold">
                                          <p:stCondLst>
                                            <p:cond delay="0"/>
                                          </p:stCondLst>
                                        </p:cTn>
                                        <p:tgtEl>
                                          <p:spTgt spid="468"/>
                                        </p:tgtEl>
                                        <p:attrNameLst>
                                          <p:attrName>style.visibility</p:attrName>
                                        </p:attrNameLst>
                                      </p:cBhvr>
                                      <p:to>
                                        <p:strVal val="hidden"/>
                                      </p:to>
                                    </p:set>
                                  </p:childTnLst>
                                </p:cTn>
                              </p:par>
                              <p:par>
                                <p:cTn id="4831" presetID="1" presetClass="entr" presetSubtype="0" fill="hold" grpId="0" nodeType="withEffect">
                                  <p:stCondLst>
                                    <p:cond delay="0"/>
                                  </p:stCondLst>
                                  <p:childTnLst>
                                    <p:set>
                                      <p:cBhvr>
                                        <p:cTn id="4832" dur="1" fill="hold">
                                          <p:stCondLst>
                                            <p:cond delay="0"/>
                                          </p:stCondLst>
                                        </p:cTn>
                                        <p:tgtEl>
                                          <p:spTgt spid="467"/>
                                        </p:tgtEl>
                                        <p:attrNameLst>
                                          <p:attrName>style.visibility</p:attrName>
                                        </p:attrNameLst>
                                      </p:cBhvr>
                                      <p:to>
                                        <p:strVal val="visible"/>
                                      </p:to>
                                    </p:set>
                                  </p:childTnLst>
                                </p:cTn>
                              </p:par>
                              <p:par>
                                <p:cTn id="4833" presetID="1" presetClass="entr" presetSubtype="0" fill="hold" grpId="0" nodeType="withEffect">
                                  <p:stCondLst>
                                    <p:cond delay="0"/>
                                  </p:stCondLst>
                                  <p:childTnLst>
                                    <p:set>
                                      <p:cBhvr>
                                        <p:cTn id="4834" dur="1" fill="hold">
                                          <p:stCondLst>
                                            <p:cond delay="0"/>
                                          </p:stCondLst>
                                        </p:cTn>
                                        <p:tgtEl>
                                          <p:spTgt spid="466"/>
                                        </p:tgtEl>
                                        <p:attrNameLst>
                                          <p:attrName>style.visibility</p:attrName>
                                        </p:attrNameLst>
                                      </p:cBhvr>
                                      <p:to>
                                        <p:strVal val="visible"/>
                                      </p:to>
                                    </p:set>
                                  </p:childTnLst>
                                </p:cTn>
                              </p:par>
                            </p:childTnLst>
                          </p:cTn>
                        </p:par>
                      </p:childTnLst>
                    </p:cTn>
                  </p:par>
                </p:childTnLst>
              </p:cTn>
              <p:nextCondLst>
                <p:cond evt="onClick" delay="0">
                  <p:tgtEl>
                    <p:spTgt spid="469"/>
                  </p:tgtEl>
                </p:cond>
              </p:nextCondLst>
            </p:seq>
            <p:seq concurrent="1" nextAc="seek">
              <p:cTn id="4835" restart="whenNotActive" fill="hold" evtFilter="cancelBubble" nodeType="interactiveSeq">
                <p:stCondLst>
                  <p:cond evt="onClick" delay="0">
                    <p:tgtEl>
                      <p:spTgt spid="468"/>
                    </p:tgtEl>
                  </p:cond>
                </p:stCondLst>
                <p:endSync evt="end" delay="0">
                  <p:rtn val="all"/>
                </p:endSync>
                <p:childTnLst>
                  <p:par>
                    <p:cTn id="4836" fill="hold">
                      <p:stCondLst>
                        <p:cond delay="0"/>
                      </p:stCondLst>
                      <p:childTnLst>
                        <p:par>
                          <p:cTn id="4837" fill="hold">
                            <p:stCondLst>
                              <p:cond delay="0"/>
                            </p:stCondLst>
                            <p:childTnLst>
                              <p:par>
                                <p:cTn id="4838" presetID="1" presetClass="exit" presetSubtype="0" fill="hold" grpId="2" nodeType="withEffect">
                                  <p:stCondLst>
                                    <p:cond delay="0"/>
                                  </p:stCondLst>
                                  <p:childTnLst>
                                    <p:set>
                                      <p:cBhvr>
                                        <p:cTn id="4839" dur="1" fill="hold">
                                          <p:stCondLst>
                                            <p:cond delay="0"/>
                                          </p:stCondLst>
                                        </p:cTn>
                                        <p:tgtEl>
                                          <p:spTgt spid="468"/>
                                        </p:tgtEl>
                                        <p:attrNameLst>
                                          <p:attrName>style.visibility</p:attrName>
                                        </p:attrNameLst>
                                      </p:cBhvr>
                                      <p:to>
                                        <p:strVal val="hidden"/>
                                      </p:to>
                                    </p:set>
                                  </p:childTnLst>
                                </p:cTn>
                              </p:par>
                              <p:par>
                                <p:cTn id="4840" presetID="1" presetClass="exit" presetSubtype="0" fill="hold" grpId="2" nodeType="withEffect">
                                  <p:stCondLst>
                                    <p:cond delay="0"/>
                                  </p:stCondLst>
                                  <p:childTnLst>
                                    <p:set>
                                      <p:cBhvr>
                                        <p:cTn id="4841" dur="1" fill="hold">
                                          <p:stCondLst>
                                            <p:cond delay="0"/>
                                          </p:stCondLst>
                                        </p:cTn>
                                        <p:tgtEl>
                                          <p:spTgt spid="469"/>
                                        </p:tgtEl>
                                        <p:attrNameLst>
                                          <p:attrName>style.visibility</p:attrName>
                                        </p:attrNameLst>
                                      </p:cBhvr>
                                      <p:to>
                                        <p:strVal val="hidden"/>
                                      </p:to>
                                    </p:set>
                                  </p:childTnLst>
                                </p:cTn>
                              </p:par>
                              <p:par>
                                <p:cTn id="4842" presetID="1" presetClass="entr" presetSubtype="0" fill="hold" grpId="3" nodeType="withEffect">
                                  <p:stCondLst>
                                    <p:cond delay="0"/>
                                  </p:stCondLst>
                                  <p:childTnLst>
                                    <p:set>
                                      <p:cBhvr>
                                        <p:cTn id="4843" dur="1" fill="hold">
                                          <p:stCondLst>
                                            <p:cond delay="0"/>
                                          </p:stCondLst>
                                        </p:cTn>
                                        <p:tgtEl>
                                          <p:spTgt spid="471"/>
                                        </p:tgtEl>
                                        <p:attrNameLst>
                                          <p:attrName>style.visibility</p:attrName>
                                        </p:attrNameLst>
                                      </p:cBhvr>
                                      <p:to>
                                        <p:strVal val="visible"/>
                                      </p:to>
                                    </p:set>
                                  </p:childTnLst>
                                </p:cTn>
                              </p:par>
                              <p:par>
                                <p:cTn id="4844" presetID="1" presetClass="entr" presetSubtype="0" fill="hold" grpId="3" nodeType="withEffect">
                                  <p:stCondLst>
                                    <p:cond delay="0"/>
                                  </p:stCondLst>
                                  <p:childTnLst>
                                    <p:set>
                                      <p:cBhvr>
                                        <p:cTn id="4845" dur="1" fill="hold">
                                          <p:stCondLst>
                                            <p:cond delay="0"/>
                                          </p:stCondLst>
                                        </p:cTn>
                                        <p:tgtEl>
                                          <p:spTgt spid="470"/>
                                        </p:tgtEl>
                                        <p:attrNameLst>
                                          <p:attrName>style.visibility</p:attrName>
                                        </p:attrNameLst>
                                      </p:cBhvr>
                                      <p:to>
                                        <p:strVal val="visible"/>
                                      </p:to>
                                    </p:set>
                                  </p:childTnLst>
                                </p:cTn>
                              </p:par>
                            </p:childTnLst>
                          </p:cTn>
                        </p:par>
                      </p:childTnLst>
                    </p:cTn>
                  </p:par>
                </p:childTnLst>
              </p:cTn>
              <p:nextCondLst>
                <p:cond evt="onClick" delay="0">
                  <p:tgtEl>
                    <p:spTgt spid="468"/>
                  </p:tgtEl>
                </p:cond>
              </p:nextCondLst>
            </p:seq>
            <p:seq concurrent="1" nextAc="seek">
              <p:cTn id="4846" restart="whenNotActive" fill="hold" evtFilter="cancelBubble" nodeType="interactiveSeq">
                <p:stCondLst>
                  <p:cond evt="onClick" delay="0">
                    <p:tgtEl>
                      <p:spTgt spid="471"/>
                    </p:tgtEl>
                  </p:cond>
                </p:stCondLst>
                <p:endSync evt="end" delay="0">
                  <p:rtn val="all"/>
                </p:endSync>
                <p:childTnLst>
                  <p:par>
                    <p:cTn id="4847" fill="hold">
                      <p:stCondLst>
                        <p:cond delay="0"/>
                      </p:stCondLst>
                      <p:childTnLst>
                        <p:par>
                          <p:cTn id="4848" fill="hold">
                            <p:stCondLst>
                              <p:cond delay="0"/>
                            </p:stCondLst>
                            <p:childTnLst>
                              <p:par>
                                <p:cTn id="4849" presetID="1" presetClass="exit" presetSubtype="0" fill="hold" grpId="1" nodeType="withEffect">
                                  <p:stCondLst>
                                    <p:cond delay="0"/>
                                  </p:stCondLst>
                                  <p:childTnLst>
                                    <p:set>
                                      <p:cBhvr>
                                        <p:cTn id="4850" dur="1" fill="hold">
                                          <p:stCondLst>
                                            <p:cond delay="0"/>
                                          </p:stCondLst>
                                        </p:cTn>
                                        <p:tgtEl>
                                          <p:spTgt spid="471"/>
                                        </p:tgtEl>
                                        <p:attrNameLst>
                                          <p:attrName>style.visibility</p:attrName>
                                        </p:attrNameLst>
                                      </p:cBhvr>
                                      <p:to>
                                        <p:strVal val="hidden"/>
                                      </p:to>
                                    </p:set>
                                  </p:childTnLst>
                                </p:cTn>
                              </p:par>
                              <p:par>
                                <p:cTn id="4851" presetID="1" presetClass="exit" presetSubtype="0" fill="hold" grpId="1" nodeType="withEffect">
                                  <p:stCondLst>
                                    <p:cond delay="0"/>
                                  </p:stCondLst>
                                  <p:childTnLst>
                                    <p:set>
                                      <p:cBhvr>
                                        <p:cTn id="4852" dur="1" fill="hold">
                                          <p:stCondLst>
                                            <p:cond delay="0"/>
                                          </p:stCondLst>
                                        </p:cTn>
                                        <p:tgtEl>
                                          <p:spTgt spid="470"/>
                                        </p:tgtEl>
                                        <p:attrNameLst>
                                          <p:attrName>style.visibility</p:attrName>
                                        </p:attrNameLst>
                                      </p:cBhvr>
                                      <p:to>
                                        <p:strVal val="hidden"/>
                                      </p:to>
                                    </p:set>
                                  </p:childTnLst>
                                </p:cTn>
                              </p:par>
                              <p:par>
                                <p:cTn id="4853" presetID="1" presetClass="entr" presetSubtype="0" fill="hold" grpId="3" nodeType="withEffect">
                                  <p:stCondLst>
                                    <p:cond delay="0"/>
                                  </p:stCondLst>
                                  <p:childTnLst>
                                    <p:set>
                                      <p:cBhvr>
                                        <p:cTn id="4854" dur="1" fill="hold">
                                          <p:stCondLst>
                                            <p:cond delay="0"/>
                                          </p:stCondLst>
                                        </p:cTn>
                                        <p:tgtEl>
                                          <p:spTgt spid="469"/>
                                        </p:tgtEl>
                                        <p:attrNameLst>
                                          <p:attrName>style.visibility</p:attrName>
                                        </p:attrNameLst>
                                      </p:cBhvr>
                                      <p:to>
                                        <p:strVal val="visible"/>
                                      </p:to>
                                    </p:set>
                                  </p:childTnLst>
                                </p:cTn>
                              </p:par>
                              <p:par>
                                <p:cTn id="4855" presetID="1" presetClass="entr" presetSubtype="0" fill="hold" grpId="3" nodeType="withEffect">
                                  <p:stCondLst>
                                    <p:cond delay="0"/>
                                  </p:stCondLst>
                                  <p:childTnLst>
                                    <p:set>
                                      <p:cBhvr>
                                        <p:cTn id="4856" dur="1" fill="hold">
                                          <p:stCondLst>
                                            <p:cond delay="0"/>
                                          </p:stCondLst>
                                        </p:cTn>
                                        <p:tgtEl>
                                          <p:spTgt spid="468"/>
                                        </p:tgtEl>
                                        <p:attrNameLst>
                                          <p:attrName>style.visibility</p:attrName>
                                        </p:attrNameLst>
                                      </p:cBhvr>
                                      <p:to>
                                        <p:strVal val="visible"/>
                                      </p:to>
                                    </p:set>
                                  </p:childTnLst>
                                </p:cTn>
                              </p:par>
                            </p:childTnLst>
                          </p:cTn>
                        </p:par>
                      </p:childTnLst>
                    </p:cTn>
                  </p:par>
                </p:childTnLst>
              </p:cTn>
              <p:nextCondLst>
                <p:cond evt="onClick" delay="0">
                  <p:tgtEl>
                    <p:spTgt spid="471"/>
                  </p:tgtEl>
                </p:cond>
              </p:nextCondLst>
            </p:seq>
            <p:seq concurrent="1" nextAc="seek">
              <p:cTn id="4857" restart="whenNotActive" fill="hold" evtFilter="cancelBubble" nodeType="interactiveSeq">
                <p:stCondLst>
                  <p:cond evt="onClick" delay="0">
                    <p:tgtEl>
                      <p:spTgt spid="470"/>
                    </p:tgtEl>
                  </p:cond>
                </p:stCondLst>
                <p:endSync evt="end" delay="0">
                  <p:rtn val="all"/>
                </p:endSync>
                <p:childTnLst>
                  <p:par>
                    <p:cTn id="4858" fill="hold">
                      <p:stCondLst>
                        <p:cond delay="0"/>
                      </p:stCondLst>
                      <p:childTnLst>
                        <p:par>
                          <p:cTn id="4859" fill="hold">
                            <p:stCondLst>
                              <p:cond delay="0"/>
                            </p:stCondLst>
                            <p:childTnLst>
                              <p:par>
                                <p:cTn id="4860" presetID="1" presetClass="exit" presetSubtype="0" fill="hold" grpId="2" nodeType="withEffect">
                                  <p:stCondLst>
                                    <p:cond delay="0"/>
                                  </p:stCondLst>
                                  <p:childTnLst>
                                    <p:set>
                                      <p:cBhvr>
                                        <p:cTn id="4861" dur="1" fill="hold">
                                          <p:stCondLst>
                                            <p:cond delay="0"/>
                                          </p:stCondLst>
                                        </p:cTn>
                                        <p:tgtEl>
                                          <p:spTgt spid="470"/>
                                        </p:tgtEl>
                                        <p:attrNameLst>
                                          <p:attrName>style.visibility</p:attrName>
                                        </p:attrNameLst>
                                      </p:cBhvr>
                                      <p:to>
                                        <p:strVal val="hidden"/>
                                      </p:to>
                                    </p:set>
                                  </p:childTnLst>
                                </p:cTn>
                              </p:par>
                              <p:par>
                                <p:cTn id="4862" presetID="1" presetClass="exit" presetSubtype="0" fill="hold" grpId="2" nodeType="withEffect">
                                  <p:stCondLst>
                                    <p:cond delay="0"/>
                                  </p:stCondLst>
                                  <p:childTnLst>
                                    <p:set>
                                      <p:cBhvr>
                                        <p:cTn id="4863" dur="1" fill="hold">
                                          <p:stCondLst>
                                            <p:cond delay="0"/>
                                          </p:stCondLst>
                                        </p:cTn>
                                        <p:tgtEl>
                                          <p:spTgt spid="471"/>
                                        </p:tgtEl>
                                        <p:attrNameLst>
                                          <p:attrName>style.visibility</p:attrName>
                                        </p:attrNameLst>
                                      </p:cBhvr>
                                      <p:to>
                                        <p:strVal val="hidden"/>
                                      </p:to>
                                    </p:set>
                                  </p:childTnLst>
                                </p:cTn>
                              </p:par>
                              <p:par>
                                <p:cTn id="4864" presetID="1" presetClass="entr" presetSubtype="0" fill="hold" grpId="0" nodeType="withEffect">
                                  <p:stCondLst>
                                    <p:cond delay="0"/>
                                  </p:stCondLst>
                                  <p:childTnLst>
                                    <p:set>
                                      <p:cBhvr>
                                        <p:cTn id="4865" dur="1" fill="hold">
                                          <p:stCondLst>
                                            <p:cond delay="0"/>
                                          </p:stCondLst>
                                        </p:cTn>
                                        <p:tgtEl>
                                          <p:spTgt spid="472"/>
                                        </p:tgtEl>
                                        <p:attrNameLst>
                                          <p:attrName>style.visibility</p:attrName>
                                        </p:attrNameLst>
                                      </p:cBhvr>
                                      <p:to>
                                        <p:strVal val="visible"/>
                                      </p:to>
                                    </p:set>
                                  </p:childTnLst>
                                </p:cTn>
                              </p:par>
                              <p:par>
                                <p:cTn id="4866" presetID="1" presetClass="entr" presetSubtype="0" fill="hold" grpId="0" nodeType="withEffect">
                                  <p:stCondLst>
                                    <p:cond delay="0"/>
                                  </p:stCondLst>
                                  <p:childTnLst>
                                    <p:set>
                                      <p:cBhvr>
                                        <p:cTn id="4867" dur="1" fill="hold">
                                          <p:stCondLst>
                                            <p:cond delay="0"/>
                                          </p:stCondLst>
                                        </p:cTn>
                                        <p:tgtEl>
                                          <p:spTgt spid="473"/>
                                        </p:tgtEl>
                                        <p:attrNameLst>
                                          <p:attrName>style.visibility</p:attrName>
                                        </p:attrNameLst>
                                      </p:cBhvr>
                                      <p:to>
                                        <p:strVal val="visible"/>
                                      </p:to>
                                    </p:set>
                                  </p:childTnLst>
                                </p:cTn>
                              </p:par>
                            </p:childTnLst>
                          </p:cTn>
                        </p:par>
                      </p:childTnLst>
                    </p:cTn>
                  </p:par>
                </p:childTnLst>
              </p:cTn>
              <p:nextCondLst>
                <p:cond evt="onClick" delay="0">
                  <p:tgtEl>
                    <p:spTgt spid="470"/>
                  </p:tgtEl>
                </p:cond>
              </p:nextCondLst>
            </p:seq>
            <p:seq concurrent="1" nextAc="seek">
              <p:cTn id="4868" restart="whenNotActive" fill="hold" evtFilter="cancelBubble" nodeType="interactiveSeq">
                <p:stCondLst>
                  <p:cond evt="onClick" delay="0">
                    <p:tgtEl>
                      <p:spTgt spid="473"/>
                    </p:tgtEl>
                  </p:cond>
                </p:stCondLst>
                <p:endSync evt="end" delay="0">
                  <p:rtn val="all"/>
                </p:endSync>
                <p:childTnLst>
                  <p:par>
                    <p:cTn id="4869" fill="hold">
                      <p:stCondLst>
                        <p:cond delay="0"/>
                      </p:stCondLst>
                      <p:childTnLst>
                        <p:par>
                          <p:cTn id="4870" fill="hold">
                            <p:stCondLst>
                              <p:cond delay="0"/>
                            </p:stCondLst>
                            <p:childTnLst>
                              <p:par>
                                <p:cTn id="4871" presetID="1" presetClass="exit" presetSubtype="0" fill="hold" grpId="1" nodeType="withEffect">
                                  <p:stCondLst>
                                    <p:cond delay="0"/>
                                  </p:stCondLst>
                                  <p:childTnLst>
                                    <p:set>
                                      <p:cBhvr>
                                        <p:cTn id="4872" dur="1" fill="hold">
                                          <p:stCondLst>
                                            <p:cond delay="0"/>
                                          </p:stCondLst>
                                        </p:cTn>
                                        <p:tgtEl>
                                          <p:spTgt spid="472"/>
                                        </p:tgtEl>
                                        <p:attrNameLst>
                                          <p:attrName>style.visibility</p:attrName>
                                        </p:attrNameLst>
                                      </p:cBhvr>
                                      <p:to>
                                        <p:strVal val="hidden"/>
                                      </p:to>
                                    </p:set>
                                  </p:childTnLst>
                                </p:cTn>
                              </p:par>
                              <p:par>
                                <p:cTn id="4873" presetID="1" presetClass="exit" presetSubtype="0" fill="hold" grpId="1" nodeType="withEffect">
                                  <p:stCondLst>
                                    <p:cond delay="0"/>
                                  </p:stCondLst>
                                  <p:childTnLst>
                                    <p:set>
                                      <p:cBhvr>
                                        <p:cTn id="4874" dur="1" fill="hold">
                                          <p:stCondLst>
                                            <p:cond delay="0"/>
                                          </p:stCondLst>
                                        </p:cTn>
                                        <p:tgtEl>
                                          <p:spTgt spid="473"/>
                                        </p:tgtEl>
                                        <p:attrNameLst>
                                          <p:attrName>style.visibility</p:attrName>
                                        </p:attrNameLst>
                                      </p:cBhvr>
                                      <p:to>
                                        <p:strVal val="hidden"/>
                                      </p:to>
                                    </p:set>
                                  </p:childTnLst>
                                </p:cTn>
                              </p:par>
                              <p:par>
                                <p:cTn id="4875" presetID="1" presetClass="entr" presetSubtype="0" fill="hold" grpId="0" nodeType="withEffect">
                                  <p:stCondLst>
                                    <p:cond delay="0"/>
                                  </p:stCondLst>
                                  <p:childTnLst>
                                    <p:set>
                                      <p:cBhvr>
                                        <p:cTn id="4876" dur="1" fill="hold">
                                          <p:stCondLst>
                                            <p:cond delay="0"/>
                                          </p:stCondLst>
                                        </p:cTn>
                                        <p:tgtEl>
                                          <p:spTgt spid="471"/>
                                        </p:tgtEl>
                                        <p:attrNameLst>
                                          <p:attrName>style.visibility</p:attrName>
                                        </p:attrNameLst>
                                      </p:cBhvr>
                                      <p:to>
                                        <p:strVal val="visible"/>
                                      </p:to>
                                    </p:set>
                                  </p:childTnLst>
                                </p:cTn>
                              </p:par>
                              <p:par>
                                <p:cTn id="4877" presetID="1" presetClass="entr" presetSubtype="0" fill="hold" grpId="0" nodeType="withEffect">
                                  <p:stCondLst>
                                    <p:cond delay="0"/>
                                  </p:stCondLst>
                                  <p:childTnLst>
                                    <p:set>
                                      <p:cBhvr>
                                        <p:cTn id="4878" dur="1" fill="hold">
                                          <p:stCondLst>
                                            <p:cond delay="0"/>
                                          </p:stCondLst>
                                        </p:cTn>
                                        <p:tgtEl>
                                          <p:spTgt spid="470"/>
                                        </p:tgtEl>
                                        <p:attrNameLst>
                                          <p:attrName>style.visibility</p:attrName>
                                        </p:attrNameLst>
                                      </p:cBhvr>
                                      <p:to>
                                        <p:strVal val="visible"/>
                                      </p:to>
                                    </p:set>
                                  </p:childTnLst>
                                </p:cTn>
                              </p:par>
                            </p:childTnLst>
                          </p:cTn>
                        </p:par>
                      </p:childTnLst>
                    </p:cTn>
                  </p:par>
                </p:childTnLst>
              </p:cTn>
              <p:nextCondLst>
                <p:cond evt="onClick" delay="0">
                  <p:tgtEl>
                    <p:spTgt spid="473"/>
                  </p:tgtEl>
                </p:cond>
              </p:nextCondLst>
            </p:seq>
            <p:seq concurrent="1" nextAc="seek">
              <p:cTn id="4879" restart="whenNotActive" fill="hold" evtFilter="cancelBubble" nodeType="interactiveSeq">
                <p:stCondLst>
                  <p:cond evt="onClick" delay="0">
                    <p:tgtEl>
                      <p:spTgt spid="472"/>
                    </p:tgtEl>
                  </p:cond>
                </p:stCondLst>
                <p:endSync evt="end" delay="0">
                  <p:rtn val="all"/>
                </p:endSync>
                <p:childTnLst>
                  <p:par>
                    <p:cTn id="4880" fill="hold">
                      <p:stCondLst>
                        <p:cond delay="0"/>
                      </p:stCondLst>
                      <p:childTnLst>
                        <p:par>
                          <p:cTn id="4881" fill="hold">
                            <p:stCondLst>
                              <p:cond delay="0"/>
                            </p:stCondLst>
                            <p:childTnLst>
                              <p:par>
                                <p:cTn id="4882" presetID="1" presetClass="exit" presetSubtype="0" fill="hold" grpId="2" nodeType="withEffect">
                                  <p:stCondLst>
                                    <p:cond delay="0"/>
                                  </p:stCondLst>
                                  <p:childTnLst>
                                    <p:set>
                                      <p:cBhvr>
                                        <p:cTn id="4883" dur="1" fill="hold">
                                          <p:stCondLst>
                                            <p:cond delay="0"/>
                                          </p:stCondLst>
                                        </p:cTn>
                                        <p:tgtEl>
                                          <p:spTgt spid="472"/>
                                        </p:tgtEl>
                                        <p:attrNameLst>
                                          <p:attrName>style.visibility</p:attrName>
                                        </p:attrNameLst>
                                      </p:cBhvr>
                                      <p:to>
                                        <p:strVal val="hidden"/>
                                      </p:to>
                                    </p:set>
                                  </p:childTnLst>
                                </p:cTn>
                              </p:par>
                              <p:par>
                                <p:cTn id="4884" presetID="1" presetClass="exit" presetSubtype="0" fill="hold" grpId="3" nodeType="withEffect">
                                  <p:stCondLst>
                                    <p:cond delay="0"/>
                                  </p:stCondLst>
                                  <p:childTnLst>
                                    <p:set>
                                      <p:cBhvr>
                                        <p:cTn id="4885" dur="1" fill="hold">
                                          <p:stCondLst>
                                            <p:cond delay="0"/>
                                          </p:stCondLst>
                                        </p:cTn>
                                        <p:tgtEl>
                                          <p:spTgt spid="473"/>
                                        </p:tgtEl>
                                        <p:attrNameLst>
                                          <p:attrName>style.visibility</p:attrName>
                                        </p:attrNameLst>
                                      </p:cBhvr>
                                      <p:to>
                                        <p:strVal val="hidden"/>
                                      </p:to>
                                    </p:set>
                                  </p:childTnLst>
                                </p:cTn>
                              </p:par>
                              <p:par>
                                <p:cTn id="4886" presetID="1" presetClass="entr" presetSubtype="0" fill="hold" grpId="0" nodeType="withEffect">
                                  <p:stCondLst>
                                    <p:cond delay="0"/>
                                  </p:stCondLst>
                                  <p:childTnLst>
                                    <p:set>
                                      <p:cBhvr>
                                        <p:cTn id="4887" dur="1" fill="hold">
                                          <p:stCondLst>
                                            <p:cond delay="0"/>
                                          </p:stCondLst>
                                        </p:cTn>
                                        <p:tgtEl>
                                          <p:spTgt spid="475"/>
                                        </p:tgtEl>
                                        <p:attrNameLst>
                                          <p:attrName>style.visibility</p:attrName>
                                        </p:attrNameLst>
                                      </p:cBhvr>
                                      <p:to>
                                        <p:strVal val="visible"/>
                                      </p:to>
                                    </p:set>
                                  </p:childTnLst>
                                </p:cTn>
                              </p:par>
                              <p:par>
                                <p:cTn id="4888" presetID="1" presetClass="entr" presetSubtype="0" fill="hold" grpId="0" nodeType="withEffect">
                                  <p:stCondLst>
                                    <p:cond delay="0"/>
                                  </p:stCondLst>
                                  <p:childTnLst>
                                    <p:set>
                                      <p:cBhvr>
                                        <p:cTn id="4889" dur="1" fill="hold">
                                          <p:stCondLst>
                                            <p:cond delay="0"/>
                                          </p:stCondLst>
                                        </p:cTn>
                                        <p:tgtEl>
                                          <p:spTgt spid="474"/>
                                        </p:tgtEl>
                                        <p:attrNameLst>
                                          <p:attrName>style.visibility</p:attrName>
                                        </p:attrNameLst>
                                      </p:cBhvr>
                                      <p:to>
                                        <p:strVal val="visible"/>
                                      </p:to>
                                    </p:set>
                                  </p:childTnLst>
                                </p:cTn>
                              </p:par>
                            </p:childTnLst>
                          </p:cTn>
                        </p:par>
                      </p:childTnLst>
                    </p:cTn>
                  </p:par>
                </p:childTnLst>
              </p:cTn>
              <p:nextCondLst>
                <p:cond evt="onClick" delay="0">
                  <p:tgtEl>
                    <p:spTgt spid="472"/>
                  </p:tgtEl>
                </p:cond>
              </p:nextCondLst>
            </p:seq>
            <p:seq concurrent="1" nextAc="seek">
              <p:cTn id="4890" restart="whenNotActive" fill="hold" evtFilter="cancelBubble" nodeType="interactiveSeq">
                <p:stCondLst>
                  <p:cond evt="onClick" delay="0">
                    <p:tgtEl>
                      <p:spTgt spid="475"/>
                    </p:tgtEl>
                  </p:cond>
                </p:stCondLst>
                <p:endSync evt="end" delay="0">
                  <p:rtn val="all"/>
                </p:endSync>
                <p:childTnLst>
                  <p:par>
                    <p:cTn id="4891" fill="hold">
                      <p:stCondLst>
                        <p:cond delay="0"/>
                      </p:stCondLst>
                      <p:childTnLst>
                        <p:par>
                          <p:cTn id="4892" fill="hold">
                            <p:stCondLst>
                              <p:cond delay="0"/>
                            </p:stCondLst>
                            <p:childTnLst>
                              <p:par>
                                <p:cTn id="4893" presetID="1" presetClass="exit" presetSubtype="0" fill="hold" grpId="1" nodeType="withEffect">
                                  <p:stCondLst>
                                    <p:cond delay="0"/>
                                  </p:stCondLst>
                                  <p:childTnLst>
                                    <p:set>
                                      <p:cBhvr>
                                        <p:cTn id="4894" dur="1" fill="hold">
                                          <p:stCondLst>
                                            <p:cond delay="0"/>
                                          </p:stCondLst>
                                        </p:cTn>
                                        <p:tgtEl>
                                          <p:spTgt spid="475"/>
                                        </p:tgtEl>
                                        <p:attrNameLst>
                                          <p:attrName>style.visibility</p:attrName>
                                        </p:attrNameLst>
                                      </p:cBhvr>
                                      <p:to>
                                        <p:strVal val="hidden"/>
                                      </p:to>
                                    </p:set>
                                  </p:childTnLst>
                                </p:cTn>
                              </p:par>
                              <p:par>
                                <p:cTn id="4895" presetID="1" presetClass="exit" presetSubtype="0" fill="hold" grpId="1" nodeType="withEffect">
                                  <p:stCondLst>
                                    <p:cond delay="0"/>
                                  </p:stCondLst>
                                  <p:childTnLst>
                                    <p:set>
                                      <p:cBhvr>
                                        <p:cTn id="4896" dur="1" fill="hold">
                                          <p:stCondLst>
                                            <p:cond delay="0"/>
                                          </p:stCondLst>
                                        </p:cTn>
                                        <p:tgtEl>
                                          <p:spTgt spid="474"/>
                                        </p:tgtEl>
                                        <p:attrNameLst>
                                          <p:attrName>style.visibility</p:attrName>
                                        </p:attrNameLst>
                                      </p:cBhvr>
                                      <p:to>
                                        <p:strVal val="hidden"/>
                                      </p:to>
                                    </p:set>
                                  </p:childTnLst>
                                </p:cTn>
                              </p:par>
                              <p:par>
                                <p:cTn id="4897" presetID="1" presetClass="entr" presetSubtype="0" fill="hold" grpId="3" nodeType="withEffect">
                                  <p:stCondLst>
                                    <p:cond delay="0"/>
                                  </p:stCondLst>
                                  <p:childTnLst>
                                    <p:set>
                                      <p:cBhvr>
                                        <p:cTn id="4898" dur="1" fill="hold">
                                          <p:stCondLst>
                                            <p:cond delay="0"/>
                                          </p:stCondLst>
                                        </p:cTn>
                                        <p:tgtEl>
                                          <p:spTgt spid="472"/>
                                        </p:tgtEl>
                                        <p:attrNameLst>
                                          <p:attrName>style.visibility</p:attrName>
                                        </p:attrNameLst>
                                      </p:cBhvr>
                                      <p:to>
                                        <p:strVal val="visible"/>
                                      </p:to>
                                    </p:set>
                                  </p:childTnLst>
                                </p:cTn>
                              </p:par>
                              <p:par>
                                <p:cTn id="4899" presetID="1" presetClass="entr" presetSubtype="0" fill="hold" grpId="2" nodeType="withEffect">
                                  <p:stCondLst>
                                    <p:cond delay="0"/>
                                  </p:stCondLst>
                                  <p:childTnLst>
                                    <p:set>
                                      <p:cBhvr>
                                        <p:cTn id="4900" dur="1" fill="hold">
                                          <p:stCondLst>
                                            <p:cond delay="0"/>
                                          </p:stCondLst>
                                        </p:cTn>
                                        <p:tgtEl>
                                          <p:spTgt spid="473"/>
                                        </p:tgtEl>
                                        <p:attrNameLst>
                                          <p:attrName>style.visibility</p:attrName>
                                        </p:attrNameLst>
                                      </p:cBhvr>
                                      <p:to>
                                        <p:strVal val="visible"/>
                                      </p:to>
                                    </p:set>
                                  </p:childTnLst>
                                </p:cTn>
                              </p:par>
                            </p:childTnLst>
                          </p:cTn>
                        </p:par>
                      </p:childTnLst>
                    </p:cTn>
                  </p:par>
                </p:childTnLst>
              </p:cTn>
              <p:nextCondLst>
                <p:cond evt="onClick" delay="0">
                  <p:tgtEl>
                    <p:spTgt spid="475"/>
                  </p:tgtEl>
                </p:cond>
              </p:nextCondLst>
            </p:seq>
            <p:seq concurrent="1" nextAc="seek">
              <p:cTn id="4901" restart="whenNotActive" fill="hold" evtFilter="cancelBubble" nodeType="interactiveSeq">
                <p:stCondLst>
                  <p:cond evt="onClick" delay="0">
                    <p:tgtEl>
                      <p:spTgt spid="474"/>
                    </p:tgtEl>
                  </p:cond>
                </p:stCondLst>
                <p:endSync evt="end" delay="0">
                  <p:rtn val="all"/>
                </p:endSync>
                <p:childTnLst>
                  <p:par>
                    <p:cTn id="4902" fill="hold">
                      <p:stCondLst>
                        <p:cond delay="0"/>
                      </p:stCondLst>
                      <p:childTnLst>
                        <p:par>
                          <p:cTn id="4903" fill="hold">
                            <p:stCondLst>
                              <p:cond delay="0"/>
                            </p:stCondLst>
                            <p:childTnLst>
                              <p:par>
                                <p:cTn id="4904" presetID="1" presetClass="exit" presetSubtype="0" fill="hold" grpId="2" nodeType="withEffect">
                                  <p:stCondLst>
                                    <p:cond delay="0"/>
                                  </p:stCondLst>
                                  <p:childTnLst>
                                    <p:set>
                                      <p:cBhvr>
                                        <p:cTn id="4905" dur="1" fill="hold">
                                          <p:stCondLst>
                                            <p:cond delay="0"/>
                                          </p:stCondLst>
                                        </p:cTn>
                                        <p:tgtEl>
                                          <p:spTgt spid="474"/>
                                        </p:tgtEl>
                                        <p:attrNameLst>
                                          <p:attrName>style.visibility</p:attrName>
                                        </p:attrNameLst>
                                      </p:cBhvr>
                                      <p:to>
                                        <p:strVal val="hidden"/>
                                      </p:to>
                                    </p:set>
                                  </p:childTnLst>
                                </p:cTn>
                              </p:par>
                              <p:par>
                                <p:cTn id="4906" presetID="1" presetClass="exit" presetSubtype="0" fill="hold" grpId="2" nodeType="withEffect">
                                  <p:stCondLst>
                                    <p:cond delay="0"/>
                                  </p:stCondLst>
                                  <p:childTnLst>
                                    <p:set>
                                      <p:cBhvr>
                                        <p:cTn id="4907" dur="1" fill="hold">
                                          <p:stCondLst>
                                            <p:cond delay="0"/>
                                          </p:stCondLst>
                                        </p:cTn>
                                        <p:tgtEl>
                                          <p:spTgt spid="475"/>
                                        </p:tgtEl>
                                        <p:attrNameLst>
                                          <p:attrName>style.visibility</p:attrName>
                                        </p:attrNameLst>
                                      </p:cBhvr>
                                      <p:to>
                                        <p:strVal val="hidden"/>
                                      </p:to>
                                    </p:set>
                                  </p:childTnLst>
                                </p:cTn>
                              </p:par>
                              <p:par>
                                <p:cTn id="4908" presetID="1" presetClass="entr" presetSubtype="0" fill="hold" grpId="3" nodeType="withEffect">
                                  <p:stCondLst>
                                    <p:cond delay="0"/>
                                  </p:stCondLst>
                                  <p:childTnLst>
                                    <p:set>
                                      <p:cBhvr>
                                        <p:cTn id="4909" dur="1" fill="hold">
                                          <p:stCondLst>
                                            <p:cond delay="0"/>
                                          </p:stCondLst>
                                        </p:cTn>
                                        <p:tgtEl>
                                          <p:spTgt spid="477"/>
                                        </p:tgtEl>
                                        <p:attrNameLst>
                                          <p:attrName>style.visibility</p:attrName>
                                        </p:attrNameLst>
                                      </p:cBhvr>
                                      <p:to>
                                        <p:strVal val="visible"/>
                                      </p:to>
                                    </p:set>
                                  </p:childTnLst>
                                </p:cTn>
                              </p:par>
                              <p:par>
                                <p:cTn id="4910" presetID="1" presetClass="entr" presetSubtype="0" fill="hold" grpId="3" nodeType="withEffect">
                                  <p:stCondLst>
                                    <p:cond delay="0"/>
                                  </p:stCondLst>
                                  <p:childTnLst>
                                    <p:set>
                                      <p:cBhvr>
                                        <p:cTn id="4911" dur="1" fill="hold">
                                          <p:stCondLst>
                                            <p:cond delay="0"/>
                                          </p:stCondLst>
                                        </p:cTn>
                                        <p:tgtEl>
                                          <p:spTgt spid="476"/>
                                        </p:tgtEl>
                                        <p:attrNameLst>
                                          <p:attrName>style.visibility</p:attrName>
                                        </p:attrNameLst>
                                      </p:cBhvr>
                                      <p:to>
                                        <p:strVal val="visible"/>
                                      </p:to>
                                    </p:set>
                                  </p:childTnLst>
                                </p:cTn>
                              </p:par>
                            </p:childTnLst>
                          </p:cTn>
                        </p:par>
                      </p:childTnLst>
                    </p:cTn>
                  </p:par>
                </p:childTnLst>
              </p:cTn>
              <p:nextCondLst>
                <p:cond evt="onClick" delay="0">
                  <p:tgtEl>
                    <p:spTgt spid="474"/>
                  </p:tgtEl>
                </p:cond>
              </p:nextCondLst>
            </p:seq>
            <p:seq concurrent="1" nextAc="seek">
              <p:cTn id="4912" restart="whenNotActive" fill="hold" evtFilter="cancelBubble" nodeType="interactiveSeq">
                <p:stCondLst>
                  <p:cond evt="onClick" delay="0">
                    <p:tgtEl>
                      <p:spTgt spid="477"/>
                    </p:tgtEl>
                  </p:cond>
                </p:stCondLst>
                <p:endSync evt="end" delay="0">
                  <p:rtn val="all"/>
                </p:endSync>
                <p:childTnLst>
                  <p:par>
                    <p:cTn id="4913" fill="hold">
                      <p:stCondLst>
                        <p:cond delay="0"/>
                      </p:stCondLst>
                      <p:childTnLst>
                        <p:par>
                          <p:cTn id="4914" fill="hold">
                            <p:stCondLst>
                              <p:cond delay="0"/>
                            </p:stCondLst>
                            <p:childTnLst>
                              <p:par>
                                <p:cTn id="4915" presetID="1" presetClass="exit" presetSubtype="0" fill="hold" grpId="1" nodeType="withEffect">
                                  <p:stCondLst>
                                    <p:cond delay="0"/>
                                  </p:stCondLst>
                                  <p:childTnLst>
                                    <p:set>
                                      <p:cBhvr>
                                        <p:cTn id="4916" dur="1" fill="hold">
                                          <p:stCondLst>
                                            <p:cond delay="0"/>
                                          </p:stCondLst>
                                        </p:cTn>
                                        <p:tgtEl>
                                          <p:spTgt spid="477"/>
                                        </p:tgtEl>
                                        <p:attrNameLst>
                                          <p:attrName>style.visibility</p:attrName>
                                        </p:attrNameLst>
                                      </p:cBhvr>
                                      <p:to>
                                        <p:strVal val="hidden"/>
                                      </p:to>
                                    </p:set>
                                  </p:childTnLst>
                                </p:cTn>
                              </p:par>
                              <p:par>
                                <p:cTn id="4917" presetID="1" presetClass="exit" presetSubtype="0" fill="hold" grpId="1" nodeType="withEffect">
                                  <p:stCondLst>
                                    <p:cond delay="0"/>
                                  </p:stCondLst>
                                  <p:childTnLst>
                                    <p:set>
                                      <p:cBhvr>
                                        <p:cTn id="4918" dur="1" fill="hold">
                                          <p:stCondLst>
                                            <p:cond delay="0"/>
                                          </p:stCondLst>
                                        </p:cTn>
                                        <p:tgtEl>
                                          <p:spTgt spid="476"/>
                                        </p:tgtEl>
                                        <p:attrNameLst>
                                          <p:attrName>style.visibility</p:attrName>
                                        </p:attrNameLst>
                                      </p:cBhvr>
                                      <p:to>
                                        <p:strVal val="hidden"/>
                                      </p:to>
                                    </p:set>
                                  </p:childTnLst>
                                </p:cTn>
                              </p:par>
                              <p:par>
                                <p:cTn id="4919" presetID="1" presetClass="entr" presetSubtype="0" fill="hold" grpId="3" nodeType="withEffect">
                                  <p:stCondLst>
                                    <p:cond delay="0"/>
                                  </p:stCondLst>
                                  <p:childTnLst>
                                    <p:set>
                                      <p:cBhvr>
                                        <p:cTn id="4920" dur="1" fill="hold">
                                          <p:stCondLst>
                                            <p:cond delay="0"/>
                                          </p:stCondLst>
                                        </p:cTn>
                                        <p:tgtEl>
                                          <p:spTgt spid="475"/>
                                        </p:tgtEl>
                                        <p:attrNameLst>
                                          <p:attrName>style.visibility</p:attrName>
                                        </p:attrNameLst>
                                      </p:cBhvr>
                                      <p:to>
                                        <p:strVal val="visible"/>
                                      </p:to>
                                    </p:set>
                                  </p:childTnLst>
                                </p:cTn>
                              </p:par>
                              <p:par>
                                <p:cTn id="4921" presetID="1" presetClass="entr" presetSubtype="0" fill="hold" grpId="3" nodeType="withEffect">
                                  <p:stCondLst>
                                    <p:cond delay="0"/>
                                  </p:stCondLst>
                                  <p:childTnLst>
                                    <p:set>
                                      <p:cBhvr>
                                        <p:cTn id="4922" dur="1" fill="hold">
                                          <p:stCondLst>
                                            <p:cond delay="0"/>
                                          </p:stCondLst>
                                        </p:cTn>
                                        <p:tgtEl>
                                          <p:spTgt spid="474"/>
                                        </p:tgtEl>
                                        <p:attrNameLst>
                                          <p:attrName>style.visibility</p:attrName>
                                        </p:attrNameLst>
                                      </p:cBhvr>
                                      <p:to>
                                        <p:strVal val="visible"/>
                                      </p:to>
                                    </p:set>
                                  </p:childTnLst>
                                </p:cTn>
                              </p:par>
                            </p:childTnLst>
                          </p:cTn>
                        </p:par>
                      </p:childTnLst>
                    </p:cTn>
                  </p:par>
                </p:childTnLst>
              </p:cTn>
              <p:nextCondLst>
                <p:cond evt="onClick" delay="0">
                  <p:tgtEl>
                    <p:spTgt spid="477"/>
                  </p:tgtEl>
                </p:cond>
              </p:nextCondLst>
            </p:seq>
            <p:seq concurrent="1" nextAc="seek">
              <p:cTn id="4923" restart="whenNotActive" fill="hold" evtFilter="cancelBubble" nodeType="interactiveSeq">
                <p:stCondLst>
                  <p:cond evt="onClick" delay="0">
                    <p:tgtEl>
                      <p:spTgt spid="476"/>
                    </p:tgtEl>
                  </p:cond>
                </p:stCondLst>
                <p:endSync evt="end" delay="0">
                  <p:rtn val="all"/>
                </p:endSync>
                <p:childTnLst>
                  <p:par>
                    <p:cTn id="4924" fill="hold">
                      <p:stCondLst>
                        <p:cond delay="0"/>
                      </p:stCondLst>
                      <p:childTnLst>
                        <p:par>
                          <p:cTn id="4925" fill="hold">
                            <p:stCondLst>
                              <p:cond delay="0"/>
                            </p:stCondLst>
                            <p:childTnLst>
                              <p:par>
                                <p:cTn id="4926" presetID="1" presetClass="exit" presetSubtype="0" fill="hold" grpId="2" nodeType="withEffect">
                                  <p:stCondLst>
                                    <p:cond delay="0"/>
                                  </p:stCondLst>
                                  <p:childTnLst>
                                    <p:set>
                                      <p:cBhvr>
                                        <p:cTn id="4927" dur="1" fill="hold">
                                          <p:stCondLst>
                                            <p:cond delay="0"/>
                                          </p:stCondLst>
                                        </p:cTn>
                                        <p:tgtEl>
                                          <p:spTgt spid="476"/>
                                        </p:tgtEl>
                                        <p:attrNameLst>
                                          <p:attrName>style.visibility</p:attrName>
                                        </p:attrNameLst>
                                      </p:cBhvr>
                                      <p:to>
                                        <p:strVal val="hidden"/>
                                      </p:to>
                                    </p:set>
                                  </p:childTnLst>
                                </p:cTn>
                              </p:par>
                              <p:par>
                                <p:cTn id="4928" presetID="1" presetClass="exit" presetSubtype="0" fill="hold" grpId="2" nodeType="withEffect">
                                  <p:stCondLst>
                                    <p:cond delay="0"/>
                                  </p:stCondLst>
                                  <p:childTnLst>
                                    <p:set>
                                      <p:cBhvr>
                                        <p:cTn id="4929" dur="1" fill="hold">
                                          <p:stCondLst>
                                            <p:cond delay="0"/>
                                          </p:stCondLst>
                                        </p:cTn>
                                        <p:tgtEl>
                                          <p:spTgt spid="477"/>
                                        </p:tgtEl>
                                        <p:attrNameLst>
                                          <p:attrName>style.visibility</p:attrName>
                                        </p:attrNameLst>
                                      </p:cBhvr>
                                      <p:to>
                                        <p:strVal val="hidden"/>
                                      </p:to>
                                    </p:set>
                                  </p:childTnLst>
                                </p:cTn>
                              </p:par>
                              <p:par>
                                <p:cTn id="4930" presetID="1" presetClass="entr" presetSubtype="0" fill="hold" grpId="3" nodeType="withEffect">
                                  <p:stCondLst>
                                    <p:cond delay="0"/>
                                  </p:stCondLst>
                                  <p:childTnLst>
                                    <p:set>
                                      <p:cBhvr>
                                        <p:cTn id="4931" dur="1" fill="hold">
                                          <p:stCondLst>
                                            <p:cond delay="0"/>
                                          </p:stCondLst>
                                        </p:cTn>
                                        <p:tgtEl>
                                          <p:spTgt spid="479"/>
                                        </p:tgtEl>
                                        <p:attrNameLst>
                                          <p:attrName>style.visibility</p:attrName>
                                        </p:attrNameLst>
                                      </p:cBhvr>
                                      <p:to>
                                        <p:strVal val="visible"/>
                                      </p:to>
                                    </p:set>
                                  </p:childTnLst>
                                </p:cTn>
                              </p:par>
                              <p:par>
                                <p:cTn id="4932" presetID="1" presetClass="entr" presetSubtype="0" fill="hold" grpId="3" nodeType="withEffect">
                                  <p:stCondLst>
                                    <p:cond delay="0"/>
                                  </p:stCondLst>
                                  <p:childTnLst>
                                    <p:set>
                                      <p:cBhvr>
                                        <p:cTn id="4933" dur="1" fill="hold">
                                          <p:stCondLst>
                                            <p:cond delay="0"/>
                                          </p:stCondLst>
                                        </p:cTn>
                                        <p:tgtEl>
                                          <p:spTgt spid="478"/>
                                        </p:tgtEl>
                                        <p:attrNameLst>
                                          <p:attrName>style.visibility</p:attrName>
                                        </p:attrNameLst>
                                      </p:cBhvr>
                                      <p:to>
                                        <p:strVal val="visible"/>
                                      </p:to>
                                    </p:set>
                                  </p:childTnLst>
                                </p:cTn>
                              </p:par>
                            </p:childTnLst>
                          </p:cTn>
                        </p:par>
                      </p:childTnLst>
                    </p:cTn>
                  </p:par>
                </p:childTnLst>
              </p:cTn>
              <p:nextCondLst>
                <p:cond evt="onClick" delay="0">
                  <p:tgtEl>
                    <p:spTgt spid="476"/>
                  </p:tgtEl>
                </p:cond>
              </p:nextCondLst>
            </p:seq>
            <p:seq concurrent="1" nextAc="seek">
              <p:cTn id="4934" restart="whenNotActive" fill="hold" evtFilter="cancelBubble" nodeType="interactiveSeq">
                <p:stCondLst>
                  <p:cond evt="onClick" delay="0">
                    <p:tgtEl>
                      <p:spTgt spid="479"/>
                    </p:tgtEl>
                  </p:cond>
                </p:stCondLst>
                <p:endSync evt="end" delay="0">
                  <p:rtn val="all"/>
                </p:endSync>
                <p:childTnLst>
                  <p:par>
                    <p:cTn id="4935" fill="hold">
                      <p:stCondLst>
                        <p:cond delay="0"/>
                      </p:stCondLst>
                      <p:childTnLst>
                        <p:par>
                          <p:cTn id="4936" fill="hold">
                            <p:stCondLst>
                              <p:cond delay="0"/>
                            </p:stCondLst>
                            <p:childTnLst>
                              <p:par>
                                <p:cTn id="4937" presetID="1" presetClass="exit" presetSubtype="0" fill="hold" grpId="1" nodeType="withEffect">
                                  <p:stCondLst>
                                    <p:cond delay="0"/>
                                  </p:stCondLst>
                                  <p:childTnLst>
                                    <p:set>
                                      <p:cBhvr>
                                        <p:cTn id="4938" dur="1" fill="hold">
                                          <p:stCondLst>
                                            <p:cond delay="0"/>
                                          </p:stCondLst>
                                        </p:cTn>
                                        <p:tgtEl>
                                          <p:spTgt spid="479"/>
                                        </p:tgtEl>
                                        <p:attrNameLst>
                                          <p:attrName>style.visibility</p:attrName>
                                        </p:attrNameLst>
                                      </p:cBhvr>
                                      <p:to>
                                        <p:strVal val="hidden"/>
                                      </p:to>
                                    </p:set>
                                  </p:childTnLst>
                                </p:cTn>
                              </p:par>
                              <p:par>
                                <p:cTn id="4939" presetID="1" presetClass="exit" presetSubtype="0" fill="hold" grpId="1" nodeType="withEffect">
                                  <p:stCondLst>
                                    <p:cond delay="0"/>
                                  </p:stCondLst>
                                  <p:childTnLst>
                                    <p:set>
                                      <p:cBhvr>
                                        <p:cTn id="4940" dur="1" fill="hold">
                                          <p:stCondLst>
                                            <p:cond delay="0"/>
                                          </p:stCondLst>
                                        </p:cTn>
                                        <p:tgtEl>
                                          <p:spTgt spid="478"/>
                                        </p:tgtEl>
                                        <p:attrNameLst>
                                          <p:attrName>style.visibility</p:attrName>
                                        </p:attrNameLst>
                                      </p:cBhvr>
                                      <p:to>
                                        <p:strVal val="hidden"/>
                                      </p:to>
                                    </p:set>
                                  </p:childTnLst>
                                </p:cTn>
                              </p:par>
                              <p:par>
                                <p:cTn id="4941" presetID="1" presetClass="entr" presetSubtype="0" fill="hold" grpId="0" nodeType="withEffect">
                                  <p:stCondLst>
                                    <p:cond delay="0"/>
                                  </p:stCondLst>
                                  <p:childTnLst>
                                    <p:set>
                                      <p:cBhvr>
                                        <p:cTn id="4942" dur="1" fill="hold">
                                          <p:stCondLst>
                                            <p:cond delay="0"/>
                                          </p:stCondLst>
                                        </p:cTn>
                                        <p:tgtEl>
                                          <p:spTgt spid="477"/>
                                        </p:tgtEl>
                                        <p:attrNameLst>
                                          <p:attrName>style.visibility</p:attrName>
                                        </p:attrNameLst>
                                      </p:cBhvr>
                                      <p:to>
                                        <p:strVal val="visible"/>
                                      </p:to>
                                    </p:set>
                                  </p:childTnLst>
                                </p:cTn>
                              </p:par>
                              <p:par>
                                <p:cTn id="4943" presetID="1" presetClass="entr" presetSubtype="0" fill="hold" grpId="0" nodeType="withEffect">
                                  <p:stCondLst>
                                    <p:cond delay="0"/>
                                  </p:stCondLst>
                                  <p:childTnLst>
                                    <p:set>
                                      <p:cBhvr>
                                        <p:cTn id="4944" dur="1" fill="hold">
                                          <p:stCondLst>
                                            <p:cond delay="0"/>
                                          </p:stCondLst>
                                        </p:cTn>
                                        <p:tgtEl>
                                          <p:spTgt spid="476"/>
                                        </p:tgtEl>
                                        <p:attrNameLst>
                                          <p:attrName>style.visibility</p:attrName>
                                        </p:attrNameLst>
                                      </p:cBhvr>
                                      <p:to>
                                        <p:strVal val="visible"/>
                                      </p:to>
                                    </p:set>
                                  </p:childTnLst>
                                </p:cTn>
                              </p:par>
                            </p:childTnLst>
                          </p:cTn>
                        </p:par>
                      </p:childTnLst>
                    </p:cTn>
                  </p:par>
                </p:childTnLst>
              </p:cTn>
              <p:nextCondLst>
                <p:cond evt="onClick" delay="0">
                  <p:tgtEl>
                    <p:spTgt spid="479"/>
                  </p:tgtEl>
                </p:cond>
              </p:nextCondLst>
            </p:seq>
            <p:seq concurrent="1" nextAc="seek">
              <p:cTn id="4945" restart="whenNotActive" fill="hold" evtFilter="cancelBubble" nodeType="interactiveSeq">
                <p:stCondLst>
                  <p:cond evt="onClick" delay="0">
                    <p:tgtEl>
                      <p:spTgt spid="478"/>
                    </p:tgtEl>
                  </p:cond>
                </p:stCondLst>
                <p:endSync evt="end" delay="0">
                  <p:rtn val="all"/>
                </p:endSync>
                <p:childTnLst>
                  <p:par>
                    <p:cTn id="4946" fill="hold">
                      <p:stCondLst>
                        <p:cond delay="0"/>
                      </p:stCondLst>
                      <p:childTnLst>
                        <p:par>
                          <p:cTn id="4947" fill="hold">
                            <p:stCondLst>
                              <p:cond delay="0"/>
                            </p:stCondLst>
                            <p:childTnLst>
                              <p:par>
                                <p:cTn id="4948" presetID="1" presetClass="exit" presetSubtype="0" fill="hold" grpId="2" nodeType="withEffect">
                                  <p:stCondLst>
                                    <p:cond delay="0"/>
                                  </p:stCondLst>
                                  <p:childTnLst>
                                    <p:set>
                                      <p:cBhvr>
                                        <p:cTn id="4949" dur="1" fill="hold">
                                          <p:stCondLst>
                                            <p:cond delay="0"/>
                                          </p:stCondLst>
                                        </p:cTn>
                                        <p:tgtEl>
                                          <p:spTgt spid="478"/>
                                        </p:tgtEl>
                                        <p:attrNameLst>
                                          <p:attrName>style.visibility</p:attrName>
                                        </p:attrNameLst>
                                      </p:cBhvr>
                                      <p:to>
                                        <p:strVal val="hidden"/>
                                      </p:to>
                                    </p:set>
                                  </p:childTnLst>
                                </p:cTn>
                              </p:par>
                              <p:par>
                                <p:cTn id="4950" presetID="1" presetClass="exit" presetSubtype="0" fill="hold" grpId="2" nodeType="withEffect">
                                  <p:stCondLst>
                                    <p:cond delay="0"/>
                                  </p:stCondLst>
                                  <p:childTnLst>
                                    <p:set>
                                      <p:cBhvr>
                                        <p:cTn id="4951" dur="1" fill="hold">
                                          <p:stCondLst>
                                            <p:cond delay="0"/>
                                          </p:stCondLst>
                                        </p:cTn>
                                        <p:tgtEl>
                                          <p:spTgt spid="479"/>
                                        </p:tgtEl>
                                        <p:attrNameLst>
                                          <p:attrName>style.visibility</p:attrName>
                                        </p:attrNameLst>
                                      </p:cBhvr>
                                      <p:to>
                                        <p:strVal val="hidden"/>
                                      </p:to>
                                    </p:set>
                                  </p:childTnLst>
                                </p:cTn>
                              </p:par>
                              <p:par>
                                <p:cTn id="4952" presetID="1" presetClass="entr" presetSubtype="0" fill="hold" grpId="0" nodeType="withEffect">
                                  <p:stCondLst>
                                    <p:cond delay="0"/>
                                  </p:stCondLst>
                                  <p:childTnLst>
                                    <p:set>
                                      <p:cBhvr>
                                        <p:cTn id="4953" dur="1" fill="hold">
                                          <p:stCondLst>
                                            <p:cond delay="0"/>
                                          </p:stCondLst>
                                        </p:cTn>
                                        <p:tgtEl>
                                          <p:spTgt spid="481"/>
                                        </p:tgtEl>
                                        <p:attrNameLst>
                                          <p:attrName>style.visibility</p:attrName>
                                        </p:attrNameLst>
                                      </p:cBhvr>
                                      <p:to>
                                        <p:strVal val="visible"/>
                                      </p:to>
                                    </p:set>
                                  </p:childTnLst>
                                </p:cTn>
                              </p:par>
                              <p:par>
                                <p:cTn id="4954" presetID="1" presetClass="entr" presetSubtype="0" fill="hold" grpId="0" nodeType="withEffect">
                                  <p:stCondLst>
                                    <p:cond delay="0"/>
                                  </p:stCondLst>
                                  <p:childTnLst>
                                    <p:set>
                                      <p:cBhvr>
                                        <p:cTn id="4955" dur="1" fill="hold">
                                          <p:stCondLst>
                                            <p:cond delay="0"/>
                                          </p:stCondLst>
                                        </p:cTn>
                                        <p:tgtEl>
                                          <p:spTgt spid="480"/>
                                        </p:tgtEl>
                                        <p:attrNameLst>
                                          <p:attrName>style.visibility</p:attrName>
                                        </p:attrNameLst>
                                      </p:cBhvr>
                                      <p:to>
                                        <p:strVal val="visible"/>
                                      </p:to>
                                    </p:set>
                                  </p:childTnLst>
                                </p:cTn>
                              </p:par>
                            </p:childTnLst>
                          </p:cTn>
                        </p:par>
                      </p:childTnLst>
                    </p:cTn>
                  </p:par>
                </p:childTnLst>
              </p:cTn>
              <p:nextCondLst>
                <p:cond evt="onClick" delay="0">
                  <p:tgtEl>
                    <p:spTgt spid="478"/>
                  </p:tgtEl>
                </p:cond>
              </p:nextCondLst>
            </p:seq>
            <p:seq concurrent="1" nextAc="seek">
              <p:cTn id="4956" restart="whenNotActive" fill="hold" evtFilter="cancelBubble" nodeType="interactiveSeq">
                <p:stCondLst>
                  <p:cond evt="onClick" delay="0">
                    <p:tgtEl>
                      <p:spTgt spid="481"/>
                    </p:tgtEl>
                  </p:cond>
                </p:stCondLst>
                <p:endSync evt="end" delay="0">
                  <p:rtn val="all"/>
                </p:endSync>
                <p:childTnLst>
                  <p:par>
                    <p:cTn id="4957" fill="hold">
                      <p:stCondLst>
                        <p:cond delay="0"/>
                      </p:stCondLst>
                      <p:childTnLst>
                        <p:par>
                          <p:cTn id="4958" fill="hold">
                            <p:stCondLst>
                              <p:cond delay="0"/>
                            </p:stCondLst>
                            <p:childTnLst>
                              <p:par>
                                <p:cTn id="4959" presetID="1" presetClass="exit" presetSubtype="0" fill="hold" grpId="1" nodeType="withEffect">
                                  <p:stCondLst>
                                    <p:cond delay="0"/>
                                  </p:stCondLst>
                                  <p:childTnLst>
                                    <p:set>
                                      <p:cBhvr>
                                        <p:cTn id="4960" dur="1" fill="hold">
                                          <p:stCondLst>
                                            <p:cond delay="0"/>
                                          </p:stCondLst>
                                        </p:cTn>
                                        <p:tgtEl>
                                          <p:spTgt spid="481"/>
                                        </p:tgtEl>
                                        <p:attrNameLst>
                                          <p:attrName>style.visibility</p:attrName>
                                        </p:attrNameLst>
                                      </p:cBhvr>
                                      <p:to>
                                        <p:strVal val="hidden"/>
                                      </p:to>
                                    </p:set>
                                  </p:childTnLst>
                                </p:cTn>
                              </p:par>
                              <p:par>
                                <p:cTn id="4961" presetID="1" presetClass="exit" presetSubtype="0" fill="hold" grpId="1" nodeType="withEffect">
                                  <p:stCondLst>
                                    <p:cond delay="0"/>
                                  </p:stCondLst>
                                  <p:childTnLst>
                                    <p:set>
                                      <p:cBhvr>
                                        <p:cTn id="4962" dur="1" fill="hold">
                                          <p:stCondLst>
                                            <p:cond delay="0"/>
                                          </p:stCondLst>
                                        </p:cTn>
                                        <p:tgtEl>
                                          <p:spTgt spid="480"/>
                                        </p:tgtEl>
                                        <p:attrNameLst>
                                          <p:attrName>style.visibility</p:attrName>
                                        </p:attrNameLst>
                                      </p:cBhvr>
                                      <p:to>
                                        <p:strVal val="hidden"/>
                                      </p:to>
                                    </p:set>
                                  </p:childTnLst>
                                </p:cTn>
                              </p:par>
                              <p:par>
                                <p:cTn id="4963" presetID="1" presetClass="entr" presetSubtype="0" fill="hold" grpId="0" nodeType="withEffect">
                                  <p:stCondLst>
                                    <p:cond delay="0"/>
                                  </p:stCondLst>
                                  <p:childTnLst>
                                    <p:set>
                                      <p:cBhvr>
                                        <p:cTn id="4964" dur="1" fill="hold">
                                          <p:stCondLst>
                                            <p:cond delay="0"/>
                                          </p:stCondLst>
                                        </p:cTn>
                                        <p:tgtEl>
                                          <p:spTgt spid="479"/>
                                        </p:tgtEl>
                                        <p:attrNameLst>
                                          <p:attrName>style.visibility</p:attrName>
                                        </p:attrNameLst>
                                      </p:cBhvr>
                                      <p:to>
                                        <p:strVal val="visible"/>
                                      </p:to>
                                    </p:set>
                                  </p:childTnLst>
                                </p:cTn>
                              </p:par>
                              <p:par>
                                <p:cTn id="4965" presetID="1" presetClass="entr" presetSubtype="0" fill="hold" grpId="0" nodeType="withEffect">
                                  <p:stCondLst>
                                    <p:cond delay="0"/>
                                  </p:stCondLst>
                                  <p:childTnLst>
                                    <p:set>
                                      <p:cBhvr>
                                        <p:cTn id="4966" dur="1" fill="hold">
                                          <p:stCondLst>
                                            <p:cond delay="0"/>
                                          </p:stCondLst>
                                        </p:cTn>
                                        <p:tgtEl>
                                          <p:spTgt spid="478"/>
                                        </p:tgtEl>
                                        <p:attrNameLst>
                                          <p:attrName>style.visibility</p:attrName>
                                        </p:attrNameLst>
                                      </p:cBhvr>
                                      <p:to>
                                        <p:strVal val="visible"/>
                                      </p:to>
                                    </p:set>
                                  </p:childTnLst>
                                </p:cTn>
                              </p:par>
                            </p:childTnLst>
                          </p:cTn>
                        </p:par>
                      </p:childTnLst>
                    </p:cTn>
                  </p:par>
                </p:childTnLst>
              </p:cTn>
              <p:nextCondLst>
                <p:cond evt="onClick" delay="0">
                  <p:tgtEl>
                    <p:spTgt spid="481"/>
                  </p:tgtEl>
                </p:cond>
              </p:nextCondLst>
            </p:seq>
            <p:seq concurrent="1" nextAc="seek">
              <p:cTn id="4967" restart="whenNotActive" fill="hold" evtFilter="cancelBubble" nodeType="interactiveSeq">
                <p:stCondLst>
                  <p:cond evt="onClick" delay="0">
                    <p:tgtEl>
                      <p:spTgt spid="480"/>
                    </p:tgtEl>
                  </p:cond>
                </p:stCondLst>
                <p:endSync evt="end" delay="0">
                  <p:rtn val="all"/>
                </p:endSync>
                <p:childTnLst>
                  <p:par>
                    <p:cTn id="4968" fill="hold">
                      <p:stCondLst>
                        <p:cond delay="0"/>
                      </p:stCondLst>
                      <p:childTnLst>
                        <p:par>
                          <p:cTn id="4969" fill="hold">
                            <p:stCondLst>
                              <p:cond delay="0"/>
                            </p:stCondLst>
                            <p:childTnLst>
                              <p:par>
                                <p:cTn id="4970" presetID="1" presetClass="exit" presetSubtype="0" fill="hold" grpId="2" nodeType="withEffect">
                                  <p:stCondLst>
                                    <p:cond delay="0"/>
                                  </p:stCondLst>
                                  <p:childTnLst>
                                    <p:set>
                                      <p:cBhvr>
                                        <p:cTn id="4971" dur="1" fill="hold">
                                          <p:stCondLst>
                                            <p:cond delay="0"/>
                                          </p:stCondLst>
                                        </p:cTn>
                                        <p:tgtEl>
                                          <p:spTgt spid="480"/>
                                        </p:tgtEl>
                                        <p:attrNameLst>
                                          <p:attrName>style.visibility</p:attrName>
                                        </p:attrNameLst>
                                      </p:cBhvr>
                                      <p:to>
                                        <p:strVal val="hidden"/>
                                      </p:to>
                                    </p:set>
                                  </p:childTnLst>
                                </p:cTn>
                              </p:par>
                              <p:par>
                                <p:cTn id="4972" presetID="1" presetClass="exit" presetSubtype="0" fill="hold" grpId="2" nodeType="withEffect">
                                  <p:stCondLst>
                                    <p:cond delay="0"/>
                                  </p:stCondLst>
                                  <p:childTnLst>
                                    <p:set>
                                      <p:cBhvr>
                                        <p:cTn id="4973" dur="1" fill="hold">
                                          <p:stCondLst>
                                            <p:cond delay="0"/>
                                          </p:stCondLst>
                                        </p:cTn>
                                        <p:tgtEl>
                                          <p:spTgt spid="481"/>
                                        </p:tgtEl>
                                        <p:attrNameLst>
                                          <p:attrName>style.visibility</p:attrName>
                                        </p:attrNameLst>
                                      </p:cBhvr>
                                      <p:to>
                                        <p:strVal val="hidden"/>
                                      </p:to>
                                    </p:set>
                                  </p:childTnLst>
                                </p:cTn>
                              </p:par>
                              <p:par>
                                <p:cTn id="4974" presetID="1" presetClass="entr" presetSubtype="0" fill="hold" grpId="3" nodeType="withEffect">
                                  <p:stCondLst>
                                    <p:cond delay="0"/>
                                  </p:stCondLst>
                                  <p:childTnLst>
                                    <p:set>
                                      <p:cBhvr>
                                        <p:cTn id="4975" dur="1" fill="hold">
                                          <p:stCondLst>
                                            <p:cond delay="0"/>
                                          </p:stCondLst>
                                        </p:cTn>
                                        <p:tgtEl>
                                          <p:spTgt spid="483"/>
                                        </p:tgtEl>
                                        <p:attrNameLst>
                                          <p:attrName>style.visibility</p:attrName>
                                        </p:attrNameLst>
                                      </p:cBhvr>
                                      <p:to>
                                        <p:strVal val="visible"/>
                                      </p:to>
                                    </p:set>
                                  </p:childTnLst>
                                </p:cTn>
                              </p:par>
                              <p:par>
                                <p:cTn id="4976" presetID="1" presetClass="entr" presetSubtype="0" fill="hold" grpId="3" nodeType="withEffect">
                                  <p:stCondLst>
                                    <p:cond delay="0"/>
                                  </p:stCondLst>
                                  <p:childTnLst>
                                    <p:set>
                                      <p:cBhvr>
                                        <p:cTn id="4977" dur="1" fill="hold">
                                          <p:stCondLst>
                                            <p:cond delay="0"/>
                                          </p:stCondLst>
                                        </p:cTn>
                                        <p:tgtEl>
                                          <p:spTgt spid="482"/>
                                        </p:tgtEl>
                                        <p:attrNameLst>
                                          <p:attrName>style.visibility</p:attrName>
                                        </p:attrNameLst>
                                      </p:cBhvr>
                                      <p:to>
                                        <p:strVal val="visible"/>
                                      </p:to>
                                    </p:set>
                                  </p:childTnLst>
                                </p:cTn>
                              </p:par>
                            </p:childTnLst>
                          </p:cTn>
                        </p:par>
                      </p:childTnLst>
                    </p:cTn>
                  </p:par>
                </p:childTnLst>
              </p:cTn>
              <p:nextCondLst>
                <p:cond evt="onClick" delay="0">
                  <p:tgtEl>
                    <p:spTgt spid="480"/>
                  </p:tgtEl>
                </p:cond>
              </p:nextCondLst>
            </p:seq>
            <p:seq concurrent="1" nextAc="seek">
              <p:cTn id="4978" restart="whenNotActive" fill="hold" evtFilter="cancelBubble" nodeType="interactiveSeq">
                <p:stCondLst>
                  <p:cond evt="onClick" delay="0">
                    <p:tgtEl>
                      <p:spTgt spid="483"/>
                    </p:tgtEl>
                  </p:cond>
                </p:stCondLst>
                <p:endSync evt="end" delay="0">
                  <p:rtn val="all"/>
                </p:endSync>
                <p:childTnLst>
                  <p:par>
                    <p:cTn id="4979" fill="hold">
                      <p:stCondLst>
                        <p:cond delay="0"/>
                      </p:stCondLst>
                      <p:childTnLst>
                        <p:par>
                          <p:cTn id="4980" fill="hold">
                            <p:stCondLst>
                              <p:cond delay="0"/>
                            </p:stCondLst>
                            <p:childTnLst>
                              <p:par>
                                <p:cTn id="4981" presetID="1" presetClass="exit" presetSubtype="0" fill="hold" grpId="1" nodeType="withEffect">
                                  <p:stCondLst>
                                    <p:cond delay="0"/>
                                  </p:stCondLst>
                                  <p:childTnLst>
                                    <p:set>
                                      <p:cBhvr>
                                        <p:cTn id="4982" dur="1" fill="hold">
                                          <p:stCondLst>
                                            <p:cond delay="0"/>
                                          </p:stCondLst>
                                        </p:cTn>
                                        <p:tgtEl>
                                          <p:spTgt spid="483"/>
                                        </p:tgtEl>
                                        <p:attrNameLst>
                                          <p:attrName>style.visibility</p:attrName>
                                        </p:attrNameLst>
                                      </p:cBhvr>
                                      <p:to>
                                        <p:strVal val="hidden"/>
                                      </p:to>
                                    </p:set>
                                  </p:childTnLst>
                                </p:cTn>
                              </p:par>
                              <p:par>
                                <p:cTn id="4983" presetID="1" presetClass="exit" presetSubtype="0" fill="hold" grpId="1" nodeType="withEffect">
                                  <p:stCondLst>
                                    <p:cond delay="0"/>
                                  </p:stCondLst>
                                  <p:childTnLst>
                                    <p:set>
                                      <p:cBhvr>
                                        <p:cTn id="4984" dur="1" fill="hold">
                                          <p:stCondLst>
                                            <p:cond delay="0"/>
                                          </p:stCondLst>
                                        </p:cTn>
                                        <p:tgtEl>
                                          <p:spTgt spid="482"/>
                                        </p:tgtEl>
                                        <p:attrNameLst>
                                          <p:attrName>style.visibility</p:attrName>
                                        </p:attrNameLst>
                                      </p:cBhvr>
                                      <p:to>
                                        <p:strVal val="hidden"/>
                                      </p:to>
                                    </p:set>
                                  </p:childTnLst>
                                </p:cTn>
                              </p:par>
                              <p:par>
                                <p:cTn id="4985" presetID="1" presetClass="entr" presetSubtype="0" fill="hold" grpId="3" nodeType="withEffect">
                                  <p:stCondLst>
                                    <p:cond delay="0"/>
                                  </p:stCondLst>
                                  <p:childTnLst>
                                    <p:set>
                                      <p:cBhvr>
                                        <p:cTn id="4986" dur="1" fill="hold">
                                          <p:stCondLst>
                                            <p:cond delay="0"/>
                                          </p:stCondLst>
                                        </p:cTn>
                                        <p:tgtEl>
                                          <p:spTgt spid="481"/>
                                        </p:tgtEl>
                                        <p:attrNameLst>
                                          <p:attrName>style.visibility</p:attrName>
                                        </p:attrNameLst>
                                      </p:cBhvr>
                                      <p:to>
                                        <p:strVal val="visible"/>
                                      </p:to>
                                    </p:set>
                                  </p:childTnLst>
                                </p:cTn>
                              </p:par>
                              <p:par>
                                <p:cTn id="4987" presetID="1" presetClass="entr" presetSubtype="0" fill="hold" grpId="3" nodeType="withEffect">
                                  <p:stCondLst>
                                    <p:cond delay="0"/>
                                  </p:stCondLst>
                                  <p:childTnLst>
                                    <p:set>
                                      <p:cBhvr>
                                        <p:cTn id="4988" dur="1" fill="hold">
                                          <p:stCondLst>
                                            <p:cond delay="0"/>
                                          </p:stCondLst>
                                        </p:cTn>
                                        <p:tgtEl>
                                          <p:spTgt spid="480"/>
                                        </p:tgtEl>
                                        <p:attrNameLst>
                                          <p:attrName>style.visibility</p:attrName>
                                        </p:attrNameLst>
                                      </p:cBhvr>
                                      <p:to>
                                        <p:strVal val="visible"/>
                                      </p:to>
                                    </p:set>
                                  </p:childTnLst>
                                </p:cTn>
                              </p:par>
                            </p:childTnLst>
                          </p:cTn>
                        </p:par>
                      </p:childTnLst>
                    </p:cTn>
                  </p:par>
                </p:childTnLst>
              </p:cTn>
              <p:nextCondLst>
                <p:cond evt="onClick" delay="0">
                  <p:tgtEl>
                    <p:spTgt spid="483"/>
                  </p:tgtEl>
                </p:cond>
              </p:nextCondLst>
            </p:seq>
            <p:seq concurrent="1" nextAc="seek">
              <p:cTn id="4989" restart="whenNotActive" fill="hold" evtFilter="cancelBubble" nodeType="interactiveSeq">
                <p:stCondLst>
                  <p:cond evt="onClick" delay="0">
                    <p:tgtEl>
                      <p:spTgt spid="482"/>
                    </p:tgtEl>
                  </p:cond>
                </p:stCondLst>
                <p:endSync evt="end" delay="0">
                  <p:rtn val="all"/>
                </p:endSync>
                <p:childTnLst>
                  <p:par>
                    <p:cTn id="4990" fill="hold">
                      <p:stCondLst>
                        <p:cond delay="0"/>
                      </p:stCondLst>
                      <p:childTnLst>
                        <p:par>
                          <p:cTn id="4991" fill="hold">
                            <p:stCondLst>
                              <p:cond delay="0"/>
                            </p:stCondLst>
                            <p:childTnLst>
                              <p:par>
                                <p:cTn id="4992" presetID="1" presetClass="exit" presetSubtype="0" fill="hold" grpId="2" nodeType="withEffect">
                                  <p:stCondLst>
                                    <p:cond delay="0"/>
                                  </p:stCondLst>
                                  <p:childTnLst>
                                    <p:set>
                                      <p:cBhvr>
                                        <p:cTn id="4993" dur="1" fill="hold">
                                          <p:stCondLst>
                                            <p:cond delay="0"/>
                                          </p:stCondLst>
                                        </p:cTn>
                                        <p:tgtEl>
                                          <p:spTgt spid="482"/>
                                        </p:tgtEl>
                                        <p:attrNameLst>
                                          <p:attrName>style.visibility</p:attrName>
                                        </p:attrNameLst>
                                      </p:cBhvr>
                                      <p:to>
                                        <p:strVal val="hidden"/>
                                      </p:to>
                                    </p:set>
                                  </p:childTnLst>
                                </p:cTn>
                              </p:par>
                              <p:par>
                                <p:cTn id="4994" presetID="1" presetClass="exit" presetSubtype="0" fill="hold" grpId="2" nodeType="withEffect">
                                  <p:stCondLst>
                                    <p:cond delay="0"/>
                                  </p:stCondLst>
                                  <p:childTnLst>
                                    <p:set>
                                      <p:cBhvr>
                                        <p:cTn id="4995" dur="1" fill="hold">
                                          <p:stCondLst>
                                            <p:cond delay="0"/>
                                          </p:stCondLst>
                                        </p:cTn>
                                        <p:tgtEl>
                                          <p:spTgt spid="483"/>
                                        </p:tgtEl>
                                        <p:attrNameLst>
                                          <p:attrName>style.visibility</p:attrName>
                                        </p:attrNameLst>
                                      </p:cBhvr>
                                      <p:to>
                                        <p:strVal val="hidden"/>
                                      </p:to>
                                    </p:set>
                                  </p:childTnLst>
                                </p:cTn>
                              </p:par>
                              <p:par>
                                <p:cTn id="4996" presetID="1" presetClass="entr" presetSubtype="0" fill="hold" grpId="0" nodeType="withEffect">
                                  <p:stCondLst>
                                    <p:cond delay="0"/>
                                  </p:stCondLst>
                                  <p:childTnLst>
                                    <p:set>
                                      <p:cBhvr>
                                        <p:cTn id="4997" dur="1" fill="hold">
                                          <p:stCondLst>
                                            <p:cond delay="0"/>
                                          </p:stCondLst>
                                        </p:cTn>
                                        <p:tgtEl>
                                          <p:spTgt spid="485"/>
                                        </p:tgtEl>
                                        <p:attrNameLst>
                                          <p:attrName>style.visibility</p:attrName>
                                        </p:attrNameLst>
                                      </p:cBhvr>
                                      <p:to>
                                        <p:strVal val="visible"/>
                                      </p:to>
                                    </p:set>
                                  </p:childTnLst>
                                </p:cTn>
                              </p:par>
                              <p:par>
                                <p:cTn id="4998" presetID="1" presetClass="entr" presetSubtype="0" fill="hold" grpId="0" nodeType="withEffect">
                                  <p:stCondLst>
                                    <p:cond delay="0"/>
                                  </p:stCondLst>
                                  <p:childTnLst>
                                    <p:set>
                                      <p:cBhvr>
                                        <p:cTn id="4999" dur="1" fill="hold">
                                          <p:stCondLst>
                                            <p:cond delay="0"/>
                                          </p:stCondLst>
                                        </p:cTn>
                                        <p:tgtEl>
                                          <p:spTgt spid="484"/>
                                        </p:tgtEl>
                                        <p:attrNameLst>
                                          <p:attrName>style.visibility</p:attrName>
                                        </p:attrNameLst>
                                      </p:cBhvr>
                                      <p:to>
                                        <p:strVal val="visible"/>
                                      </p:to>
                                    </p:set>
                                  </p:childTnLst>
                                </p:cTn>
                              </p:par>
                            </p:childTnLst>
                          </p:cTn>
                        </p:par>
                      </p:childTnLst>
                    </p:cTn>
                  </p:par>
                </p:childTnLst>
              </p:cTn>
              <p:nextCondLst>
                <p:cond evt="onClick" delay="0">
                  <p:tgtEl>
                    <p:spTgt spid="482"/>
                  </p:tgtEl>
                </p:cond>
              </p:nextCondLst>
            </p:seq>
            <p:seq concurrent="1" nextAc="seek">
              <p:cTn id="5000" restart="whenNotActive" fill="hold" evtFilter="cancelBubble" nodeType="interactiveSeq">
                <p:stCondLst>
                  <p:cond evt="onClick" delay="0">
                    <p:tgtEl>
                      <p:spTgt spid="485"/>
                    </p:tgtEl>
                  </p:cond>
                </p:stCondLst>
                <p:endSync evt="end" delay="0">
                  <p:rtn val="all"/>
                </p:endSync>
                <p:childTnLst>
                  <p:par>
                    <p:cTn id="5001" fill="hold">
                      <p:stCondLst>
                        <p:cond delay="0"/>
                      </p:stCondLst>
                      <p:childTnLst>
                        <p:par>
                          <p:cTn id="5002" fill="hold">
                            <p:stCondLst>
                              <p:cond delay="0"/>
                            </p:stCondLst>
                            <p:childTnLst>
                              <p:par>
                                <p:cTn id="5003" presetID="1" presetClass="exit" presetSubtype="0" fill="hold" grpId="1" nodeType="withEffect">
                                  <p:stCondLst>
                                    <p:cond delay="0"/>
                                  </p:stCondLst>
                                  <p:childTnLst>
                                    <p:set>
                                      <p:cBhvr>
                                        <p:cTn id="5004" dur="1" fill="hold">
                                          <p:stCondLst>
                                            <p:cond delay="0"/>
                                          </p:stCondLst>
                                        </p:cTn>
                                        <p:tgtEl>
                                          <p:spTgt spid="485"/>
                                        </p:tgtEl>
                                        <p:attrNameLst>
                                          <p:attrName>style.visibility</p:attrName>
                                        </p:attrNameLst>
                                      </p:cBhvr>
                                      <p:to>
                                        <p:strVal val="hidden"/>
                                      </p:to>
                                    </p:set>
                                  </p:childTnLst>
                                </p:cTn>
                              </p:par>
                              <p:par>
                                <p:cTn id="5005" presetID="1" presetClass="exit" presetSubtype="0" fill="hold" grpId="1" nodeType="withEffect">
                                  <p:stCondLst>
                                    <p:cond delay="0"/>
                                  </p:stCondLst>
                                  <p:childTnLst>
                                    <p:set>
                                      <p:cBhvr>
                                        <p:cTn id="5006" dur="1" fill="hold">
                                          <p:stCondLst>
                                            <p:cond delay="0"/>
                                          </p:stCondLst>
                                        </p:cTn>
                                        <p:tgtEl>
                                          <p:spTgt spid="484"/>
                                        </p:tgtEl>
                                        <p:attrNameLst>
                                          <p:attrName>style.visibility</p:attrName>
                                        </p:attrNameLst>
                                      </p:cBhvr>
                                      <p:to>
                                        <p:strVal val="hidden"/>
                                      </p:to>
                                    </p:set>
                                  </p:childTnLst>
                                </p:cTn>
                              </p:par>
                              <p:par>
                                <p:cTn id="5007" presetID="1" presetClass="entr" presetSubtype="0" fill="hold" grpId="0" nodeType="withEffect">
                                  <p:stCondLst>
                                    <p:cond delay="0"/>
                                  </p:stCondLst>
                                  <p:childTnLst>
                                    <p:set>
                                      <p:cBhvr>
                                        <p:cTn id="5008" dur="1" fill="hold">
                                          <p:stCondLst>
                                            <p:cond delay="0"/>
                                          </p:stCondLst>
                                        </p:cTn>
                                        <p:tgtEl>
                                          <p:spTgt spid="483"/>
                                        </p:tgtEl>
                                        <p:attrNameLst>
                                          <p:attrName>style.visibility</p:attrName>
                                        </p:attrNameLst>
                                      </p:cBhvr>
                                      <p:to>
                                        <p:strVal val="visible"/>
                                      </p:to>
                                    </p:set>
                                  </p:childTnLst>
                                </p:cTn>
                              </p:par>
                              <p:par>
                                <p:cTn id="5009" presetID="1" presetClass="entr" presetSubtype="0" fill="hold" grpId="0" nodeType="withEffect">
                                  <p:stCondLst>
                                    <p:cond delay="0"/>
                                  </p:stCondLst>
                                  <p:childTnLst>
                                    <p:set>
                                      <p:cBhvr>
                                        <p:cTn id="5010" dur="1" fill="hold">
                                          <p:stCondLst>
                                            <p:cond delay="0"/>
                                          </p:stCondLst>
                                        </p:cTn>
                                        <p:tgtEl>
                                          <p:spTgt spid="482"/>
                                        </p:tgtEl>
                                        <p:attrNameLst>
                                          <p:attrName>style.visibility</p:attrName>
                                        </p:attrNameLst>
                                      </p:cBhvr>
                                      <p:to>
                                        <p:strVal val="visible"/>
                                      </p:to>
                                    </p:set>
                                  </p:childTnLst>
                                </p:cTn>
                              </p:par>
                            </p:childTnLst>
                          </p:cTn>
                        </p:par>
                      </p:childTnLst>
                    </p:cTn>
                  </p:par>
                </p:childTnLst>
              </p:cTn>
              <p:nextCondLst>
                <p:cond evt="onClick" delay="0">
                  <p:tgtEl>
                    <p:spTgt spid="485"/>
                  </p:tgtEl>
                </p:cond>
              </p:nextCondLst>
            </p:seq>
            <p:seq concurrent="1" nextAc="seek">
              <p:cTn id="5011" restart="whenNotActive" fill="hold" evtFilter="cancelBubble" nodeType="interactiveSeq">
                <p:stCondLst>
                  <p:cond evt="onClick" delay="0">
                    <p:tgtEl>
                      <p:spTgt spid="484"/>
                    </p:tgtEl>
                  </p:cond>
                </p:stCondLst>
                <p:endSync evt="end" delay="0">
                  <p:rtn val="all"/>
                </p:endSync>
                <p:childTnLst>
                  <p:par>
                    <p:cTn id="5012" fill="hold">
                      <p:stCondLst>
                        <p:cond delay="0"/>
                      </p:stCondLst>
                      <p:childTnLst>
                        <p:par>
                          <p:cTn id="5013" fill="hold">
                            <p:stCondLst>
                              <p:cond delay="0"/>
                            </p:stCondLst>
                            <p:childTnLst>
                              <p:par>
                                <p:cTn id="5014" presetID="1" presetClass="exit" presetSubtype="0" fill="hold" grpId="2" nodeType="withEffect">
                                  <p:stCondLst>
                                    <p:cond delay="0"/>
                                  </p:stCondLst>
                                  <p:childTnLst>
                                    <p:set>
                                      <p:cBhvr>
                                        <p:cTn id="5015" dur="1" fill="hold">
                                          <p:stCondLst>
                                            <p:cond delay="0"/>
                                          </p:stCondLst>
                                        </p:cTn>
                                        <p:tgtEl>
                                          <p:spTgt spid="484"/>
                                        </p:tgtEl>
                                        <p:attrNameLst>
                                          <p:attrName>style.visibility</p:attrName>
                                        </p:attrNameLst>
                                      </p:cBhvr>
                                      <p:to>
                                        <p:strVal val="hidden"/>
                                      </p:to>
                                    </p:set>
                                  </p:childTnLst>
                                </p:cTn>
                              </p:par>
                              <p:par>
                                <p:cTn id="5016" presetID="1" presetClass="exit" presetSubtype="0" fill="hold" grpId="2" nodeType="withEffect">
                                  <p:stCondLst>
                                    <p:cond delay="0"/>
                                  </p:stCondLst>
                                  <p:childTnLst>
                                    <p:set>
                                      <p:cBhvr>
                                        <p:cTn id="5017" dur="1" fill="hold">
                                          <p:stCondLst>
                                            <p:cond delay="0"/>
                                          </p:stCondLst>
                                        </p:cTn>
                                        <p:tgtEl>
                                          <p:spTgt spid="485"/>
                                        </p:tgtEl>
                                        <p:attrNameLst>
                                          <p:attrName>style.visibility</p:attrName>
                                        </p:attrNameLst>
                                      </p:cBhvr>
                                      <p:to>
                                        <p:strVal val="hidden"/>
                                      </p:to>
                                    </p:set>
                                  </p:childTnLst>
                                </p:cTn>
                              </p:par>
                              <p:par>
                                <p:cTn id="5018" presetID="1" presetClass="entr" presetSubtype="0" fill="hold" grpId="3" nodeType="withEffect">
                                  <p:stCondLst>
                                    <p:cond delay="0"/>
                                  </p:stCondLst>
                                  <p:childTnLst>
                                    <p:set>
                                      <p:cBhvr>
                                        <p:cTn id="5019" dur="1" fill="hold">
                                          <p:stCondLst>
                                            <p:cond delay="0"/>
                                          </p:stCondLst>
                                        </p:cTn>
                                        <p:tgtEl>
                                          <p:spTgt spid="487"/>
                                        </p:tgtEl>
                                        <p:attrNameLst>
                                          <p:attrName>style.visibility</p:attrName>
                                        </p:attrNameLst>
                                      </p:cBhvr>
                                      <p:to>
                                        <p:strVal val="visible"/>
                                      </p:to>
                                    </p:set>
                                  </p:childTnLst>
                                </p:cTn>
                              </p:par>
                              <p:par>
                                <p:cTn id="5020" presetID="1" presetClass="entr" presetSubtype="0" fill="hold" grpId="3" nodeType="withEffect">
                                  <p:stCondLst>
                                    <p:cond delay="0"/>
                                  </p:stCondLst>
                                  <p:childTnLst>
                                    <p:set>
                                      <p:cBhvr>
                                        <p:cTn id="5021" dur="1" fill="hold">
                                          <p:stCondLst>
                                            <p:cond delay="0"/>
                                          </p:stCondLst>
                                        </p:cTn>
                                        <p:tgtEl>
                                          <p:spTgt spid="486"/>
                                        </p:tgtEl>
                                        <p:attrNameLst>
                                          <p:attrName>style.visibility</p:attrName>
                                        </p:attrNameLst>
                                      </p:cBhvr>
                                      <p:to>
                                        <p:strVal val="visible"/>
                                      </p:to>
                                    </p:set>
                                  </p:childTnLst>
                                </p:cTn>
                              </p:par>
                            </p:childTnLst>
                          </p:cTn>
                        </p:par>
                      </p:childTnLst>
                    </p:cTn>
                  </p:par>
                </p:childTnLst>
              </p:cTn>
              <p:nextCondLst>
                <p:cond evt="onClick" delay="0">
                  <p:tgtEl>
                    <p:spTgt spid="484"/>
                  </p:tgtEl>
                </p:cond>
              </p:nextCondLst>
            </p:seq>
            <p:seq concurrent="1" nextAc="seek">
              <p:cTn id="5022" restart="whenNotActive" fill="hold" evtFilter="cancelBubble" nodeType="interactiveSeq">
                <p:stCondLst>
                  <p:cond evt="onClick" delay="0">
                    <p:tgtEl>
                      <p:spTgt spid="487"/>
                    </p:tgtEl>
                  </p:cond>
                </p:stCondLst>
                <p:endSync evt="end" delay="0">
                  <p:rtn val="all"/>
                </p:endSync>
                <p:childTnLst>
                  <p:par>
                    <p:cTn id="5023" fill="hold">
                      <p:stCondLst>
                        <p:cond delay="0"/>
                      </p:stCondLst>
                      <p:childTnLst>
                        <p:par>
                          <p:cTn id="5024" fill="hold">
                            <p:stCondLst>
                              <p:cond delay="0"/>
                            </p:stCondLst>
                            <p:childTnLst>
                              <p:par>
                                <p:cTn id="5025" presetID="1" presetClass="exit" presetSubtype="0" fill="hold" grpId="1" nodeType="withEffect">
                                  <p:stCondLst>
                                    <p:cond delay="0"/>
                                  </p:stCondLst>
                                  <p:childTnLst>
                                    <p:set>
                                      <p:cBhvr>
                                        <p:cTn id="5026" dur="1" fill="hold">
                                          <p:stCondLst>
                                            <p:cond delay="0"/>
                                          </p:stCondLst>
                                        </p:cTn>
                                        <p:tgtEl>
                                          <p:spTgt spid="487"/>
                                        </p:tgtEl>
                                        <p:attrNameLst>
                                          <p:attrName>style.visibility</p:attrName>
                                        </p:attrNameLst>
                                      </p:cBhvr>
                                      <p:to>
                                        <p:strVal val="hidden"/>
                                      </p:to>
                                    </p:set>
                                  </p:childTnLst>
                                </p:cTn>
                              </p:par>
                              <p:par>
                                <p:cTn id="5027" presetID="1" presetClass="exit" presetSubtype="0" fill="hold" grpId="1" nodeType="withEffect">
                                  <p:stCondLst>
                                    <p:cond delay="0"/>
                                  </p:stCondLst>
                                  <p:childTnLst>
                                    <p:set>
                                      <p:cBhvr>
                                        <p:cTn id="5028" dur="1" fill="hold">
                                          <p:stCondLst>
                                            <p:cond delay="0"/>
                                          </p:stCondLst>
                                        </p:cTn>
                                        <p:tgtEl>
                                          <p:spTgt spid="486"/>
                                        </p:tgtEl>
                                        <p:attrNameLst>
                                          <p:attrName>style.visibility</p:attrName>
                                        </p:attrNameLst>
                                      </p:cBhvr>
                                      <p:to>
                                        <p:strVal val="hidden"/>
                                      </p:to>
                                    </p:set>
                                  </p:childTnLst>
                                </p:cTn>
                              </p:par>
                              <p:par>
                                <p:cTn id="5029" presetID="1" presetClass="entr" presetSubtype="0" fill="hold" grpId="3" nodeType="withEffect">
                                  <p:stCondLst>
                                    <p:cond delay="0"/>
                                  </p:stCondLst>
                                  <p:childTnLst>
                                    <p:set>
                                      <p:cBhvr>
                                        <p:cTn id="5030" dur="1" fill="hold">
                                          <p:stCondLst>
                                            <p:cond delay="0"/>
                                          </p:stCondLst>
                                        </p:cTn>
                                        <p:tgtEl>
                                          <p:spTgt spid="485"/>
                                        </p:tgtEl>
                                        <p:attrNameLst>
                                          <p:attrName>style.visibility</p:attrName>
                                        </p:attrNameLst>
                                      </p:cBhvr>
                                      <p:to>
                                        <p:strVal val="visible"/>
                                      </p:to>
                                    </p:set>
                                  </p:childTnLst>
                                </p:cTn>
                              </p:par>
                              <p:par>
                                <p:cTn id="5031" presetID="1" presetClass="entr" presetSubtype="0" fill="hold" grpId="3" nodeType="withEffect">
                                  <p:stCondLst>
                                    <p:cond delay="0"/>
                                  </p:stCondLst>
                                  <p:childTnLst>
                                    <p:set>
                                      <p:cBhvr>
                                        <p:cTn id="5032" dur="1" fill="hold">
                                          <p:stCondLst>
                                            <p:cond delay="0"/>
                                          </p:stCondLst>
                                        </p:cTn>
                                        <p:tgtEl>
                                          <p:spTgt spid="484"/>
                                        </p:tgtEl>
                                        <p:attrNameLst>
                                          <p:attrName>style.visibility</p:attrName>
                                        </p:attrNameLst>
                                      </p:cBhvr>
                                      <p:to>
                                        <p:strVal val="visible"/>
                                      </p:to>
                                    </p:set>
                                  </p:childTnLst>
                                </p:cTn>
                              </p:par>
                            </p:childTnLst>
                          </p:cTn>
                        </p:par>
                      </p:childTnLst>
                    </p:cTn>
                  </p:par>
                </p:childTnLst>
              </p:cTn>
              <p:nextCondLst>
                <p:cond evt="onClick" delay="0">
                  <p:tgtEl>
                    <p:spTgt spid="487"/>
                  </p:tgtEl>
                </p:cond>
              </p:nextCondLst>
            </p:seq>
            <p:seq concurrent="1" nextAc="seek">
              <p:cTn id="5033" restart="whenNotActive" fill="hold" evtFilter="cancelBubble" nodeType="interactiveSeq">
                <p:stCondLst>
                  <p:cond evt="onClick" delay="0">
                    <p:tgtEl>
                      <p:spTgt spid="486"/>
                    </p:tgtEl>
                  </p:cond>
                </p:stCondLst>
                <p:endSync evt="end" delay="0">
                  <p:rtn val="all"/>
                </p:endSync>
                <p:childTnLst>
                  <p:par>
                    <p:cTn id="5034" fill="hold">
                      <p:stCondLst>
                        <p:cond delay="0"/>
                      </p:stCondLst>
                      <p:childTnLst>
                        <p:par>
                          <p:cTn id="5035" fill="hold">
                            <p:stCondLst>
                              <p:cond delay="0"/>
                            </p:stCondLst>
                            <p:childTnLst>
                              <p:par>
                                <p:cTn id="5036" presetID="1" presetClass="exit" presetSubtype="0" fill="hold" grpId="2" nodeType="withEffect">
                                  <p:stCondLst>
                                    <p:cond delay="0"/>
                                  </p:stCondLst>
                                  <p:childTnLst>
                                    <p:set>
                                      <p:cBhvr>
                                        <p:cTn id="5037" dur="1" fill="hold">
                                          <p:stCondLst>
                                            <p:cond delay="0"/>
                                          </p:stCondLst>
                                        </p:cTn>
                                        <p:tgtEl>
                                          <p:spTgt spid="486"/>
                                        </p:tgtEl>
                                        <p:attrNameLst>
                                          <p:attrName>style.visibility</p:attrName>
                                        </p:attrNameLst>
                                      </p:cBhvr>
                                      <p:to>
                                        <p:strVal val="hidden"/>
                                      </p:to>
                                    </p:set>
                                  </p:childTnLst>
                                </p:cTn>
                              </p:par>
                              <p:par>
                                <p:cTn id="5038" presetID="1" presetClass="exit" presetSubtype="0" fill="hold" grpId="2" nodeType="withEffect">
                                  <p:stCondLst>
                                    <p:cond delay="0"/>
                                  </p:stCondLst>
                                  <p:childTnLst>
                                    <p:set>
                                      <p:cBhvr>
                                        <p:cTn id="5039" dur="1" fill="hold">
                                          <p:stCondLst>
                                            <p:cond delay="0"/>
                                          </p:stCondLst>
                                        </p:cTn>
                                        <p:tgtEl>
                                          <p:spTgt spid="487"/>
                                        </p:tgtEl>
                                        <p:attrNameLst>
                                          <p:attrName>style.visibility</p:attrName>
                                        </p:attrNameLst>
                                      </p:cBhvr>
                                      <p:to>
                                        <p:strVal val="hidden"/>
                                      </p:to>
                                    </p:set>
                                  </p:childTnLst>
                                </p:cTn>
                              </p:par>
                              <p:par>
                                <p:cTn id="5040" presetID="1" presetClass="entr" presetSubtype="0" fill="hold" grpId="0" nodeType="withEffect">
                                  <p:stCondLst>
                                    <p:cond delay="0"/>
                                  </p:stCondLst>
                                  <p:childTnLst>
                                    <p:set>
                                      <p:cBhvr>
                                        <p:cTn id="5041" dur="1" fill="hold">
                                          <p:stCondLst>
                                            <p:cond delay="0"/>
                                          </p:stCondLst>
                                        </p:cTn>
                                        <p:tgtEl>
                                          <p:spTgt spid="489"/>
                                        </p:tgtEl>
                                        <p:attrNameLst>
                                          <p:attrName>style.visibility</p:attrName>
                                        </p:attrNameLst>
                                      </p:cBhvr>
                                      <p:to>
                                        <p:strVal val="visible"/>
                                      </p:to>
                                    </p:set>
                                  </p:childTnLst>
                                </p:cTn>
                              </p:par>
                              <p:par>
                                <p:cTn id="5042" presetID="1" presetClass="entr" presetSubtype="0" fill="hold" grpId="0" nodeType="withEffect">
                                  <p:stCondLst>
                                    <p:cond delay="0"/>
                                  </p:stCondLst>
                                  <p:childTnLst>
                                    <p:set>
                                      <p:cBhvr>
                                        <p:cTn id="5043" dur="1" fill="hold">
                                          <p:stCondLst>
                                            <p:cond delay="0"/>
                                          </p:stCondLst>
                                        </p:cTn>
                                        <p:tgtEl>
                                          <p:spTgt spid="488"/>
                                        </p:tgtEl>
                                        <p:attrNameLst>
                                          <p:attrName>style.visibility</p:attrName>
                                        </p:attrNameLst>
                                      </p:cBhvr>
                                      <p:to>
                                        <p:strVal val="visible"/>
                                      </p:to>
                                    </p:set>
                                  </p:childTnLst>
                                </p:cTn>
                              </p:par>
                            </p:childTnLst>
                          </p:cTn>
                        </p:par>
                      </p:childTnLst>
                    </p:cTn>
                  </p:par>
                </p:childTnLst>
              </p:cTn>
              <p:nextCondLst>
                <p:cond evt="onClick" delay="0">
                  <p:tgtEl>
                    <p:spTgt spid="486"/>
                  </p:tgtEl>
                </p:cond>
              </p:nextCondLst>
            </p:seq>
            <p:seq concurrent="1" nextAc="seek">
              <p:cTn id="5044" restart="whenNotActive" fill="hold" evtFilter="cancelBubble" nodeType="interactiveSeq">
                <p:stCondLst>
                  <p:cond evt="onClick" delay="0">
                    <p:tgtEl>
                      <p:spTgt spid="489"/>
                    </p:tgtEl>
                  </p:cond>
                </p:stCondLst>
                <p:endSync evt="end" delay="0">
                  <p:rtn val="all"/>
                </p:endSync>
                <p:childTnLst>
                  <p:par>
                    <p:cTn id="5045" fill="hold">
                      <p:stCondLst>
                        <p:cond delay="0"/>
                      </p:stCondLst>
                      <p:childTnLst>
                        <p:par>
                          <p:cTn id="5046" fill="hold">
                            <p:stCondLst>
                              <p:cond delay="0"/>
                            </p:stCondLst>
                            <p:childTnLst>
                              <p:par>
                                <p:cTn id="5047" presetID="1" presetClass="exit" presetSubtype="0" fill="hold" grpId="1" nodeType="withEffect">
                                  <p:stCondLst>
                                    <p:cond delay="0"/>
                                  </p:stCondLst>
                                  <p:childTnLst>
                                    <p:set>
                                      <p:cBhvr>
                                        <p:cTn id="5048" dur="1" fill="hold">
                                          <p:stCondLst>
                                            <p:cond delay="0"/>
                                          </p:stCondLst>
                                        </p:cTn>
                                        <p:tgtEl>
                                          <p:spTgt spid="489"/>
                                        </p:tgtEl>
                                        <p:attrNameLst>
                                          <p:attrName>style.visibility</p:attrName>
                                        </p:attrNameLst>
                                      </p:cBhvr>
                                      <p:to>
                                        <p:strVal val="hidden"/>
                                      </p:to>
                                    </p:set>
                                  </p:childTnLst>
                                </p:cTn>
                              </p:par>
                              <p:par>
                                <p:cTn id="5049" presetID="1" presetClass="exit" presetSubtype="0" fill="hold" grpId="1" nodeType="withEffect">
                                  <p:stCondLst>
                                    <p:cond delay="0"/>
                                  </p:stCondLst>
                                  <p:childTnLst>
                                    <p:set>
                                      <p:cBhvr>
                                        <p:cTn id="5050" dur="1" fill="hold">
                                          <p:stCondLst>
                                            <p:cond delay="0"/>
                                          </p:stCondLst>
                                        </p:cTn>
                                        <p:tgtEl>
                                          <p:spTgt spid="488"/>
                                        </p:tgtEl>
                                        <p:attrNameLst>
                                          <p:attrName>style.visibility</p:attrName>
                                        </p:attrNameLst>
                                      </p:cBhvr>
                                      <p:to>
                                        <p:strVal val="hidden"/>
                                      </p:to>
                                    </p:set>
                                  </p:childTnLst>
                                </p:cTn>
                              </p:par>
                              <p:par>
                                <p:cTn id="5051" presetID="1" presetClass="entr" presetSubtype="0" fill="hold" grpId="0" nodeType="withEffect">
                                  <p:stCondLst>
                                    <p:cond delay="0"/>
                                  </p:stCondLst>
                                  <p:childTnLst>
                                    <p:set>
                                      <p:cBhvr>
                                        <p:cTn id="5052" dur="1" fill="hold">
                                          <p:stCondLst>
                                            <p:cond delay="0"/>
                                          </p:stCondLst>
                                        </p:cTn>
                                        <p:tgtEl>
                                          <p:spTgt spid="487"/>
                                        </p:tgtEl>
                                        <p:attrNameLst>
                                          <p:attrName>style.visibility</p:attrName>
                                        </p:attrNameLst>
                                      </p:cBhvr>
                                      <p:to>
                                        <p:strVal val="visible"/>
                                      </p:to>
                                    </p:set>
                                  </p:childTnLst>
                                </p:cTn>
                              </p:par>
                              <p:par>
                                <p:cTn id="5053" presetID="1" presetClass="entr" presetSubtype="0" fill="hold" grpId="0" nodeType="withEffect">
                                  <p:stCondLst>
                                    <p:cond delay="0"/>
                                  </p:stCondLst>
                                  <p:childTnLst>
                                    <p:set>
                                      <p:cBhvr>
                                        <p:cTn id="5054" dur="1" fill="hold">
                                          <p:stCondLst>
                                            <p:cond delay="0"/>
                                          </p:stCondLst>
                                        </p:cTn>
                                        <p:tgtEl>
                                          <p:spTgt spid="486"/>
                                        </p:tgtEl>
                                        <p:attrNameLst>
                                          <p:attrName>style.visibility</p:attrName>
                                        </p:attrNameLst>
                                      </p:cBhvr>
                                      <p:to>
                                        <p:strVal val="visible"/>
                                      </p:to>
                                    </p:set>
                                  </p:childTnLst>
                                </p:cTn>
                              </p:par>
                            </p:childTnLst>
                          </p:cTn>
                        </p:par>
                      </p:childTnLst>
                    </p:cTn>
                  </p:par>
                </p:childTnLst>
              </p:cTn>
              <p:nextCondLst>
                <p:cond evt="onClick" delay="0">
                  <p:tgtEl>
                    <p:spTgt spid="489"/>
                  </p:tgtEl>
                </p:cond>
              </p:nextCondLst>
            </p:seq>
            <p:seq concurrent="1" nextAc="seek">
              <p:cTn id="5055" restart="whenNotActive" fill="hold" evtFilter="cancelBubble" nodeType="interactiveSeq">
                <p:stCondLst>
                  <p:cond evt="onClick" delay="0">
                    <p:tgtEl>
                      <p:spTgt spid="488"/>
                    </p:tgtEl>
                  </p:cond>
                </p:stCondLst>
                <p:endSync evt="end" delay="0">
                  <p:rtn val="all"/>
                </p:endSync>
                <p:childTnLst>
                  <p:par>
                    <p:cTn id="5056" fill="hold">
                      <p:stCondLst>
                        <p:cond delay="0"/>
                      </p:stCondLst>
                      <p:childTnLst>
                        <p:par>
                          <p:cTn id="5057" fill="hold">
                            <p:stCondLst>
                              <p:cond delay="0"/>
                            </p:stCondLst>
                            <p:childTnLst>
                              <p:par>
                                <p:cTn id="5058" presetID="1" presetClass="exit" presetSubtype="0" fill="hold" grpId="2" nodeType="withEffect">
                                  <p:stCondLst>
                                    <p:cond delay="0"/>
                                  </p:stCondLst>
                                  <p:childTnLst>
                                    <p:set>
                                      <p:cBhvr>
                                        <p:cTn id="5059" dur="1" fill="hold">
                                          <p:stCondLst>
                                            <p:cond delay="0"/>
                                          </p:stCondLst>
                                        </p:cTn>
                                        <p:tgtEl>
                                          <p:spTgt spid="488"/>
                                        </p:tgtEl>
                                        <p:attrNameLst>
                                          <p:attrName>style.visibility</p:attrName>
                                        </p:attrNameLst>
                                      </p:cBhvr>
                                      <p:to>
                                        <p:strVal val="hidden"/>
                                      </p:to>
                                    </p:set>
                                  </p:childTnLst>
                                </p:cTn>
                              </p:par>
                              <p:par>
                                <p:cTn id="5060" presetID="1" presetClass="exit" presetSubtype="0" fill="hold" grpId="2" nodeType="withEffect">
                                  <p:stCondLst>
                                    <p:cond delay="0"/>
                                  </p:stCondLst>
                                  <p:childTnLst>
                                    <p:set>
                                      <p:cBhvr>
                                        <p:cTn id="5061" dur="1" fill="hold">
                                          <p:stCondLst>
                                            <p:cond delay="0"/>
                                          </p:stCondLst>
                                        </p:cTn>
                                        <p:tgtEl>
                                          <p:spTgt spid="489"/>
                                        </p:tgtEl>
                                        <p:attrNameLst>
                                          <p:attrName>style.visibility</p:attrName>
                                        </p:attrNameLst>
                                      </p:cBhvr>
                                      <p:to>
                                        <p:strVal val="hidden"/>
                                      </p:to>
                                    </p:set>
                                  </p:childTnLst>
                                </p:cTn>
                              </p:par>
                              <p:par>
                                <p:cTn id="5062" presetID="1" presetClass="entr" presetSubtype="0" fill="hold" grpId="3" nodeType="withEffect">
                                  <p:stCondLst>
                                    <p:cond delay="0"/>
                                  </p:stCondLst>
                                  <p:childTnLst>
                                    <p:set>
                                      <p:cBhvr>
                                        <p:cTn id="5063" dur="1" fill="hold">
                                          <p:stCondLst>
                                            <p:cond delay="0"/>
                                          </p:stCondLst>
                                        </p:cTn>
                                        <p:tgtEl>
                                          <p:spTgt spid="491"/>
                                        </p:tgtEl>
                                        <p:attrNameLst>
                                          <p:attrName>style.visibility</p:attrName>
                                        </p:attrNameLst>
                                      </p:cBhvr>
                                      <p:to>
                                        <p:strVal val="visible"/>
                                      </p:to>
                                    </p:set>
                                  </p:childTnLst>
                                </p:cTn>
                              </p:par>
                              <p:par>
                                <p:cTn id="5064" presetID="1" presetClass="entr" presetSubtype="0" fill="hold" grpId="3" nodeType="withEffect">
                                  <p:stCondLst>
                                    <p:cond delay="0"/>
                                  </p:stCondLst>
                                  <p:childTnLst>
                                    <p:set>
                                      <p:cBhvr>
                                        <p:cTn id="5065" dur="1" fill="hold">
                                          <p:stCondLst>
                                            <p:cond delay="0"/>
                                          </p:stCondLst>
                                        </p:cTn>
                                        <p:tgtEl>
                                          <p:spTgt spid="490"/>
                                        </p:tgtEl>
                                        <p:attrNameLst>
                                          <p:attrName>style.visibility</p:attrName>
                                        </p:attrNameLst>
                                      </p:cBhvr>
                                      <p:to>
                                        <p:strVal val="visible"/>
                                      </p:to>
                                    </p:set>
                                  </p:childTnLst>
                                </p:cTn>
                              </p:par>
                            </p:childTnLst>
                          </p:cTn>
                        </p:par>
                      </p:childTnLst>
                    </p:cTn>
                  </p:par>
                </p:childTnLst>
              </p:cTn>
              <p:nextCondLst>
                <p:cond evt="onClick" delay="0">
                  <p:tgtEl>
                    <p:spTgt spid="488"/>
                  </p:tgtEl>
                </p:cond>
              </p:nextCondLst>
            </p:seq>
            <p:seq concurrent="1" nextAc="seek">
              <p:cTn id="5066" restart="whenNotActive" fill="hold" evtFilter="cancelBubble" nodeType="interactiveSeq">
                <p:stCondLst>
                  <p:cond evt="onClick" delay="0">
                    <p:tgtEl>
                      <p:spTgt spid="491"/>
                    </p:tgtEl>
                  </p:cond>
                </p:stCondLst>
                <p:endSync evt="end" delay="0">
                  <p:rtn val="all"/>
                </p:endSync>
                <p:childTnLst>
                  <p:par>
                    <p:cTn id="5067" fill="hold">
                      <p:stCondLst>
                        <p:cond delay="0"/>
                      </p:stCondLst>
                      <p:childTnLst>
                        <p:par>
                          <p:cTn id="5068" fill="hold">
                            <p:stCondLst>
                              <p:cond delay="0"/>
                            </p:stCondLst>
                            <p:childTnLst>
                              <p:par>
                                <p:cTn id="5069" presetID="1" presetClass="exit" presetSubtype="0" fill="hold" grpId="1" nodeType="withEffect">
                                  <p:stCondLst>
                                    <p:cond delay="0"/>
                                  </p:stCondLst>
                                  <p:childTnLst>
                                    <p:set>
                                      <p:cBhvr>
                                        <p:cTn id="5070" dur="1" fill="hold">
                                          <p:stCondLst>
                                            <p:cond delay="0"/>
                                          </p:stCondLst>
                                        </p:cTn>
                                        <p:tgtEl>
                                          <p:spTgt spid="491"/>
                                        </p:tgtEl>
                                        <p:attrNameLst>
                                          <p:attrName>style.visibility</p:attrName>
                                        </p:attrNameLst>
                                      </p:cBhvr>
                                      <p:to>
                                        <p:strVal val="hidden"/>
                                      </p:to>
                                    </p:set>
                                  </p:childTnLst>
                                </p:cTn>
                              </p:par>
                              <p:par>
                                <p:cTn id="5071" presetID="1" presetClass="exit" presetSubtype="0" fill="hold" grpId="1" nodeType="withEffect">
                                  <p:stCondLst>
                                    <p:cond delay="0"/>
                                  </p:stCondLst>
                                  <p:childTnLst>
                                    <p:set>
                                      <p:cBhvr>
                                        <p:cTn id="5072" dur="1" fill="hold">
                                          <p:stCondLst>
                                            <p:cond delay="0"/>
                                          </p:stCondLst>
                                        </p:cTn>
                                        <p:tgtEl>
                                          <p:spTgt spid="490"/>
                                        </p:tgtEl>
                                        <p:attrNameLst>
                                          <p:attrName>style.visibility</p:attrName>
                                        </p:attrNameLst>
                                      </p:cBhvr>
                                      <p:to>
                                        <p:strVal val="hidden"/>
                                      </p:to>
                                    </p:set>
                                  </p:childTnLst>
                                </p:cTn>
                              </p:par>
                              <p:par>
                                <p:cTn id="5073" presetID="1" presetClass="entr" presetSubtype="0" fill="hold" grpId="3" nodeType="withEffect">
                                  <p:stCondLst>
                                    <p:cond delay="0"/>
                                  </p:stCondLst>
                                  <p:childTnLst>
                                    <p:set>
                                      <p:cBhvr>
                                        <p:cTn id="5074" dur="1" fill="hold">
                                          <p:stCondLst>
                                            <p:cond delay="0"/>
                                          </p:stCondLst>
                                        </p:cTn>
                                        <p:tgtEl>
                                          <p:spTgt spid="489"/>
                                        </p:tgtEl>
                                        <p:attrNameLst>
                                          <p:attrName>style.visibility</p:attrName>
                                        </p:attrNameLst>
                                      </p:cBhvr>
                                      <p:to>
                                        <p:strVal val="visible"/>
                                      </p:to>
                                    </p:set>
                                  </p:childTnLst>
                                </p:cTn>
                              </p:par>
                              <p:par>
                                <p:cTn id="5075" presetID="1" presetClass="entr" presetSubtype="0" fill="hold" grpId="3" nodeType="withEffect">
                                  <p:stCondLst>
                                    <p:cond delay="0"/>
                                  </p:stCondLst>
                                  <p:childTnLst>
                                    <p:set>
                                      <p:cBhvr>
                                        <p:cTn id="5076" dur="1" fill="hold">
                                          <p:stCondLst>
                                            <p:cond delay="0"/>
                                          </p:stCondLst>
                                        </p:cTn>
                                        <p:tgtEl>
                                          <p:spTgt spid="488"/>
                                        </p:tgtEl>
                                        <p:attrNameLst>
                                          <p:attrName>style.visibility</p:attrName>
                                        </p:attrNameLst>
                                      </p:cBhvr>
                                      <p:to>
                                        <p:strVal val="visible"/>
                                      </p:to>
                                    </p:set>
                                  </p:childTnLst>
                                </p:cTn>
                              </p:par>
                            </p:childTnLst>
                          </p:cTn>
                        </p:par>
                      </p:childTnLst>
                    </p:cTn>
                  </p:par>
                </p:childTnLst>
              </p:cTn>
              <p:nextCondLst>
                <p:cond evt="onClick" delay="0">
                  <p:tgtEl>
                    <p:spTgt spid="491"/>
                  </p:tgtEl>
                </p:cond>
              </p:nextCondLst>
            </p:seq>
            <p:seq concurrent="1" nextAc="seek">
              <p:cTn id="5077" restart="whenNotActive" fill="hold" evtFilter="cancelBubble" nodeType="interactiveSeq">
                <p:stCondLst>
                  <p:cond evt="onClick" delay="0">
                    <p:tgtEl>
                      <p:spTgt spid="490"/>
                    </p:tgtEl>
                  </p:cond>
                </p:stCondLst>
                <p:endSync evt="end" delay="0">
                  <p:rtn val="all"/>
                </p:endSync>
                <p:childTnLst>
                  <p:par>
                    <p:cTn id="5078" fill="hold">
                      <p:stCondLst>
                        <p:cond delay="0"/>
                      </p:stCondLst>
                      <p:childTnLst>
                        <p:par>
                          <p:cTn id="5079" fill="hold">
                            <p:stCondLst>
                              <p:cond delay="0"/>
                            </p:stCondLst>
                            <p:childTnLst>
                              <p:par>
                                <p:cTn id="5080" presetID="1" presetClass="exit" presetSubtype="0" fill="hold" grpId="2" nodeType="withEffect">
                                  <p:stCondLst>
                                    <p:cond delay="0"/>
                                  </p:stCondLst>
                                  <p:childTnLst>
                                    <p:set>
                                      <p:cBhvr>
                                        <p:cTn id="5081" dur="1" fill="hold">
                                          <p:stCondLst>
                                            <p:cond delay="0"/>
                                          </p:stCondLst>
                                        </p:cTn>
                                        <p:tgtEl>
                                          <p:spTgt spid="490"/>
                                        </p:tgtEl>
                                        <p:attrNameLst>
                                          <p:attrName>style.visibility</p:attrName>
                                        </p:attrNameLst>
                                      </p:cBhvr>
                                      <p:to>
                                        <p:strVal val="hidden"/>
                                      </p:to>
                                    </p:set>
                                  </p:childTnLst>
                                </p:cTn>
                              </p:par>
                              <p:par>
                                <p:cTn id="5082" presetID="1" presetClass="exit" presetSubtype="0" fill="hold" grpId="2" nodeType="withEffect">
                                  <p:stCondLst>
                                    <p:cond delay="0"/>
                                  </p:stCondLst>
                                  <p:childTnLst>
                                    <p:set>
                                      <p:cBhvr>
                                        <p:cTn id="5083" dur="1" fill="hold">
                                          <p:stCondLst>
                                            <p:cond delay="0"/>
                                          </p:stCondLst>
                                        </p:cTn>
                                        <p:tgtEl>
                                          <p:spTgt spid="491"/>
                                        </p:tgtEl>
                                        <p:attrNameLst>
                                          <p:attrName>style.visibility</p:attrName>
                                        </p:attrNameLst>
                                      </p:cBhvr>
                                      <p:to>
                                        <p:strVal val="hidden"/>
                                      </p:to>
                                    </p:set>
                                  </p:childTnLst>
                                </p:cTn>
                              </p:par>
                              <p:par>
                                <p:cTn id="5084" presetID="1" presetClass="entr" presetSubtype="0" fill="hold" grpId="0" nodeType="withEffect">
                                  <p:stCondLst>
                                    <p:cond delay="0"/>
                                  </p:stCondLst>
                                  <p:childTnLst>
                                    <p:set>
                                      <p:cBhvr>
                                        <p:cTn id="5085" dur="1" fill="hold">
                                          <p:stCondLst>
                                            <p:cond delay="0"/>
                                          </p:stCondLst>
                                        </p:cTn>
                                        <p:tgtEl>
                                          <p:spTgt spid="492"/>
                                        </p:tgtEl>
                                        <p:attrNameLst>
                                          <p:attrName>style.visibility</p:attrName>
                                        </p:attrNameLst>
                                      </p:cBhvr>
                                      <p:to>
                                        <p:strVal val="visible"/>
                                      </p:to>
                                    </p:set>
                                  </p:childTnLst>
                                </p:cTn>
                              </p:par>
                              <p:par>
                                <p:cTn id="5086" presetID="1" presetClass="entr" presetSubtype="0" fill="hold" grpId="0" nodeType="withEffect">
                                  <p:stCondLst>
                                    <p:cond delay="0"/>
                                  </p:stCondLst>
                                  <p:childTnLst>
                                    <p:set>
                                      <p:cBhvr>
                                        <p:cTn id="5087" dur="1" fill="hold">
                                          <p:stCondLst>
                                            <p:cond delay="0"/>
                                          </p:stCondLst>
                                        </p:cTn>
                                        <p:tgtEl>
                                          <p:spTgt spid="493"/>
                                        </p:tgtEl>
                                        <p:attrNameLst>
                                          <p:attrName>style.visibility</p:attrName>
                                        </p:attrNameLst>
                                      </p:cBhvr>
                                      <p:to>
                                        <p:strVal val="visible"/>
                                      </p:to>
                                    </p:set>
                                  </p:childTnLst>
                                </p:cTn>
                              </p:par>
                            </p:childTnLst>
                          </p:cTn>
                        </p:par>
                      </p:childTnLst>
                    </p:cTn>
                  </p:par>
                </p:childTnLst>
              </p:cTn>
              <p:nextCondLst>
                <p:cond evt="onClick" delay="0">
                  <p:tgtEl>
                    <p:spTgt spid="490"/>
                  </p:tgtEl>
                </p:cond>
              </p:nextCondLst>
            </p:seq>
            <p:seq concurrent="1" nextAc="seek">
              <p:cTn id="5088" restart="whenNotActive" fill="hold" evtFilter="cancelBubble" nodeType="interactiveSeq">
                <p:stCondLst>
                  <p:cond evt="onClick" delay="0">
                    <p:tgtEl>
                      <p:spTgt spid="493"/>
                    </p:tgtEl>
                  </p:cond>
                </p:stCondLst>
                <p:endSync evt="end" delay="0">
                  <p:rtn val="all"/>
                </p:endSync>
                <p:childTnLst>
                  <p:par>
                    <p:cTn id="5089" fill="hold">
                      <p:stCondLst>
                        <p:cond delay="0"/>
                      </p:stCondLst>
                      <p:childTnLst>
                        <p:par>
                          <p:cTn id="5090" fill="hold">
                            <p:stCondLst>
                              <p:cond delay="0"/>
                            </p:stCondLst>
                            <p:childTnLst>
                              <p:par>
                                <p:cTn id="5091" presetID="1" presetClass="exit" presetSubtype="0" fill="hold" grpId="1" nodeType="withEffect">
                                  <p:stCondLst>
                                    <p:cond delay="0"/>
                                  </p:stCondLst>
                                  <p:childTnLst>
                                    <p:set>
                                      <p:cBhvr>
                                        <p:cTn id="5092" dur="1" fill="hold">
                                          <p:stCondLst>
                                            <p:cond delay="0"/>
                                          </p:stCondLst>
                                        </p:cTn>
                                        <p:tgtEl>
                                          <p:spTgt spid="492"/>
                                        </p:tgtEl>
                                        <p:attrNameLst>
                                          <p:attrName>style.visibility</p:attrName>
                                        </p:attrNameLst>
                                      </p:cBhvr>
                                      <p:to>
                                        <p:strVal val="hidden"/>
                                      </p:to>
                                    </p:set>
                                  </p:childTnLst>
                                </p:cTn>
                              </p:par>
                              <p:par>
                                <p:cTn id="5093" presetID="1" presetClass="exit" presetSubtype="0" fill="hold" grpId="1" nodeType="withEffect">
                                  <p:stCondLst>
                                    <p:cond delay="0"/>
                                  </p:stCondLst>
                                  <p:childTnLst>
                                    <p:set>
                                      <p:cBhvr>
                                        <p:cTn id="5094" dur="1" fill="hold">
                                          <p:stCondLst>
                                            <p:cond delay="0"/>
                                          </p:stCondLst>
                                        </p:cTn>
                                        <p:tgtEl>
                                          <p:spTgt spid="493"/>
                                        </p:tgtEl>
                                        <p:attrNameLst>
                                          <p:attrName>style.visibility</p:attrName>
                                        </p:attrNameLst>
                                      </p:cBhvr>
                                      <p:to>
                                        <p:strVal val="hidden"/>
                                      </p:to>
                                    </p:set>
                                  </p:childTnLst>
                                </p:cTn>
                              </p:par>
                              <p:par>
                                <p:cTn id="5095" presetID="1" presetClass="entr" presetSubtype="0" fill="hold" grpId="0" nodeType="withEffect">
                                  <p:stCondLst>
                                    <p:cond delay="0"/>
                                  </p:stCondLst>
                                  <p:childTnLst>
                                    <p:set>
                                      <p:cBhvr>
                                        <p:cTn id="5096" dur="1" fill="hold">
                                          <p:stCondLst>
                                            <p:cond delay="0"/>
                                          </p:stCondLst>
                                        </p:cTn>
                                        <p:tgtEl>
                                          <p:spTgt spid="491"/>
                                        </p:tgtEl>
                                        <p:attrNameLst>
                                          <p:attrName>style.visibility</p:attrName>
                                        </p:attrNameLst>
                                      </p:cBhvr>
                                      <p:to>
                                        <p:strVal val="visible"/>
                                      </p:to>
                                    </p:set>
                                  </p:childTnLst>
                                </p:cTn>
                              </p:par>
                              <p:par>
                                <p:cTn id="5097" presetID="1" presetClass="entr" presetSubtype="0" fill="hold" grpId="0" nodeType="withEffect">
                                  <p:stCondLst>
                                    <p:cond delay="0"/>
                                  </p:stCondLst>
                                  <p:childTnLst>
                                    <p:set>
                                      <p:cBhvr>
                                        <p:cTn id="5098" dur="1" fill="hold">
                                          <p:stCondLst>
                                            <p:cond delay="0"/>
                                          </p:stCondLst>
                                        </p:cTn>
                                        <p:tgtEl>
                                          <p:spTgt spid="490"/>
                                        </p:tgtEl>
                                        <p:attrNameLst>
                                          <p:attrName>style.visibility</p:attrName>
                                        </p:attrNameLst>
                                      </p:cBhvr>
                                      <p:to>
                                        <p:strVal val="visible"/>
                                      </p:to>
                                    </p:set>
                                  </p:childTnLst>
                                </p:cTn>
                              </p:par>
                            </p:childTnLst>
                          </p:cTn>
                        </p:par>
                      </p:childTnLst>
                    </p:cTn>
                  </p:par>
                </p:childTnLst>
              </p:cTn>
              <p:nextCondLst>
                <p:cond evt="onClick" delay="0">
                  <p:tgtEl>
                    <p:spTgt spid="493"/>
                  </p:tgtEl>
                </p:cond>
              </p:nextCondLst>
            </p:seq>
            <p:seq concurrent="1" nextAc="seek">
              <p:cTn id="5099" restart="whenNotActive" fill="hold" evtFilter="cancelBubble" nodeType="interactiveSeq">
                <p:stCondLst>
                  <p:cond evt="onClick" delay="0">
                    <p:tgtEl>
                      <p:spTgt spid="492"/>
                    </p:tgtEl>
                  </p:cond>
                </p:stCondLst>
                <p:endSync evt="end" delay="0">
                  <p:rtn val="all"/>
                </p:endSync>
                <p:childTnLst>
                  <p:par>
                    <p:cTn id="5100" fill="hold">
                      <p:stCondLst>
                        <p:cond delay="0"/>
                      </p:stCondLst>
                      <p:childTnLst>
                        <p:par>
                          <p:cTn id="5101" fill="hold">
                            <p:stCondLst>
                              <p:cond delay="0"/>
                            </p:stCondLst>
                            <p:childTnLst>
                              <p:par>
                                <p:cTn id="5102" presetID="1" presetClass="exit" presetSubtype="0" fill="hold" grpId="2" nodeType="withEffect">
                                  <p:stCondLst>
                                    <p:cond delay="0"/>
                                  </p:stCondLst>
                                  <p:childTnLst>
                                    <p:set>
                                      <p:cBhvr>
                                        <p:cTn id="5103" dur="1" fill="hold">
                                          <p:stCondLst>
                                            <p:cond delay="0"/>
                                          </p:stCondLst>
                                        </p:cTn>
                                        <p:tgtEl>
                                          <p:spTgt spid="492"/>
                                        </p:tgtEl>
                                        <p:attrNameLst>
                                          <p:attrName>style.visibility</p:attrName>
                                        </p:attrNameLst>
                                      </p:cBhvr>
                                      <p:to>
                                        <p:strVal val="hidden"/>
                                      </p:to>
                                    </p:set>
                                  </p:childTnLst>
                                </p:cTn>
                              </p:par>
                              <p:par>
                                <p:cTn id="5104" presetID="1" presetClass="exit" presetSubtype="0" fill="hold" grpId="3" nodeType="withEffect">
                                  <p:stCondLst>
                                    <p:cond delay="0"/>
                                  </p:stCondLst>
                                  <p:childTnLst>
                                    <p:set>
                                      <p:cBhvr>
                                        <p:cTn id="5105" dur="1" fill="hold">
                                          <p:stCondLst>
                                            <p:cond delay="0"/>
                                          </p:stCondLst>
                                        </p:cTn>
                                        <p:tgtEl>
                                          <p:spTgt spid="493"/>
                                        </p:tgtEl>
                                        <p:attrNameLst>
                                          <p:attrName>style.visibility</p:attrName>
                                        </p:attrNameLst>
                                      </p:cBhvr>
                                      <p:to>
                                        <p:strVal val="hidden"/>
                                      </p:to>
                                    </p:set>
                                  </p:childTnLst>
                                </p:cTn>
                              </p:par>
                              <p:par>
                                <p:cTn id="5106" presetID="1" presetClass="entr" presetSubtype="0" fill="hold" grpId="0" nodeType="withEffect">
                                  <p:stCondLst>
                                    <p:cond delay="0"/>
                                  </p:stCondLst>
                                  <p:childTnLst>
                                    <p:set>
                                      <p:cBhvr>
                                        <p:cTn id="5107" dur="1" fill="hold">
                                          <p:stCondLst>
                                            <p:cond delay="0"/>
                                          </p:stCondLst>
                                        </p:cTn>
                                        <p:tgtEl>
                                          <p:spTgt spid="495"/>
                                        </p:tgtEl>
                                        <p:attrNameLst>
                                          <p:attrName>style.visibility</p:attrName>
                                        </p:attrNameLst>
                                      </p:cBhvr>
                                      <p:to>
                                        <p:strVal val="visible"/>
                                      </p:to>
                                    </p:set>
                                  </p:childTnLst>
                                </p:cTn>
                              </p:par>
                              <p:par>
                                <p:cTn id="5108" presetID="1" presetClass="entr" presetSubtype="0" fill="hold" grpId="0" nodeType="withEffect">
                                  <p:stCondLst>
                                    <p:cond delay="0"/>
                                  </p:stCondLst>
                                  <p:childTnLst>
                                    <p:set>
                                      <p:cBhvr>
                                        <p:cTn id="5109" dur="1" fill="hold">
                                          <p:stCondLst>
                                            <p:cond delay="0"/>
                                          </p:stCondLst>
                                        </p:cTn>
                                        <p:tgtEl>
                                          <p:spTgt spid="494"/>
                                        </p:tgtEl>
                                        <p:attrNameLst>
                                          <p:attrName>style.visibility</p:attrName>
                                        </p:attrNameLst>
                                      </p:cBhvr>
                                      <p:to>
                                        <p:strVal val="visible"/>
                                      </p:to>
                                    </p:set>
                                  </p:childTnLst>
                                </p:cTn>
                              </p:par>
                            </p:childTnLst>
                          </p:cTn>
                        </p:par>
                      </p:childTnLst>
                    </p:cTn>
                  </p:par>
                </p:childTnLst>
              </p:cTn>
              <p:nextCondLst>
                <p:cond evt="onClick" delay="0">
                  <p:tgtEl>
                    <p:spTgt spid="492"/>
                  </p:tgtEl>
                </p:cond>
              </p:nextCondLst>
            </p:seq>
            <p:seq concurrent="1" nextAc="seek">
              <p:cTn id="5110" restart="whenNotActive" fill="hold" evtFilter="cancelBubble" nodeType="interactiveSeq">
                <p:stCondLst>
                  <p:cond evt="onClick" delay="0">
                    <p:tgtEl>
                      <p:spTgt spid="495"/>
                    </p:tgtEl>
                  </p:cond>
                </p:stCondLst>
                <p:endSync evt="end" delay="0">
                  <p:rtn val="all"/>
                </p:endSync>
                <p:childTnLst>
                  <p:par>
                    <p:cTn id="5111" fill="hold">
                      <p:stCondLst>
                        <p:cond delay="0"/>
                      </p:stCondLst>
                      <p:childTnLst>
                        <p:par>
                          <p:cTn id="5112" fill="hold">
                            <p:stCondLst>
                              <p:cond delay="0"/>
                            </p:stCondLst>
                            <p:childTnLst>
                              <p:par>
                                <p:cTn id="5113" presetID="1" presetClass="exit" presetSubtype="0" fill="hold" grpId="1" nodeType="withEffect">
                                  <p:stCondLst>
                                    <p:cond delay="0"/>
                                  </p:stCondLst>
                                  <p:childTnLst>
                                    <p:set>
                                      <p:cBhvr>
                                        <p:cTn id="5114" dur="1" fill="hold">
                                          <p:stCondLst>
                                            <p:cond delay="0"/>
                                          </p:stCondLst>
                                        </p:cTn>
                                        <p:tgtEl>
                                          <p:spTgt spid="495"/>
                                        </p:tgtEl>
                                        <p:attrNameLst>
                                          <p:attrName>style.visibility</p:attrName>
                                        </p:attrNameLst>
                                      </p:cBhvr>
                                      <p:to>
                                        <p:strVal val="hidden"/>
                                      </p:to>
                                    </p:set>
                                  </p:childTnLst>
                                </p:cTn>
                              </p:par>
                              <p:par>
                                <p:cTn id="5115" presetID="1" presetClass="exit" presetSubtype="0" fill="hold" grpId="1" nodeType="withEffect">
                                  <p:stCondLst>
                                    <p:cond delay="0"/>
                                  </p:stCondLst>
                                  <p:childTnLst>
                                    <p:set>
                                      <p:cBhvr>
                                        <p:cTn id="5116" dur="1" fill="hold">
                                          <p:stCondLst>
                                            <p:cond delay="0"/>
                                          </p:stCondLst>
                                        </p:cTn>
                                        <p:tgtEl>
                                          <p:spTgt spid="494"/>
                                        </p:tgtEl>
                                        <p:attrNameLst>
                                          <p:attrName>style.visibility</p:attrName>
                                        </p:attrNameLst>
                                      </p:cBhvr>
                                      <p:to>
                                        <p:strVal val="hidden"/>
                                      </p:to>
                                    </p:set>
                                  </p:childTnLst>
                                </p:cTn>
                              </p:par>
                              <p:par>
                                <p:cTn id="5117" presetID="1" presetClass="entr" presetSubtype="0" fill="hold" grpId="3" nodeType="withEffect">
                                  <p:stCondLst>
                                    <p:cond delay="0"/>
                                  </p:stCondLst>
                                  <p:childTnLst>
                                    <p:set>
                                      <p:cBhvr>
                                        <p:cTn id="5118" dur="1" fill="hold">
                                          <p:stCondLst>
                                            <p:cond delay="0"/>
                                          </p:stCondLst>
                                        </p:cTn>
                                        <p:tgtEl>
                                          <p:spTgt spid="492"/>
                                        </p:tgtEl>
                                        <p:attrNameLst>
                                          <p:attrName>style.visibility</p:attrName>
                                        </p:attrNameLst>
                                      </p:cBhvr>
                                      <p:to>
                                        <p:strVal val="visible"/>
                                      </p:to>
                                    </p:set>
                                  </p:childTnLst>
                                </p:cTn>
                              </p:par>
                              <p:par>
                                <p:cTn id="5119" presetID="1" presetClass="entr" presetSubtype="0" fill="hold" grpId="2" nodeType="withEffect">
                                  <p:stCondLst>
                                    <p:cond delay="0"/>
                                  </p:stCondLst>
                                  <p:childTnLst>
                                    <p:set>
                                      <p:cBhvr>
                                        <p:cTn id="5120" dur="1" fill="hold">
                                          <p:stCondLst>
                                            <p:cond delay="0"/>
                                          </p:stCondLst>
                                        </p:cTn>
                                        <p:tgtEl>
                                          <p:spTgt spid="493"/>
                                        </p:tgtEl>
                                        <p:attrNameLst>
                                          <p:attrName>style.visibility</p:attrName>
                                        </p:attrNameLst>
                                      </p:cBhvr>
                                      <p:to>
                                        <p:strVal val="visible"/>
                                      </p:to>
                                    </p:set>
                                  </p:childTnLst>
                                </p:cTn>
                              </p:par>
                            </p:childTnLst>
                          </p:cTn>
                        </p:par>
                      </p:childTnLst>
                    </p:cTn>
                  </p:par>
                </p:childTnLst>
              </p:cTn>
              <p:nextCondLst>
                <p:cond evt="onClick" delay="0">
                  <p:tgtEl>
                    <p:spTgt spid="495"/>
                  </p:tgtEl>
                </p:cond>
              </p:nextCondLst>
            </p:seq>
            <p:seq concurrent="1" nextAc="seek">
              <p:cTn id="5121" restart="whenNotActive" fill="hold" evtFilter="cancelBubble" nodeType="interactiveSeq">
                <p:stCondLst>
                  <p:cond evt="onClick" delay="0">
                    <p:tgtEl>
                      <p:spTgt spid="494"/>
                    </p:tgtEl>
                  </p:cond>
                </p:stCondLst>
                <p:endSync evt="end" delay="0">
                  <p:rtn val="all"/>
                </p:endSync>
                <p:childTnLst>
                  <p:par>
                    <p:cTn id="5122" fill="hold">
                      <p:stCondLst>
                        <p:cond delay="0"/>
                      </p:stCondLst>
                      <p:childTnLst>
                        <p:par>
                          <p:cTn id="5123" fill="hold">
                            <p:stCondLst>
                              <p:cond delay="0"/>
                            </p:stCondLst>
                            <p:childTnLst>
                              <p:par>
                                <p:cTn id="5124" presetID="1" presetClass="exit" presetSubtype="0" fill="hold" grpId="2" nodeType="withEffect">
                                  <p:stCondLst>
                                    <p:cond delay="0"/>
                                  </p:stCondLst>
                                  <p:childTnLst>
                                    <p:set>
                                      <p:cBhvr>
                                        <p:cTn id="5125" dur="1" fill="hold">
                                          <p:stCondLst>
                                            <p:cond delay="0"/>
                                          </p:stCondLst>
                                        </p:cTn>
                                        <p:tgtEl>
                                          <p:spTgt spid="494"/>
                                        </p:tgtEl>
                                        <p:attrNameLst>
                                          <p:attrName>style.visibility</p:attrName>
                                        </p:attrNameLst>
                                      </p:cBhvr>
                                      <p:to>
                                        <p:strVal val="hidden"/>
                                      </p:to>
                                    </p:set>
                                  </p:childTnLst>
                                </p:cTn>
                              </p:par>
                              <p:par>
                                <p:cTn id="5126" presetID="1" presetClass="exit" presetSubtype="0" fill="hold" grpId="2" nodeType="withEffect">
                                  <p:stCondLst>
                                    <p:cond delay="0"/>
                                  </p:stCondLst>
                                  <p:childTnLst>
                                    <p:set>
                                      <p:cBhvr>
                                        <p:cTn id="5127" dur="1" fill="hold">
                                          <p:stCondLst>
                                            <p:cond delay="0"/>
                                          </p:stCondLst>
                                        </p:cTn>
                                        <p:tgtEl>
                                          <p:spTgt spid="495"/>
                                        </p:tgtEl>
                                        <p:attrNameLst>
                                          <p:attrName>style.visibility</p:attrName>
                                        </p:attrNameLst>
                                      </p:cBhvr>
                                      <p:to>
                                        <p:strVal val="hidden"/>
                                      </p:to>
                                    </p:set>
                                  </p:childTnLst>
                                </p:cTn>
                              </p:par>
                              <p:par>
                                <p:cTn id="5128" presetID="1" presetClass="entr" presetSubtype="0" fill="hold" grpId="3" nodeType="withEffect">
                                  <p:stCondLst>
                                    <p:cond delay="0"/>
                                  </p:stCondLst>
                                  <p:childTnLst>
                                    <p:set>
                                      <p:cBhvr>
                                        <p:cTn id="5129" dur="1" fill="hold">
                                          <p:stCondLst>
                                            <p:cond delay="0"/>
                                          </p:stCondLst>
                                        </p:cTn>
                                        <p:tgtEl>
                                          <p:spTgt spid="497"/>
                                        </p:tgtEl>
                                        <p:attrNameLst>
                                          <p:attrName>style.visibility</p:attrName>
                                        </p:attrNameLst>
                                      </p:cBhvr>
                                      <p:to>
                                        <p:strVal val="visible"/>
                                      </p:to>
                                    </p:set>
                                  </p:childTnLst>
                                </p:cTn>
                              </p:par>
                              <p:par>
                                <p:cTn id="5130" presetID="1" presetClass="entr" presetSubtype="0" fill="hold" grpId="3" nodeType="withEffect">
                                  <p:stCondLst>
                                    <p:cond delay="0"/>
                                  </p:stCondLst>
                                  <p:childTnLst>
                                    <p:set>
                                      <p:cBhvr>
                                        <p:cTn id="5131" dur="1" fill="hold">
                                          <p:stCondLst>
                                            <p:cond delay="0"/>
                                          </p:stCondLst>
                                        </p:cTn>
                                        <p:tgtEl>
                                          <p:spTgt spid="496"/>
                                        </p:tgtEl>
                                        <p:attrNameLst>
                                          <p:attrName>style.visibility</p:attrName>
                                        </p:attrNameLst>
                                      </p:cBhvr>
                                      <p:to>
                                        <p:strVal val="visible"/>
                                      </p:to>
                                    </p:set>
                                  </p:childTnLst>
                                </p:cTn>
                              </p:par>
                            </p:childTnLst>
                          </p:cTn>
                        </p:par>
                      </p:childTnLst>
                    </p:cTn>
                  </p:par>
                </p:childTnLst>
              </p:cTn>
              <p:nextCondLst>
                <p:cond evt="onClick" delay="0">
                  <p:tgtEl>
                    <p:spTgt spid="494"/>
                  </p:tgtEl>
                </p:cond>
              </p:nextCondLst>
            </p:seq>
            <p:seq concurrent="1" nextAc="seek">
              <p:cTn id="5132" restart="whenNotActive" fill="hold" evtFilter="cancelBubble" nodeType="interactiveSeq">
                <p:stCondLst>
                  <p:cond evt="onClick" delay="0">
                    <p:tgtEl>
                      <p:spTgt spid="497"/>
                    </p:tgtEl>
                  </p:cond>
                </p:stCondLst>
                <p:endSync evt="end" delay="0">
                  <p:rtn val="all"/>
                </p:endSync>
                <p:childTnLst>
                  <p:par>
                    <p:cTn id="5133" fill="hold">
                      <p:stCondLst>
                        <p:cond delay="0"/>
                      </p:stCondLst>
                      <p:childTnLst>
                        <p:par>
                          <p:cTn id="5134" fill="hold">
                            <p:stCondLst>
                              <p:cond delay="0"/>
                            </p:stCondLst>
                            <p:childTnLst>
                              <p:par>
                                <p:cTn id="5135" presetID="1" presetClass="exit" presetSubtype="0" fill="hold" grpId="1" nodeType="withEffect">
                                  <p:stCondLst>
                                    <p:cond delay="0"/>
                                  </p:stCondLst>
                                  <p:childTnLst>
                                    <p:set>
                                      <p:cBhvr>
                                        <p:cTn id="5136" dur="1" fill="hold">
                                          <p:stCondLst>
                                            <p:cond delay="0"/>
                                          </p:stCondLst>
                                        </p:cTn>
                                        <p:tgtEl>
                                          <p:spTgt spid="497"/>
                                        </p:tgtEl>
                                        <p:attrNameLst>
                                          <p:attrName>style.visibility</p:attrName>
                                        </p:attrNameLst>
                                      </p:cBhvr>
                                      <p:to>
                                        <p:strVal val="hidden"/>
                                      </p:to>
                                    </p:set>
                                  </p:childTnLst>
                                </p:cTn>
                              </p:par>
                              <p:par>
                                <p:cTn id="5137" presetID="1" presetClass="exit" presetSubtype="0" fill="hold" grpId="1" nodeType="withEffect">
                                  <p:stCondLst>
                                    <p:cond delay="0"/>
                                  </p:stCondLst>
                                  <p:childTnLst>
                                    <p:set>
                                      <p:cBhvr>
                                        <p:cTn id="5138" dur="1" fill="hold">
                                          <p:stCondLst>
                                            <p:cond delay="0"/>
                                          </p:stCondLst>
                                        </p:cTn>
                                        <p:tgtEl>
                                          <p:spTgt spid="496"/>
                                        </p:tgtEl>
                                        <p:attrNameLst>
                                          <p:attrName>style.visibility</p:attrName>
                                        </p:attrNameLst>
                                      </p:cBhvr>
                                      <p:to>
                                        <p:strVal val="hidden"/>
                                      </p:to>
                                    </p:set>
                                  </p:childTnLst>
                                </p:cTn>
                              </p:par>
                              <p:par>
                                <p:cTn id="5139" presetID="1" presetClass="entr" presetSubtype="0" fill="hold" grpId="3" nodeType="withEffect">
                                  <p:stCondLst>
                                    <p:cond delay="0"/>
                                  </p:stCondLst>
                                  <p:childTnLst>
                                    <p:set>
                                      <p:cBhvr>
                                        <p:cTn id="5140" dur="1" fill="hold">
                                          <p:stCondLst>
                                            <p:cond delay="0"/>
                                          </p:stCondLst>
                                        </p:cTn>
                                        <p:tgtEl>
                                          <p:spTgt spid="495"/>
                                        </p:tgtEl>
                                        <p:attrNameLst>
                                          <p:attrName>style.visibility</p:attrName>
                                        </p:attrNameLst>
                                      </p:cBhvr>
                                      <p:to>
                                        <p:strVal val="visible"/>
                                      </p:to>
                                    </p:set>
                                  </p:childTnLst>
                                </p:cTn>
                              </p:par>
                              <p:par>
                                <p:cTn id="5141" presetID="1" presetClass="entr" presetSubtype="0" fill="hold" grpId="3" nodeType="withEffect">
                                  <p:stCondLst>
                                    <p:cond delay="0"/>
                                  </p:stCondLst>
                                  <p:childTnLst>
                                    <p:set>
                                      <p:cBhvr>
                                        <p:cTn id="5142" dur="1" fill="hold">
                                          <p:stCondLst>
                                            <p:cond delay="0"/>
                                          </p:stCondLst>
                                        </p:cTn>
                                        <p:tgtEl>
                                          <p:spTgt spid="494"/>
                                        </p:tgtEl>
                                        <p:attrNameLst>
                                          <p:attrName>style.visibility</p:attrName>
                                        </p:attrNameLst>
                                      </p:cBhvr>
                                      <p:to>
                                        <p:strVal val="visible"/>
                                      </p:to>
                                    </p:set>
                                  </p:childTnLst>
                                </p:cTn>
                              </p:par>
                            </p:childTnLst>
                          </p:cTn>
                        </p:par>
                      </p:childTnLst>
                    </p:cTn>
                  </p:par>
                </p:childTnLst>
              </p:cTn>
              <p:nextCondLst>
                <p:cond evt="onClick" delay="0">
                  <p:tgtEl>
                    <p:spTgt spid="497"/>
                  </p:tgtEl>
                </p:cond>
              </p:nextCondLst>
            </p:seq>
            <p:seq concurrent="1" nextAc="seek">
              <p:cTn id="5143" restart="whenNotActive" fill="hold" evtFilter="cancelBubble" nodeType="interactiveSeq">
                <p:stCondLst>
                  <p:cond evt="onClick" delay="0">
                    <p:tgtEl>
                      <p:spTgt spid="496"/>
                    </p:tgtEl>
                  </p:cond>
                </p:stCondLst>
                <p:endSync evt="end" delay="0">
                  <p:rtn val="all"/>
                </p:endSync>
                <p:childTnLst>
                  <p:par>
                    <p:cTn id="5144" fill="hold">
                      <p:stCondLst>
                        <p:cond delay="0"/>
                      </p:stCondLst>
                      <p:childTnLst>
                        <p:par>
                          <p:cTn id="5145" fill="hold">
                            <p:stCondLst>
                              <p:cond delay="0"/>
                            </p:stCondLst>
                            <p:childTnLst>
                              <p:par>
                                <p:cTn id="5146" presetID="1" presetClass="exit" presetSubtype="0" fill="hold" grpId="2" nodeType="withEffect">
                                  <p:stCondLst>
                                    <p:cond delay="0"/>
                                  </p:stCondLst>
                                  <p:childTnLst>
                                    <p:set>
                                      <p:cBhvr>
                                        <p:cTn id="5147" dur="1" fill="hold">
                                          <p:stCondLst>
                                            <p:cond delay="0"/>
                                          </p:stCondLst>
                                        </p:cTn>
                                        <p:tgtEl>
                                          <p:spTgt spid="496"/>
                                        </p:tgtEl>
                                        <p:attrNameLst>
                                          <p:attrName>style.visibility</p:attrName>
                                        </p:attrNameLst>
                                      </p:cBhvr>
                                      <p:to>
                                        <p:strVal val="hidden"/>
                                      </p:to>
                                    </p:set>
                                  </p:childTnLst>
                                </p:cTn>
                              </p:par>
                              <p:par>
                                <p:cTn id="5148" presetID="1" presetClass="exit" presetSubtype="0" fill="hold" grpId="2" nodeType="withEffect">
                                  <p:stCondLst>
                                    <p:cond delay="0"/>
                                  </p:stCondLst>
                                  <p:childTnLst>
                                    <p:set>
                                      <p:cBhvr>
                                        <p:cTn id="5149" dur="1" fill="hold">
                                          <p:stCondLst>
                                            <p:cond delay="0"/>
                                          </p:stCondLst>
                                        </p:cTn>
                                        <p:tgtEl>
                                          <p:spTgt spid="497"/>
                                        </p:tgtEl>
                                        <p:attrNameLst>
                                          <p:attrName>style.visibility</p:attrName>
                                        </p:attrNameLst>
                                      </p:cBhvr>
                                      <p:to>
                                        <p:strVal val="hidden"/>
                                      </p:to>
                                    </p:set>
                                  </p:childTnLst>
                                </p:cTn>
                              </p:par>
                              <p:par>
                                <p:cTn id="5150" presetID="1" presetClass="entr" presetSubtype="0" fill="hold" grpId="3" nodeType="withEffect">
                                  <p:stCondLst>
                                    <p:cond delay="0"/>
                                  </p:stCondLst>
                                  <p:childTnLst>
                                    <p:set>
                                      <p:cBhvr>
                                        <p:cTn id="5151" dur="1" fill="hold">
                                          <p:stCondLst>
                                            <p:cond delay="0"/>
                                          </p:stCondLst>
                                        </p:cTn>
                                        <p:tgtEl>
                                          <p:spTgt spid="499"/>
                                        </p:tgtEl>
                                        <p:attrNameLst>
                                          <p:attrName>style.visibility</p:attrName>
                                        </p:attrNameLst>
                                      </p:cBhvr>
                                      <p:to>
                                        <p:strVal val="visible"/>
                                      </p:to>
                                    </p:set>
                                  </p:childTnLst>
                                </p:cTn>
                              </p:par>
                              <p:par>
                                <p:cTn id="5152" presetID="1" presetClass="entr" presetSubtype="0" fill="hold" grpId="3" nodeType="withEffect">
                                  <p:stCondLst>
                                    <p:cond delay="0"/>
                                  </p:stCondLst>
                                  <p:childTnLst>
                                    <p:set>
                                      <p:cBhvr>
                                        <p:cTn id="5153" dur="1" fill="hold">
                                          <p:stCondLst>
                                            <p:cond delay="0"/>
                                          </p:stCondLst>
                                        </p:cTn>
                                        <p:tgtEl>
                                          <p:spTgt spid="498"/>
                                        </p:tgtEl>
                                        <p:attrNameLst>
                                          <p:attrName>style.visibility</p:attrName>
                                        </p:attrNameLst>
                                      </p:cBhvr>
                                      <p:to>
                                        <p:strVal val="visible"/>
                                      </p:to>
                                    </p:set>
                                  </p:childTnLst>
                                </p:cTn>
                              </p:par>
                            </p:childTnLst>
                          </p:cTn>
                        </p:par>
                      </p:childTnLst>
                    </p:cTn>
                  </p:par>
                </p:childTnLst>
              </p:cTn>
              <p:nextCondLst>
                <p:cond evt="onClick" delay="0">
                  <p:tgtEl>
                    <p:spTgt spid="496"/>
                  </p:tgtEl>
                </p:cond>
              </p:nextCondLst>
            </p:seq>
            <p:seq concurrent="1" nextAc="seek">
              <p:cTn id="5154" restart="whenNotActive" fill="hold" evtFilter="cancelBubble" nodeType="interactiveSeq">
                <p:stCondLst>
                  <p:cond evt="onClick" delay="0">
                    <p:tgtEl>
                      <p:spTgt spid="499"/>
                    </p:tgtEl>
                  </p:cond>
                </p:stCondLst>
                <p:endSync evt="end" delay="0">
                  <p:rtn val="all"/>
                </p:endSync>
                <p:childTnLst>
                  <p:par>
                    <p:cTn id="5155" fill="hold">
                      <p:stCondLst>
                        <p:cond delay="0"/>
                      </p:stCondLst>
                      <p:childTnLst>
                        <p:par>
                          <p:cTn id="5156" fill="hold">
                            <p:stCondLst>
                              <p:cond delay="0"/>
                            </p:stCondLst>
                            <p:childTnLst>
                              <p:par>
                                <p:cTn id="5157" presetID="1" presetClass="exit" presetSubtype="0" fill="hold" grpId="1" nodeType="withEffect">
                                  <p:stCondLst>
                                    <p:cond delay="0"/>
                                  </p:stCondLst>
                                  <p:childTnLst>
                                    <p:set>
                                      <p:cBhvr>
                                        <p:cTn id="5158" dur="1" fill="hold">
                                          <p:stCondLst>
                                            <p:cond delay="0"/>
                                          </p:stCondLst>
                                        </p:cTn>
                                        <p:tgtEl>
                                          <p:spTgt spid="499"/>
                                        </p:tgtEl>
                                        <p:attrNameLst>
                                          <p:attrName>style.visibility</p:attrName>
                                        </p:attrNameLst>
                                      </p:cBhvr>
                                      <p:to>
                                        <p:strVal val="hidden"/>
                                      </p:to>
                                    </p:set>
                                  </p:childTnLst>
                                </p:cTn>
                              </p:par>
                              <p:par>
                                <p:cTn id="5159" presetID="1" presetClass="exit" presetSubtype="0" fill="hold" grpId="1" nodeType="withEffect">
                                  <p:stCondLst>
                                    <p:cond delay="0"/>
                                  </p:stCondLst>
                                  <p:childTnLst>
                                    <p:set>
                                      <p:cBhvr>
                                        <p:cTn id="5160" dur="1" fill="hold">
                                          <p:stCondLst>
                                            <p:cond delay="0"/>
                                          </p:stCondLst>
                                        </p:cTn>
                                        <p:tgtEl>
                                          <p:spTgt spid="498"/>
                                        </p:tgtEl>
                                        <p:attrNameLst>
                                          <p:attrName>style.visibility</p:attrName>
                                        </p:attrNameLst>
                                      </p:cBhvr>
                                      <p:to>
                                        <p:strVal val="hidden"/>
                                      </p:to>
                                    </p:set>
                                  </p:childTnLst>
                                </p:cTn>
                              </p:par>
                              <p:par>
                                <p:cTn id="5161" presetID="1" presetClass="entr" presetSubtype="0" fill="hold" grpId="0" nodeType="withEffect">
                                  <p:stCondLst>
                                    <p:cond delay="0"/>
                                  </p:stCondLst>
                                  <p:childTnLst>
                                    <p:set>
                                      <p:cBhvr>
                                        <p:cTn id="5162" dur="1" fill="hold">
                                          <p:stCondLst>
                                            <p:cond delay="0"/>
                                          </p:stCondLst>
                                        </p:cTn>
                                        <p:tgtEl>
                                          <p:spTgt spid="497"/>
                                        </p:tgtEl>
                                        <p:attrNameLst>
                                          <p:attrName>style.visibility</p:attrName>
                                        </p:attrNameLst>
                                      </p:cBhvr>
                                      <p:to>
                                        <p:strVal val="visible"/>
                                      </p:to>
                                    </p:set>
                                  </p:childTnLst>
                                </p:cTn>
                              </p:par>
                              <p:par>
                                <p:cTn id="5163" presetID="1" presetClass="entr" presetSubtype="0" fill="hold" grpId="0" nodeType="withEffect">
                                  <p:stCondLst>
                                    <p:cond delay="0"/>
                                  </p:stCondLst>
                                  <p:childTnLst>
                                    <p:set>
                                      <p:cBhvr>
                                        <p:cTn id="5164" dur="1" fill="hold">
                                          <p:stCondLst>
                                            <p:cond delay="0"/>
                                          </p:stCondLst>
                                        </p:cTn>
                                        <p:tgtEl>
                                          <p:spTgt spid="496"/>
                                        </p:tgtEl>
                                        <p:attrNameLst>
                                          <p:attrName>style.visibility</p:attrName>
                                        </p:attrNameLst>
                                      </p:cBhvr>
                                      <p:to>
                                        <p:strVal val="visible"/>
                                      </p:to>
                                    </p:set>
                                  </p:childTnLst>
                                </p:cTn>
                              </p:par>
                            </p:childTnLst>
                          </p:cTn>
                        </p:par>
                      </p:childTnLst>
                    </p:cTn>
                  </p:par>
                </p:childTnLst>
              </p:cTn>
              <p:nextCondLst>
                <p:cond evt="onClick" delay="0">
                  <p:tgtEl>
                    <p:spTgt spid="499"/>
                  </p:tgtEl>
                </p:cond>
              </p:nextCondLst>
            </p:seq>
            <p:seq concurrent="1" nextAc="seek">
              <p:cTn id="5165" restart="whenNotActive" fill="hold" evtFilter="cancelBubble" nodeType="interactiveSeq">
                <p:stCondLst>
                  <p:cond evt="onClick" delay="0">
                    <p:tgtEl>
                      <p:spTgt spid="498"/>
                    </p:tgtEl>
                  </p:cond>
                </p:stCondLst>
                <p:endSync evt="end" delay="0">
                  <p:rtn val="all"/>
                </p:endSync>
                <p:childTnLst>
                  <p:par>
                    <p:cTn id="5166" fill="hold">
                      <p:stCondLst>
                        <p:cond delay="0"/>
                      </p:stCondLst>
                      <p:childTnLst>
                        <p:par>
                          <p:cTn id="5167" fill="hold">
                            <p:stCondLst>
                              <p:cond delay="0"/>
                            </p:stCondLst>
                            <p:childTnLst>
                              <p:par>
                                <p:cTn id="5168" presetID="1" presetClass="exit" presetSubtype="0" fill="hold" grpId="2" nodeType="withEffect">
                                  <p:stCondLst>
                                    <p:cond delay="0"/>
                                  </p:stCondLst>
                                  <p:childTnLst>
                                    <p:set>
                                      <p:cBhvr>
                                        <p:cTn id="5169" dur="1" fill="hold">
                                          <p:stCondLst>
                                            <p:cond delay="0"/>
                                          </p:stCondLst>
                                        </p:cTn>
                                        <p:tgtEl>
                                          <p:spTgt spid="498"/>
                                        </p:tgtEl>
                                        <p:attrNameLst>
                                          <p:attrName>style.visibility</p:attrName>
                                        </p:attrNameLst>
                                      </p:cBhvr>
                                      <p:to>
                                        <p:strVal val="hidden"/>
                                      </p:to>
                                    </p:set>
                                  </p:childTnLst>
                                </p:cTn>
                              </p:par>
                              <p:par>
                                <p:cTn id="5170" presetID="1" presetClass="exit" presetSubtype="0" fill="hold" grpId="2" nodeType="withEffect">
                                  <p:stCondLst>
                                    <p:cond delay="0"/>
                                  </p:stCondLst>
                                  <p:childTnLst>
                                    <p:set>
                                      <p:cBhvr>
                                        <p:cTn id="5171" dur="1" fill="hold">
                                          <p:stCondLst>
                                            <p:cond delay="0"/>
                                          </p:stCondLst>
                                        </p:cTn>
                                        <p:tgtEl>
                                          <p:spTgt spid="499"/>
                                        </p:tgtEl>
                                        <p:attrNameLst>
                                          <p:attrName>style.visibility</p:attrName>
                                        </p:attrNameLst>
                                      </p:cBhvr>
                                      <p:to>
                                        <p:strVal val="hidden"/>
                                      </p:to>
                                    </p:set>
                                  </p:childTnLst>
                                </p:cTn>
                              </p:par>
                              <p:par>
                                <p:cTn id="5172" presetID="1" presetClass="entr" presetSubtype="0" fill="hold" grpId="0" nodeType="withEffect">
                                  <p:stCondLst>
                                    <p:cond delay="0"/>
                                  </p:stCondLst>
                                  <p:childTnLst>
                                    <p:set>
                                      <p:cBhvr>
                                        <p:cTn id="5173" dur="1" fill="hold">
                                          <p:stCondLst>
                                            <p:cond delay="0"/>
                                          </p:stCondLst>
                                        </p:cTn>
                                        <p:tgtEl>
                                          <p:spTgt spid="501"/>
                                        </p:tgtEl>
                                        <p:attrNameLst>
                                          <p:attrName>style.visibility</p:attrName>
                                        </p:attrNameLst>
                                      </p:cBhvr>
                                      <p:to>
                                        <p:strVal val="visible"/>
                                      </p:to>
                                    </p:set>
                                  </p:childTnLst>
                                </p:cTn>
                              </p:par>
                              <p:par>
                                <p:cTn id="5174" presetID="1" presetClass="entr" presetSubtype="0" fill="hold" grpId="0" nodeType="withEffect">
                                  <p:stCondLst>
                                    <p:cond delay="0"/>
                                  </p:stCondLst>
                                  <p:childTnLst>
                                    <p:set>
                                      <p:cBhvr>
                                        <p:cTn id="5175" dur="1" fill="hold">
                                          <p:stCondLst>
                                            <p:cond delay="0"/>
                                          </p:stCondLst>
                                        </p:cTn>
                                        <p:tgtEl>
                                          <p:spTgt spid="500"/>
                                        </p:tgtEl>
                                        <p:attrNameLst>
                                          <p:attrName>style.visibility</p:attrName>
                                        </p:attrNameLst>
                                      </p:cBhvr>
                                      <p:to>
                                        <p:strVal val="visible"/>
                                      </p:to>
                                    </p:set>
                                  </p:childTnLst>
                                </p:cTn>
                              </p:par>
                            </p:childTnLst>
                          </p:cTn>
                        </p:par>
                      </p:childTnLst>
                    </p:cTn>
                  </p:par>
                </p:childTnLst>
              </p:cTn>
              <p:nextCondLst>
                <p:cond evt="onClick" delay="0">
                  <p:tgtEl>
                    <p:spTgt spid="498"/>
                  </p:tgtEl>
                </p:cond>
              </p:nextCondLst>
            </p:seq>
            <p:seq concurrent="1" nextAc="seek">
              <p:cTn id="5176" restart="whenNotActive" fill="hold" evtFilter="cancelBubble" nodeType="interactiveSeq">
                <p:stCondLst>
                  <p:cond evt="onClick" delay="0">
                    <p:tgtEl>
                      <p:spTgt spid="501"/>
                    </p:tgtEl>
                  </p:cond>
                </p:stCondLst>
                <p:endSync evt="end" delay="0">
                  <p:rtn val="all"/>
                </p:endSync>
                <p:childTnLst>
                  <p:par>
                    <p:cTn id="5177" fill="hold">
                      <p:stCondLst>
                        <p:cond delay="0"/>
                      </p:stCondLst>
                      <p:childTnLst>
                        <p:par>
                          <p:cTn id="5178" fill="hold">
                            <p:stCondLst>
                              <p:cond delay="0"/>
                            </p:stCondLst>
                            <p:childTnLst>
                              <p:par>
                                <p:cTn id="5179" presetID="1" presetClass="exit" presetSubtype="0" fill="hold" grpId="1" nodeType="withEffect">
                                  <p:stCondLst>
                                    <p:cond delay="0"/>
                                  </p:stCondLst>
                                  <p:childTnLst>
                                    <p:set>
                                      <p:cBhvr>
                                        <p:cTn id="5180" dur="1" fill="hold">
                                          <p:stCondLst>
                                            <p:cond delay="0"/>
                                          </p:stCondLst>
                                        </p:cTn>
                                        <p:tgtEl>
                                          <p:spTgt spid="501"/>
                                        </p:tgtEl>
                                        <p:attrNameLst>
                                          <p:attrName>style.visibility</p:attrName>
                                        </p:attrNameLst>
                                      </p:cBhvr>
                                      <p:to>
                                        <p:strVal val="hidden"/>
                                      </p:to>
                                    </p:set>
                                  </p:childTnLst>
                                </p:cTn>
                              </p:par>
                              <p:par>
                                <p:cTn id="5181" presetID="1" presetClass="exit" presetSubtype="0" fill="hold" grpId="1" nodeType="withEffect">
                                  <p:stCondLst>
                                    <p:cond delay="0"/>
                                  </p:stCondLst>
                                  <p:childTnLst>
                                    <p:set>
                                      <p:cBhvr>
                                        <p:cTn id="5182" dur="1" fill="hold">
                                          <p:stCondLst>
                                            <p:cond delay="0"/>
                                          </p:stCondLst>
                                        </p:cTn>
                                        <p:tgtEl>
                                          <p:spTgt spid="500"/>
                                        </p:tgtEl>
                                        <p:attrNameLst>
                                          <p:attrName>style.visibility</p:attrName>
                                        </p:attrNameLst>
                                      </p:cBhvr>
                                      <p:to>
                                        <p:strVal val="hidden"/>
                                      </p:to>
                                    </p:set>
                                  </p:childTnLst>
                                </p:cTn>
                              </p:par>
                              <p:par>
                                <p:cTn id="5183" presetID="1" presetClass="entr" presetSubtype="0" fill="hold" grpId="0" nodeType="withEffect">
                                  <p:stCondLst>
                                    <p:cond delay="0"/>
                                  </p:stCondLst>
                                  <p:childTnLst>
                                    <p:set>
                                      <p:cBhvr>
                                        <p:cTn id="5184" dur="1" fill="hold">
                                          <p:stCondLst>
                                            <p:cond delay="0"/>
                                          </p:stCondLst>
                                        </p:cTn>
                                        <p:tgtEl>
                                          <p:spTgt spid="499"/>
                                        </p:tgtEl>
                                        <p:attrNameLst>
                                          <p:attrName>style.visibility</p:attrName>
                                        </p:attrNameLst>
                                      </p:cBhvr>
                                      <p:to>
                                        <p:strVal val="visible"/>
                                      </p:to>
                                    </p:set>
                                  </p:childTnLst>
                                </p:cTn>
                              </p:par>
                              <p:par>
                                <p:cTn id="5185" presetID="1" presetClass="entr" presetSubtype="0" fill="hold" grpId="0" nodeType="withEffect">
                                  <p:stCondLst>
                                    <p:cond delay="0"/>
                                  </p:stCondLst>
                                  <p:childTnLst>
                                    <p:set>
                                      <p:cBhvr>
                                        <p:cTn id="5186" dur="1" fill="hold">
                                          <p:stCondLst>
                                            <p:cond delay="0"/>
                                          </p:stCondLst>
                                        </p:cTn>
                                        <p:tgtEl>
                                          <p:spTgt spid="498"/>
                                        </p:tgtEl>
                                        <p:attrNameLst>
                                          <p:attrName>style.visibility</p:attrName>
                                        </p:attrNameLst>
                                      </p:cBhvr>
                                      <p:to>
                                        <p:strVal val="visible"/>
                                      </p:to>
                                    </p:set>
                                  </p:childTnLst>
                                </p:cTn>
                              </p:par>
                            </p:childTnLst>
                          </p:cTn>
                        </p:par>
                      </p:childTnLst>
                    </p:cTn>
                  </p:par>
                </p:childTnLst>
              </p:cTn>
              <p:nextCondLst>
                <p:cond evt="onClick" delay="0">
                  <p:tgtEl>
                    <p:spTgt spid="501"/>
                  </p:tgtEl>
                </p:cond>
              </p:nextCondLst>
            </p:seq>
            <p:seq concurrent="1" nextAc="seek">
              <p:cTn id="5187" restart="whenNotActive" fill="hold" evtFilter="cancelBubble" nodeType="interactiveSeq">
                <p:stCondLst>
                  <p:cond evt="onClick" delay="0">
                    <p:tgtEl>
                      <p:spTgt spid="500"/>
                    </p:tgtEl>
                  </p:cond>
                </p:stCondLst>
                <p:endSync evt="end" delay="0">
                  <p:rtn val="all"/>
                </p:endSync>
                <p:childTnLst>
                  <p:par>
                    <p:cTn id="5188" fill="hold">
                      <p:stCondLst>
                        <p:cond delay="0"/>
                      </p:stCondLst>
                      <p:childTnLst>
                        <p:par>
                          <p:cTn id="5189" fill="hold">
                            <p:stCondLst>
                              <p:cond delay="0"/>
                            </p:stCondLst>
                            <p:childTnLst>
                              <p:par>
                                <p:cTn id="5190" presetID="1" presetClass="exit" presetSubtype="0" fill="hold" grpId="2" nodeType="withEffect">
                                  <p:stCondLst>
                                    <p:cond delay="0"/>
                                  </p:stCondLst>
                                  <p:childTnLst>
                                    <p:set>
                                      <p:cBhvr>
                                        <p:cTn id="5191" dur="1" fill="hold">
                                          <p:stCondLst>
                                            <p:cond delay="0"/>
                                          </p:stCondLst>
                                        </p:cTn>
                                        <p:tgtEl>
                                          <p:spTgt spid="500"/>
                                        </p:tgtEl>
                                        <p:attrNameLst>
                                          <p:attrName>style.visibility</p:attrName>
                                        </p:attrNameLst>
                                      </p:cBhvr>
                                      <p:to>
                                        <p:strVal val="hidden"/>
                                      </p:to>
                                    </p:set>
                                  </p:childTnLst>
                                </p:cTn>
                              </p:par>
                              <p:par>
                                <p:cTn id="5192" presetID="1" presetClass="exit" presetSubtype="0" fill="hold" grpId="2" nodeType="withEffect">
                                  <p:stCondLst>
                                    <p:cond delay="0"/>
                                  </p:stCondLst>
                                  <p:childTnLst>
                                    <p:set>
                                      <p:cBhvr>
                                        <p:cTn id="5193" dur="1" fill="hold">
                                          <p:stCondLst>
                                            <p:cond delay="0"/>
                                          </p:stCondLst>
                                        </p:cTn>
                                        <p:tgtEl>
                                          <p:spTgt spid="501"/>
                                        </p:tgtEl>
                                        <p:attrNameLst>
                                          <p:attrName>style.visibility</p:attrName>
                                        </p:attrNameLst>
                                      </p:cBhvr>
                                      <p:to>
                                        <p:strVal val="hidden"/>
                                      </p:to>
                                    </p:set>
                                  </p:childTnLst>
                                </p:cTn>
                              </p:par>
                              <p:par>
                                <p:cTn id="5194" presetID="1" presetClass="entr" presetSubtype="0" fill="hold" grpId="3" nodeType="withEffect">
                                  <p:stCondLst>
                                    <p:cond delay="0"/>
                                  </p:stCondLst>
                                  <p:childTnLst>
                                    <p:set>
                                      <p:cBhvr>
                                        <p:cTn id="5195" dur="1" fill="hold">
                                          <p:stCondLst>
                                            <p:cond delay="0"/>
                                          </p:stCondLst>
                                        </p:cTn>
                                        <p:tgtEl>
                                          <p:spTgt spid="503"/>
                                        </p:tgtEl>
                                        <p:attrNameLst>
                                          <p:attrName>style.visibility</p:attrName>
                                        </p:attrNameLst>
                                      </p:cBhvr>
                                      <p:to>
                                        <p:strVal val="visible"/>
                                      </p:to>
                                    </p:set>
                                  </p:childTnLst>
                                </p:cTn>
                              </p:par>
                              <p:par>
                                <p:cTn id="5196" presetID="1" presetClass="entr" presetSubtype="0" fill="hold" grpId="3" nodeType="withEffect">
                                  <p:stCondLst>
                                    <p:cond delay="0"/>
                                  </p:stCondLst>
                                  <p:childTnLst>
                                    <p:set>
                                      <p:cBhvr>
                                        <p:cTn id="5197" dur="1" fill="hold">
                                          <p:stCondLst>
                                            <p:cond delay="0"/>
                                          </p:stCondLst>
                                        </p:cTn>
                                        <p:tgtEl>
                                          <p:spTgt spid="502"/>
                                        </p:tgtEl>
                                        <p:attrNameLst>
                                          <p:attrName>style.visibility</p:attrName>
                                        </p:attrNameLst>
                                      </p:cBhvr>
                                      <p:to>
                                        <p:strVal val="visible"/>
                                      </p:to>
                                    </p:set>
                                  </p:childTnLst>
                                </p:cTn>
                              </p:par>
                            </p:childTnLst>
                          </p:cTn>
                        </p:par>
                      </p:childTnLst>
                    </p:cTn>
                  </p:par>
                </p:childTnLst>
              </p:cTn>
              <p:nextCondLst>
                <p:cond evt="onClick" delay="0">
                  <p:tgtEl>
                    <p:spTgt spid="500"/>
                  </p:tgtEl>
                </p:cond>
              </p:nextCondLst>
            </p:seq>
            <p:seq concurrent="1" nextAc="seek">
              <p:cTn id="5198" restart="whenNotActive" fill="hold" evtFilter="cancelBubble" nodeType="interactiveSeq">
                <p:stCondLst>
                  <p:cond evt="onClick" delay="0">
                    <p:tgtEl>
                      <p:spTgt spid="503"/>
                    </p:tgtEl>
                  </p:cond>
                </p:stCondLst>
                <p:endSync evt="end" delay="0">
                  <p:rtn val="all"/>
                </p:endSync>
                <p:childTnLst>
                  <p:par>
                    <p:cTn id="5199" fill="hold">
                      <p:stCondLst>
                        <p:cond delay="0"/>
                      </p:stCondLst>
                      <p:childTnLst>
                        <p:par>
                          <p:cTn id="5200" fill="hold">
                            <p:stCondLst>
                              <p:cond delay="0"/>
                            </p:stCondLst>
                            <p:childTnLst>
                              <p:par>
                                <p:cTn id="5201" presetID="1" presetClass="exit" presetSubtype="0" fill="hold" grpId="1" nodeType="withEffect">
                                  <p:stCondLst>
                                    <p:cond delay="0"/>
                                  </p:stCondLst>
                                  <p:childTnLst>
                                    <p:set>
                                      <p:cBhvr>
                                        <p:cTn id="5202" dur="1" fill="hold">
                                          <p:stCondLst>
                                            <p:cond delay="0"/>
                                          </p:stCondLst>
                                        </p:cTn>
                                        <p:tgtEl>
                                          <p:spTgt spid="503"/>
                                        </p:tgtEl>
                                        <p:attrNameLst>
                                          <p:attrName>style.visibility</p:attrName>
                                        </p:attrNameLst>
                                      </p:cBhvr>
                                      <p:to>
                                        <p:strVal val="hidden"/>
                                      </p:to>
                                    </p:set>
                                  </p:childTnLst>
                                </p:cTn>
                              </p:par>
                              <p:par>
                                <p:cTn id="5203" presetID="1" presetClass="exit" presetSubtype="0" fill="hold" grpId="1" nodeType="withEffect">
                                  <p:stCondLst>
                                    <p:cond delay="0"/>
                                  </p:stCondLst>
                                  <p:childTnLst>
                                    <p:set>
                                      <p:cBhvr>
                                        <p:cTn id="5204" dur="1" fill="hold">
                                          <p:stCondLst>
                                            <p:cond delay="0"/>
                                          </p:stCondLst>
                                        </p:cTn>
                                        <p:tgtEl>
                                          <p:spTgt spid="502"/>
                                        </p:tgtEl>
                                        <p:attrNameLst>
                                          <p:attrName>style.visibility</p:attrName>
                                        </p:attrNameLst>
                                      </p:cBhvr>
                                      <p:to>
                                        <p:strVal val="hidden"/>
                                      </p:to>
                                    </p:set>
                                  </p:childTnLst>
                                </p:cTn>
                              </p:par>
                              <p:par>
                                <p:cTn id="5205" presetID="1" presetClass="entr" presetSubtype="0" fill="hold" grpId="3" nodeType="withEffect">
                                  <p:stCondLst>
                                    <p:cond delay="0"/>
                                  </p:stCondLst>
                                  <p:childTnLst>
                                    <p:set>
                                      <p:cBhvr>
                                        <p:cTn id="5206" dur="1" fill="hold">
                                          <p:stCondLst>
                                            <p:cond delay="0"/>
                                          </p:stCondLst>
                                        </p:cTn>
                                        <p:tgtEl>
                                          <p:spTgt spid="501"/>
                                        </p:tgtEl>
                                        <p:attrNameLst>
                                          <p:attrName>style.visibility</p:attrName>
                                        </p:attrNameLst>
                                      </p:cBhvr>
                                      <p:to>
                                        <p:strVal val="visible"/>
                                      </p:to>
                                    </p:set>
                                  </p:childTnLst>
                                </p:cTn>
                              </p:par>
                              <p:par>
                                <p:cTn id="5207" presetID="1" presetClass="entr" presetSubtype="0" fill="hold" grpId="3" nodeType="withEffect">
                                  <p:stCondLst>
                                    <p:cond delay="0"/>
                                  </p:stCondLst>
                                  <p:childTnLst>
                                    <p:set>
                                      <p:cBhvr>
                                        <p:cTn id="5208" dur="1" fill="hold">
                                          <p:stCondLst>
                                            <p:cond delay="0"/>
                                          </p:stCondLst>
                                        </p:cTn>
                                        <p:tgtEl>
                                          <p:spTgt spid="500"/>
                                        </p:tgtEl>
                                        <p:attrNameLst>
                                          <p:attrName>style.visibility</p:attrName>
                                        </p:attrNameLst>
                                      </p:cBhvr>
                                      <p:to>
                                        <p:strVal val="visible"/>
                                      </p:to>
                                    </p:set>
                                  </p:childTnLst>
                                </p:cTn>
                              </p:par>
                            </p:childTnLst>
                          </p:cTn>
                        </p:par>
                      </p:childTnLst>
                    </p:cTn>
                  </p:par>
                </p:childTnLst>
              </p:cTn>
              <p:nextCondLst>
                <p:cond evt="onClick" delay="0">
                  <p:tgtEl>
                    <p:spTgt spid="503"/>
                  </p:tgtEl>
                </p:cond>
              </p:nextCondLst>
            </p:seq>
            <p:seq concurrent="1" nextAc="seek">
              <p:cTn id="5209" restart="whenNotActive" fill="hold" evtFilter="cancelBubble" nodeType="interactiveSeq">
                <p:stCondLst>
                  <p:cond evt="onClick" delay="0">
                    <p:tgtEl>
                      <p:spTgt spid="502"/>
                    </p:tgtEl>
                  </p:cond>
                </p:stCondLst>
                <p:endSync evt="end" delay="0">
                  <p:rtn val="all"/>
                </p:endSync>
                <p:childTnLst>
                  <p:par>
                    <p:cTn id="5210" fill="hold">
                      <p:stCondLst>
                        <p:cond delay="0"/>
                      </p:stCondLst>
                      <p:childTnLst>
                        <p:par>
                          <p:cTn id="5211" fill="hold">
                            <p:stCondLst>
                              <p:cond delay="0"/>
                            </p:stCondLst>
                            <p:childTnLst>
                              <p:par>
                                <p:cTn id="5212" presetID="1" presetClass="exit" presetSubtype="0" fill="hold" grpId="2" nodeType="withEffect">
                                  <p:stCondLst>
                                    <p:cond delay="0"/>
                                  </p:stCondLst>
                                  <p:childTnLst>
                                    <p:set>
                                      <p:cBhvr>
                                        <p:cTn id="5213" dur="1" fill="hold">
                                          <p:stCondLst>
                                            <p:cond delay="0"/>
                                          </p:stCondLst>
                                        </p:cTn>
                                        <p:tgtEl>
                                          <p:spTgt spid="502"/>
                                        </p:tgtEl>
                                        <p:attrNameLst>
                                          <p:attrName>style.visibility</p:attrName>
                                        </p:attrNameLst>
                                      </p:cBhvr>
                                      <p:to>
                                        <p:strVal val="hidden"/>
                                      </p:to>
                                    </p:set>
                                  </p:childTnLst>
                                </p:cTn>
                              </p:par>
                              <p:par>
                                <p:cTn id="5214" presetID="1" presetClass="exit" presetSubtype="0" fill="hold" grpId="2" nodeType="withEffect">
                                  <p:stCondLst>
                                    <p:cond delay="0"/>
                                  </p:stCondLst>
                                  <p:childTnLst>
                                    <p:set>
                                      <p:cBhvr>
                                        <p:cTn id="5215" dur="1" fill="hold">
                                          <p:stCondLst>
                                            <p:cond delay="0"/>
                                          </p:stCondLst>
                                        </p:cTn>
                                        <p:tgtEl>
                                          <p:spTgt spid="503"/>
                                        </p:tgtEl>
                                        <p:attrNameLst>
                                          <p:attrName>style.visibility</p:attrName>
                                        </p:attrNameLst>
                                      </p:cBhvr>
                                      <p:to>
                                        <p:strVal val="hidden"/>
                                      </p:to>
                                    </p:set>
                                  </p:childTnLst>
                                </p:cTn>
                              </p:par>
                              <p:par>
                                <p:cTn id="5216" presetID="1" presetClass="entr" presetSubtype="0" fill="hold" grpId="0" nodeType="withEffect">
                                  <p:stCondLst>
                                    <p:cond delay="0"/>
                                  </p:stCondLst>
                                  <p:childTnLst>
                                    <p:set>
                                      <p:cBhvr>
                                        <p:cTn id="5217" dur="1" fill="hold">
                                          <p:stCondLst>
                                            <p:cond delay="0"/>
                                          </p:stCondLst>
                                        </p:cTn>
                                        <p:tgtEl>
                                          <p:spTgt spid="505"/>
                                        </p:tgtEl>
                                        <p:attrNameLst>
                                          <p:attrName>style.visibility</p:attrName>
                                        </p:attrNameLst>
                                      </p:cBhvr>
                                      <p:to>
                                        <p:strVal val="visible"/>
                                      </p:to>
                                    </p:set>
                                  </p:childTnLst>
                                </p:cTn>
                              </p:par>
                              <p:par>
                                <p:cTn id="5218" presetID="1" presetClass="entr" presetSubtype="0" fill="hold" grpId="0" nodeType="withEffect">
                                  <p:stCondLst>
                                    <p:cond delay="0"/>
                                  </p:stCondLst>
                                  <p:childTnLst>
                                    <p:set>
                                      <p:cBhvr>
                                        <p:cTn id="5219" dur="1" fill="hold">
                                          <p:stCondLst>
                                            <p:cond delay="0"/>
                                          </p:stCondLst>
                                        </p:cTn>
                                        <p:tgtEl>
                                          <p:spTgt spid="504"/>
                                        </p:tgtEl>
                                        <p:attrNameLst>
                                          <p:attrName>style.visibility</p:attrName>
                                        </p:attrNameLst>
                                      </p:cBhvr>
                                      <p:to>
                                        <p:strVal val="visible"/>
                                      </p:to>
                                    </p:set>
                                  </p:childTnLst>
                                </p:cTn>
                              </p:par>
                            </p:childTnLst>
                          </p:cTn>
                        </p:par>
                      </p:childTnLst>
                    </p:cTn>
                  </p:par>
                </p:childTnLst>
              </p:cTn>
              <p:nextCondLst>
                <p:cond evt="onClick" delay="0">
                  <p:tgtEl>
                    <p:spTgt spid="502"/>
                  </p:tgtEl>
                </p:cond>
              </p:nextCondLst>
            </p:seq>
            <p:seq concurrent="1" nextAc="seek">
              <p:cTn id="5220" restart="whenNotActive" fill="hold" evtFilter="cancelBubble" nodeType="interactiveSeq">
                <p:stCondLst>
                  <p:cond evt="onClick" delay="0">
                    <p:tgtEl>
                      <p:spTgt spid="505"/>
                    </p:tgtEl>
                  </p:cond>
                </p:stCondLst>
                <p:endSync evt="end" delay="0">
                  <p:rtn val="all"/>
                </p:endSync>
                <p:childTnLst>
                  <p:par>
                    <p:cTn id="5221" fill="hold">
                      <p:stCondLst>
                        <p:cond delay="0"/>
                      </p:stCondLst>
                      <p:childTnLst>
                        <p:par>
                          <p:cTn id="5222" fill="hold">
                            <p:stCondLst>
                              <p:cond delay="0"/>
                            </p:stCondLst>
                            <p:childTnLst>
                              <p:par>
                                <p:cTn id="5223" presetID="1" presetClass="exit" presetSubtype="0" fill="hold" grpId="1" nodeType="withEffect">
                                  <p:stCondLst>
                                    <p:cond delay="0"/>
                                  </p:stCondLst>
                                  <p:childTnLst>
                                    <p:set>
                                      <p:cBhvr>
                                        <p:cTn id="5224" dur="1" fill="hold">
                                          <p:stCondLst>
                                            <p:cond delay="0"/>
                                          </p:stCondLst>
                                        </p:cTn>
                                        <p:tgtEl>
                                          <p:spTgt spid="505"/>
                                        </p:tgtEl>
                                        <p:attrNameLst>
                                          <p:attrName>style.visibility</p:attrName>
                                        </p:attrNameLst>
                                      </p:cBhvr>
                                      <p:to>
                                        <p:strVal val="hidden"/>
                                      </p:to>
                                    </p:set>
                                  </p:childTnLst>
                                </p:cTn>
                              </p:par>
                              <p:par>
                                <p:cTn id="5225" presetID="1" presetClass="exit" presetSubtype="0" fill="hold" grpId="1" nodeType="withEffect">
                                  <p:stCondLst>
                                    <p:cond delay="0"/>
                                  </p:stCondLst>
                                  <p:childTnLst>
                                    <p:set>
                                      <p:cBhvr>
                                        <p:cTn id="5226" dur="1" fill="hold">
                                          <p:stCondLst>
                                            <p:cond delay="0"/>
                                          </p:stCondLst>
                                        </p:cTn>
                                        <p:tgtEl>
                                          <p:spTgt spid="504"/>
                                        </p:tgtEl>
                                        <p:attrNameLst>
                                          <p:attrName>style.visibility</p:attrName>
                                        </p:attrNameLst>
                                      </p:cBhvr>
                                      <p:to>
                                        <p:strVal val="hidden"/>
                                      </p:to>
                                    </p:set>
                                  </p:childTnLst>
                                </p:cTn>
                              </p:par>
                              <p:par>
                                <p:cTn id="5227" presetID="1" presetClass="entr" presetSubtype="0" fill="hold" grpId="0" nodeType="withEffect">
                                  <p:stCondLst>
                                    <p:cond delay="0"/>
                                  </p:stCondLst>
                                  <p:childTnLst>
                                    <p:set>
                                      <p:cBhvr>
                                        <p:cTn id="5228" dur="1" fill="hold">
                                          <p:stCondLst>
                                            <p:cond delay="0"/>
                                          </p:stCondLst>
                                        </p:cTn>
                                        <p:tgtEl>
                                          <p:spTgt spid="503"/>
                                        </p:tgtEl>
                                        <p:attrNameLst>
                                          <p:attrName>style.visibility</p:attrName>
                                        </p:attrNameLst>
                                      </p:cBhvr>
                                      <p:to>
                                        <p:strVal val="visible"/>
                                      </p:to>
                                    </p:set>
                                  </p:childTnLst>
                                </p:cTn>
                              </p:par>
                              <p:par>
                                <p:cTn id="5229" presetID="1" presetClass="entr" presetSubtype="0" fill="hold" grpId="0" nodeType="withEffect">
                                  <p:stCondLst>
                                    <p:cond delay="0"/>
                                  </p:stCondLst>
                                  <p:childTnLst>
                                    <p:set>
                                      <p:cBhvr>
                                        <p:cTn id="5230" dur="1" fill="hold">
                                          <p:stCondLst>
                                            <p:cond delay="0"/>
                                          </p:stCondLst>
                                        </p:cTn>
                                        <p:tgtEl>
                                          <p:spTgt spid="502"/>
                                        </p:tgtEl>
                                        <p:attrNameLst>
                                          <p:attrName>style.visibility</p:attrName>
                                        </p:attrNameLst>
                                      </p:cBhvr>
                                      <p:to>
                                        <p:strVal val="visible"/>
                                      </p:to>
                                    </p:set>
                                  </p:childTnLst>
                                </p:cTn>
                              </p:par>
                            </p:childTnLst>
                          </p:cTn>
                        </p:par>
                      </p:childTnLst>
                    </p:cTn>
                  </p:par>
                </p:childTnLst>
              </p:cTn>
              <p:nextCondLst>
                <p:cond evt="onClick" delay="0">
                  <p:tgtEl>
                    <p:spTgt spid="505"/>
                  </p:tgtEl>
                </p:cond>
              </p:nextCondLst>
            </p:seq>
            <p:seq concurrent="1" nextAc="seek">
              <p:cTn id="5231" restart="whenNotActive" fill="hold" evtFilter="cancelBubble" nodeType="interactiveSeq">
                <p:stCondLst>
                  <p:cond evt="onClick" delay="0">
                    <p:tgtEl>
                      <p:spTgt spid="504"/>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2" nodeType="withEffect">
                                  <p:stCondLst>
                                    <p:cond delay="0"/>
                                  </p:stCondLst>
                                  <p:childTnLst>
                                    <p:set>
                                      <p:cBhvr>
                                        <p:cTn id="5235" dur="1" fill="hold">
                                          <p:stCondLst>
                                            <p:cond delay="0"/>
                                          </p:stCondLst>
                                        </p:cTn>
                                        <p:tgtEl>
                                          <p:spTgt spid="504"/>
                                        </p:tgtEl>
                                        <p:attrNameLst>
                                          <p:attrName>style.visibility</p:attrName>
                                        </p:attrNameLst>
                                      </p:cBhvr>
                                      <p:to>
                                        <p:strVal val="hidden"/>
                                      </p:to>
                                    </p:set>
                                  </p:childTnLst>
                                </p:cTn>
                              </p:par>
                              <p:par>
                                <p:cTn id="5236" presetID="1" presetClass="exit" presetSubtype="0" fill="hold" grpId="2" nodeType="withEffect">
                                  <p:stCondLst>
                                    <p:cond delay="0"/>
                                  </p:stCondLst>
                                  <p:childTnLst>
                                    <p:set>
                                      <p:cBhvr>
                                        <p:cTn id="5237" dur="1" fill="hold">
                                          <p:stCondLst>
                                            <p:cond delay="0"/>
                                          </p:stCondLst>
                                        </p:cTn>
                                        <p:tgtEl>
                                          <p:spTgt spid="505"/>
                                        </p:tgtEl>
                                        <p:attrNameLst>
                                          <p:attrName>style.visibility</p:attrName>
                                        </p:attrNameLst>
                                      </p:cBhvr>
                                      <p:to>
                                        <p:strVal val="hidden"/>
                                      </p:to>
                                    </p:set>
                                  </p:childTnLst>
                                </p:cTn>
                              </p:par>
                              <p:par>
                                <p:cTn id="5238" presetID="1" presetClass="entr" presetSubtype="0" fill="hold" grpId="3" nodeType="withEffect">
                                  <p:stCondLst>
                                    <p:cond delay="0"/>
                                  </p:stCondLst>
                                  <p:childTnLst>
                                    <p:set>
                                      <p:cBhvr>
                                        <p:cTn id="5239" dur="1" fill="hold">
                                          <p:stCondLst>
                                            <p:cond delay="0"/>
                                          </p:stCondLst>
                                        </p:cTn>
                                        <p:tgtEl>
                                          <p:spTgt spid="507"/>
                                        </p:tgtEl>
                                        <p:attrNameLst>
                                          <p:attrName>style.visibility</p:attrName>
                                        </p:attrNameLst>
                                      </p:cBhvr>
                                      <p:to>
                                        <p:strVal val="visible"/>
                                      </p:to>
                                    </p:set>
                                  </p:childTnLst>
                                </p:cTn>
                              </p:par>
                              <p:par>
                                <p:cTn id="5240" presetID="1" presetClass="entr" presetSubtype="0" fill="hold" grpId="3" nodeType="withEffect">
                                  <p:stCondLst>
                                    <p:cond delay="0"/>
                                  </p:stCondLst>
                                  <p:childTnLst>
                                    <p:set>
                                      <p:cBhvr>
                                        <p:cTn id="5241" dur="1" fill="hold">
                                          <p:stCondLst>
                                            <p:cond delay="0"/>
                                          </p:stCondLst>
                                        </p:cTn>
                                        <p:tgtEl>
                                          <p:spTgt spid="506"/>
                                        </p:tgtEl>
                                        <p:attrNameLst>
                                          <p:attrName>style.visibility</p:attrName>
                                        </p:attrNameLst>
                                      </p:cBhvr>
                                      <p:to>
                                        <p:strVal val="visible"/>
                                      </p:to>
                                    </p:set>
                                  </p:childTnLst>
                                </p:cTn>
                              </p:par>
                            </p:childTnLst>
                          </p:cTn>
                        </p:par>
                      </p:childTnLst>
                    </p:cTn>
                  </p:par>
                </p:childTnLst>
              </p:cTn>
              <p:nextCondLst>
                <p:cond evt="onClick" delay="0">
                  <p:tgtEl>
                    <p:spTgt spid="504"/>
                  </p:tgtEl>
                </p:cond>
              </p:nextCondLst>
            </p:seq>
            <p:seq concurrent="1" nextAc="seek">
              <p:cTn id="5242" restart="whenNotActive" fill="hold" evtFilter="cancelBubble" nodeType="interactiveSeq">
                <p:stCondLst>
                  <p:cond evt="onClick" delay="0">
                    <p:tgtEl>
                      <p:spTgt spid="507"/>
                    </p:tgtEl>
                  </p:cond>
                </p:stCondLst>
                <p:endSync evt="end" delay="0">
                  <p:rtn val="all"/>
                </p:endSync>
                <p:childTnLst>
                  <p:par>
                    <p:cTn id="5243" fill="hold">
                      <p:stCondLst>
                        <p:cond delay="0"/>
                      </p:stCondLst>
                      <p:childTnLst>
                        <p:par>
                          <p:cTn id="5244" fill="hold">
                            <p:stCondLst>
                              <p:cond delay="0"/>
                            </p:stCondLst>
                            <p:childTnLst>
                              <p:par>
                                <p:cTn id="5245" presetID="1" presetClass="exit" presetSubtype="0" fill="hold" grpId="1" nodeType="withEffect">
                                  <p:stCondLst>
                                    <p:cond delay="0"/>
                                  </p:stCondLst>
                                  <p:childTnLst>
                                    <p:set>
                                      <p:cBhvr>
                                        <p:cTn id="5246" dur="1" fill="hold">
                                          <p:stCondLst>
                                            <p:cond delay="0"/>
                                          </p:stCondLst>
                                        </p:cTn>
                                        <p:tgtEl>
                                          <p:spTgt spid="507"/>
                                        </p:tgtEl>
                                        <p:attrNameLst>
                                          <p:attrName>style.visibility</p:attrName>
                                        </p:attrNameLst>
                                      </p:cBhvr>
                                      <p:to>
                                        <p:strVal val="hidden"/>
                                      </p:to>
                                    </p:set>
                                  </p:childTnLst>
                                </p:cTn>
                              </p:par>
                              <p:par>
                                <p:cTn id="5247" presetID="1" presetClass="exit" presetSubtype="0" fill="hold" grpId="1" nodeType="withEffect">
                                  <p:stCondLst>
                                    <p:cond delay="0"/>
                                  </p:stCondLst>
                                  <p:childTnLst>
                                    <p:set>
                                      <p:cBhvr>
                                        <p:cTn id="5248" dur="1" fill="hold">
                                          <p:stCondLst>
                                            <p:cond delay="0"/>
                                          </p:stCondLst>
                                        </p:cTn>
                                        <p:tgtEl>
                                          <p:spTgt spid="506"/>
                                        </p:tgtEl>
                                        <p:attrNameLst>
                                          <p:attrName>style.visibility</p:attrName>
                                        </p:attrNameLst>
                                      </p:cBhvr>
                                      <p:to>
                                        <p:strVal val="hidden"/>
                                      </p:to>
                                    </p:set>
                                  </p:childTnLst>
                                </p:cTn>
                              </p:par>
                              <p:par>
                                <p:cTn id="5249" presetID="1" presetClass="entr" presetSubtype="0" fill="hold" grpId="3" nodeType="withEffect">
                                  <p:stCondLst>
                                    <p:cond delay="0"/>
                                  </p:stCondLst>
                                  <p:childTnLst>
                                    <p:set>
                                      <p:cBhvr>
                                        <p:cTn id="5250" dur="1" fill="hold">
                                          <p:stCondLst>
                                            <p:cond delay="0"/>
                                          </p:stCondLst>
                                        </p:cTn>
                                        <p:tgtEl>
                                          <p:spTgt spid="505"/>
                                        </p:tgtEl>
                                        <p:attrNameLst>
                                          <p:attrName>style.visibility</p:attrName>
                                        </p:attrNameLst>
                                      </p:cBhvr>
                                      <p:to>
                                        <p:strVal val="visible"/>
                                      </p:to>
                                    </p:set>
                                  </p:childTnLst>
                                </p:cTn>
                              </p:par>
                              <p:par>
                                <p:cTn id="5251" presetID="1" presetClass="entr" presetSubtype="0" fill="hold" grpId="3" nodeType="withEffect">
                                  <p:stCondLst>
                                    <p:cond delay="0"/>
                                  </p:stCondLst>
                                  <p:childTnLst>
                                    <p:set>
                                      <p:cBhvr>
                                        <p:cTn id="5252" dur="1" fill="hold">
                                          <p:stCondLst>
                                            <p:cond delay="0"/>
                                          </p:stCondLst>
                                        </p:cTn>
                                        <p:tgtEl>
                                          <p:spTgt spid="504"/>
                                        </p:tgtEl>
                                        <p:attrNameLst>
                                          <p:attrName>style.visibility</p:attrName>
                                        </p:attrNameLst>
                                      </p:cBhvr>
                                      <p:to>
                                        <p:strVal val="visible"/>
                                      </p:to>
                                    </p:set>
                                  </p:childTnLst>
                                </p:cTn>
                              </p:par>
                            </p:childTnLst>
                          </p:cTn>
                        </p:par>
                      </p:childTnLst>
                    </p:cTn>
                  </p:par>
                </p:childTnLst>
              </p:cTn>
              <p:nextCondLst>
                <p:cond evt="onClick" delay="0">
                  <p:tgtEl>
                    <p:spTgt spid="507"/>
                  </p:tgtEl>
                </p:cond>
              </p:nextCondLst>
            </p:seq>
            <p:seq concurrent="1" nextAc="seek">
              <p:cTn id="5253" restart="whenNotActive" fill="hold" evtFilter="cancelBubble" nodeType="interactiveSeq">
                <p:stCondLst>
                  <p:cond evt="onClick" delay="0">
                    <p:tgtEl>
                      <p:spTgt spid="506"/>
                    </p:tgtEl>
                  </p:cond>
                </p:stCondLst>
                <p:endSync evt="end" delay="0">
                  <p:rtn val="all"/>
                </p:endSync>
                <p:childTnLst>
                  <p:par>
                    <p:cTn id="5254" fill="hold">
                      <p:stCondLst>
                        <p:cond delay="0"/>
                      </p:stCondLst>
                      <p:childTnLst>
                        <p:par>
                          <p:cTn id="5255" fill="hold">
                            <p:stCondLst>
                              <p:cond delay="0"/>
                            </p:stCondLst>
                            <p:childTnLst>
                              <p:par>
                                <p:cTn id="5256" presetID="1" presetClass="exit" presetSubtype="0" fill="hold" grpId="2" nodeType="withEffect">
                                  <p:stCondLst>
                                    <p:cond delay="0"/>
                                  </p:stCondLst>
                                  <p:childTnLst>
                                    <p:set>
                                      <p:cBhvr>
                                        <p:cTn id="5257" dur="1" fill="hold">
                                          <p:stCondLst>
                                            <p:cond delay="0"/>
                                          </p:stCondLst>
                                        </p:cTn>
                                        <p:tgtEl>
                                          <p:spTgt spid="506"/>
                                        </p:tgtEl>
                                        <p:attrNameLst>
                                          <p:attrName>style.visibility</p:attrName>
                                        </p:attrNameLst>
                                      </p:cBhvr>
                                      <p:to>
                                        <p:strVal val="hidden"/>
                                      </p:to>
                                    </p:set>
                                  </p:childTnLst>
                                </p:cTn>
                              </p:par>
                              <p:par>
                                <p:cTn id="5258" presetID="1" presetClass="exit" presetSubtype="0" fill="hold" grpId="2" nodeType="withEffect">
                                  <p:stCondLst>
                                    <p:cond delay="0"/>
                                  </p:stCondLst>
                                  <p:childTnLst>
                                    <p:set>
                                      <p:cBhvr>
                                        <p:cTn id="5259" dur="1" fill="hold">
                                          <p:stCondLst>
                                            <p:cond delay="0"/>
                                          </p:stCondLst>
                                        </p:cTn>
                                        <p:tgtEl>
                                          <p:spTgt spid="507"/>
                                        </p:tgtEl>
                                        <p:attrNameLst>
                                          <p:attrName>style.visibility</p:attrName>
                                        </p:attrNameLst>
                                      </p:cBhvr>
                                      <p:to>
                                        <p:strVal val="hidden"/>
                                      </p:to>
                                    </p:set>
                                  </p:childTnLst>
                                </p:cTn>
                              </p:par>
                              <p:par>
                                <p:cTn id="5260" presetID="1" presetClass="entr" presetSubtype="0" fill="hold" grpId="0" nodeType="withEffect">
                                  <p:stCondLst>
                                    <p:cond delay="0"/>
                                  </p:stCondLst>
                                  <p:childTnLst>
                                    <p:set>
                                      <p:cBhvr>
                                        <p:cTn id="5261" dur="1" fill="hold">
                                          <p:stCondLst>
                                            <p:cond delay="0"/>
                                          </p:stCondLst>
                                        </p:cTn>
                                        <p:tgtEl>
                                          <p:spTgt spid="509"/>
                                        </p:tgtEl>
                                        <p:attrNameLst>
                                          <p:attrName>style.visibility</p:attrName>
                                        </p:attrNameLst>
                                      </p:cBhvr>
                                      <p:to>
                                        <p:strVal val="visible"/>
                                      </p:to>
                                    </p:set>
                                  </p:childTnLst>
                                </p:cTn>
                              </p:par>
                              <p:par>
                                <p:cTn id="5262" presetID="1" presetClass="entr" presetSubtype="0" fill="hold" grpId="0" nodeType="withEffect">
                                  <p:stCondLst>
                                    <p:cond delay="0"/>
                                  </p:stCondLst>
                                  <p:childTnLst>
                                    <p:set>
                                      <p:cBhvr>
                                        <p:cTn id="5263" dur="1" fill="hold">
                                          <p:stCondLst>
                                            <p:cond delay="0"/>
                                          </p:stCondLst>
                                        </p:cTn>
                                        <p:tgtEl>
                                          <p:spTgt spid="508"/>
                                        </p:tgtEl>
                                        <p:attrNameLst>
                                          <p:attrName>style.visibility</p:attrName>
                                        </p:attrNameLst>
                                      </p:cBhvr>
                                      <p:to>
                                        <p:strVal val="visible"/>
                                      </p:to>
                                    </p:set>
                                  </p:childTnLst>
                                </p:cTn>
                              </p:par>
                            </p:childTnLst>
                          </p:cTn>
                        </p:par>
                      </p:childTnLst>
                    </p:cTn>
                  </p:par>
                </p:childTnLst>
              </p:cTn>
              <p:nextCondLst>
                <p:cond evt="onClick" delay="0">
                  <p:tgtEl>
                    <p:spTgt spid="506"/>
                  </p:tgtEl>
                </p:cond>
              </p:nextCondLst>
            </p:seq>
            <p:seq concurrent="1" nextAc="seek">
              <p:cTn id="5264" restart="whenNotActive" fill="hold" evtFilter="cancelBubble" nodeType="interactiveSeq">
                <p:stCondLst>
                  <p:cond evt="onClick" delay="0">
                    <p:tgtEl>
                      <p:spTgt spid="509"/>
                    </p:tgtEl>
                  </p:cond>
                </p:stCondLst>
                <p:endSync evt="end" delay="0">
                  <p:rtn val="all"/>
                </p:endSync>
                <p:childTnLst>
                  <p:par>
                    <p:cTn id="5265" fill="hold">
                      <p:stCondLst>
                        <p:cond delay="0"/>
                      </p:stCondLst>
                      <p:childTnLst>
                        <p:par>
                          <p:cTn id="5266" fill="hold">
                            <p:stCondLst>
                              <p:cond delay="0"/>
                            </p:stCondLst>
                            <p:childTnLst>
                              <p:par>
                                <p:cTn id="5267" presetID="1" presetClass="exit" presetSubtype="0" fill="hold" grpId="1" nodeType="withEffect">
                                  <p:stCondLst>
                                    <p:cond delay="0"/>
                                  </p:stCondLst>
                                  <p:childTnLst>
                                    <p:set>
                                      <p:cBhvr>
                                        <p:cTn id="5268" dur="1" fill="hold">
                                          <p:stCondLst>
                                            <p:cond delay="0"/>
                                          </p:stCondLst>
                                        </p:cTn>
                                        <p:tgtEl>
                                          <p:spTgt spid="509"/>
                                        </p:tgtEl>
                                        <p:attrNameLst>
                                          <p:attrName>style.visibility</p:attrName>
                                        </p:attrNameLst>
                                      </p:cBhvr>
                                      <p:to>
                                        <p:strVal val="hidden"/>
                                      </p:to>
                                    </p:set>
                                  </p:childTnLst>
                                </p:cTn>
                              </p:par>
                              <p:par>
                                <p:cTn id="5269" presetID="1" presetClass="exit" presetSubtype="0" fill="hold" grpId="1" nodeType="withEffect">
                                  <p:stCondLst>
                                    <p:cond delay="0"/>
                                  </p:stCondLst>
                                  <p:childTnLst>
                                    <p:set>
                                      <p:cBhvr>
                                        <p:cTn id="5270" dur="1" fill="hold">
                                          <p:stCondLst>
                                            <p:cond delay="0"/>
                                          </p:stCondLst>
                                        </p:cTn>
                                        <p:tgtEl>
                                          <p:spTgt spid="508"/>
                                        </p:tgtEl>
                                        <p:attrNameLst>
                                          <p:attrName>style.visibility</p:attrName>
                                        </p:attrNameLst>
                                      </p:cBhvr>
                                      <p:to>
                                        <p:strVal val="hidden"/>
                                      </p:to>
                                    </p:set>
                                  </p:childTnLst>
                                </p:cTn>
                              </p:par>
                              <p:par>
                                <p:cTn id="5271" presetID="1" presetClass="entr" presetSubtype="0" fill="hold" grpId="0" nodeType="withEffect">
                                  <p:stCondLst>
                                    <p:cond delay="0"/>
                                  </p:stCondLst>
                                  <p:childTnLst>
                                    <p:set>
                                      <p:cBhvr>
                                        <p:cTn id="5272" dur="1" fill="hold">
                                          <p:stCondLst>
                                            <p:cond delay="0"/>
                                          </p:stCondLst>
                                        </p:cTn>
                                        <p:tgtEl>
                                          <p:spTgt spid="507"/>
                                        </p:tgtEl>
                                        <p:attrNameLst>
                                          <p:attrName>style.visibility</p:attrName>
                                        </p:attrNameLst>
                                      </p:cBhvr>
                                      <p:to>
                                        <p:strVal val="visible"/>
                                      </p:to>
                                    </p:set>
                                  </p:childTnLst>
                                </p:cTn>
                              </p:par>
                              <p:par>
                                <p:cTn id="5273" presetID="1" presetClass="entr" presetSubtype="0" fill="hold" grpId="0" nodeType="withEffect">
                                  <p:stCondLst>
                                    <p:cond delay="0"/>
                                  </p:stCondLst>
                                  <p:childTnLst>
                                    <p:set>
                                      <p:cBhvr>
                                        <p:cTn id="5274" dur="1" fill="hold">
                                          <p:stCondLst>
                                            <p:cond delay="0"/>
                                          </p:stCondLst>
                                        </p:cTn>
                                        <p:tgtEl>
                                          <p:spTgt spid="506"/>
                                        </p:tgtEl>
                                        <p:attrNameLst>
                                          <p:attrName>style.visibility</p:attrName>
                                        </p:attrNameLst>
                                      </p:cBhvr>
                                      <p:to>
                                        <p:strVal val="visible"/>
                                      </p:to>
                                    </p:set>
                                  </p:childTnLst>
                                </p:cTn>
                              </p:par>
                            </p:childTnLst>
                          </p:cTn>
                        </p:par>
                      </p:childTnLst>
                    </p:cTn>
                  </p:par>
                </p:childTnLst>
              </p:cTn>
              <p:nextCondLst>
                <p:cond evt="onClick" delay="0">
                  <p:tgtEl>
                    <p:spTgt spid="509"/>
                  </p:tgtEl>
                </p:cond>
              </p:nextCondLst>
            </p:seq>
            <p:seq concurrent="1" nextAc="seek">
              <p:cTn id="5275" restart="whenNotActive" fill="hold" evtFilter="cancelBubble" nodeType="interactiveSeq">
                <p:stCondLst>
                  <p:cond evt="onClick" delay="0">
                    <p:tgtEl>
                      <p:spTgt spid="508"/>
                    </p:tgtEl>
                  </p:cond>
                </p:stCondLst>
                <p:endSync evt="end" delay="0">
                  <p:rtn val="all"/>
                </p:endSync>
                <p:childTnLst>
                  <p:par>
                    <p:cTn id="5276" fill="hold">
                      <p:stCondLst>
                        <p:cond delay="0"/>
                      </p:stCondLst>
                      <p:childTnLst>
                        <p:par>
                          <p:cTn id="5277" fill="hold">
                            <p:stCondLst>
                              <p:cond delay="0"/>
                            </p:stCondLst>
                            <p:childTnLst>
                              <p:par>
                                <p:cTn id="5278" presetID="1" presetClass="exit" presetSubtype="0" fill="hold" grpId="2" nodeType="withEffect">
                                  <p:stCondLst>
                                    <p:cond delay="0"/>
                                  </p:stCondLst>
                                  <p:childTnLst>
                                    <p:set>
                                      <p:cBhvr>
                                        <p:cTn id="5279" dur="1" fill="hold">
                                          <p:stCondLst>
                                            <p:cond delay="0"/>
                                          </p:stCondLst>
                                        </p:cTn>
                                        <p:tgtEl>
                                          <p:spTgt spid="508"/>
                                        </p:tgtEl>
                                        <p:attrNameLst>
                                          <p:attrName>style.visibility</p:attrName>
                                        </p:attrNameLst>
                                      </p:cBhvr>
                                      <p:to>
                                        <p:strVal val="hidden"/>
                                      </p:to>
                                    </p:set>
                                  </p:childTnLst>
                                </p:cTn>
                              </p:par>
                              <p:par>
                                <p:cTn id="5280" presetID="1" presetClass="exit" presetSubtype="0" fill="hold" grpId="2" nodeType="withEffect">
                                  <p:stCondLst>
                                    <p:cond delay="0"/>
                                  </p:stCondLst>
                                  <p:childTnLst>
                                    <p:set>
                                      <p:cBhvr>
                                        <p:cTn id="5281" dur="1" fill="hold">
                                          <p:stCondLst>
                                            <p:cond delay="0"/>
                                          </p:stCondLst>
                                        </p:cTn>
                                        <p:tgtEl>
                                          <p:spTgt spid="509"/>
                                        </p:tgtEl>
                                        <p:attrNameLst>
                                          <p:attrName>style.visibility</p:attrName>
                                        </p:attrNameLst>
                                      </p:cBhvr>
                                      <p:to>
                                        <p:strVal val="hidden"/>
                                      </p:to>
                                    </p:set>
                                  </p:childTnLst>
                                </p:cTn>
                              </p:par>
                              <p:par>
                                <p:cTn id="5282" presetID="1" presetClass="entr" presetSubtype="0" fill="hold" grpId="3" nodeType="withEffect">
                                  <p:stCondLst>
                                    <p:cond delay="0"/>
                                  </p:stCondLst>
                                  <p:childTnLst>
                                    <p:set>
                                      <p:cBhvr>
                                        <p:cTn id="5283" dur="1" fill="hold">
                                          <p:stCondLst>
                                            <p:cond delay="0"/>
                                          </p:stCondLst>
                                        </p:cTn>
                                        <p:tgtEl>
                                          <p:spTgt spid="511"/>
                                        </p:tgtEl>
                                        <p:attrNameLst>
                                          <p:attrName>style.visibility</p:attrName>
                                        </p:attrNameLst>
                                      </p:cBhvr>
                                      <p:to>
                                        <p:strVal val="visible"/>
                                      </p:to>
                                    </p:set>
                                  </p:childTnLst>
                                </p:cTn>
                              </p:par>
                              <p:par>
                                <p:cTn id="5284" presetID="1" presetClass="entr" presetSubtype="0" fill="hold" grpId="3" nodeType="withEffect">
                                  <p:stCondLst>
                                    <p:cond delay="0"/>
                                  </p:stCondLst>
                                  <p:childTnLst>
                                    <p:set>
                                      <p:cBhvr>
                                        <p:cTn id="5285" dur="1" fill="hold">
                                          <p:stCondLst>
                                            <p:cond delay="0"/>
                                          </p:stCondLst>
                                        </p:cTn>
                                        <p:tgtEl>
                                          <p:spTgt spid="510"/>
                                        </p:tgtEl>
                                        <p:attrNameLst>
                                          <p:attrName>style.visibility</p:attrName>
                                        </p:attrNameLst>
                                      </p:cBhvr>
                                      <p:to>
                                        <p:strVal val="visible"/>
                                      </p:to>
                                    </p:set>
                                  </p:childTnLst>
                                </p:cTn>
                              </p:par>
                            </p:childTnLst>
                          </p:cTn>
                        </p:par>
                      </p:childTnLst>
                    </p:cTn>
                  </p:par>
                </p:childTnLst>
              </p:cTn>
              <p:nextCondLst>
                <p:cond evt="onClick" delay="0">
                  <p:tgtEl>
                    <p:spTgt spid="508"/>
                  </p:tgtEl>
                </p:cond>
              </p:nextCondLst>
            </p:seq>
            <p:seq concurrent="1" nextAc="seek">
              <p:cTn id="5286" restart="whenNotActive" fill="hold" evtFilter="cancelBubble" nodeType="interactiveSeq">
                <p:stCondLst>
                  <p:cond evt="onClick" delay="0">
                    <p:tgtEl>
                      <p:spTgt spid="511"/>
                    </p:tgtEl>
                  </p:cond>
                </p:stCondLst>
                <p:endSync evt="end" delay="0">
                  <p:rtn val="all"/>
                </p:endSync>
                <p:childTnLst>
                  <p:par>
                    <p:cTn id="5287" fill="hold">
                      <p:stCondLst>
                        <p:cond delay="0"/>
                      </p:stCondLst>
                      <p:childTnLst>
                        <p:par>
                          <p:cTn id="5288" fill="hold">
                            <p:stCondLst>
                              <p:cond delay="0"/>
                            </p:stCondLst>
                            <p:childTnLst>
                              <p:par>
                                <p:cTn id="5289" presetID="1" presetClass="exit" presetSubtype="0" fill="hold" grpId="1" nodeType="withEffect">
                                  <p:stCondLst>
                                    <p:cond delay="0"/>
                                  </p:stCondLst>
                                  <p:childTnLst>
                                    <p:set>
                                      <p:cBhvr>
                                        <p:cTn id="5290" dur="1" fill="hold">
                                          <p:stCondLst>
                                            <p:cond delay="0"/>
                                          </p:stCondLst>
                                        </p:cTn>
                                        <p:tgtEl>
                                          <p:spTgt spid="511"/>
                                        </p:tgtEl>
                                        <p:attrNameLst>
                                          <p:attrName>style.visibility</p:attrName>
                                        </p:attrNameLst>
                                      </p:cBhvr>
                                      <p:to>
                                        <p:strVal val="hidden"/>
                                      </p:to>
                                    </p:set>
                                  </p:childTnLst>
                                </p:cTn>
                              </p:par>
                              <p:par>
                                <p:cTn id="5291" presetID="1" presetClass="exit" presetSubtype="0" fill="hold" grpId="1" nodeType="withEffect">
                                  <p:stCondLst>
                                    <p:cond delay="0"/>
                                  </p:stCondLst>
                                  <p:childTnLst>
                                    <p:set>
                                      <p:cBhvr>
                                        <p:cTn id="5292" dur="1" fill="hold">
                                          <p:stCondLst>
                                            <p:cond delay="0"/>
                                          </p:stCondLst>
                                        </p:cTn>
                                        <p:tgtEl>
                                          <p:spTgt spid="510"/>
                                        </p:tgtEl>
                                        <p:attrNameLst>
                                          <p:attrName>style.visibility</p:attrName>
                                        </p:attrNameLst>
                                      </p:cBhvr>
                                      <p:to>
                                        <p:strVal val="hidden"/>
                                      </p:to>
                                    </p:set>
                                  </p:childTnLst>
                                </p:cTn>
                              </p:par>
                              <p:par>
                                <p:cTn id="5293" presetID="1" presetClass="entr" presetSubtype="0" fill="hold" grpId="3" nodeType="withEffect">
                                  <p:stCondLst>
                                    <p:cond delay="0"/>
                                  </p:stCondLst>
                                  <p:childTnLst>
                                    <p:set>
                                      <p:cBhvr>
                                        <p:cTn id="5294" dur="1" fill="hold">
                                          <p:stCondLst>
                                            <p:cond delay="0"/>
                                          </p:stCondLst>
                                        </p:cTn>
                                        <p:tgtEl>
                                          <p:spTgt spid="509"/>
                                        </p:tgtEl>
                                        <p:attrNameLst>
                                          <p:attrName>style.visibility</p:attrName>
                                        </p:attrNameLst>
                                      </p:cBhvr>
                                      <p:to>
                                        <p:strVal val="visible"/>
                                      </p:to>
                                    </p:set>
                                  </p:childTnLst>
                                </p:cTn>
                              </p:par>
                              <p:par>
                                <p:cTn id="5295" presetID="1" presetClass="entr" presetSubtype="0" fill="hold" grpId="3" nodeType="withEffect">
                                  <p:stCondLst>
                                    <p:cond delay="0"/>
                                  </p:stCondLst>
                                  <p:childTnLst>
                                    <p:set>
                                      <p:cBhvr>
                                        <p:cTn id="5296" dur="1" fill="hold">
                                          <p:stCondLst>
                                            <p:cond delay="0"/>
                                          </p:stCondLst>
                                        </p:cTn>
                                        <p:tgtEl>
                                          <p:spTgt spid="508"/>
                                        </p:tgtEl>
                                        <p:attrNameLst>
                                          <p:attrName>style.visibility</p:attrName>
                                        </p:attrNameLst>
                                      </p:cBhvr>
                                      <p:to>
                                        <p:strVal val="visible"/>
                                      </p:to>
                                    </p:set>
                                  </p:childTnLst>
                                </p:cTn>
                              </p:par>
                            </p:childTnLst>
                          </p:cTn>
                        </p:par>
                      </p:childTnLst>
                    </p:cTn>
                  </p:par>
                </p:childTnLst>
              </p:cTn>
              <p:nextCondLst>
                <p:cond evt="onClick" delay="0">
                  <p:tgtEl>
                    <p:spTgt spid="511"/>
                  </p:tgtEl>
                </p:cond>
              </p:nextCondLst>
            </p:seq>
            <p:seq concurrent="1" nextAc="seek">
              <p:cTn id="5297" restart="whenNotActive" fill="hold" evtFilter="cancelBubble" nodeType="interactiveSeq">
                <p:stCondLst>
                  <p:cond evt="onClick" delay="0">
                    <p:tgtEl>
                      <p:spTgt spid="510"/>
                    </p:tgtEl>
                  </p:cond>
                </p:stCondLst>
                <p:endSync evt="end" delay="0">
                  <p:rtn val="all"/>
                </p:endSync>
                <p:childTnLst>
                  <p:par>
                    <p:cTn id="5298" fill="hold">
                      <p:stCondLst>
                        <p:cond delay="0"/>
                      </p:stCondLst>
                      <p:childTnLst>
                        <p:par>
                          <p:cTn id="5299" fill="hold">
                            <p:stCondLst>
                              <p:cond delay="0"/>
                            </p:stCondLst>
                            <p:childTnLst>
                              <p:par>
                                <p:cTn id="5300" presetID="1" presetClass="exit" presetSubtype="0" fill="hold" grpId="2" nodeType="withEffect">
                                  <p:stCondLst>
                                    <p:cond delay="0"/>
                                  </p:stCondLst>
                                  <p:childTnLst>
                                    <p:set>
                                      <p:cBhvr>
                                        <p:cTn id="5301" dur="1" fill="hold">
                                          <p:stCondLst>
                                            <p:cond delay="0"/>
                                          </p:stCondLst>
                                        </p:cTn>
                                        <p:tgtEl>
                                          <p:spTgt spid="510"/>
                                        </p:tgtEl>
                                        <p:attrNameLst>
                                          <p:attrName>style.visibility</p:attrName>
                                        </p:attrNameLst>
                                      </p:cBhvr>
                                      <p:to>
                                        <p:strVal val="hidden"/>
                                      </p:to>
                                    </p:set>
                                  </p:childTnLst>
                                </p:cTn>
                              </p:par>
                              <p:par>
                                <p:cTn id="5302" presetID="1" presetClass="exit" presetSubtype="0" fill="hold" grpId="2" nodeType="withEffect">
                                  <p:stCondLst>
                                    <p:cond delay="0"/>
                                  </p:stCondLst>
                                  <p:childTnLst>
                                    <p:set>
                                      <p:cBhvr>
                                        <p:cTn id="5303" dur="1" fill="hold">
                                          <p:stCondLst>
                                            <p:cond delay="0"/>
                                          </p:stCondLst>
                                        </p:cTn>
                                        <p:tgtEl>
                                          <p:spTgt spid="511"/>
                                        </p:tgtEl>
                                        <p:attrNameLst>
                                          <p:attrName>style.visibility</p:attrName>
                                        </p:attrNameLst>
                                      </p:cBhvr>
                                      <p:to>
                                        <p:strVal val="hidden"/>
                                      </p:to>
                                    </p:set>
                                  </p:childTnLst>
                                </p:cTn>
                              </p:par>
                              <p:par>
                                <p:cTn id="5304" presetID="1" presetClass="entr" presetSubtype="0" fill="hold" grpId="0" nodeType="withEffect">
                                  <p:stCondLst>
                                    <p:cond delay="0"/>
                                  </p:stCondLst>
                                  <p:childTnLst>
                                    <p:set>
                                      <p:cBhvr>
                                        <p:cTn id="5305" dur="1" fill="hold">
                                          <p:stCondLst>
                                            <p:cond delay="0"/>
                                          </p:stCondLst>
                                        </p:cTn>
                                        <p:tgtEl>
                                          <p:spTgt spid="512"/>
                                        </p:tgtEl>
                                        <p:attrNameLst>
                                          <p:attrName>style.visibility</p:attrName>
                                        </p:attrNameLst>
                                      </p:cBhvr>
                                      <p:to>
                                        <p:strVal val="visible"/>
                                      </p:to>
                                    </p:set>
                                  </p:childTnLst>
                                </p:cTn>
                              </p:par>
                              <p:par>
                                <p:cTn id="5306" presetID="1" presetClass="entr" presetSubtype="0" fill="hold" grpId="0" nodeType="withEffect">
                                  <p:stCondLst>
                                    <p:cond delay="0"/>
                                  </p:stCondLst>
                                  <p:childTnLst>
                                    <p:set>
                                      <p:cBhvr>
                                        <p:cTn id="5307" dur="1" fill="hold">
                                          <p:stCondLst>
                                            <p:cond delay="0"/>
                                          </p:stCondLst>
                                        </p:cTn>
                                        <p:tgtEl>
                                          <p:spTgt spid="513"/>
                                        </p:tgtEl>
                                        <p:attrNameLst>
                                          <p:attrName>style.visibility</p:attrName>
                                        </p:attrNameLst>
                                      </p:cBhvr>
                                      <p:to>
                                        <p:strVal val="visible"/>
                                      </p:to>
                                    </p:set>
                                  </p:childTnLst>
                                </p:cTn>
                              </p:par>
                            </p:childTnLst>
                          </p:cTn>
                        </p:par>
                      </p:childTnLst>
                    </p:cTn>
                  </p:par>
                </p:childTnLst>
              </p:cTn>
              <p:nextCondLst>
                <p:cond evt="onClick" delay="0">
                  <p:tgtEl>
                    <p:spTgt spid="510"/>
                  </p:tgtEl>
                </p:cond>
              </p:nextCondLst>
            </p:seq>
            <p:seq concurrent="1" nextAc="seek">
              <p:cTn id="5308" restart="whenNotActive" fill="hold" evtFilter="cancelBubble" nodeType="interactiveSeq">
                <p:stCondLst>
                  <p:cond evt="onClick" delay="0">
                    <p:tgtEl>
                      <p:spTgt spid="513"/>
                    </p:tgtEl>
                  </p:cond>
                </p:stCondLst>
                <p:endSync evt="end" delay="0">
                  <p:rtn val="all"/>
                </p:endSync>
                <p:childTnLst>
                  <p:par>
                    <p:cTn id="5309" fill="hold">
                      <p:stCondLst>
                        <p:cond delay="0"/>
                      </p:stCondLst>
                      <p:childTnLst>
                        <p:par>
                          <p:cTn id="5310" fill="hold">
                            <p:stCondLst>
                              <p:cond delay="0"/>
                            </p:stCondLst>
                            <p:childTnLst>
                              <p:par>
                                <p:cTn id="5311" presetID="1" presetClass="exit" presetSubtype="0" fill="hold" grpId="1" nodeType="withEffect">
                                  <p:stCondLst>
                                    <p:cond delay="0"/>
                                  </p:stCondLst>
                                  <p:childTnLst>
                                    <p:set>
                                      <p:cBhvr>
                                        <p:cTn id="5312" dur="1" fill="hold">
                                          <p:stCondLst>
                                            <p:cond delay="0"/>
                                          </p:stCondLst>
                                        </p:cTn>
                                        <p:tgtEl>
                                          <p:spTgt spid="512"/>
                                        </p:tgtEl>
                                        <p:attrNameLst>
                                          <p:attrName>style.visibility</p:attrName>
                                        </p:attrNameLst>
                                      </p:cBhvr>
                                      <p:to>
                                        <p:strVal val="hidden"/>
                                      </p:to>
                                    </p:set>
                                  </p:childTnLst>
                                </p:cTn>
                              </p:par>
                              <p:par>
                                <p:cTn id="5313" presetID="1" presetClass="exit" presetSubtype="0" fill="hold" grpId="1" nodeType="withEffect">
                                  <p:stCondLst>
                                    <p:cond delay="0"/>
                                  </p:stCondLst>
                                  <p:childTnLst>
                                    <p:set>
                                      <p:cBhvr>
                                        <p:cTn id="5314" dur="1" fill="hold">
                                          <p:stCondLst>
                                            <p:cond delay="0"/>
                                          </p:stCondLst>
                                        </p:cTn>
                                        <p:tgtEl>
                                          <p:spTgt spid="513"/>
                                        </p:tgtEl>
                                        <p:attrNameLst>
                                          <p:attrName>style.visibility</p:attrName>
                                        </p:attrNameLst>
                                      </p:cBhvr>
                                      <p:to>
                                        <p:strVal val="hidden"/>
                                      </p:to>
                                    </p:set>
                                  </p:childTnLst>
                                </p:cTn>
                              </p:par>
                              <p:par>
                                <p:cTn id="5315" presetID="1" presetClass="entr" presetSubtype="0" fill="hold" grpId="0" nodeType="withEffect">
                                  <p:stCondLst>
                                    <p:cond delay="0"/>
                                  </p:stCondLst>
                                  <p:childTnLst>
                                    <p:set>
                                      <p:cBhvr>
                                        <p:cTn id="5316" dur="1" fill="hold">
                                          <p:stCondLst>
                                            <p:cond delay="0"/>
                                          </p:stCondLst>
                                        </p:cTn>
                                        <p:tgtEl>
                                          <p:spTgt spid="511"/>
                                        </p:tgtEl>
                                        <p:attrNameLst>
                                          <p:attrName>style.visibility</p:attrName>
                                        </p:attrNameLst>
                                      </p:cBhvr>
                                      <p:to>
                                        <p:strVal val="visible"/>
                                      </p:to>
                                    </p:set>
                                  </p:childTnLst>
                                </p:cTn>
                              </p:par>
                              <p:par>
                                <p:cTn id="5317" presetID="1" presetClass="entr" presetSubtype="0" fill="hold" grpId="0" nodeType="withEffect">
                                  <p:stCondLst>
                                    <p:cond delay="0"/>
                                  </p:stCondLst>
                                  <p:childTnLst>
                                    <p:set>
                                      <p:cBhvr>
                                        <p:cTn id="5318" dur="1" fill="hold">
                                          <p:stCondLst>
                                            <p:cond delay="0"/>
                                          </p:stCondLst>
                                        </p:cTn>
                                        <p:tgtEl>
                                          <p:spTgt spid="510"/>
                                        </p:tgtEl>
                                        <p:attrNameLst>
                                          <p:attrName>style.visibility</p:attrName>
                                        </p:attrNameLst>
                                      </p:cBhvr>
                                      <p:to>
                                        <p:strVal val="visible"/>
                                      </p:to>
                                    </p:set>
                                  </p:childTnLst>
                                </p:cTn>
                              </p:par>
                            </p:childTnLst>
                          </p:cTn>
                        </p:par>
                      </p:childTnLst>
                    </p:cTn>
                  </p:par>
                </p:childTnLst>
              </p:cTn>
              <p:nextCondLst>
                <p:cond evt="onClick" delay="0">
                  <p:tgtEl>
                    <p:spTgt spid="513"/>
                  </p:tgtEl>
                </p:cond>
              </p:nextCondLst>
            </p:seq>
            <p:seq concurrent="1" nextAc="seek">
              <p:cTn id="5319" restart="whenNotActive" fill="hold" evtFilter="cancelBubble" nodeType="interactiveSeq">
                <p:stCondLst>
                  <p:cond evt="onClick" delay="0">
                    <p:tgtEl>
                      <p:spTgt spid="512"/>
                    </p:tgtEl>
                  </p:cond>
                </p:stCondLst>
                <p:endSync evt="end" delay="0">
                  <p:rtn val="all"/>
                </p:endSync>
                <p:childTnLst>
                  <p:par>
                    <p:cTn id="5320" fill="hold">
                      <p:stCondLst>
                        <p:cond delay="0"/>
                      </p:stCondLst>
                      <p:childTnLst>
                        <p:par>
                          <p:cTn id="5321" fill="hold">
                            <p:stCondLst>
                              <p:cond delay="0"/>
                            </p:stCondLst>
                            <p:childTnLst>
                              <p:par>
                                <p:cTn id="5322" presetID="1" presetClass="exit" presetSubtype="0" fill="hold" grpId="2" nodeType="withEffect">
                                  <p:stCondLst>
                                    <p:cond delay="0"/>
                                  </p:stCondLst>
                                  <p:childTnLst>
                                    <p:set>
                                      <p:cBhvr>
                                        <p:cTn id="5323" dur="1" fill="hold">
                                          <p:stCondLst>
                                            <p:cond delay="0"/>
                                          </p:stCondLst>
                                        </p:cTn>
                                        <p:tgtEl>
                                          <p:spTgt spid="512"/>
                                        </p:tgtEl>
                                        <p:attrNameLst>
                                          <p:attrName>style.visibility</p:attrName>
                                        </p:attrNameLst>
                                      </p:cBhvr>
                                      <p:to>
                                        <p:strVal val="hidden"/>
                                      </p:to>
                                    </p:set>
                                  </p:childTnLst>
                                </p:cTn>
                              </p:par>
                              <p:par>
                                <p:cTn id="5324" presetID="1" presetClass="exit" presetSubtype="0" fill="hold" grpId="3" nodeType="withEffect">
                                  <p:stCondLst>
                                    <p:cond delay="0"/>
                                  </p:stCondLst>
                                  <p:childTnLst>
                                    <p:set>
                                      <p:cBhvr>
                                        <p:cTn id="5325" dur="1" fill="hold">
                                          <p:stCondLst>
                                            <p:cond delay="0"/>
                                          </p:stCondLst>
                                        </p:cTn>
                                        <p:tgtEl>
                                          <p:spTgt spid="513"/>
                                        </p:tgtEl>
                                        <p:attrNameLst>
                                          <p:attrName>style.visibility</p:attrName>
                                        </p:attrNameLst>
                                      </p:cBhvr>
                                      <p:to>
                                        <p:strVal val="hidden"/>
                                      </p:to>
                                    </p:set>
                                  </p:childTnLst>
                                </p:cTn>
                              </p:par>
                              <p:par>
                                <p:cTn id="5326" presetID="1" presetClass="entr" presetSubtype="0" fill="hold" grpId="0" nodeType="withEffect">
                                  <p:stCondLst>
                                    <p:cond delay="0"/>
                                  </p:stCondLst>
                                  <p:childTnLst>
                                    <p:set>
                                      <p:cBhvr>
                                        <p:cTn id="5327" dur="1" fill="hold">
                                          <p:stCondLst>
                                            <p:cond delay="0"/>
                                          </p:stCondLst>
                                        </p:cTn>
                                        <p:tgtEl>
                                          <p:spTgt spid="515"/>
                                        </p:tgtEl>
                                        <p:attrNameLst>
                                          <p:attrName>style.visibility</p:attrName>
                                        </p:attrNameLst>
                                      </p:cBhvr>
                                      <p:to>
                                        <p:strVal val="visible"/>
                                      </p:to>
                                    </p:set>
                                  </p:childTnLst>
                                </p:cTn>
                              </p:par>
                              <p:par>
                                <p:cTn id="5328" presetID="1" presetClass="entr" presetSubtype="0" fill="hold" grpId="0" nodeType="withEffect">
                                  <p:stCondLst>
                                    <p:cond delay="0"/>
                                  </p:stCondLst>
                                  <p:childTnLst>
                                    <p:set>
                                      <p:cBhvr>
                                        <p:cTn id="5329" dur="1" fill="hold">
                                          <p:stCondLst>
                                            <p:cond delay="0"/>
                                          </p:stCondLst>
                                        </p:cTn>
                                        <p:tgtEl>
                                          <p:spTgt spid="514"/>
                                        </p:tgtEl>
                                        <p:attrNameLst>
                                          <p:attrName>style.visibility</p:attrName>
                                        </p:attrNameLst>
                                      </p:cBhvr>
                                      <p:to>
                                        <p:strVal val="visible"/>
                                      </p:to>
                                    </p:set>
                                  </p:childTnLst>
                                </p:cTn>
                              </p:par>
                            </p:childTnLst>
                          </p:cTn>
                        </p:par>
                      </p:childTnLst>
                    </p:cTn>
                  </p:par>
                </p:childTnLst>
              </p:cTn>
              <p:nextCondLst>
                <p:cond evt="onClick" delay="0">
                  <p:tgtEl>
                    <p:spTgt spid="512"/>
                  </p:tgtEl>
                </p:cond>
              </p:nextCondLst>
            </p:seq>
            <p:seq concurrent="1" nextAc="seek">
              <p:cTn id="5330" restart="whenNotActive" fill="hold" evtFilter="cancelBubble" nodeType="interactiveSeq">
                <p:stCondLst>
                  <p:cond evt="onClick" delay="0">
                    <p:tgtEl>
                      <p:spTgt spid="515"/>
                    </p:tgtEl>
                  </p:cond>
                </p:stCondLst>
                <p:endSync evt="end" delay="0">
                  <p:rtn val="all"/>
                </p:endSync>
                <p:childTnLst>
                  <p:par>
                    <p:cTn id="5331" fill="hold">
                      <p:stCondLst>
                        <p:cond delay="0"/>
                      </p:stCondLst>
                      <p:childTnLst>
                        <p:par>
                          <p:cTn id="5332" fill="hold">
                            <p:stCondLst>
                              <p:cond delay="0"/>
                            </p:stCondLst>
                            <p:childTnLst>
                              <p:par>
                                <p:cTn id="5333" presetID="1" presetClass="exit" presetSubtype="0" fill="hold" grpId="1" nodeType="withEffect">
                                  <p:stCondLst>
                                    <p:cond delay="0"/>
                                  </p:stCondLst>
                                  <p:childTnLst>
                                    <p:set>
                                      <p:cBhvr>
                                        <p:cTn id="5334" dur="1" fill="hold">
                                          <p:stCondLst>
                                            <p:cond delay="0"/>
                                          </p:stCondLst>
                                        </p:cTn>
                                        <p:tgtEl>
                                          <p:spTgt spid="515"/>
                                        </p:tgtEl>
                                        <p:attrNameLst>
                                          <p:attrName>style.visibility</p:attrName>
                                        </p:attrNameLst>
                                      </p:cBhvr>
                                      <p:to>
                                        <p:strVal val="hidden"/>
                                      </p:to>
                                    </p:set>
                                  </p:childTnLst>
                                </p:cTn>
                              </p:par>
                              <p:par>
                                <p:cTn id="5335" presetID="1" presetClass="exit" presetSubtype="0" fill="hold" grpId="1" nodeType="withEffect">
                                  <p:stCondLst>
                                    <p:cond delay="0"/>
                                  </p:stCondLst>
                                  <p:childTnLst>
                                    <p:set>
                                      <p:cBhvr>
                                        <p:cTn id="5336" dur="1" fill="hold">
                                          <p:stCondLst>
                                            <p:cond delay="0"/>
                                          </p:stCondLst>
                                        </p:cTn>
                                        <p:tgtEl>
                                          <p:spTgt spid="514"/>
                                        </p:tgtEl>
                                        <p:attrNameLst>
                                          <p:attrName>style.visibility</p:attrName>
                                        </p:attrNameLst>
                                      </p:cBhvr>
                                      <p:to>
                                        <p:strVal val="hidden"/>
                                      </p:to>
                                    </p:set>
                                  </p:childTnLst>
                                </p:cTn>
                              </p:par>
                              <p:par>
                                <p:cTn id="5337" presetID="1" presetClass="entr" presetSubtype="0" fill="hold" grpId="3" nodeType="withEffect">
                                  <p:stCondLst>
                                    <p:cond delay="0"/>
                                  </p:stCondLst>
                                  <p:childTnLst>
                                    <p:set>
                                      <p:cBhvr>
                                        <p:cTn id="5338" dur="1" fill="hold">
                                          <p:stCondLst>
                                            <p:cond delay="0"/>
                                          </p:stCondLst>
                                        </p:cTn>
                                        <p:tgtEl>
                                          <p:spTgt spid="512"/>
                                        </p:tgtEl>
                                        <p:attrNameLst>
                                          <p:attrName>style.visibility</p:attrName>
                                        </p:attrNameLst>
                                      </p:cBhvr>
                                      <p:to>
                                        <p:strVal val="visible"/>
                                      </p:to>
                                    </p:set>
                                  </p:childTnLst>
                                </p:cTn>
                              </p:par>
                              <p:par>
                                <p:cTn id="5339" presetID="1" presetClass="entr" presetSubtype="0" fill="hold" grpId="2" nodeType="withEffect">
                                  <p:stCondLst>
                                    <p:cond delay="0"/>
                                  </p:stCondLst>
                                  <p:childTnLst>
                                    <p:set>
                                      <p:cBhvr>
                                        <p:cTn id="5340" dur="1" fill="hold">
                                          <p:stCondLst>
                                            <p:cond delay="0"/>
                                          </p:stCondLst>
                                        </p:cTn>
                                        <p:tgtEl>
                                          <p:spTgt spid="513"/>
                                        </p:tgtEl>
                                        <p:attrNameLst>
                                          <p:attrName>style.visibility</p:attrName>
                                        </p:attrNameLst>
                                      </p:cBhvr>
                                      <p:to>
                                        <p:strVal val="visible"/>
                                      </p:to>
                                    </p:set>
                                  </p:childTnLst>
                                </p:cTn>
                              </p:par>
                            </p:childTnLst>
                          </p:cTn>
                        </p:par>
                      </p:childTnLst>
                    </p:cTn>
                  </p:par>
                </p:childTnLst>
              </p:cTn>
              <p:nextCondLst>
                <p:cond evt="onClick" delay="0">
                  <p:tgtEl>
                    <p:spTgt spid="515"/>
                  </p:tgtEl>
                </p:cond>
              </p:nextCondLst>
            </p:seq>
            <p:seq concurrent="1" nextAc="seek">
              <p:cTn id="5341" restart="whenNotActive" fill="hold" evtFilter="cancelBubble" nodeType="interactiveSeq">
                <p:stCondLst>
                  <p:cond evt="onClick" delay="0">
                    <p:tgtEl>
                      <p:spTgt spid="514"/>
                    </p:tgtEl>
                  </p:cond>
                </p:stCondLst>
                <p:endSync evt="end" delay="0">
                  <p:rtn val="all"/>
                </p:endSync>
                <p:childTnLst>
                  <p:par>
                    <p:cTn id="5342" fill="hold">
                      <p:stCondLst>
                        <p:cond delay="0"/>
                      </p:stCondLst>
                      <p:childTnLst>
                        <p:par>
                          <p:cTn id="5343" fill="hold">
                            <p:stCondLst>
                              <p:cond delay="0"/>
                            </p:stCondLst>
                            <p:childTnLst>
                              <p:par>
                                <p:cTn id="5344" presetID="1" presetClass="exit" presetSubtype="0" fill="hold" grpId="2" nodeType="withEffect">
                                  <p:stCondLst>
                                    <p:cond delay="0"/>
                                  </p:stCondLst>
                                  <p:childTnLst>
                                    <p:set>
                                      <p:cBhvr>
                                        <p:cTn id="5345" dur="1" fill="hold">
                                          <p:stCondLst>
                                            <p:cond delay="0"/>
                                          </p:stCondLst>
                                        </p:cTn>
                                        <p:tgtEl>
                                          <p:spTgt spid="514"/>
                                        </p:tgtEl>
                                        <p:attrNameLst>
                                          <p:attrName>style.visibility</p:attrName>
                                        </p:attrNameLst>
                                      </p:cBhvr>
                                      <p:to>
                                        <p:strVal val="hidden"/>
                                      </p:to>
                                    </p:set>
                                  </p:childTnLst>
                                </p:cTn>
                              </p:par>
                              <p:par>
                                <p:cTn id="5346" presetID="1" presetClass="exit" presetSubtype="0" fill="hold" grpId="2" nodeType="withEffect">
                                  <p:stCondLst>
                                    <p:cond delay="0"/>
                                  </p:stCondLst>
                                  <p:childTnLst>
                                    <p:set>
                                      <p:cBhvr>
                                        <p:cTn id="5347" dur="1" fill="hold">
                                          <p:stCondLst>
                                            <p:cond delay="0"/>
                                          </p:stCondLst>
                                        </p:cTn>
                                        <p:tgtEl>
                                          <p:spTgt spid="515"/>
                                        </p:tgtEl>
                                        <p:attrNameLst>
                                          <p:attrName>style.visibility</p:attrName>
                                        </p:attrNameLst>
                                      </p:cBhvr>
                                      <p:to>
                                        <p:strVal val="hidden"/>
                                      </p:to>
                                    </p:set>
                                  </p:childTnLst>
                                </p:cTn>
                              </p:par>
                              <p:par>
                                <p:cTn id="5348" presetID="1" presetClass="entr" presetSubtype="0" fill="hold" grpId="3" nodeType="withEffect">
                                  <p:stCondLst>
                                    <p:cond delay="0"/>
                                  </p:stCondLst>
                                  <p:childTnLst>
                                    <p:set>
                                      <p:cBhvr>
                                        <p:cTn id="5349" dur="1" fill="hold">
                                          <p:stCondLst>
                                            <p:cond delay="0"/>
                                          </p:stCondLst>
                                        </p:cTn>
                                        <p:tgtEl>
                                          <p:spTgt spid="517"/>
                                        </p:tgtEl>
                                        <p:attrNameLst>
                                          <p:attrName>style.visibility</p:attrName>
                                        </p:attrNameLst>
                                      </p:cBhvr>
                                      <p:to>
                                        <p:strVal val="visible"/>
                                      </p:to>
                                    </p:set>
                                  </p:childTnLst>
                                </p:cTn>
                              </p:par>
                              <p:par>
                                <p:cTn id="5350" presetID="1" presetClass="entr" presetSubtype="0" fill="hold" grpId="3" nodeType="withEffect">
                                  <p:stCondLst>
                                    <p:cond delay="0"/>
                                  </p:stCondLst>
                                  <p:childTnLst>
                                    <p:set>
                                      <p:cBhvr>
                                        <p:cTn id="5351" dur="1" fill="hold">
                                          <p:stCondLst>
                                            <p:cond delay="0"/>
                                          </p:stCondLst>
                                        </p:cTn>
                                        <p:tgtEl>
                                          <p:spTgt spid="516"/>
                                        </p:tgtEl>
                                        <p:attrNameLst>
                                          <p:attrName>style.visibility</p:attrName>
                                        </p:attrNameLst>
                                      </p:cBhvr>
                                      <p:to>
                                        <p:strVal val="visible"/>
                                      </p:to>
                                    </p:set>
                                  </p:childTnLst>
                                </p:cTn>
                              </p:par>
                            </p:childTnLst>
                          </p:cTn>
                        </p:par>
                      </p:childTnLst>
                    </p:cTn>
                  </p:par>
                </p:childTnLst>
              </p:cTn>
              <p:nextCondLst>
                <p:cond evt="onClick" delay="0">
                  <p:tgtEl>
                    <p:spTgt spid="514"/>
                  </p:tgtEl>
                </p:cond>
              </p:nextCondLst>
            </p:seq>
            <p:seq concurrent="1" nextAc="seek">
              <p:cTn id="5352" restart="whenNotActive" fill="hold" evtFilter="cancelBubble" nodeType="interactiveSeq">
                <p:stCondLst>
                  <p:cond evt="onClick" delay="0">
                    <p:tgtEl>
                      <p:spTgt spid="517"/>
                    </p:tgtEl>
                  </p:cond>
                </p:stCondLst>
                <p:endSync evt="end" delay="0">
                  <p:rtn val="all"/>
                </p:endSync>
                <p:childTnLst>
                  <p:par>
                    <p:cTn id="5353" fill="hold">
                      <p:stCondLst>
                        <p:cond delay="0"/>
                      </p:stCondLst>
                      <p:childTnLst>
                        <p:par>
                          <p:cTn id="5354" fill="hold">
                            <p:stCondLst>
                              <p:cond delay="0"/>
                            </p:stCondLst>
                            <p:childTnLst>
                              <p:par>
                                <p:cTn id="5355" presetID="1" presetClass="exit" presetSubtype="0" fill="hold" grpId="1" nodeType="withEffect">
                                  <p:stCondLst>
                                    <p:cond delay="0"/>
                                  </p:stCondLst>
                                  <p:childTnLst>
                                    <p:set>
                                      <p:cBhvr>
                                        <p:cTn id="5356" dur="1" fill="hold">
                                          <p:stCondLst>
                                            <p:cond delay="0"/>
                                          </p:stCondLst>
                                        </p:cTn>
                                        <p:tgtEl>
                                          <p:spTgt spid="517"/>
                                        </p:tgtEl>
                                        <p:attrNameLst>
                                          <p:attrName>style.visibility</p:attrName>
                                        </p:attrNameLst>
                                      </p:cBhvr>
                                      <p:to>
                                        <p:strVal val="hidden"/>
                                      </p:to>
                                    </p:set>
                                  </p:childTnLst>
                                </p:cTn>
                              </p:par>
                              <p:par>
                                <p:cTn id="5357" presetID="1" presetClass="exit" presetSubtype="0" fill="hold" grpId="1" nodeType="withEffect">
                                  <p:stCondLst>
                                    <p:cond delay="0"/>
                                  </p:stCondLst>
                                  <p:childTnLst>
                                    <p:set>
                                      <p:cBhvr>
                                        <p:cTn id="5358" dur="1" fill="hold">
                                          <p:stCondLst>
                                            <p:cond delay="0"/>
                                          </p:stCondLst>
                                        </p:cTn>
                                        <p:tgtEl>
                                          <p:spTgt spid="516"/>
                                        </p:tgtEl>
                                        <p:attrNameLst>
                                          <p:attrName>style.visibility</p:attrName>
                                        </p:attrNameLst>
                                      </p:cBhvr>
                                      <p:to>
                                        <p:strVal val="hidden"/>
                                      </p:to>
                                    </p:set>
                                  </p:childTnLst>
                                </p:cTn>
                              </p:par>
                              <p:par>
                                <p:cTn id="5359" presetID="1" presetClass="entr" presetSubtype="0" fill="hold" grpId="3" nodeType="withEffect">
                                  <p:stCondLst>
                                    <p:cond delay="0"/>
                                  </p:stCondLst>
                                  <p:childTnLst>
                                    <p:set>
                                      <p:cBhvr>
                                        <p:cTn id="5360" dur="1" fill="hold">
                                          <p:stCondLst>
                                            <p:cond delay="0"/>
                                          </p:stCondLst>
                                        </p:cTn>
                                        <p:tgtEl>
                                          <p:spTgt spid="515"/>
                                        </p:tgtEl>
                                        <p:attrNameLst>
                                          <p:attrName>style.visibility</p:attrName>
                                        </p:attrNameLst>
                                      </p:cBhvr>
                                      <p:to>
                                        <p:strVal val="visible"/>
                                      </p:to>
                                    </p:set>
                                  </p:childTnLst>
                                </p:cTn>
                              </p:par>
                              <p:par>
                                <p:cTn id="5361" presetID="1" presetClass="entr" presetSubtype="0" fill="hold" grpId="3" nodeType="withEffect">
                                  <p:stCondLst>
                                    <p:cond delay="0"/>
                                  </p:stCondLst>
                                  <p:childTnLst>
                                    <p:set>
                                      <p:cBhvr>
                                        <p:cTn id="5362" dur="1" fill="hold">
                                          <p:stCondLst>
                                            <p:cond delay="0"/>
                                          </p:stCondLst>
                                        </p:cTn>
                                        <p:tgtEl>
                                          <p:spTgt spid="514"/>
                                        </p:tgtEl>
                                        <p:attrNameLst>
                                          <p:attrName>style.visibility</p:attrName>
                                        </p:attrNameLst>
                                      </p:cBhvr>
                                      <p:to>
                                        <p:strVal val="visible"/>
                                      </p:to>
                                    </p:set>
                                  </p:childTnLst>
                                </p:cTn>
                              </p:par>
                            </p:childTnLst>
                          </p:cTn>
                        </p:par>
                      </p:childTnLst>
                    </p:cTn>
                  </p:par>
                </p:childTnLst>
              </p:cTn>
              <p:nextCondLst>
                <p:cond evt="onClick" delay="0">
                  <p:tgtEl>
                    <p:spTgt spid="517"/>
                  </p:tgtEl>
                </p:cond>
              </p:nextCondLst>
            </p:seq>
            <p:seq concurrent="1" nextAc="seek">
              <p:cTn id="5363" restart="whenNotActive" fill="hold" evtFilter="cancelBubble" nodeType="interactiveSeq">
                <p:stCondLst>
                  <p:cond evt="onClick" delay="0">
                    <p:tgtEl>
                      <p:spTgt spid="516"/>
                    </p:tgtEl>
                  </p:cond>
                </p:stCondLst>
                <p:endSync evt="end" delay="0">
                  <p:rtn val="all"/>
                </p:endSync>
                <p:childTnLst>
                  <p:par>
                    <p:cTn id="5364" fill="hold">
                      <p:stCondLst>
                        <p:cond delay="0"/>
                      </p:stCondLst>
                      <p:childTnLst>
                        <p:par>
                          <p:cTn id="5365" fill="hold">
                            <p:stCondLst>
                              <p:cond delay="0"/>
                            </p:stCondLst>
                            <p:childTnLst>
                              <p:par>
                                <p:cTn id="5366" presetID="1" presetClass="exit" presetSubtype="0" fill="hold" grpId="2" nodeType="withEffect">
                                  <p:stCondLst>
                                    <p:cond delay="0"/>
                                  </p:stCondLst>
                                  <p:childTnLst>
                                    <p:set>
                                      <p:cBhvr>
                                        <p:cTn id="5367" dur="1" fill="hold">
                                          <p:stCondLst>
                                            <p:cond delay="0"/>
                                          </p:stCondLst>
                                        </p:cTn>
                                        <p:tgtEl>
                                          <p:spTgt spid="516"/>
                                        </p:tgtEl>
                                        <p:attrNameLst>
                                          <p:attrName>style.visibility</p:attrName>
                                        </p:attrNameLst>
                                      </p:cBhvr>
                                      <p:to>
                                        <p:strVal val="hidden"/>
                                      </p:to>
                                    </p:set>
                                  </p:childTnLst>
                                </p:cTn>
                              </p:par>
                              <p:par>
                                <p:cTn id="5368" presetID="1" presetClass="exit" presetSubtype="0" fill="hold" grpId="2" nodeType="withEffect">
                                  <p:stCondLst>
                                    <p:cond delay="0"/>
                                  </p:stCondLst>
                                  <p:childTnLst>
                                    <p:set>
                                      <p:cBhvr>
                                        <p:cTn id="5369" dur="1" fill="hold">
                                          <p:stCondLst>
                                            <p:cond delay="0"/>
                                          </p:stCondLst>
                                        </p:cTn>
                                        <p:tgtEl>
                                          <p:spTgt spid="517"/>
                                        </p:tgtEl>
                                        <p:attrNameLst>
                                          <p:attrName>style.visibility</p:attrName>
                                        </p:attrNameLst>
                                      </p:cBhvr>
                                      <p:to>
                                        <p:strVal val="hidden"/>
                                      </p:to>
                                    </p:set>
                                  </p:childTnLst>
                                </p:cTn>
                              </p:par>
                              <p:par>
                                <p:cTn id="5370" presetID="1" presetClass="entr" presetSubtype="0" fill="hold" grpId="3" nodeType="withEffect">
                                  <p:stCondLst>
                                    <p:cond delay="0"/>
                                  </p:stCondLst>
                                  <p:childTnLst>
                                    <p:set>
                                      <p:cBhvr>
                                        <p:cTn id="5371" dur="1" fill="hold">
                                          <p:stCondLst>
                                            <p:cond delay="0"/>
                                          </p:stCondLst>
                                        </p:cTn>
                                        <p:tgtEl>
                                          <p:spTgt spid="519"/>
                                        </p:tgtEl>
                                        <p:attrNameLst>
                                          <p:attrName>style.visibility</p:attrName>
                                        </p:attrNameLst>
                                      </p:cBhvr>
                                      <p:to>
                                        <p:strVal val="visible"/>
                                      </p:to>
                                    </p:set>
                                  </p:childTnLst>
                                </p:cTn>
                              </p:par>
                              <p:par>
                                <p:cTn id="5372" presetID="1" presetClass="entr" presetSubtype="0" fill="hold" grpId="3" nodeType="withEffect">
                                  <p:stCondLst>
                                    <p:cond delay="0"/>
                                  </p:stCondLst>
                                  <p:childTnLst>
                                    <p:set>
                                      <p:cBhvr>
                                        <p:cTn id="5373" dur="1" fill="hold">
                                          <p:stCondLst>
                                            <p:cond delay="0"/>
                                          </p:stCondLst>
                                        </p:cTn>
                                        <p:tgtEl>
                                          <p:spTgt spid="518"/>
                                        </p:tgtEl>
                                        <p:attrNameLst>
                                          <p:attrName>style.visibility</p:attrName>
                                        </p:attrNameLst>
                                      </p:cBhvr>
                                      <p:to>
                                        <p:strVal val="visible"/>
                                      </p:to>
                                    </p:set>
                                  </p:childTnLst>
                                </p:cTn>
                              </p:par>
                            </p:childTnLst>
                          </p:cTn>
                        </p:par>
                      </p:childTnLst>
                    </p:cTn>
                  </p:par>
                </p:childTnLst>
              </p:cTn>
              <p:nextCondLst>
                <p:cond evt="onClick" delay="0">
                  <p:tgtEl>
                    <p:spTgt spid="516"/>
                  </p:tgtEl>
                </p:cond>
              </p:nextCondLst>
            </p:seq>
            <p:seq concurrent="1" nextAc="seek">
              <p:cTn id="5374" restart="whenNotActive" fill="hold" evtFilter="cancelBubble" nodeType="interactiveSeq">
                <p:stCondLst>
                  <p:cond evt="onClick" delay="0">
                    <p:tgtEl>
                      <p:spTgt spid="519"/>
                    </p:tgtEl>
                  </p:cond>
                </p:stCondLst>
                <p:endSync evt="end" delay="0">
                  <p:rtn val="all"/>
                </p:endSync>
                <p:childTnLst>
                  <p:par>
                    <p:cTn id="5375" fill="hold">
                      <p:stCondLst>
                        <p:cond delay="0"/>
                      </p:stCondLst>
                      <p:childTnLst>
                        <p:par>
                          <p:cTn id="5376" fill="hold">
                            <p:stCondLst>
                              <p:cond delay="0"/>
                            </p:stCondLst>
                            <p:childTnLst>
                              <p:par>
                                <p:cTn id="5377" presetID="1" presetClass="exit" presetSubtype="0" fill="hold" grpId="1" nodeType="withEffect">
                                  <p:stCondLst>
                                    <p:cond delay="0"/>
                                  </p:stCondLst>
                                  <p:childTnLst>
                                    <p:set>
                                      <p:cBhvr>
                                        <p:cTn id="5378" dur="1" fill="hold">
                                          <p:stCondLst>
                                            <p:cond delay="0"/>
                                          </p:stCondLst>
                                        </p:cTn>
                                        <p:tgtEl>
                                          <p:spTgt spid="519"/>
                                        </p:tgtEl>
                                        <p:attrNameLst>
                                          <p:attrName>style.visibility</p:attrName>
                                        </p:attrNameLst>
                                      </p:cBhvr>
                                      <p:to>
                                        <p:strVal val="hidden"/>
                                      </p:to>
                                    </p:set>
                                  </p:childTnLst>
                                </p:cTn>
                              </p:par>
                              <p:par>
                                <p:cTn id="5379" presetID="1" presetClass="exit" presetSubtype="0" fill="hold" grpId="1" nodeType="withEffect">
                                  <p:stCondLst>
                                    <p:cond delay="0"/>
                                  </p:stCondLst>
                                  <p:childTnLst>
                                    <p:set>
                                      <p:cBhvr>
                                        <p:cTn id="5380" dur="1" fill="hold">
                                          <p:stCondLst>
                                            <p:cond delay="0"/>
                                          </p:stCondLst>
                                        </p:cTn>
                                        <p:tgtEl>
                                          <p:spTgt spid="518"/>
                                        </p:tgtEl>
                                        <p:attrNameLst>
                                          <p:attrName>style.visibility</p:attrName>
                                        </p:attrNameLst>
                                      </p:cBhvr>
                                      <p:to>
                                        <p:strVal val="hidden"/>
                                      </p:to>
                                    </p:set>
                                  </p:childTnLst>
                                </p:cTn>
                              </p:par>
                              <p:par>
                                <p:cTn id="5381" presetID="1" presetClass="entr" presetSubtype="0" fill="hold" grpId="0" nodeType="withEffect">
                                  <p:stCondLst>
                                    <p:cond delay="0"/>
                                  </p:stCondLst>
                                  <p:childTnLst>
                                    <p:set>
                                      <p:cBhvr>
                                        <p:cTn id="5382" dur="1" fill="hold">
                                          <p:stCondLst>
                                            <p:cond delay="0"/>
                                          </p:stCondLst>
                                        </p:cTn>
                                        <p:tgtEl>
                                          <p:spTgt spid="517"/>
                                        </p:tgtEl>
                                        <p:attrNameLst>
                                          <p:attrName>style.visibility</p:attrName>
                                        </p:attrNameLst>
                                      </p:cBhvr>
                                      <p:to>
                                        <p:strVal val="visible"/>
                                      </p:to>
                                    </p:set>
                                  </p:childTnLst>
                                </p:cTn>
                              </p:par>
                              <p:par>
                                <p:cTn id="5383" presetID="1" presetClass="entr" presetSubtype="0" fill="hold" grpId="0" nodeType="withEffect">
                                  <p:stCondLst>
                                    <p:cond delay="0"/>
                                  </p:stCondLst>
                                  <p:childTnLst>
                                    <p:set>
                                      <p:cBhvr>
                                        <p:cTn id="5384" dur="1" fill="hold">
                                          <p:stCondLst>
                                            <p:cond delay="0"/>
                                          </p:stCondLst>
                                        </p:cTn>
                                        <p:tgtEl>
                                          <p:spTgt spid="516"/>
                                        </p:tgtEl>
                                        <p:attrNameLst>
                                          <p:attrName>style.visibility</p:attrName>
                                        </p:attrNameLst>
                                      </p:cBhvr>
                                      <p:to>
                                        <p:strVal val="visible"/>
                                      </p:to>
                                    </p:set>
                                  </p:childTnLst>
                                </p:cTn>
                              </p:par>
                            </p:childTnLst>
                          </p:cTn>
                        </p:par>
                      </p:childTnLst>
                    </p:cTn>
                  </p:par>
                </p:childTnLst>
              </p:cTn>
              <p:nextCondLst>
                <p:cond evt="onClick" delay="0">
                  <p:tgtEl>
                    <p:spTgt spid="519"/>
                  </p:tgtEl>
                </p:cond>
              </p:nextCondLst>
            </p:seq>
            <p:seq concurrent="1" nextAc="seek">
              <p:cTn id="5385" restart="whenNotActive" fill="hold" evtFilter="cancelBubble" nodeType="interactiveSeq">
                <p:stCondLst>
                  <p:cond evt="onClick" delay="0">
                    <p:tgtEl>
                      <p:spTgt spid="518"/>
                    </p:tgtEl>
                  </p:cond>
                </p:stCondLst>
                <p:endSync evt="end" delay="0">
                  <p:rtn val="all"/>
                </p:endSync>
                <p:childTnLst>
                  <p:par>
                    <p:cTn id="5386" fill="hold">
                      <p:stCondLst>
                        <p:cond delay="0"/>
                      </p:stCondLst>
                      <p:childTnLst>
                        <p:par>
                          <p:cTn id="5387" fill="hold">
                            <p:stCondLst>
                              <p:cond delay="0"/>
                            </p:stCondLst>
                            <p:childTnLst>
                              <p:par>
                                <p:cTn id="5388" presetID="1" presetClass="exit" presetSubtype="0" fill="hold" grpId="2" nodeType="withEffect">
                                  <p:stCondLst>
                                    <p:cond delay="0"/>
                                  </p:stCondLst>
                                  <p:childTnLst>
                                    <p:set>
                                      <p:cBhvr>
                                        <p:cTn id="5389" dur="1" fill="hold">
                                          <p:stCondLst>
                                            <p:cond delay="0"/>
                                          </p:stCondLst>
                                        </p:cTn>
                                        <p:tgtEl>
                                          <p:spTgt spid="518"/>
                                        </p:tgtEl>
                                        <p:attrNameLst>
                                          <p:attrName>style.visibility</p:attrName>
                                        </p:attrNameLst>
                                      </p:cBhvr>
                                      <p:to>
                                        <p:strVal val="hidden"/>
                                      </p:to>
                                    </p:set>
                                  </p:childTnLst>
                                </p:cTn>
                              </p:par>
                              <p:par>
                                <p:cTn id="5390" presetID="1" presetClass="exit" presetSubtype="0" fill="hold" grpId="2" nodeType="withEffect">
                                  <p:stCondLst>
                                    <p:cond delay="0"/>
                                  </p:stCondLst>
                                  <p:childTnLst>
                                    <p:set>
                                      <p:cBhvr>
                                        <p:cTn id="5391" dur="1" fill="hold">
                                          <p:stCondLst>
                                            <p:cond delay="0"/>
                                          </p:stCondLst>
                                        </p:cTn>
                                        <p:tgtEl>
                                          <p:spTgt spid="519"/>
                                        </p:tgtEl>
                                        <p:attrNameLst>
                                          <p:attrName>style.visibility</p:attrName>
                                        </p:attrNameLst>
                                      </p:cBhvr>
                                      <p:to>
                                        <p:strVal val="hidden"/>
                                      </p:to>
                                    </p:set>
                                  </p:childTnLst>
                                </p:cTn>
                              </p:par>
                              <p:par>
                                <p:cTn id="5392" presetID="1" presetClass="entr" presetSubtype="0" fill="hold" grpId="0" nodeType="withEffect">
                                  <p:stCondLst>
                                    <p:cond delay="0"/>
                                  </p:stCondLst>
                                  <p:childTnLst>
                                    <p:set>
                                      <p:cBhvr>
                                        <p:cTn id="5393" dur="1" fill="hold">
                                          <p:stCondLst>
                                            <p:cond delay="0"/>
                                          </p:stCondLst>
                                        </p:cTn>
                                        <p:tgtEl>
                                          <p:spTgt spid="521"/>
                                        </p:tgtEl>
                                        <p:attrNameLst>
                                          <p:attrName>style.visibility</p:attrName>
                                        </p:attrNameLst>
                                      </p:cBhvr>
                                      <p:to>
                                        <p:strVal val="visible"/>
                                      </p:to>
                                    </p:set>
                                  </p:childTnLst>
                                </p:cTn>
                              </p:par>
                              <p:par>
                                <p:cTn id="5394" presetID="1" presetClass="entr" presetSubtype="0" fill="hold" grpId="0" nodeType="withEffect">
                                  <p:stCondLst>
                                    <p:cond delay="0"/>
                                  </p:stCondLst>
                                  <p:childTnLst>
                                    <p:set>
                                      <p:cBhvr>
                                        <p:cTn id="5395" dur="1" fill="hold">
                                          <p:stCondLst>
                                            <p:cond delay="0"/>
                                          </p:stCondLst>
                                        </p:cTn>
                                        <p:tgtEl>
                                          <p:spTgt spid="520"/>
                                        </p:tgtEl>
                                        <p:attrNameLst>
                                          <p:attrName>style.visibility</p:attrName>
                                        </p:attrNameLst>
                                      </p:cBhvr>
                                      <p:to>
                                        <p:strVal val="visible"/>
                                      </p:to>
                                    </p:set>
                                  </p:childTnLst>
                                </p:cTn>
                              </p:par>
                            </p:childTnLst>
                          </p:cTn>
                        </p:par>
                      </p:childTnLst>
                    </p:cTn>
                  </p:par>
                </p:childTnLst>
              </p:cTn>
              <p:nextCondLst>
                <p:cond evt="onClick" delay="0">
                  <p:tgtEl>
                    <p:spTgt spid="518"/>
                  </p:tgtEl>
                </p:cond>
              </p:nextCondLst>
            </p:seq>
            <p:seq concurrent="1" nextAc="seek">
              <p:cTn id="5396" restart="whenNotActive" fill="hold" evtFilter="cancelBubble" nodeType="interactiveSeq">
                <p:stCondLst>
                  <p:cond evt="onClick" delay="0">
                    <p:tgtEl>
                      <p:spTgt spid="521"/>
                    </p:tgtEl>
                  </p:cond>
                </p:stCondLst>
                <p:endSync evt="end" delay="0">
                  <p:rtn val="all"/>
                </p:endSync>
                <p:childTnLst>
                  <p:par>
                    <p:cTn id="5397" fill="hold">
                      <p:stCondLst>
                        <p:cond delay="0"/>
                      </p:stCondLst>
                      <p:childTnLst>
                        <p:par>
                          <p:cTn id="5398" fill="hold">
                            <p:stCondLst>
                              <p:cond delay="0"/>
                            </p:stCondLst>
                            <p:childTnLst>
                              <p:par>
                                <p:cTn id="5399" presetID="1" presetClass="exit" presetSubtype="0" fill="hold" grpId="1" nodeType="withEffect">
                                  <p:stCondLst>
                                    <p:cond delay="0"/>
                                  </p:stCondLst>
                                  <p:childTnLst>
                                    <p:set>
                                      <p:cBhvr>
                                        <p:cTn id="5400" dur="1" fill="hold">
                                          <p:stCondLst>
                                            <p:cond delay="0"/>
                                          </p:stCondLst>
                                        </p:cTn>
                                        <p:tgtEl>
                                          <p:spTgt spid="521"/>
                                        </p:tgtEl>
                                        <p:attrNameLst>
                                          <p:attrName>style.visibility</p:attrName>
                                        </p:attrNameLst>
                                      </p:cBhvr>
                                      <p:to>
                                        <p:strVal val="hidden"/>
                                      </p:to>
                                    </p:set>
                                  </p:childTnLst>
                                </p:cTn>
                              </p:par>
                              <p:par>
                                <p:cTn id="5401" presetID="1" presetClass="exit" presetSubtype="0" fill="hold" grpId="1" nodeType="withEffect">
                                  <p:stCondLst>
                                    <p:cond delay="0"/>
                                  </p:stCondLst>
                                  <p:childTnLst>
                                    <p:set>
                                      <p:cBhvr>
                                        <p:cTn id="5402" dur="1" fill="hold">
                                          <p:stCondLst>
                                            <p:cond delay="0"/>
                                          </p:stCondLst>
                                        </p:cTn>
                                        <p:tgtEl>
                                          <p:spTgt spid="520"/>
                                        </p:tgtEl>
                                        <p:attrNameLst>
                                          <p:attrName>style.visibility</p:attrName>
                                        </p:attrNameLst>
                                      </p:cBhvr>
                                      <p:to>
                                        <p:strVal val="hidden"/>
                                      </p:to>
                                    </p:set>
                                  </p:childTnLst>
                                </p:cTn>
                              </p:par>
                              <p:par>
                                <p:cTn id="5403" presetID="1" presetClass="entr" presetSubtype="0" fill="hold" grpId="0" nodeType="withEffect">
                                  <p:stCondLst>
                                    <p:cond delay="0"/>
                                  </p:stCondLst>
                                  <p:childTnLst>
                                    <p:set>
                                      <p:cBhvr>
                                        <p:cTn id="5404" dur="1" fill="hold">
                                          <p:stCondLst>
                                            <p:cond delay="0"/>
                                          </p:stCondLst>
                                        </p:cTn>
                                        <p:tgtEl>
                                          <p:spTgt spid="519"/>
                                        </p:tgtEl>
                                        <p:attrNameLst>
                                          <p:attrName>style.visibility</p:attrName>
                                        </p:attrNameLst>
                                      </p:cBhvr>
                                      <p:to>
                                        <p:strVal val="visible"/>
                                      </p:to>
                                    </p:set>
                                  </p:childTnLst>
                                </p:cTn>
                              </p:par>
                              <p:par>
                                <p:cTn id="5405" presetID="1" presetClass="entr" presetSubtype="0" fill="hold" grpId="0" nodeType="withEffect">
                                  <p:stCondLst>
                                    <p:cond delay="0"/>
                                  </p:stCondLst>
                                  <p:childTnLst>
                                    <p:set>
                                      <p:cBhvr>
                                        <p:cTn id="5406" dur="1" fill="hold">
                                          <p:stCondLst>
                                            <p:cond delay="0"/>
                                          </p:stCondLst>
                                        </p:cTn>
                                        <p:tgtEl>
                                          <p:spTgt spid="518"/>
                                        </p:tgtEl>
                                        <p:attrNameLst>
                                          <p:attrName>style.visibility</p:attrName>
                                        </p:attrNameLst>
                                      </p:cBhvr>
                                      <p:to>
                                        <p:strVal val="visible"/>
                                      </p:to>
                                    </p:set>
                                  </p:childTnLst>
                                </p:cTn>
                              </p:par>
                            </p:childTnLst>
                          </p:cTn>
                        </p:par>
                      </p:childTnLst>
                    </p:cTn>
                  </p:par>
                </p:childTnLst>
              </p:cTn>
              <p:nextCondLst>
                <p:cond evt="onClick" delay="0">
                  <p:tgtEl>
                    <p:spTgt spid="521"/>
                  </p:tgtEl>
                </p:cond>
              </p:nextCondLst>
            </p:seq>
            <p:seq concurrent="1" nextAc="seek">
              <p:cTn id="5407" restart="whenNotActive" fill="hold" evtFilter="cancelBubble" nodeType="interactiveSeq">
                <p:stCondLst>
                  <p:cond evt="onClick" delay="0">
                    <p:tgtEl>
                      <p:spTgt spid="520"/>
                    </p:tgtEl>
                  </p:cond>
                </p:stCondLst>
                <p:endSync evt="end" delay="0">
                  <p:rtn val="all"/>
                </p:endSync>
                <p:childTnLst>
                  <p:par>
                    <p:cTn id="5408" fill="hold">
                      <p:stCondLst>
                        <p:cond delay="0"/>
                      </p:stCondLst>
                      <p:childTnLst>
                        <p:par>
                          <p:cTn id="5409" fill="hold">
                            <p:stCondLst>
                              <p:cond delay="0"/>
                            </p:stCondLst>
                            <p:childTnLst>
                              <p:par>
                                <p:cTn id="5410" presetID="1" presetClass="exit" presetSubtype="0" fill="hold" grpId="2" nodeType="withEffect">
                                  <p:stCondLst>
                                    <p:cond delay="0"/>
                                  </p:stCondLst>
                                  <p:childTnLst>
                                    <p:set>
                                      <p:cBhvr>
                                        <p:cTn id="5411" dur="1" fill="hold">
                                          <p:stCondLst>
                                            <p:cond delay="0"/>
                                          </p:stCondLst>
                                        </p:cTn>
                                        <p:tgtEl>
                                          <p:spTgt spid="520"/>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521"/>
                                        </p:tgtEl>
                                        <p:attrNameLst>
                                          <p:attrName>style.visibility</p:attrName>
                                        </p:attrNameLst>
                                      </p:cBhvr>
                                      <p:to>
                                        <p:strVal val="hidden"/>
                                      </p:to>
                                    </p:set>
                                  </p:childTnLst>
                                </p:cTn>
                              </p:par>
                              <p:par>
                                <p:cTn id="5414" presetID="1" presetClass="entr" presetSubtype="0" fill="hold" grpId="3" nodeType="withEffect">
                                  <p:stCondLst>
                                    <p:cond delay="0"/>
                                  </p:stCondLst>
                                  <p:childTnLst>
                                    <p:set>
                                      <p:cBhvr>
                                        <p:cTn id="5415" dur="1" fill="hold">
                                          <p:stCondLst>
                                            <p:cond delay="0"/>
                                          </p:stCondLst>
                                        </p:cTn>
                                        <p:tgtEl>
                                          <p:spTgt spid="523"/>
                                        </p:tgtEl>
                                        <p:attrNameLst>
                                          <p:attrName>style.visibility</p:attrName>
                                        </p:attrNameLst>
                                      </p:cBhvr>
                                      <p:to>
                                        <p:strVal val="visible"/>
                                      </p:to>
                                    </p:set>
                                  </p:childTnLst>
                                </p:cTn>
                              </p:par>
                              <p:par>
                                <p:cTn id="5416" presetID="1" presetClass="entr" presetSubtype="0" fill="hold" grpId="3" nodeType="withEffect">
                                  <p:stCondLst>
                                    <p:cond delay="0"/>
                                  </p:stCondLst>
                                  <p:childTnLst>
                                    <p:set>
                                      <p:cBhvr>
                                        <p:cTn id="5417" dur="1" fill="hold">
                                          <p:stCondLst>
                                            <p:cond delay="0"/>
                                          </p:stCondLst>
                                        </p:cTn>
                                        <p:tgtEl>
                                          <p:spTgt spid="522"/>
                                        </p:tgtEl>
                                        <p:attrNameLst>
                                          <p:attrName>style.visibility</p:attrName>
                                        </p:attrNameLst>
                                      </p:cBhvr>
                                      <p:to>
                                        <p:strVal val="visible"/>
                                      </p:to>
                                    </p:set>
                                  </p:childTnLst>
                                </p:cTn>
                              </p:par>
                            </p:childTnLst>
                          </p:cTn>
                        </p:par>
                      </p:childTnLst>
                    </p:cTn>
                  </p:par>
                </p:childTnLst>
              </p:cTn>
              <p:nextCondLst>
                <p:cond evt="onClick" delay="0">
                  <p:tgtEl>
                    <p:spTgt spid="520"/>
                  </p:tgtEl>
                </p:cond>
              </p:nextCondLst>
            </p:seq>
            <p:seq concurrent="1" nextAc="seek">
              <p:cTn id="5418" restart="whenNotActive" fill="hold" evtFilter="cancelBubble" nodeType="interactiveSeq">
                <p:stCondLst>
                  <p:cond evt="onClick" delay="0">
                    <p:tgtEl>
                      <p:spTgt spid="523"/>
                    </p:tgtEl>
                  </p:cond>
                </p:stCondLst>
                <p:endSync evt="end" delay="0">
                  <p:rtn val="all"/>
                </p:endSync>
                <p:childTnLst>
                  <p:par>
                    <p:cTn id="5419" fill="hold">
                      <p:stCondLst>
                        <p:cond delay="0"/>
                      </p:stCondLst>
                      <p:childTnLst>
                        <p:par>
                          <p:cTn id="5420" fill="hold">
                            <p:stCondLst>
                              <p:cond delay="0"/>
                            </p:stCondLst>
                            <p:childTnLst>
                              <p:par>
                                <p:cTn id="5421" presetID="1" presetClass="exit" presetSubtype="0" fill="hold" grpId="1" nodeType="withEffect">
                                  <p:stCondLst>
                                    <p:cond delay="0"/>
                                  </p:stCondLst>
                                  <p:childTnLst>
                                    <p:set>
                                      <p:cBhvr>
                                        <p:cTn id="5422" dur="1" fill="hold">
                                          <p:stCondLst>
                                            <p:cond delay="0"/>
                                          </p:stCondLst>
                                        </p:cTn>
                                        <p:tgtEl>
                                          <p:spTgt spid="523"/>
                                        </p:tgtEl>
                                        <p:attrNameLst>
                                          <p:attrName>style.visibility</p:attrName>
                                        </p:attrNameLst>
                                      </p:cBhvr>
                                      <p:to>
                                        <p:strVal val="hidden"/>
                                      </p:to>
                                    </p:set>
                                  </p:childTnLst>
                                </p:cTn>
                              </p:par>
                              <p:par>
                                <p:cTn id="5423" presetID="1" presetClass="exit" presetSubtype="0" fill="hold" grpId="1" nodeType="withEffect">
                                  <p:stCondLst>
                                    <p:cond delay="0"/>
                                  </p:stCondLst>
                                  <p:childTnLst>
                                    <p:set>
                                      <p:cBhvr>
                                        <p:cTn id="5424" dur="1" fill="hold">
                                          <p:stCondLst>
                                            <p:cond delay="0"/>
                                          </p:stCondLst>
                                        </p:cTn>
                                        <p:tgtEl>
                                          <p:spTgt spid="522"/>
                                        </p:tgtEl>
                                        <p:attrNameLst>
                                          <p:attrName>style.visibility</p:attrName>
                                        </p:attrNameLst>
                                      </p:cBhvr>
                                      <p:to>
                                        <p:strVal val="hidden"/>
                                      </p:to>
                                    </p:set>
                                  </p:childTnLst>
                                </p:cTn>
                              </p:par>
                              <p:par>
                                <p:cTn id="5425" presetID="1" presetClass="entr" presetSubtype="0" fill="hold" grpId="3" nodeType="withEffect">
                                  <p:stCondLst>
                                    <p:cond delay="0"/>
                                  </p:stCondLst>
                                  <p:childTnLst>
                                    <p:set>
                                      <p:cBhvr>
                                        <p:cTn id="5426" dur="1" fill="hold">
                                          <p:stCondLst>
                                            <p:cond delay="0"/>
                                          </p:stCondLst>
                                        </p:cTn>
                                        <p:tgtEl>
                                          <p:spTgt spid="521"/>
                                        </p:tgtEl>
                                        <p:attrNameLst>
                                          <p:attrName>style.visibility</p:attrName>
                                        </p:attrNameLst>
                                      </p:cBhvr>
                                      <p:to>
                                        <p:strVal val="visible"/>
                                      </p:to>
                                    </p:set>
                                  </p:childTnLst>
                                </p:cTn>
                              </p:par>
                              <p:par>
                                <p:cTn id="5427" presetID="1" presetClass="entr" presetSubtype="0" fill="hold" grpId="3" nodeType="withEffect">
                                  <p:stCondLst>
                                    <p:cond delay="0"/>
                                  </p:stCondLst>
                                  <p:childTnLst>
                                    <p:set>
                                      <p:cBhvr>
                                        <p:cTn id="5428" dur="1" fill="hold">
                                          <p:stCondLst>
                                            <p:cond delay="0"/>
                                          </p:stCondLst>
                                        </p:cTn>
                                        <p:tgtEl>
                                          <p:spTgt spid="520"/>
                                        </p:tgtEl>
                                        <p:attrNameLst>
                                          <p:attrName>style.visibility</p:attrName>
                                        </p:attrNameLst>
                                      </p:cBhvr>
                                      <p:to>
                                        <p:strVal val="visible"/>
                                      </p:to>
                                    </p:set>
                                  </p:childTnLst>
                                </p:cTn>
                              </p:par>
                            </p:childTnLst>
                          </p:cTn>
                        </p:par>
                      </p:childTnLst>
                    </p:cTn>
                  </p:par>
                </p:childTnLst>
              </p:cTn>
              <p:nextCondLst>
                <p:cond evt="onClick" delay="0">
                  <p:tgtEl>
                    <p:spTgt spid="523"/>
                  </p:tgtEl>
                </p:cond>
              </p:nextCondLst>
            </p:seq>
            <p:seq concurrent="1" nextAc="seek">
              <p:cTn id="5429" restart="whenNotActive" fill="hold" evtFilter="cancelBubble" nodeType="interactiveSeq">
                <p:stCondLst>
                  <p:cond evt="onClick" delay="0">
                    <p:tgtEl>
                      <p:spTgt spid="522"/>
                    </p:tgtEl>
                  </p:cond>
                </p:stCondLst>
                <p:endSync evt="end" delay="0">
                  <p:rtn val="all"/>
                </p:endSync>
                <p:childTnLst>
                  <p:par>
                    <p:cTn id="5430" fill="hold">
                      <p:stCondLst>
                        <p:cond delay="0"/>
                      </p:stCondLst>
                      <p:childTnLst>
                        <p:par>
                          <p:cTn id="5431" fill="hold">
                            <p:stCondLst>
                              <p:cond delay="0"/>
                            </p:stCondLst>
                            <p:childTnLst>
                              <p:par>
                                <p:cTn id="5432" presetID="1" presetClass="exit" presetSubtype="0" fill="hold" grpId="2" nodeType="withEffect">
                                  <p:stCondLst>
                                    <p:cond delay="0"/>
                                  </p:stCondLst>
                                  <p:childTnLst>
                                    <p:set>
                                      <p:cBhvr>
                                        <p:cTn id="5433" dur="1" fill="hold">
                                          <p:stCondLst>
                                            <p:cond delay="0"/>
                                          </p:stCondLst>
                                        </p:cTn>
                                        <p:tgtEl>
                                          <p:spTgt spid="522"/>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523"/>
                                        </p:tgtEl>
                                        <p:attrNameLst>
                                          <p:attrName>style.visibility</p:attrName>
                                        </p:attrNameLst>
                                      </p:cBhvr>
                                      <p:to>
                                        <p:strVal val="hidden"/>
                                      </p:to>
                                    </p:set>
                                  </p:childTnLst>
                                </p:cTn>
                              </p:par>
                              <p:par>
                                <p:cTn id="5436" presetID="1" presetClass="entr" presetSubtype="0" fill="hold" grpId="0" nodeType="withEffect">
                                  <p:stCondLst>
                                    <p:cond delay="0"/>
                                  </p:stCondLst>
                                  <p:childTnLst>
                                    <p:set>
                                      <p:cBhvr>
                                        <p:cTn id="5437" dur="1" fill="hold">
                                          <p:stCondLst>
                                            <p:cond delay="0"/>
                                          </p:stCondLst>
                                        </p:cTn>
                                        <p:tgtEl>
                                          <p:spTgt spid="525"/>
                                        </p:tgtEl>
                                        <p:attrNameLst>
                                          <p:attrName>style.visibility</p:attrName>
                                        </p:attrNameLst>
                                      </p:cBhvr>
                                      <p:to>
                                        <p:strVal val="visible"/>
                                      </p:to>
                                    </p:set>
                                  </p:childTnLst>
                                </p:cTn>
                              </p:par>
                              <p:par>
                                <p:cTn id="5438" presetID="1" presetClass="entr" presetSubtype="0" fill="hold" grpId="0" nodeType="withEffect">
                                  <p:stCondLst>
                                    <p:cond delay="0"/>
                                  </p:stCondLst>
                                  <p:childTnLst>
                                    <p:set>
                                      <p:cBhvr>
                                        <p:cTn id="5439" dur="1" fill="hold">
                                          <p:stCondLst>
                                            <p:cond delay="0"/>
                                          </p:stCondLst>
                                        </p:cTn>
                                        <p:tgtEl>
                                          <p:spTgt spid="524"/>
                                        </p:tgtEl>
                                        <p:attrNameLst>
                                          <p:attrName>style.visibility</p:attrName>
                                        </p:attrNameLst>
                                      </p:cBhvr>
                                      <p:to>
                                        <p:strVal val="visible"/>
                                      </p:to>
                                    </p:set>
                                  </p:childTnLst>
                                </p:cTn>
                              </p:par>
                            </p:childTnLst>
                          </p:cTn>
                        </p:par>
                      </p:childTnLst>
                    </p:cTn>
                  </p:par>
                </p:childTnLst>
              </p:cTn>
              <p:nextCondLst>
                <p:cond evt="onClick" delay="0">
                  <p:tgtEl>
                    <p:spTgt spid="522"/>
                  </p:tgtEl>
                </p:cond>
              </p:nextCondLst>
            </p:seq>
            <p:seq concurrent="1" nextAc="seek">
              <p:cTn id="5440" restart="whenNotActive" fill="hold" evtFilter="cancelBubble" nodeType="interactiveSeq">
                <p:stCondLst>
                  <p:cond evt="onClick" delay="0">
                    <p:tgtEl>
                      <p:spTgt spid="525"/>
                    </p:tgtEl>
                  </p:cond>
                </p:stCondLst>
                <p:endSync evt="end" delay="0">
                  <p:rtn val="all"/>
                </p:endSync>
                <p:childTnLst>
                  <p:par>
                    <p:cTn id="5441" fill="hold">
                      <p:stCondLst>
                        <p:cond delay="0"/>
                      </p:stCondLst>
                      <p:childTnLst>
                        <p:par>
                          <p:cTn id="5442" fill="hold">
                            <p:stCondLst>
                              <p:cond delay="0"/>
                            </p:stCondLst>
                            <p:childTnLst>
                              <p:par>
                                <p:cTn id="5443" presetID="1" presetClass="exit" presetSubtype="0" fill="hold" grpId="1" nodeType="withEffect">
                                  <p:stCondLst>
                                    <p:cond delay="0"/>
                                  </p:stCondLst>
                                  <p:childTnLst>
                                    <p:set>
                                      <p:cBhvr>
                                        <p:cTn id="5444" dur="1" fill="hold">
                                          <p:stCondLst>
                                            <p:cond delay="0"/>
                                          </p:stCondLst>
                                        </p:cTn>
                                        <p:tgtEl>
                                          <p:spTgt spid="525"/>
                                        </p:tgtEl>
                                        <p:attrNameLst>
                                          <p:attrName>style.visibility</p:attrName>
                                        </p:attrNameLst>
                                      </p:cBhvr>
                                      <p:to>
                                        <p:strVal val="hidden"/>
                                      </p:to>
                                    </p:set>
                                  </p:childTnLst>
                                </p:cTn>
                              </p:par>
                              <p:par>
                                <p:cTn id="5445" presetID="1" presetClass="exit" presetSubtype="0" fill="hold" grpId="1" nodeType="withEffect">
                                  <p:stCondLst>
                                    <p:cond delay="0"/>
                                  </p:stCondLst>
                                  <p:childTnLst>
                                    <p:set>
                                      <p:cBhvr>
                                        <p:cTn id="5446" dur="1" fill="hold">
                                          <p:stCondLst>
                                            <p:cond delay="0"/>
                                          </p:stCondLst>
                                        </p:cTn>
                                        <p:tgtEl>
                                          <p:spTgt spid="524"/>
                                        </p:tgtEl>
                                        <p:attrNameLst>
                                          <p:attrName>style.visibility</p:attrName>
                                        </p:attrNameLst>
                                      </p:cBhvr>
                                      <p:to>
                                        <p:strVal val="hidden"/>
                                      </p:to>
                                    </p:set>
                                  </p:childTnLst>
                                </p:cTn>
                              </p:par>
                              <p:par>
                                <p:cTn id="5447" presetID="1" presetClass="entr" presetSubtype="0" fill="hold" grpId="0" nodeType="withEffect">
                                  <p:stCondLst>
                                    <p:cond delay="0"/>
                                  </p:stCondLst>
                                  <p:childTnLst>
                                    <p:set>
                                      <p:cBhvr>
                                        <p:cTn id="5448" dur="1" fill="hold">
                                          <p:stCondLst>
                                            <p:cond delay="0"/>
                                          </p:stCondLst>
                                        </p:cTn>
                                        <p:tgtEl>
                                          <p:spTgt spid="523"/>
                                        </p:tgtEl>
                                        <p:attrNameLst>
                                          <p:attrName>style.visibility</p:attrName>
                                        </p:attrNameLst>
                                      </p:cBhvr>
                                      <p:to>
                                        <p:strVal val="visible"/>
                                      </p:to>
                                    </p:set>
                                  </p:childTnLst>
                                </p:cTn>
                              </p:par>
                              <p:par>
                                <p:cTn id="5449" presetID="1" presetClass="entr" presetSubtype="0" fill="hold" grpId="0" nodeType="withEffect">
                                  <p:stCondLst>
                                    <p:cond delay="0"/>
                                  </p:stCondLst>
                                  <p:childTnLst>
                                    <p:set>
                                      <p:cBhvr>
                                        <p:cTn id="5450" dur="1" fill="hold">
                                          <p:stCondLst>
                                            <p:cond delay="0"/>
                                          </p:stCondLst>
                                        </p:cTn>
                                        <p:tgtEl>
                                          <p:spTgt spid="522"/>
                                        </p:tgtEl>
                                        <p:attrNameLst>
                                          <p:attrName>style.visibility</p:attrName>
                                        </p:attrNameLst>
                                      </p:cBhvr>
                                      <p:to>
                                        <p:strVal val="visible"/>
                                      </p:to>
                                    </p:set>
                                  </p:childTnLst>
                                </p:cTn>
                              </p:par>
                            </p:childTnLst>
                          </p:cTn>
                        </p:par>
                      </p:childTnLst>
                    </p:cTn>
                  </p:par>
                </p:childTnLst>
              </p:cTn>
              <p:nextCondLst>
                <p:cond evt="onClick" delay="0">
                  <p:tgtEl>
                    <p:spTgt spid="525"/>
                  </p:tgtEl>
                </p:cond>
              </p:nextCondLst>
            </p:seq>
            <p:seq concurrent="1" nextAc="seek">
              <p:cTn id="5451" restart="whenNotActive" fill="hold" evtFilter="cancelBubble" nodeType="interactiveSeq">
                <p:stCondLst>
                  <p:cond evt="onClick" delay="0">
                    <p:tgtEl>
                      <p:spTgt spid="524"/>
                    </p:tgtEl>
                  </p:cond>
                </p:stCondLst>
                <p:endSync evt="end" delay="0">
                  <p:rtn val="all"/>
                </p:endSync>
                <p:childTnLst>
                  <p:par>
                    <p:cTn id="5452" fill="hold">
                      <p:stCondLst>
                        <p:cond delay="0"/>
                      </p:stCondLst>
                      <p:childTnLst>
                        <p:par>
                          <p:cTn id="5453" fill="hold">
                            <p:stCondLst>
                              <p:cond delay="0"/>
                            </p:stCondLst>
                            <p:childTnLst>
                              <p:par>
                                <p:cTn id="5454" presetID="1" presetClass="exit" presetSubtype="0" fill="hold" grpId="2" nodeType="withEffect">
                                  <p:stCondLst>
                                    <p:cond delay="0"/>
                                  </p:stCondLst>
                                  <p:childTnLst>
                                    <p:set>
                                      <p:cBhvr>
                                        <p:cTn id="5455" dur="1" fill="hold">
                                          <p:stCondLst>
                                            <p:cond delay="0"/>
                                          </p:stCondLst>
                                        </p:cTn>
                                        <p:tgtEl>
                                          <p:spTgt spid="524"/>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525"/>
                                        </p:tgtEl>
                                        <p:attrNameLst>
                                          <p:attrName>style.visibility</p:attrName>
                                        </p:attrNameLst>
                                      </p:cBhvr>
                                      <p:to>
                                        <p:strVal val="hidden"/>
                                      </p:to>
                                    </p:set>
                                  </p:childTnLst>
                                </p:cTn>
                              </p:par>
                              <p:par>
                                <p:cTn id="5458" presetID="1" presetClass="entr" presetSubtype="0" fill="hold" grpId="3" nodeType="withEffect">
                                  <p:stCondLst>
                                    <p:cond delay="0"/>
                                  </p:stCondLst>
                                  <p:childTnLst>
                                    <p:set>
                                      <p:cBhvr>
                                        <p:cTn id="5459" dur="1" fill="hold">
                                          <p:stCondLst>
                                            <p:cond delay="0"/>
                                          </p:stCondLst>
                                        </p:cTn>
                                        <p:tgtEl>
                                          <p:spTgt spid="527"/>
                                        </p:tgtEl>
                                        <p:attrNameLst>
                                          <p:attrName>style.visibility</p:attrName>
                                        </p:attrNameLst>
                                      </p:cBhvr>
                                      <p:to>
                                        <p:strVal val="visible"/>
                                      </p:to>
                                    </p:set>
                                  </p:childTnLst>
                                </p:cTn>
                              </p:par>
                              <p:par>
                                <p:cTn id="5460" presetID="1" presetClass="entr" presetSubtype="0" fill="hold" grpId="3" nodeType="withEffect">
                                  <p:stCondLst>
                                    <p:cond delay="0"/>
                                  </p:stCondLst>
                                  <p:childTnLst>
                                    <p:set>
                                      <p:cBhvr>
                                        <p:cTn id="5461" dur="1" fill="hold">
                                          <p:stCondLst>
                                            <p:cond delay="0"/>
                                          </p:stCondLst>
                                        </p:cTn>
                                        <p:tgtEl>
                                          <p:spTgt spid="526"/>
                                        </p:tgtEl>
                                        <p:attrNameLst>
                                          <p:attrName>style.visibility</p:attrName>
                                        </p:attrNameLst>
                                      </p:cBhvr>
                                      <p:to>
                                        <p:strVal val="visible"/>
                                      </p:to>
                                    </p:set>
                                  </p:childTnLst>
                                </p:cTn>
                              </p:par>
                            </p:childTnLst>
                          </p:cTn>
                        </p:par>
                      </p:childTnLst>
                    </p:cTn>
                  </p:par>
                </p:childTnLst>
              </p:cTn>
              <p:nextCondLst>
                <p:cond evt="onClick" delay="0">
                  <p:tgtEl>
                    <p:spTgt spid="524"/>
                  </p:tgtEl>
                </p:cond>
              </p:nextCondLst>
            </p:seq>
            <p:seq concurrent="1" nextAc="seek">
              <p:cTn id="5462" restart="whenNotActive" fill="hold" evtFilter="cancelBubble" nodeType="interactiveSeq">
                <p:stCondLst>
                  <p:cond evt="onClick" delay="0">
                    <p:tgtEl>
                      <p:spTgt spid="527"/>
                    </p:tgtEl>
                  </p:cond>
                </p:stCondLst>
                <p:endSync evt="end" delay="0">
                  <p:rtn val="all"/>
                </p:endSync>
                <p:childTnLst>
                  <p:par>
                    <p:cTn id="5463" fill="hold">
                      <p:stCondLst>
                        <p:cond delay="0"/>
                      </p:stCondLst>
                      <p:childTnLst>
                        <p:par>
                          <p:cTn id="5464" fill="hold">
                            <p:stCondLst>
                              <p:cond delay="0"/>
                            </p:stCondLst>
                            <p:childTnLst>
                              <p:par>
                                <p:cTn id="5465" presetID="1" presetClass="exit" presetSubtype="0" fill="hold" grpId="1" nodeType="withEffect">
                                  <p:stCondLst>
                                    <p:cond delay="0"/>
                                  </p:stCondLst>
                                  <p:childTnLst>
                                    <p:set>
                                      <p:cBhvr>
                                        <p:cTn id="5466" dur="1" fill="hold">
                                          <p:stCondLst>
                                            <p:cond delay="0"/>
                                          </p:stCondLst>
                                        </p:cTn>
                                        <p:tgtEl>
                                          <p:spTgt spid="527"/>
                                        </p:tgtEl>
                                        <p:attrNameLst>
                                          <p:attrName>style.visibility</p:attrName>
                                        </p:attrNameLst>
                                      </p:cBhvr>
                                      <p:to>
                                        <p:strVal val="hidden"/>
                                      </p:to>
                                    </p:set>
                                  </p:childTnLst>
                                </p:cTn>
                              </p:par>
                              <p:par>
                                <p:cTn id="5467" presetID="1" presetClass="exit" presetSubtype="0" fill="hold" grpId="1" nodeType="withEffect">
                                  <p:stCondLst>
                                    <p:cond delay="0"/>
                                  </p:stCondLst>
                                  <p:childTnLst>
                                    <p:set>
                                      <p:cBhvr>
                                        <p:cTn id="5468" dur="1" fill="hold">
                                          <p:stCondLst>
                                            <p:cond delay="0"/>
                                          </p:stCondLst>
                                        </p:cTn>
                                        <p:tgtEl>
                                          <p:spTgt spid="526"/>
                                        </p:tgtEl>
                                        <p:attrNameLst>
                                          <p:attrName>style.visibility</p:attrName>
                                        </p:attrNameLst>
                                      </p:cBhvr>
                                      <p:to>
                                        <p:strVal val="hidden"/>
                                      </p:to>
                                    </p:set>
                                  </p:childTnLst>
                                </p:cTn>
                              </p:par>
                              <p:par>
                                <p:cTn id="5469" presetID="1" presetClass="entr" presetSubtype="0" fill="hold" grpId="3" nodeType="withEffect">
                                  <p:stCondLst>
                                    <p:cond delay="0"/>
                                  </p:stCondLst>
                                  <p:childTnLst>
                                    <p:set>
                                      <p:cBhvr>
                                        <p:cTn id="5470" dur="1" fill="hold">
                                          <p:stCondLst>
                                            <p:cond delay="0"/>
                                          </p:stCondLst>
                                        </p:cTn>
                                        <p:tgtEl>
                                          <p:spTgt spid="525"/>
                                        </p:tgtEl>
                                        <p:attrNameLst>
                                          <p:attrName>style.visibility</p:attrName>
                                        </p:attrNameLst>
                                      </p:cBhvr>
                                      <p:to>
                                        <p:strVal val="visible"/>
                                      </p:to>
                                    </p:set>
                                  </p:childTnLst>
                                </p:cTn>
                              </p:par>
                              <p:par>
                                <p:cTn id="5471" presetID="1" presetClass="entr" presetSubtype="0" fill="hold" grpId="3" nodeType="withEffect">
                                  <p:stCondLst>
                                    <p:cond delay="0"/>
                                  </p:stCondLst>
                                  <p:childTnLst>
                                    <p:set>
                                      <p:cBhvr>
                                        <p:cTn id="5472" dur="1" fill="hold">
                                          <p:stCondLst>
                                            <p:cond delay="0"/>
                                          </p:stCondLst>
                                        </p:cTn>
                                        <p:tgtEl>
                                          <p:spTgt spid="524"/>
                                        </p:tgtEl>
                                        <p:attrNameLst>
                                          <p:attrName>style.visibility</p:attrName>
                                        </p:attrNameLst>
                                      </p:cBhvr>
                                      <p:to>
                                        <p:strVal val="visible"/>
                                      </p:to>
                                    </p:set>
                                  </p:childTnLst>
                                </p:cTn>
                              </p:par>
                            </p:childTnLst>
                          </p:cTn>
                        </p:par>
                      </p:childTnLst>
                    </p:cTn>
                  </p:par>
                </p:childTnLst>
              </p:cTn>
              <p:nextCondLst>
                <p:cond evt="onClick" delay="0">
                  <p:tgtEl>
                    <p:spTgt spid="527"/>
                  </p:tgtEl>
                </p:cond>
              </p:nextCondLst>
            </p:seq>
            <p:seq concurrent="1" nextAc="seek">
              <p:cTn id="5473" restart="whenNotActive" fill="hold" evtFilter="cancelBubble" nodeType="interactiveSeq">
                <p:stCondLst>
                  <p:cond evt="onClick" delay="0">
                    <p:tgtEl>
                      <p:spTgt spid="526"/>
                    </p:tgtEl>
                  </p:cond>
                </p:stCondLst>
                <p:endSync evt="end" delay="0">
                  <p:rtn val="all"/>
                </p:endSync>
                <p:childTnLst>
                  <p:par>
                    <p:cTn id="5474" fill="hold">
                      <p:stCondLst>
                        <p:cond delay="0"/>
                      </p:stCondLst>
                      <p:childTnLst>
                        <p:par>
                          <p:cTn id="5475" fill="hold">
                            <p:stCondLst>
                              <p:cond delay="0"/>
                            </p:stCondLst>
                            <p:childTnLst>
                              <p:par>
                                <p:cTn id="5476" presetID="1" presetClass="exit" presetSubtype="0" fill="hold" grpId="2" nodeType="withEffect">
                                  <p:stCondLst>
                                    <p:cond delay="0"/>
                                  </p:stCondLst>
                                  <p:childTnLst>
                                    <p:set>
                                      <p:cBhvr>
                                        <p:cTn id="5477" dur="1" fill="hold">
                                          <p:stCondLst>
                                            <p:cond delay="0"/>
                                          </p:stCondLst>
                                        </p:cTn>
                                        <p:tgtEl>
                                          <p:spTgt spid="526"/>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527"/>
                                        </p:tgtEl>
                                        <p:attrNameLst>
                                          <p:attrName>style.visibility</p:attrName>
                                        </p:attrNameLst>
                                      </p:cBhvr>
                                      <p:to>
                                        <p:strVal val="hidden"/>
                                      </p:to>
                                    </p:set>
                                  </p:childTnLst>
                                </p:cTn>
                              </p:par>
                              <p:par>
                                <p:cTn id="5480" presetID="1" presetClass="entr" presetSubtype="0" fill="hold" grpId="0" nodeType="withEffect">
                                  <p:stCondLst>
                                    <p:cond delay="0"/>
                                  </p:stCondLst>
                                  <p:childTnLst>
                                    <p:set>
                                      <p:cBhvr>
                                        <p:cTn id="5481" dur="1" fill="hold">
                                          <p:stCondLst>
                                            <p:cond delay="0"/>
                                          </p:stCondLst>
                                        </p:cTn>
                                        <p:tgtEl>
                                          <p:spTgt spid="529"/>
                                        </p:tgtEl>
                                        <p:attrNameLst>
                                          <p:attrName>style.visibility</p:attrName>
                                        </p:attrNameLst>
                                      </p:cBhvr>
                                      <p:to>
                                        <p:strVal val="visible"/>
                                      </p:to>
                                    </p:set>
                                  </p:childTnLst>
                                </p:cTn>
                              </p:par>
                              <p:par>
                                <p:cTn id="5482" presetID="1" presetClass="entr" presetSubtype="0" fill="hold" grpId="0" nodeType="withEffect">
                                  <p:stCondLst>
                                    <p:cond delay="0"/>
                                  </p:stCondLst>
                                  <p:childTnLst>
                                    <p:set>
                                      <p:cBhvr>
                                        <p:cTn id="5483" dur="1" fill="hold">
                                          <p:stCondLst>
                                            <p:cond delay="0"/>
                                          </p:stCondLst>
                                        </p:cTn>
                                        <p:tgtEl>
                                          <p:spTgt spid="528"/>
                                        </p:tgtEl>
                                        <p:attrNameLst>
                                          <p:attrName>style.visibility</p:attrName>
                                        </p:attrNameLst>
                                      </p:cBhvr>
                                      <p:to>
                                        <p:strVal val="visible"/>
                                      </p:to>
                                    </p:set>
                                  </p:childTnLst>
                                </p:cTn>
                              </p:par>
                            </p:childTnLst>
                          </p:cTn>
                        </p:par>
                      </p:childTnLst>
                    </p:cTn>
                  </p:par>
                </p:childTnLst>
              </p:cTn>
              <p:nextCondLst>
                <p:cond evt="onClick" delay="0">
                  <p:tgtEl>
                    <p:spTgt spid="526"/>
                  </p:tgtEl>
                </p:cond>
              </p:nextCondLst>
            </p:seq>
            <p:seq concurrent="1" nextAc="seek">
              <p:cTn id="5484" restart="whenNotActive" fill="hold" evtFilter="cancelBubble" nodeType="interactiveSeq">
                <p:stCondLst>
                  <p:cond evt="onClick" delay="0">
                    <p:tgtEl>
                      <p:spTgt spid="529"/>
                    </p:tgtEl>
                  </p:cond>
                </p:stCondLst>
                <p:endSync evt="end" delay="0">
                  <p:rtn val="all"/>
                </p:endSync>
                <p:childTnLst>
                  <p:par>
                    <p:cTn id="5485" fill="hold">
                      <p:stCondLst>
                        <p:cond delay="0"/>
                      </p:stCondLst>
                      <p:childTnLst>
                        <p:par>
                          <p:cTn id="5486" fill="hold">
                            <p:stCondLst>
                              <p:cond delay="0"/>
                            </p:stCondLst>
                            <p:childTnLst>
                              <p:par>
                                <p:cTn id="5487" presetID="1" presetClass="exit" presetSubtype="0" fill="hold" grpId="1" nodeType="withEffect">
                                  <p:stCondLst>
                                    <p:cond delay="0"/>
                                  </p:stCondLst>
                                  <p:childTnLst>
                                    <p:set>
                                      <p:cBhvr>
                                        <p:cTn id="5488" dur="1" fill="hold">
                                          <p:stCondLst>
                                            <p:cond delay="0"/>
                                          </p:stCondLst>
                                        </p:cTn>
                                        <p:tgtEl>
                                          <p:spTgt spid="529"/>
                                        </p:tgtEl>
                                        <p:attrNameLst>
                                          <p:attrName>style.visibility</p:attrName>
                                        </p:attrNameLst>
                                      </p:cBhvr>
                                      <p:to>
                                        <p:strVal val="hidden"/>
                                      </p:to>
                                    </p:set>
                                  </p:childTnLst>
                                </p:cTn>
                              </p:par>
                              <p:par>
                                <p:cTn id="5489" presetID="1" presetClass="exit" presetSubtype="0" fill="hold" grpId="1" nodeType="withEffect">
                                  <p:stCondLst>
                                    <p:cond delay="0"/>
                                  </p:stCondLst>
                                  <p:childTnLst>
                                    <p:set>
                                      <p:cBhvr>
                                        <p:cTn id="5490" dur="1" fill="hold">
                                          <p:stCondLst>
                                            <p:cond delay="0"/>
                                          </p:stCondLst>
                                        </p:cTn>
                                        <p:tgtEl>
                                          <p:spTgt spid="528"/>
                                        </p:tgtEl>
                                        <p:attrNameLst>
                                          <p:attrName>style.visibility</p:attrName>
                                        </p:attrNameLst>
                                      </p:cBhvr>
                                      <p:to>
                                        <p:strVal val="hidden"/>
                                      </p:to>
                                    </p:set>
                                  </p:childTnLst>
                                </p:cTn>
                              </p:par>
                              <p:par>
                                <p:cTn id="5491" presetID="1" presetClass="entr" presetSubtype="0" fill="hold" grpId="0" nodeType="withEffect">
                                  <p:stCondLst>
                                    <p:cond delay="0"/>
                                  </p:stCondLst>
                                  <p:childTnLst>
                                    <p:set>
                                      <p:cBhvr>
                                        <p:cTn id="5492" dur="1" fill="hold">
                                          <p:stCondLst>
                                            <p:cond delay="0"/>
                                          </p:stCondLst>
                                        </p:cTn>
                                        <p:tgtEl>
                                          <p:spTgt spid="527"/>
                                        </p:tgtEl>
                                        <p:attrNameLst>
                                          <p:attrName>style.visibility</p:attrName>
                                        </p:attrNameLst>
                                      </p:cBhvr>
                                      <p:to>
                                        <p:strVal val="visible"/>
                                      </p:to>
                                    </p:set>
                                  </p:childTnLst>
                                </p:cTn>
                              </p:par>
                              <p:par>
                                <p:cTn id="5493" presetID="1" presetClass="entr" presetSubtype="0" fill="hold" grpId="0" nodeType="withEffect">
                                  <p:stCondLst>
                                    <p:cond delay="0"/>
                                  </p:stCondLst>
                                  <p:childTnLst>
                                    <p:set>
                                      <p:cBhvr>
                                        <p:cTn id="5494" dur="1" fill="hold">
                                          <p:stCondLst>
                                            <p:cond delay="0"/>
                                          </p:stCondLst>
                                        </p:cTn>
                                        <p:tgtEl>
                                          <p:spTgt spid="526"/>
                                        </p:tgtEl>
                                        <p:attrNameLst>
                                          <p:attrName>style.visibility</p:attrName>
                                        </p:attrNameLst>
                                      </p:cBhvr>
                                      <p:to>
                                        <p:strVal val="visible"/>
                                      </p:to>
                                    </p:set>
                                  </p:childTnLst>
                                </p:cTn>
                              </p:par>
                            </p:childTnLst>
                          </p:cTn>
                        </p:par>
                      </p:childTnLst>
                    </p:cTn>
                  </p:par>
                </p:childTnLst>
              </p:cTn>
              <p:nextCondLst>
                <p:cond evt="onClick" delay="0">
                  <p:tgtEl>
                    <p:spTgt spid="529"/>
                  </p:tgtEl>
                </p:cond>
              </p:nextCondLst>
            </p:seq>
            <p:seq concurrent="1" nextAc="seek">
              <p:cTn id="5495" restart="whenNotActive" fill="hold" evtFilter="cancelBubble" nodeType="interactiveSeq">
                <p:stCondLst>
                  <p:cond evt="onClick" delay="0">
                    <p:tgtEl>
                      <p:spTgt spid="528"/>
                    </p:tgtEl>
                  </p:cond>
                </p:stCondLst>
                <p:endSync evt="end" delay="0">
                  <p:rtn val="all"/>
                </p:endSync>
                <p:childTnLst>
                  <p:par>
                    <p:cTn id="5496" fill="hold">
                      <p:stCondLst>
                        <p:cond delay="0"/>
                      </p:stCondLst>
                      <p:childTnLst>
                        <p:par>
                          <p:cTn id="5497" fill="hold">
                            <p:stCondLst>
                              <p:cond delay="0"/>
                            </p:stCondLst>
                            <p:childTnLst>
                              <p:par>
                                <p:cTn id="5498" presetID="1" presetClass="exit" presetSubtype="0" fill="hold" grpId="2" nodeType="withEffect">
                                  <p:stCondLst>
                                    <p:cond delay="0"/>
                                  </p:stCondLst>
                                  <p:childTnLst>
                                    <p:set>
                                      <p:cBhvr>
                                        <p:cTn id="5499" dur="1" fill="hold">
                                          <p:stCondLst>
                                            <p:cond delay="0"/>
                                          </p:stCondLst>
                                        </p:cTn>
                                        <p:tgtEl>
                                          <p:spTgt spid="528"/>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529"/>
                                        </p:tgtEl>
                                        <p:attrNameLst>
                                          <p:attrName>style.visibility</p:attrName>
                                        </p:attrNameLst>
                                      </p:cBhvr>
                                      <p:to>
                                        <p:strVal val="hidden"/>
                                      </p:to>
                                    </p:set>
                                  </p:childTnLst>
                                </p:cTn>
                              </p:par>
                              <p:par>
                                <p:cTn id="5502" presetID="1" presetClass="entr" presetSubtype="0" fill="hold" grpId="1" nodeType="withEffect">
                                  <p:stCondLst>
                                    <p:cond delay="0"/>
                                  </p:stCondLst>
                                  <p:childTnLst>
                                    <p:set>
                                      <p:cBhvr>
                                        <p:cTn id="5503" dur="1" fill="hold">
                                          <p:stCondLst>
                                            <p:cond delay="0"/>
                                          </p:stCondLst>
                                        </p:cTn>
                                        <p:tgtEl>
                                          <p:spTgt spid="531"/>
                                        </p:tgtEl>
                                        <p:attrNameLst>
                                          <p:attrName>style.visibility</p:attrName>
                                        </p:attrNameLst>
                                      </p:cBhvr>
                                      <p:to>
                                        <p:strVal val="visible"/>
                                      </p:to>
                                    </p:set>
                                  </p:childTnLst>
                                </p:cTn>
                              </p:par>
                              <p:par>
                                <p:cTn id="5504" presetID="1" presetClass="entr" presetSubtype="0" fill="hold" grpId="1" nodeType="withEffect">
                                  <p:stCondLst>
                                    <p:cond delay="0"/>
                                  </p:stCondLst>
                                  <p:childTnLst>
                                    <p:set>
                                      <p:cBhvr>
                                        <p:cTn id="5505" dur="1" fill="hold">
                                          <p:stCondLst>
                                            <p:cond delay="0"/>
                                          </p:stCondLst>
                                        </p:cTn>
                                        <p:tgtEl>
                                          <p:spTgt spid="530"/>
                                        </p:tgtEl>
                                        <p:attrNameLst>
                                          <p:attrName>style.visibility</p:attrName>
                                        </p:attrNameLst>
                                      </p:cBhvr>
                                      <p:to>
                                        <p:strVal val="visible"/>
                                      </p:to>
                                    </p:set>
                                  </p:childTnLst>
                                </p:cTn>
                              </p:par>
                            </p:childTnLst>
                          </p:cTn>
                        </p:par>
                      </p:childTnLst>
                    </p:cTn>
                  </p:par>
                </p:childTnLst>
              </p:cTn>
              <p:nextCondLst>
                <p:cond evt="onClick" delay="0">
                  <p:tgtEl>
                    <p:spTgt spid="528"/>
                  </p:tgtEl>
                </p:cond>
              </p:nextCondLst>
            </p:seq>
            <p:seq concurrent="1" nextAc="seek">
              <p:cTn id="5506" restart="whenNotActive" fill="hold" evtFilter="cancelBubble" nodeType="interactiveSeq">
                <p:stCondLst>
                  <p:cond evt="onClick" delay="0">
                    <p:tgtEl>
                      <p:spTgt spid="531"/>
                    </p:tgtEl>
                  </p:cond>
                </p:stCondLst>
                <p:endSync evt="end" delay="0">
                  <p:rtn val="all"/>
                </p:endSync>
                <p:childTnLst>
                  <p:par>
                    <p:cTn id="5507" fill="hold">
                      <p:stCondLst>
                        <p:cond delay="0"/>
                      </p:stCondLst>
                      <p:childTnLst>
                        <p:par>
                          <p:cTn id="5508" fill="hold">
                            <p:stCondLst>
                              <p:cond delay="0"/>
                            </p:stCondLst>
                            <p:childTnLst>
                              <p:par>
                                <p:cTn id="5509" presetID="1" presetClass="exit" presetSubtype="0" fill="hold" grpId="0" nodeType="withEffect">
                                  <p:stCondLst>
                                    <p:cond delay="0"/>
                                  </p:stCondLst>
                                  <p:childTnLst>
                                    <p:set>
                                      <p:cBhvr>
                                        <p:cTn id="5510" dur="1" fill="hold">
                                          <p:stCondLst>
                                            <p:cond delay="0"/>
                                          </p:stCondLst>
                                        </p:cTn>
                                        <p:tgtEl>
                                          <p:spTgt spid="531"/>
                                        </p:tgtEl>
                                        <p:attrNameLst>
                                          <p:attrName>style.visibility</p:attrName>
                                        </p:attrNameLst>
                                      </p:cBhvr>
                                      <p:to>
                                        <p:strVal val="hidden"/>
                                      </p:to>
                                    </p:set>
                                  </p:childTnLst>
                                </p:cTn>
                              </p:par>
                              <p:par>
                                <p:cTn id="5511" presetID="1" presetClass="exit" presetSubtype="0" fill="hold" grpId="0" nodeType="withEffect">
                                  <p:stCondLst>
                                    <p:cond delay="0"/>
                                  </p:stCondLst>
                                  <p:childTnLst>
                                    <p:set>
                                      <p:cBhvr>
                                        <p:cTn id="5512" dur="1" fill="hold">
                                          <p:stCondLst>
                                            <p:cond delay="0"/>
                                          </p:stCondLst>
                                        </p:cTn>
                                        <p:tgtEl>
                                          <p:spTgt spid="530"/>
                                        </p:tgtEl>
                                        <p:attrNameLst>
                                          <p:attrName>style.visibility</p:attrName>
                                        </p:attrNameLst>
                                      </p:cBhvr>
                                      <p:to>
                                        <p:strVal val="hidden"/>
                                      </p:to>
                                    </p:set>
                                  </p:childTnLst>
                                </p:cTn>
                              </p:par>
                              <p:par>
                                <p:cTn id="5513" presetID="1" presetClass="entr" presetSubtype="0" fill="hold" grpId="3" nodeType="withEffect">
                                  <p:stCondLst>
                                    <p:cond delay="0"/>
                                  </p:stCondLst>
                                  <p:childTnLst>
                                    <p:set>
                                      <p:cBhvr>
                                        <p:cTn id="5514" dur="1" fill="hold">
                                          <p:stCondLst>
                                            <p:cond delay="0"/>
                                          </p:stCondLst>
                                        </p:cTn>
                                        <p:tgtEl>
                                          <p:spTgt spid="529"/>
                                        </p:tgtEl>
                                        <p:attrNameLst>
                                          <p:attrName>style.visibility</p:attrName>
                                        </p:attrNameLst>
                                      </p:cBhvr>
                                      <p:to>
                                        <p:strVal val="visible"/>
                                      </p:to>
                                    </p:set>
                                  </p:childTnLst>
                                </p:cTn>
                              </p:par>
                              <p:par>
                                <p:cTn id="5515" presetID="1" presetClass="entr" presetSubtype="0" fill="hold" grpId="3" nodeType="withEffect">
                                  <p:stCondLst>
                                    <p:cond delay="0"/>
                                  </p:stCondLst>
                                  <p:childTnLst>
                                    <p:set>
                                      <p:cBhvr>
                                        <p:cTn id="5516" dur="1" fill="hold">
                                          <p:stCondLst>
                                            <p:cond delay="0"/>
                                          </p:stCondLst>
                                        </p:cTn>
                                        <p:tgtEl>
                                          <p:spTgt spid="528"/>
                                        </p:tgtEl>
                                        <p:attrNameLst>
                                          <p:attrName>style.visibility</p:attrName>
                                        </p:attrNameLst>
                                      </p:cBhvr>
                                      <p:to>
                                        <p:strVal val="visible"/>
                                      </p:to>
                                    </p:set>
                                  </p:childTnLst>
                                </p:cTn>
                              </p:par>
                            </p:childTnLst>
                          </p:cTn>
                        </p:par>
                      </p:childTnLst>
                    </p:cTn>
                  </p:par>
                </p:childTnLst>
              </p:cTn>
              <p:nextCondLst>
                <p:cond evt="onClick" delay="0">
                  <p:tgtEl>
                    <p:spTgt spid="531"/>
                  </p:tgtEl>
                </p:cond>
              </p:nextCondLst>
            </p:seq>
            <p:seq concurrent="1" nextAc="seek">
              <p:cTn id="5517" restart="whenNotActive" fill="hold" evtFilter="cancelBubble" nodeType="interactiveSeq">
                <p:stCondLst>
                  <p:cond evt="onClick" delay="0">
                    <p:tgtEl>
                      <p:spTgt spid="936"/>
                    </p:tgtEl>
                  </p:cond>
                </p:stCondLst>
                <p:endSync evt="end" delay="0">
                  <p:rtn val="all"/>
                </p:endSync>
                <p:childTnLst>
                  <p:par>
                    <p:cTn id="5518" fill="hold">
                      <p:stCondLst>
                        <p:cond delay="0"/>
                      </p:stCondLst>
                      <p:childTnLst>
                        <p:par>
                          <p:cTn id="5519" fill="hold">
                            <p:stCondLst>
                              <p:cond delay="0"/>
                            </p:stCondLst>
                            <p:childTnLst>
                              <p:par>
                                <p:cTn id="5520" presetID="1" presetClass="exit" presetSubtype="0" fill="hold" nodeType="withEffect">
                                  <p:stCondLst>
                                    <p:cond delay="0"/>
                                  </p:stCondLst>
                                  <p:childTnLst>
                                    <p:set>
                                      <p:cBhvr>
                                        <p:cTn id="5521" dur="1" fill="hold">
                                          <p:stCondLst>
                                            <p:cond delay="0"/>
                                          </p:stCondLst>
                                        </p:cTn>
                                        <p:tgtEl>
                                          <p:spTgt spid="432"/>
                                        </p:tgtEl>
                                        <p:attrNameLst>
                                          <p:attrName>style.visibility</p:attrName>
                                        </p:attrNameLst>
                                      </p:cBhvr>
                                      <p:to>
                                        <p:strVal val="hidden"/>
                                      </p:to>
                                    </p:set>
                                  </p:childTnLst>
                                </p:cTn>
                              </p:par>
                              <p:par>
                                <p:cTn id="5522" presetID="1" presetClass="exit" presetSubtype="0" fill="hold" nodeType="withEffect">
                                  <p:stCondLst>
                                    <p:cond delay="0"/>
                                  </p:stCondLst>
                                  <p:childTnLst>
                                    <p:set>
                                      <p:cBhvr>
                                        <p:cTn id="5523" dur="1" fill="hold">
                                          <p:stCondLst>
                                            <p:cond delay="0"/>
                                          </p:stCondLst>
                                        </p:cTn>
                                        <p:tgtEl>
                                          <p:spTgt spid="433"/>
                                        </p:tgtEl>
                                        <p:attrNameLst>
                                          <p:attrName>style.visibility</p:attrName>
                                        </p:attrNameLst>
                                      </p:cBhvr>
                                      <p:to>
                                        <p:strVal val="hidden"/>
                                      </p:to>
                                    </p:set>
                                  </p:childTnLst>
                                </p:cTn>
                              </p:par>
                              <p:par>
                                <p:cTn id="5524" presetID="1" presetClass="exit" presetSubtype="0" fill="hold" nodeType="withEffect">
                                  <p:stCondLst>
                                    <p:cond delay="0"/>
                                  </p:stCondLst>
                                  <p:childTnLst>
                                    <p:set>
                                      <p:cBhvr>
                                        <p:cTn id="5525" dur="1" fill="hold">
                                          <p:stCondLst>
                                            <p:cond delay="0"/>
                                          </p:stCondLst>
                                        </p:cTn>
                                        <p:tgtEl>
                                          <p:spTgt spid="435"/>
                                        </p:tgtEl>
                                        <p:attrNameLst>
                                          <p:attrName>style.visibility</p:attrName>
                                        </p:attrNameLst>
                                      </p:cBhvr>
                                      <p:to>
                                        <p:strVal val="hidden"/>
                                      </p:to>
                                    </p:set>
                                  </p:childTnLst>
                                </p:cTn>
                              </p:par>
                              <p:par>
                                <p:cTn id="5526" presetID="1" presetClass="exit" presetSubtype="0" fill="hold" nodeType="withEffect">
                                  <p:stCondLst>
                                    <p:cond delay="0"/>
                                  </p:stCondLst>
                                  <p:childTnLst>
                                    <p:set>
                                      <p:cBhvr>
                                        <p:cTn id="5527" dur="1" fill="hold">
                                          <p:stCondLst>
                                            <p:cond delay="0"/>
                                          </p:stCondLst>
                                        </p:cTn>
                                        <p:tgtEl>
                                          <p:spTgt spid="434"/>
                                        </p:tgtEl>
                                        <p:attrNameLst>
                                          <p:attrName>style.visibility</p:attrName>
                                        </p:attrNameLst>
                                      </p:cBhvr>
                                      <p:to>
                                        <p:strVal val="hidden"/>
                                      </p:to>
                                    </p:set>
                                  </p:childTnLst>
                                </p:cTn>
                              </p:par>
                              <p:par>
                                <p:cTn id="5528" presetID="1" presetClass="exit" presetSubtype="0" fill="hold" nodeType="withEffect">
                                  <p:stCondLst>
                                    <p:cond delay="0"/>
                                  </p:stCondLst>
                                  <p:childTnLst>
                                    <p:set>
                                      <p:cBhvr>
                                        <p:cTn id="5529" dur="1" fill="hold">
                                          <p:stCondLst>
                                            <p:cond delay="0"/>
                                          </p:stCondLst>
                                        </p:cTn>
                                        <p:tgtEl>
                                          <p:spTgt spid="437"/>
                                        </p:tgtEl>
                                        <p:attrNameLst>
                                          <p:attrName>style.visibility</p:attrName>
                                        </p:attrNameLst>
                                      </p:cBhvr>
                                      <p:to>
                                        <p:strVal val="hidden"/>
                                      </p:to>
                                    </p:set>
                                  </p:childTnLst>
                                </p:cTn>
                              </p:par>
                              <p:par>
                                <p:cTn id="5530" presetID="1" presetClass="exit" presetSubtype="0" fill="hold" nodeType="withEffect">
                                  <p:stCondLst>
                                    <p:cond delay="0"/>
                                  </p:stCondLst>
                                  <p:childTnLst>
                                    <p:set>
                                      <p:cBhvr>
                                        <p:cTn id="5531" dur="1" fill="hold">
                                          <p:stCondLst>
                                            <p:cond delay="0"/>
                                          </p:stCondLst>
                                        </p:cTn>
                                        <p:tgtEl>
                                          <p:spTgt spid="436"/>
                                        </p:tgtEl>
                                        <p:attrNameLst>
                                          <p:attrName>style.visibility</p:attrName>
                                        </p:attrNameLst>
                                      </p:cBhvr>
                                      <p:to>
                                        <p:strVal val="hidden"/>
                                      </p:to>
                                    </p:set>
                                  </p:childTnLst>
                                </p:cTn>
                              </p:par>
                              <p:par>
                                <p:cTn id="5532" presetID="1" presetClass="exit" presetSubtype="0" fill="hold" nodeType="withEffect">
                                  <p:stCondLst>
                                    <p:cond delay="0"/>
                                  </p:stCondLst>
                                  <p:childTnLst>
                                    <p:set>
                                      <p:cBhvr>
                                        <p:cTn id="5533" dur="1" fill="hold">
                                          <p:stCondLst>
                                            <p:cond delay="0"/>
                                          </p:stCondLst>
                                        </p:cTn>
                                        <p:tgtEl>
                                          <p:spTgt spid="439"/>
                                        </p:tgtEl>
                                        <p:attrNameLst>
                                          <p:attrName>style.visibility</p:attrName>
                                        </p:attrNameLst>
                                      </p:cBhvr>
                                      <p:to>
                                        <p:strVal val="hidden"/>
                                      </p:to>
                                    </p:set>
                                  </p:childTnLst>
                                </p:cTn>
                              </p:par>
                              <p:par>
                                <p:cTn id="5534" presetID="1" presetClass="exit" presetSubtype="0" fill="hold" nodeType="withEffect">
                                  <p:stCondLst>
                                    <p:cond delay="0"/>
                                  </p:stCondLst>
                                  <p:childTnLst>
                                    <p:set>
                                      <p:cBhvr>
                                        <p:cTn id="5535" dur="1" fill="hold">
                                          <p:stCondLst>
                                            <p:cond delay="0"/>
                                          </p:stCondLst>
                                        </p:cTn>
                                        <p:tgtEl>
                                          <p:spTgt spid="438"/>
                                        </p:tgtEl>
                                        <p:attrNameLst>
                                          <p:attrName>style.visibility</p:attrName>
                                        </p:attrNameLst>
                                      </p:cBhvr>
                                      <p:to>
                                        <p:strVal val="hidden"/>
                                      </p:to>
                                    </p:set>
                                  </p:childTnLst>
                                </p:cTn>
                              </p:par>
                              <p:par>
                                <p:cTn id="5536" presetID="1" presetClass="exit" presetSubtype="0" fill="hold" nodeType="withEffect">
                                  <p:stCondLst>
                                    <p:cond delay="0"/>
                                  </p:stCondLst>
                                  <p:childTnLst>
                                    <p:set>
                                      <p:cBhvr>
                                        <p:cTn id="5537" dur="1" fill="hold">
                                          <p:stCondLst>
                                            <p:cond delay="0"/>
                                          </p:stCondLst>
                                        </p:cTn>
                                        <p:tgtEl>
                                          <p:spTgt spid="441"/>
                                        </p:tgtEl>
                                        <p:attrNameLst>
                                          <p:attrName>style.visibility</p:attrName>
                                        </p:attrNameLst>
                                      </p:cBhvr>
                                      <p:to>
                                        <p:strVal val="hidden"/>
                                      </p:to>
                                    </p:set>
                                  </p:childTnLst>
                                </p:cTn>
                              </p:par>
                              <p:par>
                                <p:cTn id="5538" presetID="1" presetClass="exit" presetSubtype="0" fill="hold" nodeType="withEffect">
                                  <p:stCondLst>
                                    <p:cond delay="0"/>
                                  </p:stCondLst>
                                  <p:childTnLst>
                                    <p:set>
                                      <p:cBhvr>
                                        <p:cTn id="5539" dur="1" fill="hold">
                                          <p:stCondLst>
                                            <p:cond delay="0"/>
                                          </p:stCondLst>
                                        </p:cTn>
                                        <p:tgtEl>
                                          <p:spTgt spid="440"/>
                                        </p:tgtEl>
                                        <p:attrNameLst>
                                          <p:attrName>style.visibility</p:attrName>
                                        </p:attrNameLst>
                                      </p:cBhvr>
                                      <p:to>
                                        <p:strVal val="hidden"/>
                                      </p:to>
                                    </p:set>
                                  </p:childTnLst>
                                </p:cTn>
                              </p:par>
                              <p:par>
                                <p:cTn id="5540" presetID="1" presetClass="exit" presetSubtype="0" fill="hold" nodeType="withEffect">
                                  <p:stCondLst>
                                    <p:cond delay="0"/>
                                  </p:stCondLst>
                                  <p:childTnLst>
                                    <p:set>
                                      <p:cBhvr>
                                        <p:cTn id="5541" dur="1" fill="hold">
                                          <p:stCondLst>
                                            <p:cond delay="0"/>
                                          </p:stCondLst>
                                        </p:cTn>
                                        <p:tgtEl>
                                          <p:spTgt spid="443"/>
                                        </p:tgtEl>
                                        <p:attrNameLst>
                                          <p:attrName>style.visibility</p:attrName>
                                        </p:attrNameLst>
                                      </p:cBhvr>
                                      <p:to>
                                        <p:strVal val="hidden"/>
                                      </p:to>
                                    </p:set>
                                  </p:childTnLst>
                                </p:cTn>
                              </p:par>
                              <p:par>
                                <p:cTn id="5542" presetID="1" presetClass="exit" presetSubtype="0" fill="hold" nodeType="withEffect">
                                  <p:stCondLst>
                                    <p:cond delay="0"/>
                                  </p:stCondLst>
                                  <p:childTnLst>
                                    <p:set>
                                      <p:cBhvr>
                                        <p:cTn id="5543" dur="1" fill="hold">
                                          <p:stCondLst>
                                            <p:cond delay="0"/>
                                          </p:stCondLst>
                                        </p:cTn>
                                        <p:tgtEl>
                                          <p:spTgt spid="442"/>
                                        </p:tgtEl>
                                        <p:attrNameLst>
                                          <p:attrName>style.visibility</p:attrName>
                                        </p:attrNameLst>
                                      </p:cBhvr>
                                      <p:to>
                                        <p:strVal val="hidden"/>
                                      </p:to>
                                    </p:set>
                                  </p:childTnLst>
                                </p:cTn>
                              </p:par>
                              <p:par>
                                <p:cTn id="5544" presetID="1" presetClass="exit" presetSubtype="0" fill="hold" nodeType="withEffect">
                                  <p:stCondLst>
                                    <p:cond delay="0"/>
                                  </p:stCondLst>
                                  <p:childTnLst>
                                    <p:set>
                                      <p:cBhvr>
                                        <p:cTn id="5545" dur="1" fill="hold">
                                          <p:stCondLst>
                                            <p:cond delay="0"/>
                                          </p:stCondLst>
                                        </p:cTn>
                                        <p:tgtEl>
                                          <p:spTgt spid="445"/>
                                        </p:tgtEl>
                                        <p:attrNameLst>
                                          <p:attrName>style.visibility</p:attrName>
                                        </p:attrNameLst>
                                      </p:cBhvr>
                                      <p:to>
                                        <p:strVal val="hidden"/>
                                      </p:to>
                                    </p:set>
                                  </p:childTnLst>
                                </p:cTn>
                              </p:par>
                              <p:par>
                                <p:cTn id="5546" presetID="1" presetClass="exit" presetSubtype="0" fill="hold" nodeType="withEffect">
                                  <p:stCondLst>
                                    <p:cond delay="0"/>
                                  </p:stCondLst>
                                  <p:childTnLst>
                                    <p:set>
                                      <p:cBhvr>
                                        <p:cTn id="5547" dur="1" fill="hold">
                                          <p:stCondLst>
                                            <p:cond delay="0"/>
                                          </p:stCondLst>
                                        </p:cTn>
                                        <p:tgtEl>
                                          <p:spTgt spid="444"/>
                                        </p:tgtEl>
                                        <p:attrNameLst>
                                          <p:attrName>style.visibility</p:attrName>
                                        </p:attrNameLst>
                                      </p:cBhvr>
                                      <p:to>
                                        <p:strVal val="hidden"/>
                                      </p:to>
                                    </p:set>
                                  </p:childTnLst>
                                </p:cTn>
                              </p:par>
                              <p:par>
                                <p:cTn id="5548" presetID="1" presetClass="exit" presetSubtype="0" fill="hold" nodeType="withEffect">
                                  <p:stCondLst>
                                    <p:cond delay="0"/>
                                  </p:stCondLst>
                                  <p:childTnLst>
                                    <p:set>
                                      <p:cBhvr>
                                        <p:cTn id="5549" dur="1" fill="hold">
                                          <p:stCondLst>
                                            <p:cond delay="0"/>
                                          </p:stCondLst>
                                        </p:cTn>
                                        <p:tgtEl>
                                          <p:spTgt spid="447"/>
                                        </p:tgtEl>
                                        <p:attrNameLst>
                                          <p:attrName>style.visibility</p:attrName>
                                        </p:attrNameLst>
                                      </p:cBhvr>
                                      <p:to>
                                        <p:strVal val="hidden"/>
                                      </p:to>
                                    </p:set>
                                  </p:childTnLst>
                                </p:cTn>
                              </p:par>
                              <p:par>
                                <p:cTn id="5550" presetID="1" presetClass="exit" presetSubtype="0" fill="hold" nodeType="withEffect">
                                  <p:stCondLst>
                                    <p:cond delay="0"/>
                                  </p:stCondLst>
                                  <p:childTnLst>
                                    <p:set>
                                      <p:cBhvr>
                                        <p:cTn id="5551" dur="1" fill="hold">
                                          <p:stCondLst>
                                            <p:cond delay="0"/>
                                          </p:stCondLst>
                                        </p:cTn>
                                        <p:tgtEl>
                                          <p:spTgt spid="446"/>
                                        </p:tgtEl>
                                        <p:attrNameLst>
                                          <p:attrName>style.visibility</p:attrName>
                                        </p:attrNameLst>
                                      </p:cBhvr>
                                      <p:to>
                                        <p:strVal val="hidden"/>
                                      </p:to>
                                    </p:set>
                                  </p:childTnLst>
                                </p:cTn>
                              </p:par>
                              <p:par>
                                <p:cTn id="5552" presetID="1" presetClass="exit" presetSubtype="0" fill="hold" nodeType="withEffect">
                                  <p:stCondLst>
                                    <p:cond delay="0"/>
                                  </p:stCondLst>
                                  <p:childTnLst>
                                    <p:set>
                                      <p:cBhvr>
                                        <p:cTn id="5553" dur="1" fill="hold">
                                          <p:stCondLst>
                                            <p:cond delay="0"/>
                                          </p:stCondLst>
                                        </p:cTn>
                                        <p:tgtEl>
                                          <p:spTgt spid="449"/>
                                        </p:tgtEl>
                                        <p:attrNameLst>
                                          <p:attrName>style.visibility</p:attrName>
                                        </p:attrNameLst>
                                      </p:cBhvr>
                                      <p:to>
                                        <p:strVal val="hidden"/>
                                      </p:to>
                                    </p:set>
                                  </p:childTnLst>
                                </p:cTn>
                              </p:par>
                              <p:par>
                                <p:cTn id="5554" presetID="1" presetClass="exit" presetSubtype="0" fill="hold" nodeType="withEffect">
                                  <p:stCondLst>
                                    <p:cond delay="0"/>
                                  </p:stCondLst>
                                  <p:childTnLst>
                                    <p:set>
                                      <p:cBhvr>
                                        <p:cTn id="5555" dur="1" fill="hold">
                                          <p:stCondLst>
                                            <p:cond delay="0"/>
                                          </p:stCondLst>
                                        </p:cTn>
                                        <p:tgtEl>
                                          <p:spTgt spid="448"/>
                                        </p:tgtEl>
                                        <p:attrNameLst>
                                          <p:attrName>style.visibility</p:attrName>
                                        </p:attrNameLst>
                                      </p:cBhvr>
                                      <p:to>
                                        <p:strVal val="hidden"/>
                                      </p:to>
                                    </p:set>
                                  </p:childTnLst>
                                </p:cTn>
                              </p:par>
                              <p:par>
                                <p:cTn id="5556" presetID="1" presetClass="exit" presetSubtype="0" fill="hold" nodeType="withEffect">
                                  <p:stCondLst>
                                    <p:cond delay="0"/>
                                  </p:stCondLst>
                                  <p:childTnLst>
                                    <p:set>
                                      <p:cBhvr>
                                        <p:cTn id="5557" dur="1" fill="hold">
                                          <p:stCondLst>
                                            <p:cond delay="0"/>
                                          </p:stCondLst>
                                        </p:cTn>
                                        <p:tgtEl>
                                          <p:spTgt spid="451"/>
                                        </p:tgtEl>
                                        <p:attrNameLst>
                                          <p:attrName>style.visibility</p:attrName>
                                        </p:attrNameLst>
                                      </p:cBhvr>
                                      <p:to>
                                        <p:strVal val="hidden"/>
                                      </p:to>
                                    </p:set>
                                  </p:childTnLst>
                                </p:cTn>
                              </p:par>
                              <p:par>
                                <p:cTn id="5558" presetID="1" presetClass="exit" presetSubtype="0" fill="hold" nodeType="withEffect">
                                  <p:stCondLst>
                                    <p:cond delay="0"/>
                                  </p:stCondLst>
                                  <p:childTnLst>
                                    <p:set>
                                      <p:cBhvr>
                                        <p:cTn id="5559" dur="1" fill="hold">
                                          <p:stCondLst>
                                            <p:cond delay="0"/>
                                          </p:stCondLst>
                                        </p:cTn>
                                        <p:tgtEl>
                                          <p:spTgt spid="450"/>
                                        </p:tgtEl>
                                        <p:attrNameLst>
                                          <p:attrName>style.visibility</p:attrName>
                                        </p:attrNameLst>
                                      </p:cBhvr>
                                      <p:to>
                                        <p:strVal val="hidden"/>
                                      </p:to>
                                    </p:set>
                                  </p:childTnLst>
                                </p:cTn>
                              </p:par>
                              <p:par>
                                <p:cTn id="5560" presetID="1" presetClass="exit" presetSubtype="0" fill="hold" nodeType="withEffect">
                                  <p:stCondLst>
                                    <p:cond delay="0"/>
                                  </p:stCondLst>
                                  <p:childTnLst>
                                    <p:set>
                                      <p:cBhvr>
                                        <p:cTn id="5561" dur="1" fill="hold">
                                          <p:stCondLst>
                                            <p:cond delay="0"/>
                                          </p:stCondLst>
                                        </p:cTn>
                                        <p:tgtEl>
                                          <p:spTgt spid="452"/>
                                        </p:tgtEl>
                                        <p:attrNameLst>
                                          <p:attrName>style.visibility</p:attrName>
                                        </p:attrNameLst>
                                      </p:cBhvr>
                                      <p:to>
                                        <p:strVal val="hidden"/>
                                      </p:to>
                                    </p:set>
                                  </p:childTnLst>
                                </p:cTn>
                              </p:par>
                              <p:par>
                                <p:cTn id="5562" presetID="1" presetClass="exit" presetSubtype="0" fill="hold" nodeType="withEffect">
                                  <p:stCondLst>
                                    <p:cond delay="0"/>
                                  </p:stCondLst>
                                  <p:childTnLst>
                                    <p:set>
                                      <p:cBhvr>
                                        <p:cTn id="5563" dur="1" fill="hold">
                                          <p:stCondLst>
                                            <p:cond delay="0"/>
                                          </p:stCondLst>
                                        </p:cTn>
                                        <p:tgtEl>
                                          <p:spTgt spid="453"/>
                                        </p:tgtEl>
                                        <p:attrNameLst>
                                          <p:attrName>style.visibility</p:attrName>
                                        </p:attrNameLst>
                                      </p:cBhvr>
                                      <p:to>
                                        <p:strVal val="hidden"/>
                                      </p:to>
                                    </p:set>
                                  </p:childTnLst>
                                </p:cTn>
                              </p:par>
                              <p:par>
                                <p:cTn id="5564" presetID="1" presetClass="exit" presetSubtype="0" fill="hold" nodeType="withEffect">
                                  <p:stCondLst>
                                    <p:cond delay="0"/>
                                  </p:stCondLst>
                                  <p:childTnLst>
                                    <p:set>
                                      <p:cBhvr>
                                        <p:cTn id="5565" dur="1" fill="hold">
                                          <p:stCondLst>
                                            <p:cond delay="0"/>
                                          </p:stCondLst>
                                        </p:cTn>
                                        <p:tgtEl>
                                          <p:spTgt spid="455"/>
                                        </p:tgtEl>
                                        <p:attrNameLst>
                                          <p:attrName>style.visibility</p:attrName>
                                        </p:attrNameLst>
                                      </p:cBhvr>
                                      <p:to>
                                        <p:strVal val="hidden"/>
                                      </p:to>
                                    </p:set>
                                  </p:childTnLst>
                                </p:cTn>
                              </p:par>
                              <p:par>
                                <p:cTn id="5566" presetID="1" presetClass="exit" presetSubtype="0" fill="hold" nodeType="withEffect">
                                  <p:stCondLst>
                                    <p:cond delay="0"/>
                                  </p:stCondLst>
                                  <p:childTnLst>
                                    <p:set>
                                      <p:cBhvr>
                                        <p:cTn id="5567" dur="1" fill="hold">
                                          <p:stCondLst>
                                            <p:cond delay="0"/>
                                          </p:stCondLst>
                                        </p:cTn>
                                        <p:tgtEl>
                                          <p:spTgt spid="454"/>
                                        </p:tgtEl>
                                        <p:attrNameLst>
                                          <p:attrName>style.visibility</p:attrName>
                                        </p:attrNameLst>
                                      </p:cBhvr>
                                      <p:to>
                                        <p:strVal val="hidden"/>
                                      </p:to>
                                    </p:set>
                                  </p:childTnLst>
                                </p:cTn>
                              </p:par>
                              <p:par>
                                <p:cTn id="5568" presetID="1" presetClass="exit" presetSubtype="0" fill="hold" nodeType="withEffect">
                                  <p:stCondLst>
                                    <p:cond delay="0"/>
                                  </p:stCondLst>
                                  <p:childTnLst>
                                    <p:set>
                                      <p:cBhvr>
                                        <p:cTn id="5569" dur="1" fill="hold">
                                          <p:stCondLst>
                                            <p:cond delay="0"/>
                                          </p:stCondLst>
                                        </p:cTn>
                                        <p:tgtEl>
                                          <p:spTgt spid="457"/>
                                        </p:tgtEl>
                                        <p:attrNameLst>
                                          <p:attrName>style.visibility</p:attrName>
                                        </p:attrNameLst>
                                      </p:cBhvr>
                                      <p:to>
                                        <p:strVal val="hidden"/>
                                      </p:to>
                                    </p:set>
                                  </p:childTnLst>
                                </p:cTn>
                              </p:par>
                              <p:par>
                                <p:cTn id="5570" presetID="1" presetClass="exit" presetSubtype="0" fill="hold" nodeType="withEffect">
                                  <p:stCondLst>
                                    <p:cond delay="0"/>
                                  </p:stCondLst>
                                  <p:childTnLst>
                                    <p:set>
                                      <p:cBhvr>
                                        <p:cTn id="5571" dur="1" fill="hold">
                                          <p:stCondLst>
                                            <p:cond delay="0"/>
                                          </p:stCondLst>
                                        </p:cTn>
                                        <p:tgtEl>
                                          <p:spTgt spid="456"/>
                                        </p:tgtEl>
                                        <p:attrNameLst>
                                          <p:attrName>style.visibility</p:attrName>
                                        </p:attrNameLst>
                                      </p:cBhvr>
                                      <p:to>
                                        <p:strVal val="hidden"/>
                                      </p:to>
                                    </p:set>
                                  </p:childTnLst>
                                </p:cTn>
                              </p:par>
                              <p:par>
                                <p:cTn id="5572" presetID="1" presetClass="exit" presetSubtype="0" fill="hold" nodeType="withEffect">
                                  <p:stCondLst>
                                    <p:cond delay="0"/>
                                  </p:stCondLst>
                                  <p:childTnLst>
                                    <p:set>
                                      <p:cBhvr>
                                        <p:cTn id="5573" dur="1" fill="hold">
                                          <p:stCondLst>
                                            <p:cond delay="0"/>
                                          </p:stCondLst>
                                        </p:cTn>
                                        <p:tgtEl>
                                          <p:spTgt spid="459"/>
                                        </p:tgtEl>
                                        <p:attrNameLst>
                                          <p:attrName>style.visibility</p:attrName>
                                        </p:attrNameLst>
                                      </p:cBhvr>
                                      <p:to>
                                        <p:strVal val="hidden"/>
                                      </p:to>
                                    </p:set>
                                  </p:childTnLst>
                                </p:cTn>
                              </p:par>
                              <p:par>
                                <p:cTn id="5574" presetID="1" presetClass="exit" presetSubtype="0" fill="hold" nodeType="withEffect">
                                  <p:stCondLst>
                                    <p:cond delay="0"/>
                                  </p:stCondLst>
                                  <p:childTnLst>
                                    <p:set>
                                      <p:cBhvr>
                                        <p:cTn id="5575" dur="1" fill="hold">
                                          <p:stCondLst>
                                            <p:cond delay="0"/>
                                          </p:stCondLst>
                                        </p:cTn>
                                        <p:tgtEl>
                                          <p:spTgt spid="458"/>
                                        </p:tgtEl>
                                        <p:attrNameLst>
                                          <p:attrName>style.visibility</p:attrName>
                                        </p:attrNameLst>
                                      </p:cBhvr>
                                      <p:to>
                                        <p:strVal val="hidden"/>
                                      </p:to>
                                    </p:set>
                                  </p:childTnLst>
                                </p:cTn>
                              </p:par>
                              <p:par>
                                <p:cTn id="5576" presetID="1" presetClass="exit" presetSubtype="0" fill="hold" nodeType="withEffect">
                                  <p:stCondLst>
                                    <p:cond delay="0"/>
                                  </p:stCondLst>
                                  <p:childTnLst>
                                    <p:set>
                                      <p:cBhvr>
                                        <p:cTn id="5577" dur="1" fill="hold">
                                          <p:stCondLst>
                                            <p:cond delay="0"/>
                                          </p:stCondLst>
                                        </p:cTn>
                                        <p:tgtEl>
                                          <p:spTgt spid="461"/>
                                        </p:tgtEl>
                                        <p:attrNameLst>
                                          <p:attrName>style.visibility</p:attrName>
                                        </p:attrNameLst>
                                      </p:cBhvr>
                                      <p:to>
                                        <p:strVal val="hidden"/>
                                      </p:to>
                                    </p:set>
                                  </p:childTnLst>
                                </p:cTn>
                              </p:par>
                              <p:par>
                                <p:cTn id="5578" presetID="1" presetClass="exit" presetSubtype="0" fill="hold" nodeType="withEffect">
                                  <p:stCondLst>
                                    <p:cond delay="0"/>
                                  </p:stCondLst>
                                  <p:childTnLst>
                                    <p:set>
                                      <p:cBhvr>
                                        <p:cTn id="5579" dur="1" fill="hold">
                                          <p:stCondLst>
                                            <p:cond delay="0"/>
                                          </p:stCondLst>
                                        </p:cTn>
                                        <p:tgtEl>
                                          <p:spTgt spid="460"/>
                                        </p:tgtEl>
                                        <p:attrNameLst>
                                          <p:attrName>style.visibility</p:attrName>
                                        </p:attrNameLst>
                                      </p:cBhvr>
                                      <p:to>
                                        <p:strVal val="hidden"/>
                                      </p:to>
                                    </p:set>
                                  </p:childTnLst>
                                </p:cTn>
                              </p:par>
                              <p:par>
                                <p:cTn id="5580" presetID="1" presetClass="exit" presetSubtype="0" fill="hold" nodeType="withEffect">
                                  <p:stCondLst>
                                    <p:cond delay="0"/>
                                  </p:stCondLst>
                                  <p:childTnLst>
                                    <p:set>
                                      <p:cBhvr>
                                        <p:cTn id="5581" dur="1" fill="hold">
                                          <p:stCondLst>
                                            <p:cond delay="0"/>
                                          </p:stCondLst>
                                        </p:cTn>
                                        <p:tgtEl>
                                          <p:spTgt spid="463"/>
                                        </p:tgtEl>
                                        <p:attrNameLst>
                                          <p:attrName>style.visibility</p:attrName>
                                        </p:attrNameLst>
                                      </p:cBhvr>
                                      <p:to>
                                        <p:strVal val="hidden"/>
                                      </p:to>
                                    </p:set>
                                  </p:childTnLst>
                                </p:cTn>
                              </p:par>
                              <p:par>
                                <p:cTn id="5582" presetID="1" presetClass="exit" presetSubtype="0" fill="hold" nodeType="withEffect">
                                  <p:stCondLst>
                                    <p:cond delay="0"/>
                                  </p:stCondLst>
                                  <p:childTnLst>
                                    <p:set>
                                      <p:cBhvr>
                                        <p:cTn id="5583" dur="1" fill="hold">
                                          <p:stCondLst>
                                            <p:cond delay="0"/>
                                          </p:stCondLst>
                                        </p:cTn>
                                        <p:tgtEl>
                                          <p:spTgt spid="462"/>
                                        </p:tgtEl>
                                        <p:attrNameLst>
                                          <p:attrName>style.visibility</p:attrName>
                                        </p:attrNameLst>
                                      </p:cBhvr>
                                      <p:to>
                                        <p:strVal val="hidden"/>
                                      </p:to>
                                    </p:set>
                                  </p:childTnLst>
                                </p:cTn>
                              </p:par>
                              <p:par>
                                <p:cTn id="5584" presetID="1" presetClass="exit" presetSubtype="0" fill="hold" nodeType="withEffect">
                                  <p:stCondLst>
                                    <p:cond delay="0"/>
                                  </p:stCondLst>
                                  <p:childTnLst>
                                    <p:set>
                                      <p:cBhvr>
                                        <p:cTn id="5585" dur="1" fill="hold">
                                          <p:stCondLst>
                                            <p:cond delay="0"/>
                                          </p:stCondLst>
                                        </p:cTn>
                                        <p:tgtEl>
                                          <p:spTgt spid="465"/>
                                        </p:tgtEl>
                                        <p:attrNameLst>
                                          <p:attrName>style.visibility</p:attrName>
                                        </p:attrNameLst>
                                      </p:cBhvr>
                                      <p:to>
                                        <p:strVal val="hidden"/>
                                      </p:to>
                                    </p:set>
                                  </p:childTnLst>
                                </p:cTn>
                              </p:par>
                              <p:par>
                                <p:cTn id="5586" presetID="1" presetClass="exit" presetSubtype="0" fill="hold" nodeType="withEffect">
                                  <p:stCondLst>
                                    <p:cond delay="0"/>
                                  </p:stCondLst>
                                  <p:childTnLst>
                                    <p:set>
                                      <p:cBhvr>
                                        <p:cTn id="5587" dur="1" fill="hold">
                                          <p:stCondLst>
                                            <p:cond delay="0"/>
                                          </p:stCondLst>
                                        </p:cTn>
                                        <p:tgtEl>
                                          <p:spTgt spid="464"/>
                                        </p:tgtEl>
                                        <p:attrNameLst>
                                          <p:attrName>style.visibility</p:attrName>
                                        </p:attrNameLst>
                                      </p:cBhvr>
                                      <p:to>
                                        <p:strVal val="hidden"/>
                                      </p:to>
                                    </p:set>
                                  </p:childTnLst>
                                </p:cTn>
                              </p:par>
                              <p:par>
                                <p:cTn id="5588" presetID="1" presetClass="exit" presetSubtype="0" fill="hold" nodeType="withEffect">
                                  <p:stCondLst>
                                    <p:cond delay="0"/>
                                  </p:stCondLst>
                                  <p:childTnLst>
                                    <p:set>
                                      <p:cBhvr>
                                        <p:cTn id="5589" dur="1" fill="hold">
                                          <p:stCondLst>
                                            <p:cond delay="0"/>
                                          </p:stCondLst>
                                        </p:cTn>
                                        <p:tgtEl>
                                          <p:spTgt spid="467"/>
                                        </p:tgtEl>
                                        <p:attrNameLst>
                                          <p:attrName>style.visibility</p:attrName>
                                        </p:attrNameLst>
                                      </p:cBhvr>
                                      <p:to>
                                        <p:strVal val="hidden"/>
                                      </p:to>
                                    </p:set>
                                  </p:childTnLst>
                                </p:cTn>
                              </p:par>
                              <p:par>
                                <p:cTn id="5590" presetID="1" presetClass="exit" presetSubtype="0" fill="hold" nodeType="withEffect">
                                  <p:stCondLst>
                                    <p:cond delay="0"/>
                                  </p:stCondLst>
                                  <p:childTnLst>
                                    <p:set>
                                      <p:cBhvr>
                                        <p:cTn id="5591" dur="1" fill="hold">
                                          <p:stCondLst>
                                            <p:cond delay="0"/>
                                          </p:stCondLst>
                                        </p:cTn>
                                        <p:tgtEl>
                                          <p:spTgt spid="466"/>
                                        </p:tgtEl>
                                        <p:attrNameLst>
                                          <p:attrName>style.visibility</p:attrName>
                                        </p:attrNameLst>
                                      </p:cBhvr>
                                      <p:to>
                                        <p:strVal val="hidden"/>
                                      </p:to>
                                    </p:set>
                                  </p:childTnLst>
                                </p:cTn>
                              </p:par>
                              <p:par>
                                <p:cTn id="5592" presetID="1" presetClass="exit" presetSubtype="0" fill="hold" nodeType="withEffect">
                                  <p:stCondLst>
                                    <p:cond delay="0"/>
                                  </p:stCondLst>
                                  <p:childTnLst>
                                    <p:set>
                                      <p:cBhvr>
                                        <p:cTn id="5593" dur="1" fill="hold">
                                          <p:stCondLst>
                                            <p:cond delay="0"/>
                                          </p:stCondLst>
                                        </p:cTn>
                                        <p:tgtEl>
                                          <p:spTgt spid="469"/>
                                        </p:tgtEl>
                                        <p:attrNameLst>
                                          <p:attrName>style.visibility</p:attrName>
                                        </p:attrNameLst>
                                      </p:cBhvr>
                                      <p:to>
                                        <p:strVal val="hidden"/>
                                      </p:to>
                                    </p:set>
                                  </p:childTnLst>
                                </p:cTn>
                              </p:par>
                              <p:par>
                                <p:cTn id="5594" presetID="1" presetClass="exit" presetSubtype="0" fill="hold" nodeType="withEffect">
                                  <p:stCondLst>
                                    <p:cond delay="0"/>
                                  </p:stCondLst>
                                  <p:childTnLst>
                                    <p:set>
                                      <p:cBhvr>
                                        <p:cTn id="5595" dur="1" fill="hold">
                                          <p:stCondLst>
                                            <p:cond delay="0"/>
                                          </p:stCondLst>
                                        </p:cTn>
                                        <p:tgtEl>
                                          <p:spTgt spid="468"/>
                                        </p:tgtEl>
                                        <p:attrNameLst>
                                          <p:attrName>style.visibility</p:attrName>
                                        </p:attrNameLst>
                                      </p:cBhvr>
                                      <p:to>
                                        <p:strVal val="hidden"/>
                                      </p:to>
                                    </p:set>
                                  </p:childTnLst>
                                </p:cTn>
                              </p:par>
                              <p:par>
                                <p:cTn id="5596" presetID="1" presetClass="exit" presetSubtype="0" fill="hold" nodeType="withEffect">
                                  <p:stCondLst>
                                    <p:cond delay="0"/>
                                  </p:stCondLst>
                                  <p:childTnLst>
                                    <p:set>
                                      <p:cBhvr>
                                        <p:cTn id="5597" dur="1" fill="hold">
                                          <p:stCondLst>
                                            <p:cond delay="0"/>
                                          </p:stCondLst>
                                        </p:cTn>
                                        <p:tgtEl>
                                          <p:spTgt spid="471"/>
                                        </p:tgtEl>
                                        <p:attrNameLst>
                                          <p:attrName>style.visibility</p:attrName>
                                        </p:attrNameLst>
                                      </p:cBhvr>
                                      <p:to>
                                        <p:strVal val="hidden"/>
                                      </p:to>
                                    </p:set>
                                  </p:childTnLst>
                                </p:cTn>
                              </p:par>
                              <p:par>
                                <p:cTn id="5598" presetID="1" presetClass="exit" presetSubtype="0" fill="hold" nodeType="withEffect">
                                  <p:stCondLst>
                                    <p:cond delay="0"/>
                                  </p:stCondLst>
                                  <p:childTnLst>
                                    <p:set>
                                      <p:cBhvr>
                                        <p:cTn id="5599" dur="1" fill="hold">
                                          <p:stCondLst>
                                            <p:cond delay="0"/>
                                          </p:stCondLst>
                                        </p:cTn>
                                        <p:tgtEl>
                                          <p:spTgt spid="470"/>
                                        </p:tgtEl>
                                        <p:attrNameLst>
                                          <p:attrName>style.visibility</p:attrName>
                                        </p:attrNameLst>
                                      </p:cBhvr>
                                      <p:to>
                                        <p:strVal val="hidden"/>
                                      </p:to>
                                    </p:set>
                                  </p:childTnLst>
                                </p:cTn>
                              </p:par>
                              <p:par>
                                <p:cTn id="5600" presetID="1" presetClass="exit" presetSubtype="0" fill="hold" nodeType="withEffect">
                                  <p:stCondLst>
                                    <p:cond delay="0"/>
                                  </p:stCondLst>
                                  <p:childTnLst>
                                    <p:set>
                                      <p:cBhvr>
                                        <p:cTn id="5601" dur="1" fill="hold">
                                          <p:stCondLst>
                                            <p:cond delay="0"/>
                                          </p:stCondLst>
                                        </p:cTn>
                                        <p:tgtEl>
                                          <p:spTgt spid="472"/>
                                        </p:tgtEl>
                                        <p:attrNameLst>
                                          <p:attrName>style.visibility</p:attrName>
                                        </p:attrNameLst>
                                      </p:cBhvr>
                                      <p:to>
                                        <p:strVal val="hidden"/>
                                      </p:to>
                                    </p:set>
                                  </p:childTnLst>
                                </p:cTn>
                              </p:par>
                              <p:par>
                                <p:cTn id="5602" presetID="1" presetClass="exit" presetSubtype="0" fill="hold" nodeType="withEffect">
                                  <p:stCondLst>
                                    <p:cond delay="0"/>
                                  </p:stCondLst>
                                  <p:childTnLst>
                                    <p:set>
                                      <p:cBhvr>
                                        <p:cTn id="5603" dur="1" fill="hold">
                                          <p:stCondLst>
                                            <p:cond delay="0"/>
                                          </p:stCondLst>
                                        </p:cTn>
                                        <p:tgtEl>
                                          <p:spTgt spid="473"/>
                                        </p:tgtEl>
                                        <p:attrNameLst>
                                          <p:attrName>style.visibility</p:attrName>
                                        </p:attrNameLst>
                                      </p:cBhvr>
                                      <p:to>
                                        <p:strVal val="hidden"/>
                                      </p:to>
                                    </p:set>
                                  </p:childTnLst>
                                </p:cTn>
                              </p:par>
                              <p:par>
                                <p:cTn id="5604" presetID="1" presetClass="exit" presetSubtype="0" fill="hold" nodeType="withEffect">
                                  <p:stCondLst>
                                    <p:cond delay="0"/>
                                  </p:stCondLst>
                                  <p:childTnLst>
                                    <p:set>
                                      <p:cBhvr>
                                        <p:cTn id="5605" dur="1" fill="hold">
                                          <p:stCondLst>
                                            <p:cond delay="0"/>
                                          </p:stCondLst>
                                        </p:cTn>
                                        <p:tgtEl>
                                          <p:spTgt spid="475"/>
                                        </p:tgtEl>
                                        <p:attrNameLst>
                                          <p:attrName>style.visibility</p:attrName>
                                        </p:attrNameLst>
                                      </p:cBhvr>
                                      <p:to>
                                        <p:strVal val="hidden"/>
                                      </p:to>
                                    </p:set>
                                  </p:childTnLst>
                                </p:cTn>
                              </p:par>
                              <p:par>
                                <p:cTn id="5606" presetID="1" presetClass="exit" presetSubtype="0" fill="hold" nodeType="withEffect">
                                  <p:stCondLst>
                                    <p:cond delay="0"/>
                                  </p:stCondLst>
                                  <p:childTnLst>
                                    <p:set>
                                      <p:cBhvr>
                                        <p:cTn id="5607" dur="1" fill="hold">
                                          <p:stCondLst>
                                            <p:cond delay="0"/>
                                          </p:stCondLst>
                                        </p:cTn>
                                        <p:tgtEl>
                                          <p:spTgt spid="474"/>
                                        </p:tgtEl>
                                        <p:attrNameLst>
                                          <p:attrName>style.visibility</p:attrName>
                                        </p:attrNameLst>
                                      </p:cBhvr>
                                      <p:to>
                                        <p:strVal val="hidden"/>
                                      </p:to>
                                    </p:set>
                                  </p:childTnLst>
                                </p:cTn>
                              </p:par>
                              <p:par>
                                <p:cTn id="5608" presetID="1" presetClass="exit" presetSubtype="0" fill="hold" nodeType="withEffect">
                                  <p:stCondLst>
                                    <p:cond delay="0"/>
                                  </p:stCondLst>
                                  <p:childTnLst>
                                    <p:set>
                                      <p:cBhvr>
                                        <p:cTn id="5609" dur="1" fill="hold">
                                          <p:stCondLst>
                                            <p:cond delay="0"/>
                                          </p:stCondLst>
                                        </p:cTn>
                                        <p:tgtEl>
                                          <p:spTgt spid="477"/>
                                        </p:tgtEl>
                                        <p:attrNameLst>
                                          <p:attrName>style.visibility</p:attrName>
                                        </p:attrNameLst>
                                      </p:cBhvr>
                                      <p:to>
                                        <p:strVal val="hidden"/>
                                      </p:to>
                                    </p:set>
                                  </p:childTnLst>
                                </p:cTn>
                              </p:par>
                              <p:par>
                                <p:cTn id="5610" presetID="1" presetClass="exit" presetSubtype="0" fill="hold" nodeType="withEffect">
                                  <p:stCondLst>
                                    <p:cond delay="0"/>
                                  </p:stCondLst>
                                  <p:childTnLst>
                                    <p:set>
                                      <p:cBhvr>
                                        <p:cTn id="5611" dur="1" fill="hold">
                                          <p:stCondLst>
                                            <p:cond delay="0"/>
                                          </p:stCondLst>
                                        </p:cTn>
                                        <p:tgtEl>
                                          <p:spTgt spid="476"/>
                                        </p:tgtEl>
                                        <p:attrNameLst>
                                          <p:attrName>style.visibility</p:attrName>
                                        </p:attrNameLst>
                                      </p:cBhvr>
                                      <p:to>
                                        <p:strVal val="hidden"/>
                                      </p:to>
                                    </p:set>
                                  </p:childTnLst>
                                </p:cTn>
                              </p:par>
                              <p:par>
                                <p:cTn id="5612" presetID="1" presetClass="exit" presetSubtype="0" fill="hold" nodeType="withEffect">
                                  <p:stCondLst>
                                    <p:cond delay="0"/>
                                  </p:stCondLst>
                                  <p:childTnLst>
                                    <p:set>
                                      <p:cBhvr>
                                        <p:cTn id="5613" dur="1" fill="hold">
                                          <p:stCondLst>
                                            <p:cond delay="0"/>
                                          </p:stCondLst>
                                        </p:cTn>
                                        <p:tgtEl>
                                          <p:spTgt spid="479"/>
                                        </p:tgtEl>
                                        <p:attrNameLst>
                                          <p:attrName>style.visibility</p:attrName>
                                        </p:attrNameLst>
                                      </p:cBhvr>
                                      <p:to>
                                        <p:strVal val="hidden"/>
                                      </p:to>
                                    </p:set>
                                  </p:childTnLst>
                                </p:cTn>
                              </p:par>
                              <p:par>
                                <p:cTn id="5614" presetID="1" presetClass="exit" presetSubtype="0" fill="hold" nodeType="withEffect">
                                  <p:stCondLst>
                                    <p:cond delay="0"/>
                                  </p:stCondLst>
                                  <p:childTnLst>
                                    <p:set>
                                      <p:cBhvr>
                                        <p:cTn id="5615" dur="1" fill="hold">
                                          <p:stCondLst>
                                            <p:cond delay="0"/>
                                          </p:stCondLst>
                                        </p:cTn>
                                        <p:tgtEl>
                                          <p:spTgt spid="478"/>
                                        </p:tgtEl>
                                        <p:attrNameLst>
                                          <p:attrName>style.visibility</p:attrName>
                                        </p:attrNameLst>
                                      </p:cBhvr>
                                      <p:to>
                                        <p:strVal val="hidden"/>
                                      </p:to>
                                    </p:set>
                                  </p:childTnLst>
                                </p:cTn>
                              </p:par>
                              <p:par>
                                <p:cTn id="5616" presetID="1" presetClass="exit" presetSubtype="0" fill="hold" nodeType="withEffect">
                                  <p:stCondLst>
                                    <p:cond delay="0"/>
                                  </p:stCondLst>
                                  <p:childTnLst>
                                    <p:set>
                                      <p:cBhvr>
                                        <p:cTn id="5617" dur="1" fill="hold">
                                          <p:stCondLst>
                                            <p:cond delay="0"/>
                                          </p:stCondLst>
                                        </p:cTn>
                                        <p:tgtEl>
                                          <p:spTgt spid="481"/>
                                        </p:tgtEl>
                                        <p:attrNameLst>
                                          <p:attrName>style.visibility</p:attrName>
                                        </p:attrNameLst>
                                      </p:cBhvr>
                                      <p:to>
                                        <p:strVal val="hidden"/>
                                      </p:to>
                                    </p:set>
                                  </p:childTnLst>
                                </p:cTn>
                              </p:par>
                              <p:par>
                                <p:cTn id="5618" presetID="1" presetClass="exit" presetSubtype="0" fill="hold" nodeType="withEffect">
                                  <p:stCondLst>
                                    <p:cond delay="0"/>
                                  </p:stCondLst>
                                  <p:childTnLst>
                                    <p:set>
                                      <p:cBhvr>
                                        <p:cTn id="5619" dur="1" fill="hold">
                                          <p:stCondLst>
                                            <p:cond delay="0"/>
                                          </p:stCondLst>
                                        </p:cTn>
                                        <p:tgtEl>
                                          <p:spTgt spid="480"/>
                                        </p:tgtEl>
                                        <p:attrNameLst>
                                          <p:attrName>style.visibility</p:attrName>
                                        </p:attrNameLst>
                                      </p:cBhvr>
                                      <p:to>
                                        <p:strVal val="hidden"/>
                                      </p:to>
                                    </p:set>
                                  </p:childTnLst>
                                </p:cTn>
                              </p:par>
                              <p:par>
                                <p:cTn id="5620" presetID="1" presetClass="exit" presetSubtype="0" fill="hold" nodeType="withEffect">
                                  <p:stCondLst>
                                    <p:cond delay="0"/>
                                  </p:stCondLst>
                                  <p:childTnLst>
                                    <p:set>
                                      <p:cBhvr>
                                        <p:cTn id="5621" dur="1" fill="hold">
                                          <p:stCondLst>
                                            <p:cond delay="0"/>
                                          </p:stCondLst>
                                        </p:cTn>
                                        <p:tgtEl>
                                          <p:spTgt spid="483"/>
                                        </p:tgtEl>
                                        <p:attrNameLst>
                                          <p:attrName>style.visibility</p:attrName>
                                        </p:attrNameLst>
                                      </p:cBhvr>
                                      <p:to>
                                        <p:strVal val="hidden"/>
                                      </p:to>
                                    </p:set>
                                  </p:childTnLst>
                                </p:cTn>
                              </p:par>
                              <p:par>
                                <p:cTn id="5622" presetID="1" presetClass="exit" presetSubtype="0" fill="hold" nodeType="withEffect">
                                  <p:stCondLst>
                                    <p:cond delay="0"/>
                                  </p:stCondLst>
                                  <p:childTnLst>
                                    <p:set>
                                      <p:cBhvr>
                                        <p:cTn id="5623" dur="1" fill="hold">
                                          <p:stCondLst>
                                            <p:cond delay="0"/>
                                          </p:stCondLst>
                                        </p:cTn>
                                        <p:tgtEl>
                                          <p:spTgt spid="482"/>
                                        </p:tgtEl>
                                        <p:attrNameLst>
                                          <p:attrName>style.visibility</p:attrName>
                                        </p:attrNameLst>
                                      </p:cBhvr>
                                      <p:to>
                                        <p:strVal val="hidden"/>
                                      </p:to>
                                    </p:set>
                                  </p:childTnLst>
                                </p:cTn>
                              </p:par>
                              <p:par>
                                <p:cTn id="5624" presetID="1" presetClass="exit" presetSubtype="0" fill="hold" nodeType="withEffect">
                                  <p:stCondLst>
                                    <p:cond delay="0"/>
                                  </p:stCondLst>
                                  <p:childTnLst>
                                    <p:set>
                                      <p:cBhvr>
                                        <p:cTn id="5625" dur="1" fill="hold">
                                          <p:stCondLst>
                                            <p:cond delay="0"/>
                                          </p:stCondLst>
                                        </p:cTn>
                                        <p:tgtEl>
                                          <p:spTgt spid="485"/>
                                        </p:tgtEl>
                                        <p:attrNameLst>
                                          <p:attrName>style.visibility</p:attrName>
                                        </p:attrNameLst>
                                      </p:cBhvr>
                                      <p:to>
                                        <p:strVal val="hidden"/>
                                      </p:to>
                                    </p:set>
                                  </p:childTnLst>
                                </p:cTn>
                              </p:par>
                              <p:par>
                                <p:cTn id="5626" presetID="1" presetClass="exit" presetSubtype="0" fill="hold" nodeType="withEffect">
                                  <p:stCondLst>
                                    <p:cond delay="0"/>
                                  </p:stCondLst>
                                  <p:childTnLst>
                                    <p:set>
                                      <p:cBhvr>
                                        <p:cTn id="5627" dur="1" fill="hold">
                                          <p:stCondLst>
                                            <p:cond delay="0"/>
                                          </p:stCondLst>
                                        </p:cTn>
                                        <p:tgtEl>
                                          <p:spTgt spid="484"/>
                                        </p:tgtEl>
                                        <p:attrNameLst>
                                          <p:attrName>style.visibility</p:attrName>
                                        </p:attrNameLst>
                                      </p:cBhvr>
                                      <p:to>
                                        <p:strVal val="hidden"/>
                                      </p:to>
                                    </p:set>
                                  </p:childTnLst>
                                </p:cTn>
                              </p:par>
                              <p:par>
                                <p:cTn id="5628" presetID="1" presetClass="exit" presetSubtype="0" fill="hold" nodeType="withEffect">
                                  <p:stCondLst>
                                    <p:cond delay="0"/>
                                  </p:stCondLst>
                                  <p:childTnLst>
                                    <p:set>
                                      <p:cBhvr>
                                        <p:cTn id="5629" dur="1" fill="hold">
                                          <p:stCondLst>
                                            <p:cond delay="0"/>
                                          </p:stCondLst>
                                        </p:cTn>
                                        <p:tgtEl>
                                          <p:spTgt spid="487"/>
                                        </p:tgtEl>
                                        <p:attrNameLst>
                                          <p:attrName>style.visibility</p:attrName>
                                        </p:attrNameLst>
                                      </p:cBhvr>
                                      <p:to>
                                        <p:strVal val="hidden"/>
                                      </p:to>
                                    </p:set>
                                  </p:childTnLst>
                                </p:cTn>
                              </p:par>
                              <p:par>
                                <p:cTn id="5630" presetID="1" presetClass="exit" presetSubtype="0" fill="hold" nodeType="withEffect">
                                  <p:stCondLst>
                                    <p:cond delay="0"/>
                                  </p:stCondLst>
                                  <p:childTnLst>
                                    <p:set>
                                      <p:cBhvr>
                                        <p:cTn id="5631" dur="1" fill="hold">
                                          <p:stCondLst>
                                            <p:cond delay="0"/>
                                          </p:stCondLst>
                                        </p:cTn>
                                        <p:tgtEl>
                                          <p:spTgt spid="486"/>
                                        </p:tgtEl>
                                        <p:attrNameLst>
                                          <p:attrName>style.visibility</p:attrName>
                                        </p:attrNameLst>
                                      </p:cBhvr>
                                      <p:to>
                                        <p:strVal val="hidden"/>
                                      </p:to>
                                    </p:set>
                                  </p:childTnLst>
                                </p:cTn>
                              </p:par>
                              <p:par>
                                <p:cTn id="5632" presetID="1" presetClass="exit" presetSubtype="0" fill="hold" nodeType="withEffect">
                                  <p:stCondLst>
                                    <p:cond delay="0"/>
                                  </p:stCondLst>
                                  <p:childTnLst>
                                    <p:set>
                                      <p:cBhvr>
                                        <p:cTn id="5633" dur="1" fill="hold">
                                          <p:stCondLst>
                                            <p:cond delay="0"/>
                                          </p:stCondLst>
                                        </p:cTn>
                                        <p:tgtEl>
                                          <p:spTgt spid="489"/>
                                        </p:tgtEl>
                                        <p:attrNameLst>
                                          <p:attrName>style.visibility</p:attrName>
                                        </p:attrNameLst>
                                      </p:cBhvr>
                                      <p:to>
                                        <p:strVal val="hidden"/>
                                      </p:to>
                                    </p:set>
                                  </p:childTnLst>
                                </p:cTn>
                              </p:par>
                              <p:par>
                                <p:cTn id="5634" presetID="1" presetClass="exit" presetSubtype="0" fill="hold" nodeType="withEffect">
                                  <p:stCondLst>
                                    <p:cond delay="0"/>
                                  </p:stCondLst>
                                  <p:childTnLst>
                                    <p:set>
                                      <p:cBhvr>
                                        <p:cTn id="5635" dur="1" fill="hold">
                                          <p:stCondLst>
                                            <p:cond delay="0"/>
                                          </p:stCondLst>
                                        </p:cTn>
                                        <p:tgtEl>
                                          <p:spTgt spid="488"/>
                                        </p:tgtEl>
                                        <p:attrNameLst>
                                          <p:attrName>style.visibility</p:attrName>
                                        </p:attrNameLst>
                                      </p:cBhvr>
                                      <p:to>
                                        <p:strVal val="hidden"/>
                                      </p:to>
                                    </p:set>
                                  </p:childTnLst>
                                </p:cTn>
                              </p:par>
                              <p:par>
                                <p:cTn id="5636" presetID="1" presetClass="exit" presetSubtype="0" fill="hold" nodeType="withEffect">
                                  <p:stCondLst>
                                    <p:cond delay="0"/>
                                  </p:stCondLst>
                                  <p:childTnLst>
                                    <p:set>
                                      <p:cBhvr>
                                        <p:cTn id="5637" dur="1" fill="hold">
                                          <p:stCondLst>
                                            <p:cond delay="0"/>
                                          </p:stCondLst>
                                        </p:cTn>
                                        <p:tgtEl>
                                          <p:spTgt spid="491"/>
                                        </p:tgtEl>
                                        <p:attrNameLst>
                                          <p:attrName>style.visibility</p:attrName>
                                        </p:attrNameLst>
                                      </p:cBhvr>
                                      <p:to>
                                        <p:strVal val="hidden"/>
                                      </p:to>
                                    </p:set>
                                  </p:childTnLst>
                                </p:cTn>
                              </p:par>
                              <p:par>
                                <p:cTn id="5638" presetID="1" presetClass="exit" presetSubtype="0" fill="hold" nodeType="withEffect">
                                  <p:stCondLst>
                                    <p:cond delay="0"/>
                                  </p:stCondLst>
                                  <p:childTnLst>
                                    <p:set>
                                      <p:cBhvr>
                                        <p:cTn id="5639" dur="1" fill="hold">
                                          <p:stCondLst>
                                            <p:cond delay="0"/>
                                          </p:stCondLst>
                                        </p:cTn>
                                        <p:tgtEl>
                                          <p:spTgt spid="490"/>
                                        </p:tgtEl>
                                        <p:attrNameLst>
                                          <p:attrName>style.visibility</p:attrName>
                                        </p:attrNameLst>
                                      </p:cBhvr>
                                      <p:to>
                                        <p:strVal val="hidden"/>
                                      </p:to>
                                    </p:set>
                                  </p:childTnLst>
                                </p:cTn>
                              </p:par>
                              <p:par>
                                <p:cTn id="5640" presetID="1" presetClass="exit" presetSubtype="0" fill="hold" nodeType="withEffect">
                                  <p:stCondLst>
                                    <p:cond delay="0"/>
                                  </p:stCondLst>
                                  <p:childTnLst>
                                    <p:set>
                                      <p:cBhvr>
                                        <p:cTn id="5641" dur="1" fill="hold">
                                          <p:stCondLst>
                                            <p:cond delay="0"/>
                                          </p:stCondLst>
                                        </p:cTn>
                                        <p:tgtEl>
                                          <p:spTgt spid="492"/>
                                        </p:tgtEl>
                                        <p:attrNameLst>
                                          <p:attrName>style.visibility</p:attrName>
                                        </p:attrNameLst>
                                      </p:cBhvr>
                                      <p:to>
                                        <p:strVal val="hidden"/>
                                      </p:to>
                                    </p:set>
                                  </p:childTnLst>
                                </p:cTn>
                              </p:par>
                              <p:par>
                                <p:cTn id="5642" presetID="1" presetClass="exit" presetSubtype="0" fill="hold" nodeType="withEffect">
                                  <p:stCondLst>
                                    <p:cond delay="0"/>
                                  </p:stCondLst>
                                  <p:childTnLst>
                                    <p:set>
                                      <p:cBhvr>
                                        <p:cTn id="5643" dur="1" fill="hold">
                                          <p:stCondLst>
                                            <p:cond delay="0"/>
                                          </p:stCondLst>
                                        </p:cTn>
                                        <p:tgtEl>
                                          <p:spTgt spid="493"/>
                                        </p:tgtEl>
                                        <p:attrNameLst>
                                          <p:attrName>style.visibility</p:attrName>
                                        </p:attrNameLst>
                                      </p:cBhvr>
                                      <p:to>
                                        <p:strVal val="hidden"/>
                                      </p:to>
                                    </p:set>
                                  </p:childTnLst>
                                </p:cTn>
                              </p:par>
                              <p:par>
                                <p:cTn id="5644" presetID="1" presetClass="exit" presetSubtype="0" fill="hold" nodeType="withEffect">
                                  <p:stCondLst>
                                    <p:cond delay="0"/>
                                  </p:stCondLst>
                                  <p:childTnLst>
                                    <p:set>
                                      <p:cBhvr>
                                        <p:cTn id="5645" dur="1" fill="hold">
                                          <p:stCondLst>
                                            <p:cond delay="0"/>
                                          </p:stCondLst>
                                        </p:cTn>
                                        <p:tgtEl>
                                          <p:spTgt spid="495"/>
                                        </p:tgtEl>
                                        <p:attrNameLst>
                                          <p:attrName>style.visibility</p:attrName>
                                        </p:attrNameLst>
                                      </p:cBhvr>
                                      <p:to>
                                        <p:strVal val="hidden"/>
                                      </p:to>
                                    </p:set>
                                  </p:childTnLst>
                                </p:cTn>
                              </p:par>
                              <p:par>
                                <p:cTn id="5646" presetID="1" presetClass="exit" presetSubtype="0" fill="hold" nodeType="withEffect">
                                  <p:stCondLst>
                                    <p:cond delay="0"/>
                                  </p:stCondLst>
                                  <p:childTnLst>
                                    <p:set>
                                      <p:cBhvr>
                                        <p:cTn id="5647" dur="1" fill="hold">
                                          <p:stCondLst>
                                            <p:cond delay="0"/>
                                          </p:stCondLst>
                                        </p:cTn>
                                        <p:tgtEl>
                                          <p:spTgt spid="494"/>
                                        </p:tgtEl>
                                        <p:attrNameLst>
                                          <p:attrName>style.visibility</p:attrName>
                                        </p:attrNameLst>
                                      </p:cBhvr>
                                      <p:to>
                                        <p:strVal val="hidden"/>
                                      </p:to>
                                    </p:set>
                                  </p:childTnLst>
                                </p:cTn>
                              </p:par>
                              <p:par>
                                <p:cTn id="5648" presetID="1" presetClass="exit" presetSubtype="0" fill="hold" nodeType="withEffect">
                                  <p:stCondLst>
                                    <p:cond delay="0"/>
                                  </p:stCondLst>
                                  <p:childTnLst>
                                    <p:set>
                                      <p:cBhvr>
                                        <p:cTn id="5649" dur="1" fill="hold">
                                          <p:stCondLst>
                                            <p:cond delay="0"/>
                                          </p:stCondLst>
                                        </p:cTn>
                                        <p:tgtEl>
                                          <p:spTgt spid="497"/>
                                        </p:tgtEl>
                                        <p:attrNameLst>
                                          <p:attrName>style.visibility</p:attrName>
                                        </p:attrNameLst>
                                      </p:cBhvr>
                                      <p:to>
                                        <p:strVal val="hidden"/>
                                      </p:to>
                                    </p:set>
                                  </p:childTnLst>
                                </p:cTn>
                              </p:par>
                              <p:par>
                                <p:cTn id="5650" presetID="1" presetClass="exit" presetSubtype="0" fill="hold" nodeType="withEffect">
                                  <p:stCondLst>
                                    <p:cond delay="0"/>
                                  </p:stCondLst>
                                  <p:childTnLst>
                                    <p:set>
                                      <p:cBhvr>
                                        <p:cTn id="5651" dur="1" fill="hold">
                                          <p:stCondLst>
                                            <p:cond delay="0"/>
                                          </p:stCondLst>
                                        </p:cTn>
                                        <p:tgtEl>
                                          <p:spTgt spid="496"/>
                                        </p:tgtEl>
                                        <p:attrNameLst>
                                          <p:attrName>style.visibility</p:attrName>
                                        </p:attrNameLst>
                                      </p:cBhvr>
                                      <p:to>
                                        <p:strVal val="hidden"/>
                                      </p:to>
                                    </p:set>
                                  </p:childTnLst>
                                </p:cTn>
                              </p:par>
                              <p:par>
                                <p:cTn id="5652" presetID="1" presetClass="exit" presetSubtype="0" fill="hold" nodeType="withEffect">
                                  <p:stCondLst>
                                    <p:cond delay="0"/>
                                  </p:stCondLst>
                                  <p:childTnLst>
                                    <p:set>
                                      <p:cBhvr>
                                        <p:cTn id="5653" dur="1" fill="hold">
                                          <p:stCondLst>
                                            <p:cond delay="0"/>
                                          </p:stCondLst>
                                        </p:cTn>
                                        <p:tgtEl>
                                          <p:spTgt spid="499"/>
                                        </p:tgtEl>
                                        <p:attrNameLst>
                                          <p:attrName>style.visibility</p:attrName>
                                        </p:attrNameLst>
                                      </p:cBhvr>
                                      <p:to>
                                        <p:strVal val="hidden"/>
                                      </p:to>
                                    </p:set>
                                  </p:childTnLst>
                                </p:cTn>
                              </p:par>
                              <p:par>
                                <p:cTn id="5654" presetID="1" presetClass="exit" presetSubtype="0" fill="hold" nodeType="withEffect">
                                  <p:stCondLst>
                                    <p:cond delay="0"/>
                                  </p:stCondLst>
                                  <p:childTnLst>
                                    <p:set>
                                      <p:cBhvr>
                                        <p:cTn id="5655" dur="1" fill="hold">
                                          <p:stCondLst>
                                            <p:cond delay="0"/>
                                          </p:stCondLst>
                                        </p:cTn>
                                        <p:tgtEl>
                                          <p:spTgt spid="498"/>
                                        </p:tgtEl>
                                        <p:attrNameLst>
                                          <p:attrName>style.visibility</p:attrName>
                                        </p:attrNameLst>
                                      </p:cBhvr>
                                      <p:to>
                                        <p:strVal val="hidden"/>
                                      </p:to>
                                    </p:set>
                                  </p:childTnLst>
                                </p:cTn>
                              </p:par>
                              <p:par>
                                <p:cTn id="5656" presetID="1" presetClass="exit" presetSubtype="0" fill="hold" nodeType="withEffect">
                                  <p:stCondLst>
                                    <p:cond delay="0"/>
                                  </p:stCondLst>
                                  <p:childTnLst>
                                    <p:set>
                                      <p:cBhvr>
                                        <p:cTn id="5657" dur="1" fill="hold">
                                          <p:stCondLst>
                                            <p:cond delay="0"/>
                                          </p:stCondLst>
                                        </p:cTn>
                                        <p:tgtEl>
                                          <p:spTgt spid="501"/>
                                        </p:tgtEl>
                                        <p:attrNameLst>
                                          <p:attrName>style.visibility</p:attrName>
                                        </p:attrNameLst>
                                      </p:cBhvr>
                                      <p:to>
                                        <p:strVal val="hidden"/>
                                      </p:to>
                                    </p:set>
                                  </p:childTnLst>
                                </p:cTn>
                              </p:par>
                              <p:par>
                                <p:cTn id="5658" presetID="1" presetClass="exit" presetSubtype="0" fill="hold" nodeType="withEffect">
                                  <p:stCondLst>
                                    <p:cond delay="0"/>
                                  </p:stCondLst>
                                  <p:childTnLst>
                                    <p:set>
                                      <p:cBhvr>
                                        <p:cTn id="5659" dur="1" fill="hold">
                                          <p:stCondLst>
                                            <p:cond delay="0"/>
                                          </p:stCondLst>
                                        </p:cTn>
                                        <p:tgtEl>
                                          <p:spTgt spid="500"/>
                                        </p:tgtEl>
                                        <p:attrNameLst>
                                          <p:attrName>style.visibility</p:attrName>
                                        </p:attrNameLst>
                                      </p:cBhvr>
                                      <p:to>
                                        <p:strVal val="hidden"/>
                                      </p:to>
                                    </p:set>
                                  </p:childTnLst>
                                </p:cTn>
                              </p:par>
                              <p:par>
                                <p:cTn id="5660" presetID="1" presetClass="exit" presetSubtype="0" fill="hold" nodeType="withEffect">
                                  <p:stCondLst>
                                    <p:cond delay="0"/>
                                  </p:stCondLst>
                                  <p:childTnLst>
                                    <p:set>
                                      <p:cBhvr>
                                        <p:cTn id="5661" dur="1" fill="hold">
                                          <p:stCondLst>
                                            <p:cond delay="0"/>
                                          </p:stCondLst>
                                        </p:cTn>
                                        <p:tgtEl>
                                          <p:spTgt spid="503"/>
                                        </p:tgtEl>
                                        <p:attrNameLst>
                                          <p:attrName>style.visibility</p:attrName>
                                        </p:attrNameLst>
                                      </p:cBhvr>
                                      <p:to>
                                        <p:strVal val="hidden"/>
                                      </p:to>
                                    </p:set>
                                  </p:childTnLst>
                                </p:cTn>
                              </p:par>
                              <p:par>
                                <p:cTn id="5662" presetID="1" presetClass="exit" presetSubtype="0" fill="hold" nodeType="withEffect">
                                  <p:stCondLst>
                                    <p:cond delay="0"/>
                                  </p:stCondLst>
                                  <p:childTnLst>
                                    <p:set>
                                      <p:cBhvr>
                                        <p:cTn id="5663" dur="1" fill="hold">
                                          <p:stCondLst>
                                            <p:cond delay="0"/>
                                          </p:stCondLst>
                                        </p:cTn>
                                        <p:tgtEl>
                                          <p:spTgt spid="502"/>
                                        </p:tgtEl>
                                        <p:attrNameLst>
                                          <p:attrName>style.visibility</p:attrName>
                                        </p:attrNameLst>
                                      </p:cBhvr>
                                      <p:to>
                                        <p:strVal val="hidden"/>
                                      </p:to>
                                    </p:set>
                                  </p:childTnLst>
                                </p:cTn>
                              </p:par>
                              <p:par>
                                <p:cTn id="5664" presetID="1" presetClass="exit" presetSubtype="0" fill="hold" nodeType="withEffect">
                                  <p:stCondLst>
                                    <p:cond delay="0"/>
                                  </p:stCondLst>
                                  <p:childTnLst>
                                    <p:set>
                                      <p:cBhvr>
                                        <p:cTn id="5665" dur="1" fill="hold">
                                          <p:stCondLst>
                                            <p:cond delay="0"/>
                                          </p:stCondLst>
                                        </p:cTn>
                                        <p:tgtEl>
                                          <p:spTgt spid="505"/>
                                        </p:tgtEl>
                                        <p:attrNameLst>
                                          <p:attrName>style.visibility</p:attrName>
                                        </p:attrNameLst>
                                      </p:cBhvr>
                                      <p:to>
                                        <p:strVal val="hidden"/>
                                      </p:to>
                                    </p:set>
                                  </p:childTnLst>
                                </p:cTn>
                              </p:par>
                              <p:par>
                                <p:cTn id="5666" presetID="1" presetClass="exit" presetSubtype="0" fill="hold" nodeType="withEffect">
                                  <p:stCondLst>
                                    <p:cond delay="0"/>
                                  </p:stCondLst>
                                  <p:childTnLst>
                                    <p:set>
                                      <p:cBhvr>
                                        <p:cTn id="5667" dur="1" fill="hold">
                                          <p:stCondLst>
                                            <p:cond delay="0"/>
                                          </p:stCondLst>
                                        </p:cTn>
                                        <p:tgtEl>
                                          <p:spTgt spid="504"/>
                                        </p:tgtEl>
                                        <p:attrNameLst>
                                          <p:attrName>style.visibility</p:attrName>
                                        </p:attrNameLst>
                                      </p:cBhvr>
                                      <p:to>
                                        <p:strVal val="hidden"/>
                                      </p:to>
                                    </p:set>
                                  </p:childTnLst>
                                </p:cTn>
                              </p:par>
                              <p:par>
                                <p:cTn id="5668" presetID="1" presetClass="exit" presetSubtype="0" fill="hold" nodeType="withEffect">
                                  <p:stCondLst>
                                    <p:cond delay="0"/>
                                  </p:stCondLst>
                                  <p:childTnLst>
                                    <p:set>
                                      <p:cBhvr>
                                        <p:cTn id="5669" dur="1" fill="hold">
                                          <p:stCondLst>
                                            <p:cond delay="0"/>
                                          </p:stCondLst>
                                        </p:cTn>
                                        <p:tgtEl>
                                          <p:spTgt spid="507"/>
                                        </p:tgtEl>
                                        <p:attrNameLst>
                                          <p:attrName>style.visibility</p:attrName>
                                        </p:attrNameLst>
                                      </p:cBhvr>
                                      <p:to>
                                        <p:strVal val="hidden"/>
                                      </p:to>
                                    </p:set>
                                  </p:childTnLst>
                                </p:cTn>
                              </p:par>
                              <p:par>
                                <p:cTn id="5670" presetID="1" presetClass="exit" presetSubtype="0" fill="hold" nodeType="withEffect">
                                  <p:stCondLst>
                                    <p:cond delay="0"/>
                                  </p:stCondLst>
                                  <p:childTnLst>
                                    <p:set>
                                      <p:cBhvr>
                                        <p:cTn id="5671" dur="1" fill="hold">
                                          <p:stCondLst>
                                            <p:cond delay="0"/>
                                          </p:stCondLst>
                                        </p:cTn>
                                        <p:tgtEl>
                                          <p:spTgt spid="506"/>
                                        </p:tgtEl>
                                        <p:attrNameLst>
                                          <p:attrName>style.visibility</p:attrName>
                                        </p:attrNameLst>
                                      </p:cBhvr>
                                      <p:to>
                                        <p:strVal val="hidden"/>
                                      </p:to>
                                    </p:set>
                                  </p:childTnLst>
                                </p:cTn>
                              </p:par>
                              <p:par>
                                <p:cTn id="5672" presetID="1" presetClass="exit" presetSubtype="0" fill="hold" nodeType="withEffect">
                                  <p:stCondLst>
                                    <p:cond delay="0"/>
                                  </p:stCondLst>
                                  <p:childTnLst>
                                    <p:set>
                                      <p:cBhvr>
                                        <p:cTn id="5673" dur="1" fill="hold">
                                          <p:stCondLst>
                                            <p:cond delay="0"/>
                                          </p:stCondLst>
                                        </p:cTn>
                                        <p:tgtEl>
                                          <p:spTgt spid="509"/>
                                        </p:tgtEl>
                                        <p:attrNameLst>
                                          <p:attrName>style.visibility</p:attrName>
                                        </p:attrNameLst>
                                      </p:cBhvr>
                                      <p:to>
                                        <p:strVal val="hidden"/>
                                      </p:to>
                                    </p:set>
                                  </p:childTnLst>
                                </p:cTn>
                              </p:par>
                              <p:par>
                                <p:cTn id="5674" presetID="1" presetClass="exit" presetSubtype="0" fill="hold" nodeType="withEffect">
                                  <p:stCondLst>
                                    <p:cond delay="0"/>
                                  </p:stCondLst>
                                  <p:childTnLst>
                                    <p:set>
                                      <p:cBhvr>
                                        <p:cTn id="5675" dur="1" fill="hold">
                                          <p:stCondLst>
                                            <p:cond delay="0"/>
                                          </p:stCondLst>
                                        </p:cTn>
                                        <p:tgtEl>
                                          <p:spTgt spid="508"/>
                                        </p:tgtEl>
                                        <p:attrNameLst>
                                          <p:attrName>style.visibility</p:attrName>
                                        </p:attrNameLst>
                                      </p:cBhvr>
                                      <p:to>
                                        <p:strVal val="hidden"/>
                                      </p:to>
                                    </p:set>
                                  </p:childTnLst>
                                </p:cTn>
                              </p:par>
                              <p:par>
                                <p:cTn id="5676" presetID="1" presetClass="exit" presetSubtype="0" fill="hold" nodeType="withEffect">
                                  <p:stCondLst>
                                    <p:cond delay="0"/>
                                  </p:stCondLst>
                                  <p:childTnLst>
                                    <p:set>
                                      <p:cBhvr>
                                        <p:cTn id="5677" dur="1" fill="hold">
                                          <p:stCondLst>
                                            <p:cond delay="0"/>
                                          </p:stCondLst>
                                        </p:cTn>
                                        <p:tgtEl>
                                          <p:spTgt spid="511"/>
                                        </p:tgtEl>
                                        <p:attrNameLst>
                                          <p:attrName>style.visibility</p:attrName>
                                        </p:attrNameLst>
                                      </p:cBhvr>
                                      <p:to>
                                        <p:strVal val="hidden"/>
                                      </p:to>
                                    </p:set>
                                  </p:childTnLst>
                                </p:cTn>
                              </p:par>
                              <p:par>
                                <p:cTn id="5678" presetID="1" presetClass="exit" presetSubtype="0" fill="hold" nodeType="withEffect">
                                  <p:stCondLst>
                                    <p:cond delay="0"/>
                                  </p:stCondLst>
                                  <p:childTnLst>
                                    <p:set>
                                      <p:cBhvr>
                                        <p:cTn id="5679" dur="1" fill="hold">
                                          <p:stCondLst>
                                            <p:cond delay="0"/>
                                          </p:stCondLst>
                                        </p:cTn>
                                        <p:tgtEl>
                                          <p:spTgt spid="510"/>
                                        </p:tgtEl>
                                        <p:attrNameLst>
                                          <p:attrName>style.visibility</p:attrName>
                                        </p:attrNameLst>
                                      </p:cBhvr>
                                      <p:to>
                                        <p:strVal val="hidden"/>
                                      </p:to>
                                    </p:set>
                                  </p:childTnLst>
                                </p:cTn>
                              </p:par>
                              <p:par>
                                <p:cTn id="5680" presetID="1" presetClass="exit" presetSubtype="0" fill="hold" nodeType="withEffect">
                                  <p:stCondLst>
                                    <p:cond delay="0"/>
                                  </p:stCondLst>
                                  <p:childTnLst>
                                    <p:set>
                                      <p:cBhvr>
                                        <p:cTn id="5681" dur="1" fill="hold">
                                          <p:stCondLst>
                                            <p:cond delay="0"/>
                                          </p:stCondLst>
                                        </p:cTn>
                                        <p:tgtEl>
                                          <p:spTgt spid="512"/>
                                        </p:tgtEl>
                                        <p:attrNameLst>
                                          <p:attrName>style.visibility</p:attrName>
                                        </p:attrNameLst>
                                      </p:cBhvr>
                                      <p:to>
                                        <p:strVal val="hidden"/>
                                      </p:to>
                                    </p:set>
                                  </p:childTnLst>
                                </p:cTn>
                              </p:par>
                              <p:par>
                                <p:cTn id="5682" presetID="1" presetClass="exit" presetSubtype="0" fill="hold" nodeType="withEffect">
                                  <p:stCondLst>
                                    <p:cond delay="0"/>
                                  </p:stCondLst>
                                  <p:childTnLst>
                                    <p:set>
                                      <p:cBhvr>
                                        <p:cTn id="5683" dur="1" fill="hold">
                                          <p:stCondLst>
                                            <p:cond delay="0"/>
                                          </p:stCondLst>
                                        </p:cTn>
                                        <p:tgtEl>
                                          <p:spTgt spid="513"/>
                                        </p:tgtEl>
                                        <p:attrNameLst>
                                          <p:attrName>style.visibility</p:attrName>
                                        </p:attrNameLst>
                                      </p:cBhvr>
                                      <p:to>
                                        <p:strVal val="hidden"/>
                                      </p:to>
                                    </p:set>
                                  </p:childTnLst>
                                </p:cTn>
                              </p:par>
                              <p:par>
                                <p:cTn id="5684" presetID="1" presetClass="exit" presetSubtype="0" fill="hold" nodeType="withEffect">
                                  <p:stCondLst>
                                    <p:cond delay="0"/>
                                  </p:stCondLst>
                                  <p:childTnLst>
                                    <p:set>
                                      <p:cBhvr>
                                        <p:cTn id="5685" dur="1" fill="hold">
                                          <p:stCondLst>
                                            <p:cond delay="0"/>
                                          </p:stCondLst>
                                        </p:cTn>
                                        <p:tgtEl>
                                          <p:spTgt spid="515"/>
                                        </p:tgtEl>
                                        <p:attrNameLst>
                                          <p:attrName>style.visibility</p:attrName>
                                        </p:attrNameLst>
                                      </p:cBhvr>
                                      <p:to>
                                        <p:strVal val="hidden"/>
                                      </p:to>
                                    </p:set>
                                  </p:childTnLst>
                                </p:cTn>
                              </p:par>
                              <p:par>
                                <p:cTn id="5686" presetID="1" presetClass="exit" presetSubtype="0" fill="hold" nodeType="withEffect">
                                  <p:stCondLst>
                                    <p:cond delay="0"/>
                                  </p:stCondLst>
                                  <p:childTnLst>
                                    <p:set>
                                      <p:cBhvr>
                                        <p:cTn id="5687" dur="1" fill="hold">
                                          <p:stCondLst>
                                            <p:cond delay="0"/>
                                          </p:stCondLst>
                                        </p:cTn>
                                        <p:tgtEl>
                                          <p:spTgt spid="514"/>
                                        </p:tgtEl>
                                        <p:attrNameLst>
                                          <p:attrName>style.visibility</p:attrName>
                                        </p:attrNameLst>
                                      </p:cBhvr>
                                      <p:to>
                                        <p:strVal val="hidden"/>
                                      </p:to>
                                    </p:set>
                                  </p:childTnLst>
                                </p:cTn>
                              </p:par>
                              <p:par>
                                <p:cTn id="5688" presetID="1" presetClass="exit" presetSubtype="0" fill="hold" nodeType="withEffect">
                                  <p:stCondLst>
                                    <p:cond delay="0"/>
                                  </p:stCondLst>
                                  <p:childTnLst>
                                    <p:set>
                                      <p:cBhvr>
                                        <p:cTn id="5689" dur="1" fill="hold">
                                          <p:stCondLst>
                                            <p:cond delay="0"/>
                                          </p:stCondLst>
                                        </p:cTn>
                                        <p:tgtEl>
                                          <p:spTgt spid="517"/>
                                        </p:tgtEl>
                                        <p:attrNameLst>
                                          <p:attrName>style.visibility</p:attrName>
                                        </p:attrNameLst>
                                      </p:cBhvr>
                                      <p:to>
                                        <p:strVal val="hidden"/>
                                      </p:to>
                                    </p:set>
                                  </p:childTnLst>
                                </p:cTn>
                              </p:par>
                              <p:par>
                                <p:cTn id="5690" presetID="1" presetClass="exit" presetSubtype="0" fill="hold" nodeType="withEffect">
                                  <p:stCondLst>
                                    <p:cond delay="0"/>
                                  </p:stCondLst>
                                  <p:childTnLst>
                                    <p:set>
                                      <p:cBhvr>
                                        <p:cTn id="5691" dur="1" fill="hold">
                                          <p:stCondLst>
                                            <p:cond delay="0"/>
                                          </p:stCondLst>
                                        </p:cTn>
                                        <p:tgtEl>
                                          <p:spTgt spid="516"/>
                                        </p:tgtEl>
                                        <p:attrNameLst>
                                          <p:attrName>style.visibility</p:attrName>
                                        </p:attrNameLst>
                                      </p:cBhvr>
                                      <p:to>
                                        <p:strVal val="hidden"/>
                                      </p:to>
                                    </p:set>
                                  </p:childTnLst>
                                </p:cTn>
                              </p:par>
                              <p:par>
                                <p:cTn id="5692" presetID="1" presetClass="exit" presetSubtype="0" fill="hold" nodeType="withEffect">
                                  <p:stCondLst>
                                    <p:cond delay="0"/>
                                  </p:stCondLst>
                                  <p:childTnLst>
                                    <p:set>
                                      <p:cBhvr>
                                        <p:cTn id="5693" dur="1" fill="hold">
                                          <p:stCondLst>
                                            <p:cond delay="0"/>
                                          </p:stCondLst>
                                        </p:cTn>
                                        <p:tgtEl>
                                          <p:spTgt spid="519"/>
                                        </p:tgtEl>
                                        <p:attrNameLst>
                                          <p:attrName>style.visibility</p:attrName>
                                        </p:attrNameLst>
                                      </p:cBhvr>
                                      <p:to>
                                        <p:strVal val="hidden"/>
                                      </p:to>
                                    </p:set>
                                  </p:childTnLst>
                                </p:cTn>
                              </p:par>
                              <p:par>
                                <p:cTn id="5694" presetID="1" presetClass="exit" presetSubtype="0" fill="hold" nodeType="withEffect">
                                  <p:stCondLst>
                                    <p:cond delay="0"/>
                                  </p:stCondLst>
                                  <p:childTnLst>
                                    <p:set>
                                      <p:cBhvr>
                                        <p:cTn id="5695" dur="1" fill="hold">
                                          <p:stCondLst>
                                            <p:cond delay="0"/>
                                          </p:stCondLst>
                                        </p:cTn>
                                        <p:tgtEl>
                                          <p:spTgt spid="518"/>
                                        </p:tgtEl>
                                        <p:attrNameLst>
                                          <p:attrName>style.visibility</p:attrName>
                                        </p:attrNameLst>
                                      </p:cBhvr>
                                      <p:to>
                                        <p:strVal val="hidden"/>
                                      </p:to>
                                    </p:set>
                                  </p:childTnLst>
                                </p:cTn>
                              </p:par>
                              <p:par>
                                <p:cTn id="5696" presetID="1" presetClass="exit" presetSubtype="0" fill="hold" nodeType="withEffect">
                                  <p:stCondLst>
                                    <p:cond delay="0"/>
                                  </p:stCondLst>
                                  <p:childTnLst>
                                    <p:set>
                                      <p:cBhvr>
                                        <p:cTn id="5697" dur="1" fill="hold">
                                          <p:stCondLst>
                                            <p:cond delay="0"/>
                                          </p:stCondLst>
                                        </p:cTn>
                                        <p:tgtEl>
                                          <p:spTgt spid="521"/>
                                        </p:tgtEl>
                                        <p:attrNameLst>
                                          <p:attrName>style.visibility</p:attrName>
                                        </p:attrNameLst>
                                      </p:cBhvr>
                                      <p:to>
                                        <p:strVal val="hidden"/>
                                      </p:to>
                                    </p:set>
                                  </p:childTnLst>
                                </p:cTn>
                              </p:par>
                              <p:par>
                                <p:cTn id="5698" presetID="1" presetClass="exit" presetSubtype="0" fill="hold" nodeType="withEffect">
                                  <p:stCondLst>
                                    <p:cond delay="0"/>
                                  </p:stCondLst>
                                  <p:childTnLst>
                                    <p:set>
                                      <p:cBhvr>
                                        <p:cTn id="5699" dur="1" fill="hold">
                                          <p:stCondLst>
                                            <p:cond delay="0"/>
                                          </p:stCondLst>
                                        </p:cTn>
                                        <p:tgtEl>
                                          <p:spTgt spid="520"/>
                                        </p:tgtEl>
                                        <p:attrNameLst>
                                          <p:attrName>style.visibility</p:attrName>
                                        </p:attrNameLst>
                                      </p:cBhvr>
                                      <p:to>
                                        <p:strVal val="hidden"/>
                                      </p:to>
                                    </p:set>
                                  </p:childTnLst>
                                </p:cTn>
                              </p:par>
                              <p:par>
                                <p:cTn id="5700" presetID="1" presetClass="exit" presetSubtype="0" fill="hold" nodeType="withEffect">
                                  <p:stCondLst>
                                    <p:cond delay="0"/>
                                  </p:stCondLst>
                                  <p:childTnLst>
                                    <p:set>
                                      <p:cBhvr>
                                        <p:cTn id="5701" dur="1" fill="hold">
                                          <p:stCondLst>
                                            <p:cond delay="0"/>
                                          </p:stCondLst>
                                        </p:cTn>
                                        <p:tgtEl>
                                          <p:spTgt spid="523"/>
                                        </p:tgtEl>
                                        <p:attrNameLst>
                                          <p:attrName>style.visibility</p:attrName>
                                        </p:attrNameLst>
                                      </p:cBhvr>
                                      <p:to>
                                        <p:strVal val="hidden"/>
                                      </p:to>
                                    </p:set>
                                  </p:childTnLst>
                                </p:cTn>
                              </p:par>
                              <p:par>
                                <p:cTn id="5702" presetID="1" presetClass="exit" presetSubtype="0" fill="hold" nodeType="withEffect">
                                  <p:stCondLst>
                                    <p:cond delay="0"/>
                                  </p:stCondLst>
                                  <p:childTnLst>
                                    <p:set>
                                      <p:cBhvr>
                                        <p:cTn id="5703" dur="1" fill="hold">
                                          <p:stCondLst>
                                            <p:cond delay="0"/>
                                          </p:stCondLst>
                                        </p:cTn>
                                        <p:tgtEl>
                                          <p:spTgt spid="522"/>
                                        </p:tgtEl>
                                        <p:attrNameLst>
                                          <p:attrName>style.visibility</p:attrName>
                                        </p:attrNameLst>
                                      </p:cBhvr>
                                      <p:to>
                                        <p:strVal val="hidden"/>
                                      </p:to>
                                    </p:set>
                                  </p:childTnLst>
                                </p:cTn>
                              </p:par>
                              <p:par>
                                <p:cTn id="5704" presetID="1" presetClass="exit" presetSubtype="0" fill="hold" nodeType="withEffect">
                                  <p:stCondLst>
                                    <p:cond delay="0"/>
                                  </p:stCondLst>
                                  <p:childTnLst>
                                    <p:set>
                                      <p:cBhvr>
                                        <p:cTn id="5705" dur="1" fill="hold">
                                          <p:stCondLst>
                                            <p:cond delay="0"/>
                                          </p:stCondLst>
                                        </p:cTn>
                                        <p:tgtEl>
                                          <p:spTgt spid="525"/>
                                        </p:tgtEl>
                                        <p:attrNameLst>
                                          <p:attrName>style.visibility</p:attrName>
                                        </p:attrNameLst>
                                      </p:cBhvr>
                                      <p:to>
                                        <p:strVal val="hidden"/>
                                      </p:to>
                                    </p:set>
                                  </p:childTnLst>
                                </p:cTn>
                              </p:par>
                              <p:par>
                                <p:cTn id="5706" presetID="1" presetClass="exit" presetSubtype="0" fill="hold" nodeType="withEffect">
                                  <p:stCondLst>
                                    <p:cond delay="0"/>
                                  </p:stCondLst>
                                  <p:childTnLst>
                                    <p:set>
                                      <p:cBhvr>
                                        <p:cTn id="5707" dur="1" fill="hold">
                                          <p:stCondLst>
                                            <p:cond delay="0"/>
                                          </p:stCondLst>
                                        </p:cTn>
                                        <p:tgtEl>
                                          <p:spTgt spid="524"/>
                                        </p:tgtEl>
                                        <p:attrNameLst>
                                          <p:attrName>style.visibility</p:attrName>
                                        </p:attrNameLst>
                                      </p:cBhvr>
                                      <p:to>
                                        <p:strVal val="hidden"/>
                                      </p:to>
                                    </p:set>
                                  </p:childTnLst>
                                </p:cTn>
                              </p:par>
                              <p:par>
                                <p:cTn id="5708" presetID="1" presetClass="exit" presetSubtype="0" fill="hold" nodeType="withEffect">
                                  <p:stCondLst>
                                    <p:cond delay="0"/>
                                  </p:stCondLst>
                                  <p:childTnLst>
                                    <p:set>
                                      <p:cBhvr>
                                        <p:cTn id="5709" dur="1" fill="hold">
                                          <p:stCondLst>
                                            <p:cond delay="0"/>
                                          </p:stCondLst>
                                        </p:cTn>
                                        <p:tgtEl>
                                          <p:spTgt spid="527"/>
                                        </p:tgtEl>
                                        <p:attrNameLst>
                                          <p:attrName>style.visibility</p:attrName>
                                        </p:attrNameLst>
                                      </p:cBhvr>
                                      <p:to>
                                        <p:strVal val="hidden"/>
                                      </p:to>
                                    </p:set>
                                  </p:childTnLst>
                                </p:cTn>
                              </p:par>
                              <p:par>
                                <p:cTn id="5710" presetID="1" presetClass="exit" presetSubtype="0" fill="hold" nodeType="withEffect">
                                  <p:stCondLst>
                                    <p:cond delay="0"/>
                                  </p:stCondLst>
                                  <p:childTnLst>
                                    <p:set>
                                      <p:cBhvr>
                                        <p:cTn id="5711" dur="1" fill="hold">
                                          <p:stCondLst>
                                            <p:cond delay="0"/>
                                          </p:stCondLst>
                                        </p:cTn>
                                        <p:tgtEl>
                                          <p:spTgt spid="526"/>
                                        </p:tgtEl>
                                        <p:attrNameLst>
                                          <p:attrName>style.visibility</p:attrName>
                                        </p:attrNameLst>
                                      </p:cBhvr>
                                      <p:to>
                                        <p:strVal val="hidden"/>
                                      </p:to>
                                    </p:set>
                                  </p:childTnLst>
                                </p:cTn>
                              </p:par>
                              <p:par>
                                <p:cTn id="5712" presetID="1" presetClass="exit" presetSubtype="0" fill="hold" nodeType="withEffect">
                                  <p:stCondLst>
                                    <p:cond delay="0"/>
                                  </p:stCondLst>
                                  <p:childTnLst>
                                    <p:set>
                                      <p:cBhvr>
                                        <p:cTn id="5713" dur="1" fill="hold">
                                          <p:stCondLst>
                                            <p:cond delay="0"/>
                                          </p:stCondLst>
                                        </p:cTn>
                                        <p:tgtEl>
                                          <p:spTgt spid="529"/>
                                        </p:tgtEl>
                                        <p:attrNameLst>
                                          <p:attrName>style.visibility</p:attrName>
                                        </p:attrNameLst>
                                      </p:cBhvr>
                                      <p:to>
                                        <p:strVal val="hidden"/>
                                      </p:to>
                                    </p:set>
                                  </p:childTnLst>
                                </p:cTn>
                              </p:par>
                              <p:par>
                                <p:cTn id="5714" presetID="1" presetClass="exit" presetSubtype="0" fill="hold" nodeType="withEffect">
                                  <p:stCondLst>
                                    <p:cond delay="0"/>
                                  </p:stCondLst>
                                  <p:childTnLst>
                                    <p:set>
                                      <p:cBhvr>
                                        <p:cTn id="5715" dur="1" fill="hold">
                                          <p:stCondLst>
                                            <p:cond delay="0"/>
                                          </p:stCondLst>
                                        </p:cTn>
                                        <p:tgtEl>
                                          <p:spTgt spid="528"/>
                                        </p:tgtEl>
                                        <p:attrNameLst>
                                          <p:attrName>style.visibility</p:attrName>
                                        </p:attrNameLst>
                                      </p:cBhvr>
                                      <p:to>
                                        <p:strVal val="hidden"/>
                                      </p:to>
                                    </p:set>
                                  </p:childTnLst>
                                </p:cTn>
                              </p:par>
                              <p:par>
                                <p:cTn id="5716" presetID="1" presetClass="exit" presetSubtype="0" fill="hold" nodeType="withEffect">
                                  <p:stCondLst>
                                    <p:cond delay="0"/>
                                  </p:stCondLst>
                                  <p:childTnLst>
                                    <p:set>
                                      <p:cBhvr>
                                        <p:cTn id="5717" dur="1" fill="hold">
                                          <p:stCondLst>
                                            <p:cond delay="0"/>
                                          </p:stCondLst>
                                        </p:cTn>
                                        <p:tgtEl>
                                          <p:spTgt spid="531"/>
                                        </p:tgtEl>
                                        <p:attrNameLst>
                                          <p:attrName>style.visibility</p:attrName>
                                        </p:attrNameLst>
                                      </p:cBhvr>
                                      <p:to>
                                        <p:strVal val="hidden"/>
                                      </p:to>
                                    </p:set>
                                  </p:childTnLst>
                                </p:cTn>
                              </p:par>
                              <p:par>
                                <p:cTn id="5718" presetID="1" presetClass="exit" presetSubtype="0" fill="hold" nodeType="withEffect">
                                  <p:stCondLst>
                                    <p:cond delay="0"/>
                                  </p:stCondLst>
                                  <p:childTnLst>
                                    <p:set>
                                      <p:cBhvr>
                                        <p:cTn id="5719" dur="1" fill="hold">
                                          <p:stCondLst>
                                            <p:cond delay="0"/>
                                          </p:stCondLst>
                                        </p:cTn>
                                        <p:tgtEl>
                                          <p:spTgt spid="530"/>
                                        </p:tgtEl>
                                        <p:attrNameLst>
                                          <p:attrName>style.visibility</p:attrName>
                                        </p:attrNameLst>
                                      </p:cBhvr>
                                      <p:to>
                                        <p:strVal val="hidden"/>
                                      </p:to>
                                    </p:set>
                                  </p:childTnLst>
                                </p:cTn>
                              </p:par>
                              <p:par>
                                <p:cTn id="5720" presetID="1" presetClass="entr" presetSubtype="0" fill="hold" nodeType="withEffect">
                                  <p:stCondLst>
                                    <p:cond delay="0"/>
                                  </p:stCondLst>
                                  <p:childTnLst>
                                    <p:set>
                                      <p:cBhvr>
                                        <p:cTn id="5721" dur="1" fill="hold">
                                          <p:stCondLst>
                                            <p:cond delay="0"/>
                                          </p:stCondLst>
                                        </p:cTn>
                                        <p:tgtEl>
                                          <p:spTgt spid="431"/>
                                        </p:tgtEl>
                                        <p:attrNameLst>
                                          <p:attrName>style.visibility</p:attrName>
                                        </p:attrNameLst>
                                      </p:cBhvr>
                                      <p:to>
                                        <p:strVal val="visible"/>
                                      </p:to>
                                    </p:set>
                                  </p:childTnLst>
                                </p:cTn>
                              </p:par>
                              <p:par>
                                <p:cTn id="5722" presetID="1" presetClass="exit" presetSubtype="0" fill="hold" grpId="5" nodeType="withEffect">
                                  <p:stCondLst>
                                    <p:cond delay="0"/>
                                  </p:stCondLst>
                                  <p:childTnLst>
                                    <p:set>
                                      <p:cBhvr>
                                        <p:cTn id="5723" dur="1" fill="hold">
                                          <p:stCondLst>
                                            <p:cond delay="0"/>
                                          </p:stCondLst>
                                        </p:cTn>
                                        <p:tgtEl>
                                          <p:spTgt spid="432"/>
                                        </p:tgtEl>
                                        <p:attrNameLst>
                                          <p:attrName>style.visibility</p:attrName>
                                        </p:attrNameLst>
                                      </p:cBhvr>
                                      <p:to>
                                        <p:strVal val="hidden"/>
                                      </p:to>
                                    </p:set>
                                  </p:childTnLst>
                                </p:cTn>
                              </p:par>
                              <p:par>
                                <p:cTn id="5724" presetID="1" presetClass="exit" presetSubtype="0" fill="hold" grpId="5" nodeType="withEffect">
                                  <p:stCondLst>
                                    <p:cond delay="0"/>
                                  </p:stCondLst>
                                  <p:childTnLst>
                                    <p:set>
                                      <p:cBhvr>
                                        <p:cTn id="5725" dur="1" fill="hold">
                                          <p:stCondLst>
                                            <p:cond delay="0"/>
                                          </p:stCondLst>
                                        </p:cTn>
                                        <p:tgtEl>
                                          <p:spTgt spid="433"/>
                                        </p:tgtEl>
                                        <p:attrNameLst>
                                          <p:attrName>style.visibility</p:attrName>
                                        </p:attrNameLst>
                                      </p:cBhvr>
                                      <p:to>
                                        <p:strVal val="hidden"/>
                                      </p:to>
                                    </p:set>
                                  </p:childTnLst>
                                </p:cTn>
                              </p:par>
                              <p:par>
                                <p:cTn id="5726" presetID="1" presetClass="exit" presetSubtype="0" fill="hold" grpId="5" nodeType="withEffect">
                                  <p:stCondLst>
                                    <p:cond delay="0"/>
                                  </p:stCondLst>
                                  <p:childTnLst>
                                    <p:set>
                                      <p:cBhvr>
                                        <p:cTn id="5727" dur="1" fill="hold">
                                          <p:stCondLst>
                                            <p:cond delay="0"/>
                                          </p:stCondLst>
                                        </p:cTn>
                                        <p:tgtEl>
                                          <p:spTgt spid="435"/>
                                        </p:tgtEl>
                                        <p:attrNameLst>
                                          <p:attrName>style.visibility</p:attrName>
                                        </p:attrNameLst>
                                      </p:cBhvr>
                                      <p:to>
                                        <p:strVal val="hidden"/>
                                      </p:to>
                                    </p:set>
                                  </p:childTnLst>
                                </p:cTn>
                              </p:par>
                              <p:par>
                                <p:cTn id="5728" presetID="1" presetClass="exit" presetSubtype="0" fill="hold" grpId="5" nodeType="withEffect">
                                  <p:stCondLst>
                                    <p:cond delay="0"/>
                                  </p:stCondLst>
                                  <p:childTnLst>
                                    <p:set>
                                      <p:cBhvr>
                                        <p:cTn id="5729" dur="1" fill="hold">
                                          <p:stCondLst>
                                            <p:cond delay="0"/>
                                          </p:stCondLst>
                                        </p:cTn>
                                        <p:tgtEl>
                                          <p:spTgt spid="434"/>
                                        </p:tgtEl>
                                        <p:attrNameLst>
                                          <p:attrName>style.visibility</p:attrName>
                                        </p:attrNameLst>
                                      </p:cBhvr>
                                      <p:to>
                                        <p:strVal val="hidden"/>
                                      </p:to>
                                    </p:set>
                                  </p:childTnLst>
                                </p:cTn>
                              </p:par>
                              <p:par>
                                <p:cTn id="5730" presetID="1" presetClass="exit" presetSubtype="0" fill="hold" grpId="5" nodeType="withEffect">
                                  <p:stCondLst>
                                    <p:cond delay="0"/>
                                  </p:stCondLst>
                                  <p:childTnLst>
                                    <p:set>
                                      <p:cBhvr>
                                        <p:cTn id="5731" dur="1" fill="hold">
                                          <p:stCondLst>
                                            <p:cond delay="0"/>
                                          </p:stCondLst>
                                        </p:cTn>
                                        <p:tgtEl>
                                          <p:spTgt spid="437"/>
                                        </p:tgtEl>
                                        <p:attrNameLst>
                                          <p:attrName>style.visibility</p:attrName>
                                        </p:attrNameLst>
                                      </p:cBhvr>
                                      <p:to>
                                        <p:strVal val="hidden"/>
                                      </p:to>
                                    </p:set>
                                  </p:childTnLst>
                                </p:cTn>
                              </p:par>
                              <p:par>
                                <p:cTn id="5732" presetID="1" presetClass="exit" presetSubtype="0" fill="hold" grpId="5" nodeType="withEffect">
                                  <p:stCondLst>
                                    <p:cond delay="0"/>
                                  </p:stCondLst>
                                  <p:childTnLst>
                                    <p:set>
                                      <p:cBhvr>
                                        <p:cTn id="5733" dur="1" fill="hold">
                                          <p:stCondLst>
                                            <p:cond delay="0"/>
                                          </p:stCondLst>
                                        </p:cTn>
                                        <p:tgtEl>
                                          <p:spTgt spid="436"/>
                                        </p:tgtEl>
                                        <p:attrNameLst>
                                          <p:attrName>style.visibility</p:attrName>
                                        </p:attrNameLst>
                                      </p:cBhvr>
                                      <p:to>
                                        <p:strVal val="hidden"/>
                                      </p:to>
                                    </p:set>
                                  </p:childTnLst>
                                </p:cTn>
                              </p:par>
                              <p:par>
                                <p:cTn id="5734" presetID="1" presetClass="exit" presetSubtype="0" fill="hold" grpId="5" nodeType="withEffect">
                                  <p:stCondLst>
                                    <p:cond delay="0"/>
                                  </p:stCondLst>
                                  <p:childTnLst>
                                    <p:set>
                                      <p:cBhvr>
                                        <p:cTn id="5735" dur="1" fill="hold">
                                          <p:stCondLst>
                                            <p:cond delay="0"/>
                                          </p:stCondLst>
                                        </p:cTn>
                                        <p:tgtEl>
                                          <p:spTgt spid="439"/>
                                        </p:tgtEl>
                                        <p:attrNameLst>
                                          <p:attrName>style.visibility</p:attrName>
                                        </p:attrNameLst>
                                      </p:cBhvr>
                                      <p:to>
                                        <p:strVal val="hidden"/>
                                      </p:to>
                                    </p:set>
                                  </p:childTnLst>
                                </p:cTn>
                              </p:par>
                              <p:par>
                                <p:cTn id="5736" presetID="1" presetClass="exit" presetSubtype="0" fill="hold" grpId="5" nodeType="withEffect">
                                  <p:stCondLst>
                                    <p:cond delay="0"/>
                                  </p:stCondLst>
                                  <p:childTnLst>
                                    <p:set>
                                      <p:cBhvr>
                                        <p:cTn id="5737" dur="1" fill="hold">
                                          <p:stCondLst>
                                            <p:cond delay="0"/>
                                          </p:stCondLst>
                                        </p:cTn>
                                        <p:tgtEl>
                                          <p:spTgt spid="438"/>
                                        </p:tgtEl>
                                        <p:attrNameLst>
                                          <p:attrName>style.visibility</p:attrName>
                                        </p:attrNameLst>
                                      </p:cBhvr>
                                      <p:to>
                                        <p:strVal val="hidden"/>
                                      </p:to>
                                    </p:set>
                                  </p:childTnLst>
                                </p:cTn>
                              </p:par>
                              <p:par>
                                <p:cTn id="5738" presetID="1" presetClass="exit" presetSubtype="0" fill="hold" grpId="5" nodeType="withEffect">
                                  <p:stCondLst>
                                    <p:cond delay="0"/>
                                  </p:stCondLst>
                                  <p:childTnLst>
                                    <p:set>
                                      <p:cBhvr>
                                        <p:cTn id="5739" dur="1" fill="hold">
                                          <p:stCondLst>
                                            <p:cond delay="0"/>
                                          </p:stCondLst>
                                        </p:cTn>
                                        <p:tgtEl>
                                          <p:spTgt spid="441"/>
                                        </p:tgtEl>
                                        <p:attrNameLst>
                                          <p:attrName>style.visibility</p:attrName>
                                        </p:attrNameLst>
                                      </p:cBhvr>
                                      <p:to>
                                        <p:strVal val="hidden"/>
                                      </p:to>
                                    </p:set>
                                  </p:childTnLst>
                                </p:cTn>
                              </p:par>
                              <p:par>
                                <p:cTn id="5740" presetID="1" presetClass="exit" presetSubtype="0" fill="hold" grpId="5" nodeType="withEffect">
                                  <p:stCondLst>
                                    <p:cond delay="0"/>
                                  </p:stCondLst>
                                  <p:childTnLst>
                                    <p:set>
                                      <p:cBhvr>
                                        <p:cTn id="5741" dur="1" fill="hold">
                                          <p:stCondLst>
                                            <p:cond delay="0"/>
                                          </p:stCondLst>
                                        </p:cTn>
                                        <p:tgtEl>
                                          <p:spTgt spid="440"/>
                                        </p:tgtEl>
                                        <p:attrNameLst>
                                          <p:attrName>style.visibility</p:attrName>
                                        </p:attrNameLst>
                                      </p:cBhvr>
                                      <p:to>
                                        <p:strVal val="hidden"/>
                                      </p:to>
                                    </p:set>
                                  </p:childTnLst>
                                </p:cTn>
                              </p:par>
                              <p:par>
                                <p:cTn id="5742" presetID="1" presetClass="exit" presetSubtype="0" fill="hold" grpId="5" nodeType="withEffect">
                                  <p:stCondLst>
                                    <p:cond delay="0"/>
                                  </p:stCondLst>
                                  <p:childTnLst>
                                    <p:set>
                                      <p:cBhvr>
                                        <p:cTn id="5743" dur="1" fill="hold">
                                          <p:stCondLst>
                                            <p:cond delay="0"/>
                                          </p:stCondLst>
                                        </p:cTn>
                                        <p:tgtEl>
                                          <p:spTgt spid="443"/>
                                        </p:tgtEl>
                                        <p:attrNameLst>
                                          <p:attrName>style.visibility</p:attrName>
                                        </p:attrNameLst>
                                      </p:cBhvr>
                                      <p:to>
                                        <p:strVal val="hidden"/>
                                      </p:to>
                                    </p:set>
                                  </p:childTnLst>
                                </p:cTn>
                              </p:par>
                              <p:par>
                                <p:cTn id="5744" presetID="1" presetClass="exit" presetSubtype="0" fill="hold" grpId="5" nodeType="withEffect">
                                  <p:stCondLst>
                                    <p:cond delay="0"/>
                                  </p:stCondLst>
                                  <p:childTnLst>
                                    <p:set>
                                      <p:cBhvr>
                                        <p:cTn id="5745" dur="1" fill="hold">
                                          <p:stCondLst>
                                            <p:cond delay="0"/>
                                          </p:stCondLst>
                                        </p:cTn>
                                        <p:tgtEl>
                                          <p:spTgt spid="442"/>
                                        </p:tgtEl>
                                        <p:attrNameLst>
                                          <p:attrName>style.visibility</p:attrName>
                                        </p:attrNameLst>
                                      </p:cBhvr>
                                      <p:to>
                                        <p:strVal val="hidden"/>
                                      </p:to>
                                    </p:set>
                                  </p:childTnLst>
                                </p:cTn>
                              </p:par>
                              <p:par>
                                <p:cTn id="5746" presetID="1" presetClass="exit" presetSubtype="0" fill="hold" grpId="5" nodeType="withEffect">
                                  <p:stCondLst>
                                    <p:cond delay="0"/>
                                  </p:stCondLst>
                                  <p:childTnLst>
                                    <p:set>
                                      <p:cBhvr>
                                        <p:cTn id="5747" dur="1" fill="hold">
                                          <p:stCondLst>
                                            <p:cond delay="0"/>
                                          </p:stCondLst>
                                        </p:cTn>
                                        <p:tgtEl>
                                          <p:spTgt spid="445"/>
                                        </p:tgtEl>
                                        <p:attrNameLst>
                                          <p:attrName>style.visibility</p:attrName>
                                        </p:attrNameLst>
                                      </p:cBhvr>
                                      <p:to>
                                        <p:strVal val="hidden"/>
                                      </p:to>
                                    </p:set>
                                  </p:childTnLst>
                                </p:cTn>
                              </p:par>
                              <p:par>
                                <p:cTn id="5748" presetID="1" presetClass="exit" presetSubtype="0" fill="hold" grpId="5" nodeType="withEffect">
                                  <p:stCondLst>
                                    <p:cond delay="0"/>
                                  </p:stCondLst>
                                  <p:childTnLst>
                                    <p:set>
                                      <p:cBhvr>
                                        <p:cTn id="5749" dur="1" fill="hold">
                                          <p:stCondLst>
                                            <p:cond delay="0"/>
                                          </p:stCondLst>
                                        </p:cTn>
                                        <p:tgtEl>
                                          <p:spTgt spid="444"/>
                                        </p:tgtEl>
                                        <p:attrNameLst>
                                          <p:attrName>style.visibility</p:attrName>
                                        </p:attrNameLst>
                                      </p:cBhvr>
                                      <p:to>
                                        <p:strVal val="hidden"/>
                                      </p:to>
                                    </p:set>
                                  </p:childTnLst>
                                </p:cTn>
                              </p:par>
                              <p:par>
                                <p:cTn id="5750" presetID="1" presetClass="exit" presetSubtype="0" fill="hold" grpId="5" nodeType="withEffect">
                                  <p:stCondLst>
                                    <p:cond delay="0"/>
                                  </p:stCondLst>
                                  <p:childTnLst>
                                    <p:set>
                                      <p:cBhvr>
                                        <p:cTn id="5751" dur="1" fill="hold">
                                          <p:stCondLst>
                                            <p:cond delay="0"/>
                                          </p:stCondLst>
                                        </p:cTn>
                                        <p:tgtEl>
                                          <p:spTgt spid="447"/>
                                        </p:tgtEl>
                                        <p:attrNameLst>
                                          <p:attrName>style.visibility</p:attrName>
                                        </p:attrNameLst>
                                      </p:cBhvr>
                                      <p:to>
                                        <p:strVal val="hidden"/>
                                      </p:to>
                                    </p:set>
                                  </p:childTnLst>
                                </p:cTn>
                              </p:par>
                              <p:par>
                                <p:cTn id="5752" presetID="1" presetClass="exit" presetSubtype="0" fill="hold" grpId="5" nodeType="withEffect">
                                  <p:stCondLst>
                                    <p:cond delay="0"/>
                                  </p:stCondLst>
                                  <p:childTnLst>
                                    <p:set>
                                      <p:cBhvr>
                                        <p:cTn id="5753" dur="1" fill="hold">
                                          <p:stCondLst>
                                            <p:cond delay="0"/>
                                          </p:stCondLst>
                                        </p:cTn>
                                        <p:tgtEl>
                                          <p:spTgt spid="446"/>
                                        </p:tgtEl>
                                        <p:attrNameLst>
                                          <p:attrName>style.visibility</p:attrName>
                                        </p:attrNameLst>
                                      </p:cBhvr>
                                      <p:to>
                                        <p:strVal val="hidden"/>
                                      </p:to>
                                    </p:set>
                                  </p:childTnLst>
                                </p:cTn>
                              </p:par>
                              <p:par>
                                <p:cTn id="5754" presetID="1" presetClass="exit" presetSubtype="0" fill="hold" grpId="5" nodeType="withEffect">
                                  <p:stCondLst>
                                    <p:cond delay="0"/>
                                  </p:stCondLst>
                                  <p:childTnLst>
                                    <p:set>
                                      <p:cBhvr>
                                        <p:cTn id="5755" dur="1" fill="hold">
                                          <p:stCondLst>
                                            <p:cond delay="0"/>
                                          </p:stCondLst>
                                        </p:cTn>
                                        <p:tgtEl>
                                          <p:spTgt spid="449"/>
                                        </p:tgtEl>
                                        <p:attrNameLst>
                                          <p:attrName>style.visibility</p:attrName>
                                        </p:attrNameLst>
                                      </p:cBhvr>
                                      <p:to>
                                        <p:strVal val="hidden"/>
                                      </p:to>
                                    </p:set>
                                  </p:childTnLst>
                                </p:cTn>
                              </p:par>
                              <p:par>
                                <p:cTn id="5756" presetID="1" presetClass="exit" presetSubtype="0" fill="hold" grpId="5" nodeType="withEffect">
                                  <p:stCondLst>
                                    <p:cond delay="0"/>
                                  </p:stCondLst>
                                  <p:childTnLst>
                                    <p:set>
                                      <p:cBhvr>
                                        <p:cTn id="5757" dur="1" fill="hold">
                                          <p:stCondLst>
                                            <p:cond delay="0"/>
                                          </p:stCondLst>
                                        </p:cTn>
                                        <p:tgtEl>
                                          <p:spTgt spid="448"/>
                                        </p:tgtEl>
                                        <p:attrNameLst>
                                          <p:attrName>style.visibility</p:attrName>
                                        </p:attrNameLst>
                                      </p:cBhvr>
                                      <p:to>
                                        <p:strVal val="hidden"/>
                                      </p:to>
                                    </p:set>
                                  </p:childTnLst>
                                </p:cTn>
                              </p:par>
                              <p:par>
                                <p:cTn id="5758" presetID="1" presetClass="exit" presetSubtype="0" fill="hold" grpId="5" nodeType="withEffect">
                                  <p:stCondLst>
                                    <p:cond delay="0"/>
                                  </p:stCondLst>
                                  <p:childTnLst>
                                    <p:set>
                                      <p:cBhvr>
                                        <p:cTn id="5759" dur="1" fill="hold">
                                          <p:stCondLst>
                                            <p:cond delay="0"/>
                                          </p:stCondLst>
                                        </p:cTn>
                                        <p:tgtEl>
                                          <p:spTgt spid="451"/>
                                        </p:tgtEl>
                                        <p:attrNameLst>
                                          <p:attrName>style.visibility</p:attrName>
                                        </p:attrNameLst>
                                      </p:cBhvr>
                                      <p:to>
                                        <p:strVal val="hidden"/>
                                      </p:to>
                                    </p:set>
                                  </p:childTnLst>
                                </p:cTn>
                              </p:par>
                              <p:par>
                                <p:cTn id="5760" presetID="1" presetClass="exit" presetSubtype="0" fill="hold" grpId="5" nodeType="withEffect">
                                  <p:stCondLst>
                                    <p:cond delay="0"/>
                                  </p:stCondLst>
                                  <p:childTnLst>
                                    <p:set>
                                      <p:cBhvr>
                                        <p:cTn id="5761" dur="1" fill="hold">
                                          <p:stCondLst>
                                            <p:cond delay="0"/>
                                          </p:stCondLst>
                                        </p:cTn>
                                        <p:tgtEl>
                                          <p:spTgt spid="450"/>
                                        </p:tgtEl>
                                        <p:attrNameLst>
                                          <p:attrName>style.visibility</p:attrName>
                                        </p:attrNameLst>
                                      </p:cBhvr>
                                      <p:to>
                                        <p:strVal val="hidden"/>
                                      </p:to>
                                    </p:set>
                                  </p:childTnLst>
                                </p:cTn>
                              </p:par>
                              <p:par>
                                <p:cTn id="5762" presetID="1" presetClass="exit" presetSubtype="0" fill="hold" grpId="5" nodeType="withEffect">
                                  <p:stCondLst>
                                    <p:cond delay="0"/>
                                  </p:stCondLst>
                                  <p:childTnLst>
                                    <p:set>
                                      <p:cBhvr>
                                        <p:cTn id="5763" dur="1" fill="hold">
                                          <p:stCondLst>
                                            <p:cond delay="0"/>
                                          </p:stCondLst>
                                        </p:cTn>
                                        <p:tgtEl>
                                          <p:spTgt spid="452"/>
                                        </p:tgtEl>
                                        <p:attrNameLst>
                                          <p:attrName>style.visibility</p:attrName>
                                        </p:attrNameLst>
                                      </p:cBhvr>
                                      <p:to>
                                        <p:strVal val="hidden"/>
                                      </p:to>
                                    </p:set>
                                  </p:childTnLst>
                                </p:cTn>
                              </p:par>
                              <p:par>
                                <p:cTn id="5764" presetID="1" presetClass="exit" presetSubtype="0" fill="hold" grpId="5" nodeType="withEffect">
                                  <p:stCondLst>
                                    <p:cond delay="0"/>
                                  </p:stCondLst>
                                  <p:childTnLst>
                                    <p:set>
                                      <p:cBhvr>
                                        <p:cTn id="5765" dur="1" fill="hold">
                                          <p:stCondLst>
                                            <p:cond delay="0"/>
                                          </p:stCondLst>
                                        </p:cTn>
                                        <p:tgtEl>
                                          <p:spTgt spid="453"/>
                                        </p:tgtEl>
                                        <p:attrNameLst>
                                          <p:attrName>style.visibility</p:attrName>
                                        </p:attrNameLst>
                                      </p:cBhvr>
                                      <p:to>
                                        <p:strVal val="hidden"/>
                                      </p:to>
                                    </p:set>
                                  </p:childTnLst>
                                </p:cTn>
                              </p:par>
                              <p:par>
                                <p:cTn id="5766" presetID="1" presetClass="exit" presetSubtype="0" fill="hold" grpId="5" nodeType="withEffect">
                                  <p:stCondLst>
                                    <p:cond delay="0"/>
                                  </p:stCondLst>
                                  <p:childTnLst>
                                    <p:set>
                                      <p:cBhvr>
                                        <p:cTn id="5767" dur="1" fill="hold">
                                          <p:stCondLst>
                                            <p:cond delay="0"/>
                                          </p:stCondLst>
                                        </p:cTn>
                                        <p:tgtEl>
                                          <p:spTgt spid="455"/>
                                        </p:tgtEl>
                                        <p:attrNameLst>
                                          <p:attrName>style.visibility</p:attrName>
                                        </p:attrNameLst>
                                      </p:cBhvr>
                                      <p:to>
                                        <p:strVal val="hidden"/>
                                      </p:to>
                                    </p:set>
                                  </p:childTnLst>
                                </p:cTn>
                              </p:par>
                              <p:par>
                                <p:cTn id="5768" presetID="1" presetClass="exit" presetSubtype="0" fill="hold" grpId="5" nodeType="withEffect">
                                  <p:stCondLst>
                                    <p:cond delay="0"/>
                                  </p:stCondLst>
                                  <p:childTnLst>
                                    <p:set>
                                      <p:cBhvr>
                                        <p:cTn id="5769" dur="1" fill="hold">
                                          <p:stCondLst>
                                            <p:cond delay="0"/>
                                          </p:stCondLst>
                                        </p:cTn>
                                        <p:tgtEl>
                                          <p:spTgt spid="454"/>
                                        </p:tgtEl>
                                        <p:attrNameLst>
                                          <p:attrName>style.visibility</p:attrName>
                                        </p:attrNameLst>
                                      </p:cBhvr>
                                      <p:to>
                                        <p:strVal val="hidden"/>
                                      </p:to>
                                    </p:set>
                                  </p:childTnLst>
                                </p:cTn>
                              </p:par>
                              <p:par>
                                <p:cTn id="5770" presetID="1" presetClass="exit" presetSubtype="0" fill="hold" grpId="5" nodeType="withEffect">
                                  <p:stCondLst>
                                    <p:cond delay="0"/>
                                  </p:stCondLst>
                                  <p:childTnLst>
                                    <p:set>
                                      <p:cBhvr>
                                        <p:cTn id="5771" dur="1" fill="hold">
                                          <p:stCondLst>
                                            <p:cond delay="0"/>
                                          </p:stCondLst>
                                        </p:cTn>
                                        <p:tgtEl>
                                          <p:spTgt spid="457"/>
                                        </p:tgtEl>
                                        <p:attrNameLst>
                                          <p:attrName>style.visibility</p:attrName>
                                        </p:attrNameLst>
                                      </p:cBhvr>
                                      <p:to>
                                        <p:strVal val="hidden"/>
                                      </p:to>
                                    </p:set>
                                  </p:childTnLst>
                                </p:cTn>
                              </p:par>
                              <p:par>
                                <p:cTn id="5772" presetID="1" presetClass="exit" presetSubtype="0" fill="hold" grpId="5" nodeType="withEffect">
                                  <p:stCondLst>
                                    <p:cond delay="0"/>
                                  </p:stCondLst>
                                  <p:childTnLst>
                                    <p:set>
                                      <p:cBhvr>
                                        <p:cTn id="5773" dur="1" fill="hold">
                                          <p:stCondLst>
                                            <p:cond delay="0"/>
                                          </p:stCondLst>
                                        </p:cTn>
                                        <p:tgtEl>
                                          <p:spTgt spid="456"/>
                                        </p:tgtEl>
                                        <p:attrNameLst>
                                          <p:attrName>style.visibility</p:attrName>
                                        </p:attrNameLst>
                                      </p:cBhvr>
                                      <p:to>
                                        <p:strVal val="hidden"/>
                                      </p:to>
                                    </p:set>
                                  </p:childTnLst>
                                </p:cTn>
                              </p:par>
                              <p:par>
                                <p:cTn id="5774" presetID="1" presetClass="exit" presetSubtype="0" fill="hold" grpId="5" nodeType="withEffect">
                                  <p:stCondLst>
                                    <p:cond delay="0"/>
                                  </p:stCondLst>
                                  <p:childTnLst>
                                    <p:set>
                                      <p:cBhvr>
                                        <p:cTn id="5775" dur="1" fill="hold">
                                          <p:stCondLst>
                                            <p:cond delay="0"/>
                                          </p:stCondLst>
                                        </p:cTn>
                                        <p:tgtEl>
                                          <p:spTgt spid="459"/>
                                        </p:tgtEl>
                                        <p:attrNameLst>
                                          <p:attrName>style.visibility</p:attrName>
                                        </p:attrNameLst>
                                      </p:cBhvr>
                                      <p:to>
                                        <p:strVal val="hidden"/>
                                      </p:to>
                                    </p:set>
                                  </p:childTnLst>
                                </p:cTn>
                              </p:par>
                              <p:par>
                                <p:cTn id="5776" presetID="1" presetClass="exit" presetSubtype="0" fill="hold" grpId="5" nodeType="withEffect">
                                  <p:stCondLst>
                                    <p:cond delay="0"/>
                                  </p:stCondLst>
                                  <p:childTnLst>
                                    <p:set>
                                      <p:cBhvr>
                                        <p:cTn id="5777" dur="1" fill="hold">
                                          <p:stCondLst>
                                            <p:cond delay="0"/>
                                          </p:stCondLst>
                                        </p:cTn>
                                        <p:tgtEl>
                                          <p:spTgt spid="458"/>
                                        </p:tgtEl>
                                        <p:attrNameLst>
                                          <p:attrName>style.visibility</p:attrName>
                                        </p:attrNameLst>
                                      </p:cBhvr>
                                      <p:to>
                                        <p:strVal val="hidden"/>
                                      </p:to>
                                    </p:set>
                                  </p:childTnLst>
                                </p:cTn>
                              </p:par>
                              <p:par>
                                <p:cTn id="5778" presetID="1" presetClass="exit" presetSubtype="0" fill="hold" grpId="5" nodeType="withEffect">
                                  <p:stCondLst>
                                    <p:cond delay="0"/>
                                  </p:stCondLst>
                                  <p:childTnLst>
                                    <p:set>
                                      <p:cBhvr>
                                        <p:cTn id="5779" dur="1" fill="hold">
                                          <p:stCondLst>
                                            <p:cond delay="0"/>
                                          </p:stCondLst>
                                        </p:cTn>
                                        <p:tgtEl>
                                          <p:spTgt spid="461"/>
                                        </p:tgtEl>
                                        <p:attrNameLst>
                                          <p:attrName>style.visibility</p:attrName>
                                        </p:attrNameLst>
                                      </p:cBhvr>
                                      <p:to>
                                        <p:strVal val="hidden"/>
                                      </p:to>
                                    </p:set>
                                  </p:childTnLst>
                                </p:cTn>
                              </p:par>
                              <p:par>
                                <p:cTn id="5780" presetID="1" presetClass="exit" presetSubtype="0" fill="hold" grpId="5" nodeType="withEffect">
                                  <p:stCondLst>
                                    <p:cond delay="0"/>
                                  </p:stCondLst>
                                  <p:childTnLst>
                                    <p:set>
                                      <p:cBhvr>
                                        <p:cTn id="5781" dur="1" fill="hold">
                                          <p:stCondLst>
                                            <p:cond delay="0"/>
                                          </p:stCondLst>
                                        </p:cTn>
                                        <p:tgtEl>
                                          <p:spTgt spid="460"/>
                                        </p:tgtEl>
                                        <p:attrNameLst>
                                          <p:attrName>style.visibility</p:attrName>
                                        </p:attrNameLst>
                                      </p:cBhvr>
                                      <p:to>
                                        <p:strVal val="hidden"/>
                                      </p:to>
                                    </p:set>
                                  </p:childTnLst>
                                </p:cTn>
                              </p:par>
                              <p:par>
                                <p:cTn id="5782" presetID="1" presetClass="exit" presetSubtype="0" fill="hold" grpId="5" nodeType="withEffect">
                                  <p:stCondLst>
                                    <p:cond delay="0"/>
                                  </p:stCondLst>
                                  <p:childTnLst>
                                    <p:set>
                                      <p:cBhvr>
                                        <p:cTn id="5783" dur="1" fill="hold">
                                          <p:stCondLst>
                                            <p:cond delay="0"/>
                                          </p:stCondLst>
                                        </p:cTn>
                                        <p:tgtEl>
                                          <p:spTgt spid="463"/>
                                        </p:tgtEl>
                                        <p:attrNameLst>
                                          <p:attrName>style.visibility</p:attrName>
                                        </p:attrNameLst>
                                      </p:cBhvr>
                                      <p:to>
                                        <p:strVal val="hidden"/>
                                      </p:to>
                                    </p:set>
                                  </p:childTnLst>
                                </p:cTn>
                              </p:par>
                              <p:par>
                                <p:cTn id="5784" presetID="1" presetClass="exit" presetSubtype="0" fill="hold" grpId="5" nodeType="withEffect">
                                  <p:stCondLst>
                                    <p:cond delay="0"/>
                                  </p:stCondLst>
                                  <p:childTnLst>
                                    <p:set>
                                      <p:cBhvr>
                                        <p:cTn id="5785" dur="1" fill="hold">
                                          <p:stCondLst>
                                            <p:cond delay="0"/>
                                          </p:stCondLst>
                                        </p:cTn>
                                        <p:tgtEl>
                                          <p:spTgt spid="462"/>
                                        </p:tgtEl>
                                        <p:attrNameLst>
                                          <p:attrName>style.visibility</p:attrName>
                                        </p:attrNameLst>
                                      </p:cBhvr>
                                      <p:to>
                                        <p:strVal val="hidden"/>
                                      </p:to>
                                    </p:set>
                                  </p:childTnLst>
                                </p:cTn>
                              </p:par>
                              <p:par>
                                <p:cTn id="5786" presetID="1" presetClass="exit" presetSubtype="0" fill="hold" grpId="5" nodeType="withEffect">
                                  <p:stCondLst>
                                    <p:cond delay="0"/>
                                  </p:stCondLst>
                                  <p:childTnLst>
                                    <p:set>
                                      <p:cBhvr>
                                        <p:cTn id="5787" dur="1" fill="hold">
                                          <p:stCondLst>
                                            <p:cond delay="0"/>
                                          </p:stCondLst>
                                        </p:cTn>
                                        <p:tgtEl>
                                          <p:spTgt spid="465"/>
                                        </p:tgtEl>
                                        <p:attrNameLst>
                                          <p:attrName>style.visibility</p:attrName>
                                        </p:attrNameLst>
                                      </p:cBhvr>
                                      <p:to>
                                        <p:strVal val="hidden"/>
                                      </p:to>
                                    </p:set>
                                  </p:childTnLst>
                                </p:cTn>
                              </p:par>
                              <p:par>
                                <p:cTn id="5788" presetID="1" presetClass="exit" presetSubtype="0" fill="hold" grpId="5" nodeType="withEffect">
                                  <p:stCondLst>
                                    <p:cond delay="0"/>
                                  </p:stCondLst>
                                  <p:childTnLst>
                                    <p:set>
                                      <p:cBhvr>
                                        <p:cTn id="5789" dur="1" fill="hold">
                                          <p:stCondLst>
                                            <p:cond delay="0"/>
                                          </p:stCondLst>
                                        </p:cTn>
                                        <p:tgtEl>
                                          <p:spTgt spid="464"/>
                                        </p:tgtEl>
                                        <p:attrNameLst>
                                          <p:attrName>style.visibility</p:attrName>
                                        </p:attrNameLst>
                                      </p:cBhvr>
                                      <p:to>
                                        <p:strVal val="hidden"/>
                                      </p:to>
                                    </p:set>
                                  </p:childTnLst>
                                </p:cTn>
                              </p:par>
                              <p:par>
                                <p:cTn id="5790" presetID="1" presetClass="exit" presetSubtype="0" fill="hold" grpId="5" nodeType="withEffect">
                                  <p:stCondLst>
                                    <p:cond delay="0"/>
                                  </p:stCondLst>
                                  <p:childTnLst>
                                    <p:set>
                                      <p:cBhvr>
                                        <p:cTn id="5791" dur="1" fill="hold">
                                          <p:stCondLst>
                                            <p:cond delay="0"/>
                                          </p:stCondLst>
                                        </p:cTn>
                                        <p:tgtEl>
                                          <p:spTgt spid="467"/>
                                        </p:tgtEl>
                                        <p:attrNameLst>
                                          <p:attrName>style.visibility</p:attrName>
                                        </p:attrNameLst>
                                      </p:cBhvr>
                                      <p:to>
                                        <p:strVal val="hidden"/>
                                      </p:to>
                                    </p:set>
                                  </p:childTnLst>
                                </p:cTn>
                              </p:par>
                              <p:par>
                                <p:cTn id="5792" presetID="1" presetClass="exit" presetSubtype="0" fill="hold" grpId="5" nodeType="withEffect">
                                  <p:stCondLst>
                                    <p:cond delay="0"/>
                                  </p:stCondLst>
                                  <p:childTnLst>
                                    <p:set>
                                      <p:cBhvr>
                                        <p:cTn id="5793" dur="1" fill="hold">
                                          <p:stCondLst>
                                            <p:cond delay="0"/>
                                          </p:stCondLst>
                                        </p:cTn>
                                        <p:tgtEl>
                                          <p:spTgt spid="466"/>
                                        </p:tgtEl>
                                        <p:attrNameLst>
                                          <p:attrName>style.visibility</p:attrName>
                                        </p:attrNameLst>
                                      </p:cBhvr>
                                      <p:to>
                                        <p:strVal val="hidden"/>
                                      </p:to>
                                    </p:set>
                                  </p:childTnLst>
                                </p:cTn>
                              </p:par>
                              <p:par>
                                <p:cTn id="5794" presetID="1" presetClass="exit" presetSubtype="0" fill="hold" grpId="5" nodeType="withEffect">
                                  <p:stCondLst>
                                    <p:cond delay="0"/>
                                  </p:stCondLst>
                                  <p:childTnLst>
                                    <p:set>
                                      <p:cBhvr>
                                        <p:cTn id="5795" dur="1" fill="hold">
                                          <p:stCondLst>
                                            <p:cond delay="0"/>
                                          </p:stCondLst>
                                        </p:cTn>
                                        <p:tgtEl>
                                          <p:spTgt spid="469"/>
                                        </p:tgtEl>
                                        <p:attrNameLst>
                                          <p:attrName>style.visibility</p:attrName>
                                        </p:attrNameLst>
                                      </p:cBhvr>
                                      <p:to>
                                        <p:strVal val="hidden"/>
                                      </p:to>
                                    </p:set>
                                  </p:childTnLst>
                                </p:cTn>
                              </p:par>
                              <p:par>
                                <p:cTn id="5796" presetID="1" presetClass="exit" presetSubtype="0" fill="hold" grpId="5" nodeType="withEffect">
                                  <p:stCondLst>
                                    <p:cond delay="0"/>
                                  </p:stCondLst>
                                  <p:childTnLst>
                                    <p:set>
                                      <p:cBhvr>
                                        <p:cTn id="5797" dur="1" fill="hold">
                                          <p:stCondLst>
                                            <p:cond delay="0"/>
                                          </p:stCondLst>
                                        </p:cTn>
                                        <p:tgtEl>
                                          <p:spTgt spid="468"/>
                                        </p:tgtEl>
                                        <p:attrNameLst>
                                          <p:attrName>style.visibility</p:attrName>
                                        </p:attrNameLst>
                                      </p:cBhvr>
                                      <p:to>
                                        <p:strVal val="hidden"/>
                                      </p:to>
                                    </p:set>
                                  </p:childTnLst>
                                </p:cTn>
                              </p:par>
                              <p:par>
                                <p:cTn id="5798" presetID="1" presetClass="exit" presetSubtype="0" fill="hold" grpId="5" nodeType="withEffect">
                                  <p:stCondLst>
                                    <p:cond delay="0"/>
                                  </p:stCondLst>
                                  <p:childTnLst>
                                    <p:set>
                                      <p:cBhvr>
                                        <p:cTn id="5799" dur="1" fill="hold">
                                          <p:stCondLst>
                                            <p:cond delay="0"/>
                                          </p:stCondLst>
                                        </p:cTn>
                                        <p:tgtEl>
                                          <p:spTgt spid="471"/>
                                        </p:tgtEl>
                                        <p:attrNameLst>
                                          <p:attrName>style.visibility</p:attrName>
                                        </p:attrNameLst>
                                      </p:cBhvr>
                                      <p:to>
                                        <p:strVal val="hidden"/>
                                      </p:to>
                                    </p:set>
                                  </p:childTnLst>
                                </p:cTn>
                              </p:par>
                              <p:par>
                                <p:cTn id="5800" presetID="1" presetClass="exit" presetSubtype="0" fill="hold" grpId="5" nodeType="withEffect">
                                  <p:stCondLst>
                                    <p:cond delay="0"/>
                                  </p:stCondLst>
                                  <p:childTnLst>
                                    <p:set>
                                      <p:cBhvr>
                                        <p:cTn id="5801" dur="1" fill="hold">
                                          <p:stCondLst>
                                            <p:cond delay="0"/>
                                          </p:stCondLst>
                                        </p:cTn>
                                        <p:tgtEl>
                                          <p:spTgt spid="470"/>
                                        </p:tgtEl>
                                        <p:attrNameLst>
                                          <p:attrName>style.visibility</p:attrName>
                                        </p:attrNameLst>
                                      </p:cBhvr>
                                      <p:to>
                                        <p:strVal val="hidden"/>
                                      </p:to>
                                    </p:set>
                                  </p:childTnLst>
                                </p:cTn>
                              </p:par>
                              <p:par>
                                <p:cTn id="5802" presetID="1" presetClass="exit" presetSubtype="0" fill="hold" grpId="5" nodeType="withEffect">
                                  <p:stCondLst>
                                    <p:cond delay="0"/>
                                  </p:stCondLst>
                                  <p:childTnLst>
                                    <p:set>
                                      <p:cBhvr>
                                        <p:cTn id="5803" dur="1" fill="hold">
                                          <p:stCondLst>
                                            <p:cond delay="0"/>
                                          </p:stCondLst>
                                        </p:cTn>
                                        <p:tgtEl>
                                          <p:spTgt spid="472"/>
                                        </p:tgtEl>
                                        <p:attrNameLst>
                                          <p:attrName>style.visibility</p:attrName>
                                        </p:attrNameLst>
                                      </p:cBhvr>
                                      <p:to>
                                        <p:strVal val="hidden"/>
                                      </p:to>
                                    </p:set>
                                  </p:childTnLst>
                                </p:cTn>
                              </p:par>
                              <p:par>
                                <p:cTn id="5804" presetID="1" presetClass="exit" presetSubtype="0" fill="hold" grpId="5" nodeType="withEffect">
                                  <p:stCondLst>
                                    <p:cond delay="0"/>
                                  </p:stCondLst>
                                  <p:childTnLst>
                                    <p:set>
                                      <p:cBhvr>
                                        <p:cTn id="5805" dur="1" fill="hold">
                                          <p:stCondLst>
                                            <p:cond delay="0"/>
                                          </p:stCondLst>
                                        </p:cTn>
                                        <p:tgtEl>
                                          <p:spTgt spid="473"/>
                                        </p:tgtEl>
                                        <p:attrNameLst>
                                          <p:attrName>style.visibility</p:attrName>
                                        </p:attrNameLst>
                                      </p:cBhvr>
                                      <p:to>
                                        <p:strVal val="hidden"/>
                                      </p:to>
                                    </p:set>
                                  </p:childTnLst>
                                </p:cTn>
                              </p:par>
                              <p:par>
                                <p:cTn id="5806" presetID="1" presetClass="exit" presetSubtype="0" fill="hold" grpId="5" nodeType="withEffect">
                                  <p:stCondLst>
                                    <p:cond delay="0"/>
                                  </p:stCondLst>
                                  <p:childTnLst>
                                    <p:set>
                                      <p:cBhvr>
                                        <p:cTn id="5807" dur="1" fill="hold">
                                          <p:stCondLst>
                                            <p:cond delay="0"/>
                                          </p:stCondLst>
                                        </p:cTn>
                                        <p:tgtEl>
                                          <p:spTgt spid="475"/>
                                        </p:tgtEl>
                                        <p:attrNameLst>
                                          <p:attrName>style.visibility</p:attrName>
                                        </p:attrNameLst>
                                      </p:cBhvr>
                                      <p:to>
                                        <p:strVal val="hidden"/>
                                      </p:to>
                                    </p:set>
                                  </p:childTnLst>
                                </p:cTn>
                              </p:par>
                              <p:par>
                                <p:cTn id="5808" presetID="1" presetClass="exit" presetSubtype="0" fill="hold" grpId="5" nodeType="withEffect">
                                  <p:stCondLst>
                                    <p:cond delay="0"/>
                                  </p:stCondLst>
                                  <p:childTnLst>
                                    <p:set>
                                      <p:cBhvr>
                                        <p:cTn id="5809" dur="1" fill="hold">
                                          <p:stCondLst>
                                            <p:cond delay="0"/>
                                          </p:stCondLst>
                                        </p:cTn>
                                        <p:tgtEl>
                                          <p:spTgt spid="474"/>
                                        </p:tgtEl>
                                        <p:attrNameLst>
                                          <p:attrName>style.visibility</p:attrName>
                                        </p:attrNameLst>
                                      </p:cBhvr>
                                      <p:to>
                                        <p:strVal val="hidden"/>
                                      </p:to>
                                    </p:set>
                                  </p:childTnLst>
                                </p:cTn>
                              </p:par>
                              <p:par>
                                <p:cTn id="5810" presetID="1" presetClass="exit" presetSubtype="0" fill="hold" grpId="5" nodeType="withEffect">
                                  <p:stCondLst>
                                    <p:cond delay="0"/>
                                  </p:stCondLst>
                                  <p:childTnLst>
                                    <p:set>
                                      <p:cBhvr>
                                        <p:cTn id="5811" dur="1" fill="hold">
                                          <p:stCondLst>
                                            <p:cond delay="0"/>
                                          </p:stCondLst>
                                        </p:cTn>
                                        <p:tgtEl>
                                          <p:spTgt spid="477"/>
                                        </p:tgtEl>
                                        <p:attrNameLst>
                                          <p:attrName>style.visibility</p:attrName>
                                        </p:attrNameLst>
                                      </p:cBhvr>
                                      <p:to>
                                        <p:strVal val="hidden"/>
                                      </p:to>
                                    </p:set>
                                  </p:childTnLst>
                                </p:cTn>
                              </p:par>
                              <p:par>
                                <p:cTn id="5812" presetID="1" presetClass="exit" presetSubtype="0" fill="hold" grpId="5" nodeType="withEffect">
                                  <p:stCondLst>
                                    <p:cond delay="0"/>
                                  </p:stCondLst>
                                  <p:childTnLst>
                                    <p:set>
                                      <p:cBhvr>
                                        <p:cTn id="5813" dur="1" fill="hold">
                                          <p:stCondLst>
                                            <p:cond delay="0"/>
                                          </p:stCondLst>
                                        </p:cTn>
                                        <p:tgtEl>
                                          <p:spTgt spid="476"/>
                                        </p:tgtEl>
                                        <p:attrNameLst>
                                          <p:attrName>style.visibility</p:attrName>
                                        </p:attrNameLst>
                                      </p:cBhvr>
                                      <p:to>
                                        <p:strVal val="hidden"/>
                                      </p:to>
                                    </p:set>
                                  </p:childTnLst>
                                </p:cTn>
                              </p:par>
                              <p:par>
                                <p:cTn id="5814" presetID="1" presetClass="exit" presetSubtype="0" fill="hold" grpId="5" nodeType="withEffect">
                                  <p:stCondLst>
                                    <p:cond delay="0"/>
                                  </p:stCondLst>
                                  <p:childTnLst>
                                    <p:set>
                                      <p:cBhvr>
                                        <p:cTn id="5815" dur="1" fill="hold">
                                          <p:stCondLst>
                                            <p:cond delay="0"/>
                                          </p:stCondLst>
                                        </p:cTn>
                                        <p:tgtEl>
                                          <p:spTgt spid="479"/>
                                        </p:tgtEl>
                                        <p:attrNameLst>
                                          <p:attrName>style.visibility</p:attrName>
                                        </p:attrNameLst>
                                      </p:cBhvr>
                                      <p:to>
                                        <p:strVal val="hidden"/>
                                      </p:to>
                                    </p:set>
                                  </p:childTnLst>
                                </p:cTn>
                              </p:par>
                              <p:par>
                                <p:cTn id="5816" presetID="1" presetClass="exit" presetSubtype="0" fill="hold" grpId="5" nodeType="withEffect">
                                  <p:stCondLst>
                                    <p:cond delay="0"/>
                                  </p:stCondLst>
                                  <p:childTnLst>
                                    <p:set>
                                      <p:cBhvr>
                                        <p:cTn id="5817" dur="1" fill="hold">
                                          <p:stCondLst>
                                            <p:cond delay="0"/>
                                          </p:stCondLst>
                                        </p:cTn>
                                        <p:tgtEl>
                                          <p:spTgt spid="478"/>
                                        </p:tgtEl>
                                        <p:attrNameLst>
                                          <p:attrName>style.visibility</p:attrName>
                                        </p:attrNameLst>
                                      </p:cBhvr>
                                      <p:to>
                                        <p:strVal val="hidden"/>
                                      </p:to>
                                    </p:set>
                                  </p:childTnLst>
                                </p:cTn>
                              </p:par>
                              <p:par>
                                <p:cTn id="5818" presetID="1" presetClass="exit" presetSubtype="0" fill="hold" grpId="5" nodeType="withEffect">
                                  <p:stCondLst>
                                    <p:cond delay="0"/>
                                  </p:stCondLst>
                                  <p:childTnLst>
                                    <p:set>
                                      <p:cBhvr>
                                        <p:cTn id="5819" dur="1" fill="hold">
                                          <p:stCondLst>
                                            <p:cond delay="0"/>
                                          </p:stCondLst>
                                        </p:cTn>
                                        <p:tgtEl>
                                          <p:spTgt spid="481"/>
                                        </p:tgtEl>
                                        <p:attrNameLst>
                                          <p:attrName>style.visibility</p:attrName>
                                        </p:attrNameLst>
                                      </p:cBhvr>
                                      <p:to>
                                        <p:strVal val="hidden"/>
                                      </p:to>
                                    </p:set>
                                  </p:childTnLst>
                                </p:cTn>
                              </p:par>
                              <p:par>
                                <p:cTn id="5820" presetID="1" presetClass="exit" presetSubtype="0" fill="hold" grpId="5" nodeType="withEffect">
                                  <p:stCondLst>
                                    <p:cond delay="0"/>
                                  </p:stCondLst>
                                  <p:childTnLst>
                                    <p:set>
                                      <p:cBhvr>
                                        <p:cTn id="5821" dur="1" fill="hold">
                                          <p:stCondLst>
                                            <p:cond delay="0"/>
                                          </p:stCondLst>
                                        </p:cTn>
                                        <p:tgtEl>
                                          <p:spTgt spid="480"/>
                                        </p:tgtEl>
                                        <p:attrNameLst>
                                          <p:attrName>style.visibility</p:attrName>
                                        </p:attrNameLst>
                                      </p:cBhvr>
                                      <p:to>
                                        <p:strVal val="hidden"/>
                                      </p:to>
                                    </p:set>
                                  </p:childTnLst>
                                </p:cTn>
                              </p:par>
                              <p:par>
                                <p:cTn id="5822" presetID="1" presetClass="exit" presetSubtype="0" fill="hold" grpId="5" nodeType="withEffect">
                                  <p:stCondLst>
                                    <p:cond delay="0"/>
                                  </p:stCondLst>
                                  <p:childTnLst>
                                    <p:set>
                                      <p:cBhvr>
                                        <p:cTn id="5823" dur="1" fill="hold">
                                          <p:stCondLst>
                                            <p:cond delay="0"/>
                                          </p:stCondLst>
                                        </p:cTn>
                                        <p:tgtEl>
                                          <p:spTgt spid="483"/>
                                        </p:tgtEl>
                                        <p:attrNameLst>
                                          <p:attrName>style.visibility</p:attrName>
                                        </p:attrNameLst>
                                      </p:cBhvr>
                                      <p:to>
                                        <p:strVal val="hidden"/>
                                      </p:to>
                                    </p:set>
                                  </p:childTnLst>
                                </p:cTn>
                              </p:par>
                              <p:par>
                                <p:cTn id="5824" presetID="1" presetClass="exit" presetSubtype="0" fill="hold" grpId="5" nodeType="withEffect">
                                  <p:stCondLst>
                                    <p:cond delay="0"/>
                                  </p:stCondLst>
                                  <p:childTnLst>
                                    <p:set>
                                      <p:cBhvr>
                                        <p:cTn id="5825" dur="1" fill="hold">
                                          <p:stCondLst>
                                            <p:cond delay="0"/>
                                          </p:stCondLst>
                                        </p:cTn>
                                        <p:tgtEl>
                                          <p:spTgt spid="482"/>
                                        </p:tgtEl>
                                        <p:attrNameLst>
                                          <p:attrName>style.visibility</p:attrName>
                                        </p:attrNameLst>
                                      </p:cBhvr>
                                      <p:to>
                                        <p:strVal val="hidden"/>
                                      </p:to>
                                    </p:set>
                                  </p:childTnLst>
                                </p:cTn>
                              </p:par>
                              <p:par>
                                <p:cTn id="5826" presetID="1" presetClass="exit" presetSubtype="0" fill="hold" grpId="5" nodeType="withEffect">
                                  <p:stCondLst>
                                    <p:cond delay="0"/>
                                  </p:stCondLst>
                                  <p:childTnLst>
                                    <p:set>
                                      <p:cBhvr>
                                        <p:cTn id="5827" dur="1" fill="hold">
                                          <p:stCondLst>
                                            <p:cond delay="0"/>
                                          </p:stCondLst>
                                        </p:cTn>
                                        <p:tgtEl>
                                          <p:spTgt spid="485"/>
                                        </p:tgtEl>
                                        <p:attrNameLst>
                                          <p:attrName>style.visibility</p:attrName>
                                        </p:attrNameLst>
                                      </p:cBhvr>
                                      <p:to>
                                        <p:strVal val="hidden"/>
                                      </p:to>
                                    </p:set>
                                  </p:childTnLst>
                                </p:cTn>
                              </p:par>
                              <p:par>
                                <p:cTn id="5828" presetID="1" presetClass="exit" presetSubtype="0" fill="hold" grpId="5" nodeType="withEffect">
                                  <p:stCondLst>
                                    <p:cond delay="0"/>
                                  </p:stCondLst>
                                  <p:childTnLst>
                                    <p:set>
                                      <p:cBhvr>
                                        <p:cTn id="5829" dur="1" fill="hold">
                                          <p:stCondLst>
                                            <p:cond delay="0"/>
                                          </p:stCondLst>
                                        </p:cTn>
                                        <p:tgtEl>
                                          <p:spTgt spid="484"/>
                                        </p:tgtEl>
                                        <p:attrNameLst>
                                          <p:attrName>style.visibility</p:attrName>
                                        </p:attrNameLst>
                                      </p:cBhvr>
                                      <p:to>
                                        <p:strVal val="hidden"/>
                                      </p:to>
                                    </p:set>
                                  </p:childTnLst>
                                </p:cTn>
                              </p:par>
                              <p:par>
                                <p:cTn id="5830" presetID="1" presetClass="exit" presetSubtype="0" fill="hold" grpId="5" nodeType="withEffect">
                                  <p:stCondLst>
                                    <p:cond delay="0"/>
                                  </p:stCondLst>
                                  <p:childTnLst>
                                    <p:set>
                                      <p:cBhvr>
                                        <p:cTn id="5831" dur="1" fill="hold">
                                          <p:stCondLst>
                                            <p:cond delay="0"/>
                                          </p:stCondLst>
                                        </p:cTn>
                                        <p:tgtEl>
                                          <p:spTgt spid="487"/>
                                        </p:tgtEl>
                                        <p:attrNameLst>
                                          <p:attrName>style.visibility</p:attrName>
                                        </p:attrNameLst>
                                      </p:cBhvr>
                                      <p:to>
                                        <p:strVal val="hidden"/>
                                      </p:to>
                                    </p:set>
                                  </p:childTnLst>
                                </p:cTn>
                              </p:par>
                              <p:par>
                                <p:cTn id="5832" presetID="1" presetClass="exit" presetSubtype="0" fill="hold" grpId="5" nodeType="withEffect">
                                  <p:stCondLst>
                                    <p:cond delay="0"/>
                                  </p:stCondLst>
                                  <p:childTnLst>
                                    <p:set>
                                      <p:cBhvr>
                                        <p:cTn id="5833" dur="1" fill="hold">
                                          <p:stCondLst>
                                            <p:cond delay="0"/>
                                          </p:stCondLst>
                                        </p:cTn>
                                        <p:tgtEl>
                                          <p:spTgt spid="486"/>
                                        </p:tgtEl>
                                        <p:attrNameLst>
                                          <p:attrName>style.visibility</p:attrName>
                                        </p:attrNameLst>
                                      </p:cBhvr>
                                      <p:to>
                                        <p:strVal val="hidden"/>
                                      </p:to>
                                    </p:set>
                                  </p:childTnLst>
                                </p:cTn>
                              </p:par>
                              <p:par>
                                <p:cTn id="5834" presetID="1" presetClass="exit" presetSubtype="0" fill="hold" grpId="5" nodeType="withEffect">
                                  <p:stCondLst>
                                    <p:cond delay="0"/>
                                  </p:stCondLst>
                                  <p:childTnLst>
                                    <p:set>
                                      <p:cBhvr>
                                        <p:cTn id="5835" dur="1" fill="hold">
                                          <p:stCondLst>
                                            <p:cond delay="0"/>
                                          </p:stCondLst>
                                        </p:cTn>
                                        <p:tgtEl>
                                          <p:spTgt spid="489"/>
                                        </p:tgtEl>
                                        <p:attrNameLst>
                                          <p:attrName>style.visibility</p:attrName>
                                        </p:attrNameLst>
                                      </p:cBhvr>
                                      <p:to>
                                        <p:strVal val="hidden"/>
                                      </p:to>
                                    </p:set>
                                  </p:childTnLst>
                                </p:cTn>
                              </p:par>
                              <p:par>
                                <p:cTn id="5836" presetID="1" presetClass="exit" presetSubtype="0" fill="hold" grpId="5" nodeType="withEffect">
                                  <p:stCondLst>
                                    <p:cond delay="0"/>
                                  </p:stCondLst>
                                  <p:childTnLst>
                                    <p:set>
                                      <p:cBhvr>
                                        <p:cTn id="5837" dur="1" fill="hold">
                                          <p:stCondLst>
                                            <p:cond delay="0"/>
                                          </p:stCondLst>
                                        </p:cTn>
                                        <p:tgtEl>
                                          <p:spTgt spid="488"/>
                                        </p:tgtEl>
                                        <p:attrNameLst>
                                          <p:attrName>style.visibility</p:attrName>
                                        </p:attrNameLst>
                                      </p:cBhvr>
                                      <p:to>
                                        <p:strVal val="hidden"/>
                                      </p:to>
                                    </p:set>
                                  </p:childTnLst>
                                </p:cTn>
                              </p:par>
                              <p:par>
                                <p:cTn id="5838" presetID="1" presetClass="exit" presetSubtype="0" fill="hold" grpId="5" nodeType="withEffect">
                                  <p:stCondLst>
                                    <p:cond delay="0"/>
                                  </p:stCondLst>
                                  <p:childTnLst>
                                    <p:set>
                                      <p:cBhvr>
                                        <p:cTn id="5839" dur="1" fill="hold">
                                          <p:stCondLst>
                                            <p:cond delay="0"/>
                                          </p:stCondLst>
                                        </p:cTn>
                                        <p:tgtEl>
                                          <p:spTgt spid="491"/>
                                        </p:tgtEl>
                                        <p:attrNameLst>
                                          <p:attrName>style.visibility</p:attrName>
                                        </p:attrNameLst>
                                      </p:cBhvr>
                                      <p:to>
                                        <p:strVal val="hidden"/>
                                      </p:to>
                                    </p:set>
                                  </p:childTnLst>
                                </p:cTn>
                              </p:par>
                              <p:par>
                                <p:cTn id="5840" presetID="1" presetClass="exit" presetSubtype="0" fill="hold" grpId="5" nodeType="withEffect">
                                  <p:stCondLst>
                                    <p:cond delay="0"/>
                                  </p:stCondLst>
                                  <p:childTnLst>
                                    <p:set>
                                      <p:cBhvr>
                                        <p:cTn id="5841" dur="1" fill="hold">
                                          <p:stCondLst>
                                            <p:cond delay="0"/>
                                          </p:stCondLst>
                                        </p:cTn>
                                        <p:tgtEl>
                                          <p:spTgt spid="490"/>
                                        </p:tgtEl>
                                        <p:attrNameLst>
                                          <p:attrName>style.visibility</p:attrName>
                                        </p:attrNameLst>
                                      </p:cBhvr>
                                      <p:to>
                                        <p:strVal val="hidden"/>
                                      </p:to>
                                    </p:set>
                                  </p:childTnLst>
                                </p:cTn>
                              </p:par>
                              <p:par>
                                <p:cTn id="5842" presetID="1" presetClass="exit" presetSubtype="0" fill="hold" grpId="5" nodeType="withEffect">
                                  <p:stCondLst>
                                    <p:cond delay="0"/>
                                  </p:stCondLst>
                                  <p:childTnLst>
                                    <p:set>
                                      <p:cBhvr>
                                        <p:cTn id="5843" dur="1" fill="hold">
                                          <p:stCondLst>
                                            <p:cond delay="0"/>
                                          </p:stCondLst>
                                        </p:cTn>
                                        <p:tgtEl>
                                          <p:spTgt spid="492"/>
                                        </p:tgtEl>
                                        <p:attrNameLst>
                                          <p:attrName>style.visibility</p:attrName>
                                        </p:attrNameLst>
                                      </p:cBhvr>
                                      <p:to>
                                        <p:strVal val="hidden"/>
                                      </p:to>
                                    </p:set>
                                  </p:childTnLst>
                                </p:cTn>
                              </p:par>
                              <p:par>
                                <p:cTn id="5844" presetID="1" presetClass="exit" presetSubtype="0" fill="hold" grpId="5" nodeType="withEffect">
                                  <p:stCondLst>
                                    <p:cond delay="0"/>
                                  </p:stCondLst>
                                  <p:childTnLst>
                                    <p:set>
                                      <p:cBhvr>
                                        <p:cTn id="5845" dur="1" fill="hold">
                                          <p:stCondLst>
                                            <p:cond delay="0"/>
                                          </p:stCondLst>
                                        </p:cTn>
                                        <p:tgtEl>
                                          <p:spTgt spid="493"/>
                                        </p:tgtEl>
                                        <p:attrNameLst>
                                          <p:attrName>style.visibility</p:attrName>
                                        </p:attrNameLst>
                                      </p:cBhvr>
                                      <p:to>
                                        <p:strVal val="hidden"/>
                                      </p:to>
                                    </p:set>
                                  </p:childTnLst>
                                </p:cTn>
                              </p:par>
                              <p:par>
                                <p:cTn id="5846" presetID="1" presetClass="exit" presetSubtype="0" fill="hold" grpId="5" nodeType="withEffect">
                                  <p:stCondLst>
                                    <p:cond delay="0"/>
                                  </p:stCondLst>
                                  <p:childTnLst>
                                    <p:set>
                                      <p:cBhvr>
                                        <p:cTn id="5847" dur="1" fill="hold">
                                          <p:stCondLst>
                                            <p:cond delay="0"/>
                                          </p:stCondLst>
                                        </p:cTn>
                                        <p:tgtEl>
                                          <p:spTgt spid="495"/>
                                        </p:tgtEl>
                                        <p:attrNameLst>
                                          <p:attrName>style.visibility</p:attrName>
                                        </p:attrNameLst>
                                      </p:cBhvr>
                                      <p:to>
                                        <p:strVal val="hidden"/>
                                      </p:to>
                                    </p:set>
                                  </p:childTnLst>
                                </p:cTn>
                              </p:par>
                              <p:par>
                                <p:cTn id="5848" presetID="1" presetClass="exit" presetSubtype="0" fill="hold" grpId="5" nodeType="withEffect">
                                  <p:stCondLst>
                                    <p:cond delay="0"/>
                                  </p:stCondLst>
                                  <p:childTnLst>
                                    <p:set>
                                      <p:cBhvr>
                                        <p:cTn id="5849" dur="1" fill="hold">
                                          <p:stCondLst>
                                            <p:cond delay="0"/>
                                          </p:stCondLst>
                                        </p:cTn>
                                        <p:tgtEl>
                                          <p:spTgt spid="494"/>
                                        </p:tgtEl>
                                        <p:attrNameLst>
                                          <p:attrName>style.visibility</p:attrName>
                                        </p:attrNameLst>
                                      </p:cBhvr>
                                      <p:to>
                                        <p:strVal val="hidden"/>
                                      </p:to>
                                    </p:set>
                                  </p:childTnLst>
                                </p:cTn>
                              </p:par>
                              <p:par>
                                <p:cTn id="5850" presetID="1" presetClass="exit" presetSubtype="0" fill="hold" grpId="5" nodeType="withEffect">
                                  <p:stCondLst>
                                    <p:cond delay="0"/>
                                  </p:stCondLst>
                                  <p:childTnLst>
                                    <p:set>
                                      <p:cBhvr>
                                        <p:cTn id="5851" dur="1" fill="hold">
                                          <p:stCondLst>
                                            <p:cond delay="0"/>
                                          </p:stCondLst>
                                        </p:cTn>
                                        <p:tgtEl>
                                          <p:spTgt spid="497"/>
                                        </p:tgtEl>
                                        <p:attrNameLst>
                                          <p:attrName>style.visibility</p:attrName>
                                        </p:attrNameLst>
                                      </p:cBhvr>
                                      <p:to>
                                        <p:strVal val="hidden"/>
                                      </p:to>
                                    </p:set>
                                  </p:childTnLst>
                                </p:cTn>
                              </p:par>
                              <p:par>
                                <p:cTn id="5852" presetID="1" presetClass="exit" presetSubtype="0" fill="hold" grpId="5" nodeType="withEffect">
                                  <p:stCondLst>
                                    <p:cond delay="0"/>
                                  </p:stCondLst>
                                  <p:childTnLst>
                                    <p:set>
                                      <p:cBhvr>
                                        <p:cTn id="5853" dur="1" fill="hold">
                                          <p:stCondLst>
                                            <p:cond delay="0"/>
                                          </p:stCondLst>
                                        </p:cTn>
                                        <p:tgtEl>
                                          <p:spTgt spid="496"/>
                                        </p:tgtEl>
                                        <p:attrNameLst>
                                          <p:attrName>style.visibility</p:attrName>
                                        </p:attrNameLst>
                                      </p:cBhvr>
                                      <p:to>
                                        <p:strVal val="hidden"/>
                                      </p:to>
                                    </p:set>
                                  </p:childTnLst>
                                </p:cTn>
                              </p:par>
                              <p:par>
                                <p:cTn id="5854" presetID="1" presetClass="exit" presetSubtype="0" fill="hold" grpId="5" nodeType="withEffect">
                                  <p:stCondLst>
                                    <p:cond delay="0"/>
                                  </p:stCondLst>
                                  <p:childTnLst>
                                    <p:set>
                                      <p:cBhvr>
                                        <p:cTn id="5855" dur="1" fill="hold">
                                          <p:stCondLst>
                                            <p:cond delay="0"/>
                                          </p:stCondLst>
                                        </p:cTn>
                                        <p:tgtEl>
                                          <p:spTgt spid="499"/>
                                        </p:tgtEl>
                                        <p:attrNameLst>
                                          <p:attrName>style.visibility</p:attrName>
                                        </p:attrNameLst>
                                      </p:cBhvr>
                                      <p:to>
                                        <p:strVal val="hidden"/>
                                      </p:to>
                                    </p:set>
                                  </p:childTnLst>
                                </p:cTn>
                              </p:par>
                              <p:par>
                                <p:cTn id="5856" presetID="1" presetClass="exit" presetSubtype="0" fill="hold" grpId="5" nodeType="withEffect">
                                  <p:stCondLst>
                                    <p:cond delay="0"/>
                                  </p:stCondLst>
                                  <p:childTnLst>
                                    <p:set>
                                      <p:cBhvr>
                                        <p:cTn id="5857" dur="1" fill="hold">
                                          <p:stCondLst>
                                            <p:cond delay="0"/>
                                          </p:stCondLst>
                                        </p:cTn>
                                        <p:tgtEl>
                                          <p:spTgt spid="498"/>
                                        </p:tgtEl>
                                        <p:attrNameLst>
                                          <p:attrName>style.visibility</p:attrName>
                                        </p:attrNameLst>
                                      </p:cBhvr>
                                      <p:to>
                                        <p:strVal val="hidden"/>
                                      </p:to>
                                    </p:set>
                                  </p:childTnLst>
                                </p:cTn>
                              </p:par>
                              <p:par>
                                <p:cTn id="5858" presetID="1" presetClass="exit" presetSubtype="0" fill="hold" grpId="5" nodeType="withEffect">
                                  <p:stCondLst>
                                    <p:cond delay="0"/>
                                  </p:stCondLst>
                                  <p:childTnLst>
                                    <p:set>
                                      <p:cBhvr>
                                        <p:cTn id="5859" dur="1" fill="hold">
                                          <p:stCondLst>
                                            <p:cond delay="0"/>
                                          </p:stCondLst>
                                        </p:cTn>
                                        <p:tgtEl>
                                          <p:spTgt spid="501"/>
                                        </p:tgtEl>
                                        <p:attrNameLst>
                                          <p:attrName>style.visibility</p:attrName>
                                        </p:attrNameLst>
                                      </p:cBhvr>
                                      <p:to>
                                        <p:strVal val="hidden"/>
                                      </p:to>
                                    </p:set>
                                  </p:childTnLst>
                                </p:cTn>
                              </p:par>
                              <p:par>
                                <p:cTn id="5860" presetID="1" presetClass="exit" presetSubtype="0" fill="hold" grpId="5" nodeType="withEffect">
                                  <p:stCondLst>
                                    <p:cond delay="0"/>
                                  </p:stCondLst>
                                  <p:childTnLst>
                                    <p:set>
                                      <p:cBhvr>
                                        <p:cTn id="5861" dur="1" fill="hold">
                                          <p:stCondLst>
                                            <p:cond delay="0"/>
                                          </p:stCondLst>
                                        </p:cTn>
                                        <p:tgtEl>
                                          <p:spTgt spid="500"/>
                                        </p:tgtEl>
                                        <p:attrNameLst>
                                          <p:attrName>style.visibility</p:attrName>
                                        </p:attrNameLst>
                                      </p:cBhvr>
                                      <p:to>
                                        <p:strVal val="hidden"/>
                                      </p:to>
                                    </p:set>
                                  </p:childTnLst>
                                </p:cTn>
                              </p:par>
                              <p:par>
                                <p:cTn id="5862" presetID="1" presetClass="exit" presetSubtype="0" fill="hold" grpId="5" nodeType="withEffect">
                                  <p:stCondLst>
                                    <p:cond delay="0"/>
                                  </p:stCondLst>
                                  <p:childTnLst>
                                    <p:set>
                                      <p:cBhvr>
                                        <p:cTn id="5863" dur="1" fill="hold">
                                          <p:stCondLst>
                                            <p:cond delay="0"/>
                                          </p:stCondLst>
                                        </p:cTn>
                                        <p:tgtEl>
                                          <p:spTgt spid="503"/>
                                        </p:tgtEl>
                                        <p:attrNameLst>
                                          <p:attrName>style.visibility</p:attrName>
                                        </p:attrNameLst>
                                      </p:cBhvr>
                                      <p:to>
                                        <p:strVal val="hidden"/>
                                      </p:to>
                                    </p:set>
                                  </p:childTnLst>
                                </p:cTn>
                              </p:par>
                              <p:par>
                                <p:cTn id="5864" presetID="1" presetClass="exit" presetSubtype="0" fill="hold" grpId="5" nodeType="withEffect">
                                  <p:stCondLst>
                                    <p:cond delay="0"/>
                                  </p:stCondLst>
                                  <p:childTnLst>
                                    <p:set>
                                      <p:cBhvr>
                                        <p:cTn id="5865" dur="1" fill="hold">
                                          <p:stCondLst>
                                            <p:cond delay="0"/>
                                          </p:stCondLst>
                                        </p:cTn>
                                        <p:tgtEl>
                                          <p:spTgt spid="502"/>
                                        </p:tgtEl>
                                        <p:attrNameLst>
                                          <p:attrName>style.visibility</p:attrName>
                                        </p:attrNameLst>
                                      </p:cBhvr>
                                      <p:to>
                                        <p:strVal val="hidden"/>
                                      </p:to>
                                    </p:set>
                                  </p:childTnLst>
                                </p:cTn>
                              </p:par>
                              <p:par>
                                <p:cTn id="5866" presetID="1" presetClass="exit" presetSubtype="0" fill="hold" grpId="5" nodeType="withEffect">
                                  <p:stCondLst>
                                    <p:cond delay="0"/>
                                  </p:stCondLst>
                                  <p:childTnLst>
                                    <p:set>
                                      <p:cBhvr>
                                        <p:cTn id="5867" dur="1" fill="hold">
                                          <p:stCondLst>
                                            <p:cond delay="0"/>
                                          </p:stCondLst>
                                        </p:cTn>
                                        <p:tgtEl>
                                          <p:spTgt spid="505"/>
                                        </p:tgtEl>
                                        <p:attrNameLst>
                                          <p:attrName>style.visibility</p:attrName>
                                        </p:attrNameLst>
                                      </p:cBhvr>
                                      <p:to>
                                        <p:strVal val="hidden"/>
                                      </p:to>
                                    </p:set>
                                  </p:childTnLst>
                                </p:cTn>
                              </p:par>
                              <p:par>
                                <p:cTn id="5868" presetID="1" presetClass="exit" presetSubtype="0" fill="hold" grpId="5" nodeType="withEffect">
                                  <p:stCondLst>
                                    <p:cond delay="0"/>
                                  </p:stCondLst>
                                  <p:childTnLst>
                                    <p:set>
                                      <p:cBhvr>
                                        <p:cTn id="5869" dur="1" fill="hold">
                                          <p:stCondLst>
                                            <p:cond delay="0"/>
                                          </p:stCondLst>
                                        </p:cTn>
                                        <p:tgtEl>
                                          <p:spTgt spid="504"/>
                                        </p:tgtEl>
                                        <p:attrNameLst>
                                          <p:attrName>style.visibility</p:attrName>
                                        </p:attrNameLst>
                                      </p:cBhvr>
                                      <p:to>
                                        <p:strVal val="hidden"/>
                                      </p:to>
                                    </p:set>
                                  </p:childTnLst>
                                </p:cTn>
                              </p:par>
                              <p:par>
                                <p:cTn id="5870" presetID="1" presetClass="exit" presetSubtype="0" fill="hold" grpId="5" nodeType="withEffect">
                                  <p:stCondLst>
                                    <p:cond delay="0"/>
                                  </p:stCondLst>
                                  <p:childTnLst>
                                    <p:set>
                                      <p:cBhvr>
                                        <p:cTn id="5871" dur="1" fill="hold">
                                          <p:stCondLst>
                                            <p:cond delay="0"/>
                                          </p:stCondLst>
                                        </p:cTn>
                                        <p:tgtEl>
                                          <p:spTgt spid="507"/>
                                        </p:tgtEl>
                                        <p:attrNameLst>
                                          <p:attrName>style.visibility</p:attrName>
                                        </p:attrNameLst>
                                      </p:cBhvr>
                                      <p:to>
                                        <p:strVal val="hidden"/>
                                      </p:to>
                                    </p:set>
                                  </p:childTnLst>
                                </p:cTn>
                              </p:par>
                              <p:par>
                                <p:cTn id="5872" presetID="1" presetClass="exit" presetSubtype="0" fill="hold" grpId="5" nodeType="withEffect">
                                  <p:stCondLst>
                                    <p:cond delay="0"/>
                                  </p:stCondLst>
                                  <p:childTnLst>
                                    <p:set>
                                      <p:cBhvr>
                                        <p:cTn id="5873" dur="1" fill="hold">
                                          <p:stCondLst>
                                            <p:cond delay="0"/>
                                          </p:stCondLst>
                                        </p:cTn>
                                        <p:tgtEl>
                                          <p:spTgt spid="506"/>
                                        </p:tgtEl>
                                        <p:attrNameLst>
                                          <p:attrName>style.visibility</p:attrName>
                                        </p:attrNameLst>
                                      </p:cBhvr>
                                      <p:to>
                                        <p:strVal val="hidden"/>
                                      </p:to>
                                    </p:set>
                                  </p:childTnLst>
                                </p:cTn>
                              </p:par>
                              <p:par>
                                <p:cTn id="5874" presetID="1" presetClass="exit" presetSubtype="0" fill="hold" grpId="5" nodeType="withEffect">
                                  <p:stCondLst>
                                    <p:cond delay="0"/>
                                  </p:stCondLst>
                                  <p:childTnLst>
                                    <p:set>
                                      <p:cBhvr>
                                        <p:cTn id="5875" dur="1" fill="hold">
                                          <p:stCondLst>
                                            <p:cond delay="0"/>
                                          </p:stCondLst>
                                        </p:cTn>
                                        <p:tgtEl>
                                          <p:spTgt spid="509"/>
                                        </p:tgtEl>
                                        <p:attrNameLst>
                                          <p:attrName>style.visibility</p:attrName>
                                        </p:attrNameLst>
                                      </p:cBhvr>
                                      <p:to>
                                        <p:strVal val="hidden"/>
                                      </p:to>
                                    </p:set>
                                  </p:childTnLst>
                                </p:cTn>
                              </p:par>
                              <p:par>
                                <p:cTn id="5876" presetID="1" presetClass="exit" presetSubtype="0" fill="hold" grpId="5" nodeType="withEffect">
                                  <p:stCondLst>
                                    <p:cond delay="0"/>
                                  </p:stCondLst>
                                  <p:childTnLst>
                                    <p:set>
                                      <p:cBhvr>
                                        <p:cTn id="5877" dur="1" fill="hold">
                                          <p:stCondLst>
                                            <p:cond delay="0"/>
                                          </p:stCondLst>
                                        </p:cTn>
                                        <p:tgtEl>
                                          <p:spTgt spid="508"/>
                                        </p:tgtEl>
                                        <p:attrNameLst>
                                          <p:attrName>style.visibility</p:attrName>
                                        </p:attrNameLst>
                                      </p:cBhvr>
                                      <p:to>
                                        <p:strVal val="hidden"/>
                                      </p:to>
                                    </p:set>
                                  </p:childTnLst>
                                </p:cTn>
                              </p:par>
                              <p:par>
                                <p:cTn id="5878" presetID="1" presetClass="exit" presetSubtype="0" fill="hold" grpId="5" nodeType="withEffect">
                                  <p:stCondLst>
                                    <p:cond delay="0"/>
                                  </p:stCondLst>
                                  <p:childTnLst>
                                    <p:set>
                                      <p:cBhvr>
                                        <p:cTn id="5879" dur="1" fill="hold">
                                          <p:stCondLst>
                                            <p:cond delay="0"/>
                                          </p:stCondLst>
                                        </p:cTn>
                                        <p:tgtEl>
                                          <p:spTgt spid="511"/>
                                        </p:tgtEl>
                                        <p:attrNameLst>
                                          <p:attrName>style.visibility</p:attrName>
                                        </p:attrNameLst>
                                      </p:cBhvr>
                                      <p:to>
                                        <p:strVal val="hidden"/>
                                      </p:to>
                                    </p:set>
                                  </p:childTnLst>
                                </p:cTn>
                              </p:par>
                              <p:par>
                                <p:cTn id="5880" presetID="1" presetClass="exit" presetSubtype="0" fill="hold" grpId="5" nodeType="withEffect">
                                  <p:stCondLst>
                                    <p:cond delay="0"/>
                                  </p:stCondLst>
                                  <p:childTnLst>
                                    <p:set>
                                      <p:cBhvr>
                                        <p:cTn id="5881" dur="1" fill="hold">
                                          <p:stCondLst>
                                            <p:cond delay="0"/>
                                          </p:stCondLst>
                                        </p:cTn>
                                        <p:tgtEl>
                                          <p:spTgt spid="510"/>
                                        </p:tgtEl>
                                        <p:attrNameLst>
                                          <p:attrName>style.visibility</p:attrName>
                                        </p:attrNameLst>
                                      </p:cBhvr>
                                      <p:to>
                                        <p:strVal val="hidden"/>
                                      </p:to>
                                    </p:set>
                                  </p:childTnLst>
                                </p:cTn>
                              </p:par>
                              <p:par>
                                <p:cTn id="5882" presetID="1" presetClass="exit" presetSubtype="0" fill="hold" grpId="5" nodeType="withEffect">
                                  <p:stCondLst>
                                    <p:cond delay="0"/>
                                  </p:stCondLst>
                                  <p:childTnLst>
                                    <p:set>
                                      <p:cBhvr>
                                        <p:cTn id="5883" dur="1" fill="hold">
                                          <p:stCondLst>
                                            <p:cond delay="0"/>
                                          </p:stCondLst>
                                        </p:cTn>
                                        <p:tgtEl>
                                          <p:spTgt spid="512"/>
                                        </p:tgtEl>
                                        <p:attrNameLst>
                                          <p:attrName>style.visibility</p:attrName>
                                        </p:attrNameLst>
                                      </p:cBhvr>
                                      <p:to>
                                        <p:strVal val="hidden"/>
                                      </p:to>
                                    </p:set>
                                  </p:childTnLst>
                                </p:cTn>
                              </p:par>
                              <p:par>
                                <p:cTn id="5884" presetID="1" presetClass="exit" presetSubtype="0" fill="hold" grpId="5" nodeType="withEffect">
                                  <p:stCondLst>
                                    <p:cond delay="0"/>
                                  </p:stCondLst>
                                  <p:childTnLst>
                                    <p:set>
                                      <p:cBhvr>
                                        <p:cTn id="5885" dur="1" fill="hold">
                                          <p:stCondLst>
                                            <p:cond delay="0"/>
                                          </p:stCondLst>
                                        </p:cTn>
                                        <p:tgtEl>
                                          <p:spTgt spid="513"/>
                                        </p:tgtEl>
                                        <p:attrNameLst>
                                          <p:attrName>style.visibility</p:attrName>
                                        </p:attrNameLst>
                                      </p:cBhvr>
                                      <p:to>
                                        <p:strVal val="hidden"/>
                                      </p:to>
                                    </p:set>
                                  </p:childTnLst>
                                </p:cTn>
                              </p:par>
                              <p:par>
                                <p:cTn id="5886" presetID="1" presetClass="exit" presetSubtype="0" fill="hold" grpId="5" nodeType="withEffect">
                                  <p:stCondLst>
                                    <p:cond delay="0"/>
                                  </p:stCondLst>
                                  <p:childTnLst>
                                    <p:set>
                                      <p:cBhvr>
                                        <p:cTn id="5887" dur="1" fill="hold">
                                          <p:stCondLst>
                                            <p:cond delay="0"/>
                                          </p:stCondLst>
                                        </p:cTn>
                                        <p:tgtEl>
                                          <p:spTgt spid="515"/>
                                        </p:tgtEl>
                                        <p:attrNameLst>
                                          <p:attrName>style.visibility</p:attrName>
                                        </p:attrNameLst>
                                      </p:cBhvr>
                                      <p:to>
                                        <p:strVal val="hidden"/>
                                      </p:to>
                                    </p:set>
                                  </p:childTnLst>
                                </p:cTn>
                              </p:par>
                              <p:par>
                                <p:cTn id="5888" presetID="1" presetClass="exit" presetSubtype="0" fill="hold" grpId="5" nodeType="withEffect">
                                  <p:stCondLst>
                                    <p:cond delay="0"/>
                                  </p:stCondLst>
                                  <p:childTnLst>
                                    <p:set>
                                      <p:cBhvr>
                                        <p:cTn id="5889" dur="1" fill="hold">
                                          <p:stCondLst>
                                            <p:cond delay="0"/>
                                          </p:stCondLst>
                                        </p:cTn>
                                        <p:tgtEl>
                                          <p:spTgt spid="514"/>
                                        </p:tgtEl>
                                        <p:attrNameLst>
                                          <p:attrName>style.visibility</p:attrName>
                                        </p:attrNameLst>
                                      </p:cBhvr>
                                      <p:to>
                                        <p:strVal val="hidden"/>
                                      </p:to>
                                    </p:set>
                                  </p:childTnLst>
                                </p:cTn>
                              </p:par>
                              <p:par>
                                <p:cTn id="5890" presetID="1" presetClass="exit" presetSubtype="0" fill="hold" grpId="5" nodeType="withEffect">
                                  <p:stCondLst>
                                    <p:cond delay="0"/>
                                  </p:stCondLst>
                                  <p:childTnLst>
                                    <p:set>
                                      <p:cBhvr>
                                        <p:cTn id="5891" dur="1" fill="hold">
                                          <p:stCondLst>
                                            <p:cond delay="0"/>
                                          </p:stCondLst>
                                        </p:cTn>
                                        <p:tgtEl>
                                          <p:spTgt spid="517"/>
                                        </p:tgtEl>
                                        <p:attrNameLst>
                                          <p:attrName>style.visibility</p:attrName>
                                        </p:attrNameLst>
                                      </p:cBhvr>
                                      <p:to>
                                        <p:strVal val="hidden"/>
                                      </p:to>
                                    </p:set>
                                  </p:childTnLst>
                                </p:cTn>
                              </p:par>
                              <p:par>
                                <p:cTn id="5892" presetID="1" presetClass="exit" presetSubtype="0" fill="hold" grpId="5" nodeType="withEffect">
                                  <p:stCondLst>
                                    <p:cond delay="0"/>
                                  </p:stCondLst>
                                  <p:childTnLst>
                                    <p:set>
                                      <p:cBhvr>
                                        <p:cTn id="5893" dur="1" fill="hold">
                                          <p:stCondLst>
                                            <p:cond delay="0"/>
                                          </p:stCondLst>
                                        </p:cTn>
                                        <p:tgtEl>
                                          <p:spTgt spid="516"/>
                                        </p:tgtEl>
                                        <p:attrNameLst>
                                          <p:attrName>style.visibility</p:attrName>
                                        </p:attrNameLst>
                                      </p:cBhvr>
                                      <p:to>
                                        <p:strVal val="hidden"/>
                                      </p:to>
                                    </p:set>
                                  </p:childTnLst>
                                </p:cTn>
                              </p:par>
                              <p:par>
                                <p:cTn id="5894" presetID="1" presetClass="exit" presetSubtype="0" fill="hold" grpId="5" nodeType="withEffect">
                                  <p:stCondLst>
                                    <p:cond delay="0"/>
                                  </p:stCondLst>
                                  <p:childTnLst>
                                    <p:set>
                                      <p:cBhvr>
                                        <p:cTn id="5895" dur="1" fill="hold">
                                          <p:stCondLst>
                                            <p:cond delay="0"/>
                                          </p:stCondLst>
                                        </p:cTn>
                                        <p:tgtEl>
                                          <p:spTgt spid="519"/>
                                        </p:tgtEl>
                                        <p:attrNameLst>
                                          <p:attrName>style.visibility</p:attrName>
                                        </p:attrNameLst>
                                      </p:cBhvr>
                                      <p:to>
                                        <p:strVal val="hidden"/>
                                      </p:to>
                                    </p:set>
                                  </p:childTnLst>
                                </p:cTn>
                              </p:par>
                              <p:par>
                                <p:cTn id="5896" presetID="1" presetClass="exit" presetSubtype="0" fill="hold" grpId="5" nodeType="withEffect">
                                  <p:stCondLst>
                                    <p:cond delay="0"/>
                                  </p:stCondLst>
                                  <p:childTnLst>
                                    <p:set>
                                      <p:cBhvr>
                                        <p:cTn id="5897" dur="1" fill="hold">
                                          <p:stCondLst>
                                            <p:cond delay="0"/>
                                          </p:stCondLst>
                                        </p:cTn>
                                        <p:tgtEl>
                                          <p:spTgt spid="518"/>
                                        </p:tgtEl>
                                        <p:attrNameLst>
                                          <p:attrName>style.visibility</p:attrName>
                                        </p:attrNameLst>
                                      </p:cBhvr>
                                      <p:to>
                                        <p:strVal val="hidden"/>
                                      </p:to>
                                    </p:set>
                                  </p:childTnLst>
                                </p:cTn>
                              </p:par>
                              <p:par>
                                <p:cTn id="5898" presetID="1" presetClass="exit" presetSubtype="0" fill="hold" grpId="5" nodeType="withEffect">
                                  <p:stCondLst>
                                    <p:cond delay="0"/>
                                  </p:stCondLst>
                                  <p:childTnLst>
                                    <p:set>
                                      <p:cBhvr>
                                        <p:cTn id="5899" dur="1" fill="hold">
                                          <p:stCondLst>
                                            <p:cond delay="0"/>
                                          </p:stCondLst>
                                        </p:cTn>
                                        <p:tgtEl>
                                          <p:spTgt spid="521"/>
                                        </p:tgtEl>
                                        <p:attrNameLst>
                                          <p:attrName>style.visibility</p:attrName>
                                        </p:attrNameLst>
                                      </p:cBhvr>
                                      <p:to>
                                        <p:strVal val="hidden"/>
                                      </p:to>
                                    </p:set>
                                  </p:childTnLst>
                                </p:cTn>
                              </p:par>
                              <p:par>
                                <p:cTn id="5900" presetID="1" presetClass="exit" presetSubtype="0" fill="hold" grpId="5" nodeType="withEffect">
                                  <p:stCondLst>
                                    <p:cond delay="0"/>
                                  </p:stCondLst>
                                  <p:childTnLst>
                                    <p:set>
                                      <p:cBhvr>
                                        <p:cTn id="5901" dur="1" fill="hold">
                                          <p:stCondLst>
                                            <p:cond delay="0"/>
                                          </p:stCondLst>
                                        </p:cTn>
                                        <p:tgtEl>
                                          <p:spTgt spid="520"/>
                                        </p:tgtEl>
                                        <p:attrNameLst>
                                          <p:attrName>style.visibility</p:attrName>
                                        </p:attrNameLst>
                                      </p:cBhvr>
                                      <p:to>
                                        <p:strVal val="hidden"/>
                                      </p:to>
                                    </p:set>
                                  </p:childTnLst>
                                </p:cTn>
                              </p:par>
                              <p:par>
                                <p:cTn id="5902" presetID="1" presetClass="exit" presetSubtype="0" fill="hold" grpId="5" nodeType="withEffect">
                                  <p:stCondLst>
                                    <p:cond delay="0"/>
                                  </p:stCondLst>
                                  <p:childTnLst>
                                    <p:set>
                                      <p:cBhvr>
                                        <p:cTn id="5903" dur="1" fill="hold">
                                          <p:stCondLst>
                                            <p:cond delay="0"/>
                                          </p:stCondLst>
                                        </p:cTn>
                                        <p:tgtEl>
                                          <p:spTgt spid="523"/>
                                        </p:tgtEl>
                                        <p:attrNameLst>
                                          <p:attrName>style.visibility</p:attrName>
                                        </p:attrNameLst>
                                      </p:cBhvr>
                                      <p:to>
                                        <p:strVal val="hidden"/>
                                      </p:to>
                                    </p:set>
                                  </p:childTnLst>
                                </p:cTn>
                              </p:par>
                              <p:par>
                                <p:cTn id="5904" presetID="1" presetClass="exit" presetSubtype="0" fill="hold" grpId="5" nodeType="withEffect">
                                  <p:stCondLst>
                                    <p:cond delay="0"/>
                                  </p:stCondLst>
                                  <p:childTnLst>
                                    <p:set>
                                      <p:cBhvr>
                                        <p:cTn id="5905" dur="1" fill="hold">
                                          <p:stCondLst>
                                            <p:cond delay="0"/>
                                          </p:stCondLst>
                                        </p:cTn>
                                        <p:tgtEl>
                                          <p:spTgt spid="522"/>
                                        </p:tgtEl>
                                        <p:attrNameLst>
                                          <p:attrName>style.visibility</p:attrName>
                                        </p:attrNameLst>
                                      </p:cBhvr>
                                      <p:to>
                                        <p:strVal val="hidden"/>
                                      </p:to>
                                    </p:set>
                                  </p:childTnLst>
                                </p:cTn>
                              </p:par>
                              <p:par>
                                <p:cTn id="5906" presetID="1" presetClass="exit" presetSubtype="0" fill="hold" grpId="5" nodeType="withEffect">
                                  <p:stCondLst>
                                    <p:cond delay="0"/>
                                  </p:stCondLst>
                                  <p:childTnLst>
                                    <p:set>
                                      <p:cBhvr>
                                        <p:cTn id="5907" dur="1" fill="hold">
                                          <p:stCondLst>
                                            <p:cond delay="0"/>
                                          </p:stCondLst>
                                        </p:cTn>
                                        <p:tgtEl>
                                          <p:spTgt spid="525"/>
                                        </p:tgtEl>
                                        <p:attrNameLst>
                                          <p:attrName>style.visibility</p:attrName>
                                        </p:attrNameLst>
                                      </p:cBhvr>
                                      <p:to>
                                        <p:strVal val="hidden"/>
                                      </p:to>
                                    </p:set>
                                  </p:childTnLst>
                                </p:cTn>
                              </p:par>
                              <p:par>
                                <p:cTn id="5908" presetID="1" presetClass="exit" presetSubtype="0" fill="hold" grpId="5" nodeType="withEffect">
                                  <p:stCondLst>
                                    <p:cond delay="0"/>
                                  </p:stCondLst>
                                  <p:childTnLst>
                                    <p:set>
                                      <p:cBhvr>
                                        <p:cTn id="5909" dur="1" fill="hold">
                                          <p:stCondLst>
                                            <p:cond delay="0"/>
                                          </p:stCondLst>
                                        </p:cTn>
                                        <p:tgtEl>
                                          <p:spTgt spid="524"/>
                                        </p:tgtEl>
                                        <p:attrNameLst>
                                          <p:attrName>style.visibility</p:attrName>
                                        </p:attrNameLst>
                                      </p:cBhvr>
                                      <p:to>
                                        <p:strVal val="hidden"/>
                                      </p:to>
                                    </p:set>
                                  </p:childTnLst>
                                </p:cTn>
                              </p:par>
                              <p:par>
                                <p:cTn id="5910" presetID="1" presetClass="exit" presetSubtype="0" fill="hold" grpId="5" nodeType="withEffect">
                                  <p:stCondLst>
                                    <p:cond delay="0"/>
                                  </p:stCondLst>
                                  <p:childTnLst>
                                    <p:set>
                                      <p:cBhvr>
                                        <p:cTn id="5911" dur="1" fill="hold">
                                          <p:stCondLst>
                                            <p:cond delay="0"/>
                                          </p:stCondLst>
                                        </p:cTn>
                                        <p:tgtEl>
                                          <p:spTgt spid="527"/>
                                        </p:tgtEl>
                                        <p:attrNameLst>
                                          <p:attrName>style.visibility</p:attrName>
                                        </p:attrNameLst>
                                      </p:cBhvr>
                                      <p:to>
                                        <p:strVal val="hidden"/>
                                      </p:to>
                                    </p:set>
                                  </p:childTnLst>
                                </p:cTn>
                              </p:par>
                              <p:par>
                                <p:cTn id="5912" presetID="1" presetClass="exit" presetSubtype="0" fill="hold" grpId="5" nodeType="withEffect">
                                  <p:stCondLst>
                                    <p:cond delay="0"/>
                                  </p:stCondLst>
                                  <p:childTnLst>
                                    <p:set>
                                      <p:cBhvr>
                                        <p:cTn id="5913" dur="1" fill="hold">
                                          <p:stCondLst>
                                            <p:cond delay="0"/>
                                          </p:stCondLst>
                                        </p:cTn>
                                        <p:tgtEl>
                                          <p:spTgt spid="526"/>
                                        </p:tgtEl>
                                        <p:attrNameLst>
                                          <p:attrName>style.visibility</p:attrName>
                                        </p:attrNameLst>
                                      </p:cBhvr>
                                      <p:to>
                                        <p:strVal val="hidden"/>
                                      </p:to>
                                    </p:set>
                                  </p:childTnLst>
                                </p:cTn>
                              </p:par>
                              <p:par>
                                <p:cTn id="5914" presetID="1" presetClass="exit" presetSubtype="0" fill="hold" grpId="5" nodeType="withEffect">
                                  <p:stCondLst>
                                    <p:cond delay="0"/>
                                  </p:stCondLst>
                                  <p:childTnLst>
                                    <p:set>
                                      <p:cBhvr>
                                        <p:cTn id="5915" dur="1" fill="hold">
                                          <p:stCondLst>
                                            <p:cond delay="0"/>
                                          </p:stCondLst>
                                        </p:cTn>
                                        <p:tgtEl>
                                          <p:spTgt spid="529"/>
                                        </p:tgtEl>
                                        <p:attrNameLst>
                                          <p:attrName>style.visibility</p:attrName>
                                        </p:attrNameLst>
                                      </p:cBhvr>
                                      <p:to>
                                        <p:strVal val="hidden"/>
                                      </p:to>
                                    </p:set>
                                  </p:childTnLst>
                                </p:cTn>
                              </p:par>
                              <p:par>
                                <p:cTn id="5916" presetID="1" presetClass="exit" presetSubtype="0" fill="hold" grpId="5" nodeType="withEffect">
                                  <p:stCondLst>
                                    <p:cond delay="0"/>
                                  </p:stCondLst>
                                  <p:childTnLst>
                                    <p:set>
                                      <p:cBhvr>
                                        <p:cTn id="5917" dur="1" fill="hold">
                                          <p:stCondLst>
                                            <p:cond delay="0"/>
                                          </p:stCondLst>
                                        </p:cTn>
                                        <p:tgtEl>
                                          <p:spTgt spid="528"/>
                                        </p:tgtEl>
                                        <p:attrNameLst>
                                          <p:attrName>style.visibility</p:attrName>
                                        </p:attrNameLst>
                                      </p:cBhvr>
                                      <p:to>
                                        <p:strVal val="hidden"/>
                                      </p:to>
                                    </p:set>
                                  </p:childTnLst>
                                </p:cTn>
                              </p:par>
                              <p:par>
                                <p:cTn id="5918" presetID="1" presetClass="exit" presetSubtype="0" fill="hold" grpId="3" nodeType="withEffect">
                                  <p:stCondLst>
                                    <p:cond delay="0"/>
                                  </p:stCondLst>
                                  <p:childTnLst>
                                    <p:set>
                                      <p:cBhvr>
                                        <p:cTn id="5919" dur="1" fill="hold">
                                          <p:stCondLst>
                                            <p:cond delay="0"/>
                                          </p:stCondLst>
                                        </p:cTn>
                                        <p:tgtEl>
                                          <p:spTgt spid="531"/>
                                        </p:tgtEl>
                                        <p:attrNameLst>
                                          <p:attrName>style.visibility</p:attrName>
                                        </p:attrNameLst>
                                      </p:cBhvr>
                                      <p:to>
                                        <p:strVal val="hidden"/>
                                      </p:to>
                                    </p:set>
                                  </p:childTnLst>
                                </p:cTn>
                              </p:par>
                              <p:par>
                                <p:cTn id="5920" presetID="1" presetClass="exit" presetSubtype="0" fill="hold" grpId="3" nodeType="withEffect">
                                  <p:stCondLst>
                                    <p:cond delay="0"/>
                                  </p:stCondLst>
                                  <p:childTnLst>
                                    <p:set>
                                      <p:cBhvr>
                                        <p:cTn id="5921" dur="1" fill="hold">
                                          <p:stCondLst>
                                            <p:cond delay="0"/>
                                          </p:stCondLst>
                                        </p:cTn>
                                        <p:tgtEl>
                                          <p:spTgt spid="530"/>
                                        </p:tgtEl>
                                        <p:attrNameLst>
                                          <p:attrName>style.visibility</p:attrName>
                                        </p:attrNameLst>
                                      </p:cBhvr>
                                      <p:to>
                                        <p:strVal val="hidden"/>
                                      </p:to>
                                    </p:set>
                                  </p:childTnLst>
                                </p:cTn>
                              </p:par>
                              <p:par>
                                <p:cTn id="5922" presetID="1" presetClass="entr" presetSubtype="0" fill="hold" grpId="3" nodeType="withEffect">
                                  <p:stCondLst>
                                    <p:cond delay="0"/>
                                  </p:stCondLst>
                                  <p:childTnLst>
                                    <p:set>
                                      <p:cBhvr>
                                        <p:cTn id="5923" dur="1" fill="hold">
                                          <p:stCondLst>
                                            <p:cond delay="0"/>
                                          </p:stCondLst>
                                        </p:cTn>
                                        <p:tgtEl>
                                          <p:spTgt spid="431"/>
                                        </p:tgtEl>
                                        <p:attrNameLst>
                                          <p:attrName>style.visibility</p:attrName>
                                        </p:attrNameLst>
                                      </p:cBhvr>
                                      <p:to>
                                        <p:strVal val="visible"/>
                                      </p:to>
                                    </p:set>
                                  </p:childTnLst>
                                </p:cTn>
                              </p:par>
                              <p:par>
                                <p:cTn id="5924" presetID="1" presetClass="exit" presetSubtype="0" fill="hold" grpId="5" nodeType="withEffect">
                                  <p:stCondLst>
                                    <p:cond delay="0"/>
                                  </p:stCondLst>
                                  <p:childTnLst>
                                    <p:set>
                                      <p:cBhvr>
                                        <p:cTn id="5925" dur="1" fill="hold">
                                          <p:stCondLst>
                                            <p:cond delay="0"/>
                                          </p:stCondLst>
                                        </p:cTn>
                                        <p:tgtEl>
                                          <p:spTgt spid="533"/>
                                        </p:tgtEl>
                                        <p:attrNameLst>
                                          <p:attrName>style.visibility</p:attrName>
                                        </p:attrNameLst>
                                      </p:cBhvr>
                                      <p:to>
                                        <p:strVal val="hidden"/>
                                      </p:to>
                                    </p:set>
                                  </p:childTnLst>
                                </p:cTn>
                              </p:par>
                              <p:par>
                                <p:cTn id="5926" presetID="1" presetClass="exit" presetSubtype="0" fill="hold" grpId="5" nodeType="withEffect">
                                  <p:stCondLst>
                                    <p:cond delay="0"/>
                                  </p:stCondLst>
                                  <p:childTnLst>
                                    <p:set>
                                      <p:cBhvr>
                                        <p:cTn id="5927" dur="1" fill="hold">
                                          <p:stCondLst>
                                            <p:cond delay="0"/>
                                          </p:stCondLst>
                                        </p:cTn>
                                        <p:tgtEl>
                                          <p:spTgt spid="534"/>
                                        </p:tgtEl>
                                        <p:attrNameLst>
                                          <p:attrName>style.visibility</p:attrName>
                                        </p:attrNameLst>
                                      </p:cBhvr>
                                      <p:to>
                                        <p:strVal val="hidden"/>
                                      </p:to>
                                    </p:set>
                                  </p:childTnLst>
                                </p:cTn>
                              </p:par>
                              <p:par>
                                <p:cTn id="5928" presetID="1" presetClass="exit" presetSubtype="0" fill="hold" grpId="5" nodeType="withEffect">
                                  <p:stCondLst>
                                    <p:cond delay="0"/>
                                  </p:stCondLst>
                                  <p:childTnLst>
                                    <p:set>
                                      <p:cBhvr>
                                        <p:cTn id="5929" dur="1" fill="hold">
                                          <p:stCondLst>
                                            <p:cond delay="0"/>
                                          </p:stCondLst>
                                        </p:cTn>
                                        <p:tgtEl>
                                          <p:spTgt spid="536"/>
                                        </p:tgtEl>
                                        <p:attrNameLst>
                                          <p:attrName>style.visibility</p:attrName>
                                        </p:attrNameLst>
                                      </p:cBhvr>
                                      <p:to>
                                        <p:strVal val="hidden"/>
                                      </p:to>
                                    </p:set>
                                  </p:childTnLst>
                                </p:cTn>
                              </p:par>
                              <p:par>
                                <p:cTn id="5930" presetID="1" presetClass="exit" presetSubtype="0" fill="hold" grpId="5" nodeType="withEffect">
                                  <p:stCondLst>
                                    <p:cond delay="0"/>
                                  </p:stCondLst>
                                  <p:childTnLst>
                                    <p:set>
                                      <p:cBhvr>
                                        <p:cTn id="5931" dur="1" fill="hold">
                                          <p:stCondLst>
                                            <p:cond delay="0"/>
                                          </p:stCondLst>
                                        </p:cTn>
                                        <p:tgtEl>
                                          <p:spTgt spid="535"/>
                                        </p:tgtEl>
                                        <p:attrNameLst>
                                          <p:attrName>style.visibility</p:attrName>
                                        </p:attrNameLst>
                                      </p:cBhvr>
                                      <p:to>
                                        <p:strVal val="hidden"/>
                                      </p:to>
                                    </p:set>
                                  </p:childTnLst>
                                </p:cTn>
                              </p:par>
                              <p:par>
                                <p:cTn id="5932" presetID="1" presetClass="exit" presetSubtype="0" fill="hold" grpId="5" nodeType="withEffect">
                                  <p:stCondLst>
                                    <p:cond delay="0"/>
                                  </p:stCondLst>
                                  <p:childTnLst>
                                    <p:set>
                                      <p:cBhvr>
                                        <p:cTn id="5933" dur="1" fill="hold">
                                          <p:stCondLst>
                                            <p:cond delay="0"/>
                                          </p:stCondLst>
                                        </p:cTn>
                                        <p:tgtEl>
                                          <p:spTgt spid="538"/>
                                        </p:tgtEl>
                                        <p:attrNameLst>
                                          <p:attrName>style.visibility</p:attrName>
                                        </p:attrNameLst>
                                      </p:cBhvr>
                                      <p:to>
                                        <p:strVal val="hidden"/>
                                      </p:to>
                                    </p:set>
                                  </p:childTnLst>
                                </p:cTn>
                              </p:par>
                              <p:par>
                                <p:cTn id="5934" presetID="1" presetClass="exit" presetSubtype="0" fill="hold" grpId="5" nodeType="withEffect">
                                  <p:stCondLst>
                                    <p:cond delay="0"/>
                                  </p:stCondLst>
                                  <p:childTnLst>
                                    <p:set>
                                      <p:cBhvr>
                                        <p:cTn id="5935" dur="1" fill="hold">
                                          <p:stCondLst>
                                            <p:cond delay="0"/>
                                          </p:stCondLst>
                                        </p:cTn>
                                        <p:tgtEl>
                                          <p:spTgt spid="537"/>
                                        </p:tgtEl>
                                        <p:attrNameLst>
                                          <p:attrName>style.visibility</p:attrName>
                                        </p:attrNameLst>
                                      </p:cBhvr>
                                      <p:to>
                                        <p:strVal val="hidden"/>
                                      </p:to>
                                    </p:set>
                                  </p:childTnLst>
                                </p:cTn>
                              </p:par>
                              <p:par>
                                <p:cTn id="5936" presetID="1" presetClass="exit" presetSubtype="0" fill="hold" grpId="5" nodeType="withEffect">
                                  <p:stCondLst>
                                    <p:cond delay="0"/>
                                  </p:stCondLst>
                                  <p:childTnLst>
                                    <p:set>
                                      <p:cBhvr>
                                        <p:cTn id="5937" dur="1" fill="hold">
                                          <p:stCondLst>
                                            <p:cond delay="0"/>
                                          </p:stCondLst>
                                        </p:cTn>
                                        <p:tgtEl>
                                          <p:spTgt spid="540"/>
                                        </p:tgtEl>
                                        <p:attrNameLst>
                                          <p:attrName>style.visibility</p:attrName>
                                        </p:attrNameLst>
                                      </p:cBhvr>
                                      <p:to>
                                        <p:strVal val="hidden"/>
                                      </p:to>
                                    </p:set>
                                  </p:childTnLst>
                                </p:cTn>
                              </p:par>
                              <p:par>
                                <p:cTn id="5938" presetID="1" presetClass="exit" presetSubtype="0" fill="hold" grpId="5" nodeType="withEffect">
                                  <p:stCondLst>
                                    <p:cond delay="0"/>
                                  </p:stCondLst>
                                  <p:childTnLst>
                                    <p:set>
                                      <p:cBhvr>
                                        <p:cTn id="5939" dur="1" fill="hold">
                                          <p:stCondLst>
                                            <p:cond delay="0"/>
                                          </p:stCondLst>
                                        </p:cTn>
                                        <p:tgtEl>
                                          <p:spTgt spid="539"/>
                                        </p:tgtEl>
                                        <p:attrNameLst>
                                          <p:attrName>style.visibility</p:attrName>
                                        </p:attrNameLst>
                                      </p:cBhvr>
                                      <p:to>
                                        <p:strVal val="hidden"/>
                                      </p:to>
                                    </p:set>
                                  </p:childTnLst>
                                </p:cTn>
                              </p:par>
                              <p:par>
                                <p:cTn id="5940" presetID="1" presetClass="exit" presetSubtype="0" fill="hold" grpId="5" nodeType="withEffect">
                                  <p:stCondLst>
                                    <p:cond delay="0"/>
                                  </p:stCondLst>
                                  <p:childTnLst>
                                    <p:set>
                                      <p:cBhvr>
                                        <p:cTn id="5941" dur="1" fill="hold">
                                          <p:stCondLst>
                                            <p:cond delay="0"/>
                                          </p:stCondLst>
                                        </p:cTn>
                                        <p:tgtEl>
                                          <p:spTgt spid="542"/>
                                        </p:tgtEl>
                                        <p:attrNameLst>
                                          <p:attrName>style.visibility</p:attrName>
                                        </p:attrNameLst>
                                      </p:cBhvr>
                                      <p:to>
                                        <p:strVal val="hidden"/>
                                      </p:to>
                                    </p:set>
                                  </p:childTnLst>
                                </p:cTn>
                              </p:par>
                              <p:par>
                                <p:cTn id="5942" presetID="1" presetClass="exit" presetSubtype="0" fill="hold" grpId="5" nodeType="withEffect">
                                  <p:stCondLst>
                                    <p:cond delay="0"/>
                                  </p:stCondLst>
                                  <p:childTnLst>
                                    <p:set>
                                      <p:cBhvr>
                                        <p:cTn id="5943" dur="1" fill="hold">
                                          <p:stCondLst>
                                            <p:cond delay="0"/>
                                          </p:stCondLst>
                                        </p:cTn>
                                        <p:tgtEl>
                                          <p:spTgt spid="541"/>
                                        </p:tgtEl>
                                        <p:attrNameLst>
                                          <p:attrName>style.visibility</p:attrName>
                                        </p:attrNameLst>
                                      </p:cBhvr>
                                      <p:to>
                                        <p:strVal val="hidden"/>
                                      </p:to>
                                    </p:set>
                                  </p:childTnLst>
                                </p:cTn>
                              </p:par>
                              <p:par>
                                <p:cTn id="5944" presetID="1" presetClass="exit" presetSubtype="0" fill="hold" grpId="5" nodeType="withEffect">
                                  <p:stCondLst>
                                    <p:cond delay="0"/>
                                  </p:stCondLst>
                                  <p:childTnLst>
                                    <p:set>
                                      <p:cBhvr>
                                        <p:cTn id="5945" dur="1" fill="hold">
                                          <p:stCondLst>
                                            <p:cond delay="0"/>
                                          </p:stCondLst>
                                        </p:cTn>
                                        <p:tgtEl>
                                          <p:spTgt spid="544"/>
                                        </p:tgtEl>
                                        <p:attrNameLst>
                                          <p:attrName>style.visibility</p:attrName>
                                        </p:attrNameLst>
                                      </p:cBhvr>
                                      <p:to>
                                        <p:strVal val="hidden"/>
                                      </p:to>
                                    </p:set>
                                  </p:childTnLst>
                                </p:cTn>
                              </p:par>
                              <p:par>
                                <p:cTn id="5946" presetID="1" presetClass="exit" presetSubtype="0" fill="hold" grpId="5" nodeType="withEffect">
                                  <p:stCondLst>
                                    <p:cond delay="0"/>
                                  </p:stCondLst>
                                  <p:childTnLst>
                                    <p:set>
                                      <p:cBhvr>
                                        <p:cTn id="5947" dur="1" fill="hold">
                                          <p:stCondLst>
                                            <p:cond delay="0"/>
                                          </p:stCondLst>
                                        </p:cTn>
                                        <p:tgtEl>
                                          <p:spTgt spid="543"/>
                                        </p:tgtEl>
                                        <p:attrNameLst>
                                          <p:attrName>style.visibility</p:attrName>
                                        </p:attrNameLst>
                                      </p:cBhvr>
                                      <p:to>
                                        <p:strVal val="hidden"/>
                                      </p:to>
                                    </p:set>
                                  </p:childTnLst>
                                </p:cTn>
                              </p:par>
                              <p:par>
                                <p:cTn id="5948" presetID="1" presetClass="exit" presetSubtype="0" fill="hold" grpId="5" nodeType="withEffect">
                                  <p:stCondLst>
                                    <p:cond delay="0"/>
                                  </p:stCondLst>
                                  <p:childTnLst>
                                    <p:set>
                                      <p:cBhvr>
                                        <p:cTn id="5949" dur="1" fill="hold">
                                          <p:stCondLst>
                                            <p:cond delay="0"/>
                                          </p:stCondLst>
                                        </p:cTn>
                                        <p:tgtEl>
                                          <p:spTgt spid="546"/>
                                        </p:tgtEl>
                                        <p:attrNameLst>
                                          <p:attrName>style.visibility</p:attrName>
                                        </p:attrNameLst>
                                      </p:cBhvr>
                                      <p:to>
                                        <p:strVal val="hidden"/>
                                      </p:to>
                                    </p:set>
                                  </p:childTnLst>
                                </p:cTn>
                              </p:par>
                              <p:par>
                                <p:cTn id="5950" presetID="1" presetClass="exit" presetSubtype="0" fill="hold" grpId="5" nodeType="withEffect">
                                  <p:stCondLst>
                                    <p:cond delay="0"/>
                                  </p:stCondLst>
                                  <p:childTnLst>
                                    <p:set>
                                      <p:cBhvr>
                                        <p:cTn id="5951" dur="1" fill="hold">
                                          <p:stCondLst>
                                            <p:cond delay="0"/>
                                          </p:stCondLst>
                                        </p:cTn>
                                        <p:tgtEl>
                                          <p:spTgt spid="545"/>
                                        </p:tgtEl>
                                        <p:attrNameLst>
                                          <p:attrName>style.visibility</p:attrName>
                                        </p:attrNameLst>
                                      </p:cBhvr>
                                      <p:to>
                                        <p:strVal val="hidden"/>
                                      </p:to>
                                    </p:set>
                                  </p:childTnLst>
                                </p:cTn>
                              </p:par>
                              <p:par>
                                <p:cTn id="5952" presetID="1" presetClass="exit" presetSubtype="0" fill="hold" grpId="5" nodeType="withEffect">
                                  <p:stCondLst>
                                    <p:cond delay="0"/>
                                  </p:stCondLst>
                                  <p:childTnLst>
                                    <p:set>
                                      <p:cBhvr>
                                        <p:cTn id="5953" dur="1" fill="hold">
                                          <p:stCondLst>
                                            <p:cond delay="0"/>
                                          </p:stCondLst>
                                        </p:cTn>
                                        <p:tgtEl>
                                          <p:spTgt spid="548"/>
                                        </p:tgtEl>
                                        <p:attrNameLst>
                                          <p:attrName>style.visibility</p:attrName>
                                        </p:attrNameLst>
                                      </p:cBhvr>
                                      <p:to>
                                        <p:strVal val="hidden"/>
                                      </p:to>
                                    </p:set>
                                  </p:childTnLst>
                                </p:cTn>
                              </p:par>
                              <p:par>
                                <p:cTn id="5954" presetID="1" presetClass="exit" presetSubtype="0" fill="hold" grpId="5" nodeType="withEffect">
                                  <p:stCondLst>
                                    <p:cond delay="0"/>
                                  </p:stCondLst>
                                  <p:childTnLst>
                                    <p:set>
                                      <p:cBhvr>
                                        <p:cTn id="5955" dur="1" fill="hold">
                                          <p:stCondLst>
                                            <p:cond delay="0"/>
                                          </p:stCondLst>
                                        </p:cTn>
                                        <p:tgtEl>
                                          <p:spTgt spid="547"/>
                                        </p:tgtEl>
                                        <p:attrNameLst>
                                          <p:attrName>style.visibility</p:attrName>
                                        </p:attrNameLst>
                                      </p:cBhvr>
                                      <p:to>
                                        <p:strVal val="hidden"/>
                                      </p:to>
                                    </p:set>
                                  </p:childTnLst>
                                </p:cTn>
                              </p:par>
                              <p:par>
                                <p:cTn id="5956" presetID="1" presetClass="exit" presetSubtype="0" fill="hold" grpId="5" nodeType="withEffect">
                                  <p:stCondLst>
                                    <p:cond delay="0"/>
                                  </p:stCondLst>
                                  <p:childTnLst>
                                    <p:set>
                                      <p:cBhvr>
                                        <p:cTn id="5957" dur="1" fill="hold">
                                          <p:stCondLst>
                                            <p:cond delay="0"/>
                                          </p:stCondLst>
                                        </p:cTn>
                                        <p:tgtEl>
                                          <p:spTgt spid="550"/>
                                        </p:tgtEl>
                                        <p:attrNameLst>
                                          <p:attrName>style.visibility</p:attrName>
                                        </p:attrNameLst>
                                      </p:cBhvr>
                                      <p:to>
                                        <p:strVal val="hidden"/>
                                      </p:to>
                                    </p:set>
                                  </p:childTnLst>
                                </p:cTn>
                              </p:par>
                              <p:par>
                                <p:cTn id="5958" presetID="1" presetClass="exit" presetSubtype="0" fill="hold" grpId="5" nodeType="withEffect">
                                  <p:stCondLst>
                                    <p:cond delay="0"/>
                                  </p:stCondLst>
                                  <p:childTnLst>
                                    <p:set>
                                      <p:cBhvr>
                                        <p:cTn id="5959" dur="1" fill="hold">
                                          <p:stCondLst>
                                            <p:cond delay="0"/>
                                          </p:stCondLst>
                                        </p:cTn>
                                        <p:tgtEl>
                                          <p:spTgt spid="549"/>
                                        </p:tgtEl>
                                        <p:attrNameLst>
                                          <p:attrName>style.visibility</p:attrName>
                                        </p:attrNameLst>
                                      </p:cBhvr>
                                      <p:to>
                                        <p:strVal val="hidden"/>
                                      </p:to>
                                    </p:set>
                                  </p:childTnLst>
                                </p:cTn>
                              </p:par>
                              <p:par>
                                <p:cTn id="5960" presetID="1" presetClass="exit" presetSubtype="0" fill="hold" grpId="5" nodeType="withEffect">
                                  <p:stCondLst>
                                    <p:cond delay="0"/>
                                  </p:stCondLst>
                                  <p:childTnLst>
                                    <p:set>
                                      <p:cBhvr>
                                        <p:cTn id="5961" dur="1" fill="hold">
                                          <p:stCondLst>
                                            <p:cond delay="0"/>
                                          </p:stCondLst>
                                        </p:cTn>
                                        <p:tgtEl>
                                          <p:spTgt spid="552"/>
                                        </p:tgtEl>
                                        <p:attrNameLst>
                                          <p:attrName>style.visibility</p:attrName>
                                        </p:attrNameLst>
                                      </p:cBhvr>
                                      <p:to>
                                        <p:strVal val="hidden"/>
                                      </p:to>
                                    </p:set>
                                  </p:childTnLst>
                                </p:cTn>
                              </p:par>
                              <p:par>
                                <p:cTn id="5962" presetID="1" presetClass="exit" presetSubtype="0" fill="hold" grpId="5" nodeType="withEffect">
                                  <p:stCondLst>
                                    <p:cond delay="0"/>
                                  </p:stCondLst>
                                  <p:childTnLst>
                                    <p:set>
                                      <p:cBhvr>
                                        <p:cTn id="5963" dur="1" fill="hold">
                                          <p:stCondLst>
                                            <p:cond delay="0"/>
                                          </p:stCondLst>
                                        </p:cTn>
                                        <p:tgtEl>
                                          <p:spTgt spid="551"/>
                                        </p:tgtEl>
                                        <p:attrNameLst>
                                          <p:attrName>style.visibility</p:attrName>
                                        </p:attrNameLst>
                                      </p:cBhvr>
                                      <p:to>
                                        <p:strVal val="hidden"/>
                                      </p:to>
                                    </p:set>
                                  </p:childTnLst>
                                </p:cTn>
                              </p:par>
                              <p:par>
                                <p:cTn id="5964" presetID="1" presetClass="exit" presetSubtype="0" fill="hold" grpId="5" nodeType="withEffect">
                                  <p:stCondLst>
                                    <p:cond delay="0"/>
                                  </p:stCondLst>
                                  <p:childTnLst>
                                    <p:set>
                                      <p:cBhvr>
                                        <p:cTn id="5965" dur="1" fill="hold">
                                          <p:stCondLst>
                                            <p:cond delay="0"/>
                                          </p:stCondLst>
                                        </p:cTn>
                                        <p:tgtEl>
                                          <p:spTgt spid="553"/>
                                        </p:tgtEl>
                                        <p:attrNameLst>
                                          <p:attrName>style.visibility</p:attrName>
                                        </p:attrNameLst>
                                      </p:cBhvr>
                                      <p:to>
                                        <p:strVal val="hidden"/>
                                      </p:to>
                                    </p:set>
                                  </p:childTnLst>
                                </p:cTn>
                              </p:par>
                              <p:par>
                                <p:cTn id="5966" presetID="1" presetClass="exit" presetSubtype="0" fill="hold" grpId="5" nodeType="withEffect">
                                  <p:stCondLst>
                                    <p:cond delay="0"/>
                                  </p:stCondLst>
                                  <p:childTnLst>
                                    <p:set>
                                      <p:cBhvr>
                                        <p:cTn id="5967" dur="1" fill="hold">
                                          <p:stCondLst>
                                            <p:cond delay="0"/>
                                          </p:stCondLst>
                                        </p:cTn>
                                        <p:tgtEl>
                                          <p:spTgt spid="554"/>
                                        </p:tgtEl>
                                        <p:attrNameLst>
                                          <p:attrName>style.visibility</p:attrName>
                                        </p:attrNameLst>
                                      </p:cBhvr>
                                      <p:to>
                                        <p:strVal val="hidden"/>
                                      </p:to>
                                    </p:set>
                                  </p:childTnLst>
                                </p:cTn>
                              </p:par>
                              <p:par>
                                <p:cTn id="5968" presetID="1" presetClass="exit" presetSubtype="0" fill="hold" grpId="5" nodeType="withEffect">
                                  <p:stCondLst>
                                    <p:cond delay="0"/>
                                  </p:stCondLst>
                                  <p:childTnLst>
                                    <p:set>
                                      <p:cBhvr>
                                        <p:cTn id="5969" dur="1" fill="hold">
                                          <p:stCondLst>
                                            <p:cond delay="0"/>
                                          </p:stCondLst>
                                        </p:cTn>
                                        <p:tgtEl>
                                          <p:spTgt spid="556"/>
                                        </p:tgtEl>
                                        <p:attrNameLst>
                                          <p:attrName>style.visibility</p:attrName>
                                        </p:attrNameLst>
                                      </p:cBhvr>
                                      <p:to>
                                        <p:strVal val="hidden"/>
                                      </p:to>
                                    </p:set>
                                  </p:childTnLst>
                                </p:cTn>
                              </p:par>
                              <p:par>
                                <p:cTn id="5970" presetID="1" presetClass="exit" presetSubtype="0" fill="hold" grpId="5" nodeType="withEffect">
                                  <p:stCondLst>
                                    <p:cond delay="0"/>
                                  </p:stCondLst>
                                  <p:childTnLst>
                                    <p:set>
                                      <p:cBhvr>
                                        <p:cTn id="5971" dur="1" fill="hold">
                                          <p:stCondLst>
                                            <p:cond delay="0"/>
                                          </p:stCondLst>
                                        </p:cTn>
                                        <p:tgtEl>
                                          <p:spTgt spid="555"/>
                                        </p:tgtEl>
                                        <p:attrNameLst>
                                          <p:attrName>style.visibility</p:attrName>
                                        </p:attrNameLst>
                                      </p:cBhvr>
                                      <p:to>
                                        <p:strVal val="hidden"/>
                                      </p:to>
                                    </p:set>
                                  </p:childTnLst>
                                </p:cTn>
                              </p:par>
                              <p:par>
                                <p:cTn id="5972" presetID="1" presetClass="exit" presetSubtype="0" fill="hold" grpId="5" nodeType="withEffect">
                                  <p:stCondLst>
                                    <p:cond delay="0"/>
                                  </p:stCondLst>
                                  <p:childTnLst>
                                    <p:set>
                                      <p:cBhvr>
                                        <p:cTn id="5973" dur="1" fill="hold">
                                          <p:stCondLst>
                                            <p:cond delay="0"/>
                                          </p:stCondLst>
                                        </p:cTn>
                                        <p:tgtEl>
                                          <p:spTgt spid="558"/>
                                        </p:tgtEl>
                                        <p:attrNameLst>
                                          <p:attrName>style.visibility</p:attrName>
                                        </p:attrNameLst>
                                      </p:cBhvr>
                                      <p:to>
                                        <p:strVal val="hidden"/>
                                      </p:to>
                                    </p:set>
                                  </p:childTnLst>
                                </p:cTn>
                              </p:par>
                              <p:par>
                                <p:cTn id="5974" presetID="1" presetClass="exit" presetSubtype="0" fill="hold" grpId="5" nodeType="withEffect">
                                  <p:stCondLst>
                                    <p:cond delay="0"/>
                                  </p:stCondLst>
                                  <p:childTnLst>
                                    <p:set>
                                      <p:cBhvr>
                                        <p:cTn id="5975" dur="1" fill="hold">
                                          <p:stCondLst>
                                            <p:cond delay="0"/>
                                          </p:stCondLst>
                                        </p:cTn>
                                        <p:tgtEl>
                                          <p:spTgt spid="557"/>
                                        </p:tgtEl>
                                        <p:attrNameLst>
                                          <p:attrName>style.visibility</p:attrName>
                                        </p:attrNameLst>
                                      </p:cBhvr>
                                      <p:to>
                                        <p:strVal val="hidden"/>
                                      </p:to>
                                    </p:set>
                                  </p:childTnLst>
                                </p:cTn>
                              </p:par>
                              <p:par>
                                <p:cTn id="5976" presetID="1" presetClass="exit" presetSubtype="0" fill="hold" grpId="5" nodeType="withEffect">
                                  <p:stCondLst>
                                    <p:cond delay="0"/>
                                  </p:stCondLst>
                                  <p:childTnLst>
                                    <p:set>
                                      <p:cBhvr>
                                        <p:cTn id="5977" dur="1" fill="hold">
                                          <p:stCondLst>
                                            <p:cond delay="0"/>
                                          </p:stCondLst>
                                        </p:cTn>
                                        <p:tgtEl>
                                          <p:spTgt spid="560"/>
                                        </p:tgtEl>
                                        <p:attrNameLst>
                                          <p:attrName>style.visibility</p:attrName>
                                        </p:attrNameLst>
                                      </p:cBhvr>
                                      <p:to>
                                        <p:strVal val="hidden"/>
                                      </p:to>
                                    </p:set>
                                  </p:childTnLst>
                                </p:cTn>
                              </p:par>
                              <p:par>
                                <p:cTn id="5978" presetID="1" presetClass="exit" presetSubtype="0" fill="hold" grpId="5" nodeType="withEffect">
                                  <p:stCondLst>
                                    <p:cond delay="0"/>
                                  </p:stCondLst>
                                  <p:childTnLst>
                                    <p:set>
                                      <p:cBhvr>
                                        <p:cTn id="5979" dur="1" fill="hold">
                                          <p:stCondLst>
                                            <p:cond delay="0"/>
                                          </p:stCondLst>
                                        </p:cTn>
                                        <p:tgtEl>
                                          <p:spTgt spid="559"/>
                                        </p:tgtEl>
                                        <p:attrNameLst>
                                          <p:attrName>style.visibility</p:attrName>
                                        </p:attrNameLst>
                                      </p:cBhvr>
                                      <p:to>
                                        <p:strVal val="hidden"/>
                                      </p:to>
                                    </p:set>
                                  </p:childTnLst>
                                </p:cTn>
                              </p:par>
                              <p:par>
                                <p:cTn id="5980" presetID="1" presetClass="exit" presetSubtype="0" fill="hold" grpId="5" nodeType="withEffect">
                                  <p:stCondLst>
                                    <p:cond delay="0"/>
                                  </p:stCondLst>
                                  <p:childTnLst>
                                    <p:set>
                                      <p:cBhvr>
                                        <p:cTn id="5981" dur="1" fill="hold">
                                          <p:stCondLst>
                                            <p:cond delay="0"/>
                                          </p:stCondLst>
                                        </p:cTn>
                                        <p:tgtEl>
                                          <p:spTgt spid="562"/>
                                        </p:tgtEl>
                                        <p:attrNameLst>
                                          <p:attrName>style.visibility</p:attrName>
                                        </p:attrNameLst>
                                      </p:cBhvr>
                                      <p:to>
                                        <p:strVal val="hidden"/>
                                      </p:to>
                                    </p:set>
                                  </p:childTnLst>
                                </p:cTn>
                              </p:par>
                              <p:par>
                                <p:cTn id="5982" presetID="1" presetClass="exit" presetSubtype="0" fill="hold" grpId="5" nodeType="withEffect">
                                  <p:stCondLst>
                                    <p:cond delay="0"/>
                                  </p:stCondLst>
                                  <p:childTnLst>
                                    <p:set>
                                      <p:cBhvr>
                                        <p:cTn id="5983" dur="1" fill="hold">
                                          <p:stCondLst>
                                            <p:cond delay="0"/>
                                          </p:stCondLst>
                                        </p:cTn>
                                        <p:tgtEl>
                                          <p:spTgt spid="561"/>
                                        </p:tgtEl>
                                        <p:attrNameLst>
                                          <p:attrName>style.visibility</p:attrName>
                                        </p:attrNameLst>
                                      </p:cBhvr>
                                      <p:to>
                                        <p:strVal val="hidden"/>
                                      </p:to>
                                    </p:set>
                                  </p:childTnLst>
                                </p:cTn>
                              </p:par>
                              <p:par>
                                <p:cTn id="5984" presetID="1" presetClass="exit" presetSubtype="0" fill="hold" grpId="5" nodeType="withEffect">
                                  <p:stCondLst>
                                    <p:cond delay="0"/>
                                  </p:stCondLst>
                                  <p:childTnLst>
                                    <p:set>
                                      <p:cBhvr>
                                        <p:cTn id="5985" dur="1" fill="hold">
                                          <p:stCondLst>
                                            <p:cond delay="0"/>
                                          </p:stCondLst>
                                        </p:cTn>
                                        <p:tgtEl>
                                          <p:spTgt spid="564"/>
                                        </p:tgtEl>
                                        <p:attrNameLst>
                                          <p:attrName>style.visibility</p:attrName>
                                        </p:attrNameLst>
                                      </p:cBhvr>
                                      <p:to>
                                        <p:strVal val="hidden"/>
                                      </p:to>
                                    </p:set>
                                  </p:childTnLst>
                                </p:cTn>
                              </p:par>
                              <p:par>
                                <p:cTn id="5986" presetID="1" presetClass="exit" presetSubtype="0" fill="hold" grpId="5" nodeType="withEffect">
                                  <p:stCondLst>
                                    <p:cond delay="0"/>
                                  </p:stCondLst>
                                  <p:childTnLst>
                                    <p:set>
                                      <p:cBhvr>
                                        <p:cTn id="5987" dur="1" fill="hold">
                                          <p:stCondLst>
                                            <p:cond delay="0"/>
                                          </p:stCondLst>
                                        </p:cTn>
                                        <p:tgtEl>
                                          <p:spTgt spid="563"/>
                                        </p:tgtEl>
                                        <p:attrNameLst>
                                          <p:attrName>style.visibility</p:attrName>
                                        </p:attrNameLst>
                                      </p:cBhvr>
                                      <p:to>
                                        <p:strVal val="hidden"/>
                                      </p:to>
                                    </p:set>
                                  </p:childTnLst>
                                </p:cTn>
                              </p:par>
                              <p:par>
                                <p:cTn id="5988" presetID="1" presetClass="exit" presetSubtype="0" fill="hold" grpId="5" nodeType="withEffect">
                                  <p:stCondLst>
                                    <p:cond delay="0"/>
                                  </p:stCondLst>
                                  <p:childTnLst>
                                    <p:set>
                                      <p:cBhvr>
                                        <p:cTn id="5989" dur="1" fill="hold">
                                          <p:stCondLst>
                                            <p:cond delay="0"/>
                                          </p:stCondLst>
                                        </p:cTn>
                                        <p:tgtEl>
                                          <p:spTgt spid="566"/>
                                        </p:tgtEl>
                                        <p:attrNameLst>
                                          <p:attrName>style.visibility</p:attrName>
                                        </p:attrNameLst>
                                      </p:cBhvr>
                                      <p:to>
                                        <p:strVal val="hidden"/>
                                      </p:to>
                                    </p:set>
                                  </p:childTnLst>
                                </p:cTn>
                              </p:par>
                              <p:par>
                                <p:cTn id="5990" presetID="1" presetClass="exit" presetSubtype="0" fill="hold" grpId="5" nodeType="withEffect">
                                  <p:stCondLst>
                                    <p:cond delay="0"/>
                                  </p:stCondLst>
                                  <p:childTnLst>
                                    <p:set>
                                      <p:cBhvr>
                                        <p:cTn id="5991" dur="1" fill="hold">
                                          <p:stCondLst>
                                            <p:cond delay="0"/>
                                          </p:stCondLst>
                                        </p:cTn>
                                        <p:tgtEl>
                                          <p:spTgt spid="565"/>
                                        </p:tgtEl>
                                        <p:attrNameLst>
                                          <p:attrName>style.visibility</p:attrName>
                                        </p:attrNameLst>
                                      </p:cBhvr>
                                      <p:to>
                                        <p:strVal val="hidden"/>
                                      </p:to>
                                    </p:set>
                                  </p:childTnLst>
                                </p:cTn>
                              </p:par>
                              <p:par>
                                <p:cTn id="5992" presetID="1" presetClass="exit" presetSubtype="0" fill="hold" grpId="5" nodeType="withEffect">
                                  <p:stCondLst>
                                    <p:cond delay="0"/>
                                  </p:stCondLst>
                                  <p:childTnLst>
                                    <p:set>
                                      <p:cBhvr>
                                        <p:cTn id="5993" dur="1" fill="hold">
                                          <p:stCondLst>
                                            <p:cond delay="0"/>
                                          </p:stCondLst>
                                        </p:cTn>
                                        <p:tgtEl>
                                          <p:spTgt spid="568"/>
                                        </p:tgtEl>
                                        <p:attrNameLst>
                                          <p:attrName>style.visibility</p:attrName>
                                        </p:attrNameLst>
                                      </p:cBhvr>
                                      <p:to>
                                        <p:strVal val="hidden"/>
                                      </p:to>
                                    </p:set>
                                  </p:childTnLst>
                                </p:cTn>
                              </p:par>
                              <p:par>
                                <p:cTn id="5994" presetID="1" presetClass="exit" presetSubtype="0" fill="hold" grpId="5" nodeType="withEffect">
                                  <p:stCondLst>
                                    <p:cond delay="0"/>
                                  </p:stCondLst>
                                  <p:childTnLst>
                                    <p:set>
                                      <p:cBhvr>
                                        <p:cTn id="5995" dur="1" fill="hold">
                                          <p:stCondLst>
                                            <p:cond delay="0"/>
                                          </p:stCondLst>
                                        </p:cTn>
                                        <p:tgtEl>
                                          <p:spTgt spid="567"/>
                                        </p:tgtEl>
                                        <p:attrNameLst>
                                          <p:attrName>style.visibility</p:attrName>
                                        </p:attrNameLst>
                                      </p:cBhvr>
                                      <p:to>
                                        <p:strVal val="hidden"/>
                                      </p:to>
                                    </p:set>
                                  </p:childTnLst>
                                </p:cTn>
                              </p:par>
                              <p:par>
                                <p:cTn id="5996" presetID="1" presetClass="exit" presetSubtype="0" fill="hold" grpId="5" nodeType="withEffect">
                                  <p:stCondLst>
                                    <p:cond delay="0"/>
                                  </p:stCondLst>
                                  <p:childTnLst>
                                    <p:set>
                                      <p:cBhvr>
                                        <p:cTn id="5997" dur="1" fill="hold">
                                          <p:stCondLst>
                                            <p:cond delay="0"/>
                                          </p:stCondLst>
                                        </p:cTn>
                                        <p:tgtEl>
                                          <p:spTgt spid="570"/>
                                        </p:tgtEl>
                                        <p:attrNameLst>
                                          <p:attrName>style.visibility</p:attrName>
                                        </p:attrNameLst>
                                      </p:cBhvr>
                                      <p:to>
                                        <p:strVal val="hidden"/>
                                      </p:to>
                                    </p:set>
                                  </p:childTnLst>
                                </p:cTn>
                              </p:par>
                              <p:par>
                                <p:cTn id="5998" presetID="1" presetClass="exit" presetSubtype="0" fill="hold" grpId="5" nodeType="withEffect">
                                  <p:stCondLst>
                                    <p:cond delay="0"/>
                                  </p:stCondLst>
                                  <p:childTnLst>
                                    <p:set>
                                      <p:cBhvr>
                                        <p:cTn id="5999" dur="1" fill="hold">
                                          <p:stCondLst>
                                            <p:cond delay="0"/>
                                          </p:stCondLst>
                                        </p:cTn>
                                        <p:tgtEl>
                                          <p:spTgt spid="569"/>
                                        </p:tgtEl>
                                        <p:attrNameLst>
                                          <p:attrName>style.visibility</p:attrName>
                                        </p:attrNameLst>
                                      </p:cBhvr>
                                      <p:to>
                                        <p:strVal val="hidden"/>
                                      </p:to>
                                    </p:set>
                                  </p:childTnLst>
                                </p:cTn>
                              </p:par>
                              <p:par>
                                <p:cTn id="6000" presetID="1" presetClass="exit" presetSubtype="0" fill="hold" grpId="5" nodeType="withEffect">
                                  <p:stCondLst>
                                    <p:cond delay="0"/>
                                  </p:stCondLst>
                                  <p:childTnLst>
                                    <p:set>
                                      <p:cBhvr>
                                        <p:cTn id="6001" dur="1" fill="hold">
                                          <p:stCondLst>
                                            <p:cond delay="0"/>
                                          </p:stCondLst>
                                        </p:cTn>
                                        <p:tgtEl>
                                          <p:spTgt spid="572"/>
                                        </p:tgtEl>
                                        <p:attrNameLst>
                                          <p:attrName>style.visibility</p:attrName>
                                        </p:attrNameLst>
                                      </p:cBhvr>
                                      <p:to>
                                        <p:strVal val="hidden"/>
                                      </p:to>
                                    </p:set>
                                  </p:childTnLst>
                                </p:cTn>
                              </p:par>
                              <p:par>
                                <p:cTn id="6002" presetID="1" presetClass="exit" presetSubtype="0" fill="hold" grpId="5" nodeType="withEffect">
                                  <p:stCondLst>
                                    <p:cond delay="0"/>
                                  </p:stCondLst>
                                  <p:childTnLst>
                                    <p:set>
                                      <p:cBhvr>
                                        <p:cTn id="6003" dur="1" fill="hold">
                                          <p:stCondLst>
                                            <p:cond delay="0"/>
                                          </p:stCondLst>
                                        </p:cTn>
                                        <p:tgtEl>
                                          <p:spTgt spid="571"/>
                                        </p:tgtEl>
                                        <p:attrNameLst>
                                          <p:attrName>style.visibility</p:attrName>
                                        </p:attrNameLst>
                                      </p:cBhvr>
                                      <p:to>
                                        <p:strVal val="hidden"/>
                                      </p:to>
                                    </p:set>
                                  </p:childTnLst>
                                </p:cTn>
                              </p:par>
                              <p:par>
                                <p:cTn id="6004" presetID="1" presetClass="exit" presetSubtype="0" fill="hold" grpId="5" nodeType="withEffect">
                                  <p:stCondLst>
                                    <p:cond delay="0"/>
                                  </p:stCondLst>
                                  <p:childTnLst>
                                    <p:set>
                                      <p:cBhvr>
                                        <p:cTn id="6005" dur="1" fill="hold">
                                          <p:stCondLst>
                                            <p:cond delay="0"/>
                                          </p:stCondLst>
                                        </p:cTn>
                                        <p:tgtEl>
                                          <p:spTgt spid="573"/>
                                        </p:tgtEl>
                                        <p:attrNameLst>
                                          <p:attrName>style.visibility</p:attrName>
                                        </p:attrNameLst>
                                      </p:cBhvr>
                                      <p:to>
                                        <p:strVal val="hidden"/>
                                      </p:to>
                                    </p:set>
                                  </p:childTnLst>
                                </p:cTn>
                              </p:par>
                              <p:par>
                                <p:cTn id="6006" presetID="1" presetClass="exit" presetSubtype="0" fill="hold" grpId="5" nodeType="withEffect">
                                  <p:stCondLst>
                                    <p:cond delay="0"/>
                                  </p:stCondLst>
                                  <p:childTnLst>
                                    <p:set>
                                      <p:cBhvr>
                                        <p:cTn id="6007" dur="1" fill="hold">
                                          <p:stCondLst>
                                            <p:cond delay="0"/>
                                          </p:stCondLst>
                                        </p:cTn>
                                        <p:tgtEl>
                                          <p:spTgt spid="574"/>
                                        </p:tgtEl>
                                        <p:attrNameLst>
                                          <p:attrName>style.visibility</p:attrName>
                                        </p:attrNameLst>
                                      </p:cBhvr>
                                      <p:to>
                                        <p:strVal val="hidden"/>
                                      </p:to>
                                    </p:set>
                                  </p:childTnLst>
                                </p:cTn>
                              </p:par>
                              <p:par>
                                <p:cTn id="6008" presetID="1" presetClass="exit" presetSubtype="0" fill="hold" grpId="5" nodeType="withEffect">
                                  <p:stCondLst>
                                    <p:cond delay="0"/>
                                  </p:stCondLst>
                                  <p:childTnLst>
                                    <p:set>
                                      <p:cBhvr>
                                        <p:cTn id="6009" dur="1" fill="hold">
                                          <p:stCondLst>
                                            <p:cond delay="0"/>
                                          </p:stCondLst>
                                        </p:cTn>
                                        <p:tgtEl>
                                          <p:spTgt spid="576"/>
                                        </p:tgtEl>
                                        <p:attrNameLst>
                                          <p:attrName>style.visibility</p:attrName>
                                        </p:attrNameLst>
                                      </p:cBhvr>
                                      <p:to>
                                        <p:strVal val="hidden"/>
                                      </p:to>
                                    </p:set>
                                  </p:childTnLst>
                                </p:cTn>
                              </p:par>
                              <p:par>
                                <p:cTn id="6010" presetID="1" presetClass="exit" presetSubtype="0" fill="hold" grpId="5" nodeType="withEffect">
                                  <p:stCondLst>
                                    <p:cond delay="0"/>
                                  </p:stCondLst>
                                  <p:childTnLst>
                                    <p:set>
                                      <p:cBhvr>
                                        <p:cTn id="6011" dur="1" fill="hold">
                                          <p:stCondLst>
                                            <p:cond delay="0"/>
                                          </p:stCondLst>
                                        </p:cTn>
                                        <p:tgtEl>
                                          <p:spTgt spid="575"/>
                                        </p:tgtEl>
                                        <p:attrNameLst>
                                          <p:attrName>style.visibility</p:attrName>
                                        </p:attrNameLst>
                                      </p:cBhvr>
                                      <p:to>
                                        <p:strVal val="hidden"/>
                                      </p:to>
                                    </p:set>
                                  </p:childTnLst>
                                </p:cTn>
                              </p:par>
                              <p:par>
                                <p:cTn id="6012" presetID="1" presetClass="exit" presetSubtype="0" fill="hold" grpId="5" nodeType="withEffect">
                                  <p:stCondLst>
                                    <p:cond delay="0"/>
                                  </p:stCondLst>
                                  <p:childTnLst>
                                    <p:set>
                                      <p:cBhvr>
                                        <p:cTn id="6013" dur="1" fill="hold">
                                          <p:stCondLst>
                                            <p:cond delay="0"/>
                                          </p:stCondLst>
                                        </p:cTn>
                                        <p:tgtEl>
                                          <p:spTgt spid="578"/>
                                        </p:tgtEl>
                                        <p:attrNameLst>
                                          <p:attrName>style.visibility</p:attrName>
                                        </p:attrNameLst>
                                      </p:cBhvr>
                                      <p:to>
                                        <p:strVal val="hidden"/>
                                      </p:to>
                                    </p:set>
                                  </p:childTnLst>
                                </p:cTn>
                              </p:par>
                              <p:par>
                                <p:cTn id="6014" presetID="1" presetClass="exit" presetSubtype="0" fill="hold" grpId="5" nodeType="withEffect">
                                  <p:stCondLst>
                                    <p:cond delay="0"/>
                                  </p:stCondLst>
                                  <p:childTnLst>
                                    <p:set>
                                      <p:cBhvr>
                                        <p:cTn id="6015" dur="1" fill="hold">
                                          <p:stCondLst>
                                            <p:cond delay="0"/>
                                          </p:stCondLst>
                                        </p:cTn>
                                        <p:tgtEl>
                                          <p:spTgt spid="577"/>
                                        </p:tgtEl>
                                        <p:attrNameLst>
                                          <p:attrName>style.visibility</p:attrName>
                                        </p:attrNameLst>
                                      </p:cBhvr>
                                      <p:to>
                                        <p:strVal val="hidden"/>
                                      </p:to>
                                    </p:set>
                                  </p:childTnLst>
                                </p:cTn>
                              </p:par>
                              <p:par>
                                <p:cTn id="6016" presetID="1" presetClass="exit" presetSubtype="0" fill="hold" grpId="5" nodeType="withEffect">
                                  <p:stCondLst>
                                    <p:cond delay="0"/>
                                  </p:stCondLst>
                                  <p:childTnLst>
                                    <p:set>
                                      <p:cBhvr>
                                        <p:cTn id="6017" dur="1" fill="hold">
                                          <p:stCondLst>
                                            <p:cond delay="0"/>
                                          </p:stCondLst>
                                        </p:cTn>
                                        <p:tgtEl>
                                          <p:spTgt spid="580"/>
                                        </p:tgtEl>
                                        <p:attrNameLst>
                                          <p:attrName>style.visibility</p:attrName>
                                        </p:attrNameLst>
                                      </p:cBhvr>
                                      <p:to>
                                        <p:strVal val="hidden"/>
                                      </p:to>
                                    </p:set>
                                  </p:childTnLst>
                                </p:cTn>
                              </p:par>
                              <p:par>
                                <p:cTn id="6018" presetID="1" presetClass="exit" presetSubtype="0" fill="hold" grpId="5" nodeType="withEffect">
                                  <p:stCondLst>
                                    <p:cond delay="0"/>
                                  </p:stCondLst>
                                  <p:childTnLst>
                                    <p:set>
                                      <p:cBhvr>
                                        <p:cTn id="6019" dur="1" fill="hold">
                                          <p:stCondLst>
                                            <p:cond delay="0"/>
                                          </p:stCondLst>
                                        </p:cTn>
                                        <p:tgtEl>
                                          <p:spTgt spid="579"/>
                                        </p:tgtEl>
                                        <p:attrNameLst>
                                          <p:attrName>style.visibility</p:attrName>
                                        </p:attrNameLst>
                                      </p:cBhvr>
                                      <p:to>
                                        <p:strVal val="hidden"/>
                                      </p:to>
                                    </p:set>
                                  </p:childTnLst>
                                </p:cTn>
                              </p:par>
                              <p:par>
                                <p:cTn id="6020" presetID="1" presetClass="exit" presetSubtype="0" fill="hold" grpId="5" nodeType="withEffect">
                                  <p:stCondLst>
                                    <p:cond delay="0"/>
                                  </p:stCondLst>
                                  <p:childTnLst>
                                    <p:set>
                                      <p:cBhvr>
                                        <p:cTn id="6021" dur="1" fill="hold">
                                          <p:stCondLst>
                                            <p:cond delay="0"/>
                                          </p:stCondLst>
                                        </p:cTn>
                                        <p:tgtEl>
                                          <p:spTgt spid="582"/>
                                        </p:tgtEl>
                                        <p:attrNameLst>
                                          <p:attrName>style.visibility</p:attrName>
                                        </p:attrNameLst>
                                      </p:cBhvr>
                                      <p:to>
                                        <p:strVal val="hidden"/>
                                      </p:to>
                                    </p:set>
                                  </p:childTnLst>
                                </p:cTn>
                              </p:par>
                              <p:par>
                                <p:cTn id="6022" presetID="1" presetClass="exit" presetSubtype="0" fill="hold" grpId="5" nodeType="withEffect">
                                  <p:stCondLst>
                                    <p:cond delay="0"/>
                                  </p:stCondLst>
                                  <p:childTnLst>
                                    <p:set>
                                      <p:cBhvr>
                                        <p:cTn id="6023" dur="1" fill="hold">
                                          <p:stCondLst>
                                            <p:cond delay="0"/>
                                          </p:stCondLst>
                                        </p:cTn>
                                        <p:tgtEl>
                                          <p:spTgt spid="581"/>
                                        </p:tgtEl>
                                        <p:attrNameLst>
                                          <p:attrName>style.visibility</p:attrName>
                                        </p:attrNameLst>
                                      </p:cBhvr>
                                      <p:to>
                                        <p:strVal val="hidden"/>
                                      </p:to>
                                    </p:set>
                                  </p:childTnLst>
                                </p:cTn>
                              </p:par>
                              <p:par>
                                <p:cTn id="6024" presetID="1" presetClass="exit" presetSubtype="0" fill="hold" grpId="5" nodeType="withEffect">
                                  <p:stCondLst>
                                    <p:cond delay="0"/>
                                  </p:stCondLst>
                                  <p:childTnLst>
                                    <p:set>
                                      <p:cBhvr>
                                        <p:cTn id="6025" dur="1" fill="hold">
                                          <p:stCondLst>
                                            <p:cond delay="0"/>
                                          </p:stCondLst>
                                        </p:cTn>
                                        <p:tgtEl>
                                          <p:spTgt spid="584"/>
                                        </p:tgtEl>
                                        <p:attrNameLst>
                                          <p:attrName>style.visibility</p:attrName>
                                        </p:attrNameLst>
                                      </p:cBhvr>
                                      <p:to>
                                        <p:strVal val="hidden"/>
                                      </p:to>
                                    </p:set>
                                  </p:childTnLst>
                                </p:cTn>
                              </p:par>
                              <p:par>
                                <p:cTn id="6026" presetID="1" presetClass="exit" presetSubtype="0" fill="hold" grpId="5" nodeType="withEffect">
                                  <p:stCondLst>
                                    <p:cond delay="0"/>
                                  </p:stCondLst>
                                  <p:childTnLst>
                                    <p:set>
                                      <p:cBhvr>
                                        <p:cTn id="6027" dur="1" fill="hold">
                                          <p:stCondLst>
                                            <p:cond delay="0"/>
                                          </p:stCondLst>
                                        </p:cTn>
                                        <p:tgtEl>
                                          <p:spTgt spid="583"/>
                                        </p:tgtEl>
                                        <p:attrNameLst>
                                          <p:attrName>style.visibility</p:attrName>
                                        </p:attrNameLst>
                                      </p:cBhvr>
                                      <p:to>
                                        <p:strVal val="hidden"/>
                                      </p:to>
                                    </p:set>
                                  </p:childTnLst>
                                </p:cTn>
                              </p:par>
                              <p:par>
                                <p:cTn id="6028" presetID="1" presetClass="exit" presetSubtype="0" fill="hold" grpId="5" nodeType="withEffect">
                                  <p:stCondLst>
                                    <p:cond delay="0"/>
                                  </p:stCondLst>
                                  <p:childTnLst>
                                    <p:set>
                                      <p:cBhvr>
                                        <p:cTn id="6029" dur="1" fill="hold">
                                          <p:stCondLst>
                                            <p:cond delay="0"/>
                                          </p:stCondLst>
                                        </p:cTn>
                                        <p:tgtEl>
                                          <p:spTgt spid="586"/>
                                        </p:tgtEl>
                                        <p:attrNameLst>
                                          <p:attrName>style.visibility</p:attrName>
                                        </p:attrNameLst>
                                      </p:cBhvr>
                                      <p:to>
                                        <p:strVal val="hidden"/>
                                      </p:to>
                                    </p:set>
                                  </p:childTnLst>
                                </p:cTn>
                              </p:par>
                              <p:par>
                                <p:cTn id="6030" presetID="1" presetClass="exit" presetSubtype="0" fill="hold" grpId="5" nodeType="withEffect">
                                  <p:stCondLst>
                                    <p:cond delay="0"/>
                                  </p:stCondLst>
                                  <p:childTnLst>
                                    <p:set>
                                      <p:cBhvr>
                                        <p:cTn id="6031" dur="1" fill="hold">
                                          <p:stCondLst>
                                            <p:cond delay="0"/>
                                          </p:stCondLst>
                                        </p:cTn>
                                        <p:tgtEl>
                                          <p:spTgt spid="585"/>
                                        </p:tgtEl>
                                        <p:attrNameLst>
                                          <p:attrName>style.visibility</p:attrName>
                                        </p:attrNameLst>
                                      </p:cBhvr>
                                      <p:to>
                                        <p:strVal val="hidden"/>
                                      </p:to>
                                    </p:set>
                                  </p:childTnLst>
                                </p:cTn>
                              </p:par>
                              <p:par>
                                <p:cTn id="6032" presetID="1" presetClass="exit" presetSubtype="0" fill="hold" grpId="5" nodeType="withEffect">
                                  <p:stCondLst>
                                    <p:cond delay="0"/>
                                  </p:stCondLst>
                                  <p:childTnLst>
                                    <p:set>
                                      <p:cBhvr>
                                        <p:cTn id="6033" dur="1" fill="hold">
                                          <p:stCondLst>
                                            <p:cond delay="0"/>
                                          </p:stCondLst>
                                        </p:cTn>
                                        <p:tgtEl>
                                          <p:spTgt spid="588"/>
                                        </p:tgtEl>
                                        <p:attrNameLst>
                                          <p:attrName>style.visibility</p:attrName>
                                        </p:attrNameLst>
                                      </p:cBhvr>
                                      <p:to>
                                        <p:strVal val="hidden"/>
                                      </p:to>
                                    </p:set>
                                  </p:childTnLst>
                                </p:cTn>
                              </p:par>
                              <p:par>
                                <p:cTn id="6034" presetID="1" presetClass="exit" presetSubtype="0" fill="hold" grpId="5" nodeType="withEffect">
                                  <p:stCondLst>
                                    <p:cond delay="0"/>
                                  </p:stCondLst>
                                  <p:childTnLst>
                                    <p:set>
                                      <p:cBhvr>
                                        <p:cTn id="6035" dur="1" fill="hold">
                                          <p:stCondLst>
                                            <p:cond delay="0"/>
                                          </p:stCondLst>
                                        </p:cTn>
                                        <p:tgtEl>
                                          <p:spTgt spid="587"/>
                                        </p:tgtEl>
                                        <p:attrNameLst>
                                          <p:attrName>style.visibility</p:attrName>
                                        </p:attrNameLst>
                                      </p:cBhvr>
                                      <p:to>
                                        <p:strVal val="hidden"/>
                                      </p:to>
                                    </p:set>
                                  </p:childTnLst>
                                </p:cTn>
                              </p:par>
                              <p:par>
                                <p:cTn id="6036" presetID="1" presetClass="exit" presetSubtype="0" fill="hold" grpId="5" nodeType="withEffect">
                                  <p:stCondLst>
                                    <p:cond delay="0"/>
                                  </p:stCondLst>
                                  <p:childTnLst>
                                    <p:set>
                                      <p:cBhvr>
                                        <p:cTn id="6037" dur="1" fill="hold">
                                          <p:stCondLst>
                                            <p:cond delay="0"/>
                                          </p:stCondLst>
                                        </p:cTn>
                                        <p:tgtEl>
                                          <p:spTgt spid="590"/>
                                        </p:tgtEl>
                                        <p:attrNameLst>
                                          <p:attrName>style.visibility</p:attrName>
                                        </p:attrNameLst>
                                      </p:cBhvr>
                                      <p:to>
                                        <p:strVal val="hidden"/>
                                      </p:to>
                                    </p:set>
                                  </p:childTnLst>
                                </p:cTn>
                              </p:par>
                              <p:par>
                                <p:cTn id="6038" presetID="1" presetClass="exit" presetSubtype="0" fill="hold" grpId="5" nodeType="withEffect">
                                  <p:stCondLst>
                                    <p:cond delay="0"/>
                                  </p:stCondLst>
                                  <p:childTnLst>
                                    <p:set>
                                      <p:cBhvr>
                                        <p:cTn id="6039" dur="1" fill="hold">
                                          <p:stCondLst>
                                            <p:cond delay="0"/>
                                          </p:stCondLst>
                                        </p:cTn>
                                        <p:tgtEl>
                                          <p:spTgt spid="589"/>
                                        </p:tgtEl>
                                        <p:attrNameLst>
                                          <p:attrName>style.visibility</p:attrName>
                                        </p:attrNameLst>
                                      </p:cBhvr>
                                      <p:to>
                                        <p:strVal val="hidden"/>
                                      </p:to>
                                    </p:set>
                                  </p:childTnLst>
                                </p:cTn>
                              </p:par>
                              <p:par>
                                <p:cTn id="6040" presetID="1" presetClass="exit" presetSubtype="0" fill="hold" grpId="5" nodeType="withEffect">
                                  <p:stCondLst>
                                    <p:cond delay="0"/>
                                  </p:stCondLst>
                                  <p:childTnLst>
                                    <p:set>
                                      <p:cBhvr>
                                        <p:cTn id="6041" dur="1" fill="hold">
                                          <p:stCondLst>
                                            <p:cond delay="0"/>
                                          </p:stCondLst>
                                        </p:cTn>
                                        <p:tgtEl>
                                          <p:spTgt spid="592"/>
                                        </p:tgtEl>
                                        <p:attrNameLst>
                                          <p:attrName>style.visibility</p:attrName>
                                        </p:attrNameLst>
                                      </p:cBhvr>
                                      <p:to>
                                        <p:strVal val="hidden"/>
                                      </p:to>
                                    </p:set>
                                  </p:childTnLst>
                                </p:cTn>
                              </p:par>
                              <p:par>
                                <p:cTn id="6042" presetID="1" presetClass="exit" presetSubtype="0" fill="hold" grpId="5" nodeType="withEffect">
                                  <p:stCondLst>
                                    <p:cond delay="0"/>
                                  </p:stCondLst>
                                  <p:childTnLst>
                                    <p:set>
                                      <p:cBhvr>
                                        <p:cTn id="6043" dur="1" fill="hold">
                                          <p:stCondLst>
                                            <p:cond delay="0"/>
                                          </p:stCondLst>
                                        </p:cTn>
                                        <p:tgtEl>
                                          <p:spTgt spid="591"/>
                                        </p:tgtEl>
                                        <p:attrNameLst>
                                          <p:attrName>style.visibility</p:attrName>
                                        </p:attrNameLst>
                                      </p:cBhvr>
                                      <p:to>
                                        <p:strVal val="hidden"/>
                                      </p:to>
                                    </p:set>
                                  </p:childTnLst>
                                </p:cTn>
                              </p:par>
                              <p:par>
                                <p:cTn id="6044" presetID="1" presetClass="exit" presetSubtype="0" fill="hold" grpId="5" nodeType="withEffect">
                                  <p:stCondLst>
                                    <p:cond delay="0"/>
                                  </p:stCondLst>
                                  <p:childTnLst>
                                    <p:set>
                                      <p:cBhvr>
                                        <p:cTn id="6045" dur="1" fill="hold">
                                          <p:stCondLst>
                                            <p:cond delay="0"/>
                                          </p:stCondLst>
                                        </p:cTn>
                                        <p:tgtEl>
                                          <p:spTgt spid="593"/>
                                        </p:tgtEl>
                                        <p:attrNameLst>
                                          <p:attrName>style.visibility</p:attrName>
                                        </p:attrNameLst>
                                      </p:cBhvr>
                                      <p:to>
                                        <p:strVal val="hidden"/>
                                      </p:to>
                                    </p:set>
                                  </p:childTnLst>
                                </p:cTn>
                              </p:par>
                              <p:par>
                                <p:cTn id="6046" presetID="1" presetClass="exit" presetSubtype="0" fill="hold" grpId="5" nodeType="withEffect">
                                  <p:stCondLst>
                                    <p:cond delay="0"/>
                                  </p:stCondLst>
                                  <p:childTnLst>
                                    <p:set>
                                      <p:cBhvr>
                                        <p:cTn id="6047" dur="1" fill="hold">
                                          <p:stCondLst>
                                            <p:cond delay="0"/>
                                          </p:stCondLst>
                                        </p:cTn>
                                        <p:tgtEl>
                                          <p:spTgt spid="594"/>
                                        </p:tgtEl>
                                        <p:attrNameLst>
                                          <p:attrName>style.visibility</p:attrName>
                                        </p:attrNameLst>
                                      </p:cBhvr>
                                      <p:to>
                                        <p:strVal val="hidden"/>
                                      </p:to>
                                    </p:set>
                                  </p:childTnLst>
                                </p:cTn>
                              </p:par>
                              <p:par>
                                <p:cTn id="6048" presetID="1" presetClass="exit" presetSubtype="0" fill="hold" grpId="5" nodeType="withEffect">
                                  <p:stCondLst>
                                    <p:cond delay="0"/>
                                  </p:stCondLst>
                                  <p:childTnLst>
                                    <p:set>
                                      <p:cBhvr>
                                        <p:cTn id="6049" dur="1" fill="hold">
                                          <p:stCondLst>
                                            <p:cond delay="0"/>
                                          </p:stCondLst>
                                        </p:cTn>
                                        <p:tgtEl>
                                          <p:spTgt spid="596"/>
                                        </p:tgtEl>
                                        <p:attrNameLst>
                                          <p:attrName>style.visibility</p:attrName>
                                        </p:attrNameLst>
                                      </p:cBhvr>
                                      <p:to>
                                        <p:strVal val="hidden"/>
                                      </p:to>
                                    </p:set>
                                  </p:childTnLst>
                                </p:cTn>
                              </p:par>
                              <p:par>
                                <p:cTn id="6050" presetID="1" presetClass="exit" presetSubtype="0" fill="hold" grpId="5" nodeType="withEffect">
                                  <p:stCondLst>
                                    <p:cond delay="0"/>
                                  </p:stCondLst>
                                  <p:childTnLst>
                                    <p:set>
                                      <p:cBhvr>
                                        <p:cTn id="6051" dur="1" fill="hold">
                                          <p:stCondLst>
                                            <p:cond delay="0"/>
                                          </p:stCondLst>
                                        </p:cTn>
                                        <p:tgtEl>
                                          <p:spTgt spid="595"/>
                                        </p:tgtEl>
                                        <p:attrNameLst>
                                          <p:attrName>style.visibility</p:attrName>
                                        </p:attrNameLst>
                                      </p:cBhvr>
                                      <p:to>
                                        <p:strVal val="hidden"/>
                                      </p:to>
                                    </p:set>
                                  </p:childTnLst>
                                </p:cTn>
                              </p:par>
                              <p:par>
                                <p:cTn id="6052" presetID="1" presetClass="exit" presetSubtype="0" fill="hold" grpId="5" nodeType="withEffect">
                                  <p:stCondLst>
                                    <p:cond delay="0"/>
                                  </p:stCondLst>
                                  <p:childTnLst>
                                    <p:set>
                                      <p:cBhvr>
                                        <p:cTn id="6053" dur="1" fill="hold">
                                          <p:stCondLst>
                                            <p:cond delay="0"/>
                                          </p:stCondLst>
                                        </p:cTn>
                                        <p:tgtEl>
                                          <p:spTgt spid="598"/>
                                        </p:tgtEl>
                                        <p:attrNameLst>
                                          <p:attrName>style.visibility</p:attrName>
                                        </p:attrNameLst>
                                      </p:cBhvr>
                                      <p:to>
                                        <p:strVal val="hidden"/>
                                      </p:to>
                                    </p:set>
                                  </p:childTnLst>
                                </p:cTn>
                              </p:par>
                              <p:par>
                                <p:cTn id="6054" presetID="1" presetClass="exit" presetSubtype="0" fill="hold" grpId="5" nodeType="withEffect">
                                  <p:stCondLst>
                                    <p:cond delay="0"/>
                                  </p:stCondLst>
                                  <p:childTnLst>
                                    <p:set>
                                      <p:cBhvr>
                                        <p:cTn id="6055" dur="1" fill="hold">
                                          <p:stCondLst>
                                            <p:cond delay="0"/>
                                          </p:stCondLst>
                                        </p:cTn>
                                        <p:tgtEl>
                                          <p:spTgt spid="597"/>
                                        </p:tgtEl>
                                        <p:attrNameLst>
                                          <p:attrName>style.visibility</p:attrName>
                                        </p:attrNameLst>
                                      </p:cBhvr>
                                      <p:to>
                                        <p:strVal val="hidden"/>
                                      </p:to>
                                    </p:set>
                                  </p:childTnLst>
                                </p:cTn>
                              </p:par>
                              <p:par>
                                <p:cTn id="6056" presetID="1" presetClass="exit" presetSubtype="0" fill="hold" grpId="5" nodeType="withEffect">
                                  <p:stCondLst>
                                    <p:cond delay="0"/>
                                  </p:stCondLst>
                                  <p:childTnLst>
                                    <p:set>
                                      <p:cBhvr>
                                        <p:cTn id="6057" dur="1" fill="hold">
                                          <p:stCondLst>
                                            <p:cond delay="0"/>
                                          </p:stCondLst>
                                        </p:cTn>
                                        <p:tgtEl>
                                          <p:spTgt spid="600"/>
                                        </p:tgtEl>
                                        <p:attrNameLst>
                                          <p:attrName>style.visibility</p:attrName>
                                        </p:attrNameLst>
                                      </p:cBhvr>
                                      <p:to>
                                        <p:strVal val="hidden"/>
                                      </p:to>
                                    </p:set>
                                  </p:childTnLst>
                                </p:cTn>
                              </p:par>
                              <p:par>
                                <p:cTn id="6058" presetID="1" presetClass="exit" presetSubtype="0" fill="hold" grpId="5" nodeType="withEffect">
                                  <p:stCondLst>
                                    <p:cond delay="0"/>
                                  </p:stCondLst>
                                  <p:childTnLst>
                                    <p:set>
                                      <p:cBhvr>
                                        <p:cTn id="6059" dur="1" fill="hold">
                                          <p:stCondLst>
                                            <p:cond delay="0"/>
                                          </p:stCondLst>
                                        </p:cTn>
                                        <p:tgtEl>
                                          <p:spTgt spid="599"/>
                                        </p:tgtEl>
                                        <p:attrNameLst>
                                          <p:attrName>style.visibility</p:attrName>
                                        </p:attrNameLst>
                                      </p:cBhvr>
                                      <p:to>
                                        <p:strVal val="hidden"/>
                                      </p:to>
                                    </p:set>
                                  </p:childTnLst>
                                </p:cTn>
                              </p:par>
                              <p:par>
                                <p:cTn id="6060" presetID="1" presetClass="exit" presetSubtype="0" fill="hold" grpId="5" nodeType="withEffect">
                                  <p:stCondLst>
                                    <p:cond delay="0"/>
                                  </p:stCondLst>
                                  <p:childTnLst>
                                    <p:set>
                                      <p:cBhvr>
                                        <p:cTn id="6061" dur="1" fill="hold">
                                          <p:stCondLst>
                                            <p:cond delay="0"/>
                                          </p:stCondLst>
                                        </p:cTn>
                                        <p:tgtEl>
                                          <p:spTgt spid="602"/>
                                        </p:tgtEl>
                                        <p:attrNameLst>
                                          <p:attrName>style.visibility</p:attrName>
                                        </p:attrNameLst>
                                      </p:cBhvr>
                                      <p:to>
                                        <p:strVal val="hidden"/>
                                      </p:to>
                                    </p:set>
                                  </p:childTnLst>
                                </p:cTn>
                              </p:par>
                              <p:par>
                                <p:cTn id="6062" presetID="1" presetClass="exit" presetSubtype="0" fill="hold" grpId="5" nodeType="withEffect">
                                  <p:stCondLst>
                                    <p:cond delay="0"/>
                                  </p:stCondLst>
                                  <p:childTnLst>
                                    <p:set>
                                      <p:cBhvr>
                                        <p:cTn id="6063" dur="1" fill="hold">
                                          <p:stCondLst>
                                            <p:cond delay="0"/>
                                          </p:stCondLst>
                                        </p:cTn>
                                        <p:tgtEl>
                                          <p:spTgt spid="601"/>
                                        </p:tgtEl>
                                        <p:attrNameLst>
                                          <p:attrName>style.visibility</p:attrName>
                                        </p:attrNameLst>
                                      </p:cBhvr>
                                      <p:to>
                                        <p:strVal val="hidden"/>
                                      </p:to>
                                    </p:set>
                                  </p:childTnLst>
                                </p:cTn>
                              </p:par>
                              <p:par>
                                <p:cTn id="6064" presetID="1" presetClass="exit" presetSubtype="0" fill="hold" grpId="5" nodeType="withEffect">
                                  <p:stCondLst>
                                    <p:cond delay="0"/>
                                  </p:stCondLst>
                                  <p:childTnLst>
                                    <p:set>
                                      <p:cBhvr>
                                        <p:cTn id="6065" dur="1" fill="hold">
                                          <p:stCondLst>
                                            <p:cond delay="0"/>
                                          </p:stCondLst>
                                        </p:cTn>
                                        <p:tgtEl>
                                          <p:spTgt spid="604"/>
                                        </p:tgtEl>
                                        <p:attrNameLst>
                                          <p:attrName>style.visibility</p:attrName>
                                        </p:attrNameLst>
                                      </p:cBhvr>
                                      <p:to>
                                        <p:strVal val="hidden"/>
                                      </p:to>
                                    </p:set>
                                  </p:childTnLst>
                                </p:cTn>
                              </p:par>
                              <p:par>
                                <p:cTn id="6066" presetID="1" presetClass="exit" presetSubtype="0" fill="hold" grpId="5" nodeType="withEffect">
                                  <p:stCondLst>
                                    <p:cond delay="0"/>
                                  </p:stCondLst>
                                  <p:childTnLst>
                                    <p:set>
                                      <p:cBhvr>
                                        <p:cTn id="6067" dur="1" fill="hold">
                                          <p:stCondLst>
                                            <p:cond delay="0"/>
                                          </p:stCondLst>
                                        </p:cTn>
                                        <p:tgtEl>
                                          <p:spTgt spid="603"/>
                                        </p:tgtEl>
                                        <p:attrNameLst>
                                          <p:attrName>style.visibility</p:attrName>
                                        </p:attrNameLst>
                                      </p:cBhvr>
                                      <p:to>
                                        <p:strVal val="hidden"/>
                                      </p:to>
                                    </p:set>
                                  </p:childTnLst>
                                </p:cTn>
                              </p:par>
                              <p:par>
                                <p:cTn id="6068" presetID="1" presetClass="exit" presetSubtype="0" fill="hold" grpId="5" nodeType="withEffect">
                                  <p:stCondLst>
                                    <p:cond delay="0"/>
                                  </p:stCondLst>
                                  <p:childTnLst>
                                    <p:set>
                                      <p:cBhvr>
                                        <p:cTn id="6069" dur="1" fill="hold">
                                          <p:stCondLst>
                                            <p:cond delay="0"/>
                                          </p:stCondLst>
                                        </p:cTn>
                                        <p:tgtEl>
                                          <p:spTgt spid="606"/>
                                        </p:tgtEl>
                                        <p:attrNameLst>
                                          <p:attrName>style.visibility</p:attrName>
                                        </p:attrNameLst>
                                      </p:cBhvr>
                                      <p:to>
                                        <p:strVal val="hidden"/>
                                      </p:to>
                                    </p:set>
                                  </p:childTnLst>
                                </p:cTn>
                              </p:par>
                              <p:par>
                                <p:cTn id="6070" presetID="1" presetClass="exit" presetSubtype="0" fill="hold" grpId="5" nodeType="withEffect">
                                  <p:stCondLst>
                                    <p:cond delay="0"/>
                                  </p:stCondLst>
                                  <p:childTnLst>
                                    <p:set>
                                      <p:cBhvr>
                                        <p:cTn id="6071" dur="1" fill="hold">
                                          <p:stCondLst>
                                            <p:cond delay="0"/>
                                          </p:stCondLst>
                                        </p:cTn>
                                        <p:tgtEl>
                                          <p:spTgt spid="605"/>
                                        </p:tgtEl>
                                        <p:attrNameLst>
                                          <p:attrName>style.visibility</p:attrName>
                                        </p:attrNameLst>
                                      </p:cBhvr>
                                      <p:to>
                                        <p:strVal val="hidden"/>
                                      </p:to>
                                    </p:set>
                                  </p:childTnLst>
                                </p:cTn>
                              </p:par>
                              <p:par>
                                <p:cTn id="6072" presetID="1" presetClass="exit" presetSubtype="0" fill="hold" grpId="5" nodeType="withEffect">
                                  <p:stCondLst>
                                    <p:cond delay="0"/>
                                  </p:stCondLst>
                                  <p:childTnLst>
                                    <p:set>
                                      <p:cBhvr>
                                        <p:cTn id="6073" dur="1" fill="hold">
                                          <p:stCondLst>
                                            <p:cond delay="0"/>
                                          </p:stCondLst>
                                        </p:cTn>
                                        <p:tgtEl>
                                          <p:spTgt spid="608"/>
                                        </p:tgtEl>
                                        <p:attrNameLst>
                                          <p:attrName>style.visibility</p:attrName>
                                        </p:attrNameLst>
                                      </p:cBhvr>
                                      <p:to>
                                        <p:strVal val="hidden"/>
                                      </p:to>
                                    </p:set>
                                  </p:childTnLst>
                                </p:cTn>
                              </p:par>
                              <p:par>
                                <p:cTn id="6074" presetID="1" presetClass="exit" presetSubtype="0" fill="hold" grpId="5" nodeType="withEffect">
                                  <p:stCondLst>
                                    <p:cond delay="0"/>
                                  </p:stCondLst>
                                  <p:childTnLst>
                                    <p:set>
                                      <p:cBhvr>
                                        <p:cTn id="6075" dur="1" fill="hold">
                                          <p:stCondLst>
                                            <p:cond delay="0"/>
                                          </p:stCondLst>
                                        </p:cTn>
                                        <p:tgtEl>
                                          <p:spTgt spid="607"/>
                                        </p:tgtEl>
                                        <p:attrNameLst>
                                          <p:attrName>style.visibility</p:attrName>
                                        </p:attrNameLst>
                                      </p:cBhvr>
                                      <p:to>
                                        <p:strVal val="hidden"/>
                                      </p:to>
                                    </p:set>
                                  </p:childTnLst>
                                </p:cTn>
                              </p:par>
                              <p:par>
                                <p:cTn id="6076" presetID="1" presetClass="exit" presetSubtype="0" fill="hold" grpId="5" nodeType="withEffect">
                                  <p:stCondLst>
                                    <p:cond delay="0"/>
                                  </p:stCondLst>
                                  <p:childTnLst>
                                    <p:set>
                                      <p:cBhvr>
                                        <p:cTn id="6077" dur="1" fill="hold">
                                          <p:stCondLst>
                                            <p:cond delay="0"/>
                                          </p:stCondLst>
                                        </p:cTn>
                                        <p:tgtEl>
                                          <p:spTgt spid="610"/>
                                        </p:tgtEl>
                                        <p:attrNameLst>
                                          <p:attrName>style.visibility</p:attrName>
                                        </p:attrNameLst>
                                      </p:cBhvr>
                                      <p:to>
                                        <p:strVal val="hidden"/>
                                      </p:to>
                                    </p:set>
                                  </p:childTnLst>
                                </p:cTn>
                              </p:par>
                              <p:par>
                                <p:cTn id="6078" presetID="1" presetClass="exit" presetSubtype="0" fill="hold" grpId="5" nodeType="withEffect">
                                  <p:stCondLst>
                                    <p:cond delay="0"/>
                                  </p:stCondLst>
                                  <p:childTnLst>
                                    <p:set>
                                      <p:cBhvr>
                                        <p:cTn id="6079" dur="1" fill="hold">
                                          <p:stCondLst>
                                            <p:cond delay="0"/>
                                          </p:stCondLst>
                                        </p:cTn>
                                        <p:tgtEl>
                                          <p:spTgt spid="609"/>
                                        </p:tgtEl>
                                        <p:attrNameLst>
                                          <p:attrName>style.visibility</p:attrName>
                                        </p:attrNameLst>
                                      </p:cBhvr>
                                      <p:to>
                                        <p:strVal val="hidden"/>
                                      </p:to>
                                    </p:set>
                                  </p:childTnLst>
                                </p:cTn>
                              </p:par>
                              <p:par>
                                <p:cTn id="6080" presetID="1" presetClass="exit" presetSubtype="0" fill="hold" grpId="5" nodeType="withEffect">
                                  <p:stCondLst>
                                    <p:cond delay="0"/>
                                  </p:stCondLst>
                                  <p:childTnLst>
                                    <p:set>
                                      <p:cBhvr>
                                        <p:cTn id="6081" dur="1" fill="hold">
                                          <p:stCondLst>
                                            <p:cond delay="0"/>
                                          </p:stCondLst>
                                        </p:cTn>
                                        <p:tgtEl>
                                          <p:spTgt spid="612"/>
                                        </p:tgtEl>
                                        <p:attrNameLst>
                                          <p:attrName>style.visibility</p:attrName>
                                        </p:attrNameLst>
                                      </p:cBhvr>
                                      <p:to>
                                        <p:strVal val="hidden"/>
                                      </p:to>
                                    </p:set>
                                  </p:childTnLst>
                                </p:cTn>
                              </p:par>
                              <p:par>
                                <p:cTn id="6082" presetID="1" presetClass="exit" presetSubtype="0" fill="hold" grpId="5" nodeType="withEffect">
                                  <p:stCondLst>
                                    <p:cond delay="0"/>
                                  </p:stCondLst>
                                  <p:childTnLst>
                                    <p:set>
                                      <p:cBhvr>
                                        <p:cTn id="6083" dur="1" fill="hold">
                                          <p:stCondLst>
                                            <p:cond delay="0"/>
                                          </p:stCondLst>
                                        </p:cTn>
                                        <p:tgtEl>
                                          <p:spTgt spid="611"/>
                                        </p:tgtEl>
                                        <p:attrNameLst>
                                          <p:attrName>style.visibility</p:attrName>
                                        </p:attrNameLst>
                                      </p:cBhvr>
                                      <p:to>
                                        <p:strVal val="hidden"/>
                                      </p:to>
                                    </p:set>
                                  </p:childTnLst>
                                </p:cTn>
                              </p:par>
                              <p:par>
                                <p:cTn id="6084" presetID="1" presetClass="exit" presetSubtype="0" fill="hold" grpId="5" nodeType="withEffect">
                                  <p:stCondLst>
                                    <p:cond delay="0"/>
                                  </p:stCondLst>
                                  <p:childTnLst>
                                    <p:set>
                                      <p:cBhvr>
                                        <p:cTn id="6085" dur="1" fill="hold">
                                          <p:stCondLst>
                                            <p:cond delay="0"/>
                                          </p:stCondLst>
                                        </p:cTn>
                                        <p:tgtEl>
                                          <p:spTgt spid="613"/>
                                        </p:tgtEl>
                                        <p:attrNameLst>
                                          <p:attrName>style.visibility</p:attrName>
                                        </p:attrNameLst>
                                      </p:cBhvr>
                                      <p:to>
                                        <p:strVal val="hidden"/>
                                      </p:to>
                                    </p:set>
                                  </p:childTnLst>
                                </p:cTn>
                              </p:par>
                              <p:par>
                                <p:cTn id="6086" presetID="1" presetClass="exit" presetSubtype="0" fill="hold" grpId="5" nodeType="withEffect">
                                  <p:stCondLst>
                                    <p:cond delay="0"/>
                                  </p:stCondLst>
                                  <p:childTnLst>
                                    <p:set>
                                      <p:cBhvr>
                                        <p:cTn id="6087" dur="1" fill="hold">
                                          <p:stCondLst>
                                            <p:cond delay="0"/>
                                          </p:stCondLst>
                                        </p:cTn>
                                        <p:tgtEl>
                                          <p:spTgt spid="614"/>
                                        </p:tgtEl>
                                        <p:attrNameLst>
                                          <p:attrName>style.visibility</p:attrName>
                                        </p:attrNameLst>
                                      </p:cBhvr>
                                      <p:to>
                                        <p:strVal val="hidden"/>
                                      </p:to>
                                    </p:set>
                                  </p:childTnLst>
                                </p:cTn>
                              </p:par>
                              <p:par>
                                <p:cTn id="6088" presetID="1" presetClass="exit" presetSubtype="0" fill="hold" grpId="5" nodeType="withEffect">
                                  <p:stCondLst>
                                    <p:cond delay="0"/>
                                  </p:stCondLst>
                                  <p:childTnLst>
                                    <p:set>
                                      <p:cBhvr>
                                        <p:cTn id="6089" dur="1" fill="hold">
                                          <p:stCondLst>
                                            <p:cond delay="0"/>
                                          </p:stCondLst>
                                        </p:cTn>
                                        <p:tgtEl>
                                          <p:spTgt spid="616"/>
                                        </p:tgtEl>
                                        <p:attrNameLst>
                                          <p:attrName>style.visibility</p:attrName>
                                        </p:attrNameLst>
                                      </p:cBhvr>
                                      <p:to>
                                        <p:strVal val="hidden"/>
                                      </p:to>
                                    </p:set>
                                  </p:childTnLst>
                                </p:cTn>
                              </p:par>
                              <p:par>
                                <p:cTn id="6090" presetID="1" presetClass="exit" presetSubtype="0" fill="hold" grpId="5" nodeType="withEffect">
                                  <p:stCondLst>
                                    <p:cond delay="0"/>
                                  </p:stCondLst>
                                  <p:childTnLst>
                                    <p:set>
                                      <p:cBhvr>
                                        <p:cTn id="6091" dur="1" fill="hold">
                                          <p:stCondLst>
                                            <p:cond delay="0"/>
                                          </p:stCondLst>
                                        </p:cTn>
                                        <p:tgtEl>
                                          <p:spTgt spid="615"/>
                                        </p:tgtEl>
                                        <p:attrNameLst>
                                          <p:attrName>style.visibility</p:attrName>
                                        </p:attrNameLst>
                                      </p:cBhvr>
                                      <p:to>
                                        <p:strVal val="hidden"/>
                                      </p:to>
                                    </p:set>
                                  </p:childTnLst>
                                </p:cTn>
                              </p:par>
                              <p:par>
                                <p:cTn id="6092" presetID="1" presetClass="exit" presetSubtype="0" fill="hold" grpId="5" nodeType="withEffect">
                                  <p:stCondLst>
                                    <p:cond delay="0"/>
                                  </p:stCondLst>
                                  <p:childTnLst>
                                    <p:set>
                                      <p:cBhvr>
                                        <p:cTn id="6093" dur="1" fill="hold">
                                          <p:stCondLst>
                                            <p:cond delay="0"/>
                                          </p:stCondLst>
                                        </p:cTn>
                                        <p:tgtEl>
                                          <p:spTgt spid="618"/>
                                        </p:tgtEl>
                                        <p:attrNameLst>
                                          <p:attrName>style.visibility</p:attrName>
                                        </p:attrNameLst>
                                      </p:cBhvr>
                                      <p:to>
                                        <p:strVal val="hidden"/>
                                      </p:to>
                                    </p:set>
                                  </p:childTnLst>
                                </p:cTn>
                              </p:par>
                              <p:par>
                                <p:cTn id="6094" presetID="1" presetClass="exit" presetSubtype="0" fill="hold" grpId="5" nodeType="withEffect">
                                  <p:stCondLst>
                                    <p:cond delay="0"/>
                                  </p:stCondLst>
                                  <p:childTnLst>
                                    <p:set>
                                      <p:cBhvr>
                                        <p:cTn id="6095" dur="1" fill="hold">
                                          <p:stCondLst>
                                            <p:cond delay="0"/>
                                          </p:stCondLst>
                                        </p:cTn>
                                        <p:tgtEl>
                                          <p:spTgt spid="617"/>
                                        </p:tgtEl>
                                        <p:attrNameLst>
                                          <p:attrName>style.visibility</p:attrName>
                                        </p:attrNameLst>
                                      </p:cBhvr>
                                      <p:to>
                                        <p:strVal val="hidden"/>
                                      </p:to>
                                    </p:set>
                                  </p:childTnLst>
                                </p:cTn>
                              </p:par>
                              <p:par>
                                <p:cTn id="6096" presetID="1" presetClass="exit" presetSubtype="0" fill="hold" grpId="5" nodeType="withEffect">
                                  <p:stCondLst>
                                    <p:cond delay="0"/>
                                  </p:stCondLst>
                                  <p:childTnLst>
                                    <p:set>
                                      <p:cBhvr>
                                        <p:cTn id="6097" dur="1" fill="hold">
                                          <p:stCondLst>
                                            <p:cond delay="0"/>
                                          </p:stCondLst>
                                        </p:cTn>
                                        <p:tgtEl>
                                          <p:spTgt spid="620"/>
                                        </p:tgtEl>
                                        <p:attrNameLst>
                                          <p:attrName>style.visibility</p:attrName>
                                        </p:attrNameLst>
                                      </p:cBhvr>
                                      <p:to>
                                        <p:strVal val="hidden"/>
                                      </p:to>
                                    </p:set>
                                  </p:childTnLst>
                                </p:cTn>
                              </p:par>
                              <p:par>
                                <p:cTn id="6098" presetID="1" presetClass="exit" presetSubtype="0" fill="hold" grpId="5" nodeType="withEffect">
                                  <p:stCondLst>
                                    <p:cond delay="0"/>
                                  </p:stCondLst>
                                  <p:childTnLst>
                                    <p:set>
                                      <p:cBhvr>
                                        <p:cTn id="6099" dur="1" fill="hold">
                                          <p:stCondLst>
                                            <p:cond delay="0"/>
                                          </p:stCondLst>
                                        </p:cTn>
                                        <p:tgtEl>
                                          <p:spTgt spid="619"/>
                                        </p:tgtEl>
                                        <p:attrNameLst>
                                          <p:attrName>style.visibility</p:attrName>
                                        </p:attrNameLst>
                                      </p:cBhvr>
                                      <p:to>
                                        <p:strVal val="hidden"/>
                                      </p:to>
                                    </p:set>
                                  </p:childTnLst>
                                </p:cTn>
                              </p:par>
                              <p:par>
                                <p:cTn id="6100" presetID="1" presetClass="exit" presetSubtype="0" fill="hold" grpId="5" nodeType="withEffect">
                                  <p:stCondLst>
                                    <p:cond delay="0"/>
                                  </p:stCondLst>
                                  <p:childTnLst>
                                    <p:set>
                                      <p:cBhvr>
                                        <p:cTn id="6101" dur="1" fill="hold">
                                          <p:stCondLst>
                                            <p:cond delay="0"/>
                                          </p:stCondLst>
                                        </p:cTn>
                                        <p:tgtEl>
                                          <p:spTgt spid="622"/>
                                        </p:tgtEl>
                                        <p:attrNameLst>
                                          <p:attrName>style.visibility</p:attrName>
                                        </p:attrNameLst>
                                      </p:cBhvr>
                                      <p:to>
                                        <p:strVal val="hidden"/>
                                      </p:to>
                                    </p:set>
                                  </p:childTnLst>
                                </p:cTn>
                              </p:par>
                              <p:par>
                                <p:cTn id="6102" presetID="1" presetClass="exit" presetSubtype="0" fill="hold" grpId="5" nodeType="withEffect">
                                  <p:stCondLst>
                                    <p:cond delay="0"/>
                                  </p:stCondLst>
                                  <p:childTnLst>
                                    <p:set>
                                      <p:cBhvr>
                                        <p:cTn id="6103" dur="1" fill="hold">
                                          <p:stCondLst>
                                            <p:cond delay="0"/>
                                          </p:stCondLst>
                                        </p:cTn>
                                        <p:tgtEl>
                                          <p:spTgt spid="621"/>
                                        </p:tgtEl>
                                        <p:attrNameLst>
                                          <p:attrName>style.visibility</p:attrName>
                                        </p:attrNameLst>
                                      </p:cBhvr>
                                      <p:to>
                                        <p:strVal val="hidden"/>
                                      </p:to>
                                    </p:set>
                                  </p:childTnLst>
                                </p:cTn>
                              </p:par>
                              <p:par>
                                <p:cTn id="6104" presetID="1" presetClass="exit" presetSubtype="0" fill="hold" grpId="5" nodeType="withEffect">
                                  <p:stCondLst>
                                    <p:cond delay="0"/>
                                  </p:stCondLst>
                                  <p:childTnLst>
                                    <p:set>
                                      <p:cBhvr>
                                        <p:cTn id="6105" dur="1" fill="hold">
                                          <p:stCondLst>
                                            <p:cond delay="0"/>
                                          </p:stCondLst>
                                        </p:cTn>
                                        <p:tgtEl>
                                          <p:spTgt spid="624"/>
                                        </p:tgtEl>
                                        <p:attrNameLst>
                                          <p:attrName>style.visibility</p:attrName>
                                        </p:attrNameLst>
                                      </p:cBhvr>
                                      <p:to>
                                        <p:strVal val="hidden"/>
                                      </p:to>
                                    </p:set>
                                  </p:childTnLst>
                                </p:cTn>
                              </p:par>
                              <p:par>
                                <p:cTn id="6106" presetID="1" presetClass="exit" presetSubtype="0" fill="hold" grpId="5" nodeType="withEffect">
                                  <p:stCondLst>
                                    <p:cond delay="0"/>
                                  </p:stCondLst>
                                  <p:childTnLst>
                                    <p:set>
                                      <p:cBhvr>
                                        <p:cTn id="6107" dur="1" fill="hold">
                                          <p:stCondLst>
                                            <p:cond delay="0"/>
                                          </p:stCondLst>
                                        </p:cTn>
                                        <p:tgtEl>
                                          <p:spTgt spid="623"/>
                                        </p:tgtEl>
                                        <p:attrNameLst>
                                          <p:attrName>style.visibility</p:attrName>
                                        </p:attrNameLst>
                                      </p:cBhvr>
                                      <p:to>
                                        <p:strVal val="hidden"/>
                                      </p:to>
                                    </p:set>
                                  </p:childTnLst>
                                </p:cTn>
                              </p:par>
                              <p:par>
                                <p:cTn id="6108" presetID="1" presetClass="exit" presetSubtype="0" fill="hold" grpId="5" nodeType="withEffect">
                                  <p:stCondLst>
                                    <p:cond delay="0"/>
                                  </p:stCondLst>
                                  <p:childTnLst>
                                    <p:set>
                                      <p:cBhvr>
                                        <p:cTn id="6109" dur="1" fill="hold">
                                          <p:stCondLst>
                                            <p:cond delay="0"/>
                                          </p:stCondLst>
                                        </p:cTn>
                                        <p:tgtEl>
                                          <p:spTgt spid="626"/>
                                        </p:tgtEl>
                                        <p:attrNameLst>
                                          <p:attrName>style.visibility</p:attrName>
                                        </p:attrNameLst>
                                      </p:cBhvr>
                                      <p:to>
                                        <p:strVal val="hidden"/>
                                      </p:to>
                                    </p:set>
                                  </p:childTnLst>
                                </p:cTn>
                              </p:par>
                              <p:par>
                                <p:cTn id="6110" presetID="1" presetClass="exit" presetSubtype="0" fill="hold" grpId="5" nodeType="withEffect">
                                  <p:stCondLst>
                                    <p:cond delay="0"/>
                                  </p:stCondLst>
                                  <p:childTnLst>
                                    <p:set>
                                      <p:cBhvr>
                                        <p:cTn id="6111" dur="1" fill="hold">
                                          <p:stCondLst>
                                            <p:cond delay="0"/>
                                          </p:stCondLst>
                                        </p:cTn>
                                        <p:tgtEl>
                                          <p:spTgt spid="625"/>
                                        </p:tgtEl>
                                        <p:attrNameLst>
                                          <p:attrName>style.visibility</p:attrName>
                                        </p:attrNameLst>
                                      </p:cBhvr>
                                      <p:to>
                                        <p:strVal val="hidden"/>
                                      </p:to>
                                    </p:set>
                                  </p:childTnLst>
                                </p:cTn>
                              </p:par>
                              <p:par>
                                <p:cTn id="6112" presetID="1" presetClass="exit" presetSubtype="0" fill="hold" grpId="5" nodeType="withEffect">
                                  <p:stCondLst>
                                    <p:cond delay="0"/>
                                  </p:stCondLst>
                                  <p:childTnLst>
                                    <p:set>
                                      <p:cBhvr>
                                        <p:cTn id="6113" dur="1" fill="hold">
                                          <p:stCondLst>
                                            <p:cond delay="0"/>
                                          </p:stCondLst>
                                        </p:cTn>
                                        <p:tgtEl>
                                          <p:spTgt spid="628"/>
                                        </p:tgtEl>
                                        <p:attrNameLst>
                                          <p:attrName>style.visibility</p:attrName>
                                        </p:attrNameLst>
                                      </p:cBhvr>
                                      <p:to>
                                        <p:strVal val="hidden"/>
                                      </p:to>
                                    </p:set>
                                  </p:childTnLst>
                                </p:cTn>
                              </p:par>
                              <p:par>
                                <p:cTn id="6114" presetID="1" presetClass="exit" presetSubtype="0" fill="hold" grpId="5" nodeType="withEffect">
                                  <p:stCondLst>
                                    <p:cond delay="0"/>
                                  </p:stCondLst>
                                  <p:childTnLst>
                                    <p:set>
                                      <p:cBhvr>
                                        <p:cTn id="6115" dur="1" fill="hold">
                                          <p:stCondLst>
                                            <p:cond delay="0"/>
                                          </p:stCondLst>
                                        </p:cTn>
                                        <p:tgtEl>
                                          <p:spTgt spid="627"/>
                                        </p:tgtEl>
                                        <p:attrNameLst>
                                          <p:attrName>style.visibility</p:attrName>
                                        </p:attrNameLst>
                                      </p:cBhvr>
                                      <p:to>
                                        <p:strVal val="hidden"/>
                                      </p:to>
                                    </p:set>
                                  </p:childTnLst>
                                </p:cTn>
                              </p:par>
                              <p:par>
                                <p:cTn id="6116" presetID="1" presetClass="exit" presetSubtype="0" fill="hold" grpId="5" nodeType="withEffect">
                                  <p:stCondLst>
                                    <p:cond delay="0"/>
                                  </p:stCondLst>
                                  <p:childTnLst>
                                    <p:set>
                                      <p:cBhvr>
                                        <p:cTn id="6117" dur="1" fill="hold">
                                          <p:stCondLst>
                                            <p:cond delay="0"/>
                                          </p:stCondLst>
                                        </p:cTn>
                                        <p:tgtEl>
                                          <p:spTgt spid="630"/>
                                        </p:tgtEl>
                                        <p:attrNameLst>
                                          <p:attrName>style.visibility</p:attrName>
                                        </p:attrNameLst>
                                      </p:cBhvr>
                                      <p:to>
                                        <p:strVal val="hidden"/>
                                      </p:to>
                                    </p:set>
                                  </p:childTnLst>
                                </p:cTn>
                              </p:par>
                              <p:par>
                                <p:cTn id="6118" presetID="1" presetClass="exit" presetSubtype="0" fill="hold" grpId="5" nodeType="withEffect">
                                  <p:stCondLst>
                                    <p:cond delay="0"/>
                                  </p:stCondLst>
                                  <p:childTnLst>
                                    <p:set>
                                      <p:cBhvr>
                                        <p:cTn id="6119" dur="1" fill="hold">
                                          <p:stCondLst>
                                            <p:cond delay="0"/>
                                          </p:stCondLst>
                                        </p:cTn>
                                        <p:tgtEl>
                                          <p:spTgt spid="629"/>
                                        </p:tgtEl>
                                        <p:attrNameLst>
                                          <p:attrName>style.visibility</p:attrName>
                                        </p:attrNameLst>
                                      </p:cBhvr>
                                      <p:to>
                                        <p:strVal val="hidden"/>
                                      </p:to>
                                    </p:set>
                                  </p:childTnLst>
                                </p:cTn>
                              </p:par>
                              <p:par>
                                <p:cTn id="6120" presetID="1" presetClass="exit" presetSubtype="0" fill="hold" grpId="3" nodeType="withEffect">
                                  <p:stCondLst>
                                    <p:cond delay="0"/>
                                  </p:stCondLst>
                                  <p:childTnLst>
                                    <p:set>
                                      <p:cBhvr>
                                        <p:cTn id="6121" dur="1" fill="hold">
                                          <p:stCondLst>
                                            <p:cond delay="0"/>
                                          </p:stCondLst>
                                        </p:cTn>
                                        <p:tgtEl>
                                          <p:spTgt spid="632"/>
                                        </p:tgtEl>
                                        <p:attrNameLst>
                                          <p:attrName>style.visibility</p:attrName>
                                        </p:attrNameLst>
                                      </p:cBhvr>
                                      <p:to>
                                        <p:strVal val="hidden"/>
                                      </p:to>
                                    </p:set>
                                  </p:childTnLst>
                                </p:cTn>
                              </p:par>
                              <p:par>
                                <p:cTn id="6122" presetID="1" presetClass="exit" presetSubtype="0" fill="hold" grpId="3" nodeType="withEffect">
                                  <p:stCondLst>
                                    <p:cond delay="0"/>
                                  </p:stCondLst>
                                  <p:childTnLst>
                                    <p:set>
                                      <p:cBhvr>
                                        <p:cTn id="6123" dur="1" fill="hold">
                                          <p:stCondLst>
                                            <p:cond delay="0"/>
                                          </p:stCondLst>
                                        </p:cTn>
                                        <p:tgtEl>
                                          <p:spTgt spid="631"/>
                                        </p:tgtEl>
                                        <p:attrNameLst>
                                          <p:attrName>style.visibility</p:attrName>
                                        </p:attrNameLst>
                                      </p:cBhvr>
                                      <p:to>
                                        <p:strVal val="hidden"/>
                                      </p:to>
                                    </p:set>
                                  </p:childTnLst>
                                </p:cTn>
                              </p:par>
                              <p:par>
                                <p:cTn id="6124" presetID="1" presetClass="entr" presetSubtype="0" fill="hold" grpId="3" nodeType="withEffect">
                                  <p:stCondLst>
                                    <p:cond delay="0"/>
                                  </p:stCondLst>
                                  <p:childTnLst>
                                    <p:set>
                                      <p:cBhvr>
                                        <p:cTn id="6125" dur="1" fill="hold">
                                          <p:stCondLst>
                                            <p:cond delay="0"/>
                                          </p:stCondLst>
                                        </p:cTn>
                                        <p:tgtEl>
                                          <p:spTgt spid="532"/>
                                        </p:tgtEl>
                                        <p:attrNameLst>
                                          <p:attrName>style.visibility</p:attrName>
                                        </p:attrNameLst>
                                      </p:cBhvr>
                                      <p:to>
                                        <p:strVal val="visible"/>
                                      </p:to>
                                    </p:set>
                                  </p:childTnLst>
                                </p:cTn>
                              </p:par>
                              <p:par>
                                <p:cTn id="6126" presetID="1" presetClass="exit" presetSubtype="0" fill="hold" grpId="5" nodeType="withEffect">
                                  <p:stCondLst>
                                    <p:cond delay="0"/>
                                  </p:stCondLst>
                                  <p:childTnLst>
                                    <p:set>
                                      <p:cBhvr>
                                        <p:cTn id="6127" dur="1" fill="hold">
                                          <p:stCondLst>
                                            <p:cond delay="0"/>
                                          </p:stCondLst>
                                        </p:cTn>
                                        <p:tgtEl>
                                          <p:spTgt spid="634"/>
                                        </p:tgtEl>
                                        <p:attrNameLst>
                                          <p:attrName>style.visibility</p:attrName>
                                        </p:attrNameLst>
                                      </p:cBhvr>
                                      <p:to>
                                        <p:strVal val="hidden"/>
                                      </p:to>
                                    </p:set>
                                  </p:childTnLst>
                                </p:cTn>
                              </p:par>
                              <p:par>
                                <p:cTn id="6128" presetID="1" presetClass="exit" presetSubtype="0" fill="hold" grpId="5" nodeType="withEffect">
                                  <p:stCondLst>
                                    <p:cond delay="0"/>
                                  </p:stCondLst>
                                  <p:childTnLst>
                                    <p:set>
                                      <p:cBhvr>
                                        <p:cTn id="6129" dur="1" fill="hold">
                                          <p:stCondLst>
                                            <p:cond delay="0"/>
                                          </p:stCondLst>
                                        </p:cTn>
                                        <p:tgtEl>
                                          <p:spTgt spid="635"/>
                                        </p:tgtEl>
                                        <p:attrNameLst>
                                          <p:attrName>style.visibility</p:attrName>
                                        </p:attrNameLst>
                                      </p:cBhvr>
                                      <p:to>
                                        <p:strVal val="hidden"/>
                                      </p:to>
                                    </p:set>
                                  </p:childTnLst>
                                </p:cTn>
                              </p:par>
                              <p:par>
                                <p:cTn id="6130" presetID="1" presetClass="exit" presetSubtype="0" fill="hold" grpId="5" nodeType="withEffect">
                                  <p:stCondLst>
                                    <p:cond delay="0"/>
                                  </p:stCondLst>
                                  <p:childTnLst>
                                    <p:set>
                                      <p:cBhvr>
                                        <p:cTn id="6131" dur="1" fill="hold">
                                          <p:stCondLst>
                                            <p:cond delay="0"/>
                                          </p:stCondLst>
                                        </p:cTn>
                                        <p:tgtEl>
                                          <p:spTgt spid="637"/>
                                        </p:tgtEl>
                                        <p:attrNameLst>
                                          <p:attrName>style.visibility</p:attrName>
                                        </p:attrNameLst>
                                      </p:cBhvr>
                                      <p:to>
                                        <p:strVal val="hidden"/>
                                      </p:to>
                                    </p:set>
                                  </p:childTnLst>
                                </p:cTn>
                              </p:par>
                              <p:par>
                                <p:cTn id="6132" presetID="1" presetClass="exit" presetSubtype="0" fill="hold" grpId="5" nodeType="withEffect">
                                  <p:stCondLst>
                                    <p:cond delay="0"/>
                                  </p:stCondLst>
                                  <p:childTnLst>
                                    <p:set>
                                      <p:cBhvr>
                                        <p:cTn id="6133" dur="1" fill="hold">
                                          <p:stCondLst>
                                            <p:cond delay="0"/>
                                          </p:stCondLst>
                                        </p:cTn>
                                        <p:tgtEl>
                                          <p:spTgt spid="636"/>
                                        </p:tgtEl>
                                        <p:attrNameLst>
                                          <p:attrName>style.visibility</p:attrName>
                                        </p:attrNameLst>
                                      </p:cBhvr>
                                      <p:to>
                                        <p:strVal val="hidden"/>
                                      </p:to>
                                    </p:set>
                                  </p:childTnLst>
                                </p:cTn>
                              </p:par>
                              <p:par>
                                <p:cTn id="6134" presetID="1" presetClass="exit" presetSubtype="0" fill="hold" grpId="5" nodeType="withEffect">
                                  <p:stCondLst>
                                    <p:cond delay="0"/>
                                  </p:stCondLst>
                                  <p:childTnLst>
                                    <p:set>
                                      <p:cBhvr>
                                        <p:cTn id="6135" dur="1" fill="hold">
                                          <p:stCondLst>
                                            <p:cond delay="0"/>
                                          </p:stCondLst>
                                        </p:cTn>
                                        <p:tgtEl>
                                          <p:spTgt spid="639"/>
                                        </p:tgtEl>
                                        <p:attrNameLst>
                                          <p:attrName>style.visibility</p:attrName>
                                        </p:attrNameLst>
                                      </p:cBhvr>
                                      <p:to>
                                        <p:strVal val="hidden"/>
                                      </p:to>
                                    </p:set>
                                  </p:childTnLst>
                                </p:cTn>
                              </p:par>
                              <p:par>
                                <p:cTn id="6136" presetID="1" presetClass="exit" presetSubtype="0" fill="hold" grpId="5" nodeType="withEffect">
                                  <p:stCondLst>
                                    <p:cond delay="0"/>
                                  </p:stCondLst>
                                  <p:childTnLst>
                                    <p:set>
                                      <p:cBhvr>
                                        <p:cTn id="6137" dur="1" fill="hold">
                                          <p:stCondLst>
                                            <p:cond delay="0"/>
                                          </p:stCondLst>
                                        </p:cTn>
                                        <p:tgtEl>
                                          <p:spTgt spid="638"/>
                                        </p:tgtEl>
                                        <p:attrNameLst>
                                          <p:attrName>style.visibility</p:attrName>
                                        </p:attrNameLst>
                                      </p:cBhvr>
                                      <p:to>
                                        <p:strVal val="hidden"/>
                                      </p:to>
                                    </p:set>
                                  </p:childTnLst>
                                </p:cTn>
                              </p:par>
                              <p:par>
                                <p:cTn id="6138" presetID="1" presetClass="exit" presetSubtype="0" fill="hold" grpId="5" nodeType="withEffect">
                                  <p:stCondLst>
                                    <p:cond delay="0"/>
                                  </p:stCondLst>
                                  <p:childTnLst>
                                    <p:set>
                                      <p:cBhvr>
                                        <p:cTn id="6139" dur="1" fill="hold">
                                          <p:stCondLst>
                                            <p:cond delay="0"/>
                                          </p:stCondLst>
                                        </p:cTn>
                                        <p:tgtEl>
                                          <p:spTgt spid="641"/>
                                        </p:tgtEl>
                                        <p:attrNameLst>
                                          <p:attrName>style.visibility</p:attrName>
                                        </p:attrNameLst>
                                      </p:cBhvr>
                                      <p:to>
                                        <p:strVal val="hidden"/>
                                      </p:to>
                                    </p:set>
                                  </p:childTnLst>
                                </p:cTn>
                              </p:par>
                              <p:par>
                                <p:cTn id="6140" presetID="1" presetClass="exit" presetSubtype="0" fill="hold" grpId="5" nodeType="withEffect">
                                  <p:stCondLst>
                                    <p:cond delay="0"/>
                                  </p:stCondLst>
                                  <p:childTnLst>
                                    <p:set>
                                      <p:cBhvr>
                                        <p:cTn id="6141" dur="1" fill="hold">
                                          <p:stCondLst>
                                            <p:cond delay="0"/>
                                          </p:stCondLst>
                                        </p:cTn>
                                        <p:tgtEl>
                                          <p:spTgt spid="640"/>
                                        </p:tgtEl>
                                        <p:attrNameLst>
                                          <p:attrName>style.visibility</p:attrName>
                                        </p:attrNameLst>
                                      </p:cBhvr>
                                      <p:to>
                                        <p:strVal val="hidden"/>
                                      </p:to>
                                    </p:set>
                                  </p:childTnLst>
                                </p:cTn>
                              </p:par>
                              <p:par>
                                <p:cTn id="6142" presetID="1" presetClass="exit" presetSubtype="0" fill="hold" grpId="5" nodeType="withEffect">
                                  <p:stCondLst>
                                    <p:cond delay="0"/>
                                  </p:stCondLst>
                                  <p:childTnLst>
                                    <p:set>
                                      <p:cBhvr>
                                        <p:cTn id="6143" dur="1" fill="hold">
                                          <p:stCondLst>
                                            <p:cond delay="0"/>
                                          </p:stCondLst>
                                        </p:cTn>
                                        <p:tgtEl>
                                          <p:spTgt spid="643"/>
                                        </p:tgtEl>
                                        <p:attrNameLst>
                                          <p:attrName>style.visibility</p:attrName>
                                        </p:attrNameLst>
                                      </p:cBhvr>
                                      <p:to>
                                        <p:strVal val="hidden"/>
                                      </p:to>
                                    </p:set>
                                  </p:childTnLst>
                                </p:cTn>
                              </p:par>
                              <p:par>
                                <p:cTn id="6144" presetID="1" presetClass="exit" presetSubtype="0" fill="hold" grpId="5" nodeType="withEffect">
                                  <p:stCondLst>
                                    <p:cond delay="0"/>
                                  </p:stCondLst>
                                  <p:childTnLst>
                                    <p:set>
                                      <p:cBhvr>
                                        <p:cTn id="6145" dur="1" fill="hold">
                                          <p:stCondLst>
                                            <p:cond delay="0"/>
                                          </p:stCondLst>
                                        </p:cTn>
                                        <p:tgtEl>
                                          <p:spTgt spid="642"/>
                                        </p:tgtEl>
                                        <p:attrNameLst>
                                          <p:attrName>style.visibility</p:attrName>
                                        </p:attrNameLst>
                                      </p:cBhvr>
                                      <p:to>
                                        <p:strVal val="hidden"/>
                                      </p:to>
                                    </p:set>
                                  </p:childTnLst>
                                </p:cTn>
                              </p:par>
                              <p:par>
                                <p:cTn id="6146" presetID="1" presetClass="exit" presetSubtype="0" fill="hold" grpId="5" nodeType="withEffect">
                                  <p:stCondLst>
                                    <p:cond delay="0"/>
                                  </p:stCondLst>
                                  <p:childTnLst>
                                    <p:set>
                                      <p:cBhvr>
                                        <p:cTn id="6147" dur="1" fill="hold">
                                          <p:stCondLst>
                                            <p:cond delay="0"/>
                                          </p:stCondLst>
                                        </p:cTn>
                                        <p:tgtEl>
                                          <p:spTgt spid="645"/>
                                        </p:tgtEl>
                                        <p:attrNameLst>
                                          <p:attrName>style.visibility</p:attrName>
                                        </p:attrNameLst>
                                      </p:cBhvr>
                                      <p:to>
                                        <p:strVal val="hidden"/>
                                      </p:to>
                                    </p:set>
                                  </p:childTnLst>
                                </p:cTn>
                              </p:par>
                              <p:par>
                                <p:cTn id="6148" presetID="1" presetClass="exit" presetSubtype="0" fill="hold" grpId="5" nodeType="withEffect">
                                  <p:stCondLst>
                                    <p:cond delay="0"/>
                                  </p:stCondLst>
                                  <p:childTnLst>
                                    <p:set>
                                      <p:cBhvr>
                                        <p:cTn id="6149" dur="1" fill="hold">
                                          <p:stCondLst>
                                            <p:cond delay="0"/>
                                          </p:stCondLst>
                                        </p:cTn>
                                        <p:tgtEl>
                                          <p:spTgt spid="644"/>
                                        </p:tgtEl>
                                        <p:attrNameLst>
                                          <p:attrName>style.visibility</p:attrName>
                                        </p:attrNameLst>
                                      </p:cBhvr>
                                      <p:to>
                                        <p:strVal val="hidden"/>
                                      </p:to>
                                    </p:set>
                                  </p:childTnLst>
                                </p:cTn>
                              </p:par>
                              <p:par>
                                <p:cTn id="6150" presetID="1" presetClass="exit" presetSubtype="0" fill="hold" grpId="5" nodeType="withEffect">
                                  <p:stCondLst>
                                    <p:cond delay="0"/>
                                  </p:stCondLst>
                                  <p:childTnLst>
                                    <p:set>
                                      <p:cBhvr>
                                        <p:cTn id="6151" dur="1" fill="hold">
                                          <p:stCondLst>
                                            <p:cond delay="0"/>
                                          </p:stCondLst>
                                        </p:cTn>
                                        <p:tgtEl>
                                          <p:spTgt spid="647"/>
                                        </p:tgtEl>
                                        <p:attrNameLst>
                                          <p:attrName>style.visibility</p:attrName>
                                        </p:attrNameLst>
                                      </p:cBhvr>
                                      <p:to>
                                        <p:strVal val="hidden"/>
                                      </p:to>
                                    </p:set>
                                  </p:childTnLst>
                                </p:cTn>
                              </p:par>
                              <p:par>
                                <p:cTn id="6152" presetID="1" presetClass="exit" presetSubtype="0" fill="hold" grpId="5" nodeType="withEffect">
                                  <p:stCondLst>
                                    <p:cond delay="0"/>
                                  </p:stCondLst>
                                  <p:childTnLst>
                                    <p:set>
                                      <p:cBhvr>
                                        <p:cTn id="6153" dur="1" fill="hold">
                                          <p:stCondLst>
                                            <p:cond delay="0"/>
                                          </p:stCondLst>
                                        </p:cTn>
                                        <p:tgtEl>
                                          <p:spTgt spid="646"/>
                                        </p:tgtEl>
                                        <p:attrNameLst>
                                          <p:attrName>style.visibility</p:attrName>
                                        </p:attrNameLst>
                                      </p:cBhvr>
                                      <p:to>
                                        <p:strVal val="hidden"/>
                                      </p:to>
                                    </p:set>
                                  </p:childTnLst>
                                </p:cTn>
                              </p:par>
                              <p:par>
                                <p:cTn id="6154" presetID="1" presetClass="exit" presetSubtype="0" fill="hold" grpId="5" nodeType="withEffect">
                                  <p:stCondLst>
                                    <p:cond delay="0"/>
                                  </p:stCondLst>
                                  <p:childTnLst>
                                    <p:set>
                                      <p:cBhvr>
                                        <p:cTn id="6155" dur="1" fill="hold">
                                          <p:stCondLst>
                                            <p:cond delay="0"/>
                                          </p:stCondLst>
                                        </p:cTn>
                                        <p:tgtEl>
                                          <p:spTgt spid="649"/>
                                        </p:tgtEl>
                                        <p:attrNameLst>
                                          <p:attrName>style.visibility</p:attrName>
                                        </p:attrNameLst>
                                      </p:cBhvr>
                                      <p:to>
                                        <p:strVal val="hidden"/>
                                      </p:to>
                                    </p:set>
                                  </p:childTnLst>
                                </p:cTn>
                              </p:par>
                              <p:par>
                                <p:cTn id="6156" presetID="1" presetClass="exit" presetSubtype="0" fill="hold" grpId="5" nodeType="withEffect">
                                  <p:stCondLst>
                                    <p:cond delay="0"/>
                                  </p:stCondLst>
                                  <p:childTnLst>
                                    <p:set>
                                      <p:cBhvr>
                                        <p:cTn id="6157" dur="1" fill="hold">
                                          <p:stCondLst>
                                            <p:cond delay="0"/>
                                          </p:stCondLst>
                                        </p:cTn>
                                        <p:tgtEl>
                                          <p:spTgt spid="648"/>
                                        </p:tgtEl>
                                        <p:attrNameLst>
                                          <p:attrName>style.visibility</p:attrName>
                                        </p:attrNameLst>
                                      </p:cBhvr>
                                      <p:to>
                                        <p:strVal val="hidden"/>
                                      </p:to>
                                    </p:set>
                                  </p:childTnLst>
                                </p:cTn>
                              </p:par>
                              <p:par>
                                <p:cTn id="6158" presetID="1" presetClass="exit" presetSubtype="0" fill="hold" grpId="5" nodeType="withEffect">
                                  <p:stCondLst>
                                    <p:cond delay="0"/>
                                  </p:stCondLst>
                                  <p:childTnLst>
                                    <p:set>
                                      <p:cBhvr>
                                        <p:cTn id="6159" dur="1" fill="hold">
                                          <p:stCondLst>
                                            <p:cond delay="0"/>
                                          </p:stCondLst>
                                        </p:cTn>
                                        <p:tgtEl>
                                          <p:spTgt spid="651"/>
                                        </p:tgtEl>
                                        <p:attrNameLst>
                                          <p:attrName>style.visibility</p:attrName>
                                        </p:attrNameLst>
                                      </p:cBhvr>
                                      <p:to>
                                        <p:strVal val="hidden"/>
                                      </p:to>
                                    </p:set>
                                  </p:childTnLst>
                                </p:cTn>
                              </p:par>
                              <p:par>
                                <p:cTn id="6160" presetID="1" presetClass="exit" presetSubtype="0" fill="hold" grpId="5" nodeType="withEffect">
                                  <p:stCondLst>
                                    <p:cond delay="0"/>
                                  </p:stCondLst>
                                  <p:childTnLst>
                                    <p:set>
                                      <p:cBhvr>
                                        <p:cTn id="6161" dur="1" fill="hold">
                                          <p:stCondLst>
                                            <p:cond delay="0"/>
                                          </p:stCondLst>
                                        </p:cTn>
                                        <p:tgtEl>
                                          <p:spTgt spid="650"/>
                                        </p:tgtEl>
                                        <p:attrNameLst>
                                          <p:attrName>style.visibility</p:attrName>
                                        </p:attrNameLst>
                                      </p:cBhvr>
                                      <p:to>
                                        <p:strVal val="hidden"/>
                                      </p:to>
                                    </p:set>
                                  </p:childTnLst>
                                </p:cTn>
                              </p:par>
                              <p:par>
                                <p:cTn id="6162" presetID="1" presetClass="exit" presetSubtype="0" fill="hold" grpId="5" nodeType="withEffect">
                                  <p:stCondLst>
                                    <p:cond delay="0"/>
                                  </p:stCondLst>
                                  <p:childTnLst>
                                    <p:set>
                                      <p:cBhvr>
                                        <p:cTn id="6163" dur="1" fill="hold">
                                          <p:stCondLst>
                                            <p:cond delay="0"/>
                                          </p:stCondLst>
                                        </p:cTn>
                                        <p:tgtEl>
                                          <p:spTgt spid="653"/>
                                        </p:tgtEl>
                                        <p:attrNameLst>
                                          <p:attrName>style.visibility</p:attrName>
                                        </p:attrNameLst>
                                      </p:cBhvr>
                                      <p:to>
                                        <p:strVal val="hidden"/>
                                      </p:to>
                                    </p:set>
                                  </p:childTnLst>
                                </p:cTn>
                              </p:par>
                              <p:par>
                                <p:cTn id="6164" presetID="1" presetClass="exit" presetSubtype="0" fill="hold" grpId="5" nodeType="withEffect">
                                  <p:stCondLst>
                                    <p:cond delay="0"/>
                                  </p:stCondLst>
                                  <p:childTnLst>
                                    <p:set>
                                      <p:cBhvr>
                                        <p:cTn id="6165" dur="1" fill="hold">
                                          <p:stCondLst>
                                            <p:cond delay="0"/>
                                          </p:stCondLst>
                                        </p:cTn>
                                        <p:tgtEl>
                                          <p:spTgt spid="652"/>
                                        </p:tgtEl>
                                        <p:attrNameLst>
                                          <p:attrName>style.visibility</p:attrName>
                                        </p:attrNameLst>
                                      </p:cBhvr>
                                      <p:to>
                                        <p:strVal val="hidden"/>
                                      </p:to>
                                    </p:set>
                                  </p:childTnLst>
                                </p:cTn>
                              </p:par>
                              <p:par>
                                <p:cTn id="6166" presetID="1" presetClass="exit" presetSubtype="0" fill="hold" grpId="5" nodeType="withEffect">
                                  <p:stCondLst>
                                    <p:cond delay="0"/>
                                  </p:stCondLst>
                                  <p:childTnLst>
                                    <p:set>
                                      <p:cBhvr>
                                        <p:cTn id="6167" dur="1" fill="hold">
                                          <p:stCondLst>
                                            <p:cond delay="0"/>
                                          </p:stCondLst>
                                        </p:cTn>
                                        <p:tgtEl>
                                          <p:spTgt spid="654"/>
                                        </p:tgtEl>
                                        <p:attrNameLst>
                                          <p:attrName>style.visibility</p:attrName>
                                        </p:attrNameLst>
                                      </p:cBhvr>
                                      <p:to>
                                        <p:strVal val="hidden"/>
                                      </p:to>
                                    </p:set>
                                  </p:childTnLst>
                                </p:cTn>
                              </p:par>
                              <p:par>
                                <p:cTn id="6168" presetID="1" presetClass="exit" presetSubtype="0" fill="hold" grpId="5" nodeType="withEffect">
                                  <p:stCondLst>
                                    <p:cond delay="0"/>
                                  </p:stCondLst>
                                  <p:childTnLst>
                                    <p:set>
                                      <p:cBhvr>
                                        <p:cTn id="6169" dur="1" fill="hold">
                                          <p:stCondLst>
                                            <p:cond delay="0"/>
                                          </p:stCondLst>
                                        </p:cTn>
                                        <p:tgtEl>
                                          <p:spTgt spid="655"/>
                                        </p:tgtEl>
                                        <p:attrNameLst>
                                          <p:attrName>style.visibility</p:attrName>
                                        </p:attrNameLst>
                                      </p:cBhvr>
                                      <p:to>
                                        <p:strVal val="hidden"/>
                                      </p:to>
                                    </p:set>
                                  </p:childTnLst>
                                </p:cTn>
                              </p:par>
                              <p:par>
                                <p:cTn id="6170" presetID="1" presetClass="exit" presetSubtype="0" fill="hold" grpId="5" nodeType="withEffect">
                                  <p:stCondLst>
                                    <p:cond delay="0"/>
                                  </p:stCondLst>
                                  <p:childTnLst>
                                    <p:set>
                                      <p:cBhvr>
                                        <p:cTn id="6171" dur="1" fill="hold">
                                          <p:stCondLst>
                                            <p:cond delay="0"/>
                                          </p:stCondLst>
                                        </p:cTn>
                                        <p:tgtEl>
                                          <p:spTgt spid="657"/>
                                        </p:tgtEl>
                                        <p:attrNameLst>
                                          <p:attrName>style.visibility</p:attrName>
                                        </p:attrNameLst>
                                      </p:cBhvr>
                                      <p:to>
                                        <p:strVal val="hidden"/>
                                      </p:to>
                                    </p:set>
                                  </p:childTnLst>
                                </p:cTn>
                              </p:par>
                              <p:par>
                                <p:cTn id="6172" presetID="1" presetClass="exit" presetSubtype="0" fill="hold" grpId="5" nodeType="withEffect">
                                  <p:stCondLst>
                                    <p:cond delay="0"/>
                                  </p:stCondLst>
                                  <p:childTnLst>
                                    <p:set>
                                      <p:cBhvr>
                                        <p:cTn id="6173" dur="1" fill="hold">
                                          <p:stCondLst>
                                            <p:cond delay="0"/>
                                          </p:stCondLst>
                                        </p:cTn>
                                        <p:tgtEl>
                                          <p:spTgt spid="656"/>
                                        </p:tgtEl>
                                        <p:attrNameLst>
                                          <p:attrName>style.visibility</p:attrName>
                                        </p:attrNameLst>
                                      </p:cBhvr>
                                      <p:to>
                                        <p:strVal val="hidden"/>
                                      </p:to>
                                    </p:set>
                                  </p:childTnLst>
                                </p:cTn>
                              </p:par>
                              <p:par>
                                <p:cTn id="6174" presetID="1" presetClass="exit" presetSubtype="0" fill="hold" grpId="5" nodeType="withEffect">
                                  <p:stCondLst>
                                    <p:cond delay="0"/>
                                  </p:stCondLst>
                                  <p:childTnLst>
                                    <p:set>
                                      <p:cBhvr>
                                        <p:cTn id="6175" dur="1" fill="hold">
                                          <p:stCondLst>
                                            <p:cond delay="0"/>
                                          </p:stCondLst>
                                        </p:cTn>
                                        <p:tgtEl>
                                          <p:spTgt spid="659"/>
                                        </p:tgtEl>
                                        <p:attrNameLst>
                                          <p:attrName>style.visibility</p:attrName>
                                        </p:attrNameLst>
                                      </p:cBhvr>
                                      <p:to>
                                        <p:strVal val="hidden"/>
                                      </p:to>
                                    </p:set>
                                  </p:childTnLst>
                                </p:cTn>
                              </p:par>
                              <p:par>
                                <p:cTn id="6176" presetID="1" presetClass="exit" presetSubtype="0" fill="hold" grpId="5" nodeType="withEffect">
                                  <p:stCondLst>
                                    <p:cond delay="0"/>
                                  </p:stCondLst>
                                  <p:childTnLst>
                                    <p:set>
                                      <p:cBhvr>
                                        <p:cTn id="6177" dur="1" fill="hold">
                                          <p:stCondLst>
                                            <p:cond delay="0"/>
                                          </p:stCondLst>
                                        </p:cTn>
                                        <p:tgtEl>
                                          <p:spTgt spid="658"/>
                                        </p:tgtEl>
                                        <p:attrNameLst>
                                          <p:attrName>style.visibility</p:attrName>
                                        </p:attrNameLst>
                                      </p:cBhvr>
                                      <p:to>
                                        <p:strVal val="hidden"/>
                                      </p:to>
                                    </p:set>
                                  </p:childTnLst>
                                </p:cTn>
                              </p:par>
                              <p:par>
                                <p:cTn id="6178" presetID="1" presetClass="exit" presetSubtype="0" fill="hold" grpId="5" nodeType="withEffect">
                                  <p:stCondLst>
                                    <p:cond delay="0"/>
                                  </p:stCondLst>
                                  <p:childTnLst>
                                    <p:set>
                                      <p:cBhvr>
                                        <p:cTn id="6179" dur="1" fill="hold">
                                          <p:stCondLst>
                                            <p:cond delay="0"/>
                                          </p:stCondLst>
                                        </p:cTn>
                                        <p:tgtEl>
                                          <p:spTgt spid="661"/>
                                        </p:tgtEl>
                                        <p:attrNameLst>
                                          <p:attrName>style.visibility</p:attrName>
                                        </p:attrNameLst>
                                      </p:cBhvr>
                                      <p:to>
                                        <p:strVal val="hidden"/>
                                      </p:to>
                                    </p:set>
                                  </p:childTnLst>
                                </p:cTn>
                              </p:par>
                              <p:par>
                                <p:cTn id="6180" presetID="1" presetClass="exit" presetSubtype="0" fill="hold" grpId="5" nodeType="withEffect">
                                  <p:stCondLst>
                                    <p:cond delay="0"/>
                                  </p:stCondLst>
                                  <p:childTnLst>
                                    <p:set>
                                      <p:cBhvr>
                                        <p:cTn id="6181" dur="1" fill="hold">
                                          <p:stCondLst>
                                            <p:cond delay="0"/>
                                          </p:stCondLst>
                                        </p:cTn>
                                        <p:tgtEl>
                                          <p:spTgt spid="660"/>
                                        </p:tgtEl>
                                        <p:attrNameLst>
                                          <p:attrName>style.visibility</p:attrName>
                                        </p:attrNameLst>
                                      </p:cBhvr>
                                      <p:to>
                                        <p:strVal val="hidden"/>
                                      </p:to>
                                    </p:set>
                                  </p:childTnLst>
                                </p:cTn>
                              </p:par>
                              <p:par>
                                <p:cTn id="6182" presetID="1" presetClass="exit" presetSubtype="0" fill="hold" grpId="5" nodeType="withEffect">
                                  <p:stCondLst>
                                    <p:cond delay="0"/>
                                  </p:stCondLst>
                                  <p:childTnLst>
                                    <p:set>
                                      <p:cBhvr>
                                        <p:cTn id="6183" dur="1" fill="hold">
                                          <p:stCondLst>
                                            <p:cond delay="0"/>
                                          </p:stCondLst>
                                        </p:cTn>
                                        <p:tgtEl>
                                          <p:spTgt spid="663"/>
                                        </p:tgtEl>
                                        <p:attrNameLst>
                                          <p:attrName>style.visibility</p:attrName>
                                        </p:attrNameLst>
                                      </p:cBhvr>
                                      <p:to>
                                        <p:strVal val="hidden"/>
                                      </p:to>
                                    </p:set>
                                  </p:childTnLst>
                                </p:cTn>
                              </p:par>
                              <p:par>
                                <p:cTn id="6184" presetID="1" presetClass="exit" presetSubtype="0" fill="hold" grpId="5" nodeType="withEffect">
                                  <p:stCondLst>
                                    <p:cond delay="0"/>
                                  </p:stCondLst>
                                  <p:childTnLst>
                                    <p:set>
                                      <p:cBhvr>
                                        <p:cTn id="6185" dur="1" fill="hold">
                                          <p:stCondLst>
                                            <p:cond delay="0"/>
                                          </p:stCondLst>
                                        </p:cTn>
                                        <p:tgtEl>
                                          <p:spTgt spid="662"/>
                                        </p:tgtEl>
                                        <p:attrNameLst>
                                          <p:attrName>style.visibility</p:attrName>
                                        </p:attrNameLst>
                                      </p:cBhvr>
                                      <p:to>
                                        <p:strVal val="hidden"/>
                                      </p:to>
                                    </p:set>
                                  </p:childTnLst>
                                </p:cTn>
                              </p:par>
                              <p:par>
                                <p:cTn id="6186" presetID="1" presetClass="exit" presetSubtype="0" fill="hold" grpId="5" nodeType="withEffect">
                                  <p:stCondLst>
                                    <p:cond delay="0"/>
                                  </p:stCondLst>
                                  <p:childTnLst>
                                    <p:set>
                                      <p:cBhvr>
                                        <p:cTn id="6187" dur="1" fill="hold">
                                          <p:stCondLst>
                                            <p:cond delay="0"/>
                                          </p:stCondLst>
                                        </p:cTn>
                                        <p:tgtEl>
                                          <p:spTgt spid="665"/>
                                        </p:tgtEl>
                                        <p:attrNameLst>
                                          <p:attrName>style.visibility</p:attrName>
                                        </p:attrNameLst>
                                      </p:cBhvr>
                                      <p:to>
                                        <p:strVal val="hidden"/>
                                      </p:to>
                                    </p:set>
                                  </p:childTnLst>
                                </p:cTn>
                              </p:par>
                              <p:par>
                                <p:cTn id="6188" presetID="1" presetClass="exit" presetSubtype="0" fill="hold" grpId="5" nodeType="withEffect">
                                  <p:stCondLst>
                                    <p:cond delay="0"/>
                                  </p:stCondLst>
                                  <p:childTnLst>
                                    <p:set>
                                      <p:cBhvr>
                                        <p:cTn id="6189" dur="1" fill="hold">
                                          <p:stCondLst>
                                            <p:cond delay="0"/>
                                          </p:stCondLst>
                                        </p:cTn>
                                        <p:tgtEl>
                                          <p:spTgt spid="664"/>
                                        </p:tgtEl>
                                        <p:attrNameLst>
                                          <p:attrName>style.visibility</p:attrName>
                                        </p:attrNameLst>
                                      </p:cBhvr>
                                      <p:to>
                                        <p:strVal val="hidden"/>
                                      </p:to>
                                    </p:set>
                                  </p:childTnLst>
                                </p:cTn>
                              </p:par>
                              <p:par>
                                <p:cTn id="6190" presetID="1" presetClass="exit" presetSubtype="0" fill="hold" grpId="5" nodeType="withEffect">
                                  <p:stCondLst>
                                    <p:cond delay="0"/>
                                  </p:stCondLst>
                                  <p:childTnLst>
                                    <p:set>
                                      <p:cBhvr>
                                        <p:cTn id="6191" dur="1" fill="hold">
                                          <p:stCondLst>
                                            <p:cond delay="0"/>
                                          </p:stCondLst>
                                        </p:cTn>
                                        <p:tgtEl>
                                          <p:spTgt spid="667"/>
                                        </p:tgtEl>
                                        <p:attrNameLst>
                                          <p:attrName>style.visibility</p:attrName>
                                        </p:attrNameLst>
                                      </p:cBhvr>
                                      <p:to>
                                        <p:strVal val="hidden"/>
                                      </p:to>
                                    </p:set>
                                  </p:childTnLst>
                                </p:cTn>
                              </p:par>
                              <p:par>
                                <p:cTn id="6192" presetID="1" presetClass="exit" presetSubtype="0" fill="hold" grpId="5" nodeType="withEffect">
                                  <p:stCondLst>
                                    <p:cond delay="0"/>
                                  </p:stCondLst>
                                  <p:childTnLst>
                                    <p:set>
                                      <p:cBhvr>
                                        <p:cTn id="6193" dur="1" fill="hold">
                                          <p:stCondLst>
                                            <p:cond delay="0"/>
                                          </p:stCondLst>
                                        </p:cTn>
                                        <p:tgtEl>
                                          <p:spTgt spid="666"/>
                                        </p:tgtEl>
                                        <p:attrNameLst>
                                          <p:attrName>style.visibility</p:attrName>
                                        </p:attrNameLst>
                                      </p:cBhvr>
                                      <p:to>
                                        <p:strVal val="hidden"/>
                                      </p:to>
                                    </p:set>
                                  </p:childTnLst>
                                </p:cTn>
                              </p:par>
                              <p:par>
                                <p:cTn id="6194" presetID="1" presetClass="exit" presetSubtype="0" fill="hold" grpId="5" nodeType="withEffect">
                                  <p:stCondLst>
                                    <p:cond delay="0"/>
                                  </p:stCondLst>
                                  <p:childTnLst>
                                    <p:set>
                                      <p:cBhvr>
                                        <p:cTn id="6195" dur="1" fill="hold">
                                          <p:stCondLst>
                                            <p:cond delay="0"/>
                                          </p:stCondLst>
                                        </p:cTn>
                                        <p:tgtEl>
                                          <p:spTgt spid="669"/>
                                        </p:tgtEl>
                                        <p:attrNameLst>
                                          <p:attrName>style.visibility</p:attrName>
                                        </p:attrNameLst>
                                      </p:cBhvr>
                                      <p:to>
                                        <p:strVal val="hidden"/>
                                      </p:to>
                                    </p:set>
                                  </p:childTnLst>
                                </p:cTn>
                              </p:par>
                              <p:par>
                                <p:cTn id="6196" presetID="1" presetClass="exit" presetSubtype="0" fill="hold" grpId="5" nodeType="withEffect">
                                  <p:stCondLst>
                                    <p:cond delay="0"/>
                                  </p:stCondLst>
                                  <p:childTnLst>
                                    <p:set>
                                      <p:cBhvr>
                                        <p:cTn id="6197" dur="1" fill="hold">
                                          <p:stCondLst>
                                            <p:cond delay="0"/>
                                          </p:stCondLst>
                                        </p:cTn>
                                        <p:tgtEl>
                                          <p:spTgt spid="668"/>
                                        </p:tgtEl>
                                        <p:attrNameLst>
                                          <p:attrName>style.visibility</p:attrName>
                                        </p:attrNameLst>
                                      </p:cBhvr>
                                      <p:to>
                                        <p:strVal val="hidden"/>
                                      </p:to>
                                    </p:set>
                                  </p:childTnLst>
                                </p:cTn>
                              </p:par>
                              <p:par>
                                <p:cTn id="6198" presetID="1" presetClass="exit" presetSubtype="0" fill="hold" grpId="5" nodeType="withEffect">
                                  <p:stCondLst>
                                    <p:cond delay="0"/>
                                  </p:stCondLst>
                                  <p:childTnLst>
                                    <p:set>
                                      <p:cBhvr>
                                        <p:cTn id="6199" dur="1" fill="hold">
                                          <p:stCondLst>
                                            <p:cond delay="0"/>
                                          </p:stCondLst>
                                        </p:cTn>
                                        <p:tgtEl>
                                          <p:spTgt spid="671"/>
                                        </p:tgtEl>
                                        <p:attrNameLst>
                                          <p:attrName>style.visibility</p:attrName>
                                        </p:attrNameLst>
                                      </p:cBhvr>
                                      <p:to>
                                        <p:strVal val="hidden"/>
                                      </p:to>
                                    </p:set>
                                  </p:childTnLst>
                                </p:cTn>
                              </p:par>
                              <p:par>
                                <p:cTn id="6200" presetID="1" presetClass="exit" presetSubtype="0" fill="hold" grpId="5" nodeType="withEffect">
                                  <p:stCondLst>
                                    <p:cond delay="0"/>
                                  </p:stCondLst>
                                  <p:childTnLst>
                                    <p:set>
                                      <p:cBhvr>
                                        <p:cTn id="6201" dur="1" fill="hold">
                                          <p:stCondLst>
                                            <p:cond delay="0"/>
                                          </p:stCondLst>
                                        </p:cTn>
                                        <p:tgtEl>
                                          <p:spTgt spid="670"/>
                                        </p:tgtEl>
                                        <p:attrNameLst>
                                          <p:attrName>style.visibility</p:attrName>
                                        </p:attrNameLst>
                                      </p:cBhvr>
                                      <p:to>
                                        <p:strVal val="hidden"/>
                                      </p:to>
                                    </p:set>
                                  </p:childTnLst>
                                </p:cTn>
                              </p:par>
                              <p:par>
                                <p:cTn id="6202" presetID="1" presetClass="exit" presetSubtype="0" fill="hold" grpId="5" nodeType="withEffect">
                                  <p:stCondLst>
                                    <p:cond delay="0"/>
                                  </p:stCondLst>
                                  <p:childTnLst>
                                    <p:set>
                                      <p:cBhvr>
                                        <p:cTn id="6203" dur="1" fill="hold">
                                          <p:stCondLst>
                                            <p:cond delay="0"/>
                                          </p:stCondLst>
                                        </p:cTn>
                                        <p:tgtEl>
                                          <p:spTgt spid="673"/>
                                        </p:tgtEl>
                                        <p:attrNameLst>
                                          <p:attrName>style.visibility</p:attrName>
                                        </p:attrNameLst>
                                      </p:cBhvr>
                                      <p:to>
                                        <p:strVal val="hidden"/>
                                      </p:to>
                                    </p:set>
                                  </p:childTnLst>
                                </p:cTn>
                              </p:par>
                              <p:par>
                                <p:cTn id="6204" presetID="1" presetClass="exit" presetSubtype="0" fill="hold" grpId="5" nodeType="withEffect">
                                  <p:stCondLst>
                                    <p:cond delay="0"/>
                                  </p:stCondLst>
                                  <p:childTnLst>
                                    <p:set>
                                      <p:cBhvr>
                                        <p:cTn id="6205" dur="1" fill="hold">
                                          <p:stCondLst>
                                            <p:cond delay="0"/>
                                          </p:stCondLst>
                                        </p:cTn>
                                        <p:tgtEl>
                                          <p:spTgt spid="672"/>
                                        </p:tgtEl>
                                        <p:attrNameLst>
                                          <p:attrName>style.visibility</p:attrName>
                                        </p:attrNameLst>
                                      </p:cBhvr>
                                      <p:to>
                                        <p:strVal val="hidden"/>
                                      </p:to>
                                    </p:set>
                                  </p:childTnLst>
                                </p:cTn>
                              </p:par>
                              <p:par>
                                <p:cTn id="6206" presetID="1" presetClass="exit" presetSubtype="0" fill="hold" grpId="5" nodeType="withEffect">
                                  <p:stCondLst>
                                    <p:cond delay="0"/>
                                  </p:stCondLst>
                                  <p:childTnLst>
                                    <p:set>
                                      <p:cBhvr>
                                        <p:cTn id="6207" dur="1" fill="hold">
                                          <p:stCondLst>
                                            <p:cond delay="0"/>
                                          </p:stCondLst>
                                        </p:cTn>
                                        <p:tgtEl>
                                          <p:spTgt spid="674"/>
                                        </p:tgtEl>
                                        <p:attrNameLst>
                                          <p:attrName>style.visibility</p:attrName>
                                        </p:attrNameLst>
                                      </p:cBhvr>
                                      <p:to>
                                        <p:strVal val="hidden"/>
                                      </p:to>
                                    </p:set>
                                  </p:childTnLst>
                                </p:cTn>
                              </p:par>
                              <p:par>
                                <p:cTn id="6208" presetID="1" presetClass="exit" presetSubtype="0" fill="hold" grpId="5" nodeType="withEffect">
                                  <p:stCondLst>
                                    <p:cond delay="0"/>
                                  </p:stCondLst>
                                  <p:childTnLst>
                                    <p:set>
                                      <p:cBhvr>
                                        <p:cTn id="6209" dur="1" fill="hold">
                                          <p:stCondLst>
                                            <p:cond delay="0"/>
                                          </p:stCondLst>
                                        </p:cTn>
                                        <p:tgtEl>
                                          <p:spTgt spid="675"/>
                                        </p:tgtEl>
                                        <p:attrNameLst>
                                          <p:attrName>style.visibility</p:attrName>
                                        </p:attrNameLst>
                                      </p:cBhvr>
                                      <p:to>
                                        <p:strVal val="hidden"/>
                                      </p:to>
                                    </p:set>
                                  </p:childTnLst>
                                </p:cTn>
                              </p:par>
                              <p:par>
                                <p:cTn id="6210" presetID="1" presetClass="exit" presetSubtype="0" fill="hold" grpId="5" nodeType="withEffect">
                                  <p:stCondLst>
                                    <p:cond delay="0"/>
                                  </p:stCondLst>
                                  <p:childTnLst>
                                    <p:set>
                                      <p:cBhvr>
                                        <p:cTn id="6211" dur="1" fill="hold">
                                          <p:stCondLst>
                                            <p:cond delay="0"/>
                                          </p:stCondLst>
                                        </p:cTn>
                                        <p:tgtEl>
                                          <p:spTgt spid="677"/>
                                        </p:tgtEl>
                                        <p:attrNameLst>
                                          <p:attrName>style.visibility</p:attrName>
                                        </p:attrNameLst>
                                      </p:cBhvr>
                                      <p:to>
                                        <p:strVal val="hidden"/>
                                      </p:to>
                                    </p:set>
                                  </p:childTnLst>
                                </p:cTn>
                              </p:par>
                              <p:par>
                                <p:cTn id="6212" presetID="1" presetClass="exit" presetSubtype="0" fill="hold" grpId="5" nodeType="withEffect">
                                  <p:stCondLst>
                                    <p:cond delay="0"/>
                                  </p:stCondLst>
                                  <p:childTnLst>
                                    <p:set>
                                      <p:cBhvr>
                                        <p:cTn id="6213" dur="1" fill="hold">
                                          <p:stCondLst>
                                            <p:cond delay="0"/>
                                          </p:stCondLst>
                                        </p:cTn>
                                        <p:tgtEl>
                                          <p:spTgt spid="676"/>
                                        </p:tgtEl>
                                        <p:attrNameLst>
                                          <p:attrName>style.visibility</p:attrName>
                                        </p:attrNameLst>
                                      </p:cBhvr>
                                      <p:to>
                                        <p:strVal val="hidden"/>
                                      </p:to>
                                    </p:set>
                                  </p:childTnLst>
                                </p:cTn>
                              </p:par>
                              <p:par>
                                <p:cTn id="6214" presetID="1" presetClass="exit" presetSubtype="0" fill="hold" grpId="5" nodeType="withEffect">
                                  <p:stCondLst>
                                    <p:cond delay="0"/>
                                  </p:stCondLst>
                                  <p:childTnLst>
                                    <p:set>
                                      <p:cBhvr>
                                        <p:cTn id="6215" dur="1" fill="hold">
                                          <p:stCondLst>
                                            <p:cond delay="0"/>
                                          </p:stCondLst>
                                        </p:cTn>
                                        <p:tgtEl>
                                          <p:spTgt spid="679"/>
                                        </p:tgtEl>
                                        <p:attrNameLst>
                                          <p:attrName>style.visibility</p:attrName>
                                        </p:attrNameLst>
                                      </p:cBhvr>
                                      <p:to>
                                        <p:strVal val="hidden"/>
                                      </p:to>
                                    </p:set>
                                  </p:childTnLst>
                                </p:cTn>
                              </p:par>
                              <p:par>
                                <p:cTn id="6216" presetID="1" presetClass="exit" presetSubtype="0" fill="hold" grpId="5" nodeType="withEffect">
                                  <p:stCondLst>
                                    <p:cond delay="0"/>
                                  </p:stCondLst>
                                  <p:childTnLst>
                                    <p:set>
                                      <p:cBhvr>
                                        <p:cTn id="6217" dur="1" fill="hold">
                                          <p:stCondLst>
                                            <p:cond delay="0"/>
                                          </p:stCondLst>
                                        </p:cTn>
                                        <p:tgtEl>
                                          <p:spTgt spid="678"/>
                                        </p:tgtEl>
                                        <p:attrNameLst>
                                          <p:attrName>style.visibility</p:attrName>
                                        </p:attrNameLst>
                                      </p:cBhvr>
                                      <p:to>
                                        <p:strVal val="hidden"/>
                                      </p:to>
                                    </p:set>
                                  </p:childTnLst>
                                </p:cTn>
                              </p:par>
                              <p:par>
                                <p:cTn id="6218" presetID="1" presetClass="exit" presetSubtype="0" fill="hold" grpId="5" nodeType="withEffect">
                                  <p:stCondLst>
                                    <p:cond delay="0"/>
                                  </p:stCondLst>
                                  <p:childTnLst>
                                    <p:set>
                                      <p:cBhvr>
                                        <p:cTn id="6219" dur="1" fill="hold">
                                          <p:stCondLst>
                                            <p:cond delay="0"/>
                                          </p:stCondLst>
                                        </p:cTn>
                                        <p:tgtEl>
                                          <p:spTgt spid="681"/>
                                        </p:tgtEl>
                                        <p:attrNameLst>
                                          <p:attrName>style.visibility</p:attrName>
                                        </p:attrNameLst>
                                      </p:cBhvr>
                                      <p:to>
                                        <p:strVal val="hidden"/>
                                      </p:to>
                                    </p:set>
                                  </p:childTnLst>
                                </p:cTn>
                              </p:par>
                              <p:par>
                                <p:cTn id="6220" presetID="1" presetClass="exit" presetSubtype="0" fill="hold" grpId="5" nodeType="withEffect">
                                  <p:stCondLst>
                                    <p:cond delay="0"/>
                                  </p:stCondLst>
                                  <p:childTnLst>
                                    <p:set>
                                      <p:cBhvr>
                                        <p:cTn id="6221" dur="1" fill="hold">
                                          <p:stCondLst>
                                            <p:cond delay="0"/>
                                          </p:stCondLst>
                                        </p:cTn>
                                        <p:tgtEl>
                                          <p:spTgt spid="680"/>
                                        </p:tgtEl>
                                        <p:attrNameLst>
                                          <p:attrName>style.visibility</p:attrName>
                                        </p:attrNameLst>
                                      </p:cBhvr>
                                      <p:to>
                                        <p:strVal val="hidden"/>
                                      </p:to>
                                    </p:set>
                                  </p:childTnLst>
                                </p:cTn>
                              </p:par>
                              <p:par>
                                <p:cTn id="6222" presetID="1" presetClass="exit" presetSubtype="0" fill="hold" grpId="5" nodeType="withEffect">
                                  <p:stCondLst>
                                    <p:cond delay="0"/>
                                  </p:stCondLst>
                                  <p:childTnLst>
                                    <p:set>
                                      <p:cBhvr>
                                        <p:cTn id="6223" dur="1" fill="hold">
                                          <p:stCondLst>
                                            <p:cond delay="0"/>
                                          </p:stCondLst>
                                        </p:cTn>
                                        <p:tgtEl>
                                          <p:spTgt spid="683"/>
                                        </p:tgtEl>
                                        <p:attrNameLst>
                                          <p:attrName>style.visibility</p:attrName>
                                        </p:attrNameLst>
                                      </p:cBhvr>
                                      <p:to>
                                        <p:strVal val="hidden"/>
                                      </p:to>
                                    </p:set>
                                  </p:childTnLst>
                                </p:cTn>
                              </p:par>
                              <p:par>
                                <p:cTn id="6224" presetID="1" presetClass="exit" presetSubtype="0" fill="hold" grpId="5" nodeType="withEffect">
                                  <p:stCondLst>
                                    <p:cond delay="0"/>
                                  </p:stCondLst>
                                  <p:childTnLst>
                                    <p:set>
                                      <p:cBhvr>
                                        <p:cTn id="6225" dur="1" fill="hold">
                                          <p:stCondLst>
                                            <p:cond delay="0"/>
                                          </p:stCondLst>
                                        </p:cTn>
                                        <p:tgtEl>
                                          <p:spTgt spid="682"/>
                                        </p:tgtEl>
                                        <p:attrNameLst>
                                          <p:attrName>style.visibility</p:attrName>
                                        </p:attrNameLst>
                                      </p:cBhvr>
                                      <p:to>
                                        <p:strVal val="hidden"/>
                                      </p:to>
                                    </p:set>
                                  </p:childTnLst>
                                </p:cTn>
                              </p:par>
                              <p:par>
                                <p:cTn id="6226" presetID="1" presetClass="exit" presetSubtype="0" fill="hold" grpId="5" nodeType="withEffect">
                                  <p:stCondLst>
                                    <p:cond delay="0"/>
                                  </p:stCondLst>
                                  <p:childTnLst>
                                    <p:set>
                                      <p:cBhvr>
                                        <p:cTn id="6227" dur="1" fill="hold">
                                          <p:stCondLst>
                                            <p:cond delay="0"/>
                                          </p:stCondLst>
                                        </p:cTn>
                                        <p:tgtEl>
                                          <p:spTgt spid="685"/>
                                        </p:tgtEl>
                                        <p:attrNameLst>
                                          <p:attrName>style.visibility</p:attrName>
                                        </p:attrNameLst>
                                      </p:cBhvr>
                                      <p:to>
                                        <p:strVal val="hidden"/>
                                      </p:to>
                                    </p:set>
                                  </p:childTnLst>
                                </p:cTn>
                              </p:par>
                              <p:par>
                                <p:cTn id="6228" presetID="1" presetClass="exit" presetSubtype="0" fill="hold" grpId="5" nodeType="withEffect">
                                  <p:stCondLst>
                                    <p:cond delay="0"/>
                                  </p:stCondLst>
                                  <p:childTnLst>
                                    <p:set>
                                      <p:cBhvr>
                                        <p:cTn id="6229" dur="1" fill="hold">
                                          <p:stCondLst>
                                            <p:cond delay="0"/>
                                          </p:stCondLst>
                                        </p:cTn>
                                        <p:tgtEl>
                                          <p:spTgt spid="684"/>
                                        </p:tgtEl>
                                        <p:attrNameLst>
                                          <p:attrName>style.visibility</p:attrName>
                                        </p:attrNameLst>
                                      </p:cBhvr>
                                      <p:to>
                                        <p:strVal val="hidden"/>
                                      </p:to>
                                    </p:set>
                                  </p:childTnLst>
                                </p:cTn>
                              </p:par>
                              <p:par>
                                <p:cTn id="6230" presetID="1" presetClass="exit" presetSubtype="0" fill="hold" grpId="5" nodeType="withEffect">
                                  <p:stCondLst>
                                    <p:cond delay="0"/>
                                  </p:stCondLst>
                                  <p:childTnLst>
                                    <p:set>
                                      <p:cBhvr>
                                        <p:cTn id="6231" dur="1" fill="hold">
                                          <p:stCondLst>
                                            <p:cond delay="0"/>
                                          </p:stCondLst>
                                        </p:cTn>
                                        <p:tgtEl>
                                          <p:spTgt spid="687"/>
                                        </p:tgtEl>
                                        <p:attrNameLst>
                                          <p:attrName>style.visibility</p:attrName>
                                        </p:attrNameLst>
                                      </p:cBhvr>
                                      <p:to>
                                        <p:strVal val="hidden"/>
                                      </p:to>
                                    </p:set>
                                  </p:childTnLst>
                                </p:cTn>
                              </p:par>
                              <p:par>
                                <p:cTn id="6232" presetID="1" presetClass="exit" presetSubtype="0" fill="hold" grpId="5" nodeType="withEffect">
                                  <p:stCondLst>
                                    <p:cond delay="0"/>
                                  </p:stCondLst>
                                  <p:childTnLst>
                                    <p:set>
                                      <p:cBhvr>
                                        <p:cTn id="6233" dur="1" fill="hold">
                                          <p:stCondLst>
                                            <p:cond delay="0"/>
                                          </p:stCondLst>
                                        </p:cTn>
                                        <p:tgtEl>
                                          <p:spTgt spid="686"/>
                                        </p:tgtEl>
                                        <p:attrNameLst>
                                          <p:attrName>style.visibility</p:attrName>
                                        </p:attrNameLst>
                                      </p:cBhvr>
                                      <p:to>
                                        <p:strVal val="hidden"/>
                                      </p:to>
                                    </p:set>
                                  </p:childTnLst>
                                </p:cTn>
                              </p:par>
                              <p:par>
                                <p:cTn id="6234" presetID="1" presetClass="exit" presetSubtype="0" fill="hold" grpId="5" nodeType="withEffect">
                                  <p:stCondLst>
                                    <p:cond delay="0"/>
                                  </p:stCondLst>
                                  <p:childTnLst>
                                    <p:set>
                                      <p:cBhvr>
                                        <p:cTn id="6235" dur="1" fill="hold">
                                          <p:stCondLst>
                                            <p:cond delay="0"/>
                                          </p:stCondLst>
                                        </p:cTn>
                                        <p:tgtEl>
                                          <p:spTgt spid="689"/>
                                        </p:tgtEl>
                                        <p:attrNameLst>
                                          <p:attrName>style.visibility</p:attrName>
                                        </p:attrNameLst>
                                      </p:cBhvr>
                                      <p:to>
                                        <p:strVal val="hidden"/>
                                      </p:to>
                                    </p:set>
                                  </p:childTnLst>
                                </p:cTn>
                              </p:par>
                              <p:par>
                                <p:cTn id="6236" presetID="1" presetClass="exit" presetSubtype="0" fill="hold" grpId="5" nodeType="withEffect">
                                  <p:stCondLst>
                                    <p:cond delay="0"/>
                                  </p:stCondLst>
                                  <p:childTnLst>
                                    <p:set>
                                      <p:cBhvr>
                                        <p:cTn id="6237" dur="1" fill="hold">
                                          <p:stCondLst>
                                            <p:cond delay="0"/>
                                          </p:stCondLst>
                                        </p:cTn>
                                        <p:tgtEl>
                                          <p:spTgt spid="688"/>
                                        </p:tgtEl>
                                        <p:attrNameLst>
                                          <p:attrName>style.visibility</p:attrName>
                                        </p:attrNameLst>
                                      </p:cBhvr>
                                      <p:to>
                                        <p:strVal val="hidden"/>
                                      </p:to>
                                    </p:set>
                                  </p:childTnLst>
                                </p:cTn>
                              </p:par>
                              <p:par>
                                <p:cTn id="6238" presetID="1" presetClass="exit" presetSubtype="0" fill="hold" grpId="5" nodeType="withEffect">
                                  <p:stCondLst>
                                    <p:cond delay="0"/>
                                  </p:stCondLst>
                                  <p:childTnLst>
                                    <p:set>
                                      <p:cBhvr>
                                        <p:cTn id="6239" dur="1" fill="hold">
                                          <p:stCondLst>
                                            <p:cond delay="0"/>
                                          </p:stCondLst>
                                        </p:cTn>
                                        <p:tgtEl>
                                          <p:spTgt spid="691"/>
                                        </p:tgtEl>
                                        <p:attrNameLst>
                                          <p:attrName>style.visibility</p:attrName>
                                        </p:attrNameLst>
                                      </p:cBhvr>
                                      <p:to>
                                        <p:strVal val="hidden"/>
                                      </p:to>
                                    </p:set>
                                  </p:childTnLst>
                                </p:cTn>
                              </p:par>
                              <p:par>
                                <p:cTn id="6240" presetID="1" presetClass="exit" presetSubtype="0" fill="hold" grpId="5" nodeType="withEffect">
                                  <p:stCondLst>
                                    <p:cond delay="0"/>
                                  </p:stCondLst>
                                  <p:childTnLst>
                                    <p:set>
                                      <p:cBhvr>
                                        <p:cTn id="6241" dur="1" fill="hold">
                                          <p:stCondLst>
                                            <p:cond delay="0"/>
                                          </p:stCondLst>
                                        </p:cTn>
                                        <p:tgtEl>
                                          <p:spTgt spid="690"/>
                                        </p:tgtEl>
                                        <p:attrNameLst>
                                          <p:attrName>style.visibility</p:attrName>
                                        </p:attrNameLst>
                                      </p:cBhvr>
                                      <p:to>
                                        <p:strVal val="hidden"/>
                                      </p:to>
                                    </p:set>
                                  </p:childTnLst>
                                </p:cTn>
                              </p:par>
                              <p:par>
                                <p:cTn id="6242" presetID="1" presetClass="exit" presetSubtype="0" fill="hold" grpId="5" nodeType="withEffect">
                                  <p:stCondLst>
                                    <p:cond delay="0"/>
                                  </p:stCondLst>
                                  <p:childTnLst>
                                    <p:set>
                                      <p:cBhvr>
                                        <p:cTn id="6243" dur="1" fill="hold">
                                          <p:stCondLst>
                                            <p:cond delay="0"/>
                                          </p:stCondLst>
                                        </p:cTn>
                                        <p:tgtEl>
                                          <p:spTgt spid="693"/>
                                        </p:tgtEl>
                                        <p:attrNameLst>
                                          <p:attrName>style.visibility</p:attrName>
                                        </p:attrNameLst>
                                      </p:cBhvr>
                                      <p:to>
                                        <p:strVal val="hidden"/>
                                      </p:to>
                                    </p:set>
                                  </p:childTnLst>
                                </p:cTn>
                              </p:par>
                              <p:par>
                                <p:cTn id="6244" presetID="1" presetClass="exit" presetSubtype="0" fill="hold" grpId="5" nodeType="withEffect">
                                  <p:stCondLst>
                                    <p:cond delay="0"/>
                                  </p:stCondLst>
                                  <p:childTnLst>
                                    <p:set>
                                      <p:cBhvr>
                                        <p:cTn id="6245" dur="1" fill="hold">
                                          <p:stCondLst>
                                            <p:cond delay="0"/>
                                          </p:stCondLst>
                                        </p:cTn>
                                        <p:tgtEl>
                                          <p:spTgt spid="692"/>
                                        </p:tgtEl>
                                        <p:attrNameLst>
                                          <p:attrName>style.visibility</p:attrName>
                                        </p:attrNameLst>
                                      </p:cBhvr>
                                      <p:to>
                                        <p:strVal val="hidden"/>
                                      </p:to>
                                    </p:set>
                                  </p:childTnLst>
                                </p:cTn>
                              </p:par>
                              <p:par>
                                <p:cTn id="6246" presetID="1" presetClass="exit" presetSubtype="0" fill="hold" grpId="5" nodeType="withEffect">
                                  <p:stCondLst>
                                    <p:cond delay="0"/>
                                  </p:stCondLst>
                                  <p:childTnLst>
                                    <p:set>
                                      <p:cBhvr>
                                        <p:cTn id="6247" dur="1" fill="hold">
                                          <p:stCondLst>
                                            <p:cond delay="0"/>
                                          </p:stCondLst>
                                        </p:cTn>
                                        <p:tgtEl>
                                          <p:spTgt spid="694"/>
                                        </p:tgtEl>
                                        <p:attrNameLst>
                                          <p:attrName>style.visibility</p:attrName>
                                        </p:attrNameLst>
                                      </p:cBhvr>
                                      <p:to>
                                        <p:strVal val="hidden"/>
                                      </p:to>
                                    </p:set>
                                  </p:childTnLst>
                                </p:cTn>
                              </p:par>
                              <p:par>
                                <p:cTn id="6248" presetID="1" presetClass="exit" presetSubtype="0" fill="hold" grpId="5" nodeType="withEffect">
                                  <p:stCondLst>
                                    <p:cond delay="0"/>
                                  </p:stCondLst>
                                  <p:childTnLst>
                                    <p:set>
                                      <p:cBhvr>
                                        <p:cTn id="6249" dur="1" fill="hold">
                                          <p:stCondLst>
                                            <p:cond delay="0"/>
                                          </p:stCondLst>
                                        </p:cTn>
                                        <p:tgtEl>
                                          <p:spTgt spid="695"/>
                                        </p:tgtEl>
                                        <p:attrNameLst>
                                          <p:attrName>style.visibility</p:attrName>
                                        </p:attrNameLst>
                                      </p:cBhvr>
                                      <p:to>
                                        <p:strVal val="hidden"/>
                                      </p:to>
                                    </p:set>
                                  </p:childTnLst>
                                </p:cTn>
                              </p:par>
                              <p:par>
                                <p:cTn id="6250" presetID="1" presetClass="exit" presetSubtype="0" fill="hold" grpId="5" nodeType="withEffect">
                                  <p:stCondLst>
                                    <p:cond delay="0"/>
                                  </p:stCondLst>
                                  <p:childTnLst>
                                    <p:set>
                                      <p:cBhvr>
                                        <p:cTn id="6251" dur="1" fill="hold">
                                          <p:stCondLst>
                                            <p:cond delay="0"/>
                                          </p:stCondLst>
                                        </p:cTn>
                                        <p:tgtEl>
                                          <p:spTgt spid="697"/>
                                        </p:tgtEl>
                                        <p:attrNameLst>
                                          <p:attrName>style.visibility</p:attrName>
                                        </p:attrNameLst>
                                      </p:cBhvr>
                                      <p:to>
                                        <p:strVal val="hidden"/>
                                      </p:to>
                                    </p:set>
                                  </p:childTnLst>
                                </p:cTn>
                              </p:par>
                              <p:par>
                                <p:cTn id="6252" presetID="1" presetClass="exit" presetSubtype="0" fill="hold" grpId="5" nodeType="withEffect">
                                  <p:stCondLst>
                                    <p:cond delay="0"/>
                                  </p:stCondLst>
                                  <p:childTnLst>
                                    <p:set>
                                      <p:cBhvr>
                                        <p:cTn id="6253" dur="1" fill="hold">
                                          <p:stCondLst>
                                            <p:cond delay="0"/>
                                          </p:stCondLst>
                                        </p:cTn>
                                        <p:tgtEl>
                                          <p:spTgt spid="696"/>
                                        </p:tgtEl>
                                        <p:attrNameLst>
                                          <p:attrName>style.visibility</p:attrName>
                                        </p:attrNameLst>
                                      </p:cBhvr>
                                      <p:to>
                                        <p:strVal val="hidden"/>
                                      </p:to>
                                    </p:set>
                                  </p:childTnLst>
                                </p:cTn>
                              </p:par>
                              <p:par>
                                <p:cTn id="6254" presetID="1" presetClass="exit" presetSubtype="0" fill="hold" grpId="5" nodeType="withEffect">
                                  <p:stCondLst>
                                    <p:cond delay="0"/>
                                  </p:stCondLst>
                                  <p:childTnLst>
                                    <p:set>
                                      <p:cBhvr>
                                        <p:cTn id="6255" dur="1" fill="hold">
                                          <p:stCondLst>
                                            <p:cond delay="0"/>
                                          </p:stCondLst>
                                        </p:cTn>
                                        <p:tgtEl>
                                          <p:spTgt spid="699"/>
                                        </p:tgtEl>
                                        <p:attrNameLst>
                                          <p:attrName>style.visibility</p:attrName>
                                        </p:attrNameLst>
                                      </p:cBhvr>
                                      <p:to>
                                        <p:strVal val="hidden"/>
                                      </p:to>
                                    </p:set>
                                  </p:childTnLst>
                                </p:cTn>
                              </p:par>
                              <p:par>
                                <p:cTn id="6256" presetID="1" presetClass="exit" presetSubtype="0" fill="hold" grpId="5" nodeType="withEffect">
                                  <p:stCondLst>
                                    <p:cond delay="0"/>
                                  </p:stCondLst>
                                  <p:childTnLst>
                                    <p:set>
                                      <p:cBhvr>
                                        <p:cTn id="6257" dur="1" fill="hold">
                                          <p:stCondLst>
                                            <p:cond delay="0"/>
                                          </p:stCondLst>
                                        </p:cTn>
                                        <p:tgtEl>
                                          <p:spTgt spid="698"/>
                                        </p:tgtEl>
                                        <p:attrNameLst>
                                          <p:attrName>style.visibility</p:attrName>
                                        </p:attrNameLst>
                                      </p:cBhvr>
                                      <p:to>
                                        <p:strVal val="hidden"/>
                                      </p:to>
                                    </p:set>
                                  </p:childTnLst>
                                </p:cTn>
                              </p:par>
                              <p:par>
                                <p:cTn id="6258" presetID="1" presetClass="exit" presetSubtype="0" fill="hold" grpId="5" nodeType="withEffect">
                                  <p:stCondLst>
                                    <p:cond delay="0"/>
                                  </p:stCondLst>
                                  <p:childTnLst>
                                    <p:set>
                                      <p:cBhvr>
                                        <p:cTn id="6259" dur="1" fill="hold">
                                          <p:stCondLst>
                                            <p:cond delay="0"/>
                                          </p:stCondLst>
                                        </p:cTn>
                                        <p:tgtEl>
                                          <p:spTgt spid="701"/>
                                        </p:tgtEl>
                                        <p:attrNameLst>
                                          <p:attrName>style.visibility</p:attrName>
                                        </p:attrNameLst>
                                      </p:cBhvr>
                                      <p:to>
                                        <p:strVal val="hidden"/>
                                      </p:to>
                                    </p:set>
                                  </p:childTnLst>
                                </p:cTn>
                              </p:par>
                              <p:par>
                                <p:cTn id="6260" presetID="1" presetClass="exit" presetSubtype="0" fill="hold" grpId="5" nodeType="withEffect">
                                  <p:stCondLst>
                                    <p:cond delay="0"/>
                                  </p:stCondLst>
                                  <p:childTnLst>
                                    <p:set>
                                      <p:cBhvr>
                                        <p:cTn id="6261" dur="1" fill="hold">
                                          <p:stCondLst>
                                            <p:cond delay="0"/>
                                          </p:stCondLst>
                                        </p:cTn>
                                        <p:tgtEl>
                                          <p:spTgt spid="700"/>
                                        </p:tgtEl>
                                        <p:attrNameLst>
                                          <p:attrName>style.visibility</p:attrName>
                                        </p:attrNameLst>
                                      </p:cBhvr>
                                      <p:to>
                                        <p:strVal val="hidden"/>
                                      </p:to>
                                    </p:set>
                                  </p:childTnLst>
                                </p:cTn>
                              </p:par>
                              <p:par>
                                <p:cTn id="6262" presetID="1" presetClass="exit" presetSubtype="0" fill="hold" grpId="5" nodeType="withEffect">
                                  <p:stCondLst>
                                    <p:cond delay="0"/>
                                  </p:stCondLst>
                                  <p:childTnLst>
                                    <p:set>
                                      <p:cBhvr>
                                        <p:cTn id="6263" dur="1" fill="hold">
                                          <p:stCondLst>
                                            <p:cond delay="0"/>
                                          </p:stCondLst>
                                        </p:cTn>
                                        <p:tgtEl>
                                          <p:spTgt spid="703"/>
                                        </p:tgtEl>
                                        <p:attrNameLst>
                                          <p:attrName>style.visibility</p:attrName>
                                        </p:attrNameLst>
                                      </p:cBhvr>
                                      <p:to>
                                        <p:strVal val="hidden"/>
                                      </p:to>
                                    </p:set>
                                  </p:childTnLst>
                                </p:cTn>
                              </p:par>
                              <p:par>
                                <p:cTn id="6264" presetID="1" presetClass="exit" presetSubtype="0" fill="hold" grpId="5" nodeType="withEffect">
                                  <p:stCondLst>
                                    <p:cond delay="0"/>
                                  </p:stCondLst>
                                  <p:childTnLst>
                                    <p:set>
                                      <p:cBhvr>
                                        <p:cTn id="6265" dur="1" fill="hold">
                                          <p:stCondLst>
                                            <p:cond delay="0"/>
                                          </p:stCondLst>
                                        </p:cTn>
                                        <p:tgtEl>
                                          <p:spTgt spid="702"/>
                                        </p:tgtEl>
                                        <p:attrNameLst>
                                          <p:attrName>style.visibility</p:attrName>
                                        </p:attrNameLst>
                                      </p:cBhvr>
                                      <p:to>
                                        <p:strVal val="hidden"/>
                                      </p:to>
                                    </p:set>
                                  </p:childTnLst>
                                </p:cTn>
                              </p:par>
                              <p:par>
                                <p:cTn id="6266" presetID="1" presetClass="exit" presetSubtype="0" fill="hold" grpId="5" nodeType="withEffect">
                                  <p:stCondLst>
                                    <p:cond delay="0"/>
                                  </p:stCondLst>
                                  <p:childTnLst>
                                    <p:set>
                                      <p:cBhvr>
                                        <p:cTn id="6267" dur="1" fill="hold">
                                          <p:stCondLst>
                                            <p:cond delay="0"/>
                                          </p:stCondLst>
                                        </p:cTn>
                                        <p:tgtEl>
                                          <p:spTgt spid="705"/>
                                        </p:tgtEl>
                                        <p:attrNameLst>
                                          <p:attrName>style.visibility</p:attrName>
                                        </p:attrNameLst>
                                      </p:cBhvr>
                                      <p:to>
                                        <p:strVal val="hidden"/>
                                      </p:to>
                                    </p:set>
                                  </p:childTnLst>
                                </p:cTn>
                              </p:par>
                              <p:par>
                                <p:cTn id="6268" presetID="1" presetClass="exit" presetSubtype="0" fill="hold" grpId="5" nodeType="withEffect">
                                  <p:stCondLst>
                                    <p:cond delay="0"/>
                                  </p:stCondLst>
                                  <p:childTnLst>
                                    <p:set>
                                      <p:cBhvr>
                                        <p:cTn id="6269" dur="1" fill="hold">
                                          <p:stCondLst>
                                            <p:cond delay="0"/>
                                          </p:stCondLst>
                                        </p:cTn>
                                        <p:tgtEl>
                                          <p:spTgt spid="704"/>
                                        </p:tgtEl>
                                        <p:attrNameLst>
                                          <p:attrName>style.visibility</p:attrName>
                                        </p:attrNameLst>
                                      </p:cBhvr>
                                      <p:to>
                                        <p:strVal val="hidden"/>
                                      </p:to>
                                    </p:set>
                                  </p:childTnLst>
                                </p:cTn>
                              </p:par>
                              <p:par>
                                <p:cTn id="6270" presetID="1" presetClass="exit" presetSubtype="0" fill="hold" grpId="5" nodeType="withEffect">
                                  <p:stCondLst>
                                    <p:cond delay="0"/>
                                  </p:stCondLst>
                                  <p:childTnLst>
                                    <p:set>
                                      <p:cBhvr>
                                        <p:cTn id="6271" dur="1" fill="hold">
                                          <p:stCondLst>
                                            <p:cond delay="0"/>
                                          </p:stCondLst>
                                        </p:cTn>
                                        <p:tgtEl>
                                          <p:spTgt spid="707"/>
                                        </p:tgtEl>
                                        <p:attrNameLst>
                                          <p:attrName>style.visibility</p:attrName>
                                        </p:attrNameLst>
                                      </p:cBhvr>
                                      <p:to>
                                        <p:strVal val="hidden"/>
                                      </p:to>
                                    </p:set>
                                  </p:childTnLst>
                                </p:cTn>
                              </p:par>
                              <p:par>
                                <p:cTn id="6272" presetID="1" presetClass="exit" presetSubtype="0" fill="hold" grpId="5" nodeType="withEffect">
                                  <p:stCondLst>
                                    <p:cond delay="0"/>
                                  </p:stCondLst>
                                  <p:childTnLst>
                                    <p:set>
                                      <p:cBhvr>
                                        <p:cTn id="6273" dur="1" fill="hold">
                                          <p:stCondLst>
                                            <p:cond delay="0"/>
                                          </p:stCondLst>
                                        </p:cTn>
                                        <p:tgtEl>
                                          <p:spTgt spid="706"/>
                                        </p:tgtEl>
                                        <p:attrNameLst>
                                          <p:attrName>style.visibility</p:attrName>
                                        </p:attrNameLst>
                                      </p:cBhvr>
                                      <p:to>
                                        <p:strVal val="hidden"/>
                                      </p:to>
                                    </p:set>
                                  </p:childTnLst>
                                </p:cTn>
                              </p:par>
                              <p:par>
                                <p:cTn id="6274" presetID="1" presetClass="exit" presetSubtype="0" fill="hold" grpId="5" nodeType="withEffect">
                                  <p:stCondLst>
                                    <p:cond delay="0"/>
                                  </p:stCondLst>
                                  <p:childTnLst>
                                    <p:set>
                                      <p:cBhvr>
                                        <p:cTn id="6275" dur="1" fill="hold">
                                          <p:stCondLst>
                                            <p:cond delay="0"/>
                                          </p:stCondLst>
                                        </p:cTn>
                                        <p:tgtEl>
                                          <p:spTgt spid="709"/>
                                        </p:tgtEl>
                                        <p:attrNameLst>
                                          <p:attrName>style.visibility</p:attrName>
                                        </p:attrNameLst>
                                      </p:cBhvr>
                                      <p:to>
                                        <p:strVal val="hidden"/>
                                      </p:to>
                                    </p:set>
                                  </p:childTnLst>
                                </p:cTn>
                              </p:par>
                              <p:par>
                                <p:cTn id="6276" presetID="1" presetClass="exit" presetSubtype="0" fill="hold" grpId="5" nodeType="withEffect">
                                  <p:stCondLst>
                                    <p:cond delay="0"/>
                                  </p:stCondLst>
                                  <p:childTnLst>
                                    <p:set>
                                      <p:cBhvr>
                                        <p:cTn id="6277" dur="1" fill="hold">
                                          <p:stCondLst>
                                            <p:cond delay="0"/>
                                          </p:stCondLst>
                                        </p:cTn>
                                        <p:tgtEl>
                                          <p:spTgt spid="708"/>
                                        </p:tgtEl>
                                        <p:attrNameLst>
                                          <p:attrName>style.visibility</p:attrName>
                                        </p:attrNameLst>
                                      </p:cBhvr>
                                      <p:to>
                                        <p:strVal val="hidden"/>
                                      </p:to>
                                    </p:set>
                                  </p:childTnLst>
                                </p:cTn>
                              </p:par>
                              <p:par>
                                <p:cTn id="6278" presetID="1" presetClass="exit" presetSubtype="0" fill="hold" grpId="5" nodeType="withEffect">
                                  <p:stCondLst>
                                    <p:cond delay="0"/>
                                  </p:stCondLst>
                                  <p:childTnLst>
                                    <p:set>
                                      <p:cBhvr>
                                        <p:cTn id="6279" dur="1" fill="hold">
                                          <p:stCondLst>
                                            <p:cond delay="0"/>
                                          </p:stCondLst>
                                        </p:cTn>
                                        <p:tgtEl>
                                          <p:spTgt spid="711"/>
                                        </p:tgtEl>
                                        <p:attrNameLst>
                                          <p:attrName>style.visibility</p:attrName>
                                        </p:attrNameLst>
                                      </p:cBhvr>
                                      <p:to>
                                        <p:strVal val="hidden"/>
                                      </p:to>
                                    </p:set>
                                  </p:childTnLst>
                                </p:cTn>
                              </p:par>
                              <p:par>
                                <p:cTn id="6280" presetID="1" presetClass="exit" presetSubtype="0" fill="hold" grpId="5" nodeType="withEffect">
                                  <p:stCondLst>
                                    <p:cond delay="0"/>
                                  </p:stCondLst>
                                  <p:childTnLst>
                                    <p:set>
                                      <p:cBhvr>
                                        <p:cTn id="6281" dur="1" fill="hold">
                                          <p:stCondLst>
                                            <p:cond delay="0"/>
                                          </p:stCondLst>
                                        </p:cTn>
                                        <p:tgtEl>
                                          <p:spTgt spid="710"/>
                                        </p:tgtEl>
                                        <p:attrNameLst>
                                          <p:attrName>style.visibility</p:attrName>
                                        </p:attrNameLst>
                                      </p:cBhvr>
                                      <p:to>
                                        <p:strVal val="hidden"/>
                                      </p:to>
                                    </p:set>
                                  </p:childTnLst>
                                </p:cTn>
                              </p:par>
                              <p:par>
                                <p:cTn id="6282" presetID="1" presetClass="exit" presetSubtype="0" fill="hold" grpId="5" nodeType="withEffect">
                                  <p:stCondLst>
                                    <p:cond delay="0"/>
                                  </p:stCondLst>
                                  <p:childTnLst>
                                    <p:set>
                                      <p:cBhvr>
                                        <p:cTn id="6283" dur="1" fill="hold">
                                          <p:stCondLst>
                                            <p:cond delay="0"/>
                                          </p:stCondLst>
                                        </p:cTn>
                                        <p:tgtEl>
                                          <p:spTgt spid="713"/>
                                        </p:tgtEl>
                                        <p:attrNameLst>
                                          <p:attrName>style.visibility</p:attrName>
                                        </p:attrNameLst>
                                      </p:cBhvr>
                                      <p:to>
                                        <p:strVal val="hidden"/>
                                      </p:to>
                                    </p:set>
                                  </p:childTnLst>
                                </p:cTn>
                              </p:par>
                              <p:par>
                                <p:cTn id="6284" presetID="1" presetClass="exit" presetSubtype="0" fill="hold" grpId="5" nodeType="withEffect">
                                  <p:stCondLst>
                                    <p:cond delay="0"/>
                                  </p:stCondLst>
                                  <p:childTnLst>
                                    <p:set>
                                      <p:cBhvr>
                                        <p:cTn id="6285" dur="1" fill="hold">
                                          <p:stCondLst>
                                            <p:cond delay="0"/>
                                          </p:stCondLst>
                                        </p:cTn>
                                        <p:tgtEl>
                                          <p:spTgt spid="712"/>
                                        </p:tgtEl>
                                        <p:attrNameLst>
                                          <p:attrName>style.visibility</p:attrName>
                                        </p:attrNameLst>
                                      </p:cBhvr>
                                      <p:to>
                                        <p:strVal val="hidden"/>
                                      </p:to>
                                    </p:set>
                                  </p:childTnLst>
                                </p:cTn>
                              </p:par>
                              <p:par>
                                <p:cTn id="6286" presetID="1" presetClass="exit" presetSubtype="0" fill="hold" grpId="5" nodeType="withEffect">
                                  <p:stCondLst>
                                    <p:cond delay="0"/>
                                  </p:stCondLst>
                                  <p:childTnLst>
                                    <p:set>
                                      <p:cBhvr>
                                        <p:cTn id="6287" dur="1" fill="hold">
                                          <p:stCondLst>
                                            <p:cond delay="0"/>
                                          </p:stCondLst>
                                        </p:cTn>
                                        <p:tgtEl>
                                          <p:spTgt spid="714"/>
                                        </p:tgtEl>
                                        <p:attrNameLst>
                                          <p:attrName>style.visibility</p:attrName>
                                        </p:attrNameLst>
                                      </p:cBhvr>
                                      <p:to>
                                        <p:strVal val="hidden"/>
                                      </p:to>
                                    </p:set>
                                  </p:childTnLst>
                                </p:cTn>
                              </p:par>
                              <p:par>
                                <p:cTn id="6288" presetID="1" presetClass="exit" presetSubtype="0" fill="hold" grpId="5" nodeType="withEffect">
                                  <p:stCondLst>
                                    <p:cond delay="0"/>
                                  </p:stCondLst>
                                  <p:childTnLst>
                                    <p:set>
                                      <p:cBhvr>
                                        <p:cTn id="6289" dur="1" fill="hold">
                                          <p:stCondLst>
                                            <p:cond delay="0"/>
                                          </p:stCondLst>
                                        </p:cTn>
                                        <p:tgtEl>
                                          <p:spTgt spid="715"/>
                                        </p:tgtEl>
                                        <p:attrNameLst>
                                          <p:attrName>style.visibility</p:attrName>
                                        </p:attrNameLst>
                                      </p:cBhvr>
                                      <p:to>
                                        <p:strVal val="hidden"/>
                                      </p:to>
                                    </p:set>
                                  </p:childTnLst>
                                </p:cTn>
                              </p:par>
                              <p:par>
                                <p:cTn id="6290" presetID="1" presetClass="exit" presetSubtype="0" fill="hold" grpId="5" nodeType="withEffect">
                                  <p:stCondLst>
                                    <p:cond delay="0"/>
                                  </p:stCondLst>
                                  <p:childTnLst>
                                    <p:set>
                                      <p:cBhvr>
                                        <p:cTn id="6291" dur="1" fill="hold">
                                          <p:stCondLst>
                                            <p:cond delay="0"/>
                                          </p:stCondLst>
                                        </p:cTn>
                                        <p:tgtEl>
                                          <p:spTgt spid="717"/>
                                        </p:tgtEl>
                                        <p:attrNameLst>
                                          <p:attrName>style.visibility</p:attrName>
                                        </p:attrNameLst>
                                      </p:cBhvr>
                                      <p:to>
                                        <p:strVal val="hidden"/>
                                      </p:to>
                                    </p:set>
                                  </p:childTnLst>
                                </p:cTn>
                              </p:par>
                              <p:par>
                                <p:cTn id="6292" presetID="1" presetClass="exit" presetSubtype="0" fill="hold" grpId="5" nodeType="withEffect">
                                  <p:stCondLst>
                                    <p:cond delay="0"/>
                                  </p:stCondLst>
                                  <p:childTnLst>
                                    <p:set>
                                      <p:cBhvr>
                                        <p:cTn id="6293" dur="1" fill="hold">
                                          <p:stCondLst>
                                            <p:cond delay="0"/>
                                          </p:stCondLst>
                                        </p:cTn>
                                        <p:tgtEl>
                                          <p:spTgt spid="716"/>
                                        </p:tgtEl>
                                        <p:attrNameLst>
                                          <p:attrName>style.visibility</p:attrName>
                                        </p:attrNameLst>
                                      </p:cBhvr>
                                      <p:to>
                                        <p:strVal val="hidden"/>
                                      </p:to>
                                    </p:set>
                                  </p:childTnLst>
                                </p:cTn>
                              </p:par>
                              <p:par>
                                <p:cTn id="6294" presetID="1" presetClass="exit" presetSubtype="0" fill="hold" grpId="5" nodeType="withEffect">
                                  <p:stCondLst>
                                    <p:cond delay="0"/>
                                  </p:stCondLst>
                                  <p:childTnLst>
                                    <p:set>
                                      <p:cBhvr>
                                        <p:cTn id="6295" dur="1" fill="hold">
                                          <p:stCondLst>
                                            <p:cond delay="0"/>
                                          </p:stCondLst>
                                        </p:cTn>
                                        <p:tgtEl>
                                          <p:spTgt spid="719"/>
                                        </p:tgtEl>
                                        <p:attrNameLst>
                                          <p:attrName>style.visibility</p:attrName>
                                        </p:attrNameLst>
                                      </p:cBhvr>
                                      <p:to>
                                        <p:strVal val="hidden"/>
                                      </p:to>
                                    </p:set>
                                  </p:childTnLst>
                                </p:cTn>
                              </p:par>
                              <p:par>
                                <p:cTn id="6296" presetID="1" presetClass="exit" presetSubtype="0" fill="hold" grpId="5" nodeType="withEffect">
                                  <p:stCondLst>
                                    <p:cond delay="0"/>
                                  </p:stCondLst>
                                  <p:childTnLst>
                                    <p:set>
                                      <p:cBhvr>
                                        <p:cTn id="6297" dur="1" fill="hold">
                                          <p:stCondLst>
                                            <p:cond delay="0"/>
                                          </p:stCondLst>
                                        </p:cTn>
                                        <p:tgtEl>
                                          <p:spTgt spid="718"/>
                                        </p:tgtEl>
                                        <p:attrNameLst>
                                          <p:attrName>style.visibility</p:attrName>
                                        </p:attrNameLst>
                                      </p:cBhvr>
                                      <p:to>
                                        <p:strVal val="hidden"/>
                                      </p:to>
                                    </p:set>
                                  </p:childTnLst>
                                </p:cTn>
                              </p:par>
                              <p:par>
                                <p:cTn id="6298" presetID="1" presetClass="exit" presetSubtype="0" fill="hold" grpId="5" nodeType="withEffect">
                                  <p:stCondLst>
                                    <p:cond delay="0"/>
                                  </p:stCondLst>
                                  <p:childTnLst>
                                    <p:set>
                                      <p:cBhvr>
                                        <p:cTn id="6299" dur="1" fill="hold">
                                          <p:stCondLst>
                                            <p:cond delay="0"/>
                                          </p:stCondLst>
                                        </p:cTn>
                                        <p:tgtEl>
                                          <p:spTgt spid="721"/>
                                        </p:tgtEl>
                                        <p:attrNameLst>
                                          <p:attrName>style.visibility</p:attrName>
                                        </p:attrNameLst>
                                      </p:cBhvr>
                                      <p:to>
                                        <p:strVal val="hidden"/>
                                      </p:to>
                                    </p:set>
                                  </p:childTnLst>
                                </p:cTn>
                              </p:par>
                              <p:par>
                                <p:cTn id="6300" presetID="1" presetClass="exit" presetSubtype="0" fill="hold" grpId="5" nodeType="withEffect">
                                  <p:stCondLst>
                                    <p:cond delay="0"/>
                                  </p:stCondLst>
                                  <p:childTnLst>
                                    <p:set>
                                      <p:cBhvr>
                                        <p:cTn id="6301" dur="1" fill="hold">
                                          <p:stCondLst>
                                            <p:cond delay="0"/>
                                          </p:stCondLst>
                                        </p:cTn>
                                        <p:tgtEl>
                                          <p:spTgt spid="720"/>
                                        </p:tgtEl>
                                        <p:attrNameLst>
                                          <p:attrName>style.visibility</p:attrName>
                                        </p:attrNameLst>
                                      </p:cBhvr>
                                      <p:to>
                                        <p:strVal val="hidden"/>
                                      </p:to>
                                    </p:set>
                                  </p:childTnLst>
                                </p:cTn>
                              </p:par>
                              <p:par>
                                <p:cTn id="6302" presetID="1" presetClass="exit" presetSubtype="0" fill="hold" grpId="5" nodeType="withEffect">
                                  <p:stCondLst>
                                    <p:cond delay="0"/>
                                  </p:stCondLst>
                                  <p:childTnLst>
                                    <p:set>
                                      <p:cBhvr>
                                        <p:cTn id="6303" dur="1" fill="hold">
                                          <p:stCondLst>
                                            <p:cond delay="0"/>
                                          </p:stCondLst>
                                        </p:cTn>
                                        <p:tgtEl>
                                          <p:spTgt spid="723"/>
                                        </p:tgtEl>
                                        <p:attrNameLst>
                                          <p:attrName>style.visibility</p:attrName>
                                        </p:attrNameLst>
                                      </p:cBhvr>
                                      <p:to>
                                        <p:strVal val="hidden"/>
                                      </p:to>
                                    </p:set>
                                  </p:childTnLst>
                                </p:cTn>
                              </p:par>
                              <p:par>
                                <p:cTn id="6304" presetID="1" presetClass="exit" presetSubtype="0" fill="hold" grpId="5" nodeType="withEffect">
                                  <p:stCondLst>
                                    <p:cond delay="0"/>
                                  </p:stCondLst>
                                  <p:childTnLst>
                                    <p:set>
                                      <p:cBhvr>
                                        <p:cTn id="6305" dur="1" fill="hold">
                                          <p:stCondLst>
                                            <p:cond delay="0"/>
                                          </p:stCondLst>
                                        </p:cTn>
                                        <p:tgtEl>
                                          <p:spTgt spid="722"/>
                                        </p:tgtEl>
                                        <p:attrNameLst>
                                          <p:attrName>style.visibility</p:attrName>
                                        </p:attrNameLst>
                                      </p:cBhvr>
                                      <p:to>
                                        <p:strVal val="hidden"/>
                                      </p:to>
                                    </p:set>
                                  </p:childTnLst>
                                </p:cTn>
                              </p:par>
                              <p:par>
                                <p:cTn id="6306" presetID="1" presetClass="exit" presetSubtype="0" fill="hold" grpId="5" nodeType="withEffect">
                                  <p:stCondLst>
                                    <p:cond delay="0"/>
                                  </p:stCondLst>
                                  <p:childTnLst>
                                    <p:set>
                                      <p:cBhvr>
                                        <p:cTn id="6307" dur="1" fill="hold">
                                          <p:stCondLst>
                                            <p:cond delay="0"/>
                                          </p:stCondLst>
                                        </p:cTn>
                                        <p:tgtEl>
                                          <p:spTgt spid="725"/>
                                        </p:tgtEl>
                                        <p:attrNameLst>
                                          <p:attrName>style.visibility</p:attrName>
                                        </p:attrNameLst>
                                      </p:cBhvr>
                                      <p:to>
                                        <p:strVal val="hidden"/>
                                      </p:to>
                                    </p:set>
                                  </p:childTnLst>
                                </p:cTn>
                              </p:par>
                              <p:par>
                                <p:cTn id="6308" presetID="1" presetClass="exit" presetSubtype="0" fill="hold" grpId="5" nodeType="withEffect">
                                  <p:stCondLst>
                                    <p:cond delay="0"/>
                                  </p:stCondLst>
                                  <p:childTnLst>
                                    <p:set>
                                      <p:cBhvr>
                                        <p:cTn id="6309" dur="1" fill="hold">
                                          <p:stCondLst>
                                            <p:cond delay="0"/>
                                          </p:stCondLst>
                                        </p:cTn>
                                        <p:tgtEl>
                                          <p:spTgt spid="724"/>
                                        </p:tgtEl>
                                        <p:attrNameLst>
                                          <p:attrName>style.visibility</p:attrName>
                                        </p:attrNameLst>
                                      </p:cBhvr>
                                      <p:to>
                                        <p:strVal val="hidden"/>
                                      </p:to>
                                    </p:set>
                                  </p:childTnLst>
                                </p:cTn>
                              </p:par>
                              <p:par>
                                <p:cTn id="6310" presetID="1" presetClass="exit" presetSubtype="0" fill="hold" grpId="5" nodeType="withEffect">
                                  <p:stCondLst>
                                    <p:cond delay="0"/>
                                  </p:stCondLst>
                                  <p:childTnLst>
                                    <p:set>
                                      <p:cBhvr>
                                        <p:cTn id="6311" dur="1" fill="hold">
                                          <p:stCondLst>
                                            <p:cond delay="0"/>
                                          </p:stCondLst>
                                        </p:cTn>
                                        <p:tgtEl>
                                          <p:spTgt spid="727"/>
                                        </p:tgtEl>
                                        <p:attrNameLst>
                                          <p:attrName>style.visibility</p:attrName>
                                        </p:attrNameLst>
                                      </p:cBhvr>
                                      <p:to>
                                        <p:strVal val="hidden"/>
                                      </p:to>
                                    </p:set>
                                  </p:childTnLst>
                                </p:cTn>
                              </p:par>
                              <p:par>
                                <p:cTn id="6312" presetID="1" presetClass="exit" presetSubtype="0" fill="hold" grpId="5" nodeType="withEffect">
                                  <p:stCondLst>
                                    <p:cond delay="0"/>
                                  </p:stCondLst>
                                  <p:childTnLst>
                                    <p:set>
                                      <p:cBhvr>
                                        <p:cTn id="6313" dur="1" fill="hold">
                                          <p:stCondLst>
                                            <p:cond delay="0"/>
                                          </p:stCondLst>
                                        </p:cTn>
                                        <p:tgtEl>
                                          <p:spTgt spid="726"/>
                                        </p:tgtEl>
                                        <p:attrNameLst>
                                          <p:attrName>style.visibility</p:attrName>
                                        </p:attrNameLst>
                                      </p:cBhvr>
                                      <p:to>
                                        <p:strVal val="hidden"/>
                                      </p:to>
                                    </p:set>
                                  </p:childTnLst>
                                </p:cTn>
                              </p:par>
                              <p:par>
                                <p:cTn id="6314" presetID="1" presetClass="exit" presetSubtype="0" fill="hold" grpId="5" nodeType="withEffect">
                                  <p:stCondLst>
                                    <p:cond delay="0"/>
                                  </p:stCondLst>
                                  <p:childTnLst>
                                    <p:set>
                                      <p:cBhvr>
                                        <p:cTn id="6315" dur="1" fill="hold">
                                          <p:stCondLst>
                                            <p:cond delay="0"/>
                                          </p:stCondLst>
                                        </p:cTn>
                                        <p:tgtEl>
                                          <p:spTgt spid="729"/>
                                        </p:tgtEl>
                                        <p:attrNameLst>
                                          <p:attrName>style.visibility</p:attrName>
                                        </p:attrNameLst>
                                      </p:cBhvr>
                                      <p:to>
                                        <p:strVal val="hidden"/>
                                      </p:to>
                                    </p:set>
                                  </p:childTnLst>
                                </p:cTn>
                              </p:par>
                              <p:par>
                                <p:cTn id="6316" presetID="1" presetClass="exit" presetSubtype="0" fill="hold" grpId="5" nodeType="withEffect">
                                  <p:stCondLst>
                                    <p:cond delay="0"/>
                                  </p:stCondLst>
                                  <p:childTnLst>
                                    <p:set>
                                      <p:cBhvr>
                                        <p:cTn id="6317" dur="1" fill="hold">
                                          <p:stCondLst>
                                            <p:cond delay="0"/>
                                          </p:stCondLst>
                                        </p:cTn>
                                        <p:tgtEl>
                                          <p:spTgt spid="728"/>
                                        </p:tgtEl>
                                        <p:attrNameLst>
                                          <p:attrName>style.visibility</p:attrName>
                                        </p:attrNameLst>
                                      </p:cBhvr>
                                      <p:to>
                                        <p:strVal val="hidden"/>
                                      </p:to>
                                    </p:set>
                                  </p:childTnLst>
                                </p:cTn>
                              </p:par>
                              <p:par>
                                <p:cTn id="6318" presetID="1" presetClass="exit" presetSubtype="0" fill="hold" grpId="5" nodeType="withEffect">
                                  <p:stCondLst>
                                    <p:cond delay="0"/>
                                  </p:stCondLst>
                                  <p:childTnLst>
                                    <p:set>
                                      <p:cBhvr>
                                        <p:cTn id="6319" dur="1" fill="hold">
                                          <p:stCondLst>
                                            <p:cond delay="0"/>
                                          </p:stCondLst>
                                        </p:cTn>
                                        <p:tgtEl>
                                          <p:spTgt spid="731"/>
                                        </p:tgtEl>
                                        <p:attrNameLst>
                                          <p:attrName>style.visibility</p:attrName>
                                        </p:attrNameLst>
                                      </p:cBhvr>
                                      <p:to>
                                        <p:strVal val="hidden"/>
                                      </p:to>
                                    </p:set>
                                  </p:childTnLst>
                                </p:cTn>
                              </p:par>
                              <p:par>
                                <p:cTn id="6320" presetID="1" presetClass="exit" presetSubtype="0" fill="hold" grpId="5" nodeType="withEffect">
                                  <p:stCondLst>
                                    <p:cond delay="0"/>
                                  </p:stCondLst>
                                  <p:childTnLst>
                                    <p:set>
                                      <p:cBhvr>
                                        <p:cTn id="6321" dur="1" fill="hold">
                                          <p:stCondLst>
                                            <p:cond delay="0"/>
                                          </p:stCondLst>
                                        </p:cTn>
                                        <p:tgtEl>
                                          <p:spTgt spid="730"/>
                                        </p:tgtEl>
                                        <p:attrNameLst>
                                          <p:attrName>style.visibility</p:attrName>
                                        </p:attrNameLst>
                                      </p:cBhvr>
                                      <p:to>
                                        <p:strVal val="hidden"/>
                                      </p:to>
                                    </p:set>
                                  </p:childTnLst>
                                </p:cTn>
                              </p:par>
                              <p:par>
                                <p:cTn id="6322" presetID="1" presetClass="exit" presetSubtype="0" fill="hold" grpId="3" nodeType="withEffect">
                                  <p:stCondLst>
                                    <p:cond delay="0"/>
                                  </p:stCondLst>
                                  <p:childTnLst>
                                    <p:set>
                                      <p:cBhvr>
                                        <p:cTn id="6323" dur="1" fill="hold">
                                          <p:stCondLst>
                                            <p:cond delay="0"/>
                                          </p:stCondLst>
                                        </p:cTn>
                                        <p:tgtEl>
                                          <p:spTgt spid="733"/>
                                        </p:tgtEl>
                                        <p:attrNameLst>
                                          <p:attrName>style.visibility</p:attrName>
                                        </p:attrNameLst>
                                      </p:cBhvr>
                                      <p:to>
                                        <p:strVal val="hidden"/>
                                      </p:to>
                                    </p:set>
                                  </p:childTnLst>
                                </p:cTn>
                              </p:par>
                              <p:par>
                                <p:cTn id="6324" presetID="1" presetClass="exit" presetSubtype="0" fill="hold" grpId="3" nodeType="withEffect">
                                  <p:stCondLst>
                                    <p:cond delay="0"/>
                                  </p:stCondLst>
                                  <p:childTnLst>
                                    <p:set>
                                      <p:cBhvr>
                                        <p:cTn id="6325" dur="1" fill="hold">
                                          <p:stCondLst>
                                            <p:cond delay="0"/>
                                          </p:stCondLst>
                                        </p:cTn>
                                        <p:tgtEl>
                                          <p:spTgt spid="732"/>
                                        </p:tgtEl>
                                        <p:attrNameLst>
                                          <p:attrName>style.visibility</p:attrName>
                                        </p:attrNameLst>
                                      </p:cBhvr>
                                      <p:to>
                                        <p:strVal val="hidden"/>
                                      </p:to>
                                    </p:set>
                                  </p:childTnLst>
                                </p:cTn>
                              </p:par>
                              <p:par>
                                <p:cTn id="6326" presetID="1" presetClass="entr" presetSubtype="0" fill="hold" grpId="3" nodeType="withEffect">
                                  <p:stCondLst>
                                    <p:cond delay="0"/>
                                  </p:stCondLst>
                                  <p:childTnLst>
                                    <p:set>
                                      <p:cBhvr>
                                        <p:cTn id="6327" dur="1" fill="hold">
                                          <p:stCondLst>
                                            <p:cond delay="0"/>
                                          </p:stCondLst>
                                        </p:cTn>
                                        <p:tgtEl>
                                          <p:spTgt spid="633"/>
                                        </p:tgtEl>
                                        <p:attrNameLst>
                                          <p:attrName>style.visibility</p:attrName>
                                        </p:attrNameLst>
                                      </p:cBhvr>
                                      <p:to>
                                        <p:strVal val="visible"/>
                                      </p:to>
                                    </p:set>
                                  </p:childTnLst>
                                </p:cTn>
                              </p:par>
                              <p:par>
                                <p:cTn id="6328" presetID="1" presetClass="exit" presetSubtype="0" fill="hold" grpId="5" nodeType="withEffect">
                                  <p:stCondLst>
                                    <p:cond delay="0"/>
                                  </p:stCondLst>
                                  <p:childTnLst>
                                    <p:set>
                                      <p:cBhvr>
                                        <p:cTn id="6329" dur="1" fill="hold">
                                          <p:stCondLst>
                                            <p:cond delay="0"/>
                                          </p:stCondLst>
                                        </p:cTn>
                                        <p:tgtEl>
                                          <p:spTgt spid="836"/>
                                        </p:tgtEl>
                                        <p:attrNameLst>
                                          <p:attrName>style.visibility</p:attrName>
                                        </p:attrNameLst>
                                      </p:cBhvr>
                                      <p:to>
                                        <p:strVal val="hidden"/>
                                      </p:to>
                                    </p:set>
                                  </p:childTnLst>
                                </p:cTn>
                              </p:par>
                              <p:par>
                                <p:cTn id="6330" presetID="1" presetClass="exit" presetSubtype="0" fill="hold" grpId="5" nodeType="withEffect">
                                  <p:stCondLst>
                                    <p:cond delay="0"/>
                                  </p:stCondLst>
                                  <p:childTnLst>
                                    <p:set>
                                      <p:cBhvr>
                                        <p:cTn id="6331" dur="1" fill="hold">
                                          <p:stCondLst>
                                            <p:cond delay="0"/>
                                          </p:stCondLst>
                                        </p:cTn>
                                        <p:tgtEl>
                                          <p:spTgt spid="837"/>
                                        </p:tgtEl>
                                        <p:attrNameLst>
                                          <p:attrName>style.visibility</p:attrName>
                                        </p:attrNameLst>
                                      </p:cBhvr>
                                      <p:to>
                                        <p:strVal val="hidden"/>
                                      </p:to>
                                    </p:set>
                                  </p:childTnLst>
                                </p:cTn>
                              </p:par>
                              <p:par>
                                <p:cTn id="6332" presetID="1" presetClass="exit" presetSubtype="0" fill="hold" grpId="5" nodeType="withEffect">
                                  <p:stCondLst>
                                    <p:cond delay="0"/>
                                  </p:stCondLst>
                                  <p:childTnLst>
                                    <p:set>
                                      <p:cBhvr>
                                        <p:cTn id="6333" dur="1" fill="hold">
                                          <p:stCondLst>
                                            <p:cond delay="0"/>
                                          </p:stCondLst>
                                        </p:cTn>
                                        <p:tgtEl>
                                          <p:spTgt spid="839"/>
                                        </p:tgtEl>
                                        <p:attrNameLst>
                                          <p:attrName>style.visibility</p:attrName>
                                        </p:attrNameLst>
                                      </p:cBhvr>
                                      <p:to>
                                        <p:strVal val="hidden"/>
                                      </p:to>
                                    </p:set>
                                  </p:childTnLst>
                                </p:cTn>
                              </p:par>
                              <p:par>
                                <p:cTn id="6334" presetID="1" presetClass="exit" presetSubtype="0" fill="hold" grpId="5" nodeType="withEffect">
                                  <p:stCondLst>
                                    <p:cond delay="0"/>
                                  </p:stCondLst>
                                  <p:childTnLst>
                                    <p:set>
                                      <p:cBhvr>
                                        <p:cTn id="6335" dur="1" fill="hold">
                                          <p:stCondLst>
                                            <p:cond delay="0"/>
                                          </p:stCondLst>
                                        </p:cTn>
                                        <p:tgtEl>
                                          <p:spTgt spid="838"/>
                                        </p:tgtEl>
                                        <p:attrNameLst>
                                          <p:attrName>style.visibility</p:attrName>
                                        </p:attrNameLst>
                                      </p:cBhvr>
                                      <p:to>
                                        <p:strVal val="hidden"/>
                                      </p:to>
                                    </p:set>
                                  </p:childTnLst>
                                </p:cTn>
                              </p:par>
                              <p:par>
                                <p:cTn id="6336" presetID="1" presetClass="exit" presetSubtype="0" fill="hold" grpId="5" nodeType="withEffect">
                                  <p:stCondLst>
                                    <p:cond delay="0"/>
                                  </p:stCondLst>
                                  <p:childTnLst>
                                    <p:set>
                                      <p:cBhvr>
                                        <p:cTn id="6337" dur="1" fill="hold">
                                          <p:stCondLst>
                                            <p:cond delay="0"/>
                                          </p:stCondLst>
                                        </p:cTn>
                                        <p:tgtEl>
                                          <p:spTgt spid="841"/>
                                        </p:tgtEl>
                                        <p:attrNameLst>
                                          <p:attrName>style.visibility</p:attrName>
                                        </p:attrNameLst>
                                      </p:cBhvr>
                                      <p:to>
                                        <p:strVal val="hidden"/>
                                      </p:to>
                                    </p:set>
                                  </p:childTnLst>
                                </p:cTn>
                              </p:par>
                              <p:par>
                                <p:cTn id="6338" presetID="1" presetClass="exit" presetSubtype="0" fill="hold" grpId="5" nodeType="withEffect">
                                  <p:stCondLst>
                                    <p:cond delay="0"/>
                                  </p:stCondLst>
                                  <p:childTnLst>
                                    <p:set>
                                      <p:cBhvr>
                                        <p:cTn id="6339" dur="1" fill="hold">
                                          <p:stCondLst>
                                            <p:cond delay="0"/>
                                          </p:stCondLst>
                                        </p:cTn>
                                        <p:tgtEl>
                                          <p:spTgt spid="840"/>
                                        </p:tgtEl>
                                        <p:attrNameLst>
                                          <p:attrName>style.visibility</p:attrName>
                                        </p:attrNameLst>
                                      </p:cBhvr>
                                      <p:to>
                                        <p:strVal val="hidden"/>
                                      </p:to>
                                    </p:set>
                                  </p:childTnLst>
                                </p:cTn>
                              </p:par>
                              <p:par>
                                <p:cTn id="6340" presetID="1" presetClass="exit" presetSubtype="0" fill="hold" grpId="5" nodeType="withEffect">
                                  <p:stCondLst>
                                    <p:cond delay="0"/>
                                  </p:stCondLst>
                                  <p:childTnLst>
                                    <p:set>
                                      <p:cBhvr>
                                        <p:cTn id="6341" dur="1" fill="hold">
                                          <p:stCondLst>
                                            <p:cond delay="0"/>
                                          </p:stCondLst>
                                        </p:cTn>
                                        <p:tgtEl>
                                          <p:spTgt spid="843"/>
                                        </p:tgtEl>
                                        <p:attrNameLst>
                                          <p:attrName>style.visibility</p:attrName>
                                        </p:attrNameLst>
                                      </p:cBhvr>
                                      <p:to>
                                        <p:strVal val="hidden"/>
                                      </p:to>
                                    </p:set>
                                  </p:childTnLst>
                                </p:cTn>
                              </p:par>
                              <p:par>
                                <p:cTn id="6342" presetID="1" presetClass="exit" presetSubtype="0" fill="hold" grpId="5" nodeType="withEffect">
                                  <p:stCondLst>
                                    <p:cond delay="0"/>
                                  </p:stCondLst>
                                  <p:childTnLst>
                                    <p:set>
                                      <p:cBhvr>
                                        <p:cTn id="6343" dur="1" fill="hold">
                                          <p:stCondLst>
                                            <p:cond delay="0"/>
                                          </p:stCondLst>
                                        </p:cTn>
                                        <p:tgtEl>
                                          <p:spTgt spid="842"/>
                                        </p:tgtEl>
                                        <p:attrNameLst>
                                          <p:attrName>style.visibility</p:attrName>
                                        </p:attrNameLst>
                                      </p:cBhvr>
                                      <p:to>
                                        <p:strVal val="hidden"/>
                                      </p:to>
                                    </p:set>
                                  </p:childTnLst>
                                </p:cTn>
                              </p:par>
                              <p:par>
                                <p:cTn id="6344" presetID="1" presetClass="exit" presetSubtype="0" fill="hold" grpId="5" nodeType="withEffect">
                                  <p:stCondLst>
                                    <p:cond delay="0"/>
                                  </p:stCondLst>
                                  <p:childTnLst>
                                    <p:set>
                                      <p:cBhvr>
                                        <p:cTn id="6345" dur="1" fill="hold">
                                          <p:stCondLst>
                                            <p:cond delay="0"/>
                                          </p:stCondLst>
                                        </p:cTn>
                                        <p:tgtEl>
                                          <p:spTgt spid="845"/>
                                        </p:tgtEl>
                                        <p:attrNameLst>
                                          <p:attrName>style.visibility</p:attrName>
                                        </p:attrNameLst>
                                      </p:cBhvr>
                                      <p:to>
                                        <p:strVal val="hidden"/>
                                      </p:to>
                                    </p:set>
                                  </p:childTnLst>
                                </p:cTn>
                              </p:par>
                              <p:par>
                                <p:cTn id="6346" presetID="1" presetClass="exit" presetSubtype="0" fill="hold" grpId="5" nodeType="withEffect">
                                  <p:stCondLst>
                                    <p:cond delay="0"/>
                                  </p:stCondLst>
                                  <p:childTnLst>
                                    <p:set>
                                      <p:cBhvr>
                                        <p:cTn id="6347" dur="1" fill="hold">
                                          <p:stCondLst>
                                            <p:cond delay="0"/>
                                          </p:stCondLst>
                                        </p:cTn>
                                        <p:tgtEl>
                                          <p:spTgt spid="844"/>
                                        </p:tgtEl>
                                        <p:attrNameLst>
                                          <p:attrName>style.visibility</p:attrName>
                                        </p:attrNameLst>
                                      </p:cBhvr>
                                      <p:to>
                                        <p:strVal val="hidden"/>
                                      </p:to>
                                    </p:set>
                                  </p:childTnLst>
                                </p:cTn>
                              </p:par>
                              <p:par>
                                <p:cTn id="6348" presetID="1" presetClass="exit" presetSubtype="0" fill="hold" grpId="5" nodeType="withEffect">
                                  <p:stCondLst>
                                    <p:cond delay="0"/>
                                  </p:stCondLst>
                                  <p:childTnLst>
                                    <p:set>
                                      <p:cBhvr>
                                        <p:cTn id="6349" dur="1" fill="hold">
                                          <p:stCondLst>
                                            <p:cond delay="0"/>
                                          </p:stCondLst>
                                        </p:cTn>
                                        <p:tgtEl>
                                          <p:spTgt spid="847"/>
                                        </p:tgtEl>
                                        <p:attrNameLst>
                                          <p:attrName>style.visibility</p:attrName>
                                        </p:attrNameLst>
                                      </p:cBhvr>
                                      <p:to>
                                        <p:strVal val="hidden"/>
                                      </p:to>
                                    </p:set>
                                  </p:childTnLst>
                                </p:cTn>
                              </p:par>
                              <p:par>
                                <p:cTn id="6350" presetID="1" presetClass="exit" presetSubtype="0" fill="hold" grpId="5" nodeType="withEffect">
                                  <p:stCondLst>
                                    <p:cond delay="0"/>
                                  </p:stCondLst>
                                  <p:childTnLst>
                                    <p:set>
                                      <p:cBhvr>
                                        <p:cTn id="6351" dur="1" fill="hold">
                                          <p:stCondLst>
                                            <p:cond delay="0"/>
                                          </p:stCondLst>
                                        </p:cTn>
                                        <p:tgtEl>
                                          <p:spTgt spid="846"/>
                                        </p:tgtEl>
                                        <p:attrNameLst>
                                          <p:attrName>style.visibility</p:attrName>
                                        </p:attrNameLst>
                                      </p:cBhvr>
                                      <p:to>
                                        <p:strVal val="hidden"/>
                                      </p:to>
                                    </p:set>
                                  </p:childTnLst>
                                </p:cTn>
                              </p:par>
                              <p:par>
                                <p:cTn id="6352" presetID="1" presetClass="exit" presetSubtype="0" fill="hold" grpId="5" nodeType="withEffect">
                                  <p:stCondLst>
                                    <p:cond delay="0"/>
                                  </p:stCondLst>
                                  <p:childTnLst>
                                    <p:set>
                                      <p:cBhvr>
                                        <p:cTn id="6353" dur="1" fill="hold">
                                          <p:stCondLst>
                                            <p:cond delay="0"/>
                                          </p:stCondLst>
                                        </p:cTn>
                                        <p:tgtEl>
                                          <p:spTgt spid="849"/>
                                        </p:tgtEl>
                                        <p:attrNameLst>
                                          <p:attrName>style.visibility</p:attrName>
                                        </p:attrNameLst>
                                      </p:cBhvr>
                                      <p:to>
                                        <p:strVal val="hidden"/>
                                      </p:to>
                                    </p:set>
                                  </p:childTnLst>
                                </p:cTn>
                              </p:par>
                              <p:par>
                                <p:cTn id="6354" presetID="1" presetClass="exit" presetSubtype="0" fill="hold" grpId="5" nodeType="withEffect">
                                  <p:stCondLst>
                                    <p:cond delay="0"/>
                                  </p:stCondLst>
                                  <p:childTnLst>
                                    <p:set>
                                      <p:cBhvr>
                                        <p:cTn id="6355" dur="1" fill="hold">
                                          <p:stCondLst>
                                            <p:cond delay="0"/>
                                          </p:stCondLst>
                                        </p:cTn>
                                        <p:tgtEl>
                                          <p:spTgt spid="848"/>
                                        </p:tgtEl>
                                        <p:attrNameLst>
                                          <p:attrName>style.visibility</p:attrName>
                                        </p:attrNameLst>
                                      </p:cBhvr>
                                      <p:to>
                                        <p:strVal val="hidden"/>
                                      </p:to>
                                    </p:set>
                                  </p:childTnLst>
                                </p:cTn>
                              </p:par>
                              <p:par>
                                <p:cTn id="6356" presetID="1" presetClass="exit" presetSubtype="0" fill="hold" grpId="5" nodeType="withEffect">
                                  <p:stCondLst>
                                    <p:cond delay="0"/>
                                  </p:stCondLst>
                                  <p:childTnLst>
                                    <p:set>
                                      <p:cBhvr>
                                        <p:cTn id="6357" dur="1" fill="hold">
                                          <p:stCondLst>
                                            <p:cond delay="0"/>
                                          </p:stCondLst>
                                        </p:cTn>
                                        <p:tgtEl>
                                          <p:spTgt spid="851"/>
                                        </p:tgtEl>
                                        <p:attrNameLst>
                                          <p:attrName>style.visibility</p:attrName>
                                        </p:attrNameLst>
                                      </p:cBhvr>
                                      <p:to>
                                        <p:strVal val="hidden"/>
                                      </p:to>
                                    </p:set>
                                  </p:childTnLst>
                                </p:cTn>
                              </p:par>
                              <p:par>
                                <p:cTn id="6358" presetID="1" presetClass="exit" presetSubtype="0" fill="hold" grpId="5" nodeType="withEffect">
                                  <p:stCondLst>
                                    <p:cond delay="0"/>
                                  </p:stCondLst>
                                  <p:childTnLst>
                                    <p:set>
                                      <p:cBhvr>
                                        <p:cTn id="6359" dur="1" fill="hold">
                                          <p:stCondLst>
                                            <p:cond delay="0"/>
                                          </p:stCondLst>
                                        </p:cTn>
                                        <p:tgtEl>
                                          <p:spTgt spid="850"/>
                                        </p:tgtEl>
                                        <p:attrNameLst>
                                          <p:attrName>style.visibility</p:attrName>
                                        </p:attrNameLst>
                                      </p:cBhvr>
                                      <p:to>
                                        <p:strVal val="hidden"/>
                                      </p:to>
                                    </p:set>
                                  </p:childTnLst>
                                </p:cTn>
                              </p:par>
                              <p:par>
                                <p:cTn id="6360" presetID="1" presetClass="exit" presetSubtype="0" fill="hold" grpId="5" nodeType="withEffect">
                                  <p:stCondLst>
                                    <p:cond delay="0"/>
                                  </p:stCondLst>
                                  <p:childTnLst>
                                    <p:set>
                                      <p:cBhvr>
                                        <p:cTn id="6361" dur="1" fill="hold">
                                          <p:stCondLst>
                                            <p:cond delay="0"/>
                                          </p:stCondLst>
                                        </p:cTn>
                                        <p:tgtEl>
                                          <p:spTgt spid="853"/>
                                        </p:tgtEl>
                                        <p:attrNameLst>
                                          <p:attrName>style.visibility</p:attrName>
                                        </p:attrNameLst>
                                      </p:cBhvr>
                                      <p:to>
                                        <p:strVal val="hidden"/>
                                      </p:to>
                                    </p:set>
                                  </p:childTnLst>
                                </p:cTn>
                              </p:par>
                              <p:par>
                                <p:cTn id="6362" presetID="1" presetClass="exit" presetSubtype="0" fill="hold" grpId="5" nodeType="withEffect">
                                  <p:stCondLst>
                                    <p:cond delay="0"/>
                                  </p:stCondLst>
                                  <p:childTnLst>
                                    <p:set>
                                      <p:cBhvr>
                                        <p:cTn id="6363" dur="1" fill="hold">
                                          <p:stCondLst>
                                            <p:cond delay="0"/>
                                          </p:stCondLst>
                                        </p:cTn>
                                        <p:tgtEl>
                                          <p:spTgt spid="852"/>
                                        </p:tgtEl>
                                        <p:attrNameLst>
                                          <p:attrName>style.visibility</p:attrName>
                                        </p:attrNameLst>
                                      </p:cBhvr>
                                      <p:to>
                                        <p:strVal val="hidden"/>
                                      </p:to>
                                    </p:set>
                                  </p:childTnLst>
                                </p:cTn>
                              </p:par>
                              <p:par>
                                <p:cTn id="6364" presetID="1" presetClass="exit" presetSubtype="0" fill="hold" grpId="5" nodeType="withEffect">
                                  <p:stCondLst>
                                    <p:cond delay="0"/>
                                  </p:stCondLst>
                                  <p:childTnLst>
                                    <p:set>
                                      <p:cBhvr>
                                        <p:cTn id="6365" dur="1" fill="hold">
                                          <p:stCondLst>
                                            <p:cond delay="0"/>
                                          </p:stCondLst>
                                        </p:cTn>
                                        <p:tgtEl>
                                          <p:spTgt spid="855"/>
                                        </p:tgtEl>
                                        <p:attrNameLst>
                                          <p:attrName>style.visibility</p:attrName>
                                        </p:attrNameLst>
                                      </p:cBhvr>
                                      <p:to>
                                        <p:strVal val="hidden"/>
                                      </p:to>
                                    </p:set>
                                  </p:childTnLst>
                                </p:cTn>
                              </p:par>
                              <p:par>
                                <p:cTn id="6366" presetID="1" presetClass="exit" presetSubtype="0" fill="hold" grpId="5" nodeType="withEffect">
                                  <p:stCondLst>
                                    <p:cond delay="0"/>
                                  </p:stCondLst>
                                  <p:childTnLst>
                                    <p:set>
                                      <p:cBhvr>
                                        <p:cTn id="6367" dur="1" fill="hold">
                                          <p:stCondLst>
                                            <p:cond delay="0"/>
                                          </p:stCondLst>
                                        </p:cTn>
                                        <p:tgtEl>
                                          <p:spTgt spid="854"/>
                                        </p:tgtEl>
                                        <p:attrNameLst>
                                          <p:attrName>style.visibility</p:attrName>
                                        </p:attrNameLst>
                                      </p:cBhvr>
                                      <p:to>
                                        <p:strVal val="hidden"/>
                                      </p:to>
                                    </p:set>
                                  </p:childTnLst>
                                </p:cTn>
                              </p:par>
                              <p:par>
                                <p:cTn id="6368" presetID="1" presetClass="exit" presetSubtype="0" fill="hold" grpId="5" nodeType="withEffect">
                                  <p:stCondLst>
                                    <p:cond delay="0"/>
                                  </p:stCondLst>
                                  <p:childTnLst>
                                    <p:set>
                                      <p:cBhvr>
                                        <p:cTn id="6369" dur="1" fill="hold">
                                          <p:stCondLst>
                                            <p:cond delay="0"/>
                                          </p:stCondLst>
                                        </p:cTn>
                                        <p:tgtEl>
                                          <p:spTgt spid="856"/>
                                        </p:tgtEl>
                                        <p:attrNameLst>
                                          <p:attrName>style.visibility</p:attrName>
                                        </p:attrNameLst>
                                      </p:cBhvr>
                                      <p:to>
                                        <p:strVal val="hidden"/>
                                      </p:to>
                                    </p:set>
                                  </p:childTnLst>
                                </p:cTn>
                              </p:par>
                              <p:par>
                                <p:cTn id="6370" presetID="1" presetClass="exit" presetSubtype="0" fill="hold" grpId="5" nodeType="withEffect">
                                  <p:stCondLst>
                                    <p:cond delay="0"/>
                                  </p:stCondLst>
                                  <p:childTnLst>
                                    <p:set>
                                      <p:cBhvr>
                                        <p:cTn id="6371" dur="1" fill="hold">
                                          <p:stCondLst>
                                            <p:cond delay="0"/>
                                          </p:stCondLst>
                                        </p:cTn>
                                        <p:tgtEl>
                                          <p:spTgt spid="857"/>
                                        </p:tgtEl>
                                        <p:attrNameLst>
                                          <p:attrName>style.visibility</p:attrName>
                                        </p:attrNameLst>
                                      </p:cBhvr>
                                      <p:to>
                                        <p:strVal val="hidden"/>
                                      </p:to>
                                    </p:set>
                                  </p:childTnLst>
                                </p:cTn>
                              </p:par>
                              <p:par>
                                <p:cTn id="6372" presetID="1" presetClass="exit" presetSubtype="0" fill="hold" grpId="5" nodeType="withEffect">
                                  <p:stCondLst>
                                    <p:cond delay="0"/>
                                  </p:stCondLst>
                                  <p:childTnLst>
                                    <p:set>
                                      <p:cBhvr>
                                        <p:cTn id="6373" dur="1" fill="hold">
                                          <p:stCondLst>
                                            <p:cond delay="0"/>
                                          </p:stCondLst>
                                        </p:cTn>
                                        <p:tgtEl>
                                          <p:spTgt spid="859"/>
                                        </p:tgtEl>
                                        <p:attrNameLst>
                                          <p:attrName>style.visibility</p:attrName>
                                        </p:attrNameLst>
                                      </p:cBhvr>
                                      <p:to>
                                        <p:strVal val="hidden"/>
                                      </p:to>
                                    </p:set>
                                  </p:childTnLst>
                                </p:cTn>
                              </p:par>
                              <p:par>
                                <p:cTn id="6374" presetID="1" presetClass="exit" presetSubtype="0" fill="hold" grpId="5" nodeType="withEffect">
                                  <p:stCondLst>
                                    <p:cond delay="0"/>
                                  </p:stCondLst>
                                  <p:childTnLst>
                                    <p:set>
                                      <p:cBhvr>
                                        <p:cTn id="6375" dur="1" fill="hold">
                                          <p:stCondLst>
                                            <p:cond delay="0"/>
                                          </p:stCondLst>
                                        </p:cTn>
                                        <p:tgtEl>
                                          <p:spTgt spid="858"/>
                                        </p:tgtEl>
                                        <p:attrNameLst>
                                          <p:attrName>style.visibility</p:attrName>
                                        </p:attrNameLst>
                                      </p:cBhvr>
                                      <p:to>
                                        <p:strVal val="hidden"/>
                                      </p:to>
                                    </p:set>
                                  </p:childTnLst>
                                </p:cTn>
                              </p:par>
                              <p:par>
                                <p:cTn id="6376" presetID="1" presetClass="exit" presetSubtype="0" fill="hold" grpId="5" nodeType="withEffect">
                                  <p:stCondLst>
                                    <p:cond delay="0"/>
                                  </p:stCondLst>
                                  <p:childTnLst>
                                    <p:set>
                                      <p:cBhvr>
                                        <p:cTn id="6377" dur="1" fill="hold">
                                          <p:stCondLst>
                                            <p:cond delay="0"/>
                                          </p:stCondLst>
                                        </p:cTn>
                                        <p:tgtEl>
                                          <p:spTgt spid="861"/>
                                        </p:tgtEl>
                                        <p:attrNameLst>
                                          <p:attrName>style.visibility</p:attrName>
                                        </p:attrNameLst>
                                      </p:cBhvr>
                                      <p:to>
                                        <p:strVal val="hidden"/>
                                      </p:to>
                                    </p:set>
                                  </p:childTnLst>
                                </p:cTn>
                              </p:par>
                              <p:par>
                                <p:cTn id="6378" presetID="1" presetClass="exit" presetSubtype="0" fill="hold" grpId="5" nodeType="withEffect">
                                  <p:stCondLst>
                                    <p:cond delay="0"/>
                                  </p:stCondLst>
                                  <p:childTnLst>
                                    <p:set>
                                      <p:cBhvr>
                                        <p:cTn id="6379" dur="1" fill="hold">
                                          <p:stCondLst>
                                            <p:cond delay="0"/>
                                          </p:stCondLst>
                                        </p:cTn>
                                        <p:tgtEl>
                                          <p:spTgt spid="860"/>
                                        </p:tgtEl>
                                        <p:attrNameLst>
                                          <p:attrName>style.visibility</p:attrName>
                                        </p:attrNameLst>
                                      </p:cBhvr>
                                      <p:to>
                                        <p:strVal val="hidden"/>
                                      </p:to>
                                    </p:set>
                                  </p:childTnLst>
                                </p:cTn>
                              </p:par>
                              <p:par>
                                <p:cTn id="6380" presetID="1" presetClass="exit" presetSubtype="0" fill="hold" grpId="5" nodeType="withEffect">
                                  <p:stCondLst>
                                    <p:cond delay="0"/>
                                  </p:stCondLst>
                                  <p:childTnLst>
                                    <p:set>
                                      <p:cBhvr>
                                        <p:cTn id="6381" dur="1" fill="hold">
                                          <p:stCondLst>
                                            <p:cond delay="0"/>
                                          </p:stCondLst>
                                        </p:cTn>
                                        <p:tgtEl>
                                          <p:spTgt spid="863"/>
                                        </p:tgtEl>
                                        <p:attrNameLst>
                                          <p:attrName>style.visibility</p:attrName>
                                        </p:attrNameLst>
                                      </p:cBhvr>
                                      <p:to>
                                        <p:strVal val="hidden"/>
                                      </p:to>
                                    </p:set>
                                  </p:childTnLst>
                                </p:cTn>
                              </p:par>
                              <p:par>
                                <p:cTn id="6382" presetID="1" presetClass="exit" presetSubtype="0" fill="hold" grpId="5" nodeType="withEffect">
                                  <p:stCondLst>
                                    <p:cond delay="0"/>
                                  </p:stCondLst>
                                  <p:childTnLst>
                                    <p:set>
                                      <p:cBhvr>
                                        <p:cTn id="6383" dur="1" fill="hold">
                                          <p:stCondLst>
                                            <p:cond delay="0"/>
                                          </p:stCondLst>
                                        </p:cTn>
                                        <p:tgtEl>
                                          <p:spTgt spid="862"/>
                                        </p:tgtEl>
                                        <p:attrNameLst>
                                          <p:attrName>style.visibility</p:attrName>
                                        </p:attrNameLst>
                                      </p:cBhvr>
                                      <p:to>
                                        <p:strVal val="hidden"/>
                                      </p:to>
                                    </p:set>
                                  </p:childTnLst>
                                </p:cTn>
                              </p:par>
                              <p:par>
                                <p:cTn id="6384" presetID="1" presetClass="exit" presetSubtype="0" fill="hold" grpId="5" nodeType="withEffect">
                                  <p:stCondLst>
                                    <p:cond delay="0"/>
                                  </p:stCondLst>
                                  <p:childTnLst>
                                    <p:set>
                                      <p:cBhvr>
                                        <p:cTn id="6385" dur="1" fill="hold">
                                          <p:stCondLst>
                                            <p:cond delay="0"/>
                                          </p:stCondLst>
                                        </p:cTn>
                                        <p:tgtEl>
                                          <p:spTgt spid="865"/>
                                        </p:tgtEl>
                                        <p:attrNameLst>
                                          <p:attrName>style.visibility</p:attrName>
                                        </p:attrNameLst>
                                      </p:cBhvr>
                                      <p:to>
                                        <p:strVal val="hidden"/>
                                      </p:to>
                                    </p:set>
                                  </p:childTnLst>
                                </p:cTn>
                              </p:par>
                              <p:par>
                                <p:cTn id="6386" presetID="1" presetClass="exit" presetSubtype="0" fill="hold" grpId="5" nodeType="withEffect">
                                  <p:stCondLst>
                                    <p:cond delay="0"/>
                                  </p:stCondLst>
                                  <p:childTnLst>
                                    <p:set>
                                      <p:cBhvr>
                                        <p:cTn id="6387" dur="1" fill="hold">
                                          <p:stCondLst>
                                            <p:cond delay="0"/>
                                          </p:stCondLst>
                                        </p:cTn>
                                        <p:tgtEl>
                                          <p:spTgt spid="864"/>
                                        </p:tgtEl>
                                        <p:attrNameLst>
                                          <p:attrName>style.visibility</p:attrName>
                                        </p:attrNameLst>
                                      </p:cBhvr>
                                      <p:to>
                                        <p:strVal val="hidden"/>
                                      </p:to>
                                    </p:set>
                                  </p:childTnLst>
                                </p:cTn>
                              </p:par>
                              <p:par>
                                <p:cTn id="6388" presetID="1" presetClass="exit" presetSubtype="0" fill="hold" grpId="5" nodeType="withEffect">
                                  <p:stCondLst>
                                    <p:cond delay="0"/>
                                  </p:stCondLst>
                                  <p:childTnLst>
                                    <p:set>
                                      <p:cBhvr>
                                        <p:cTn id="6389" dur="1" fill="hold">
                                          <p:stCondLst>
                                            <p:cond delay="0"/>
                                          </p:stCondLst>
                                        </p:cTn>
                                        <p:tgtEl>
                                          <p:spTgt spid="867"/>
                                        </p:tgtEl>
                                        <p:attrNameLst>
                                          <p:attrName>style.visibility</p:attrName>
                                        </p:attrNameLst>
                                      </p:cBhvr>
                                      <p:to>
                                        <p:strVal val="hidden"/>
                                      </p:to>
                                    </p:set>
                                  </p:childTnLst>
                                </p:cTn>
                              </p:par>
                              <p:par>
                                <p:cTn id="6390" presetID="1" presetClass="exit" presetSubtype="0" fill="hold" grpId="5" nodeType="withEffect">
                                  <p:stCondLst>
                                    <p:cond delay="0"/>
                                  </p:stCondLst>
                                  <p:childTnLst>
                                    <p:set>
                                      <p:cBhvr>
                                        <p:cTn id="6391" dur="1" fill="hold">
                                          <p:stCondLst>
                                            <p:cond delay="0"/>
                                          </p:stCondLst>
                                        </p:cTn>
                                        <p:tgtEl>
                                          <p:spTgt spid="866"/>
                                        </p:tgtEl>
                                        <p:attrNameLst>
                                          <p:attrName>style.visibility</p:attrName>
                                        </p:attrNameLst>
                                      </p:cBhvr>
                                      <p:to>
                                        <p:strVal val="hidden"/>
                                      </p:to>
                                    </p:set>
                                  </p:childTnLst>
                                </p:cTn>
                              </p:par>
                              <p:par>
                                <p:cTn id="6392" presetID="1" presetClass="exit" presetSubtype="0" fill="hold" grpId="5" nodeType="withEffect">
                                  <p:stCondLst>
                                    <p:cond delay="0"/>
                                  </p:stCondLst>
                                  <p:childTnLst>
                                    <p:set>
                                      <p:cBhvr>
                                        <p:cTn id="6393" dur="1" fill="hold">
                                          <p:stCondLst>
                                            <p:cond delay="0"/>
                                          </p:stCondLst>
                                        </p:cTn>
                                        <p:tgtEl>
                                          <p:spTgt spid="869"/>
                                        </p:tgtEl>
                                        <p:attrNameLst>
                                          <p:attrName>style.visibility</p:attrName>
                                        </p:attrNameLst>
                                      </p:cBhvr>
                                      <p:to>
                                        <p:strVal val="hidden"/>
                                      </p:to>
                                    </p:set>
                                  </p:childTnLst>
                                </p:cTn>
                              </p:par>
                              <p:par>
                                <p:cTn id="6394" presetID="1" presetClass="exit" presetSubtype="0" fill="hold" grpId="5" nodeType="withEffect">
                                  <p:stCondLst>
                                    <p:cond delay="0"/>
                                  </p:stCondLst>
                                  <p:childTnLst>
                                    <p:set>
                                      <p:cBhvr>
                                        <p:cTn id="6395" dur="1" fill="hold">
                                          <p:stCondLst>
                                            <p:cond delay="0"/>
                                          </p:stCondLst>
                                        </p:cTn>
                                        <p:tgtEl>
                                          <p:spTgt spid="868"/>
                                        </p:tgtEl>
                                        <p:attrNameLst>
                                          <p:attrName>style.visibility</p:attrName>
                                        </p:attrNameLst>
                                      </p:cBhvr>
                                      <p:to>
                                        <p:strVal val="hidden"/>
                                      </p:to>
                                    </p:set>
                                  </p:childTnLst>
                                </p:cTn>
                              </p:par>
                              <p:par>
                                <p:cTn id="6396" presetID="1" presetClass="exit" presetSubtype="0" fill="hold" grpId="5" nodeType="withEffect">
                                  <p:stCondLst>
                                    <p:cond delay="0"/>
                                  </p:stCondLst>
                                  <p:childTnLst>
                                    <p:set>
                                      <p:cBhvr>
                                        <p:cTn id="6397" dur="1" fill="hold">
                                          <p:stCondLst>
                                            <p:cond delay="0"/>
                                          </p:stCondLst>
                                        </p:cTn>
                                        <p:tgtEl>
                                          <p:spTgt spid="871"/>
                                        </p:tgtEl>
                                        <p:attrNameLst>
                                          <p:attrName>style.visibility</p:attrName>
                                        </p:attrNameLst>
                                      </p:cBhvr>
                                      <p:to>
                                        <p:strVal val="hidden"/>
                                      </p:to>
                                    </p:set>
                                  </p:childTnLst>
                                </p:cTn>
                              </p:par>
                              <p:par>
                                <p:cTn id="6398" presetID="1" presetClass="exit" presetSubtype="0" fill="hold" grpId="5" nodeType="withEffect">
                                  <p:stCondLst>
                                    <p:cond delay="0"/>
                                  </p:stCondLst>
                                  <p:childTnLst>
                                    <p:set>
                                      <p:cBhvr>
                                        <p:cTn id="6399" dur="1" fill="hold">
                                          <p:stCondLst>
                                            <p:cond delay="0"/>
                                          </p:stCondLst>
                                        </p:cTn>
                                        <p:tgtEl>
                                          <p:spTgt spid="870"/>
                                        </p:tgtEl>
                                        <p:attrNameLst>
                                          <p:attrName>style.visibility</p:attrName>
                                        </p:attrNameLst>
                                      </p:cBhvr>
                                      <p:to>
                                        <p:strVal val="hidden"/>
                                      </p:to>
                                    </p:set>
                                  </p:childTnLst>
                                </p:cTn>
                              </p:par>
                              <p:par>
                                <p:cTn id="6400" presetID="1" presetClass="exit" presetSubtype="0" fill="hold" grpId="5" nodeType="withEffect">
                                  <p:stCondLst>
                                    <p:cond delay="0"/>
                                  </p:stCondLst>
                                  <p:childTnLst>
                                    <p:set>
                                      <p:cBhvr>
                                        <p:cTn id="6401" dur="1" fill="hold">
                                          <p:stCondLst>
                                            <p:cond delay="0"/>
                                          </p:stCondLst>
                                        </p:cTn>
                                        <p:tgtEl>
                                          <p:spTgt spid="873"/>
                                        </p:tgtEl>
                                        <p:attrNameLst>
                                          <p:attrName>style.visibility</p:attrName>
                                        </p:attrNameLst>
                                      </p:cBhvr>
                                      <p:to>
                                        <p:strVal val="hidden"/>
                                      </p:to>
                                    </p:set>
                                  </p:childTnLst>
                                </p:cTn>
                              </p:par>
                              <p:par>
                                <p:cTn id="6402" presetID="1" presetClass="exit" presetSubtype="0" fill="hold" grpId="5" nodeType="withEffect">
                                  <p:stCondLst>
                                    <p:cond delay="0"/>
                                  </p:stCondLst>
                                  <p:childTnLst>
                                    <p:set>
                                      <p:cBhvr>
                                        <p:cTn id="6403" dur="1" fill="hold">
                                          <p:stCondLst>
                                            <p:cond delay="0"/>
                                          </p:stCondLst>
                                        </p:cTn>
                                        <p:tgtEl>
                                          <p:spTgt spid="872"/>
                                        </p:tgtEl>
                                        <p:attrNameLst>
                                          <p:attrName>style.visibility</p:attrName>
                                        </p:attrNameLst>
                                      </p:cBhvr>
                                      <p:to>
                                        <p:strVal val="hidden"/>
                                      </p:to>
                                    </p:set>
                                  </p:childTnLst>
                                </p:cTn>
                              </p:par>
                              <p:par>
                                <p:cTn id="6404" presetID="1" presetClass="exit" presetSubtype="0" fill="hold" grpId="5" nodeType="withEffect">
                                  <p:stCondLst>
                                    <p:cond delay="0"/>
                                  </p:stCondLst>
                                  <p:childTnLst>
                                    <p:set>
                                      <p:cBhvr>
                                        <p:cTn id="6405" dur="1" fill="hold">
                                          <p:stCondLst>
                                            <p:cond delay="0"/>
                                          </p:stCondLst>
                                        </p:cTn>
                                        <p:tgtEl>
                                          <p:spTgt spid="875"/>
                                        </p:tgtEl>
                                        <p:attrNameLst>
                                          <p:attrName>style.visibility</p:attrName>
                                        </p:attrNameLst>
                                      </p:cBhvr>
                                      <p:to>
                                        <p:strVal val="hidden"/>
                                      </p:to>
                                    </p:set>
                                  </p:childTnLst>
                                </p:cTn>
                              </p:par>
                              <p:par>
                                <p:cTn id="6406" presetID="1" presetClass="exit" presetSubtype="0" fill="hold" grpId="5" nodeType="withEffect">
                                  <p:stCondLst>
                                    <p:cond delay="0"/>
                                  </p:stCondLst>
                                  <p:childTnLst>
                                    <p:set>
                                      <p:cBhvr>
                                        <p:cTn id="6407" dur="1" fill="hold">
                                          <p:stCondLst>
                                            <p:cond delay="0"/>
                                          </p:stCondLst>
                                        </p:cTn>
                                        <p:tgtEl>
                                          <p:spTgt spid="874"/>
                                        </p:tgtEl>
                                        <p:attrNameLst>
                                          <p:attrName>style.visibility</p:attrName>
                                        </p:attrNameLst>
                                      </p:cBhvr>
                                      <p:to>
                                        <p:strVal val="hidden"/>
                                      </p:to>
                                    </p:set>
                                  </p:childTnLst>
                                </p:cTn>
                              </p:par>
                              <p:par>
                                <p:cTn id="6408" presetID="1" presetClass="exit" presetSubtype="0" fill="hold" grpId="5" nodeType="withEffect">
                                  <p:stCondLst>
                                    <p:cond delay="0"/>
                                  </p:stCondLst>
                                  <p:childTnLst>
                                    <p:set>
                                      <p:cBhvr>
                                        <p:cTn id="6409" dur="1" fill="hold">
                                          <p:stCondLst>
                                            <p:cond delay="0"/>
                                          </p:stCondLst>
                                        </p:cTn>
                                        <p:tgtEl>
                                          <p:spTgt spid="876"/>
                                        </p:tgtEl>
                                        <p:attrNameLst>
                                          <p:attrName>style.visibility</p:attrName>
                                        </p:attrNameLst>
                                      </p:cBhvr>
                                      <p:to>
                                        <p:strVal val="hidden"/>
                                      </p:to>
                                    </p:set>
                                  </p:childTnLst>
                                </p:cTn>
                              </p:par>
                              <p:par>
                                <p:cTn id="6410" presetID="1" presetClass="exit" presetSubtype="0" fill="hold" grpId="5" nodeType="withEffect">
                                  <p:stCondLst>
                                    <p:cond delay="0"/>
                                  </p:stCondLst>
                                  <p:childTnLst>
                                    <p:set>
                                      <p:cBhvr>
                                        <p:cTn id="6411" dur="1" fill="hold">
                                          <p:stCondLst>
                                            <p:cond delay="0"/>
                                          </p:stCondLst>
                                        </p:cTn>
                                        <p:tgtEl>
                                          <p:spTgt spid="877"/>
                                        </p:tgtEl>
                                        <p:attrNameLst>
                                          <p:attrName>style.visibility</p:attrName>
                                        </p:attrNameLst>
                                      </p:cBhvr>
                                      <p:to>
                                        <p:strVal val="hidden"/>
                                      </p:to>
                                    </p:set>
                                  </p:childTnLst>
                                </p:cTn>
                              </p:par>
                              <p:par>
                                <p:cTn id="6412" presetID="1" presetClass="exit" presetSubtype="0" fill="hold" grpId="5" nodeType="withEffect">
                                  <p:stCondLst>
                                    <p:cond delay="0"/>
                                  </p:stCondLst>
                                  <p:childTnLst>
                                    <p:set>
                                      <p:cBhvr>
                                        <p:cTn id="6413" dur="1" fill="hold">
                                          <p:stCondLst>
                                            <p:cond delay="0"/>
                                          </p:stCondLst>
                                        </p:cTn>
                                        <p:tgtEl>
                                          <p:spTgt spid="879"/>
                                        </p:tgtEl>
                                        <p:attrNameLst>
                                          <p:attrName>style.visibility</p:attrName>
                                        </p:attrNameLst>
                                      </p:cBhvr>
                                      <p:to>
                                        <p:strVal val="hidden"/>
                                      </p:to>
                                    </p:set>
                                  </p:childTnLst>
                                </p:cTn>
                              </p:par>
                              <p:par>
                                <p:cTn id="6414" presetID="1" presetClass="exit" presetSubtype="0" fill="hold" grpId="5" nodeType="withEffect">
                                  <p:stCondLst>
                                    <p:cond delay="0"/>
                                  </p:stCondLst>
                                  <p:childTnLst>
                                    <p:set>
                                      <p:cBhvr>
                                        <p:cTn id="6415" dur="1" fill="hold">
                                          <p:stCondLst>
                                            <p:cond delay="0"/>
                                          </p:stCondLst>
                                        </p:cTn>
                                        <p:tgtEl>
                                          <p:spTgt spid="878"/>
                                        </p:tgtEl>
                                        <p:attrNameLst>
                                          <p:attrName>style.visibility</p:attrName>
                                        </p:attrNameLst>
                                      </p:cBhvr>
                                      <p:to>
                                        <p:strVal val="hidden"/>
                                      </p:to>
                                    </p:set>
                                  </p:childTnLst>
                                </p:cTn>
                              </p:par>
                              <p:par>
                                <p:cTn id="6416" presetID="1" presetClass="exit" presetSubtype="0" fill="hold" grpId="5" nodeType="withEffect">
                                  <p:stCondLst>
                                    <p:cond delay="0"/>
                                  </p:stCondLst>
                                  <p:childTnLst>
                                    <p:set>
                                      <p:cBhvr>
                                        <p:cTn id="6417" dur="1" fill="hold">
                                          <p:stCondLst>
                                            <p:cond delay="0"/>
                                          </p:stCondLst>
                                        </p:cTn>
                                        <p:tgtEl>
                                          <p:spTgt spid="881"/>
                                        </p:tgtEl>
                                        <p:attrNameLst>
                                          <p:attrName>style.visibility</p:attrName>
                                        </p:attrNameLst>
                                      </p:cBhvr>
                                      <p:to>
                                        <p:strVal val="hidden"/>
                                      </p:to>
                                    </p:set>
                                  </p:childTnLst>
                                </p:cTn>
                              </p:par>
                              <p:par>
                                <p:cTn id="6418" presetID="1" presetClass="exit" presetSubtype="0" fill="hold" grpId="5" nodeType="withEffect">
                                  <p:stCondLst>
                                    <p:cond delay="0"/>
                                  </p:stCondLst>
                                  <p:childTnLst>
                                    <p:set>
                                      <p:cBhvr>
                                        <p:cTn id="6419" dur="1" fill="hold">
                                          <p:stCondLst>
                                            <p:cond delay="0"/>
                                          </p:stCondLst>
                                        </p:cTn>
                                        <p:tgtEl>
                                          <p:spTgt spid="880"/>
                                        </p:tgtEl>
                                        <p:attrNameLst>
                                          <p:attrName>style.visibility</p:attrName>
                                        </p:attrNameLst>
                                      </p:cBhvr>
                                      <p:to>
                                        <p:strVal val="hidden"/>
                                      </p:to>
                                    </p:set>
                                  </p:childTnLst>
                                </p:cTn>
                              </p:par>
                              <p:par>
                                <p:cTn id="6420" presetID="1" presetClass="exit" presetSubtype="0" fill="hold" grpId="5" nodeType="withEffect">
                                  <p:stCondLst>
                                    <p:cond delay="0"/>
                                  </p:stCondLst>
                                  <p:childTnLst>
                                    <p:set>
                                      <p:cBhvr>
                                        <p:cTn id="6421" dur="1" fill="hold">
                                          <p:stCondLst>
                                            <p:cond delay="0"/>
                                          </p:stCondLst>
                                        </p:cTn>
                                        <p:tgtEl>
                                          <p:spTgt spid="883"/>
                                        </p:tgtEl>
                                        <p:attrNameLst>
                                          <p:attrName>style.visibility</p:attrName>
                                        </p:attrNameLst>
                                      </p:cBhvr>
                                      <p:to>
                                        <p:strVal val="hidden"/>
                                      </p:to>
                                    </p:set>
                                  </p:childTnLst>
                                </p:cTn>
                              </p:par>
                              <p:par>
                                <p:cTn id="6422" presetID="1" presetClass="exit" presetSubtype="0" fill="hold" grpId="5" nodeType="withEffect">
                                  <p:stCondLst>
                                    <p:cond delay="0"/>
                                  </p:stCondLst>
                                  <p:childTnLst>
                                    <p:set>
                                      <p:cBhvr>
                                        <p:cTn id="6423" dur="1" fill="hold">
                                          <p:stCondLst>
                                            <p:cond delay="0"/>
                                          </p:stCondLst>
                                        </p:cTn>
                                        <p:tgtEl>
                                          <p:spTgt spid="882"/>
                                        </p:tgtEl>
                                        <p:attrNameLst>
                                          <p:attrName>style.visibility</p:attrName>
                                        </p:attrNameLst>
                                      </p:cBhvr>
                                      <p:to>
                                        <p:strVal val="hidden"/>
                                      </p:to>
                                    </p:set>
                                  </p:childTnLst>
                                </p:cTn>
                              </p:par>
                              <p:par>
                                <p:cTn id="6424" presetID="1" presetClass="exit" presetSubtype="0" fill="hold" grpId="5" nodeType="withEffect">
                                  <p:stCondLst>
                                    <p:cond delay="0"/>
                                  </p:stCondLst>
                                  <p:childTnLst>
                                    <p:set>
                                      <p:cBhvr>
                                        <p:cTn id="6425" dur="1" fill="hold">
                                          <p:stCondLst>
                                            <p:cond delay="0"/>
                                          </p:stCondLst>
                                        </p:cTn>
                                        <p:tgtEl>
                                          <p:spTgt spid="885"/>
                                        </p:tgtEl>
                                        <p:attrNameLst>
                                          <p:attrName>style.visibility</p:attrName>
                                        </p:attrNameLst>
                                      </p:cBhvr>
                                      <p:to>
                                        <p:strVal val="hidden"/>
                                      </p:to>
                                    </p:set>
                                  </p:childTnLst>
                                </p:cTn>
                              </p:par>
                              <p:par>
                                <p:cTn id="6426" presetID="1" presetClass="exit" presetSubtype="0" fill="hold" grpId="5" nodeType="withEffect">
                                  <p:stCondLst>
                                    <p:cond delay="0"/>
                                  </p:stCondLst>
                                  <p:childTnLst>
                                    <p:set>
                                      <p:cBhvr>
                                        <p:cTn id="6427" dur="1" fill="hold">
                                          <p:stCondLst>
                                            <p:cond delay="0"/>
                                          </p:stCondLst>
                                        </p:cTn>
                                        <p:tgtEl>
                                          <p:spTgt spid="884"/>
                                        </p:tgtEl>
                                        <p:attrNameLst>
                                          <p:attrName>style.visibility</p:attrName>
                                        </p:attrNameLst>
                                      </p:cBhvr>
                                      <p:to>
                                        <p:strVal val="hidden"/>
                                      </p:to>
                                    </p:set>
                                  </p:childTnLst>
                                </p:cTn>
                              </p:par>
                              <p:par>
                                <p:cTn id="6428" presetID="1" presetClass="exit" presetSubtype="0" fill="hold" grpId="5" nodeType="withEffect">
                                  <p:stCondLst>
                                    <p:cond delay="0"/>
                                  </p:stCondLst>
                                  <p:childTnLst>
                                    <p:set>
                                      <p:cBhvr>
                                        <p:cTn id="6429" dur="1" fill="hold">
                                          <p:stCondLst>
                                            <p:cond delay="0"/>
                                          </p:stCondLst>
                                        </p:cTn>
                                        <p:tgtEl>
                                          <p:spTgt spid="887"/>
                                        </p:tgtEl>
                                        <p:attrNameLst>
                                          <p:attrName>style.visibility</p:attrName>
                                        </p:attrNameLst>
                                      </p:cBhvr>
                                      <p:to>
                                        <p:strVal val="hidden"/>
                                      </p:to>
                                    </p:set>
                                  </p:childTnLst>
                                </p:cTn>
                              </p:par>
                              <p:par>
                                <p:cTn id="6430" presetID="1" presetClass="exit" presetSubtype="0" fill="hold" grpId="5" nodeType="withEffect">
                                  <p:stCondLst>
                                    <p:cond delay="0"/>
                                  </p:stCondLst>
                                  <p:childTnLst>
                                    <p:set>
                                      <p:cBhvr>
                                        <p:cTn id="6431" dur="1" fill="hold">
                                          <p:stCondLst>
                                            <p:cond delay="0"/>
                                          </p:stCondLst>
                                        </p:cTn>
                                        <p:tgtEl>
                                          <p:spTgt spid="886"/>
                                        </p:tgtEl>
                                        <p:attrNameLst>
                                          <p:attrName>style.visibility</p:attrName>
                                        </p:attrNameLst>
                                      </p:cBhvr>
                                      <p:to>
                                        <p:strVal val="hidden"/>
                                      </p:to>
                                    </p:set>
                                  </p:childTnLst>
                                </p:cTn>
                              </p:par>
                              <p:par>
                                <p:cTn id="6432" presetID="1" presetClass="exit" presetSubtype="0" fill="hold" grpId="5" nodeType="withEffect">
                                  <p:stCondLst>
                                    <p:cond delay="0"/>
                                  </p:stCondLst>
                                  <p:childTnLst>
                                    <p:set>
                                      <p:cBhvr>
                                        <p:cTn id="6433" dur="1" fill="hold">
                                          <p:stCondLst>
                                            <p:cond delay="0"/>
                                          </p:stCondLst>
                                        </p:cTn>
                                        <p:tgtEl>
                                          <p:spTgt spid="889"/>
                                        </p:tgtEl>
                                        <p:attrNameLst>
                                          <p:attrName>style.visibility</p:attrName>
                                        </p:attrNameLst>
                                      </p:cBhvr>
                                      <p:to>
                                        <p:strVal val="hidden"/>
                                      </p:to>
                                    </p:set>
                                  </p:childTnLst>
                                </p:cTn>
                              </p:par>
                              <p:par>
                                <p:cTn id="6434" presetID="1" presetClass="exit" presetSubtype="0" fill="hold" grpId="5" nodeType="withEffect">
                                  <p:stCondLst>
                                    <p:cond delay="0"/>
                                  </p:stCondLst>
                                  <p:childTnLst>
                                    <p:set>
                                      <p:cBhvr>
                                        <p:cTn id="6435" dur="1" fill="hold">
                                          <p:stCondLst>
                                            <p:cond delay="0"/>
                                          </p:stCondLst>
                                        </p:cTn>
                                        <p:tgtEl>
                                          <p:spTgt spid="888"/>
                                        </p:tgtEl>
                                        <p:attrNameLst>
                                          <p:attrName>style.visibility</p:attrName>
                                        </p:attrNameLst>
                                      </p:cBhvr>
                                      <p:to>
                                        <p:strVal val="hidden"/>
                                      </p:to>
                                    </p:set>
                                  </p:childTnLst>
                                </p:cTn>
                              </p:par>
                              <p:par>
                                <p:cTn id="6436" presetID="1" presetClass="exit" presetSubtype="0" fill="hold" grpId="5" nodeType="withEffect">
                                  <p:stCondLst>
                                    <p:cond delay="0"/>
                                  </p:stCondLst>
                                  <p:childTnLst>
                                    <p:set>
                                      <p:cBhvr>
                                        <p:cTn id="6437" dur="1" fill="hold">
                                          <p:stCondLst>
                                            <p:cond delay="0"/>
                                          </p:stCondLst>
                                        </p:cTn>
                                        <p:tgtEl>
                                          <p:spTgt spid="891"/>
                                        </p:tgtEl>
                                        <p:attrNameLst>
                                          <p:attrName>style.visibility</p:attrName>
                                        </p:attrNameLst>
                                      </p:cBhvr>
                                      <p:to>
                                        <p:strVal val="hidden"/>
                                      </p:to>
                                    </p:set>
                                  </p:childTnLst>
                                </p:cTn>
                              </p:par>
                              <p:par>
                                <p:cTn id="6438" presetID="1" presetClass="exit" presetSubtype="0" fill="hold" grpId="5" nodeType="withEffect">
                                  <p:stCondLst>
                                    <p:cond delay="0"/>
                                  </p:stCondLst>
                                  <p:childTnLst>
                                    <p:set>
                                      <p:cBhvr>
                                        <p:cTn id="6439" dur="1" fill="hold">
                                          <p:stCondLst>
                                            <p:cond delay="0"/>
                                          </p:stCondLst>
                                        </p:cTn>
                                        <p:tgtEl>
                                          <p:spTgt spid="890"/>
                                        </p:tgtEl>
                                        <p:attrNameLst>
                                          <p:attrName>style.visibility</p:attrName>
                                        </p:attrNameLst>
                                      </p:cBhvr>
                                      <p:to>
                                        <p:strVal val="hidden"/>
                                      </p:to>
                                    </p:set>
                                  </p:childTnLst>
                                </p:cTn>
                              </p:par>
                              <p:par>
                                <p:cTn id="6440" presetID="1" presetClass="exit" presetSubtype="0" fill="hold" grpId="5" nodeType="withEffect">
                                  <p:stCondLst>
                                    <p:cond delay="0"/>
                                  </p:stCondLst>
                                  <p:childTnLst>
                                    <p:set>
                                      <p:cBhvr>
                                        <p:cTn id="6441" dur="1" fill="hold">
                                          <p:stCondLst>
                                            <p:cond delay="0"/>
                                          </p:stCondLst>
                                        </p:cTn>
                                        <p:tgtEl>
                                          <p:spTgt spid="893"/>
                                        </p:tgtEl>
                                        <p:attrNameLst>
                                          <p:attrName>style.visibility</p:attrName>
                                        </p:attrNameLst>
                                      </p:cBhvr>
                                      <p:to>
                                        <p:strVal val="hidden"/>
                                      </p:to>
                                    </p:set>
                                  </p:childTnLst>
                                </p:cTn>
                              </p:par>
                              <p:par>
                                <p:cTn id="6442" presetID="1" presetClass="exit" presetSubtype="0" fill="hold" grpId="5" nodeType="withEffect">
                                  <p:stCondLst>
                                    <p:cond delay="0"/>
                                  </p:stCondLst>
                                  <p:childTnLst>
                                    <p:set>
                                      <p:cBhvr>
                                        <p:cTn id="6443" dur="1" fill="hold">
                                          <p:stCondLst>
                                            <p:cond delay="0"/>
                                          </p:stCondLst>
                                        </p:cTn>
                                        <p:tgtEl>
                                          <p:spTgt spid="892"/>
                                        </p:tgtEl>
                                        <p:attrNameLst>
                                          <p:attrName>style.visibility</p:attrName>
                                        </p:attrNameLst>
                                      </p:cBhvr>
                                      <p:to>
                                        <p:strVal val="hidden"/>
                                      </p:to>
                                    </p:set>
                                  </p:childTnLst>
                                </p:cTn>
                              </p:par>
                              <p:par>
                                <p:cTn id="6444" presetID="1" presetClass="exit" presetSubtype="0" fill="hold" grpId="5" nodeType="withEffect">
                                  <p:stCondLst>
                                    <p:cond delay="0"/>
                                  </p:stCondLst>
                                  <p:childTnLst>
                                    <p:set>
                                      <p:cBhvr>
                                        <p:cTn id="6445" dur="1" fill="hold">
                                          <p:stCondLst>
                                            <p:cond delay="0"/>
                                          </p:stCondLst>
                                        </p:cTn>
                                        <p:tgtEl>
                                          <p:spTgt spid="895"/>
                                        </p:tgtEl>
                                        <p:attrNameLst>
                                          <p:attrName>style.visibility</p:attrName>
                                        </p:attrNameLst>
                                      </p:cBhvr>
                                      <p:to>
                                        <p:strVal val="hidden"/>
                                      </p:to>
                                    </p:set>
                                  </p:childTnLst>
                                </p:cTn>
                              </p:par>
                              <p:par>
                                <p:cTn id="6446" presetID="1" presetClass="exit" presetSubtype="0" fill="hold" grpId="5" nodeType="withEffect">
                                  <p:stCondLst>
                                    <p:cond delay="0"/>
                                  </p:stCondLst>
                                  <p:childTnLst>
                                    <p:set>
                                      <p:cBhvr>
                                        <p:cTn id="6447" dur="1" fill="hold">
                                          <p:stCondLst>
                                            <p:cond delay="0"/>
                                          </p:stCondLst>
                                        </p:cTn>
                                        <p:tgtEl>
                                          <p:spTgt spid="894"/>
                                        </p:tgtEl>
                                        <p:attrNameLst>
                                          <p:attrName>style.visibility</p:attrName>
                                        </p:attrNameLst>
                                      </p:cBhvr>
                                      <p:to>
                                        <p:strVal val="hidden"/>
                                      </p:to>
                                    </p:set>
                                  </p:childTnLst>
                                </p:cTn>
                              </p:par>
                              <p:par>
                                <p:cTn id="6448" presetID="1" presetClass="exit" presetSubtype="0" fill="hold" grpId="5" nodeType="withEffect">
                                  <p:stCondLst>
                                    <p:cond delay="0"/>
                                  </p:stCondLst>
                                  <p:childTnLst>
                                    <p:set>
                                      <p:cBhvr>
                                        <p:cTn id="6449" dur="1" fill="hold">
                                          <p:stCondLst>
                                            <p:cond delay="0"/>
                                          </p:stCondLst>
                                        </p:cTn>
                                        <p:tgtEl>
                                          <p:spTgt spid="896"/>
                                        </p:tgtEl>
                                        <p:attrNameLst>
                                          <p:attrName>style.visibility</p:attrName>
                                        </p:attrNameLst>
                                      </p:cBhvr>
                                      <p:to>
                                        <p:strVal val="hidden"/>
                                      </p:to>
                                    </p:set>
                                  </p:childTnLst>
                                </p:cTn>
                              </p:par>
                              <p:par>
                                <p:cTn id="6450" presetID="1" presetClass="exit" presetSubtype="0" fill="hold" grpId="5" nodeType="withEffect">
                                  <p:stCondLst>
                                    <p:cond delay="0"/>
                                  </p:stCondLst>
                                  <p:childTnLst>
                                    <p:set>
                                      <p:cBhvr>
                                        <p:cTn id="6451" dur="1" fill="hold">
                                          <p:stCondLst>
                                            <p:cond delay="0"/>
                                          </p:stCondLst>
                                        </p:cTn>
                                        <p:tgtEl>
                                          <p:spTgt spid="897"/>
                                        </p:tgtEl>
                                        <p:attrNameLst>
                                          <p:attrName>style.visibility</p:attrName>
                                        </p:attrNameLst>
                                      </p:cBhvr>
                                      <p:to>
                                        <p:strVal val="hidden"/>
                                      </p:to>
                                    </p:set>
                                  </p:childTnLst>
                                </p:cTn>
                              </p:par>
                              <p:par>
                                <p:cTn id="6452" presetID="1" presetClass="exit" presetSubtype="0" fill="hold" grpId="5" nodeType="withEffect">
                                  <p:stCondLst>
                                    <p:cond delay="0"/>
                                  </p:stCondLst>
                                  <p:childTnLst>
                                    <p:set>
                                      <p:cBhvr>
                                        <p:cTn id="6453" dur="1" fill="hold">
                                          <p:stCondLst>
                                            <p:cond delay="0"/>
                                          </p:stCondLst>
                                        </p:cTn>
                                        <p:tgtEl>
                                          <p:spTgt spid="899"/>
                                        </p:tgtEl>
                                        <p:attrNameLst>
                                          <p:attrName>style.visibility</p:attrName>
                                        </p:attrNameLst>
                                      </p:cBhvr>
                                      <p:to>
                                        <p:strVal val="hidden"/>
                                      </p:to>
                                    </p:set>
                                  </p:childTnLst>
                                </p:cTn>
                              </p:par>
                              <p:par>
                                <p:cTn id="6454" presetID="1" presetClass="exit" presetSubtype="0" fill="hold" grpId="5" nodeType="withEffect">
                                  <p:stCondLst>
                                    <p:cond delay="0"/>
                                  </p:stCondLst>
                                  <p:childTnLst>
                                    <p:set>
                                      <p:cBhvr>
                                        <p:cTn id="6455" dur="1" fill="hold">
                                          <p:stCondLst>
                                            <p:cond delay="0"/>
                                          </p:stCondLst>
                                        </p:cTn>
                                        <p:tgtEl>
                                          <p:spTgt spid="898"/>
                                        </p:tgtEl>
                                        <p:attrNameLst>
                                          <p:attrName>style.visibility</p:attrName>
                                        </p:attrNameLst>
                                      </p:cBhvr>
                                      <p:to>
                                        <p:strVal val="hidden"/>
                                      </p:to>
                                    </p:set>
                                  </p:childTnLst>
                                </p:cTn>
                              </p:par>
                              <p:par>
                                <p:cTn id="6456" presetID="1" presetClass="exit" presetSubtype="0" fill="hold" grpId="5" nodeType="withEffect">
                                  <p:stCondLst>
                                    <p:cond delay="0"/>
                                  </p:stCondLst>
                                  <p:childTnLst>
                                    <p:set>
                                      <p:cBhvr>
                                        <p:cTn id="6457" dur="1" fill="hold">
                                          <p:stCondLst>
                                            <p:cond delay="0"/>
                                          </p:stCondLst>
                                        </p:cTn>
                                        <p:tgtEl>
                                          <p:spTgt spid="901"/>
                                        </p:tgtEl>
                                        <p:attrNameLst>
                                          <p:attrName>style.visibility</p:attrName>
                                        </p:attrNameLst>
                                      </p:cBhvr>
                                      <p:to>
                                        <p:strVal val="hidden"/>
                                      </p:to>
                                    </p:set>
                                  </p:childTnLst>
                                </p:cTn>
                              </p:par>
                              <p:par>
                                <p:cTn id="6458" presetID="1" presetClass="exit" presetSubtype="0" fill="hold" grpId="5" nodeType="withEffect">
                                  <p:stCondLst>
                                    <p:cond delay="0"/>
                                  </p:stCondLst>
                                  <p:childTnLst>
                                    <p:set>
                                      <p:cBhvr>
                                        <p:cTn id="6459" dur="1" fill="hold">
                                          <p:stCondLst>
                                            <p:cond delay="0"/>
                                          </p:stCondLst>
                                        </p:cTn>
                                        <p:tgtEl>
                                          <p:spTgt spid="900"/>
                                        </p:tgtEl>
                                        <p:attrNameLst>
                                          <p:attrName>style.visibility</p:attrName>
                                        </p:attrNameLst>
                                      </p:cBhvr>
                                      <p:to>
                                        <p:strVal val="hidden"/>
                                      </p:to>
                                    </p:set>
                                  </p:childTnLst>
                                </p:cTn>
                              </p:par>
                              <p:par>
                                <p:cTn id="6460" presetID="1" presetClass="exit" presetSubtype="0" fill="hold" grpId="5" nodeType="withEffect">
                                  <p:stCondLst>
                                    <p:cond delay="0"/>
                                  </p:stCondLst>
                                  <p:childTnLst>
                                    <p:set>
                                      <p:cBhvr>
                                        <p:cTn id="6461" dur="1" fill="hold">
                                          <p:stCondLst>
                                            <p:cond delay="0"/>
                                          </p:stCondLst>
                                        </p:cTn>
                                        <p:tgtEl>
                                          <p:spTgt spid="903"/>
                                        </p:tgtEl>
                                        <p:attrNameLst>
                                          <p:attrName>style.visibility</p:attrName>
                                        </p:attrNameLst>
                                      </p:cBhvr>
                                      <p:to>
                                        <p:strVal val="hidden"/>
                                      </p:to>
                                    </p:set>
                                  </p:childTnLst>
                                </p:cTn>
                              </p:par>
                              <p:par>
                                <p:cTn id="6462" presetID="1" presetClass="exit" presetSubtype="0" fill="hold" grpId="5" nodeType="withEffect">
                                  <p:stCondLst>
                                    <p:cond delay="0"/>
                                  </p:stCondLst>
                                  <p:childTnLst>
                                    <p:set>
                                      <p:cBhvr>
                                        <p:cTn id="6463" dur="1" fill="hold">
                                          <p:stCondLst>
                                            <p:cond delay="0"/>
                                          </p:stCondLst>
                                        </p:cTn>
                                        <p:tgtEl>
                                          <p:spTgt spid="902"/>
                                        </p:tgtEl>
                                        <p:attrNameLst>
                                          <p:attrName>style.visibility</p:attrName>
                                        </p:attrNameLst>
                                      </p:cBhvr>
                                      <p:to>
                                        <p:strVal val="hidden"/>
                                      </p:to>
                                    </p:set>
                                  </p:childTnLst>
                                </p:cTn>
                              </p:par>
                              <p:par>
                                <p:cTn id="6464" presetID="1" presetClass="exit" presetSubtype="0" fill="hold" grpId="5" nodeType="withEffect">
                                  <p:stCondLst>
                                    <p:cond delay="0"/>
                                  </p:stCondLst>
                                  <p:childTnLst>
                                    <p:set>
                                      <p:cBhvr>
                                        <p:cTn id="6465" dur="1" fill="hold">
                                          <p:stCondLst>
                                            <p:cond delay="0"/>
                                          </p:stCondLst>
                                        </p:cTn>
                                        <p:tgtEl>
                                          <p:spTgt spid="905"/>
                                        </p:tgtEl>
                                        <p:attrNameLst>
                                          <p:attrName>style.visibility</p:attrName>
                                        </p:attrNameLst>
                                      </p:cBhvr>
                                      <p:to>
                                        <p:strVal val="hidden"/>
                                      </p:to>
                                    </p:set>
                                  </p:childTnLst>
                                </p:cTn>
                              </p:par>
                              <p:par>
                                <p:cTn id="6466" presetID="1" presetClass="exit" presetSubtype="0" fill="hold" grpId="5" nodeType="withEffect">
                                  <p:stCondLst>
                                    <p:cond delay="0"/>
                                  </p:stCondLst>
                                  <p:childTnLst>
                                    <p:set>
                                      <p:cBhvr>
                                        <p:cTn id="6467" dur="1" fill="hold">
                                          <p:stCondLst>
                                            <p:cond delay="0"/>
                                          </p:stCondLst>
                                        </p:cTn>
                                        <p:tgtEl>
                                          <p:spTgt spid="904"/>
                                        </p:tgtEl>
                                        <p:attrNameLst>
                                          <p:attrName>style.visibility</p:attrName>
                                        </p:attrNameLst>
                                      </p:cBhvr>
                                      <p:to>
                                        <p:strVal val="hidden"/>
                                      </p:to>
                                    </p:set>
                                  </p:childTnLst>
                                </p:cTn>
                              </p:par>
                              <p:par>
                                <p:cTn id="6468" presetID="1" presetClass="exit" presetSubtype="0" fill="hold" grpId="5" nodeType="withEffect">
                                  <p:stCondLst>
                                    <p:cond delay="0"/>
                                  </p:stCondLst>
                                  <p:childTnLst>
                                    <p:set>
                                      <p:cBhvr>
                                        <p:cTn id="6469" dur="1" fill="hold">
                                          <p:stCondLst>
                                            <p:cond delay="0"/>
                                          </p:stCondLst>
                                        </p:cTn>
                                        <p:tgtEl>
                                          <p:spTgt spid="907"/>
                                        </p:tgtEl>
                                        <p:attrNameLst>
                                          <p:attrName>style.visibility</p:attrName>
                                        </p:attrNameLst>
                                      </p:cBhvr>
                                      <p:to>
                                        <p:strVal val="hidden"/>
                                      </p:to>
                                    </p:set>
                                  </p:childTnLst>
                                </p:cTn>
                              </p:par>
                              <p:par>
                                <p:cTn id="6470" presetID="1" presetClass="exit" presetSubtype="0" fill="hold" grpId="5" nodeType="withEffect">
                                  <p:stCondLst>
                                    <p:cond delay="0"/>
                                  </p:stCondLst>
                                  <p:childTnLst>
                                    <p:set>
                                      <p:cBhvr>
                                        <p:cTn id="6471" dur="1" fill="hold">
                                          <p:stCondLst>
                                            <p:cond delay="0"/>
                                          </p:stCondLst>
                                        </p:cTn>
                                        <p:tgtEl>
                                          <p:spTgt spid="906"/>
                                        </p:tgtEl>
                                        <p:attrNameLst>
                                          <p:attrName>style.visibility</p:attrName>
                                        </p:attrNameLst>
                                      </p:cBhvr>
                                      <p:to>
                                        <p:strVal val="hidden"/>
                                      </p:to>
                                    </p:set>
                                  </p:childTnLst>
                                </p:cTn>
                              </p:par>
                              <p:par>
                                <p:cTn id="6472" presetID="1" presetClass="exit" presetSubtype="0" fill="hold" grpId="5" nodeType="withEffect">
                                  <p:stCondLst>
                                    <p:cond delay="0"/>
                                  </p:stCondLst>
                                  <p:childTnLst>
                                    <p:set>
                                      <p:cBhvr>
                                        <p:cTn id="6473" dur="1" fill="hold">
                                          <p:stCondLst>
                                            <p:cond delay="0"/>
                                          </p:stCondLst>
                                        </p:cTn>
                                        <p:tgtEl>
                                          <p:spTgt spid="909"/>
                                        </p:tgtEl>
                                        <p:attrNameLst>
                                          <p:attrName>style.visibility</p:attrName>
                                        </p:attrNameLst>
                                      </p:cBhvr>
                                      <p:to>
                                        <p:strVal val="hidden"/>
                                      </p:to>
                                    </p:set>
                                  </p:childTnLst>
                                </p:cTn>
                              </p:par>
                              <p:par>
                                <p:cTn id="6474" presetID="1" presetClass="exit" presetSubtype="0" fill="hold" grpId="5" nodeType="withEffect">
                                  <p:stCondLst>
                                    <p:cond delay="0"/>
                                  </p:stCondLst>
                                  <p:childTnLst>
                                    <p:set>
                                      <p:cBhvr>
                                        <p:cTn id="6475" dur="1" fill="hold">
                                          <p:stCondLst>
                                            <p:cond delay="0"/>
                                          </p:stCondLst>
                                        </p:cTn>
                                        <p:tgtEl>
                                          <p:spTgt spid="908"/>
                                        </p:tgtEl>
                                        <p:attrNameLst>
                                          <p:attrName>style.visibility</p:attrName>
                                        </p:attrNameLst>
                                      </p:cBhvr>
                                      <p:to>
                                        <p:strVal val="hidden"/>
                                      </p:to>
                                    </p:set>
                                  </p:childTnLst>
                                </p:cTn>
                              </p:par>
                              <p:par>
                                <p:cTn id="6476" presetID="1" presetClass="exit" presetSubtype="0" fill="hold" grpId="5" nodeType="withEffect">
                                  <p:stCondLst>
                                    <p:cond delay="0"/>
                                  </p:stCondLst>
                                  <p:childTnLst>
                                    <p:set>
                                      <p:cBhvr>
                                        <p:cTn id="6477" dur="1" fill="hold">
                                          <p:stCondLst>
                                            <p:cond delay="0"/>
                                          </p:stCondLst>
                                        </p:cTn>
                                        <p:tgtEl>
                                          <p:spTgt spid="911"/>
                                        </p:tgtEl>
                                        <p:attrNameLst>
                                          <p:attrName>style.visibility</p:attrName>
                                        </p:attrNameLst>
                                      </p:cBhvr>
                                      <p:to>
                                        <p:strVal val="hidden"/>
                                      </p:to>
                                    </p:set>
                                  </p:childTnLst>
                                </p:cTn>
                              </p:par>
                              <p:par>
                                <p:cTn id="6478" presetID="1" presetClass="exit" presetSubtype="0" fill="hold" grpId="5" nodeType="withEffect">
                                  <p:stCondLst>
                                    <p:cond delay="0"/>
                                  </p:stCondLst>
                                  <p:childTnLst>
                                    <p:set>
                                      <p:cBhvr>
                                        <p:cTn id="6479" dur="1" fill="hold">
                                          <p:stCondLst>
                                            <p:cond delay="0"/>
                                          </p:stCondLst>
                                        </p:cTn>
                                        <p:tgtEl>
                                          <p:spTgt spid="910"/>
                                        </p:tgtEl>
                                        <p:attrNameLst>
                                          <p:attrName>style.visibility</p:attrName>
                                        </p:attrNameLst>
                                      </p:cBhvr>
                                      <p:to>
                                        <p:strVal val="hidden"/>
                                      </p:to>
                                    </p:set>
                                  </p:childTnLst>
                                </p:cTn>
                              </p:par>
                              <p:par>
                                <p:cTn id="6480" presetID="1" presetClass="exit" presetSubtype="0" fill="hold" grpId="5" nodeType="withEffect">
                                  <p:stCondLst>
                                    <p:cond delay="0"/>
                                  </p:stCondLst>
                                  <p:childTnLst>
                                    <p:set>
                                      <p:cBhvr>
                                        <p:cTn id="6481" dur="1" fill="hold">
                                          <p:stCondLst>
                                            <p:cond delay="0"/>
                                          </p:stCondLst>
                                        </p:cTn>
                                        <p:tgtEl>
                                          <p:spTgt spid="913"/>
                                        </p:tgtEl>
                                        <p:attrNameLst>
                                          <p:attrName>style.visibility</p:attrName>
                                        </p:attrNameLst>
                                      </p:cBhvr>
                                      <p:to>
                                        <p:strVal val="hidden"/>
                                      </p:to>
                                    </p:set>
                                  </p:childTnLst>
                                </p:cTn>
                              </p:par>
                              <p:par>
                                <p:cTn id="6482" presetID="1" presetClass="exit" presetSubtype="0" fill="hold" grpId="5" nodeType="withEffect">
                                  <p:stCondLst>
                                    <p:cond delay="0"/>
                                  </p:stCondLst>
                                  <p:childTnLst>
                                    <p:set>
                                      <p:cBhvr>
                                        <p:cTn id="6483" dur="1" fill="hold">
                                          <p:stCondLst>
                                            <p:cond delay="0"/>
                                          </p:stCondLst>
                                        </p:cTn>
                                        <p:tgtEl>
                                          <p:spTgt spid="912"/>
                                        </p:tgtEl>
                                        <p:attrNameLst>
                                          <p:attrName>style.visibility</p:attrName>
                                        </p:attrNameLst>
                                      </p:cBhvr>
                                      <p:to>
                                        <p:strVal val="hidden"/>
                                      </p:to>
                                    </p:set>
                                  </p:childTnLst>
                                </p:cTn>
                              </p:par>
                              <p:par>
                                <p:cTn id="6484" presetID="1" presetClass="exit" presetSubtype="0" fill="hold" grpId="5" nodeType="withEffect">
                                  <p:stCondLst>
                                    <p:cond delay="0"/>
                                  </p:stCondLst>
                                  <p:childTnLst>
                                    <p:set>
                                      <p:cBhvr>
                                        <p:cTn id="6485" dur="1" fill="hold">
                                          <p:stCondLst>
                                            <p:cond delay="0"/>
                                          </p:stCondLst>
                                        </p:cTn>
                                        <p:tgtEl>
                                          <p:spTgt spid="915"/>
                                        </p:tgtEl>
                                        <p:attrNameLst>
                                          <p:attrName>style.visibility</p:attrName>
                                        </p:attrNameLst>
                                      </p:cBhvr>
                                      <p:to>
                                        <p:strVal val="hidden"/>
                                      </p:to>
                                    </p:set>
                                  </p:childTnLst>
                                </p:cTn>
                              </p:par>
                              <p:par>
                                <p:cTn id="6486" presetID="1" presetClass="exit" presetSubtype="0" fill="hold" grpId="5" nodeType="withEffect">
                                  <p:stCondLst>
                                    <p:cond delay="0"/>
                                  </p:stCondLst>
                                  <p:childTnLst>
                                    <p:set>
                                      <p:cBhvr>
                                        <p:cTn id="6487" dur="1" fill="hold">
                                          <p:stCondLst>
                                            <p:cond delay="0"/>
                                          </p:stCondLst>
                                        </p:cTn>
                                        <p:tgtEl>
                                          <p:spTgt spid="914"/>
                                        </p:tgtEl>
                                        <p:attrNameLst>
                                          <p:attrName>style.visibility</p:attrName>
                                        </p:attrNameLst>
                                      </p:cBhvr>
                                      <p:to>
                                        <p:strVal val="hidden"/>
                                      </p:to>
                                    </p:set>
                                  </p:childTnLst>
                                </p:cTn>
                              </p:par>
                              <p:par>
                                <p:cTn id="6488" presetID="1" presetClass="exit" presetSubtype="0" fill="hold" grpId="5" nodeType="withEffect">
                                  <p:stCondLst>
                                    <p:cond delay="0"/>
                                  </p:stCondLst>
                                  <p:childTnLst>
                                    <p:set>
                                      <p:cBhvr>
                                        <p:cTn id="6489" dur="1" fill="hold">
                                          <p:stCondLst>
                                            <p:cond delay="0"/>
                                          </p:stCondLst>
                                        </p:cTn>
                                        <p:tgtEl>
                                          <p:spTgt spid="916"/>
                                        </p:tgtEl>
                                        <p:attrNameLst>
                                          <p:attrName>style.visibility</p:attrName>
                                        </p:attrNameLst>
                                      </p:cBhvr>
                                      <p:to>
                                        <p:strVal val="hidden"/>
                                      </p:to>
                                    </p:set>
                                  </p:childTnLst>
                                </p:cTn>
                              </p:par>
                              <p:par>
                                <p:cTn id="6490" presetID="1" presetClass="exit" presetSubtype="0" fill="hold" grpId="5" nodeType="withEffect">
                                  <p:stCondLst>
                                    <p:cond delay="0"/>
                                  </p:stCondLst>
                                  <p:childTnLst>
                                    <p:set>
                                      <p:cBhvr>
                                        <p:cTn id="6491" dur="1" fill="hold">
                                          <p:stCondLst>
                                            <p:cond delay="0"/>
                                          </p:stCondLst>
                                        </p:cTn>
                                        <p:tgtEl>
                                          <p:spTgt spid="917"/>
                                        </p:tgtEl>
                                        <p:attrNameLst>
                                          <p:attrName>style.visibility</p:attrName>
                                        </p:attrNameLst>
                                      </p:cBhvr>
                                      <p:to>
                                        <p:strVal val="hidden"/>
                                      </p:to>
                                    </p:set>
                                  </p:childTnLst>
                                </p:cTn>
                              </p:par>
                              <p:par>
                                <p:cTn id="6492" presetID="1" presetClass="exit" presetSubtype="0" fill="hold" grpId="5" nodeType="withEffect">
                                  <p:stCondLst>
                                    <p:cond delay="0"/>
                                  </p:stCondLst>
                                  <p:childTnLst>
                                    <p:set>
                                      <p:cBhvr>
                                        <p:cTn id="6493" dur="1" fill="hold">
                                          <p:stCondLst>
                                            <p:cond delay="0"/>
                                          </p:stCondLst>
                                        </p:cTn>
                                        <p:tgtEl>
                                          <p:spTgt spid="919"/>
                                        </p:tgtEl>
                                        <p:attrNameLst>
                                          <p:attrName>style.visibility</p:attrName>
                                        </p:attrNameLst>
                                      </p:cBhvr>
                                      <p:to>
                                        <p:strVal val="hidden"/>
                                      </p:to>
                                    </p:set>
                                  </p:childTnLst>
                                </p:cTn>
                              </p:par>
                              <p:par>
                                <p:cTn id="6494" presetID="1" presetClass="exit" presetSubtype="0" fill="hold" grpId="5" nodeType="withEffect">
                                  <p:stCondLst>
                                    <p:cond delay="0"/>
                                  </p:stCondLst>
                                  <p:childTnLst>
                                    <p:set>
                                      <p:cBhvr>
                                        <p:cTn id="6495" dur="1" fill="hold">
                                          <p:stCondLst>
                                            <p:cond delay="0"/>
                                          </p:stCondLst>
                                        </p:cTn>
                                        <p:tgtEl>
                                          <p:spTgt spid="918"/>
                                        </p:tgtEl>
                                        <p:attrNameLst>
                                          <p:attrName>style.visibility</p:attrName>
                                        </p:attrNameLst>
                                      </p:cBhvr>
                                      <p:to>
                                        <p:strVal val="hidden"/>
                                      </p:to>
                                    </p:set>
                                  </p:childTnLst>
                                </p:cTn>
                              </p:par>
                              <p:par>
                                <p:cTn id="6496" presetID="1" presetClass="exit" presetSubtype="0" fill="hold" grpId="5" nodeType="withEffect">
                                  <p:stCondLst>
                                    <p:cond delay="0"/>
                                  </p:stCondLst>
                                  <p:childTnLst>
                                    <p:set>
                                      <p:cBhvr>
                                        <p:cTn id="6497" dur="1" fill="hold">
                                          <p:stCondLst>
                                            <p:cond delay="0"/>
                                          </p:stCondLst>
                                        </p:cTn>
                                        <p:tgtEl>
                                          <p:spTgt spid="921"/>
                                        </p:tgtEl>
                                        <p:attrNameLst>
                                          <p:attrName>style.visibility</p:attrName>
                                        </p:attrNameLst>
                                      </p:cBhvr>
                                      <p:to>
                                        <p:strVal val="hidden"/>
                                      </p:to>
                                    </p:set>
                                  </p:childTnLst>
                                </p:cTn>
                              </p:par>
                              <p:par>
                                <p:cTn id="6498" presetID="1" presetClass="exit" presetSubtype="0" fill="hold" grpId="5" nodeType="withEffect">
                                  <p:stCondLst>
                                    <p:cond delay="0"/>
                                  </p:stCondLst>
                                  <p:childTnLst>
                                    <p:set>
                                      <p:cBhvr>
                                        <p:cTn id="6499" dur="1" fill="hold">
                                          <p:stCondLst>
                                            <p:cond delay="0"/>
                                          </p:stCondLst>
                                        </p:cTn>
                                        <p:tgtEl>
                                          <p:spTgt spid="920"/>
                                        </p:tgtEl>
                                        <p:attrNameLst>
                                          <p:attrName>style.visibility</p:attrName>
                                        </p:attrNameLst>
                                      </p:cBhvr>
                                      <p:to>
                                        <p:strVal val="hidden"/>
                                      </p:to>
                                    </p:set>
                                  </p:childTnLst>
                                </p:cTn>
                              </p:par>
                              <p:par>
                                <p:cTn id="6500" presetID="1" presetClass="exit" presetSubtype="0" fill="hold" grpId="5" nodeType="withEffect">
                                  <p:stCondLst>
                                    <p:cond delay="0"/>
                                  </p:stCondLst>
                                  <p:childTnLst>
                                    <p:set>
                                      <p:cBhvr>
                                        <p:cTn id="6501" dur="1" fill="hold">
                                          <p:stCondLst>
                                            <p:cond delay="0"/>
                                          </p:stCondLst>
                                        </p:cTn>
                                        <p:tgtEl>
                                          <p:spTgt spid="923"/>
                                        </p:tgtEl>
                                        <p:attrNameLst>
                                          <p:attrName>style.visibility</p:attrName>
                                        </p:attrNameLst>
                                      </p:cBhvr>
                                      <p:to>
                                        <p:strVal val="hidden"/>
                                      </p:to>
                                    </p:set>
                                  </p:childTnLst>
                                </p:cTn>
                              </p:par>
                              <p:par>
                                <p:cTn id="6502" presetID="1" presetClass="exit" presetSubtype="0" fill="hold" grpId="5" nodeType="withEffect">
                                  <p:stCondLst>
                                    <p:cond delay="0"/>
                                  </p:stCondLst>
                                  <p:childTnLst>
                                    <p:set>
                                      <p:cBhvr>
                                        <p:cTn id="6503" dur="1" fill="hold">
                                          <p:stCondLst>
                                            <p:cond delay="0"/>
                                          </p:stCondLst>
                                        </p:cTn>
                                        <p:tgtEl>
                                          <p:spTgt spid="922"/>
                                        </p:tgtEl>
                                        <p:attrNameLst>
                                          <p:attrName>style.visibility</p:attrName>
                                        </p:attrNameLst>
                                      </p:cBhvr>
                                      <p:to>
                                        <p:strVal val="hidden"/>
                                      </p:to>
                                    </p:set>
                                  </p:childTnLst>
                                </p:cTn>
                              </p:par>
                              <p:par>
                                <p:cTn id="6504" presetID="1" presetClass="exit" presetSubtype="0" fill="hold" grpId="5" nodeType="withEffect">
                                  <p:stCondLst>
                                    <p:cond delay="0"/>
                                  </p:stCondLst>
                                  <p:childTnLst>
                                    <p:set>
                                      <p:cBhvr>
                                        <p:cTn id="6505" dur="1" fill="hold">
                                          <p:stCondLst>
                                            <p:cond delay="0"/>
                                          </p:stCondLst>
                                        </p:cTn>
                                        <p:tgtEl>
                                          <p:spTgt spid="925"/>
                                        </p:tgtEl>
                                        <p:attrNameLst>
                                          <p:attrName>style.visibility</p:attrName>
                                        </p:attrNameLst>
                                      </p:cBhvr>
                                      <p:to>
                                        <p:strVal val="hidden"/>
                                      </p:to>
                                    </p:set>
                                  </p:childTnLst>
                                </p:cTn>
                              </p:par>
                              <p:par>
                                <p:cTn id="6506" presetID="1" presetClass="exit" presetSubtype="0" fill="hold" grpId="5" nodeType="withEffect">
                                  <p:stCondLst>
                                    <p:cond delay="0"/>
                                  </p:stCondLst>
                                  <p:childTnLst>
                                    <p:set>
                                      <p:cBhvr>
                                        <p:cTn id="6507" dur="1" fill="hold">
                                          <p:stCondLst>
                                            <p:cond delay="0"/>
                                          </p:stCondLst>
                                        </p:cTn>
                                        <p:tgtEl>
                                          <p:spTgt spid="924"/>
                                        </p:tgtEl>
                                        <p:attrNameLst>
                                          <p:attrName>style.visibility</p:attrName>
                                        </p:attrNameLst>
                                      </p:cBhvr>
                                      <p:to>
                                        <p:strVal val="hidden"/>
                                      </p:to>
                                    </p:set>
                                  </p:childTnLst>
                                </p:cTn>
                              </p:par>
                              <p:par>
                                <p:cTn id="6508" presetID="1" presetClass="exit" presetSubtype="0" fill="hold" grpId="5" nodeType="withEffect">
                                  <p:stCondLst>
                                    <p:cond delay="0"/>
                                  </p:stCondLst>
                                  <p:childTnLst>
                                    <p:set>
                                      <p:cBhvr>
                                        <p:cTn id="6509" dur="1" fill="hold">
                                          <p:stCondLst>
                                            <p:cond delay="0"/>
                                          </p:stCondLst>
                                        </p:cTn>
                                        <p:tgtEl>
                                          <p:spTgt spid="927"/>
                                        </p:tgtEl>
                                        <p:attrNameLst>
                                          <p:attrName>style.visibility</p:attrName>
                                        </p:attrNameLst>
                                      </p:cBhvr>
                                      <p:to>
                                        <p:strVal val="hidden"/>
                                      </p:to>
                                    </p:set>
                                  </p:childTnLst>
                                </p:cTn>
                              </p:par>
                              <p:par>
                                <p:cTn id="6510" presetID="1" presetClass="exit" presetSubtype="0" fill="hold" grpId="5" nodeType="withEffect">
                                  <p:stCondLst>
                                    <p:cond delay="0"/>
                                  </p:stCondLst>
                                  <p:childTnLst>
                                    <p:set>
                                      <p:cBhvr>
                                        <p:cTn id="6511" dur="1" fill="hold">
                                          <p:stCondLst>
                                            <p:cond delay="0"/>
                                          </p:stCondLst>
                                        </p:cTn>
                                        <p:tgtEl>
                                          <p:spTgt spid="926"/>
                                        </p:tgtEl>
                                        <p:attrNameLst>
                                          <p:attrName>style.visibility</p:attrName>
                                        </p:attrNameLst>
                                      </p:cBhvr>
                                      <p:to>
                                        <p:strVal val="hidden"/>
                                      </p:to>
                                    </p:set>
                                  </p:childTnLst>
                                </p:cTn>
                              </p:par>
                              <p:par>
                                <p:cTn id="6512" presetID="1" presetClass="exit" presetSubtype="0" fill="hold" grpId="5" nodeType="withEffect">
                                  <p:stCondLst>
                                    <p:cond delay="0"/>
                                  </p:stCondLst>
                                  <p:childTnLst>
                                    <p:set>
                                      <p:cBhvr>
                                        <p:cTn id="6513" dur="1" fill="hold">
                                          <p:stCondLst>
                                            <p:cond delay="0"/>
                                          </p:stCondLst>
                                        </p:cTn>
                                        <p:tgtEl>
                                          <p:spTgt spid="929"/>
                                        </p:tgtEl>
                                        <p:attrNameLst>
                                          <p:attrName>style.visibility</p:attrName>
                                        </p:attrNameLst>
                                      </p:cBhvr>
                                      <p:to>
                                        <p:strVal val="hidden"/>
                                      </p:to>
                                    </p:set>
                                  </p:childTnLst>
                                </p:cTn>
                              </p:par>
                              <p:par>
                                <p:cTn id="6514" presetID="1" presetClass="exit" presetSubtype="0" fill="hold" grpId="5" nodeType="withEffect">
                                  <p:stCondLst>
                                    <p:cond delay="0"/>
                                  </p:stCondLst>
                                  <p:childTnLst>
                                    <p:set>
                                      <p:cBhvr>
                                        <p:cTn id="6515" dur="1" fill="hold">
                                          <p:stCondLst>
                                            <p:cond delay="0"/>
                                          </p:stCondLst>
                                        </p:cTn>
                                        <p:tgtEl>
                                          <p:spTgt spid="928"/>
                                        </p:tgtEl>
                                        <p:attrNameLst>
                                          <p:attrName>style.visibility</p:attrName>
                                        </p:attrNameLst>
                                      </p:cBhvr>
                                      <p:to>
                                        <p:strVal val="hidden"/>
                                      </p:to>
                                    </p:set>
                                  </p:childTnLst>
                                </p:cTn>
                              </p:par>
                              <p:par>
                                <p:cTn id="6516" presetID="1" presetClass="exit" presetSubtype="0" fill="hold" grpId="5" nodeType="withEffect">
                                  <p:stCondLst>
                                    <p:cond delay="0"/>
                                  </p:stCondLst>
                                  <p:childTnLst>
                                    <p:set>
                                      <p:cBhvr>
                                        <p:cTn id="6517" dur="1" fill="hold">
                                          <p:stCondLst>
                                            <p:cond delay="0"/>
                                          </p:stCondLst>
                                        </p:cTn>
                                        <p:tgtEl>
                                          <p:spTgt spid="931"/>
                                        </p:tgtEl>
                                        <p:attrNameLst>
                                          <p:attrName>style.visibility</p:attrName>
                                        </p:attrNameLst>
                                      </p:cBhvr>
                                      <p:to>
                                        <p:strVal val="hidden"/>
                                      </p:to>
                                    </p:set>
                                  </p:childTnLst>
                                </p:cTn>
                              </p:par>
                              <p:par>
                                <p:cTn id="6518" presetID="1" presetClass="exit" presetSubtype="0" fill="hold" grpId="5" nodeType="withEffect">
                                  <p:stCondLst>
                                    <p:cond delay="0"/>
                                  </p:stCondLst>
                                  <p:childTnLst>
                                    <p:set>
                                      <p:cBhvr>
                                        <p:cTn id="6519" dur="1" fill="hold">
                                          <p:stCondLst>
                                            <p:cond delay="0"/>
                                          </p:stCondLst>
                                        </p:cTn>
                                        <p:tgtEl>
                                          <p:spTgt spid="930"/>
                                        </p:tgtEl>
                                        <p:attrNameLst>
                                          <p:attrName>style.visibility</p:attrName>
                                        </p:attrNameLst>
                                      </p:cBhvr>
                                      <p:to>
                                        <p:strVal val="hidden"/>
                                      </p:to>
                                    </p:set>
                                  </p:childTnLst>
                                </p:cTn>
                              </p:par>
                              <p:par>
                                <p:cTn id="6520" presetID="1" presetClass="exit" presetSubtype="0" fill="hold" grpId="5" nodeType="withEffect">
                                  <p:stCondLst>
                                    <p:cond delay="0"/>
                                  </p:stCondLst>
                                  <p:childTnLst>
                                    <p:set>
                                      <p:cBhvr>
                                        <p:cTn id="6521" dur="1" fill="hold">
                                          <p:stCondLst>
                                            <p:cond delay="0"/>
                                          </p:stCondLst>
                                        </p:cTn>
                                        <p:tgtEl>
                                          <p:spTgt spid="933"/>
                                        </p:tgtEl>
                                        <p:attrNameLst>
                                          <p:attrName>style.visibility</p:attrName>
                                        </p:attrNameLst>
                                      </p:cBhvr>
                                      <p:to>
                                        <p:strVal val="hidden"/>
                                      </p:to>
                                    </p:set>
                                  </p:childTnLst>
                                </p:cTn>
                              </p:par>
                              <p:par>
                                <p:cTn id="6522" presetID="1" presetClass="exit" presetSubtype="0" fill="hold" grpId="5" nodeType="withEffect">
                                  <p:stCondLst>
                                    <p:cond delay="0"/>
                                  </p:stCondLst>
                                  <p:childTnLst>
                                    <p:set>
                                      <p:cBhvr>
                                        <p:cTn id="6523" dur="1" fill="hold">
                                          <p:stCondLst>
                                            <p:cond delay="0"/>
                                          </p:stCondLst>
                                        </p:cTn>
                                        <p:tgtEl>
                                          <p:spTgt spid="932"/>
                                        </p:tgtEl>
                                        <p:attrNameLst>
                                          <p:attrName>style.visibility</p:attrName>
                                        </p:attrNameLst>
                                      </p:cBhvr>
                                      <p:to>
                                        <p:strVal val="hidden"/>
                                      </p:to>
                                    </p:set>
                                  </p:childTnLst>
                                </p:cTn>
                              </p:par>
                              <p:par>
                                <p:cTn id="6524" presetID="1" presetClass="exit" presetSubtype="0" fill="hold" grpId="3" nodeType="withEffect">
                                  <p:stCondLst>
                                    <p:cond delay="0"/>
                                  </p:stCondLst>
                                  <p:childTnLst>
                                    <p:set>
                                      <p:cBhvr>
                                        <p:cTn id="6525" dur="1" fill="hold">
                                          <p:stCondLst>
                                            <p:cond delay="0"/>
                                          </p:stCondLst>
                                        </p:cTn>
                                        <p:tgtEl>
                                          <p:spTgt spid="935"/>
                                        </p:tgtEl>
                                        <p:attrNameLst>
                                          <p:attrName>style.visibility</p:attrName>
                                        </p:attrNameLst>
                                      </p:cBhvr>
                                      <p:to>
                                        <p:strVal val="hidden"/>
                                      </p:to>
                                    </p:set>
                                  </p:childTnLst>
                                </p:cTn>
                              </p:par>
                              <p:par>
                                <p:cTn id="6526" presetID="1" presetClass="exit" presetSubtype="0" fill="hold" grpId="3" nodeType="withEffect">
                                  <p:stCondLst>
                                    <p:cond delay="0"/>
                                  </p:stCondLst>
                                  <p:childTnLst>
                                    <p:set>
                                      <p:cBhvr>
                                        <p:cTn id="6527" dur="1" fill="hold">
                                          <p:stCondLst>
                                            <p:cond delay="0"/>
                                          </p:stCondLst>
                                        </p:cTn>
                                        <p:tgtEl>
                                          <p:spTgt spid="934"/>
                                        </p:tgtEl>
                                        <p:attrNameLst>
                                          <p:attrName>style.visibility</p:attrName>
                                        </p:attrNameLst>
                                      </p:cBhvr>
                                      <p:to>
                                        <p:strVal val="hidden"/>
                                      </p:to>
                                    </p:set>
                                  </p:childTnLst>
                                </p:cTn>
                              </p:par>
                              <p:par>
                                <p:cTn id="6528" presetID="1" presetClass="entr" presetSubtype="0" fill="hold" grpId="3" nodeType="withEffect">
                                  <p:stCondLst>
                                    <p:cond delay="0"/>
                                  </p:stCondLst>
                                  <p:childTnLst>
                                    <p:set>
                                      <p:cBhvr>
                                        <p:cTn id="6529" dur="1" fill="hold">
                                          <p:stCondLst>
                                            <p:cond delay="0"/>
                                          </p:stCondLst>
                                        </p:cTn>
                                        <p:tgtEl>
                                          <p:spTgt spid="835"/>
                                        </p:tgtEl>
                                        <p:attrNameLst>
                                          <p:attrName>style.visibility</p:attrName>
                                        </p:attrNameLst>
                                      </p:cBhvr>
                                      <p:to>
                                        <p:strVal val="visible"/>
                                      </p:to>
                                    </p:set>
                                  </p:childTnLst>
                                </p:cTn>
                              </p:par>
                              <p:par>
                                <p:cTn id="6530" presetID="1" presetClass="exit" presetSubtype="0" fill="hold" grpId="5" nodeType="withEffect">
                                  <p:stCondLst>
                                    <p:cond delay="0"/>
                                  </p:stCondLst>
                                  <p:childTnLst>
                                    <p:set>
                                      <p:cBhvr>
                                        <p:cTn id="6531" dur="1" fill="hold">
                                          <p:stCondLst>
                                            <p:cond delay="0"/>
                                          </p:stCondLst>
                                        </p:cTn>
                                        <p:tgtEl>
                                          <p:spTgt spid="735"/>
                                        </p:tgtEl>
                                        <p:attrNameLst>
                                          <p:attrName>style.visibility</p:attrName>
                                        </p:attrNameLst>
                                      </p:cBhvr>
                                      <p:to>
                                        <p:strVal val="hidden"/>
                                      </p:to>
                                    </p:set>
                                  </p:childTnLst>
                                </p:cTn>
                              </p:par>
                              <p:par>
                                <p:cTn id="6532" presetID="1" presetClass="exit" presetSubtype="0" fill="hold" grpId="5" nodeType="withEffect">
                                  <p:stCondLst>
                                    <p:cond delay="0"/>
                                  </p:stCondLst>
                                  <p:childTnLst>
                                    <p:set>
                                      <p:cBhvr>
                                        <p:cTn id="6533" dur="1" fill="hold">
                                          <p:stCondLst>
                                            <p:cond delay="0"/>
                                          </p:stCondLst>
                                        </p:cTn>
                                        <p:tgtEl>
                                          <p:spTgt spid="736"/>
                                        </p:tgtEl>
                                        <p:attrNameLst>
                                          <p:attrName>style.visibility</p:attrName>
                                        </p:attrNameLst>
                                      </p:cBhvr>
                                      <p:to>
                                        <p:strVal val="hidden"/>
                                      </p:to>
                                    </p:set>
                                  </p:childTnLst>
                                </p:cTn>
                              </p:par>
                              <p:par>
                                <p:cTn id="6534" presetID="1" presetClass="exit" presetSubtype="0" fill="hold" grpId="5" nodeType="withEffect">
                                  <p:stCondLst>
                                    <p:cond delay="0"/>
                                  </p:stCondLst>
                                  <p:childTnLst>
                                    <p:set>
                                      <p:cBhvr>
                                        <p:cTn id="6535" dur="1" fill="hold">
                                          <p:stCondLst>
                                            <p:cond delay="0"/>
                                          </p:stCondLst>
                                        </p:cTn>
                                        <p:tgtEl>
                                          <p:spTgt spid="738"/>
                                        </p:tgtEl>
                                        <p:attrNameLst>
                                          <p:attrName>style.visibility</p:attrName>
                                        </p:attrNameLst>
                                      </p:cBhvr>
                                      <p:to>
                                        <p:strVal val="hidden"/>
                                      </p:to>
                                    </p:set>
                                  </p:childTnLst>
                                </p:cTn>
                              </p:par>
                              <p:par>
                                <p:cTn id="6536" presetID="1" presetClass="exit" presetSubtype="0" fill="hold" grpId="5" nodeType="withEffect">
                                  <p:stCondLst>
                                    <p:cond delay="0"/>
                                  </p:stCondLst>
                                  <p:childTnLst>
                                    <p:set>
                                      <p:cBhvr>
                                        <p:cTn id="6537" dur="1" fill="hold">
                                          <p:stCondLst>
                                            <p:cond delay="0"/>
                                          </p:stCondLst>
                                        </p:cTn>
                                        <p:tgtEl>
                                          <p:spTgt spid="737"/>
                                        </p:tgtEl>
                                        <p:attrNameLst>
                                          <p:attrName>style.visibility</p:attrName>
                                        </p:attrNameLst>
                                      </p:cBhvr>
                                      <p:to>
                                        <p:strVal val="hidden"/>
                                      </p:to>
                                    </p:set>
                                  </p:childTnLst>
                                </p:cTn>
                              </p:par>
                              <p:par>
                                <p:cTn id="6538" presetID="1" presetClass="exit" presetSubtype="0" fill="hold" grpId="5" nodeType="withEffect">
                                  <p:stCondLst>
                                    <p:cond delay="0"/>
                                  </p:stCondLst>
                                  <p:childTnLst>
                                    <p:set>
                                      <p:cBhvr>
                                        <p:cTn id="6539" dur="1" fill="hold">
                                          <p:stCondLst>
                                            <p:cond delay="0"/>
                                          </p:stCondLst>
                                        </p:cTn>
                                        <p:tgtEl>
                                          <p:spTgt spid="740"/>
                                        </p:tgtEl>
                                        <p:attrNameLst>
                                          <p:attrName>style.visibility</p:attrName>
                                        </p:attrNameLst>
                                      </p:cBhvr>
                                      <p:to>
                                        <p:strVal val="hidden"/>
                                      </p:to>
                                    </p:set>
                                  </p:childTnLst>
                                </p:cTn>
                              </p:par>
                              <p:par>
                                <p:cTn id="6540" presetID="1" presetClass="exit" presetSubtype="0" fill="hold" grpId="5" nodeType="withEffect">
                                  <p:stCondLst>
                                    <p:cond delay="0"/>
                                  </p:stCondLst>
                                  <p:childTnLst>
                                    <p:set>
                                      <p:cBhvr>
                                        <p:cTn id="6541" dur="1" fill="hold">
                                          <p:stCondLst>
                                            <p:cond delay="0"/>
                                          </p:stCondLst>
                                        </p:cTn>
                                        <p:tgtEl>
                                          <p:spTgt spid="739"/>
                                        </p:tgtEl>
                                        <p:attrNameLst>
                                          <p:attrName>style.visibility</p:attrName>
                                        </p:attrNameLst>
                                      </p:cBhvr>
                                      <p:to>
                                        <p:strVal val="hidden"/>
                                      </p:to>
                                    </p:set>
                                  </p:childTnLst>
                                </p:cTn>
                              </p:par>
                              <p:par>
                                <p:cTn id="6542" presetID="1" presetClass="exit" presetSubtype="0" fill="hold" grpId="5" nodeType="withEffect">
                                  <p:stCondLst>
                                    <p:cond delay="0"/>
                                  </p:stCondLst>
                                  <p:childTnLst>
                                    <p:set>
                                      <p:cBhvr>
                                        <p:cTn id="6543" dur="1" fill="hold">
                                          <p:stCondLst>
                                            <p:cond delay="0"/>
                                          </p:stCondLst>
                                        </p:cTn>
                                        <p:tgtEl>
                                          <p:spTgt spid="742"/>
                                        </p:tgtEl>
                                        <p:attrNameLst>
                                          <p:attrName>style.visibility</p:attrName>
                                        </p:attrNameLst>
                                      </p:cBhvr>
                                      <p:to>
                                        <p:strVal val="hidden"/>
                                      </p:to>
                                    </p:set>
                                  </p:childTnLst>
                                </p:cTn>
                              </p:par>
                              <p:par>
                                <p:cTn id="6544" presetID="1" presetClass="exit" presetSubtype="0" fill="hold" grpId="5" nodeType="withEffect">
                                  <p:stCondLst>
                                    <p:cond delay="0"/>
                                  </p:stCondLst>
                                  <p:childTnLst>
                                    <p:set>
                                      <p:cBhvr>
                                        <p:cTn id="6545" dur="1" fill="hold">
                                          <p:stCondLst>
                                            <p:cond delay="0"/>
                                          </p:stCondLst>
                                        </p:cTn>
                                        <p:tgtEl>
                                          <p:spTgt spid="741"/>
                                        </p:tgtEl>
                                        <p:attrNameLst>
                                          <p:attrName>style.visibility</p:attrName>
                                        </p:attrNameLst>
                                      </p:cBhvr>
                                      <p:to>
                                        <p:strVal val="hidden"/>
                                      </p:to>
                                    </p:set>
                                  </p:childTnLst>
                                </p:cTn>
                              </p:par>
                              <p:par>
                                <p:cTn id="6546" presetID="1" presetClass="exit" presetSubtype="0" fill="hold" grpId="5" nodeType="withEffect">
                                  <p:stCondLst>
                                    <p:cond delay="0"/>
                                  </p:stCondLst>
                                  <p:childTnLst>
                                    <p:set>
                                      <p:cBhvr>
                                        <p:cTn id="6547" dur="1" fill="hold">
                                          <p:stCondLst>
                                            <p:cond delay="0"/>
                                          </p:stCondLst>
                                        </p:cTn>
                                        <p:tgtEl>
                                          <p:spTgt spid="744"/>
                                        </p:tgtEl>
                                        <p:attrNameLst>
                                          <p:attrName>style.visibility</p:attrName>
                                        </p:attrNameLst>
                                      </p:cBhvr>
                                      <p:to>
                                        <p:strVal val="hidden"/>
                                      </p:to>
                                    </p:set>
                                  </p:childTnLst>
                                </p:cTn>
                              </p:par>
                              <p:par>
                                <p:cTn id="6548" presetID="1" presetClass="exit" presetSubtype="0" fill="hold" grpId="5" nodeType="withEffect">
                                  <p:stCondLst>
                                    <p:cond delay="0"/>
                                  </p:stCondLst>
                                  <p:childTnLst>
                                    <p:set>
                                      <p:cBhvr>
                                        <p:cTn id="6549" dur="1" fill="hold">
                                          <p:stCondLst>
                                            <p:cond delay="0"/>
                                          </p:stCondLst>
                                        </p:cTn>
                                        <p:tgtEl>
                                          <p:spTgt spid="743"/>
                                        </p:tgtEl>
                                        <p:attrNameLst>
                                          <p:attrName>style.visibility</p:attrName>
                                        </p:attrNameLst>
                                      </p:cBhvr>
                                      <p:to>
                                        <p:strVal val="hidden"/>
                                      </p:to>
                                    </p:set>
                                  </p:childTnLst>
                                </p:cTn>
                              </p:par>
                              <p:par>
                                <p:cTn id="6550" presetID="1" presetClass="exit" presetSubtype="0" fill="hold" grpId="5" nodeType="withEffect">
                                  <p:stCondLst>
                                    <p:cond delay="0"/>
                                  </p:stCondLst>
                                  <p:childTnLst>
                                    <p:set>
                                      <p:cBhvr>
                                        <p:cTn id="6551" dur="1" fill="hold">
                                          <p:stCondLst>
                                            <p:cond delay="0"/>
                                          </p:stCondLst>
                                        </p:cTn>
                                        <p:tgtEl>
                                          <p:spTgt spid="746"/>
                                        </p:tgtEl>
                                        <p:attrNameLst>
                                          <p:attrName>style.visibility</p:attrName>
                                        </p:attrNameLst>
                                      </p:cBhvr>
                                      <p:to>
                                        <p:strVal val="hidden"/>
                                      </p:to>
                                    </p:set>
                                  </p:childTnLst>
                                </p:cTn>
                              </p:par>
                              <p:par>
                                <p:cTn id="6552" presetID="1" presetClass="exit" presetSubtype="0" fill="hold" grpId="5" nodeType="withEffect">
                                  <p:stCondLst>
                                    <p:cond delay="0"/>
                                  </p:stCondLst>
                                  <p:childTnLst>
                                    <p:set>
                                      <p:cBhvr>
                                        <p:cTn id="6553" dur="1" fill="hold">
                                          <p:stCondLst>
                                            <p:cond delay="0"/>
                                          </p:stCondLst>
                                        </p:cTn>
                                        <p:tgtEl>
                                          <p:spTgt spid="745"/>
                                        </p:tgtEl>
                                        <p:attrNameLst>
                                          <p:attrName>style.visibility</p:attrName>
                                        </p:attrNameLst>
                                      </p:cBhvr>
                                      <p:to>
                                        <p:strVal val="hidden"/>
                                      </p:to>
                                    </p:set>
                                  </p:childTnLst>
                                </p:cTn>
                              </p:par>
                              <p:par>
                                <p:cTn id="6554" presetID="1" presetClass="exit" presetSubtype="0" fill="hold" grpId="5" nodeType="withEffect">
                                  <p:stCondLst>
                                    <p:cond delay="0"/>
                                  </p:stCondLst>
                                  <p:childTnLst>
                                    <p:set>
                                      <p:cBhvr>
                                        <p:cTn id="6555" dur="1" fill="hold">
                                          <p:stCondLst>
                                            <p:cond delay="0"/>
                                          </p:stCondLst>
                                        </p:cTn>
                                        <p:tgtEl>
                                          <p:spTgt spid="748"/>
                                        </p:tgtEl>
                                        <p:attrNameLst>
                                          <p:attrName>style.visibility</p:attrName>
                                        </p:attrNameLst>
                                      </p:cBhvr>
                                      <p:to>
                                        <p:strVal val="hidden"/>
                                      </p:to>
                                    </p:set>
                                  </p:childTnLst>
                                </p:cTn>
                              </p:par>
                              <p:par>
                                <p:cTn id="6556" presetID="1" presetClass="exit" presetSubtype="0" fill="hold" grpId="5" nodeType="withEffect">
                                  <p:stCondLst>
                                    <p:cond delay="0"/>
                                  </p:stCondLst>
                                  <p:childTnLst>
                                    <p:set>
                                      <p:cBhvr>
                                        <p:cTn id="6557" dur="1" fill="hold">
                                          <p:stCondLst>
                                            <p:cond delay="0"/>
                                          </p:stCondLst>
                                        </p:cTn>
                                        <p:tgtEl>
                                          <p:spTgt spid="747"/>
                                        </p:tgtEl>
                                        <p:attrNameLst>
                                          <p:attrName>style.visibility</p:attrName>
                                        </p:attrNameLst>
                                      </p:cBhvr>
                                      <p:to>
                                        <p:strVal val="hidden"/>
                                      </p:to>
                                    </p:set>
                                  </p:childTnLst>
                                </p:cTn>
                              </p:par>
                              <p:par>
                                <p:cTn id="6558" presetID="1" presetClass="exit" presetSubtype="0" fill="hold" grpId="5" nodeType="withEffect">
                                  <p:stCondLst>
                                    <p:cond delay="0"/>
                                  </p:stCondLst>
                                  <p:childTnLst>
                                    <p:set>
                                      <p:cBhvr>
                                        <p:cTn id="6559" dur="1" fill="hold">
                                          <p:stCondLst>
                                            <p:cond delay="0"/>
                                          </p:stCondLst>
                                        </p:cTn>
                                        <p:tgtEl>
                                          <p:spTgt spid="750"/>
                                        </p:tgtEl>
                                        <p:attrNameLst>
                                          <p:attrName>style.visibility</p:attrName>
                                        </p:attrNameLst>
                                      </p:cBhvr>
                                      <p:to>
                                        <p:strVal val="hidden"/>
                                      </p:to>
                                    </p:set>
                                  </p:childTnLst>
                                </p:cTn>
                              </p:par>
                              <p:par>
                                <p:cTn id="6560" presetID="1" presetClass="exit" presetSubtype="0" fill="hold" grpId="5" nodeType="withEffect">
                                  <p:stCondLst>
                                    <p:cond delay="0"/>
                                  </p:stCondLst>
                                  <p:childTnLst>
                                    <p:set>
                                      <p:cBhvr>
                                        <p:cTn id="6561" dur="1" fill="hold">
                                          <p:stCondLst>
                                            <p:cond delay="0"/>
                                          </p:stCondLst>
                                        </p:cTn>
                                        <p:tgtEl>
                                          <p:spTgt spid="749"/>
                                        </p:tgtEl>
                                        <p:attrNameLst>
                                          <p:attrName>style.visibility</p:attrName>
                                        </p:attrNameLst>
                                      </p:cBhvr>
                                      <p:to>
                                        <p:strVal val="hidden"/>
                                      </p:to>
                                    </p:set>
                                  </p:childTnLst>
                                </p:cTn>
                              </p:par>
                              <p:par>
                                <p:cTn id="6562" presetID="1" presetClass="exit" presetSubtype="0" fill="hold" grpId="5" nodeType="withEffect">
                                  <p:stCondLst>
                                    <p:cond delay="0"/>
                                  </p:stCondLst>
                                  <p:childTnLst>
                                    <p:set>
                                      <p:cBhvr>
                                        <p:cTn id="6563" dur="1" fill="hold">
                                          <p:stCondLst>
                                            <p:cond delay="0"/>
                                          </p:stCondLst>
                                        </p:cTn>
                                        <p:tgtEl>
                                          <p:spTgt spid="752"/>
                                        </p:tgtEl>
                                        <p:attrNameLst>
                                          <p:attrName>style.visibility</p:attrName>
                                        </p:attrNameLst>
                                      </p:cBhvr>
                                      <p:to>
                                        <p:strVal val="hidden"/>
                                      </p:to>
                                    </p:set>
                                  </p:childTnLst>
                                </p:cTn>
                              </p:par>
                              <p:par>
                                <p:cTn id="6564" presetID="1" presetClass="exit" presetSubtype="0" fill="hold" grpId="5" nodeType="withEffect">
                                  <p:stCondLst>
                                    <p:cond delay="0"/>
                                  </p:stCondLst>
                                  <p:childTnLst>
                                    <p:set>
                                      <p:cBhvr>
                                        <p:cTn id="6565" dur="1" fill="hold">
                                          <p:stCondLst>
                                            <p:cond delay="0"/>
                                          </p:stCondLst>
                                        </p:cTn>
                                        <p:tgtEl>
                                          <p:spTgt spid="751"/>
                                        </p:tgtEl>
                                        <p:attrNameLst>
                                          <p:attrName>style.visibility</p:attrName>
                                        </p:attrNameLst>
                                      </p:cBhvr>
                                      <p:to>
                                        <p:strVal val="hidden"/>
                                      </p:to>
                                    </p:set>
                                  </p:childTnLst>
                                </p:cTn>
                              </p:par>
                              <p:par>
                                <p:cTn id="6566" presetID="1" presetClass="exit" presetSubtype="0" fill="hold" grpId="5" nodeType="withEffect">
                                  <p:stCondLst>
                                    <p:cond delay="0"/>
                                  </p:stCondLst>
                                  <p:childTnLst>
                                    <p:set>
                                      <p:cBhvr>
                                        <p:cTn id="6567" dur="1" fill="hold">
                                          <p:stCondLst>
                                            <p:cond delay="0"/>
                                          </p:stCondLst>
                                        </p:cTn>
                                        <p:tgtEl>
                                          <p:spTgt spid="754"/>
                                        </p:tgtEl>
                                        <p:attrNameLst>
                                          <p:attrName>style.visibility</p:attrName>
                                        </p:attrNameLst>
                                      </p:cBhvr>
                                      <p:to>
                                        <p:strVal val="hidden"/>
                                      </p:to>
                                    </p:set>
                                  </p:childTnLst>
                                </p:cTn>
                              </p:par>
                              <p:par>
                                <p:cTn id="6568" presetID="1" presetClass="exit" presetSubtype="0" fill="hold" grpId="5" nodeType="withEffect">
                                  <p:stCondLst>
                                    <p:cond delay="0"/>
                                  </p:stCondLst>
                                  <p:childTnLst>
                                    <p:set>
                                      <p:cBhvr>
                                        <p:cTn id="6569" dur="1" fill="hold">
                                          <p:stCondLst>
                                            <p:cond delay="0"/>
                                          </p:stCondLst>
                                        </p:cTn>
                                        <p:tgtEl>
                                          <p:spTgt spid="753"/>
                                        </p:tgtEl>
                                        <p:attrNameLst>
                                          <p:attrName>style.visibility</p:attrName>
                                        </p:attrNameLst>
                                      </p:cBhvr>
                                      <p:to>
                                        <p:strVal val="hidden"/>
                                      </p:to>
                                    </p:set>
                                  </p:childTnLst>
                                </p:cTn>
                              </p:par>
                              <p:par>
                                <p:cTn id="6570" presetID="1" presetClass="exit" presetSubtype="0" fill="hold" grpId="5" nodeType="withEffect">
                                  <p:stCondLst>
                                    <p:cond delay="0"/>
                                  </p:stCondLst>
                                  <p:childTnLst>
                                    <p:set>
                                      <p:cBhvr>
                                        <p:cTn id="6571" dur="1" fill="hold">
                                          <p:stCondLst>
                                            <p:cond delay="0"/>
                                          </p:stCondLst>
                                        </p:cTn>
                                        <p:tgtEl>
                                          <p:spTgt spid="755"/>
                                        </p:tgtEl>
                                        <p:attrNameLst>
                                          <p:attrName>style.visibility</p:attrName>
                                        </p:attrNameLst>
                                      </p:cBhvr>
                                      <p:to>
                                        <p:strVal val="hidden"/>
                                      </p:to>
                                    </p:set>
                                  </p:childTnLst>
                                </p:cTn>
                              </p:par>
                              <p:par>
                                <p:cTn id="6572" presetID="1" presetClass="exit" presetSubtype="0" fill="hold" grpId="5" nodeType="withEffect">
                                  <p:stCondLst>
                                    <p:cond delay="0"/>
                                  </p:stCondLst>
                                  <p:childTnLst>
                                    <p:set>
                                      <p:cBhvr>
                                        <p:cTn id="6573" dur="1" fill="hold">
                                          <p:stCondLst>
                                            <p:cond delay="0"/>
                                          </p:stCondLst>
                                        </p:cTn>
                                        <p:tgtEl>
                                          <p:spTgt spid="756"/>
                                        </p:tgtEl>
                                        <p:attrNameLst>
                                          <p:attrName>style.visibility</p:attrName>
                                        </p:attrNameLst>
                                      </p:cBhvr>
                                      <p:to>
                                        <p:strVal val="hidden"/>
                                      </p:to>
                                    </p:set>
                                  </p:childTnLst>
                                </p:cTn>
                              </p:par>
                              <p:par>
                                <p:cTn id="6574" presetID="1" presetClass="exit" presetSubtype="0" fill="hold" grpId="5" nodeType="withEffect">
                                  <p:stCondLst>
                                    <p:cond delay="0"/>
                                  </p:stCondLst>
                                  <p:childTnLst>
                                    <p:set>
                                      <p:cBhvr>
                                        <p:cTn id="6575" dur="1" fill="hold">
                                          <p:stCondLst>
                                            <p:cond delay="0"/>
                                          </p:stCondLst>
                                        </p:cTn>
                                        <p:tgtEl>
                                          <p:spTgt spid="758"/>
                                        </p:tgtEl>
                                        <p:attrNameLst>
                                          <p:attrName>style.visibility</p:attrName>
                                        </p:attrNameLst>
                                      </p:cBhvr>
                                      <p:to>
                                        <p:strVal val="hidden"/>
                                      </p:to>
                                    </p:set>
                                  </p:childTnLst>
                                </p:cTn>
                              </p:par>
                              <p:par>
                                <p:cTn id="6576" presetID="1" presetClass="exit" presetSubtype="0" fill="hold" grpId="5" nodeType="withEffect">
                                  <p:stCondLst>
                                    <p:cond delay="0"/>
                                  </p:stCondLst>
                                  <p:childTnLst>
                                    <p:set>
                                      <p:cBhvr>
                                        <p:cTn id="6577" dur="1" fill="hold">
                                          <p:stCondLst>
                                            <p:cond delay="0"/>
                                          </p:stCondLst>
                                        </p:cTn>
                                        <p:tgtEl>
                                          <p:spTgt spid="757"/>
                                        </p:tgtEl>
                                        <p:attrNameLst>
                                          <p:attrName>style.visibility</p:attrName>
                                        </p:attrNameLst>
                                      </p:cBhvr>
                                      <p:to>
                                        <p:strVal val="hidden"/>
                                      </p:to>
                                    </p:set>
                                  </p:childTnLst>
                                </p:cTn>
                              </p:par>
                              <p:par>
                                <p:cTn id="6578" presetID="1" presetClass="exit" presetSubtype="0" fill="hold" grpId="5" nodeType="withEffect">
                                  <p:stCondLst>
                                    <p:cond delay="0"/>
                                  </p:stCondLst>
                                  <p:childTnLst>
                                    <p:set>
                                      <p:cBhvr>
                                        <p:cTn id="6579" dur="1" fill="hold">
                                          <p:stCondLst>
                                            <p:cond delay="0"/>
                                          </p:stCondLst>
                                        </p:cTn>
                                        <p:tgtEl>
                                          <p:spTgt spid="760"/>
                                        </p:tgtEl>
                                        <p:attrNameLst>
                                          <p:attrName>style.visibility</p:attrName>
                                        </p:attrNameLst>
                                      </p:cBhvr>
                                      <p:to>
                                        <p:strVal val="hidden"/>
                                      </p:to>
                                    </p:set>
                                  </p:childTnLst>
                                </p:cTn>
                              </p:par>
                              <p:par>
                                <p:cTn id="6580" presetID="1" presetClass="exit" presetSubtype="0" fill="hold" grpId="5" nodeType="withEffect">
                                  <p:stCondLst>
                                    <p:cond delay="0"/>
                                  </p:stCondLst>
                                  <p:childTnLst>
                                    <p:set>
                                      <p:cBhvr>
                                        <p:cTn id="6581" dur="1" fill="hold">
                                          <p:stCondLst>
                                            <p:cond delay="0"/>
                                          </p:stCondLst>
                                        </p:cTn>
                                        <p:tgtEl>
                                          <p:spTgt spid="759"/>
                                        </p:tgtEl>
                                        <p:attrNameLst>
                                          <p:attrName>style.visibility</p:attrName>
                                        </p:attrNameLst>
                                      </p:cBhvr>
                                      <p:to>
                                        <p:strVal val="hidden"/>
                                      </p:to>
                                    </p:set>
                                  </p:childTnLst>
                                </p:cTn>
                              </p:par>
                              <p:par>
                                <p:cTn id="6582" presetID="1" presetClass="exit" presetSubtype="0" fill="hold" grpId="5" nodeType="withEffect">
                                  <p:stCondLst>
                                    <p:cond delay="0"/>
                                  </p:stCondLst>
                                  <p:childTnLst>
                                    <p:set>
                                      <p:cBhvr>
                                        <p:cTn id="6583" dur="1" fill="hold">
                                          <p:stCondLst>
                                            <p:cond delay="0"/>
                                          </p:stCondLst>
                                        </p:cTn>
                                        <p:tgtEl>
                                          <p:spTgt spid="762"/>
                                        </p:tgtEl>
                                        <p:attrNameLst>
                                          <p:attrName>style.visibility</p:attrName>
                                        </p:attrNameLst>
                                      </p:cBhvr>
                                      <p:to>
                                        <p:strVal val="hidden"/>
                                      </p:to>
                                    </p:set>
                                  </p:childTnLst>
                                </p:cTn>
                              </p:par>
                              <p:par>
                                <p:cTn id="6584" presetID="1" presetClass="exit" presetSubtype="0" fill="hold" grpId="5" nodeType="withEffect">
                                  <p:stCondLst>
                                    <p:cond delay="0"/>
                                  </p:stCondLst>
                                  <p:childTnLst>
                                    <p:set>
                                      <p:cBhvr>
                                        <p:cTn id="6585" dur="1" fill="hold">
                                          <p:stCondLst>
                                            <p:cond delay="0"/>
                                          </p:stCondLst>
                                        </p:cTn>
                                        <p:tgtEl>
                                          <p:spTgt spid="761"/>
                                        </p:tgtEl>
                                        <p:attrNameLst>
                                          <p:attrName>style.visibility</p:attrName>
                                        </p:attrNameLst>
                                      </p:cBhvr>
                                      <p:to>
                                        <p:strVal val="hidden"/>
                                      </p:to>
                                    </p:set>
                                  </p:childTnLst>
                                </p:cTn>
                              </p:par>
                              <p:par>
                                <p:cTn id="6586" presetID="1" presetClass="exit" presetSubtype="0" fill="hold" grpId="5" nodeType="withEffect">
                                  <p:stCondLst>
                                    <p:cond delay="0"/>
                                  </p:stCondLst>
                                  <p:childTnLst>
                                    <p:set>
                                      <p:cBhvr>
                                        <p:cTn id="6587" dur="1" fill="hold">
                                          <p:stCondLst>
                                            <p:cond delay="0"/>
                                          </p:stCondLst>
                                        </p:cTn>
                                        <p:tgtEl>
                                          <p:spTgt spid="764"/>
                                        </p:tgtEl>
                                        <p:attrNameLst>
                                          <p:attrName>style.visibility</p:attrName>
                                        </p:attrNameLst>
                                      </p:cBhvr>
                                      <p:to>
                                        <p:strVal val="hidden"/>
                                      </p:to>
                                    </p:set>
                                  </p:childTnLst>
                                </p:cTn>
                              </p:par>
                              <p:par>
                                <p:cTn id="6588" presetID="1" presetClass="exit" presetSubtype="0" fill="hold" grpId="5" nodeType="withEffect">
                                  <p:stCondLst>
                                    <p:cond delay="0"/>
                                  </p:stCondLst>
                                  <p:childTnLst>
                                    <p:set>
                                      <p:cBhvr>
                                        <p:cTn id="6589" dur="1" fill="hold">
                                          <p:stCondLst>
                                            <p:cond delay="0"/>
                                          </p:stCondLst>
                                        </p:cTn>
                                        <p:tgtEl>
                                          <p:spTgt spid="763"/>
                                        </p:tgtEl>
                                        <p:attrNameLst>
                                          <p:attrName>style.visibility</p:attrName>
                                        </p:attrNameLst>
                                      </p:cBhvr>
                                      <p:to>
                                        <p:strVal val="hidden"/>
                                      </p:to>
                                    </p:set>
                                  </p:childTnLst>
                                </p:cTn>
                              </p:par>
                              <p:par>
                                <p:cTn id="6590" presetID="1" presetClass="exit" presetSubtype="0" fill="hold" grpId="5" nodeType="withEffect">
                                  <p:stCondLst>
                                    <p:cond delay="0"/>
                                  </p:stCondLst>
                                  <p:childTnLst>
                                    <p:set>
                                      <p:cBhvr>
                                        <p:cTn id="6591" dur="1" fill="hold">
                                          <p:stCondLst>
                                            <p:cond delay="0"/>
                                          </p:stCondLst>
                                        </p:cTn>
                                        <p:tgtEl>
                                          <p:spTgt spid="766"/>
                                        </p:tgtEl>
                                        <p:attrNameLst>
                                          <p:attrName>style.visibility</p:attrName>
                                        </p:attrNameLst>
                                      </p:cBhvr>
                                      <p:to>
                                        <p:strVal val="hidden"/>
                                      </p:to>
                                    </p:set>
                                  </p:childTnLst>
                                </p:cTn>
                              </p:par>
                              <p:par>
                                <p:cTn id="6592" presetID="1" presetClass="exit" presetSubtype="0" fill="hold" grpId="5" nodeType="withEffect">
                                  <p:stCondLst>
                                    <p:cond delay="0"/>
                                  </p:stCondLst>
                                  <p:childTnLst>
                                    <p:set>
                                      <p:cBhvr>
                                        <p:cTn id="6593" dur="1" fill="hold">
                                          <p:stCondLst>
                                            <p:cond delay="0"/>
                                          </p:stCondLst>
                                        </p:cTn>
                                        <p:tgtEl>
                                          <p:spTgt spid="765"/>
                                        </p:tgtEl>
                                        <p:attrNameLst>
                                          <p:attrName>style.visibility</p:attrName>
                                        </p:attrNameLst>
                                      </p:cBhvr>
                                      <p:to>
                                        <p:strVal val="hidden"/>
                                      </p:to>
                                    </p:set>
                                  </p:childTnLst>
                                </p:cTn>
                              </p:par>
                              <p:par>
                                <p:cTn id="6594" presetID="1" presetClass="exit" presetSubtype="0" fill="hold" grpId="5" nodeType="withEffect">
                                  <p:stCondLst>
                                    <p:cond delay="0"/>
                                  </p:stCondLst>
                                  <p:childTnLst>
                                    <p:set>
                                      <p:cBhvr>
                                        <p:cTn id="6595" dur="1" fill="hold">
                                          <p:stCondLst>
                                            <p:cond delay="0"/>
                                          </p:stCondLst>
                                        </p:cTn>
                                        <p:tgtEl>
                                          <p:spTgt spid="768"/>
                                        </p:tgtEl>
                                        <p:attrNameLst>
                                          <p:attrName>style.visibility</p:attrName>
                                        </p:attrNameLst>
                                      </p:cBhvr>
                                      <p:to>
                                        <p:strVal val="hidden"/>
                                      </p:to>
                                    </p:set>
                                  </p:childTnLst>
                                </p:cTn>
                              </p:par>
                              <p:par>
                                <p:cTn id="6596" presetID="1" presetClass="exit" presetSubtype="0" fill="hold" grpId="5" nodeType="withEffect">
                                  <p:stCondLst>
                                    <p:cond delay="0"/>
                                  </p:stCondLst>
                                  <p:childTnLst>
                                    <p:set>
                                      <p:cBhvr>
                                        <p:cTn id="6597" dur="1" fill="hold">
                                          <p:stCondLst>
                                            <p:cond delay="0"/>
                                          </p:stCondLst>
                                        </p:cTn>
                                        <p:tgtEl>
                                          <p:spTgt spid="767"/>
                                        </p:tgtEl>
                                        <p:attrNameLst>
                                          <p:attrName>style.visibility</p:attrName>
                                        </p:attrNameLst>
                                      </p:cBhvr>
                                      <p:to>
                                        <p:strVal val="hidden"/>
                                      </p:to>
                                    </p:set>
                                  </p:childTnLst>
                                </p:cTn>
                              </p:par>
                              <p:par>
                                <p:cTn id="6598" presetID="1" presetClass="exit" presetSubtype="0" fill="hold" grpId="5" nodeType="withEffect">
                                  <p:stCondLst>
                                    <p:cond delay="0"/>
                                  </p:stCondLst>
                                  <p:childTnLst>
                                    <p:set>
                                      <p:cBhvr>
                                        <p:cTn id="6599" dur="1" fill="hold">
                                          <p:stCondLst>
                                            <p:cond delay="0"/>
                                          </p:stCondLst>
                                        </p:cTn>
                                        <p:tgtEl>
                                          <p:spTgt spid="770"/>
                                        </p:tgtEl>
                                        <p:attrNameLst>
                                          <p:attrName>style.visibility</p:attrName>
                                        </p:attrNameLst>
                                      </p:cBhvr>
                                      <p:to>
                                        <p:strVal val="hidden"/>
                                      </p:to>
                                    </p:set>
                                  </p:childTnLst>
                                </p:cTn>
                              </p:par>
                              <p:par>
                                <p:cTn id="6600" presetID="1" presetClass="exit" presetSubtype="0" fill="hold" grpId="5" nodeType="withEffect">
                                  <p:stCondLst>
                                    <p:cond delay="0"/>
                                  </p:stCondLst>
                                  <p:childTnLst>
                                    <p:set>
                                      <p:cBhvr>
                                        <p:cTn id="6601" dur="1" fill="hold">
                                          <p:stCondLst>
                                            <p:cond delay="0"/>
                                          </p:stCondLst>
                                        </p:cTn>
                                        <p:tgtEl>
                                          <p:spTgt spid="769"/>
                                        </p:tgtEl>
                                        <p:attrNameLst>
                                          <p:attrName>style.visibility</p:attrName>
                                        </p:attrNameLst>
                                      </p:cBhvr>
                                      <p:to>
                                        <p:strVal val="hidden"/>
                                      </p:to>
                                    </p:set>
                                  </p:childTnLst>
                                </p:cTn>
                              </p:par>
                              <p:par>
                                <p:cTn id="6602" presetID="1" presetClass="exit" presetSubtype="0" fill="hold" grpId="5" nodeType="withEffect">
                                  <p:stCondLst>
                                    <p:cond delay="0"/>
                                  </p:stCondLst>
                                  <p:childTnLst>
                                    <p:set>
                                      <p:cBhvr>
                                        <p:cTn id="6603" dur="1" fill="hold">
                                          <p:stCondLst>
                                            <p:cond delay="0"/>
                                          </p:stCondLst>
                                        </p:cTn>
                                        <p:tgtEl>
                                          <p:spTgt spid="772"/>
                                        </p:tgtEl>
                                        <p:attrNameLst>
                                          <p:attrName>style.visibility</p:attrName>
                                        </p:attrNameLst>
                                      </p:cBhvr>
                                      <p:to>
                                        <p:strVal val="hidden"/>
                                      </p:to>
                                    </p:set>
                                  </p:childTnLst>
                                </p:cTn>
                              </p:par>
                              <p:par>
                                <p:cTn id="6604" presetID="1" presetClass="exit" presetSubtype="0" fill="hold" grpId="5" nodeType="withEffect">
                                  <p:stCondLst>
                                    <p:cond delay="0"/>
                                  </p:stCondLst>
                                  <p:childTnLst>
                                    <p:set>
                                      <p:cBhvr>
                                        <p:cTn id="6605" dur="1" fill="hold">
                                          <p:stCondLst>
                                            <p:cond delay="0"/>
                                          </p:stCondLst>
                                        </p:cTn>
                                        <p:tgtEl>
                                          <p:spTgt spid="771"/>
                                        </p:tgtEl>
                                        <p:attrNameLst>
                                          <p:attrName>style.visibility</p:attrName>
                                        </p:attrNameLst>
                                      </p:cBhvr>
                                      <p:to>
                                        <p:strVal val="hidden"/>
                                      </p:to>
                                    </p:set>
                                  </p:childTnLst>
                                </p:cTn>
                              </p:par>
                              <p:par>
                                <p:cTn id="6606" presetID="1" presetClass="exit" presetSubtype="0" fill="hold" grpId="5" nodeType="withEffect">
                                  <p:stCondLst>
                                    <p:cond delay="0"/>
                                  </p:stCondLst>
                                  <p:childTnLst>
                                    <p:set>
                                      <p:cBhvr>
                                        <p:cTn id="6607" dur="1" fill="hold">
                                          <p:stCondLst>
                                            <p:cond delay="0"/>
                                          </p:stCondLst>
                                        </p:cTn>
                                        <p:tgtEl>
                                          <p:spTgt spid="774"/>
                                        </p:tgtEl>
                                        <p:attrNameLst>
                                          <p:attrName>style.visibility</p:attrName>
                                        </p:attrNameLst>
                                      </p:cBhvr>
                                      <p:to>
                                        <p:strVal val="hidden"/>
                                      </p:to>
                                    </p:set>
                                  </p:childTnLst>
                                </p:cTn>
                              </p:par>
                              <p:par>
                                <p:cTn id="6608" presetID="1" presetClass="exit" presetSubtype="0" fill="hold" grpId="5" nodeType="withEffect">
                                  <p:stCondLst>
                                    <p:cond delay="0"/>
                                  </p:stCondLst>
                                  <p:childTnLst>
                                    <p:set>
                                      <p:cBhvr>
                                        <p:cTn id="6609" dur="1" fill="hold">
                                          <p:stCondLst>
                                            <p:cond delay="0"/>
                                          </p:stCondLst>
                                        </p:cTn>
                                        <p:tgtEl>
                                          <p:spTgt spid="773"/>
                                        </p:tgtEl>
                                        <p:attrNameLst>
                                          <p:attrName>style.visibility</p:attrName>
                                        </p:attrNameLst>
                                      </p:cBhvr>
                                      <p:to>
                                        <p:strVal val="hidden"/>
                                      </p:to>
                                    </p:set>
                                  </p:childTnLst>
                                </p:cTn>
                              </p:par>
                              <p:par>
                                <p:cTn id="6610" presetID="1" presetClass="exit" presetSubtype="0" fill="hold" grpId="5" nodeType="withEffect">
                                  <p:stCondLst>
                                    <p:cond delay="0"/>
                                  </p:stCondLst>
                                  <p:childTnLst>
                                    <p:set>
                                      <p:cBhvr>
                                        <p:cTn id="6611" dur="1" fill="hold">
                                          <p:stCondLst>
                                            <p:cond delay="0"/>
                                          </p:stCondLst>
                                        </p:cTn>
                                        <p:tgtEl>
                                          <p:spTgt spid="775"/>
                                        </p:tgtEl>
                                        <p:attrNameLst>
                                          <p:attrName>style.visibility</p:attrName>
                                        </p:attrNameLst>
                                      </p:cBhvr>
                                      <p:to>
                                        <p:strVal val="hidden"/>
                                      </p:to>
                                    </p:set>
                                  </p:childTnLst>
                                </p:cTn>
                              </p:par>
                              <p:par>
                                <p:cTn id="6612" presetID="1" presetClass="exit" presetSubtype="0" fill="hold" grpId="5" nodeType="withEffect">
                                  <p:stCondLst>
                                    <p:cond delay="0"/>
                                  </p:stCondLst>
                                  <p:childTnLst>
                                    <p:set>
                                      <p:cBhvr>
                                        <p:cTn id="6613" dur="1" fill="hold">
                                          <p:stCondLst>
                                            <p:cond delay="0"/>
                                          </p:stCondLst>
                                        </p:cTn>
                                        <p:tgtEl>
                                          <p:spTgt spid="776"/>
                                        </p:tgtEl>
                                        <p:attrNameLst>
                                          <p:attrName>style.visibility</p:attrName>
                                        </p:attrNameLst>
                                      </p:cBhvr>
                                      <p:to>
                                        <p:strVal val="hidden"/>
                                      </p:to>
                                    </p:set>
                                  </p:childTnLst>
                                </p:cTn>
                              </p:par>
                              <p:par>
                                <p:cTn id="6614" presetID="1" presetClass="exit" presetSubtype="0" fill="hold" grpId="5" nodeType="withEffect">
                                  <p:stCondLst>
                                    <p:cond delay="0"/>
                                  </p:stCondLst>
                                  <p:childTnLst>
                                    <p:set>
                                      <p:cBhvr>
                                        <p:cTn id="6615" dur="1" fill="hold">
                                          <p:stCondLst>
                                            <p:cond delay="0"/>
                                          </p:stCondLst>
                                        </p:cTn>
                                        <p:tgtEl>
                                          <p:spTgt spid="778"/>
                                        </p:tgtEl>
                                        <p:attrNameLst>
                                          <p:attrName>style.visibility</p:attrName>
                                        </p:attrNameLst>
                                      </p:cBhvr>
                                      <p:to>
                                        <p:strVal val="hidden"/>
                                      </p:to>
                                    </p:set>
                                  </p:childTnLst>
                                </p:cTn>
                              </p:par>
                              <p:par>
                                <p:cTn id="6616" presetID="1" presetClass="exit" presetSubtype="0" fill="hold" grpId="5" nodeType="withEffect">
                                  <p:stCondLst>
                                    <p:cond delay="0"/>
                                  </p:stCondLst>
                                  <p:childTnLst>
                                    <p:set>
                                      <p:cBhvr>
                                        <p:cTn id="6617" dur="1" fill="hold">
                                          <p:stCondLst>
                                            <p:cond delay="0"/>
                                          </p:stCondLst>
                                        </p:cTn>
                                        <p:tgtEl>
                                          <p:spTgt spid="777"/>
                                        </p:tgtEl>
                                        <p:attrNameLst>
                                          <p:attrName>style.visibility</p:attrName>
                                        </p:attrNameLst>
                                      </p:cBhvr>
                                      <p:to>
                                        <p:strVal val="hidden"/>
                                      </p:to>
                                    </p:set>
                                  </p:childTnLst>
                                </p:cTn>
                              </p:par>
                              <p:par>
                                <p:cTn id="6618" presetID="1" presetClass="exit" presetSubtype="0" fill="hold" grpId="5" nodeType="withEffect">
                                  <p:stCondLst>
                                    <p:cond delay="0"/>
                                  </p:stCondLst>
                                  <p:childTnLst>
                                    <p:set>
                                      <p:cBhvr>
                                        <p:cTn id="6619" dur="1" fill="hold">
                                          <p:stCondLst>
                                            <p:cond delay="0"/>
                                          </p:stCondLst>
                                        </p:cTn>
                                        <p:tgtEl>
                                          <p:spTgt spid="780"/>
                                        </p:tgtEl>
                                        <p:attrNameLst>
                                          <p:attrName>style.visibility</p:attrName>
                                        </p:attrNameLst>
                                      </p:cBhvr>
                                      <p:to>
                                        <p:strVal val="hidden"/>
                                      </p:to>
                                    </p:set>
                                  </p:childTnLst>
                                </p:cTn>
                              </p:par>
                              <p:par>
                                <p:cTn id="6620" presetID="1" presetClass="exit" presetSubtype="0" fill="hold" grpId="5" nodeType="withEffect">
                                  <p:stCondLst>
                                    <p:cond delay="0"/>
                                  </p:stCondLst>
                                  <p:childTnLst>
                                    <p:set>
                                      <p:cBhvr>
                                        <p:cTn id="6621" dur="1" fill="hold">
                                          <p:stCondLst>
                                            <p:cond delay="0"/>
                                          </p:stCondLst>
                                        </p:cTn>
                                        <p:tgtEl>
                                          <p:spTgt spid="779"/>
                                        </p:tgtEl>
                                        <p:attrNameLst>
                                          <p:attrName>style.visibility</p:attrName>
                                        </p:attrNameLst>
                                      </p:cBhvr>
                                      <p:to>
                                        <p:strVal val="hidden"/>
                                      </p:to>
                                    </p:set>
                                  </p:childTnLst>
                                </p:cTn>
                              </p:par>
                              <p:par>
                                <p:cTn id="6622" presetID="1" presetClass="exit" presetSubtype="0" fill="hold" grpId="5" nodeType="withEffect">
                                  <p:stCondLst>
                                    <p:cond delay="0"/>
                                  </p:stCondLst>
                                  <p:childTnLst>
                                    <p:set>
                                      <p:cBhvr>
                                        <p:cTn id="6623" dur="1" fill="hold">
                                          <p:stCondLst>
                                            <p:cond delay="0"/>
                                          </p:stCondLst>
                                        </p:cTn>
                                        <p:tgtEl>
                                          <p:spTgt spid="782"/>
                                        </p:tgtEl>
                                        <p:attrNameLst>
                                          <p:attrName>style.visibility</p:attrName>
                                        </p:attrNameLst>
                                      </p:cBhvr>
                                      <p:to>
                                        <p:strVal val="hidden"/>
                                      </p:to>
                                    </p:set>
                                  </p:childTnLst>
                                </p:cTn>
                              </p:par>
                              <p:par>
                                <p:cTn id="6624" presetID="1" presetClass="exit" presetSubtype="0" fill="hold" grpId="5" nodeType="withEffect">
                                  <p:stCondLst>
                                    <p:cond delay="0"/>
                                  </p:stCondLst>
                                  <p:childTnLst>
                                    <p:set>
                                      <p:cBhvr>
                                        <p:cTn id="6625" dur="1" fill="hold">
                                          <p:stCondLst>
                                            <p:cond delay="0"/>
                                          </p:stCondLst>
                                        </p:cTn>
                                        <p:tgtEl>
                                          <p:spTgt spid="781"/>
                                        </p:tgtEl>
                                        <p:attrNameLst>
                                          <p:attrName>style.visibility</p:attrName>
                                        </p:attrNameLst>
                                      </p:cBhvr>
                                      <p:to>
                                        <p:strVal val="hidden"/>
                                      </p:to>
                                    </p:set>
                                  </p:childTnLst>
                                </p:cTn>
                              </p:par>
                              <p:par>
                                <p:cTn id="6626" presetID="1" presetClass="exit" presetSubtype="0" fill="hold" grpId="5" nodeType="withEffect">
                                  <p:stCondLst>
                                    <p:cond delay="0"/>
                                  </p:stCondLst>
                                  <p:childTnLst>
                                    <p:set>
                                      <p:cBhvr>
                                        <p:cTn id="6627" dur="1" fill="hold">
                                          <p:stCondLst>
                                            <p:cond delay="0"/>
                                          </p:stCondLst>
                                        </p:cTn>
                                        <p:tgtEl>
                                          <p:spTgt spid="784"/>
                                        </p:tgtEl>
                                        <p:attrNameLst>
                                          <p:attrName>style.visibility</p:attrName>
                                        </p:attrNameLst>
                                      </p:cBhvr>
                                      <p:to>
                                        <p:strVal val="hidden"/>
                                      </p:to>
                                    </p:set>
                                  </p:childTnLst>
                                </p:cTn>
                              </p:par>
                              <p:par>
                                <p:cTn id="6628" presetID="1" presetClass="exit" presetSubtype="0" fill="hold" grpId="5" nodeType="withEffect">
                                  <p:stCondLst>
                                    <p:cond delay="0"/>
                                  </p:stCondLst>
                                  <p:childTnLst>
                                    <p:set>
                                      <p:cBhvr>
                                        <p:cTn id="6629" dur="1" fill="hold">
                                          <p:stCondLst>
                                            <p:cond delay="0"/>
                                          </p:stCondLst>
                                        </p:cTn>
                                        <p:tgtEl>
                                          <p:spTgt spid="783"/>
                                        </p:tgtEl>
                                        <p:attrNameLst>
                                          <p:attrName>style.visibility</p:attrName>
                                        </p:attrNameLst>
                                      </p:cBhvr>
                                      <p:to>
                                        <p:strVal val="hidden"/>
                                      </p:to>
                                    </p:set>
                                  </p:childTnLst>
                                </p:cTn>
                              </p:par>
                              <p:par>
                                <p:cTn id="6630" presetID="1" presetClass="exit" presetSubtype="0" fill="hold" grpId="5" nodeType="withEffect">
                                  <p:stCondLst>
                                    <p:cond delay="0"/>
                                  </p:stCondLst>
                                  <p:childTnLst>
                                    <p:set>
                                      <p:cBhvr>
                                        <p:cTn id="6631" dur="1" fill="hold">
                                          <p:stCondLst>
                                            <p:cond delay="0"/>
                                          </p:stCondLst>
                                        </p:cTn>
                                        <p:tgtEl>
                                          <p:spTgt spid="786"/>
                                        </p:tgtEl>
                                        <p:attrNameLst>
                                          <p:attrName>style.visibility</p:attrName>
                                        </p:attrNameLst>
                                      </p:cBhvr>
                                      <p:to>
                                        <p:strVal val="hidden"/>
                                      </p:to>
                                    </p:set>
                                  </p:childTnLst>
                                </p:cTn>
                              </p:par>
                              <p:par>
                                <p:cTn id="6632" presetID="1" presetClass="exit" presetSubtype="0" fill="hold" grpId="5" nodeType="withEffect">
                                  <p:stCondLst>
                                    <p:cond delay="0"/>
                                  </p:stCondLst>
                                  <p:childTnLst>
                                    <p:set>
                                      <p:cBhvr>
                                        <p:cTn id="6633" dur="1" fill="hold">
                                          <p:stCondLst>
                                            <p:cond delay="0"/>
                                          </p:stCondLst>
                                        </p:cTn>
                                        <p:tgtEl>
                                          <p:spTgt spid="785"/>
                                        </p:tgtEl>
                                        <p:attrNameLst>
                                          <p:attrName>style.visibility</p:attrName>
                                        </p:attrNameLst>
                                      </p:cBhvr>
                                      <p:to>
                                        <p:strVal val="hidden"/>
                                      </p:to>
                                    </p:set>
                                  </p:childTnLst>
                                </p:cTn>
                              </p:par>
                              <p:par>
                                <p:cTn id="6634" presetID="1" presetClass="exit" presetSubtype="0" fill="hold" grpId="5" nodeType="withEffect">
                                  <p:stCondLst>
                                    <p:cond delay="0"/>
                                  </p:stCondLst>
                                  <p:childTnLst>
                                    <p:set>
                                      <p:cBhvr>
                                        <p:cTn id="6635" dur="1" fill="hold">
                                          <p:stCondLst>
                                            <p:cond delay="0"/>
                                          </p:stCondLst>
                                        </p:cTn>
                                        <p:tgtEl>
                                          <p:spTgt spid="788"/>
                                        </p:tgtEl>
                                        <p:attrNameLst>
                                          <p:attrName>style.visibility</p:attrName>
                                        </p:attrNameLst>
                                      </p:cBhvr>
                                      <p:to>
                                        <p:strVal val="hidden"/>
                                      </p:to>
                                    </p:set>
                                  </p:childTnLst>
                                </p:cTn>
                              </p:par>
                              <p:par>
                                <p:cTn id="6636" presetID="1" presetClass="exit" presetSubtype="0" fill="hold" grpId="5" nodeType="withEffect">
                                  <p:stCondLst>
                                    <p:cond delay="0"/>
                                  </p:stCondLst>
                                  <p:childTnLst>
                                    <p:set>
                                      <p:cBhvr>
                                        <p:cTn id="6637" dur="1" fill="hold">
                                          <p:stCondLst>
                                            <p:cond delay="0"/>
                                          </p:stCondLst>
                                        </p:cTn>
                                        <p:tgtEl>
                                          <p:spTgt spid="787"/>
                                        </p:tgtEl>
                                        <p:attrNameLst>
                                          <p:attrName>style.visibility</p:attrName>
                                        </p:attrNameLst>
                                      </p:cBhvr>
                                      <p:to>
                                        <p:strVal val="hidden"/>
                                      </p:to>
                                    </p:set>
                                  </p:childTnLst>
                                </p:cTn>
                              </p:par>
                              <p:par>
                                <p:cTn id="6638" presetID="1" presetClass="exit" presetSubtype="0" fill="hold" grpId="5" nodeType="withEffect">
                                  <p:stCondLst>
                                    <p:cond delay="0"/>
                                  </p:stCondLst>
                                  <p:childTnLst>
                                    <p:set>
                                      <p:cBhvr>
                                        <p:cTn id="6639" dur="1" fill="hold">
                                          <p:stCondLst>
                                            <p:cond delay="0"/>
                                          </p:stCondLst>
                                        </p:cTn>
                                        <p:tgtEl>
                                          <p:spTgt spid="790"/>
                                        </p:tgtEl>
                                        <p:attrNameLst>
                                          <p:attrName>style.visibility</p:attrName>
                                        </p:attrNameLst>
                                      </p:cBhvr>
                                      <p:to>
                                        <p:strVal val="hidden"/>
                                      </p:to>
                                    </p:set>
                                  </p:childTnLst>
                                </p:cTn>
                              </p:par>
                              <p:par>
                                <p:cTn id="6640" presetID="1" presetClass="exit" presetSubtype="0" fill="hold" grpId="5" nodeType="withEffect">
                                  <p:stCondLst>
                                    <p:cond delay="0"/>
                                  </p:stCondLst>
                                  <p:childTnLst>
                                    <p:set>
                                      <p:cBhvr>
                                        <p:cTn id="6641" dur="1" fill="hold">
                                          <p:stCondLst>
                                            <p:cond delay="0"/>
                                          </p:stCondLst>
                                        </p:cTn>
                                        <p:tgtEl>
                                          <p:spTgt spid="789"/>
                                        </p:tgtEl>
                                        <p:attrNameLst>
                                          <p:attrName>style.visibility</p:attrName>
                                        </p:attrNameLst>
                                      </p:cBhvr>
                                      <p:to>
                                        <p:strVal val="hidden"/>
                                      </p:to>
                                    </p:set>
                                  </p:childTnLst>
                                </p:cTn>
                              </p:par>
                              <p:par>
                                <p:cTn id="6642" presetID="1" presetClass="exit" presetSubtype="0" fill="hold" grpId="5" nodeType="withEffect">
                                  <p:stCondLst>
                                    <p:cond delay="0"/>
                                  </p:stCondLst>
                                  <p:childTnLst>
                                    <p:set>
                                      <p:cBhvr>
                                        <p:cTn id="6643" dur="1" fill="hold">
                                          <p:stCondLst>
                                            <p:cond delay="0"/>
                                          </p:stCondLst>
                                        </p:cTn>
                                        <p:tgtEl>
                                          <p:spTgt spid="792"/>
                                        </p:tgtEl>
                                        <p:attrNameLst>
                                          <p:attrName>style.visibility</p:attrName>
                                        </p:attrNameLst>
                                      </p:cBhvr>
                                      <p:to>
                                        <p:strVal val="hidden"/>
                                      </p:to>
                                    </p:set>
                                  </p:childTnLst>
                                </p:cTn>
                              </p:par>
                              <p:par>
                                <p:cTn id="6644" presetID="1" presetClass="exit" presetSubtype="0" fill="hold" grpId="5" nodeType="withEffect">
                                  <p:stCondLst>
                                    <p:cond delay="0"/>
                                  </p:stCondLst>
                                  <p:childTnLst>
                                    <p:set>
                                      <p:cBhvr>
                                        <p:cTn id="6645" dur="1" fill="hold">
                                          <p:stCondLst>
                                            <p:cond delay="0"/>
                                          </p:stCondLst>
                                        </p:cTn>
                                        <p:tgtEl>
                                          <p:spTgt spid="791"/>
                                        </p:tgtEl>
                                        <p:attrNameLst>
                                          <p:attrName>style.visibility</p:attrName>
                                        </p:attrNameLst>
                                      </p:cBhvr>
                                      <p:to>
                                        <p:strVal val="hidden"/>
                                      </p:to>
                                    </p:set>
                                  </p:childTnLst>
                                </p:cTn>
                              </p:par>
                              <p:par>
                                <p:cTn id="6646" presetID="1" presetClass="exit" presetSubtype="0" fill="hold" grpId="5" nodeType="withEffect">
                                  <p:stCondLst>
                                    <p:cond delay="0"/>
                                  </p:stCondLst>
                                  <p:childTnLst>
                                    <p:set>
                                      <p:cBhvr>
                                        <p:cTn id="6647" dur="1" fill="hold">
                                          <p:stCondLst>
                                            <p:cond delay="0"/>
                                          </p:stCondLst>
                                        </p:cTn>
                                        <p:tgtEl>
                                          <p:spTgt spid="794"/>
                                        </p:tgtEl>
                                        <p:attrNameLst>
                                          <p:attrName>style.visibility</p:attrName>
                                        </p:attrNameLst>
                                      </p:cBhvr>
                                      <p:to>
                                        <p:strVal val="hidden"/>
                                      </p:to>
                                    </p:set>
                                  </p:childTnLst>
                                </p:cTn>
                              </p:par>
                              <p:par>
                                <p:cTn id="6648" presetID="1" presetClass="exit" presetSubtype="0" fill="hold" grpId="5" nodeType="withEffect">
                                  <p:stCondLst>
                                    <p:cond delay="0"/>
                                  </p:stCondLst>
                                  <p:childTnLst>
                                    <p:set>
                                      <p:cBhvr>
                                        <p:cTn id="6649" dur="1" fill="hold">
                                          <p:stCondLst>
                                            <p:cond delay="0"/>
                                          </p:stCondLst>
                                        </p:cTn>
                                        <p:tgtEl>
                                          <p:spTgt spid="793"/>
                                        </p:tgtEl>
                                        <p:attrNameLst>
                                          <p:attrName>style.visibility</p:attrName>
                                        </p:attrNameLst>
                                      </p:cBhvr>
                                      <p:to>
                                        <p:strVal val="hidden"/>
                                      </p:to>
                                    </p:set>
                                  </p:childTnLst>
                                </p:cTn>
                              </p:par>
                              <p:par>
                                <p:cTn id="6650" presetID="1" presetClass="exit" presetSubtype="0" fill="hold" grpId="5" nodeType="withEffect">
                                  <p:stCondLst>
                                    <p:cond delay="0"/>
                                  </p:stCondLst>
                                  <p:childTnLst>
                                    <p:set>
                                      <p:cBhvr>
                                        <p:cTn id="6651" dur="1" fill="hold">
                                          <p:stCondLst>
                                            <p:cond delay="0"/>
                                          </p:stCondLst>
                                        </p:cTn>
                                        <p:tgtEl>
                                          <p:spTgt spid="795"/>
                                        </p:tgtEl>
                                        <p:attrNameLst>
                                          <p:attrName>style.visibility</p:attrName>
                                        </p:attrNameLst>
                                      </p:cBhvr>
                                      <p:to>
                                        <p:strVal val="hidden"/>
                                      </p:to>
                                    </p:set>
                                  </p:childTnLst>
                                </p:cTn>
                              </p:par>
                              <p:par>
                                <p:cTn id="6652" presetID="1" presetClass="exit" presetSubtype="0" fill="hold" grpId="5" nodeType="withEffect">
                                  <p:stCondLst>
                                    <p:cond delay="0"/>
                                  </p:stCondLst>
                                  <p:childTnLst>
                                    <p:set>
                                      <p:cBhvr>
                                        <p:cTn id="6653" dur="1" fill="hold">
                                          <p:stCondLst>
                                            <p:cond delay="0"/>
                                          </p:stCondLst>
                                        </p:cTn>
                                        <p:tgtEl>
                                          <p:spTgt spid="796"/>
                                        </p:tgtEl>
                                        <p:attrNameLst>
                                          <p:attrName>style.visibility</p:attrName>
                                        </p:attrNameLst>
                                      </p:cBhvr>
                                      <p:to>
                                        <p:strVal val="hidden"/>
                                      </p:to>
                                    </p:set>
                                  </p:childTnLst>
                                </p:cTn>
                              </p:par>
                              <p:par>
                                <p:cTn id="6654" presetID="1" presetClass="exit" presetSubtype="0" fill="hold" grpId="5" nodeType="withEffect">
                                  <p:stCondLst>
                                    <p:cond delay="0"/>
                                  </p:stCondLst>
                                  <p:childTnLst>
                                    <p:set>
                                      <p:cBhvr>
                                        <p:cTn id="6655" dur="1" fill="hold">
                                          <p:stCondLst>
                                            <p:cond delay="0"/>
                                          </p:stCondLst>
                                        </p:cTn>
                                        <p:tgtEl>
                                          <p:spTgt spid="798"/>
                                        </p:tgtEl>
                                        <p:attrNameLst>
                                          <p:attrName>style.visibility</p:attrName>
                                        </p:attrNameLst>
                                      </p:cBhvr>
                                      <p:to>
                                        <p:strVal val="hidden"/>
                                      </p:to>
                                    </p:set>
                                  </p:childTnLst>
                                </p:cTn>
                              </p:par>
                              <p:par>
                                <p:cTn id="6656" presetID="1" presetClass="exit" presetSubtype="0" fill="hold" grpId="5" nodeType="withEffect">
                                  <p:stCondLst>
                                    <p:cond delay="0"/>
                                  </p:stCondLst>
                                  <p:childTnLst>
                                    <p:set>
                                      <p:cBhvr>
                                        <p:cTn id="6657" dur="1" fill="hold">
                                          <p:stCondLst>
                                            <p:cond delay="0"/>
                                          </p:stCondLst>
                                        </p:cTn>
                                        <p:tgtEl>
                                          <p:spTgt spid="797"/>
                                        </p:tgtEl>
                                        <p:attrNameLst>
                                          <p:attrName>style.visibility</p:attrName>
                                        </p:attrNameLst>
                                      </p:cBhvr>
                                      <p:to>
                                        <p:strVal val="hidden"/>
                                      </p:to>
                                    </p:set>
                                  </p:childTnLst>
                                </p:cTn>
                              </p:par>
                              <p:par>
                                <p:cTn id="6658" presetID="1" presetClass="exit" presetSubtype="0" fill="hold" grpId="5" nodeType="withEffect">
                                  <p:stCondLst>
                                    <p:cond delay="0"/>
                                  </p:stCondLst>
                                  <p:childTnLst>
                                    <p:set>
                                      <p:cBhvr>
                                        <p:cTn id="6659" dur="1" fill="hold">
                                          <p:stCondLst>
                                            <p:cond delay="0"/>
                                          </p:stCondLst>
                                        </p:cTn>
                                        <p:tgtEl>
                                          <p:spTgt spid="800"/>
                                        </p:tgtEl>
                                        <p:attrNameLst>
                                          <p:attrName>style.visibility</p:attrName>
                                        </p:attrNameLst>
                                      </p:cBhvr>
                                      <p:to>
                                        <p:strVal val="hidden"/>
                                      </p:to>
                                    </p:set>
                                  </p:childTnLst>
                                </p:cTn>
                              </p:par>
                              <p:par>
                                <p:cTn id="6660" presetID="1" presetClass="exit" presetSubtype="0" fill="hold" grpId="5" nodeType="withEffect">
                                  <p:stCondLst>
                                    <p:cond delay="0"/>
                                  </p:stCondLst>
                                  <p:childTnLst>
                                    <p:set>
                                      <p:cBhvr>
                                        <p:cTn id="6661" dur="1" fill="hold">
                                          <p:stCondLst>
                                            <p:cond delay="0"/>
                                          </p:stCondLst>
                                        </p:cTn>
                                        <p:tgtEl>
                                          <p:spTgt spid="799"/>
                                        </p:tgtEl>
                                        <p:attrNameLst>
                                          <p:attrName>style.visibility</p:attrName>
                                        </p:attrNameLst>
                                      </p:cBhvr>
                                      <p:to>
                                        <p:strVal val="hidden"/>
                                      </p:to>
                                    </p:set>
                                  </p:childTnLst>
                                </p:cTn>
                              </p:par>
                              <p:par>
                                <p:cTn id="6662" presetID="1" presetClass="exit" presetSubtype="0" fill="hold" grpId="5" nodeType="withEffect">
                                  <p:stCondLst>
                                    <p:cond delay="0"/>
                                  </p:stCondLst>
                                  <p:childTnLst>
                                    <p:set>
                                      <p:cBhvr>
                                        <p:cTn id="6663" dur="1" fill="hold">
                                          <p:stCondLst>
                                            <p:cond delay="0"/>
                                          </p:stCondLst>
                                        </p:cTn>
                                        <p:tgtEl>
                                          <p:spTgt spid="802"/>
                                        </p:tgtEl>
                                        <p:attrNameLst>
                                          <p:attrName>style.visibility</p:attrName>
                                        </p:attrNameLst>
                                      </p:cBhvr>
                                      <p:to>
                                        <p:strVal val="hidden"/>
                                      </p:to>
                                    </p:set>
                                  </p:childTnLst>
                                </p:cTn>
                              </p:par>
                              <p:par>
                                <p:cTn id="6664" presetID="1" presetClass="exit" presetSubtype="0" fill="hold" grpId="5" nodeType="withEffect">
                                  <p:stCondLst>
                                    <p:cond delay="0"/>
                                  </p:stCondLst>
                                  <p:childTnLst>
                                    <p:set>
                                      <p:cBhvr>
                                        <p:cTn id="6665" dur="1" fill="hold">
                                          <p:stCondLst>
                                            <p:cond delay="0"/>
                                          </p:stCondLst>
                                        </p:cTn>
                                        <p:tgtEl>
                                          <p:spTgt spid="801"/>
                                        </p:tgtEl>
                                        <p:attrNameLst>
                                          <p:attrName>style.visibility</p:attrName>
                                        </p:attrNameLst>
                                      </p:cBhvr>
                                      <p:to>
                                        <p:strVal val="hidden"/>
                                      </p:to>
                                    </p:set>
                                  </p:childTnLst>
                                </p:cTn>
                              </p:par>
                              <p:par>
                                <p:cTn id="6666" presetID="1" presetClass="exit" presetSubtype="0" fill="hold" grpId="5" nodeType="withEffect">
                                  <p:stCondLst>
                                    <p:cond delay="0"/>
                                  </p:stCondLst>
                                  <p:childTnLst>
                                    <p:set>
                                      <p:cBhvr>
                                        <p:cTn id="6667" dur="1" fill="hold">
                                          <p:stCondLst>
                                            <p:cond delay="0"/>
                                          </p:stCondLst>
                                        </p:cTn>
                                        <p:tgtEl>
                                          <p:spTgt spid="804"/>
                                        </p:tgtEl>
                                        <p:attrNameLst>
                                          <p:attrName>style.visibility</p:attrName>
                                        </p:attrNameLst>
                                      </p:cBhvr>
                                      <p:to>
                                        <p:strVal val="hidden"/>
                                      </p:to>
                                    </p:set>
                                  </p:childTnLst>
                                </p:cTn>
                              </p:par>
                              <p:par>
                                <p:cTn id="6668" presetID="1" presetClass="exit" presetSubtype="0" fill="hold" grpId="5" nodeType="withEffect">
                                  <p:stCondLst>
                                    <p:cond delay="0"/>
                                  </p:stCondLst>
                                  <p:childTnLst>
                                    <p:set>
                                      <p:cBhvr>
                                        <p:cTn id="6669" dur="1" fill="hold">
                                          <p:stCondLst>
                                            <p:cond delay="0"/>
                                          </p:stCondLst>
                                        </p:cTn>
                                        <p:tgtEl>
                                          <p:spTgt spid="803"/>
                                        </p:tgtEl>
                                        <p:attrNameLst>
                                          <p:attrName>style.visibility</p:attrName>
                                        </p:attrNameLst>
                                      </p:cBhvr>
                                      <p:to>
                                        <p:strVal val="hidden"/>
                                      </p:to>
                                    </p:set>
                                  </p:childTnLst>
                                </p:cTn>
                              </p:par>
                              <p:par>
                                <p:cTn id="6670" presetID="1" presetClass="exit" presetSubtype="0" fill="hold" grpId="5" nodeType="withEffect">
                                  <p:stCondLst>
                                    <p:cond delay="0"/>
                                  </p:stCondLst>
                                  <p:childTnLst>
                                    <p:set>
                                      <p:cBhvr>
                                        <p:cTn id="6671" dur="1" fill="hold">
                                          <p:stCondLst>
                                            <p:cond delay="0"/>
                                          </p:stCondLst>
                                        </p:cTn>
                                        <p:tgtEl>
                                          <p:spTgt spid="806"/>
                                        </p:tgtEl>
                                        <p:attrNameLst>
                                          <p:attrName>style.visibility</p:attrName>
                                        </p:attrNameLst>
                                      </p:cBhvr>
                                      <p:to>
                                        <p:strVal val="hidden"/>
                                      </p:to>
                                    </p:set>
                                  </p:childTnLst>
                                </p:cTn>
                              </p:par>
                              <p:par>
                                <p:cTn id="6672" presetID="1" presetClass="exit" presetSubtype="0" fill="hold" grpId="5" nodeType="withEffect">
                                  <p:stCondLst>
                                    <p:cond delay="0"/>
                                  </p:stCondLst>
                                  <p:childTnLst>
                                    <p:set>
                                      <p:cBhvr>
                                        <p:cTn id="6673" dur="1" fill="hold">
                                          <p:stCondLst>
                                            <p:cond delay="0"/>
                                          </p:stCondLst>
                                        </p:cTn>
                                        <p:tgtEl>
                                          <p:spTgt spid="805"/>
                                        </p:tgtEl>
                                        <p:attrNameLst>
                                          <p:attrName>style.visibility</p:attrName>
                                        </p:attrNameLst>
                                      </p:cBhvr>
                                      <p:to>
                                        <p:strVal val="hidden"/>
                                      </p:to>
                                    </p:set>
                                  </p:childTnLst>
                                </p:cTn>
                              </p:par>
                              <p:par>
                                <p:cTn id="6674" presetID="1" presetClass="exit" presetSubtype="0" fill="hold" grpId="5" nodeType="withEffect">
                                  <p:stCondLst>
                                    <p:cond delay="0"/>
                                  </p:stCondLst>
                                  <p:childTnLst>
                                    <p:set>
                                      <p:cBhvr>
                                        <p:cTn id="6675" dur="1" fill="hold">
                                          <p:stCondLst>
                                            <p:cond delay="0"/>
                                          </p:stCondLst>
                                        </p:cTn>
                                        <p:tgtEl>
                                          <p:spTgt spid="808"/>
                                        </p:tgtEl>
                                        <p:attrNameLst>
                                          <p:attrName>style.visibility</p:attrName>
                                        </p:attrNameLst>
                                      </p:cBhvr>
                                      <p:to>
                                        <p:strVal val="hidden"/>
                                      </p:to>
                                    </p:set>
                                  </p:childTnLst>
                                </p:cTn>
                              </p:par>
                              <p:par>
                                <p:cTn id="6676" presetID="1" presetClass="exit" presetSubtype="0" fill="hold" grpId="5" nodeType="withEffect">
                                  <p:stCondLst>
                                    <p:cond delay="0"/>
                                  </p:stCondLst>
                                  <p:childTnLst>
                                    <p:set>
                                      <p:cBhvr>
                                        <p:cTn id="6677" dur="1" fill="hold">
                                          <p:stCondLst>
                                            <p:cond delay="0"/>
                                          </p:stCondLst>
                                        </p:cTn>
                                        <p:tgtEl>
                                          <p:spTgt spid="807"/>
                                        </p:tgtEl>
                                        <p:attrNameLst>
                                          <p:attrName>style.visibility</p:attrName>
                                        </p:attrNameLst>
                                      </p:cBhvr>
                                      <p:to>
                                        <p:strVal val="hidden"/>
                                      </p:to>
                                    </p:set>
                                  </p:childTnLst>
                                </p:cTn>
                              </p:par>
                              <p:par>
                                <p:cTn id="6678" presetID="1" presetClass="exit" presetSubtype="0" fill="hold" grpId="5" nodeType="withEffect">
                                  <p:stCondLst>
                                    <p:cond delay="0"/>
                                  </p:stCondLst>
                                  <p:childTnLst>
                                    <p:set>
                                      <p:cBhvr>
                                        <p:cTn id="6679" dur="1" fill="hold">
                                          <p:stCondLst>
                                            <p:cond delay="0"/>
                                          </p:stCondLst>
                                        </p:cTn>
                                        <p:tgtEl>
                                          <p:spTgt spid="810"/>
                                        </p:tgtEl>
                                        <p:attrNameLst>
                                          <p:attrName>style.visibility</p:attrName>
                                        </p:attrNameLst>
                                      </p:cBhvr>
                                      <p:to>
                                        <p:strVal val="hidden"/>
                                      </p:to>
                                    </p:set>
                                  </p:childTnLst>
                                </p:cTn>
                              </p:par>
                              <p:par>
                                <p:cTn id="6680" presetID="1" presetClass="exit" presetSubtype="0" fill="hold" grpId="5" nodeType="withEffect">
                                  <p:stCondLst>
                                    <p:cond delay="0"/>
                                  </p:stCondLst>
                                  <p:childTnLst>
                                    <p:set>
                                      <p:cBhvr>
                                        <p:cTn id="6681" dur="1" fill="hold">
                                          <p:stCondLst>
                                            <p:cond delay="0"/>
                                          </p:stCondLst>
                                        </p:cTn>
                                        <p:tgtEl>
                                          <p:spTgt spid="809"/>
                                        </p:tgtEl>
                                        <p:attrNameLst>
                                          <p:attrName>style.visibility</p:attrName>
                                        </p:attrNameLst>
                                      </p:cBhvr>
                                      <p:to>
                                        <p:strVal val="hidden"/>
                                      </p:to>
                                    </p:set>
                                  </p:childTnLst>
                                </p:cTn>
                              </p:par>
                              <p:par>
                                <p:cTn id="6682" presetID="1" presetClass="exit" presetSubtype="0" fill="hold" grpId="5" nodeType="withEffect">
                                  <p:stCondLst>
                                    <p:cond delay="0"/>
                                  </p:stCondLst>
                                  <p:childTnLst>
                                    <p:set>
                                      <p:cBhvr>
                                        <p:cTn id="6683" dur="1" fill="hold">
                                          <p:stCondLst>
                                            <p:cond delay="0"/>
                                          </p:stCondLst>
                                        </p:cTn>
                                        <p:tgtEl>
                                          <p:spTgt spid="812"/>
                                        </p:tgtEl>
                                        <p:attrNameLst>
                                          <p:attrName>style.visibility</p:attrName>
                                        </p:attrNameLst>
                                      </p:cBhvr>
                                      <p:to>
                                        <p:strVal val="hidden"/>
                                      </p:to>
                                    </p:set>
                                  </p:childTnLst>
                                </p:cTn>
                              </p:par>
                              <p:par>
                                <p:cTn id="6684" presetID="1" presetClass="exit" presetSubtype="0" fill="hold" grpId="5" nodeType="withEffect">
                                  <p:stCondLst>
                                    <p:cond delay="0"/>
                                  </p:stCondLst>
                                  <p:childTnLst>
                                    <p:set>
                                      <p:cBhvr>
                                        <p:cTn id="6685" dur="1" fill="hold">
                                          <p:stCondLst>
                                            <p:cond delay="0"/>
                                          </p:stCondLst>
                                        </p:cTn>
                                        <p:tgtEl>
                                          <p:spTgt spid="811"/>
                                        </p:tgtEl>
                                        <p:attrNameLst>
                                          <p:attrName>style.visibility</p:attrName>
                                        </p:attrNameLst>
                                      </p:cBhvr>
                                      <p:to>
                                        <p:strVal val="hidden"/>
                                      </p:to>
                                    </p:set>
                                  </p:childTnLst>
                                </p:cTn>
                              </p:par>
                              <p:par>
                                <p:cTn id="6686" presetID="1" presetClass="exit" presetSubtype="0" fill="hold" grpId="5" nodeType="withEffect">
                                  <p:stCondLst>
                                    <p:cond delay="0"/>
                                  </p:stCondLst>
                                  <p:childTnLst>
                                    <p:set>
                                      <p:cBhvr>
                                        <p:cTn id="6687" dur="1" fill="hold">
                                          <p:stCondLst>
                                            <p:cond delay="0"/>
                                          </p:stCondLst>
                                        </p:cTn>
                                        <p:tgtEl>
                                          <p:spTgt spid="814"/>
                                        </p:tgtEl>
                                        <p:attrNameLst>
                                          <p:attrName>style.visibility</p:attrName>
                                        </p:attrNameLst>
                                      </p:cBhvr>
                                      <p:to>
                                        <p:strVal val="hidden"/>
                                      </p:to>
                                    </p:set>
                                  </p:childTnLst>
                                </p:cTn>
                              </p:par>
                              <p:par>
                                <p:cTn id="6688" presetID="1" presetClass="exit" presetSubtype="0" fill="hold" grpId="5" nodeType="withEffect">
                                  <p:stCondLst>
                                    <p:cond delay="0"/>
                                  </p:stCondLst>
                                  <p:childTnLst>
                                    <p:set>
                                      <p:cBhvr>
                                        <p:cTn id="6689" dur="1" fill="hold">
                                          <p:stCondLst>
                                            <p:cond delay="0"/>
                                          </p:stCondLst>
                                        </p:cTn>
                                        <p:tgtEl>
                                          <p:spTgt spid="813"/>
                                        </p:tgtEl>
                                        <p:attrNameLst>
                                          <p:attrName>style.visibility</p:attrName>
                                        </p:attrNameLst>
                                      </p:cBhvr>
                                      <p:to>
                                        <p:strVal val="hidden"/>
                                      </p:to>
                                    </p:set>
                                  </p:childTnLst>
                                </p:cTn>
                              </p:par>
                              <p:par>
                                <p:cTn id="6690" presetID="1" presetClass="exit" presetSubtype="0" fill="hold" grpId="5" nodeType="withEffect">
                                  <p:stCondLst>
                                    <p:cond delay="0"/>
                                  </p:stCondLst>
                                  <p:childTnLst>
                                    <p:set>
                                      <p:cBhvr>
                                        <p:cTn id="6691" dur="1" fill="hold">
                                          <p:stCondLst>
                                            <p:cond delay="0"/>
                                          </p:stCondLst>
                                        </p:cTn>
                                        <p:tgtEl>
                                          <p:spTgt spid="815"/>
                                        </p:tgtEl>
                                        <p:attrNameLst>
                                          <p:attrName>style.visibility</p:attrName>
                                        </p:attrNameLst>
                                      </p:cBhvr>
                                      <p:to>
                                        <p:strVal val="hidden"/>
                                      </p:to>
                                    </p:set>
                                  </p:childTnLst>
                                </p:cTn>
                              </p:par>
                              <p:par>
                                <p:cTn id="6692" presetID="1" presetClass="exit" presetSubtype="0" fill="hold" grpId="5" nodeType="withEffect">
                                  <p:stCondLst>
                                    <p:cond delay="0"/>
                                  </p:stCondLst>
                                  <p:childTnLst>
                                    <p:set>
                                      <p:cBhvr>
                                        <p:cTn id="6693" dur="1" fill="hold">
                                          <p:stCondLst>
                                            <p:cond delay="0"/>
                                          </p:stCondLst>
                                        </p:cTn>
                                        <p:tgtEl>
                                          <p:spTgt spid="816"/>
                                        </p:tgtEl>
                                        <p:attrNameLst>
                                          <p:attrName>style.visibility</p:attrName>
                                        </p:attrNameLst>
                                      </p:cBhvr>
                                      <p:to>
                                        <p:strVal val="hidden"/>
                                      </p:to>
                                    </p:set>
                                  </p:childTnLst>
                                </p:cTn>
                              </p:par>
                              <p:par>
                                <p:cTn id="6694" presetID="1" presetClass="exit" presetSubtype="0" fill="hold" grpId="5" nodeType="withEffect">
                                  <p:stCondLst>
                                    <p:cond delay="0"/>
                                  </p:stCondLst>
                                  <p:childTnLst>
                                    <p:set>
                                      <p:cBhvr>
                                        <p:cTn id="6695" dur="1" fill="hold">
                                          <p:stCondLst>
                                            <p:cond delay="0"/>
                                          </p:stCondLst>
                                        </p:cTn>
                                        <p:tgtEl>
                                          <p:spTgt spid="818"/>
                                        </p:tgtEl>
                                        <p:attrNameLst>
                                          <p:attrName>style.visibility</p:attrName>
                                        </p:attrNameLst>
                                      </p:cBhvr>
                                      <p:to>
                                        <p:strVal val="hidden"/>
                                      </p:to>
                                    </p:set>
                                  </p:childTnLst>
                                </p:cTn>
                              </p:par>
                              <p:par>
                                <p:cTn id="6696" presetID="1" presetClass="exit" presetSubtype="0" fill="hold" grpId="5" nodeType="withEffect">
                                  <p:stCondLst>
                                    <p:cond delay="0"/>
                                  </p:stCondLst>
                                  <p:childTnLst>
                                    <p:set>
                                      <p:cBhvr>
                                        <p:cTn id="6697" dur="1" fill="hold">
                                          <p:stCondLst>
                                            <p:cond delay="0"/>
                                          </p:stCondLst>
                                        </p:cTn>
                                        <p:tgtEl>
                                          <p:spTgt spid="817"/>
                                        </p:tgtEl>
                                        <p:attrNameLst>
                                          <p:attrName>style.visibility</p:attrName>
                                        </p:attrNameLst>
                                      </p:cBhvr>
                                      <p:to>
                                        <p:strVal val="hidden"/>
                                      </p:to>
                                    </p:set>
                                  </p:childTnLst>
                                </p:cTn>
                              </p:par>
                              <p:par>
                                <p:cTn id="6698" presetID="1" presetClass="exit" presetSubtype="0" fill="hold" grpId="5" nodeType="withEffect">
                                  <p:stCondLst>
                                    <p:cond delay="0"/>
                                  </p:stCondLst>
                                  <p:childTnLst>
                                    <p:set>
                                      <p:cBhvr>
                                        <p:cTn id="6699" dur="1" fill="hold">
                                          <p:stCondLst>
                                            <p:cond delay="0"/>
                                          </p:stCondLst>
                                        </p:cTn>
                                        <p:tgtEl>
                                          <p:spTgt spid="820"/>
                                        </p:tgtEl>
                                        <p:attrNameLst>
                                          <p:attrName>style.visibility</p:attrName>
                                        </p:attrNameLst>
                                      </p:cBhvr>
                                      <p:to>
                                        <p:strVal val="hidden"/>
                                      </p:to>
                                    </p:set>
                                  </p:childTnLst>
                                </p:cTn>
                              </p:par>
                              <p:par>
                                <p:cTn id="6700" presetID="1" presetClass="exit" presetSubtype="0" fill="hold" grpId="5" nodeType="withEffect">
                                  <p:stCondLst>
                                    <p:cond delay="0"/>
                                  </p:stCondLst>
                                  <p:childTnLst>
                                    <p:set>
                                      <p:cBhvr>
                                        <p:cTn id="6701" dur="1" fill="hold">
                                          <p:stCondLst>
                                            <p:cond delay="0"/>
                                          </p:stCondLst>
                                        </p:cTn>
                                        <p:tgtEl>
                                          <p:spTgt spid="819"/>
                                        </p:tgtEl>
                                        <p:attrNameLst>
                                          <p:attrName>style.visibility</p:attrName>
                                        </p:attrNameLst>
                                      </p:cBhvr>
                                      <p:to>
                                        <p:strVal val="hidden"/>
                                      </p:to>
                                    </p:set>
                                  </p:childTnLst>
                                </p:cTn>
                              </p:par>
                              <p:par>
                                <p:cTn id="6702" presetID="1" presetClass="exit" presetSubtype="0" fill="hold" grpId="5" nodeType="withEffect">
                                  <p:stCondLst>
                                    <p:cond delay="0"/>
                                  </p:stCondLst>
                                  <p:childTnLst>
                                    <p:set>
                                      <p:cBhvr>
                                        <p:cTn id="6703" dur="1" fill="hold">
                                          <p:stCondLst>
                                            <p:cond delay="0"/>
                                          </p:stCondLst>
                                        </p:cTn>
                                        <p:tgtEl>
                                          <p:spTgt spid="822"/>
                                        </p:tgtEl>
                                        <p:attrNameLst>
                                          <p:attrName>style.visibility</p:attrName>
                                        </p:attrNameLst>
                                      </p:cBhvr>
                                      <p:to>
                                        <p:strVal val="hidden"/>
                                      </p:to>
                                    </p:set>
                                  </p:childTnLst>
                                </p:cTn>
                              </p:par>
                              <p:par>
                                <p:cTn id="6704" presetID="1" presetClass="exit" presetSubtype="0" fill="hold" grpId="5" nodeType="withEffect">
                                  <p:stCondLst>
                                    <p:cond delay="0"/>
                                  </p:stCondLst>
                                  <p:childTnLst>
                                    <p:set>
                                      <p:cBhvr>
                                        <p:cTn id="6705" dur="1" fill="hold">
                                          <p:stCondLst>
                                            <p:cond delay="0"/>
                                          </p:stCondLst>
                                        </p:cTn>
                                        <p:tgtEl>
                                          <p:spTgt spid="821"/>
                                        </p:tgtEl>
                                        <p:attrNameLst>
                                          <p:attrName>style.visibility</p:attrName>
                                        </p:attrNameLst>
                                      </p:cBhvr>
                                      <p:to>
                                        <p:strVal val="hidden"/>
                                      </p:to>
                                    </p:set>
                                  </p:childTnLst>
                                </p:cTn>
                              </p:par>
                              <p:par>
                                <p:cTn id="6706" presetID="1" presetClass="exit" presetSubtype="0" fill="hold" grpId="5" nodeType="withEffect">
                                  <p:stCondLst>
                                    <p:cond delay="0"/>
                                  </p:stCondLst>
                                  <p:childTnLst>
                                    <p:set>
                                      <p:cBhvr>
                                        <p:cTn id="6707" dur="1" fill="hold">
                                          <p:stCondLst>
                                            <p:cond delay="0"/>
                                          </p:stCondLst>
                                        </p:cTn>
                                        <p:tgtEl>
                                          <p:spTgt spid="824"/>
                                        </p:tgtEl>
                                        <p:attrNameLst>
                                          <p:attrName>style.visibility</p:attrName>
                                        </p:attrNameLst>
                                      </p:cBhvr>
                                      <p:to>
                                        <p:strVal val="hidden"/>
                                      </p:to>
                                    </p:set>
                                  </p:childTnLst>
                                </p:cTn>
                              </p:par>
                              <p:par>
                                <p:cTn id="6708" presetID="1" presetClass="exit" presetSubtype="0" fill="hold" grpId="5" nodeType="withEffect">
                                  <p:stCondLst>
                                    <p:cond delay="0"/>
                                  </p:stCondLst>
                                  <p:childTnLst>
                                    <p:set>
                                      <p:cBhvr>
                                        <p:cTn id="6709" dur="1" fill="hold">
                                          <p:stCondLst>
                                            <p:cond delay="0"/>
                                          </p:stCondLst>
                                        </p:cTn>
                                        <p:tgtEl>
                                          <p:spTgt spid="823"/>
                                        </p:tgtEl>
                                        <p:attrNameLst>
                                          <p:attrName>style.visibility</p:attrName>
                                        </p:attrNameLst>
                                      </p:cBhvr>
                                      <p:to>
                                        <p:strVal val="hidden"/>
                                      </p:to>
                                    </p:set>
                                  </p:childTnLst>
                                </p:cTn>
                              </p:par>
                              <p:par>
                                <p:cTn id="6710" presetID="1" presetClass="exit" presetSubtype="0" fill="hold" grpId="5" nodeType="withEffect">
                                  <p:stCondLst>
                                    <p:cond delay="0"/>
                                  </p:stCondLst>
                                  <p:childTnLst>
                                    <p:set>
                                      <p:cBhvr>
                                        <p:cTn id="6711" dur="1" fill="hold">
                                          <p:stCondLst>
                                            <p:cond delay="0"/>
                                          </p:stCondLst>
                                        </p:cTn>
                                        <p:tgtEl>
                                          <p:spTgt spid="826"/>
                                        </p:tgtEl>
                                        <p:attrNameLst>
                                          <p:attrName>style.visibility</p:attrName>
                                        </p:attrNameLst>
                                      </p:cBhvr>
                                      <p:to>
                                        <p:strVal val="hidden"/>
                                      </p:to>
                                    </p:set>
                                  </p:childTnLst>
                                </p:cTn>
                              </p:par>
                              <p:par>
                                <p:cTn id="6712" presetID="1" presetClass="exit" presetSubtype="0" fill="hold" grpId="5" nodeType="withEffect">
                                  <p:stCondLst>
                                    <p:cond delay="0"/>
                                  </p:stCondLst>
                                  <p:childTnLst>
                                    <p:set>
                                      <p:cBhvr>
                                        <p:cTn id="6713" dur="1" fill="hold">
                                          <p:stCondLst>
                                            <p:cond delay="0"/>
                                          </p:stCondLst>
                                        </p:cTn>
                                        <p:tgtEl>
                                          <p:spTgt spid="825"/>
                                        </p:tgtEl>
                                        <p:attrNameLst>
                                          <p:attrName>style.visibility</p:attrName>
                                        </p:attrNameLst>
                                      </p:cBhvr>
                                      <p:to>
                                        <p:strVal val="hidden"/>
                                      </p:to>
                                    </p:set>
                                  </p:childTnLst>
                                </p:cTn>
                              </p:par>
                              <p:par>
                                <p:cTn id="6714" presetID="1" presetClass="exit" presetSubtype="0" fill="hold" grpId="5" nodeType="withEffect">
                                  <p:stCondLst>
                                    <p:cond delay="0"/>
                                  </p:stCondLst>
                                  <p:childTnLst>
                                    <p:set>
                                      <p:cBhvr>
                                        <p:cTn id="6715" dur="1" fill="hold">
                                          <p:stCondLst>
                                            <p:cond delay="0"/>
                                          </p:stCondLst>
                                        </p:cTn>
                                        <p:tgtEl>
                                          <p:spTgt spid="828"/>
                                        </p:tgtEl>
                                        <p:attrNameLst>
                                          <p:attrName>style.visibility</p:attrName>
                                        </p:attrNameLst>
                                      </p:cBhvr>
                                      <p:to>
                                        <p:strVal val="hidden"/>
                                      </p:to>
                                    </p:set>
                                  </p:childTnLst>
                                </p:cTn>
                              </p:par>
                              <p:par>
                                <p:cTn id="6716" presetID="1" presetClass="exit" presetSubtype="0" fill="hold" grpId="5" nodeType="withEffect">
                                  <p:stCondLst>
                                    <p:cond delay="0"/>
                                  </p:stCondLst>
                                  <p:childTnLst>
                                    <p:set>
                                      <p:cBhvr>
                                        <p:cTn id="6717" dur="1" fill="hold">
                                          <p:stCondLst>
                                            <p:cond delay="0"/>
                                          </p:stCondLst>
                                        </p:cTn>
                                        <p:tgtEl>
                                          <p:spTgt spid="827"/>
                                        </p:tgtEl>
                                        <p:attrNameLst>
                                          <p:attrName>style.visibility</p:attrName>
                                        </p:attrNameLst>
                                      </p:cBhvr>
                                      <p:to>
                                        <p:strVal val="hidden"/>
                                      </p:to>
                                    </p:set>
                                  </p:childTnLst>
                                </p:cTn>
                              </p:par>
                              <p:par>
                                <p:cTn id="6718" presetID="1" presetClass="exit" presetSubtype="0" fill="hold" grpId="5" nodeType="withEffect">
                                  <p:stCondLst>
                                    <p:cond delay="0"/>
                                  </p:stCondLst>
                                  <p:childTnLst>
                                    <p:set>
                                      <p:cBhvr>
                                        <p:cTn id="6719" dur="1" fill="hold">
                                          <p:stCondLst>
                                            <p:cond delay="0"/>
                                          </p:stCondLst>
                                        </p:cTn>
                                        <p:tgtEl>
                                          <p:spTgt spid="830"/>
                                        </p:tgtEl>
                                        <p:attrNameLst>
                                          <p:attrName>style.visibility</p:attrName>
                                        </p:attrNameLst>
                                      </p:cBhvr>
                                      <p:to>
                                        <p:strVal val="hidden"/>
                                      </p:to>
                                    </p:set>
                                  </p:childTnLst>
                                </p:cTn>
                              </p:par>
                              <p:par>
                                <p:cTn id="6720" presetID="1" presetClass="exit" presetSubtype="0" fill="hold" grpId="5" nodeType="withEffect">
                                  <p:stCondLst>
                                    <p:cond delay="0"/>
                                  </p:stCondLst>
                                  <p:childTnLst>
                                    <p:set>
                                      <p:cBhvr>
                                        <p:cTn id="6721" dur="1" fill="hold">
                                          <p:stCondLst>
                                            <p:cond delay="0"/>
                                          </p:stCondLst>
                                        </p:cTn>
                                        <p:tgtEl>
                                          <p:spTgt spid="829"/>
                                        </p:tgtEl>
                                        <p:attrNameLst>
                                          <p:attrName>style.visibility</p:attrName>
                                        </p:attrNameLst>
                                      </p:cBhvr>
                                      <p:to>
                                        <p:strVal val="hidden"/>
                                      </p:to>
                                    </p:set>
                                  </p:childTnLst>
                                </p:cTn>
                              </p:par>
                              <p:par>
                                <p:cTn id="6722" presetID="1" presetClass="exit" presetSubtype="0" fill="hold" grpId="5" nodeType="withEffect">
                                  <p:stCondLst>
                                    <p:cond delay="0"/>
                                  </p:stCondLst>
                                  <p:childTnLst>
                                    <p:set>
                                      <p:cBhvr>
                                        <p:cTn id="6723" dur="1" fill="hold">
                                          <p:stCondLst>
                                            <p:cond delay="0"/>
                                          </p:stCondLst>
                                        </p:cTn>
                                        <p:tgtEl>
                                          <p:spTgt spid="832"/>
                                        </p:tgtEl>
                                        <p:attrNameLst>
                                          <p:attrName>style.visibility</p:attrName>
                                        </p:attrNameLst>
                                      </p:cBhvr>
                                      <p:to>
                                        <p:strVal val="hidden"/>
                                      </p:to>
                                    </p:set>
                                  </p:childTnLst>
                                </p:cTn>
                              </p:par>
                              <p:par>
                                <p:cTn id="6724" presetID="1" presetClass="exit" presetSubtype="0" fill="hold" grpId="5" nodeType="withEffect">
                                  <p:stCondLst>
                                    <p:cond delay="0"/>
                                  </p:stCondLst>
                                  <p:childTnLst>
                                    <p:set>
                                      <p:cBhvr>
                                        <p:cTn id="6725" dur="1" fill="hold">
                                          <p:stCondLst>
                                            <p:cond delay="0"/>
                                          </p:stCondLst>
                                        </p:cTn>
                                        <p:tgtEl>
                                          <p:spTgt spid="831"/>
                                        </p:tgtEl>
                                        <p:attrNameLst>
                                          <p:attrName>style.visibility</p:attrName>
                                        </p:attrNameLst>
                                      </p:cBhvr>
                                      <p:to>
                                        <p:strVal val="hidden"/>
                                      </p:to>
                                    </p:set>
                                  </p:childTnLst>
                                </p:cTn>
                              </p:par>
                              <p:par>
                                <p:cTn id="6726" presetID="1" presetClass="exit" presetSubtype="0" fill="hold" grpId="3" nodeType="withEffect">
                                  <p:stCondLst>
                                    <p:cond delay="0"/>
                                  </p:stCondLst>
                                  <p:childTnLst>
                                    <p:set>
                                      <p:cBhvr>
                                        <p:cTn id="6727" dur="1" fill="hold">
                                          <p:stCondLst>
                                            <p:cond delay="0"/>
                                          </p:stCondLst>
                                        </p:cTn>
                                        <p:tgtEl>
                                          <p:spTgt spid="834"/>
                                        </p:tgtEl>
                                        <p:attrNameLst>
                                          <p:attrName>style.visibility</p:attrName>
                                        </p:attrNameLst>
                                      </p:cBhvr>
                                      <p:to>
                                        <p:strVal val="hidden"/>
                                      </p:to>
                                    </p:set>
                                  </p:childTnLst>
                                </p:cTn>
                              </p:par>
                              <p:par>
                                <p:cTn id="6728" presetID="1" presetClass="exit" presetSubtype="0" fill="hold" grpId="3" nodeType="withEffect">
                                  <p:stCondLst>
                                    <p:cond delay="0"/>
                                  </p:stCondLst>
                                  <p:childTnLst>
                                    <p:set>
                                      <p:cBhvr>
                                        <p:cTn id="6729" dur="1" fill="hold">
                                          <p:stCondLst>
                                            <p:cond delay="0"/>
                                          </p:stCondLst>
                                        </p:cTn>
                                        <p:tgtEl>
                                          <p:spTgt spid="833"/>
                                        </p:tgtEl>
                                        <p:attrNameLst>
                                          <p:attrName>style.visibility</p:attrName>
                                        </p:attrNameLst>
                                      </p:cBhvr>
                                      <p:to>
                                        <p:strVal val="hidden"/>
                                      </p:to>
                                    </p:set>
                                  </p:childTnLst>
                                </p:cTn>
                              </p:par>
                              <p:par>
                                <p:cTn id="6730" presetID="1" presetClass="entr" presetSubtype="0" fill="hold" grpId="3" nodeType="withEffect">
                                  <p:stCondLst>
                                    <p:cond delay="0"/>
                                  </p:stCondLst>
                                  <p:childTnLst>
                                    <p:set>
                                      <p:cBhvr>
                                        <p:cTn id="6731" dur="1" fill="hold">
                                          <p:stCondLst>
                                            <p:cond delay="0"/>
                                          </p:stCondLst>
                                        </p:cTn>
                                        <p:tgtEl>
                                          <p:spTgt spid="734"/>
                                        </p:tgtEl>
                                        <p:attrNameLst>
                                          <p:attrName>style.visibility</p:attrName>
                                        </p:attrNameLst>
                                      </p:cBhvr>
                                      <p:to>
                                        <p:strVal val="visible"/>
                                      </p:to>
                                    </p:set>
                                  </p:childTnLst>
                                </p:cTn>
                              </p:par>
                              <p:par>
                                <p:cTn id="6732" presetID="1" presetClass="mediacall" presetSubtype="0" fill="hold" nodeType="withEffect">
                                  <p:stCondLst>
                                    <p:cond delay="0"/>
                                  </p:stCondLst>
                                  <p:childTnLst>
                                    <p:cmd type="call" cmd="playFrom(0.0)">
                                      <p:cBhvr>
                                        <p:cTn id="6733" dur="1950" fill="hold"/>
                                        <p:tgtEl>
                                          <p:spTgt spid="401"/>
                                        </p:tgtEl>
                                      </p:cBhvr>
                                    </p:cmd>
                                  </p:childTnLst>
                                </p:cTn>
                              </p:par>
                            </p:childTnLst>
                          </p:cTn>
                        </p:par>
                      </p:childTnLst>
                    </p:cTn>
                  </p:par>
                </p:childTnLst>
              </p:cTn>
              <p:nextCondLst>
                <p:cond evt="onClick" delay="0">
                  <p:tgtEl>
                    <p:spTgt spid="936"/>
                  </p:tgtEl>
                </p:cond>
              </p:nextCondLst>
            </p:seq>
            <p:seq concurrent="1" nextAc="seek">
              <p:cTn id="6734" restart="whenNotActive" fill="hold" evtFilter="cancelBubble" nodeType="interactiveSeq">
                <p:stCondLst>
                  <p:cond evt="onClick" delay="0">
                    <p:tgtEl>
                      <p:spTgt spid="408"/>
                    </p:tgtEl>
                  </p:cond>
                </p:stCondLst>
                <p:endSync evt="end" delay="0">
                  <p:rtn val="all"/>
                </p:endSync>
                <p:childTnLst>
                  <p:par>
                    <p:cTn id="6735" fill="hold">
                      <p:stCondLst>
                        <p:cond delay="0"/>
                      </p:stCondLst>
                      <p:childTnLst>
                        <p:par>
                          <p:cTn id="6736" fill="hold">
                            <p:stCondLst>
                              <p:cond delay="0"/>
                            </p:stCondLst>
                            <p:childTnLst>
                              <p:par>
                                <p:cTn id="6737" presetID="1" presetClass="exit" presetSubtype="0" fill="hold" grpId="4" nodeType="clickEffect">
                                  <p:stCondLst>
                                    <p:cond delay="0"/>
                                  </p:stCondLst>
                                  <p:childTnLst>
                                    <p:set>
                                      <p:cBhvr>
                                        <p:cTn id="6738" dur="1" fill="hold">
                                          <p:stCondLst>
                                            <p:cond delay="0"/>
                                          </p:stCondLst>
                                        </p:cTn>
                                        <p:tgtEl>
                                          <p:spTgt spid="432"/>
                                        </p:tgtEl>
                                        <p:attrNameLst>
                                          <p:attrName>style.visibility</p:attrName>
                                        </p:attrNameLst>
                                      </p:cBhvr>
                                      <p:to>
                                        <p:strVal val="hidden"/>
                                      </p:to>
                                    </p:set>
                                  </p:childTnLst>
                                </p:cTn>
                              </p:par>
                              <p:par>
                                <p:cTn id="6739" presetID="1" presetClass="exit" presetSubtype="0" fill="hold" grpId="4" nodeType="withEffect">
                                  <p:stCondLst>
                                    <p:cond delay="0"/>
                                  </p:stCondLst>
                                  <p:childTnLst>
                                    <p:set>
                                      <p:cBhvr>
                                        <p:cTn id="6740" dur="1" fill="hold">
                                          <p:stCondLst>
                                            <p:cond delay="0"/>
                                          </p:stCondLst>
                                        </p:cTn>
                                        <p:tgtEl>
                                          <p:spTgt spid="433"/>
                                        </p:tgtEl>
                                        <p:attrNameLst>
                                          <p:attrName>style.visibility</p:attrName>
                                        </p:attrNameLst>
                                      </p:cBhvr>
                                      <p:to>
                                        <p:strVal val="hidden"/>
                                      </p:to>
                                    </p:set>
                                  </p:childTnLst>
                                </p:cTn>
                              </p:par>
                              <p:par>
                                <p:cTn id="6741" presetID="1" presetClass="exit" presetSubtype="0" fill="hold" grpId="4" nodeType="withEffect">
                                  <p:stCondLst>
                                    <p:cond delay="0"/>
                                  </p:stCondLst>
                                  <p:childTnLst>
                                    <p:set>
                                      <p:cBhvr>
                                        <p:cTn id="6742" dur="1" fill="hold">
                                          <p:stCondLst>
                                            <p:cond delay="0"/>
                                          </p:stCondLst>
                                        </p:cTn>
                                        <p:tgtEl>
                                          <p:spTgt spid="435"/>
                                        </p:tgtEl>
                                        <p:attrNameLst>
                                          <p:attrName>style.visibility</p:attrName>
                                        </p:attrNameLst>
                                      </p:cBhvr>
                                      <p:to>
                                        <p:strVal val="hidden"/>
                                      </p:to>
                                    </p:set>
                                  </p:childTnLst>
                                </p:cTn>
                              </p:par>
                              <p:par>
                                <p:cTn id="6743" presetID="1" presetClass="exit" presetSubtype="0" fill="hold" grpId="4" nodeType="withEffect">
                                  <p:stCondLst>
                                    <p:cond delay="0"/>
                                  </p:stCondLst>
                                  <p:childTnLst>
                                    <p:set>
                                      <p:cBhvr>
                                        <p:cTn id="6744" dur="1" fill="hold">
                                          <p:stCondLst>
                                            <p:cond delay="0"/>
                                          </p:stCondLst>
                                        </p:cTn>
                                        <p:tgtEl>
                                          <p:spTgt spid="434"/>
                                        </p:tgtEl>
                                        <p:attrNameLst>
                                          <p:attrName>style.visibility</p:attrName>
                                        </p:attrNameLst>
                                      </p:cBhvr>
                                      <p:to>
                                        <p:strVal val="hidden"/>
                                      </p:to>
                                    </p:set>
                                  </p:childTnLst>
                                </p:cTn>
                              </p:par>
                              <p:par>
                                <p:cTn id="6745" presetID="1" presetClass="exit" presetSubtype="0" fill="hold" grpId="4" nodeType="withEffect">
                                  <p:stCondLst>
                                    <p:cond delay="0"/>
                                  </p:stCondLst>
                                  <p:childTnLst>
                                    <p:set>
                                      <p:cBhvr>
                                        <p:cTn id="6746" dur="1" fill="hold">
                                          <p:stCondLst>
                                            <p:cond delay="0"/>
                                          </p:stCondLst>
                                        </p:cTn>
                                        <p:tgtEl>
                                          <p:spTgt spid="437"/>
                                        </p:tgtEl>
                                        <p:attrNameLst>
                                          <p:attrName>style.visibility</p:attrName>
                                        </p:attrNameLst>
                                      </p:cBhvr>
                                      <p:to>
                                        <p:strVal val="hidden"/>
                                      </p:to>
                                    </p:set>
                                  </p:childTnLst>
                                </p:cTn>
                              </p:par>
                              <p:par>
                                <p:cTn id="6747" presetID="1" presetClass="exit" presetSubtype="0" fill="hold" grpId="4" nodeType="withEffect">
                                  <p:stCondLst>
                                    <p:cond delay="0"/>
                                  </p:stCondLst>
                                  <p:childTnLst>
                                    <p:set>
                                      <p:cBhvr>
                                        <p:cTn id="6748" dur="1" fill="hold">
                                          <p:stCondLst>
                                            <p:cond delay="0"/>
                                          </p:stCondLst>
                                        </p:cTn>
                                        <p:tgtEl>
                                          <p:spTgt spid="436"/>
                                        </p:tgtEl>
                                        <p:attrNameLst>
                                          <p:attrName>style.visibility</p:attrName>
                                        </p:attrNameLst>
                                      </p:cBhvr>
                                      <p:to>
                                        <p:strVal val="hidden"/>
                                      </p:to>
                                    </p:set>
                                  </p:childTnLst>
                                </p:cTn>
                              </p:par>
                              <p:par>
                                <p:cTn id="6749" presetID="1" presetClass="exit" presetSubtype="0" fill="hold" grpId="4" nodeType="withEffect">
                                  <p:stCondLst>
                                    <p:cond delay="0"/>
                                  </p:stCondLst>
                                  <p:childTnLst>
                                    <p:set>
                                      <p:cBhvr>
                                        <p:cTn id="6750" dur="1" fill="hold">
                                          <p:stCondLst>
                                            <p:cond delay="0"/>
                                          </p:stCondLst>
                                        </p:cTn>
                                        <p:tgtEl>
                                          <p:spTgt spid="439"/>
                                        </p:tgtEl>
                                        <p:attrNameLst>
                                          <p:attrName>style.visibility</p:attrName>
                                        </p:attrNameLst>
                                      </p:cBhvr>
                                      <p:to>
                                        <p:strVal val="hidden"/>
                                      </p:to>
                                    </p:set>
                                  </p:childTnLst>
                                </p:cTn>
                              </p:par>
                              <p:par>
                                <p:cTn id="6751" presetID="1" presetClass="exit" presetSubtype="0" fill="hold" grpId="4" nodeType="withEffect">
                                  <p:stCondLst>
                                    <p:cond delay="0"/>
                                  </p:stCondLst>
                                  <p:childTnLst>
                                    <p:set>
                                      <p:cBhvr>
                                        <p:cTn id="6752" dur="1" fill="hold">
                                          <p:stCondLst>
                                            <p:cond delay="0"/>
                                          </p:stCondLst>
                                        </p:cTn>
                                        <p:tgtEl>
                                          <p:spTgt spid="438"/>
                                        </p:tgtEl>
                                        <p:attrNameLst>
                                          <p:attrName>style.visibility</p:attrName>
                                        </p:attrNameLst>
                                      </p:cBhvr>
                                      <p:to>
                                        <p:strVal val="hidden"/>
                                      </p:to>
                                    </p:set>
                                  </p:childTnLst>
                                </p:cTn>
                              </p:par>
                              <p:par>
                                <p:cTn id="6753" presetID="1" presetClass="exit" presetSubtype="0" fill="hold" grpId="4" nodeType="withEffect">
                                  <p:stCondLst>
                                    <p:cond delay="0"/>
                                  </p:stCondLst>
                                  <p:childTnLst>
                                    <p:set>
                                      <p:cBhvr>
                                        <p:cTn id="6754" dur="1" fill="hold">
                                          <p:stCondLst>
                                            <p:cond delay="0"/>
                                          </p:stCondLst>
                                        </p:cTn>
                                        <p:tgtEl>
                                          <p:spTgt spid="441"/>
                                        </p:tgtEl>
                                        <p:attrNameLst>
                                          <p:attrName>style.visibility</p:attrName>
                                        </p:attrNameLst>
                                      </p:cBhvr>
                                      <p:to>
                                        <p:strVal val="hidden"/>
                                      </p:to>
                                    </p:set>
                                  </p:childTnLst>
                                </p:cTn>
                              </p:par>
                              <p:par>
                                <p:cTn id="6755" presetID="1" presetClass="exit" presetSubtype="0" fill="hold" grpId="4" nodeType="withEffect">
                                  <p:stCondLst>
                                    <p:cond delay="0"/>
                                  </p:stCondLst>
                                  <p:childTnLst>
                                    <p:set>
                                      <p:cBhvr>
                                        <p:cTn id="6756" dur="1" fill="hold">
                                          <p:stCondLst>
                                            <p:cond delay="0"/>
                                          </p:stCondLst>
                                        </p:cTn>
                                        <p:tgtEl>
                                          <p:spTgt spid="440"/>
                                        </p:tgtEl>
                                        <p:attrNameLst>
                                          <p:attrName>style.visibility</p:attrName>
                                        </p:attrNameLst>
                                      </p:cBhvr>
                                      <p:to>
                                        <p:strVal val="hidden"/>
                                      </p:to>
                                    </p:set>
                                  </p:childTnLst>
                                </p:cTn>
                              </p:par>
                              <p:par>
                                <p:cTn id="6757" presetID="1" presetClass="exit" presetSubtype="0" fill="hold" grpId="4" nodeType="withEffect">
                                  <p:stCondLst>
                                    <p:cond delay="0"/>
                                  </p:stCondLst>
                                  <p:childTnLst>
                                    <p:set>
                                      <p:cBhvr>
                                        <p:cTn id="6758" dur="1" fill="hold">
                                          <p:stCondLst>
                                            <p:cond delay="0"/>
                                          </p:stCondLst>
                                        </p:cTn>
                                        <p:tgtEl>
                                          <p:spTgt spid="443"/>
                                        </p:tgtEl>
                                        <p:attrNameLst>
                                          <p:attrName>style.visibility</p:attrName>
                                        </p:attrNameLst>
                                      </p:cBhvr>
                                      <p:to>
                                        <p:strVal val="hidden"/>
                                      </p:to>
                                    </p:set>
                                  </p:childTnLst>
                                </p:cTn>
                              </p:par>
                              <p:par>
                                <p:cTn id="6759" presetID="1" presetClass="exit" presetSubtype="0" fill="hold" grpId="4" nodeType="withEffect">
                                  <p:stCondLst>
                                    <p:cond delay="0"/>
                                  </p:stCondLst>
                                  <p:childTnLst>
                                    <p:set>
                                      <p:cBhvr>
                                        <p:cTn id="6760" dur="1" fill="hold">
                                          <p:stCondLst>
                                            <p:cond delay="0"/>
                                          </p:stCondLst>
                                        </p:cTn>
                                        <p:tgtEl>
                                          <p:spTgt spid="442"/>
                                        </p:tgtEl>
                                        <p:attrNameLst>
                                          <p:attrName>style.visibility</p:attrName>
                                        </p:attrNameLst>
                                      </p:cBhvr>
                                      <p:to>
                                        <p:strVal val="hidden"/>
                                      </p:to>
                                    </p:set>
                                  </p:childTnLst>
                                </p:cTn>
                              </p:par>
                              <p:par>
                                <p:cTn id="6761" presetID="1" presetClass="exit" presetSubtype="0" fill="hold" grpId="4" nodeType="withEffect">
                                  <p:stCondLst>
                                    <p:cond delay="0"/>
                                  </p:stCondLst>
                                  <p:childTnLst>
                                    <p:set>
                                      <p:cBhvr>
                                        <p:cTn id="6762" dur="1" fill="hold">
                                          <p:stCondLst>
                                            <p:cond delay="0"/>
                                          </p:stCondLst>
                                        </p:cTn>
                                        <p:tgtEl>
                                          <p:spTgt spid="445"/>
                                        </p:tgtEl>
                                        <p:attrNameLst>
                                          <p:attrName>style.visibility</p:attrName>
                                        </p:attrNameLst>
                                      </p:cBhvr>
                                      <p:to>
                                        <p:strVal val="hidden"/>
                                      </p:to>
                                    </p:set>
                                  </p:childTnLst>
                                </p:cTn>
                              </p:par>
                              <p:par>
                                <p:cTn id="6763" presetID="1" presetClass="exit" presetSubtype="0" fill="hold" grpId="4" nodeType="withEffect">
                                  <p:stCondLst>
                                    <p:cond delay="0"/>
                                  </p:stCondLst>
                                  <p:childTnLst>
                                    <p:set>
                                      <p:cBhvr>
                                        <p:cTn id="6764" dur="1" fill="hold">
                                          <p:stCondLst>
                                            <p:cond delay="0"/>
                                          </p:stCondLst>
                                        </p:cTn>
                                        <p:tgtEl>
                                          <p:spTgt spid="444"/>
                                        </p:tgtEl>
                                        <p:attrNameLst>
                                          <p:attrName>style.visibility</p:attrName>
                                        </p:attrNameLst>
                                      </p:cBhvr>
                                      <p:to>
                                        <p:strVal val="hidden"/>
                                      </p:to>
                                    </p:set>
                                  </p:childTnLst>
                                </p:cTn>
                              </p:par>
                              <p:par>
                                <p:cTn id="6765" presetID="1" presetClass="exit" presetSubtype="0" fill="hold" grpId="4" nodeType="withEffect">
                                  <p:stCondLst>
                                    <p:cond delay="0"/>
                                  </p:stCondLst>
                                  <p:childTnLst>
                                    <p:set>
                                      <p:cBhvr>
                                        <p:cTn id="6766" dur="1" fill="hold">
                                          <p:stCondLst>
                                            <p:cond delay="0"/>
                                          </p:stCondLst>
                                        </p:cTn>
                                        <p:tgtEl>
                                          <p:spTgt spid="447"/>
                                        </p:tgtEl>
                                        <p:attrNameLst>
                                          <p:attrName>style.visibility</p:attrName>
                                        </p:attrNameLst>
                                      </p:cBhvr>
                                      <p:to>
                                        <p:strVal val="hidden"/>
                                      </p:to>
                                    </p:set>
                                  </p:childTnLst>
                                </p:cTn>
                              </p:par>
                              <p:par>
                                <p:cTn id="6767" presetID="1" presetClass="exit" presetSubtype="0" fill="hold" grpId="4" nodeType="withEffect">
                                  <p:stCondLst>
                                    <p:cond delay="0"/>
                                  </p:stCondLst>
                                  <p:childTnLst>
                                    <p:set>
                                      <p:cBhvr>
                                        <p:cTn id="6768" dur="1" fill="hold">
                                          <p:stCondLst>
                                            <p:cond delay="0"/>
                                          </p:stCondLst>
                                        </p:cTn>
                                        <p:tgtEl>
                                          <p:spTgt spid="446"/>
                                        </p:tgtEl>
                                        <p:attrNameLst>
                                          <p:attrName>style.visibility</p:attrName>
                                        </p:attrNameLst>
                                      </p:cBhvr>
                                      <p:to>
                                        <p:strVal val="hidden"/>
                                      </p:to>
                                    </p:set>
                                  </p:childTnLst>
                                </p:cTn>
                              </p:par>
                              <p:par>
                                <p:cTn id="6769" presetID="1" presetClass="exit" presetSubtype="0" fill="hold" grpId="4" nodeType="withEffect">
                                  <p:stCondLst>
                                    <p:cond delay="0"/>
                                  </p:stCondLst>
                                  <p:childTnLst>
                                    <p:set>
                                      <p:cBhvr>
                                        <p:cTn id="6770" dur="1" fill="hold">
                                          <p:stCondLst>
                                            <p:cond delay="0"/>
                                          </p:stCondLst>
                                        </p:cTn>
                                        <p:tgtEl>
                                          <p:spTgt spid="449"/>
                                        </p:tgtEl>
                                        <p:attrNameLst>
                                          <p:attrName>style.visibility</p:attrName>
                                        </p:attrNameLst>
                                      </p:cBhvr>
                                      <p:to>
                                        <p:strVal val="hidden"/>
                                      </p:to>
                                    </p:set>
                                  </p:childTnLst>
                                </p:cTn>
                              </p:par>
                              <p:par>
                                <p:cTn id="6771" presetID="1" presetClass="exit" presetSubtype="0" fill="hold" grpId="4" nodeType="withEffect">
                                  <p:stCondLst>
                                    <p:cond delay="0"/>
                                  </p:stCondLst>
                                  <p:childTnLst>
                                    <p:set>
                                      <p:cBhvr>
                                        <p:cTn id="6772" dur="1" fill="hold">
                                          <p:stCondLst>
                                            <p:cond delay="0"/>
                                          </p:stCondLst>
                                        </p:cTn>
                                        <p:tgtEl>
                                          <p:spTgt spid="448"/>
                                        </p:tgtEl>
                                        <p:attrNameLst>
                                          <p:attrName>style.visibility</p:attrName>
                                        </p:attrNameLst>
                                      </p:cBhvr>
                                      <p:to>
                                        <p:strVal val="hidden"/>
                                      </p:to>
                                    </p:set>
                                  </p:childTnLst>
                                </p:cTn>
                              </p:par>
                              <p:par>
                                <p:cTn id="6773" presetID="1" presetClass="exit" presetSubtype="0" fill="hold" grpId="4" nodeType="withEffect">
                                  <p:stCondLst>
                                    <p:cond delay="0"/>
                                  </p:stCondLst>
                                  <p:childTnLst>
                                    <p:set>
                                      <p:cBhvr>
                                        <p:cTn id="6774" dur="1" fill="hold">
                                          <p:stCondLst>
                                            <p:cond delay="0"/>
                                          </p:stCondLst>
                                        </p:cTn>
                                        <p:tgtEl>
                                          <p:spTgt spid="451"/>
                                        </p:tgtEl>
                                        <p:attrNameLst>
                                          <p:attrName>style.visibility</p:attrName>
                                        </p:attrNameLst>
                                      </p:cBhvr>
                                      <p:to>
                                        <p:strVal val="hidden"/>
                                      </p:to>
                                    </p:set>
                                  </p:childTnLst>
                                </p:cTn>
                              </p:par>
                              <p:par>
                                <p:cTn id="6775" presetID="1" presetClass="exit" presetSubtype="0" fill="hold" grpId="4" nodeType="withEffect">
                                  <p:stCondLst>
                                    <p:cond delay="0"/>
                                  </p:stCondLst>
                                  <p:childTnLst>
                                    <p:set>
                                      <p:cBhvr>
                                        <p:cTn id="6776" dur="1" fill="hold">
                                          <p:stCondLst>
                                            <p:cond delay="0"/>
                                          </p:stCondLst>
                                        </p:cTn>
                                        <p:tgtEl>
                                          <p:spTgt spid="450"/>
                                        </p:tgtEl>
                                        <p:attrNameLst>
                                          <p:attrName>style.visibility</p:attrName>
                                        </p:attrNameLst>
                                      </p:cBhvr>
                                      <p:to>
                                        <p:strVal val="hidden"/>
                                      </p:to>
                                    </p:set>
                                  </p:childTnLst>
                                </p:cTn>
                              </p:par>
                              <p:par>
                                <p:cTn id="6777" presetID="1" presetClass="exit" presetSubtype="0" fill="hold" grpId="4" nodeType="withEffect">
                                  <p:stCondLst>
                                    <p:cond delay="0"/>
                                  </p:stCondLst>
                                  <p:childTnLst>
                                    <p:set>
                                      <p:cBhvr>
                                        <p:cTn id="6778" dur="1" fill="hold">
                                          <p:stCondLst>
                                            <p:cond delay="0"/>
                                          </p:stCondLst>
                                        </p:cTn>
                                        <p:tgtEl>
                                          <p:spTgt spid="452"/>
                                        </p:tgtEl>
                                        <p:attrNameLst>
                                          <p:attrName>style.visibility</p:attrName>
                                        </p:attrNameLst>
                                      </p:cBhvr>
                                      <p:to>
                                        <p:strVal val="hidden"/>
                                      </p:to>
                                    </p:set>
                                  </p:childTnLst>
                                </p:cTn>
                              </p:par>
                              <p:par>
                                <p:cTn id="6779" presetID="1" presetClass="exit" presetSubtype="0" fill="hold" grpId="4" nodeType="withEffect">
                                  <p:stCondLst>
                                    <p:cond delay="0"/>
                                  </p:stCondLst>
                                  <p:childTnLst>
                                    <p:set>
                                      <p:cBhvr>
                                        <p:cTn id="6780" dur="1" fill="hold">
                                          <p:stCondLst>
                                            <p:cond delay="0"/>
                                          </p:stCondLst>
                                        </p:cTn>
                                        <p:tgtEl>
                                          <p:spTgt spid="453"/>
                                        </p:tgtEl>
                                        <p:attrNameLst>
                                          <p:attrName>style.visibility</p:attrName>
                                        </p:attrNameLst>
                                      </p:cBhvr>
                                      <p:to>
                                        <p:strVal val="hidden"/>
                                      </p:to>
                                    </p:set>
                                  </p:childTnLst>
                                </p:cTn>
                              </p:par>
                              <p:par>
                                <p:cTn id="6781" presetID="1" presetClass="exit" presetSubtype="0" fill="hold" grpId="4" nodeType="withEffect">
                                  <p:stCondLst>
                                    <p:cond delay="0"/>
                                  </p:stCondLst>
                                  <p:childTnLst>
                                    <p:set>
                                      <p:cBhvr>
                                        <p:cTn id="6782" dur="1" fill="hold">
                                          <p:stCondLst>
                                            <p:cond delay="0"/>
                                          </p:stCondLst>
                                        </p:cTn>
                                        <p:tgtEl>
                                          <p:spTgt spid="455"/>
                                        </p:tgtEl>
                                        <p:attrNameLst>
                                          <p:attrName>style.visibility</p:attrName>
                                        </p:attrNameLst>
                                      </p:cBhvr>
                                      <p:to>
                                        <p:strVal val="hidden"/>
                                      </p:to>
                                    </p:set>
                                  </p:childTnLst>
                                </p:cTn>
                              </p:par>
                              <p:par>
                                <p:cTn id="6783" presetID="1" presetClass="exit" presetSubtype="0" fill="hold" grpId="4" nodeType="withEffect">
                                  <p:stCondLst>
                                    <p:cond delay="0"/>
                                  </p:stCondLst>
                                  <p:childTnLst>
                                    <p:set>
                                      <p:cBhvr>
                                        <p:cTn id="6784" dur="1" fill="hold">
                                          <p:stCondLst>
                                            <p:cond delay="0"/>
                                          </p:stCondLst>
                                        </p:cTn>
                                        <p:tgtEl>
                                          <p:spTgt spid="454"/>
                                        </p:tgtEl>
                                        <p:attrNameLst>
                                          <p:attrName>style.visibility</p:attrName>
                                        </p:attrNameLst>
                                      </p:cBhvr>
                                      <p:to>
                                        <p:strVal val="hidden"/>
                                      </p:to>
                                    </p:set>
                                  </p:childTnLst>
                                </p:cTn>
                              </p:par>
                              <p:par>
                                <p:cTn id="6785" presetID="1" presetClass="exit" presetSubtype="0" fill="hold" grpId="4" nodeType="withEffect">
                                  <p:stCondLst>
                                    <p:cond delay="0"/>
                                  </p:stCondLst>
                                  <p:childTnLst>
                                    <p:set>
                                      <p:cBhvr>
                                        <p:cTn id="6786" dur="1" fill="hold">
                                          <p:stCondLst>
                                            <p:cond delay="0"/>
                                          </p:stCondLst>
                                        </p:cTn>
                                        <p:tgtEl>
                                          <p:spTgt spid="457"/>
                                        </p:tgtEl>
                                        <p:attrNameLst>
                                          <p:attrName>style.visibility</p:attrName>
                                        </p:attrNameLst>
                                      </p:cBhvr>
                                      <p:to>
                                        <p:strVal val="hidden"/>
                                      </p:to>
                                    </p:set>
                                  </p:childTnLst>
                                </p:cTn>
                              </p:par>
                              <p:par>
                                <p:cTn id="6787" presetID="1" presetClass="exit" presetSubtype="0" fill="hold" grpId="4" nodeType="withEffect">
                                  <p:stCondLst>
                                    <p:cond delay="0"/>
                                  </p:stCondLst>
                                  <p:childTnLst>
                                    <p:set>
                                      <p:cBhvr>
                                        <p:cTn id="6788" dur="1" fill="hold">
                                          <p:stCondLst>
                                            <p:cond delay="0"/>
                                          </p:stCondLst>
                                        </p:cTn>
                                        <p:tgtEl>
                                          <p:spTgt spid="456"/>
                                        </p:tgtEl>
                                        <p:attrNameLst>
                                          <p:attrName>style.visibility</p:attrName>
                                        </p:attrNameLst>
                                      </p:cBhvr>
                                      <p:to>
                                        <p:strVal val="hidden"/>
                                      </p:to>
                                    </p:set>
                                  </p:childTnLst>
                                </p:cTn>
                              </p:par>
                              <p:par>
                                <p:cTn id="6789" presetID="1" presetClass="exit" presetSubtype="0" fill="hold" grpId="4" nodeType="withEffect">
                                  <p:stCondLst>
                                    <p:cond delay="0"/>
                                  </p:stCondLst>
                                  <p:childTnLst>
                                    <p:set>
                                      <p:cBhvr>
                                        <p:cTn id="6790" dur="1" fill="hold">
                                          <p:stCondLst>
                                            <p:cond delay="0"/>
                                          </p:stCondLst>
                                        </p:cTn>
                                        <p:tgtEl>
                                          <p:spTgt spid="459"/>
                                        </p:tgtEl>
                                        <p:attrNameLst>
                                          <p:attrName>style.visibility</p:attrName>
                                        </p:attrNameLst>
                                      </p:cBhvr>
                                      <p:to>
                                        <p:strVal val="hidden"/>
                                      </p:to>
                                    </p:set>
                                  </p:childTnLst>
                                </p:cTn>
                              </p:par>
                              <p:par>
                                <p:cTn id="6791" presetID="1" presetClass="exit" presetSubtype="0" fill="hold" grpId="4" nodeType="withEffect">
                                  <p:stCondLst>
                                    <p:cond delay="0"/>
                                  </p:stCondLst>
                                  <p:childTnLst>
                                    <p:set>
                                      <p:cBhvr>
                                        <p:cTn id="6792" dur="1" fill="hold">
                                          <p:stCondLst>
                                            <p:cond delay="0"/>
                                          </p:stCondLst>
                                        </p:cTn>
                                        <p:tgtEl>
                                          <p:spTgt spid="458"/>
                                        </p:tgtEl>
                                        <p:attrNameLst>
                                          <p:attrName>style.visibility</p:attrName>
                                        </p:attrNameLst>
                                      </p:cBhvr>
                                      <p:to>
                                        <p:strVal val="hidden"/>
                                      </p:to>
                                    </p:set>
                                  </p:childTnLst>
                                </p:cTn>
                              </p:par>
                              <p:par>
                                <p:cTn id="6793" presetID="1" presetClass="exit" presetSubtype="0" fill="hold" grpId="4" nodeType="withEffect">
                                  <p:stCondLst>
                                    <p:cond delay="0"/>
                                  </p:stCondLst>
                                  <p:childTnLst>
                                    <p:set>
                                      <p:cBhvr>
                                        <p:cTn id="6794" dur="1" fill="hold">
                                          <p:stCondLst>
                                            <p:cond delay="0"/>
                                          </p:stCondLst>
                                        </p:cTn>
                                        <p:tgtEl>
                                          <p:spTgt spid="461"/>
                                        </p:tgtEl>
                                        <p:attrNameLst>
                                          <p:attrName>style.visibility</p:attrName>
                                        </p:attrNameLst>
                                      </p:cBhvr>
                                      <p:to>
                                        <p:strVal val="hidden"/>
                                      </p:to>
                                    </p:set>
                                  </p:childTnLst>
                                </p:cTn>
                              </p:par>
                              <p:par>
                                <p:cTn id="6795" presetID="1" presetClass="exit" presetSubtype="0" fill="hold" grpId="4" nodeType="withEffect">
                                  <p:stCondLst>
                                    <p:cond delay="0"/>
                                  </p:stCondLst>
                                  <p:childTnLst>
                                    <p:set>
                                      <p:cBhvr>
                                        <p:cTn id="6796" dur="1" fill="hold">
                                          <p:stCondLst>
                                            <p:cond delay="0"/>
                                          </p:stCondLst>
                                        </p:cTn>
                                        <p:tgtEl>
                                          <p:spTgt spid="460"/>
                                        </p:tgtEl>
                                        <p:attrNameLst>
                                          <p:attrName>style.visibility</p:attrName>
                                        </p:attrNameLst>
                                      </p:cBhvr>
                                      <p:to>
                                        <p:strVal val="hidden"/>
                                      </p:to>
                                    </p:set>
                                  </p:childTnLst>
                                </p:cTn>
                              </p:par>
                              <p:par>
                                <p:cTn id="6797" presetID="1" presetClass="exit" presetSubtype="0" fill="hold" grpId="4" nodeType="withEffect">
                                  <p:stCondLst>
                                    <p:cond delay="0"/>
                                  </p:stCondLst>
                                  <p:childTnLst>
                                    <p:set>
                                      <p:cBhvr>
                                        <p:cTn id="6798" dur="1" fill="hold">
                                          <p:stCondLst>
                                            <p:cond delay="0"/>
                                          </p:stCondLst>
                                        </p:cTn>
                                        <p:tgtEl>
                                          <p:spTgt spid="463"/>
                                        </p:tgtEl>
                                        <p:attrNameLst>
                                          <p:attrName>style.visibility</p:attrName>
                                        </p:attrNameLst>
                                      </p:cBhvr>
                                      <p:to>
                                        <p:strVal val="hidden"/>
                                      </p:to>
                                    </p:set>
                                  </p:childTnLst>
                                </p:cTn>
                              </p:par>
                              <p:par>
                                <p:cTn id="6799" presetID="1" presetClass="exit" presetSubtype="0" fill="hold" grpId="4" nodeType="withEffect">
                                  <p:stCondLst>
                                    <p:cond delay="0"/>
                                  </p:stCondLst>
                                  <p:childTnLst>
                                    <p:set>
                                      <p:cBhvr>
                                        <p:cTn id="6800" dur="1" fill="hold">
                                          <p:stCondLst>
                                            <p:cond delay="0"/>
                                          </p:stCondLst>
                                        </p:cTn>
                                        <p:tgtEl>
                                          <p:spTgt spid="462"/>
                                        </p:tgtEl>
                                        <p:attrNameLst>
                                          <p:attrName>style.visibility</p:attrName>
                                        </p:attrNameLst>
                                      </p:cBhvr>
                                      <p:to>
                                        <p:strVal val="hidden"/>
                                      </p:to>
                                    </p:set>
                                  </p:childTnLst>
                                </p:cTn>
                              </p:par>
                              <p:par>
                                <p:cTn id="6801" presetID="1" presetClass="exit" presetSubtype="0" fill="hold" grpId="4" nodeType="withEffect">
                                  <p:stCondLst>
                                    <p:cond delay="0"/>
                                  </p:stCondLst>
                                  <p:childTnLst>
                                    <p:set>
                                      <p:cBhvr>
                                        <p:cTn id="6802" dur="1" fill="hold">
                                          <p:stCondLst>
                                            <p:cond delay="0"/>
                                          </p:stCondLst>
                                        </p:cTn>
                                        <p:tgtEl>
                                          <p:spTgt spid="465"/>
                                        </p:tgtEl>
                                        <p:attrNameLst>
                                          <p:attrName>style.visibility</p:attrName>
                                        </p:attrNameLst>
                                      </p:cBhvr>
                                      <p:to>
                                        <p:strVal val="hidden"/>
                                      </p:to>
                                    </p:set>
                                  </p:childTnLst>
                                </p:cTn>
                              </p:par>
                              <p:par>
                                <p:cTn id="6803" presetID="1" presetClass="exit" presetSubtype="0" fill="hold" grpId="4" nodeType="withEffect">
                                  <p:stCondLst>
                                    <p:cond delay="0"/>
                                  </p:stCondLst>
                                  <p:childTnLst>
                                    <p:set>
                                      <p:cBhvr>
                                        <p:cTn id="6804" dur="1" fill="hold">
                                          <p:stCondLst>
                                            <p:cond delay="0"/>
                                          </p:stCondLst>
                                        </p:cTn>
                                        <p:tgtEl>
                                          <p:spTgt spid="464"/>
                                        </p:tgtEl>
                                        <p:attrNameLst>
                                          <p:attrName>style.visibility</p:attrName>
                                        </p:attrNameLst>
                                      </p:cBhvr>
                                      <p:to>
                                        <p:strVal val="hidden"/>
                                      </p:to>
                                    </p:set>
                                  </p:childTnLst>
                                </p:cTn>
                              </p:par>
                              <p:par>
                                <p:cTn id="6805" presetID="1" presetClass="exit" presetSubtype="0" fill="hold" grpId="4" nodeType="withEffect">
                                  <p:stCondLst>
                                    <p:cond delay="0"/>
                                  </p:stCondLst>
                                  <p:childTnLst>
                                    <p:set>
                                      <p:cBhvr>
                                        <p:cTn id="6806" dur="1" fill="hold">
                                          <p:stCondLst>
                                            <p:cond delay="0"/>
                                          </p:stCondLst>
                                        </p:cTn>
                                        <p:tgtEl>
                                          <p:spTgt spid="467"/>
                                        </p:tgtEl>
                                        <p:attrNameLst>
                                          <p:attrName>style.visibility</p:attrName>
                                        </p:attrNameLst>
                                      </p:cBhvr>
                                      <p:to>
                                        <p:strVal val="hidden"/>
                                      </p:to>
                                    </p:set>
                                  </p:childTnLst>
                                </p:cTn>
                              </p:par>
                              <p:par>
                                <p:cTn id="6807" presetID="1" presetClass="exit" presetSubtype="0" fill="hold" grpId="4" nodeType="withEffect">
                                  <p:stCondLst>
                                    <p:cond delay="0"/>
                                  </p:stCondLst>
                                  <p:childTnLst>
                                    <p:set>
                                      <p:cBhvr>
                                        <p:cTn id="6808" dur="1" fill="hold">
                                          <p:stCondLst>
                                            <p:cond delay="0"/>
                                          </p:stCondLst>
                                        </p:cTn>
                                        <p:tgtEl>
                                          <p:spTgt spid="466"/>
                                        </p:tgtEl>
                                        <p:attrNameLst>
                                          <p:attrName>style.visibility</p:attrName>
                                        </p:attrNameLst>
                                      </p:cBhvr>
                                      <p:to>
                                        <p:strVal val="hidden"/>
                                      </p:to>
                                    </p:set>
                                  </p:childTnLst>
                                </p:cTn>
                              </p:par>
                              <p:par>
                                <p:cTn id="6809" presetID="1" presetClass="exit" presetSubtype="0" fill="hold" grpId="4" nodeType="withEffect">
                                  <p:stCondLst>
                                    <p:cond delay="0"/>
                                  </p:stCondLst>
                                  <p:childTnLst>
                                    <p:set>
                                      <p:cBhvr>
                                        <p:cTn id="6810" dur="1" fill="hold">
                                          <p:stCondLst>
                                            <p:cond delay="0"/>
                                          </p:stCondLst>
                                        </p:cTn>
                                        <p:tgtEl>
                                          <p:spTgt spid="469"/>
                                        </p:tgtEl>
                                        <p:attrNameLst>
                                          <p:attrName>style.visibility</p:attrName>
                                        </p:attrNameLst>
                                      </p:cBhvr>
                                      <p:to>
                                        <p:strVal val="hidden"/>
                                      </p:to>
                                    </p:set>
                                  </p:childTnLst>
                                </p:cTn>
                              </p:par>
                              <p:par>
                                <p:cTn id="6811" presetID="1" presetClass="exit" presetSubtype="0" fill="hold" grpId="4" nodeType="withEffect">
                                  <p:stCondLst>
                                    <p:cond delay="0"/>
                                  </p:stCondLst>
                                  <p:childTnLst>
                                    <p:set>
                                      <p:cBhvr>
                                        <p:cTn id="6812" dur="1" fill="hold">
                                          <p:stCondLst>
                                            <p:cond delay="0"/>
                                          </p:stCondLst>
                                        </p:cTn>
                                        <p:tgtEl>
                                          <p:spTgt spid="468"/>
                                        </p:tgtEl>
                                        <p:attrNameLst>
                                          <p:attrName>style.visibility</p:attrName>
                                        </p:attrNameLst>
                                      </p:cBhvr>
                                      <p:to>
                                        <p:strVal val="hidden"/>
                                      </p:to>
                                    </p:set>
                                  </p:childTnLst>
                                </p:cTn>
                              </p:par>
                              <p:par>
                                <p:cTn id="6813" presetID="1" presetClass="exit" presetSubtype="0" fill="hold" grpId="4" nodeType="withEffect">
                                  <p:stCondLst>
                                    <p:cond delay="0"/>
                                  </p:stCondLst>
                                  <p:childTnLst>
                                    <p:set>
                                      <p:cBhvr>
                                        <p:cTn id="6814" dur="1" fill="hold">
                                          <p:stCondLst>
                                            <p:cond delay="0"/>
                                          </p:stCondLst>
                                        </p:cTn>
                                        <p:tgtEl>
                                          <p:spTgt spid="471"/>
                                        </p:tgtEl>
                                        <p:attrNameLst>
                                          <p:attrName>style.visibility</p:attrName>
                                        </p:attrNameLst>
                                      </p:cBhvr>
                                      <p:to>
                                        <p:strVal val="hidden"/>
                                      </p:to>
                                    </p:set>
                                  </p:childTnLst>
                                </p:cTn>
                              </p:par>
                              <p:par>
                                <p:cTn id="6815" presetID="1" presetClass="exit" presetSubtype="0" fill="hold" grpId="4" nodeType="withEffect">
                                  <p:stCondLst>
                                    <p:cond delay="0"/>
                                  </p:stCondLst>
                                  <p:childTnLst>
                                    <p:set>
                                      <p:cBhvr>
                                        <p:cTn id="6816" dur="1" fill="hold">
                                          <p:stCondLst>
                                            <p:cond delay="0"/>
                                          </p:stCondLst>
                                        </p:cTn>
                                        <p:tgtEl>
                                          <p:spTgt spid="470"/>
                                        </p:tgtEl>
                                        <p:attrNameLst>
                                          <p:attrName>style.visibility</p:attrName>
                                        </p:attrNameLst>
                                      </p:cBhvr>
                                      <p:to>
                                        <p:strVal val="hidden"/>
                                      </p:to>
                                    </p:set>
                                  </p:childTnLst>
                                </p:cTn>
                              </p:par>
                              <p:par>
                                <p:cTn id="6817" presetID="1" presetClass="exit" presetSubtype="0" fill="hold" grpId="4" nodeType="withEffect">
                                  <p:stCondLst>
                                    <p:cond delay="0"/>
                                  </p:stCondLst>
                                  <p:childTnLst>
                                    <p:set>
                                      <p:cBhvr>
                                        <p:cTn id="6818" dur="1" fill="hold">
                                          <p:stCondLst>
                                            <p:cond delay="0"/>
                                          </p:stCondLst>
                                        </p:cTn>
                                        <p:tgtEl>
                                          <p:spTgt spid="472"/>
                                        </p:tgtEl>
                                        <p:attrNameLst>
                                          <p:attrName>style.visibility</p:attrName>
                                        </p:attrNameLst>
                                      </p:cBhvr>
                                      <p:to>
                                        <p:strVal val="hidden"/>
                                      </p:to>
                                    </p:set>
                                  </p:childTnLst>
                                </p:cTn>
                              </p:par>
                              <p:par>
                                <p:cTn id="6819" presetID="1" presetClass="exit" presetSubtype="0" fill="hold" grpId="4" nodeType="withEffect">
                                  <p:stCondLst>
                                    <p:cond delay="0"/>
                                  </p:stCondLst>
                                  <p:childTnLst>
                                    <p:set>
                                      <p:cBhvr>
                                        <p:cTn id="6820" dur="1" fill="hold">
                                          <p:stCondLst>
                                            <p:cond delay="0"/>
                                          </p:stCondLst>
                                        </p:cTn>
                                        <p:tgtEl>
                                          <p:spTgt spid="473"/>
                                        </p:tgtEl>
                                        <p:attrNameLst>
                                          <p:attrName>style.visibility</p:attrName>
                                        </p:attrNameLst>
                                      </p:cBhvr>
                                      <p:to>
                                        <p:strVal val="hidden"/>
                                      </p:to>
                                    </p:set>
                                  </p:childTnLst>
                                </p:cTn>
                              </p:par>
                              <p:par>
                                <p:cTn id="6821" presetID="1" presetClass="exit" presetSubtype="0" fill="hold" grpId="4" nodeType="withEffect">
                                  <p:stCondLst>
                                    <p:cond delay="0"/>
                                  </p:stCondLst>
                                  <p:childTnLst>
                                    <p:set>
                                      <p:cBhvr>
                                        <p:cTn id="6822" dur="1" fill="hold">
                                          <p:stCondLst>
                                            <p:cond delay="0"/>
                                          </p:stCondLst>
                                        </p:cTn>
                                        <p:tgtEl>
                                          <p:spTgt spid="475"/>
                                        </p:tgtEl>
                                        <p:attrNameLst>
                                          <p:attrName>style.visibility</p:attrName>
                                        </p:attrNameLst>
                                      </p:cBhvr>
                                      <p:to>
                                        <p:strVal val="hidden"/>
                                      </p:to>
                                    </p:set>
                                  </p:childTnLst>
                                </p:cTn>
                              </p:par>
                              <p:par>
                                <p:cTn id="6823" presetID="1" presetClass="exit" presetSubtype="0" fill="hold" grpId="4" nodeType="withEffect">
                                  <p:stCondLst>
                                    <p:cond delay="0"/>
                                  </p:stCondLst>
                                  <p:childTnLst>
                                    <p:set>
                                      <p:cBhvr>
                                        <p:cTn id="6824" dur="1" fill="hold">
                                          <p:stCondLst>
                                            <p:cond delay="0"/>
                                          </p:stCondLst>
                                        </p:cTn>
                                        <p:tgtEl>
                                          <p:spTgt spid="474"/>
                                        </p:tgtEl>
                                        <p:attrNameLst>
                                          <p:attrName>style.visibility</p:attrName>
                                        </p:attrNameLst>
                                      </p:cBhvr>
                                      <p:to>
                                        <p:strVal val="hidden"/>
                                      </p:to>
                                    </p:set>
                                  </p:childTnLst>
                                </p:cTn>
                              </p:par>
                              <p:par>
                                <p:cTn id="6825" presetID="1" presetClass="exit" presetSubtype="0" fill="hold" grpId="4" nodeType="withEffect">
                                  <p:stCondLst>
                                    <p:cond delay="0"/>
                                  </p:stCondLst>
                                  <p:childTnLst>
                                    <p:set>
                                      <p:cBhvr>
                                        <p:cTn id="6826" dur="1" fill="hold">
                                          <p:stCondLst>
                                            <p:cond delay="0"/>
                                          </p:stCondLst>
                                        </p:cTn>
                                        <p:tgtEl>
                                          <p:spTgt spid="477"/>
                                        </p:tgtEl>
                                        <p:attrNameLst>
                                          <p:attrName>style.visibility</p:attrName>
                                        </p:attrNameLst>
                                      </p:cBhvr>
                                      <p:to>
                                        <p:strVal val="hidden"/>
                                      </p:to>
                                    </p:set>
                                  </p:childTnLst>
                                </p:cTn>
                              </p:par>
                              <p:par>
                                <p:cTn id="6827" presetID="1" presetClass="exit" presetSubtype="0" fill="hold" grpId="4" nodeType="withEffect">
                                  <p:stCondLst>
                                    <p:cond delay="0"/>
                                  </p:stCondLst>
                                  <p:childTnLst>
                                    <p:set>
                                      <p:cBhvr>
                                        <p:cTn id="6828" dur="1" fill="hold">
                                          <p:stCondLst>
                                            <p:cond delay="0"/>
                                          </p:stCondLst>
                                        </p:cTn>
                                        <p:tgtEl>
                                          <p:spTgt spid="476"/>
                                        </p:tgtEl>
                                        <p:attrNameLst>
                                          <p:attrName>style.visibility</p:attrName>
                                        </p:attrNameLst>
                                      </p:cBhvr>
                                      <p:to>
                                        <p:strVal val="hidden"/>
                                      </p:to>
                                    </p:set>
                                  </p:childTnLst>
                                </p:cTn>
                              </p:par>
                              <p:par>
                                <p:cTn id="6829" presetID="1" presetClass="exit" presetSubtype="0" fill="hold" grpId="4" nodeType="withEffect">
                                  <p:stCondLst>
                                    <p:cond delay="0"/>
                                  </p:stCondLst>
                                  <p:childTnLst>
                                    <p:set>
                                      <p:cBhvr>
                                        <p:cTn id="6830" dur="1" fill="hold">
                                          <p:stCondLst>
                                            <p:cond delay="0"/>
                                          </p:stCondLst>
                                        </p:cTn>
                                        <p:tgtEl>
                                          <p:spTgt spid="479"/>
                                        </p:tgtEl>
                                        <p:attrNameLst>
                                          <p:attrName>style.visibility</p:attrName>
                                        </p:attrNameLst>
                                      </p:cBhvr>
                                      <p:to>
                                        <p:strVal val="hidden"/>
                                      </p:to>
                                    </p:set>
                                  </p:childTnLst>
                                </p:cTn>
                              </p:par>
                              <p:par>
                                <p:cTn id="6831" presetID="1" presetClass="exit" presetSubtype="0" fill="hold" grpId="4" nodeType="withEffect">
                                  <p:stCondLst>
                                    <p:cond delay="0"/>
                                  </p:stCondLst>
                                  <p:childTnLst>
                                    <p:set>
                                      <p:cBhvr>
                                        <p:cTn id="6832" dur="1" fill="hold">
                                          <p:stCondLst>
                                            <p:cond delay="0"/>
                                          </p:stCondLst>
                                        </p:cTn>
                                        <p:tgtEl>
                                          <p:spTgt spid="478"/>
                                        </p:tgtEl>
                                        <p:attrNameLst>
                                          <p:attrName>style.visibility</p:attrName>
                                        </p:attrNameLst>
                                      </p:cBhvr>
                                      <p:to>
                                        <p:strVal val="hidden"/>
                                      </p:to>
                                    </p:set>
                                  </p:childTnLst>
                                </p:cTn>
                              </p:par>
                              <p:par>
                                <p:cTn id="6833" presetID="1" presetClass="exit" presetSubtype="0" fill="hold" grpId="4" nodeType="withEffect">
                                  <p:stCondLst>
                                    <p:cond delay="0"/>
                                  </p:stCondLst>
                                  <p:childTnLst>
                                    <p:set>
                                      <p:cBhvr>
                                        <p:cTn id="6834" dur="1" fill="hold">
                                          <p:stCondLst>
                                            <p:cond delay="0"/>
                                          </p:stCondLst>
                                        </p:cTn>
                                        <p:tgtEl>
                                          <p:spTgt spid="481"/>
                                        </p:tgtEl>
                                        <p:attrNameLst>
                                          <p:attrName>style.visibility</p:attrName>
                                        </p:attrNameLst>
                                      </p:cBhvr>
                                      <p:to>
                                        <p:strVal val="hidden"/>
                                      </p:to>
                                    </p:set>
                                  </p:childTnLst>
                                </p:cTn>
                              </p:par>
                              <p:par>
                                <p:cTn id="6835" presetID="1" presetClass="exit" presetSubtype="0" fill="hold" grpId="4" nodeType="withEffect">
                                  <p:stCondLst>
                                    <p:cond delay="0"/>
                                  </p:stCondLst>
                                  <p:childTnLst>
                                    <p:set>
                                      <p:cBhvr>
                                        <p:cTn id="6836" dur="1" fill="hold">
                                          <p:stCondLst>
                                            <p:cond delay="0"/>
                                          </p:stCondLst>
                                        </p:cTn>
                                        <p:tgtEl>
                                          <p:spTgt spid="480"/>
                                        </p:tgtEl>
                                        <p:attrNameLst>
                                          <p:attrName>style.visibility</p:attrName>
                                        </p:attrNameLst>
                                      </p:cBhvr>
                                      <p:to>
                                        <p:strVal val="hidden"/>
                                      </p:to>
                                    </p:set>
                                  </p:childTnLst>
                                </p:cTn>
                              </p:par>
                              <p:par>
                                <p:cTn id="6837" presetID="1" presetClass="exit" presetSubtype="0" fill="hold" grpId="4" nodeType="withEffect">
                                  <p:stCondLst>
                                    <p:cond delay="0"/>
                                  </p:stCondLst>
                                  <p:childTnLst>
                                    <p:set>
                                      <p:cBhvr>
                                        <p:cTn id="6838" dur="1" fill="hold">
                                          <p:stCondLst>
                                            <p:cond delay="0"/>
                                          </p:stCondLst>
                                        </p:cTn>
                                        <p:tgtEl>
                                          <p:spTgt spid="483"/>
                                        </p:tgtEl>
                                        <p:attrNameLst>
                                          <p:attrName>style.visibility</p:attrName>
                                        </p:attrNameLst>
                                      </p:cBhvr>
                                      <p:to>
                                        <p:strVal val="hidden"/>
                                      </p:to>
                                    </p:set>
                                  </p:childTnLst>
                                </p:cTn>
                              </p:par>
                              <p:par>
                                <p:cTn id="6839" presetID="1" presetClass="exit" presetSubtype="0" fill="hold" grpId="4" nodeType="withEffect">
                                  <p:stCondLst>
                                    <p:cond delay="0"/>
                                  </p:stCondLst>
                                  <p:childTnLst>
                                    <p:set>
                                      <p:cBhvr>
                                        <p:cTn id="6840" dur="1" fill="hold">
                                          <p:stCondLst>
                                            <p:cond delay="0"/>
                                          </p:stCondLst>
                                        </p:cTn>
                                        <p:tgtEl>
                                          <p:spTgt spid="482"/>
                                        </p:tgtEl>
                                        <p:attrNameLst>
                                          <p:attrName>style.visibility</p:attrName>
                                        </p:attrNameLst>
                                      </p:cBhvr>
                                      <p:to>
                                        <p:strVal val="hidden"/>
                                      </p:to>
                                    </p:set>
                                  </p:childTnLst>
                                </p:cTn>
                              </p:par>
                              <p:par>
                                <p:cTn id="6841" presetID="1" presetClass="exit" presetSubtype="0" fill="hold" grpId="4" nodeType="withEffect">
                                  <p:stCondLst>
                                    <p:cond delay="0"/>
                                  </p:stCondLst>
                                  <p:childTnLst>
                                    <p:set>
                                      <p:cBhvr>
                                        <p:cTn id="6842" dur="1" fill="hold">
                                          <p:stCondLst>
                                            <p:cond delay="0"/>
                                          </p:stCondLst>
                                        </p:cTn>
                                        <p:tgtEl>
                                          <p:spTgt spid="485"/>
                                        </p:tgtEl>
                                        <p:attrNameLst>
                                          <p:attrName>style.visibility</p:attrName>
                                        </p:attrNameLst>
                                      </p:cBhvr>
                                      <p:to>
                                        <p:strVal val="hidden"/>
                                      </p:to>
                                    </p:set>
                                  </p:childTnLst>
                                </p:cTn>
                              </p:par>
                              <p:par>
                                <p:cTn id="6843" presetID="1" presetClass="exit" presetSubtype="0" fill="hold" grpId="4" nodeType="withEffect">
                                  <p:stCondLst>
                                    <p:cond delay="0"/>
                                  </p:stCondLst>
                                  <p:childTnLst>
                                    <p:set>
                                      <p:cBhvr>
                                        <p:cTn id="6844" dur="1" fill="hold">
                                          <p:stCondLst>
                                            <p:cond delay="0"/>
                                          </p:stCondLst>
                                        </p:cTn>
                                        <p:tgtEl>
                                          <p:spTgt spid="484"/>
                                        </p:tgtEl>
                                        <p:attrNameLst>
                                          <p:attrName>style.visibility</p:attrName>
                                        </p:attrNameLst>
                                      </p:cBhvr>
                                      <p:to>
                                        <p:strVal val="hidden"/>
                                      </p:to>
                                    </p:set>
                                  </p:childTnLst>
                                </p:cTn>
                              </p:par>
                              <p:par>
                                <p:cTn id="6845" presetID="1" presetClass="exit" presetSubtype="0" fill="hold" grpId="4" nodeType="withEffect">
                                  <p:stCondLst>
                                    <p:cond delay="0"/>
                                  </p:stCondLst>
                                  <p:childTnLst>
                                    <p:set>
                                      <p:cBhvr>
                                        <p:cTn id="6846" dur="1" fill="hold">
                                          <p:stCondLst>
                                            <p:cond delay="0"/>
                                          </p:stCondLst>
                                        </p:cTn>
                                        <p:tgtEl>
                                          <p:spTgt spid="487"/>
                                        </p:tgtEl>
                                        <p:attrNameLst>
                                          <p:attrName>style.visibility</p:attrName>
                                        </p:attrNameLst>
                                      </p:cBhvr>
                                      <p:to>
                                        <p:strVal val="hidden"/>
                                      </p:to>
                                    </p:set>
                                  </p:childTnLst>
                                </p:cTn>
                              </p:par>
                              <p:par>
                                <p:cTn id="6847" presetID="1" presetClass="exit" presetSubtype="0" fill="hold" grpId="4" nodeType="withEffect">
                                  <p:stCondLst>
                                    <p:cond delay="0"/>
                                  </p:stCondLst>
                                  <p:childTnLst>
                                    <p:set>
                                      <p:cBhvr>
                                        <p:cTn id="6848" dur="1" fill="hold">
                                          <p:stCondLst>
                                            <p:cond delay="0"/>
                                          </p:stCondLst>
                                        </p:cTn>
                                        <p:tgtEl>
                                          <p:spTgt spid="486"/>
                                        </p:tgtEl>
                                        <p:attrNameLst>
                                          <p:attrName>style.visibility</p:attrName>
                                        </p:attrNameLst>
                                      </p:cBhvr>
                                      <p:to>
                                        <p:strVal val="hidden"/>
                                      </p:to>
                                    </p:set>
                                  </p:childTnLst>
                                </p:cTn>
                              </p:par>
                              <p:par>
                                <p:cTn id="6849" presetID="1" presetClass="exit" presetSubtype="0" fill="hold" grpId="4" nodeType="withEffect">
                                  <p:stCondLst>
                                    <p:cond delay="0"/>
                                  </p:stCondLst>
                                  <p:childTnLst>
                                    <p:set>
                                      <p:cBhvr>
                                        <p:cTn id="6850" dur="1" fill="hold">
                                          <p:stCondLst>
                                            <p:cond delay="0"/>
                                          </p:stCondLst>
                                        </p:cTn>
                                        <p:tgtEl>
                                          <p:spTgt spid="489"/>
                                        </p:tgtEl>
                                        <p:attrNameLst>
                                          <p:attrName>style.visibility</p:attrName>
                                        </p:attrNameLst>
                                      </p:cBhvr>
                                      <p:to>
                                        <p:strVal val="hidden"/>
                                      </p:to>
                                    </p:set>
                                  </p:childTnLst>
                                </p:cTn>
                              </p:par>
                              <p:par>
                                <p:cTn id="6851" presetID="1" presetClass="exit" presetSubtype="0" fill="hold" grpId="4" nodeType="withEffect">
                                  <p:stCondLst>
                                    <p:cond delay="0"/>
                                  </p:stCondLst>
                                  <p:childTnLst>
                                    <p:set>
                                      <p:cBhvr>
                                        <p:cTn id="6852" dur="1" fill="hold">
                                          <p:stCondLst>
                                            <p:cond delay="0"/>
                                          </p:stCondLst>
                                        </p:cTn>
                                        <p:tgtEl>
                                          <p:spTgt spid="488"/>
                                        </p:tgtEl>
                                        <p:attrNameLst>
                                          <p:attrName>style.visibility</p:attrName>
                                        </p:attrNameLst>
                                      </p:cBhvr>
                                      <p:to>
                                        <p:strVal val="hidden"/>
                                      </p:to>
                                    </p:set>
                                  </p:childTnLst>
                                </p:cTn>
                              </p:par>
                              <p:par>
                                <p:cTn id="6853" presetID="1" presetClass="exit" presetSubtype="0" fill="hold" grpId="4" nodeType="withEffect">
                                  <p:stCondLst>
                                    <p:cond delay="0"/>
                                  </p:stCondLst>
                                  <p:childTnLst>
                                    <p:set>
                                      <p:cBhvr>
                                        <p:cTn id="6854" dur="1" fill="hold">
                                          <p:stCondLst>
                                            <p:cond delay="0"/>
                                          </p:stCondLst>
                                        </p:cTn>
                                        <p:tgtEl>
                                          <p:spTgt spid="491"/>
                                        </p:tgtEl>
                                        <p:attrNameLst>
                                          <p:attrName>style.visibility</p:attrName>
                                        </p:attrNameLst>
                                      </p:cBhvr>
                                      <p:to>
                                        <p:strVal val="hidden"/>
                                      </p:to>
                                    </p:set>
                                  </p:childTnLst>
                                </p:cTn>
                              </p:par>
                              <p:par>
                                <p:cTn id="6855" presetID="1" presetClass="exit" presetSubtype="0" fill="hold" grpId="4" nodeType="withEffect">
                                  <p:stCondLst>
                                    <p:cond delay="0"/>
                                  </p:stCondLst>
                                  <p:childTnLst>
                                    <p:set>
                                      <p:cBhvr>
                                        <p:cTn id="6856" dur="1" fill="hold">
                                          <p:stCondLst>
                                            <p:cond delay="0"/>
                                          </p:stCondLst>
                                        </p:cTn>
                                        <p:tgtEl>
                                          <p:spTgt spid="490"/>
                                        </p:tgtEl>
                                        <p:attrNameLst>
                                          <p:attrName>style.visibility</p:attrName>
                                        </p:attrNameLst>
                                      </p:cBhvr>
                                      <p:to>
                                        <p:strVal val="hidden"/>
                                      </p:to>
                                    </p:set>
                                  </p:childTnLst>
                                </p:cTn>
                              </p:par>
                              <p:par>
                                <p:cTn id="6857" presetID="1" presetClass="exit" presetSubtype="0" fill="hold" grpId="4" nodeType="withEffect">
                                  <p:stCondLst>
                                    <p:cond delay="0"/>
                                  </p:stCondLst>
                                  <p:childTnLst>
                                    <p:set>
                                      <p:cBhvr>
                                        <p:cTn id="6858" dur="1" fill="hold">
                                          <p:stCondLst>
                                            <p:cond delay="0"/>
                                          </p:stCondLst>
                                        </p:cTn>
                                        <p:tgtEl>
                                          <p:spTgt spid="492"/>
                                        </p:tgtEl>
                                        <p:attrNameLst>
                                          <p:attrName>style.visibility</p:attrName>
                                        </p:attrNameLst>
                                      </p:cBhvr>
                                      <p:to>
                                        <p:strVal val="hidden"/>
                                      </p:to>
                                    </p:set>
                                  </p:childTnLst>
                                </p:cTn>
                              </p:par>
                              <p:par>
                                <p:cTn id="6859" presetID="1" presetClass="exit" presetSubtype="0" fill="hold" grpId="4" nodeType="withEffect">
                                  <p:stCondLst>
                                    <p:cond delay="0"/>
                                  </p:stCondLst>
                                  <p:childTnLst>
                                    <p:set>
                                      <p:cBhvr>
                                        <p:cTn id="6860" dur="1" fill="hold">
                                          <p:stCondLst>
                                            <p:cond delay="0"/>
                                          </p:stCondLst>
                                        </p:cTn>
                                        <p:tgtEl>
                                          <p:spTgt spid="493"/>
                                        </p:tgtEl>
                                        <p:attrNameLst>
                                          <p:attrName>style.visibility</p:attrName>
                                        </p:attrNameLst>
                                      </p:cBhvr>
                                      <p:to>
                                        <p:strVal val="hidden"/>
                                      </p:to>
                                    </p:set>
                                  </p:childTnLst>
                                </p:cTn>
                              </p:par>
                              <p:par>
                                <p:cTn id="6861" presetID="1" presetClass="exit" presetSubtype="0" fill="hold" grpId="4" nodeType="withEffect">
                                  <p:stCondLst>
                                    <p:cond delay="0"/>
                                  </p:stCondLst>
                                  <p:childTnLst>
                                    <p:set>
                                      <p:cBhvr>
                                        <p:cTn id="6862" dur="1" fill="hold">
                                          <p:stCondLst>
                                            <p:cond delay="0"/>
                                          </p:stCondLst>
                                        </p:cTn>
                                        <p:tgtEl>
                                          <p:spTgt spid="495"/>
                                        </p:tgtEl>
                                        <p:attrNameLst>
                                          <p:attrName>style.visibility</p:attrName>
                                        </p:attrNameLst>
                                      </p:cBhvr>
                                      <p:to>
                                        <p:strVal val="hidden"/>
                                      </p:to>
                                    </p:set>
                                  </p:childTnLst>
                                </p:cTn>
                              </p:par>
                              <p:par>
                                <p:cTn id="6863" presetID="1" presetClass="exit" presetSubtype="0" fill="hold" grpId="4" nodeType="withEffect">
                                  <p:stCondLst>
                                    <p:cond delay="0"/>
                                  </p:stCondLst>
                                  <p:childTnLst>
                                    <p:set>
                                      <p:cBhvr>
                                        <p:cTn id="6864" dur="1" fill="hold">
                                          <p:stCondLst>
                                            <p:cond delay="0"/>
                                          </p:stCondLst>
                                        </p:cTn>
                                        <p:tgtEl>
                                          <p:spTgt spid="494"/>
                                        </p:tgtEl>
                                        <p:attrNameLst>
                                          <p:attrName>style.visibility</p:attrName>
                                        </p:attrNameLst>
                                      </p:cBhvr>
                                      <p:to>
                                        <p:strVal val="hidden"/>
                                      </p:to>
                                    </p:set>
                                  </p:childTnLst>
                                </p:cTn>
                              </p:par>
                              <p:par>
                                <p:cTn id="6865" presetID="1" presetClass="exit" presetSubtype="0" fill="hold" grpId="4" nodeType="withEffect">
                                  <p:stCondLst>
                                    <p:cond delay="0"/>
                                  </p:stCondLst>
                                  <p:childTnLst>
                                    <p:set>
                                      <p:cBhvr>
                                        <p:cTn id="6866" dur="1" fill="hold">
                                          <p:stCondLst>
                                            <p:cond delay="0"/>
                                          </p:stCondLst>
                                        </p:cTn>
                                        <p:tgtEl>
                                          <p:spTgt spid="497"/>
                                        </p:tgtEl>
                                        <p:attrNameLst>
                                          <p:attrName>style.visibility</p:attrName>
                                        </p:attrNameLst>
                                      </p:cBhvr>
                                      <p:to>
                                        <p:strVal val="hidden"/>
                                      </p:to>
                                    </p:set>
                                  </p:childTnLst>
                                </p:cTn>
                              </p:par>
                              <p:par>
                                <p:cTn id="6867" presetID="1" presetClass="exit" presetSubtype="0" fill="hold" grpId="4" nodeType="withEffect">
                                  <p:stCondLst>
                                    <p:cond delay="0"/>
                                  </p:stCondLst>
                                  <p:childTnLst>
                                    <p:set>
                                      <p:cBhvr>
                                        <p:cTn id="6868" dur="1" fill="hold">
                                          <p:stCondLst>
                                            <p:cond delay="0"/>
                                          </p:stCondLst>
                                        </p:cTn>
                                        <p:tgtEl>
                                          <p:spTgt spid="496"/>
                                        </p:tgtEl>
                                        <p:attrNameLst>
                                          <p:attrName>style.visibility</p:attrName>
                                        </p:attrNameLst>
                                      </p:cBhvr>
                                      <p:to>
                                        <p:strVal val="hidden"/>
                                      </p:to>
                                    </p:set>
                                  </p:childTnLst>
                                </p:cTn>
                              </p:par>
                              <p:par>
                                <p:cTn id="6869" presetID="1" presetClass="exit" presetSubtype="0" fill="hold" grpId="4" nodeType="withEffect">
                                  <p:stCondLst>
                                    <p:cond delay="0"/>
                                  </p:stCondLst>
                                  <p:childTnLst>
                                    <p:set>
                                      <p:cBhvr>
                                        <p:cTn id="6870" dur="1" fill="hold">
                                          <p:stCondLst>
                                            <p:cond delay="0"/>
                                          </p:stCondLst>
                                        </p:cTn>
                                        <p:tgtEl>
                                          <p:spTgt spid="499"/>
                                        </p:tgtEl>
                                        <p:attrNameLst>
                                          <p:attrName>style.visibility</p:attrName>
                                        </p:attrNameLst>
                                      </p:cBhvr>
                                      <p:to>
                                        <p:strVal val="hidden"/>
                                      </p:to>
                                    </p:set>
                                  </p:childTnLst>
                                </p:cTn>
                              </p:par>
                              <p:par>
                                <p:cTn id="6871" presetID="1" presetClass="exit" presetSubtype="0" fill="hold" grpId="4" nodeType="withEffect">
                                  <p:stCondLst>
                                    <p:cond delay="0"/>
                                  </p:stCondLst>
                                  <p:childTnLst>
                                    <p:set>
                                      <p:cBhvr>
                                        <p:cTn id="6872" dur="1" fill="hold">
                                          <p:stCondLst>
                                            <p:cond delay="0"/>
                                          </p:stCondLst>
                                        </p:cTn>
                                        <p:tgtEl>
                                          <p:spTgt spid="498"/>
                                        </p:tgtEl>
                                        <p:attrNameLst>
                                          <p:attrName>style.visibility</p:attrName>
                                        </p:attrNameLst>
                                      </p:cBhvr>
                                      <p:to>
                                        <p:strVal val="hidden"/>
                                      </p:to>
                                    </p:set>
                                  </p:childTnLst>
                                </p:cTn>
                              </p:par>
                              <p:par>
                                <p:cTn id="6873" presetID="1" presetClass="exit" presetSubtype="0" fill="hold" grpId="4" nodeType="withEffect">
                                  <p:stCondLst>
                                    <p:cond delay="0"/>
                                  </p:stCondLst>
                                  <p:childTnLst>
                                    <p:set>
                                      <p:cBhvr>
                                        <p:cTn id="6874" dur="1" fill="hold">
                                          <p:stCondLst>
                                            <p:cond delay="0"/>
                                          </p:stCondLst>
                                        </p:cTn>
                                        <p:tgtEl>
                                          <p:spTgt spid="501"/>
                                        </p:tgtEl>
                                        <p:attrNameLst>
                                          <p:attrName>style.visibility</p:attrName>
                                        </p:attrNameLst>
                                      </p:cBhvr>
                                      <p:to>
                                        <p:strVal val="hidden"/>
                                      </p:to>
                                    </p:set>
                                  </p:childTnLst>
                                </p:cTn>
                              </p:par>
                              <p:par>
                                <p:cTn id="6875" presetID="1" presetClass="exit" presetSubtype="0" fill="hold" grpId="4" nodeType="withEffect">
                                  <p:stCondLst>
                                    <p:cond delay="0"/>
                                  </p:stCondLst>
                                  <p:childTnLst>
                                    <p:set>
                                      <p:cBhvr>
                                        <p:cTn id="6876" dur="1" fill="hold">
                                          <p:stCondLst>
                                            <p:cond delay="0"/>
                                          </p:stCondLst>
                                        </p:cTn>
                                        <p:tgtEl>
                                          <p:spTgt spid="500"/>
                                        </p:tgtEl>
                                        <p:attrNameLst>
                                          <p:attrName>style.visibility</p:attrName>
                                        </p:attrNameLst>
                                      </p:cBhvr>
                                      <p:to>
                                        <p:strVal val="hidden"/>
                                      </p:to>
                                    </p:set>
                                  </p:childTnLst>
                                </p:cTn>
                              </p:par>
                              <p:par>
                                <p:cTn id="6877" presetID="1" presetClass="exit" presetSubtype="0" fill="hold" grpId="4" nodeType="withEffect">
                                  <p:stCondLst>
                                    <p:cond delay="0"/>
                                  </p:stCondLst>
                                  <p:childTnLst>
                                    <p:set>
                                      <p:cBhvr>
                                        <p:cTn id="6878" dur="1" fill="hold">
                                          <p:stCondLst>
                                            <p:cond delay="0"/>
                                          </p:stCondLst>
                                        </p:cTn>
                                        <p:tgtEl>
                                          <p:spTgt spid="503"/>
                                        </p:tgtEl>
                                        <p:attrNameLst>
                                          <p:attrName>style.visibility</p:attrName>
                                        </p:attrNameLst>
                                      </p:cBhvr>
                                      <p:to>
                                        <p:strVal val="hidden"/>
                                      </p:to>
                                    </p:set>
                                  </p:childTnLst>
                                </p:cTn>
                              </p:par>
                              <p:par>
                                <p:cTn id="6879" presetID="1" presetClass="exit" presetSubtype="0" fill="hold" grpId="4" nodeType="withEffect">
                                  <p:stCondLst>
                                    <p:cond delay="0"/>
                                  </p:stCondLst>
                                  <p:childTnLst>
                                    <p:set>
                                      <p:cBhvr>
                                        <p:cTn id="6880" dur="1" fill="hold">
                                          <p:stCondLst>
                                            <p:cond delay="0"/>
                                          </p:stCondLst>
                                        </p:cTn>
                                        <p:tgtEl>
                                          <p:spTgt spid="502"/>
                                        </p:tgtEl>
                                        <p:attrNameLst>
                                          <p:attrName>style.visibility</p:attrName>
                                        </p:attrNameLst>
                                      </p:cBhvr>
                                      <p:to>
                                        <p:strVal val="hidden"/>
                                      </p:to>
                                    </p:set>
                                  </p:childTnLst>
                                </p:cTn>
                              </p:par>
                              <p:par>
                                <p:cTn id="6881" presetID="1" presetClass="exit" presetSubtype="0" fill="hold" grpId="4" nodeType="withEffect">
                                  <p:stCondLst>
                                    <p:cond delay="0"/>
                                  </p:stCondLst>
                                  <p:childTnLst>
                                    <p:set>
                                      <p:cBhvr>
                                        <p:cTn id="6882" dur="1" fill="hold">
                                          <p:stCondLst>
                                            <p:cond delay="0"/>
                                          </p:stCondLst>
                                        </p:cTn>
                                        <p:tgtEl>
                                          <p:spTgt spid="505"/>
                                        </p:tgtEl>
                                        <p:attrNameLst>
                                          <p:attrName>style.visibility</p:attrName>
                                        </p:attrNameLst>
                                      </p:cBhvr>
                                      <p:to>
                                        <p:strVal val="hidden"/>
                                      </p:to>
                                    </p:set>
                                  </p:childTnLst>
                                </p:cTn>
                              </p:par>
                              <p:par>
                                <p:cTn id="6883" presetID="1" presetClass="exit" presetSubtype="0" fill="hold" grpId="4" nodeType="withEffect">
                                  <p:stCondLst>
                                    <p:cond delay="0"/>
                                  </p:stCondLst>
                                  <p:childTnLst>
                                    <p:set>
                                      <p:cBhvr>
                                        <p:cTn id="6884" dur="1" fill="hold">
                                          <p:stCondLst>
                                            <p:cond delay="0"/>
                                          </p:stCondLst>
                                        </p:cTn>
                                        <p:tgtEl>
                                          <p:spTgt spid="504"/>
                                        </p:tgtEl>
                                        <p:attrNameLst>
                                          <p:attrName>style.visibility</p:attrName>
                                        </p:attrNameLst>
                                      </p:cBhvr>
                                      <p:to>
                                        <p:strVal val="hidden"/>
                                      </p:to>
                                    </p:set>
                                  </p:childTnLst>
                                </p:cTn>
                              </p:par>
                              <p:par>
                                <p:cTn id="6885" presetID="1" presetClass="exit" presetSubtype="0" fill="hold" grpId="4" nodeType="withEffect">
                                  <p:stCondLst>
                                    <p:cond delay="0"/>
                                  </p:stCondLst>
                                  <p:childTnLst>
                                    <p:set>
                                      <p:cBhvr>
                                        <p:cTn id="6886" dur="1" fill="hold">
                                          <p:stCondLst>
                                            <p:cond delay="0"/>
                                          </p:stCondLst>
                                        </p:cTn>
                                        <p:tgtEl>
                                          <p:spTgt spid="507"/>
                                        </p:tgtEl>
                                        <p:attrNameLst>
                                          <p:attrName>style.visibility</p:attrName>
                                        </p:attrNameLst>
                                      </p:cBhvr>
                                      <p:to>
                                        <p:strVal val="hidden"/>
                                      </p:to>
                                    </p:set>
                                  </p:childTnLst>
                                </p:cTn>
                              </p:par>
                              <p:par>
                                <p:cTn id="6887" presetID="1" presetClass="exit" presetSubtype="0" fill="hold" grpId="4" nodeType="withEffect">
                                  <p:stCondLst>
                                    <p:cond delay="0"/>
                                  </p:stCondLst>
                                  <p:childTnLst>
                                    <p:set>
                                      <p:cBhvr>
                                        <p:cTn id="6888" dur="1" fill="hold">
                                          <p:stCondLst>
                                            <p:cond delay="0"/>
                                          </p:stCondLst>
                                        </p:cTn>
                                        <p:tgtEl>
                                          <p:spTgt spid="506"/>
                                        </p:tgtEl>
                                        <p:attrNameLst>
                                          <p:attrName>style.visibility</p:attrName>
                                        </p:attrNameLst>
                                      </p:cBhvr>
                                      <p:to>
                                        <p:strVal val="hidden"/>
                                      </p:to>
                                    </p:set>
                                  </p:childTnLst>
                                </p:cTn>
                              </p:par>
                              <p:par>
                                <p:cTn id="6889" presetID="1" presetClass="exit" presetSubtype="0" fill="hold" grpId="4" nodeType="withEffect">
                                  <p:stCondLst>
                                    <p:cond delay="0"/>
                                  </p:stCondLst>
                                  <p:childTnLst>
                                    <p:set>
                                      <p:cBhvr>
                                        <p:cTn id="6890" dur="1" fill="hold">
                                          <p:stCondLst>
                                            <p:cond delay="0"/>
                                          </p:stCondLst>
                                        </p:cTn>
                                        <p:tgtEl>
                                          <p:spTgt spid="509"/>
                                        </p:tgtEl>
                                        <p:attrNameLst>
                                          <p:attrName>style.visibility</p:attrName>
                                        </p:attrNameLst>
                                      </p:cBhvr>
                                      <p:to>
                                        <p:strVal val="hidden"/>
                                      </p:to>
                                    </p:set>
                                  </p:childTnLst>
                                </p:cTn>
                              </p:par>
                              <p:par>
                                <p:cTn id="6891" presetID="1" presetClass="exit" presetSubtype="0" fill="hold" grpId="4" nodeType="withEffect">
                                  <p:stCondLst>
                                    <p:cond delay="0"/>
                                  </p:stCondLst>
                                  <p:childTnLst>
                                    <p:set>
                                      <p:cBhvr>
                                        <p:cTn id="6892" dur="1" fill="hold">
                                          <p:stCondLst>
                                            <p:cond delay="0"/>
                                          </p:stCondLst>
                                        </p:cTn>
                                        <p:tgtEl>
                                          <p:spTgt spid="508"/>
                                        </p:tgtEl>
                                        <p:attrNameLst>
                                          <p:attrName>style.visibility</p:attrName>
                                        </p:attrNameLst>
                                      </p:cBhvr>
                                      <p:to>
                                        <p:strVal val="hidden"/>
                                      </p:to>
                                    </p:set>
                                  </p:childTnLst>
                                </p:cTn>
                              </p:par>
                              <p:par>
                                <p:cTn id="6893" presetID="1" presetClass="exit" presetSubtype="0" fill="hold" grpId="4" nodeType="withEffect">
                                  <p:stCondLst>
                                    <p:cond delay="0"/>
                                  </p:stCondLst>
                                  <p:childTnLst>
                                    <p:set>
                                      <p:cBhvr>
                                        <p:cTn id="6894" dur="1" fill="hold">
                                          <p:stCondLst>
                                            <p:cond delay="0"/>
                                          </p:stCondLst>
                                        </p:cTn>
                                        <p:tgtEl>
                                          <p:spTgt spid="511"/>
                                        </p:tgtEl>
                                        <p:attrNameLst>
                                          <p:attrName>style.visibility</p:attrName>
                                        </p:attrNameLst>
                                      </p:cBhvr>
                                      <p:to>
                                        <p:strVal val="hidden"/>
                                      </p:to>
                                    </p:set>
                                  </p:childTnLst>
                                </p:cTn>
                              </p:par>
                              <p:par>
                                <p:cTn id="6895" presetID="1" presetClass="exit" presetSubtype="0" fill="hold" grpId="4" nodeType="withEffect">
                                  <p:stCondLst>
                                    <p:cond delay="0"/>
                                  </p:stCondLst>
                                  <p:childTnLst>
                                    <p:set>
                                      <p:cBhvr>
                                        <p:cTn id="6896" dur="1" fill="hold">
                                          <p:stCondLst>
                                            <p:cond delay="0"/>
                                          </p:stCondLst>
                                        </p:cTn>
                                        <p:tgtEl>
                                          <p:spTgt spid="510"/>
                                        </p:tgtEl>
                                        <p:attrNameLst>
                                          <p:attrName>style.visibility</p:attrName>
                                        </p:attrNameLst>
                                      </p:cBhvr>
                                      <p:to>
                                        <p:strVal val="hidden"/>
                                      </p:to>
                                    </p:set>
                                  </p:childTnLst>
                                </p:cTn>
                              </p:par>
                              <p:par>
                                <p:cTn id="6897" presetID="1" presetClass="exit" presetSubtype="0" fill="hold" grpId="4" nodeType="withEffect">
                                  <p:stCondLst>
                                    <p:cond delay="0"/>
                                  </p:stCondLst>
                                  <p:childTnLst>
                                    <p:set>
                                      <p:cBhvr>
                                        <p:cTn id="6898" dur="1" fill="hold">
                                          <p:stCondLst>
                                            <p:cond delay="0"/>
                                          </p:stCondLst>
                                        </p:cTn>
                                        <p:tgtEl>
                                          <p:spTgt spid="512"/>
                                        </p:tgtEl>
                                        <p:attrNameLst>
                                          <p:attrName>style.visibility</p:attrName>
                                        </p:attrNameLst>
                                      </p:cBhvr>
                                      <p:to>
                                        <p:strVal val="hidden"/>
                                      </p:to>
                                    </p:set>
                                  </p:childTnLst>
                                </p:cTn>
                              </p:par>
                              <p:par>
                                <p:cTn id="6899" presetID="1" presetClass="exit" presetSubtype="0" fill="hold" grpId="4" nodeType="withEffect">
                                  <p:stCondLst>
                                    <p:cond delay="0"/>
                                  </p:stCondLst>
                                  <p:childTnLst>
                                    <p:set>
                                      <p:cBhvr>
                                        <p:cTn id="6900" dur="1" fill="hold">
                                          <p:stCondLst>
                                            <p:cond delay="0"/>
                                          </p:stCondLst>
                                        </p:cTn>
                                        <p:tgtEl>
                                          <p:spTgt spid="513"/>
                                        </p:tgtEl>
                                        <p:attrNameLst>
                                          <p:attrName>style.visibility</p:attrName>
                                        </p:attrNameLst>
                                      </p:cBhvr>
                                      <p:to>
                                        <p:strVal val="hidden"/>
                                      </p:to>
                                    </p:set>
                                  </p:childTnLst>
                                </p:cTn>
                              </p:par>
                              <p:par>
                                <p:cTn id="6901" presetID="1" presetClass="exit" presetSubtype="0" fill="hold" grpId="4" nodeType="withEffect">
                                  <p:stCondLst>
                                    <p:cond delay="0"/>
                                  </p:stCondLst>
                                  <p:childTnLst>
                                    <p:set>
                                      <p:cBhvr>
                                        <p:cTn id="6902" dur="1" fill="hold">
                                          <p:stCondLst>
                                            <p:cond delay="0"/>
                                          </p:stCondLst>
                                        </p:cTn>
                                        <p:tgtEl>
                                          <p:spTgt spid="515"/>
                                        </p:tgtEl>
                                        <p:attrNameLst>
                                          <p:attrName>style.visibility</p:attrName>
                                        </p:attrNameLst>
                                      </p:cBhvr>
                                      <p:to>
                                        <p:strVal val="hidden"/>
                                      </p:to>
                                    </p:set>
                                  </p:childTnLst>
                                </p:cTn>
                              </p:par>
                              <p:par>
                                <p:cTn id="6903" presetID="1" presetClass="exit" presetSubtype="0" fill="hold" grpId="4" nodeType="withEffect">
                                  <p:stCondLst>
                                    <p:cond delay="0"/>
                                  </p:stCondLst>
                                  <p:childTnLst>
                                    <p:set>
                                      <p:cBhvr>
                                        <p:cTn id="6904" dur="1" fill="hold">
                                          <p:stCondLst>
                                            <p:cond delay="0"/>
                                          </p:stCondLst>
                                        </p:cTn>
                                        <p:tgtEl>
                                          <p:spTgt spid="514"/>
                                        </p:tgtEl>
                                        <p:attrNameLst>
                                          <p:attrName>style.visibility</p:attrName>
                                        </p:attrNameLst>
                                      </p:cBhvr>
                                      <p:to>
                                        <p:strVal val="hidden"/>
                                      </p:to>
                                    </p:set>
                                  </p:childTnLst>
                                </p:cTn>
                              </p:par>
                              <p:par>
                                <p:cTn id="6905" presetID="1" presetClass="exit" presetSubtype="0" fill="hold" grpId="4" nodeType="withEffect">
                                  <p:stCondLst>
                                    <p:cond delay="0"/>
                                  </p:stCondLst>
                                  <p:childTnLst>
                                    <p:set>
                                      <p:cBhvr>
                                        <p:cTn id="6906" dur="1" fill="hold">
                                          <p:stCondLst>
                                            <p:cond delay="0"/>
                                          </p:stCondLst>
                                        </p:cTn>
                                        <p:tgtEl>
                                          <p:spTgt spid="517"/>
                                        </p:tgtEl>
                                        <p:attrNameLst>
                                          <p:attrName>style.visibility</p:attrName>
                                        </p:attrNameLst>
                                      </p:cBhvr>
                                      <p:to>
                                        <p:strVal val="hidden"/>
                                      </p:to>
                                    </p:set>
                                  </p:childTnLst>
                                </p:cTn>
                              </p:par>
                              <p:par>
                                <p:cTn id="6907" presetID="1" presetClass="exit" presetSubtype="0" fill="hold" grpId="4" nodeType="withEffect">
                                  <p:stCondLst>
                                    <p:cond delay="0"/>
                                  </p:stCondLst>
                                  <p:childTnLst>
                                    <p:set>
                                      <p:cBhvr>
                                        <p:cTn id="6908" dur="1" fill="hold">
                                          <p:stCondLst>
                                            <p:cond delay="0"/>
                                          </p:stCondLst>
                                        </p:cTn>
                                        <p:tgtEl>
                                          <p:spTgt spid="516"/>
                                        </p:tgtEl>
                                        <p:attrNameLst>
                                          <p:attrName>style.visibility</p:attrName>
                                        </p:attrNameLst>
                                      </p:cBhvr>
                                      <p:to>
                                        <p:strVal val="hidden"/>
                                      </p:to>
                                    </p:set>
                                  </p:childTnLst>
                                </p:cTn>
                              </p:par>
                              <p:par>
                                <p:cTn id="6909" presetID="1" presetClass="exit" presetSubtype="0" fill="hold" grpId="4" nodeType="withEffect">
                                  <p:stCondLst>
                                    <p:cond delay="0"/>
                                  </p:stCondLst>
                                  <p:childTnLst>
                                    <p:set>
                                      <p:cBhvr>
                                        <p:cTn id="6910" dur="1" fill="hold">
                                          <p:stCondLst>
                                            <p:cond delay="0"/>
                                          </p:stCondLst>
                                        </p:cTn>
                                        <p:tgtEl>
                                          <p:spTgt spid="519"/>
                                        </p:tgtEl>
                                        <p:attrNameLst>
                                          <p:attrName>style.visibility</p:attrName>
                                        </p:attrNameLst>
                                      </p:cBhvr>
                                      <p:to>
                                        <p:strVal val="hidden"/>
                                      </p:to>
                                    </p:set>
                                  </p:childTnLst>
                                </p:cTn>
                              </p:par>
                              <p:par>
                                <p:cTn id="6911" presetID="1" presetClass="exit" presetSubtype="0" fill="hold" grpId="4" nodeType="withEffect">
                                  <p:stCondLst>
                                    <p:cond delay="0"/>
                                  </p:stCondLst>
                                  <p:childTnLst>
                                    <p:set>
                                      <p:cBhvr>
                                        <p:cTn id="6912" dur="1" fill="hold">
                                          <p:stCondLst>
                                            <p:cond delay="0"/>
                                          </p:stCondLst>
                                        </p:cTn>
                                        <p:tgtEl>
                                          <p:spTgt spid="518"/>
                                        </p:tgtEl>
                                        <p:attrNameLst>
                                          <p:attrName>style.visibility</p:attrName>
                                        </p:attrNameLst>
                                      </p:cBhvr>
                                      <p:to>
                                        <p:strVal val="hidden"/>
                                      </p:to>
                                    </p:set>
                                  </p:childTnLst>
                                </p:cTn>
                              </p:par>
                              <p:par>
                                <p:cTn id="6913" presetID="1" presetClass="exit" presetSubtype="0" fill="hold" grpId="4" nodeType="withEffect">
                                  <p:stCondLst>
                                    <p:cond delay="0"/>
                                  </p:stCondLst>
                                  <p:childTnLst>
                                    <p:set>
                                      <p:cBhvr>
                                        <p:cTn id="6914" dur="1" fill="hold">
                                          <p:stCondLst>
                                            <p:cond delay="0"/>
                                          </p:stCondLst>
                                        </p:cTn>
                                        <p:tgtEl>
                                          <p:spTgt spid="521"/>
                                        </p:tgtEl>
                                        <p:attrNameLst>
                                          <p:attrName>style.visibility</p:attrName>
                                        </p:attrNameLst>
                                      </p:cBhvr>
                                      <p:to>
                                        <p:strVal val="hidden"/>
                                      </p:to>
                                    </p:set>
                                  </p:childTnLst>
                                </p:cTn>
                              </p:par>
                              <p:par>
                                <p:cTn id="6915" presetID="1" presetClass="exit" presetSubtype="0" fill="hold" grpId="4" nodeType="withEffect">
                                  <p:stCondLst>
                                    <p:cond delay="0"/>
                                  </p:stCondLst>
                                  <p:childTnLst>
                                    <p:set>
                                      <p:cBhvr>
                                        <p:cTn id="6916" dur="1" fill="hold">
                                          <p:stCondLst>
                                            <p:cond delay="0"/>
                                          </p:stCondLst>
                                        </p:cTn>
                                        <p:tgtEl>
                                          <p:spTgt spid="520"/>
                                        </p:tgtEl>
                                        <p:attrNameLst>
                                          <p:attrName>style.visibility</p:attrName>
                                        </p:attrNameLst>
                                      </p:cBhvr>
                                      <p:to>
                                        <p:strVal val="hidden"/>
                                      </p:to>
                                    </p:set>
                                  </p:childTnLst>
                                </p:cTn>
                              </p:par>
                              <p:par>
                                <p:cTn id="6917" presetID="1" presetClass="exit" presetSubtype="0" fill="hold" grpId="4" nodeType="withEffect">
                                  <p:stCondLst>
                                    <p:cond delay="0"/>
                                  </p:stCondLst>
                                  <p:childTnLst>
                                    <p:set>
                                      <p:cBhvr>
                                        <p:cTn id="6918" dur="1" fill="hold">
                                          <p:stCondLst>
                                            <p:cond delay="0"/>
                                          </p:stCondLst>
                                        </p:cTn>
                                        <p:tgtEl>
                                          <p:spTgt spid="523"/>
                                        </p:tgtEl>
                                        <p:attrNameLst>
                                          <p:attrName>style.visibility</p:attrName>
                                        </p:attrNameLst>
                                      </p:cBhvr>
                                      <p:to>
                                        <p:strVal val="hidden"/>
                                      </p:to>
                                    </p:set>
                                  </p:childTnLst>
                                </p:cTn>
                              </p:par>
                              <p:par>
                                <p:cTn id="6919" presetID="1" presetClass="exit" presetSubtype="0" fill="hold" grpId="4" nodeType="withEffect">
                                  <p:stCondLst>
                                    <p:cond delay="0"/>
                                  </p:stCondLst>
                                  <p:childTnLst>
                                    <p:set>
                                      <p:cBhvr>
                                        <p:cTn id="6920" dur="1" fill="hold">
                                          <p:stCondLst>
                                            <p:cond delay="0"/>
                                          </p:stCondLst>
                                        </p:cTn>
                                        <p:tgtEl>
                                          <p:spTgt spid="522"/>
                                        </p:tgtEl>
                                        <p:attrNameLst>
                                          <p:attrName>style.visibility</p:attrName>
                                        </p:attrNameLst>
                                      </p:cBhvr>
                                      <p:to>
                                        <p:strVal val="hidden"/>
                                      </p:to>
                                    </p:set>
                                  </p:childTnLst>
                                </p:cTn>
                              </p:par>
                              <p:par>
                                <p:cTn id="6921" presetID="1" presetClass="exit" presetSubtype="0" fill="hold" grpId="4" nodeType="withEffect">
                                  <p:stCondLst>
                                    <p:cond delay="0"/>
                                  </p:stCondLst>
                                  <p:childTnLst>
                                    <p:set>
                                      <p:cBhvr>
                                        <p:cTn id="6922" dur="1" fill="hold">
                                          <p:stCondLst>
                                            <p:cond delay="0"/>
                                          </p:stCondLst>
                                        </p:cTn>
                                        <p:tgtEl>
                                          <p:spTgt spid="525"/>
                                        </p:tgtEl>
                                        <p:attrNameLst>
                                          <p:attrName>style.visibility</p:attrName>
                                        </p:attrNameLst>
                                      </p:cBhvr>
                                      <p:to>
                                        <p:strVal val="hidden"/>
                                      </p:to>
                                    </p:set>
                                  </p:childTnLst>
                                </p:cTn>
                              </p:par>
                              <p:par>
                                <p:cTn id="6923" presetID="1" presetClass="exit" presetSubtype="0" fill="hold" grpId="4" nodeType="withEffect">
                                  <p:stCondLst>
                                    <p:cond delay="0"/>
                                  </p:stCondLst>
                                  <p:childTnLst>
                                    <p:set>
                                      <p:cBhvr>
                                        <p:cTn id="6924" dur="1" fill="hold">
                                          <p:stCondLst>
                                            <p:cond delay="0"/>
                                          </p:stCondLst>
                                        </p:cTn>
                                        <p:tgtEl>
                                          <p:spTgt spid="524"/>
                                        </p:tgtEl>
                                        <p:attrNameLst>
                                          <p:attrName>style.visibility</p:attrName>
                                        </p:attrNameLst>
                                      </p:cBhvr>
                                      <p:to>
                                        <p:strVal val="hidden"/>
                                      </p:to>
                                    </p:set>
                                  </p:childTnLst>
                                </p:cTn>
                              </p:par>
                              <p:par>
                                <p:cTn id="6925" presetID="1" presetClass="exit" presetSubtype="0" fill="hold" grpId="4" nodeType="withEffect">
                                  <p:stCondLst>
                                    <p:cond delay="0"/>
                                  </p:stCondLst>
                                  <p:childTnLst>
                                    <p:set>
                                      <p:cBhvr>
                                        <p:cTn id="6926" dur="1" fill="hold">
                                          <p:stCondLst>
                                            <p:cond delay="0"/>
                                          </p:stCondLst>
                                        </p:cTn>
                                        <p:tgtEl>
                                          <p:spTgt spid="527"/>
                                        </p:tgtEl>
                                        <p:attrNameLst>
                                          <p:attrName>style.visibility</p:attrName>
                                        </p:attrNameLst>
                                      </p:cBhvr>
                                      <p:to>
                                        <p:strVal val="hidden"/>
                                      </p:to>
                                    </p:set>
                                  </p:childTnLst>
                                </p:cTn>
                              </p:par>
                              <p:par>
                                <p:cTn id="6927" presetID="1" presetClass="exit" presetSubtype="0" fill="hold" grpId="4" nodeType="withEffect">
                                  <p:stCondLst>
                                    <p:cond delay="0"/>
                                  </p:stCondLst>
                                  <p:childTnLst>
                                    <p:set>
                                      <p:cBhvr>
                                        <p:cTn id="6928" dur="1" fill="hold">
                                          <p:stCondLst>
                                            <p:cond delay="0"/>
                                          </p:stCondLst>
                                        </p:cTn>
                                        <p:tgtEl>
                                          <p:spTgt spid="526"/>
                                        </p:tgtEl>
                                        <p:attrNameLst>
                                          <p:attrName>style.visibility</p:attrName>
                                        </p:attrNameLst>
                                      </p:cBhvr>
                                      <p:to>
                                        <p:strVal val="hidden"/>
                                      </p:to>
                                    </p:set>
                                  </p:childTnLst>
                                </p:cTn>
                              </p:par>
                              <p:par>
                                <p:cTn id="6929" presetID="1" presetClass="exit" presetSubtype="0" fill="hold" grpId="4" nodeType="withEffect">
                                  <p:stCondLst>
                                    <p:cond delay="0"/>
                                  </p:stCondLst>
                                  <p:childTnLst>
                                    <p:set>
                                      <p:cBhvr>
                                        <p:cTn id="6930" dur="1" fill="hold">
                                          <p:stCondLst>
                                            <p:cond delay="0"/>
                                          </p:stCondLst>
                                        </p:cTn>
                                        <p:tgtEl>
                                          <p:spTgt spid="529"/>
                                        </p:tgtEl>
                                        <p:attrNameLst>
                                          <p:attrName>style.visibility</p:attrName>
                                        </p:attrNameLst>
                                      </p:cBhvr>
                                      <p:to>
                                        <p:strVal val="hidden"/>
                                      </p:to>
                                    </p:set>
                                  </p:childTnLst>
                                </p:cTn>
                              </p:par>
                              <p:par>
                                <p:cTn id="6931" presetID="1" presetClass="exit" presetSubtype="0" fill="hold" grpId="4" nodeType="withEffect">
                                  <p:stCondLst>
                                    <p:cond delay="0"/>
                                  </p:stCondLst>
                                  <p:childTnLst>
                                    <p:set>
                                      <p:cBhvr>
                                        <p:cTn id="6932" dur="1" fill="hold">
                                          <p:stCondLst>
                                            <p:cond delay="0"/>
                                          </p:stCondLst>
                                        </p:cTn>
                                        <p:tgtEl>
                                          <p:spTgt spid="528"/>
                                        </p:tgtEl>
                                        <p:attrNameLst>
                                          <p:attrName>style.visibility</p:attrName>
                                        </p:attrNameLst>
                                      </p:cBhvr>
                                      <p:to>
                                        <p:strVal val="hidden"/>
                                      </p:to>
                                    </p:set>
                                  </p:childTnLst>
                                </p:cTn>
                              </p:par>
                              <p:par>
                                <p:cTn id="6933" presetID="1" presetClass="exit" presetSubtype="0" fill="hold" grpId="2" nodeType="withEffect">
                                  <p:stCondLst>
                                    <p:cond delay="0"/>
                                  </p:stCondLst>
                                  <p:childTnLst>
                                    <p:set>
                                      <p:cBhvr>
                                        <p:cTn id="6934" dur="1" fill="hold">
                                          <p:stCondLst>
                                            <p:cond delay="0"/>
                                          </p:stCondLst>
                                        </p:cTn>
                                        <p:tgtEl>
                                          <p:spTgt spid="531"/>
                                        </p:tgtEl>
                                        <p:attrNameLst>
                                          <p:attrName>style.visibility</p:attrName>
                                        </p:attrNameLst>
                                      </p:cBhvr>
                                      <p:to>
                                        <p:strVal val="hidden"/>
                                      </p:to>
                                    </p:set>
                                  </p:childTnLst>
                                </p:cTn>
                              </p:par>
                              <p:par>
                                <p:cTn id="6935" presetID="1" presetClass="exit" presetSubtype="0" fill="hold" grpId="2" nodeType="withEffect">
                                  <p:stCondLst>
                                    <p:cond delay="0"/>
                                  </p:stCondLst>
                                  <p:childTnLst>
                                    <p:set>
                                      <p:cBhvr>
                                        <p:cTn id="6936" dur="1" fill="hold">
                                          <p:stCondLst>
                                            <p:cond delay="0"/>
                                          </p:stCondLst>
                                        </p:cTn>
                                        <p:tgtEl>
                                          <p:spTgt spid="530"/>
                                        </p:tgtEl>
                                        <p:attrNameLst>
                                          <p:attrName>style.visibility</p:attrName>
                                        </p:attrNameLst>
                                      </p:cBhvr>
                                      <p:to>
                                        <p:strVal val="hidden"/>
                                      </p:to>
                                    </p:set>
                                  </p:childTnLst>
                                </p:cTn>
                              </p:par>
                              <p:par>
                                <p:cTn id="6937" presetID="1" presetClass="entr" presetSubtype="0" fill="hold" grpId="2" nodeType="withEffect">
                                  <p:stCondLst>
                                    <p:cond delay="0"/>
                                  </p:stCondLst>
                                  <p:childTnLst>
                                    <p:set>
                                      <p:cBhvr>
                                        <p:cTn id="6938" dur="1" fill="hold">
                                          <p:stCondLst>
                                            <p:cond delay="0"/>
                                          </p:stCondLst>
                                        </p:cTn>
                                        <p:tgtEl>
                                          <p:spTgt spid="431"/>
                                        </p:tgtEl>
                                        <p:attrNameLst>
                                          <p:attrName>style.visibility</p:attrName>
                                        </p:attrNameLst>
                                      </p:cBhvr>
                                      <p:to>
                                        <p:strVal val="visible"/>
                                      </p:to>
                                    </p:set>
                                  </p:childTnLst>
                                </p:cTn>
                              </p:par>
                            </p:childTnLst>
                          </p:cTn>
                        </p:par>
                      </p:childTnLst>
                    </p:cTn>
                  </p:par>
                </p:childTnLst>
              </p:cTn>
              <p:nextCondLst>
                <p:cond evt="onClick" delay="0">
                  <p:tgtEl>
                    <p:spTgt spid="408"/>
                  </p:tgtEl>
                </p:cond>
              </p:nextCondLst>
            </p:seq>
            <p:seq concurrent="1" nextAc="seek">
              <p:cTn id="6939" restart="whenNotActive" fill="hold" evtFilter="cancelBubble" nodeType="interactiveSeq">
                <p:stCondLst>
                  <p:cond evt="onClick" delay="0">
                    <p:tgtEl>
                      <p:spTgt spid="402"/>
                    </p:tgtEl>
                  </p:cond>
                </p:stCondLst>
                <p:endSync evt="end" delay="0">
                  <p:rtn val="all"/>
                </p:endSync>
                <p:childTnLst>
                  <p:par>
                    <p:cTn id="6940" fill="hold">
                      <p:stCondLst>
                        <p:cond delay="0"/>
                      </p:stCondLst>
                      <p:childTnLst>
                        <p:par>
                          <p:cTn id="6941" fill="hold">
                            <p:stCondLst>
                              <p:cond delay="0"/>
                            </p:stCondLst>
                            <p:childTnLst>
                              <p:par>
                                <p:cTn id="6942" presetID="1" presetClass="exit" presetSubtype="0" fill="hold" grpId="4" nodeType="clickEffect">
                                  <p:stCondLst>
                                    <p:cond delay="0"/>
                                  </p:stCondLst>
                                  <p:childTnLst>
                                    <p:set>
                                      <p:cBhvr>
                                        <p:cTn id="6943" dur="1" fill="hold">
                                          <p:stCondLst>
                                            <p:cond delay="0"/>
                                          </p:stCondLst>
                                        </p:cTn>
                                        <p:tgtEl>
                                          <p:spTgt spid="533"/>
                                        </p:tgtEl>
                                        <p:attrNameLst>
                                          <p:attrName>style.visibility</p:attrName>
                                        </p:attrNameLst>
                                      </p:cBhvr>
                                      <p:to>
                                        <p:strVal val="hidden"/>
                                      </p:to>
                                    </p:set>
                                  </p:childTnLst>
                                </p:cTn>
                              </p:par>
                              <p:par>
                                <p:cTn id="6944" presetID="1" presetClass="exit" presetSubtype="0" fill="hold" grpId="4" nodeType="withEffect">
                                  <p:stCondLst>
                                    <p:cond delay="0"/>
                                  </p:stCondLst>
                                  <p:childTnLst>
                                    <p:set>
                                      <p:cBhvr>
                                        <p:cTn id="6945" dur="1" fill="hold">
                                          <p:stCondLst>
                                            <p:cond delay="0"/>
                                          </p:stCondLst>
                                        </p:cTn>
                                        <p:tgtEl>
                                          <p:spTgt spid="534"/>
                                        </p:tgtEl>
                                        <p:attrNameLst>
                                          <p:attrName>style.visibility</p:attrName>
                                        </p:attrNameLst>
                                      </p:cBhvr>
                                      <p:to>
                                        <p:strVal val="hidden"/>
                                      </p:to>
                                    </p:set>
                                  </p:childTnLst>
                                </p:cTn>
                              </p:par>
                              <p:par>
                                <p:cTn id="6946" presetID="1" presetClass="exit" presetSubtype="0" fill="hold" grpId="4" nodeType="withEffect">
                                  <p:stCondLst>
                                    <p:cond delay="0"/>
                                  </p:stCondLst>
                                  <p:childTnLst>
                                    <p:set>
                                      <p:cBhvr>
                                        <p:cTn id="6947" dur="1" fill="hold">
                                          <p:stCondLst>
                                            <p:cond delay="0"/>
                                          </p:stCondLst>
                                        </p:cTn>
                                        <p:tgtEl>
                                          <p:spTgt spid="536"/>
                                        </p:tgtEl>
                                        <p:attrNameLst>
                                          <p:attrName>style.visibility</p:attrName>
                                        </p:attrNameLst>
                                      </p:cBhvr>
                                      <p:to>
                                        <p:strVal val="hidden"/>
                                      </p:to>
                                    </p:set>
                                  </p:childTnLst>
                                </p:cTn>
                              </p:par>
                              <p:par>
                                <p:cTn id="6948" presetID="1" presetClass="exit" presetSubtype="0" fill="hold" grpId="4" nodeType="withEffect">
                                  <p:stCondLst>
                                    <p:cond delay="0"/>
                                  </p:stCondLst>
                                  <p:childTnLst>
                                    <p:set>
                                      <p:cBhvr>
                                        <p:cTn id="6949" dur="1" fill="hold">
                                          <p:stCondLst>
                                            <p:cond delay="0"/>
                                          </p:stCondLst>
                                        </p:cTn>
                                        <p:tgtEl>
                                          <p:spTgt spid="535"/>
                                        </p:tgtEl>
                                        <p:attrNameLst>
                                          <p:attrName>style.visibility</p:attrName>
                                        </p:attrNameLst>
                                      </p:cBhvr>
                                      <p:to>
                                        <p:strVal val="hidden"/>
                                      </p:to>
                                    </p:set>
                                  </p:childTnLst>
                                </p:cTn>
                              </p:par>
                              <p:par>
                                <p:cTn id="6950" presetID="1" presetClass="exit" presetSubtype="0" fill="hold" grpId="4" nodeType="withEffect">
                                  <p:stCondLst>
                                    <p:cond delay="0"/>
                                  </p:stCondLst>
                                  <p:childTnLst>
                                    <p:set>
                                      <p:cBhvr>
                                        <p:cTn id="6951" dur="1" fill="hold">
                                          <p:stCondLst>
                                            <p:cond delay="0"/>
                                          </p:stCondLst>
                                        </p:cTn>
                                        <p:tgtEl>
                                          <p:spTgt spid="538"/>
                                        </p:tgtEl>
                                        <p:attrNameLst>
                                          <p:attrName>style.visibility</p:attrName>
                                        </p:attrNameLst>
                                      </p:cBhvr>
                                      <p:to>
                                        <p:strVal val="hidden"/>
                                      </p:to>
                                    </p:set>
                                  </p:childTnLst>
                                </p:cTn>
                              </p:par>
                              <p:par>
                                <p:cTn id="6952" presetID="1" presetClass="exit" presetSubtype="0" fill="hold" grpId="4" nodeType="withEffect">
                                  <p:stCondLst>
                                    <p:cond delay="0"/>
                                  </p:stCondLst>
                                  <p:childTnLst>
                                    <p:set>
                                      <p:cBhvr>
                                        <p:cTn id="6953" dur="1" fill="hold">
                                          <p:stCondLst>
                                            <p:cond delay="0"/>
                                          </p:stCondLst>
                                        </p:cTn>
                                        <p:tgtEl>
                                          <p:spTgt spid="537"/>
                                        </p:tgtEl>
                                        <p:attrNameLst>
                                          <p:attrName>style.visibility</p:attrName>
                                        </p:attrNameLst>
                                      </p:cBhvr>
                                      <p:to>
                                        <p:strVal val="hidden"/>
                                      </p:to>
                                    </p:set>
                                  </p:childTnLst>
                                </p:cTn>
                              </p:par>
                              <p:par>
                                <p:cTn id="6954" presetID="1" presetClass="exit" presetSubtype="0" fill="hold" grpId="4" nodeType="withEffect">
                                  <p:stCondLst>
                                    <p:cond delay="0"/>
                                  </p:stCondLst>
                                  <p:childTnLst>
                                    <p:set>
                                      <p:cBhvr>
                                        <p:cTn id="6955" dur="1" fill="hold">
                                          <p:stCondLst>
                                            <p:cond delay="0"/>
                                          </p:stCondLst>
                                        </p:cTn>
                                        <p:tgtEl>
                                          <p:spTgt spid="540"/>
                                        </p:tgtEl>
                                        <p:attrNameLst>
                                          <p:attrName>style.visibility</p:attrName>
                                        </p:attrNameLst>
                                      </p:cBhvr>
                                      <p:to>
                                        <p:strVal val="hidden"/>
                                      </p:to>
                                    </p:set>
                                  </p:childTnLst>
                                </p:cTn>
                              </p:par>
                              <p:par>
                                <p:cTn id="6956" presetID="1" presetClass="exit" presetSubtype="0" fill="hold" grpId="4" nodeType="withEffect">
                                  <p:stCondLst>
                                    <p:cond delay="0"/>
                                  </p:stCondLst>
                                  <p:childTnLst>
                                    <p:set>
                                      <p:cBhvr>
                                        <p:cTn id="6957" dur="1" fill="hold">
                                          <p:stCondLst>
                                            <p:cond delay="0"/>
                                          </p:stCondLst>
                                        </p:cTn>
                                        <p:tgtEl>
                                          <p:spTgt spid="539"/>
                                        </p:tgtEl>
                                        <p:attrNameLst>
                                          <p:attrName>style.visibility</p:attrName>
                                        </p:attrNameLst>
                                      </p:cBhvr>
                                      <p:to>
                                        <p:strVal val="hidden"/>
                                      </p:to>
                                    </p:set>
                                  </p:childTnLst>
                                </p:cTn>
                              </p:par>
                              <p:par>
                                <p:cTn id="6958" presetID="1" presetClass="exit" presetSubtype="0" fill="hold" grpId="4" nodeType="withEffect">
                                  <p:stCondLst>
                                    <p:cond delay="0"/>
                                  </p:stCondLst>
                                  <p:childTnLst>
                                    <p:set>
                                      <p:cBhvr>
                                        <p:cTn id="6959" dur="1" fill="hold">
                                          <p:stCondLst>
                                            <p:cond delay="0"/>
                                          </p:stCondLst>
                                        </p:cTn>
                                        <p:tgtEl>
                                          <p:spTgt spid="542"/>
                                        </p:tgtEl>
                                        <p:attrNameLst>
                                          <p:attrName>style.visibility</p:attrName>
                                        </p:attrNameLst>
                                      </p:cBhvr>
                                      <p:to>
                                        <p:strVal val="hidden"/>
                                      </p:to>
                                    </p:set>
                                  </p:childTnLst>
                                </p:cTn>
                              </p:par>
                              <p:par>
                                <p:cTn id="6960" presetID="1" presetClass="exit" presetSubtype="0" fill="hold" grpId="4" nodeType="withEffect">
                                  <p:stCondLst>
                                    <p:cond delay="0"/>
                                  </p:stCondLst>
                                  <p:childTnLst>
                                    <p:set>
                                      <p:cBhvr>
                                        <p:cTn id="6961" dur="1" fill="hold">
                                          <p:stCondLst>
                                            <p:cond delay="0"/>
                                          </p:stCondLst>
                                        </p:cTn>
                                        <p:tgtEl>
                                          <p:spTgt spid="541"/>
                                        </p:tgtEl>
                                        <p:attrNameLst>
                                          <p:attrName>style.visibility</p:attrName>
                                        </p:attrNameLst>
                                      </p:cBhvr>
                                      <p:to>
                                        <p:strVal val="hidden"/>
                                      </p:to>
                                    </p:set>
                                  </p:childTnLst>
                                </p:cTn>
                              </p:par>
                              <p:par>
                                <p:cTn id="6962" presetID="1" presetClass="exit" presetSubtype="0" fill="hold" grpId="4" nodeType="withEffect">
                                  <p:stCondLst>
                                    <p:cond delay="0"/>
                                  </p:stCondLst>
                                  <p:childTnLst>
                                    <p:set>
                                      <p:cBhvr>
                                        <p:cTn id="6963" dur="1" fill="hold">
                                          <p:stCondLst>
                                            <p:cond delay="0"/>
                                          </p:stCondLst>
                                        </p:cTn>
                                        <p:tgtEl>
                                          <p:spTgt spid="544"/>
                                        </p:tgtEl>
                                        <p:attrNameLst>
                                          <p:attrName>style.visibility</p:attrName>
                                        </p:attrNameLst>
                                      </p:cBhvr>
                                      <p:to>
                                        <p:strVal val="hidden"/>
                                      </p:to>
                                    </p:set>
                                  </p:childTnLst>
                                </p:cTn>
                              </p:par>
                              <p:par>
                                <p:cTn id="6964" presetID="1" presetClass="exit" presetSubtype="0" fill="hold" grpId="4" nodeType="withEffect">
                                  <p:stCondLst>
                                    <p:cond delay="0"/>
                                  </p:stCondLst>
                                  <p:childTnLst>
                                    <p:set>
                                      <p:cBhvr>
                                        <p:cTn id="6965" dur="1" fill="hold">
                                          <p:stCondLst>
                                            <p:cond delay="0"/>
                                          </p:stCondLst>
                                        </p:cTn>
                                        <p:tgtEl>
                                          <p:spTgt spid="543"/>
                                        </p:tgtEl>
                                        <p:attrNameLst>
                                          <p:attrName>style.visibility</p:attrName>
                                        </p:attrNameLst>
                                      </p:cBhvr>
                                      <p:to>
                                        <p:strVal val="hidden"/>
                                      </p:to>
                                    </p:set>
                                  </p:childTnLst>
                                </p:cTn>
                              </p:par>
                              <p:par>
                                <p:cTn id="6966" presetID="1" presetClass="exit" presetSubtype="0" fill="hold" grpId="4" nodeType="withEffect">
                                  <p:stCondLst>
                                    <p:cond delay="0"/>
                                  </p:stCondLst>
                                  <p:childTnLst>
                                    <p:set>
                                      <p:cBhvr>
                                        <p:cTn id="6967" dur="1" fill="hold">
                                          <p:stCondLst>
                                            <p:cond delay="0"/>
                                          </p:stCondLst>
                                        </p:cTn>
                                        <p:tgtEl>
                                          <p:spTgt spid="546"/>
                                        </p:tgtEl>
                                        <p:attrNameLst>
                                          <p:attrName>style.visibility</p:attrName>
                                        </p:attrNameLst>
                                      </p:cBhvr>
                                      <p:to>
                                        <p:strVal val="hidden"/>
                                      </p:to>
                                    </p:set>
                                  </p:childTnLst>
                                </p:cTn>
                              </p:par>
                              <p:par>
                                <p:cTn id="6968" presetID="1" presetClass="exit" presetSubtype="0" fill="hold" grpId="4" nodeType="withEffect">
                                  <p:stCondLst>
                                    <p:cond delay="0"/>
                                  </p:stCondLst>
                                  <p:childTnLst>
                                    <p:set>
                                      <p:cBhvr>
                                        <p:cTn id="6969" dur="1" fill="hold">
                                          <p:stCondLst>
                                            <p:cond delay="0"/>
                                          </p:stCondLst>
                                        </p:cTn>
                                        <p:tgtEl>
                                          <p:spTgt spid="545"/>
                                        </p:tgtEl>
                                        <p:attrNameLst>
                                          <p:attrName>style.visibility</p:attrName>
                                        </p:attrNameLst>
                                      </p:cBhvr>
                                      <p:to>
                                        <p:strVal val="hidden"/>
                                      </p:to>
                                    </p:set>
                                  </p:childTnLst>
                                </p:cTn>
                              </p:par>
                              <p:par>
                                <p:cTn id="6970" presetID="1" presetClass="exit" presetSubtype="0" fill="hold" grpId="4" nodeType="withEffect">
                                  <p:stCondLst>
                                    <p:cond delay="0"/>
                                  </p:stCondLst>
                                  <p:childTnLst>
                                    <p:set>
                                      <p:cBhvr>
                                        <p:cTn id="6971" dur="1" fill="hold">
                                          <p:stCondLst>
                                            <p:cond delay="0"/>
                                          </p:stCondLst>
                                        </p:cTn>
                                        <p:tgtEl>
                                          <p:spTgt spid="548"/>
                                        </p:tgtEl>
                                        <p:attrNameLst>
                                          <p:attrName>style.visibility</p:attrName>
                                        </p:attrNameLst>
                                      </p:cBhvr>
                                      <p:to>
                                        <p:strVal val="hidden"/>
                                      </p:to>
                                    </p:set>
                                  </p:childTnLst>
                                </p:cTn>
                              </p:par>
                              <p:par>
                                <p:cTn id="6972" presetID="1" presetClass="exit" presetSubtype="0" fill="hold" grpId="4" nodeType="withEffect">
                                  <p:stCondLst>
                                    <p:cond delay="0"/>
                                  </p:stCondLst>
                                  <p:childTnLst>
                                    <p:set>
                                      <p:cBhvr>
                                        <p:cTn id="6973" dur="1" fill="hold">
                                          <p:stCondLst>
                                            <p:cond delay="0"/>
                                          </p:stCondLst>
                                        </p:cTn>
                                        <p:tgtEl>
                                          <p:spTgt spid="547"/>
                                        </p:tgtEl>
                                        <p:attrNameLst>
                                          <p:attrName>style.visibility</p:attrName>
                                        </p:attrNameLst>
                                      </p:cBhvr>
                                      <p:to>
                                        <p:strVal val="hidden"/>
                                      </p:to>
                                    </p:set>
                                  </p:childTnLst>
                                </p:cTn>
                              </p:par>
                              <p:par>
                                <p:cTn id="6974" presetID="1" presetClass="exit" presetSubtype="0" fill="hold" grpId="4" nodeType="withEffect">
                                  <p:stCondLst>
                                    <p:cond delay="0"/>
                                  </p:stCondLst>
                                  <p:childTnLst>
                                    <p:set>
                                      <p:cBhvr>
                                        <p:cTn id="6975" dur="1" fill="hold">
                                          <p:stCondLst>
                                            <p:cond delay="0"/>
                                          </p:stCondLst>
                                        </p:cTn>
                                        <p:tgtEl>
                                          <p:spTgt spid="550"/>
                                        </p:tgtEl>
                                        <p:attrNameLst>
                                          <p:attrName>style.visibility</p:attrName>
                                        </p:attrNameLst>
                                      </p:cBhvr>
                                      <p:to>
                                        <p:strVal val="hidden"/>
                                      </p:to>
                                    </p:set>
                                  </p:childTnLst>
                                </p:cTn>
                              </p:par>
                              <p:par>
                                <p:cTn id="6976" presetID="1" presetClass="exit" presetSubtype="0" fill="hold" grpId="4" nodeType="withEffect">
                                  <p:stCondLst>
                                    <p:cond delay="0"/>
                                  </p:stCondLst>
                                  <p:childTnLst>
                                    <p:set>
                                      <p:cBhvr>
                                        <p:cTn id="6977" dur="1" fill="hold">
                                          <p:stCondLst>
                                            <p:cond delay="0"/>
                                          </p:stCondLst>
                                        </p:cTn>
                                        <p:tgtEl>
                                          <p:spTgt spid="549"/>
                                        </p:tgtEl>
                                        <p:attrNameLst>
                                          <p:attrName>style.visibility</p:attrName>
                                        </p:attrNameLst>
                                      </p:cBhvr>
                                      <p:to>
                                        <p:strVal val="hidden"/>
                                      </p:to>
                                    </p:set>
                                  </p:childTnLst>
                                </p:cTn>
                              </p:par>
                              <p:par>
                                <p:cTn id="6978" presetID="1" presetClass="exit" presetSubtype="0" fill="hold" grpId="4" nodeType="withEffect">
                                  <p:stCondLst>
                                    <p:cond delay="0"/>
                                  </p:stCondLst>
                                  <p:childTnLst>
                                    <p:set>
                                      <p:cBhvr>
                                        <p:cTn id="6979" dur="1" fill="hold">
                                          <p:stCondLst>
                                            <p:cond delay="0"/>
                                          </p:stCondLst>
                                        </p:cTn>
                                        <p:tgtEl>
                                          <p:spTgt spid="552"/>
                                        </p:tgtEl>
                                        <p:attrNameLst>
                                          <p:attrName>style.visibility</p:attrName>
                                        </p:attrNameLst>
                                      </p:cBhvr>
                                      <p:to>
                                        <p:strVal val="hidden"/>
                                      </p:to>
                                    </p:set>
                                  </p:childTnLst>
                                </p:cTn>
                              </p:par>
                              <p:par>
                                <p:cTn id="6980" presetID="1" presetClass="exit" presetSubtype="0" fill="hold" grpId="4" nodeType="withEffect">
                                  <p:stCondLst>
                                    <p:cond delay="0"/>
                                  </p:stCondLst>
                                  <p:childTnLst>
                                    <p:set>
                                      <p:cBhvr>
                                        <p:cTn id="6981" dur="1" fill="hold">
                                          <p:stCondLst>
                                            <p:cond delay="0"/>
                                          </p:stCondLst>
                                        </p:cTn>
                                        <p:tgtEl>
                                          <p:spTgt spid="551"/>
                                        </p:tgtEl>
                                        <p:attrNameLst>
                                          <p:attrName>style.visibility</p:attrName>
                                        </p:attrNameLst>
                                      </p:cBhvr>
                                      <p:to>
                                        <p:strVal val="hidden"/>
                                      </p:to>
                                    </p:set>
                                  </p:childTnLst>
                                </p:cTn>
                              </p:par>
                              <p:par>
                                <p:cTn id="6982" presetID="1" presetClass="exit" presetSubtype="0" fill="hold" grpId="4" nodeType="withEffect">
                                  <p:stCondLst>
                                    <p:cond delay="0"/>
                                  </p:stCondLst>
                                  <p:childTnLst>
                                    <p:set>
                                      <p:cBhvr>
                                        <p:cTn id="6983" dur="1" fill="hold">
                                          <p:stCondLst>
                                            <p:cond delay="0"/>
                                          </p:stCondLst>
                                        </p:cTn>
                                        <p:tgtEl>
                                          <p:spTgt spid="553"/>
                                        </p:tgtEl>
                                        <p:attrNameLst>
                                          <p:attrName>style.visibility</p:attrName>
                                        </p:attrNameLst>
                                      </p:cBhvr>
                                      <p:to>
                                        <p:strVal val="hidden"/>
                                      </p:to>
                                    </p:set>
                                  </p:childTnLst>
                                </p:cTn>
                              </p:par>
                              <p:par>
                                <p:cTn id="6984" presetID="1" presetClass="exit" presetSubtype="0" fill="hold" grpId="4" nodeType="withEffect">
                                  <p:stCondLst>
                                    <p:cond delay="0"/>
                                  </p:stCondLst>
                                  <p:childTnLst>
                                    <p:set>
                                      <p:cBhvr>
                                        <p:cTn id="6985" dur="1" fill="hold">
                                          <p:stCondLst>
                                            <p:cond delay="0"/>
                                          </p:stCondLst>
                                        </p:cTn>
                                        <p:tgtEl>
                                          <p:spTgt spid="554"/>
                                        </p:tgtEl>
                                        <p:attrNameLst>
                                          <p:attrName>style.visibility</p:attrName>
                                        </p:attrNameLst>
                                      </p:cBhvr>
                                      <p:to>
                                        <p:strVal val="hidden"/>
                                      </p:to>
                                    </p:set>
                                  </p:childTnLst>
                                </p:cTn>
                              </p:par>
                              <p:par>
                                <p:cTn id="6986" presetID="1" presetClass="exit" presetSubtype="0" fill="hold" grpId="4" nodeType="withEffect">
                                  <p:stCondLst>
                                    <p:cond delay="0"/>
                                  </p:stCondLst>
                                  <p:childTnLst>
                                    <p:set>
                                      <p:cBhvr>
                                        <p:cTn id="6987" dur="1" fill="hold">
                                          <p:stCondLst>
                                            <p:cond delay="0"/>
                                          </p:stCondLst>
                                        </p:cTn>
                                        <p:tgtEl>
                                          <p:spTgt spid="556"/>
                                        </p:tgtEl>
                                        <p:attrNameLst>
                                          <p:attrName>style.visibility</p:attrName>
                                        </p:attrNameLst>
                                      </p:cBhvr>
                                      <p:to>
                                        <p:strVal val="hidden"/>
                                      </p:to>
                                    </p:set>
                                  </p:childTnLst>
                                </p:cTn>
                              </p:par>
                              <p:par>
                                <p:cTn id="6988" presetID="1" presetClass="exit" presetSubtype="0" fill="hold" grpId="4" nodeType="withEffect">
                                  <p:stCondLst>
                                    <p:cond delay="0"/>
                                  </p:stCondLst>
                                  <p:childTnLst>
                                    <p:set>
                                      <p:cBhvr>
                                        <p:cTn id="6989" dur="1" fill="hold">
                                          <p:stCondLst>
                                            <p:cond delay="0"/>
                                          </p:stCondLst>
                                        </p:cTn>
                                        <p:tgtEl>
                                          <p:spTgt spid="555"/>
                                        </p:tgtEl>
                                        <p:attrNameLst>
                                          <p:attrName>style.visibility</p:attrName>
                                        </p:attrNameLst>
                                      </p:cBhvr>
                                      <p:to>
                                        <p:strVal val="hidden"/>
                                      </p:to>
                                    </p:set>
                                  </p:childTnLst>
                                </p:cTn>
                              </p:par>
                              <p:par>
                                <p:cTn id="6990" presetID="1" presetClass="exit" presetSubtype="0" fill="hold" grpId="4" nodeType="withEffect">
                                  <p:stCondLst>
                                    <p:cond delay="0"/>
                                  </p:stCondLst>
                                  <p:childTnLst>
                                    <p:set>
                                      <p:cBhvr>
                                        <p:cTn id="6991" dur="1" fill="hold">
                                          <p:stCondLst>
                                            <p:cond delay="0"/>
                                          </p:stCondLst>
                                        </p:cTn>
                                        <p:tgtEl>
                                          <p:spTgt spid="558"/>
                                        </p:tgtEl>
                                        <p:attrNameLst>
                                          <p:attrName>style.visibility</p:attrName>
                                        </p:attrNameLst>
                                      </p:cBhvr>
                                      <p:to>
                                        <p:strVal val="hidden"/>
                                      </p:to>
                                    </p:set>
                                  </p:childTnLst>
                                </p:cTn>
                              </p:par>
                              <p:par>
                                <p:cTn id="6992" presetID="1" presetClass="exit" presetSubtype="0" fill="hold" grpId="4" nodeType="withEffect">
                                  <p:stCondLst>
                                    <p:cond delay="0"/>
                                  </p:stCondLst>
                                  <p:childTnLst>
                                    <p:set>
                                      <p:cBhvr>
                                        <p:cTn id="6993" dur="1" fill="hold">
                                          <p:stCondLst>
                                            <p:cond delay="0"/>
                                          </p:stCondLst>
                                        </p:cTn>
                                        <p:tgtEl>
                                          <p:spTgt spid="557"/>
                                        </p:tgtEl>
                                        <p:attrNameLst>
                                          <p:attrName>style.visibility</p:attrName>
                                        </p:attrNameLst>
                                      </p:cBhvr>
                                      <p:to>
                                        <p:strVal val="hidden"/>
                                      </p:to>
                                    </p:set>
                                  </p:childTnLst>
                                </p:cTn>
                              </p:par>
                              <p:par>
                                <p:cTn id="6994" presetID="1" presetClass="exit" presetSubtype="0" fill="hold" grpId="4" nodeType="withEffect">
                                  <p:stCondLst>
                                    <p:cond delay="0"/>
                                  </p:stCondLst>
                                  <p:childTnLst>
                                    <p:set>
                                      <p:cBhvr>
                                        <p:cTn id="6995" dur="1" fill="hold">
                                          <p:stCondLst>
                                            <p:cond delay="0"/>
                                          </p:stCondLst>
                                        </p:cTn>
                                        <p:tgtEl>
                                          <p:spTgt spid="560"/>
                                        </p:tgtEl>
                                        <p:attrNameLst>
                                          <p:attrName>style.visibility</p:attrName>
                                        </p:attrNameLst>
                                      </p:cBhvr>
                                      <p:to>
                                        <p:strVal val="hidden"/>
                                      </p:to>
                                    </p:set>
                                  </p:childTnLst>
                                </p:cTn>
                              </p:par>
                              <p:par>
                                <p:cTn id="6996" presetID="1" presetClass="exit" presetSubtype="0" fill="hold" grpId="4" nodeType="withEffect">
                                  <p:stCondLst>
                                    <p:cond delay="0"/>
                                  </p:stCondLst>
                                  <p:childTnLst>
                                    <p:set>
                                      <p:cBhvr>
                                        <p:cTn id="6997" dur="1" fill="hold">
                                          <p:stCondLst>
                                            <p:cond delay="0"/>
                                          </p:stCondLst>
                                        </p:cTn>
                                        <p:tgtEl>
                                          <p:spTgt spid="559"/>
                                        </p:tgtEl>
                                        <p:attrNameLst>
                                          <p:attrName>style.visibility</p:attrName>
                                        </p:attrNameLst>
                                      </p:cBhvr>
                                      <p:to>
                                        <p:strVal val="hidden"/>
                                      </p:to>
                                    </p:set>
                                  </p:childTnLst>
                                </p:cTn>
                              </p:par>
                              <p:par>
                                <p:cTn id="6998" presetID="1" presetClass="exit" presetSubtype="0" fill="hold" grpId="4" nodeType="withEffect">
                                  <p:stCondLst>
                                    <p:cond delay="0"/>
                                  </p:stCondLst>
                                  <p:childTnLst>
                                    <p:set>
                                      <p:cBhvr>
                                        <p:cTn id="6999" dur="1" fill="hold">
                                          <p:stCondLst>
                                            <p:cond delay="0"/>
                                          </p:stCondLst>
                                        </p:cTn>
                                        <p:tgtEl>
                                          <p:spTgt spid="562"/>
                                        </p:tgtEl>
                                        <p:attrNameLst>
                                          <p:attrName>style.visibility</p:attrName>
                                        </p:attrNameLst>
                                      </p:cBhvr>
                                      <p:to>
                                        <p:strVal val="hidden"/>
                                      </p:to>
                                    </p:set>
                                  </p:childTnLst>
                                </p:cTn>
                              </p:par>
                              <p:par>
                                <p:cTn id="7000" presetID="1" presetClass="exit" presetSubtype="0" fill="hold" grpId="4" nodeType="withEffect">
                                  <p:stCondLst>
                                    <p:cond delay="0"/>
                                  </p:stCondLst>
                                  <p:childTnLst>
                                    <p:set>
                                      <p:cBhvr>
                                        <p:cTn id="7001" dur="1" fill="hold">
                                          <p:stCondLst>
                                            <p:cond delay="0"/>
                                          </p:stCondLst>
                                        </p:cTn>
                                        <p:tgtEl>
                                          <p:spTgt spid="561"/>
                                        </p:tgtEl>
                                        <p:attrNameLst>
                                          <p:attrName>style.visibility</p:attrName>
                                        </p:attrNameLst>
                                      </p:cBhvr>
                                      <p:to>
                                        <p:strVal val="hidden"/>
                                      </p:to>
                                    </p:set>
                                  </p:childTnLst>
                                </p:cTn>
                              </p:par>
                              <p:par>
                                <p:cTn id="7002" presetID="1" presetClass="exit" presetSubtype="0" fill="hold" grpId="4" nodeType="withEffect">
                                  <p:stCondLst>
                                    <p:cond delay="0"/>
                                  </p:stCondLst>
                                  <p:childTnLst>
                                    <p:set>
                                      <p:cBhvr>
                                        <p:cTn id="7003" dur="1" fill="hold">
                                          <p:stCondLst>
                                            <p:cond delay="0"/>
                                          </p:stCondLst>
                                        </p:cTn>
                                        <p:tgtEl>
                                          <p:spTgt spid="564"/>
                                        </p:tgtEl>
                                        <p:attrNameLst>
                                          <p:attrName>style.visibility</p:attrName>
                                        </p:attrNameLst>
                                      </p:cBhvr>
                                      <p:to>
                                        <p:strVal val="hidden"/>
                                      </p:to>
                                    </p:set>
                                  </p:childTnLst>
                                </p:cTn>
                              </p:par>
                              <p:par>
                                <p:cTn id="7004" presetID="1" presetClass="exit" presetSubtype="0" fill="hold" grpId="4" nodeType="withEffect">
                                  <p:stCondLst>
                                    <p:cond delay="0"/>
                                  </p:stCondLst>
                                  <p:childTnLst>
                                    <p:set>
                                      <p:cBhvr>
                                        <p:cTn id="7005" dur="1" fill="hold">
                                          <p:stCondLst>
                                            <p:cond delay="0"/>
                                          </p:stCondLst>
                                        </p:cTn>
                                        <p:tgtEl>
                                          <p:spTgt spid="563"/>
                                        </p:tgtEl>
                                        <p:attrNameLst>
                                          <p:attrName>style.visibility</p:attrName>
                                        </p:attrNameLst>
                                      </p:cBhvr>
                                      <p:to>
                                        <p:strVal val="hidden"/>
                                      </p:to>
                                    </p:set>
                                  </p:childTnLst>
                                </p:cTn>
                              </p:par>
                              <p:par>
                                <p:cTn id="7006" presetID="1" presetClass="exit" presetSubtype="0" fill="hold" grpId="4" nodeType="withEffect">
                                  <p:stCondLst>
                                    <p:cond delay="0"/>
                                  </p:stCondLst>
                                  <p:childTnLst>
                                    <p:set>
                                      <p:cBhvr>
                                        <p:cTn id="7007" dur="1" fill="hold">
                                          <p:stCondLst>
                                            <p:cond delay="0"/>
                                          </p:stCondLst>
                                        </p:cTn>
                                        <p:tgtEl>
                                          <p:spTgt spid="566"/>
                                        </p:tgtEl>
                                        <p:attrNameLst>
                                          <p:attrName>style.visibility</p:attrName>
                                        </p:attrNameLst>
                                      </p:cBhvr>
                                      <p:to>
                                        <p:strVal val="hidden"/>
                                      </p:to>
                                    </p:set>
                                  </p:childTnLst>
                                </p:cTn>
                              </p:par>
                              <p:par>
                                <p:cTn id="7008" presetID="1" presetClass="exit" presetSubtype="0" fill="hold" grpId="4" nodeType="withEffect">
                                  <p:stCondLst>
                                    <p:cond delay="0"/>
                                  </p:stCondLst>
                                  <p:childTnLst>
                                    <p:set>
                                      <p:cBhvr>
                                        <p:cTn id="7009" dur="1" fill="hold">
                                          <p:stCondLst>
                                            <p:cond delay="0"/>
                                          </p:stCondLst>
                                        </p:cTn>
                                        <p:tgtEl>
                                          <p:spTgt spid="565"/>
                                        </p:tgtEl>
                                        <p:attrNameLst>
                                          <p:attrName>style.visibility</p:attrName>
                                        </p:attrNameLst>
                                      </p:cBhvr>
                                      <p:to>
                                        <p:strVal val="hidden"/>
                                      </p:to>
                                    </p:set>
                                  </p:childTnLst>
                                </p:cTn>
                              </p:par>
                              <p:par>
                                <p:cTn id="7010" presetID="1" presetClass="exit" presetSubtype="0" fill="hold" grpId="4" nodeType="withEffect">
                                  <p:stCondLst>
                                    <p:cond delay="0"/>
                                  </p:stCondLst>
                                  <p:childTnLst>
                                    <p:set>
                                      <p:cBhvr>
                                        <p:cTn id="7011" dur="1" fill="hold">
                                          <p:stCondLst>
                                            <p:cond delay="0"/>
                                          </p:stCondLst>
                                        </p:cTn>
                                        <p:tgtEl>
                                          <p:spTgt spid="568"/>
                                        </p:tgtEl>
                                        <p:attrNameLst>
                                          <p:attrName>style.visibility</p:attrName>
                                        </p:attrNameLst>
                                      </p:cBhvr>
                                      <p:to>
                                        <p:strVal val="hidden"/>
                                      </p:to>
                                    </p:set>
                                  </p:childTnLst>
                                </p:cTn>
                              </p:par>
                              <p:par>
                                <p:cTn id="7012" presetID="1" presetClass="exit" presetSubtype="0" fill="hold" grpId="4" nodeType="withEffect">
                                  <p:stCondLst>
                                    <p:cond delay="0"/>
                                  </p:stCondLst>
                                  <p:childTnLst>
                                    <p:set>
                                      <p:cBhvr>
                                        <p:cTn id="7013" dur="1" fill="hold">
                                          <p:stCondLst>
                                            <p:cond delay="0"/>
                                          </p:stCondLst>
                                        </p:cTn>
                                        <p:tgtEl>
                                          <p:spTgt spid="567"/>
                                        </p:tgtEl>
                                        <p:attrNameLst>
                                          <p:attrName>style.visibility</p:attrName>
                                        </p:attrNameLst>
                                      </p:cBhvr>
                                      <p:to>
                                        <p:strVal val="hidden"/>
                                      </p:to>
                                    </p:set>
                                  </p:childTnLst>
                                </p:cTn>
                              </p:par>
                              <p:par>
                                <p:cTn id="7014" presetID="1" presetClass="exit" presetSubtype="0" fill="hold" grpId="4" nodeType="withEffect">
                                  <p:stCondLst>
                                    <p:cond delay="0"/>
                                  </p:stCondLst>
                                  <p:childTnLst>
                                    <p:set>
                                      <p:cBhvr>
                                        <p:cTn id="7015" dur="1" fill="hold">
                                          <p:stCondLst>
                                            <p:cond delay="0"/>
                                          </p:stCondLst>
                                        </p:cTn>
                                        <p:tgtEl>
                                          <p:spTgt spid="570"/>
                                        </p:tgtEl>
                                        <p:attrNameLst>
                                          <p:attrName>style.visibility</p:attrName>
                                        </p:attrNameLst>
                                      </p:cBhvr>
                                      <p:to>
                                        <p:strVal val="hidden"/>
                                      </p:to>
                                    </p:set>
                                  </p:childTnLst>
                                </p:cTn>
                              </p:par>
                              <p:par>
                                <p:cTn id="7016" presetID="1" presetClass="exit" presetSubtype="0" fill="hold" grpId="4" nodeType="withEffect">
                                  <p:stCondLst>
                                    <p:cond delay="0"/>
                                  </p:stCondLst>
                                  <p:childTnLst>
                                    <p:set>
                                      <p:cBhvr>
                                        <p:cTn id="7017" dur="1" fill="hold">
                                          <p:stCondLst>
                                            <p:cond delay="0"/>
                                          </p:stCondLst>
                                        </p:cTn>
                                        <p:tgtEl>
                                          <p:spTgt spid="569"/>
                                        </p:tgtEl>
                                        <p:attrNameLst>
                                          <p:attrName>style.visibility</p:attrName>
                                        </p:attrNameLst>
                                      </p:cBhvr>
                                      <p:to>
                                        <p:strVal val="hidden"/>
                                      </p:to>
                                    </p:set>
                                  </p:childTnLst>
                                </p:cTn>
                              </p:par>
                              <p:par>
                                <p:cTn id="7018" presetID="1" presetClass="exit" presetSubtype="0" fill="hold" grpId="4" nodeType="withEffect">
                                  <p:stCondLst>
                                    <p:cond delay="0"/>
                                  </p:stCondLst>
                                  <p:childTnLst>
                                    <p:set>
                                      <p:cBhvr>
                                        <p:cTn id="7019" dur="1" fill="hold">
                                          <p:stCondLst>
                                            <p:cond delay="0"/>
                                          </p:stCondLst>
                                        </p:cTn>
                                        <p:tgtEl>
                                          <p:spTgt spid="572"/>
                                        </p:tgtEl>
                                        <p:attrNameLst>
                                          <p:attrName>style.visibility</p:attrName>
                                        </p:attrNameLst>
                                      </p:cBhvr>
                                      <p:to>
                                        <p:strVal val="hidden"/>
                                      </p:to>
                                    </p:set>
                                  </p:childTnLst>
                                </p:cTn>
                              </p:par>
                              <p:par>
                                <p:cTn id="7020" presetID="1" presetClass="exit" presetSubtype="0" fill="hold" grpId="4" nodeType="withEffect">
                                  <p:stCondLst>
                                    <p:cond delay="0"/>
                                  </p:stCondLst>
                                  <p:childTnLst>
                                    <p:set>
                                      <p:cBhvr>
                                        <p:cTn id="7021" dur="1" fill="hold">
                                          <p:stCondLst>
                                            <p:cond delay="0"/>
                                          </p:stCondLst>
                                        </p:cTn>
                                        <p:tgtEl>
                                          <p:spTgt spid="571"/>
                                        </p:tgtEl>
                                        <p:attrNameLst>
                                          <p:attrName>style.visibility</p:attrName>
                                        </p:attrNameLst>
                                      </p:cBhvr>
                                      <p:to>
                                        <p:strVal val="hidden"/>
                                      </p:to>
                                    </p:set>
                                  </p:childTnLst>
                                </p:cTn>
                              </p:par>
                              <p:par>
                                <p:cTn id="7022" presetID="1" presetClass="exit" presetSubtype="0" fill="hold" grpId="4" nodeType="withEffect">
                                  <p:stCondLst>
                                    <p:cond delay="0"/>
                                  </p:stCondLst>
                                  <p:childTnLst>
                                    <p:set>
                                      <p:cBhvr>
                                        <p:cTn id="7023" dur="1" fill="hold">
                                          <p:stCondLst>
                                            <p:cond delay="0"/>
                                          </p:stCondLst>
                                        </p:cTn>
                                        <p:tgtEl>
                                          <p:spTgt spid="573"/>
                                        </p:tgtEl>
                                        <p:attrNameLst>
                                          <p:attrName>style.visibility</p:attrName>
                                        </p:attrNameLst>
                                      </p:cBhvr>
                                      <p:to>
                                        <p:strVal val="hidden"/>
                                      </p:to>
                                    </p:set>
                                  </p:childTnLst>
                                </p:cTn>
                              </p:par>
                              <p:par>
                                <p:cTn id="7024" presetID="1" presetClass="exit" presetSubtype="0" fill="hold" grpId="4" nodeType="withEffect">
                                  <p:stCondLst>
                                    <p:cond delay="0"/>
                                  </p:stCondLst>
                                  <p:childTnLst>
                                    <p:set>
                                      <p:cBhvr>
                                        <p:cTn id="7025" dur="1" fill="hold">
                                          <p:stCondLst>
                                            <p:cond delay="0"/>
                                          </p:stCondLst>
                                        </p:cTn>
                                        <p:tgtEl>
                                          <p:spTgt spid="574"/>
                                        </p:tgtEl>
                                        <p:attrNameLst>
                                          <p:attrName>style.visibility</p:attrName>
                                        </p:attrNameLst>
                                      </p:cBhvr>
                                      <p:to>
                                        <p:strVal val="hidden"/>
                                      </p:to>
                                    </p:set>
                                  </p:childTnLst>
                                </p:cTn>
                              </p:par>
                              <p:par>
                                <p:cTn id="7026" presetID="1" presetClass="exit" presetSubtype="0" fill="hold" grpId="4" nodeType="withEffect">
                                  <p:stCondLst>
                                    <p:cond delay="0"/>
                                  </p:stCondLst>
                                  <p:childTnLst>
                                    <p:set>
                                      <p:cBhvr>
                                        <p:cTn id="7027" dur="1" fill="hold">
                                          <p:stCondLst>
                                            <p:cond delay="0"/>
                                          </p:stCondLst>
                                        </p:cTn>
                                        <p:tgtEl>
                                          <p:spTgt spid="576"/>
                                        </p:tgtEl>
                                        <p:attrNameLst>
                                          <p:attrName>style.visibility</p:attrName>
                                        </p:attrNameLst>
                                      </p:cBhvr>
                                      <p:to>
                                        <p:strVal val="hidden"/>
                                      </p:to>
                                    </p:set>
                                  </p:childTnLst>
                                </p:cTn>
                              </p:par>
                              <p:par>
                                <p:cTn id="7028" presetID="1" presetClass="exit" presetSubtype="0" fill="hold" grpId="4" nodeType="withEffect">
                                  <p:stCondLst>
                                    <p:cond delay="0"/>
                                  </p:stCondLst>
                                  <p:childTnLst>
                                    <p:set>
                                      <p:cBhvr>
                                        <p:cTn id="7029" dur="1" fill="hold">
                                          <p:stCondLst>
                                            <p:cond delay="0"/>
                                          </p:stCondLst>
                                        </p:cTn>
                                        <p:tgtEl>
                                          <p:spTgt spid="575"/>
                                        </p:tgtEl>
                                        <p:attrNameLst>
                                          <p:attrName>style.visibility</p:attrName>
                                        </p:attrNameLst>
                                      </p:cBhvr>
                                      <p:to>
                                        <p:strVal val="hidden"/>
                                      </p:to>
                                    </p:set>
                                  </p:childTnLst>
                                </p:cTn>
                              </p:par>
                              <p:par>
                                <p:cTn id="7030" presetID="1" presetClass="exit" presetSubtype="0" fill="hold" grpId="4" nodeType="withEffect">
                                  <p:stCondLst>
                                    <p:cond delay="0"/>
                                  </p:stCondLst>
                                  <p:childTnLst>
                                    <p:set>
                                      <p:cBhvr>
                                        <p:cTn id="7031" dur="1" fill="hold">
                                          <p:stCondLst>
                                            <p:cond delay="0"/>
                                          </p:stCondLst>
                                        </p:cTn>
                                        <p:tgtEl>
                                          <p:spTgt spid="578"/>
                                        </p:tgtEl>
                                        <p:attrNameLst>
                                          <p:attrName>style.visibility</p:attrName>
                                        </p:attrNameLst>
                                      </p:cBhvr>
                                      <p:to>
                                        <p:strVal val="hidden"/>
                                      </p:to>
                                    </p:set>
                                  </p:childTnLst>
                                </p:cTn>
                              </p:par>
                              <p:par>
                                <p:cTn id="7032" presetID="1" presetClass="exit" presetSubtype="0" fill="hold" grpId="4" nodeType="withEffect">
                                  <p:stCondLst>
                                    <p:cond delay="0"/>
                                  </p:stCondLst>
                                  <p:childTnLst>
                                    <p:set>
                                      <p:cBhvr>
                                        <p:cTn id="7033" dur="1" fill="hold">
                                          <p:stCondLst>
                                            <p:cond delay="0"/>
                                          </p:stCondLst>
                                        </p:cTn>
                                        <p:tgtEl>
                                          <p:spTgt spid="577"/>
                                        </p:tgtEl>
                                        <p:attrNameLst>
                                          <p:attrName>style.visibility</p:attrName>
                                        </p:attrNameLst>
                                      </p:cBhvr>
                                      <p:to>
                                        <p:strVal val="hidden"/>
                                      </p:to>
                                    </p:set>
                                  </p:childTnLst>
                                </p:cTn>
                              </p:par>
                              <p:par>
                                <p:cTn id="7034" presetID="1" presetClass="exit" presetSubtype="0" fill="hold" grpId="4" nodeType="withEffect">
                                  <p:stCondLst>
                                    <p:cond delay="0"/>
                                  </p:stCondLst>
                                  <p:childTnLst>
                                    <p:set>
                                      <p:cBhvr>
                                        <p:cTn id="7035" dur="1" fill="hold">
                                          <p:stCondLst>
                                            <p:cond delay="0"/>
                                          </p:stCondLst>
                                        </p:cTn>
                                        <p:tgtEl>
                                          <p:spTgt spid="580"/>
                                        </p:tgtEl>
                                        <p:attrNameLst>
                                          <p:attrName>style.visibility</p:attrName>
                                        </p:attrNameLst>
                                      </p:cBhvr>
                                      <p:to>
                                        <p:strVal val="hidden"/>
                                      </p:to>
                                    </p:set>
                                  </p:childTnLst>
                                </p:cTn>
                              </p:par>
                              <p:par>
                                <p:cTn id="7036" presetID="1" presetClass="exit" presetSubtype="0" fill="hold" grpId="4" nodeType="withEffect">
                                  <p:stCondLst>
                                    <p:cond delay="0"/>
                                  </p:stCondLst>
                                  <p:childTnLst>
                                    <p:set>
                                      <p:cBhvr>
                                        <p:cTn id="7037" dur="1" fill="hold">
                                          <p:stCondLst>
                                            <p:cond delay="0"/>
                                          </p:stCondLst>
                                        </p:cTn>
                                        <p:tgtEl>
                                          <p:spTgt spid="579"/>
                                        </p:tgtEl>
                                        <p:attrNameLst>
                                          <p:attrName>style.visibility</p:attrName>
                                        </p:attrNameLst>
                                      </p:cBhvr>
                                      <p:to>
                                        <p:strVal val="hidden"/>
                                      </p:to>
                                    </p:set>
                                  </p:childTnLst>
                                </p:cTn>
                              </p:par>
                              <p:par>
                                <p:cTn id="7038" presetID="1" presetClass="exit" presetSubtype="0" fill="hold" grpId="4" nodeType="withEffect">
                                  <p:stCondLst>
                                    <p:cond delay="0"/>
                                  </p:stCondLst>
                                  <p:childTnLst>
                                    <p:set>
                                      <p:cBhvr>
                                        <p:cTn id="7039" dur="1" fill="hold">
                                          <p:stCondLst>
                                            <p:cond delay="0"/>
                                          </p:stCondLst>
                                        </p:cTn>
                                        <p:tgtEl>
                                          <p:spTgt spid="582"/>
                                        </p:tgtEl>
                                        <p:attrNameLst>
                                          <p:attrName>style.visibility</p:attrName>
                                        </p:attrNameLst>
                                      </p:cBhvr>
                                      <p:to>
                                        <p:strVal val="hidden"/>
                                      </p:to>
                                    </p:set>
                                  </p:childTnLst>
                                </p:cTn>
                              </p:par>
                              <p:par>
                                <p:cTn id="7040" presetID="1" presetClass="exit" presetSubtype="0" fill="hold" grpId="4" nodeType="withEffect">
                                  <p:stCondLst>
                                    <p:cond delay="0"/>
                                  </p:stCondLst>
                                  <p:childTnLst>
                                    <p:set>
                                      <p:cBhvr>
                                        <p:cTn id="7041" dur="1" fill="hold">
                                          <p:stCondLst>
                                            <p:cond delay="0"/>
                                          </p:stCondLst>
                                        </p:cTn>
                                        <p:tgtEl>
                                          <p:spTgt spid="581"/>
                                        </p:tgtEl>
                                        <p:attrNameLst>
                                          <p:attrName>style.visibility</p:attrName>
                                        </p:attrNameLst>
                                      </p:cBhvr>
                                      <p:to>
                                        <p:strVal val="hidden"/>
                                      </p:to>
                                    </p:set>
                                  </p:childTnLst>
                                </p:cTn>
                              </p:par>
                              <p:par>
                                <p:cTn id="7042" presetID="1" presetClass="exit" presetSubtype="0" fill="hold" grpId="4" nodeType="withEffect">
                                  <p:stCondLst>
                                    <p:cond delay="0"/>
                                  </p:stCondLst>
                                  <p:childTnLst>
                                    <p:set>
                                      <p:cBhvr>
                                        <p:cTn id="7043" dur="1" fill="hold">
                                          <p:stCondLst>
                                            <p:cond delay="0"/>
                                          </p:stCondLst>
                                        </p:cTn>
                                        <p:tgtEl>
                                          <p:spTgt spid="584"/>
                                        </p:tgtEl>
                                        <p:attrNameLst>
                                          <p:attrName>style.visibility</p:attrName>
                                        </p:attrNameLst>
                                      </p:cBhvr>
                                      <p:to>
                                        <p:strVal val="hidden"/>
                                      </p:to>
                                    </p:set>
                                  </p:childTnLst>
                                </p:cTn>
                              </p:par>
                              <p:par>
                                <p:cTn id="7044" presetID="1" presetClass="exit" presetSubtype="0" fill="hold" grpId="4" nodeType="withEffect">
                                  <p:stCondLst>
                                    <p:cond delay="0"/>
                                  </p:stCondLst>
                                  <p:childTnLst>
                                    <p:set>
                                      <p:cBhvr>
                                        <p:cTn id="7045" dur="1" fill="hold">
                                          <p:stCondLst>
                                            <p:cond delay="0"/>
                                          </p:stCondLst>
                                        </p:cTn>
                                        <p:tgtEl>
                                          <p:spTgt spid="583"/>
                                        </p:tgtEl>
                                        <p:attrNameLst>
                                          <p:attrName>style.visibility</p:attrName>
                                        </p:attrNameLst>
                                      </p:cBhvr>
                                      <p:to>
                                        <p:strVal val="hidden"/>
                                      </p:to>
                                    </p:set>
                                  </p:childTnLst>
                                </p:cTn>
                              </p:par>
                              <p:par>
                                <p:cTn id="7046" presetID="1" presetClass="exit" presetSubtype="0" fill="hold" grpId="4" nodeType="withEffect">
                                  <p:stCondLst>
                                    <p:cond delay="0"/>
                                  </p:stCondLst>
                                  <p:childTnLst>
                                    <p:set>
                                      <p:cBhvr>
                                        <p:cTn id="7047" dur="1" fill="hold">
                                          <p:stCondLst>
                                            <p:cond delay="0"/>
                                          </p:stCondLst>
                                        </p:cTn>
                                        <p:tgtEl>
                                          <p:spTgt spid="586"/>
                                        </p:tgtEl>
                                        <p:attrNameLst>
                                          <p:attrName>style.visibility</p:attrName>
                                        </p:attrNameLst>
                                      </p:cBhvr>
                                      <p:to>
                                        <p:strVal val="hidden"/>
                                      </p:to>
                                    </p:set>
                                  </p:childTnLst>
                                </p:cTn>
                              </p:par>
                              <p:par>
                                <p:cTn id="7048" presetID="1" presetClass="exit" presetSubtype="0" fill="hold" grpId="4" nodeType="withEffect">
                                  <p:stCondLst>
                                    <p:cond delay="0"/>
                                  </p:stCondLst>
                                  <p:childTnLst>
                                    <p:set>
                                      <p:cBhvr>
                                        <p:cTn id="7049" dur="1" fill="hold">
                                          <p:stCondLst>
                                            <p:cond delay="0"/>
                                          </p:stCondLst>
                                        </p:cTn>
                                        <p:tgtEl>
                                          <p:spTgt spid="585"/>
                                        </p:tgtEl>
                                        <p:attrNameLst>
                                          <p:attrName>style.visibility</p:attrName>
                                        </p:attrNameLst>
                                      </p:cBhvr>
                                      <p:to>
                                        <p:strVal val="hidden"/>
                                      </p:to>
                                    </p:set>
                                  </p:childTnLst>
                                </p:cTn>
                              </p:par>
                              <p:par>
                                <p:cTn id="7050" presetID="1" presetClass="exit" presetSubtype="0" fill="hold" grpId="4" nodeType="withEffect">
                                  <p:stCondLst>
                                    <p:cond delay="0"/>
                                  </p:stCondLst>
                                  <p:childTnLst>
                                    <p:set>
                                      <p:cBhvr>
                                        <p:cTn id="7051" dur="1" fill="hold">
                                          <p:stCondLst>
                                            <p:cond delay="0"/>
                                          </p:stCondLst>
                                        </p:cTn>
                                        <p:tgtEl>
                                          <p:spTgt spid="588"/>
                                        </p:tgtEl>
                                        <p:attrNameLst>
                                          <p:attrName>style.visibility</p:attrName>
                                        </p:attrNameLst>
                                      </p:cBhvr>
                                      <p:to>
                                        <p:strVal val="hidden"/>
                                      </p:to>
                                    </p:set>
                                  </p:childTnLst>
                                </p:cTn>
                              </p:par>
                              <p:par>
                                <p:cTn id="7052" presetID="1" presetClass="exit" presetSubtype="0" fill="hold" grpId="4" nodeType="withEffect">
                                  <p:stCondLst>
                                    <p:cond delay="0"/>
                                  </p:stCondLst>
                                  <p:childTnLst>
                                    <p:set>
                                      <p:cBhvr>
                                        <p:cTn id="7053" dur="1" fill="hold">
                                          <p:stCondLst>
                                            <p:cond delay="0"/>
                                          </p:stCondLst>
                                        </p:cTn>
                                        <p:tgtEl>
                                          <p:spTgt spid="587"/>
                                        </p:tgtEl>
                                        <p:attrNameLst>
                                          <p:attrName>style.visibility</p:attrName>
                                        </p:attrNameLst>
                                      </p:cBhvr>
                                      <p:to>
                                        <p:strVal val="hidden"/>
                                      </p:to>
                                    </p:set>
                                  </p:childTnLst>
                                </p:cTn>
                              </p:par>
                              <p:par>
                                <p:cTn id="7054" presetID="1" presetClass="exit" presetSubtype="0" fill="hold" grpId="4" nodeType="withEffect">
                                  <p:stCondLst>
                                    <p:cond delay="0"/>
                                  </p:stCondLst>
                                  <p:childTnLst>
                                    <p:set>
                                      <p:cBhvr>
                                        <p:cTn id="7055" dur="1" fill="hold">
                                          <p:stCondLst>
                                            <p:cond delay="0"/>
                                          </p:stCondLst>
                                        </p:cTn>
                                        <p:tgtEl>
                                          <p:spTgt spid="590"/>
                                        </p:tgtEl>
                                        <p:attrNameLst>
                                          <p:attrName>style.visibility</p:attrName>
                                        </p:attrNameLst>
                                      </p:cBhvr>
                                      <p:to>
                                        <p:strVal val="hidden"/>
                                      </p:to>
                                    </p:set>
                                  </p:childTnLst>
                                </p:cTn>
                              </p:par>
                              <p:par>
                                <p:cTn id="7056" presetID="1" presetClass="exit" presetSubtype="0" fill="hold" grpId="4" nodeType="withEffect">
                                  <p:stCondLst>
                                    <p:cond delay="0"/>
                                  </p:stCondLst>
                                  <p:childTnLst>
                                    <p:set>
                                      <p:cBhvr>
                                        <p:cTn id="7057" dur="1" fill="hold">
                                          <p:stCondLst>
                                            <p:cond delay="0"/>
                                          </p:stCondLst>
                                        </p:cTn>
                                        <p:tgtEl>
                                          <p:spTgt spid="589"/>
                                        </p:tgtEl>
                                        <p:attrNameLst>
                                          <p:attrName>style.visibility</p:attrName>
                                        </p:attrNameLst>
                                      </p:cBhvr>
                                      <p:to>
                                        <p:strVal val="hidden"/>
                                      </p:to>
                                    </p:set>
                                  </p:childTnLst>
                                </p:cTn>
                              </p:par>
                              <p:par>
                                <p:cTn id="7058" presetID="1" presetClass="exit" presetSubtype="0" fill="hold" grpId="4" nodeType="withEffect">
                                  <p:stCondLst>
                                    <p:cond delay="0"/>
                                  </p:stCondLst>
                                  <p:childTnLst>
                                    <p:set>
                                      <p:cBhvr>
                                        <p:cTn id="7059" dur="1" fill="hold">
                                          <p:stCondLst>
                                            <p:cond delay="0"/>
                                          </p:stCondLst>
                                        </p:cTn>
                                        <p:tgtEl>
                                          <p:spTgt spid="592"/>
                                        </p:tgtEl>
                                        <p:attrNameLst>
                                          <p:attrName>style.visibility</p:attrName>
                                        </p:attrNameLst>
                                      </p:cBhvr>
                                      <p:to>
                                        <p:strVal val="hidden"/>
                                      </p:to>
                                    </p:set>
                                  </p:childTnLst>
                                </p:cTn>
                              </p:par>
                              <p:par>
                                <p:cTn id="7060" presetID="1" presetClass="exit" presetSubtype="0" fill="hold" grpId="4" nodeType="withEffect">
                                  <p:stCondLst>
                                    <p:cond delay="0"/>
                                  </p:stCondLst>
                                  <p:childTnLst>
                                    <p:set>
                                      <p:cBhvr>
                                        <p:cTn id="7061" dur="1" fill="hold">
                                          <p:stCondLst>
                                            <p:cond delay="0"/>
                                          </p:stCondLst>
                                        </p:cTn>
                                        <p:tgtEl>
                                          <p:spTgt spid="591"/>
                                        </p:tgtEl>
                                        <p:attrNameLst>
                                          <p:attrName>style.visibility</p:attrName>
                                        </p:attrNameLst>
                                      </p:cBhvr>
                                      <p:to>
                                        <p:strVal val="hidden"/>
                                      </p:to>
                                    </p:set>
                                  </p:childTnLst>
                                </p:cTn>
                              </p:par>
                              <p:par>
                                <p:cTn id="7062" presetID="1" presetClass="exit" presetSubtype="0" fill="hold" grpId="4" nodeType="withEffect">
                                  <p:stCondLst>
                                    <p:cond delay="0"/>
                                  </p:stCondLst>
                                  <p:childTnLst>
                                    <p:set>
                                      <p:cBhvr>
                                        <p:cTn id="7063" dur="1" fill="hold">
                                          <p:stCondLst>
                                            <p:cond delay="0"/>
                                          </p:stCondLst>
                                        </p:cTn>
                                        <p:tgtEl>
                                          <p:spTgt spid="593"/>
                                        </p:tgtEl>
                                        <p:attrNameLst>
                                          <p:attrName>style.visibility</p:attrName>
                                        </p:attrNameLst>
                                      </p:cBhvr>
                                      <p:to>
                                        <p:strVal val="hidden"/>
                                      </p:to>
                                    </p:set>
                                  </p:childTnLst>
                                </p:cTn>
                              </p:par>
                              <p:par>
                                <p:cTn id="7064" presetID="1" presetClass="exit" presetSubtype="0" fill="hold" grpId="4" nodeType="withEffect">
                                  <p:stCondLst>
                                    <p:cond delay="0"/>
                                  </p:stCondLst>
                                  <p:childTnLst>
                                    <p:set>
                                      <p:cBhvr>
                                        <p:cTn id="7065" dur="1" fill="hold">
                                          <p:stCondLst>
                                            <p:cond delay="0"/>
                                          </p:stCondLst>
                                        </p:cTn>
                                        <p:tgtEl>
                                          <p:spTgt spid="594"/>
                                        </p:tgtEl>
                                        <p:attrNameLst>
                                          <p:attrName>style.visibility</p:attrName>
                                        </p:attrNameLst>
                                      </p:cBhvr>
                                      <p:to>
                                        <p:strVal val="hidden"/>
                                      </p:to>
                                    </p:set>
                                  </p:childTnLst>
                                </p:cTn>
                              </p:par>
                              <p:par>
                                <p:cTn id="7066" presetID="1" presetClass="exit" presetSubtype="0" fill="hold" grpId="4" nodeType="withEffect">
                                  <p:stCondLst>
                                    <p:cond delay="0"/>
                                  </p:stCondLst>
                                  <p:childTnLst>
                                    <p:set>
                                      <p:cBhvr>
                                        <p:cTn id="7067" dur="1" fill="hold">
                                          <p:stCondLst>
                                            <p:cond delay="0"/>
                                          </p:stCondLst>
                                        </p:cTn>
                                        <p:tgtEl>
                                          <p:spTgt spid="596"/>
                                        </p:tgtEl>
                                        <p:attrNameLst>
                                          <p:attrName>style.visibility</p:attrName>
                                        </p:attrNameLst>
                                      </p:cBhvr>
                                      <p:to>
                                        <p:strVal val="hidden"/>
                                      </p:to>
                                    </p:set>
                                  </p:childTnLst>
                                </p:cTn>
                              </p:par>
                              <p:par>
                                <p:cTn id="7068" presetID="1" presetClass="exit" presetSubtype="0" fill="hold" grpId="4" nodeType="withEffect">
                                  <p:stCondLst>
                                    <p:cond delay="0"/>
                                  </p:stCondLst>
                                  <p:childTnLst>
                                    <p:set>
                                      <p:cBhvr>
                                        <p:cTn id="7069" dur="1" fill="hold">
                                          <p:stCondLst>
                                            <p:cond delay="0"/>
                                          </p:stCondLst>
                                        </p:cTn>
                                        <p:tgtEl>
                                          <p:spTgt spid="595"/>
                                        </p:tgtEl>
                                        <p:attrNameLst>
                                          <p:attrName>style.visibility</p:attrName>
                                        </p:attrNameLst>
                                      </p:cBhvr>
                                      <p:to>
                                        <p:strVal val="hidden"/>
                                      </p:to>
                                    </p:set>
                                  </p:childTnLst>
                                </p:cTn>
                              </p:par>
                              <p:par>
                                <p:cTn id="7070" presetID="1" presetClass="exit" presetSubtype="0" fill="hold" grpId="4" nodeType="withEffect">
                                  <p:stCondLst>
                                    <p:cond delay="0"/>
                                  </p:stCondLst>
                                  <p:childTnLst>
                                    <p:set>
                                      <p:cBhvr>
                                        <p:cTn id="7071" dur="1" fill="hold">
                                          <p:stCondLst>
                                            <p:cond delay="0"/>
                                          </p:stCondLst>
                                        </p:cTn>
                                        <p:tgtEl>
                                          <p:spTgt spid="598"/>
                                        </p:tgtEl>
                                        <p:attrNameLst>
                                          <p:attrName>style.visibility</p:attrName>
                                        </p:attrNameLst>
                                      </p:cBhvr>
                                      <p:to>
                                        <p:strVal val="hidden"/>
                                      </p:to>
                                    </p:set>
                                  </p:childTnLst>
                                </p:cTn>
                              </p:par>
                              <p:par>
                                <p:cTn id="7072" presetID="1" presetClass="exit" presetSubtype="0" fill="hold" grpId="4" nodeType="withEffect">
                                  <p:stCondLst>
                                    <p:cond delay="0"/>
                                  </p:stCondLst>
                                  <p:childTnLst>
                                    <p:set>
                                      <p:cBhvr>
                                        <p:cTn id="7073" dur="1" fill="hold">
                                          <p:stCondLst>
                                            <p:cond delay="0"/>
                                          </p:stCondLst>
                                        </p:cTn>
                                        <p:tgtEl>
                                          <p:spTgt spid="597"/>
                                        </p:tgtEl>
                                        <p:attrNameLst>
                                          <p:attrName>style.visibility</p:attrName>
                                        </p:attrNameLst>
                                      </p:cBhvr>
                                      <p:to>
                                        <p:strVal val="hidden"/>
                                      </p:to>
                                    </p:set>
                                  </p:childTnLst>
                                </p:cTn>
                              </p:par>
                              <p:par>
                                <p:cTn id="7074" presetID="1" presetClass="exit" presetSubtype="0" fill="hold" grpId="4" nodeType="withEffect">
                                  <p:stCondLst>
                                    <p:cond delay="0"/>
                                  </p:stCondLst>
                                  <p:childTnLst>
                                    <p:set>
                                      <p:cBhvr>
                                        <p:cTn id="7075" dur="1" fill="hold">
                                          <p:stCondLst>
                                            <p:cond delay="0"/>
                                          </p:stCondLst>
                                        </p:cTn>
                                        <p:tgtEl>
                                          <p:spTgt spid="600"/>
                                        </p:tgtEl>
                                        <p:attrNameLst>
                                          <p:attrName>style.visibility</p:attrName>
                                        </p:attrNameLst>
                                      </p:cBhvr>
                                      <p:to>
                                        <p:strVal val="hidden"/>
                                      </p:to>
                                    </p:set>
                                  </p:childTnLst>
                                </p:cTn>
                              </p:par>
                              <p:par>
                                <p:cTn id="7076" presetID="1" presetClass="exit" presetSubtype="0" fill="hold" grpId="4" nodeType="withEffect">
                                  <p:stCondLst>
                                    <p:cond delay="0"/>
                                  </p:stCondLst>
                                  <p:childTnLst>
                                    <p:set>
                                      <p:cBhvr>
                                        <p:cTn id="7077" dur="1" fill="hold">
                                          <p:stCondLst>
                                            <p:cond delay="0"/>
                                          </p:stCondLst>
                                        </p:cTn>
                                        <p:tgtEl>
                                          <p:spTgt spid="599"/>
                                        </p:tgtEl>
                                        <p:attrNameLst>
                                          <p:attrName>style.visibility</p:attrName>
                                        </p:attrNameLst>
                                      </p:cBhvr>
                                      <p:to>
                                        <p:strVal val="hidden"/>
                                      </p:to>
                                    </p:set>
                                  </p:childTnLst>
                                </p:cTn>
                              </p:par>
                              <p:par>
                                <p:cTn id="7078" presetID="1" presetClass="exit" presetSubtype="0" fill="hold" grpId="4" nodeType="withEffect">
                                  <p:stCondLst>
                                    <p:cond delay="0"/>
                                  </p:stCondLst>
                                  <p:childTnLst>
                                    <p:set>
                                      <p:cBhvr>
                                        <p:cTn id="7079" dur="1" fill="hold">
                                          <p:stCondLst>
                                            <p:cond delay="0"/>
                                          </p:stCondLst>
                                        </p:cTn>
                                        <p:tgtEl>
                                          <p:spTgt spid="602"/>
                                        </p:tgtEl>
                                        <p:attrNameLst>
                                          <p:attrName>style.visibility</p:attrName>
                                        </p:attrNameLst>
                                      </p:cBhvr>
                                      <p:to>
                                        <p:strVal val="hidden"/>
                                      </p:to>
                                    </p:set>
                                  </p:childTnLst>
                                </p:cTn>
                              </p:par>
                              <p:par>
                                <p:cTn id="7080" presetID="1" presetClass="exit" presetSubtype="0" fill="hold" grpId="4" nodeType="withEffect">
                                  <p:stCondLst>
                                    <p:cond delay="0"/>
                                  </p:stCondLst>
                                  <p:childTnLst>
                                    <p:set>
                                      <p:cBhvr>
                                        <p:cTn id="7081" dur="1" fill="hold">
                                          <p:stCondLst>
                                            <p:cond delay="0"/>
                                          </p:stCondLst>
                                        </p:cTn>
                                        <p:tgtEl>
                                          <p:spTgt spid="601"/>
                                        </p:tgtEl>
                                        <p:attrNameLst>
                                          <p:attrName>style.visibility</p:attrName>
                                        </p:attrNameLst>
                                      </p:cBhvr>
                                      <p:to>
                                        <p:strVal val="hidden"/>
                                      </p:to>
                                    </p:set>
                                  </p:childTnLst>
                                </p:cTn>
                              </p:par>
                              <p:par>
                                <p:cTn id="7082" presetID="1" presetClass="exit" presetSubtype="0" fill="hold" grpId="4" nodeType="withEffect">
                                  <p:stCondLst>
                                    <p:cond delay="0"/>
                                  </p:stCondLst>
                                  <p:childTnLst>
                                    <p:set>
                                      <p:cBhvr>
                                        <p:cTn id="7083" dur="1" fill="hold">
                                          <p:stCondLst>
                                            <p:cond delay="0"/>
                                          </p:stCondLst>
                                        </p:cTn>
                                        <p:tgtEl>
                                          <p:spTgt spid="604"/>
                                        </p:tgtEl>
                                        <p:attrNameLst>
                                          <p:attrName>style.visibility</p:attrName>
                                        </p:attrNameLst>
                                      </p:cBhvr>
                                      <p:to>
                                        <p:strVal val="hidden"/>
                                      </p:to>
                                    </p:set>
                                  </p:childTnLst>
                                </p:cTn>
                              </p:par>
                              <p:par>
                                <p:cTn id="7084" presetID="1" presetClass="exit" presetSubtype="0" fill="hold" grpId="4" nodeType="withEffect">
                                  <p:stCondLst>
                                    <p:cond delay="0"/>
                                  </p:stCondLst>
                                  <p:childTnLst>
                                    <p:set>
                                      <p:cBhvr>
                                        <p:cTn id="7085" dur="1" fill="hold">
                                          <p:stCondLst>
                                            <p:cond delay="0"/>
                                          </p:stCondLst>
                                        </p:cTn>
                                        <p:tgtEl>
                                          <p:spTgt spid="603"/>
                                        </p:tgtEl>
                                        <p:attrNameLst>
                                          <p:attrName>style.visibility</p:attrName>
                                        </p:attrNameLst>
                                      </p:cBhvr>
                                      <p:to>
                                        <p:strVal val="hidden"/>
                                      </p:to>
                                    </p:set>
                                  </p:childTnLst>
                                </p:cTn>
                              </p:par>
                              <p:par>
                                <p:cTn id="7086" presetID="1" presetClass="exit" presetSubtype="0" fill="hold" grpId="4" nodeType="withEffect">
                                  <p:stCondLst>
                                    <p:cond delay="0"/>
                                  </p:stCondLst>
                                  <p:childTnLst>
                                    <p:set>
                                      <p:cBhvr>
                                        <p:cTn id="7087" dur="1" fill="hold">
                                          <p:stCondLst>
                                            <p:cond delay="0"/>
                                          </p:stCondLst>
                                        </p:cTn>
                                        <p:tgtEl>
                                          <p:spTgt spid="606"/>
                                        </p:tgtEl>
                                        <p:attrNameLst>
                                          <p:attrName>style.visibility</p:attrName>
                                        </p:attrNameLst>
                                      </p:cBhvr>
                                      <p:to>
                                        <p:strVal val="hidden"/>
                                      </p:to>
                                    </p:set>
                                  </p:childTnLst>
                                </p:cTn>
                              </p:par>
                              <p:par>
                                <p:cTn id="7088" presetID="1" presetClass="exit" presetSubtype="0" fill="hold" grpId="4" nodeType="withEffect">
                                  <p:stCondLst>
                                    <p:cond delay="0"/>
                                  </p:stCondLst>
                                  <p:childTnLst>
                                    <p:set>
                                      <p:cBhvr>
                                        <p:cTn id="7089" dur="1" fill="hold">
                                          <p:stCondLst>
                                            <p:cond delay="0"/>
                                          </p:stCondLst>
                                        </p:cTn>
                                        <p:tgtEl>
                                          <p:spTgt spid="605"/>
                                        </p:tgtEl>
                                        <p:attrNameLst>
                                          <p:attrName>style.visibility</p:attrName>
                                        </p:attrNameLst>
                                      </p:cBhvr>
                                      <p:to>
                                        <p:strVal val="hidden"/>
                                      </p:to>
                                    </p:set>
                                  </p:childTnLst>
                                </p:cTn>
                              </p:par>
                              <p:par>
                                <p:cTn id="7090" presetID="1" presetClass="exit" presetSubtype="0" fill="hold" grpId="4" nodeType="withEffect">
                                  <p:stCondLst>
                                    <p:cond delay="0"/>
                                  </p:stCondLst>
                                  <p:childTnLst>
                                    <p:set>
                                      <p:cBhvr>
                                        <p:cTn id="7091" dur="1" fill="hold">
                                          <p:stCondLst>
                                            <p:cond delay="0"/>
                                          </p:stCondLst>
                                        </p:cTn>
                                        <p:tgtEl>
                                          <p:spTgt spid="608"/>
                                        </p:tgtEl>
                                        <p:attrNameLst>
                                          <p:attrName>style.visibility</p:attrName>
                                        </p:attrNameLst>
                                      </p:cBhvr>
                                      <p:to>
                                        <p:strVal val="hidden"/>
                                      </p:to>
                                    </p:set>
                                  </p:childTnLst>
                                </p:cTn>
                              </p:par>
                              <p:par>
                                <p:cTn id="7092" presetID="1" presetClass="exit" presetSubtype="0" fill="hold" grpId="4" nodeType="withEffect">
                                  <p:stCondLst>
                                    <p:cond delay="0"/>
                                  </p:stCondLst>
                                  <p:childTnLst>
                                    <p:set>
                                      <p:cBhvr>
                                        <p:cTn id="7093" dur="1" fill="hold">
                                          <p:stCondLst>
                                            <p:cond delay="0"/>
                                          </p:stCondLst>
                                        </p:cTn>
                                        <p:tgtEl>
                                          <p:spTgt spid="607"/>
                                        </p:tgtEl>
                                        <p:attrNameLst>
                                          <p:attrName>style.visibility</p:attrName>
                                        </p:attrNameLst>
                                      </p:cBhvr>
                                      <p:to>
                                        <p:strVal val="hidden"/>
                                      </p:to>
                                    </p:set>
                                  </p:childTnLst>
                                </p:cTn>
                              </p:par>
                              <p:par>
                                <p:cTn id="7094" presetID="1" presetClass="exit" presetSubtype="0" fill="hold" grpId="4" nodeType="withEffect">
                                  <p:stCondLst>
                                    <p:cond delay="0"/>
                                  </p:stCondLst>
                                  <p:childTnLst>
                                    <p:set>
                                      <p:cBhvr>
                                        <p:cTn id="7095" dur="1" fill="hold">
                                          <p:stCondLst>
                                            <p:cond delay="0"/>
                                          </p:stCondLst>
                                        </p:cTn>
                                        <p:tgtEl>
                                          <p:spTgt spid="610"/>
                                        </p:tgtEl>
                                        <p:attrNameLst>
                                          <p:attrName>style.visibility</p:attrName>
                                        </p:attrNameLst>
                                      </p:cBhvr>
                                      <p:to>
                                        <p:strVal val="hidden"/>
                                      </p:to>
                                    </p:set>
                                  </p:childTnLst>
                                </p:cTn>
                              </p:par>
                              <p:par>
                                <p:cTn id="7096" presetID="1" presetClass="exit" presetSubtype="0" fill="hold" grpId="4" nodeType="withEffect">
                                  <p:stCondLst>
                                    <p:cond delay="0"/>
                                  </p:stCondLst>
                                  <p:childTnLst>
                                    <p:set>
                                      <p:cBhvr>
                                        <p:cTn id="7097" dur="1" fill="hold">
                                          <p:stCondLst>
                                            <p:cond delay="0"/>
                                          </p:stCondLst>
                                        </p:cTn>
                                        <p:tgtEl>
                                          <p:spTgt spid="609"/>
                                        </p:tgtEl>
                                        <p:attrNameLst>
                                          <p:attrName>style.visibility</p:attrName>
                                        </p:attrNameLst>
                                      </p:cBhvr>
                                      <p:to>
                                        <p:strVal val="hidden"/>
                                      </p:to>
                                    </p:set>
                                  </p:childTnLst>
                                </p:cTn>
                              </p:par>
                              <p:par>
                                <p:cTn id="7098" presetID="1" presetClass="exit" presetSubtype="0" fill="hold" grpId="4" nodeType="withEffect">
                                  <p:stCondLst>
                                    <p:cond delay="0"/>
                                  </p:stCondLst>
                                  <p:childTnLst>
                                    <p:set>
                                      <p:cBhvr>
                                        <p:cTn id="7099" dur="1" fill="hold">
                                          <p:stCondLst>
                                            <p:cond delay="0"/>
                                          </p:stCondLst>
                                        </p:cTn>
                                        <p:tgtEl>
                                          <p:spTgt spid="612"/>
                                        </p:tgtEl>
                                        <p:attrNameLst>
                                          <p:attrName>style.visibility</p:attrName>
                                        </p:attrNameLst>
                                      </p:cBhvr>
                                      <p:to>
                                        <p:strVal val="hidden"/>
                                      </p:to>
                                    </p:set>
                                  </p:childTnLst>
                                </p:cTn>
                              </p:par>
                              <p:par>
                                <p:cTn id="7100" presetID="1" presetClass="exit" presetSubtype="0" fill="hold" grpId="4" nodeType="withEffect">
                                  <p:stCondLst>
                                    <p:cond delay="0"/>
                                  </p:stCondLst>
                                  <p:childTnLst>
                                    <p:set>
                                      <p:cBhvr>
                                        <p:cTn id="7101" dur="1" fill="hold">
                                          <p:stCondLst>
                                            <p:cond delay="0"/>
                                          </p:stCondLst>
                                        </p:cTn>
                                        <p:tgtEl>
                                          <p:spTgt spid="611"/>
                                        </p:tgtEl>
                                        <p:attrNameLst>
                                          <p:attrName>style.visibility</p:attrName>
                                        </p:attrNameLst>
                                      </p:cBhvr>
                                      <p:to>
                                        <p:strVal val="hidden"/>
                                      </p:to>
                                    </p:set>
                                  </p:childTnLst>
                                </p:cTn>
                              </p:par>
                              <p:par>
                                <p:cTn id="7102" presetID="1" presetClass="exit" presetSubtype="0" fill="hold" grpId="4" nodeType="withEffect">
                                  <p:stCondLst>
                                    <p:cond delay="0"/>
                                  </p:stCondLst>
                                  <p:childTnLst>
                                    <p:set>
                                      <p:cBhvr>
                                        <p:cTn id="7103" dur="1" fill="hold">
                                          <p:stCondLst>
                                            <p:cond delay="0"/>
                                          </p:stCondLst>
                                        </p:cTn>
                                        <p:tgtEl>
                                          <p:spTgt spid="613"/>
                                        </p:tgtEl>
                                        <p:attrNameLst>
                                          <p:attrName>style.visibility</p:attrName>
                                        </p:attrNameLst>
                                      </p:cBhvr>
                                      <p:to>
                                        <p:strVal val="hidden"/>
                                      </p:to>
                                    </p:set>
                                  </p:childTnLst>
                                </p:cTn>
                              </p:par>
                              <p:par>
                                <p:cTn id="7104" presetID="1" presetClass="exit" presetSubtype="0" fill="hold" grpId="4" nodeType="withEffect">
                                  <p:stCondLst>
                                    <p:cond delay="0"/>
                                  </p:stCondLst>
                                  <p:childTnLst>
                                    <p:set>
                                      <p:cBhvr>
                                        <p:cTn id="7105" dur="1" fill="hold">
                                          <p:stCondLst>
                                            <p:cond delay="0"/>
                                          </p:stCondLst>
                                        </p:cTn>
                                        <p:tgtEl>
                                          <p:spTgt spid="614"/>
                                        </p:tgtEl>
                                        <p:attrNameLst>
                                          <p:attrName>style.visibility</p:attrName>
                                        </p:attrNameLst>
                                      </p:cBhvr>
                                      <p:to>
                                        <p:strVal val="hidden"/>
                                      </p:to>
                                    </p:set>
                                  </p:childTnLst>
                                </p:cTn>
                              </p:par>
                              <p:par>
                                <p:cTn id="7106" presetID="1" presetClass="exit" presetSubtype="0" fill="hold" grpId="4" nodeType="withEffect">
                                  <p:stCondLst>
                                    <p:cond delay="0"/>
                                  </p:stCondLst>
                                  <p:childTnLst>
                                    <p:set>
                                      <p:cBhvr>
                                        <p:cTn id="7107" dur="1" fill="hold">
                                          <p:stCondLst>
                                            <p:cond delay="0"/>
                                          </p:stCondLst>
                                        </p:cTn>
                                        <p:tgtEl>
                                          <p:spTgt spid="616"/>
                                        </p:tgtEl>
                                        <p:attrNameLst>
                                          <p:attrName>style.visibility</p:attrName>
                                        </p:attrNameLst>
                                      </p:cBhvr>
                                      <p:to>
                                        <p:strVal val="hidden"/>
                                      </p:to>
                                    </p:set>
                                  </p:childTnLst>
                                </p:cTn>
                              </p:par>
                              <p:par>
                                <p:cTn id="7108" presetID="1" presetClass="exit" presetSubtype="0" fill="hold" grpId="4" nodeType="withEffect">
                                  <p:stCondLst>
                                    <p:cond delay="0"/>
                                  </p:stCondLst>
                                  <p:childTnLst>
                                    <p:set>
                                      <p:cBhvr>
                                        <p:cTn id="7109" dur="1" fill="hold">
                                          <p:stCondLst>
                                            <p:cond delay="0"/>
                                          </p:stCondLst>
                                        </p:cTn>
                                        <p:tgtEl>
                                          <p:spTgt spid="615"/>
                                        </p:tgtEl>
                                        <p:attrNameLst>
                                          <p:attrName>style.visibility</p:attrName>
                                        </p:attrNameLst>
                                      </p:cBhvr>
                                      <p:to>
                                        <p:strVal val="hidden"/>
                                      </p:to>
                                    </p:set>
                                  </p:childTnLst>
                                </p:cTn>
                              </p:par>
                              <p:par>
                                <p:cTn id="7110" presetID="1" presetClass="exit" presetSubtype="0" fill="hold" grpId="4" nodeType="withEffect">
                                  <p:stCondLst>
                                    <p:cond delay="0"/>
                                  </p:stCondLst>
                                  <p:childTnLst>
                                    <p:set>
                                      <p:cBhvr>
                                        <p:cTn id="7111" dur="1" fill="hold">
                                          <p:stCondLst>
                                            <p:cond delay="0"/>
                                          </p:stCondLst>
                                        </p:cTn>
                                        <p:tgtEl>
                                          <p:spTgt spid="618"/>
                                        </p:tgtEl>
                                        <p:attrNameLst>
                                          <p:attrName>style.visibility</p:attrName>
                                        </p:attrNameLst>
                                      </p:cBhvr>
                                      <p:to>
                                        <p:strVal val="hidden"/>
                                      </p:to>
                                    </p:set>
                                  </p:childTnLst>
                                </p:cTn>
                              </p:par>
                              <p:par>
                                <p:cTn id="7112" presetID="1" presetClass="exit" presetSubtype="0" fill="hold" grpId="4" nodeType="withEffect">
                                  <p:stCondLst>
                                    <p:cond delay="0"/>
                                  </p:stCondLst>
                                  <p:childTnLst>
                                    <p:set>
                                      <p:cBhvr>
                                        <p:cTn id="7113" dur="1" fill="hold">
                                          <p:stCondLst>
                                            <p:cond delay="0"/>
                                          </p:stCondLst>
                                        </p:cTn>
                                        <p:tgtEl>
                                          <p:spTgt spid="617"/>
                                        </p:tgtEl>
                                        <p:attrNameLst>
                                          <p:attrName>style.visibility</p:attrName>
                                        </p:attrNameLst>
                                      </p:cBhvr>
                                      <p:to>
                                        <p:strVal val="hidden"/>
                                      </p:to>
                                    </p:set>
                                  </p:childTnLst>
                                </p:cTn>
                              </p:par>
                              <p:par>
                                <p:cTn id="7114" presetID="1" presetClass="exit" presetSubtype="0" fill="hold" grpId="4" nodeType="withEffect">
                                  <p:stCondLst>
                                    <p:cond delay="0"/>
                                  </p:stCondLst>
                                  <p:childTnLst>
                                    <p:set>
                                      <p:cBhvr>
                                        <p:cTn id="7115" dur="1" fill="hold">
                                          <p:stCondLst>
                                            <p:cond delay="0"/>
                                          </p:stCondLst>
                                        </p:cTn>
                                        <p:tgtEl>
                                          <p:spTgt spid="620"/>
                                        </p:tgtEl>
                                        <p:attrNameLst>
                                          <p:attrName>style.visibility</p:attrName>
                                        </p:attrNameLst>
                                      </p:cBhvr>
                                      <p:to>
                                        <p:strVal val="hidden"/>
                                      </p:to>
                                    </p:set>
                                  </p:childTnLst>
                                </p:cTn>
                              </p:par>
                              <p:par>
                                <p:cTn id="7116" presetID="1" presetClass="exit" presetSubtype="0" fill="hold" grpId="4" nodeType="withEffect">
                                  <p:stCondLst>
                                    <p:cond delay="0"/>
                                  </p:stCondLst>
                                  <p:childTnLst>
                                    <p:set>
                                      <p:cBhvr>
                                        <p:cTn id="7117" dur="1" fill="hold">
                                          <p:stCondLst>
                                            <p:cond delay="0"/>
                                          </p:stCondLst>
                                        </p:cTn>
                                        <p:tgtEl>
                                          <p:spTgt spid="619"/>
                                        </p:tgtEl>
                                        <p:attrNameLst>
                                          <p:attrName>style.visibility</p:attrName>
                                        </p:attrNameLst>
                                      </p:cBhvr>
                                      <p:to>
                                        <p:strVal val="hidden"/>
                                      </p:to>
                                    </p:set>
                                  </p:childTnLst>
                                </p:cTn>
                              </p:par>
                              <p:par>
                                <p:cTn id="7118" presetID="1" presetClass="exit" presetSubtype="0" fill="hold" grpId="4" nodeType="withEffect">
                                  <p:stCondLst>
                                    <p:cond delay="0"/>
                                  </p:stCondLst>
                                  <p:childTnLst>
                                    <p:set>
                                      <p:cBhvr>
                                        <p:cTn id="7119" dur="1" fill="hold">
                                          <p:stCondLst>
                                            <p:cond delay="0"/>
                                          </p:stCondLst>
                                        </p:cTn>
                                        <p:tgtEl>
                                          <p:spTgt spid="622"/>
                                        </p:tgtEl>
                                        <p:attrNameLst>
                                          <p:attrName>style.visibility</p:attrName>
                                        </p:attrNameLst>
                                      </p:cBhvr>
                                      <p:to>
                                        <p:strVal val="hidden"/>
                                      </p:to>
                                    </p:set>
                                  </p:childTnLst>
                                </p:cTn>
                              </p:par>
                              <p:par>
                                <p:cTn id="7120" presetID="1" presetClass="exit" presetSubtype="0" fill="hold" grpId="4" nodeType="withEffect">
                                  <p:stCondLst>
                                    <p:cond delay="0"/>
                                  </p:stCondLst>
                                  <p:childTnLst>
                                    <p:set>
                                      <p:cBhvr>
                                        <p:cTn id="7121" dur="1" fill="hold">
                                          <p:stCondLst>
                                            <p:cond delay="0"/>
                                          </p:stCondLst>
                                        </p:cTn>
                                        <p:tgtEl>
                                          <p:spTgt spid="621"/>
                                        </p:tgtEl>
                                        <p:attrNameLst>
                                          <p:attrName>style.visibility</p:attrName>
                                        </p:attrNameLst>
                                      </p:cBhvr>
                                      <p:to>
                                        <p:strVal val="hidden"/>
                                      </p:to>
                                    </p:set>
                                  </p:childTnLst>
                                </p:cTn>
                              </p:par>
                              <p:par>
                                <p:cTn id="7122" presetID="1" presetClass="exit" presetSubtype="0" fill="hold" grpId="4" nodeType="withEffect">
                                  <p:stCondLst>
                                    <p:cond delay="0"/>
                                  </p:stCondLst>
                                  <p:childTnLst>
                                    <p:set>
                                      <p:cBhvr>
                                        <p:cTn id="7123" dur="1" fill="hold">
                                          <p:stCondLst>
                                            <p:cond delay="0"/>
                                          </p:stCondLst>
                                        </p:cTn>
                                        <p:tgtEl>
                                          <p:spTgt spid="624"/>
                                        </p:tgtEl>
                                        <p:attrNameLst>
                                          <p:attrName>style.visibility</p:attrName>
                                        </p:attrNameLst>
                                      </p:cBhvr>
                                      <p:to>
                                        <p:strVal val="hidden"/>
                                      </p:to>
                                    </p:set>
                                  </p:childTnLst>
                                </p:cTn>
                              </p:par>
                              <p:par>
                                <p:cTn id="7124" presetID="1" presetClass="exit" presetSubtype="0" fill="hold" grpId="4" nodeType="withEffect">
                                  <p:stCondLst>
                                    <p:cond delay="0"/>
                                  </p:stCondLst>
                                  <p:childTnLst>
                                    <p:set>
                                      <p:cBhvr>
                                        <p:cTn id="7125" dur="1" fill="hold">
                                          <p:stCondLst>
                                            <p:cond delay="0"/>
                                          </p:stCondLst>
                                        </p:cTn>
                                        <p:tgtEl>
                                          <p:spTgt spid="623"/>
                                        </p:tgtEl>
                                        <p:attrNameLst>
                                          <p:attrName>style.visibility</p:attrName>
                                        </p:attrNameLst>
                                      </p:cBhvr>
                                      <p:to>
                                        <p:strVal val="hidden"/>
                                      </p:to>
                                    </p:set>
                                  </p:childTnLst>
                                </p:cTn>
                              </p:par>
                              <p:par>
                                <p:cTn id="7126" presetID="1" presetClass="exit" presetSubtype="0" fill="hold" grpId="4" nodeType="withEffect">
                                  <p:stCondLst>
                                    <p:cond delay="0"/>
                                  </p:stCondLst>
                                  <p:childTnLst>
                                    <p:set>
                                      <p:cBhvr>
                                        <p:cTn id="7127" dur="1" fill="hold">
                                          <p:stCondLst>
                                            <p:cond delay="0"/>
                                          </p:stCondLst>
                                        </p:cTn>
                                        <p:tgtEl>
                                          <p:spTgt spid="626"/>
                                        </p:tgtEl>
                                        <p:attrNameLst>
                                          <p:attrName>style.visibility</p:attrName>
                                        </p:attrNameLst>
                                      </p:cBhvr>
                                      <p:to>
                                        <p:strVal val="hidden"/>
                                      </p:to>
                                    </p:set>
                                  </p:childTnLst>
                                </p:cTn>
                              </p:par>
                              <p:par>
                                <p:cTn id="7128" presetID="1" presetClass="exit" presetSubtype="0" fill="hold" grpId="4" nodeType="withEffect">
                                  <p:stCondLst>
                                    <p:cond delay="0"/>
                                  </p:stCondLst>
                                  <p:childTnLst>
                                    <p:set>
                                      <p:cBhvr>
                                        <p:cTn id="7129" dur="1" fill="hold">
                                          <p:stCondLst>
                                            <p:cond delay="0"/>
                                          </p:stCondLst>
                                        </p:cTn>
                                        <p:tgtEl>
                                          <p:spTgt spid="625"/>
                                        </p:tgtEl>
                                        <p:attrNameLst>
                                          <p:attrName>style.visibility</p:attrName>
                                        </p:attrNameLst>
                                      </p:cBhvr>
                                      <p:to>
                                        <p:strVal val="hidden"/>
                                      </p:to>
                                    </p:set>
                                  </p:childTnLst>
                                </p:cTn>
                              </p:par>
                              <p:par>
                                <p:cTn id="7130" presetID="1" presetClass="exit" presetSubtype="0" fill="hold" grpId="4" nodeType="withEffect">
                                  <p:stCondLst>
                                    <p:cond delay="0"/>
                                  </p:stCondLst>
                                  <p:childTnLst>
                                    <p:set>
                                      <p:cBhvr>
                                        <p:cTn id="7131" dur="1" fill="hold">
                                          <p:stCondLst>
                                            <p:cond delay="0"/>
                                          </p:stCondLst>
                                        </p:cTn>
                                        <p:tgtEl>
                                          <p:spTgt spid="628"/>
                                        </p:tgtEl>
                                        <p:attrNameLst>
                                          <p:attrName>style.visibility</p:attrName>
                                        </p:attrNameLst>
                                      </p:cBhvr>
                                      <p:to>
                                        <p:strVal val="hidden"/>
                                      </p:to>
                                    </p:set>
                                  </p:childTnLst>
                                </p:cTn>
                              </p:par>
                              <p:par>
                                <p:cTn id="7132" presetID="1" presetClass="exit" presetSubtype="0" fill="hold" grpId="4" nodeType="withEffect">
                                  <p:stCondLst>
                                    <p:cond delay="0"/>
                                  </p:stCondLst>
                                  <p:childTnLst>
                                    <p:set>
                                      <p:cBhvr>
                                        <p:cTn id="7133" dur="1" fill="hold">
                                          <p:stCondLst>
                                            <p:cond delay="0"/>
                                          </p:stCondLst>
                                        </p:cTn>
                                        <p:tgtEl>
                                          <p:spTgt spid="627"/>
                                        </p:tgtEl>
                                        <p:attrNameLst>
                                          <p:attrName>style.visibility</p:attrName>
                                        </p:attrNameLst>
                                      </p:cBhvr>
                                      <p:to>
                                        <p:strVal val="hidden"/>
                                      </p:to>
                                    </p:set>
                                  </p:childTnLst>
                                </p:cTn>
                              </p:par>
                              <p:par>
                                <p:cTn id="7134" presetID="1" presetClass="exit" presetSubtype="0" fill="hold" grpId="4" nodeType="withEffect">
                                  <p:stCondLst>
                                    <p:cond delay="0"/>
                                  </p:stCondLst>
                                  <p:childTnLst>
                                    <p:set>
                                      <p:cBhvr>
                                        <p:cTn id="7135" dur="1" fill="hold">
                                          <p:stCondLst>
                                            <p:cond delay="0"/>
                                          </p:stCondLst>
                                        </p:cTn>
                                        <p:tgtEl>
                                          <p:spTgt spid="630"/>
                                        </p:tgtEl>
                                        <p:attrNameLst>
                                          <p:attrName>style.visibility</p:attrName>
                                        </p:attrNameLst>
                                      </p:cBhvr>
                                      <p:to>
                                        <p:strVal val="hidden"/>
                                      </p:to>
                                    </p:set>
                                  </p:childTnLst>
                                </p:cTn>
                              </p:par>
                              <p:par>
                                <p:cTn id="7136" presetID="1" presetClass="exit" presetSubtype="0" fill="hold" grpId="4" nodeType="withEffect">
                                  <p:stCondLst>
                                    <p:cond delay="0"/>
                                  </p:stCondLst>
                                  <p:childTnLst>
                                    <p:set>
                                      <p:cBhvr>
                                        <p:cTn id="7137" dur="1" fill="hold">
                                          <p:stCondLst>
                                            <p:cond delay="0"/>
                                          </p:stCondLst>
                                        </p:cTn>
                                        <p:tgtEl>
                                          <p:spTgt spid="629"/>
                                        </p:tgtEl>
                                        <p:attrNameLst>
                                          <p:attrName>style.visibility</p:attrName>
                                        </p:attrNameLst>
                                      </p:cBhvr>
                                      <p:to>
                                        <p:strVal val="hidden"/>
                                      </p:to>
                                    </p:set>
                                  </p:childTnLst>
                                </p:cTn>
                              </p:par>
                              <p:par>
                                <p:cTn id="7138" presetID="1" presetClass="exit" presetSubtype="0" fill="hold" grpId="2" nodeType="withEffect">
                                  <p:stCondLst>
                                    <p:cond delay="0"/>
                                  </p:stCondLst>
                                  <p:childTnLst>
                                    <p:set>
                                      <p:cBhvr>
                                        <p:cTn id="7139" dur="1" fill="hold">
                                          <p:stCondLst>
                                            <p:cond delay="0"/>
                                          </p:stCondLst>
                                        </p:cTn>
                                        <p:tgtEl>
                                          <p:spTgt spid="632"/>
                                        </p:tgtEl>
                                        <p:attrNameLst>
                                          <p:attrName>style.visibility</p:attrName>
                                        </p:attrNameLst>
                                      </p:cBhvr>
                                      <p:to>
                                        <p:strVal val="hidden"/>
                                      </p:to>
                                    </p:set>
                                  </p:childTnLst>
                                </p:cTn>
                              </p:par>
                              <p:par>
                                <p:cTn id="7140" presetID="1" presetClass="exit" presetSubtype="0" fill="hold" grpId="2" nodeType="withEffect">
                                  <p:stCondLst>
                                    <p:cond delay="0"/>
                                  </p:stCondLst>
                                  <p:childTnLst>
                                    <p:set>
                                      <p:cBhvr>
                                        <p:cTn id="7141" dur="1" fill="hold">
                                          <p:stCondLst>
                                            <p:cond delay="0"/>
                                          </p:stCondLst>
                                        </p:cTn>
                                        <p:tgtEl>
                                          <p:spTgt spid="631"/>
                                        </p:tgtEl>
                                        <p:attrNameLst>
                                          <p:attrName>style.visibility</p:attrName>
                                        </p:attrNameLst>
                                      </p:cBhvr>
                                      <p:to>
                                        <p:strVal val="hidden"/>
                                      </p:to>
                                    </p:set>
                                  </p:childTnLst>
                                </p:cTn>
                              </p:par>
                              <p:par>
                                <p:cTn id="7142" presetID="1" presetClass="entr" presetSubtype="0" fill="hold" grpId="2" nodeType="withEffect">
                                  <p:stCondLst>
                                    <p:cond delay="0"/>
                                  </p:stCondLst>
                                  <p:childTnLst>
                                    <p:set>
                                      <p:cBhvr>
                                        <p:cTn id="7143" dur="1" fill="hold">
                                          <p:stCondLst>
                                            <p:cond delay="0"/>
                                          </p:stCondLst>
                                        </p:cTn>
                                        <p:tgtEl>
                                          <p:spTgt spid="532"/>
                                        </p:tgtEl>
                                        <p:attrNameLst>
                                          <p:attrName>style.visibility</p:attrName>
                                        </p:attrNameLst>
                                      </p:cBhvr>
                                      <p:to>
                                        <p:strVal val="visible"/>
                                      </p:to>
                                    </p:set>
                                  </p:childTnLst>
                                </p:cTn>
                              </p:par>
                            </p:childTnLst>
                          </p:cTn>
                        </p:par>
                      </p:childTnLst>
                    </p:cTn>
                  </p:par>
                </p:childTnLst>
              </p:cTn>
              <p:nextCondLst>
                <p:cond evt="onClick" delay="0">
                  <p:tgtEl>
                    <p:spTgt spid="402"/>
                  </p:tgtEl>
                </p:cond>
              </p:nextCondLst>
            </p:seq>
            <p:seq concurrent="1" nextAc="seek">
              <p:cTn id="7144" restart="whenNotActive" fill="hold" evtFilter="cancelBubble" nodeType="interactiveSeq">
                <p:stCondLst>
                  <p:cond evt="onClick" delay="0">
                    <p:tgtEl>
                      <p:spTgt spid="403"/>
                    </p:tgtEl>
                  </p:cond>
                </p:stCondLst>
                <p:endSync evt="end" delay="0">
                  <p:rtn val="all"/>
                </p:endSync>
                <p:childTnLst>
                  <p:par>
                    <p:cTn id="7145" fill="hold">
                      <p:stCondLst>
                        <p:cond delay="0"/>
                      </p:stCondLst>
                      <p:childTnLst>
                        <p:par>
                          <p:cTn id="7146" fill="hold">
                            <p:stCondLst>
                              <p:cond delay="0"/>
                            </p:stCondLst>
                            <p:childTnLst>
                              <p:par>
                                <p:cTn id="7147" presetID="1" presetClass="exit" presetSubtype="0" fill="hold" grpId="4" nodeType="clickEffect">
                                  <p:stCondLst>
                                    <p:cond delay="0"/>
                                  </p:stCondLst>
                                  <p:childTnLst>
                                    <p:set>
                                      <p:cBhvr>
                                        <p:cTn id="7148" dur="1" fill="hold">
                                          <p:stCondLst>
                                            <p:cond delay="0"/>
                                          </p:stCondLst>
                                        </p:cTn>
                                        <p:tgtEl>
                                          <p:spTgt spid="634"/>
                                        </p:tgtEl>
                                        <p:attrNameLst>
                                          <p:attrName>style.visibility</p:attrName>
                                        </p:attrNameLst>
                                      </p:cBhvr>
                                      <p:to>
                                        <p:strVal val="hidden"/>
                                      </p:to>
                                    </p:set>
                                  </p:childTnLst>
                                </p:cTn>
                              </p:par>
                              <p:par>
                                <p:cTn id="7149" presetID="1" presetClass="exit" presetSubtype="0" fill="hold" grpId="4" nodeType="withEffect">
                                  <p:stCondLst>
                                    <p:cond delay="0"/>
                                  </p:stCondLst>
                                  <p:childTnLst>
                                    <p:set>
                                      <p:cBhvr>
                                        <p:cTn id="7150" dur="1" fill="hold">
                                          <p:stCondLst>
                                            <p:cond delay="0"/>
                                          </p:stCondLst>
                                        </p:cTn>
                                        <p:tgtEl>
                                          <p:spTgt spid="635"/>
                                        </p:tgtEl>
                                        <p:attrNameLst>
                                          <p:attrName>style.visibility</p:attrName>
                                        </p:attrNameLst>
                                      </p:cBhvr>
                                      <p:to>
                                        <p:strVal val="hidden"/>
                                      </p:to>
                                    </p:set>
                                  </p:childTnLst>
                                </p:cTn>
                              </p:par>
                              <p:par>
                                <p:cTn id="7151" presetID="1" presetClass="exit" presetSubtype="0" fill="hold" grpId="4" nodeType="withEffect">
                                  <p:stCondLst>
                                    <p:cond delay="0"/>
                                  </p:stCondLst>
                                  <p:childTnLst>
                                    <p:set>
                                      <p:cBhvr>
                                        <p:cTn id="7152" dur="1" fill="hold">
                                          <p:stCondLst>
                                            <p:cond delay="0"/>
                                          </p:stCondLst>
                                        </p:cTn>
                                        <p:tgtEl>
                                          <p:spTgt spid="637"/>
                                        </p:tgtEl>
                                        <p:attrNameLst>
                                          <p:attrName>style.visibility</p:attrName>
                                        </p:attrNameLst>
                                      </p:cBhvr>
                                      <p:to>
                                        <p:strVal val="hidden"/>
                                      </p:to>
                                    </p:set>
                                  </p:childTnLst>
                                </p:cTn>
                              </p:par>
                              <p:par>
                                <p:cTn id="7153" presetID="1" presetClass="exit" presetSubtype="0" fill="hold" grpId="4" nodeType="withEffect">
                                  <p:stCondLst>
                                    <p:cond delay="0"/>
                                  </p:stCondLst>
                                  <p:childTnLst>
                                    <p:set>
                                      <p:cBhvr>
                                        <p:cTn id="7154" dur="1" fill="hold">
                                          <p:stCondLst>
                                            <p:cond delay="0"/>
                                          </p:stCondLst>
                                        </p:cTn>
                                        <p:tgtEl>
                                          <p:spTgt spid="636"/>
                                        </p:tgtEl>
                                        <p:attrNameLst>
                                          <p:attrName>style.visibility</p:attrName>
                                        </p:attrNameLst>
                                      </p:cBhvr>
                                      <p:to>
                                        <p:strVal val="hidden"/>
                                      </p:to>
                                    </p:set>
                                  </p:childTnLst>
                                </p:cTn>
                              </p:par>
                              <p:par>
                                <p:cTn id="7155" presetID="1" presetClass="exit" presetSubtype="0" fill="hold" grpId="4" nodeType="withEffect">
                                  <p:stCondLst>
                                    <p:cond delay="0"/>
                                  </p:stCondLst>
                                  <p:childTnLst>
                                    <p:set>
                                      <p:cBhvr>
                                        <p:cTn id="7156" dur="1" fill="hold">
                                          <p:stCondLst>
                                            <p:cond delay="0"/>
                                          </p:stCondLst>
                                        </p:cTn>
                                        <p:tgtEl>
                                          <p:spTgt spid="639"/>
                                        </p:tgtEl>
                                        <p:attrNameLst>
                                          <p:attrName>style.visibility</p:attrName>
                                        </p:attrNameLst>
                                      </p:cBhvr>
                                      <p:to>
                                        <p:strVal val="hidden"/>
                                      </p:to>
                                    </p:set>
                                  </p:childTnLst>
                                </p:cTn>
                              </p:par>
                              <p:par>
                                <p:cTn id="7157" presetID="1" presetClass="exit" presetSubtype="0" fill="hold" grpId="4" nodeType="withEffect">
                                  <p:stCondLst>
                                    <p:cond delay="0"/>
                                  </p:stCondLst>
                                  <p:childTnLst>
                                    <p:set>
                                      <p:cBhvr>
                                        <p:cTn id="7158" dur="1" fill="hold">
                                          <p:stCondLst>
                                            <p:cond delay="0"/>
                                          </p:stCondLst>
                                        </p:cTn>
                                        <p:tgtEl>
                                          <p:spTgt spid="638"/>
                                        </p:tgtEl>
                                        <p:attrNameLst>
                                          <p:attrName>style.visibility</p:attrName>
                                        </p:attrNameLst>
                                      </p:cBhvr>
                                      <p:to>
                                        <p:strVal val="hidden"/>
                                      </p:to>
                                    </p:set>
                                  </p:childTnLst>
                                </p:cTn>
                              </p:par>
                              <p:par>
                                <p:cTn id="7159" presetID="1" presetClass="exit" presetSubtype="0" fill="hold" grpId="4" nodeType="withEffect">
                                  <p:stCondLst>
                                    <p:cond delay="0"/>
                                  </p:stCondLst>
                                  <p:childTnLst>
                                    <p:set>
                                      <p:cBhvr>
                                        <p:cTn id="7160" dur="1" fill="hold">
                                          <p:stCondLst>
                                            <p:cond delay="0"/>
                                          </p:stCondLst>
                                        </p:cTn>
                                        <p:tgtEl>
                                          <p:spTgt spid="641"/>
                                        </p:tgtEl>
                                        <p:attrNameLst>
                                          <p:attrName>style.visibility</p:attrName>
                                        </p:attrNameLst>
                                      </p:cBhvr>
                                      <p:to>
                                        <p:strVal val="hidden"/>
                                      </p:to>
                                    </p:set>
                                  </p:childTnLst>
                                </p:cTn>
                              </p:par>
                              <p:par>
                                <p:cTn id="7161" presetID="1" presetClass="exit" presetSubtype="0" fill="hold" grpId="4" nodeType="withEffect">
                                  <p:stCondLst>
                                    <p:cond delay="0"/>
                                  </p:stCondLst>
                                  <p:childTnLst>
                                    <p:set>
                                      <p:cBhvr>
                                        <p:cTn id="7162" dur="1" fill="hold">
                                          <p:stCondLst>
                                            <p:cond delay="0"/>
                                          </p:stCondLst>
                                        </p:cTn>
                                        <p:tgtEl>
                                          <p:spTgt spid="640"/>
                                        </p:tgtEl>
                                        <p:attrNameLst>
                                          <p:attrName>style.visibility</p:attrName>
                                        </p:attrNameLst>
                                      </p:cBhvr>
                                      <p:to>
                                        <p:strVal val="hidden"/>
                                      </p:to>
                                    </p:set>
                                  </p:childTnLst>
                                </p:cTn>
                              </p:par>
                              <p:par>
                                <p:cTn id="7163" presetID="1" presetClass="exit" presetSubtype="0" fill="hold" grpId="4" nodeType="withEffect">
                                  <p:stCondLst>
                                    <p:cond delay="0"/>
                                  </p:stCondLst>
                                  <p:childTnLst>
                                    <p:set>
                                      <p:cBhvr>
                                        <p:cTn id="7164" dur="1" fill="hold">
                                          <p:stCondLst>
                                            <p:cond delay="0"/>
                                          </p:stCondLst>
                                        </p:cTn>
                                        <p:tgtEl>
                                          <p:spTgt spid="643"/>
                                        </p:tgtEl>
                                        <p:attrNameLst>
                                          <p:attrName>style.visibility</p:attrName>
                                        </p:attrNameLst>
                                      </p:cBhvr>
                                      <p:to>
                                        <p:strVal val="hidden"/>
                                      </p:to>
                                    </p:set>
                                  </p:childTnLst>
                                </p:cTn>
                              </p:par>
                              <p:par>
                                <p:cTn id="7165" presetID="1" presetClass="exit" presetSubtype="0" fill="hold" grpId="4" nodeType="withEffect">
                                  <p:stCondLst>
                                    <p:cond delay="0"/>
                                  </p:stCondLst>
                                  <p:childTnLst>
                                    <p:set>
                                      <p:cBhvr>
                                        <p:cTn id="7166" dur="1" fill="hold">
                                          <p:stCondLst>
                                            <p:cond delay="0"/>
                                          </p:stCondLst>
                                        </p:cTn>
                                        <p:tgtEl>
                                          <p:spTgt spid="642"/>
                                        </p:tgtEl>
                                        <p:attrNameLst>
                                          <p:attrName>style.visibility</p:attrName>
                                        </p:attrNameLst>
                                      </p:cBhvr>
                                      <p:to>
                                        <p:strVal val="hidden"/>
                                      </p:to>
                                    </p:set>
                                  </p:childTnLst>
                                </p:cTn>
                              </p:par>
                              <p:par>
                                <p:cTn id="7167" presetID="1" presetClass="exit" presetSubtype="0" fill="hold" grpId="4" nodeType="withEffect">
                                  <p:stCondLst>
                                    <p:cond delay="0"/>
                                  </p:stCondLst>
                                  <p:childTnLst>
                                    <p:set>
                                      <p:cBhvr>
                                        <p:cTn id="7168" dur="1" fill="hold">
                                          <p:stCondLst>
                                            <p:cond delay="0"/>
                                          </p:stCondLst>
                                        </p:cTn>
                                        <p:tgtEl>
                                          <p:spTgt spid="645"/>
                                        </p:tgtEl>
                                        <p:attrNameLst>
                                          <p:attrName>style.visibility</p:attrName>
                                        </p:attrNameLst>
                                      </p:cBhvr>
                                      <p:to>
                                        <p:strVal val="hidden"/>
                                      </p:to>
                                    </p:set>
                                  </p:childTnLst>
                                </p:cTn>
                              </p:par>
                              <p:par>
                                <p:cTn id="7169" presetID="1" presetClass="exit" presetSubtype="0" fill="hold" grpId="4" nodeType="withEffect">
                                  <p:stCondLst>
                                    <p:cond delay="0"/>
                                  </p:stCondLst>
                                  <p:childTnLst>
                                    <p:set>
                                      <p:cBhvr>
                                        <p:cTn id="7170" dur="1" fill="hold">
                                          <p:stCondLst>
                                            <p:cond delay="0"/>
                                          </p:stCondLst>
                                        </p:cTn>
                                        <p:tgtEl>
                                          <p:spTgt spid="644"/>
                                        </p:tgtEl>
                                        <p:attrNameLst>
                                          <p:attrName>style.visibility</p:attrName>
                                        </p:attrNameLst>
                                      </p:cBhvr>
                                      <p:to>
                                        <p:strVal val="hidden"/>
                                      </p:to>
                                    </p:set>
                                  </p:childTnLst>
                                </p:cTn>
                              </p:par>
                              <p:par>
                                <p:cTn id="7171" presetID="1" presetClass="exit" presetSubtype="0" fill="hold" grpId="4" nodeType="withEffect">
                                  <p:stCondLst>
                                    <p:cond delay="0"/>
                                  </p:stCondLst>
                                  <p:childTnLst>
                                    <p:set>
                                      <p:cBhvr>
                                        <p:cTn id="7172" dur="1" fill="hold">
                                          <p:stCondLst>
                                            <p:cond delay="0"/>
                                          </p:stCondLst>
                                        </p:cTn>
                                        <p:tgtEl>
                                          <p:spTgt spid="647"/>
                                        </p:tgtEl>
                                        <p:attrNameLst>
                                          <p:attrName>style.visibility</p:attrName>
                                        </p:attrNameLst>
                                      </p:cBhvr>
                                      <p:to>
                                        <p:strVal val="hidden"/>
                                      </p:to>
                                    </p:set>
                                  </p:childTnLst>
                                </p:cTn>
                              </p:par>
                              <p:par>
                                <p:cTn id="7173" presetID="1" presetClass="exit" presetSubtype="0" fill="hold" grpId="4" nodeType="withEffect">
                                  <p:stCondLst>
                                    <p:cond delay="0"/>
                                  </p:stCondLst>
                                  <p:childTnLst>
                                    <p:set>
                                      <p:cBhvr>
                                        <p:cTn id="7174" dur="1" fill="hold">
                                          <p:stCondLst>
                                            <p:cond delay="0"/>
                                          </p:stCondLst>
                                        </p:cTn>
                                        <p:tgtEl>
                                          <p:spTgt spid="646"/>
                                        </p:tgtEl>
                                        <p:attrNameLst>
                                          <p:attrName>style.visibility</p:attrName>
                                        </p:attrNameLst>
                                      </p:cBhvr>
                                      <p:to>
                                        <p:strVal val="hidden"/>
                                      </p:to>
                                    </p:set>
                                  </p:childTnLst>
                                </p:cTn>
                              </p:par>
                              <p:par>
                                <p:cTn id="7175" presetID="1" presetClass="exit" presetSubtype="0" fill="hold" grpId="4" nodeType="withEffect">
                                  <p:stCondLst>
                                    <p:cond delay="0"/>
                                  </p:stCondLst>
                                  <p:childTnLst>
                                    <p:set>
                                      <p:cBhvr>
                                        <p:cTn id="7176" dur="1" fill="hold">
                                          <p:stCondLst>
                                            <p:cond delay="0"/>
                                          </p:stCondLst>
                                        </p:cTn>
                                        <p:tgtEl>
                                          <p:spTgt spid="649"/>
                                        </p:tgtEl>
                                        <p:attrNameLst>
                                          <p:attrName>style.visibility</p:attrName>
                                        </p:attrNameLst>
                                      </p:cBhvr>
                                      <p:to>
                                        <p:strVal val="hidden"/>
                                      </p:to>
                                    </p:set>
                                  </p:childTnLst>
                                </p:cTn>
                              </p:par>
                              <p:par>
                                <p:cTn id="7177" presetID="1" presetClass="exit" presetSubtype="0" fill="hold" grpId="4" nodeType="withEffect">
                                  <p:stCondLst>
                                    <p:cond delay="0"/>
                                  </p:stCondLst>
                                  <p:childTnLst>
                                    <p:set>
                                      <p:cBhvr>
                                        <p:cTn id="7178" dur="1" fill="hold">
                                          <p:stCondLst>
                                            <p:cond delay="0"/>
                                          </p:stCondLst>
                                        </p:cTn>
                                        <p:tgtEl>
                                          <p:spTgt spid="648"/>
                                        </p:tgtEl>
                                        <p:attrNameLst>
                                          <p:attrName>style.visibility</p:attrName>
                                        </p:attrNameLst>
                                      </p:cBhvr>
                                      <p:to>
                                        <p:strVal val="hidden"/>
                                      </p:to>
                                    </p:set>
                                  </p:childTnLst>
                                </p:cTn>
                              </p:par>
                              <p:par>
                                <p:cTn id="7179" presetID="1" presetClass="exit" presetSubtype="0" fill="hold" grpId="4" nodeType="withEffect">
                                  <p:stCondLst>
                                    <p:cond delay="0"/>
                                  </p:stCondLst>
                                  <p:childTnLst>
                                    <p:set>
                                      <p:cBhvr>
                                        <p:cTn id="7180" dur="1" fill="hold">
                                          <p:stCondLst>
                                            <p:cond delay="0"/>
                                          </p:stCondLst>
                                        </p:cTn>
                                        <p:tgtEl>
                                          <p:spTgt spid="651"/>
                                        </p:tgtEl>
                                        <p:attrNameLst>
                                          <p:attrName>style.visibility</p:attrName>
                                        </p:attrNameLst>
                                      </p:cBhvr>
                                      <p:to>
                                        <p:strVal val="hidden"/>
                                      </p:to>
                                    </p:set>
                                  </p:childTnLst>
                                </p:cTn>
                              </p:par>
                              <p:par>
                                <p:cTn id="7181" presetID="1" presetClass="exit" presetSubtype="0" fill="hold" grpId="4" nodeType="withEffect">
                                  <p:stCondLst>
                                    <p:cond delay="0"/>
                                  </p:stCondLst>
                                  <p:childTnLst>
                                    <p:set>
                                      <p:cBhvr>
                                        <p:cTn id="7182" dur="1" fill="hold">
                                          <p:stCondLst>
                                            <p:cond delay="0"/>
                                          </p:stCondLst>
                                        </p:cTn>
                                        <p:tgtEl>
                                          <p:spTgt spid="650"/>
                                        </p:tgtEl>
                                        <p:attrNameLst>
                                          <p:attrName>style.visibility</p:attrName>
                                        </p:attrNameLst>
                                      </p:cBhvr>
                                      <p:to>
                                        <p:strVal val="hidden"/>
                                      </p:to>
                                    </p:set>
                                  </p:childTnLst>
                                </p:cTn>
                              </p:par>
                              <p:par>
                                <p:cTn id="7183" presetID="1" presetClass="exit" presetSubtype="0" fill="hold" grpId="4" nodeType="withEffect">
                                  <p:stCondLst>
                                    <p:cond delay="0"/>
                                  </p:stCondLst>
                                  <p:childTnLst>
                                    <p:set>
                                      <p:cBhvr>
                                        <p:cTn id="7184" dur="1" fill="hold">
                                          <p:stCondLst>
                                            <p:cond delay="0"/>
                                          </p:stCondLst>
                                        </p:cTn>
                                        <p:tgtEl>
                                          <p:spTgt spid="653"/>
                                        </p:tgtEl>
                                        <p:attrNameLst>
                                          <p:attrName>style.visibility</p:attrName>
                                        </p:attrNameLst>
                                      </p:cBhvr>
                                      <p:to>
                                        <p:strVal val="hidden"/>
                                      </p:to>
                                    </p:set>
                                  </p:childTnLst>
                                </p:cTn>
                              </p:par>
                              <p:par>
                                <p:cTn id="7185" presetID="1" presetClass="exit" presetSubtype="0" fill="hold" grpId="4" nodeType="withEffect">
                                  <p:stCondLst>
                                    <p:cond delay="0"/>
                                  </p:stCondLst>
                                  <p:childTnLst>
                                    <p:set>
                                      <p:cBhvr>
                                        <p:cTn id="7186" dur="1" fill="hold">
                                          <p:stCondLst>
                                            <p:cond delay="0"/>
                                          </p:stCondLst>
                                        </p:cTn>
                                        <p:tgtEl>
                                          <p:spTgt spid="652"/>
                                        </p:tgtEl>
                                        <p:attrNameLst>
                                          <p:attrName>style.visibility</p:attrName>
                                        </p:attrNameLst>
                                      </p:cBhvr>
                                      <p:to>
                                        <p:strVal val="hidden"/>
                                      </p:to>
                                    </p:set>
                                  </p:childTnLst>
                                </p:cTn>
                              </p:par>
                              <p:par>
                                <p:cTn id="7187" presetID="1" presetClass="exit" presetSubtype="0" fill="hold" grpId="4" nodeType="withEffect">
                                  <p:stCondLst>
                                    <p:cond delay="0"/>
                                  </p:stCondLst>
                                  <p:childTnLst>
                                    <p:set>
                                      <p:cBhvr>
                                        <p:cTn id="7188" dur="1" fill="hold">
                                          <p:stCondLst>
                                            <p:cond delay="0"/>
                                          </p:stCondLst>
                                        </p:cTn>
                                        <p:tgtEl>
                                          <p:spTgt spid="654"/>
                                        </p:tgtEl>
                                        <p:attrNameLst>
                                          <p:attrName>style.visibility</p:attrName>
                                        </p:attrNameLst>
                                      </p:cBhvr>
                                      <p:to>
                                        <p:strVal val="hidden"/>
                                      </p:to>
                                    </p:set>
                                  </p:childTnLst>
                                </p:cTn>
                              </p:par>
                              <p:par>
                                <p:cTn id="7189" presetID="1" presetClass="exit" presetSubtype="0" fill="hold" grpId="4" nodeType="withEffect">
                                  <p:stCondLst>
                                    <p:cond delay="0"/>
                                  </p:stCondLst>
                                  <p:childTnLst>
                                    <p:set>
                                      <p:cBhvr>
                                        <p:cTn id="7190" dur="1" fill="hold">
                                          <p:stCondLst>
                                            <p:cond delay="0"/>
                                          </p:stCondLst>
                                        </p:cTn>
                                        <p:tgtEl>
                                          <p:spTgt spid="655"/>
                                        </p:tgtEl>
                                        <p:attrNameLst>
                                          <p:attrName>style.visibility</p:attrName>
                                        </p:attrNameLst>
                                      </p:cBhvr>
                                      <p:to>
                                        <p:strVal val="hidden"/>
                                      </p:to>
                                    </p:set>
                                  </p:childTnLst>
                                </p:cTn>
                              </p:par>
                              <p:par>
                                <p:cTn id="7191" presetID="1" presetClass="exit" presetSubtype="0" fill="hold" grpId="4" nodeType="withEffect">
                                  <p:stCondLst>
                                    <p:cond delay="0"/>
                                  </p:stCondLst>
                                  <p:childTnLst>
                                    <p:set>
                                      <p:cBhvr>
                                        <p:cTn id="7192" dur="1" fill="hold">
                                          <p:stCondLst>
                                            <p:cond delay="0"/>
                                          </p:stCondLst>
                                        </p:cTn>
                                        <p:tgtEl>
                                          <p:spTgt spid="657"/>
                                        </p:tgtEl>
                                        <p:attrNameLst>
                                          <p:attrName>style.visibility</p:attrName>
                                        </p:attrNameLst>
                                      </p:cBhvr>
                                      <p:to>
                                        <p:strVal val="hidden"/>
                                      </p:to>
                                    </p:set>
                                  </p:childTnLst>
                                </p:cTn>
                              </p:par>
                              <p:par>
                                <p:cTn id="7193" presetID="1" presetClass="exit" presetSubtype="0" fill="hold" grpId="4" nodeType="withEffect">
                                  <p:stCondLst>
                                    <p:cond delay="0"/>
                                  </p:stCondLst>
                                  <p:childTnLst>
                                    <p:set>
                                      <p:cBhvr>
                                        <p:cTn id="7194" dur="1" fill="hold">
                                          <p:stCondLst>
                                            <p:cond delay="0"/>
                                          </p:stCondLst>
                                        </p:cTn>
                                        <p:tgtEl>
                                          <p:spTgt spid="656"/>
                                        </p:tgtEl>
                                        <p:attrNameLst>
                                          <p:attrName>style.visibility</p:attrName>
                                        </p:attrNameLst>
                                      </p:cBhvr>
                                      <p:to>
                                        <p:strVal val="hidden"/>
                                      </p:to>
                                    </p:set>
                                  </p:childTnLst>
                                </p:cTn>
                              </p:par>
                              <p:par>
                                <p:cTn id="7195" presetID="1" presetClass="exit" presetSubtype="0" fill="hold" grpId="4" nodeType="withEffect">
                                  <p:stCondLst>
                                    <p:cond delay="0"/>
                                  </p:stCondLst>
                                  <p:childTnLst>
                                    <p:set>
                                      <p:cBhvr>
                                        <p:cTn id="7196" dur="1" fill="hold">
                                          <p:stCondLst>
                                            <p:cond delay="0"/>
                                          </p:stCondLst>
                                        </p:cTn>
                                        <p:tgtEl>
                                          <p:spTgt spid="659"/>
                                        </p:tgtEl>
                                        <p:attrNameLst>
                                          <p:attrName>style.visibility</p:attrName>
                                        </p:attrNameLst>
                                      </p:cBhvr>
                                      <p:to>
                                        <p:strVal val="hidden"/>
                                      </p:to>
                                    </p:set>
                                  </p:childTnLst>
                                </p:cTn>
                              </p:par>
                              <p:par>
                                <p:cTn id="7197" presetID="1" presetClass="exit" presetSubtype="0" fill="hold" grpId="4" nodeType="withEffect">
                                  <p:stCondLst>
                                    <p:cond delay="0"/>
                                  </p:stCondLst>
                                  <p:childTnLst>
                                    <p:set>
                                      <p:cBhvr>
                                        <p:cTn id="7198" dur="1" fill="hold">
                                          <p:stCondLst>
                                            <p:cond delay="0"/>
                                          </p:stCondLst>
                                        </p:cTn>
                                        <p:tgtEl>
                                          <p:spTgt spid="658"/>
                                        </p:tgtEl>
                                        <p:attrNameLst>
                                          <p:attrName>style.visibility</p:attrName>
                                        </p:attrNameLst>
                                      </p:cBhvr>
                                      <p:to>
                                        <p:strVal val="hidden"/>
                                      </p:to>
                                    </p:set>
                                  </p:childTnLst>
                                </p:cTn>
                              </p:par>
                              <p:par>
                                <p:cTn id="7199" presetID="1" presetClass="exit" presetSubtype="0" fill="hold" grpId="4" nodeType="withEffect">
                                  <p:stCondLst>
                                    <p:cond delay="0"/>
                                  </p:stCondLst>
                                  <p:childTnLst>
                                    <p:set>
                                      <p:cBhvr>
                                        <p:cTn id="7200" dur="1" fill="hold">
                                          <p:stCondLst>
                                            <p:cond delay="0"/>
                                          </p:stCondLst>
                                        </p:cTn>
                                        <p:tgtEl>
                                          <p:spTgt spid="661"/>
                                        </p:tgtEl>
                                        <p:attrNameLst>
                                          <p:attrName>style.visibility</p:attrName>
                                        </p:attrNameLst>
                                      </p:cBhvr>
                                      <p:to>
                                        <p:strVal val="hidden"/>
                                      </p:to>
                                    </p:set>
                                  </p:childTnLst>
                                </p:cTn>
                              </p:par>
                              <p:par>
                                <p:cTn id="7201" presetID="1" presetClass="exit" presetSubtype="0" fill="hold" grpId="4" nodeType="withEffect">
                                  <p:stCondLst>
                                    <p:cond delay="0"/>
                                  </p:stCondLst>
                                  <p:childTnLst>
                                    <p:set>
                                      <p:cBhvr>
                                        <p:cTn id="7202" dur="1" fill="hold">
                                          <p:stCondLst>
                                            <p:cond delay="0"/>
                                          </p:stCondLst>
                                        </p:cTn>
                                        <p:tgtEl>
                                          <p:spTgt spid="660"/>
                                        </p:tgtEl>
                                        <p:attrNameLst>
                                          <p:attrName>style.visibility</p:attrName>
                                        </p:attrNameLst>
                                      </p:cBhvr>
                                      <p:to>
                                        <p:strVal val="hidden"/>
                                      </p:to>
                                    </p:set>
                                  </p:childTnLst>
                                </p:cTn>
                              </p:par>
                              <p:par>
                                <p:cTn id="7203" presetID="1" presetClass="exit" presetSubtype="0" fill="hold" grpId="4" nodeType="withEffect">
                                  <p:stCondLst>
                                    <p:cond delay="0"/>
                                  </p:stCondLst>
                                  <p:childTnLst>
                                    <p:set>
                                      <p:cBhvr>
                                        <p:cTn id="7204" dur="1" fill="hold">
                                          <p:stCondLst>
                                            <p:cond delay="0"/>
                                          </p:stCondLst>
                                        </p:cTn>
                                        <p:tgtEl>
                                          <p:spTgt spid="663"/>
                                        </p:tgtEl>
                                        <p:attrNameLst>
                                          <p:attrName>style.visibility</p:attrName>
                                        </p:attrNameLst>
                                      </p:cBhvr>
                                      <p:to>
                                        <p:strVal val="hidden"/>
                                      </p:to>
                                    </p:set>
                                  </p:childTnLst>
                                </p:cTn>
                              </p:par>
                              <p:par>
                                <p:cTn id="7205" presetID="1" presetClass="exit" presetSubtype="0" fill="hold" grpId="4" nodeType="withEffect">
                                  <p:stCondLst>
                                    <p:cond delay="0"/>
                                  </p:stCondLst>
                                  <p:childTnLst>
                                    <p:set>
                                      <p:cBhvr>
                                        <p:cTn id="7206" dur="1" fill="hold">
                                          <p:stCondLst>
                                            <p:cond delay="0"/>
                                          </p:stCondLst>
                                        </p:cTn>
                                        <p:tgtEl>
                                          <p:spTgt spid="662"/>
                                        </p:tgtEl>
                                        <p:attrNameLst>
                                          <p:attrName>style.visibility</p:attrName>
                                        </p:attrNameLst>
                                      </p:cBhvr>
                                      <p:to>
                                        <p:strVal val="hidden"/>
                                      </p:to>
                                    </p:set>
                                  </p:childTnLst>
                                </p:cTn>
                              </p:par>
                              <p:par>
                                <p:cTn id="7207" presetID="1" presetClass="exit" presetSubtype="0" fill="hold" grpId="4" nodeType="withEffect">
                                  <p:stCondLst>
                                    <p:cond delay="0"/>
                                  </p:stCondLst>
                                  <p:childTnLst>
                                    <p:set>
                                      <p:cBhvr>
                                        <p:cTn id="7208" dur="1" fill="hold">
                                          <p:stCondLst>
                                            <p:cond delay="0"/>
                                          </p:stCondLst>
                                        </p:cTn>
                                        <p:tgtEl>
                                          <p:spTgt spid="665"/>
                                        </p:tgtEl>
                                        <p:attrNameLst>
                                          <p:attrName>style.visibility</p:attrName>
                                        </p:attrNameLst>
                                      </p:cBhvr>
                                      <p:to>
                                        <p:strVal val="hidden"/>
                                      </p:to>
                                    </p:set>
                                  </p:childTnLst>
                                </p:cTn>
                              </p:par>
                              <p:par>
                                <p:cTn id="7209" presetID="1" presetClass="exit" presetSubtype="0" fill="hold" grpId="4" nodeType="withEffect">
                                  <p:stCondLst>
                                    <p:cond delay="0"/>
                                  </p:stCondLst>
                                  <p:childTnLst>
                                    <p:set>
                                      <p:cBhvr>
                                        <p:cTn id="7210" dur="1" fill="hold">
                                          <p:stCondLst>
                                            <p:cond delay="0"/>
                                          </p:stCondLst>
                                        </p:cTn>
                                        <p:tgtEl>
                                          <p:spTgt spid="664"/>
                                        </p:tgtEl>
                                        <p:attrNameLst>
                                          <p:attrName>style.visibility</p:attrName>
                                        </p:attrNameLst>
                                      </p:cBhvr>
                                      <p:to>
                                        <p:strVal val="hidden"/>
                                      </p:to>
                                    </p:set>
                                  </p:childTnLst>
                                </p:cTn>
                              </p:par>
                              <p:par>
                                <p:cTn id="7211" presetID="1" presetClass="exit" presetSubtype="0" fill="hold" grpId="4" nodeType="withEffect">
                                  <p:stCondLst>
                                    <p:cond delay="0"/>
                                  </p:stCondLst>
                                  <p:childTnLst>
                                    <p:set>
                                      <p:cBhvr>
                                        <p:cTn id="7212" dur="1" fill="hold">
                                          <p:stCondLst>
                                            <p:cond delay="0"/>
                                          </p:stCondLst>
                                        </p:cTn>
                                        <p:tgtEl>
                                          <p:spTgt spid="667"/>
                                        </p:tgtEl>
                                        <p:attrNameLst>
                                          <p:attrName>style.visibility</p:attrName>
                                        </p:attrNameLst>
                                      </p:cBhvr>
                                      <p:to>
                                        <p:strVal val="hidden"/>
                                      </p:to>
                                    </p:set>
                                  </p:childTnLst>
                                </p:cTn>
                              </p:par>
                              <p:par>
                                <p:cTn id="7213" presetID="1" presetClass="exit" presetSubtype="0" fill="hold" grpId="4" nodeType="withEffect">
                                  <p:stCondLst>
                                    <p:cond delay="0"/>
                                  </p:stCondLst>
                                  <p:childTnLst>
                                    <p:set>
                                      <p:cBhvr>
                                        <p:cTn id="7214" dur="1" fill="hold">
                                          <p:stCondLst>
                                            <p:cond delay="0"/>
                                          </p:stCondLst>
                                        </p:cTn>
                                        <p:tgtEl>
                                          <p:spTgt spid="666"/>
                                        </p:tgtEl>
                                        <p:attrNameLst>
                                          <p:attrName>style.visibility</p:attrName>
                                        </p:attrNameLst>
                                      </p:cBhvr>
                                      <p:to>
                                        <p:strVal val="hidden"/>
                                      </p:to>
                                    </p:set>
                                  </p:childTnLst>
                                </p:cTn>
                              </p:par>
                              <p:par>
                                <p:cTn id="7215" presetID="1" presetClass="exit" presetSubtype="0" fill="hold" grpId="4" nodeType="withEffect">
                                  <p:stCondLst>
                                    <p:cond delay="0"/>
                                  </p:stCondLst>
                                  <p:childTnLst>
                                    <p:set>
                                      <p:cBhvr>
                                        <p:cTn id="7216" dur="1" fill="hold">
                                          <p:stCondLst>
                                            <p:cond delay="0"/>
                                          </p:stCondLst>
                                        </p:cTn>
                                        <p:tgtEl>
                                          <p:spTgt spid="669"/>
                                        </p:tgtEl>
                                        <p:attrNameLst>
                                          <p:attrName>style.visibility</p:attrName>
                                        </p:attrNameLst>
                                      </p:cBhvr>
                                      <p:to>
                                        <p:strVal val="hidden"/>
                                      </p:to>
                                    </p:set>
                                  </p:childTnLst>
                                </p:cTn>
                              </p:par>
                              <p:par>
                                <p:cTn id="7217" presetID="1" presetClass="exit" presetSubtype="0" fill="hold" grpId="4" nodeType="withEffect">
                                  <p:stCondLst>
                                    <p:cond delay="0"/>
                                  </p:stCondLst>
                                  <p:childTnLst>
                                    <p:set>
                                      <p:cBhvr>
                                        <p:cTn id="7218" dur="1" fill="hold">
                                          <p:stCondLst>
                                            <p:cond delay="0"/>
                                          </p:stCondLst>
                                        </p:cTn>
                                        <p:tgtEl>
                                          <p:spTgt spid="668"/>
                                        </p:tgtEl>
                                        <p:attrNameLst>
                                          <p:attrName>style.visibility</p:attrName>
                                        </p:attrNameLst>
                                      </p:cBhvr>
                                      <p:to>
                                        <p:strVal val="hidden"/>
                                      </p:to>
                                    </p:set>
                                  </p:childTnLst>
                                </p:cTn>
                              </p:par>
                              <p:par>
                                <p:cTn id="7219" presetID="1" presetClass="exit" presetSubtype="0" fill="hold" grpId="4" nodeType="withEffect">
                                  <p:stCondLst>
                                    <p:cond delay="0"/>
                                  </p:stCondLst>
                                  <p:childTnLst>
                                    <p:set>
                                      <p:cBhvr>
                                        <p:cTn id="7220" dur="1" fill="hold">
                                          <p:stCondLst>
                                            <p:cond delay="0"/>
                                          </p:stCondLst>
                                        </p:cTn>
                                        <p:tgtEl>
                                          <p:spTgt spid="671"/>
                                        </p:tgtEl>
                                        <p:attrNameLst>
                                          <p:attrName>style.visibility</p:attrName>
                                        </p:attrNameLst>
                                      </p:cBhvr>
                                      <p:to>
                                        <p:strVal val="hidden"/>
                                      </p:to>
                                    </p:set>
                                  </p:childTnLst>
                                </p:cTn>
                              </p:par>
                              <p:par>
                                <p:cTn id="7221" presetID="1" presetClass="exit" presetSubtype="0" fill="hold" grpId="4" nodeType="withEffect">
                                  <p:stCondLst>
                                    <p:cond delay="0"/>
                                  </p:stCondLst>
                                  <p:childTnLst>
                                    <p:set>
                                      <p:cBhvr>
                                        <p:cTn id="7222" dur="1" fill="hold">
                                          <p:stCondLst>
                                            <p:cond delay="0"/>
                                          </p:stCondLst>
                                        </p:cTn>
                                        <p:tgtEl>
                                          <p:spTgt spid="670"/>
                                        </p:tgtEl>
                                        <p:attrNameLst>
                                          <p:attrName>style.visibility</p:attrName>
                                        </p:attrNameLst>
                                      </p:cBhvr>
                                      <p:to>
                                        <p:strVal val="hidden"/>
                                      </p:to>
                                    </p:set>
                                  </p:childTnLst>
                                </p:cTn>
                              </p:par>
                              <p:par>
                                <p:cTn id="7223" presetID="1" presetClass="exit" presetSubtype="0" fill="hold" grpId="4" nodeType="withEffect">
                                  <p:stCondLst>
                                    <p:cond delay="0"/>
                                  </p:stCondLst>
                                  <p:childTnLst>
                                    <p:set>
                                      <p:cBhvr>
                                        <p:cTn id="7224" dur="1" fill="hold">
                                          <p:stCondLst>
                                            <p:cond delay="0"/>
                                          </p:stCondLst>
                                        </p:cTn>
                                        <p:tgtEl>
                                          <p:spTgt spid="673"/>
                                        </p:tgtEl>
                                        <p:attrNameLst>
                                          <p:attrName>style.visibility</p:attrName>
                                        </p:attrNameLst>
                                      </p:cBhvr>
                                      <p:to>
                                        <p:strVal val="hidden"/>
                                      </p:to>
                                    </p:set>
                                  </p:childTnLst>
                                </p:cTn>
                              </p:par>
                              <p:par>
                                <p:cTn id="7225" presetID="1" presetClass="exit" presetSubtype="0" fill="hold" grpId="4" nodeType="withEffect">
                                  <p:stCondLst>
                                    <p:cond delay="0"/>
                                  </p:stCondLst>
                                  <p:childTnLst>
                                    <p:set>
                                      <p:cBhvr>
                                        <p:cTn id="7226" dur="1" fill="hold">
                                          <p:stCondLst>
                                            <p:cond delay="0"/>
                                          </p:stCondLst>
                                        </p:cTn>
                                        <p:tgtEl>
                                          <p:spTgt spid="672"/>
                                        </p:tgtEl>
                                        <p:attrNameLst>
                                          <p:attrName>style.visibility</p:attrName>
                                        </p:attrNameLst>
                                      </p:cBhvr>
                                      <p:to>
                                        <p:strVal val="hidden"/>
                                      </p:to>
                                    </p:set>
                                  </p:childTnLst>
                                </p:cTn>
                              </p:par>
                              <p:par>
                                <p:cTn id="7227" presetID="1" presetClass="exit" presetSubtype="0" fill="hold" grpId="4" nodeType="withEffect">
                                  <p:stCondLst>
                                    <p:cond delay="0"/>
                                  </p:stCondLst>
                                  <p:childTnLst>
                                    <p:set>
                                      <p:cBhvr>
                                        <p:cTn id="7228" dur="1" fill="hold">
                                          <p:stCondLst>
                                            <p:cond delay="0"/>
                                          </p:stCondLst>
                                        </p:cTn>
                                        <p:tgtEl>
                                          <p:spTgt spid="674"/>
                                        </p:tgtEl>
                                        <p:attrNameLst>
                                          <p:attrName>style.visibility</p:attrName>
                                        </p:attrNameLst>
                                      </p:cBhvr>
                                      <p:to>
                                        <p:strVal val="hidden"/>
                                      </p:to>
                                    </p:set>
                                  </p:childTnLst>
                                </p:cTn>
                              </p:par>
                              <p:par>
                                <p:cTn id="7229" presetID="1" presetClass="exit" presetSubtype="0" fill="hold" grpId="4" nodeType="withEffect">
                                  <p:stCondLst>
                                    <p:cond delay="0"/>
                                  </p:stCondLst>
                                  <p:childTnLst>
                                    <p:set>
                                      <p:cBhvr>
                                        <p:cTn id="7230" dur="1" fill="hold">
                                          <p:stCondLst>
                                            <p:cond delay="0"/>
                                          </p:stCondLst>
                                        </p:cTn>
                                        <p:tgtEl>
                                          <p:spTgt spid="675"/>
                                        </p:tgtEl>
                                        <p:attrNameLst>
                                          <p:attrName>style.visibility</p:attrName>
                                        </p:attrNameLst>
                                      </p:cBhvr>
                                      <p:to>
                                        <p:strVal val="hidden"/>
                                      </p:to>
                                    </p:set>
                                  </p:childTnLst>
                                </p:cTn>
                              </p:par>
                              <p:par>
                                <p:cTn id="7231" presetID="1" presetClass="exit" presetSubtype="0" fill="hold" grpId="4" nodeType="withEffect">
                                  <p:stCondLst>
                                    <p:cond delay="0"/>
                                  </p:stCondLst>
                                  <p:childTnLst>
                                    <p:set>
                                      <p:cBhvr>
                                        <p:cTn id="7232" dur="1" fill="hold">
                                          <p:stCondLst>
                                            <p:cond delay="0"/>
                                          </p:stCondLst>
                                        </p:cTn>
                                        <p:tgtEl>
                                          <p:spTgt spid="677"/>
                                        </p:tgtEl>
                                        <p:attrNameLst>
                                          <p:attrName>style.visibility</p:attrName>
                                        </p:attrNameLst>
                                      </p:cBhvr>
                                      <p:to>
                                        <p:strVal val="hidden"/>
                                      </p:to>
                                    </p:set>
                                  </p:childTnLst>
                                </p:cTn>
                              </p:par>
                              <p:par>
                                <p:cTn id="7233" presetID="1" presetClass="exit" presetSubtype="0" fill="hold" grpId="4" nodeType="withEffect">
                                  <p:stCondLst>
                                    <p:cond delay="0"/>
                                  </p:stCondLst>
                                  <p:childTnLst>
                                    <p:set>
                                      <p:cBhvr>
                                        <p:cTn id="7234" dur="1" fill="hold">
                                          <p:stCondLst>
                                            <p:cond delay="0"/>
                                          </p:stCondLst>
                                        </p:cTn>
                                        <p:tgtEl>
                                          <p:spTgt spid="676"/>
                                        </p:tgtEl>
                                        <p:attrNameLst>
                                          <p:attrName>style.visibility</p:attrName>
                                        </p:attrNameLst>
                                      </p:cBhvr>
                                      <p:to>
                                        <p:strVal val="hidden"/>
                                      </p:to>
                                    </p:set>
                                  </p:childTnLst>
                                </p:cTn>
                              </p:par>
                              <p:par>
                                <p:cTn id="7235" presetID="1" presetClass="exit" presetSubtype="0" fill="hold" grpId="4" nodeType="withEffect">
                                  <p:stCondLst>
                                    <p:cond delay="0"/>
                                  </p:stCondLst>
                                  <p:childTnLst>
                                    <p:set>
                                      <p:cBhvr>
                                        <p:cTn id="7236" dur="1" fill="hold">
                                          <p:stCondLst>
                                            <p:cond delay="0"/>
                                          </p:stCondLst>
                                        </p:cTn>
                                        <p:tgtEl>
                                          <p:spTgt spid="679"/>
                                        </p:tgtEl>
                                        <p:attrNameLst>
                                          <p:attrName>style.visibility</p:attrName>
                                        </p:attrNameLst>
                                      </p:cBhvr>
                                      <p:to>
                                        <p:strVal val="hidden"/>
                                      </p:to>
                                    </p:set>
                                  </p:childTnLst>
                                </p:cTn>
                              </p:par>
                              <p:par>
                                <p:cTn id="7237" presetID="1" presetClass="exit" presetSubtype="0" fill="hold" grpId="4" nodeType="withEffect">
                                  <p:stCondLst>
                                    <p:cond delay="0"/>
                                  </p:stCondLst>
                                  <p:childTnLst>
                                    <p:set>
                                      <p:cBhvr>
                                        <p:cTn id="7238" dur="1" fill="hold">
                                          <p:stCondLst>
                                            <p:cond delay="0"/>
                                          </p:stCondLst>
                                        </p:cTn>
                                        <p:tgtEl>
                                          <p:spTgt spid="678"/>
                                        </p:tgtEl>
                                        <p:attrNameLst>
                                          <p:attrName>style.visibility</p:attrName>
                                        </p:attrNameLst>
                                      </p:cBhvr>
                                      <p:to>
                                        <p:strVal val="hidden"/>
                                      </p:to>
                                    </p:set>
                                  </p:childTnLst>
                                </p:cTn>
                              </p:par>
                              <p:par>
                                <p:cTn id="7239" presetID="1" presetClass="exit" presetSubtype="0" fill="hold" grpId="4" nodeType="withEffect">
                                  <p:stCondLst>
                                    <p:cond delay="0"/>
                                  </p:stCondLst>
                                  <p:childTnLst>
                                    <p:set>
                                      <p:cBhvr>
                                        <p:cTn id="7240" dur="1" fill="hold">
                                          <p:stCondLst>
                                            <p:cond delay="0"/>
                                          </p:stCondLst>
                                        </p:cTn>
                                        <p:tgtEl>
                                          <p:spTgt spid="681"/>
                                        </p:tgtEl>
                                        <p:attrNameLst>
                                          <p:attrName>style.visibility</p:attrName>
                                        </p:attrNameLst>
                                      </p:cBhvr>
                                      <p:to>
                                        <p:strVal val="hidden"/>
                                      </p:to>
                                    </p:set>
                                  </p:childTnLst>
                                </p:cTn>
                              </p:par>
                              <p:par>
                                <p:cTn id="7241" presetID="1" presetClass="exit" presetSubtype="0" fill="hold" grpId="4" nodeType="withEffect">
                                  <p:stCondLst>
                                    <p:cond delay="0"/>
                                  </p:stCondLst>
                                  <p:childTnLst>
                                    <p:set>
                                      <p:cBhvr>
                                        <p:cTn id="7242" dur="1" fill="hold">
                                          <p:stCondLst>
                                            <p:cond delay="0"/>
                                          </p:stCondLst>
                                        </p:cTn>
                                        <p:tgtEl>
                                          <p:spTgt spid="680"/>
                                        </p:tgtEl>
                                        <p:attrNameLst>
                                          <p:attrName>style.visibility</p:attrName>
                                        </p:attrNameLst>
                                      </p:cBhvr>
                                      <p:to>
                                        <p:strVal val="hidden"/>
                                      </p:to>
                                    </p:set>
                                  </p:childTnLst>
                                </p:cTn>
                              </p:par>
                              <p:par>
                                <p:cTn id="7243" presetID="1" presetClass="exit" presetSubtype="0" fill="hold" grpId="4" nodeType="withEffect">
                                  <p:stCondLst>
                                    <p:cond delay="0"/>
                                  </p:stCondLst>
                                  <p:childTnLst>
                                    <p:set>
                                      <p:cBhvr>
                                        <p:cTn id="7244" dur="1" fill="hold">
                                          <p:stCondLst>
                                            <p:cond delay="0"/>
                                          </p:stCondLst>
                                        </p:cTn>
                                        <p:tgtEl>
                                          <p:spTgt spid="683"/>
                                        </p:tgtEl>
                                        <p:attrNameLst>
                                          <p:attrName>style.visibility</p:attrName>
                                        </p:attrNameLst>
                                      </p:cBhvr>
                                      <p:to>
                                        <p:strVal val="hidden"/>
                                      </p:to>
                                    </p:set>
                                  </p:childTnLst>
                                </p:cTn>
                              </p:par>
                              <p:par>
                                <p:cTn id="7245" presetID="1" presetClass="exit" presetSubtype="0" fill="hold" grpId="4" nodeType="withEffect">
                                  <p:stCondLst>
                                    <p:cond delay="0"/>
                                  </p:stCondLst>
                                  <p:childTnLst>
                                    <p:set>
                                      <p:cBhvr>
                                        <p:cTn id="7246" dur="1" fill="hold">
                                          <p:stCondLst>
                                            <p:cond delay="0"/>
                                          </p:stCondLst>
                                        </p:cTn>
                                        <p:tgtEl>
                                          <p:spTgt spid="682"/>
                                        </p:tgtEl>
                                        <p:attrNameLst>
                                          <p:attrName>style.visibility</p:attrName>
                                        </p:attrNameLst>
                                      </p:cBhvr>
                                      <p:to>
                                        <p:strVal val="hidden"/>
                                      </p:to>
                                    </p:set>
                                  </p:childTnLst>
                                </p:cTn>
                              </p:par>
                              <p:par>
                                <p:cTn id="7247" presetID="1" presetClass="exit" presetSubtype="0" fill="hold" grpId="4" nodeType="withEffect">
                                  <p:stCondLst>
                                    <p:cond delay="0"/>
                                  </p:stCondLst>
                                  <p:childTnLst>
                                    <p:set>
                                      <p:cBhvr>
                                        <p:cTn id="7248" dur="1" fill="hold">
                                          <p:stCondLst>
                                            <p:cond delay="0"/>
                                          </p:stCondLst>
                                        </p:cTn>
                                        <p:tgtEl>
                                          <p:spTgt spid="685"/>
                                        </p:tgtEl>
                                        <p:attrNameLst>
                                          <p:attrName>style.visibility</p:attrName>
                                        </p:attrNameLst>
                                      </p:cBhvr>
                                      <p:to>
                                        <p:strVal val="hidden"/>
                                      </p:to>
                                    </p:set>
                                  </p:childTnLst>
                                </p:cTn>
                              </p:par>
                              <p:par>
                                <p:cTn id="7249" presetID="1" presetClass="exit" presetSubtype="0" fill="hold" grpId="4" nodeType="withEffect">
                                  <p:stCondLst>
                                    <p:cond delay="0"/>
                                  </p:stCondLst>
                                  <p:childTnLst>
                                    <p:set>
                                      <p:cBhvr>
                                        <p:cTn id="7250" dur="1" fill="hold">
                                          <p:stCondLst>
                                            <p:cond delay="0"/>
                                          </p:stCondLst>
                                        </p:cTn>
                                        <p:tgtEl>
                                          <p:spTgt spid="684"/>
                                        </p:tgtEl>
                                        <p:attrNameLst>
                                          <p:attrName>style.visibility</p:attrName>
                                        </p:attrNameLst>
                                      </p:cBhvr>
                                      <p:to>
                                        <p:strVal val="hidden"/>
                                      </p:to>
                                    </p:set>
                                  </p:childTnLst>
                                </p:cTn>
                              </p:par>
                              <p:par>
                                <p:cTn id="7251" presetID="1" presetClass="exit" presetSubtype="0" fill="hold" grpId="4" nodeType="withEffect">
                                  <p:stCondLst>
                                    <p:cond delay="0"/>
                                  </p:stCondLst>
                                  <p:childTnLst>
                                    <p:set>
                                      <p:cBhvr>
                                        <p:cTn id="7252" dur="1" fill="hold">
                                          <p:stCondLst>
                                            <p:cond delay="0"/>
                                          </p:stCondLst>
                                        </p:cTn>
                                        <p:tgtEl>
                                          <p:spTgt spid="687"/>
                                        </p:tgtEl>
                                        <p:attrNameLst>
                                          <p:attrName>style.visibility</p:attrName>
                                        </p:attrNameLst>
                                      </p:cBhvr>
                                      <p:to>
                                        <p:strVal val="hidden"/>
                                      </p:to>
                                    </p:set>
                                  </p:childTnLst>
                                </p:cTn>
                              </p:par>
                              <p:par>
                                <p:cTn id="7253" presetID="1" presetClass="exit" presetSubtype="0" fill="hold" grpId="4" nodeType="withEffect">
                                  <p:stCondLst>
                                    <p:cond delay="0"/>
                                  </p:stCondLst>
                                  <p:childTnLst>
                                    <p:set>
                                      <p:cBhvr>
                                        <p:cTn id="7254" dur="1" fill="hold">
                                          <p:stCondLst>
                                            <p:cond delay="0"/>
                                          </p:stCondLst>
                                        </p:cTn>
                                        <p:tgtEl>
                                          <p:spTgt spid="686"/>
                                        </p:tgtEl>
                                        <p:attrNameLst>
                                          <p:attrName>style.visibility</p:attrName>
                                        </p:attrNameLst>
                                      </p:cBhvr>
                                      <p:to>
                                        <p:strVal val="hidden"/>
                                      </p:to>
                                    </p:set>
                                  </p:childTnLst>
                                </p:cTn>
                              </p:par>
                              <p:par>
                                <p:cTn id="7255" presetID="1" presetClass="exit" presetSubtype="0" fill="hold" grpId="4" nodeType="withEffect">
                                  <p:stCondLst>
                                    <p:cond delay="0"/>
                                  </p:stCondLst>
                                  <p:childTnLst>
                                    <p:set>
                                      <p:cBhvr>
                                        <p:cTn id="7256" dur="1" fill="hold">
                                          <p:stCondLst>
                                            <p:cond delay="0"/>
                                          </p:stCondLst>
                                        </p:cTn>
                                        <p:tgtEl>
                                          <p:spTgt spid="689"/>
                                        </p:tgtEl>
                                        <p:attrNameLst>
                                          <p:attrName>style.visibility</p:attrName>
                                        </p:attrNameLst>
                                      </p:cBhvr>
                                      <p:to>
                                        <p:strVal val="hidden"/>
                                      </p:to>
                                    </p:set>
                                  </p:childTnLst>
                                </p:cTn>
                              </p:par>
                              <p:par>
                                <p:cTn id="7257" presetID="1" presetClass="exit" presetSubtype="0" fill="hold" grpId="4" nodeType="withEffect">
                                  <p:stCondLst>
                                    <p:cond delay="0"/>
                                  </p:stCondLst>
                                  <p:childTnLst>
                                    <p:set>
                                      <p:cBhvr>
                                        <p:cTn id="7258" dur="1" fill="hold">
                                          <p:stCondLst>
                                            <p:cond delay="0"/>
                                          </p:stCondLst>
                                        </p:cTn>
                                        <p:tgtEl>
                                          <p:spTgt spid="688"/>
                                        </p:tgtEl>
                                        <p:attrNameLst>
                                          <p:attrName>style.visibility</p:attrName>
                                        </p:attrNameLst>
                                      </p:cBhvr>
                                      <p:to>
                                        <p:strVal val="hidden"/>
                                      </p:to>
                                    </p:set>
                                  </p:childTnLst>
                                </p:cTn>
                              </p:par>
                              <p:par>
                                <p:cTn id="7259" presetID="1" presetClass="exit" presetSubtype="0" fill="hold" grpId="4" nodeType="withEffect">
                                  <p:stCondLst>
                                    <p:cond delay="0"/>
                                  </p:stCondLst>
                                  <p:childTnLst>
                                    <p:set>
                                      <p:cBhvr>
                                        <p:cTn id="7260" dur="1" fill="hold">
                                          <p:stCondLst>
                                            <p:cond delay="0"/>
                                          </p:stCondLst>
                                        </p:cTn>
                                        <p:tgtEl>
                                          <p:spTgt spid="691"/>
                                        </p:tgtEl>
                                        <p:attrNameLst>
                                          <p:attrName>style.visibility</p:attrName>
                                        </p:attrNameLst>
                                      </p:cBhvr>
                                      <p:to>
                                        <p:strVal val="hidden"/>
                                      </p:to>
                                    </p:set>
                                  </p:childTnLst>
                                </p:cTn>
                              </p:par>
                              <p:par>
                                <p:cTn id="7261" presetID="1" presetClass="exit" presetSubtype="0" fill="hold" grpId="4" nodeType="withEffect">
                                  <p:stCondLst>
                                    <p:cond delay="0"/>
                                  </p:stCondLst>
                                  <p:childTnLst>
                                    <p:set>
                                      <p:cBhvr>
                                        <p:cTn id="7262" dur="1" fill="hold">
                                          <p:stCondLst>
                                            <p:cond delay="0"/>
                                          </p:stCondLst>
                                        </p:cTn>
                                        <p:tgtEl>
                                          <p:spTgt spid="690"/>
                                        </p:tgtEl>
                                        <p:attrNameLst>
                                          <p:attrName>style.visibility</p:attrName>
                                        </p:attrNameLst>
                                      </p:cBhvr>
                                      <p:to>
                                        <p:strVal val="hidden"/>
                                      </p:to>
                                    </p:set>
                                  </p:childTnLst>
                                </p:cTn>
                              </p:par>
                              <p:par>
                                <p:cTn id="7263" presetID="1" presetClass="exit" presetSubtype="0" fill="hold" grpId="4" nodeType="withEffect">
                                  <p:stCondLst>
                                    <p:cond delay="0"/>
                                  </p:stCondLst>
                                  <p:childTnLst>
                                    <p:set>
                                      <p:cBhvr>
                                        <p:cTn id="7264" dur="1" fill="hold">
                                          <p:stCondLst>
                                            <p:cond delay="0"/>
                                          </p:stCondLst>
                                        </p:cTn>
                                        <p:tgtEl>
                                          <p:spTgt spid="693"/>
                                        </p:tgtEl>
                                        <p:attrNameLst>
                                          <p:attrName>style.visibility</p:attrName>
                                        </p:attrNameLst>
                                      </p:cBhvr>
                                      <p:to>
                                        <p:strVal val="hidden"/>
                                      </p:to>
                                    </p:set>
                                  </p:childTnLst>
                                </p:cTn>
                              </p:par>
                              <p:par>
                                <p:cTn id="7265" presetID="1" presetClass="exit" presetSubtype="0" fill="hold" grpId="4" nodeType="withEffect">
                                  <p:stCondLst>
                                    <p:cond delay="0"/>
                                  </p:stCondLst>
                                  <p:childTnLst>
                                    <p:set>
                                      <p:cBhvr>
                                        <p:cTn id="7266" dur="1" fill="hold">
                                          <p:stCondLst>
                                            <p:cond delay="0"/>
                                          </p:stCondLst>
                                        </p:cTn>
                                        <p:tgtEl>
                                          <p:spTgt spid="692"/>
                                        </p:tgtEl>
                                        <p:attrNameLst>
                                          <p:attrName>style.visibility</p:attrName>
                                        </p:attrNameLst>
                                      </p:cBhvr>
                                      <p:to>
                                        <p:strVal val="hidden"/>
                                      </p:to>
                                    </p:set>
                                  </p:childTnLst>
                                </p:cTn>
                              </p:par>
                              <p:par>
                                <p:cTn id="7267" presetID="1" presetClass="exit" presetSubtype="0" fill="hold" grpId="4" nodeType="withEffect">
                                  <p:stCondLst>
                                    <p:cond delay="0"/>
                                  </p:stCondLst>
                                  <p:childTnLst>
                                    <p:set>
                                      <p:cBhvr>
                                        <p:cTn id="7268" dur="1" fill="hold">
                                          <p:stCondLst>
                                            <p:cond delay="0"/>
                                          </p:stCondLst>
                                        </p:cTn>
                                        <p:tgtEl>
                                          <p:spTgt spid="694"/>
                                        </p:tgtEl>
                                        <p:attrNameLst>
                                          <p:attrName>style.visibility</p:attrName>
                                        </p:attrNameLst>
                                      </p:cBhvr>
                                      <p:to>
                                        <p:strVal val="hidden"/>
                                      </p:to>
                                    </p:set>
                                  </p:childTnLst>
                                </p:cTn>
                              </p:par>
                              <p:par>
                                <p:cTn id="7269" presetID="1" presetClass="exit" presetSubtype="0" fill="hold" grpId="4" nodeType="withEffect">
                                  <p:stCondLst>
                                    <p:cond delay="0"/>
                                  </p:stCondLst>
                                  <p:childTnLst>
                                    <p:set>
                                      <p:cBhvr>
                                        <p:cTn id="7270" dur="1" fill="hold">
                                          <p:stCondLst>
                                            <p:cond delay="0"/>
                                          </p:stCondLst>
                                        </p:cTn>
                                        <p:tgtEl>
                                          <p:spTgt spid="695"/>
                                        </p:tgtEl>
                                        <p:attrNameLst>
                                          <p:attrName>style.visibility</p:attrName>
                                        </p:attrNameLst>
                                      </p:cBhvr>
                                      <p:to>
                                        <p:strVal val="hidden"/>
                                      </p:to>
                                    </p:set>
                                  </p:childTnLst>
                                </p:cTn>
                              </p:par>
                              <p:par>
                                <p:cTn id="7271" presetID="1" presetClass="exit" presetSubtype="0" fill="hold" grpId="4" nodeType="withEffect">
                                  <p:stCondLst>
                                    <p:cond delay="0"/>
                                  </p:stCondLst>
                                  <p:childTnLst>
                                    <p:set>
                                      <p:cBhvr>
                                        <p:cTn id="7272" dur="1" fill="hold">
                                          <p:stCondLst>
                                            <p:cond delay="0"/>
                                          </p:stCondLst>
                                        </p:cTn>
                                        <p:tgtEl>
                                          <p:spTgt spid="697"/>
                                        </p:tgtEl>
                                        <p:attrNameLst>
                                          <p:attrName>style.visibility</p:attrName>
                                        </p:attrNameLst>
                                      </p:cBhvr>
                                      <p:to>
                                        <p:strVal val="hidden"/>
                                      </p:to>
                                    </p:set>
                                  </p:childTnLst>
                                </p:cTn>
                              </p:par>
                              <p:par>
                                <p:cTn id="7273" presetID="1" presetClass="exit" presetSubtype="0" fill="hold" grpId="4" nodeType="withEffect">
                                  <p:stCondLst>
                                    <p:cond delay="0"/>
                                  </p:stCondLst>
                                  <p:childTnLst>
                                    <p:set>
                                      <p:cBhvr>
                                        <p:cTn id="7274" dur="1" fill="hold">
                                          <p:stCondLst>
                                            <p:cond delay="0"/>
                                          </p:stCondLst>
                                        </p:cTn>
                                        <p:tgtEl>
                                          <p:spTgt spid="696"/>
                                        </p:tgtEl>
                                        <p:attrNameLst>
                                          <p:attrName>style.visibility</p:attrName>
                                        </p:attrNameLst>
                                      </p:cBhvr>
                                      <p:to>
                                        <p:strVal val="hidden"/>
                                      </p:to>
                                    </p:set>
                                  </p:childTnLst>
                                </p:cTn>
                              </p:par>
                              <p:par>
                                <p:cTn id="7275" presetID="1" presetClass="exit" presetSubtype="0" fill="hold" grpId="4" nodeType="withEffect">
                                  <p:stCondLst>
                                    <p:cond delay="0"/>
                                  </p:stCondLst>
                                  <p:childTnLst>
                                    <p:set>
                                      <p:cBhvr>
                                        <p:cTn id="7276" dur="1" fill="hold">
                                          <p:stCondLst>
                                            <p:cond delay="0"/>
                                          </p:stCondLst>
                                        </p:cTn>
                                        <p:tgtEl>
                                          <p:spTgt spid="699"/>
                                        </p:tgtEl>
                                        <p:attrNameLst>
                                          <p:attrName>style.visibility</p:attrName>
                                        </p:attrNameLst>
                                      </p:cBhvr>
                                      <p:to>
                                        <p:strVal val="hidden"/>
                                      </p:to>
                                    </p:set>
                                  </p:childTnLst>
                                </p:cTn>
                              </p:par>
                              <p:par>
                                <p:cTn id="7277" presetID="1" presetClass="exit" presetSubtype="0" fill="hold" grpId="4" nodeType="withEffect">
                                  <p:stCondLst>
                                    <p:cond delay="0"/>
                                  </p:stCondLst>
                                  <p:childTnLst>
                                    <p:set>
                                      <p:cBhvr>
                                        <p:cTn id="7278" dur="1" fill="hold">
                                          <p:stCondLst>
                                            <p:cond delay="0"/>
                                          </p:stCondLst>
                                        </p:cTn>
                                        <p:tgtEl>
                                          <p:spTgt spid="698"/>
                                        </p:tgtEl>
                                        <p:attrNameLst>
                                          <p:attrName>style.visibility</p:attrName>
                                        </p:attrNameLst>
                                      </p:cBhvr>
                                      <p:to>
                                        <p:strVal val="hidden"/>
                                      </p:to>
                                    </p:set>
                                  </p:childTnLst>
                                </p:cTn>
                              </p:par>
                              <p:par>
                                <p:cTn id="7279" presetID="1" presetClass="exit" presetSubtype="0" fill="hold" grpId="4" nodeType="withEffect">
                                  <p:stCondLst>
                                    <p:cond delay="0"/>
                                  </p:stCondLst>
                                  <p:childTnLst>
                                    <p:set>
                                      <p:cBhvr>
                                        <p:cTn id="7280" dur="1" fill="hold">
                                          <p:stCondLst>
                                            <p:cond delay="0"/>
                                          </p:stCondLst>
                                        </p:cTn>
                                        <p:tgtEl>
                                          <p:spTgt spid="701"/>
                                        </p:tgtEl>
                                        <p:attrNameLst>
                                          <p:attrName>style.visibility</p:attrName>
                                        </p:attrNameLst>
                                      </p:cBhvr>
                                      <p:to>
                                        <p:strVal val="hidden"/>
                                      </p:to>
                                    </p:set>
                                  </p:childTnLst>
                                </p:cTn>
                              </p:par>
                              <p:par>
                                <p:cTn id="7281" presetID="1" presetClass="exit" presetSubtype="0" fill="hold" grpId="4" nodeType="withEffect">
                                  <p:stCondLst>
                                    <p:cond delay="0"/>
                                  </p:stCondLst>
                                  <p:childTnLst>
                                    <p:set>
                                      <p:cBhvr>
                                        <p:cTn id="7282" dur="1" fill="hold">
                                          <p:stCondLst>
                                            <p:cond delay="0"/>
                                          </p:stCondLst>
                                        </p:cTn>
                                        <p:tgtEl>
                                          <p:spTgt spid="700"/>
                                        </p:tgtEl>
                                        <p:attrNameLst>
                                          <p:attrName>style.visibility</p:attrName>
                                        </p:attrNameLst>
                                      </p:cBhvr>
                                      <p:to>
                                        <p:strVal val="hidden"/>
                                      </p:to>
                                    </p:set>
                                  </p:childTnLst>
                                </p:cTn>
                              </p:par>
                              <p:par>
                                <p:cTn id="7283" presetID="1" presetClass="exit" presetSubtype="0" fill="hold" grpId="4" nodeType="withEffect">
                                  <p:stCondLst>
                                    <p:cond delay="0"/>
                                  </p:stCondLst>
                                  <p:childTnLst>
                                    <p:set>
                                      <p:cBhvr>
                                        <p:cTn id="7284" dur="1" fill="hold">
                                          <p:stCondLst>
                                            <p:cond delay="0"/>
                                          </p:stCondLst>
                                        </p:cTn>
                                        <p:tgtEl>
                                          <p:spTgt spid="703"/>
                                        </p:tgtEl>
                                        <p:attrNameLst>
                                          <p:attrName>style.visibility</p:attrName>
                                        </p:attrNameLst>
                                      </p:cBhvr>
                                      <p:to>
                                        <p:strVal val="hidden"/>
                                      </p:to>
                                    </p:set>
                                  </p:childTnLst>
                                </p:cTn>
                              </p:par>
                              <p:par>
                                <p:cTn id="7285" presetID="1" presetClass="exit" presetSubtype="0" fill="hold" grpId="4" nodeType="withEffect">
                                  <p:stCondLst>
                                    <p:cond delay="0"/>
                                  </p:stCondLst>
                                  <p:childTnLst>
                                    <p:set>
                                      <p:cBhvr>
                                        <p:cTn id="7286" dur="1" fill="hold">
                                          <p:stCondLst>
                                            <p:cond delay="0"/>
                                          </p:stCondLst>
                                        </p:cTn>
                                        <p:tgtEl>
                                          <p:spTgt spid="702"/>
                                        </p:tgtEl>
                                        <p:attrNameLst>
                                          <p:attrName>style.visibility</p:attrName>
                                        </p:attrNameLst>
                                      </p:cBhvr>
                                      <p:to>
                                        <p:strVal val="hidden"/>
                                      </p:to>
                                    </p:set>
                                  </p:childTnLst>
                                </p:cTn>
                              </p:par>
                              <p:par>
                                <p:cTn id="7287" presetID="1" presetClass="exit" presetSubtype="0" fill="hold" grpId="4" nodeType="withEffect">
                                  <p:stCondLst>
                                    <p:cond delay="0"/>
                                  </p:stCondLst>
                                  <p:childTnLst>
                                    <p:set>
                                      <p:cBhvr>
                                        <p:cTn id="7288" dur="1" fill="hold">
                                          <p:stCondLst>
                                            <p:cond delay="0"/>
                                          </p:stCondLst>
                                        </p:cTn>
                                        <p:tgtEl>
                                          <p:spTgt spid="705"/>
                                        </p:tgtEl>
                                        <p:attrNameLst>
                                          <p:attrName>style.visibility</p:attrName>
                                        </p:attrNameLst>
                                      </p:cBhvr>
                                      <p:to>
                                        <p:strVal val="hidden"/>
                                      </p:to>
                                    </p:set>
                                  </p:childTnLst>
                                </p:cTn>
                              </p:par>
                              <p:par>
                                <p:cTn id="7289" presetID="1" presetClass="exit" presetSubtype="0" fill="hold" grpId="4" nodeType="withEffect">
                                  <p:stCondLst>
                                    <p:cond delay="0"/>
                                  </p:stCondLst>
                                  <p:childTnLst>
                                    <p:set>
                                      <p:cBhvr>
                                        <p:cTn id="7290" dur="1" fill="hold">
                                          <p:stCondLst>
                                            <p:cond delay="0"/>
                                          </p:stCondLst>
                                        </p:cTn>
                                        <p:tgtEl>
                                          <p:spTgt spid="704"/>
                                        </p:tgtEl>
                                        <p:attrNameLst>
                                          <p:attrName>style.visibility</p:attrName>
                                        </p:attrNameLst>
                                      </p:cBhvr>
                                      <p:to>
                                        <p:strVal val="hidden"/>
                                      </p:to>
                                    </p:set>
                                  </p:childTnLst>
                                </p:cTn>
                              </p:par>
                              <p:par>
                                <p:cTn id="7291" presetID="1" presetClass="exit" presetSubtype="0" fill="hold" grpId="4" nodeType="withEffect">
                                  <p:stCondLst>
                                    <p:cond delay="0"/>
                                  </p:stCondLst>
                                  <p:childTnLst>
                                    <p:set>
                                      <p:cBhvr>
                                        <p:cTn id="7292" dur="1" fill="hold">
                                          <p:stCondLst>
                                            <p:cond delay="0"/>
                                          </p:stCondLst>
                                        </p:cTn>
                                        <p:tgtEl>
                                          <p:spTgt spid="707"/>
                                        </p:tgtEl>
                                        <p:attrNameLst>
                                          <p:attrName>style.visibility</p:attrName>
                                        </p:attrNameLst>
                                      </p:cBhvr>
                                      <p:to>
                                        <p:strVal val="hidden"/>
                                      </p:to>
                                    </p:set>
                                  </p:childTnLst>
                                </p:cTn>
                              </p:par>
                              <p:par>
                                <p:cTn id="7293" presetID="1" presetClass="exit" presetSubtype="0" fill="hold" grpId="4" nodeType="withEffect">
                                  <p:stCondLst>
                                    <p:cond delay="0"/>
                                  </p:stCondLst>
                                  <p:childTnLst>
                                    <p:set>
                                      <p:cBhvr>
                                        <p:cTn id="7294" dur="1" fill="hold">
                                          <p:stCondLst>
                                            <p:cond delay="0"/>
                                          </p:stCondLst>
                                        </p:cTn>
                                        <p:tgtEl>
                                          <p:spTgt spid="706"/>
                                        </p:tgtEl>
                                        <p:attrNameLst>
                                          <p:attrName>style.visibility</p:attrName>
                                        </p:attrNameLst>
                                      </p:cBhvr>
                                      <p:to>
                                        <p:strVal val="hidden"/>
                                      </p:to>
                                    </p:set>
                                  </p:childTnLst>
                                </p:cTn>
                              </p:par>
                              <p:par>
                                <p:cTn id="7295" presetID="1" presetClass="exit" presetSubtype="0" fill="hold" grpId="4" nodeType="withEffect">
                                  <p:stCondLst>
                                    <p:cond delay="0"/>
                                  </p:stCondLst>
                                  <p:childTnLst>
                                    <p:set>
                                      <p:cBhvr>
                                        <p:cTn id="7296" dur="1" fill="hold">
                                          <p:stCondLst>
                                            <p:cond delay="0"/>
                                          </p:stCondLst>
                                        </p:cTn>
                                        <p:tgtEl>
                                          <p:spTgt spid="709"/>
                                        </p:tgtEl>
                                        <p:attrNameLst>
                                          <p:attrName>style.visibility</p:attrName>
                                        </p:attrNameLst>
                                      </p:cBhvr>
                                      <p:to>
                                        <p:strVal val="hidden"/>
                                      </p:to>
                                    </p:set>
                                  </p:childTnLst>
                                </p:cTn>
                              </p:par>
                              <p:par>
                                <p:cTn id="7297" presetID="1" presetClass="exit" presetSubtype="0" fill="hold" grpId="4" nodeType="withEffect">
                                  <p:stCondLst>
                                    <p:cond delay="0"/>
                                  </p:stCondLst>
                                  <p:childTnLst>
                                    <p:set>
                                      <p:cBhvr>
                                        <p:cTn id="7298" dur="1" fill="hold">
                                          <p:stCondLst>
                                            <p:cond delay="0"/>
                                          </p:stCondLst>
                                        </p:cTn>
                                        <p:tgtEl>
                                          <p:spTgt spid="708"/>
                                        </p:tgtEl>
                                        <p:attrNameLst>
                                          <p:attrName>style.visibility</p:attrName>
                                        </p:attrNameLst>
                                      </p:cBhvr>
                                      <p:to>
                                        <p:strVal val="hidden"/>
                                      </p:to>
                                    </p:set>
                                  </p:childTnLst>
                                </p:cTn>
                              </p:par>
                              <p:par>
                                <p:cTn id="7299" presetID="1" presetClass="exit" presetSubtype="0" fill="hold" grpId="4" nodeType="withEffect">
                                  <p:stCondLst>
                                    <p:cond delay="0"/>
                                  </p:stCondLst>
                                  <p:childTnLst>
                                    <p:set>
                                      <p:cBhvr>
                                        <p:cTn id="7300" dur="1" fill="hold">
                                          <p:stCondLst>
                                            <p:cond delay="0"/>
                                          </p:stCondLst>
                                        </p:cTn>
                                        <p:tgtEl>
                                          <p:spTgt spid="711"/>
                                        </p:tgtEl>
                                        <p:attrNameLst>
                                          <p:attrName>style.visibility</p:attrName>
                                        </p:attrNameLst>
                                      </p:cBhvr>
                                      <p:to>
                                        <p:strVal val="hidden"/>
                                      </p:to>
                                    </p:set>
                                  </p:childTnLst>
                                </p:cTn>
                              </p:par>
                              <p:par>
                                <p:cTn id="7301" presetID="1" presetClass="exit" presetSubtype="0" fill="hold" grpId="4" nodeType="withEffect">
                                  <p:stCondLst>
                                    <p:cond delay="0"/>
                                  </p:stCondLst>
                                  <p:childTnLst>
                                    <p:set>
                                      <p:cBhvr>
                                        <p:cTn id="7302" dur="1" fill="hold">
                                          <p:stCondLst>
                                            <p:cond delay="0"/>
                                          </p:stCondLst>
                                        </p:cTn>
                                        <p:tgtEl>
                                          <p:spTgt spid="710"/>
                                        </p:tgtEl>
                                        <p:attrNameLst>
                                          <p:attrName>style.visibility</p:attrName>
                                        </p:attrNameLst>
                                      </p:cBhvr>
                                      <p:to>
                                        <p:strVal val="hidden"/>
                                      </p:to>
                                    </p:set>
                                  </p:childTnLst>
                                </p:cTn>
                              </p:par>
                              <p:par>
                                <p:cTn id="7303" presetID="1" presetClass="exit" presetSubtype="0" fill="hold" grpId="4" nodeType="withEffect">
                                  <p:stCondLst>
                                    <p:cond delay="0"/>
                                  </p:stCondLst>
                                  <p:childTnLst>
                                    <p:set>
                                      <p:cBhvr>
                                        <p:cTn id="7304" dur="1" fill="hold">
                                          <p:stCondLst>
                                            <p:cond delay="0"/>
                                          </p:stCondLst>
                                        </p:cTn>
                                        <p:tgtEl>
                                          <p:spTgt spid="713"/>
                                        </p:tgtEl>
                                        <p:attrNameLst>
                                          <p:attrName>style.visibility</p:attrName>
                                        </p:attrNameLst>
                                      </p:cBhvr>
                                      <p:to>
                                        <p:strVal val="hidden"/>
                                      </p:to>
                                    </p:set>
                                  </p:childTnLst>
                                </p:cTn>
                              </p:par>
                              <p:par>
                                <p:cTn id="7305" presetID="1" presetClass="exit" presetSubtype="0" fill="hold" grpId="4" nodeType="withEffect">
                                  <p:stCondLst>
                                    <p:cond delay="0"/>
                                  </p:stCondLst>
                                  <p:childTnLst>
                                    <p:set>
                                      <p:cBhvr>
                                        <p:cTn id="7306" dur="1" fill="hold">
                                          <p:stCondLst>
                                            <p:cond delay="0"/>
                                          </p:stCondLst>
                                        </p:cTn>
                                        <p:tgtEl>
                                          <p:spTgt spid="712"/>
                                        </p:tgtEl>
                                        <p:attrNameLst>
                                          <p:attrName>style.visibility</p:attrName>
                                        </p:attrNameLst>
                                      </p:cBhvr>
                                      <p:to>
                                        <p:strVal val="hidden"/>
                                      </p:to>
                                    </p:set>
                                  </p:childTnLst>
                                </p:cTn>
                              </p:par>
                              <p:par>
                                <p:cTn id="7307" presetID="1" presetClass="exit" presetSubtype="0" fill="hold" grpId="4" nodeType="withEffect">
                                  <p:stCondLst>
                                    <p:cond delay="0"/>
                                  </p:stCondLst>
                                  <p:childTnLst>
                                    <p:set>
                                      <p:cBhvr>
                                        <p:cTn id="7308" dur="1" fill="hold">
                                          <p:stCondLst>
                                            <p:cond delay="0"/>
                                          </p:stCondLst>
                                        </p:cTn>
                                        <p:tgtEl>
                                          <p:spTgt spid="714"/>
                                        </p:tgtEl>
                                        <p:attrNameLst>
                                          <p:attrName>style.visibility</p:attrName>
                                        </p:attrNameLst>
                                      </p:cBhvr>
                                      <p:to>
                                        <p:strVal val="hidden"/>
                                      </p:to>
                                    </p:set>
                                  </p:childTnLst>
                                </p:cTn>
                              </p:par>
                              <p:par>
                                <p:cTn id="7309" presetID="1" presetClass="exit" presetSubtype="0" fill="hold" grpId="4" nodeType="withEffect">
                                  <p:stCondLst>
                                    <p:cond delay="0"/>
                                  </p:stCondLst>
                                  <p:childTnLst>
                                    <p:set>
                                      <p:cBhvr>
                                        <p:cTn id="7310" dur="1" fill="hold">
                                          <p:stCondLst>
                                            <p:cond delay="0"/>
                                          </p:stCondLst>
                                        </p:cTn>
                                        <p:tgtEl>
                                          <p:spTgt spid="715"/>
                                        </p:tgtEl>
                                        <p:attrNameLst>
                                          <p:attrName>style.visibility</p:attrName>
                                        </p:attrNameLst>
                                      </p:cBhvr>
                                      <p:to>
                                        <p:strVal val="hidden"/>
                                      </p:to>
                                    </p:set>
                                  </p:childTnLst>
                                </p:cTn>
                              </p:par>
                              <p:par>
                                <p:cTn id="7311" presetID="1" presetClass="exit" presetSubtype="0" fill="hold" grpId="4" nodeType="withEffect">
                                  <p:stCondLst>
                                    <p:cond delay="0"/>
                                  </p:stCondLst>
                                  <p:childTnLst>
                                    <p:set>
                                      <p:cBhvr>
                                        <p:cTn id="7312" dur="1" fill="hold">
                                          <p:stCondLst>
                                            <p:cond delay="0"/>
                                          </p:stCondLst>
                                        </p:cTn>
                                        <p:tgtEl>
                                          <p:spTgt spid="717"/>
                                        </p:tgtEl>
                                        <p:attrNameLst>
                                          <p:attrName>style.visibility</p:attrName>
                                        </p:attrNameLst>
                                      </p:cBhvr>
                                      <p:to>
                                        <p:strVal val="hidden"/>
                                      </p:to>
                                    </p:set>
                                  </p:childTnLst>
                                </p:cTn>
                              </p:par>
                              <p:par>
                                <p:cTn id="7313" presetID="1" presetClass="exit" presetSubtype="0" fill="hold" grpId="4" nodeType="withEffect">
                                  <p:stCondLst>
                                    <p:cond delay="0"/>
                                  </p:stCondLst>
                                  <p:childTnLst>
                                    <p:set>
                                      <p:cBhvr>
                                        <p:cTn id="7314" dur="1" fill="hold">
                                          <p:stCondLst>
                                            <p:cond delay="0"/>
                                          </p:stCondLst>
                                        </p:cTn>
                                        <p:tgtEl>
                                          <p:spTgt spid="716"/>
                                        </p:tgtEl>
                                        <p:attrNameLst>
                                          <p:attrName>style.visibility</p:attrName>
                                        </p:attrNameLst>
                                      </p:cBhvr>
                                      <p:to>
                                        <p:strVal val="hidden"/>
                                      </p:to>
                                    </p:set>
                                  </p:childTnLst>
                                </p:cTn>
                              </p:par>
                              <p:par>
                                <p:cTn id="7315" presetID="1" presetClass="exit" presetSubtype="0" fill="hold" grpId="4" nodeType="withEffect">
                                  <p:stCondLst>
                                    <p:cond delay="0"/>
                                  </p:stCondLst>
                                  <p:childTnLst>
                                    <p:set>
                                      <p:cBhvr>
                                        <p:cTn id="7316" dur="1" fill="hold">
                                          <p:stCondLst>
                                            <p:cond delay="0"/>
                                          </p:stCondLst>
                                        </p:cTn>
                                        <p:tgtEl>
                                          <p:spTgt spid="719"/>
                                        </p:tgtEl>
                                        <p:attrNameLst>
                                          <p:attrName>style.visibility</p:attrName>
                                        </p:attrNameLst>
                                      </p:cBhvr>
                                      <p:to>
                                        <p:strVal val="hidden"/>
                                      </p:to>
                                    </p:set>
                                  </p:childTnLst>
                                </p:cTn>
                              </p:par>
                              <p:par>
                                <p:cTn id="7317" presetID="1" presetClass="exit" presetSubtype="0" fill="hold" grpId="4" nodeType="withEffect">
                                  <p:stCondLst>
                                    <p:cond delay="0"/>
                                  </p:stCondLst>
                                  <p:childTnLst>
                                    <p:set>
                                      <p:cBhvr>
                                        <p:cTn id="7318" dur="1" fill="hold">
                                          <p:stCondLst>
                                            <p:cond delay="0"/>
                                          </p:stCondLst>
                                        </p:cTn>
                                        <p:tgtEl>
                                          <p:spTgt spid="718"/>
                                        </p:tgtEl>
                                        <p:attrNameLst>
                                          <p:attrName>style.visibility</p:attrName>
                                        </p:attrNameLst>
                                      </p:cBhvr>
                                      <p:to>
                                        <p:strVal val="hidden"/>
                                      </p:to>
                                    </p:set>
                                  </p:childTnLst>
                                </p:cTn>
                              </p:par>
                              <p:par>
                                <p:cTn id="7319" presetID="1" presetClass="exit" presetSubtype="0" fill="hold" grpId="4" nodeType="withEffect">
                                  <p:stCondLst>
                                    <p:cond delay="0"/>
                                  </p:stCondLst>
                                  <p:childTnLst>
                                    <p:set>
                                      <p:cBhvr>
                                        <p:cTn id="7320" dur="1" fill="hold">
                                          <p:stCondLst>
                                            <p:cond delay="0"/>
                                          </p:stCondLst>
                                        </p:cTn>
                                        <p:tgtEl>
                                          <p:spTgt spid="721"/>
                                        </p:tgtEl>
                                        <p:attrNameLst>
                                          <p:attrName>style.visibility</p:attrName>
                                        </p:attrNameLst>
                                      </p:cBhvr>
                                      <p:to>
                                        <p:strVal val="hidden"/>
                                      </p:to>
                                    </p:set>
                                  </p:childTnLst>
                                </p:cTn>
                              </p:par>
                              <p:par>
                                <p:cTn id="7321" presetID="1" presetClass="exit" presetSubtype="0" fill="hold" grpId="4" nodeType="withEffect">
                                  <p:stCondLst>
                                    <p:cond delay="0"/>
                                  </p:stCondLst>
                                  <p:childTnLst>
                                    <p:set>
                                      <p:cBhvr>
                                        <p:cTn id="7322" dur="1" fill="hold">
                                          <p:stCondLst>
                                            <p:cond delay="0"/>
                                          </p:stCondLst>
                                        </p:cTn>
                                        <p:tgtEl>
                                          <p:spTgt spid="720"/>
                                        </p:tgtEl>
                                        <p:attrNameLst>
                                          <p:attrName>style.visibility</p:attrName>
                                        </p:attrNameLst>
                                      </p:cBhvr>
                                      <p:to>
                                        <p:strVal val="hidden"/>
                                      </p:to>
                                    </p:set>
                                  </p:childTnLst>
                                </p:cTn>
                              </p:par>
                              <p:par>
                                <p:cTn id="7323" presetID="1" presetClass="exit" presetSubtype="0" fill="hold" grpId="4" nodeType="withEffect">
                                  <p:stCondLst>
                                    <p:cond delay="0"/>
                                  </p:stCondLst>
                                  <p:childTnLst>
                                    <p:set>
                                      <p:cBhvr>
                                        <p:cTn id="7324" dur="1" fill="hold">
                                          <p:stCondLst>
                                            <p:cond delay="0"/>
                                          </p:stCondLst>
                                        </p:cTn>
                                        <p:tgtEl>
                                          <p:spTgt spid="723"/>
                                        </p:tgtEl>
                                        <p:attrNameLst>
                                          <p:attrName>style.visibility</p:attrName>
                                        </p:attrNameLst>
                                      </p:cBhvr>
                                      <p:to>
                                        <p:strVal val="hidden"/>
                                      </p:to>
                                    </p:set>
                                  </p:childTnLst>
                                </p:cTn>
                              </p:par>
                              <p:par>
                                <p:cTn id="7325" presetID="1" presetClass="exit" presetSubtype="0" fill="hold" grpId="4" nodeType="withEffect">
                                  <p:stCondLst>
                                    <p:cond delay="0"/>
                                  </p:stCondLst>
                                  <p:childTnLst>
                                    <p:set>
                                      <p:cBhvr>
                                        <p:cTn id="7326" dur="1" fill="hold">
                                          <p:stCondLst>
                                            <p:cond delay="0"/>
                                          </p:stCondLst>
                                        </p:cTn>
                                        <p:tgtEl>
                                          <p:spTgt spid="722"/>
                                        </p:tgtEl>
                                        <p:attrNameLst>
                                          <p:attrName>style.visibility</p:attrName>
                                        </p:attrNameLst>
                                      </p:cBhvr>
                                      <p:to>
                                        <p:strVal val="hidden"/>
                                      </p:to>
                                    </p:set>
                                  </p:childTnLst>
                                </p:cTn>
                              </p:par>
                              <p:par>
                                <p:cTn id="7327" presetID="1" presetClass="exit" presetSubtype="0" fill="hold" grpId="4" nodeType="withEffect">
                                  <p:stCondLst>
                                    <p:cond delay="0"/>
                                  </p:stCondLst>
                                  <p:childTnLst>
                                    <p:set>
                                      <p:cBhvr>
                                        <p:cTn id="7328" dur="1" fill="hold">
                                          <p:stCondLst>
                                            <p:cond delay="0"/>
                                          </p:stCondLst>
                                        </p:cTn>
                                        <p:tgtEl>
                                          <p:spTgt spid="725"/>
                                        </p:tgtEl>
                                        <p:attrNameLst>
                                          <p:attrName>style.visibility</p:attrName>
                                        </p:attrNameLst>
                                      </p:cBhvr>
                                      <p:to>
                                        <p:strVal val="hidden"/>
                                      </p:to>
                                    </p:set>
                                  </p:childTnLst>
                                </p:cTn>
                              </p:par>
                              <p:par>
                                <p:cTn id="7329" presetID="1" presetClass="exit" presetSubtype="0" fill="hold" grpId="4" nodeType="withEffect">
                                  <p:stCondLst>
                                    <p:cond delay="0"/>
                                  </p:stCondLst>
                                  <p:childTnLst>
                                    <p:set>
                                      <p:cBhvr>
                                        <p:cTn id="7330" dur="1" fill="hold">
                                          <p:stCondLst>
                                            <p:cond delay="0"/>
                                          </p:stCondLst>
                                        </p:cTn>
                                        <p:tgtEl>
                                          <p:spTgt spid="724"/>
                                        </p:tgtEl>
                                        <p:attrNameLst>
                                          <p:attrName>style.visibility</p:attrName>
                                        </p:attrNameLst>
                                      </p:cBhvr>
                                      <p:to>
                                        <p:strVal val="hidden"/>
                                      </p:to>
                                    </p:set>
                                  </p:childTnLst>
                                </p:cTn>
                              </p:par>
                              <p:par>
                                <p:cTn id="7331" presetID="1" presetClass="exit" presetSubtype="0" fill="hold" grpId="4" nodeType="withEffect">
                                  <p:stCondLst>
                                    <p:cond delay="0"/>
                                  </p:stCondLst>
                                  <p:childTnLst>
                                    <p:set>
                                      <p:cBhvr>
                                        <p:cTn id="7332" dur="1" fill="hold">
                                          <p:stCondLst>
                                            <p:cond delay="0"/>
                                          </p:stCondLst>
                                        </p:cTn>
                                        <p:tgtEl>
                                          <p:spTgt spid="727"/>
                                        </p:tgtEl>
                                        <p:attrNameLst>
                                          <p:attrName>style.visibility</p:attrName>
                                        </p:attrNameLst>
                                      </p:cBhvr>
                                      <p:to>
                                        <p:strVal val="hidden"/>
                                      </p:to>
                                    </p:set>
                                  </p:childTnLst>
                                </p:cTn>
                              </p:par>
                              <p:par>
                                <p:cTn id="7333" presetID="1" presetClass="exit" presetSubtype="0" fill="hold" grpId="4" nodeType="withEffect">
                                  <p:stCondLst>
                                    <p:cond delay="0"/>
                                  </p:stCondLst>
                                  <p:childTnLst>
                                    <p:set>
                                      <p:cBhvr>
                                        <p:cTn id="7334" dur="1" fill="hold">
                                          <p:stCondLst>
                                            <p:cond delay="0"/>
                                          </p:stCondLst>
                                        </p:cTn>
                                        <p:tgtEl>
                                          <p:spTgt spid="726"/>
                                        </p:tgtEl>
                                        <p:attrNameLst>
                                          <p:attrName>style.visibility</p:attrName>
                                        </p:attrNameLst>
                                      </p:cBhvr>
                                      <p:to>
                                        <p:strVal val="hidden"/>
                                      </p:to>
                                    </p:set>
                                  </p:childTnLst>
                                </p:cTn>
                              </p:par>
                              <p:par>
                                <p:cTn id="7335" presetID="1" presetClass="exit" presetSubtype="0" fill="hold" grpId="4" nodeType="withEffect">
                                  <p:stCondLst>
                                    <p:cond delay="0"/>
                                  </p:stCondLst>
                                  <p:childTnLst>
                                    <p:set>
                                      <p:cBhvr>
                                        <p:cTn id="7336" dur="1" fill="hold">
                                          <p:stCondLst>
                                            <p:cond delay="0"/>
                                          </p:stCondLst>
                                        </p:cTn>
                                        <p:tgtEl>
                                          <p:spTgt spid="729"/>
                                        </p:tgtEl>
                                        <p:attrNameLst>
                                          <p:attrName>style.visibility</p:attrName>
                                        </p:attrNameLst>
                                      </p:cBhvr>
                                      <p:to>
                                        <p:strVal val="hidden"/>
                                      </p:to>
                                    </p:set>
                                  </p:childTnLst>
                                </p:cTn>
                              </p:par>
                              <p:par>
                                <p:cTn id="7337" presetID="1" presetClass="exit" presetSubtype="0" fill="hold" grpId="4" nodeType="withEffect">
                                  <p:stCondLst>
                                    <p:cond delay="0"/>
                                  </p:stCondLst>
                                  <p:childTnLst>
                                    <p:set>
                                      <p:cBhvr>
                                        <p:cTn id="7338" dur="1" fill="hold">
                                          <p:stCondLst>
                                            <p:cond delay="0"/>
                                          </p:stCondLst>
                                        </p:cTn>
                                        <p:tgtEl>
                                          <p:spTgt spid="728"/>
                                        </p:tgtEl>
                                        <p:attrNameLst>
                                          <p:attrName>style.visibility</p:attrName>
                                        </p:attrNameLst>
                                      </p:cBhvr>
                                      <p:to>
                                        <p:strVal val="hidden"/>
                                      </p:to>
                                    </p:set>
                                  </p:childTnLst>
                                </p:cTn>
                              </p:par>
                              <p:par>
                                <p:cTn id="7339" presetID="1" presetClass="exit" presetSubtype="0" fill="hold" grpId="4" nodeType="withEffect">
                                  <p:stCondLst>
                                    <p:cond delay="0"/>
                                  </p:stCondLst>
                                  <p:childTnLst>
                                    <p:set>
                                      <p:cBhvr>
                                        <p:cTn id="7340" dur="1" fill="hold">
                                          <p:stCondLst>
                                            <p:cond delay="0"/>
                                          </p:stCondLst>
                                        </p:cTn>
                                        <p:tgtEl>
                                          <p:spTgt spid="731"/>
                                        </p:tgtEl>
                                        <p:attrNameLst>
                                          <p:attrName>style.visibility</p:attrName>
                                        </p:attrNameLst>
                                      </p:cBhvr>
                                      <p:to>
                                        <p:strVal val="hidden"/>
                                      </p:to>
                                    </p:set>
                                  </p:childTnLst>
                                </p:cTn>
                              </p:par>
                              <p:par>
                                <p:cTn id="7341" presetID="1" presetClass="exit" presetSubtype="0" fill="hold" grpId="4" nodeType="withEffect">
                                  <p:stCondLst>
                                    <p:cond delay="0"/>
                                  </p:stCondLst>
                                  <p:childTnLst>
                                    <p:set>
                                      <p:cBhvr>
                                        <p:cTn id="7342" dur="1" fill="hold">
                                          <p:stCondLst>
                                            <p:cond delay="0"/>
                                          </p:stCondLst>
                                        </p:cTn>
                                        <p:tgtEl>
                                          <p:spTgt spid="730"/>
                                        </p:tgtEl>
                                        <p:attrNameLst>
                                          <p:attrName>style.visibility</p:attrName>
                                        </p:attrNameLst>
                                      </p:cBhvr>
                                      <p:to>
                                        <p:strVal val="hidden"/>
                                      </p:to>
                                    </p:set>
                                  </p:childTnLst>
                                </p:cTn>
                              </p:par>
                              <p:par>
                                <p:cTn id="7343" presetID="1" presetClass="exit" presetSubtype="0" fill="hold" grpId="2" nodeType="withEffect">
                                  <p:stCondLst>
                                    <p:cond delay="0"/>
                                  </p:stCondLst>
                                  <p:childTnLst>
                                    <p:set>
                                      <p:cBhvr>
                                        <p:cTn id="7344" dur="1" fill="hold">
                                          <p:stCondLst>
                                            <p:cond delay="0"/>
                                          </p:stCondLst>
                                        </p:cTn>
                                        <p:tgtEl>
                                          <p:spTgt spid="733"/>
                                        </p:tgtEl>
                                        <p:attrNameLst>
                                          <p:attrName>style.visibility</p:attrName>
                                        </p:attrNameLst>
                                      </p:cBhvr>
                                      <p:to>
                                        <p:strVal val="hidden"/>
                                      </p:to>
                                    </p:set>
                                  </p:childTnLst>
                                </p:cTn>
                              </p:par>
                              <p:par>
                                <p:cTn id="7345" presetID="1" presetClass="exit" presetSubtype="0" fill="hold" grpId="2" nodeType="withEffect">
                                  <p:stCondLst>
                                    <p:cond delay="0"/>
                                  </p:stCondLst>
                                  <p:childTnLst>
                                    <p:set>
                                      <p:cBhvr>
                                        <p:cTn id="7346" dur="1" fill="hold">
                                          <p:stCondLst>
                                            <p:cond delay="0"/>
                                          </p:stCondLst>
                                        </p:cTn>
                                        <p:tgtEl>
                                          <p:spTgt spid="732"/>
                                        </p:tgtEl>
                                        <p:attrNameLst>
                                          <p:attrName>style.visibility</p:attrName>
                                        </p:attrNameLst>
                                      </p:cBhvr>
                                      <p:to>
                                        <p:strVal val="hidden"/>
                                      </p:to>
                                    </p:set>
                                  </p:childTnLst>
                                </p:cTn>
                              </p:par>
                              <p:par>
                                <p:cTn id="7347" presetID="1" presetClass="entr" presetSubtype="0" fill="hold" grpId="2" nodeType="withEffect">
                                  <p:stCondLst>
                                    <p:cond delay="0"/>
                                  </p:stCondLst>
                                  <p:childTnLst>
                                    <p:set>
                                      <p:cBhvr>
                                        <p:cTn id="7348" dur="1" fill="hold">
                                          <p:stCondLst>
                                            <p:cond delay="0"/>
                                          </p:stCondLst>
                                        </p:cTn>
                                        <p:tgtEl>
                                          <p:spTgt spid="633"/>
                                        </p:tgtEl>
                                        <p:attrNameLst>
                                          <p:attrName>style.visibility</p:attrName>
                                        </p:attrNameLst>
                                      </p:cBhvr>
                                      <p:to>
                                        <p:strVal val="visible"/>
                                      </p:to>
                                    </p:set>
                                  </p:childTnLst>
                                </p:cTn>
                              </p:par>
                            </p:childTnLst>
                          </p:cTn>
                        </p:par>
                      </p:childTnLst>
                    </p:cTn>
                  </p:par>
                </p:childTnLst>
              </p:cTn>
              <p:nextCondLst>
                <p:cond evt="onClick" delay="0">
                  <p:tgtEl>
                    <p:spTgt spid="403"/>
                  </p:tgtEl>
                </p:cond>
              </p:nextCondLst>
            </p:seq>
            <p:seq concurrent="1" nextAc="seek">
              <p:cTn id="7349" restart="whenNotActive" fill="hold" evtFilter="cancelBubble" nodeType="interactiveSeq">
                <p:stCondLst>
                  <p:cond evt="onClick" delay="0">
                    <p:tgtEl>
                      <p:spTgt spid="406"/>
                    </p:tgtEl>
                  </p:cond>
                </p:stCondLst>
                <p:endSync evt="end" delay="0">
                  <p:rtn val="all"/>
                </p:endSync>
                <p:childTnLst>
                  <p:par>
                    <p:cTn id="7350" fill="hold">
                      <p:stCondLst>
                        <p:cond delay="0"/>
                      </p:stCondLst>
                      <p:childTnLst>
                        <p:par>
                          <p:cTn id="7351" fill="hold">
                            <p:stCondLst>
                              <p:cond delay="0"/>
                            </p:stCondLst>
                            <p:childTnLst>
                              <p:par>
                                <p:cTn id="7352" presetID="1" presetClass="exit" presetSubtype="0" fill="hold" grpId="4" nodeType="clickEffect">
                                  <p:stCondLst>
                                    <p:cond delay="0"/>
                                  </p:stCondLst>
                                  <p:childTnLst>
                                    <p:set>
                                      <p:cBhvr>
                                        <p:cTn id="7353" dur="1" fill="hold">
                                          <p:stCondLst>
                                            <p:cond delay="0"/>
                                          </p:stCondLst>
                                        </p:cTn>
                                        <p:tgtEl>
                                          <p:spTgt spid="735"/>
                                        </p:tgtEl>
                                        <p:attrNameLst>
                                          <p:attrName>style.visibility</p:attrName>
                                        </p:attrNameLst>
                                      </p:cBhvr>
                                      <p:to>
                                        <p:strVal val="hidden"/>
                                      </p:to>
                                    </p:set>
                                  </p:childTnLst>
                                </p:cTn>
                              </p:par>
                              <p:par>
                                <p:cTn id="7354" presetID="1" presetClass="exit" presetSubtype="0" fill="hold" grpId="4" nodeType="withEffect">
                                  <p:stCondLst>
                                    <p:cond delay="0"/>
                                  </p:stCondLst>
                                  <p:childTnLst>
                                    <p:set>
                                      <p:cBhvr>
                                        <p:cTn id="7355" dur="1" fill="hold">
                                          <p:stCondLst>
                                            <p:cond delay="0"/>
                                          </p:stCondLst>
                                        </p:cTn>
                                        <p:tgtEl>
                                          <p:spTgt spid="736"/>
                                        </p:tgtEl>
                                        <p:attrNameLst>
                                          <p:attrName>style.visibility</p:attrName>
                                        </p:attrNameLst>
                                      </p:cBhvr>
                                      <p:to>
                                        <p:strVal val="hidden"/>
                                      </p:to>
                                    </p:set>
                                  </p:childTnLst>
                                </p:cTn>
                              </p:par>
                              <p:par>
                                <p:cTn id="7356" presetID="1" presetClass="exit" presetSubtype="0" fill="hold" grpId="4" nodeType="withEffect">
                                  <p:stCondLst>
                                    <p:cond delay="0"/>
                                  </p:stCondLst>
                                  <p:childTnLst>
                                    <p:set>
                                      <p:cBhvr>
                                        <p:cTn id="7357" dur="1" fill="hold">
                                          <p:stCondLst>
                                            <p:cond delay="0"/>
                                          </p:stCondLst>
                                        </p:cTn>
                                        <p:tgtEl>
                                          <p:spTgt spid="738"/>
                                        </p:tgtEl>
                                        <p:attrNameLst>
                                          <p:attrName>style.visibility</p:attrName>
                                        </p:attrNameLst>
                                      </p:cBhvr>
                                      <p:to>
                                        <p:strVal val="hidden"/>
                                      </p:to>
                                    </p:set>
                                  </p:childTnLst>
                                </p:cTn>
                              </p:par>
                              <p:par>
                                <p:cTn id="7358" presetID="1" presetClass="exit" presetSubtype="0" fill="hold" grpId="4" nodeType="withEffect">
                                  <p:stCondLst>
                                    <p:cond delay="0"/>
                                  </p:stCondLst>
                                  <p:childTnLst>
                                    <p:set>
                                      <p:cBhvr>
                                        <p:cTn id="7359" dur="1" fill="hold">
                                          <p:stCondLst>
                                            <p:cond delay="0"/>
                                          </p:stCondLst>
                                        </p:cTn>
                                        <p:tgtEl>
                                          <p:spTgt spid="737"/>
                                        </p:tgtEl>
                                        <p:attrNameLst>
                                          <p:attrName>style.visibility</p:attrName>
                                        </p:attrNameLst>
                                      </p:cBhvr>
                                      <p:to>
                                        <p:strVal val="hidden"/>
                                      </p:to>
                                    </p:set>
                                  </p:childTnLst>
                                </p:cTn>
                              </p:par>
                              <p:par>
                                <p:cTn id="7360" presetID="1" presetClass="exit" presetSubtype="0" fill="hold" grpId="4" nodeType="withEffect">
                                  <p:stCondLst>
                                    <p:cond delay="0"/>
                                  </p:stCondLst>
                                  <p:childTnLst>
                                    <p:set>
                                      <p:cBhvr>
                                        <p:cTn id="7361" dur="1" fill="hold">
                                          <p:stCondLst>
                                            <p:cond delay="0"/>
                                          </p:stCondLst>
                                        </p:cTn>
                                        <p:tgtEl>
                                          <p:spTgt spid="740"/>
                                        </p:tgtEl>
                                        <p:attrNameLst>
                                          <p:attrName>style.visibility</p:attrName>
                                        </p:attrNameLst>
                                      </p:cBhvr>
                                      <p:to>
                                        <p:strVal val="hidden"/>
                                      </p:to>
                                    </p:set>
                                  </p:childTnLst>
                                </p:cTn>
                              </p:par>
                              <p:par>
                                <p:cTn id="7362" presetID="1" presetClass="exit" presetSubtype="0" fill="hold" grpId="4" nodeType="withEffect">
                                  <p:stCondLst>
                                    <p:cond delay="0"/>
                                  </p:stCondLst>
                                  <p:childTnLst>
                                    <p:set>
                                      <p:cBhvr>
                                        <p:cTn id="7363" dur="1" fill="hold">
                                          <p:stCondLst>
                                            <p:cond delay="0"/>
                                          </p:stCondLst>
                                        </p:cTn>
                                        <p:tgtEl>
                                          <p:spTgt spid="739"/>
                                        </p:tgtEl>
                                        <p:attrNameLst>
                                          <p:attrName>style.visibility</p:attrName>
                                        </p:attrNameLst>
                                      </p:cBhvr>
                                      <p:to>
                                        <p:strVal val="hidden"/>
                                      </p:to>
                                    </p:set>
                                  </p:childTnLst>
                                </p:cTn>
                              </p:par>
                              <p:par>
                                <p:cTn id="7364" presetID="1" presetClass="exit" presetSubtype="0" fill="hold" grpId="4" nodeType="withEffect">
                                  <p:stCondLst>
                                    <p:cond delay="0"/>
                                  </p:stCondLst>
                                  <p:childTnLst>
                                    <p:set>
                                      <p:cBhvr>
                                        <p:cTn id="7365" dur="1" fill="hold">
                                          <p:stCondLst>
                                            <p:cond delay="0"/>
                                          </p:stCondLst>
                                        </p:cTn>
                                        <p:tgtEl>
                                          <p:spTgt spid="742"/>
                                        </p:tgtEl>
                                        <p:attrNameLst>
                                          <p:attrName>style.visibility</p:attrName>
                                        </p:attrNameLst>
                                      </p:cBhvr>
                                      <p:to>
                                        <p:strVal val="hidden"/>
                                      </p:to>
                                    </p:set>
                                  </p:childTnLst>
                                </p:cTn>
                              </p:par>
                              <p:par>
                                <p:cTn id="7366" presetID="1" presetClass="exit" presetSubtype="0" fill="hold" grpId="4" nodeType="withEffect">
                                  <p:stCondLst>
                                    <p:cond delay="0"/>
                                  </p:stCondLst>
                                  <p:childTnLst>
                                    <p:set>
                                      <p:cBhvr>
                                        <p:cTn id="7367" dur="1" fill="hold">
                                          <p:stCondLst>
                                            <p:cond delay="0"/>
                                          </p:stCondLst>
                                        </p:cTn>
                                        <p:tgtEl>
                                          <p:spTgt spid="741"/>
                                        </p:tgtEl>
                                        <p:attrNameLst>
                                          <p:attrName>style.visibility</p:attrName>
                                        </p:attrNameLst>
                                      </p:cBhvr>
                                      <p:to>
                                        <p:strVal val="hidden"/>
                                      </p:to>
                                    </p:set>
                                  </p:childTnLst>
                                </p:cTn>
                              </p:par>
                              <p:par>
                                <p:cTn id="7368" presetID="1" presetClass="exit" presetSubtype="0" fill="hold" grpId="4" nodeType="withEffect">
                                  <p:stCondLst>
                                    <p:cond delay="0"/>
                                  </p:stCondLst>
                                  <p:childTnLst>
                                    <p:set>
                                      <p:cBhvr>
                                        <p:cTn id="7369" dur="1" fill="hold">
                                          <p:stCondLst>
                                            <p:cond delay="0"/>
                                          </p:stCondLst>
                                        </p:cTn>
                                        <p:tgtEl>
                                          <p:spTgt spid="744"/>
                                        </p:tgtEl>
                                        <p:attrNameLst>
                                          <p:attrName>style.visibility</p:attrName>
                                        </p:attrNameLst>
                                      </p:cBhvr>
                                      <p:to>
                                        <p:strVal val="hidden"/>
                                      </p:to>
                                    </p:set>
                                  </p:childTnLst>
                                </p:cTn>
                              </p:par>
                              <p:par>
                                <p:cTn id="7370" presetID="1" presetClass="exit" presetSubtype="0" fill="hold" grpId="4" nodeType="withEffect">
                                  <p:stCondLst>
                                    <p:cond delay="0"/>
                                  </p:stCondLst>
                                  <p:childTnLst>
                                    <p:set>
                                      <p:cBhvr>
                                        <p:cTn id="7371" dur="1" fill="hold">
                                          <p:stCondLst>
                                            <p:cond delay="0"/>
                                          </p:stCondLst>
                                        </p:cTn>
                                        <p:tgtEl>
                                          <p:spTgt spid="743"/>
                                        </p:tgtEl>
                                        <p:attrNameLst>
                                          <p:attrName>style.visibility</p:attrName>
                                        </p:attrNameLst>
                                      </p:cBhvr>
                                      <p:to>
                                        <p:strVal val="hidden"/>
                                      </p:to>
                                    </p:set>
                                  </p:childTnLst>
                                </p:cTn>
                              </p:par>
                              <p:par>
                                <p:cTn id="7372" presetID="1" presetClass="exit" presetSubtype="0" fill="hold" grpId="4" nodeType="withEffect">
                                  <p:stCondLst>
                                    <p:cond delay="0"/>
                                  </p:stCondLst>
                                  <p:childTnLst>
                                    <p:set>
                                      <p:cBhvr>
                                        <p:cTn id="7373" dur="1" fill="hold">
                                          <p:stCondLst>
                                            <p:cond delay="0"/>
                                          </p:stCondLst>
                                        </p:cTn>
                                        <p:tgtEl>
                                          <p:spTgt spid="746"/>
                                        </p:tgtEl>
                                        <p:attrNameLst>
                                          <p:attrName>style.visibility</p:attrName>
                                        </p:attrNameLst>
                                      </p:cBhvr>
                                      <p:to>
                                        <p:strVal val="hidden"/>
                                      </p:to>
                                    </p:set>
                                  </p:childTnLst>
                                </p:cTn>
                              </p:par>
                              <p:par>
                                <p:cTn id="7374" presetID="1" presetClass="exit" presetSubtype="0" fill="hold" grpId="4" nodeType="withEffect">
                                  <p:stCondLst>
                                    <p:cond delay="0"/>
                                  </p:stCondLst>
                                  <p:childTnLst>
                                    <p:set>
                                      <p:cBhvr>
                                        <p:cTn id="7375" dur="1" fill="hold">
                                          <p:stCondLst>
                                            <p:cond delay="0"/>
                                          </p:stCondLst>
                                        </p:cTn>
                                        <p:tgtEl>
                                          <p:spTgt spid="745"/>
                                        </p:tgtEl>
                                        <p:attrNameLst>
                                          <p:attrName>style.visibility</p:attrName>
                                        </p:attrNameLst>
                                      </p:cBhvr>
                                      <p:to>
                                        <p:strVal val="hidden"/>
                                      </p:to>
                                    </p:set>
                                  </p:childTnLst>
                                </p:cTn>
                              </p:par>
                              <p:par>
                                <p:cTn id="7376" presetID="1" presetClass="exit" presetSubtype="0" fill="hold" grpId="4" nodeType="withEffect">
                                  <p:stCondLst>
                                    <p:cond delay="0"/>
                                  </p:stCondLst>
                                  <p:childTnLst>
                                    <p:set>
                                      <p:cBhvr>
                                        <p:cTn id="7377" dur="1" fill="hold">
                                          <p:stCondLst>
                                            <p:cond delay="0"/>
                                          </p:stCondLst>
                                        </p:cTn>
                                        <p:tgtEl>
                                          <p:spTgt spid="748"/>
                                        </p:tgtEl>
                                        <p:attrNameLst>
                                          <p:attrName>style.visibility</p:attrName>
                                        </p:attrNameLst>
                                      </p:cBhvr>
                                      <p:to>
                                        <p:strVal val="hidden"/>
                                      </p:to>
                                    </p:set>
                                  </p:childTnLst>
                                </p:cTn>
                              </p:par>
                              <p:par>
                                <p:cTn id="7378" presetID="1" presetClass="exit" presetSubtype="0" fill="hold" grpId="4" nodeType="withEffect">
                                  <p:stCondLst>
                                    <p:cond delay="0"/>
                                  </p:stCondLst>
                                  <p:childTnLst>
                                    <p:set>
                                      <p:cBhvr>
                                        <p:cTn id="7379" dur="1" fill="hold">
                                          <p:stCondLst>
                                            <p:cond delay="0"/>
                                          </p:stCondLst>
                                        </p:cTn>
                                        <p:tgtEl>
                                          <p:spTgt spid="747"/>
                                        </p:tgtEl>
                                        <p:attrNameLst>
                                          <p:attrName>style.visibility</p:attrName>
                                        </p:attrNameLst>
                                      </p:cBhvr>
                                      <p:to>
                                        <p:strVal val="hidden"/>
                                      </p:to>
                                    </p:set>
                                  </p:childTnLst>
                                </p:cTn>
                              </p:par>
                              <p:par>
                                <p:cTn id="7380" presetID="1" presetClass="exit" presetSubtype="0" fill="hold" grpId="4" nodeType="withEffect">
                                  <p:stCondLst>
                                    <p:cond delay="0"/>
                                  </p:stCondLst>
                                  <p:childTnLst>
                                    <p:set>
                                      <p:cBhvr>
                                        <p:cTn id="7381" dur="1" fill="hold">
                                          <p:stCondLst>
                                            <p:cond delay="0"/>
                                          </p:stCondLst>
                                        </p:cTn>
                                        <p:tgtEl>
                                          <p:spTgt spid="750"/>
                                        </p:tgtEl>
                                        <p:attrNameLst>
                                          <p:attrName>style.visibility</p:attrName>
                                        </p:attrNameLst>
                                      </p:cBhvr>
                                      <p:to>
                                        <p:strVal val="hidden"/>
                                      </p:to>
                                    </p:set>
                                  </p:childTnLst>
                                </p:cTn>
                              </p:par>
                              <p:par>
                                <p:cTn id="7382" presetID="1" presetClass="exit" presetSubtype="0" fill="hold" grpId="4" nodeType="withEffect">
                                  <p:stCondLst>
                                    <p:cond delay="0"/>
                                  </p:stCondLst>
                                  <p:childTnLst>
                                    <p:set>
                                      <p:cBhvr>
                                        <p:cTn id="7383" dur="1" fill="hold">
                                          <p:stCondLst>
                                            <p:cond delay="0"/>
                                          </p:stCondLst>
                                        </p:cTn>
                                        <p:tgtEl>
                                          <p:spTgt spid="749"/>
                                        </p:tgtEl>
                                        <p:attrNameLst>
                                          <p:attrName>style.visibility</p:attrName>
                                        </p:attrNameLst>
                                      </p:cBhvr>
                                      <p:to>
                                        <p:strVal val="hidden"/>
                                      </p:to>
                                    </p:set>
                                  </p:childTnLst>
                                </p:cTn>
                              </p:par>
                              <p:par>
                                <p:cTn id="7384" presetID="1" presetClass="exit" presetSubtype="0" fill="hold" grpId="4" nodeType="withEffect">
                                  <p:stCondLst>
                                    <p:cond delay="0"/>
                                  </p:stCondLst>
                                  <p:childTnLst>
                                    <p:set>
                                      <p:cBhvr>
                                        <p:cTn id="7385" dur="1" fill="hold">
                                          <p:stCondLst>
                                            <p:cond delay="0"/>
                                          </p:stCondLst>
                                        </p:cTn>
                                        <p:tgtEl>
                                          <p:spTgt spid="752"/>
                                        </p:tgtEl>
                                        <p:attrNameLst>
                                          <p:attrName>style.visibility</p:attrName>
                                        </p:attrNameLst>
                                      </p:cBhvr>
                                      <p:to>
                                        <p:strVal val="hidden"/>
                                      </p:to>
                                    </p:set>
                                  </p:childTnLst>
                                </p:cTn>
                              </p:par>
                              <p:par>
                                <p:cTn id="7386" presetID="1" presetClass="exit" presetSubtype="0" fill="hold" grpId="4" nodeType="withEffect">
                                  <p:stCondLst>
                                    <p:cond delay="0"/>
                                  </p:stCondLst>
                                  <p:childTnLst>
                                    <p:set>
                                      <p:cBhvr>
                                        <p:cTn id="7387" dur="1" fill="hold">
                                          <p:stCondLst>
                                            <p:cond delay="0"/>
                                          </p:stCondLst>
                                        </p:cTn>
                                        <p:tgtEl>
                                          <p:spTgt spid="751"/>
                                        </p:tgtEl>
                                        <p:attrNameLst>
                                          <p:attrName>style.visibility</p:attrName>
                                        </p:attrNameLst>
                                      </p:cBhvr>
                                      <p:to>
                                        <p:strVal val="hidden"/>
                                      </p:to>
                                    </p:set>
                                  </p:childTnLst>
                                </p:cTn>
                              </p:par>
                              <p:par>
                                <p:cTn id="7388" presetID="1" presetClass="exit" presetSubtype="0" fill="hold" grpId="4" nodeType="withEffect">
                                  <p:stCondLst>
                                    <p:cond delay="0"/>
                                  </p:stCondLst>
                                  <p:childTnLst>
                                    <p:set>
                                      <p:cBhvr>
                                        <p:cTn id="7389" dur="1" fill="hold">
                                          <p:stCondLst>
                                            <p:cond delay="0"/>
                                          </p:stCondLst>
                                        </p:cTn>
                                        <p:tgtEl>
                                          <p:spTgt spid="754"/>
                                        </p:tgtEl>
                                        <p:attrNameLst>
                                          <p:attrName>style.visibility</p:attrName>
                                        </p:attrNameLst>
                                      </p:cBhvr>
                                      <p:to>
                                        <p:strVal val="hidden"/>
                                      </p:to>
                                    </p:set>
                                  </p:childTnLst>
                                </p:cTn>
                              </p:par>
                              <p:par>
                                <p:cTn id="7390" presetID="1" presetClass="exit" presetSubtype="0" fill="hold" grpId="4" nodeType="withEffect">
                                  <p:stCondLst>
                                    <p:cond delay="0"/>
                                  </p:stCondLst>
                                  <p:childTnLst>
                                    <p:set>
                                      <p:cBhvr>
                                        <p:cTn id="7391" dur="1" fill="hold">
                                          <p:stCondLst>
                                            <p:cond delay="0"/>
                                          </p:stCondLst>
                                        </p:cTn>
                                        <p:tgtEl>
                                          <p:spTgt spid="753"/>
                                        </p:tgtEl>
                                        <p:attrNameLst>
                                          <p:attrName>style.visibility</p:attrName>
                                        </p:attrNameLst>
                                      </p:cBhvr>
                                      <p:to>
                                        <p:strVal val="hidden"/>
                                      </p:to>
                                    </p:set>
                                  </p:childTnLst>
                                </p:cTn>
                              </p:par>
                              <p:par>
                                <p:cTn id="7392" presetID="1" presetClass="exit" presetSubtype="0" fill="hold" grpId="4" nodeType="withEffect">
                                  <p:stCondLst>
                                    <p:cond delay="0"/>
                                  </p:stCondLst>
                                  <p:childTnLst>
                                    <p:set>
                                      <p:cBhvr>
                                        <p:cTn id="7393" dur="1" fill="hold">
                                          <p:stCondLst>
                                            <p:cond delay="0"/>
                                          </p:stCondLst>
                                        </p:cTn>
                                        <p:tgtEl>
                                          <p:spTgt spid="755"/>
                                        </p:tgtEl>
                                        <p:attrNameLst>
                                          <p:attrName>style.visibility</p:attrName>
                                        </p:attrNameLst>
                                      </p:cBhvr>
                                      <p:to>
                                        <p:strVal val="hidden"/>
                                      </p:to>
                                    </p:set>
                                  </p:childTnLst>
                                </p:cTn>
                              </p:par>
                              <p:par>
                                <p:cTn id="7394" presetID="1" presetClass="exit" presetSubtype="0" fill="hold" grpId="4" nodeType="withEffect">
                                  <p:stCondLst>
                                    <p:cond delay="0"/>
                                  </p:stCondLst>
                                  <p:childTnLst>
                                    <p:set>
                                      <p:cBhvr>
                                        <p:cTn id="7395" dur="1" fill="hold">
                                          <p:stCondLst>
                                            <p:cond delay="0"/>
                                          </p:stCondLst>
                                        </p:cTn>
                                        <p:tgtEl>
                                          <p:spTgt spid="756"/>
                                        </p:tgtEl>
                                        <p:attrNameLst>
                                          <p:attrName>style.visibility</p:attrName>
                                        </p:attrNameLst>
                                      </p:cBhvr>
                                      <p:to>
                                        <p:strVal val="hidden"/>
                                      </p:to>
                                    </p:set>
                                  </p:childTnLst>
                                </p:cTn>
                              </p:par>
                              <p:par>
                                <p:cTn id="7396" presetID="1" presetClass="exit" presetSubtype="0" fill="hold" grpId="4" nodeType="withEffect">
                                  <p:stCondLst>
                                    <p:cond delay="0"/>
                                  </p:stCondLst>
                                  <p:childTnLst>
                                    <p:set>
                                      <p:cBhvr>
                                        <p:cTn id="7397" dur="1" fill="hold">
                                          <p:stCondLst>
                                            <p:cond delay="0"/>
                                          </p:stCondLst>
                                        </p:cTn>
                                        <p:tgtEl>
                                          <p:spTgt spid="758"/>
                                        </p:tgtEl>
                                        <p:attrNameLst>
                                          <p:attrName>style.visibility</p:attrName>
                                        </p:attrNameLst>
                                      </p:cBhvr>
                                      <p:to>
                                        <p:strVal val="hidden"/>
                                      </p:to>
                                    </p:set>
                                  </p:childTnLst>
                                </p:cTn>
                              </p:par>
                              <p:par>
                                <p:cTn id="7398" presetID="1" presetClass="exit" presetSubtype="0" fill="hold" grpId="4" nodeType="withEffect">
                                  <p:stCondLst>
                                    <p:cond delay="0"/>
                                  </p:stCondLst>
                                  <p:childTnLst>
                                    <p:set>
                                      <p:cBhvr>
                                        <p:cTn id="7399" dur="1" fill="hold">
                                          <p:stCondLst>
                                            <p:cond delay="0"/>
                                          </p:stCondLst>
                                        </p:cTn>
                                        <p:tgtEl>
                                          <p:spTgt spid="757"/>
                                        </p:tgtEl>
                                        <p:attrNameLst>
                                          <p:attrName>style.visibility</p:attrName>
                                        </p:attrNameLst>
                                      </p:cBhvr>
                                      <p:to>
                                        <p:strVal val="hidden"/>
                                      </p:to>
                                    </p:set>
                                  </p:childTnLst>
                                </p:cTn>
                              </p:par>
                              <p:par>
                                <p:cTn id="7400" presetID="1" presetClass="exit" presetSubtype="0" fill="hold" grpId="4" nodeType="withEffect">
                                  <p:stCondLst>
                                    <p:cond delay="0"/>
                                  </p:stCondLst>
                                  <p:childTnLst>
                                    <p:set>
                                      <p:cBhvr>
                                        <p:cTn id="7401" dur="1" fill="hold">
                                          <p:stCondLst>
                                            <p:cond delay="0"/>
                                          </p:stCondLst>
                                        </p:cTn>
                                        <p:tgtEl>
                                          <p:spTgt spid="760"/>
                                        </p:tgtEl>
                                        <p:attrNameLst>
                                          <p:attrName>style.visibility</p:attrName>
                                        </p:attrNameLst>
                                      </p:cBhvr>
                                      <p:to>
                                        <p:strVal val="hidden"/>
                                      </p:to>
                                    </p:set>
                                  </p:childTnLst>
                                </p:cTn>
                              </p:par>
                              <p:par>
                                <p:cTn id="7402" presetID="1" presetClass="exit" presetSubtype="0" fill="hold" grpId="4" nodeType="withEffect">
                                  <p:stCondLst>
                                    <p:cond delay="0"/>
                                  </p:stCondLst>
                                  <p:childTnLst>
                                    <p:set>
                                      <p:cBhvr>
                                        <p:cTn id="7403" dur="1" fill="hold">
                                          <p:stCondLst>
                                            <p:cond delay="0"/>
                                          </p:stCondLst>
                                        </p:cTn>
                                        <p:tgtEl>
                                          <p:spTgt spid="759"/>
                                        </p:tgtEl>
                                        <p:attrNameLst>
                                          <p:attrName>style.visibility</p:attrName>
                                        </p:attrNameLst>
                                      </p:cBhvr>
                                      <p:to>
                                        <p:strVal val="hidden"/>
                                      </p:to>
                                    </p:set>
                                  </p:childTnLst>
                                </p:cTn>
                              </p:par>
                              <p:par>
                                <p:cTn id="7404" presetID="1" presetClass="exit" presetSubtype="0" fill="hold" grpId="4" nodeType="withEffect">
                                  <p:stCondLst>
                                    <p:cond delay="0"/>
                                  </p:stCondLst>
                                  <p:childTnLst>
                                    <p:set>
                                      <p:cBhvr>
                                        <p:cTn id="7405" dur="1" fill="hold">
                                          <p:stCondLst>
                                            <p:cond delay="0"/>
                                          </p:stCondLst>
                                        </p:cTn>
                                        <p:tgtEl>
                                          <p:spTgt spid="762"/>
                                        </p:tgtEl>
                                        <p:attrNameLst>
                                          <p:attrName>style.visibility</p:attrName>
                                        </p:attrNameLst>
                                      </p:cBhvr>
                                      <p:to>
                                        <p:strVal val="hidden"/>
                                      </p:to>
                                    </p:set>
                                  </p:childTnLst>
                                </p:cTn>
                              </p:par>
                              <p:par>
                                <p:cTn id="7406" presetID="1" presetClass="exit" presetSubtype="0" fill="hold" grpId="4" nodeType="withEffect">
                                  <p:stCondLst>
                                    <p:cond delay="0"/>
                                  </p:stCondLst>
                                  <p:childTnLst>
                                    <p:set>
                                      <p:cBhvr>
                                        <p:cTn id="7407" dur="1" fill="hold">
                                          <p:stCondLst>
                                            <p:cond delay="0"/>
                                          </p:stCondLst>
                                        </p:cTn>
                                        <p:tgtEl>
                                          <p:spTgt spid="761"/>
                                        </p:tgtEl>
                                        <p:attrNameLst>
                                          <p:attrName>style.visibility</p:attrName>
                                        </p:attrNameLst>
                                      </p:cBhvr>
                                      <p:to>
                                        <p:strVal val="hidden"/>
                                      </p:to>
                                    </p:set>
                                  </p:childTnLst>
                                </p:cTn>
                              </p:par>
                              <p:par>
                                <p:cTn id="7408" presetID="1" presetClass="exit" presetSubtype="0" fill="hold" grpId="4" nodeType="withEffect">
                                  <p:stCondLst>
                                    <p:cond delay="0"/>
                                  </p:stCondLst>
                                  <p:childTnLst>
                                    <p:set>
                                      <p:cBhvr>
                                        <p:cTn id="7409" dur="1" fill="hold">
                                          <p:stCondLst>
                                            <p:cond delay="0"/>
                                          </p:stCondLst>
                                        </p:cTn>
                                        <p:tgtEl>
                                          <p:spTgt spid="764"/>
                                        </p:tgtEl>
                                        <p:attrNameLst>
                                          <p:attrName>style.visibility</p:attrName>
                                        </p:attrNameLst>
                                      </p:cBhvr>
                                      <p:to>
                                        <p:strVal val="hidden"/>
                                      </p:to>
                                    </p:set>
                                  </p:childTnLst>
                                </p:cTn>
                              </p:par>
                              <p:par>
                                <p:cTn id="7410" presetID="1" presetClass="exit" presetSubtype="0" fill="hold" grpId="4" nodeType="withEffect">
                                  <p:stCondLst>
                                    <p:cond delay="0"/>
                                  </p:stCondLst>
                                  <p:childTnLst>
                                    <p:set>
                                      <p:cBhvr>
                                        <p:cTn id="7411" dur="1" fill="hold">
                                          <p:stCondLst>
                                            <p:cond delay="0"/>
                                          </p:stCondLst>
                                        </p:cTn>
                                        <p:tgtEl>
                                          <p:spTgt spid="763"/>
                                        </p:tgtEl>
                                        <p:attrNameLst>
                                          <p:attrName>style.visibility</p:attrName>
                                        </p:attrNameLst>
                                      </p:cBhvr>
                                      <p:to>
                                        <p:strVal val="hidden"/>
                                      </p:to>
                                    </p:set>
                                  </p:childTnLst>
                                </p:cTn>
                              </p:par>
                              <p:par>
                                <p:cTn id="7412" presetID="1" presetClass="exit" presetSubtype="0" fill="hold" grpId="4" nodeType="withEffect">
                                  <p:stCondLst>
                                    <p:cond delay="0"/>
                                  </p:stCondLst>
                                  <p:childTnLst>
                                    <p:set>
                                      <p:cBhvr>
                                        <p:cTn id="7413" dur="1" fill="hold">
                                          <p:stCondLst>
                                            <p:cond delay="0"/>
                                          </p:stCondLst>
                                        </p:cTn>
                                        <p:tgtEl>
                                          <p:spTgt spid="766"/>
                                        </p:tgtEl>
                                        <p:attrNameLst>
                                          <p:attrName>style.visibility</p:attrName>
                                        </p:attrNameLst>
                                      </p:cBhvr>
                                      <p:to>
                                        <p:strVal val="hidden"/>
                                      </p:to>
                                    </p:set>
                                  </p:childTnLst>
                                </p:cTn>
                              </p:par>
                              <p:par>
                                <p:cTn id="7414" presetID="1" presetClass="exit" presetSubtype="0" fill="hold" grpId="4" nodeType="withEffect">
                                  <p:stCondLst>
                                    <p:cond delay="0"/>
                                  </p:stCondLst>
                                  <p:childTnLst>
                                    <p:set>
                                      <p:cBhvr>
                                        <p:cTn id="7415" dur="1" fill="hold">
                                          <p:stCondLst>
                                            <p:cond delay="0"/>
                                          </p:stCondLst>
                                        </p:cTn>
                                        <p:tgtEl>
                                          <p:spTgt spid="765"/>
                                        </p:tgtEl>
                                        <p:attrNameLst>
                                          <p:attrName>style.visibility</p:attrName>
                                        </p:attrNameLst>
                                      </p:cBhvr>
                                      <p:to>
                                        <p:strVal val="hidden"/>
                                      </p:to>
                                    </p:set>
                                  </p:childTnLst>
                                </p:cTn>
                              </p:par>
                              <p:par>
                                <p:cTn id="7416" presetID="1" presetClass="exit" presetSubtype="0" fill="hold" grpId="4" nodeType="withEffect">
                                  <p:stCondLst>
                                    <p:cond delay="0"/>
                                  </p:stCondLst>
                                  <p:childTnLst>
                                    <p:set>
                                      <p:cBhvr>
                                        <p:cTn id="7417" dur="1" fill="hold">
                                          <p:stCondLst>
                                            <p:cond delay="0"/>
                                          </p:stCondLst>
                                        </p:cTn>
                                        <p:tgtEl>
                                          <p:spTgt spid="768"/>
                                        </p:tgtEl>
                                        <p:attrNameLst>
                                          <p:attrName>style.visibility</p:attrName>
                                        </p:attrNameLst>
                                      </p:cBhvr>
                                      <p:to>
                                        <p:strVal val="hidden"/>
                                      </p:to>
                                    </p:set>
                                  </p:childTnLst>
                                </p:cTn>
                              </p:par>
                              <p:par>
                                <p:cTn id="7418" presetID="1" presetClass="exit" presetSubtype="0" fill="hold" grpId="4" nodeType="withEffect">
                                  <p:stCondLst>
                                    <p:cond delay="0"/>
                                  </p:stCondLst>
                                  <p:childTnLst>
                                    <p:set>
                                      <p:cBhvr>
                                        <p:cTn id="7419" dur="1" fill="hold">
                                          <p:stCondLst>
                                            <p:cond delay="0"/>
                                          </p:stCondLst>
                                        </p:cTn>
                                        <p:tgtEl>
                                          <p:spTgt spid="767"/>
                                        </p:tgtEl>
                                        <p:attrNameLst>
                                          <p:attrName>style.visibility</p:attrName>
                                        </p:attrNameLst>
                                      </p:cBhvr>
                                      <p:to>
                                        <p:strVal val="hidden"/>
                                      </p:to>
                                    </p:set>
                                  </p:childTnLst>
                                </p:cTn>
                              </p:par>
                              <p:par>
                                <p:cTn id="7420" presetID="1" presetClass="exit" presetSubtype="0" fill="hold" grpId="4" nodeType="withEffect">
                                  <p:stCondLst>
                                    <p:cond delay="0"/>
                                  </p:stCondLst>
                                  <p:childTnLst>
                                    <p:set>
                                      <p:cBhvr>
                                        <p:cTn id="7421" dur="1" fill="hold">
                                          <p:stCondLst>
                                            <p:cond delay="0"/>
                                          </p:stCondLst>
                                        </p:cTn>
                                        <p:tgtEl>
                                          <p:spTgt spid="770"/>
                                        </p:tgtEl>
                                        <p:attrNameLst>
                                          <p:attrName>style.visibility</p:attrName>
                                        </p:attrNameLst>
                                      </p:cBhvr>
                                      <p:to>
                                        <p:strVal val="hidden"/>
                                      </p:to>
                                    </p:set>
                                  </p:childTnLst>
                                </p:cTn>
                              </p:par>
                              <p:par>
                                <p:cTn id="7422" presetID="1" presetClass="exit" presetSubtype="0" fill="hold" grpId="4" nodeType="withEffect">
                                  <p:stCondLst>
                                    <p:cond delay="0"/>
                                  </p:stCondLst>
                                  <p:childTnLst>
                                    <p:set>
                                      <p:cBhvr>
                                        <p:cTn id="7423" dur="1" fill="hold">
                                          <p:stCondLst>
                                            <p:cond delay="0"/>
                                          </p:stCondLst>
                                        </p:cTn>
                                        <p:tgtEl>
                                          <p:spTgt spid="769"/>
                                        </p:tgtEl>
                                        <p:attrNameLst>
                                          <p:attrName>style.visibility</p:attrName>
                                        </p:attrNameLst>
                                      </p:cBhvr>
                                      <p:to>
                                        <p:strVal val="hidden"/>
                                      </p:to>
                                    </p:set>
                                  </p:childTnLst>
                                </p:cTn>
                              </p:par>
                              <p:par>
                                <p:cTn id="7424" presetID="1" presetClass="exit" presetSubtype="0" fill="hold" grpId="4" nodeType="withEffect">
                                  <p:stCondLst>
                                    <p:cond delay="0"/>
                                  </p:stCondLst>
                                  <p:childTnLst>
                                    <p:set>
                                      <p:cBhvr>
                                        <p:cTn id="7425" dur="1" fill="hold">
                                          <p:stCondLst>
                                            <p:cond delay="0"/>
                                          </p:stCondLst>
                                        </p:cTn>
                                        <p:tgtEl>
                                          <p:spTgt spid="772"/>
                                        </p:tgtEl>
                                        <p:attrNameLst>
                                          <p:attrName>style.visibility</p:attrName>
                                        </p:attrNameLst>
                                      </p:cBhvr>
                                      <p:to>
                                        <p:strVal val="hidden"/>
                                      </p:to>
                                    </p:set>
                                  </p:childTnLst>
                                </p:cTn>
                              </p:par>
                              <p:par>
                                <p:cTn id="7426" presetID="1" presetClass="exit" presetSubtype="0" fill="hold" grpId="4" nodeType="withEffect">
                                  <p:stCondLst>
                                    <p:cond delay="0"/>
                                  </p:stCondLst>
                                  <p:childTnLst>
                                    <p:set>
                                      <p:cBhvr>
                                        <p:cTn id="7427" dur="1" fill="hold">
                                          <p:stCondLst>
                                            <p:cond delay="0"/>
                                          </p:stCondLst>
                                        </p:cTn>
                                        <p:tgtEl>
                                          <p:spTgt spid="771"/>
                                        </p:tgtEl>
                                        <p:attrNameLst>
                                          <p:attrName>style.visibility</p:attrName>
                                        </p:attrNameLst>
                                      </p:cBhvr>
                                      <p:to>
                                        <p:strVal val="hidden"/>
                                      </p:to>
                                    </p:set>
                                  </p:childTnLst>
                                </p:cTn>
                              </p:par>
                              <p:par>
                                <p:cTn id="7428" presetID="1" presetClass="exit" presetSubtype="0" fill="hold" grpId="4" nodeType="withEffect">
                                  <p:stCondLst>
                                    <p:cond delay="0"/>
                                  </p:stCondLst>
                                  <p:childTnLst>
                                    <p:set>
                                      <p:cBhvr>
                                        <p:cTn id="7429" dur="1" fill="hold">
                                          <p:stCondLst>
                                            <p:cond delay="0"/>
                                          </p:stCondLst>
                                        </p:cTn>
                                        <p:tgtEl>
                                          <p:spTgt spid="774"/>
                                        </p:tgtEl>
                                        <p:attrNameLst>
                                          <p:attrName>style.visibility</p:attrName>
                                        </p:attrNameLst>
                                      </p:cBhvr>
                                      <p:to>
                                        <p:strVal val="hidden"/>
                                      </p:to>
                                    </p:set>
                                  </p:childTnLst>
                                </p:cTn>
                              </p:par>
                              <p:par>
                                <p:cTn id="7430" presetID="1" presetClass="exit" presetSubtype="0" fill="hold" grpId="4" nodeType="withEffect">
                                  <p:stCondLst>
                                    <p:cond delay="0"/>
                                  </p:stCondLst>
                                  <p:childTnLst>
                                    <p:set>
                                      <p:cBhvr>
                                        <p:cTn id="7431" dur="1" fill="hold">
                                          <p:stCondLst>
                                            <p:cond delay="0"/>
                                          </p:stCondLst>
                                        </p:cTn>
                                        <p:tgtEl>
                                          <p:spTgt spid="773"/>
                                        </p:tgtEl>
                                        <p:attrNameLst>
                                          <p:attrName>style.visibility</p:attrName>
                                        </p:attrNameLst>
                                      </p:cBhvr>
                                      <p:to>
                                        <p:strVal val="hidden"/>
                                      </p:to>
                                    </p:set>
                                  </p:childTnLst>
                                </p:cTn>
                              </p:par>
                              <p:par>
                                <p:cTn id="7432" presetID="1" presetClass="exit" presetSubtype="0" fill="hold" grpId="4" nodeType="withEffect">
                                  <p:stCondLst>
                                    <p:cond delay="0"/>
                                  </p:stCondLst>
                                  <p:childTnLst>
                                    <p:set>
                                      <p:cBhvr>
                                        <p:cTn id="7433" dur="1" fill="hold">
                                          <p:stCondLst>
                                            <p:cond delay="0"/>
                                          </p:stCondLst>
                                        </p:cTn>
                                        <p:tgtEl>
                                          <p:spTgt spid="775"/>
                                        </p:tgtEl>
                                        <p:attrNameLst>
                                          <p:attrName>style.visibility</p:attrName>
                                        </p:attrNameLst>
                                      </p:cBhvr>
                                      <p:to>
                                        <p:strVal val="hidden"/>
                                      </p:to>
                                    </p:set>
                                  </p:childTnLst>
                                </p:cTn>
                              </p:par>
                              <p:par>
                                <p:cTn id="7434" presetID="1" presetClass="exit" presetSubtype="0" fill="hold" grpId="4" nodeType="withEffect">
                                  <p:stCondLst>
                                    <p:cond delay="0"/>
                                  </p:stCondLst>
                                  <p:childTnLst>
                                    <p:set>
                                      <p:cBhvr>
                                        <p:cTn id="7435" dur="1" fill="hold">
                                          <p:stCondLst>
                                            <p:cond delay="0"/>
                                          </p:stCondLst>
                                        </p:cTn>
                                        <p:tgtEl>
                                          <p:spTgt spid="776"/>
                                        </p:tgtEl>
                                        <p:attrNameLst>
                                          <p:attrName>style.visibility</p:attrName>
                                        </p:attrNameLst>
                                      </p:cBhvr>
                                      <p:to>
                                        <p:strVal val="hidden"/>
                                      </p:to>
                                    </p:set>
                                  </p:childTnLst>
                                </p:cTn>
                              </p:par>
                              <p:par>
                                <p:cTn id="7436" presetID="1" presetClass="exit" presetSubtype="0" fill="hold" grpId="4" nodeType="withEffect">
                                  <p:stCondLst>
                                    <p:cond delay="0"/>
                                  </p:stCondLst>
                                  <p:childTnLst>
                                    <p:set>
                                      <p:cBhvr>
                                        <p:cTn id="7437" dur="1" fill="hold">
                                          <p:stCondLst>
                                            <p:cond delay="0"/>
                                          </p:stCondLst>
                                        </p:cTn>
                                        <p:tgtEl>
                                          <p:spTgt spid="778"/>
                                        </p:tgtEl>
                                        <p:attrNameLst>
                                          <p:attrName>style.visibility</p:attrName>
                                        </p:attrNameLst>
                                      </p:cBhvr>
                                      <p:to>
                                        <p:strVal val="hidden"/>
                                      </p:to>
                                    </p:set>
                                  </p:childTnLst>
                                </p:cTn>
                              </p:par>
                              <p:par>
                                <p:cTn id="7438" presetID="1" presetClass="exit" presetSubtype="0" fill="hold" grpId="4" nodeType="withEffect">
                                  <p:stCondLst>
                                    <p:cond delay="0"/>
                                  </p:stCondLst>
                                  <p:childTnLst>
                                    <p:set>
                                      <p:cBhvr>
                                        <p:cTn id="7439" dur="1" fill="hold">
                                          <p:stCondLst>
                                            <p:cond delay="0"/>
                                          </p:stCondLst>
                                        </p:cTn>
                                        <p:tgtEl>
                                          <p:spTgt spid="777"/>
                                        </p:tgtEl>
                                        <p:attrNameLst>
                                          <p:attrName>style.visibility</p:attrName>
                                        </p:attrNameLst>
                                      </p:cBhvr>
                                      <p:to>
                                        <p:strVal val="hidden"/>
                                      </p:to>
                                    </p:set>
                                  </p:childTnLst>
                                </p:cTn>
                              </p:par>
                              <p:par>
                                <p:cTn id="7440" presetID="1" presetClass="exit" presetSubtype="0" fill="hold" grpId="4" nodeType="withEffect">
                                  <p:stCondLst>
                                    <p:cond delay="0"/>
                                  </p:stCondLst>
                                  <p:childTnLst>
                                    <p:set>
                                      <p:cBhvr>
                                        <p:cTn id="7441" dur="1" fill="hold">
                                          <p:stCondLst>
                                            <p:cond delay="0"/>
                                          </p:stCondLst>
                                        </p:cTn>
                                        <p:tgtEl>
                                          <p:spTgt spid="780"/>
                                        </p:tgtEl>
                                        <p:attrNameLst>
                                          <p:attrName>style.visibility</p:attrName>
                                        </p:attrNameLst>
                                      </p:cBhvr>
                                      <p:to>
                                        <p:strVal val="hidden"/>
                                      </p:to>
                                    </p:set>
                                  </p:childTnLst>
                                </p:cTn>
                              </p:par>
                              <p:par>
                                <p:cTn id="7442" presetID="1" presetClass="exit" presetSubtype="0" fill="hold" grpId="4" nodeType="withEffect">
                                  <p:stCondLst>
                                    <p:cond delay="0"/>
                                  </p:stCondLst>
                                  <p:childTnLst>
                                    <p:set>
                                      <p:cBhvr>
                                        <p:cTn id="7443" dur="1" fill="hold">
                                          <p:stCondLst>
                                            <p:cond delay="0"/>
                                          </p:stCondLst>
                                        </p:cTn>
                                        <p:tgtEl>
                                          <p:spTgt spid="779"/>
                                        </p:tgtEl>
                                        <p:attrNameLst>
                                          <p:attrName>style.visibility</p:attrName>
                                        </p:attrNameLst>
                                      </p:cBhvr>
                                      <p:to>
                                        <p:strVal val="hidden"/>
                                      </p:to>
                                    </p:set>
                                  </p:childTnLst>
                                </p:cTn>
                              </p:par>
                              <p:par>
                                <p:cTn id="7444" presetID="1" presetClass="exit" presetSubtype="0" fill="hold" grpId="4" nodeType="withEffect">
                                  <p:stCondLst>
                                    <p:cond delay="0"/>
                                  </p:stCondLst>
                                  <p:childTnLst>
                                    <p:set>
                                      <p:cBhvr>
                                        <p:cTn id="7445" dur="1" fill="hold">
                                          <p:stCondLst>
                                            <p:cond delay="0"/>
                                          </p:stCondLst>
                                        </p:cTn>
                                        <p:tgtEl>
                                          <p:spTgt spid="782"/>
                                        </p:tgtEl>
                                        <p:attrNameLst>
                                          <p:attrName>style.visibility</p:attrName>
                                        </p:attrNameLst>
                                      </p:cBhvr>
                                      <p:to>
                                        <p:strVal val="hidden"/>
                                      </p:to>
                                    </p:set>
                                  </p:childTnLst>
                                </p:cTn>
                              </p:par>
                              <p:par>
                                <p:cTn id="7446" presetID="1" presetClass="exit" presetSubtype="0" fill="hold" grpId="4" nodeType="withEffect">
                                  <p:stCondLst>
                                    <p:cond delay="0"/>
                                  </p:stCondLst>
                                  <p:childTnLst>
                                    <p:set>
                                      <p:cBhvr>
                                        <p:cTn id="7447" dur="1" fill="hold">
                                          <p:stCondLst>
                                            <p:cond delay="0"/>
                                          </p:stCondLst>
                                        </p:cTn>
                                        <p:tgtEl>
                                          <p:spTgt spid="781"/>
                                        </p:tgtEl>
                                        <p:attrNameLst>
                                          <p:attrName>style.visibility</p:attrName>
                                        </p:attrNameLst>
                                      </p:cBhvr>
                                      <p:to>
                                        <p:strVal val="hidden"/>
                                      </p:to>
                                    </p:set>
                                  </p:childTnLst>
                                </p:cTn>
                              </p:par>
                              <p:par>
                                <p:cTn id="7448" presetID="1" presetClass="exit" presetSubtype="0" fill="hold" grpId="4" nodeType="withEffect">
                                  <p:stCondLst>
                                    <p:cond delay="0"/>
                                  </p:stCondLst>
                                  <p:childTnLst>
                                    <p:set>
                                      <p:cBhvr>
                                        <p:cTn id="7449" dur="1" fill="hold">
                                          <p:stCondLst>
                                            <p:cond delay="0"/>
                                          </p:stCondLst>
                                        </p:cTn>
                                        <p:tgtEl>
                                          <p:spTgt spid="784"/>
                                        </p:tgtEl>
                                        <p:attrNameLst>
                                          <p:attrName>style.visibility</p:attrName>
                                        </p:attrNameLst>
                                      </p:cBhvr>
                                      <p:to>
                                        <p:strVal val="hidden"/>
                                      </p:to>
                                    </p:set>
                                  </p:childTnLst>
                                </p:cTn>
                              </p:par>
                              <p:par>
                                <p:cTn id="7450" presetID="1" presetClass="exit" presetSubtype="0" fill="hold" grpId="4" nodeType="withEffect">
                                  <p:stCondLst>
                                    <p:cond delay="0"/>
                                  </p:stCondLst>
                                  <p:childTnLst>
                                    <p:set>
                                      <p:cBhvr>
                                        <p:cTn id="7451" dur="1" fill="hold">
                                          <p:stCondLst>
                                            <p:cond delay="0"/>
                                          </p:stCondLst>
                                        </p:cTn>
                                        <p:tgtEl>
                                          <p:spTgt spid="783"/>
                                        </p:tgtEl>
                                        <p:attrNameLst>
                                          <p:attrName>style.visibility</p:attrName>
                                        </p:attrNameLst>
                                      </p:cBhvr>
                                      <p:to>
                                        <p:strVal val="hidden"/>
                                      </p:to>
                                    </p:set>
                                  </p:childTnLst>
                                </p:cTn>
                              </p:par>
                              <p:par>
                                <p:cTn id="7452" presetID="1" presetClass="exit" presetSubtype="0" fill="hold" grpId="4" nodeType="withEffect">
                                  <p:stCondLst>
                                    <p:cond delay="0"/>
                                  </p:stCondLst>
                                  <p:childTnLst>
                                    <p:set>
                                      <p:cBhvr>
                                        <p:cTn id="7453" dur="1" fill="hold">
                                          <p:stCondLst>
                                            <p:cond delay="0"/>
                                          </p:stCondLst>
                                        </p:cTn>
                                        <p:tgtEl>
                                          <p:spTgt spid="786"/>
                                        </p:tgtEl>
                                        <p:attrNameLst>
                                          <p:attrName>style.visibility</p:attrName>
                                        </p:attrNameLst>
                                      </p:cBhvr>
                                      <p:to>
                                        <p:strVal val="hidden"/>
                                      </p:to>
                                    </p:set>
                                  </p:childTnLst>
                                </p:cTn>
                              </p:par>
                              <p:par>
                                <p:cTn id="7454" presetID="1" presetClass="exit" presetSubtype="0" fill="hold" grpId="4" nodeType="withEffect">
                                  <p:stCondLst>
                                    <p:cond delay="0"/>
                                  </p:stCondLst>
                                  <p:childTnLst>
                                    <p:set>
                                      <p:cBhvr>
                                        <p:cTn id="7455" dur="1" fill="hold">
                                          <p:stCondLst>
                                            <p:cond delay="0"/>
                                          </p:stCondLst>
                                        </p:cTn>
                                        <p:tgtEl>
                                          <p:spTgt spid="785"/>
                                        </p:tgtEl>
                                        <p:attrNameLst>
                                          <p:attrName>style.visibility</p:attrName>
                                        </p:attrNameLst>
                                      </p:cBhvr>
                                      <p:to>
                                        <p:strVal val="hidden"/>
                                      </p:to>
                                    </p:set>
                                  </p:childTnLst>
                                </p:cTn>
                              </p:par>
                              <p:par>
                                <p:cTn id="7456" presetID="1" presetClass="exit" presetSubtype="0" fill="hold" grpId="4" nodeType="withEffect">
                                  <p:stCondLst>
                                    <p:cond delay="0"/>
                                  </p:stCondLst>
                                  <p:childTnLst>
                                    <p:set>
                                      <p:cBhvr>
                                        <p:cTn id="7457" dur="1" fill="hold">
                                          <p:stCondLst>
                                            <p:cond delay="0"/>
                                          </p:stCondLst>
                                        </p:cTn>
                                        <p:tgtEl>
                                          <p:spTgt spid="788"/>
                                        </p:tgtEl>
                                        <p:attrNameLst>
                                          <p:attrName>style.visibility</p:attrName>
                                        </p:attrNameLst>
                                      </p:cBhvr>
                                      <p:to>
                                        <p:strVal val="hidden"/>
                                      </p:to>
                                    </p:set>
                                  </p:childTnLst>
                                </p:cTn>
                              </p:par>
                              <p:par>
                                <p:cTn id="7458" presetID="1" presetClass="exit" presetSubtype="0" fill="hold" grpId="4" nodeType="withEffect">
                                  <p:stCondLst>
                                    <p:cond delay="0"/>
                                  </p:stCondLst>
                                  <p:childTnLst>
                                    <p:set>
                                      <p:cBhvr>
                                        <p:cTn id="7459" dur="1" fill="hold">
                                          <p:stCondLst>
                                            <p:cond delay="0"/>
                                          </p:stCondLst>
                                        </p:cTn>
                                        <p:tgtEl>
                                          <p:spTgt spid="787"/>
                                        </p:tgtEl>
                                        <p:attrNameLst>
                                          <p:attrName>style.visibility</p:attrName>
                                        </p:attrNameLst>
                                      </p:cBhvr>
                                      <p:to>
                                        <p:strVal val="hidden"/>
                                      </p:to>
                                    </p:set>
                                  </p:childTnLst>
                                </p:cTn>
                              </p:par>
                              <p:par>
                                <p:cTn id="7460" presetID="1" presetClass="exit" presetSubtype="0" fill="hold" grpId="4" nodeType="withEffect">
                                  <p:stCondLst>
                                    <p:cond delay="0"/>
                                  </p:stCondLst>
                                  <p:childTnLst>
                                    <p:set>
                                      <p:cBhvr>
                                        <p:cTn id="7461" dur="1" fill="hold">
                                          <p:stCondLst>
                                            <p:cond delay="0"/>
                                          </p:stCondLst>
                                        </p:cTn>
                                        <p:tgtEl>
                                          <p:spTgt spid="790"/>
                                        </p:tgtEl>
                                        <p:attrNameLst>
                                          <p:attrName>style.visibility</p:attrName>
                                        </p:attrNameLst>
                                      </p:cBhvr>
                                      <p:to>
                                        <p:strVal val="hidden"/>
                                      </p:to>
                                    </p:set>
                                  </p:childTnLst>
                                </p:cTn>
                              </p:par>
                              <p:par>
                                <p:cTn id="7462" presetID="1" presetClass="exit" presetSubtype="0" fill="hold" grpId="4" nodeType="withEffect">
                                  <p:stCondLst>
                                    <p:cond delay="0"/>
                                  </p:stCondLst>
                                  <p:childTnLst>
                                    <p:set>
                                      <p:cBhvr>
                                        <p:cTn id="7463" dur="1" fill="hold">
                                          <p:stCondLst>
                                            <p:cond delay="0"/>
                                          </p:stCondLst>
                                        </p:cTn>
                                        <p:tgtEl>
                                          <p:spTgt spid="789"/>
                                        </p:tgtEl>
                                        <p:attrNameLst>
                                          <p:attrName>style.visibility</p:attrName>
                                        </p:attrNameLst>
                                      </p:cBhvr>
                                      <p:to>
                                        <p:strVal val="hidden"/>
                                      </p:to>
                                    </p:set>
                                  </p:childTnLst>
                                </p:cTn>
                              </p:par>
                              <p:par>
                                <p:cTn id="7464" presetID="1" presetClass="exit" presetSubtype="0" fill="hold" grpId="4" nodeType="withEffect">
                                  <p:stCondLst>
                                    <p:cond delay="0"/>
                                  </p:stCondLst>
                                  <p:childTnLst>
                                    <p:set>
                                      <p:cBhvr>
                                        <p:cTn id="7465" dur="1" fill="hold">
                                          <p:stCondLst>
                                            <p:cond delay="0"/>
                                          </p:stCondLst>
                                        </p:cTn>
                                        <p:tgtEl>
                                          <p:spTgt spid="792"/>
                                        </p:tgtEl>
                                        <p:attrNameLst>
                                          <p:attrName>style.visibility</p:attrName>
                                        </p:attrNameLst>
                                      </p:cBhvr>
                                      <p:to>
                                        <p:strVal val="hidden"/>
                                      </p:to>
                                    </p:set>
                                  </p:childTnLst>
                                </p:cTn>
                              </p:par>
                              <p:par>
                                <p:cTn id="7466" presetID="1" presetClass="exit" presetSubtype="0" fill="hold" grpId="4" nodeType="withEffect">
                                  <p:stCondLst>
                                    <p:cond delay="0"/>
                                  </p:stCondLst>
                                  <p:childTnLst>
                                    <p:set>
                                      <p:cBhvr>
                                        <p:cTn id="7467" dur="1" fill="hold">
                                          <p:stCondLst>
                                            <p:cond delay="0"/>
                                          </p:stCondLst>
                                        </p:cTn>
                                        <p:tgtEl>
                                          <p:spTgt spid="791"/>
                                        </p:tgtEl>
                                        <p:attrNameLst>
                                          <p:attrName>style.visibility</p:attrName>
                                        </p:attrNameLst>
                                      </p:cBhvr>
                                      <p:to>
                                        <p:strVal val="hidden"/>
                                      </p:to>
                                    </p:set>
                                  </p:childTnLst>
                                </p:cTn>
                              </p:par>
                              <p:par>
                                <p:cTn id="7468" presetID="1" presetClass="exit" presetSubtype="0" fill="hold" grpId="4" nodeType="withEffect">
                                  <p:stCondLst>
                                    <p:cond delay="0"/>
                                  </p:stCondLst>
                                  <p:childTnLst>
                                    <p:set>
                                      <p:cBhvr>
                                        <p:cTn id="7469" dur="1" fill="hold">
                                          <p:stCondLst>
                                            <p:cond delay="0"/>
                                          </p:stCondLst>
                                        </p:cTn>
                                        <p:tgtEl>
                                          <p:spTgt spid="794"/>
                                        </p:tgtEl>
                                        <p:attrNameLst>
                                          <p:attrName>style.visibility</p:attrName>
                                        </p:attrNameLst>
                                      </p:cBhvr>
                                      <p:to>
                                        <p:strVal val="hidden"/>
                                      </p:to>
                                    </p:set>
                                  </p:childTnLst>
                                </p:cTn>
                              </p:par>
                              <p:par>
                                <p:cTn id="7470" presetID="1" presetClass="exit" presetSubtype="0" fill="hold" grpId="4" nodeType="withEffect">
                                  <p:stCondLst>
                                    <p:cond delay="0"/>
                                  </p:stCondLst>
                                  <p:childTnLst>
                                    <p:set>
                                      <p:cBhvr>
                                        <p:cTn id="7471" dur="1" fill="hold">
                                          <p:stCondLst>
                                            <p:cond delay="0"/>
                                          </p:stCondLst>
                                        </p:cTn>
                                        <p:tgtEl>
                                          <p:spTgt spid="793"/>
                                        </p:tgtEl>
                                        <p:attrNameLst>
                                          <p:attrName>style.visibility</p:attrName>
                                        </p:attrNameLst>
                                      </p:cBhvr>
                                      <p:to>
                                        <p:strVal val="hidden"/>
                                      </p:to>
                                    </p:set>
                                  </p:childTnLst>
                                </p:cTn>
                              </p:par>
                              <p:par>
                                <p:cTn id="7472" presetID="1" presetClass="exit" presetSubtype="0" fill="hold" grpId="4" nodeType="withEffect">
                                  <p:stCondLst>
                                    <p:cond delay="0"/>
                                  </p:stCondLst>
                                  <p:childTnLst>
                                    <p:set>
                                      <p:cBhvr>
                                        <p:cTn id="7473" dur="1" fill="hold">
                                          <p:stCondLst>
                                            <p:cond delay="0"/>
                                          </p:stCondLst>
                                        </p:cTn>
                                        <p:tgtEl>
                                          <p:spTgt spid="795"/>
                                        </p:tgtEl>
                                        <p:attrNameLst>
                                          <p:attrName>style.visibility</p:attrName>
                                        </p:attrNameLst>
                                      </p:cBhvr>
                                      <p:to>
                                        <p:strVal val="hidden"/>
                                      </p:to>
                                    </p:set>
                                  </p:childTnLst>
                                </p:cTn>
                              </p:par>
                              <p:par>
                                <p:cTn id="7474" presetID="1" presetClass="exit" presetSubtype="0" fill="hold" grpId="4" nodeType="withEffect">
                                  <p:stCondLst>
                                    <p:cond delay="0"/>
                                  </p:stCondLst>
                                  <p:childTnLst>
                                    <p:set>
                                      <p:cBhvr>
                                        <p:cTn id="7475" dur="1" fill="hold">
                                          <p:stCondLst>
                                            <p:cond delay="0"/>
                                          </p:stCondLst>
                                        </p:cTn>
                                        <p:tgtEl>
                                          <p:spTgt spid="796"/>
                                        </p:tgtEl>
                                        <p:attrNameLst>
                                          <p:attrName>style.visibility</p:attrName>
                                        </p:attrNameLst>
                                      </p:cBhvr>
                                      <p:to>
                                        <p:strVal val="hidden"/>
                                      </p:to>
                                    </p:set>
                                  </p:childTnLst>
                                </p:cTn>
                              </p:par>
                              <p:par>
                                <p:cTn id="7476" presetID="1" presetClass="exit" presetSubtype="0" fill="hold" grpId="4" nodeType="withEffect">
                                  <p:stCondLst>
                                    <p:cond delay="0"/>
                                  </p:stCondLst>
                                  <p:childTnLst>
                                    <p:set>
                                      <p:cBhvr>
                                        <p:cTn id="7477" dur="1" fill="hold">
                                          <p:stCondLst>
                                            <p:cond delay="0"/>
                                          </p:stCondLst>
                                        </p:cTn>
                                        <p:tgtEl>
                                          <p:spTgt spid="798"/>
                                        </p:tgtEl>
                                        <p:attrNameLst>
                                          <p:attrName>style.visibility</p:attrName>
                                        </p:attrNameLst>
                                      </p:cBhvr>
                                      <p:to>
                                        <p:strVal val="hidden"/>
                                      </p:to>
                                    </p:set>
                                  </p:childTnLst>
                                </p:cTn>
                              </p:par>
                              <p:par>
                                <p:cTn id="7478" presetID="1" presetClass="exit" presetSubtype="0" fill="hold" grpId="4" nodeType="withEffect">
                                  <p:stCondLst>
                                    <p:cond delay="0"/>
                                  </p:stCondLst>
                                  <p:childTnLst>
                                    <p:set>
                                      <p:cBhvr>
                                        <p:cTn id="7479" dur="1" fill="hold">
                                          <p:stCondLst>
                                            <p:cond delay="0"/>
                                          </p:stCondLst>
                                        </p:cTn>
                                        <p:tgtEl>
                                          <p:spTgt spid="797"/>
                                        </p:tgtEl>
                                        <p:attrNameLst>
                                          <p:attrName>style.visibility</p:attrName>
                                        </p:attrNameLst>
                                      </p:cBhvr>
                                      <p:to>
                                        <p:strVal val="hidden"/>
                                      </p:to>
                                    </p:set>
                                  </p:childTnLst>
                                </p:cTn>
                              </p:par>
                              <p:par>
                                <p:cTn id="7480" presetID="1" presetClass="exit" presetSubtype="0" fill="hold" grpId="4" nodeType="withEffect">
                                  <p:stCondLst>
                                    <p:cond delay="0"/>
                                  </p:stCondLst>
                                  <p:childTnLst>
                                    <p:set>
                                      <p:cBhvr>
                                        <p:cTn id="7481" dur="1" fill="hold">
                                          <p:stCondLst>
                                            <p:cond delay="0"/>
                                          </p:stCondLst>
                                        </p:cTn>
                                        <p:tgtEl>
                                          <p:spTgt spid="800"/>
                                        </p:tgtEl>
                                        <p:attrNameLst>
                                          <p:attrName>style.visibility</p:attrName>
                                        </p:attrNameLst>
                                      </p:cBhvr>
                                      <p:to>
                                        <p:strVal val="hidden"/>
                                      </p:to>
                                    </p:set>
                                  </p:childTnLst>
                                </p:cTn>
                              </p:par>
                              <p:par>
                                <p:cTn id="7482" presetID="1" presetClass="exit" presetSubtype="0" fill="hold" grpId="4" nodeType="withEffect">
                                  <p:stCondLst>
                                    <p:cond delay="0"/>
                                  </p:stCondLst>
                                  <p:childTnLst>
                                    <p:set>
                                      <p:cBhvr>
                                        <p:cTn id="7483" dur="1" fill="hold">
                                          <p:stCondLst>
                                            <p:cond delay="0"/>
                                          </p:stCondLst>
                                        </p:cTn>
                                        <p:tgtEl>
                                          <p:spTgt spid="799"/>
                                        </p:tgtEl>
                                        <p:attrNameLst>
                                          <p:attrName>style.visibility</p:attrName>
                                        </p:attrNameLst>
                                      </p:cBhvr>
                                      <p:to>
                                        <p:strVal val="hidden"/>
                                      </p:to>
                                    </p:set>
                                  </p:childTnLst>
                                </p:cTn>
                              </p:par>
                              <p:par>
                                <p:cTn id="7484" presetID="1" presetClass="exit" presetSubtype="0" fill="hold" grpId="4" nodeType="withEffect">
                                  <p:stCondLst>
                                    <p:cond delay="0"/>
                                  </p:stCondLst>
                                  <p:childTnLst>
                                    <p:set>
                                      <p:cBhvr>
                                        <p:cTn id="7485" dur="1" fill="hold">
                                          <p:stCondLst>
                                            <p:cond delay="0"/>
                                          </p:stCondLst>
                                        </p:cTn>
                                        <p:tgtEl>
                                          <p:spTgt spid="802"/>
                                        </p:tgtEl>
                                        <p:attrNameLst>
                                          <p:attrName>style.visibility</p:attrName>
                                        </p:attrNameLst>
                                      </p:cBhvr>
                                      <p:to>
                                        <p:strVal val="hidden"/>
                                      </p:to>
                                    </p:set>
                                  </p:childTnLst>
                                </p:cTn>
                              </p:par>
                              <p:par>
                                <p:cTn id="7486" presetID="1" presetClass="exit" presetSubtype="0" fill="hold" grpId="4" nodeType="withEffect">
                                  <p:stCondLst>
                                    <p:cond delay="0"/>
                                  </p:stCondLst>
                                  <p:childTnLst>
                                    <p:set>
                                      <p:cBhvr>
                                        <p:cTn id="7487" dur="1" fill="hold">
                                          <p:stCondLst>
                                            <p:cond delay="0"/>
                                          </p:stCondLst>
                                        </p:cTn>
                                        <p:tgtEl>
                                          <p:spTgt spid="801"/>
                                        </p:tgtEl>
                                        <p:attrNameLst>
                                          <p:attrName>style.visibility</p:attrName>
                                        </p:attrNameLst>
                                      </p:cBhvr>
                                      <p:to>
                                        <p:strVal val="hidden"/>
                                      </p:to>
                                    </p:set>
                                  </p:childTnLst>
                                </p:cTn>
                              </p:par>
                              <p:par>
                                <p:cTn id="7488" presetID="1" presetClass="exit" presetSubtype="0" fill="hold" grpId="4" nodeType="withEffect">
                                  <p:stCondLst>
                                    <p:cond delay="0"/>
                                  </p:stCondLst>
                                  <p:childTnLst>
                                    <p:set>
                                      <p:cBhvr>
                                        <p:cTn id="7489" dur="1" fill="hold">
                                          <p:stCondLst>
                                            <p:cond delay="0"/>
                                          </p:stCondLst>
                                        </p:cTn>
                                        <p:tgtEl>
                                          <p:spTgt spid="804"/>
                                        </p:tgtEl>
                                        <p:attrNameLst>
                                          <p:attrName>style.visibility</p:attrName>
                                        </p:attrNameLst>
                                      </p:cBhvr>
                                      <p:to>
                                        <p:strVal val="hidden"/>
                                      </p:to>
                                    </p:set>
                                  </p:childTnLst>
                                </p:cTn>
                              </p:par>
                              <p:par>
                                <p:cTn id="7490" presetID="1" presetClass="exit" presetSubtype="0" fill="hold" grpId="4" nodeType="withEffect">
                                  <p:stCondLst>
                                    <p:cond delay="0"/>
                                  </p:stCondLst>
                                  <p:childTnLst>
                                    <p:set>
                                      <p:cBhvr>
                                        <p:cTn id="7491" dur="1" fill="hold">
                                          <p:stCondLst>
                                            <p:cond delay="0"/>
                                          </p:stCondLst>
                                        </p:cTn>
                                        <p:tgtEl>
                                          <p:spTgt spid="803"/>
                                        </p:tgtEl>
                                        <p:attrNameLst>
                                          <p:attrName>style.visibility</p:attrName>
                                        </p:attrNameLst>
                                      </p:cBhvr>
                                      <p:to>
                                        <p:strVal val="hidden"/>
                                      </p:to>
                                    </p:set>
                                  </p:childTnLst>
                                </p:cTn>
                              </p:par>
                              <p:par>
                                <p:cTn id="7492" presetID="1" presetClass="exit" presetSubtype="0" fill="hold" grpId="4" nodeType="withEffect">
                                  <p:stCondLst>
                                    <p:cond delay="0"/>
                                  </p:stCondLst>
                                  <p:childTnLst>
                                    <p:set>
                                      <p:cBhvr>
                                        <p:cTn id="7493" dur="1" fill="hold">
                                          <p:stCondLst>
                                            <p:cond delay="0"/>
                                          </p:stCondLst>
                                        </p:cTn>
                                        <p:tgtEl>
                                          <p:spTgt spid="806"/>
                                        </p:tgtEl>
                                        <p:attrNameLst>
                                          <p:attrName>style.visibility</p:attrName>
                                        </p:attrNameLst>
                                      </p:cBhvr>
                                      <p:to>
                                        <p:strVal val="hidden"/>
                                      </p:to>
                                    </p:set>
                                  </p:childTnLst>
                                </p:cTn>
                              </p:par>
                              <p:par>
                                <p:cTn id="7494" presetID="1" presetClass="exit" presetSubtype="0" fill="hold" grpId="4" nodeType="withEffect">
                                  <p:stCondLst>
                                    <p:cond delay="0"/>
                                  </p:stCondLst>
                                  <p:childTnLst>
                                    <p:set>
                                      <p:cBhvr>
                                        <p:cTn id="7495" dur="1" fill="hold">
                                          <p:stCondLst>
                                            <p:cond delay="0"/>
                                          </p:stCondLst>
                                        </p:cTn>
                                        <p:tgtEl>
                                          <p:spTgt spid="805"/>
                                        </p:tgtEl>
                                        <p:attrNameLst>
                                          <p:attrName>style.visibility</p:attrName>
                                        </p:attrNameLst>
                                      </p:cBhvr>
                                      <p:to>
                                        <p:strVal val="hidden"/>
                                      </p:to>
                                    </p:set>
                                  </p:childTnLst>
                                </p:cTn>
                              </p:par>
                              <p:par>
                                <p:cTn id="7496" presetID="1" presetClass="exit" presetSubtype="0" fill="hold" grpId="4" nodeType="withEffect">
                                  <p:stCondLst>
                                    <p:cond delay="0"/>
                                  </p:stCondLst>
                                  <p:childTnLst>
                                    <p:set>
                                      <p:cBhvr>
                                        <p:cTn id="7497" dur="1" fill="hold">
                                          <p:stCondLst>
                                            <p:cond delay="0"/>
                                          </p:stCondLst>
                                        </p:cTn>
                                        <p:tgtEl>
                                          <p:spTgt spid="808"/>
                                        </p:tgtEl>
                                        <p:attrNameLst>
                                          <p:attrName>style.visibility</p:attrName>
                                        </p:attrNameLst>
                                      </p:cBhvr>
                                      <p:to>
                                        <p:strVal val="hidden"/>
                                      </p:to>
                                    </p:set>
                                  </p:childTnLst>
                                </p:cTn>
                              </p:par>
                              <p:par>
                                <p:cTn id="7498" presetID="1" presetClass="exit" presetSubtype="0" fill="hold" grpId="4" nodeType="withEffect">
                                  <p:stCondLst>
                                    <p:cond delay="0"/>
                                  </p:stCondLst>
                                  <p:childTnLst>
                                    <p:set>
                                      <p:cBhvr>
                                        <p:cTn id="7499" dur="1" fill="hold">
                                          <p:stCondLst>
                                            <p:cond delay="0"/>
                                          </p:stCondLst>
                                        </p:cTn>
                                        <p:tgtEl>
                                          <p:spTgt spid="807"/>
                                        </p:tgtEl>
                                        <p:attrNameLst>
                                          <p:attrName>style.visibility</p:attrName>
                                        </p:attrNameLst>
                                      </p:cBhvr>
                                      <p:to>
                                        <p:strVal val="hidden"/>
                                      </p:to>
                                    </p:set>
                                  </p:childTnLst>
                                </p:cTn>
                              </p:par>
                              <p:par>
                                <p:cTn id="7500" presetID="1" presetClass="exit" presetSubtype="0" fill="hold" grpId="4" nodeType="withEffect">
                                  <p:stCondLst>
                                    <p:cond delay="0"/>
                                  </p:stCondLst>
                                  <p:childTnLst>
                                    <p:set>
                                      <p:cBhvr>
                                        <p:cTn id="7501" dur="1" fill="hold">
                                          <p:stCondLst>
                                            <p:cond delay="0"/>
                                          </p:stCondLst>
                                        </p:cTn>
                                        <p:tgtEl>
                                          <p:spTgt spid="810"/>
                                        </p:tgtEl>
                                        <p:attrNameLst>
                                          <p:attrName>style.visibility</p:attrName>
                                        </p:attrNameLst>
                                      </p:cBhvr>
                                      <p:to>
                                        <p:strVal val="hidden"/>
                                      </p:to>
                                    </p:set>
                                  </p:childTnLst>
                                </p:cTn>
                              </p:par>
                              <p:par>
                                <p:cTn id="7502" presetID="1" presetClass="exit" presetSubtype="0" fill="hold" grpId="4" nodeType="withEffect">
                                  <p:stCondLst>
                                    <p:cond delay="0"/>
                                  </p:stCondLst>
                                  <p:childTnLst>
                                    <p:set>
                                      <p:cBhvr>
                                        <p:cTn id="7503" dur="1" fill="hold">
                                          <p:stCondLst>
                                            <p:cond delay="0"/>
                                          </p:stCondLst>
                                        </p:cTn>
                                        <p:tgtEl>
                                          <p:spTgt spid="809"/>
                                        </p:tgtEl>
                                        <p:attrNameLst>
                                          <p:attrName>style.visibility</p:attrName>
                                        </p:attrNameLst>
                                      </p:cBhvr>
                                      <p:to>
                                        <p:strVal val="hidden"/>
                                      </p:to>
                                    </p:set>
                                  </p:childTnLst>
                                </p:cTn>
                              </p:par>
                              <p:par>
                                <p:cTn id="7504" presetID="1" presetClass="exit" presetSubtype="0" fill="hold" grpId="4" nodeType="withEffect">
                                  <p:stCondLst>
                                    <p:cond delay="0"/>
                                  </p:stCondLst>
                                  <p:childTnLst>
                                    <p:set>
                                      <p:cBhvr>
                                        <p:cTn id="7505" dur="1" fill="hold">
                                          <p:stCondLst>
                                            <p:cond delay="0"/>
                                          </p:stCondLst>
                                        </p:cTn>
                                        <p:tgtEl>
                                          <p:spTgt spid="812"/>
                                        </p:tgtEl>
                                        <p:attrNameLst>
                                          <p:attrName>style.visibility</p:attrName>
                                        </p:attrNameLst>
                                      </p:cBhvr>
                                      <p:to>
                                        <p:strVal val="hidden"/>
                                      </p:to>
                                    </p:set>
                                  </p:childTnLst>
                                </p:cTn>
                              </p:par>
                              <p:par>
                                <p:cTn id="7506" presetID="1" presetClass="exit" presetSubtype="0" fill="hold" grpId="4" nodeType="withEffect">
                                  <p:stCondLst>
                                    <p:cond delay="0"/>
                                  </p:stCondLst>
                                  <p:childTnLst>
                                    <p:set>
                                      <p:cBhvr>
                                        <p:cTn id="7507" dur="1" fill="hold">
                                          <p:stCondLst>
                                            <p:cond delay="0"/>
                                          </p:stCondLst>
                                        </p:cTn>
                                        <p:tgtEl>
                                          <p:spTgt spid="811"/>
                                        </p:tgtEl>
                                        <p:attrNameLst>
                                          <p:attrName>style.visibility</p:attrName>
                                        </p:attrNameLst>
                                      </p:cBhvr>
                                      <p:to>
                                        <p:strVal val="hidden"/>
                                      </p:to>
                                    </p:set>
                                  </p:childTnLst>
                                </p:cTn>
                              </p:par>
                              <p:par>
                                <p:cTn id="7508" presetID="1" presetClass="exit" presetSubtype="0" fill="hold" grpId="4" nodeType="withEffect">
                                  <p:stCondLst>
                                    <p:cond delay="0"/>
                                  </p:stCondLst>
                                  <p:childTnLst>
                                    <p:set>
                                      <p:cBhvr>
                                        <p:cTn id="7509" dur="1" fill="hold">
                                          <p:stCondLst>
                                            <p:cond delay="0"/>
                                          </p:stCondLst>
                                        </p:cTn>
                                        <p:tgtEl>
                                          <p:spTgt spid="814"/>
                                        </p:tgtEl>
                                        <p:attrNameLst>
                                          <p:attrName>style.visibility</p:attrName>
                                        </p:attrNameLst>
                                      </p:cBhvr>
                                      <p:to>
                                        <p:strVal val="hidden"/>
                                      </p:to>
                                    </p:set>
                                  </p:childTnLst>
                                </p:cTn>
                              </p:par>
                              <p:par>
                                <p:cTn id="7510" presetID="1" presetClass="exit" presetSubtype="0" fill="hold" grpId="4" nodeType="withEffect">
                                  <p:stCondLst>
                                    <p:cond delay="0"/>
                                  </p:stCondLst>
                                  <p:childTnLst>
                                    <p:set>
                                      <p:cBhvr>
                                        <p:cTn id="7511" dur="1" fill="hold">
                                          <p:stCondLst>
                                            <p:cond delay="0"/>
                                          </p:stCondLst>
                                        </p:cTn>
                                        <p:tgtEl>
                                          <p:spTgt spid="813"/>
                                        </p:tgtEl>
                                        <p:attrNameLst>
                                          <p:attrName>style.visibility</p:attrName>
                                        </p:attrNameLst>
                                      </p:cBhvr>
                                      <p:to>
                                        <p:strVal val="hidden"/>
                                      </p:to>
                                    </p:set>
                                  </p:childTnLst>
                                </p:cTn>
                              </p:par>
                              <p:par>
                                <p:cTn id="7512" presetID="1" presetClass="exit" presetSubtype="0" fill="hold" grpId="4" nodeType="withEffect">
                                  <p:stCondLst>
                                    <p:cond delay="0"/>
                                  </p:stCondLst>
                                  <p:childTnLst>
                                    <p:set>
                                      <p:cBhvr>
                                        <p:cTn id="7513" dur="1" fill="hold">
                                          <p:stCondLst>
                                            <p:cond delay="0"/>
                                          </p:stCondLst>
                                        </p:cTn>
                                        <p:tgtEl>
                                          <p:spTgt spid="815"/>
                                        </p:tgtEl>
                                        <p:attrNameLst>
                                          <p:attrName>style.visibility</p:attrName>
                                        </p:attrNameLst>
                                      </p:cBhvr>
                                      <p:to>
                                        <p:strVal val="hidden"/>
                                      </p:to>
                                    </p:set>
                                  </p:childTnLst>
                                </p:cTn>
                              </p:par>
                              <p:par>
                                <p:cTn id="7514" presetID="1" presetClass="exit" presetSubtype="0" fill="hold" grpId="4" nodeType="withEffect">
                                  <p:stCondLst>
                                    <p:cond delay="0"/>
                                  </p:stCondLst>
                                  <p:childTnLst>
                                    <p:set>
                                      <p:cBhvr>
                                        <p:cTn id="7515" dur="1" fill="hold">
                                          <p:stCondLst>
                                            <p:cond delay="0"/>
                                          </p:stCondLst>
                                        </p:cTn>
                                        <p:tgtEl>
                                          <p:spTgt spid="816"/>
                                        </p:tgtEl>
                                        <p:attrNameLst>
                                          <p:attrName>style.visibility</p:attrName>
                                        </p:attrNameLst>
                                      </p:cBhvr>
                                      <p:to>
                                        <p:strVal val="hidden"/>
                                      </p:to>
                                    </p:set>
                                  </p:childTnLst>
                                </p:cTn>
                              </p:par>
                              <p:par>
                                <p:cTn id="7516" presetID="1" presetClass="exit" presetSubtype="0" fill="hold" grpId="4" nodeType="withEffect">
                                  <p:stCondLst>
                                    <p:cond delay="0"/>
                                  </p:stCondLst>
                                  <p:childTnLst>
                                    <p:set>
                                      <p:cBhvr>
                                        <p:cTn id="7517" dur="1" fill="hold">
                                          <p:stCondLst>
                                            <p:cond delay="0"/>
                                          </p:stCondLst>
                                        </p:cTn>
                                        <p:tgtEl>
                                          <p:spTgt spid="818"/>
                                        </p:tgtEl>
                                        <p:attrNameLst>
                                          <p:attrName>style.visibility</p:attrName>
                                        </p:attrNameLst>
                                      </p:cBhvr>
                                      <p:to>
                                        <p:strVal val="hidden"/>
                                      </p:to>
                                    </p:set>
                                  </p:childTnLst>
                                </p:cTn>
                              </p:par>
                              <p:par>
                                <p:cTn id="7518" presetID="1" presetClass="exit" presetSubtype="0" fill="hold" grpId="4" nodeType="withEffect">
                                  <p:stCondLst>
                                    <p:cond delay="0"/>
                                  </p:stCondLst>
                                  <p:childTnLst>
                                    <p:set>
                                      <p:cBhvr>
                                        <p:cTn id="7519" dur="1" fill="hold">
                                          <p:stCondLst>
                                            <p:cond delay="0"/>
                                          </p:stCondLst>
                                        </p:cTn>
                                        <p:tgtEl>
                                          <p:spTgt spid="817"/>
                                        </p:tgtEl>
                                        <p:attrNameLst>
                                          <p:attrName>style.visibility</p:attrName>
                                        </p:attrNameLst>
                                      </p:cBhvr>
                                      <p:to>
                                        <p:strVal val="hidden"/>
                                      </p:to>
                                    </p:set>
                                  </p:childTnLst>
                                </p:cTn>
                              </p:par>
                              <p:par>
                                <p:cTn id="7520" presetID="1" presetClass="exit" presetSubtype="0" fill="hold" grpId="4" nodeType="withEffect">
                                  <p:stCondLst>
                                    <p:cond delay="0"/>
                                  </p:stCondLst>
                                  <p:childTnLst>
                                    <p:set>
                                      <p:cBhvr>
                                        <p:cTn id="7521" dur="1" fill="hold">
                                          <p:stCondLst>
                                            <p:cond delay="0"/>
                                          </p:stCondLst>
                                        </p:cTn>
                                        <p:tgtEl>
                                          <p:spTgt spid="820"/>
                                        </p:tgtEl>
                                        <p:attrNameLst>
                                          <p:attrName>style.visibility</p:attrName>
                                        </p:attrNameLst>
                                      </p:cBhvr>
                                      <p:to>
                                        <p:strVal val="hidden"/>
                                      </p:to>
                                    </p:set>
                                  </p:childTnLst>
                                </p:cTn>
                              </p:par>
                              <p:par>
                                <p:cTn id="7522" presetID="1" presetClass="exit" presetSubtype="0" fill="hold" grpId="4" nodeType="withEffect">
                                  <p:stCondLst>
                                    <p:cond delay="0"/>
                                  </p:stCondLst>
                                  <p:childTnLst>
                                    <p:set>
                                      <p:cBhvr>
                                        <p:cTn id="7523" dur="1" fill="hold">
                                          <p:stCondLst>
                                            <p:cond delay="0"/>
                                          </p:stCondLst>
                                        </p:cTn>
                                        <p:tgtEl>
                                          <p:spTgt spid="819"/>
                                        </p:tgtEl>
                                        <p:attrNameLst>
                                          <p:attrName>style.visibility</p:attrName>
                                        </p:attrNameLst>
                                      </p:cBhvr>
                                      <p:to>
                                        <p:strVal val="hidden"/>
                                      </p:to>
                                    </p:set>
                                  </p:childTnLst>
                                </p:cTn>
                              </p:par>
                              <p:par>
                                <p:cTn id="7524" presetID="1" presetClass="exit" presetSubtype="0" fill="hold" grpId="4" nodeType="withEffect">
                                  <p:stCondLst>
                                    <p:cond delay="0"/>
                                  </p:stCondLst>
                                  <p:childTnLst>
                                    <p:set>
                                      <p:cBhvr>
                                        <p:cTn id="7525" dur="1" fill="hold">
                                          <p:stCondLst>
                                            <p:cond delay="0"/>
                                          </p:stCondLst>
                                        </p:cTn>
                                        <p:tgtEl>
                                          <p:spTgt spid="822"/>
                                        </p:tgtEl>
                                        <p:attrNameLst>
                                          <p:attrName>style.visibility</p:attrName>
                                        </p:attrNameLst>
                                      </p:cBhvr>
                                      <p:to>
                                        <p:strVal val="hidden"/>
                                      </p:to>
                                    </p:set>
                                  </p:childTnLst>
                                </p:cTn>
                              </p:par>
                              <p:par>
                                <p:cTn id="7526" presetID="1" presetClass="exit" presetSubtype="0" fill="hold" grpId="4" nodeType="withEffect">
                                  <p:stCondLst>
                                    <p:cond delay="0"/>
                                  </p:stCondLst>
                                  <p:childTnLst>
                                    <p:set>
                                      <p:cBhvr>
                                        <p:cTn id="7527" dur="1" fill="hold">
                                          <p:stCondLst>
                                            <p:cond delay="0"/>
                                          </p:stCondLst>
                                        </p:cTn>
                                        <p:tgtEl>
                                          <p:spTgt spid="821"/>
                                        </p:tgtEl>
                                        <p:attrNameLst>
                                          <p:attrName>style.visibility</p:attrName>
                                        </p:attrNameLst>
                                      </p:cBhvr>
                                      <p:to>
                                        <p:strVal val="hidden"/>
                                      </p:to>
                                    </p:set>
                                  </p:childTnLst>
                                </p:cTn>
                              </p:par>
                              <p:par>
                                <p:cTn id="7528" presetID="1" presetClass="exit" presetSubtype="0" fill="hold" grpId="4" nodeType="withEffect">
                                  <p:stCondLst>
                                    <p:cond delay="0"/>
                                  </p:stCondLst>
                                  <p:childTnLst>
                                    <p:set>
                                      <p:cBhvr>
                                        <p:cTn id="7529" dur="1" fill="hold">
                                          <p:stCondLst>
                                            <p:cond delay="0"/>
                                          </p:stCondLst>
                                        </p:cTn>
                                        <p:tgtEl>
                                          <p:spTgt spid="824"/>
                                        </p:tgtEl>
                                        <p:attrNameLst>
                                          <p:attrName>style.visibility</p:attrName>
                                        </p:attrNameLst>
                                      </p:cBhvr>
                                      <p:to>
                                        <p:strVal val="hidden"/>
                                      </p:to>
                                    </p:set>
                                  </p:childTnLst>
                                </p:cTn>
                              </p:par>
                              <p:par>
                                <p:cTn id="7530" presetID="1" presetClass="exit" presetSubtype="0" fill="hold" grpId="4" nodeType="withEffect">
                                  <p:stCondLst>
                                    <p:cond delay="0"/>
                                  </p:stCondLst>
                                  <p:childTnLst>
                                    <p:set>
                                      <p:cBhvr>
                                        <p:cTn id="7531" dur="1" fill="hold">
                                          <p:stCondLst>
                                            <p:cond delay="0"/>
                                          </p:stCondLst>
                                        </p:cTn>
                                        <p:tgtEl>
                                          <p:spTgt spid="823"/>
                                        </p:tgtEl>
                                        <p:attrNameLst>
                                          <p:attrName>style.visibility</p:attrName>
                                        </p:attrNameLst>
                                      </p:cBhvr>
                                      <p:to>
                                        <p:strVal val="hidden"/>
                                      </p:to>
                                    </p:set>
                                  </p:childTnLst>
                                </p:cTn>
                              </p:par>
                              <p:par>
                                <p:cTn id="7532" presetID="1" presetClass="exit" presetSubtype="0" fill="hold" grpId="4" nodeType="withEffect">
                                  <p:stCondLst>
                                    <p:cond delay="0"/>
                                  </p:stCondLst>
                                  <p:childTnLst>
                                    <p:set>
                                      <p:cBhvr>
                                        <p:cTn id="7533" dur="1" fill="hold">
                                          <p:stCondLst>
                                            <p:cond delay="0"/>
                                          </p:stCondLst>
                                        </p:cTn>
                                        <p:tgtEl>
                                          <p:spTgt spid="826"/>
                                        </p:tgtEl>
                                        <p:attrNameLst>
                                          <p:attrName>style.visibility</p:attrName>
                                        </p:attrNameLst>
                                      </p:cBhvr>
                                      <p:to>
                                        <p:strVal val="hidden"/>
                                      </p:to>
                                    </p:set>
                                  </p:childTnLst>
                                </p:cTn>
                              </p:par>
                              <p:par>
                                <p:cTn id="7534" presetID="1" presetClass="exit" presetSubtype="0" fill="hold" grpId="4" nodeType="withEffect">
                                  <p:stCondLst>
                                    <p:cond delay="0"/>
                                  </p:stCondLst>
                                  <p:childTnLst>
                                    <p:set>
                                      <p:cBhvr>
                                        <p:cTn id="7535" dur="1" fill="hold">
                                          <p:stCondLst>
                                            <p:cond delay="0"/>
                                          </p:stCondLst>
                                        </p:cTn>
                                        <p:tgtEl>
                                          <p:spTgt spid="825"/>
                                        </p:tgtEl>
                                        <p:attrNameLst>
                                          <p:attrName>style.visibility</p:attrName>
                                        </p:attrNameLst>
                                      </p:cBhvr>
                                      <p:to>
                                        <p:strVal val="hidden"/>
                                      </p:to>
                                    </p:set>
                                  </p:childTnLst>
                                </p:cTn>
                              </p:par>
                              <p:par>
                                <p:cTn id="7536" presetID="1" presetClass="exit" presetSubtype="0" fill="hold" grpId="4" nodeType="withEffect">
                                  <p:stCondLst>
                                    <p:cond delay="0"/>
                                  </p:stCondLst>
                                  <p:childTnLst>
                                    <p:set>
                                      <p:cBhvr>
                                        <p:cTn id="7537" dur="1" fill="hold">
                                          <p:stCondLst>
                                            <p:cond delay="0"/>
                                          </p:stCondLst>
                                        </p:cTn>
                                        <p:tgtEl>
                                          <p:spTgt spid="828"/>
                                        </p:tgtEl>
                                        <p:attrNameLst>
                                          <p:attrName>style.visibility</p:attrName>
                                        </p:attrNameLst>
                                      </p:cBhvr>
                                      <p:to>
                                        <p:strVal val="hidden"/>
                                      </p:to>
                                    </p:set>
                                  </p:childTnLst>
                                </p:cTn>
                              </p:par>
                              <p:par>
                                <p:cTn id="7538" presetID="1" presetClass="exit" presetSubtype="0" fill="hold" grpId="4" nodeType="withEffect">
                                  <p:stCondLst>
                                    <p:cond delay="0"/>
                                  </p:stCondLst>
                                  <p:childTnLst>
                                    <p:set>
                                      <p:cBhvr>
                                        <p:cTn id="7539" dur="1" fill="hold">
                                          <p:stCondLst>
                                            <p:cond delay="0"/>
                                          </p:stCondLst>
                                        </p:cTn>
                                        <p:tgtEl>
                                          <p:spTgt spid="827"/>
                                        </p:tgtEl>
                                        <p:attrNameLst>
                                          <p:attrName>style.visibility</p:attrName>
                                        </p:attrNameLst>
                                      </p:cBhvr>
                                      <p:to>
                                        <p:strVal val="hidden"/>
                                      </p:to>
                                    </p:set>
                                  </p:childTnLst>
                                </p:cTn>
                              </p:par>
                              <p:par>
                                <p:cTn id="7540" presetID="1" presetClass="exit" presetSubtype="0" fill="hold" grpId="4" nodeType="withEffect">
                                  <p:stCondLst>
                                    <p:cond delay="0"/>
                                  </p:stCondLst>
                                  <p:childTnLst>
                                    <p:set>
                                      <p:cBhvr>
                                        <p:cTn id="7541" dur="1" fill="hold">
                                          <p:stCondLst>
                                            <p:cond delay="0"/>
                                          </p:stCondLst>
                                        </p:cTn>
                                        <p:tgtEl>
                                          <p:spTgt spid="830"/>
                                        </p:tgtEl>
                                        <p:attrNameLst>
                                          <p:attrName>style.visibility</p:attrName>
                                        </p:attrNameLst>
                                      </p:cBhvr>
                                      <p:to>
                                        <p:strVal val="hidden"/>
                                      </p:to>
                                    </p:set>
                                  </p:childTnLst>
                                </p:cTn>
                              </p:par>
                              <p:par>
                                <p:cTn id="7542" presetID="1" presetClass="exit" presetSubtype="0" fill="hold" grpId="4" nodeType="withEffect">
                                  <p:stCondLst>
                                    <p:cond delay="0"/>
                                  </p:stCondLst>
                                  <p:childTnLst>
                                    <p:set>
                                      <p:cBhvr>
                                        <p:cTn id="7543" dur="1" fill="hold">
                                          <p:stCondLst>
                                            <p:cond delay="0"/>
                                          </p:stCondLst>
                                        </p:cTn>
                                        <p:tgtEl>
                                          <p:spTgt spid="829"/>
                                        </p:tgtEl>
                                        <p:attrNameLst>
                                          <p:attrName>style.visibility</p:attrName>
                                        </p:attrNameLst>
                                      </p:cBhvr>
                                      <p:to>
                                        <p:strVal val="hidden"/>
                                      </p:to>
                                    </p:set>
                                  </p:childTnLst>
                                </p:cTn>
                              </p:par>
                              <p:par>
                                <p:cTn id="7544" presetID="1" presetClass="exit" presetSubtype="0" fill="hold" grpId="4" nodeType="withEffect">
                                  <p:stCondLst>
                                    <p:cond delay="0"/>
                                  </p:stCondLst>
                                  <p:childTnLst>
                                    <p:set>
                                      <p:cBhvr>
                                        <p:cTn id="7545" dur="1" fill="hold">
                                          <p:stCondLst>
                                            <p:cond delay="0"/>
                                          </p:stCondLst>
                                        </p:cTn>
                                        <p:tgtEl>
                                          <p:spTgt spid="832"/>
                                        </p:tgtEl>
                                        <p:attrNameLst>
                                          <p:attrName>style.visibility</p:attrName>
                                        </p:attrNameLst>
                                      </p:cBhvr>
                                      <p:to>
                                        <p:strVal val="hidden"/>
                                      </p:to>
                                    </p:set>
                                  </p:childTnLst>
                                </p:cTn>
                              </p:par>
                              <p:par>
                                <p:cTn id="7546" presetID="1" presetClass="exit" presetSubtype="0" fill="hold" grpId="4" nodeType="withEffect">
                                  <p:stCondLst>
                                    <p:cond delay="0"/>
                                  </p:stCondLst>
                                  <p:childTnLst>
                                    <p:set>
                                      <p:cBhvr>
                                        <p:cTn id="7547" dur="1" fill="hold">
                                          <p:stCondLst>
                                            <p:cond delay="0"/>
                                          </p:stCondLst>
                                        </p:cTn>
                                        <p:tgtEl>
                                          <p:spTgt spid="831"/>
                                        </p:tgtEl>
                                        <p:attrNameLst>
                                          <p:attrName>style.visibility</p:attrName>
                                        </p:attrNameLst>
                                      </p:cBhvr>
                                      <p:to>
                                        <p:strVal val="hidden"/>
                                      </p:to>
                                    </p:set>
                                  </p:childTnLst>
                                </p:cTn>
                              </p:par>
                              <p:par>
                                <p:cTn id="7548" presetID="1" presetClass="exit" presetSubtype="0" fill="hold" grpId="2" nodeType="withEffect">
                                  <p:stCondLst>
                                    <p:cond delay="0"/>
                                  </p:stCondLst>
                                  <p:childTnLst>
                                    <p:set>
                                      <p:cBhvr>
                                        <p:cTn id="7549" dur="1" fill="hold">
                                          <p:stCondLst>
                                            <p:cond delay="0"/>
                                          </p:stCondLst>
                                        </p:cTn>
                                        <p:tgtEl>
                                          <p:spTgt spid="834"/>
                                        </p:tgtEl>
                                        <p:attrNameLst>
                                          <p:attrName>style.visibility</p:attrName>
                                        </p:attrNameLst>
                                      </p:cBhvr>
                                      <p:to>
                                        <p:strVal val="hidden"/>
                                      </p:to>
                                    </p:set>
                                  </p:childTnLst>
                                </p:cTn>
                              </p:par>
                              <p:par>
                                <p:cTn id="7550" presetID="1" presetClass="exit" presetSubtype="0" fill="hold" grpId="2" nodeType="withEffect">
                                  <p:stCondLst>
                                    <p:cond delay="0"/>
                                  </p:stCondLst>
                                  <p:childTnLst>
                                    <p:set>
                                      <p:cBhvr>
                                        <p:cTn id="7551" dur="1" fill="hold">
                                          <p:stCondLst>
                                            <p:cond delay="0"/>
                                          </p:stCondLst>
                                        </p:cTn>
                                        <p:tgtEl>
                                          <p:spTgt spid="833"/>
                                        </p:tgtEl>
                                        <p:attrNameLst>
                                          <p:attrName>style.visibility</p:attrName>
                                        </p:attrNameLst>
                                      </p:cBhvr>
                                      <p:to>
                                        <p:strVal val="hidden"/>
                                      </p:to>
                                    </p:set>
                                  </p:childTnLst>
                                </p:cTn>
                              </p:par>
                              <p:par>
                                <p:cTn id="7552" presetID="1" presetClass="entr" presetSubtype="0" fill="hold" grpId="2" nodeType="withEffect">
                                  <p:stCondLst>
                                    <p:cond delay="0"/>
                                  </p:stCondLst>
                                  <p:childTnLst>
                                    <p:set>
                                      <p:cBhvr>
                                        <p:cTn id="7553" dur="1" fill="hold">
                                          <p:stCondLst>
                                            <p:cond delay="0"/>
                                          </p:stCondLst>
                                        </p:cTn>
                                        <p:tgtEl>
                                          <p:spTgt spid="734"/>
                                        </p:tgtEl>
                                        <p:attrNameLst>
                                          <p:attrName>style.visibility</p:attrName>
                                        </p:attrNameLst>
                                      </p:cBhvr>
                                      <p:to>
                                        <p:strVal val="visible"/>
                                      </p:to>
                                    </p:set>
                                  </p:childTnLst>
                                </p:cTn>
                              </p:par>
                            </p:childTnLst>
                          </p:cTn>
                        </p:par>
                      </p:childTnLst>
                    </p:cTn>
                  </p:par>
                </p:childTnLst>
              </p:cTn>
              <p:nextCondLst>
                <p:cond evt="onClick" delay="0">
                  <p:tgtEl>
                    <p:spTgt spid="406"/>
                  </p:tgtEl>
                </p:cond>
              </p:nextCondLst>
            </p:seq>
            <p:seq concurrent="1" nextAc="seek">
              <p:cTn id="7554" restart="whenNotActive" fill="hold" evtFilter="cancelBubble" nodeType="interactiveSeq">
                <p:stCondLst>
                  <p:cond evt="onClick" delay="0">
                    <p:tgtEl>
                      <p:spTgt spid="407"/>
                    </p:tgtEl>
                  </p:cond>
                </p:stCondLst>
                <p:endSync evt="end" delay="0">
                  <p:rtn val="all"/>
                </p:endSync>
                <p:childTnLst>
                  <p:par>
                    <p:cTn id="7555" fill="hold">
                      <p:stCondLst>
                        <p:cond delay="0"/>
                      </p:stCondLst>
                      <p:childTnLst>
                        <p:par>
                          <p:cTn id="7556" fill="hold">
                            <p:stCondLst>
                              <p:cond delay="0"/>
                            </p:stCondLst>
                            <p:childTnLst>
                              <p:par>
                                <p:cTn id="7557" presetID="1" presetClass="exit" presetSubtype="0" fill="hold" grpId="4" nodeType="clickEffect">
                                  <p:stCondLst>
                                    <p:cond delay="0"/>
                                  </p:stCondLst>
                                  <p:childTnLst>
                                    <p:set>
                                      <p:cBhvr>
                                        <p:cTn id="7558" dur="1" fill="hold">
                                          <p:stCondLst>
                                            <p:cond delay="0"/>
                                          </p:stCondLst>
                                        </p:cTn>
                                        <p:tgtEl>
                                          <p:spTgt spid="836"/>
                                        </p:tgtEl>
                                        <p:attrNameLst>
                                          <p:attrName>style.visibility</p:attrName>
                                        </p:attrNameLst>
                                      </p:cBhvr>
                                      <p:to>
                                        <p:strVal val="hidden"/>
                                      </p:to>
                                    </p:set>
                                  </p:childTnLst>
                                </p:cTn>
                              </p:par>
                              <p:par>
                                <p:cTn id="7559" presetID="1" presetClass="exit" presetSubtype="0" fill="hold" grpId="4" nodeType="withEffect">
                                  <p:stCondLst>
                                    <p:cond delay="0"/>
                                  </p:stCondLst>
                                  <p:childTnLst>
                                    <p:set>
                                      <p:cBhvr>
                                        <p:cTn id="7560" dur="1" fill="hold">
                                          <p:stCondLst>
                                            <p:cond delay="0"/>
                                          </p:stCondLst>
                                        </p:cTn>
                                        <p:tgtEl>
                                          <p:spTgt spid="837"/>
                                        </p:tgtEl>
                                        <p:attrNameLst>
                                          <p:attrName>style.visibility</p:attrName>
                                        </p:attrNameLst>
                                      </p:cBhvr>
                                      <p:to>
                                        <p:strVal val="hidden"/>
                                      </p:to>
                                    </p:set>
                                  </p:childTnLst>
                                </p:cTn>
                              </p:par>
                              <p:par>
                                <p:cTn id="7561" presetID="1" presetClass="exit" presetSubtype="0" fill="hold" grpId="4" nodeType="withEffect">
                                  <p:stCondLst>
                                    <p:cond delay="0"/>
                                  </p:stCondLst>
                                  <p:childTnLst>
                                    <p:set>
                                      <p:cBhvr>
                                        <p:cTn id="7562" dur="1" fill="hold">
                                          <p:stCondLst>
                                            <p:cond delay="0"/>
                                          </p:stCondLst>
                                        </p:cTn>
                                        <p:tgtEl>
                                          <p:spTgt spid="839"/>
                                        </p:tgtEl>
                                        <p:attrNameLst>
                                          <p:attrName>style.visibility</p:attrName>
                                        </p:attrNameLst>
                                      </p:cBhvr>
                                      <p:to>
                                        <p:strVal val="hidden"/>
                                      </p:to>
                                    </p:set>
                                  </p:childTnLst>
                                </p:cTn>
                              </p:par>
                              <p:par>
                                <p:cTn id="7563" presetID="1" presetClass="exit" presetSubtype="0" fill="hold" grpId="4" nodeType="withEffect">
                                  <p:stCondLst>
                                    <p:cond delay="0"/>
                                  </p:stCondLst>
                                  <p:childTnLst>
                                    <p:set>
                                      <p:cBhvr>
                                        <p:cTn id="7564" dur="1" fill="hold">
                                          <p:stCondLst>
                                            <p:cond delay="0"/>
                                          </p:stCondLst>
                                        </p:cTn>
                                        <p:tgtEl>
                                          <p:spTgt spid="838"/>
                                        </p:tgtEl>
                                        <p:attrNameLst>
                                          <p:attrName>style.visibility</p:attrName>
                                        </p:attrNameLst>
                                      </p:cBhvr>
                                      <p:to>
                                        <p:strVal val="hidden"/>
                                      </p:to>
                                    </p:set>
                                  </p:childTnLst>
                                </p:cTn>
                              </p:par>
                              <p:par>
                                <p:cTn id="7565" presetID="1" presetClass="exit" presetSubtype="0" fill="hold" grpId="4" nodeType="withEffect">
                                  <p:stCondLst>
                                    <p:cond delay="0"/>
                                  </p:stCondLst>
                                  <p:childTnLst>
                                    <p:set>
                                      <p:cBhvr>
                                        <p:cTn id="7566" dur="1" fill="hold">
                                          <p:stCondLst>
                                            <p:cond delay="0"/>
                                          </p:stCondLst>
                                        </p:cTn>
                                        <p:tgtEl>
                                          <p:spTgt spid="841"/>
                                        </p:tgtEl>
                                        <p:attrNameLst>
                                          <p:attrName>style.visibility</p:attrName>
                                        </p:attrNameLst>
                                      </p:cBhvr>
                                      <p:to>
                                        <p:strVal val="hidden"/>
                                      </p:to>
                                    </p:set>
                                  </p:childTnLst>
                                </p:cTn>
                              </p:par>
                              <p:par>
                                <p:cTn id="7567" presetID="1" presetClass="exit" presetSubtype="0" fill="hold" grpId="4" nodeType="withEffect">
                                  <p:stCondLst>
                                    <p:cond delay="0"/>
                                  </p:stCondLst>
                                  <p:childTnLst>
                                    <p:set>
                                      <p:cBhvr>
                                        <p:cTn id="7568" dur="1" fill="hold">
                                          <p:stCondLst>
                                            <p:cond delay="0"/>
                                          </p:stCondLst>
                                        </p:cTn>
                                        <p:tgtEl>
                                          <p:spTgt spid="840"/>
                                        </p:tgtEl>
                                        <p:attrNameLst>
                                          <p:attrName>style.visibility</p:attrName>
                                        </p:attrNameLst>
                                      </p:cBhvr>
                                      <p:to>
                                        <p:strVal val="hidden"/>
                                      </p:to>
                                    </p:set>
                                  </p:childTnLst>
                                </p:cTn>
                              </p:par>
                              <p:par>
                                <p:cTn id="7569" presetID="1" presetClass="exit" presetSubtype="0" fill="hold" grpId="4" nodeType="withEffect">
                                  <p:stCondLst>
                                    <p:cond delay="0"/>
                                  </p:stCondLst>
                                  <p:childTnLst>
                                    <p:set>
                                      <p:cBhvr>
                                        <p:cTn id="7570" dur="1" fill="hold">
                                          <p:stCondLst>
                                            <p:cond delay="0"/>
                                          </p:stCondLst>
                                        </p:cTn>
                                        <p:tgtEl>
                                          <p:spTgt spid="843"/>
                                        </p:tgtEl>
                                        <p:attrNameLst>
                                          <p:attrName>style.visibility</p:attrName>
                                        </p:attrNameLst>
                                      </p:cBhvr>
                                      <p:to>
                                        <p:strVal val="hidden"/>
                                      </p:to>
                                    </p:set>
                                  </p:childTnLst>
                                </p:cTn>
                              </p:par>
                              <p:par>
                                <p:cTn id="7571" presetID="1" presetClass="exit" presetSubtype="0" fill="hold" grpId="4" nodeType="withEffect">
                                  <p:stCondLst>
                                    <p:cond delay="0"/>
                                  </p:stCondLst>
                                  <p:childTnLst>
                                    <p:set>
                                      <p:cBhvr>
                                        <p:cTn id="7572" dur="1" fill="hold">
                                          <p:stCondLst>
                                            <p:cond delay="0"/>
                                          </p:stCondLst>
                                        </p:cTn>
                                        <p:tgtEl>
                                          <p:spTgt spid="842"/>
                                        </p:tgtEl>
                                        <p:attrNameLst>
                                          <p:attrName>style.visibility</p:attrName>
                                        </p:attrNameLst>
                                      </p:cBhvr>
                                      <p:to>
                                        <p:strVal val="hidden"/>
                                      </p:to>
                                    </p:set>
                                  </p:childTnLst>
                                </p:cTn>
                              </p:par>
                              <p:par>
                                <p:cTn id="7573" presetID="1" presetClass="exit" presetSubtype="0" fill="hold" grpId="4" nodeType="withEffect">
                                  <p:stCondLst>
                                    <p:cond delay="0"/>
                                  </p:stCondLst>
                                  <p:childTnLst>
                                    <p:set>
                                      <p:cBhvr>
                                        <p:cTn id="7574" dur="1" fill="hold">
                                          <p:stCondLst>
                                            <p:cond delay="0"/>
                                          </p:stCondLst>
                                        </p:cTn>
                                        <p:tgtEl>
                                          <p:spTgt spid="845"/>
                                        </p:tgtEl>
                                        <p:attrNameLst>
                                          <p:attrName>style.visibility</p:attrName>
                                        </p:attrNameLst>
                                      </p:cBhvr>
                                      <p:to>
                                        <p:strVal val="hidden"/>
                                      </p:to>
                                    </p:set>
                                  </p:childTnLst>
                                </p:cTn>
                              </p:par>
                              <p:par>
                                <p:cTn id="7575" presetID="1" presetClass="exit" presetSubtype="0" fill="hold" grpId="4" nodeType="withEffect">
                                  <p:stCondLst>
                                    <p:cond delay="0"/>
                                  </p:stCondLst>
                                  <p:childTnLst>
                                    <p:set>
                                      <p:cBhvr>
                                        <p:cTn id="7576" dur="1" fill="hold">
                                          <p:stCondLst>
                                            <p:cond delay="0"/>
                                          </p:stCondLst>
                                        </p:cTn>
                                        <p:tgtEl>
                                          <p:spTgt spid="844"/>
                                        </p:tgtEl>
                                        <p:attrNameLst>
                                          <p:attrName>style.visibility</p:attrName>
                                        </p:attrNameLst>
                                      </p:cBhvr>
                                      <p:to>
                                        <p:strVal val="hidden"/>
                                      </p:to>
                                    </p:set>
                                  </p:childTnLst>
                                </p:cTn>
                              </p:par>
                              <p:par>
                                <p:cTn id="7577" presetID="1" presetClass="exit" presetSubtype="0" fill="hold" grpId="4" nodeType="withEffect">
                                  <p:stCondLst>
                                    <p:cond delay="0"/>
                                  </p:stCondLst>
                                  <p:childTnLst>
                                    <p:set>
                                      <p:cBhvr>
                                        <p:cTn id="7578" dur="1" fill="hold">
                                          <p:stCondLst>
                                            <p:cond delay="0"/>
                                          </p:stCondLst>
                                        </p:cTn>
                                        <p:tgtEl>
                                          <p:spTgt spid="847"/>
                                        </p:tgtEl>
                                        <p:attrNameLst>
                                          <p:attrName>style.visibility</p:attrName>
                                        </p:attrNameLst>
                                      </p:cBhvr>
                                      <p:to>
                                        <p:strVal val="hidden"/>
                                      </p:to>
                                    </p:set>
                                  </p:childTnLst>
                                </p:cTn>
                              </p:par>
                              <p:par>
                                <p:cTn id="7579" presetID="1" presetClass="exit" presetSubtype="0" fill="hold" grpId="4" nodeType="withEffect">
                                  <p:stCondLst>
                                    <p:cond delay="0"/>
                                  </p:stCondLst>
                                  <p:childTnLst>
                                    <p:set>
                                      <p:cBhvr>
                                        <p:cTn id="7580" dur="1" fill="hold">
                                          <p:stCondLst>
                                            <p:cond delay="0"/>
                                          </p:stCondLst>
                                        </p:cTn>
                                        <p:tgtEl>
                                          <p:spTgt spid="846"/>
                                        </p:tgtEl>
                                        <p:attrNameLst>
                                          <p:attrName>style.visibility</p:attrName>
                                        </p:attrNameLst>
                                      </p:cBhvr>
                                      <p:to>
                                        <p:strVal val="hidden"/>
                                      </p:to>
                                    </p:set>
                                  </p:childTnLst>
                                </p:cTn>
                              </p:par>
                              <p:par>
                                <p:cTn id="7581" presetID="1" presetClass="exit" presetSubtype="0" fill="hold" grpId="4" nodeType="withEffect">
                                  <p:stCondLst>
                                    <p:cond delay="0"/>
                                  </p:stCondLst>
                                  <p:childTnLst>
                                    <p:set>
                                      <p:cBhvr>
                                        <p:cTn id="7582" dur="1" fill="hold">
                                          <p:stCondLst>
                                            <p:cond delay="0"/>
                                          </p:stCondLst>
                                        </p:cTn>
                                        <p:tgtEl>
                                          <p:spTgt spid="849"/>
                                        </p:tgtEl>
                                        <p:attrNameLst>
                                          <p:attrName>style.visibility</p:attrName>
                                        </p:attrNameLst>
                                      </p:cBhvr>
                                      <p:to>
                                        <p:strVal val="hidden"/>
                                      </p:to>
                                    </p:set>
                                  </p:childTnLst>
                                </p:cTn>
                              </p:par>
                              <p:par>
                                <p:cTn id="7583" presetID="1" presetClass="exit" presetSubtype="0" fill="hold" grpId="4" nodeType="withEffect">
                                  <p:stCondLst>
                                    <p:cond delay="0"/>
                                  </p:stCondLst>
                                  <p:childTnLst>
                                    <p:set>
                                      <p:cBhvr>
                                        <p:cTn id="7584" dur="1" fill="hold">
                                          <p:stCondLst>
                                            <p:cond delay="0"/>
                                          </p:stCondLst>
                                        </p:cTn>
                                        <p:tgtEl>
                                          <p:spTgt spid="848"/>
                                        </p:tgtEl>
                                        <p:attrNameLst>
                                          <p:attrName>style.visibility</p:attrName>
                                        </p:attrNameLst>
                                      </p:cBhvr>
                                      <p:to>
                                        <p:strVal val="hidden"/>
                                      </p:to>
                                    </p:set>
                                  </p:childTnLst>
                                </p:cTn>
                              </p:par>
                              <p:par>
                                <p:cTn id="7585" presetID="1" presetClass="exit" presetSubtype="0" fill="hold" grpId="4" nodeType="withEffect">
                                  <p:stCondLst>
                                    <p:cond delay="0"/>
                                  </p:stCondLst>
                                  <p:childTnLst>
                                    <p:set>
                                      <p:cBhvr>
                                        <p:cTn id="7586" dur="1" fill="hold">
                                          <p:stCondLst>
                                            <p:cond delay="0"/>
                                          </p:stCondLst>
                                        </p:cTn>
                                        <p:tgtEl>
                                          <p:spTgt spid="851"/>
                                        </p:tgtEl>
                                        <p:attrNameLst>
                                          <p:attrName>style.visibility</p:attrName>
                                        </p:attrNameLst>
                                      </p:cBhvr>
                                      <p:to>
                                        <p:strVal val="hidden"/>
                                      </p:to>
                                    </p:set>
                                  </p:childTnLst>
                                </p:cTn>
                              </p:par>
                              <p:par>
                                <p:cTn id="7587" presetID="1" presetClass="exit" presetSubtype="0" fill="hold" grpId="4" nodeType="withEffect">
                                  <p:stCondLst>
                                    <p:cond delay="0"/>
                                  </p:stCondLst>
                                  <p:childTnLst>
                                    <p:set>
                                      <p:cBhvr>
                                        <p:cTn id="7588" dur="1" fill="hold">
                                          <p:stCondLst>
                                            <p:cond delay="0"/>
                                          </p:stCondLst>
                                        </p:cTn>
                                        <p:tgtEl>
                                          <p:spTgt spid="850"/>
                                        </p:tgtEl>
                                        <p:attrNameLst>
                                          <p:attrName>style.visibility</p:attrName>
                                        </p:attrNameLst>
                                      </p:cBhvr>
                                      <p:to>
                                        <p:strVal val="hidden"/>
                                      </p:to>
                                    </p:set>
                                  </p:childTnLst>
                                </p:cTn>
                              </p:par>
                              <p:par>
                                <p:cTn id="7589" presetID="1" presetClass="exit" presetSubtype="0" fill="hold" grpId="4" nodeType="withEffect">
                                  <p:stCondLst>
                                    <p:cond delay="0"/>
                                  </p:stCondLst>
                                  <p:childTnLst>
                                    <p:set>
                                      <p:cBhvr>
                                        <p:cTn id="7590" dur="1" fill="hold">
                                          <p:stCondLst>
                                            <p:cond delay="0"/>
                                          </p:stCondLst>
                                        </p:cTn>
                                        <p:tgtEl>
                                          <p:spTgt spid="853"/>
                                        </p:tgtEl>
                                        <p:attrNameLst>
                                          <p:attrName>style.visibility</p:attrName>
                                        </p:attrNameLst>
                                      </p:cBhvr>
                                      <p:to>
                                        <p:strVal val="hidden"/>
                                      </p:to>
                                    </p:set>
                                  </p:childTnLst>
                                </p:cTn>
                              </p:par>
                              <p:par>
                                <p:cTn id="7591" presetID="1" presetClass="exit" presetSubtype="0" fill="hold" grpId="4" nodeType="withEffect">
                                  <p:stCondLst>
                                    <p:cond delay="0"/>
                                  </p:stCondLst>
                                  <p:childTnLst>
                                    <p:set>
                                      <p:cBhvr>
                                        <p:cTn id="7592" dur="1" fill="hold">
                                          <p:stCondLst>
                                            <p:cond delay="0"/>
                                          </p:stCondLst>
                                        </p:cTn>
                                        <p:tgtEl>
                                          <p:spTgt spid="852"/>
                                        </p:tgtEl>
                                        <p:attrNameLst>
                                          <p:attrName>style.visibility</p:attrName>
                                        </p:attrNameLst>
                                      </p:cBhvr>
                                      <p:to>
                                        <p:strVal val="hidden"/>
                                      </p:to>
                                    </p:set>
                                  </p:childTnLst>
                                </p:cTn>
                              </p:par>
                              <p:par>
                                <p:cTn id="7593" presetID="1" presetClass="exit" presetSubtype="0" fill="hold" grpId="4" nodeType="withEffect">
                                  <p:stCondLst>
                                    <p:cond delay="0"/>
                                  </p:stCondLst>
                                  <p:childTnLst>
                                    <p:set>
                                      <p:cBhvr>
                                        <p:cTn id="7594" dur="1" fill="hold">
                                          <p:stCondLst>
                                            <p:cond delay="0"/>
                                          </p:stCondLst>
                                        </p:cTn>
                                        <p:tgtEl>
                                          <p:spTgt spid="855"/>
                                        </p:tgtEl>
                                        <p:attrNameLst>
                                          <p:attrName>style.visibility</p:attrName>
                                        </p:attrNameLst>
                                      </p:cBhvr>
                                      <p:to>
                                        <p:strVal val="hidden"/>
                                      </p:to>
                                    </p:set>
                                  </p:childTnLst>
                                </p:cTn>
                              </p:par>
                              <p:par>
                                <p:cTn id="7595" presetID="1" presetClass="exit" presetSubtype="0" fill="hold" grpId="4" nodeType="withEffect">
                                  <p:stCondLst>
                                    <p:cond delay="0"/>
                                  </p:stCondLst>
                                  <p:childTnLst>
                                    <p:set>
                                      <p:cBhvr>
                                        <p:cTn id="7596" dur="1" fill="hold">
                                          <p:stCondLst>
                                            <p:cond delay="0"/>
                                          </p:stCondLst>
                                        </p:cTn>
                                        <p:tgtEl>
                                          <p:spTgt spid="854"/>
                                        </p:tgtEl>
                                        <p:attrNameLst>
                                          <p:attrName>style.visibility</p:attrName>
                                        </p:attrNameLst>
                                      </p:cBhvr>
                                      <p:to>
                                        <p:strVal val="hidden"/>
                                      </p:to>
                                    </p:set>
                                  </p:childTnLst>
                                </p:cTn>
                              </p:par>
                              <p:par>
                                <p:cTn id="7597" presetID="1" presetClass="exit" presetSubtype="0" fill="hold" grpId="4" nodeType="withEffect">
                                  <p:stCondLst>
                                    <p:cond delay="0"/>
                                  </p:stCondLst>
                                  <p:childTnLst>
                                    <p:set>
                                      <p:cBhvr>
                                        <p:cTn id="7598" dur="1" fill="hold">
                                          <p:stCondLst>
                                            <p:cond delay="0"/>
                                          </p:stCondLst>
                                        </p:cTn>
                                        <p:tgtEl>
                                          <p:spTgt spid="856"/>
                                        </p:tgtEl>
                                        <p:attrNameLst>
                                          <p:attrName>style.visibility</p:attrName>
                                        </p:attrNameLst>
                                      </p:cBhvr>
                                      <p:to>
                                        <p:strVal val="hidden"/>
                                      </p:to>
                                    </p:set>
                                  </p:childTnLst>
                                </p:cTn>
                              </p:par>
                              <p:par>
                                <p:cTn id="7599" presetID="1" presetClass="exit" presetSubtype="0" fill="hold" grpId="4" nodeType="withEffect">
                                  <p:stCondLst>
                                    <p:cond delay="0"/>
                                  </p:stCondLst>
                                  <p:childTnLst>
                                    <p:set>
                                      <p:cBhvr>
                                        <p:cTn id="7600" dur="1" fill="hold">
                                          <p:stCondLst>
                                            <p:cond delay="0"/>
                                          </p:stCondLst>
                                        </p:cTn>
                                        <p:tgtEl>
                                          <p:spTgt spid="857"/>
                                        </p:tgtEl>
                                        <p:attrNameLst>
                                          <p:attrName>style.visibility</p:attrName>
                                        </p:attrNameLst>
                                      </p:cBhvr>
                                      <p:to>
                                        <p:strVal val="hidden"/>
                                      </p:to>
                                    </p:set>
                                  </p:childTnLst>
                                </p:cTn>
                              </p:par>
                              <p:par>
                                <p:cTn id="7601" presetID="1" presetClass="exit" presetSubtype="0" fill="hold" grpId="4" nodeType="withEffect">
                                  <p:stCondLst>
                                    <p:cond delay="0"/>
                                  </p:stCondLst>
                                  <p:childTnLst>
                                    <p:set>
                                      <p:cBhvr>
                                        <p:cTn id="7602" dur="1" fill="hold">
                                          <p:stCondLst>
                                            <p:cond delay="0"/>
                                          </p:stCondLst>
                                        </p:cTn>
                                        <p:tgtEl>
                                          <p:spTgt spid="859"/>
                                        </p:tgtEl>
                                        <p:attrNameLst>
                                          <p:attrName>style.visibility</p:attrName>
                                        </p:attrNameLst>
                                      </p:cBhvr>
                                      <p:to>
                                        <p:strVal val="hidden"/>
                                      </p:to>
                                    </p:set>
                                  </p:childTnLst>
                                </p:cTn>
                              </p:par>
                              <p:par>
                                <p:cTn id="7603" presetID="1" presetClass="exit" presetSubtype="0" fill="hold" grpId="4" nodeType="withEffect">
                                  <p:stCondLst>
                                    <p:cond delay="0"/>
                                  </p:stCondLst>
                                  <p:childTnLst>
                                    <p:set>
                                      <p:cBhvr>
                                        <p:cTn id="7604" dur="1" fill="hold">
                                          <p:stCondLst>
                                            <p:cond delay="0"/>
                                          </p:stCondLst>
                                        </p:cTn>
                                        <p:tgtEl>
                                          <p:spTgt spid="858"/>
                                        </p:tgtEl>
                                        <p:attrNameLst>
                                          <p:attrName>style.visibility</p:attrName>
                                        </p:attrNameLst>
                                      </p:cBhvr>
                                      <p:to>
                                        <p:strVal val="hidden"/>
                                      </p:to>
                                    </p:set>
                                  </p:childTnLst>
                                </p:cTn>
                              </p:par>
                              <p:par>
                                <p:cTn id="7605" presetID="1" presetClass="exit" presetSubtype="0" fill="hold" grpId="4" nodeType="withEffect">
                                  <p:stCondLst>
                                    <p:cond delay="0"/>
                                  </p:stCondLst>
                                  <p:childTnLst>
                                    <p:set>
                                      <p:cBhvr>
                                        <p:cTn id="7606" dur="1" fill="hold">
                                          <p:stCondLst>
                                            <p:cond delay="0"/>
                                          </p:stCondLst>
                                        </p:cTn>
                                        <p:tgtEl>
                                          <p:spTgt spid="861"/>
                                        </p:tgtEl>
                                        <p:attrNameLst>
                                          <p:attrName>style.visibility</p:attrName>
                                        </p:attrNameLst>
                                      </p:cBhvr>
                                      <p:to>
                                        <p:strVal val="hidden"/>
                                      </p:to>
                                    </p:set>
                                  </p:childTnLst>
                                </p:cTn>
                              </p:par>
                              <p:par>
                                <p:cTn id="7607" presetID="1" presetClass="exit" presetSubtype="0" fill="hold" grpId="4" nodeType="withEffect">
                                  <p:stCondLst>
                                    <p:cond delay="0"/>
                                  </p:stCondLst>
                                  <p:childTnLst>
                                    <p:set>
                                      <p:cBhvr>
                                        <p:cTn id="7608" dur="1" fill="hold">
                                          <p:stCondLst>
                                            <p:cond delay="0"/>
                                          </p:stCondLst>
                                        </p:cTn>
                                        <p:tgtEl>
                                          <p:spTgt spid="860"/>
                                        </p:tgtEl>
                                        <p:attrNameLst>
                                          <p:attrName>style.visibility</p:attrName>
                                        </p:attrNameLst>
                                      </p:cBhvr>
                                      <p:to>
                                        <p:strVal val="hidden"/>
                                      </p:to>
                                    </p:set>
                                  </p:childTnLst>
                                </p:cTn>
                              </p:par>
                              <p:par>
                                <p:cTn id="7609" presetID="1" presetClass="exit" presetSubtype="0" fill="hold" grpId="4" nodeType="withEffect">
                                  <p:stCondLst>
                                    <p:cond delay="0"/>
                                  </p:stCondLst>
                                  <p:childTnLst>
                                    <p:set>
                                      <p:cBhvr>
                                        <p:cTn id="7610" dur="1" fill="hold">
                                          <p:stCondLst>
                                            <p:cond delay="0"/>
                                          </p:stCondLst>
                                        </p:cTn>
                                        <p:tgtEl>
                                          <p:spTgt spid="863"/>
                                        </p:tgtEl>
                                        <p:attrNameLst>
                                          <p:attrName>style.visibility</p:attrName>
                                        </p:attrNameLst>
                                      </p:cBhvr>
                                      <p:to>
                                        <p:strVal val="hidden"/>
                                      </p:to>
                                    </p:set>
                                  </p:childTnLst>
                                </p:cTn>
                              </p:par>
                              <p:par>
                                <p:cTn id="7611" presetID="1" presetClass="exit" presetSubtype="0" fill="hold" grpId="4" nodeType="withEffect">
                                  <p:stCondLst>
                                    <p:cond delay="0"/>
                                  </p:stCondLst>
                                  <p:childTnLst>
                                    <p:set>
                                      <p:cBhvr>
                                        <p:cTn id="7612" dur="1" fill="hold">
                                          <p:stCondLst>
                                            <p:cond delay="0"/>
                                          </p:stCondLst>
                                        </p:cTn>
                                        <p:tgtEl>
                                          <p:spTgt spid="862"/>
                                        </p:tgtEl>
                                        <p:attrNameLst>
                                          <p:attrName>style.visibility</p:attrName>
                                        </p:attrNameLst>
                                      </p:cBhvr>
                                      <p:to>
                                        <p:strVal val="hidden"/>
                                      </p:to>
                                    </p:set>
                                  </p:childTnLst>
                                </p:cTn>
                              </p:par>
                              <p:par>
                                <p:cTn id="7613" presetID="1" presetClass="exit" presetSubtype="0" fill="hold" grpId="4" nodeType="withEffect">
                                  <p:stCondLst>
                                    <p:cond delay="0"/>
                                  </p:stCondLst>
                                  <p:childTnLst>
                                    <p:set>
                                      <p:cBhvr>
                                        <p:cTn id="7614" dur="1" fill="hold">
                                          <p:stCondLst>
                                            <p:cond delay="0"/>
                                          </p:stCondLst>
                                        </p:cTn>
                                        <p:tgtEl>
                                          <p:spTgt spid="865"/>
                                        </p:tgtEl>
                                        <p:attrNameLst>
                                          <p:attrName>style.visibility</p:attrName>
                                        </p:attrNameLst>
                                      </p:cBhvr>
                                      <p:to>
                                        <p:strVal val="hidden"/>
                                      </p:to>
                                    </p:set>
                                  </p:childTnLst>
                                </p:cTn>
                              </p:par>
                              <p:par>
                                <p:cTn id="7615" presetID="1" presetClass="exit" presetSubtype="0" fill="hold" grpId="4" nodeType="withEffect">
                                  <p:stCondLst>
                                    <p:cond delay="0"/>
                                  </p:stCondLst>
                                  <p:childTnLst>
                                    <p:set>
                                      <p:cBhvr>
                                        <p:cTn id="7616" dur="1" fill="hold">
                                          <p:stCondLst>
                                            <p:cond delay="0"/>
                                          </p:stCondLst>
                                        </p:cTn>
                                        <p:tgtEl>
                                          <p:spTgt spid="864"/>
                                        </p:tgtEl>
                                        <p:attrNameLst>
                                          <p:attrName>style.visibility</p:attrName>
                                        </p:attrNameLst>
                                      </p:cBhvr>
                                      <p:to>
                                        <p:strVal val="hidden"/>
                                      </p:to>
                                    </p:set>
                                  </p:childTnLst>
                                </p:cTn>
                              </p:par>
                              <p:par>
                                <p:cTn id="7617" presetID="1" presetClass="exit" presetSubtype="0" fill="hold" grpId="4" nodeType="withEffect">
                                  <p:stCondLst>
                                    <p:cond delay="0"/>
                                  </p:stCondLst>
                                  <p:childTnLst>
                                    <p:set>
                                      <p:cBhvr>
                                        <p:cTn id="7618" dur="1" fill="hold">
                                          <p:stCondLst>
                                            <p:cond delay="0"/>
                                          </p:stCondLst>
                                        </p:cTn>
                                        <p:tgtEl>
                                          <p:spTgt spid="867"/>
                                        </p:tgtEl>
                                        <p:attrNameLst>
                                          <p:attrName>style.visibility</p:attrName>
                                        </p:attrNameLst>
                                      </p:cBhvr>
                                      <p:to>
                                        <p:strVal val="hidden"/>
                                      </p:to>
                                    </p:set>
                                  </p:childTnLst>
                                </p:cTn>
                              </p:par>
                              <p:par>
                                <p:cTn id="7619" presetID="1" presetClass="exit" presetSubtype="0" fill="hold" grpId="4" nodeType="withEffect">
                                  <p:stCondLst>
                                    <p:cond delay="0"/>
                                  </p:stCondLst>
                                  <p:childTnLst>
                                    <p:set>
                                      <p:cBhvr>
                                        <p:cTn id="7620" dur="1" fill="hold">
                                          <p:stCondLst>
                                            <p:cond delay="0"/>
                                          </p:stCondLst>
                                        </p:cTn>
                                        <p:tgtEl>
                                          <p:spTgt spid="866"/>
                                        </p:tgtEl>
                                        <p:attrNameLst>
                                          <p:attrName>style.visibility</p:attrName>
                                        </p:attrNameLst>
                                      </p:cBhvr>
                                      <p:to>
                                        <p:strVal val="hidden"/>
                                      </p:to>
                                    </p:set>
                                  </p:childTnLst>
                                </p:cTn>
                              </p:par>
                              <p:par>
                                <p:cTn id="7621" presetID="1" presetClass="exit" presetSubtype="0" fill="hold" grpId="4" nodeType="withEffect">
                                  <p:stCondLst>
                                    <p:cond delay="0"/>
                                  </p:stCondLst>
                                  <p:childTnLst>
                                    <p:set>
                                      <p:cBhvr>
                                        <p:cTn id="7622" dur="1" fill="hold">
                                          <p:stCondLst>
                                            <p:cond delay="0"/>
                                          </p:stCondLst>
                                        </p:cTn>
                                        <p:tgtEl>
                                          <p:spTgt spid="869"/>
                                        </p:tgtEl>
                                        <p:attrNameLst>
                                          <p:attrName>style.visibility</p:attrName>
                                        </p:attrNameLst>
                                      </p:cBhvr>
                                      <p:to>
                                        <p:strVal val="hidden"/>
                                      </p:to>
                                    </p:set>
                                  </p:childTnLst>
                                </p:cTn>
                              </p:par>
                              <p:par>
                                <p:cTn id="7623" presetID="1" presetClass="exit" presetSubtype="0" fill="hold" grpId="4" nodeType="withEffect">
                                  <p:stCondLst>
                                    <p:cond delay="0"/>
                                  </p:stCondLst>
                                  <p:childTnLst>
                                    <p:set>
                                      <p:cBhvr>
                                        <p:cTn id="7624" dur="1" fill="hold">
                                          <p:stCondLst>
                                            <p:cond delay="0"/>
                                          </p:stCondLst>
                                        </p:cTn>
                                        <p:tgtEl>
                                          <p:spTgt spid="868"/>
                                        </p:tgtEl>
                                        <p:attrNameLst>
                                          <p:attrName>style.visibility</p:attrName>
                                        </p:attrNameLst>
                                      </p:cBhvr>
                                      <p:to>
                                        <p:strVal val="hidden"/>
                                      </p:to>
                                    </p:set>
                                  </p:childTnLst>
                                </p:cTn>
                              </p:par>
                              <p:par>
                                <p:cTn id="7625" presetID="1" presetClass="exit" presetSubtype="0" fill="hold" grpId="4" nodeType="withEffect">
                                  <p:stCondLst>
                                    <p:cond delay="0"/>
                                  </p:stCondLst>
                                  <p:childTnLst>
                                    <p:set>
                                      <p:cBhvr>
                                        <p:cTn id="7626" dur="1" fill="hold">
                                          <p:stCondLst>
                                            <p:cond delay="0"/>
                                          </p:stCondLst>
                                        </p:cTn>
                                        <p:tgtEl>
                                          <p:spTgt spid="871"/>
                                        </p:tgtEl>
                                        <p:attrNameLst>
                                          <p:attrName>style.visibility</p:attrName>
                                        </p:attrNameLst>
                                      </p:cBhvr>
                                      <p:to>
                                        <p:strVal val="hidden"/>
                                      </p:to>
                                    </p:set>
                                  </p:childTnLst>
                                </p:cTn>
                              </p:par>
                              <p:par>
                                <p:cTn id="7627" presetID="1" presetClass="exit" presetSubtype="0" fill="hold" grpId="4" nodeType="withEffect">
                                  <p:stCondLst>
                                    <p:cond delay="0"/>
                                  </p:stCondLst>
                                  <p:childTnLst>
                                    <p:set>
                                      <p:cBhvr>
                                        <p:cTn id="7628" dur="1" fill="hold">
                                          <p:stCondLst>
                                            <p:cond delay="0"/>
                                          </p:stCondLst>
                                        </p:cTn>
                                        <p:tgtEl>
                                          <p:spTgt spid="870"/>
                                        </p:tgtEl>
                                        <p:attrNameLst>
                                          <p:attrName>style.visibility</p:attrName>
                                        </p:attrNameLst>
                                      </p:cBhvr>
                                      <p:to>
                                        <p:strVal val="hidden"/>
                                      </p:to>
                                    </p:set>
                                  </p:childTnLst>
                                </p:cTn>
                              </p:par>
                              <p:par>
                                <p:cTn id="7629" presetID="1" presetClass="exit" presetSubtype="0" fill="hold" grpId="4" nodeType="withEffect">
                                  <p:stCondLst>
                                    <p:cond delay="0"/>
                                  </p:stCondLst>
                                  <p:childTnLst>
                                    <p:set>
                                      <p:cBhvr>
                                        <p:cTn id="7630" dur="1" fill="hold">
                                          <p:stCondLst>
                                            <p:cond delay="0"/>
                                          </p:stCondLst>
                                        </p:cTn>
                                        <p:tgtEl>
                                          <p:spTgt spid="873"/>
                                        </p:tgtEl>
                                        <p:attrNameLst>
                                          <p:attrName>style.visibility</p:attrName>
                                        </p:attrNameLst>
                                      </p:cBhvr>
                                      <p:to>
                                        <p:strVal val="hidden"/>
                                      </p:to>
                                    </p:set>
                                  </p:childTnLst>
                                </p:cTn>
                              </p:par>
                              <p:par>
                                <p:cTn id="7631" presetID="1" presetClass="exit" presetSubtype="0" fill="hold" grpId="4" nodeType="withEffect">
                                  <p:stCondLst>
                                    <p:cond delay="0"/>
                                  </p:stCondLst>
                                  <p:childTnLst>
                                    <p:set>
                                      <p:cBhvr>
                                        <p:cTn id="7632" dur="1" fill="hold">
                                          <p:stCondLst>
                                            <p:cond delay="0"/>
                                          </p:stCondLst>
                                        </p:cTn>
                                        <p:tgtEl>
                                          <p:spTgt spid="872"/>
                                        </p:tgtEl>
                                        <p:attrNameLst>
                                          <p:attrName>style.visibility</p:attrName>
                                        </p:attrNameLst>
                                      </p:cBhvr>
                                      <p:to>
                                        <p:strVal val="hidden"/>
                                      </p:to>
                                    </p:set>
                                  </p:childTnLst>
                                </p:cTn>
                              </p:par>
                              <p:par>
                                <p:cTn id="7633" presetID="1" presetClass="exit" presetSubtype="0" fill="hold" grpId="4" nodeType="withEffect">
                                  <p:stCondLst>
                                    <p:cond delay="0"/>
                                  </p:stCondLst>
                                  <p:childTnLst>
                                    <p:set>
                                      <p:cBhvr>
                                        <p:cTn id="7634" dur="1" fill="hold">
                                          <p:stCondLst>
                                            <p:cond delay="0"/>
                                          </p:stCondLst>
                                        </p:cTn>
                                        <p:tgtEl>
                                          <p:spTgt spid="875"/>
                                        </p:tgtEl>
                                        <p:attrNameLst>
                                          <p:attrName>style.visibility</p:attrName>
                                        </p:attrNameLst>
                                      </p:cBhvr>
                                      <p:to>
                                        <p:strVal val="hidden"/>
                                      </p:to>
                                    </p:set>
                                  </p:childTnLst>
                                </p:cTn>
                              </p:par>
                              <p:par>
                                <p:cTn id="7635" presetID="1" presetClass="exit" presetSubtype="0" fill="hold" grpId="4" nodeType="withEffect">
                                  <p:stCondLst>
                                    <p:cond delay="0"/>
                                  </p:stCondLst>
                                  <p:childTnLst>
                                    <p:set>
                                      <p:cBhvr>
                                        <p:cTn id="7636" dur="1" fill="hold">
                                          <p:stCondLst>
                                            <p:cond delay="0"/>
                                          </p:stCondLst>
                                        </p:cTn>
                                        <p:tgtEl>
                                          <p:spTgt spid="874"/>
                                        </p:tgtEl>
                                        <p:attrNameLst>
                                          <p:attrName>style.visibility</p:attrName>
                                        </p:attrNameLst>
                                      </p:cBhvr>
                                      <p:to>
                                        <p:strVal val="hidden"/>
                                      </p:to>
                                    </p:set>
                                  </p:childTnLst>
                                </p:cTn>
                              </p:par>
                              <p:par>
                                <p:cTn id="7637" presetID="1" presetClass="exit" presetSubtype="0" fill="hold" grpId="4" nodeType="withEffect">
                                  <p:stCondLst>
                                    <p:cond delay="0"/>
                                  </p:stCondLst>
                                  <p:childTnLst>
                                    <p:set>
                                      <p:cBhvr>
                                        <p:cTn id="7638" dur="1" fill="hold">
                                          <p:stCondLst>
                                            <p:cond delay="0"/>
                                          </p:stCondLst>
                                        </p:cTn>
                                        <p:tgtEl>
                                          <p:spTgt spid="876"/>
                                        </p:tgtEl>
                                        <p:attrNameLst>
                                          <p:attrName>style.visibility</p:attrName>
                                        </p:attrNameLst>
                                      </p:cBhvr>
                                      <p:to>
                                        <p:strVal val="hidden"/>
                                      </p:to>
                                    </p:set>
                                  </p:childTnLst>
                                </p:cTn>
                              </p:par>
                              <p:par>
                                <p:cTn id="7639" presetID="1" presetClass="exit" presetSubtype="0" fill="hold" grpId="4" nodeType="withEffect">
                                  <p:stCondLst>
                                    <p:cond delay="0"/>
                                  </p:stCondLst>
                                  <p:childTnLst>
                                    <p:set>
                                      <p:cBhvr>
                                        <p:cTn id="7640" dur="1" fill="hold">
                                          <p:stCondLst>
                                            <p:cond delay="0"/>
                                          </p:stCondLst>
                                        </p:cTn>
                                        <p:tgtEl>
                                          <p:spTgt spid="877"/>
                                        </p:tgtEl>
                                        <p:attrNameLst>
                                          <p:attrName>style.visibility</p:attrName>
                                        </p:attrNameLst>
                                      </p:cBhvr>
                                      <p:to>
                                        <p:strVal val="hidden"/>
                                      </p:to>
                                    </p:set>
                                  </p:childTnLst>
                                </p:cTn>
                              </p:par>
                              <p:par>
                                <p:cTn id="7641" presetID="1" presetClass="exit" presetSubtype="0" fill="hold" grpId="4" nodeType="withEffect">
                                  <p:stCondLst>
                                    <p:cond delay="0"/>
                                  </p:stCondLst>
                                  <p:childTnLst>
                                    <p:set>
                                      <p:cBhvr>
                                        <p:cTn id="7642" dur="1" fill="hold">
                                          <p:stCondLst>
                                            <p:cond delay="0"/>
                                          </p:stCondLst>
                                        </p:cTn>
                                        <p:tgtEl>
                                          <p:spTgt spid="879"/>
                                        </p:tgtEl>
                                        <p:attrNameLst>
                                          <p:attrName>style.visibility</p:attrName>
                                        </p:attrNameLst>
                                      </p:cBhvr>
                                      <p:to>
                                        <p:strVal val="hidden"/>
                                      </p:to>
                                    </p:set>
                                  </p:childTnLst>
                                </p:cTn>
                              </p:par>
                              <p:par>
                                <p:cTn id="7643" presetID="1" presetClass="exit" presetSubtype="0" fill="hold" grpId="4" nodeType="withEffect">
                                  <p:stCondLst>
                                    <p:cond delay="0"/>
                                  </p:stCondLst>
                                  <p:childTnLst>
                                    <p:set>
                                      <p:cBhvr>
                                        <p:cTn id="7644" dur="1" fill="hold">
                                          <p:stCondLst>
                                            <p:cond delay="0"/>
                                          </p:stCondLst>
                                        </p:cTn>
                                        <p:tgtEl>
                                          <p:spTgt spid="878"/>
                                        </p:tgtEl>
                                        <p:attrNameLst>
                                          <p:attrName>style.visibility</p:attrName>
                                        </p:attrNameLst>
                                      </p:cBhvr>
                                      <p:to>
                                        <p:strVal val="hidden"/>
                                      </p:to>
                                    </p:set>
                                  </p:childTnLst>
                                </p:cTn>
                              </p:par>
                              <p:par>
                                <p:cTn id="7645" presetID="1" presetClass="exit" presetSubtype="0" fill="hold" grpId="4" nodeType="withEffect">
                                  <p:stCondLst>
                                    <p:cond delay="0"/>
                                  </p:stCondLst>
                                  <p:childTnLst>
                                    <p:set>
                                      <p:cBhvr>
                                        <p:cTn id="7646" dur="1" fill="hold">
                                          <p:stCondLst>
                                            <p:cond delay="0"/>
                                          </p:stCondLst>
                                        </p:cTn>
                                        <p:tgtEl>
                                          <p:spTgt spid="881"/>
                                        </p:tgtEl>
                                        <p:attrNameLst>
                                          <p:attrName>style.visibility</p:attrName>
                                        </p:attrNameLst>
                                      </p:cBhvr>
                                      <p:to>
                                        <p:strVal val="hidden"/>
                                      </p:to>
                                    </p:set>
                                  </p:childTnLst>
                                </p:cTn>
                              </p:par>
                              <p:par>
                                <p:cTn id="7647" presetID="1" presetClass="exit" presetSubtype="0" fill="hold" grpId="4" nodeType="withEffect">
                                  <p:stCondLst>
                                    <p:cond delay="0"/>
                                  </p:stCondLst>
                                  <p:childTnLst>
                                    <p:set>
                                      <p:cBhvr>
                                        <p:cTn id="7648" dur="1" fill="hold">
                                          <p:stCondLst>
                                            <p:cond delay="0"/>
                                          </p:stCondLst>
                                        </p:cTn>
                                        <p:tgtEl>
                                          <p:spTgt spid="880"/>
                                        </p:tgtEl>
                                        <p:attrNameLst>
                                          <p:attrName>style.visibility</p:attrName>
                                        </p:attrNameLst>
                                      </p:cBhvr>
                                      <p:to>
                                        <p:strVal val="hidden"/>
                                      </p:to>
                                    </p:set>
                                  </p:childTnLst>
                                </p:cTn>
                              </p:par>
                              <p:par>
                                <p:cTn id="7649" presetID="1" presetClass="exit" presetSubtype="0" fill="hold" grpId="4" nodeType="withEffect">
                                  <p:stCondLst>
                                    <p:cond delay="0"/>
                                  </p:stCondLst>
                                  <p:childTnLst>
                                    <p:set>
                                      <p:cBhvr>
                                        <p:cTn id="7650" dur="1" fill="hold">
                                          <p:stCondLst>
                                            <p:cond delay="0"/>
                                          </p:stCondLst>
                                        </p:cTn>
                                        <p:tgtEl>
                                          <p:spTgt spid="883"/>
                                        </p:tgtEl>
                                        <p:attrNameLst>
                                          <p:attrName>style.visibility</p:attrName>
                                        </p:attrNameLst>
                                      </p:cBhvr>
                                      <p:to>
                                        <p:strVal val="hidden"/>
                                      </p:to>
                                    </p:set>
                                  </p:childTnLst>
                                </p:cTn>
                              </p:par>
                              <p:par>
                                <p:cTn id="7651" presetID="1" presetClass="exit" presetSubtype="0" fill="hold" grpId="4" nodeType="withEffect">
                                  <p:stCondLst>
                                    <p:cond delay="0"/>
                                  </p:stCondLst>
                                  <p:childTnLst>
                                    <p:set>
                                      <p:cBhvr>
                                        <p:cTn id="7652" dur="1" fill="hold">
                                          <p:stCondLst>
                                            <p:cond delay="0"/>
                                          </p:stCondLst>
                                        </p:cTn>
                                        <p:tgtEl>
                                          <p:spTgt spid="882"/>
                                        </p:tgtEl>
                                        <p:attrNameLst>
                                          <p:attrName>style.visibility</p:attrName>
                                        </p:attrNameLst>
                                      </p:cBhvr>
                                      <p:to>
                                        <p:strVal val="hidden"/>
                                      </p:to>
                                    </p:set>
                                  </p:childTnLst>
                                </p:cTn>
                              </p:par>
                              <p:par>
                                <p:cTn id="7653" presetID="1" presetClass="exit" presetSubtype="0" fill="hold" grpId="4" nodeType="withEffect">
                                  <p:stCondLst>
                                    <p:cond delay="0"/>
                                  </p:stCondLst>
                                  <p:childTnLst>
                                    <p:set>
                                      <p:cBhvr>
                                        <p:cTn id="7654" dur="1" fill="hold">
                                          <p:stCondLst>
                                            <p:cond delay="0"/>
                                          </p:stCondLst>
                                        </p:cTn>
                                        <p:tgtEl>
                                          <p:spTgt spid="885"/>
                                        </p:tgtEl>
                                        <p:attrNameLst>
                                          <p:attrName>style.visibility</p:attrName>
                                        </p:attrNameLst>
                                      </p:cBhvr>
                                      <p:to>
                                        <p:strVal val="hidden"/>
                                      </p:to>
                                    </p:set>
                                  </p:childTnLst>
                                </p:cTn>
                              </p:par>
                              <p:par>
                                <p:cTn id="7655" presetID="1" presetClass="exit" presetSubtype="0" fill="hold" grpId="4" nodeType="withEffect">
                                  <p:stCondLst>
                                    <p:cond delay="0"/>
                                  </p:stCondLst>
                                  <p:childTnLst>
                                    <p:set>
                                      <p:cBhvr>
                                        <p:cTn id="7656" dur="1" fill="hold">
                                          <p:stCondLst>
                                            <p:cond delay="0"/>
                                          </p:stCondLst>
                                        </p:cTn>
                                        <p:tgtEl>
                                          <p:spTgt spid="884"/>
                                        </p:tgtEl>
                                        <p:attrNameLst>
                                          <p:attrName>style.visibility</p:attrName>
                                        </p:attrNameLst>
                                      </p:cBhvr>
                                      <p:to>
                                        <p:strVal val="hidden"/>
                                      </p:to>
                                    </p:set>
                                  </p:childTnLst>
                                </p:cTn>
                              </p:par>
                              <p:par>
                                <p:cTn id="7657" presetID="1" presetClass="exit" presetSubtype="0" fill="hold" grpId="4" nodeType="withEffect">
                                  <p:stCondLst>
                                    <p:cond delay="0"/>
                                  </p:stCondLst>
                                  <p:childTnLst>
                                    <p:set>
                                      <p:cBhvr>
                                        <p:cTn id="7658" dur="1" fill="hold">
                                          <p:stCondLst>
                                            <p:cond delay="0"/>
                                          </p:stCondLst>
                                        </p:cTn>
                                        <p:tgtEl>
                                          <p:spTgt spid="887"/>
                                        </p:tgtEl>
                                        <p:attrNameLst>
                                          <p:attrName>style.visibility</p:attrName>
                                        </p:attrNameLst>
                                      </p:cBhvr>
                                      <p:to>
                                        <p:strVal val="hidden"/>
                                      </p:to>
                                    </p:set>
                                  </p:childTnLst>
                                </p:cTn>
                              </p:par>
                              <p:par>
                                <p:cTn id="7659" presetID="1" presetClass="exit" presetSubtype="0" fill="hold" grpId="4" nodeType="withEffect">
                                  <p:stCondLst>
                                    <p:cond delay="0"/>
                                  </p:stCondLst>
                                  <p:childTnLst>
                                    <p:set>
                                      <p:cBhvr>
                                        <p:cTn id="7660" dur="1" fill="hold">
                                          <p:stCondLst>
                                            <p:cond delay="0"/>
                                          </p:stCondLst>
                                        </p:cTn>
                                        <p:tgtEl>
                                          <p:spTgt spid="886"/>
                                        </p:tgtEl>
                                        <p:attrNameLst>
                                          <p:attrName>style.visibility</p:attrName>
                                        </p:attrNameLst>
                                      </p:cBhvr>
                                      <p:to>
                                        <p:strVal val="hidden"/>
                                      </p:to>
                                    </p:set>
                                  </p:childTnLst>
                                </p:cTn>
                              </p:par>
                              <p:par>
                                <p:cTn id="7661" presetID="1" presetClass="exit" presetSubtype="0" fill="hold" grpId="4" nodeType="withEffect">
                                  <p:stCondLst>
                                    <p:cond delay="0"/>
                                  </p:stCondLst>
                                  <p:childTnLst>
                                    <p:set>
                                      <p:cBhvr>
                                        <p:cTn id="7662" dur="1" fill="hold">
                                          <p:stCondLst>
                                            <p:cond delay="0"/>
                                          </p:stCondLst>
                                        </p:cTn>
                                        <p:tgtEl>
                                          <p:spTgt spid="889"/>
                                        </p:tgtEl>
                                        <p:attrNameLst>
                                          <p:attrName>style.visibility</p:attrName>
                                        </p:attrNameLst>
                                      </p:cBhvr>
                                      <p:to>
                                        <p:strVal val="hidden"/>
                                      </p:to>
                                    </p:set>
                                  </p:childTnLst>
                                </p:cTn>
                              </p:par>
                              <p:par>
                                <p:cTn id="7663" presetID="1" presetClass="exit" presetSubtype="0" fill="hold" grpId="4" nodeType="withEffect">
                                  <p:stCondLst>
                                    <p:cond delay="0"/>
                                  </p:stCondLst>
                                  <p:childTnLst>
                                    <p:set>
                                      <p:cBhvr>
                                        <p:cTn id="7664" dur="1" fill="hold">
                                          <p:stCondLst>
                                            <p:cond delay="0"/>
                                          </p:stCondLst>
                                        </p:cTn>
                                        <p:tgtEl>
                                          <p:spTgt spid="888"/>
                                        </p:tgtEl>
                                        <p:attrNameLst>
                                          <p:attrName>style.visibility</p:attrName>
                                        </p:attrNameLst>
                                      </p:cBhvr>
                                      <p:to>
                                        <p:strVal val="hidden"/>
                                      </p:to>
                                    </p:set>
                                  </p:childTnLst>
                                </p:cTn>
                              </p:par>
                              <p:par>
                                <p:cTn id="7665" presetID="1" presetClass="exit" presetSubtype="0" fill="hold" grpId="4" nodeType="withEffect">
                                  <p:stCondLst>
                                    <p:cond delay="0"/>
                                  </p:stCondLst>
                                  <p:childTnLst>
                                    <p:set>
                                      <p:cBhvr>
                                        <p:cTn id="7666" dur="1" fill="hold">
                                          <p:stCondLst>
                                            <p:cond delay="0"/>
                                          </p:stCondLst>
                                        </p:cTn>
                                        <p:tgtEl>
                                          <p:spTgt spid="891"/>
                                        </p:tgtEl>
                                        <p:attrNameLst>
                                          <p:attrName>style.visibility</p:attrName>
                                        </p:attrNameLst>
                                      </p:cBhvr>
                                      <p:to>
                                        <p:strVal val="hidden"/>
                                      </p:to>
                                    </p:set>
                                  </p:childTnLst>
                                </p:cTn>
                              </p:par>
                              <p:par>
                                <p:cTn id="7667" presetID="1" presetClass="exit" presetSubtype="0" fill="hold" grpId="4" nodeType="withEffect">
                                  <p:stCondLst>
                                    <p:cond delay="0"/>
                                  </p:stCondLst>
                                  <p:childTnLst>
                                    <p:set>
                                      <p:cBhvr>
                                        <p:cTn id="7668" dur="1" fill="hold">
                                          <p:stCondLst>
                                            <p:cond delay="0"/>
                                          </p:stCondLst>
                                        </p:cTn>
                                        <p:tgtEl>
                                          <p:spTgt spid="890"/>
                                        </p:tgtEl>
                                        <p:attrNameLst>
                                          <p:attrName>style.visibility</p:attrName>
                                        </p:attrNameLst>
                                      </p:cBhvr>
                                      <p:to>
                                        <p:strVal val="hidden"/>
                                      </p:to>
                                    </p:set>
                                  </p:childTnLst>
                                </p:cTn>
                              </p:par>
                              <p:par>
                                <p:cTn id="7669" presetID="1" presetClass="exit" presetSubtype="0" fill="hold" grpId="4" nodeType="withEffect">
                                  <p:stCondLst>
                                    <p:cond delay="0"/>
                                  </p:stCondLst>
                                  <p:childTnLst>
                                    <p:set>
                                      <p:cBhvr>
                                        <p:cTn id="7670" dur="1" fill="hold">
                                          <p:stCondLst>
                                            <p:cond delay="0"/>
                                          </p:stCondLst>
                                        </p:cTn>
                                        <p:tgtEl>
                                          <p:spTgt spid="893"/>
                                        </p:tgtEl>
                                        <p:attrNameLst>
                                          <p:attrName>style.visibility</p:attrName>
                                        </p:attrNameLst>
                                      </p:cBhvr>
                                      <p:to>
                                        <p:strVal val="hidden"/>
                                      </p:to>
                                    </p:set>
                                  </p:childTnLst>
                                </p:cTn>
                              </p:par>
                              <p:par>
                                <p:cTn id="7671" presetID="1" presetClass="exit" presetSubtype="0" fill="hold" grpId="4" nodeType="withEffect">
                                  <p:stCondLst>
                                    <p:cond delay="0"/>
                                  </p:stCondLst>
                                  <p:childTnLst>
                                    <p:set>
                                      <p:cBhvr>
                                        <p:cTn id="7672" dur="1" fill="hold">
                                          <p:stCondLst>
                                            <p:cond delay="0"/>
                                          </p:stCondLst>
                                        </p:cTn>
                                        <p:tgtEl>
                                          <p:spTgt spid="892"/>
                                        </p:tgtEl>
                                        <p:attrNameLst>
                                          <p:attrName>style.visibility</p:attrName>
                                        </p:attrNameLst>
                                      </p:cBhvr>
                                      <p:to>
                                        <p:strVal val="hidden"/>
                                      </p:to>
                                    </p:set>
                                  </p:childTnLst>
                                </p:cTn>
                              </p:par>
                              <p:par>
                                <p:cTn id="7673" presetID="1" presetClass="exit" presetSubtype="0" fill="hold" grpId="4" nodeType="withEffect">
                                  <p:stCondLst>
                                    <p:cond delay="0"/>
                                  </p:stCondLst>
                                  <p:childTnLst>
                                    <p:set>
                                      <p:cBhvr>
                                        <p:cTn id="7674" dur="1" fill="hold">
                                          <p:stCondLst>
                                            <p:cond delay="0"/>
                                          </p:stCondLst>
                                        </p:cTn>
                                        <p:tgtEl>
                                          <p:spTgt spid="895"/>
                                        </p:tgtEl>
                                        <p:attrNameLst>
                                          <p:attrName>style.visibility</p:attrName>
                                        </p:attrNameLst>
                                      </p:cBhvr>
                                      <p:to>
                                        <p:strVal val="hidden"/>
                                      </p:to>
                                    </p:set>
                                  </p:childTnLst>
                                </p:cTn>
                              </p:par>
                              <p:par>
                                <p:cTn id="7675" presetID="1" presetClass="exit" presetSubtype="0" fill="hold" grpId="4" nodeType="withEffect">
                                  <p:stCondLst>
                                    <p:cond delay="0"/>
                                  </p:stCondLst>
                                  <p:childTnLst>
                                    <p:set>
                                      <p:cBhvr>
                                        <p:cTn id="7676" dur="1" fill="hold">
                                          <p:stCondLst>
                                            <p:cond delay="0"/>
                                          </p:stCondLst>
                                        </p:cTn>
                                        <p:tgtEl>
                                          <p:spTgt spid="894"/>
                                        </p:tgtEl>
                                        <p:attrNameLst>
                                          <p:attrName>style.visibility</p:attrName>
                                        </p:attrNameLst>
                                      </p:cBhvr>
                                      <p:to>
                                        <p:strVal val="hidden"/>
                                      </p:to>
                                    </p:set>
                                  </p:childTnLst>
                                </p:cTn>
                              </p:par>
                              <p:par>
                                <p:cTn id="7677" presetID="1" presetClass="exit" presetSubtype="0" fill="hold" grpId="4" nodeType="withEffect">
                                  <p:stCondLst>
                                    <p:cond delay="0"/>
                                  </p:stCondLst>
                                  <p:childTnLst>
                                    <p:set>
                                      <p:cBhvr>
                                        <p:cTn id="7678" dur="1" fill="hold">
                                          <p:stCondLst>
                                            <p:cond delay="0"/>
                                          </p:stCondLst>
                                        </p:cTn>
                                        <p:tgtEl>
                                          <p:spTgt spid="896"/>
                                        </p:tgtEl>
                                        <p:attrNameLst>
                                          <p:attrName>style.visibility</p:attrName>
                                        </p:attrNameLst>
                                      </p:cBhvr>
                                      <p:to>
                                        <p:strVal val="hidden"/>
                                      </p:to>
                                    </p:set>
                                  </p:childTnLst>
                                </p:cTn>
                              </p:par>
                              <p:par>
                                <p:cTn id="7679" presetID="1" presetClass="exit" presetSubtype="0" fill="hold" grpId="4" nodeType="withEffect">
                                  <p:stCondLst>
                                    <p:cond delay="0"/>
                                  </p:stCondLst>
                                  <p:childTnLst>
                                    <p:set>
                                      <p:cBhvr>
                                        <p:cTn id="7680" dur="1" fill="hold">
                                          <p:stCondLst>
                                            <p:cond delay="0"/>
                                          </p:stCondLst>
                                        </p:cTn>
                                        <p:tgtEl>
                                          <p:spTgt spid="897"/>
                                        </p:tgtEl>
                                        <p:attrNameLst>
                                          <p:attrName>style.visibility</p:attrName>
                                        </p:attrNameLst>
                                      </p:cBhvr>
                                      <p:to>
                                        <p:strVal val="hidden"/>
                                      </p:to>
                                    </p:set>
                                  </p:childTnLst>
                                </p:cTn>
                              </p:par>
                              <p:par>
                                <p:cTn id="7681" presetID="1" presetClass="exit" presetSubtype="0" fill="hold" grpId="4" nodeType="withEffect">
                                  <p:stCondLst>
                                    <p:cond delay="0"/>
                                  </p:stCondLst>
                                  <p:childTnLst>
                                    <p:set>
                                      <p:cBhvr>
                                        <p:cTn id="7682" dur="1" fill="hold">
                                          <p:stCondLst>
                                            <p:cond delay="0"/>
                                          </p:stCondLst>
                                        </p:cTn>
                                        <p:tgtEl>
                                          <p:spTgt spid="899"/>
                                        </p:tgtEl>
                                        <p:attrNameLst>
                                          <p:attrName>style.visibility</p:attrName>
                                        </p:attrNameLst>
                                      </p:cBhvr>
                                      <p:to>
                                        <p:strVal val="hidden"/>
                                      </p:to>
                                    </p:set>
                                  </p:childTnLst>
                                </p:cTn>
                              </p:par>
                              <p:par>
                                <p:cTn id="7683" presetID="1" presetClass="exit" presetSubtype="0" fill="hold" grpId="4" nodeType="withEffect">
                                  <p:stCondLst>
                                    <p:cond delay="0"/>
                                  </p:stCondLst>
                                  <p:childTnLst>
                                    <p:set>
                                      <p:cBhvr>
                                        <p:cTn id="7684" dur="1" fill="hold">
                                          <p:stCondLst>
                                            <p:cond delay="0"/>
                                          </p:stCondLst>
                                        </p:cTn>
                                        <p:tgtEl>
                                          <p:spTgt spid="898"/>
                                        </p:tgtEl>
                                        <p:attrNameLst>
                                          <p:attrName>style.visibility</p:attrName>
                                        </p:attrNameLst>
                                      </p:cBhvr>
                                      <p:to>
                                        <p:strVal val="hidden"/>
                                      </p:to>
                                    </p:set>
                                  </p:childTnLst>
                                </p:cTn>
                              </p:par>
                              <p:par>
                                <p:cTn id="7685" presetID="1" presetClass="exit" presetSubtype="0" fill="hold" grpId="4" nodeType="withEffect">
                                  <p:stCondLst>
                                    <p:cond delay="0"/>
                                  </p:stCondLst>
                                  <p:childTnLst>
                                    <p:set>
                                      <p:cBhvr>
                                        <p:cTn id="7686" dur="1" fill="hold">
                                          <p:stCondLst>
                                            <p:cond delay="0"/>
                                          </p:stCondLst>
                                        </p:cTn>
                                        <p:tgtEl>
                                          <p:spTgt spid="901"/>
                                        </p:tgtEl>
                                        <p:attrNameLst>
                                          <p:attrName>style.visibility</p:attrName>
                                        </p:attrNameLst>
                                      </p:cBhvr>
                                      <p:to>
                                        <p:strVal val="hidden"/>
                                      </p:to>
                                    </p:set>
                                  </p:childTnLst>
                                </p:cTn>
                              </p:par>
                              <p:par>
                                <p:cTn id="7687" presetID="1" presetClass="exit" presetSubtype="0" fill="hold" grpId="4" nodeType="withEffect">
                                  <p:stCondLst>
                                    <p:cond delay="0"/>
                                  </p:stCondLst>
                                  <p:childTnLst>
                                    <p:set>
                                      <p:cBhvr>
                                        <p:cTn id="7688" dur="1" fill="hold">
                                          <p:stCondLst>
                                            <p:cond delay="0"/>
                                          </p:stCondLst>
                                        </p:cTn>
                                        <p:tgtEl>
                                          <p:spTgt spid="900"/>
                                        </p:tgtEl>
                                        <p:attrNameLst>
                                          <p:attrName>style.visibility</p:attrName>
                                        </p:attrNameLst>
                                      </p:cBhvr>
                                      <p:to>
                                        <p:strVal val="hidden"/>
                                      </p:to>
                                    </p:set>
                                  </p:childTnLst>
                                </p:cTn>
                              </p:par>
                              <p:par>
                                <p:cTn id="7689" presetID="1" presetClass="exit" presetSubtype="0" fill="hold" grpId="4" nodeType="withEffect">
                                  <p:stCondLst>
                                    <p:cond delay="0"/>
                                  </p:stCondLst>
                                  <p:childTnLst>
                                    <p:set>
                                      <p:cBhvr>
                                        <p:cTn id="7690" dur="1" fill="hold">
                                          <p:stCondLst>
                                            <p:cond delay="0"/>
                                          </p:stCondLst>
                                        </p:cTn>
                                        <p:tgtEl>
                                          <p:spTgt spid="903"/>
                                        </p:tgtEl>
                                        <p:attrNameLst>
                                          <p:attrName>style.visibility</p:attrName>
                                        </p:attrNameLst>
                                      </p:cBhvr>
                                      <p:to>
                                        <p:strVal val="hidden"/>
                                      </p:to>
                                    </p:set>
                                  </p:childTnLst>
                                </p:cTn>
                              </p:par>
                              <p:par>
                                <p:cTn id="7691" presetID="1" presetClass="exit" presetSubtype="0" fill="hold" grpId="4" nodeType="withEffect">
                                  <p:stCondLst>
                                    <p:cond delay="0"/>
                                  </p:stCondLst>
                                  <p:childTnLst>
                                    <p:set>
                                      <p:cBhvr>
                                        <p:cTn id="7692" dur="1" fill="hold">
                                          <p:stCondLst>
                                            <p:cond delay="0"/>
                                          </p:stCondLst>
                                        </p:cTn>
                                        <p:tgtEl>
                                          <p:spTgt spid="902"/>
                                        </p:tgtEl>
                                        <p:attrNameLst>
                                          <p:attrName>style.visibility</p:attrName>
                                        </p:attrNameLst>
                                      </p:cBhvr>
                                      <p:to>
                                        <p:strVal val="hidden"/>
                                      </p:to>
                                    </p:set>
                                  </p:childTnLst>
                                </p:cTn>
                              </p:par>
                              <p:par>
                                <p:cTn id="7693" presetID="1" presetClass="exit" presetSubtype="0" fill="hold" grpId="4" nodeType="withEffect">
                                  <p:stCondLst>
                                    <p:cond delay="0"/>
                                  </p:stCondLst>
                                  <p:childTnLst>
                                    <p:set>
                                      <p:cBhvr>
                                        <p:cTn id="7694" dur="1" fill="hold">
                                          <p:stCondLst>
                                            <p:cond delay="0"/>
                                          </p:stCondLst>
                                        </p:cTn>
                                        <p:tgtEl>
                                          <p:spTgt spid="905"/>
                                        </p:tgtEl>
                                        <p:attrNameLst>
                                          <p:attrName>style.visibility</p:attrName>
                                        </p:attrNameLst>
                                      </p:cBhvr>
                                      <p:to>
                                        <p:strVal val="hidden"/>
                                      </p:to>
                                    </p:set>
                                  </p:childTnLst>
                                </p:cTn>
                              </p:par>
                              <p:par>
                                <p:cTn id="7695" presetID="1" presetClass="exit" presetSubtype="0" fill="hold" grpId="4" nodeType="withEffect">
                                  <p:stCondLst>
                                    <p:cond delay="0"/>
                                  </p:stCondLst>
                                  <p:childTnLst>
                                    <p:set>
                                      <p:cBhvr>
                                        <p:cTn id="7696" dur="1" fill="hold">
                                          <p:stCondLst>
                                            <p:cond delay="0"/>
                                          </p:stCondLst>
                                        </p:cTn>
                                        <p:tgtEl>
                                          <p:spTgt spid="904"/>
                                        </p:tgtEl>
                                        <p:attrNameLst>
                                          <p:attrName>style.visibility</p:attrName>
                                        </p:attrNameLst>
                                      </p:cBhvr>
                                      <p:to>
                                        <p:strVal val="hidden"/>
                                      </p:to>
                                    </p:set>
                                  </p:childTnLst>
                                </p:cTn>
                              </p:par>
                              <p:par>
                                <p:cTn id="7697" presetID="1" presetClass="exit" presetSubtype="0" fill="hold" grpId="4" nodeType="withEffect">
                                  <p:stCondLst>
                                    <p:cond delay="0"/>
                                  </p:stCondLst>
                                  <p:childTnLst>
                                    <p:set>
                                      <p:cBhvr>
                                        <p:cTn id="7698" dur="1" fill="hold">
                                          <p:stCondLst>
                                            <p:cond delay="0"/>
                                          </p:stCondLst>
                                        </p:cTn>
                                        <p:tgtEl>
                                          <p:spTgt spid="907"/>
                                        </p:tgtEl>
                                        <p:attrNameLst>
                                          <p:attrName>style.visibility</p:attrName>
                                        </p:attrNameLst>
                                      </p:cBhvr>
                                      <p:to>
                                        <p:strVal val="hidden"/>
                                      </p:to>
                                    </p:set>
                                  </p:childTnLst>
                                </p:cTn>
                              </p:par>
                              <p:par>
                                <p:cTn id="7699" presetID="1" presetClass="exit" presetSubtype="0" fill="hold" grpId="4" nodeType="withEffect">
                                  <p:stCondLst>
                                    <p:cond delay="0"/>
                                  </p:stCondLst>
                                  <p:childTnLst>
                                    <p:set>
                                      <p:cBhvr>
                                        <p:cTn id="7700" dur="1" fill="hold">
                                          <p:stCondLst>
                                            <p:cond delay="0"/>
                                          </p:stCondLst>
                                        </p:cTn>
                                        <p:tgtEl>
                                          <p:spTgt spid="906"/>
                                        </p:tgtEl>
                                        <p:attrNameLst>
                                          <p:attrName>style.visibility</p:attrName>
                                        </p:attrNameLst>
                                      </p:cBhvr>
                                      <p:to>
                                        <p:strVal val="hidden"/>
                                      </p:to>
                                    </p:set>
                                  </p:childTnLst>
                                </p:cTn>
                              </p:par>
                              <p:par>
                                <p:cTn id="7701" presetID="1" presetClass="exit" presetSubtype="0" fill="hold" grpId="4" nodeType="withEffect">
                                  <p:stCondLst>
                                    <p:cond delay="0"/>
                                  </p:stCondLst>
                                  <p:childTnLst>
                                    <p:set>
                                      <p:cBhvr>
                                        <p:cTn id="7702" dur="1" fill="hold">
                                          <p:stCondLst>
                                            <p:cond delay="0"/>
                                          </p:stCondLst>
                                        </p:cTn>
                                        <p:tgtEl>
                                          <p:spTgt spid="909"/>
                                        </p:tgtEl>
                                        <p:attrNameLst>
                                          <p:attrName>style.visibility</p:attrName>
                                        </p:attrNameLst>
                                      </p:cBhvr>
                                      <p:to>
                                        <p:strVal val="hidden"/>
                                      </p:to>
                                    </p:set>
                                  </p:childTnLst>
                                </p:cTn>
                              </p:par>
                              <p:par>
                                <p:cTn id="7703" presetID="1" presetClass="exit" presetSubtype="0" fill="hold" grpId="4" nodeType="withEffect">
                                  <p:stCondLst>
                                    <p:cond delay="0"/>
                                  </p:stCondLst>
                                  <p:childTnLst>
                                    <p:set>
                                      <p:cBhvr>
                                        <p:cTn id="7704" dur="1" fill="hold">
                                          <p:stCondLst>
                                            <p:cond delay="0"/>
                                          </p:stCondLst>
                                        </p:cTn>
                                        <p:tgtEl>
                                          <p:spTgt spid="908"/>
                                        </p:tgtEl>
                                        <p:attrNameLst>
                                          <p:attrName>style.visibility</p:attrName>
                                        </p:attrNameLst>
                                      </p:cBhvr>
                                      <p:to>
                                        <p:strVal val="hidden"/>
                                      </p:to>
                                    </p:set>
                                  </p:childTnLst>
                                </p:cTn>
                              </p:par>
                              <p:par>
                                <p:cTn id="7705" presetID="1" presetClass="exit" presetSubtype="0" fill="hold" grpId="4" nodeType="withEffect">
                                  <p:stCondLst>
                                    <p:cond delay="0"/>
                                  </p:stCondLst>
                                  <p:childTnLst>
                                    <p:set>
                                      <p:cBhvr>
                                        <p:cTn id="7706" dur="1" fill="hold">
                                          <p:stCondLst>
                                            <p:cond delay="0"/>
                                          </p:stCondLst>
                                        </p:cTn>
                                        <p:tgtEl>
                                          <p:spTgt spid="911"/>
                                        </p:tgtEl>
                                        <p:attrNameLst>
                                          <p:attrName>style.visibility</p:attrName>
                                        </p:attrNameLst>
                                      </p:cBhvr>
                                      <p:to>
                                        <p:strVal val="hidden"/>
                                      </p:to>
                                    </p:set>
                                  </p:childTnLst>
                                </p:cTn>
                              </p:par>
                              <p:par>
                                <p:cTn id="7707" presetID="1" presetClass="exit" presetSubtype="0" fill="hold" grpId="4" nodeType="withEffect">
                                  <p:stCondLst>
                                    <p:cond delay="0"/>
                                  </p:stCondLst>
                                  <p:childTnLst>
                                    <p:set>
                                      <p:cBhvr>
                                        <p:cTn id="7708" dur="1" fill="hold">
                                          <p:stCondLst>
                                            <p:cond delay="0"/>
                                          </p:stCondLst>
                                        </p:cTn>
                                        <p:tgtEl>
                                          <p:spTgt spid="910"/>
                                        </p:tgtEl>
                                        <p:attrNameLst>
                                          <p:attrName>style.visibility</p:attrName>
                                        </p:attrNameLst>
                                      </p:cBhvr>
                                      <p:to>
                                        <p:strVal val="hidden"/>
                                      </p:to>
                                    </p:set>
                                  </p:childTnLst>
                                </p:cTn>
                              </p:par>
                              <p:par>
                                <p:cTn id="7709" presetID="1" presetClass="exit" presetSubtype="0" fill="hold" grpId="4" nodeType="withEffect">
                                  <p:stCondLst>
                                    <p:cond delay="0"/>
                                  </p:stCondLst>
                                  <p:childTnLst>
                                    <p:set>
                                      <p:cBhvr>
                                        <p:cTn id="7710" dur="1" fill="hold">
                                          <p:stCondLst>
                                            <p:cond delay="0"/>
                                          </p:stCondLst>
                                        </p:cTn>
                                        <p:tgtEl>
                                          <p:spTgt spid="913"/>
                                        </p:tgtEl>
                                        <p:attrNameLst>
                                          <p:attrName>style.visibility</p:attrName>
                                        </p:attrNameLst>
                                      </p:cBhvr>
                                      <p:to>
                                        <p:strVal val="hidden"/>
                                      </p:to>
                                    </p:set>
                                  </p:childTnLst>
                                </p:cTn>
                              </p:par>
                              <p:par>
                                <p:cTn id="7711" presetID="1" presetClass="exit" presetSubtype="0" fill="hold" grpId="4" nodeType="withEffect">
                                  <p:stCondLst>
                                    <p:cond delay="0"/>
                                  </p:stCondLst>
                                  <p:childTnLst>
                                    <p:set>
                                      <p:cBhvr>
                                        <p:cTn id="7712" dur="1" fill="hold">
                                          <p:stCondLst>
                                            <p:cond delay="0"/>
                                          </p:stCondLst>
                                        </p:cTn>
                                        <p:tgtEl>
                                          <p:spTgt spid="912"/>
                                        </p:tgtEl>
                                        <p:attrNameLst>
                                          <p:attrName>style.visibility</p:attrName>
                                        </p:attrNameLst>
                                      </p:cBhvr>
                                      <p:to>
                                        <p:strVal val="hidden"/>
                                      </p:to>
                                    </p:set>
                                  </p:childTnLst>
                                </p:cTn>
                              </p:par>
                              <p:par>
                                <p:cTn id="7713" presetID="1" presetClass="exit" presetSubtype="0" fill="hold" grpId="4" nodeType="withEffect">
                                  <p:stCondLst>
                                    <p:cond delay="0"/>
                                  </p:stCondLst>
                                  <p:childTnLst>
                                    <p:set>
                                      <p:cBhvr>
                                        <p:cTn id="7714" dur="1" fill="hold">
                                          <p:stCondLst>
                                            <p:cond delay="0"/>
                                          </p:stCondLst>
                                        </p:cTn>
                                        <p:tgtEl>
                                          <p:spTgt spid="915"/>
                                        </p:tgtEl>
                                        <p:attrNameLst>
                                          <p:attrName>style.visibility</p:attrName>
                                        </p:attrNameLst>
                                      </p:cBhvr>
                                      <p:to>
                                        <p:strVal val="hidden"/>
                                      </p:to>
                                    </p:set>
                                  </p:childTnLst>
                                </p:cTn>
                              </p:par>
                              <p:par>
                                <p:cTn id="7715" presetID="1" presetClass="exit" presetSubtype="0" fill="hold" grpId="4" nodeType="withEffect">
                                  <p:stCondLst>
                                    <p:cond delay="0"/>
                                  </p:stCondLst>
                                  <p:childTnLst>
                                    <p:set>
                                      <p:cBhvr>
                                        <p:cTn id="7716" dur="1" fill="hold">
                                          <p:stCondLst>
                                            <p:cond delay="0"/>
                                          </p:stCondLst>
                                        </p:cTn>
                                        <p:tgtEl>
                                          <p:spTgt spid="914"/>
                                        </p:tgtEl>
                                        <p:attrNameLst>
                                          <p:attrName>style.visibility</p:attrName>
                                        </p:attrNameLst>
                                      </p:cBhvr>
                                      <p:to>
                                        <p:strVal val="hidden"/>
                                      </p:to>
                                    </p:set>
                                  </p:childTnLst>
                                </p:cTn>
                              </p:par>
                              <p:par>
                                <p:cTn id="7717" presetID="1" presetClass="exit" presetSubtype="0" fill="hold" grpId="4" nodeType="withEffect">
                                  <p:stCondLst>
                                    <p:cond delay="0"/>
                                  </p:stCondLst>
                                  <p:childTnLst>
                                    <p:set>
                                      <p:cBhvr>
                                        <p:cTn id="7718" dur="1" fill="hold">
                                          <p:stCondLst>
                                            <p:cond delay="0"/>
                                          </p:stCondLst>
                                        </p:cTn>
                                        <p:tgtEl>
                                          <p:spTgt spid="916"/>
                                        </p:tgtEl>
                                        <p:attrNameLst>
                                          <p:attrName>style.visibility</p:attrName>
                                        </p:attrNameLst>
                                      </p:cBhvr>
                                      <p:to>
                                        <p:strVal val="hidden"/>
                                      </p:to>
                                    </p:set>
                                  </p:childTnLst>
                                </p:cTn>
                              </p:par>
                              <p:par>
                                <p:cTn id="7719" presetID="1" presetClass="exit" presetSubtype="0" fill="hold" grpId="4" nodeType="withEffect">
                                  <p:stCondLst>
                                    <p:cond delay="0"/>
                                  </p:stCondLst>
                                  <p:childTnLst>
                                    <p:set>
                                      <p:cBhvr>
                                        <p:cTn id="7720" dur="1" fill="hold">
                                          <p:stCondLst>
                                            <p:cond delay="0"/>
                                          </p:stCondLst>
                                        </p:cTn>
                                        <p:tgtEl>
                                          <p:spTgt spid="917"/>
                                        </p:tgtEl>
                                        <p:attrNameLst>
                                          <p:attrName>style.visibility</p:attrName>
                                        </p:attrNameLst>
                                      </p:cBhvr>
                                      <p:to>
                                        <p:strVal val="hidden"/>
                                      </p:to>
                                    </p:set>
                                  </p:childTnLst>
                                </p:cTn>
                              </p:par>
                              <p:par>
                                <p:cTn id="7721" presetID="1" presetClass="exit" presetSubtype="0" fill="hold" grpId="4" nodeType="withEffect">
                                  <p:stCondLst>
                                    <p:cond delay="0"/>
                                  </p:stCondLst>
                                  <p:childTnLst>
                                    <p:set>
                                      <p:cBhvr>
                                        <p:cTn id="7722" dur="1" fill="hold">
                                          <p:stCondLst>
                                            <p:cond delay="0"/>
                                          </p:stCondLst>
                                        </p:cTn>
                                        <p:tgtEl>
                                          <p:spTgt spid="919"/>
                                        </p:tgtEl>
                                        <p:attrNameLst>
                                          <p:attrName>style.visibility</p:attrName>
                                        </p:attrNameLst>
                                      </p:cBhvr>
                                      <p:to>
                                        <p:strVal val="hidden"/>
                                      </p:to>
                                    </p:set>
                                  </p:childTnLst>
                                </p:cTn>
                              </p:par>
                              <p:par>
                                <p:cTn id="7723" presetID="1" presetClass="exit" presetSubtype="0" fill="hold" grpId="4" nodeType="withEffect">
                                  <p:stCondLst>
                                    <p:cond delay="0"/>
                                  </p:stCondLst>
                                  <p:childTnLst>
                                    <p:set>
                                      <p:cBhvr>
                                        <p:cTn id="7724" dur="1" fill="hold">
                                          <p:stCondLst>
                                            <p:cond delay="0"/>
                                          </p:stCondLst>
                                        </p:cTn>
                                        <p:tgtEl>
                                          <p:spTgt spid="918"/>
                                        </p:tgtEl>
                                        <p:attrNameLst>
                                          <p:attrName>style.visibility</p:attrName>
                                        </p:attrNameLst>
                                      </p:cBhvr>
                                      <p:to>
                                        <p:strVal val="hidden"/>
                                      </p:to>
                                    </p:set>
                                  </p:childTnLst>
                                </p:cTn>
                              </p:par>
                              <p:par>
                                <p:cTn id="7725" presetID="1" presetClass="exit" presetSubtype="0" fill="hold" grpId="4" nodeType="withEffect">
                                  <p:stCondLst>
                                    <p:cond delay="0"/>
                                  </p:stCondLst>
                                  <p:childTnLst>
                                    <p:set>
                                      <p:cBhvr>
                                        <p:cTn id="7726" dur="1" fill="hold">
                                          <p:stCondLst>
                                            <p:cond delay="0"/>
                                          </p:stCondLst>
                                        </p:cTn>
                                        <p:tgtEl>
                                          <p:spTgt spid="921"/>
                                        </p:tgtEl>
                                        <p:attrNameLst>
                                          <p:attrName>style.visibility</p:attrName>
                                        </p:attrNameLst>
                                      </p:cBhvr>
                                      <p:to>
                                        <p:strVal val="hidden"/>
                                      </p:to>
                                    </p:set>
                                  </p:childTnLst>
                                </p:cTn>
                              </p:par>
                              <p:par>
                                <p:cTn id="7727" presetID="1" presetClass="exit" presetSubtype="0" fill="hold" grpId="4" nodeType="withEffect">
                                  <p:stCondLst>
                                    <p:cond delay="0"/>
                                  </p:stCondLst>
                                  <p:childTnLst>
                                    <p:set>
                                      <p:cBhvr>
                                        <p:cTn id="7728" dur="1" fill="hold">
                                          <p:stCondLst>
                                            <p:cond delay="0"/>
                                          </p:stCondLst>
                                        </p:cTn>
                                        <p:tgtEl>
                                          <p:spTgt spid="920"/>
                                        </p:tgtEl>
                                        <p:attrNameLst>
                                          <p:attrName>style.visibility</p:attrName>
                                        </p:attrNameLst>
                                      </p:cBhvr>
                                      <p:to>
                                        <p:strVal val="hidden"/>
                                      </p:to>
                                    </p:set>
                                  </p:childTnLst>
                                </p:cTn>
                              </p:par>
                              <p:par>
                                <p:cTn id="7729" presetID="1" presetClass="exit" presetSubtype="0" fill="hold" grpId="4" nodeType="withEffect">
                                  <p:stCondLst>
                                    <p:cond delay="0"/>
                                  </p:stCondLst>
                                  <p:childTnLst>
                                    <p:set>
                                      <p:cBhvr>
                                        <p:cTn id="7730" dur="1" fill="hold">
                                          <p:stCondLst>
                                            <p:cond delay="0"/>
                                          </p:stCondLst>
                                        </p:cTn>
                                        <p:tgtEl>
                                          <p:spTgt spid="923"/>
                                        </p:tgtEl>
                                        <p:attrNameLst>
                                          <p:attrName>style.visibility</p:attrName>
                                        </p:attrNameLst>
                                      </p:cBhvr>
                                      <p:to>
                                        <p:strVal val="hidden"/>
                                      </p:to>
                                    </p:set>
                                  </p:childTnLst>
                                </p:cTn>
                              </p:par>
                              <p:par>
                                <p:cTn id="7731" presetID="1" presetClass="exit" presetSubtype="0" fill="hold" grpId="4" nodeType="withEffect">
                                  <p:stCondLst>
                                    <p:cond delay="0"/>
                                  </p:stCondLst>
                                  <p:childTnLst>
                                    <p:set>
                                      <p:cBhvr>
                                        <p:cTn id="7732" dur="1" fill="hold">
                                          <p:stCondLst>
                                            <p:cond delay="0"/>
                                          </p:stCondLst>
                                        </p:cTn>
                                        <p:tgtEl>
                                          <p:spTgt spid="922"/>
                                        </p:tgtEl>
                                        <p:attrNameLst>
                                          <p:attrName>style.visibility</p:attrName>
                                        </p:attrNameLst>
                                      </p:cBhvr>
                                      <p:to>
                                        <p:strVal val="hidden"/>
                                      </p:to>
                                    </p:set>
                                  </p:childTnLst>
                                </p:cTn>
                              </p:par>
                              <p:par>
                                <p:cTn id="7733" presetID="1" presetClass="exit" presetSubtype="0" fill="hold" grpId="4" nodeType="withEffect">
                                  <p:stCondLst>
                                    <p:cond delay="0"/>
                                  </p:stCondLst>
                                  <p:childTnLst>
                                    <p:set>
                                      <p:cBhvr>
                                        <p:cTn id="7734" dur="1" fill="hold">
                                          <p:stCondLst>
                                            <p:cond delay="0"/>
                                          </p:stCondLst>
                                        </p:cTn>
                                        <p:tgtEl>
                                          <p:spTgt spid="925"/>
                                        </p:tgtEl>
                                        <p:attrNameLst>
                                          <p:attrName>style.visibility</p:attrName>
                                        </p:attrNameLst>
                                      </p:cBhvr>
                                      <p:to>
                                        <p:strVal val="hidden"/>
                                      </p:to>
                                    </p:set>
                                  </p:childTnLst>
                                </p:cTn>
                              </p:par>
                              <p:par>
                                <p:cTn id="7735" presetID="1" presetClass="exit" presetSubtype="0" fill="hold" grpId="4" nodeType="withEffect">
                                  <p:stCondLst>
                                    <p:cond delay="0"/>
                                  </p:stCondLst>
                                  <p:childTnLst>
                                    <p:set>
                                      <p:cBhvr>
                                        <p:cTn id="7736" dur="1" fill="hold">
                                          <p:stCondLst>
                                            <p:cond delay="0"/>
                                          </p:stCondLst>
                                        </p:cTn>
                                        <p:tgtEl>
                                          <p:spTgt spid="924"/>
                                        </p:tgtEl>
                                        <p:attrNameLst>
                                          <p:attrName>style.visibility</p:attrName>
                                        </p:attrNameLst>
                                      </p:cBhvr>
                                      <p:to>
                                        <p:strVal val="hidden"/>
                                      </p:to>
                                    </p:set>
                                  </p:childTnLst>
                                </p:cTn>
                              </p:par>
                              <p:par>
                                <p:cTn id="7737" presetID="1" presetClass="exit" presetSubtype="0" fill="hold" grpId="4" nodeType="withEffect">
                                  <p:stCondLst>
                                    <p:cond delay="0"/>
                                  </p:stCondLst>
                                  <p:childTnLst>
                                    <p:set>
                                      <p:cBhvr>
                                        <p:cTn id="7738" dur="1" fill="hold">
                                          <p:stCondLst>
                                            <p:cond delay="0"/>
                                          </p:stCondLst>
                                        </p:cTn>
                                        <p:tgtEl>
                                          <p:spTgt spid="927"/>
                                        </p:tgtEl>
                                        <p:attrNameLst>
                                          <p:attrName>style.visibility</p:attrName>
                                        </p:attrNameLst>
                                      </p:cBhvr>
                                      <p:to>
                                        <p:strVal val="hidden"/>
                                      </p:to>
                                    </p:set>
                                  </p:childTnLst>
                                </p:cTn>
                              </p:par>
                              <p:par>
                                <p:cTn id="7739" presetID="1" presetClass="exit" presetSubtype="0" fill="hold" grpId="4" nodeType="withEffect">
                                  <p:stCondLst>
                                    <p:cond delay="0"/>
                                  </p:stCondLst>
                                  <p:childTnLst>
                                    <p:set>
                                      <p:cBhvr>
                                        <p:cTn id="7740" dur="1" fill="hold">
                                          <p:stCondLst>
                                            <p:cond delay="0"/>
                                          </p:stCondLst>
                                        </p:cTn>
                                        <p:tgtEl>
                                          <p:spTgt spid="926"/>
                                        </p:tgtEl>
                                        <p:attrNameLst>
                                          <p:attrName>style.visibility</p:attrName>
                                        </p:attrNameLst>
                                      </p:cBhvr>
                                      <p:to>
                                        <p:strVal val="hidden"/>
                                      </p:to>
                                    </p:set>
                                  </p:childTnLst>
                                </p:cTn>
                              </p:par>
                              <p:par>
                                <p:cTn id="7741" presetID="1" presetClass="exit" presetSubtype="0" fill="hold" grpId="4" nodeType="withEffect">
                                  <p:stCondLst>
                                    <p:cond delay="0"/>
                                  </p:stCondLst>
                                  <p:childTnLst>
                                    <p:set>
                                      <p:cBhvr>
                                        <p:cTn id="7742" dur="1" fill="hold">
                                          <p:stCondLst>
                                            <p:cond delay="0"/>
                                          </p:stCondLst>
                                        </p:cTn>
                                        <p:tgtEl>
                                          <p:spTgt spid="929"/>
                                        </p:tgtEl>
                                        <p:attrNameLst>
                                          <p:attrName>style.visibility</p:attrName>
                                        </p:attrNameLst>
                                      </p:cBhvr>
                                      <p:to>
                                        <p:strVal val="hidden"/>
                                      </p:to>
                                    </p:set>
                                  </p:childTnLst>
                                </p:cTn>
                              </p:par>
                              <p:par>
                                <p:cTn id="7743" presetID="1" presetClass="exit" presetSubtype="0" fill="hold" grpId="4" nodeType="withEffect">
                                  <p:stCondLst>
                                    <p:cond delay="0"/>
                                  </p:stCondLst>
                                  <p:childTnLst>
                                    <p:set>
                                      <p:cBhvr>
                                        <p:cTn id="7744" dur="1" fill="hold">
                                          <p:stCondLst>
                                            <p:cond delay="0"/>
                                          </p:stCondLst>
                                        </p:cTn>
                                        <p:tgtEl>
                                          <p:spTgt spid="928"/>
                                        </p:tgtEl>
                                        <p:attrNameLst>
                                          <p:attrName>style.visibility</p:attrName>
                                        </p:attrNameLst>
                                      </p:cBhvr>
                                      <p:to>
                                        <p:strVal val="hidden"/>
                                      </p:to>
                                    </p:set>
                                  </p:childTnLst>
                                </p:cTn>
                              </p:par>
                              <p:par>
                                <p:cTn id="7745" presetID="1" presetClass="exit" presetSubtype="0" fill="hold" grpId="4" nodeType="withEffect">
                                  <p:stCondLst>
                                    <p:cond delay="0"/>
                                  </p:stCondLst>
                                  <p:childTnLst>
                                    <p:set>
                                      <p:cBhvr>
                                        <p:cTn id="7746" dur="1" fill="hold">
                                          <p:stCondLst>
                                            <p:cond delay="0"/>
                                          </p:stCondLst>
                                        </p:cTn>
                                        <p:tgtEl>
                                          <p:spTgt spid="931"/>
                                        </p:tgtEl>
                                        <p:attrNameLst>
                                          <p:attrName>style.visibility</p:attrName>
                                        </p:attrNameLst>
                                      </p:cBhvr>
                                      <p:to>
                                        <p:strVal val="hidden"/>
                                      </p:to>
                                    </p:set>
                                  </p:childTnLst>
                                </p:cTn>
                              </p:par>
                              <p:par>
                                <p:cTn id="7747" presetID="1" presetClass="exit" presetSubtype="0" fill="hold" grpId="4" nodeType="withEffect">
                                  <p:stCondLst>
                                    <p:cond delay="0"/>
                                  </p:stCondLst>
                                  <p:childTnLst>
                                    <p:set>
                                      <p:cBhvr>
                                        <p:cTn id="7748" dur="1" fill="hold">
                                          <p:stCondLst>
                                            <p:cond delay="0"/>
                                          </p:stCondLst>
                                        </p:cTn>
                                        <p:tgtEl>
                                          <p:spTgt spid="930"/>
                                        </p:tgtEl>
                                        <p:attrNameLst>
                                          <p:attrName>style.visibility</p:attrName>
                                        </p:attrNameLst>
                                      </p:cBhvr>
                                      <p:to>
                                        <p:strVal val="hidden"/>
                                      </p:to>
                                    </p:set>
                                  </p:childTnLst>
                                </p:cTn>
                              </p:par>
                              <p:par>
                                <p:cTn id="7749" presetID="1" presetClass="exit" presetSubtype="0" fill="hold" grpId="4" nodeType="withEffect">
                                  <p:stCondLst>
                                    <p:cond delay="0"/>
                                  </p:stCondLst>
                                  <p:childTnLst>
                                    <p:set>
                                      <p:cBhvr>
                                        <p:cTn id="7750" dur="1" fill="hold">
                                          <p:stCondLst>
                                            <p:cond delay="0"/>
                                          </p:stCondLst>
                                        </p:cTn>
                                        <p:tgtEl>
                                          <p:spTgt spid="933"/>
                                        </p:tgtEl>
                                        <p:attrNameLst>
                                          <p:attrName>style.visibility</p:attrName>
                                        </p:attrNameLst>
                                      </p:cBhvr>
                                      <p:to>
                                        <p:strVal val="hidden"/>
                                      </p:to>
                                    </p:set>
                                  </p:childTnLst>
                                </p:cTn>
                              </p:par>
                              <p:par>
                                <p:cTn id="7751" presetID="1" presetClass="exit" presetSubtype="0" fill="hold" grpId="4" nodeType="withEffect">
                                  <p:stCondLst>
                                    <p:cond delay="0"/>
                                  </p:stCondLst>
                                  <p:childTnLst>
                                    <p:set>
                                      <p:cBhvr>
                                        <p:cTn id="7752" dur="1" fill="hold">
                                          <p:stCondLst>
                                            <p:cond delay="0"/>
                                          </p:stCondLst>
                                        </p:cTn>
                                        <p:tgtEl>
                                          <p:spTgt spid="932"/>
                                        </p:tgtEl>
                                        <p:attrNameLst>
                                          <p:attrName>style.visibility</p:attrName>
                                        </p:attrNameLst>
                                      </p:cBhvr>
                                      <p:to>
                                        <p:strVal val="hidden"/>
                                      </p:to>
                                    </p:set>
                                  </p:childTnLst>
                                </p:cTn>
                              </p:par>
                              <p:par>
                                <p:cTn id="7753" presetID="1" presetClass="exit" presetSubtype="0" fill="hold" grpId="2" nodeType="withEffect">
                                  <p:stCondLst>
                                    <p:cond delay="0"/>
                                  </p:stCondLst>
                                  <p:childTnLst>
                                    <p:set>
                                      <p:cBhvr>
                                        <p:cTn id="7754" dur="1" fill="hold">
                                          <p:stCondLst>
                                            <p:cond delay="0"/>
                                          </p:stCondLst>
                                        </p:cTn>
                                        <p:tgtEl>
                                          <p:spTgt spid="935"/>
                                        </p:tgtEl>
                                        <p:attrNameLst>
                                          <p:attrName>style.visibility</p:attrName>
                                        </p:attrNameLst>
                                      </p:cBhvr>
                                      <p:to>
                                        <p:strVal val="hidden"/>
                                      </p:to>
                                    </p:set>
                                  </p:childTnLst>
                                </p:cTn>
                              </p:par>
                              <p:par>
                                <p:cTn id="7755" presetID="1" presetClass="exit" presetSubtype="0" fill="hold" grpId="2" nodeType="withEffect">
                                  <p:stCondLst>
                                    <p:cond delay="0"/>
                                  </p:stCondLst>
                                  <p:childTnLst>
                                    <p:set>
                                      <p:cBhvr>
                                        <p:cTn id="7756" dur="1" fill="hold">
                                          <p:stCondLst>
                                            <p:cond delay="0"/>
                                          </p:stCondLst>
                                        </p:cTn>
                                        <p:tgtEl>
                                          <p:spTgt spid="934"/>
                                        </p:tgtEl>
                                        <p:attrNameLst>
                                          <p:attrName>style.visibility</p:attrName>
                                        </p:attrNameLst>
                                      </p:cBhvr>
                                      <p:to>
                                        <p:strVal val="hidden"/>
                                      </p:to>
                                    </p:set>
                                  </p:childTnLst>
                                </p:cTn>
                              </p:par>
                              <p:par>
                                <p:cTn id="7757" presetID="1" presetClass="entr" presetSubtype="0" fill="hold" grpId="2" nodeType="withEffect">
                                  <p:stCondLst>
                                    <p:cond delay="0"/>
                                  </p:stCondLst>
                                  <p:childTnLst>
                                    <p:set>
                                      <p:cBhvr>
                                        <p:cTn id="7758" dur="1" fill="hold">
                                          <p:stCondLst>
                                            <p:cond delay="0"/>
                                          </p:stCondLst>
                                        </p:cTn>
                                        <p:tgtEl>
                                          <p:spTgt spid="835"/>
                                        </p:tgtEl>
                                        <p:attrNameLst>
                                          <p:attrName>style.visibility</p:attrName>
                                        </p:attrNameLst>
                                      </p:cBhvr>
                                      <p:to>
                                        <p:strVal val="visible"/>
                                      </p:to>
                                    </p:set>
                                  </p:childTnLst>
                                </p:cTn>
                              </p:par>
                            </p:childTnLst>
                          </p:cTn>
                        </p:par>
                      </p:childTnLst>
                    </p:cTn>
                  </p:par>
                </p:childTnLst>
              </p:cTn>
              <p:nextCondLst>
                <p:cond evt="onClick" delay="0">
                  <p:tgtEl>
                    <p:spTgt spid="407"/>
                  </p:tgtEl>
                </p:cond>
              </p:nextCondLst>
            </p:seq>
            <p:seq concurrent="1" nextAc="seek">
              <p:cTn id="7759" restart="whenNotActive" fill="hold" evtFilter="cancelBubble" nodeType="interactiveSeq">
                <p:stCondLst>
                  <p:cond evt="onClick" delay="0">
                    <p:tgtEl>
                      <p:spTgt spid="938"/>
                    </p:tgtEl>
                  </p:cond>
                </p:stCondLst>
                <p:endSync evt="end" delay="0">
                  <p:rtn val="all"/>
                </p:endSync>
                <p:childTnLst>
                  <p:par>
                    <p:cTn id="7760" fill="hold">
                      <p:stCondLst>
                        <p:cond delay="0"/>
                      </p:stCondLst>
                      <p:childTnLst>
                        <p:par>
                          <p:cTn id="7761" fill="hold">
                            <p:stCondLst>
                              <p:cond delay="0"/>
                            </p:stCondLst>
                            <p:childTnLst>
                              <p:par>
                                <p:cTn id="7762" presetID="1" presetClass="entr" presetSubtype="0" fill="hold" nodeType="withEffect">
                                  <p:stCondLst>
                                    <p:cond delay="0"/>
                                  </p:stCondLst>
                                  <p:childTnLst>
                                    <p:set>
                                      <p:cBhvr>
                                        <p:cTn id="7763" dur="1" fill="hold">
                                          <p:stCondLst>
                                            <p:cond delay="0"/>
                                          </p:stCondLst>
                                        </p:cTn>
                                        <p:tgtEl>
                                          <p:spTgt spid="937"/>
                                        </p:tgtEl>
                                        <p:attrNameLst>
                                          <p:attrName>style.visibility</p:attrName>
                                        </p:attrNameLst>
                                      </p:cBhvr>
                                      <p:to>
                                        <p:strVal val="visible"/>
                                      </p:to>
                                    </p:set>
                                  </p:childTnLst>
                                  <p:subTnLst>
                                    <p:audio>
                                      <p:cMediaNode>
                                        <p:cTn display="0" masterRel="sameClick">
                                          <p:stCondLst>
                                            <p:cond evt="begin" delay="0">
                                              <p:tn val="7762"/>
                                            </p:cond>
                                          </p:stCondLst>
                                          <p:endCondLst>
                                            <p:cond evt="onStopAudio" delay="0">
                                              <p:tgtEl>
                                                <p:sldTgt/>
                                              </p:tgtEl>
                                            </p:cond>
                                          </p:endCondLst>
                                        </p:cTn>
                                        <p:tgtEl>
                                          <p:sndTgt r:embed="rId3" name="smw_kick.wav"/>
                                        </p:tgtEl>
                                      </p:cMediaNode>
                                    </p:audio>
                                  </p:subTnLst>
                                </p:cTn>
                              </p:par>
                              <p:par>
                                <p:cTn id="7764" presetID="26" presetClass="emph" presetSubtype="0" fill="hold" nodeType="withEffect">
                                  <p:stCondLst>
                                    <p:cond delay="0"/>
                                  </p:stCondLst>
                                  <p:childTnLst>
                                    <p:animEffect transition="out" filter="fade">
                                      <p:cBhvr>
                                        <p:cTn id="7765" dur="250" tmFilter="0, 0; .2, .5; .8, .5; 1, 0"/>
                                        <p:tgtEl>
                                          <p:spTgt spid="937"/>
                                        </p:tgtEl>
                                      </p:cBhvr>
                                    </p:animEffect>
                                    <p:animScale>
                                      <p:cBhvr>
                                        <p:cTn id="7766" dur="125" autoRev="1" fill="hold"/>
                                        <p:tgtEl>
                                          <p:spTgt spid="937"/>
                                        </p:tgtEl>
                                      </p:cBhvr>
                                      <p:by x="105000" y="105000"/>
                                    </p:animScale>
                                  </p:childTnLst>
                                </p:cTn>
                              </p:par>
                              <p:par>
                                <p:cTn id="7767" presetID="1" presetClass="exit" presetSubtype="0" fill="hold" nodeType="withEffect">
                                  <p:stCondLst>
                                    <p:cond delay="0"/>
                                  </p:stCondLst>
                                  <p:childTnLst>
                                    <p:set>
                                      <p:cBhvr>
                                        <p:cTn id="7768" dur="1" fill="hold">
                                          <p:stCondLst>
                                            <p:cond delay="0"/>
                                          </p:stCondLst>
                                        </p:cTn>
                                        <p:tgtEl>
                                          <p:spTgt spid="938"/>
                                        </p:tgtEl>
                                        <p:attrNameLst>
                                          <p:attrName>style.visibility</p:attrName>
                                        </p:attrNameLst>
                                      </p:cBhvr>
                                      <p:to>
                                        <p:strVal val="hidden"/>
                                      </p:to>
                                    </p:set>
                                  </p:childTnLst>
                                </p:cTn>
                              </p:par>
                            </p:childTnLst>
                          </p:cTn>
                        </p:par>
                      </p:childTnLst>
                    </p:cTn>
                  </p:par>
                </p:childTnLst>
              </p:cTn>
              <p:nextCondLst>
                <p:cond evt="onClick" delay="0">
                  <p:tgtEl>
                    <p:spTgt spid="938"/>
                  </p:tgtEl>
                </p:cond>
              </p:nextCondLst>
            </p:seq>
            <p:seq concurrent="1" nextAc="seek">
              <p:cTn id="7769" restart="whenNotActive" fill="hold" evtFilter="cancelBubble" nodeType="interactiveSeq">
                <p:stCondLst>
                  <p:cond evt="onClick" delay="0">
                    <p:tgtEl>
                      <p:spTgt spid="937"/>
                    </p:tgtEl>
                  </p:cond>
                </p:stCondLst>
                <p:endSync evt="end" delay="0">
                  <p:rtn val="all"/>
                </p:endSync>
                <p:childTnLst>
                  <p:par>
                    <p:cTn id="7770" fill="hold">
                      <p:stCondLst>
                        <p:cond delay="0"/>
                      </p:stCondLst>
                      <p:childTnLst>
                        <p:par>
                          <p:cTn id="7771" fill="hold">
                            <p:stCondLst>
                              <p:cond delay="0"/>
                            </p:stCondLst>
                            <p:childTnLst>
                              <p:par>
                                <p:cTn id="7772" presetID="1" presetClass="exit" presetSubtype="0" fill="hold" nodeType="withEffect">
                                  <p:stCondLst>
                                    <p:cond delay="0"/>
                                  </p:stCondLst>
                                  <p:childTnLst>
                                    <p:set>
                                      <p:cBhvr>
                                        <p:cTn id="7773" dur="1" fill="hold">
                                          <p:stCondLst>
                                            <p:cond delay="0"/>
                                          </p:stCondLst>
                                        </p:cTn>
                                        <p:tgtEl>
                                          <p:spTgt spid="937"/>
                                        </p:tgtEl>
                                        <p:attrNameLst>
                                          <p:attrName>style.visibility</p:attrName>
                                        </p:attrNameLst>
                                      </p:cBhvr>
                                      <p:to>
                                        <p:strVal val="hidden"/>
                                      </p:to>
                                    </p:set>
                                  </p:childTnLst>
                                </p:cTn>
                              </p:par>
                              <p:par>
                                <p:cTn id="7774" presetID="1" presetClass="entr" presetSubtype="0" fill="hold" nodeType="withEffect">
                                  <p:stCondLst>
                                    <p:cond delay="0"/>
                                  </p:stCondLst>
                                  <p:childTnLst>
                                    <p:set>
                                      <p:cBhvr>
                                        <p:cTn id="7775" dur="1" fill="hold">
                                          <p:stCondLst>
                                            <p:cond delay="0"/>
                                          </p:stCondLst>
                                        </p:cTn>
                                        <p:tgtEl>
                                          <p:spTgt spid="938"/>
                                        </p:tgtEl>
                                        <p:attrNameLst>
                                          <p:attrName>style.visibility</p:attrName>
                                        </p:attrNameLst>
                                      </p:cBhvr>
                                      <p:to>
                                        <p:strVal val="visible"/>
                                      </p:to>
                                    </p:set>
                                  </p:childTnLst>
                                </p:cTn>
                              </p:par>
                            </p:childTnLst>
                          </p:cTn>
                        </p:par>
                      </p:childTnLst>
                    </p:cTn>
                  </p:par>
                </p:childTnLst>
              </p:cTn>
              <p:nextCondLst>
                <p:cond evt="onClick" delay="0">
                  <p:tgtEl>
                    <p:spTgt spid="937"/>
                  </p:tgtEl>
                </p:cond>
              </p:nextCondLst>
            </p:seq>
            <p:seq concurrent="1" nextAc="seek">
              <p:cTn id="7776" restart="whenNotActive" fill="hold" evtFilter="cancelBubble" nodeType="interactiveSeq">
                <p:stCondLst>
                  <p:cond evt="onClick" delay="0">
                    <p:tgtEl>
                      <p:spTgt spid="940"/>
                    </p:tgtEl>
                  </p:cond>
                </p:stCondLst>
                <p:endSync evt="end" delay="0">
                  <p:rtn val="all"/>
                </p:endSync>
                <p:childTnLst>
                  <p:par>
                    <p:cTn id="7777" fill="hold">
                      <p:stCondLst>
                        <p:cond delay="0"/>
                      </p:stCondLst>
                      <p:childTnLst>
                        <p:par>
                          <p:cTn id="7778" fill="hold">
                            <p:stCondLst>
                              <p:cond delay="0"/>
                            </p:stCondLst>
                            <p:childTnLst>
                              <p:par>
                                <p:cTn id="7779" presetID="1" presetClass="entr" presetSubtype="0" fill="hold" nodeType="withEffect">
                                  <p:stCondLst>
                                    <p:cond delay="0"/>
                                  </p:stCondLst>
                                  <p:childTnLst>
                                    <p:set>
                                      <p:cBhvr>
                                        <p:cTn id="7780" dur="1" fill="hold">
                                          <p:stCondLst>
                                            <p:cond delay="0"/>
                                          </p:stCondLst>
                                        </p:cTn>
                                        <p:tgtEl>
                                          <p:spTgt spid="939"/>
                                        </p:tgtEl>
                                        <p:attrNameLst>
                                          <p:attrName>style.visibility</p:attrName>
                                        </p:attrNameLst>
                                      </p:cBhvr>
                                      <p:to>
                                        <p:strVal val="visible"/>
                                      </p:to>
                                    </p:set>
                                  </p:childTnLst>
                                  <p:subTnLst>
                                    <p:audio>
                                      <p:cMediaNode>
                                        <p:cTn display="0" masterRel="sameClick">
                                          <p:stCondLst>
                                            <p:cond evt="begin" delay="0">
                                              <p:tn val="7779"/>
                                            </p:cond>
                                          </p:stCondLst>
                                          <p:endCondLst>
                                            <p:cond evt="onStopAudio" delay="0">
                                              <p:tgtEl>
                                                <p:sldTgt/>
                                              </p:tgtEl>
                                            </p:cond>
                                          </p:endCondLst>
                                        </p:cTn>
                                        <p:tgtEl>
                                          <p:sndTgt r:embed="rId4" name="Pill_start.wav"/>
                                        </p:tgtEl>
                                      </p:cMediaNode>
                                    </p:audio>
                                  </p:subTnLst>
                                </p:cTn>
                              </p:par>
                              <p:par>
                                <p:cTn id="7781" presetID="26" presetClass="emph" presetSubtype="0" fill="hold" nodeType="withEffect">
                                  <p:stCondLst>
                                    <p:cond delay="0"/>
                                  </p:stCondLst>
                                  <p:childTnLst>
                                    <p:animEffect transition="out" filter="fade">
                                      <p:cBhvr>
                                        <p:cTn id="7782" dur="250" tmFilter="0, 0; .2, .5; .8, .5; 1, 0"/>
                                        <p:tgtEl>
                                          <p:spTgt spid="939"/>
                                        </p:tgtEl>
                                      </p:cBhvr>
                                    </p:animEffect>
                                    <p:animScale>
                                      <p:cBhvr>
                                        <p:cTn id="7783" dur="125" autoRev="1" fill="hold"/>
                                        <p:tgtEl>
                                          <p:spTgt spid="939"/>
                                        </p:tgtEl>
                                      </p:cBhvr>
                                      <p:by x="105000" y="105000"/>
                                    </p:animScale>
                                  </p:childTnLst>
                                </p:cTn>
                              </p:par>
                              <p:par>
                                <p:cTn id="7784" presetID="1" presetClass="exit" presetSubtype="0" fill="hold" nodeType="withEffect">
                                  <p:stCondLst>
                                    <p:cond delay="0"/>
                                  </p:stCondLst>
                                  <p:childTnLst>
                                    <p:set>
                                      <p:cBhvr>
                                        <p:cTn id="7785" dur="1" fill="hold">
                                          <p:stCondLst>
                                            <p:cond delay="0"/>
                                          </p:stCondLst>
                                        </p:cTn>
                                        <p:tgtEl>
                                          <p:spTgt spid="940"/>
                                        </p:tgtEl>
                                        <p:attrNameLst>
                                          <p:attrName>style.visibility</p:attrName>
                                        </p:attrNameLst>
                                      </p:cBhvr>
                                      <p:to>
                                        <p:strVal val="hidden"/>
                                      </p:to>
                                    </p:set>
                                  </p:childTnLst>
                                </p:cTn>
                              </p:par>
                            </p:childTnLst>
                          </p:cTn>
                        </p:par>
                      </p:childTnLst>
                    </p:cTn>
                  </p:par>
                </p:childTnLst>
              </p:cTn>
              <p:nextCondLst>
                <p:cond evt="onClick" delay="0">
                  <p:tgtEl>
                    <p:spTgt spid="940"/>
                  </p:tgtEl>
                </p:cond>
              </p:nextCondLst>
            </p:seq>
            <p:seq concurrent="1" nextAc="seek">
              <p:cTn id="7786" restart="whenNotActive" fill="hold" evtFilter="cancelBubble" nodeType="interactiveSeq">
                <p:stCondLst>
                  <p:cond evt="onClick" delay="0">
                    <p:tgtEl>
                      <p:spTgt spid="939"/>
                    </p:tgtEl>
                  </p:cond>
                </p:stCondLst>
                <p:endSync evt="end" delay="0">
                  <p:rtn val="all"/>
                </p:endSync>
                <p:childTnLst>
                  <p:par>
                    <p:cTn id="7787" fill="hold">
                      <p:stCondLst>
                        <p:cond delay="0"/>
                      </p:stCondLst>
                      <p:childTnLst>
                        <p:par>
                          <p:cTn id="7788" fill="hold">
                            <p:stCondLst>
                              <p:cond delay="0"/>
                            </p:stCondLst>
                            <p:childTnLst>
                              <p:par>
                                <p:cTn id="7789" presetID="1" presetClass="exit" presetSubtype="0" fill="hold" nodeType="withEffect">
                                  <p:stCondLst>
                                    <p:cond delay="0"/>
                                  </p:stCondLst>
                                  <p:childTnLst>
                                    <p:set>
                                      <p:cBhvr>
                                        <p:cTn id="7790" dur="1" fill="hold">
                                          <p:stCondLst>
                                            <p:cond delay="0"/>
                                          </p:stCondLst>
                                        </p:cTn>
                                        <p:tgtEl>
                                          <p:spTgt spid="939"/>
                                        </p:tgtEl>
                                        <p:attrNameLst>
                                          <p:attrName>style.visibility</p:attrName>
                                        </p:attrNameLst>
                                      </p:cBhvr>
                                      <p:to>
                                        <p:strVal val="hidden"/>
                                      </p:to>
                                    </p:set>
                                  </p:childTnLst>
                                  <p:subTnLst>
                                    <p:audio>
                                      <p:cMediaNode>
                                        <p:cTn display="0" masterRel="sameClick">
                                          <p:stCondLst>
                                            <p:cond evt="begin" delay="0">
                                              <p:tn val="7789"/>
                                            </p:cond>
                                          </p:stCondLst>
                                          <p:endCondLst>
                                            <p:cond evt="onStopAudio" delay="0">
                                              <p:tgtEl>
                                                <p:sldTgt/>
                                              </p:tgtEl>
                                            </p:cond>
                                          </p:endCondLst>
                                        </p:cTn>
                                        <p:tgtEl>
                                          <p:sndTgt r:embed="rId5" name="Pill_stop.wav"/>
                                        </p:tgtEl>
                                      </p:cMediaNode>
                                    </p:audio>
                                  </p:subTnLst>
                                </p:cTn>
                              </p:par>
                              <p:par>
                                <p:cTn id="7791" presetID="1" presetClass="entr" presetSubtype="0" fill="hold" nodeType="withEffect">
                                  <p:stCondLst>
                                    <p:cond delay="0"/>
                                  </p:stCondLst>
                                  <p:childTnLst>
                                    <p:set>
                                      <p:cBhvr>
                                        <p:cTn id="7792" dur="1" fill="hold">
                                          <p:stCondLst>
                                            <p:cond delay="0"/>
                                          </p:stCondLst>
                                        </p:cTn>
                                        <p:tgtEl>
                                          <p:spTgt spid="940"/>
                                        </p:tgtEl>
                                        <p:attrNameLst>
                                          <p:attrName>style.visibility</p:attrName>
                                        </p:attrNameLst>
                                      </p:cBhvr>
                                      <p:to>
                                        <p:strVal val="visible"/>
                                      </p:to>
                                    </p:set>
                                  </p:childTnLst>
                                </p:cTn>
                              </p:par>
                            </p:childTnLst>
                          </p:cTn>
                        </p:par>
                      </p:childTnLst>
                    </p:cTn>
                  </p:par>
                </p:childTnLst>
              </p:cTn>
              <p:nextCondLst>
                <p:cond evt="onClick" delay="0">
                  <p:tgtEl>
                    <p:spTgt spid="939"/>
                  </p:tgtEl>
                </p:cond>
              </p:nextCondLst>
            </p:seq>
            <p:seq concurrent="1" nextAc="seek">
              <p:cTn id="7793" restart="whenNotActive" fill="hold" evtFilter="cancelBubble" nodeType="interactiveSeq">
                <p:stCondLst>
                  <p:cond evt="onClick" delay="0">
                    <p:tgtEl>
                      <p:spTgt spid="942"/>
                    </p:tgtEl>
                  </p:cond>
                </p:stCondLst>
                <p:endSync evt="end" delay="0">
                  <p:rtn val="all"/>
                </p:endSync>
                <p:childTnLst>
                  <p:par>
                    <p:cTn id="7794" fill="hold">
                      <p:stCondLst>
                        <p:cond delay="0"/>
                      </p:stCondLst>
                      <p:childTnLst>
                        <p:par>
                          <p:cTn id="7795" fill="hold">
                            <p:stCondLst>
                              <p:cond delay="0"/>
                            </p:stCondLst>
                            <p:childTnLst>
                              <p:par>
                                <p:cTn id="7796" presetID="1" presetClass="entr" presetSubtype="0" fill="hold" nodeType="withEffect">
                                  <p:stCondLst>
                                    <p:cond delay="0"/>
                                  </p:stCondLst>
                                  <p:childTnLst>
                                    <p:set>
                                      <p:cBhvr>
                                        <p:cTn id="7797" dur="1" fill="hold">
                                          <p:stCondLst>
                                            <p:cond delay="0"/>
                                          </p:stCondLst>
                                        </p:cTn>
                                        <p:tgtEl>
                                          <p:spTgt spid="941"/>
                                        </p:tgtEl>
                                        <p:attrNameLst>
                                          <p:attrName>style.visibility</p:attrName>
                                        </p:attrNameLst>
                                      </p:cBhvr>
                                      <p:to>
                                        <p:strVal val="visible"/>
                                      </p:to>
                                    </p:set>
                                  </p:childTnLst>
                                  <p:subTnLst>
                                    <p:audio>
                                      <p:cMediaNode>
                                        <p:cTn display="0" masterRel="sameClick">
                                          <p:stCondLst>
                                            <p:cond evt="begin" delay="0">
                                              <p:tn val="7796"/>
                                            </p:cond>
                                          </p:stCondLst>
                                          <p:endCondLst>
                                            <p:cond evt="onStopAudio" delay="0">
                                              <p:tgtEl>
                                                <p:sldTgt/>
                                              </p:tgtEl>
                                            </p:cond>
                                          </p:endCondLst>
                                        </p:cTn>
                                        <p:tgtEl>
                                          <p:sndTgt r:embed="rId3" name="smw_kick.wav"/>
                                        </p:tgtEl>
                                      </p:cMediaNode>
                                    </p:audio>
                                  </p:subTnLst>
                                </p:cTn>
                              </p:par>
                              <p:par>
                                <p:cTn id="7798" presetID="26" presetClass="emph" presetSubtype="0" fill="hold" nodeType="withEffect">
                                  <p:stCondLst>
                                    <p:cond delay="0"/>
                                  </p:stCondLst>
                                  <p:childTnLst>
                                    <p:animEffect transition="out" filter="fade">
                                      <p:cBhvr>
                                        <p:cTn id="7799" dur="250" tmFilter="0, 0; .2, .5; .8, .5; 1, 0"/>
                                        <p:tgtEl>
                                          <p:spTgt spid="941"/>
                                        </p:tgtEl>
                                      </p:cBhvr>
                                    </p:animEffect>
                                    <p:animScale>
                                      <p:cBhvr>
                                        <p:cTn id="7800" dur="125" autoRev="1" fill="hold"/>
                                        <p:tgtEl>
                                          <p:spTgt spid="941"/>
                                        </p:tgtEl>
                                      </p:cBhvr>
                                      <p:by x="105000" y="105000"/>
                                    </p:animScale>
                                  </p:childTnLst>
                                </p:cTn>
                              </p:par>
                              <p:par>
                                <p:cTn id="7801" presetID="1" presetClass="exit" presetSubtype="0" fill="hold" nodeType="withEffect">
                                  <p:stCondLst>
                                    <p:cond delay="0"/>
                                  </p:stCondLst>
                                  <p:childTnLst>
                                    <p:set>
                                      <p:cBhvr>
                                        <p:cTn id="7802" dur="1" fill="hold">
                                          <p:stCondLst>
                                            <p:cond delay="0"/>
                                          </p:stCondLst>
                                        </p:cTn>
                                        <p:tgtEl>
                                          <p:spTgt spid="942"/>
                                        </p:tgtEl>
                                        <p:attrNameLst>
                                          <p:attrName>style.visibility</p:attrName>
                                        </p:attrNameLst>
                                      </p:cBhvr>
                                      <p:to>
                                        <p:strVal val="hidden"/>
                                      </p:to>
                                    </p:set>
                                  </p:childTnLst>
                                </p:cTn>
                              </p:par>
                            </p:childTnLst>
                          </p:cTn>
                        </p:par>
                      </p:childTnLst>
                    </p:cTn>
                  </p:par>
                </p:childTnLst>
              </p:cTn>
              <p:nextCondLst>
                <p:cond evt="onClick" delay="0">
                  <p:tgtEl>
                    <p:spTgt spid="942"/>
                  </p:tgtEl>
                </p:cond>
              </p:nextCondLst>
            </p:seq>
            <p:seq concurrent="1" nextAc="seek">
              <p:cTn id="7803" restart="whenNotActive" fill="hold" evtFilter="cancelBubble" nodeType="interactiveSeq">
                <p:stCondLst>
                  <p:cond evt="onClick" delay="0">
                    <p:tgtEl>
                      <p:spTgt spid="941"/>
                    </p:tgtEl>
                  </p:cond>
                </p:stCondLst>
                <p:endSync evt="end" delay="0">
                  <p:rtn val="all"/>
                </p:endSync>
                <p:childTnLst>
                  <p:par>
                    <p:cTn id="7804" fill="hold">
                      <p:stCondLst>
                        <p:cond delay="0"/>
                      </p:stCondLst>
                      <p:childTnLst>
                        <p:par>
                          <p:cTn id="7805" fill="hold">
                            <p:stCondLst>
                              <p:cond delay="0"/>
                            </p:stCondLst>
                            <p:childTnLst>
                              <p:par>
                                <p:cTn id="7806" presetID="1" presetClass="exit" presetSubtype="0" fill="hold" nodeType="withEffect">
                                  <p:stCondLst>
                                    <p:cond delay="0"/>
                                  </p:stCondLst>
                                  <p:childTnLst>
                                    <p:set>
                                      <p:cBhvr>
                                        <p:cTn id="7807" dur="1" fill="hold">
                                          <p:stCondLst>
                                            <p:cond delay="0"/>
                                          </p:stCondLst>
                                        </p:cTn>
                                        <p:tgtEl>
                                          <p:spTgt spid="941"/>
                                        </p:tgtEl>
                                        <p:attrNameLst>
                                          <p:attrName>style.visibility</p:attrName>
                                        </p:attrNameLst>
                                      </p:cBhvr>
                                      <p:to>
                                        <p:strVal val="hidden"/>
                                      </p:to>
                                    </p:set>
                                  </p:childTnLst>
                                </p:cTn>
                              </p:par>
                              <p:par>
                                <p:cTn id="7808" presetID="1" presetClass="entr" presetSubtype="0" fill="hold" nodeType="withEffect">
                                  <p:stCondLst>
                                    <p:cond delay="0"/>
                                  </p:stCondLst>
                                  <p:childTnLst>
                                    <p:set>
                                      <p:cBhvr>
                                        <p:cTn id="7809" dur="1" fill="hold">
                                          <p:stCondLst>
                                            <p:cond delay="0"/>
                                          </p:stCondLst>
                                        </p:cTn>
                                        <p:tgtEl>
                                          <p:spTgt spid="942"/>
                                        </p:tgtEl>
                                        <p:attrNameLst>
                                          <p:attrName>style.visibility</p:attrName>
                                        </p:attrNameLst>
                                      </p:cBhvr>
                                      <p:to>
                                        <p:strVal val="visible"/>
                                      </p:to>
                                    </p:set>
                                  </p:childTnLst>
                                </p:cTn>
                              </p:par>
                            </p:childTnLst>
                          </p:cTn>
                        </p:par>
                      </p:childTnLst>
                    </p:cTn>
                  </p:par>
                </p:childTnLst>
              </p:cTn>
              <p:nextCondLst>
                <p:cond evt="onClick" delay="0">
                  <p:tgtEl>
                    <p:spTgt spid="941"/>
                  </p:tgtEl>
                </p:cond>
              </p:nextCondLst>
            </p:seq>
            <p:seq concurrent="1" nextAc="seek">
              <p:cTn id="7810" restart="whenNotActive" fill="hold" evtFilter="cancelBubble" nodeType="interactiveSeq">
                <p:stCondLst>
                  <p:cond evt="onClick" delay="0">
                    <p:tgtEl>
                      <p:spTgt spid="944"/>
                    </p:tgtEl>
                  </p:cond>
                </p:stCondLst>
                <p:endSync evt="end" delay="0">
                  <p:rtn val="all"/>
                </p:endSync>
                <p:childTnLst>
                  <p:par>
                    <p:cTn id="7811" fill="hold">
                      <p:stCondLst>
                        <p:cond delay="0"/>
                      </p:stCondLst>
                      <p:childTnLst>
                        <p:par>
                          <p:cTn id="7812" fill="hold">
                            <p:stCondLst>
                              <p:cond delay="0"/>
                            </p:stCondLst>
                            <p:childTnLst>
                              <p:par>
                                <p:cTn id="7813" presetID="1" presetClass="entr" presetSubtype="0" fill="hold" nodeType="withEffect">
                                  <p:stCondLst>
                                    <p:cond delay="0"/>
                                  </p:stCondLst>
                                  <p:childTnLst>
                                    <p:set>
                                      <p:cBhvr>
                                        <p:cTn id="7814" dur="1" fill="hold">
                                          <p:stCondLst>
                                            <p:cond delay="0"/>
                                          </p:stCondLst>
                                        </p:cTn>
                                        <p:tgtEl>
                                          <p:spTgt spid="943"/>
                                        </p:tgtEl>
                                        <p:attrNameLst>
                                          <p:attrName>style.visibility</p:attrName>
                                        </p:attrNameLst>
                                      </p:cBhvr>
                                      <p:to>
                                        <p:strVal val="visible"/>
                                      </p:to>
                                    </p:set>
                                  </p:childTnLst>
                                  <p:subTnLst>
                                    <p:audio>
                                      <p:cMediaNode>
                                        <p:cTn display="0" masterRel="sameClick">
                                          <p:stCondLst>
                                            <p:cond evt="begin" delay="0">
                                              <p:tn val="7813"/>
                                            </p:cond>
                                          </p:stCondLst>
                                          <p:endCondLst>
                                            <p:cond evt="onStopAudio" delay="0">
                                              <p:tgtEl>
                                                <p:sldTgt/>
                                              </p:tgtEl>
                                            </p:cond>
                                          </p:endCondLst>
                                        </p:cTn>
                                        <p:tgtEl>
                                          <p:sndTgt r:embed="rId4" name="Pill_start.wav"/>
                                        </p:tgtEl>
                                      </p:cMediaNode>
                                    </p:audio>
                                  </p:subTnLst>
                                </p:cTn>
                              </p:par>
                              <p:par>
                                <p:cTn id="7815" presetID="26" presetClass="emph" presetSubtype="0" fill="hold" nodeType="withEffect">
                                  <p:stCondLst>
                                    <p:cond delay="0"/>
                                  </p:stCondLst>
                                  <p:childTnLst>
                                    <p:animEffect transition="out" filter="fade">
                                      <p:cBhvr>
                                        <p:cTn id="7816" dur="250" tmFilter="0, 0; .2, .5; .8, .5; 1, 0"/>
                                        <p:tgtEl>
                                          <p:spTgt spid="943"/>
                                        </p:tgtEl>
                                      </p:cBhvr>
                                    </p:animEffect>
                                    <p:animScale>
                                      <p:cBhvr>
                                        <p:cTn id="7817" dur="125" autoRev="1" fill="hold"/>
                                        <p:tgtEl>
                                          <p:spTgt spid="943"/>
                                        </p:tgtEl>
                                      </p:cBhvr>
                                      <p:by x="105000" y="105000"/>
                                    </p:animScale>
                                  </p:childTnLst>
                                </p:cTn>
                              </p:par>
                              <p:par>
                                <p:cTn id="7818" presetID="1" presetClass="exit" presetSubtype="0" fill="hold" nodeType="withEffect">
                                  <p:stCondLst>
                                    <p:cond delay="0"/>
                                  </p:stCondLst>
                                  <p:childTnLst>
                                    <p:set>
                                      <p:cBhvr>
                                        <p:cTn id="7819" dur="1" fill="hold">
                                          <p:stCondLst>
                                            <p:cond delay="0"/>
                                          </p:stCondLst>
                                        </p:cTn>
                                        <p:tgtEl>
                                          <p:spTgt spid="944"/>
                                        </p:tgtEl>
                                        <p:attrNameLst>
                                          <p:attrName>style.visibility</p:attrName>
                                        </p:attrNameLst>
                                      </p:cBhvr>
                                      <p:to>
                                        <p:strVal val="hidden"/>
                                      </p:to>
                                    </p:set>
                                  </p:childTnLst>
                                </p:cTn>
                              </p:par>
                            </p:childTnLst>
                          </p:cTn>
                        </p:par>
                      </p:childTnLst>
                    </p:cTn>
                  </p:par>
                </p:childTnLst>
              </p:cTn>
              <p:nextCondLst>
                <p:cond evt="onClick" delay="0">
                  <p:tgtEl>
                    <p:spTgt spid="944"/>
                  </p:tgtEl>
                </p:cond>
              </p:nextCondLst>
            </p:seq>
            <p:seq concurrent="1" nextAc="seek">
              <p:cTn id="7820" restart="whenNotActive" fill="hold" evtFilter="cancelBubble" nodeType="interactiveSeq">
                <p:stCondLst>
                  <p:cond evt="onClick" delay="0">
                    <p:tgtEl>
                      <p:spTgt spid="943"/>
                    </p:tgtEl>
                  </p:cond>
                </p:stCondLst>
                <p:endSync evt="end" delay="0">
                  <p:rtn val="all"/>
                </p:endSync>
                <p:childTnLst>
                  <p:par>
                    <p:cTn id="7821" fill="hold">
                      <p:stCondLst>
                        <p:cond delay="0"/>
                      </p:stCondLst>
                      <p:childTnLst>
                        <p:par>
                          <p:cTn id="7822" fill="hold">
                            <p:stCondLst>
                              <p:cond delay="0"/>
                            </p:stCondLst>
                            <p:childTnLst>
                              <p:par>
                                <p:cTn id="7823" presetID="1" presetClass="exit" presetSubtype="0" fill="hold" nodeType="withEffect">
                                  <p:stCondLst>
                                    <p:cond delay="0"/>
                                  </p:stCondLst>
                                  <p:childTnLst>
                                    <p:set>
                                      <p:cBhvr>
                                        <p:cTn id="7824" dur="1" fill="hold">
                                          <p:stCondLst>
                                            <p:cond delay="0"/>
                                          </p:stCondLst>
                                        </p:cTn>
                                        <p:tgtEl>
                                          <p:spTgt spid="943"/>
                                        </p:tgtEl>
                                        <p:attrNameLst>
                                          <p:attrName>style.visibility</p:attrName>
                                        </p:attrNameLst>
                                      </p:cBhvr>
                                      <p:to>
                                        <p:strVal val="hidden"/>
                                      </p:to>
                                    </p:set>
                                  </p:childTnLst>
                                  <p:subTnLst>
                                    <p:audio>
                                      <p:cMediaNode>
                                        <p:cTn display="0" masterRel="sameClick">
                                          <p:stCondLst>
                                            <p:cond evt="begin" delay="0">
                                              <p:tn val="7823"/>
                                            </p:cond>
                                          </p:stCondLst>
                                          <p:endCondLst>
                                            <p:cond evt="onStopAudio" delay="0">
                                              <p:tgtEl>
                                                <p:sldTgt/>
                                              </p:tgtEl>
                                            </p:cond>
                                          </p:endCondLst>
                                        </p:cTn>
                                        <p:tgtEl>
                                          <p:sndTgt r:embed="rId5" name="Pill_stop.wav"/>
                                        </p:tgtEl>
                                      </p:cMediaNode>
                                    </p:audio>
                                  </p:subTnLst>
                                </p:cTn>
                              </p:par>
                              <p:par>
                                <p:cTn id="7825" presetID="1" presetClass="entr" presetSubtype="0" fill="hold" nodeType="withEffect">
                                  <p:stCondLst>
                                    <p:cond delay="0"/>
                                  </p:stCondLst>
                                  <p:childTnLst>
                                    <p:set>
                                      <p:cBhvr>
                                        <p:cTn id="7826" dur="1" fill="hold">
                                          <p:stCondLst>
                                            <p:cond delay="0"/>
                                          </p:stCondLst>
                                        </p:cTn>
                                        <p:tgtEl>
                                          <p:spTgt spid="944"/>
                                        </p:tgtEl>
                                        <p:attrNameLst>
                                          <p:attrName>style.visibility</p:attrName>
                                        </p:attrNameLst>
                                      </p:cBhvr>
                                      <p:to>
                                        <p:strVal val="visible"/>
                                      </p:to>
                                    </p:set>
                                  </p:childTnLst>
                                </p:cTn>
                              </p:par>
                            </p:childTnLst>
                          </p:cTn>
                        </p:par>
                      </p:childTnLst>
                    </p:cTn>
                  </p:par>
                </p:childTnLst>
              </p:cTn>
              <p:nextCondLst>
                <p:cond evt="onClick" delay="0">
                  <p:tgtEl>
                    <p:spTgt spid="943"/>
                  </p:tgtEl>
                </p:cond>
              </p:nextCondLst>
            </p:seq>
            <p:seq concurrent="1" nextAc="seek">
              <p:cTn id="7827" restart="whenNotActive" fill="hold" evtFilter="cancelBubble" nodeType="interactiveSeq">
                <p:stCondLst>
                  <p:cond evt="onClick" delay="0">
                    <p:tgtEl>
                      <p:spTgt spid="946"/>
                    </p:tgtEl>
                  </p:cond>
                </p:stCondLst>
                <p:endSync evt="end" delay="0">
                  <p:rtn val="all"/>
                </p:endSync>
                <p:childTnLst>
                  <p:par>
                    <p:cTn id="7828" fill="hold">
                      <p:stCondLst>
                        <p:cond delay="0"/>
                      </p:stCondLst>
                      <p:childTnLst>
                        <p:par>
                          <p:cTn id="7829" fill="hold">
                            <p:stCondLst>
                              <p:cond delay="0"/>
                            </p:stCondLst>
                            <p:childTnLst>
                              <p:par>
                                <p:cTn id="7830" presetID="1" presetClass="entr" presetSubtype="0" fill="hold" nodeType="withEffect">
                                  <p:stCondLst>
                                    <p:cond delay="0"/>
                                  </p:stCondLst>
                                  <p:childTnLst>
                                    <p:set>
                                      <p:cBhvr>
                                        <p:cTn id="7831" dur="1" fill="hold">
                                          <p:stCondLst>
                                            <p:cond delay="0"/>
                                          </p:stCondLst>
                                        </p:cTn>
                                        <p:tgtEl>
                                          <p:spTgt spid="945"/>
                                        </p:tgtEl>
                                        <p:attrNameLst>
                                          <p:attrName>style.visibility</p:attrName>
                                        </p:attrNameLst>
                                      </p:cBhvr>
                                      <p:to>
                                        <p:strVal val="visible"/>
                                      </p:to>
                                    </p:set>
                                  </p:childTnLst>
                                  <p:subTnLst>
                                    <p:audio>
                                      <p:cMediaNode>
                                        <p:cTn display="0" masterRel="sameClick">
                                          <p:stCondLst>
                                            <p:cond evt="begin" delay="0">
                                              <p:tn val="7830"/>
                                            </p:cond>
                                          </p:stCondLst>
                                          <p:endCondLst>
                                            <p:cond evt="onStopAudio" delay="0">
                                              <p:tgtEl>
                                                <p:sldTgt/>
                                              </p:tgtEl>
                                            </p:cond>
                                          </p:endCondLst>
                                        </p:cTn>
                                        <p:tgtEl>
                                          <p:sndTgt r:embed="rId3" name="smw_kick.wav"/>
                                        </p:tgtEl>
                                      </p:cMediaNode>
                                    </p:audio>
                                  </p:subTnLst>
                                </p:cTn>
                              </p:par>
                              <p:par>
                                <p:cTn id="7832" presetID="26" presetClass="emph" presetSubtype="0" fill="hold" nodeType="withEffect">
                                  <p:stCondLst>
                                    <p:cond delay="0"/>
                                  </p:stCondLst>
                                  <p:childTnLst>
                                    <p:animEffect transition="out" filter="fade">
                                      <p:cBhvr>
                                        <p:cTn id="7833" dur="250" tmFilter="0, 0; .2, .5; .8, .5; 1, 0"/>
                                        <p:tgtEl>
                                          <p:spTgt spid="945"/>
                                        </p:tgtEl>
                                      </p:cBhvr>
                                    </p:animEffect>
                                    <p:animScale>
                                      <p:cBhvr>
                                        <p:cTn id="7834" dur="125" autoRev="1" fill="hold"/>
                                        <p:tgtEl>
                                          <p:spTgt spid="945"/>
                                        </p:tgtEl>
                                      </p:cBhvr>
                                      <p:by x="105000" y="105000"/>
                                    </p:animScale>
                                  </p:childTnLst>
                                </p:cTn>
                              </p:par>
                              <p:par>
                                <p:cTn id="7835" presetID="1" presetClass="exit" presetSubtype="0" fill="hold" nodeType="withEffect">
                                  <p:stCondLst>
                                    <p:cond delay="0"/>
                                  </p:stCondLst>
                                  <p:childTnLst>
                                    <p:set>
                                      <p:cBhvr>
                                        <p:cTn id="7836" dur="1" fill="hold">
                                          <p:stCondLst>
                                            <p:cond delay="0"/>
                                          </p:stCondLst>
                                        </p:cTn>
                                        <p:tgtEl>
                                          <p:spTgt spid="946"/>
                                        </p:tgtEl>
                                        <p:attrNameLst>
                                          <p:attrName>style.visibility</p:attrName>
                                        </p:attrNameLst>
                                      </p:cBhvr>
                                      <p:to>
                                        <p:strVal val="hidden"/>
                                      </p:to>
                                    </p:set>
                                  </p:childTnLst>
                                </p:cTn>
                              </p:par>
                            </p:childTnLst>
                          </p:cTn>
                        </p:par>
                      </p:childTnLst>
                    </p:cTn>
                  </p:par>
                </p:childTnLst>
              </p:cTn>
              <p:nextCondLst>
                <p:cond evt="onClick" delay="0">
                  <p:tgtEl>
                    <p:spTgt spid="946"/>
                  </p:tgtEl>
                </p:cond>
              </p:nextCondLst>
            </p:seq>
            <p:seq concurrent="1" nextAc="seek">
              <p:cTn id="7837" restart="whenNotActive" fill="hold" evtFilter="cancelBubble" nodeType="interactiveSeq">
                <p:stCondLst>
                  <p:cond evt="onClick" delay="0">
                    <p:tgtEl>
                      <p:spTgt spid="945"/>
                    </p:tgtEl>
                  </p:cond>
                </p:stCondLst>
                <p:endSync evt="end" delay="0">
                  <p:rtn val="all"/>
                </p:endSync>
                <p:childTnLst>
                  <p:par>
                    <p:cTn id="7838" fill="hold">
                      <p:stCondLst>
                        <p:cond delay="0"/>
                      </p:stCondLst>
                      <p:childTnLst>
                        <p:par>
                          <p:cTn id="7839" fill="hold">
                            <p:stCondLst>
                              <p:cond delay="0"/>
                            </p:stCondLst>
                            <p:childTnLst>
                              <p:par>
                                <p:cTn id="7840" presetID="1" presetClass="exit" presetSubtype="0" fill="hold" nodeType="withEffect">
                                  <p:stCondLst>
                                    <p:cond delay="0"/>
                                  </p:stCondLst>
                                  <p:childTnLst>
                                    <p:set>
                                      <p:cBhvr>
                                        <p:cTn id="7841" dur="1" fill="hold">
                                          <p:stCondLst>
                                            <p:cond delay="0"/>
                                          </p:stCondLst>
                                        </p:cTn>
                                        <p:tgtEl>
                                          <p:spTgt spid="945"/>
                                        </p:tgtEl>
                                        <p:attrNameLst>
                                          <p:attrName>style.visibility</p:attrName>
                                        </p:attrNameLst>
                                      </p:cBhvr>
                                      <p:to>
                                        <p:strVal val="hidden"/>
                                      </p:to>
                                    </p:set>
                                  </p:childTnLst>
                                </p:cTn>
                              </p:par>
                              <p:par>
                                <p:cTn id="7842" presetID="1" presetClass="entr" presetSubtype="0" fill="hold" nodeType="withEffect">
                                  <p:stCondLst>
                                    <p:cond delay="0"/>
                                  </p:stCondLst>
                                  <p:childTnLst>
                                    <p:set>
                                      <p:cBhvr>
                                        <p:cTn id="7843" dur="1" fill="hold">
                                          <p:stCondLst>
                                            <p:cond delay="0"/>
                                          </p:stCondLst>
                                        </p:cTn>
                                        <p:tgtEl>
                                          <p:spTgt spid="946"/>
                                        </p:tgtEl>
                                        <p:attrNameLst>
                                          <p:attrName>style.visibility</p:attrName>
                                        </p:attrNameLst>
                                      </p:cBhvr>
                                      <p:to>
                                        <p:strVal val="visible"/>
                                      </p:to>
                                    </p:set>
                                  </p:childTnLst>
                                </p:cTn>
                              </p:par>
                            </p:childTnLst>
                          </p:cTn>
                        </p:par>
                      </p:childTnLst>
                    </p:cTn>
                  </p:par>
                </p:childTnLst>
              </p:cTn>
              <p:nextCondLst>
                <p:cond evt="onClick" delay="0">
                  <p:tgtEl>
                    <p:spTgt spid="945"/>
                  </p:tgtEl>
                </p:cond>
              </p:nextCondLst>
            </p:seq>
            <p:seq concurrent="1" nextAc="seek">
              <p:cTn id="7844" restart="whenNotActive" fill="hold" evtFilter="cancelBubble" nodeType="interactiveSeq">
                <p:stCondLst>
                  <p:cond evt="onClick" delay="0">
                    <p:tgtEl>
                      <p:spTgt spid="948"/>
                    </p:tgtEl>
                  </p:cond>
                </p:stCondLst>
                <p:endSync evt="end" delay="0">
                  <p:rtn val="all"/>
                </p:endSync>
                <p:childTnLst>
                  <p:par>
                    <p:cTn id="7845" fill="hold">
                      <p:stCondLst>
                        <p:cond delay="0"/>
                      </p:stCondLst>
                      <p:childTnLst>
                        <p:par>
                          <p:cTn id="7846" fill="hold">
                            <p:stCondLst>
                              <p:cond delay="0"/>
                            </p:stCondLst>
                            <p:childTnLst>
                              <p:par>
                                <p:cTn id="7847" presetID="1" presetClass="entr" presetSubtype="0" fill="hold" nodeType="withEffect">
                                  <p:stCondLst>
                                    <p:cond delay="0"/>
                                  </p:stCondLst>
                                  <p:childTnLst>
                                    <p:set>
                                      <p:cBhvr>
                                        <p:cTn id="7848" dur="1" fill="hold">
                                          <p:stCondLst>
                                            <p:cond delay="0"/>
                                          </p:stCondLst>
                                        </p:cTn>
                                        <p:tgtEl>
                                          <p:spTgt spid="947"/>
                                        </p:tgtEl>
                                        <p:attrNameLst>
                                          <p:attrName>style.visibility</p:attrName>
                                        </p:attrNameLst>
                                      </p:cBhvr>
                                      <p:to>
                                        <p:strVal val="visible"/>
                                      </p:to>
                                    </p:set>
                                  </p:childTnLst>
                                  <p:subTnLst>
                                    <p:audio>
                                      <p:cMediaNode>
                                        <p:cTn display="0" masterRel="sameClick">
                                          <p:stCondLst>
                                            <p:cond evt="begin" delay="0">
                                              <p:tn val="7847"/>
                                            </p:cond>
                                          </p:stCondLst>
                                          <p:endCondLst>
                                            <p:cond evt="onStopAudio" delay="0">
                                              <p:tgtEl>
                                                <p:sldTgt/>
                                              </p:tgtEl>
                                            </p:cond>
                                          </p:endCondLst>
                                        </p:cTn>
                                        <p:tgtEl>
                                          <p:sndTgt r:embed="rId4" name="Pill_start.wav"/>
                                        </p:tgtEl>
                                      </p:cMediaNode>
                                    </p:audio>
                                  </p:subTnLst>
                                </p:cTn>
                              </p:par>
                              <p:par>
                                <p:cTn id="7849" presetID="26" presetClass="emph" presetSubtype="0" fill="hold" nodeType="withEffect">
                                  <p:stCondLst>
                                    <p:cond delay="0"/>
                                  </p:stCondLst>
                                  <p:childTnLst>
                                    <p:animEffect transition="out" filter="fade">
                                      <p:cBhvr>
                                        <p:cTn id="7850" dur="250" tmFilter="0, 0; .2, .5; .8, .5; 1, 0"/>
                                        <p:tgtEl>
                                          <p:spTgt spid="947"/>
                                        </p:tgtEl>
                                      </p:cBhvr>
                                    </p:animEffect>
                                    <p:animScale>
                                      <p:cBhvr>
                                        <p:cTn id="7851" dur="125" autoRev="1" fill="hold"/>
                                        <p:tgtEl>
                                          <p:spTgt spid="947"/>
                                        </p:tgtEl>
                                      </p:cBhvr>
                                      <p:by x="105000" y="105000"/>
                                    </p:animScale>
                                  </p:childTnLst>
                                </p:cTn>
                              </p:par>
                              <p:par>
                                <p:cTn id="7852" presetID="1" presetClass="exit" presetSubtype="0" fill="hold" nodeType="withEffect">
                                  <p:stCondLst>
                                    <p:cond delay="0"/>
                                  </p:stCondLst>
                                  <p:childTnLst>
                                    <p:set>
                                      <p:cBhvr>
                                        <p:cTn id="7853" dur="1" fill="hold">
                                          <p:stCondLst>
                                            <p:cond delay="0"/>
                                          </p:stCondLst>
                                        </p:cTn>
                                        <p:tgtEl>
                                          <p:spTgt spid="948"/>
                                        </p:tgtEl>
                                        <p:attrNameLst>
                                          <p:attrName>style.visibility</p:attrName>
                                        </p:attrNameLst>
                                      </p:cBhvr>
                                      <p:to>
                                        <p:strVal val="hidden"/>
                                      </p:to>
                                    </p:set>
                                  </p:childTnLst>
                                </p:cTn>
                              </p:par>
                            </p:childTnLst>
                          </p:cTn>
                        </p:par>
                      </p:childTnLst>
                    </p:cTn>
                  </p:par>
                </p:childTnLst>
              </p:cTn>
              <p:nextCondLst>
                <p:cond evt="onClick" delay="0">
                  <p:tgtEl>
                    <p:spTgt spid="948"/>
                  </p:tgtEl>
                </p:cond>
              </p:nextCondLst>
            </p:seq>
            <p:seq concurrent="1" nextAc="seek">
              <p:cTn id="7854" restart="whenNotActive" fill="hold" evtFilter="cancelBubble" nodeType="interactiveSeq">
                <p:stCondLst>
                  <p:cond evt="onClick" delay="0">
                    <p:tgtEl>
                      <p:spTgt spid="947"/>
                    </p:tgtEl>
                  </p:cond>
                </p:stCondLst>
                <p:endSync evt="end" delay="0">
                  <p:rtn val="all"/>
                </p:endSync>
                <p:childTnLst>
                  <p:par>
                    <p:cTn id="7855" fill="hold">
                      <p:stCondLst>
                        <p:cond delay="0"/>
                      </p:stCondLst>
                      <p:childTnLst>
                        <p:par>
                          <p:cTn id="7856" fill="hold">
                            <p:stCondLst>
                              <p:cond delay="0"/>
                            </p:stCondLst>
                            <p:childTnLst>
                              <p:par>
                                <p:cTn id="7857" presetID="1" presetClass="exit" presetSubtype="0" fill="hold" nodeType="withEffect">
                                  <p:stCondLst>
                                    <p:cond delay="0"/>
                                  </p:stCondLst>
                                  <p:childTnLst>
                                    <p:set>
                                      <p:cBhvr>
                                        <p:cTn id="7858" dur="1" fill="hold">
                                          <p:stCondLst>
                                            <p:cond delay="0"/>
                                          </p:stCondLst>
                                        </p:cTn>
                                        <p:tgtEl>
                                          <p:spTgt spid="947"/>
                                        </p:tgtEl>
                                        <p:attrNameLst>
                                          <p:attrName>style.visibility</p:attrName>
                                        </p:attrNameLst>
                                      </p:cBhvr>
                                      <p:to>
                                        <p:strVal val="hidden"/>
                                      </p:to>
                                    </p:set>
                                  </p:childTnLst>
                                  <p:subTnLst>
                                    <p:audio>
                                      <p:cMediaNode>
                                        <p:cTn display="0" masterRel="sameClick">
                                          <p:stCondLst>
                                            <p:cond evt="begin" delay="0">
                                              <p:tn val="7857"/>
                                            </p:cond>
                                          </p:stCondLst>
                                          <p:endCondLst>
                                            <p:cond evt="onStopAudio" delay="0">
                                              <p:tgtEl>
                                                <p:sldTgt/>
                                              </p:tgtEl>
                                            </p:cond>
                                          </p:endCondLst>
                                        </p:cTn>
                                        <p:tgtEl>
                                          <p:sndTgt r:embed="rId5" name="Pill_stop.wav"/>
                                        </p:tgtEl>
                                      </p:cMediaNode>
                                    </p:audio>
                                  </p:subTnLst>
                                </p:cTn>
                              </p:par>
                              <p:par>
                                <p:cTn id="7859" presetID="1" presetClass="entr" presetSubtype="0" fill="hold" nodeType="withEffect">
                                  <p:stCondLst>
                                    <p:cond delay="0"/>
                                  </p:stCondLst>
                                  <p:childTnLst>
                                    <p:set>
                                      <p:cBhvr>
                                        <p:cTn id="7860" dur="1" fill="hold">
                                          <p:stCondLst>
                                            <p:cond delay="0"/>
                                          </p:stCondLst>
                                        </p:cTn>
                                        <p:tgtEl>
                                          <p:spTgt spid="948"/>
                                        </p:tgtEl>
                                        <p:attrNameLst>
                                          <p:attrName>style.visibility</p:attrName>
                                        </p:attrNameLst>
                                      </p:cBhvr>
                                      <p:to>
                                        <p:strVal val="visible"/>
                                      </p:to>
                                    </p:set>
                                  </p:childTnLst>
                                </p:cTn>
                              </p:par>
                            </p:childTnLst>
                          </p:cTn>
                        </p:par>
                      </p:childTnLst>
                    </p:cTn>
                  </p:par>
                </p:childTnLst>
              </p:cTn>
              <p:nextCondLst>
                <p:cond evt="onClick" delay="0">
                  <p:tgtEl>
                    <p:spTgt spid="947"/>
                  </p:tgtEl>
                </p:cond>
              </p:nextCondLst>
            </p:seq>
            <p:seq concurrent="1" nextAc="seek">
              <p:cTn id="7861" restart="whenNotActive" fill="hold" evtFilter="cancelBubble" nodeType="interactiveSeq">
                <p:stCondLst>
                  <p:cond evt="onClick" delay="0">
                    <p:tgtEl>
                      <p:spTgt spid="950"/>
                    </p:tgtEl>
                  </p:cond>
                </p:stCondLst>
                <p:endSync evt="end" delay="0">
                  <p:rtn val="all"/>
                </p:endSync>
                <p:childTnLst>
                  <p:par>
                    <p:cTn id="7862" fill="hold">
                      <p:stCondLst>
                        <p:cond delay="0"/>
                      </p:stCondLst>
                      <p:childTnLst>
                        <p:par>
                          <p:cTn id="7863" fill="hold">
                            <p:stCondLst>
                              <p:cond delay="0"/>
                            </p:stCondLst>
                            <p:childTnLst>
                              <p:par>
                                <p:cTn id="7864" presetID="1" presetClass="entr" presetSubtype="0" fill="hold" nodeType="withEffect">
                                  <p:stCondLst>
                                    <p:cond delay="0"/>
                                  </p:stCondLst>
                                  <p:childTnLst>
                                    <p:set>
                                      <p:cBhvr>
                                        <p:cTn id="7865" dur="1" fill="hold">
                                          <p:stCondLst>
                                            <p:cond delay="0"/>
                                          </p:stCondLst>
                                        </p:cTn>
                                        <p:tgtEl>
                                          <p:spTgt spid="949"/>
                                        </p:tgtEl>
                                        <p:attrNameLst>
                                          <p:attrName>style.visibility</p:attrName>
                                        </p:attrNameLst>
                                      </p:cBhvr>
                                      <p:to>
                                        <p:strVal val="visible"/>
                                      </p:to>
                                    </p:set>
                                  </p:childTnLst>
                                  <p:subTnLst>
                                    <p:audio>
                                      <p:cMediaNode>
                                        <p:cTn display="0" masterRel="sameClick">
                                          <p:stCondLst>
                                            <p:cond evt="begin" delay="0">
                                              <p:tn val="7864"/>
                                            </p:cond>
                                          </p:stCondLst>
                                          <p:endCondLst>
                                            <p:cond evt="onStopAudio" delay="0">
                                              <p:tgtEl>
                                                <p:sldTgt/>
                                              </p:tgtEl>
                                            </p:cond>
                                          </p:endCondLst>
                                        </p:cTn>
                                        <p:tgtEl>
                                          <p:sndTgt r:embed="rId3" name="smw_kick.wav"/>
                                        </p:tgtEl>
                                      </p:cMediaNode>
                                    </p:audio>
                                  </p:subTnLst>
                                </p:cTn>
                              </p:par>
                              <p:par>
                                <p:cTn id="7866" presetID="26" presetClass="emph" presetSubtype="0" fill="hold" nodeType="withEffect">
                                  <p:stCondLst>
                                    <p:cond delay="0"/>
                                  </p:stCondLst>
                                  <p:childTnLst>
                                    <p:animEffect transition="out" filter="fade">
                                      <p:cBhvr>
                                        <p:cTn id="7867" dur="250" tmFilter="0, 0; .2, .5; .8, .5; 1, 0"/>
                                        <p:tgtEl>
                                          <p:spTgt spid="949"/>
                                        </p:tgtEl>
                                      </p:cBhvr>
                                    </p:animEffect>
                                    <p:animScale>
                                      <p:cBhvr>
                                        <p:cTn id="7868" dur="125" autoRev="1" fill="hold"/>
                                        <p:tgtEl>
                                          <p:spTgt spid="949"/>
                                        </p:tgtEl>
                                      </p:cBhvr>
                                      <p:by x="105000" y="105000"/>
                                    </p:animScale>
                                  </p:childTnLst>
                                </p:cTn>
                              </p:par>
                              <p:par>
                                <p:cTn id="7869" presetID="1" presetClass="exit" presetSubtype="0" fill="hold" nodeType="withEffect">
                                  <p:stCondLst>
                                    <p:cond delay="0"/>
                                  </p:stCondLst>
                                  <p:childTnLst>
                                    <p:set>
                                      <p:cBhvr>
                                        <p:cTn id="7870" dur="1" fill="hold">
                                          <p:stCondLst>
                                            <p:cond delay="0"/>
                                          </p:stCondLst>
                                        </p:cTn>
                                        <p:tgtEl>
                                          <p:spTgt spid="950"/>
                                        </p:tgtEl>
                                        <p:attrNameLst>
                                          <p:attrName>style.visibility</p:attrName>
                                        </p:attrNameLst>
                                      </p:cBhvr>
                                      <p:to>
                                        <p:strVal val="hidden"/>
                                      </p:to>
                                    </p:set>
                                  </p:childTnLst>
                                </p:cTn>
                              </p:par>
                            </p:childTnLst>
                          </p:cTn>
                        </p:par>
                      </p:childTnLst>
                    </p:cTn>
                  </p:par>
                </p:childTnLst>
              </p:cTn>
              <p:nextCondLst>
                <p:cond evt="onClick" delay="0">
                  <p:tgtEl>
                    <p:spTgt spid="950"/>
                  </p:tgtEl>
                </p:cond>
              </p:nextCondLst>
            </p:seq>
            <p:seq concurrent="1" nextAc="seek">
              <p:cTn id="7871" restart="whenNotActive" fill="hold" evtFilter="cancelBubble" nodeType="interactiveSeq">
                <p:stCondLst>
                  <p:cond evt="onClick" delay="0">
                    <p:tgtEl>
                      <p:spTgt spid="949"/>
                    </p:tgtEl>
                  </p:cond>
                </p:stCondLst>
                <p:endSync evt="end" delay="0">
                  <p:rtn val="all"/>
                </p:endSync>
                <p:childTnLst>
                  <p:par>
                    <p:cTn id="7872" fill="hold">
                      <p:stCondLst>
                        <p:cond delay="0"/>
                      </p:stCondLst>
                      <p:childTnLst>
                        <p:par>
                          <p:cTn id="7873" fill="hold">
                            <p:stCondLst>
                              <p:cond delay="0"/>
                            </p:stCondLst>
                            <p:childTnLst>
                              <p:par>
                                <p:cTn id="7874" presetID="1" presetClass="exit" presetSubtype="0" fill="hold" nodeType="withEffect">
                                  <p:stCondLst>
                                    <p:cond delay="0"/>
                                  </p:stCondLst>
                                  <p:childTnLst>
                                    <p:set>
                                      <p:cBhvr>
                                        <p:cTn id="7875" dur="1" fill="hold">
                                          <p:stCondLst>
                                            <p:cond delay="0"/>
                                          </p:stCondLst>
                                        </p:cTn>
                                        <p:tgtEl>
                                          <p:spTgt spid="949"/>
                                        </p:tgtEl>
                                        <p:attrNameLst>
                                          <p:attrName>style.visibility</p:attrName>
                                        </p:attrNameLst>
                                      </p:cBhvr>
                                      <p:to>
                                        <p:strVal val="hidden"/>
                                      </p:to>
                                    </p:set>
                                  </p:childTnLst>
                                </p:cTn>
                              </p:par>
                              <p:par>
                                <p:cTn id="7876" presetID="1" presetClass="entr" presetSubtype="0" fill="hold" nodeType="withEffect">
                                  <p:stCondLst>
                                    <p:cond delay="0"/>
                                  </p:stCondLst>
                                  <p:childTnLst>
                                    <p:set>
                                      <p:cBhvr>
                                        <p:cTn id="7877" dur="1" fill="hold">
                                          <p:stCondLst>
                                            <p:cond delay="0"/>
                                          </p:stCondLst>
                                        </p:cTn>
                                        <p:tgtEl>
                                          <p:spTgt spid="950"/>
                                        </p:tgtEl>
                                        <p:attrNameLst>
                                          <p:attrName>style.visibility</p:attrName>
                                        </p:attrNameLst>
                                      </p:cBhvr>
                                      <p:to>
                                        <p:strVal val="visible"/>
                                      </p:to>
                                    </p:set>
                                  </p:childTnLst>
                                </p:cTn>
                              </p:par>
                            </p:childTnLst>
                          </p:cTn>
                        </p:par>
                      </p:childTnLst>
                    </p:cTn>
                  </p:par>
                </p:childTnLst>
              </p:cTn>
              <p:nextCondLst>
                <p:cond evt="onClick" delay="0">
                  <p:tgtEl>
                    <p:spTgt spid="949"/>
                  </p:tgtEl>
                </p:cond>
              </p:nextCondLst>
            </p:seq>
            <p:seq concurrent="1" nextAc="seek">
              <p:cTn id="7878" restart="whenNotActive" fill="hold" evtFilter="cancelBubble" nodeType="interactiveSeq">
                <p:stCondLst>
                  <p:cond evt="onClick" delay="0">
                    <p:tgtEl>
                      <p:spTgt spid="952"/>
                    </p:tgtEl>
                  </p:cond>
                </p:stCondLst>
                <p:endSync evt="end" delay="0">
                  <p:rtn val="all"/>
                </p:endSync>
                <p:childTnLst>
                  <p:par>
                    <p:cTn id="7879" fill="hold">
                      <p:stCondLst>
                        <p:cond delay="0"/>
                      </p:stCondLst>
                      <p:childTnLst>
                        <p:par>
                          <p:cTn id="7880" fill="hold">
                            <p:stCondLst>
                              <p:cond delay="0"/>
                            </p:stCondLst>
                            <p:childTnLst>
                              <p:par>
                                <p:cTn id="7881" presetID="1" presetClass="entr" presetSubtype="0" fill="hold" nodeType="withEffect">
                                  <p:stCondLst>
                                    <p:cond delay="0"/>
                                  </p:stCondLst>
                                  <p:childTnLst>
                                    <p:set>
                                      <p:cBhvr>
                                        <p:cTn id="7882" dur="1" fill="hold">
                                          <p:stCondLst>
                                            <p:cond delay="0"/>
                                          </p:stCondLst>
                                        </p:cTn>
                                        <p:tgtEl>
                                          <p:spTgt spid="951"/>
                                        </p:tgtEl>
                                        <p:attrNameLst>
                                          <p:attrName>style.visibility</p:attrName>
                                        </p:attrNameLst>
                                      </p:cBhvr>
                                      <p:to>
                                        <p:strVal val="visible"/>
                                      </p:to>
                                    </p:set>
                                  </p:childTnLst>
                                  <p:subTnLst>
                                    <p:audio>
                                      <p:cMediaNode>
                                        <p:cTn display="0" masterRel="sameClick">
                                          <p:stCondLst>
                                            <p:cond evt="begin" delay="0">
                                              <p:tn val="7881"/>
                                            </p:cond>
                                          </p:stCondLst>
                                          <p:endCondLst>
                                            <p:cond evt="onStopAudio" delay="0">
                                              <p:tgtEl>
                                                <p:sldTgt/>
                                              </p:tgtEl>
                                            </p:cond>
                                          </p:endCondLst>
                                        </p:cTn>
                                        <p:tgtEl>
                                          <p:sndTgt r:embed="rId4" name="Pill_start.wav"/>
                                        </p:tgtEl>
                                      </p:cMediaNode>
                                    </p:audio>
                                  </p:subTnLst>
                                </p:cTn>
                              </p:par>
                              <p:par>
                                <p:cTn id="7883" presetID="26" presetClass="emph" presetSubtype="0" fill="hold" nodeType="withEffect">
                                  <p:stCondLst>
                                    <p:cond delay="0"/>
                                  </p:stCondLst>
                                  <p:childTnLst>
                                    <p:animEffect transition="out" filter="fade">
                                      <p:cBhvr>
                                        <p:cTn id="7884" dur="250" tmFilter="0, 0; .2, .5; .8, .5; 1, 0"/>
                                        <p:tgtEl>
                                          <p:spTgt spid="951"/>
                                        </p:tgtEl>
                                      </p:cBhvr>
                                    </p:animEffect>
                                    <p:animScale>
                                      <p:cBhvr>
                                        <p:cTn id="7885" dur="125" autoRev="1" fill="hold"/>
                                        <p:tgtEl>
                                          <p:spTgt spid="951"/>
                                        </p:tgtEl>
                                      </p:cBhvr>
                                      <p:by x="105000" y="105000"/>
                                    </p:animScale>
                                  </p:childTnLst>
                                </p:cTn>
                              </p:par>
                              <p:par>
                                <p:cTn id="7886" presetID="1" presetClass="exit" presetSubtype="0" fill="hold" nodeType="withEffect">
                                  <p:stCondLst>
                                    <p:cond delay="0"/>
                                  </p:stCondLst>
                                  <p:childTnLst>
                                    <p:set>
                                      <p:cBhvr>
                                        <p:cTn id="7887" dur="1" fill="hold">
                                          <p:stCondLst>
                                            <p:cond delay="0"/>
                                          </p:stCondLst>
                                        </p:cTn>
                                        <p:tgtEl>
                                          <p:spTgt spid="952"/>
                                        </p:tgtEl>
                                        <p:attrNameLst>
                                          <p:attrName>style.visibility</p:attrName>
                                        </p:attrNameLst>
                                      </p:cBhvr>
                                      <p:to>
                                        <p:strVal val="hidden"/>
                                      </p:to>
                                    </p:set>
                                  </p:childTnLst>
                                </p:cTn>
                              </p:par>
                            </p:childTnLst>
                          </p:cTn>
                        </p:par>
                      </p:childTnLst>
                    </p:cTn>
                  </p:par>
                </p:childTnLst>
              </p:cTn>
              <p:nextCondLst>
                <p:cond evt="onClick" delay="0">
                  <p:tgtEl>
                    <p:spTgt spid="952"/>
                  </p:tgtEl>
                </p:cond>
              </p:nextCondLst>
            </p:seq>
            <p:seq concurrent="1" nextAc="seek">
              <p:cTn id="7888" restart="whenNotActive" fill="hold" evtFilter="cancelBubble" nodeType="interactiveSeq">
                <p:stCondLst>
                  <p:cond evt="onClick" delay="0">
                    <p:tgtEl>
                      <p:spTgt spid="951"/>
                    </p:tgtEl>
                  </p:cond>
                </p:stCondLst>
                <p:endSync evt="end" delay="0">
                  <p:rtn val="all"/>
                </p:endSync>
                <p:childTnLst>
                  <p:par>
                    <p:cTn id="7889" fill="hold">
                      <p:stCondLst>
                        <p:cond delay="0"/>
                      </p:stCondLst>
                      <p:childTnLst>
                        <p:par>
                          <p:cTn id="7890" fill="hold">
                            <p:stCondLst>
                              <p:cond delay="0"/>
                            </p:stCondLst>
                            <p:childTnLst>
                              <p:par>
                                <p:cTn id="7891" presetID="1" presetClass="exit" presetSubtype="0" fill="hold" nodeType="withEffect">
                                  <p:stCondLst>
                                    <p:cond delay="0"/>
                                  </p:stCondLst>
                                  <p:childTnLst>
                                    <p:set>
                                      <p:cBhvr>
                                        <p:cTn id="7892" dur="1" fill="hold">
                                          <p:stCondLst>
                                            <p:cond delay="0"/>
                                          </p:stCondLst>
                                        </p:cTn>
                                        <p:tgtEl>
                                          <p:spTgt spid="951"/>
                                        </p:tgtEl>
                                        <p:attrNameLst>
                                          <p:attrName>style.visibility</p:attrName>
                                        </p:attrNameLst>
                                      </p:cBhvr>
                                      <p:to>
                                        <p:strVal val="hidden"/>
                                      </p:to>
                                    </p:set>
                                  </p:childTnLst>
                                  <p:subTnLst>
                                    <p:audio>
                                      <p:cMediaNode>
                                        <p:cTn display="0" masterRel="sameClick">
                                          <p:stCondLst>
                                            <p:cond evt="begin" delay="0">
                                              <p:tn val="7891"/>
                                            </p:cond>
                                          </p:stCondLst>
                                          <p:endCondLst>
                                            <p:cond evt="onStopAudio" delay="0">
                                              <p:tgtEl>
                                                <p:sldTgt/>
                                              </p:tgtEl>
                                            </p:cond>
                                          </p:endCondLst>
                                        </p:cTn>
                                        <p:tgtEl>
                                          <p:sndTgt r:embed="rId5" name="Pill_stop.wav"/>
                                        </p:tgtEl>
                                      </p:cMediaNode>
                                    </p:audio>
                                  </p:subTnLst>
                                </p:cTn>
                              </p:par>
                              <p:par>
                                <p:cTn id="7893" presetID="1" presetClass="entr" presetSubtype="0" fill="hold" nodeType="withEffect">
                                  <p:stCondLst>
                                    <p:cond delay="0"/>
                                  </p:stCondLst>
                                  <p:childTnLst>
                                    <p:set>
                                      <p:cBhvr>
                                        <p:cTn id="7894" dur="1" fill="hold">
                                          <p:stCondLst>
                                            <p:cond delay="0"/>
                                          </p:stCondLst>
                                        </p:cTn>
                                        <p:tgtEl>
                                          <p:spTgt spid="952"/>
                                        </p:tgtEl>
                                        <p:attrNameLst>
                                          <p:attrName>style.visibility</p:attrName>
                                        </p:attrNameLst>
                                      </p:cBhvr>
                                      <p:to>
                                        <p:strVal val="visible"/>
                                      </p:to>
                                    </p:set>
                                  </p:childTnLst>
                                </p:cTn>
                              </p:par>
                            </p:childTnLst>
                          </p:cTn>
                        </p:par>
                      </p:childTnLst>
                    </p:cTn>
                  </p:par>
                </p:childTnLst>
              </p:cTn>
              <p:nextCondLst>
                <p:cond evt="onClick" delay="0">
                  <p:tgtEl>
                    <p:spTgt spid="951"/>
                  </p:tgtEl>
                </p:cond>
              </p:nextCondLst>
            </p:seq>
          </p:childTnLst>
        </p:cTn>
      </p:par>
    </p:tnLst>
    <p:bldLst>
      <p:bldP spid="431" grpId="0" animBg="1"/>
      <p:bldP spid="431" grpId="1" animBg="1"/>
      <p:bldP spid="431" grpId="2" animBg="1"/>
      <p:bldP spid="431" grpId="3" animBg="1"/>
      <p:bldP spid="432" grpId="0" animBg="1"/>
      <p:bldP spid="432" grpId="1" animBg="1"/>
      <p:bldP spid="432" grpId="2" animBg="1"/>
      <p:bldP spid="432" grpId="3" animBg="1"/>
      <p:bldP spid="432" grpId="4" animBg="1"/>
      <p:bldP spid="432" grpId="5" animBg="1"/>
      <p:bldP spid="433" grpId="0" animBg="1"/>
      <p:bldP spid="433" grpId="1" animBg="1"/>
      <p:bldP spid="433" grpId="2" animBg="1"/>
      <p:bldP spid="433" grpId="3" animBg="1"/>
      <p:bldP spid="433" grpId="4" animBg="1"/>
      <p:bldP spid="433" grpId="5" animBg="1"/>
      <p:bldP spid="434" grpId="0" animBg="1"/>
      <p:bldP spid="434" grpId="1" animBg="1"/>
      <p:bldP spid="434" grpId="2" animBg="1"/>
      <p:bldP spid="434" grpId="3" animBg="1"/>
      <p:bldP spid="434" grpId="4" animBg="1"/>
      <p:bldP spid="434" grpId="5" animBg="1"/>
      <p:bldP spid="435" grpId="0" animBg="1"/>
      <p:bldP spid="435" grpId="1" animBg="1"/>
      <p:bldP spid="435" grpId="2" animBg="1"/>
      <p:bldP spid="435" grpId="3" animBg="1"/>
      <p:bldP spid="435" grpId="4" animBg="1"/>
      <p:bldP spid="435" grpId="5" animBg="1"/>
      <p:bldP spid="436" grpId="0" animBg="1"/>
      <p:bldP spid="436" grpId="1" animBg="1"/>
      <p:bldP spid="436" grpId="2" animBg="1"/>
      <p:bldP spid="436" grpId="3" animBg="1"/>
      <p:bldP spid="436" grpId="4" animBg="1"/>
      <p:bldP spid="436" grpId="5" animBg="1"/>
      <p:bldP spid="437" grpId="0" animBg="1"/>
      <p:bldP spid="437" grpId="1" animBg="1"/>
      <p:bldP spid="437" grpId="2" animBg="1"/>
      <p:bldP spid="437" grpId="3" animBg="1"/>
      <p:bldP spid="437" grpId="4" animBg="1"/>
      <p:bldP spid="437" grpId="5" animBg="1"/>
      <p:bldP spid="438" grpId="0" animBg="1"/>
      <p:bldP spid="438" grpId="1" animBg="1"/>
      <p:bldP spid="438" grpId="2" animBg="1"/>
      <p:bldP spid="438" grpId="3" animBg="1"/>
      <p:bldP spid="438" grpId="4" animBg="1"/>
      <p:bldP spid="438" grpId="5" animBg="1"/>
      <p:bldP spid="439" grpId="0" animBg="1"/>
      <p:bldP spid="439" grpId="1" animBg="1"/>
      <p:bldP spid="439" grpId="2" animBg="1"/>
      <p:bldP spid="439" grpId="3" animBg="1"/>
      <p:bldP spid="439" grpId="4" animBg="1"/>
      <p:bldP spid="439" grpId="5" animBg="1"/>
      <p:bldP spid="440" grpId="0" animBg="1"/>
      <p:bldP spid="440" grpId="1" animBg="1"/>
      <p:bldP spid="440" grpId="2" animBg="1"/>
      <p:bldP spid="440" grpId="3" animBg="1"/>
      <p:bldP spid="440" grpId="4" animBg="1"/>
      <p:bldP spid="440" grpId="5" animBg="1"/>
      <p:bldP spid="441" grpId="0" animBg="1"/>
      <p:bldP spid="441" grpId="1" animBg="1"/>
      <p:bldP spid="441" grpId="2" animBg="1"/>
      <p:bldP spid="441" grpId="3" animBg="1"/>
      <p:bldP spid="441" grpId="4" animBg="1"/>
      <p:bldP spid="441" grpId="5" animBg="1"/>
      <p:bldP spid="442" grpId="0" animBg="1"/>
      <p:bldP spid="442" grpId="1" animBg="1"/>
      <p:bldP spid="442" grpId="2" animBg="1"/>
      <p:bldP spid="442" grpId="3" animBg="1"/>
      <p:bldP spid="442" grpId="4" animBg="1"/>
      <p:bldP spid="442" grpId="5" animBg="1"/>
      <p:bldP spid="443" grpId="0" animBg="1"/>
      <p:bldP spid="443" grpId="1" animBg="1"/>
      <p:bldP spid="443" grpId="2" animBg="1"/>
      <p:bldP spid="443" grpId="3" animBg="1"/>
      <p:bldP spid="443" grpId="4" animBg="1"/>
      <p:bldP spid="443" grpId="5" animBg="1"/>
      <p:bldP spid="444" grpId="0" animBg="1"/>
      <p:bldP spid="444" grpId="1" animBg="1"/>
      <p:bldP spid="444" grpId="2" animBg="1"/>
      <p:bldP spid="444" grpId="3" animBg="1"/>
      <p:bldP spid="444" grpId="4" animBg="1"/>
      <p:bldP spid="444" grpId="5" animBg="1"/>
      <p:bldP spid="445" grpId="0" animBg="1"/>
      <p:bldP spid="445" grpId="1" animBg="1"/>
      <p:bldP spid="445" grpId="2" animBg="1"/>
      <p:bldP spid="445" grpId="3" animBg="1"/>
      <p:bldP spid="445" grpId="4" animBg="1"/>
      <p:bldP spid="445" grpId="5" animBg="1"/>
      <p:bldP spid="446" grpId="0" animBg="1"/>
      <p:bldP spid="446" grpId="1" animBg="1"/>
      <p:bldP spid="446" grpId="2" animBg="1"/>
      <p:bldP spid="446" grpId="3" animBg="1"/>
      <p:bldP spid="446" grpId="4" animBg="1"/>
      <p:bldP spid="446" grpId="5" animBg="1"/>
      <p:bldP spid="447" grpId="0" animBg="1"/>
      <p:bldP spid="447" grpId="1" animBg="1"/>
      <p:bldP spid="447" grpId="2" animBg="1"/>
      <p:bldP spid="447" grpId="3" animBg="1"/>
      <p:bldP spid="447" grpId="4" animBg="1"/>
      <p:bldP spid="447" grpId="5" animBg="1"/>
      <p:bldP spid="448" grpId="0" animBg="1"/>
      <p:bldP spid="448" grpId="1" animBg="1"/>
      <p:bldP spid="448" grpId="2" animBg="1"/>
      <p:bldP spid="448" grpId="3" animBg="1"/>
      <p:bldP spid="448" grpId="4" animBg="1"/>
      <p:bldP spid="448" grpId="5" animBg="1"/>
      <p:bldP spid="449" grpId="0" animBg="1"/>
      <p:bldP spid="449" grpId="1" animBg="1"/>
      <p:bldP spid="449" grpId="2" animBg="1"/>
      <p:bldP spid="449" grpId="3" animBg="1"/>
      <p:bldP spid="449" grpId="4" animBg="1"/>
      <p:bldP spid="449" grpId="5" animBg="1"/>
      <p:bldP spid="450" grpId="0" animBg="1"/>
      <p:bldP spid="450" grpId="1" animBg="1"/>
      <p:bldP spid="450" grpId="2" animBg="1"/>
      <p:bldP spid="450" grpId="3" animBg="1"/>
      <p:bldP spid="450" grpId="4" animBg="1"/>
      <p:bldP spid="450" grpId="5" animBg="1"/>
      <p:bldP spid="451" grpId="0" animBg="1"/>
      <p:bldP spid="451" grpId="1" animBg="1"/>
      <p:bldP spid="451" grpId="2" animBg="1"/>
      <p:bldP spid="451" grpId="3" animBg="1"/>
      <p:bldP spid="451" grpId="4" animBg="1"/>
      <p:bldP spid="451" grpId="5" animBg="1"/>
      <p:bldP spid="452" grpId="0" animBg="1"/>
      <p:bldP spid="452" grpId="1" animBg="1"/>
      <p:bldP spid="452" grpId="2" animBg="1"/>
      <p:bldP spid="452" grpId="3" animBg="1"/>
      <p:bldP spid="452" grpId="4" animBg="1"/>
      <p:bldP spid="452" grpId="5" animBg="1"/>
      <p:bldP spid="453" grpId="0" animBg="1"/>
      <p:bldP spid="453" grpId="1" animBg="1"/>
      <p:bldP spid="453" grpId="2" animBg="1"/>
      <p:bldP spid="453" grpId="3" animBg="1"/>
      <p:bldP spid="453" grpId="4" animBg="1"/>
      <p:bldP spid="453" grpId="5" animBg="1"/>
      <p:bldP spid="454" grpId="0" animBg="1"/>
      <p:bldP spid="454" grpId="1" animBg="1"/>
      <p:bldP spid="454" grpId="2" animBg="1"/>
      <p:bldP spid="454" grpId="3" animBg="1"/>
      <p:bldP spid="454" grpId="4" animBg="1"/>
      <p:bldP spid="454" grpId="5" animBg="1"/>
      <p:bldP spid="455" grpId="0" animBg="1"/>
      <p:bldP spid="455" grpId="1" animBg="1"/>
      <p:bldP spid="455" grpId="2" animBg="1"/>
      <p:bldP spid="455" grpId="3" animBg="1"/>
      <p:bldP spid="455" grpId="4" animBg="1"/>
      <p:bldP spid="455" grpId="5" animBg="1"/>
      <p:bldP spid="456" grpId="0" animBg="1"/>
      <p:bldP spid="456" grpId="1" animBg="1"/>
      <p:bldP spid="456" grpId="2" animBg="1"/>
      <p:bldP spid="456" grpId="3" animBg="1"/>
      <p:bldP spid="456" grpId="4" animBg="1"/>
      <p:bldP spid="456" grpId="5" animBg="1"/>
      <p:bldP spid="457" grpId="0" animBg="1"/>
      <p:bldP spid="457" grpId="1" animBg="1"/>
      <p:bldP spid="457" grpId="2" animBg="1"/>
      <p:bldP spid="457" grpId="3" animBg="1"/>
      <p:bldP spid="457" grpId="4" animBg="1"/>
      <p:bldP spid="457" grpId="5" animBg="1"/>
      <p:bldP spid="458" grpId="0" animBg="1"/>
      <p:bldP spid="458" grpId="1" animBg="1"/>
      <p:bldP spid="458" grpId="2" animBg="1"/>
      <p:bldP spid="458" grpId="3" animBg="1"/>
      <p:bldP spid="458" grpId="4" animBg="1"/>
      <p:bldP spid="458" grpId="5" animBg="1"/>
      <p:bldP spid="459" grpId="0" animBg="1"/>
      <p:bldP spid="459" grpId="1" animBg="1"/>
      <p:bldP spid="459" grpId="2" animBg="1"/>
      <p:bldP spid="459" grpId="3" animBg="1"/>
      <p:bldP spid="459" grpId="4" animBg="1"/>
      <p:bldP spid="459" grpId="5" animBg="1"/>
      <p:bldP spid="460" grpId="0" animBg="1"/>
      <p:bldP spid="460" grpId="1" animBg="1"/>
      <p:bldP spid="460" grpId="2" animBg="1"/>
      <p:bldP spid="460" grpId="3" animBg="1"/>
      <p:bldP spid="460" grpId="4" animBg="1"/>
      <p:bldP spid="460" grpId="5" animBg="1"/>
      <p:bldP spid="461" grpId="0" animBg="1"/>
      <p:bldP spid="461" grpId="1" animBg="1"/>
      <p:bldP spid="461" grpId="2" animBg="1"/>
      <p:bldP spid="461" grpId="3" animBg="1"/>
      <p:bldP spid="461" grpId="4" animBg="1"/>
      <p:bldP spid="461" grpId="5" animBg="1"/>
      <p:bldP spid="462" grpId="0" animBg="1"/>
      <p:bldP spid="462" grpId="1" animBg="1"/>
      <p:bldP spid="462" grpId="2" animBg="1"/>
      <p:bldP spid="462" grpId="3" animBg="1"/>
      <p:bldP spid="462" grpId="4" animBg="1"/>
      <p:bldP spid="462" grpId="5" animBg="1"/>
      <p:bldP spid="463" grpId="0" animBg="1"/>
      <p:bldP spid="463" grpId="1" animBg="1"/>
      <p:bldP spid="463" grpId="2" animBg="1"/>
      <p:bldP spid="463" grpId="3" animBg="1"/>
      <p:bldP spid="463" grpId="4" animBg="1"/>
      <p:bldP spid="463" grpId="5" animBg="1"/>
      <p:bldP spid="464" grpId="0" animBg="1"/>
      <p:bldP spid="464" grpId="1" animBg="1"/>
      <p:bldP spid="464" grpId="2" animBg="1"/>
      <p:bldP spid="464" grpId="3" animBg="1"/>
      <p:bldP spid="464" grpId="4" animBg="1"/>
      <p:bldP spid="464" grpId="5" animBg="1"/>
      <p:bldP spid="465" grpId="0" animBg="1"/>
      <p:bldP spid="465" grpId="1" animBg="1"/>
      <p:bldP spid="465" grpId="2" animBg="1"/>
      <p:bldP spid="465" grpId="3" animBg="1"/>
      <p:bldP spid="465" grpId="4" animBg="1"/>
      <p:bldP spid="465" grpId="5" animBg="1"/>
      <p:bldP spid="466" grpId="0" animBg="1"/>
      <p:bldP spid="466" grpId="1" animBg="1"/>
      <p:bldP spid="466" grpId="2" animBg="1"/>
      <p:bldP spid="466" grpId="3" animBg="1"/>
      <p:bldP spid="466" grpId="4" animBg="1"/>
      <p:bldP spid="466" grpId="5" animBg="1"/>
      <p:bldP spid="467" grpId="0" animBg="1"/>
      <p:bldP spid="467" grpId="1" animBg="1"/>
      <p:bldP spid="467" grpId="2" animBg="1"/>
      <p:bldP spid="467" grpId="3" animBg="1"/>
      <p:bldP spid="467" grpId="4" animBg="1"/>
      <p:bldP spid="467" grpId="5" animBg="1"/>
      <p:bldP spid="468" grpId="0" animBg="1"/>
      <p:bldP spid="468" grpId="1" animBg="1"/>
      <p:bldP spid="468" grpId="2" animBg="1"/>
      <p:bldP spid="468" grpId="3" animBg="1"/>
      <p:bldP spid="468" grpId="4" animBg="1"/>
      <p:bldP spid="468" grpId="5" animBg="1"/>
      <p:bldP spid="469" grpId="0" animBg="1"/>
      <p:bldP spid="469" grpId="1" animBg="1"/>
      <p:bldP spid="469" grpId="2" animBg="1"/>
      <p:bldP spid="469" grpId="3" animBg="1"/>
      <p:bldP spid="469" grpId="4" animBg="1"/>
      <p:bldP spid="469" grpId="5" animBg="1"/>
      <p:bldP spid="470" grpId="0" animBg="1"/>
      <p:bldP spid="470" grpId="1" animBg="1"/>
      <p:bldP spid="470" grpId="2" animBg="1"/>
      <p:bldP spid="470" grpId="3" animBg="1"/>
      <p:bldP spid="470" grpId="4" animBg="1"/>
      <p:bldP spid="470" grpId="5" animBg="1"/>
      <p:bldP spid="471" grpId="0" animBg="1"/>
      <p:bldP spid="471" grpId="1" animBg="1"/>
      <p:bldP spid="471" grpId="2" animBg="1"/>
      <p:bldP spid="471" grpId="3" animBg="1"/>
      <p:bldP spid="471" grpId="4" animBg="1"/>
      <p:bldP spid="471" grpId="5" animBg="1"/>
      <p:bldP spid="472" grpId="0" animBg="1"/>
      <p:bldP spid="472" grpId="1" animBg="1"/>
      <p:bldP spid="472" grpId="2" animBg="1"/>
      <p:bldP spid="472" grpId="3" animBg="1"/>
      <p:bldP spid="472" grpId="4" animBg="1"/>
      <p:bldP spid="472" grpId="5" animBg="1"/>
      <p:bldP spid="473" grpId="0" animBg="1"/>
      <p:bldP spid="473" grpId="1" animBg="1"/>
      <p:bldP spid="473" grpId="2" animBg="1"/>
      <p:bldP spid="473" grpId="3" animBg="1"/>
      <p:bldP spid="473" grpId="4" animBg="1"/>
      <p:bldP spid="473" grpId="5" animBg="1"/>
      <p:bldP spid="474" grpId="0" animBg="1"/>
      <p:bldP spid="474" grpId="1" animBg="1"/>
      <p:bldP spid="474" grpId="2" animBg="1"/>
      <p:bldP spid="474" grpId="3" animBg="1"/>
      <p:bldP spid="474" grpId="4" animBg="1"/>
      <p:bldP spid="474" grpId="5" animBg="1"/>
      <p:bldP spid="475" grpId="0" animBg="1"/>
      <p:bldP spid="475" grpId="1" animBg="1"/>
      <p:bldP spid="475" grpId="2" animBg="1"/>
      <p:bldP spid="475" grpId="3" animBg="1"/>
      <p:bldP spid="475" grpId="4" animBg="1"/>
      <p:bldP spid="475" grpId="5" animBg="1"/>
      <p:bldP spid="476" grpId="0" animBg="1"/>
      <p:bldP spid="476" grpId="1" animBg="1"/>
      <p:bldP spid="476" grpId="2" animBg="1"/>
      <p:bldP spid="476" grpId="3" animBg="1"/>
      <p:bldP spid="476" grpId="4" animBg="1"/>
      <p:bldP spid="476" grpId="5" animBg="1"/>
      <p:bldP spid="477" grpId="0" animBg="1"/>
      <p:bldP spid="477" grpId="1" animBg="1"/>
      <p:bldP spid="477" grpId="2" animBg="1"/>
      <p:bldP spid="477" grpId="3" animBg="1"/>
      <p:bldP spid="477" grpId="4" animBg="1"/>
      <p:bldP spid="477" grpId="5" animBg="1"/>
      <p:bldP spid="478" grpId="0" animBg="1"/>
      <p:bldP spid="478" grpId="1" animBg="1"/>
      <p:bldP spid="478" grpId="2" animBg="1"/>
      <p:bldP spid="478" grpId="3" animBg="1"/>
      <p:bldP spid="478" grpId="4" animBg="1"/>
      <p:bldP spid="478" grpId="5" animBg="1"/>
      <p:bldP spid="479" grpId="0" animBg="1"/>
      <p:bldP spid="479" grpId="1" animBg="1"/>
      <p:bldP spid="479" grpId="2" animBg="1"/>
      <p:bldP spid="479" grpId="3" animBg="1"/>
      <p:bldP spid="479" grpId="4" animBg="1"/>
      <p:bldP spid="479" grpId="5" animBg="1"/>
      <p:bldP spid="480" grpId="0" animBg="1"/>
      <p:bldP spid="480" grpId="1" animBg="1"/>
      <p:bldP spid="480" grpId="2" animBg="1"/>
      <p:bldP spid="480" grpId="3" animBg="1"/>
      <p:bldP spid="480" grpId="4" animBg="1"/>
      <p:bldP spid="480" grpId="5" animBg="1"/>
      <p:bldP spid="481" grpId="0" animBg="1"/>
      <p:bldP spid="481" grpId="1" animBg="1"/>
      <p:bldP spid="481" grpId="2" animBg="1"/>
      <p:bldP spid="481" grpId="3" animBg="1"/>
      <p:bldP spid="481" grpId="4" animBg="1"/>
      <p:bldP spid="481" grpId="5" animBg="1"/>
      <p:bldP spid="482" grpId="0" animBg="1"/>
      <p:bldP spid="482" grpId="1" animBg="1"/>
      <p:bldP spid="482" grpId="2" animBg="1"/>
      <p:bldP spid="482" grpId="3" animBg="1"/>
      <p:bldP spid="482" grpId="4" animBg="1"/>
      <p:bldP spid="482" grpId="5" animBg="1"/>
      <p:bldP spid="483" grpId="0" animBg="1"/>
      <p:bldP spid="483" grpId="1" animBg="1"/>
      <p:bldP spid="483" grpId="2" animBg="1"/>
      <p:bldP spid="483" grpId="3" animBg="1"/>
      <p:bldP spid="483" grpId="4" animBg="1"/>
      <p:bldP spid="483" grpId="5" animBg="1"/>
      <p:bldP spid="484" grpId="0" animBg="1"/>
      <p:bldP spid="484" grpId="1" animBg="1"/>
      <p:bldP spid="484" grpId="2" animBg="1"/>
      <p:bldP spid="484" grpId="3" animBg="1"/>
      <p:bldP spid="484" grpId="4" animBg="1"/>
      <p:bldP spid="484" grpId="5" animBg="1"/>
      <p:bldP spid="485" grpId="0" animBg="1"/>
      <p:bldP spid="485" grpId="1" animBg="1"/>
      <p:bldP spid="485" grpId="2" animBg="1"/>
      <p:bldP spid="485" grpId="3" animBg="1"/>
      <p:bldP spid="485" grpId="4" animBg="1"/>
      <p:bldP spid="485" grpId="5" animBg="1"/>
      <p:bldP spid="486" grpId="0" animBg="1"/>
      <p:bldP spid="486" grpId="1" animBg="1"/>
      <p:bldP spid="486" grpId="2" animBg="1"/>
      <p:bldP spid="486" grpId="3" animBg="1"/>
      <p:bldP spid="486" grpId="4" animBg="1"/>
      <p:bldP spid="486" grpId="5" animBg="1"/>
      <p:bldP spid="487" grpId="0" animBg="1"/>
      <p:bldP spid="487" grpId="1" animBg="1"/>
      <p:bldP spid="487" grpId="2" animBg="1"/>
      <p:bldP spid="487" grpId="3" animBg="1"/>
      <p:bldP spid="487" grpId="4" animBg="1"/>
      <p:bldP spid="487" grpId="5" animBg="1"/>
      <p:bldP spid="488" grpId="0" animBg="1"/>
      <p:bldP spid="488" grpId="1" animBg="1"/>
      <p:bldP spid="488" grpId="2" animBg="1"/>
      <p:bldP spid="488" grpId="3" animBg="1"/>
      <p:bldP spid="488" grpId="4" animBg="1"/>
      <p:bldP spid="488" grpId="5" animBg="1"/>
      <p:bldP spid="489" grpId="0" animBg="1"/>
      <p:bldP spid="489" grpId="1" animBg="1"/>
      <p:bldP spid="489" grpId="2" animBg="1"/>
      <p:bldP spid="489" grpId="3" animBg="1"/>
      <p:bldP spid="489" grpId="4" animBg="1"/>
      <p:bldP spid="489" grpId="5" animBg="1"/>
      <p:bldP spid="490" grpId="0" animBg="1"/>
      <p:bldP spid="490" grpId="1" animBg="1"/>
      <p:bldP spid="490" grpId="2" animBg="1"/>
      <p:bldP spid="490" grpId="3" animBg="1"/>
      <p:bldP spid="490" grpId="4" animBg="1"/>
      <p:bldP spid="490" grpId="5" animBg="1"/>
      <p:bldP spid="491" grpId="0" animBg="1"/>
      <p:bldP spid="491" grpId="1" animBg="1"/>
      <p:bldP spid="491" grpId="2" animBg="1"/>
      <p:bldP spid="491" grpId="3" animBg="1"/>
      <p:bldP spid="491" grpId="4" animBg="1"/>
      <p:bldP spid="491" grpId="5" animBg="1"/>
      <p:bldP spid="492" grpId="0" animBg="1"/>
      <p:bldP spid="492" grpId="1" animBg="1"/>
      <p:bldP spid="492" grpId="2" animBg="1"/>
      <p:bldP spid="492" grpId="3" animBg="1"/>
      <p:bldP spid="492" grpId="4" animBg="1"/>
      <p:bldP spid="492" grpId="5" animBg="1"/>
      <p:bldP spid="493" grpId="0" animBg="1"/>
      <p:bldP spid="493" grpId="1" animBg="1"/>
      <p:bldP spid="493" grpId="2" animBg="1"/>
      <p:bldP spid="493" grpId="3" animBg="1"/>
      <p:bldP spid="493" grpId="4" animBg="1"/>
      <p:bldP spid="493" grpId="5" animBg="1"/>
      <p:bldP spid="494" grpId="0" animBg="1"/>
      <p:bldP spid="494" grpId="1" animBg="1"/>
      <p:bldP spid="494" grpId="2" animBg="1"/>
      <p:bldP spid="494" grpId="3" animBg="1"/>
      <p:bldP spid="494" grpId="4" animBg="1"/>
      <p:bldP spid="494" grpId="5" animBg="1"/>
      <p:bldP spid="495" grpId="0" animBg="1"/>
      <p:bldP spid="495" grpId="1" animBg="1"/>
      <p:bldP spid="495" grpId="2" animBg="1"/>
      <p:bldP spid="495" grpId="3" animBg="1"/>
      <p:bldP spid="495" grpId="4" animBg="1"/>
      <p:bldP spid="495" grpId="5" animBg="1"/>
      <p:bldP spid="496" grpId="0" animBg="1"/>
      <p:bldP spid="496" grpId="1" animBg="1"/>
      <p:bldP spid="496" grpId="2" animBg="1"/>
      <p:bldP spid="496" grpId="3" animBg="1"/>
      <p:bldP spid="496" grpId="4" animBg="1"/>
      <p:bldP spid="496" grpId="5" animBg="1"/>
      <p:bldP spid="497" grpId="0" animBg="1"/>
      <p:bldP spid="497" grpId="1" animBg="1"/>
      <p:bldP spid="497" grpId="2" animBg="1"/>
      <p:bldP spid="497" grpId="3" animBg="1"/>
      <p:bldP spid="497" grpId="4" animBg="1"/>
      <p:bldP spid="497" grpId="5" animBg="1"/>
      <p:bldP spid="498" grpId="0" animBg="1"/>
      <p:bldP spid="498" grpId="1" animBg="1"/>
      <p:bldP spid="498" grpId="2" animBg="1"/>
      <p:bldP spid="498" grpId="3" animBg="1"/>
      <p:bldP spid="498" grpId="4" animBg="1"/>
      <p:bldP spid="498" grpId="5" animBg="1"/>
      <p:bldP spid="499" grpId="0" animBg="1"/>
      <p:bldP spid="499" grpId="1" animBg="1"/>
      <p:bldP spid="499" grpId="2" animBg="1"/>
      <p:bldP spid="499" grpId="3" animBg="1"/>
      <p:bldP spid="499" grpId="4" animBg="1"/>
      <p:bldP spid="499" grpId="5" animBg="1"/>
      <p:bldP spid="500" grpId="0" animBg="1"/>
      <p:bldP spid="500" grpId="1" animBg="1"/>
      <p:bldP spid="500" grpId="2" animBg="1"/>
      <p:bldP spid="500" grpId="3" animBg="1"/>
      <p:bldP spid="500" grpId="4" animBg="1"/>
      <p:bldP spid="500" grpId="5" animBg="1"/>
      <p:bldP spid="501" grpId="0" animBg="1"/>
      <p:bldP spid="501" grpId="1" animBg="1"/>
      <p:bldP spid="501" grpId="2" animBg="1"/>
      <p:bldP spid="501" grpId="3" animBg="1"/>
      <p:bldP spid="501" grpId="4" animBg="1"/>
      <p:bldP spid="501" grpId="5" animBg="1"/>
      <p:bldP spid="502" grpId="0" animBg="1"/>
      <p:bldP spid="502" grpId="1" animBg="1"/>
      <p:bldP spid="502" grpId="2" animBg="1"/>
      <p:bldP spid="502" grpId="3" animBg="1"/>
      <p:bldP spid="502" grpId="4" animBg="1"/>
      <p:bldP spid="502" grpId="5" animBg="1"/>
      <p:bldP spid="503" grpId="0" animBg="1"/>
      <p:bldP spid="503" grpId="1" animBg="1"/>
      <p:bldP spid="503" grpId="2" animBg="1"/>
      <p:bldP spid="503" grpId="3" animBg="1"/>
      <p:bldP spid="503" grpId="4" animBg="1"/>
      <p:bldP spid="503" grpId="5" animBg="1"/>
      <p:bldP spid="504" grpId="0" animBg="1"/>
      <p:bldP spid="504" grpId="1" animBg="1"/>
      <p:bldP spid="504" grpId="2" animBg="1"/>
      <p:bldP spid="504" grpId="3" animBg="1"/>
      <p:bldP spid="504" grpId="4" animBg="1"/>
      <p:bldP spid="504" grpId="5" animBg="1"/>
      <p:bldP spid="505" grpId="0" animBg="1"/>
      <p:bldP spid="505" grpId="1" animBg="1"/>
      <p:bldP spid="505" grpId="2" animBg="1"/>
      <p:bldP spid="505" grpId="3" animBg="1"/>
      <p:bldP spid="505" grpId="4" animBg="1"/>
      <p:bldP spid="505" grpId="5" animBg="1"/>
      <p:bldP spid="506" grpId="0" animBg="1"/>
      <p:bldP spid="506" grpId="1" animBg="1"/>
      <p:bldP spid="506" grpId="2" animBg="1"/>
      <p:bldP spid="506" grpId="3" animBg="1"/>
      <p:bldP spid="506" grpId="4" animBg="1"/>
      <p:bldP spid="506" grpId="5" animBg="1"/>
      <p:bldP spid="507" grpId="0" animBg="1"/>
      <p:bldP spid="507" grpId="1" animBg="1"/>
      <p:bldP spid="507" grpId="2" animBg="1"/>
      <p:bldP spid="507" grpId="3" animBg="1"/>
      <p:bldP spid="507" grpId="4" animBg="1"/>
      <p:bldP spid="507" grpId="5" animBg="1"/>
      <p:bldP spid="508" grpId="0" animBg="1"/>
      <p:bldP spid="508" grpId="1" animBg="1"/>
      <p:bldP spid="508" grpId="2" animBg="1"/>
      <p:bldP spid="508" grpId="3" animBg="1"/>
      <p:bldP spid="508" grpId="4" animBg="1"/>
      <p:bldP spid="508" grpId="5" animBg="1"/>
      <p:bldP spid="509" grpId="0" animBg="1"/>
      <p:bldP spid="509" grpId="1" animBg="1"/>
      <p:bldP spid="509" grpId="2" animBg="1"/>
      <p:bldP spid="509" grpId="3" animBg="1"/>
      <p:bldP spid="509" grpId="4" animBg="1"/>
      <p:bldP spid="509" grpId="5" animBg="1"/>
      <p:bldP spid="510" grpId="0" animBg="1"/>
      <p:bldP spid="510" grpId="1" animBg="1"/>
      <p:bldP spid="510" grpId="2" animBg="1"/>
      <p:bldP spid="510" grpId="3" animBg="1"/>
      <p:bldP spid="510" grpId="4" animBg="1"/>
      <p:bldP spid="510" grpId="5" animBg="1"/>
      <p:bldP spid="511" grpId="0" animBg="1"/>
      <p:bldP spid="511" grpId="1" animBg="1"/>
      <p:bldP spid="511" grpId="2" animBg="1"/>
      <p:bldP spid="511" grpId="3" animBg="1"/>
      <p:bldP spid="511" grpId="4" animBg="1"/>
      <p:bldP spid="511" grpId="5" animBg="1"/>
      <p:bldP spid="512" grpId="0" animBg="1"/>
      <p:bldP spid="512" grpId="1" animBg="1"/>
      <p:bldP spid="512" grpId="2" animBg="1"/>
      <p:bldP spid="512" grpId="3" animBg="1"/>
      <p:bldP spid="512" grpId="4" animBg="1"/>
      <p:bldP spid="512" grpId="5" animBg="1"/>
      <p:bldP spid="513" grpId="0" animBg="1"/>
      <p:bldP spid="513" grpId="1" animBg="1"/>
      <p:bldP spid="513" grpId="2" animBg="1"/>
      <p:bldP spid="513" grpId="3" animBg="1"/>
      <p:bldP spid="513" grpId="4" animBg="1"/>
      <p:bldP spid="513" grpId="5" animBg="1"/>
      <p:bldP spid="514" grpId="0" animBg="1"/>
      <p:bldP spid="514" grpId="1" animBg="1"/>
      <p:bldP spid="514" grpId="2" animBg="1"/>
      <p:bldP spid="514" grpId="3" animBg="1"/>
      <p:bldP spid="514" grpId="4" animBg="1"/>
      <p:bldP spid="514" grpId="5" animBg="1"/>
      <p:bldP spid="515" grpId="0" animBg="1"/>
      <p:bldP spid="515" grpId="1" animBg="1"/>
      <p:bldP spid="515" grpId="2" animBg="1"/>
      <p:bldP spid="515" grpId="3" animBg="1"/>
      <p:bldP spid="515" grpId="4" animBg="1"/>
      <p:bldP spid="515" grpId="5" animBg="1"/>
      <p:bldP spid="516" grpId="0" animBg="1"/>
      <p:bldP spid="516" grpId="1" animBg="1"/>
      <p:bldP spid="516" grpId="2" animBg="1"/>
      <p:bldP spid="516" grpId="3" animBg="1"/>
      <p:bldP spid="516" grpId="4" animBg="1"/>
      <p:bldP spid="516" grpId="5" animBg="1"/>
      <p:bldP spid="517" grpId="0" animBg="1"/>
      <p:bldP spid="517" grpId="1" animBg="1"/>
      <p:bldP spid="517" grpId="2" animBg="1"/>
      <p:bldP spid="517" grpId="3" animBg="1"/>
      <p:bldP spid="517" grpId="4" animBg="1"/>
      <p:bldP spid="517" grpId="5" animBg="1"/>
      <p:bldP spid="518" grpId="0" animBg="1"/>
      <p:bldP spid="518" grpId="1" animBg="1"/>
      <p:bldP spid="518" grpId="2" animBg="1"/>
      <p:bldP spid="518" grpId="3" animBg="1"/>
      <p:bldP spid="518" grpId="4" animBg="1"/>
      <p:bldP spid="518" grpId="5" animBg="1"/>
      <p:bldP spid="519" grpId="0" animBg="1"/>
      <p:bldP spid="519" grpId="1" animBg="1"/>
      <p:bldP spid="519" grpId="2" animBg="1"/>
      <p:bldP spid="519" grpId="3" animBg="1"/>
      <p:bldP spid="519" grpId="4" animBg="1"/>
      <p:bldP spid="519" grpId="5" animBg="1"/>
      <p:bldP spid="520" grpId="0" animBg="1"/>
      <p:bldP spid="520" grpId="1" animBg="1"/>
      <p:bldP spid="520" grpId="2" animBg="1"/>
      <p:bldP spid="520" grpId="3" animBg="1"/>
      <p:bldP spid="520" grpId="4" animBg="1"/>
      <p:bldP spid="520" grpId="5" animBg="1"/>
      <p:bldP spid="521" grpId="0" animBg="1"/>
      <p:bldP spid="521" grpId="1" animBg="1"/>
      <p:bldP spid="521" grpId="2" animBg="1"/>
      <p:bldP spid="521" grpId="3" animBg="1"/>
      <p:bldP spid="521" grpId="4" animBg="1"/>
      <p:bldP spid="521" grpId="5" animBg="1"/>
      <p:bldP spid="522" grpId="0" animBg="1"/>
      <p:bldP spid="522" grpId="1" animBg="1"/>
      <p:bldP spid="522" grpId="2" animBg="1"/>
      <p:bldP spid="522" grpId="3" animBg="1"/>
      <p:bldP spid="522" grpId="4" animBg="1"/>
      <p:bldP spid="522" grpId="5" animBg="1"/>
      <p:bldP spid="523" grpId="0" animBg="1"/>
      <p:bldP spid="523" grpId="1" animBg="1"/>
      <p:bldP spid="523" grpId="2" animBg="1"/>
      <p:bldP spid="523" grpId="3" animBg="1"/>
      <p:bldP spid="523" grpId="4" animBg="1"/>
      <p:bldP spid="523" grpId="5" animBg="1"/>
      <p:bldP spid="524" grpId="0" animBg="1"/>
      <p:bldP spid="524" grpId="1" animBg="1"/>
      <p:bldP spid="524" grpId="2" animBg="1"/>
      <p:bldP spid="524" grpId="3" animBg="1"/>
      <p:bldP spid="524" grpId="4" animBg="1"/>
      <p:bldP spid="524" grpId="5" animBg="1"/>
      <p:bldP spid="525" grpId="0" animBg="1"/>
      <p:bldP spid="525" grpId="1" animBg="1"/>
      <p:bldP spid="525" grpId="2" animBg="1"/>
      <p:bldP spid="525" grpId="3" animBg="1"/>
      <p:bldP spid="525" grpId="4" animBg="1"/>
      <p:bldP spid="525" grpId="5" animBg="1"/>
      <p:bldP spid="526" grpId="0" animBg="1"/>
      <p:bldP spid="526" grpId="1" animBg="1"/>
      <p:bldP spid="526" grpId="2" animBg="1"/>
      <p:bldP spid="526" grpId="3" animBg="1"/>
      <p:bldP spid="526" grpId="4" animBg="1"/>
      <p:bldP spid="526" grpId="5" animBg="1"/>
      <p:bldP spid="527" grpId="0" animBg="1"/>
      <p:bldP spid="527" grpId="1" animBg="1"/>
      <p:bldP spid="527" grpId="2" animBg="1"/>
      <p:bldP spid="527" grpId="3" animBg="1"/>
      <p:bldP spid="527" grpId="4" animBg="1"/>
      <p:bldP spid="527" grpId="5" animBg="1"/>
      <p:bldP spid="528" grpId="0" animBg="1"/>
      <p:bldP spid="528" grpId="1" animBg="1"/>
      <p:bldP spid="528" grpId="2" animBg="1"/>
      <p:bldP spid="528" grpId="3" animBg="1"/>
      <p:bldP spid="528" grpId="4" animBg="1"/>
      <p:bldP spid="528" grpId="5" animBg="1"/>
      <p:bldP spid="529" grpId="0" animBg="1"/>
      <p:bldP spid="529" grpId="1" animBg="1"/>
      <p:bldP spid="529" grpId="2" animBg="1"/>
      <p:bldP spid="529" grpId="3" animBg="1"/>
      <p:bldP spid="529" grpId="4" animBg="1"/>
      <p:bldP spid="529" grpId="5" animBg="1"/>
      <p:bldP spid="530" grpId="0" animBg="1"/>
      <p:bldP spid="530" grpId="1" animBg="1"/>
      <p:bldP spid="530" grpId="2" animBg="1"/>
      <p:bldP spid="530" grpId="3" animBg="1"/>
      <p:bldP spid="531" grpId="0" animBg="1"/>
      <p:bldP spid="531" grpId="1" animBg="1"/>
      <p:bldP spid="531" grpId="2" animBg="1"/>
      <p:bldP spid="531" grpId="3" animBg="1"/>
      <p:bldP spid="532" grpId="0" animBg="1"/>
      <p:bldP spid="532" grpId="1" animBg="1"/>
      <p:bldP spid="532" grpId="2" animBg="1"/>
      <p:bldP spid="532" grpId="3" animBg="1"/>
      <p:bldP spid="533" grpId="0" animBg="1"/>
      <p:bldP spid="533" grpId="1" animBg="1"/>
      <p:bldP spid="533" grpId="2" animBg="1"/>
      <p:bldP spid="533" grpId="3" animBg="1"/>
      <p:bldP spid="533" grpId="4" animBg="1"/>
      <p:bldP spid="533" grpId="5" animBg="1"/>
      <p:bldP spid="534" grpId="0" animBg="1"/>
      <p:bldP spid="534" grpId="1" animBg="1"/>
      <p:bldP spid="534" grpId="2" animBg="1"/>
      <p:bldP spid="534" grpId="3" animBg="1"/>
      <p:bldP spid="534" grpId="4" animBg="1"/>
      <p:bldP spid="534" grpId="5" animBg="1"/>
      <p:bldP spid="535" grpId="0" animBg="1"/>
      <p:bldP spid="535" grpId="1" animBg="1"/>
      <p:bldP spid="535" grpId="2" animBg="1"/>
      <p:bldP spid="535" grpId="3" animBg="1"/>
      <p:bldP spid="535" grpId="4" animBg="1"/>
      <p:bldP spid="535" grpId="5" animBg="1"/>
      <p:bldP spid="536" grpId="0" animBg="1"/>
      <p:bldP spid="536" grpId="1" animBg="1"/>
      <p:bldP spid="536" grpId="2" animBg="1"/>
      <p:bldP spid="536" grpId="3" animBg="1"/>
      <p:bldP spid="536" grpId="4" animBg="1"/>
      <p:bldP spid="536" grpId="5" animBg="1"/>
      <p:bldP spid="537" grpId="0" animBg="1"/>
      <p:bldP spid="537" grpId="1" animBg="1"/>
      <p:bldP spid="537" grpId="2" animBg="1"/>
      <p:bldP spid="537" grpId="3" animBg="1"/>
      <p:bldP spid="537" grpId="4" animBg="1"/>
      <p:bldP spid="537" grpId="5" animBg="1"/>
      <p:bldP spid="538" grpId="0" animBg="1"/>
      <p:bldP spid="538" grpId="1" animBg="1"/>
      <p:bldP spid="538" grpId="2" animBg="1"/>
      <p:bldP spid="538" grpId="3" animBg="1"/>
      <p:bldP spid="538" grpId="4" animBg="1"/>
      <p:bldP spid="538" grpId="5" animBg="1"/>
      <p:bldP spid="539" grpId="0" animBg="1"/>
      <p:bldP spid="539" grpId="1" animBg="1"/>
      <p:bldP spid="539" grpId="2" animBg="1"/>
      <p:bldP spid="539" grpId="3" animBg="1"/>
      <p:bldP spid="539" grpId="4" animBg="1"/>
      <p:bldP spid="539" grpId="5" animBg="1"/>
      <p:bldP spid="540" grpId="0" animBg="1"/>
      <p:bldP spid="540" grpId="1" animBg="1"/>
      <p:bldP spid="540" grpId="2" animBg="1"/>
      <p:bldP spid="540" grpId="3" animBg="1"/>
      <p:bldP spid="540" grpId="4" animBg="1"/>
      <p:bldP spid="540" grpId="5" animBg="1"/>
      <p:bldP spid="541" grpId="0" animBg="1"/>
      <p:bldP spid="541" grpId="1" animBg="1"/>
      <p:bldP spid="541" grpId="2" animBg="1"/>
      <p:bldP spid="541" grpId="3" animBg="1"/>
      <p:bldP spid="541" grpId="4" animBg="1"/>
      <p:bldP spid="541" grpId="5" animBg="1"/>
      <p:bldP spid="542" grpId="0" animBg="1"/>
      <p:bldP spid="542" grpId="1" animBg="1"/>
      <p:bldP spid="542" grpId="2" animBg="1"/>
      <p:bldP spid="542" grpId="3" animBg="1"/>
      <p:bldP spid="542" grpId="4" animBg="1"/>
      <p:bldP spid="542" grpId="5" animBg="1"/>
      <p:bldP spid="543" grpId="0" animBg="1"/>
      <p:bldP spid="543" grpId="1" animBg="1"/>
      <p:bldP spid="543" grpId="2" animBg="1"/>
      <p:bldP spid="543" grpId="3" animBg="1"/>
      <p:bldP spid="543" grpId="4" animBg="1"/>
      <p:bldP spid="543" grpId="5" animBg="1"/>
      <p:bldP spid="544" grpId="0" animBg="1"/>
      <p:bldP spid="544" grpId="1" animBg="1"/>
      <p:bldP spid="544" grpId="2" animBg="1"/>
      <p:bldP spid="544" grpId="3" animBg="1"/>
      <p:bldP spid="544" grpId="4" animBg="1"/>
      <p:bldP spid="544" grpId="5" animBg="1"/>
      <p:bldP spid="545" grpId="0" animBg="1"/>
      <p:bldP spid="545" grpId="1" animBg="1"/>
      <p:bldP spid="545" grpId="2" animBg="1"/>
      <p:bldP spid="545" grpId="3" animBg="1"/>
      <p:bldP spid="545" grpId="4" animBg="1"/>
      <p:bldP spid="545" grpId="5" animBg="1"/>
      <p:bldP spid="546" grpId="0" animBg="1"/>
      <p:bldP spid="546" grpId="1" animBg="1"/>
      <p:bldP spid="546" grpId="2" animBg="1"/>
      <p:bldP spid="546" grpId="3" animBg="1"/>
      <p:bldP spid="546" grpId="4" animBg="1"/>
      <p:bldP spid="546" grpId="5" animBg="1"/>
      <p:bldP spid="547" grpId="0" animBg="1"/>
      <p:bldP spid="547" grpId="1" animBg="1"/>
      <p:bldP spid="547" grpId="2" animBg="1"/>
      <p:bldP spid="547" grpId="3" animBg="1"/>
      <p:bldP spid="547" grpId="4" animBg="1"/>
      <p:bldP spid="547" grpId="5" animBg="1"/>
      <p:bldP spid="548" grpId="0" animBg="1"/>
      <p:bldP spid="548" grpId="1" animBg="1"/>
      <p:bldP spid="548" grpId="2" animBg="1"/>
      <p:bldP spid="548" grpId="3" animBg="1"/>
      <p:bldP spid="548" grpId="4" animBg="1"/>
      <p:bldP spid="548" grpId="5" animBg="1"/>
      <p:bldP spid="549" grpId="0" animBg="1"/>
      <p:bldP spid="549" grpId="1" animBg="1"/>
      <p:bldP spid="549" grpId="2" animBg="1"/>
      <p:bldP spid="549" grpId="3" animBg="1"/>
      <p:bldP spid="549" grpId="4" animBg="1"/>
      <p:bldP spid="549" grpId="5" animBg="1"/>
      <p:bldP spid="550" grpId="0" animBg="1"/>
      <p:bldP spid="550" grpId="1" animBg="1"/>
      <p:bldP spid="550" grpId="2" animBg="1"/>
      <p:bldP spid="550" grpId="3" animBg="1"/>
      <p:bldP spid="550" grpId="4" animBg="1"/>
      <p:bldP spid="550" grpId="5" animBg="1"/>
      <p:bldP spid="551" grpId="0" animBg="1"/>
      <p:bldP spid="551" grpId="1" animBg="1"/>
      <p:bldP spid="551" grpId="2" animBg="1"/>
      <p:bldP spid="551" grpId="3" animBg="1"/>
      <p:bldP spid="551" grpId="4" animBg="1"/>
      <p:bldP spid="551" grpId="5" animBg="1"/>
      <p:bldP spid="552" grpId="0" animBg="1"/>
      <p:bldP spid="552" grpId="1" animBg="1"/>
      <p:bldP spid="552" grpId="2" animBg="1"/>
      <p:bldP spid="552" grpId="3" animBg="1"/>
      <p:bldP spid="552" grpId="4" animBg="1"/>
      <p:bldP spid="552" grpId="5" animBg="1"/>
      <p:bldP spid="553" grpId="0" animBg="1"/>
      <p:bldP spid="553" grpId="1" animBg="1"/>
      <p:bldP spid="553" grpId="2" animBg="1"/>
      <p:bldP spid="553" grpId="3" animBg="1"/>
      <p:bldP spid="553" grpId="4" animBg="1"/>
      <p:bldP spid="553" grpId="5" animBg="1"/>
      <p:bldP spid="554" grpId="0" animBg="1"/>
      <p:bldP spid="554" grpId="1" animBg="1"/>
      <p:bldP spid="554" grpId="2" animBg="1"/>
      <p:bldP spid="554" grpId="3" animBg="1"/>
      <p:bldP spid="554" grpId="4" animBg="1"/>
      <p:bldP spid="554" grpId="5" animBg="1"/>
      <p:bldP spid="555" grpId="0" animBg="1"/>
      <p:bldP spid="555" grpId="1" animBg="1"/>
      <p:bldP spid="555" grpId="2" animBg="1"/>
      <p:bldP spid="555" grpId="3" animBg="1"/>
      <p:bldP spid="555" grpId="4" animBg="1"/>
      <p:bldP spid="555" grpId="5" animBg="1"/>
      <p:bldP spid="556" grpId="0" animBg="1"/>
      <p:bldP spid="556" grpId="1" animBg="1"/>
      <p:bldP spid="556" grpId="2" animBg="1"/>
      <p:bldP spid="556" grpId="3" animBg="1"/>
      <p:bldP spid="556" grpId="4" animBg="1"/>
      <p:bldP spid="556" grpId="5" animBg="1"/>
      <p:bldP spid="557" grpId="0" animBg="1"/>
      <p:bldP spid="557" grpId="1" animBg="1"/>
      <p:bldP spid="557" grpId="2" animBg="1"/>
      <p:bldP spid="557" grpId="3" animBg="1"/>
      <p:bldP spid="557" grpId="4" animBg="1"/>
      <p:bldP spid="557" grpId="5" animBg="1"/>
      <p:bldP spid="558" grpId="0" animBg="1"/>
      <p:bldP spid="558" grpId="1" animBg="1"/>
      <p:bldP spid="558" grpId="2" animBg="1"/>
      <p:bldP spid="558" grpId="3" animBg="1"/>
      <p:bldP spid="558" grpId="4" animBg="1"/>
      <p:bldP spid="558" grpId="5" animBg="1"/>
      <p:bldP spid="559" grpId="0" animBg="1"/>
      <p:bldP spid="559" grpId="1" animBg="1"/>
      <p:bldP spid="559" grpId="2" animBg="1"/>
      <p:bldP spid="559" grpId="3" animBg="1"/>
      <p:bldP spid="559" grpId="4" animBg="1"/>
      <p:bldP spid="559" grpId="5" animBg="1"/>
      <p:bldP spid="560" grpId="0" animBg="1"/>
      <p:bldP spid="560" grpId="1" animBg="1"/>
      <p:bldP spid="560" grpId="2" animBg="1"/>
      <p:bldP spid="560" grpId="3" animBg="1"/>
      <p:bldP spid="560" grpId="4" animBg="1"/>
      <p:bldP spid="560" grpId="5" animBg="1"/>
      <p:bldP spid="561" grpId="0" animBg="1"/>
      <p:bldP spid="561" grpId="1" animBg="1"/>
      <p:bldP spid="561" grpId="2" animBg="1"/>
      <p:bldP spid="561" grpId="3" animBg="1"/>
      <p:bldP spid="561" grpId="4" animBg="1"/>
      <p:bldP spid="561" grpId="5" animBg="1"/>
      <p:bldP spid="562" grpId="0" animBg="1"/>
      <p:bldP spid="562" grpId="1" animBg="1"/>
      <p:bldP spid="562" grpId="2" animBg="1"/>
      <p:bldP spid="562" grpId="3" animBg="1"/>
      <p:bldP spid="562" grpId="4" animBg="1"/>
      <p:bldP spid="562" grpId="5" animBg="1"/>
      <p:bldP spid="563" grpId="0" animBg="1"/>
      <p:bldP spid="563" grpId="1" animBg="1"/>
      <p:bldP spid="563" grpId="2" animBg="1"/>
      <p:bldP spid="563" grpId="3" animBg="1"/>
      <p:bldP spid="563" grpId="4" animBg="1"/>
      <p:bldP spid="563" grpId="5" animBg="1"/>
      <p:bldP spid="564" grpId="0" animBg="1"/>
      <p:bldP spid="564" grpId="1" animBg="1"/>
      <p:bldP spid="564" grpId="2" animBg="1"/>
      <p:bldP spid="564" grpId="3" animBg="1"/>
      <p:bldP spid="564" grpId="4" animBg="1"/>
      <p:bldP spid="564" grpId="5" animBg="1"/>
      <p:bldP spid="565" grpId="0" animBg="1"/>
      <p:bldP spid="565" grpId="1" animBg="1"/>
      <p:bldP spid="565" grpId="2" animBg="1"/>
      <p:bldP spid="565" grpId="3" animBg="1"/>
      <p:bldP spid="565" grpId="4" animBg="1"/>
      <p:bldP spid="565" grpId="5" animBg="1"/>
      <p:bldP spid="566" grpId="0" animBg="1"/>
      <p:bldP spid="566" grpId="1" animBg="1"/>
      <p:bldP spid="566" grpId="2" animBg="1"/>
      <p:bldP spid="566" grpId="3" animBg="1"/>
      <p:bldP spid="566" grpId="4" animBg="1"/>
      <p:bldP spid="566" grpId="5" animBg="1"/>
      <p:bldP spid="567" grpId="0" animBg="1"/>
      <p:bldP spid="567" grpId="1" animBg="1"/>
      <p:bldP spid="567" grpId="2" animBg="1"/>
      <p:bldP spid="567" grpId="3" animBg="1"/>
      <p:bldP spid="567" grpId="4" animBg="1"/>
      <p:bldP spid="567" grpId="5" animBg="1"/>
      <p:bldP spid="568" grpId="0" animBg="1"/>
      <p:bldP spid="568" grpId="1" animBg="1"/>
      <p:bldP spid="568" grpId="2" animBg="1"/>
      <p:bldP spid="568" grpId="3" animBg="1"/>
      <p:bldP spid="568" grpId="4" animBg="1"/>
      <p:bldP spid="568" grpId="5" animBg="1"/>
      <p:bldP spid="569" grpId="0" animBg="1"/>
      <p:bldP spid="569" grpId="1" animBg="1"/>
      <p:bldP spid="569" grpId="2" animBg="1"/>
      <p:bldP spid="569" grpId="3" animBg="1"/>
      <p:bldP spid="569" grpId="4" animBg="1"/>
      <p:bldP spid="569" grpId="5" animBg="1"/>
      <p:bldP spid="570" grpId="0" animBg="1"/>
      <p:bldP spid="570" grpId="1" animBg="1"/>
      <p:bldP spid="570" grpId="2" animBg="1"/>
      <p:bldP spid="570" grpId="3" animBg="1"/>
      <p:bldP spid="570" grpId="4" animBg="1"/>
      <p:bldP spid="570" grpId="5" animBg="1"/>
      <p:bldP spid="571" grpId="0" animBg="1"/>
      <p:bldP spid="571" grpId="1" animBg="1"/>
      <p:bldP spid="571" grpId="2" animBg="1"/>
      <p:bldP spid="571" grpId="3" animBg="1"/>
      <p:bldP spid="571" grpId="4" animBg="1"/>
      <p:bldP spid="571" grpId="5" animBg="1"/>
      <p:bldP spid="572" grpId="0" animBg="1"/>
      <p:bldP spid="572" grpId="1" animBg="1"/>
      <p:bldP spid="572" grpId="2" animBg="1"/>
      <p:bldP spid="572" grpId="3" animBg="1"/>
      <p:bldP spid="572" grpId="4" animBg="1"/>
      <p:bldP spid="572" grpId="5" animBg="1"/>
      <p:bldP spid="573" grpId="0" animBg="1"/>
      <p:bldP spid="573" grpId="1" animBg="1"/>
      <p:bldP spid="573" grpId="2" animBg="1"/>
      <p:bldP spid="573" grpId="3" animBg="1"/>
      <p:bldP spid="573" grpId="4" animBg="1"/>
      <p:bldP spid="573" grpId="5" animBg="1"/>
      <p:bldP spid="574" grpId="0" animBg="1"/>
      <p:bldP spid="574" grpId="1" animBg="1"/>
      <p:bldP spid="574" grpId="2" animBg="1"/>
      <p:bldP spid="574" grpId="3" animBg="1"/>
      <p:bldP spid="574" grpId="4" animBg="1"/>
      <p:bldP spid="574" grpId="5" animBg="1"/>
      <p:bldP spid="575" grpId="0" animBg="1"/>
      <p:bldP spid="575" grpId="1" animBg="1"/>
      <p:bldP spid="575" grpId="2" animBg="1"/>
      <p:bldP spid="575" grpId="3" animBg="1"/>
      <p:bldP spid="575" grpId="4" animBg="1"/>
      <p:bldP spid="575" grpId="5" animBg="1"/>
      <p:bldP spid="576" grpId="0" animBg="1"/>
      <p:bldP spid="576" grpId="1" animBg="1"/>
      <p:bldP spid="576" grpId="2" animBg="1"/>
      <p:bldP spid="576" grpId="3" animBg="1"/>
      <p:bldP spid="576" grpId="4" animBg="1"/>
      <p:bldP spid="576" grpId="5" animBg="1"/>
      <p:bldP spid="577" grpId="0" animBg="1"/>
      <p:bldP spid="577" grpId="1" animBg="1"/>
      <p:bldP spid="577" grpId="2" animBg="1"/>
      <p:bldP spid="577" grpId="3" animBg="1"/>
      <p:bldP spid="577" grpId="4" animBg="1"/>
      <p:bldP spid="577" grpId="5" animBg="1"/>
      <p:bldP spid="578" grpId="0" animBg="1"/>
      <p:bldP spid="578" grpId="1" animBg="1"/>
      <p:bldP spid="578" grpId="2" animBg="1"/>
      <p:bldP spid="578" grpId="3" animBg="1"/>
      <p:bldP spid="578" grpId="4" animBg="1"/>
      <p:bldP spid="578" grpId="5" animBg="1"/>
      <p:bldP spid="579" grpId="0" animBg="1"/>
      <p:bldP spid="579" grpId="1" animBg="1"/>
      <p:bldP spid="579" grpId="2" animBg="1"/>
      <p:bldP spid="579" grpId="3" animBg="1"/>
      <p:bldP spid="579" grpId="4" animBg="1"/>
      <p:bldP spid="579" grpId="5" animBg="1"/>
      <p:bldP spid="580" grpId="0" animBg="1"/>
      <p:bldP spid="580" grpId="1" animBg="1"/>
      <p:bldP spid="580" grpId="2" animBg="1"/>
      <p:bldP spid="580" grpId="3" animBg="1"/>
      <p:bldP spid="580" grpId="4" animBg="1"/>
      <p:bldP spid="580" grpId="5" animBg="1"/>
      <p:bldP spid="581" grpId="0" animBg="1"/>
      <p:bldP spid="581" grpId="1" animBg="1"/>
      <p:bldP spid="581" grpId="2" animBg="1"/>
      <p:bldP spid="581" grpId="3" animBg="1"/>
      <p:bldP spid="581" grpId="4" animBg="1"/>
      <p:bldP spid="581" grpId="5" animBg="1"/>
      <p:bldP spid="582" grpId="0" animBg="1"/>
      <p:bldP spid="582" grpId="1" animBg="1"/>
      <p:bldP spid="582" grpId="2" animBg="1"/>
      <p:bldP spid="582" grpId="3" animBg="1"/>
      <p:bldP spid="582" grpId="4" animBg="1"/>
      <p:bldP spid="582" grpId="5" animBg="1"/>
      <p:bldP spid="583" grpId="0" animBg="1"/>
      <p:bldP spid="583" grpId="1" animBg="1"/>
      <p:bldP spid="583" grpId="2" animBg="1"/>
      <p:bldP spid="583" grpId="3" animBg="1"/>
      <p:bldP spid="583" grpId="4" animBg="1"/>
      <p:bldP spid="583" grpId="5" animBg="1"/>
      <p:bldP spid="584" grpId="0" animBg="1"/>
      <p:bldP spid="584" grpId="1" animBg="1"/>
      <p:bldP spid="584" grpId="2" animBg="1"/>
      <p:bldP spid="584" grpId="3" animBg="1"/>
      <p:bldP spid="584" grpId="4" animBg="1"/>
      <p:bldP spid="584" grpId="5" animBg="1"/>
      <p:bldP spid="585" grpId="0" animBg="1"/>
      <p:bldP spid="585" grpId="1" animBg="1"/>
      <p:bldP spid="585" grpId="2" animBg="1"/>
      <p:bldP spid="585" grpId="3" animBg="1"/>
      <p:bldP spid="585" grpId="4" animBg="1"/>
      <p:bldP spid="585" grpId="5" animBg="1"/>
      <p:bldP spid="586" grpId="0" animBg="1"/>
      <p:bldP spid="586" grpId="1" animBg="1"/>
      <p:bldP spid="586" grpId="2" animBg="1"/>
      <p:bldP spid="586" grpId="3" animBg="1"/>
      <p:bldP spid="586" grpId="4" animBg="1"/>
      <p:bldP spid="586" grpId="5" animBg="1"/>
      <p:bldP spid="587" grpId="0" animBg="1"/>
      <p:bldP spid="587" grpId="1" animBg="1"/>
      <p:bldP spid="587" grpId="2" animBg="1"/>
      <p:bldP spid="587" grpId="3" animBg="1"/>
      <p:bldP spid="587" grpId="4" animBg="1"/>
      <p:bldP spid="587" grpId="5" animBg="1"/>
      <p:bldP spid="588" grpId="0" animBg="1"/>
      <p:bldP spid="588" grpId="1" animBg="1"/>
      <p:bldP spid="588" grpId="2" animBg="1"/>
      <p:bldP spid="588" grpId="3" animBg="1"/>
      <p:bldP spid="588" grpId="4" animBg="1"/>
      <p:bldP spid="588" grpId="5" animBg="1"/>
      <p:bldP spid="589" grpId="0" animBg="1"/>
      <p:bldP spid="589" grpId="1" animBg="1"/>
      <p:bldP spid="589" grpId="2" animBg="1"/>
      <p:bldP spid="589" grpId="3" animBg="1"/>
      <p:bldP spid="589" grpId="4" animBg="1"/>
      <p:bldP spid="589" grpId="5" animBg="1"/>
      <p:bldP spid="590" grpId="0" animBg="1"/>
      <p:bldP spid="590" grpId="1" animBg="1"/>
      <p:bldP spid="590" grpId="2" animBg="1"/>
      <p:bldP spid="590" grpId="3" animBg="1"/>
      <p:bldP spid="590" grpId="4" animBg="1"/>
      <p:bldP spid="590" grpId="5" animBg="1"/>
      <p:bldP spid="591" grpId="0" animBg="1"/>
      <p:bldP spid="591" grpId="1" animBg="1"/>
      <p:bldP spid="591" grpId="2" animBg="1"/>
      <p:bldP spid="591" grpId="3" animBg="1"/>
      <p:bldP spid="591" grpId="4" animBg="1"/>
      <p:bldP spid="591" grpId="5" animBg="1"/>
      <p:bldP spid="592" grpId="0" animBg="1"/>
      <p:bldP spid="592" grpId="1" animBg="1"/>
      <p:bldP spid="592" grpId="2" animBg="1"/>
      <p:bldP spid="592" grpId="3" animBg="1"/>
      <p:bldP spid="592" grpId="4" animBg="1"/>
      <p:bldP spid="592" grpId="5" animBg="1"/>
      <p:bldP spid="593" grpId="0" animBg="1"/>
      <p:bldP spid="593" grpId="1" animBg="1"/>
      <p:bldP spid="593" grpId="2" animBg="1"/>
      <p:bldP spid="593" grpId="3" animBg="1"/>
      <p:bldP spid="593" grpId="4" animBg="1"/>
      <p:bldP spid="593" grpId="5" animBg="1"/>
      <p:bldP spid="594" grpId="0" animBg="1"/>
      <p:bldP spid="594" grpId="1" animBg="1"/>
      <p:bldP spid="594" grpId="2" animBg="1"/>
      <p:bldP spid="594" grpId="3" animBg="1"/>
      <p:bldP spid="594" grpId="4" animBg="1"/>
      <p:bldP spid="594" grpId="5" animBg="1"/>
      <p:bldP spid="595" grpId="0" animBg="1"/>
      <p:bldP spid="595" grpId="1" animBg="1"/>
      <p:bldP spid="595" grpId="2" animBg="1"/>
      <p:bldP spid="595" grpId="3" animBg="1"/>
      <p:bldP spid="595" grpId="4" animBg="1"/>
      <p:bldP spid="595" grpId="5" animBg="1"/>
      <p:bldP spid="596" grpId="0" animBg="1"/>
      <p:bldP spid="596" grpId="1" animBg="1"/>
      <p:bldP spid="596" grpId="2" animBg="1"/>
      <p:bldP spid="596" grpId="3" animBg="1"/>
      <p:bldP spid="596" grpId="4" animBg="1"/>
      <p:bldP spid="596" grpId="5" animBg="1"/>
      <p:bldP spid="597" grpId="0" animBg="1"/>
      <p:bldP spid="597" grpId="1" animBg="1"/>
      <p:bldP spid="597" grpId="2" animBg="1"/>
      <p:bldP spid="597" grpId="3" animBg="1"/>
      <p:bldP spid="597" grpId="4" animBg="1"/>
      <p:bldP spid="597" grpId="5" animBg="1"/>
      <p:bldP spid="598" grpId="0" animBg="1"/>
      <p:bldP spid="598" grpId="1" animBg="1"/>
      <p:bldP spid="598" grpId="2" animBg="1"/>
      <p:bldP spid="598" grpId="3" animBg="1"/>
      <p:bldP spid="598" grpId="4" animBg="1"/>
      <p:bldP spid="598" grpId="5" animBg="1"/>
      <p:bldP spid="599" grpId="0" animBg="1"/>
      <p:bldP spid="599" grpId="1" animBg="1"/>
      <p:bldP spid="599" grpId="2" animBg="1"/>
      <p:bldP spid="599" grpId="3" animBg="1"/>
      <p:bldP spid="599" grpId="4" animBg="1"/>
      <p:bldP spid="599" grpId="5" animBg="1"/>
      <p:bldP spid="600" grpId="0" animBg="1"/>
      <p:bldP spid="600" grpId="1" animBg="1"/>
      <p:bldP spid="600" grpId="2" animBg="1"/>
      <p:bldP spid="600" grpId="3" animBg="1"/>
      <p:bldP spid="600" grpId="4" animBg="1"/>
      <p:bldP spid="600" grpId="5" animBg="1"/>
      <p:bldP spid="601" grpId="0" animBg="1"/>
      <p:bldP spid="601" grpId="1" animBg="1"/>
      <p:bldP spid="601" grpId="2" animBg="1"/>
      <p:bldP spid="601" grpId="3" animBg="1"/>
      <p:bldP spid="601" grpId="4" animBg="1"/>
      <p:bldP spid="601" grpId="5" animBg="1"/>
      <p:bldP spid="602" grpId="0" animBg="1"/>
      <p:bldP spid="602" grpId="1" animBg="1"/>
      <p:bldP spid="602" grpId="2" animBg="1"/>
      <p:bldP spid="602" grpId="3" animBg="1"/>
      <p:bldP spid="602" grpId="4" animBg="1"/>
      <p:bldP spid="602" grpId="5" animBg="1"/>
      <p:bldP spid="603" grpId="0" animBg="1"/>
      <p:bldP spid="603" grpId="1" animBg="1"/>
      <p:bldP spid="603" grpId="2" animBg="1"/>
      <p:bldP spid="603" grpId="3" animBg="1"/>
      <p:bldP spid="603" grpId="4" animBg="1"/>
      <p:bldP spid="603" grpId="5" animBg="1"/>
      <p:bldP spid="604" grpId="0" animBg="1"/>
      <p:bldP spid="604" grpId="1" animBg="1"/>
      <p:bldP spid="604" grpId="2" animBg="1"/>
      <p:bldP spid="604" grpId="3" animBg="1"/>
      <p:bldP spid="604" grpId="4" animBg="1"/>
      <p:bldP spid="604" grpId="5" animBg="1"/>
      <p:bldP spid="605" grpId="0" animBg="1"/>
      <p:bldP spid="605" grpId="1" animBg="1"/>
      <p:bldP spid="605" grpId="2" animBg="1"/>
      <p:bldP spid="605" grpId="3" animBg="1"/>
      <p:bldP spid="605" grpId="4" animBg="1"/>
      <p:bldP spid="605" grpId="5" animBg="1"/>
      <p:bldP spid="606" grpId="0" animBg="1"/>
      <p:bldP spid="606" grpId="1" animBg="1"/>
      <p:bldP spid="606" grpId="2" animBg="1"/>
      <p:bldP spid="606" grpId="3" animBg="1"/>
      <p:bldP spid="606" grpId="4" animBg="1"/>
      <p:bldP spid="606" grpId="5" animBg="1"/>
      <p:bldP spid="607" grpId="0" animBg="1"/>
      <p:bldP spid="607" grpId="1" animBg="1"/>
      <p:bldP spid="607" grpId="2" animBg="1"/>
      <p:bldP spid="607" grpId="3" animBg="1"/>
      <p:bldP spid="607" grpId="4" animBg="1"/>
      <p:bldP spid="607" grpId="5" animBg="1"/>
      <p:bldP spid="608" grpId="0" animBg="1"/>
      <p:bldP spid="608" grpId="1" animBg="1"/>
      <p:bldP spid="608" grpId="2" animBg="1"/>
      <p:bldP spid="608" grpId="3" animBg="1"/>
      <p:bldP spid="608" grpId="4" animBg="1"/>
      <p:bldP spid="608" grpId="5" animBg="1"/>
      <p:bldP spid="609" grpId="0" animBg="1"/>
      <p:bldP spid="609" grpId="1" animBg="1"/>
      <p:bldP spid="609" grpId="2" animBg="1"/>
      <p:bldP spid="609" grpId="3" animBg="1"/>
      <p:bldP spid="609" grpId="4" animBg="1"/>
      <p:bldP spid="609" grpId="5" animBg="1"/>
      <p:bldP spid="610" grpId="0" animBg="1"/>
      <p:bldP spid="610" grpId="1" animBg="1"/>
      <p:bldP spid="610" grpId="2" animBg="1"/>
      <p:bldP spid="610" grpId="3" animBg="1"/>
      <p:bldP spid="610" grpId="4" animBg="1"/>
      <p:bldP spid="610" grpId="5" animBg="1"/>
      <p:bldP spid="611" grpId="0" animBg="1"/>
      <p:bldP spid="611" grpId="1" animBg="1"/>
      <p:bldP spid="611" grpId="2" animBg="1"/>
      <p:bldP spid="611" grpId="3" animBg="1"/>
      <p:bldP spid="611" grpId="4" animBg="1"/>
      <p:bldP spid="611" grpId="5" animBg="1"/>
      <p:bldP spid="612" grpId="0" animBg="1"/>
      <p:bldP spid="612" grpId="1" animBg="1"/>
      <p:bldP spid="612" grpId="2" animBg="1"/>
      <p:bldP spid="612" grpId="3" animBg="1"/>
      <p:bldP spid="612" grpId="4" animBg="1"/>
      <p:bldP spid="612" grpId="5" animBg="1"/>
      <p:bldP spid="613" grpId="0" animBg="1"/>
      <p:bldP spid="613" grpId="1" animBg="1"/>
      <p:bldP spid="613" grpId="2" animBg="1"/>
      <p:bldP spid="613" grpId="3" animBg="1"/>
      <p:bldP spid="613" grpId="4" animBg="1"/>
      <p:bldP spid="613" grpId="5" animBg="1"/>
      <p:bldP spid="614" grpId="0" animBg="1"/>
      <p:bldP spid="614" grpId="1" animBg="1"/>
      <p:bldP spid="614" grpId="2" animBg="1"/>
      <p:bldP spid="614" grpId="3" animBg="1"/>
      <p:bldP spid="614" grpId="4" animBg="1"/>
      <p:bldP spid="614" grpId="5" animBg="1"/>
      <p:bldP spid="615" grpId="0" animBg="1"/>
      <p:bldP spid="615" grpId="1" animBg="1"/>
      <p:bldP spid="615" grpId="2" animBg="1"/>
      <p:bldP spid="615" grpId="3" animBg="1"/>
      <p:bldP spid="615" grpId="4" animBg="1"/>
      <p:bldP spid="615" grpId="5" animBg="1"/>
      <p:bldP spid="616" grpId="0" animBg="1"/>
      <p:bldP spid="616" grpId="1" animBg="1"/>
      <p:bldP spid="616" grpId="2" animBg="1"/>
      <p:bldP spid="616" grpId="3" animBg="1"/>
      <p:bldP spid="616" grpId="4" animBg="1"/>
      <p:bldP spid="616" grpId="5" animBg="1"/>
      <p:bldP spid="617" grpId="0" animBg="1"/>
      <p:bldP spid="617" grpId="1" animBg="1"/>
      <p:bldP spid="617" grpId="2" animBg="1"/>
      <p:bldP spid="617" grpId="3" animBg="1"/>
      <p:bldP spid="617" grpId="4" animBg="1"/>
      <p:bldP spid="617" grpId="5" animBg="1"/>
      <p:bldP spid="618" grpId="0" animBg="1"/>
      <p:bldP spid="618" grpId="1" animBg="1"/>
      <p:bldP spid="618" grpId="2" animBg="1"/>
      <p:bldP spid="618" grpId="3" animBg="1"/>
      <p:bldP spid="618" grpId="4" animBg="1"/>
      <p:bldP spid="618" grpId="5" animBg="1"/>
      <p:bldP spid="619" grpId="0" animBg="1"/>
      <p:bldP spid="619" grpId="1" animBg="1"/>
      <p:bldP spid="619" grpId="2" animBg="1"/>
      <p:bldP spid="619" grpId="3" animBg="1"/>
      <p:bldP spid="619" grpId="4" animBg="1"/>
      <p:bldP spid="619" grpId="5" animBg="1"/>
      <p:bldP spid="620" grpId="0" animBg="1"/>
      <p:bldP spid="620" grpId="1" animBg="1"/>
      <p:bldP spid="620" grpId="2" animBg="1"/>
      <p:bldP spid="620" grpId="3" animBg="1"/>
      <p:bldP spid="620" grpId="4" animBg="1"/>
      <p:bldP spid="620" grpId="5" animBg="1"/>
      <p:bldP spid="621" grpId="0" animBg="1"/>
      <p:bldP spid="621" grpId="1" animBg="1"/>
      <p:bldP spid="621" grpId="2" animBg="1"/>
      <p:bldP spid="621" grpId="3" animBg="1"/>
      <p:bldP spid="621" grpId="4" animBg="1"/>
      <p:bldP spid="621" grpId="5" animBg="1"/>
      <p:bldP spid="622" grpId="0" animBg="1"/>
      <p:bldP spid="622" grpId="1" animBg="1"/>
      <p:bldP spid="622" grpId="2" animBg="1"/>
      <p:bldP spid="622" grpId="3" animBg="1"/>
      <p:bldP spid="622" grpId="4" animBg="1"/>
      <p:bldP spid="622" grpId="5" animBg="1"/>
      <p:bldP spid="623" grpId="0" animBg="1"/>
      <p:bldP spid="623" grpId="1" animBg="1"/>
      <p:bldP spid="623" grpId="2" animBg="1"/>
      <p:bldP spid="623" grpId="3" animBg="1"/>
      <p:bldP spid="623" grpId="4" animBg="1"/>
      <p:bldP spid="623" grpId="5" animBg="1"/>
      <p:bldP spid="624" grpId="0" animBg="1"/>
      <p:bldP spid="624" grpId="1" animBg="1"/>
      <p:bldP spid="624" grpId="2" animBg="1"/>
      <p:bldP spid="624" grpId="3" animBg="1"/>
      <p:bldP spid="624" grpId="4" animBg="1"/>
      <p:bldP spid="624" grpId="5" animBg="1"/>
      <p:bldP spid="625" grpId="0" animBg="1"/>
      <p:bldP spid="625" grpId="1" animBg="1"/>
      <p:bldP spid="625" grpId="2" animBg="1"/>
      <p:bldP spid="625" grpId="3" animBg="1"/>
      <p:bldP spid="625" grpId="4" animBg="1"/>
      <p:bldP spid="625" grpId="5" animBg="1"/>
      <p:bldP spid="626" grpId="0" animBg="1"/>
      <p:bldP spid="626" grpId="1" animBg="1"/>
      <p:bldP spid="626" grpId="2" animBg="1"/>
      <p:bldP spid="626" grpId="3" animBg="1"/>
      <p:bldP spid="626" grpId="4" animBg="1"/>
      <p:bldP spid="626" grpId="5" animBg="1"/>
      <p:bldP spid="627" grpId="0" animBg="1"/>
      <p:bldP spid="627" grpId="1" animBg="1"/>
      <p:bldP spid="627" grpId="2" animBg="1"/>
      <p:bldP spid="627" grpId="3" animBg="1"/>
      <p:bldP spid="627" grpId="4" animBg="1"/>
      <p:bldP spid="627" grpId="5" animBg="1"/>
      <p:bldP spid="628" grpId="0" animBg="1"/>
      <p:bldP spid="628" grpId="1" animBg="1"/>
      <p:bldP spid="628" grpId="2" animBg="1"/>
      <p:bldP spid="628" grpId="3" animBg="1"/>
      <p:bldP spid="628" grpId="4" animBg="1"/>
      <p:bldP spid="628" grpId="5" animBg="1"/>
      <p:bldP spid="629" grpId="0" animBg="1"/>
      <p:bldP spid="629" grpId="1" animBg="1"/>
      <p:bldP spid="629" grpId="2" animBg="1"/>
      <p:bldP spid="629" grpId="3" animBg="1"/>
      <p:bldP spid="629" grpId="4" animBg="1"/>
      <p:bldP spid="629" grpId="5" animBg="1"/>
      <p:bldP spid="630" grpId="0" animBg="1"/>
      <p:bldP spid="630" grpId="1" animBg="1"/>
      <p:bldP spid="630" grpId="2" animBg="1"/>
      <p:bldP spid="630" grpId="3" animBg="1"/>
      <p:bldP spid="630" grpId="4" animBg="1"/>
      <p:bldP spid="630" grpId="5" animBg="1"/>
      <p:bldP spid="631" grpId="0" animBg="1"/>
      <p:bldP spid="631" grpId="1" animBg="1"/>
      <p:bldP spid="631" grpId="2" animBg="1"/>
      <p:bldP spid="631" grpId="3" animBg="1"/>
      <p:bldP spid="632" grpId="0" animBg="1"/>
      <p:bldP spid="632" grpId="1" animBg="1"/>
      <p:bldP spid="632" grpId="2" animBg="1"/>
      <p:bldP spid="632" grpId="3" animBg="1"/>
      <p:bldP spid="633" grpId="0" animBg="1"/>
      <p:bldP spid="633" grpId="1" animBg="1"/>
      <p:bldP spid="633" grpId="2" animBg="1"/>
      <p:bldP spid="633" grpId="3" animBg="1"/>
      <p:bldP spid="634" grpId="0" animBg="1"/>
      <p:bldP spid="634" grpId="1" animBg="1"/>
      <p:bldP spid="634" grpId="2" animBg="1"/>
      <p:bldP spid="634" grpId="3" animBg="1"/>
      <p:bldP spid="634" grpId="4" animBg="1"/>
      <p:bldP spid="634" grpId="5" animBg="1"/>
      <p:bldP spid="635" grpId="0" animBg="1"/>
      <p:bldP spid="635" grpId="1" animBg="1"/>
      <p:bldP spid="635" grpId="2" animBg="1"/>
      <p:bldP spid="635" grpId="3" animBg="1"/>
      <p:bldP spid="635" grpId="4" animBg="1"/>
      <p:bldP spid="635" grpId="5" animBg="1"/>
      <p:bldP spid="636" grpId="0" animBg="1"/>
      <p:bldP spid="636" grpId="1" animBg="1"/>
      <p:bldP spid="636" grpId="2" animBg="1"/>
      <p:bldP spid="636" grpId="3" animBg="1"/>
      <p:bldP spid="636" grpId="4" animBg="1"/>
      <p:bldP spid="636" grpId="5" animBg="1"/>
      <p:bldP spid="637" grpId="0" animBg="1"/>
      <p:bldP spid="637" grpId="1" animBg="1"/>
      <p:bldP spid="637" grpId="2" animBg="1"/>
      <p:bldP spid="637" grpId="3" animBg="1"/>
      <p:bldP spid="637" grpId="4" animBg="1"/>
      <p:bldP spid="637" grpId="5" animBg="1"/>
      <p:bldP spid="638" grpId="0" animBg="1"/>
      <p:bldP spid="638" grpId="1" animBg="1"/>
      <p:bldP spid="638" grpId="2" animBg="1"/>
      <p:bldP spid="638" grpId="3" animBg="1"/>
      <p:bldP spid="638" grpId="4" animBg="1"/>
      <p:bldP spid="638" grpId="5" animBg="1"/>
      <p:bldP spid="639" grpId="0" animBg="1"/>
      <p:bldP spid="639" grpId="1" animBg="1"/>
      <p:bldP spid="639" grpId="2" animBg="1"/>
      <p:bldP spid="639" grpId="3" animBg="1"/>
      <p:bldP spid="639" grpId="4" animBg="1"/>
      <p:bldP spid="639" grpId="5" animBg="1"/>
      <p:bldP spid="640" grpId="0" animBg="1"/>
      <p:bldP spid="640" grpId="1" animBg="1"/>
      <p:bldP spid="640" grpId="2" animBg="1"/>
      <p:bldP spid="640" grpId="3" animBg="1"/>
      <p:bldP spid="640" grpId="4" animBg="1"/>
      <p:bldP spid="640" grpId="5" animBg="1"/>
      <p:bldP spid="641" grpId="0" animBg="1"/>
      <p:bldP spid="641" grpId="1" animBg="1"/>
      <p:bldP spid="641" grpId="2" animBg="1"/>
      <p:bldP spid="641" grpId="3" animBg="1"/>
      <p:bldP spid="641" grpId="4" animBg="1"/>
      <p:bldP spid="641" grpId="5" animBg="1"/>
      <p:bldP spid="642" grpId="0" animBg="1"/>
      <p:bldP spid="642" grpId="1" animBg="1"/>
      <p:bldP spid="642" grpId="2" animBg="1"/>
      <p:bldP spid="642" grpId="3" animBg="1"/>
      <p:bldP spid="642" grpId="4" animBg="1"/>
      <p:bldP spid="642" grpId="5" animBg="1"/>
      <p:bldP spid="643" grpId="0" animBg="1"/>
      <p:bldP spid="643" grpId="1" animBg="1"/>
      <p:bldP spid="643" grpId="2" animBg="1"/>
      <p:bldP spid="643" grpId="3" animBg="1"/>
      <p:bldP spid="643" grpId="4" animBg="1"/>
      <p:bldP spid="643" grpId="5" animBg="1"/>
      <p:bldP spid="644" grpId="0" animBg="1"/>
      <p:bldP spid="644" grpId="1" animBg="1"/>
      <p:bldP spid="644" grpId="2" animBg="1"/>
      <p:bldP spid="644" grpId="3" animBg="1"/>
      <p:bldP spid="644" grpId="4" animBg="1"/>
      <p:bldP spid="644" grpId="5" animBg="1"/>
      <p:bldP spid="645" grpId="0" animBg="1"/>
      <p:bldP spid="645" grpId="1" animBg="1"/>
      <p:bldP spid="645" grpId="2" animBg="1"/>
      <p:bldP spid="645" grpId="3" animBg="1"/>
      <p:bldP spid="645" grpId="4" animBg="1"/>
      <p:bldP spid="645" grpId="5" animBg="1"/>
      <p:bldP spid="646" grpId="0" animBg="1"/>
      <p:bldP spid="646" grpId="1" animBg="1"/>
      <p:bldP spid="646" grpId="2" animBg="1"/>
      <p:bldP spid="646" grpId="3" animBg="1"/>
      <p:bldP spid="646" grpId="4" animBg="1"/>
      <p:bldP spid="646" grpId="5" animBg="1"/>
      <p:bldP spid="647" grpId="0" animBg="1"/>
      <p:bldP spid="647" grpId="1" animBg="1"/>
      <p:bldP spid="647" grpId="2" animBg="1"/>
      <p:bldP spid="647" grpId="3" animBg="1"/>
      <p:bldP spid="647" grpId="4" animBg="1"/>
      <p:bldP spid="647" grpId="5" animBg="1"/>
      <p:bldP spid="648" grpId="0" animBg="1"/>
      <p:bldP spid="648" grpId="1" animBg="1"/>
      <p:bldP spid="648" grpId="2" animBg="1"/>
      <p:bldP spid="648" grpId="3" animBg="1"/>
      <p:bldP spid="648" grpId="4" animBg="1"/>
      <p:bldP spid="648" grpId="5" animBg="1"/>
      <p:bldP spid="649" grpId="0" animBg="1"/>
      <p:bldP spid="649" grpId="1" animBg="1"/>
      <p:bldP spid="649" grpId="2" animBg="1"/>
      <p:bldP spid="649" grpId="3" animBg="1"/>
      <p:bldP spid="649" grpId="4" animBg="1"/>
      <p:bldP spid="649" grpId="5" animBg="1"/>
      <p:bldP spid="650" grpId="0" animBg="1"/>
      <p:bldP spid="650" grpId="1" animBg="1"/>
      <p:bldP spid="650" grpId="2" animBg="1"/>
      <p:bldP spid="650" grpId="3" animBg="1"/>
      <p:bldP spid="650" grpId="4" animBg="1"/>
      <p:bldP spid="650" grpId="5" animBg="1"/>
      <p:bldP spid="651" grpId="0" animBg="1"/>
      <p:bldP spid="651" grpId="1" animBg="1"/>
      <p:bldP spid="651" grpId="2" animBg="1"/>
      <p:bldP spid="651" grpId="3" animBg="1"/>
      <p:bldP spid="651" grpId="4" animBg="1"/>
      <p:bldP spid="651" grpId="5" animBg="1"/>
      <p:bldP spid="652" grpId="0" animBg="1"/>
      <p:bldP spid="652" grpId="1" animBg="1"/>
      <p:bldP spid="652" grpId="2" animBg="1"/>
      <p:bldP spid="652" grpId="3" animBg="1"/>
      <p:bldP spid="652" grpId="4" animBg="1"/>
      <p:bldP spid="652" grpId="5" animBg="1"/>
      <p:bldP spid="653" grpId="0" animBg="1"/>
      <p:bldP spid="653" grpId="1" animBg="1"/>
      <p:bldP spid="653" grpId="2" animBg="1"/>
      <p:bldP spid="653" grpId="3" animBg="1"/>
      <p:bldP spid="653" grpId="4" animBg="1"/>
      <p:bldP spid="653" grpId="5" animBg="1"/>
      <p:bldP spid="654" grpId="0" animBg="1"/>
      <p:bldP spid="654" grpId="1" animBg="1"/>
      <p:bldP spid="654" grpId="2" animBg="1"/>
      <p:bldP spid="654" grpId="3" animBg="1"/>
      <p:bldP spid="654" grpId="4" animBg="1"/>
      <p:bldP spid="654" grpId="5" animBg="1"/>
      <p:bldP spid="655" grpId="0" animBg="1"/>
      <p:bldP spid="655" grpId="1" animBg="1"/>
      <p:bldP spid="655" grpId="2" animBg="1"/>
      <p:bldP spid="655" grpId="3" animBg="1"/>
      <p:bldP spid="655" grpId="4" animBg="1"/>
      <p:bldP spid="655" grpId="5" animBg="1"/>
      <p:bldP spid="656" grpId="0" animBg="1"/>
      <p:bldP spid="656" grpId="1" animBg="1"/>
      <p:bldP spid="656" grpId="2" animBg="1"/>
      <p:bldP spid="656" grpId="3" animBg="1"/>
      <p:bldP spid="656" grpId="4" animBg="1"/>
      <p:bldP spid="656" grpId="5" animBg="1"/>
      <p:bldP spid="657" grpId="0" animBg="1"/>
      <p:bldP spid="657" grpId="1" animBg="1"/>
      <p:bldP spid="657" grpId="2" animBg="1"/>
      <p:bldP spid="657" grpId="3" animBg="1"/>
      <p:bldP spid="657" grpId="4" animBg="1"/>
      <p:bldP spid="657" grpId="5" animBg="1"/>
      <p:bldP spid="658" grpId="0" animBg="1"/>
      <p:bldP spid="658" grpId="1" animBg="1"/>
      <p:bldP spid="658" grpId="2" animBg="1"/>
      <p:bldP spid="658" grpId="3" animBg="1"/>
      <p:bldP spid="658" grpId="4" animBg="1"/>
      <p:bldP spid="658" grpId="5" animBg="1"/>
      <p:bldP spid="659" grpId="0" animBg="1"/>
      <p:bldP spid="659" grpId="1" animBg="1"/>
      <p:bldP spid="659" grpId="2" animBg="1"/>
      <p:bldP spid="659" grpId="3" animBg="1"/>
      <p:bldP spid="659" grpId="4" animBg="1"/>
      <p:bldP spid="659" grpId="5" animBg="1"/>
      <p:bldP spid="660" grpId="0" animBg="1"/>
      <p:bldP spid="660" grpId="1" animBg="1"/>
      <p:bldP spid="660" grpId="2" animBg="1"/>
      <p:bldP spid="660" grpId="3" animBg="1"/>
      <p:bldP spid="660" grpId="4" animBg="1"/>
      <p:bldP spid="660" grpId="5" animBg="1"/>
      <p:bldP spid="661" grpId="0" animBg="1"/>
      <p:bldP spid="661" grpId="1" animBg="1"/>
      <p:bldP spid="661" grpId="2" animBg="1"/>
      <p:bldP spid="661" grpId="3" animBg="1"/>
      <p:bldP spid="661" grpId="4" animBg="1"/>
      <p:bldP spid="661" grpId="5" animBg="1"/>
      <p:bldP spid="662" grpId="0" animBg="1"/>
      <p:bldP spid="662" grpId="1" animBg="1"/>
      <p:bldP spid="662" grpId="2" animBg="1"/>
      <p:bldP spid="662" grpId="3" animBg="1"/>
      <p:bldP spid="662" grpId="4" animBg="1"/>
      <p:bldP spid="662" grpId="5" animBg="1"/>
      <p:bldP spid="663" grpId="0" animBg="1"/>
      <p:bldP spid="663" grpId="1" animBg="1"/>
      <p:bldP spid="663" grpId="2" animBg="1"/>
      <p:bldP spid="663" grpId="3" animBg="1"/>
      <p:bldP spid="663" grpId="4" animBg="1"/>
      <p:bldP spid="663" grpId="5" animBg="1"/>
      <p:bldP spid="664" grpId="0" animBg="1"/>
      <p:bldP spid="664" grpId="1" animBg="1"/>
      <p:bldP spid="664" grpId="2" animBg="1"/>
      <p:bldP spid="664" grpId="3" animBg="1"/>
      <p:bldP spid="664" grpId="4" animBg="1"/>
      <p:bldP spid="664" grpId="5" animBg="1"/>
      <p:bldP spid="665" grpId="0" animBg="1"/>
      <p:bldP spid="665" grpId="1" animBg="1"/>
      <p:bldP spid="665" grpId="2" animBg="1"/>
      <p:bldP spid="665" grpId="3" animBg="1"/>
      <p:bldP spid="665" grpId="4" animBg="1"/>
      <p:bldP spid="665" grpId="5" animBg="1"/>
      <p:bldP spid="666" grpId="0" animBg="1"/>
      <p:bldP spid="666" grpId="1" animBg="1"/>
      <p:bldP spid="666" grpId="2" animBg="1"/>
      <p:bldP spid="666" grpId="3" animBg="1"/>
      <p:bldP spid="666" grpId="4" animBg="1"/>
      <p:bldP spid="666" grpId="5" animBg="1"/>
      <p:bldP spid="667" grpId="0" animBg="1"/>
      <p:bldP spid="667" grpId="1" animBg="1"/>
      <p:bldP spid="667" grpId="2" animBg="1"/>
      <p:bldP spid="667" grpId="3" animBg="1"/>
      <p:bldP spid="667" grpId="4" animBg="1"/>
      <p:bldP spid="667" grpId="5" animBg="1"/>
      <p:bldP spid="668" grpId="0" animBg="1"/>
      <p:bldP spid="668" grpId="1" animBg="1"/>
      <p:bldP spid="668" grpId="2" animBg="1"/>
      <p:bldP spid="668" grpId="3" animBg="1"/>
      <p:bldP spid="668" grpId="4" animBg="1"/>
      <p:bldP spid="668" grpId="5" animBg="1"/>
      <p:bldP spid="669" grpId="0" animBg="1"/>
      <p:bldP spid="669" grpId="1" animBg="1"/>
      <p:bldP spid="669" grpId="2" animBg="1"/>
      <p:bldP spid="669" grpId="3" animBg="1"/>
      <p:bldP spid="669" grpId="4" animBg="1"/>
      <p:bldP spid="669" grpId="5" animBg="1"/>
      <p:bldP spid="670" grpId="0" animBg="1"/>
      <p:bldP spid="670" grpId="1" animBg="1"/>
      <p:bldP spid="670" grpId="2" animBg="1"/>
      <p:bldP spid="670" grpId="3" animBg="1"/>
      <p:bldP spid="670" grpId="4" animBg="1"/>
      <p:bldP spid="670" grpId="5" animBg="1"/>
      <p:bldP spid="671" grpId="0" animBg="1"/>
      <p:bldP spid="671" grpId="1" animBg="1"/>
      <p:bldP spid="671" grpId="2" animBg="1"/>
      <p:bldP spid="671" grpId="3" animBg="1"/>
      <p:bldP spid="671" grpId="4" animBg="1"/>
      <p:bldP spid="671" grpId="5" animBg="1"/>
      <p:bldP spid="672" grpId="0" animBg="1"/>
      <p:bldP spid="672" grpId="1" animBg="1"/>
      <p:bldP spid="672" grpId="2" animBg="1"/>
      <p:bldP spid="672" grpId="3" animBg="1"/>
      <p:bldP spid="672" grpId="4" animBg="1"/>
      <p:bldP spid="672" grpId="5" animBg="1"/>
      <p:bldP spid="673" grpId="0" animBg="1"/>
      <p:bldP spid="673" grpId="1" animBg="1"/>
      <p:bldP spid="673" grpId="2" animBg="1"/>
      <p:bldP spid="673" grpId="3" animBg="1"/>
      <p:bldP spid="673" grpId="4" animBg="1"/>
      <p:bldP spid="673" grpId="5" animBg="1"/>
      <p:bldP spid="674" grpId="0" animBg="1"/>
      <p:bldP spid="674" grpId="1" animBg="1"/>
      <p:bldP spid="674" grpId="2" animBg="1"/>
      <p:bldP spid="674" grpId="3" animBg="1"/>
      <p:bldP spid="674" grpId="4" animBg="1"/>
      <p:bldP spid="674" grpId="5" animBg="1"/>
      <p:bldP spid="675" grpId="0" animBg="1"/>
      <p:bldP spid="675" grpId="1" animBg="1"/>
      <p:bldP spid="675" grpId="2" animBg="1"/>
      <p:bldP spid="675" grpId="3" animBg="1"/>
      <p:bldP spid="675" grpId="4" animBg="1"/>
      <p:bldP spid="675" grpId="5" animBg="1"/>
      <p:bldP spid="676" grpId="0" animBg="1"/>
      <p:bldP spid="676" grpId="1" animBg="1"/>
      <p:bldP spid="676" grpId="2" animBg="1"/>
      <p:bldP spid="676" grpId="3" animBg="1"/>
      <p:bldP spid="676" grpId="4" animBg="1"/>
      <p:bldP spid="676" grpId="5" animBg="1"/>
      <p:bldP spid="677" grpId="0" animBg="1"/>
      <p:bldP spid="677" grpId="1" animBg="1"/>
      <p:bldP spid="677" grpId="2" animBg="1"/>
      <p:bldP spid="677" grpId="3" animBg="1"/>
      <p:bldP spid="677" grpId="4" animBg="1"/>
      <p:bldP spid="677" grpId="5" animBg="1"/>
      <p:bldP spid="678" grpId="0" animBg="1"/>
      <p:bldP spid="678" grpId="1" animBg="1"/>
      <p:bldP spid="678" grpId="2" animBg="1"/>
      <p:bldP spid="678" grpId="3" animBg="1"/>
      <p:bldP spid="678" grpId="4" animBg="1"/>
      <p:bldP spid="678" grpId="5" animBg="1"/>
      <p:bldP spid="679" grpId="0" animBg="1"/>
      <p:bldP spid="679" grpId="1" animBg="1"/>
      <p:bldP spid="679" grpId="2" animBg="1"/>
      <p:bldP spid="679" grpId="3" animBg="1"/>
      <p:bldP spid="679" grpId="4" animBg="1"/>
      <p:bldP spid="679" grpId="5" animBg="1"/>
      <p:bldP spid="680" grpId="0" animBg="1"/>
      <p:bldP spid="680" grpId="1" animBg="1"/>
      <p:bldP spid="680" grpId="2" animBg="1"/>
      <p:bldP spid="680" grpId="3" animBg="1"/>
      <p:bldP spid="680" grpId="4" animBg="1"/>
      <p:bldP spid="680" grpId="5" animBg="1"/>
      <p:bldP spid="681" grpId="0" animBg="1"/>
      <p:bldP spid="681" grpId="1" animBg="1"/>
      <p:bldP spid="681" grpId="2" animBg="1"/>
      <p:bldP spid="681" grpId="3" animBg="1"/>
      <p:bldP spid="681" grpId="4" animBg="1"/>
      <p:bldP spid="681" grpId="5" animBg="1"/>
      <p:bldP spid="682" grpId="0" animBg="1"/>
      <p:bldP spid="682" grpId="1" animBg="1"/>
      <p:bldP spid="682" grpId="2" animBg="1"/>
      <p:bldP spid="682" grpId="3" animBg="1"/>
      <p:bldP spid="682" grpId="4" animBg="1"/>
      <p:bldP spid="682" grpId="5" animBg="1"/>
      <p:bldP spid="683" grpId="0" animBg="1"/>
      <p:bldP spid="683" grpId="1" animBg="1"/>
      <p:bldP spid="683" grpId="2" animBg="1"/>
      <p:bldP spid="683" grpId="3" animBg="1"/>
      <p:bldP spid="683" grpId="4" animBg="1"/>
      <p:bldP spid="683" grpId="5" animBg="1"/>
      <p:bldP spid="684" grpId="0" animBg="1"/>
      <p:bldP spid="684" grpId="1" animBg="1"/>
      <p:bldP spid="684" grpId="2" animBg="1"/>
      <p:bldP spid="684" grpId="3" animBg="1"/>
      <p:bldP spid="684" grpId="4" animBg="1"/>
      <p:bldP spid="684" grpId="5" animBg="1"/>
      <p:bldP spid="685" grpId="0" animBg="1"/>
      <p:bldP spid="685" grpId="1" animBg="1"/>
      <p:bldP spid="685" grpId="2" animBg="1"/>
      <p:bldP spid="685" grpId="3" animBg="1"/>
      <p:bldP spid="685" grpId="4" animBg="1"/>
      <p:bldP spid="685" grpId="5" animBg="1"/>
      <p:bldP spid="686" grpId="0" animBg="1"/>
      <p:bldP spid="686" grpId="1" animBg="1"/>
      <p:bldP spid="686" grpId="2" animBg="1"/>
      <p:bldP spid="686" grpId="3" animBg="1"/>
      <p:bldP spid="686" grpId="4" animBg="1"/>
      <p:bldP spid="686" grpId="5" animBg="1"/>
      <p:bldP spid="687" grpId="0" animBg="1"/>
      <p:bldP spid="687" grpId="1" animBg="1"/>
      <p:bldP spid="687" grpId="2" animBg="1"/>
      <p:bldP spid="687" grpId="3" animBg="1"/>
      <p:bldP spid="687" grpId="4" animBg="1"/>
      <p:bldP spid="687" grpId="5" animBg="1"/>
      <p:bldP spid="688" grpId="0" animBg="1"/>
      <p:bldP spid="688" grpId="1" animBg="1"/>
      <p:bldP spid="688" grpId="2" animBg="1"/>
      <p:bldP spid="688" grpId="3" animBg="1"/>
      <p:bldP spid="688" grpId="4" animBg="1"/>
      <p:bldP spid="688" grpId="5" animBg="1"/>
      <p:bldP spid="689" grpId="0" animBg="1"/>
      <p:bldP spid="689" grpId="1" animBg="1"/>
      <p:bldP spid="689" grpId="2" animBg="1"/>
      <p:bldP spid="689" grpId="3" animBg="1"/>
      <p:bldP spid="689" grpId="4" animBg="1"/>
      <p:bldP spid="689" grpId="5" animBg="1"/>
      <p:bldP spid="690" grpId="0" animBg="1"/>
      <p:bldP spid="690" grpId="1" animBg="1"/>
      <p:bldP spid="690" grpId="2" animBg="1"/>
      <p:bldP spid="690" grpId="3" animBg="1"/>
      <p:bldP spid="690" grpId="4" animBg="1"/>
      <p:bldP spid="690" grpId="5" animBg="1"/>
      <p:bldP spid="691" grpId="0" animBg="1"/>
      <p:bldP spid="691" grpId="1" animBg="1"/>
      <p:bldP spid="691" grpId="2" animBg="1"/>
      <p:bldP spid="691" grpId="3" animBg="1"/>
      <p:bldP spid="691" grpId="4" animBg="1"/>
      <p:bldP spid="691" grpId="5" animBg="1"/>
      <p:bldP spid="692" grpId="0" animBg="1"/>
      <p:bldP spid="692" grpId="1" animBg="1"/>
      <p:bldP spid="692" grpId="2" animBg="1"/>
      <p:bldP spid="692" grpId="3" animBg="1"/>
      <p:bldP spid="692" grpId="4" animBg="1"/>
      <p:bldP spid="692" grpId="5" animBg="1"/>
      <p:bldP spid="693" grpId="0" animBg="1"/>
      <p:bldP spid="693" grpId="1" animBg="1"/>
      <p:bldP spid="693" grpId="2" animBg="1"/>
      <p:bldP spid="693" grpId="3" animBg="1"/>
      <p:bldP spid="693" grpId="4" animBg="1"/>
      <p:bldP spid="693" grpId="5" animBg="1"/>
      <p:bldP spid="694" grpId="0" animBg="1"/>
      <p:bldP spid="694" grpId="1" animBg="1"/>
      <p:bldP spid="694" grpId="2" animBg="1"/>
      <p:bldP spid="694" grpId="3" animBg="1"/>
      <p:bldP spid="694" grpId="4" animBg="1"/>
      <p:bldP spid="694" grpId="5" animBg="1"/>
      <p:bldP spid="695" grpId="0" animBg="1"/>
      <p:bldP spid="695" grpId="1" animBg="1"/>
      <p:bldP spid="695" grpId="2" animBg="1"/>
      <p:bldP spid="695" grpId="3" animBg="1"/>
      <p:bldP spid="695" grpId="4" animBg="1"/>
      <p:bldP spid="695" grpId="5" animBg="1"/>
      <p:bldP spid="696" grpId="0" animBg="1"/>
      <p:bldP spid="696" grpId="1" animBg="1"/>
      <p:bldP spid="696" grpId="2" animBg="1"/>
      <p:bldP spid="696" grpId="3" animBg="1"/>
      <p:bldP spid="696" grpId="4" animBg="1"/>
      <p:bldP spid="696" grpId="5" animBg="1"/>
      <p:bldP spid="697" grpId="0" animBg="1"/>
      <p:bldP spid="697" grpId="1" animBg="1"/>
      <p:bldP spid="697" grpId="2" animBg="1"/>
      <p:bldP spid="697" grpId="3" animBg="1"/>
      <p:bldP spid="697" grpId="4" animBg="1"/>
      <p:bldP spid="697" grpId="5" animBg="1"/>
      <p:bldP spid="698" grpId="0" animBg="1"/>
      <p:bldP spid="698" grpId="1" animBg="1"/>
      <p:bldP spid="698" grpId="2" animBg="1"/>
      <p:bldP spid="698" grpId="3" animBg="1"/>
      <p:bldP spid="698" grpId="4" animBg="1"/>
      <p:bldP spid="698" grpId="5" animBg="1"/>
      <p:bldP spid="699" grpId="0" animBg="1"/>
      <p:bldP spid="699" grpId="1" animBg="1"/>
      <p:bldP spid="699" grpId="2" animBg="1"/>
      <p:bldP spid="699" grpId="3" animBg="1"/>
      <p:bldP spid="699" grpId="4" animBg="1"/>
      <p:bldP spid="699" grpId="5" animBg="1"/>
      <p:bldP spid="700" grpId="0" animBg="1"/>
      <p:bldP spid="700" grpId="1" animBg="1"/>
      <p:bldP spid="700" grpId="2" animBg="1"/>
      <p:bldP spid="700" grpId="3" animBg="1"/>
      <p:bldP spid="700" grpId="4" animBg="1"/>
      <p:bldP spid="700" grpId="5" animBg="1"/>
      <p:bldP spid="701" grpId="0" animBg="1"/>
      <p:bldP spid="701" grpId="1" animBg="1"/>
      <p:bldP spid="701" grpId="2" animBg="1"/>
      <p:bldP spid="701" grpId="3" animBg="1"/>
      <p:bldP spid="701" grpId="4" animBg="1"/>
      <p:bldP spid="701" grpId="5" animBg="1"/>
      <p:bldP spid="702" grpId="0" animBg="1"/>
      <p:bldP spid="702" grpId="1" animBg="1"/>
      <p:bldP spid="702" grpId="2" animBg="1"/>
      <p:bldP spid="702" grpId="3" animBg="1"/>
      <p:bldP spid="702" grpId="4" animBg="1"/>
      <p:bldP spid="702" grpId="5" animBg="1"/>
      <p:bldP spid="703" grpId="0" animBg="1"/>
      <p:bldP spid="703" grpId="1" animBg="1"/>
      <p:bldP spid="703" grpId="2" animBg="1"/>
      <p:bldP spid="703" grpId="3" animBg="1"/>
      <p:bldP spid="703" grpId="4" animBg="1"/>
      <p:bldP spid="703" grpId="5" animBg="1"/>
      <p:bldP spid="704" grpId="0" animBg="1"/>
      <p:bldP spid="704" grpId="1" animBg="1"/>
      <p:bldP spid="704" grpId="2" animBg="1"/>
      <p:bldP spid="704" grpId="3" animBg="1"/>
      <p:bldP spid="704" grpId="4" animBg="1"/>
      <p:bldP spid="704" grpId="5" animBg="1"/>
      <p:bldP spid="705" grpId="0" animBg="1"/>
      <p:bldP spid="705" grpId="1" animBg="1"/>
      <p:bldP spid="705" grpId="2" animBg="1"/>
      <p:bldP spid="705" grpId="3" animBg="1"/>
      <p:bldP spid="705" grpId="4" animBg="1"/>
      <p:bldP spid="705" grpId="5" animBg="1"/>
      <p:bldP spid="706" grpId="0" animBg="1"/>
      <p:bldP spid="706" grpId="1" animBg="1"/>
      <p:bldP spid="706" grpId="2" animBg="1"/>
      <p:bldP spid="706" grpId="3" animBg="1"/>
      <p:bldP spid="706" grpId="4" animBg="1"/>
      <p:bldP spid="706" grpId="5" animBg="1"/>
      <p:bldP spid="707" grpId="0" animBg="1"/>
      <p:bldP spid="707" grpId="1" animBg="1"/>
      <p:bldP spid="707" grpId="2" animBg="1"/>
      <p:bldP spid="707" grpId="3" animBg="1"/>
      <p:bldP spid="707" grpId="4" animBg="1"/>
      <p:bldP spid="707" grpId="5" animBg="1"/>
      <p:bldP spid="708" grpId="0" animBg="1"/>
      <p:bldP spid="708" grpId="1" animBg="1"/>
      <p:bldP spid="708" grpId="2" animBg="1"/>
      <p:bldP spid="708" grpId="3" animBg="1"/>
      <p:bldP spid="708" grpId="4" animBg="1"/>
      <p:bldP spid="708" grpId="5" animBg="1"/>
      <p:bldP spid="709" grpId="0" animBg="1"/>
      <p:bldP spid="709" grpId="1" animBg="1"/>
      <p:bldP spid="709" grpId="2" animBg="1"/>
      <p:bldP spid="709" grpId="3" animBg="1"/>
      <p:bldP spid="709" grpId="4" animBg="1"/>
      <p:bldP spid="709" grpId="5" animBg="1"/>
      <p:bldP spid="710" grpId="0" animBg="1"/>
      <p:bldP spid="710" grpId="1" animBg="1"/>
      <p:bldP spid="710" grpId="2" animBg="1"/>
      <p:bldP spid="710" grpId="3" animBg="1"/>
      <p:bldP spid="710" grpId="4" animBg="1"/>
      <p:bldP spid="710" grpId="5" animBg="1"/>
      <p:bldP spid="711" grpId="0" animBg="1"/>
      <p:bldP spid="711" grpId="1" animBg="1"/>
      <p:bldP spid="711" grpId="2" animBg="1"/>
      <p:bldP spid="711" grpId="3" animBg="1"/>
      <p:bldP spid="711" grpId="4" animBg="1"/>
      <p:bldP spid="711" grpId="5" animBg="1"/>
      <p:bldP spid="712" grpId="0" animBg="1"/>
      <p:bldP spid="712" grpId="1" animBg="1"/>
      <p:bldP spid="712" grpId="2" animBg="1"/>
      <p:bldP spid="712" grpId="3" animBg="1"/>
      <p:bldP spid="712" grpId="4" animBg="1"/>
      <p:bldP spid="712" grpId="5" animBg="1"/>
      <p:bldP spid="713" grpId="0" animBg="1"/>
      <p:bldP spid="713" grpId="1" animBg="1"/>
      <p:bldP spid="713" grpId="2" animBg="1"/>
      <p:bldP spid="713" grpId="3" animBg="1"/>
      <p:bldP spid="713" grpId="4" animBg="1"/>
      <p:bldP spid="713" grpId="5" animBg="1"/>
      <p:bldP spid="714" grpId="0" animBg="1"/>
      <p:bldP spid="714" grpId="1" animBg="1"/>
      <p:bldP spid="714" grpId="2" animBg="1"/>
      <p:bldP spid="714" grpId="3" animBg="1"/>
      <p:bldP spid="714" grpId="4" animBg="1"/>
      <p:bldP spid="714" grpId="5" animBg="1"/>
      <p:bldP spid="715" grpId="0" animBg="1"/>
      <p:bldP spid="715" grpId="1" animBg="1"/>
      <p:bldP spid="715" grpId="2" animBg="1"/>
      <p:bldP spid="715" grpId="3" animBg="1"/>
      <p:bldP spid="715" grpId="4" animBg="1"/>
      <p:bldP spid="715" grpId="5" animBg="1"/>
      <p:bldP spid="716" grpId="0" animBg="1"/>
      <p:bldP spid="716" grpId="1" animBg="1"/>
      <p:bldP spid="716" grpId="2" animBg="1"/>
      <p:bldP spid="716" grpId="3" animBg="1"/>
      <p:bldP spid="716" grpId="4" animBg="1"/>
      <p:bldP spid="716" grpId="5" animBg="1"/>
      <p:bldP spid="717" grpId="0" animBg="1"/>
      <p:bldP spid="717" grpId="1" animBg="1"/>
      <p:bldP spid="717" grpId="2" animBg="1"/>
      <p:bldP spid="717" grpId="3" animBg="1"/>
      <p:bldP spid="717" grpId="4" animBg="1"/>
      <p:bldP spid="717" grpId="5" animBg="1"/>
      <p:bldP spid="718" grpId="0" animBg="1"/>
      <p:bldP spid="718" grpId="1" animBg="1"/>
      <p:bldP spid="718" grpId="2" animBg="1"/>
      <p:bldP spid="718" grpId="3" animBg="1"/>
      <p:bldP spid="718" grpId="4" animBg="1"/>
      <p:bldP spid="718" grpId="5" animBg="1"/>
      <p:bldP spid="719" grpId="0" animBg="1"/>
      <p:bldP spid="719" grpId="1" animBg="1"/>
      <p:bldP spid="719" grpId="2" animBg="1"/>
      <p:bldP spid="719" grpId="3" animBg="1"/>
      <p:bldP spid="719" grpId="4" animBg="1"/>
      <p:bldP spid="719" grpId="5" animBg="1"/>
      <p:bldP spid="720" grpId="0" animBg="1"/>
      <p:bldP spid="720" grpId="1" animBg="1"/>
      <p:bldP spid="720" grpId="2" animBg="1"/>
      <p:bldP spid="720" grpId="3" animBg="1"/>
      <p:bldP spid="720" grpId="4" animBg="1"/>
      <p:bldP spid="720" grpId="5" animBg="1"/>
      <p:bldP spid="721" grpId="0" animBg="1"/>
      <p:bldP spid="721" grpId="1" animBg="1"/>
      <p:bldP spid="721" grpId="2" animBg="1"/>
      <p:bldP spid="721" grpId="3" animBg="1"/>
      <p:bldP spid="721" grpId="4" animBg="1"/>
      <p:bldP spid="721" grpId="5" animBg="1"/>
      <p:bldP spid="722" grpId="0" animBg="1"/>
      <p:bldP spid="722" grpId="1" animBg="1"/>
      <p:bldP spid="722" grpId="2" animBg="1"/>
      <p:bldP spid="722" grpId="3" animBg="1"/>
      <p:bldP spid="722" grpId="4" animBg="1"/>
      <p:bldP spid="722" grpId="5" animBg="1"/>
      <p:bldP spid="723" grpId="0" animBg="1"/>
      <p:bldP spid="723" grpId="1" animBg="1"/>
      <p:bldP spid="723" grpId="2" animBg="1"/>
      <p:bldP spid="723" grpId="3" animBg="1"/>
      <p:bldP spid="723" grpId="4" animBg="1"/>
      <p:bldP spid="723" grpId="5" animBg="1"/>
      <p:bldP spid="724" grpId="0" animBg="1"/>
      <p:bldP spid="724" grpId="1" animBg="1"/>
      <p:bldP spid="724" grpId="2" animBg="1"/>
      <p:bldP spid="724" grpId="3" animBg="1"/>
      <p:bldP spid="724" grpId="4" animBg="1"/>
      <p:bldP spid="724" grpId="5" animBg="1"/>
      <p:bldP spid="725" grpId="0" animBg="1"/>
      <p:bldP spid="725" grpId="1" animBg="1"/>
      <p:bldP spid="725" grpId="2" animBg="1"/>
      <p:bldP spid="725" grpId="3" animBg="1"/>
      <p:bldP spid="725" grpId="4" animBg="1"/>
      <p:bldP spid="725" grpId="5" animBg="1"/>
      <p:bldP spid="726" grpId="0" animBg="1"/>
      <p:bldP spid="726" grpId="1" animBg="1"/>
      <p:bldP spid="726" grpId="2" animBg="1"/>
      <p:bldP spid="726" grpId="3" animBg="1"/>
      <p:bldP spid="726" grpId="4" animBg="1"/>
      <p:bldP spid="726" grpId="5" animBg="1"/>
      <p:bldP spid="727" grpId="0" animBg="1"/>
      <p:bldP spid="727" grpId="1" animBg="1"/>
      <p:bldP spid="727" grpId="2" animBg="1"/>
      <p:bldP spid="727" grpId="3" animBg="1"/>
      <p:bldP spid="727" grpId="4" animBg="1"/>
      <p:bldP spid="727" grpId="5" animBg="1"/>
      <p:bldP spid="728" grpId="0" animBg="1"/>
      <p:bldP spid="728" grpId="1" animBg="1"/>
      <p:bldP spid="728" grpId="2" animBg="1"/>
      <p:bldP spid="728" grpId="3" animBg="1"/>
      <p:bldP spid="728" grpId="4" animBg="1"/>
      <p:bldP spid="728" grpId="5" animBg="1"/>
      <p:bldP spid="729" grpId="0" animBg="1"/>
      <p:bldP spid="729" grpId="1" animBg="1"/>
      <p:bldP spid="729" grpId="2" animBg="1"/>
      <p:bldP spid="729" grpId="3" animBg="1"/>
      <p:bldP spid="729" grpId="4" animBg="1"/>
      <p:bldP spid="729" grpId="5" animBg="1"/>
      <p:bldP spid="730" grpId="0" animBg="1"/>
      <p:bldP spid="730" grpId="1" animBg="1"/>
      <p:bldP spid="730" grpId="2" animBg="1"/>
      <p:bldP spid="730" grpId="3" animBg="1"/>
      <p:bldP spid="730" grpId="4" animBg="1"/>
      <p:bldP spid="730" grpId="5" animBg="1"/>
      <p:bldP spid="731" grpId="0" animBg="1"/>
      <p:bldP spid="731" grpId="1" animBg="1"/>
      <p:bldP spid="731" grpId="2" animBg="1"/>
      <p:bldP spid="731" grpId="3" animBg="1"/>
      <p:bldP spid="731" grpId="4" animBg="1"/>
      <p:bldP spid="731" grpId="5" animBg="1"/>
      <p:bldP spid="732" grpId="0" animBg="1"/>
      <p:bldP spid="732" grpId="1" animBg="1"/>
      <p:bldP spid="732" grpId="2" animBg="1"/>
      <p:bldP spid="732" grpId="3" animBg="1"/>
      <p:bldP spid="733" grpId="0" animBg="1"/>
      <p:bldP spid="733" grpId="1" animBg="1"/>
      <p:bldP spid="733" grpId="2" animBg="1"/>
      <p:bldP spid="733" grpId="3" animBg="1"/>
      <p:bldP spid="734" grpId="0" animBg="1"/>
      <p:bldP spid="734" grpId="1" animBg="1"/>
      <p:bldP spid="734" grpId="2" animBg="1"/>
      <p:bldP spid="734" grpId="3" animBg="1"/>
      <p:bldP spid="735" grpId="0" animBg="1"/>
      <p:bldP spid="735" grpId="1" animBg="1"/>
      <p:bldP spid="735" grpId="2" animBg="1"/>
      <p:bldP spid="735" grpId="3" animBg="1"/>
      <p:bldP spid="735" grpId="4" animBg="1"/>
      <p:bldP spid="735" grpId="5" animBg="1"/>
      <p:bldP spid="736" grpId="0" animBg="1"/>
      <p:bldP spid="736" grpId="1" animBg="1"/>
      <p:bldP spid="736" grpId="2" animBg="1"/>
      <p:bldP spid="736" grpId="3" animBg="1"/>
      <p:bldP spid="736" grpId="4" animBg="1"/>
      <p:bldP spid="736" grpId="5" animBg="1"/>
      <p:bldP spid="737" grpId="0" animBg="1"/>
      <p:bldP spid="737" grpId="1" animBg="1"/>
      <p:bldP spid="737" grpId="2" animBg="1"/>
      <p:bldP spid="737" grpId="3" animBg="1"/>
      <p:bldP spid="737" grpId="4" animBg="1"/>
      <p:bldP spid="737" grpId="5" animBg="1"/>
      <p:bldP spid="738" grpId="0" animBg="1"/>
      <p:bldP spid="738" grpId="1" animBg="1"/>
      <p:bldP spid="738" grpId="2" animBg="1"/>
      <p:bldP spid="738" grpId="3" animBg="1"/>
      <p:bldP spid="738" grpId="4" animBg="1"/>
      <p:bldP spid="738" grpId="5" animBg="1"/>
      <p:bldP spid="739" grpId="0" animBg="1"/>
      <p:bldP spid="739" grpId="1" animBg="1"/>
      <p:bldP spid="739" grpId="2" animBg="1"/>
      <p:bldP spid="739" grpId="3" animBg="1"/>
      <p:bldP spid="739" grpId="4" animBg="1"/>
      <p:bldP spid="739" grpId="5" animBg="1"/>
      <p:bldP spid="740" grpId="0" animBg="1"/>
      <p:bldP spid="740" grpId="1" animBg="1"/>
      <p:bldP spid="740" grpId="2" animBg="1"/>
      <p:bldP spid="740" grpId="3" animBg="1"/>
      <p:bldP spid="740" grpId="4" animBg="1"/>
      <p:bldP spid="740" grpId="5" animBg="1"/>
      <p:bldP spid="741" grpId="0" animBg="1"/>
      <p:bldP spid="741" grpId="1" animBg="1"/>
      <p:bldP spid="741" grpId="2" animBg="1"/>
      <p:bldP spid="741" grpId="3" animBg="1"/>
      <p:bldP spid="741" grpId="4" animBg="1"/>
      <p:bldP spid="741" grpId="5" animBg="1"/>
      <p:bldP spid="742" grpId="0" animBg="1"/>
      <p:bldP spid="742" grpId="1" animBg="1"/>
      <p:bldP spid="742" grpId="2" animBg="1"/>
      <p:bldP spid="742" grpId="3" animBg="1"/>
      <p:bldP spid="742" grpId="4" animBg="1"/>
      <p:bldP spid="742" grpId="5" animBg="1"/>
      <p:bldP spid="743" grpId="0" animBg="1"/>
      <p:bldP spid="743" grpId="1" animBg="1"/>
      <p:bldP spid="743" grpId="2" animBg="1"/>
      <p:bldP spid="743" grpId="3" animBg="1"/>
      <p:bldP spid="743" grpId="4" animBg="1"/>
      <p:bldP spid="743" grpId="5" animBg="1"/>
      <p:bldP spid="744" grpId="0" animBg="1"/>
      <p:bldP spid="744" grpId="1" animBg="1"/>
      <p:bldP spid="744" grpId="2" animBg="1"/>
      <p:bldP spid="744" grpId="3" animBg="1"/>
      <p:bldP spid="744" grpId="4" animBg="1"/>
      <p:bldP spid="744" grpId="5" animBg="1"/>
      <p:bldP spid="745" grpId="0" animBg="1"/>
      <p:bldP spid="745" grpId="1" animBg="1"/>
      <p:bldP spid="745" grpId="2" animBg="1"/>
      <p:bldP spid="745" grpId="3" animBg="1"/>
      <p:bldP spid="745" grpId="4" animBg="1"/>
      <p:bldP spid="745" grpId="5" animBg="1"/>
      <p:bldP spid="746" grpId="0" animBg="1"/>
      <p:bldP spid="746" grpId="1" animBg="1"/>
      <p:bldP spid="746" grpId="2" animBg="1"/>
      <p:bldP spid="746" grpId="3" animBg="1"/>
      <p:bldP spid="746" grpId="4" animBg="1"/>
      <p:bldP spid="746" grpId="5" animBg="1"/>
      <p:bldP spid="747" grpId="0" animBg="1"/>
      <p:bldP spid="747" grpId="1" animBg="1"/>
      <p:bldP spid="747" grpId="2" animBg="1"/>
      <p:bldP spid="747" grpId="3" animBg="1"/>
      <p:bldP spid="747" grpId="4" animBg="1"/>
      <p:bldP spid="747" grpId="5" animBg="1"/>
      <p:bldP spid="748" grpId="0" animBg="1"/>
      <p:bldP spid="748" grpId="1" animBg="1"/>
      <p:bldP spid="748" grpId="2" animBg="1"/>
      <p:bldP spid="748" grpId="3" animBg="1"/>
      <p:bldP spid="748" grpId="4" animBg="1"/>
      <p:bldP spid="748" grpId="5" animBg="1"/>
      <p:bldP spid="749" grpId="0" animBg="1"/>
      <p:bldP spid="749" grpId="1" animBg="1"/>
      <p:bldP spid="749" grpId="2" animBg="1"/>
      <p:bldP spid="749" grpId="3" animBg="1"/>
      <p:bldP spid="749" grpId="4" animBg="1"/>
      <p:bldP spid="749" grpId="5" animBg="1"/>
      <p:bldP spid="750" grpId="0" animBg="1"/>
      <p:bldP spid="750" grpId="1" animBg="1"/>
      <p:bldP spid="750" grpId="2" animBg="1"/>
      <p:bldP spid="750" grpId="3" animBg="1"/>
      <p:bldP spid="750" grpId="4" animBg="1"/>
      <p:bldP spid="750" grpId="5" animBg="1"/>
      <p:bldP spid="751" grpId="0" animBg="1"/>
      <p:bldP spid="751" grpId="1" animBg="1"/>
      <p:bldP spid="751" grpId="2" animBg="1"/>
      <p:bldP spid="751" grpId="3" animBg="1"/>
      <p:bldP spid="751" grpId="4" animBg="1"/>
      <p:bldP spid="751" grpId="5" animBg="1"/>
      <p:bldP spid="752" grpId="0" animBg="1"/>
      <p:bldP spid="752" grpId="1" animBg="1"/>
      <p:bldP spid="752" grpId="2" animBg="1"/>
      <p:bldP spid="752" grpId="3" animBg="1"/>
      <p:bldP spid="752" grpId="4" animBg="1"/>
      <p:bldP spid="752" grpId="5" animBg="1"/>
      <p:bldP spid="753" grpId="0" animBg="1"/>
      <p:bldP spid="753" grpId="1" animBg="1"/>
      <p:bldP spid="753" grpId="2" animBg="1"/>
      <p:bldP spid="753" grpId="3" animBg="1"/>
      <p:bldP spid="753" grpId="4" animBg="1"/>
      <p:bldP spid="753" grpId="5" animBg="1"/>
      <p:bldP spid="754" grpId="0" animBg="1"/>
      <p:bldP spid="754" grpId="1" animBg="1"/>
      <p:bldP spid="754" grpId="2" animBg="1"/>
      <p:bldP spid="754" grpId="3" animBg="1"/>
      <p:bldP spid="754" grpId="4" animBg="1"/>
      <p:bldP spid="754" grpId="5" animBg="1"/>
      <p:bldP spid="755" grpId="0" animBg="1"/>
      <p:bldP spid="755" grpId="1" animBg="1"/>
      <p:bldP spid="755" grpId="2" animBg="1"/>
      <p:bldP spid="755" grpId="3" animBg="1"/>
      <p:bldP spid="755" grpId="4" animBg="1"/>
      <p:bldP spid="755" grpId="5" animBg="1"/>
      <p:bldP spid="756" grpId="0" animBg="1"/>
      <p:bldP spid="756" grpId="1" animBg="1"/>
      <p:bldP spid="756" grpId="2" animBg="1"/>
      <p:bldP spid="756" grpId="3" animBg="1"/>
      <p:bldP spid="756" grpId="4" animBg="1"/>
      <p:bldP spid="756" grpId="5" animBg="1"/>
      <p:bldP spid="757" grpId="0" animBg="1"/>
      <p:bldP spid="757" grpId="1" animBg="1"/>
      <p:bldP spid="757" grpId="2" animBg="1"/>
      <p:bldP spid="757" grpId="3" animBg="1"/>
      <p:bldP spid="757" grpId="4" animBg="1"/>
      <p:bldP spid="757" grpId="5" animBg="1"/>
      <p:bldP spid="758" grpId="0" animBg="1"/>
      <p:bldP spid="758" grpId="1" animBg="1"/>
      <p:bldP spid="758" grpId="2" animBg="1"/>
      <p:bldP spid="758" grpId="3" animBg="1"/>
      <p:bldP spid="758" grpId="4" animBg="1"/>
      <p:bldP spid="758" grpId="5" animBg="1"/>
      <p:bldP spid="759" grpId="0" animBg="1"/>
      <p:bldP spid="759" grpId="1" animBg="1"/>
      <p:bldP spid="759" grpId="2" animBg="1"/>
      <p:bldP spid="759" grpId="3" animBg="1"/>
      <p:bldP spid="759" grpId="4" animBg="1"/>
      <p:bldP spid="759" grpId="5" animBg="1"/>
      <p:bldP spid="760" grpId="0" animBg="1"/>
      <p:bldP spid="760" grpId="1" animBg="1"/>
      <p:bldP spid="760" grpId="2" animBg="1"/>
      <p:bldP spid="760" grpId="3" animBg="1"/>
      <p:bldP spid="760" grpId="4" animBg="1"/>
      <p:bldP spid="760" grpId="5" animBg="1"/>
      <p:bldP spid="761" grpId="0" animBg="1"/>
      <p:bldP spid="761" grpId="1" animBg="1"/>
      <p:bldP spid="761" grpId="2" animBg="1"/>
      <p:bldP spid="761" grpId="3" animBg="1"/>
      <p:bldP spid="761" grpId="4" animBg="1"/>
      <p:bldP spid="761" grpId="5" animBg="1"/>
      <p:bldP spid="762" grpId="0" animBg="1"/>
      <p:bldP spid="762" grpId="1" animBg="1"/>
      <p:bldP spid="762" grpId="2" animBg="1"/>
      <p:bldP spid="762" grpId="3" animBg="1"/>
      <p:bldP spid="762" grpId="4" animBg="1"/>
      <p:bldP spid="762" grpId="5" animBg="1"/>
      <p:bldP spid="763" grpId="0" animBg="1"/>
      <p:bldP spid="763" grpId="1" animBg="1"/>
      <p:bldP spid="763" grpId="2" animBg="1"/>
      <p:bldP spid="763" grpId="3" animBg="1"/>
      <p:bldP spid="763" grpId="4" animBg="1"/>
      <p:bldP spid="763" grpId="5" animBg="1"/>
      <p:bldP spid="764" grpId="0" animBg="1"/>
      <p:bldP spid="764" grpId="1" animBg="1"/>
      <p:bldP spid="764" grpId="2" animBg="1"/>
      <p:bldP spid="764" grpId="3" animBg="1"/>
      <p:bldP spid="764" grpId="4" animBg="1"/>
      <p:bldP spid="764" grpId="5" animBg="1"/>
      <p:bldP spid="765" grpId="0" animBg="1"/>
      <p:bldP spid="765" grpId="1" animBg="1"/>
      <p:bldP spid="765" grpId="2" animBg="1"/>
      <p:bldP spid="765" grpId="3" animBg="1"/>
      <p:bldP spid="765" grpId="4" animBg="1"/>
      <p:bldP spid="765" grpId="5" animBg="1"/>
      <p:bldP spid="766" grpId="0" animBg="1"/>
      <p:bldP spid="766" grpId="1" animBg="1"/>
      <p:bldP spid="766" grpId="2" animBg="1"/>
      <p:bldP spid="766" grpId="3" animBg="1"/>
      <p:bldP spid="766" grpId="4" animBg="1"/>
      <p:bldP spid="766" grpId="5" animBg="1"/>
      <p:bldP spid="767" grpId="0" animBg="1"/>
      <p:bldP spid="767" grpId="1" animBg="1"/>
      <p:bldP spid="767" grpId="2" animBg="1"/>
      <p:bldP spid="767" grpId="3" animBg="1"/>
      <p:bldP spid="767" grpId="4" animBg="1"/>
      <p:bldP spid="767" grpId="5" animBg="1"/>
      <p:bldP spid="768" grpId="0" animBg="1"/>
      <p:bldP spid="768" grpId="1" animBg="1"/>
      <p:bldP spid="768" grpId="2" animBg="1"/>
      <p:bldP spid="768" grpId="3" animBg="1"/>
      <p:bldP spid="768" grpId="4" animBg="1"/>
      <p:bldP spid="768" grpId="5" animBg="1"/>
      <p:bldP spid="769" grpId="0" animBg="1"/>
      <p:bldP spid="769" grpId="1" animBg="1"/>
      <p:bldP spid="769" grpId="2" animBg="1"/>
      <p:bldP spid="769" grpId="3" animBg="1"/>
      <p:bldP spid="769" grpId="4" animBg="1"/>
      <p:bldP spid="769" grpId="5" animBg="1"/>
      <p:bldP spid="770" grpId="0" animBg="1"/>
      <p:bldP spid="770" grpId="1" animBg="1"/>
      <p:bldP spid="770" grpId="2" animBg="1"/>
      <p:bldP spid="770" grpId="3" animBg="1"/>
      <p:bldP spid="770" grpId="4" animBg="1"/>
      <p:bldP spid="770" grpId="5" animBg="1"/>
      <p:bldP spid="771" grpId="0" animBg="1"/>
      <p:bldP spid="771" grpId="1" animBg="1"/>
      <p:bldP spid="771" grpId="2" animBg="1"/>
      <p:bldP spid="771" grpId="3" animBg="1"/>
      <p:bldP spid="771" grpId="4" animBg="1"/>
      <p:bldP spid="771" grpId="5" animBg="1"/>
      <p:bldP spid="772" grpId="0" animBg="1"/>
      <p:bldP spid="772" grpId="1" animBg="1"/>
      <p:bldP spid="772" grpId="2" animBg="1"/>
      <p:bldP spid="772" grpId="3" animBg="1"/>
      <p:bldP spid="772" grpId="4" animBg="1"/>
      <p:bldP spid="772" grpId="5" animBg="1"/>
      <p:bldP spid="773" grpId="0" animBg="1"/>
      <p:bldP spid="773" grpId="1" animBg="1"/>
      <p:bldP spid="773" grpId="2" animBg="1"/>
      <p:bldP spid="773" grpId="3" animBg="1"/>
      <p:bldP spid="773" grpId="4" animBg="1"/>
      <p:bldP spid="773" grpId="5" animBg="1"/>
      <p:bldP spid="774" grpId="0" animBg="1"/>
      <p:bldP spid="774" grpId="1" animBg="1"/>
      <p:bldP spid="774" grpId="2" animBg="1"/>
      <p:bldP spid="774" grpId="3" animBg="1"/>
      <p:bldP spid="774" grpId="4" animBg="1"/>
      <p:bldP spid="774" grpId="5" animBg="1"/>
      <p:bldP spid="775" grpId="0" animBg="1"/>
      <p:bldP spid="775" grpId="1" animBg="1"/>
      <p:bldP spid="775" grpId="2" animBg="1"/>
      <p:bldP spid="775" grpId="3" animBg="1"/>
      <p:bldP spid="775" grpId="4" animBg="1"/>
      <p:bldP spid="775" grpId="5" animBg="1"/>
      <p:bldP spid="776" grpId="0" animBg="1"/>
      <p:bldP spid="776" grpId="1" animBg="1"/>
      <p:bldP spid="776" grpId="2" animBg="1"/>
      <p:bldP spid="776" grpId="3" animBg="1"/>
      <p:bldP spid="776" grpId="4" animBg="1"/>
      <p:bldP spid="776" grpId="5" animBg="1"/>
      <p:bldP spid="777" grpId="0" animBg="1"/>
      <p:bldP spid="777" grpId="1" animBg="1"/>
      <p:bldP spid="777" grpId="2" animBg="1"/>
      <p:bldP spid="777" grpId="3" animBg="1"/>
      <p:bldP spid="777" grpId="4" animBg="1"/>
      <p:bldP spid="777" grpId="5" animBg="1"/>
      <p:bldP spid="778" grpId="0" animBg="1"/>
      <p:bldP spid="778" grpId="1" animBg="1"/>
      <p:bldP spid="778" grpId="2" animBg="1"/>
      <p:bldP spid="778" grpId="3" animBg="1"/>
      <p:bldP spid="778" grpId="4" animBg="1"/>
      <p:bldP spid="778" grpId="5" animBg="1"/>
      <p:bldP spid="779" grpId="0" animBg="1"/>
      <p:bldP spid="779" grpId="1" animBg="1"/>
      <p:bldP spid="779" grpId="2" animBg="1"/>
      <p:bldP spid="779" grpId="3" animBg="1"/>
      <p:bldP spid="779" grpId="4" animBg="1"/>
      <p:bldP spid="779" grpId="5" animBg="1"/>
      <p:bldP spid="780" grpId="0" animBg="1"/>
      <p:bldP spid="780" grpId="1" animBg="1"/>
      <p:bldP spid="780" grpId="2" animBg="1"/>
      <p:bldP spid="780" grpId="3" animBg="1"/>
      <p:bldP spid="780" grpId="4" animBg="1"/>
      <p:bldP spid="780" grpId="5" animBg="1"/>
      <p:bldP spid="781" grpId="0" animBg="1"/>
      <p:bldP spid="781" grpId="1" animBg="1"/>
      <p:bldP spid="781" grpId="2" animBg="1"/>
      <p:bldP spid="781" grpId="3" animBg="1"/>
      <p:bldP spid="781" grpId="4" animBg="1"/>
      <p:bldP spid="781" grpId="5" animBg="1"/>
      <p:bldP spid="782" grpId="0" animBg="1"/>
      <p:bldP spid="782" grpId="1" animBg="1"/>
      <p:bldP spid="782" grpId="2" animBg="1"/>
      <p:bldP spid="782" grpId="3" animBg="1"/>
      <p:bldP spid="782" grpId="4" animBg="1"/>
      <p:bldP spid="782" grpId="5" animBg="1"/>
      <p:bldP spid="783" grpId="0" animBg="1"/>
      <p:bldP spid="783" grpId="1" animBg="1"/>
      <p:bldP spid="783" grpId="2" animBg="1"/>
      <p:bldP spid="783" grpId="3" animBg="1"/>
      <p:bldP spid="783" grpId="4" animBg="1"/>
      <p:bldP spid="783" grpId="5" animBg="1"/>
      <p:bldP spid="784" grpId="0" animBg="1"/>
      <p:bldP spid="784" grpId="1" animBg="1"/>
      <p:bldP spid="784" grpId="2" animBg="1"/>
      <p:bldP spid="784" grpId="3" animBg="1"/>
      <p:bldP spid="784" grpId="4" animBg="1"/>
      <p:bldP spid="784" grpId="5" animBg="1"/>
      <p:bldP spid="785" grpId="0" animBg="1"/>
      <p:bldP spid="785" grpId="1" animBg="1"/>
      <p:bldP spid="785" grpId="2" animBg="1"/>
      <p:bldP spid="785" grpId="3" animBg="1"/>
      <p:bldP spid="785" grpId="4" animBg="1"/>
      <p:bldP spid="785" grpId="5" animBg="1"/>
      <p:bldP spid="786" grpId="0" animBg="1"/>
      <p:bldP spid="786" grpId="1" animBg="1"/>
      <p:bldP spid="786" grpId="2" animBg="1"/>
      <p:bldP spid="786" grpId="3" animBg="1"/>
      <p:bldP spid="786" grpId="4" animBg="1"/>
      <p:bldP spid="786" grpId="5" animBg="1"/>
      <p:bldP spid="787" grpId="0" animBg="1"/>
      <p:bldP spid="787" grpId="1" animBg="1"/>
      <p:bldP spid="787" grpId="2" animBg="1"/>
      <p:bldP spid="787" grpId="3" animBg="1"/>
      <p:bldP spid="787" grpId="4" animBg="1"/>
      <p:bldP spid="787" grpId="5" animBg="1"/>
      <p:bldP spid="788" grpId="0" animBg="1"/>
      <p:bldP spid="788" grpId="1" animBg="1"/>
      <p:bldP spid="788" grpId="2" animBg="1"/>
      <p:bldP spid="788" grpId="3" animBg="1"/>
      <p:bldP spid="788" grpId="4" animBg="1"/>
      <p:bldP spid="788" grpId="5" animBg="1"/>
      <p:bldP spid="789" grpId="0" animBg="1"/>
      <p:bldP spid="789" grpId="1" animBg="1"/>
      <p:bldP spid="789" grpId="2" animBg="1"/>
      <p:bldP spid="789" grpId="3" animBg="1"/>
      <p:bldP spid="789" grpId="4" animBg="1"/>
      <p:bldP spid="789" grpId="5" animBg="1"/>
      <p:bldP spid="790" grpId="0" animBg="1"/>
      <p:bldP spid="790" grpId="1" animBg="1"/>
      <p:bldP spid="790" grpId="2" animBg="1"/>
      <p:bldP spid="790" grpId="3" animBg="1"/>
      <p:bldP spid="790" grpId="4" animBg="1"/>
      <p:bldP spid="790" grpId="5" animBg="1"/>
      <p:bldP spid="791" grpId="0" animBg="1"/>
      <p:bldP spid="791" grpId="1" animBg="1"/>
      <p:bldP spid="791" grpId="2" animBg="1"/>
      <p:bldP spid="791" grpId="3" animBg="1"/>
      <p:bldP spid="791" grpId="4" animBg="1"/>
      <p:bldP spid="791" grpId="5" animBg="1"/>
      <p:bldP spid="792" grpId="0" animBg="1"/>
      <p:bldP spid="792" grpId="1" animBg="1"/>
      <p:bldP spid="792" grpId="2" animBg="1"/>
      <p:bldP spid="792" grpId="3" animBg="1"/>
      <p:bldP spid="792" grpId="4" animBg="1"/>
      <p:bldP spid="792" grpId="5" animBg="1"/>
      <p:bldP spid="793" grpId="0" animBg="1"/>
      <p:bldP spid="793" grpId="1" animBg="1"/>
      <p:bldP spid="793" grpId="2" animBg="1"/>
      <p:bldP spid="793" grpId="3" animBg="1"/>
      <p:bldP spid="793" grpId="4" animBg="1"/>
      <p:bldP spid="793" grpId="5" animBg="1"/>
      <p:bldP spid="794" grpId="0" animBg="1"/>
      <p:bldP spid="794" grpId="1" animBg="1"/>
      <p:bldP spid="794" grpId="2" animBg="1"/>
      <p:bldP spid="794" grpId="3" animBg="1"/>
      <p:bldP spid="794" grpId="4" animBg="1"/>
      <p:bldP spid="794" grpId="5" animBg="1"/>
      <p:bldP spid="795" grpId="0" animBg="1"/>
      <p:bldP spid="795" grpId="1" animBg="1"/>
      <p:bldP spid="795" grpId="2" animBg="1"/>
      <p:bldP spid="795" grpId="3" animBg="1"/>
      <p:bldP spid="795" grpId="4" animBg="1"/>
      <p:bldP spid="795" grpId="5" animBg="1"/>
      <p:bldP spid="796" grpId="0" animBg="1"/>
      <p:bldP spid="796" grpId="1" animBg="1"/>
      <p:bldP spid="796" grpId="2" animBg="1"/>
      <p:bldP spid="796" grpId="3" animBg="1"/>
      <p:bldP spid="796" grpId="4" animBg="1"/>
      <p:bldP spid="796" grpId="5" animBg="1"/>
      <p:bldP spid="797" grpId="0" animBg="1"/>
      <p:bldP spid="797" grpId="1" animBg="1"/>
      <p:bldP spid="797" grpId="2" animBg="1"/>
      <p:bldP spid="797" grpId="3" animBg="1"/>
      <p:bldP spid="797" grpId="4" animBg="1"/>
      <p:bldP spid="797" grpId="5" animBg="1"/>
      <p:bldP spid="798" grpId="0" animBg="1"/>
      <p:bldP spid="798" grpId="1" animBg="1"/>
      <p:bldP spid="798" grpId="2" animBg="1"/>
      <p:bldP spid="798" grpId="3" animBg="1"/>
      <p:bldP spid="798" grpId="4" animBg="1"/>
      <p:bldP spid="798" grpId="5" animBg="1"/>
      <p:bldP spid="799" grpId="0" animBg="1"/>
      <p:bldP spid="799" grpId="1" animBg="1"/>
      <p:bldP spid="799" grpId="2" animBg="1"/>
      <p:bldP spid="799" grpId="3" animBg="1"/>
      <p:bldP spid="799" grpId="4" animBg="1"/>
      <p:bldP spid="799" grpId="5" animBg="1"/>
      <p:bldP spid="800" grpId="0" animBg="1"/>
      <p:bldP spid="800" grpId="1" animBg="1"/>
      <p:bldP spid="800" grpId="2" animBg="1"/>
      <p:bldP spid="800" grpId="3" animBg="1"/>
      <p:bldP spid="800" grpId="4" animBg="1"/>
      <p:bldP spid="800" grpId="5" animBg="1"/>
      <p:bldP spid="801" grpId="0" animBg="1"/>
      <p:bldP spid="801" grpId="1" animBg="1"/>
      <p:bldP spid="801" grpId="2" animBg="1"/>
      <p:bldP spid="801" grpId="3" animBg="1"/>
      <p:bldP spid="801" grpId="4" animBg="1"/>
      <p:bldP spid="801" grpId="5" animBg="1"/>
      <p:bldP spid="802" grpId="0" animBg="1"/>
      <p:bldP spid="802" grpId="1" animBg="1"/>
      <p:bldP spid="802" grpId="2" animBg="1"/>
      <p:bldP spid="802" grpId="3" animBg="1"/>
      <p:bldP spid="802" grpId="4" animBg="1"/>
      <p:bldP spid="802" grpId="5" animBg="1"/>
      <p:bldP spid="803" grpId="0" animBg="1"/>
      <p:bldP spid="803" grpId="1" animBg="1"/>
      <p:bldP spid="803" grpId="2" animBg="1"/>
      <p:bldP spid="803" grpId="3" animBg="1"/>
      <p:bldP spid="803" grpId="4" animBg="1"/>
      <p:bldP spid="803" grpId="5" animBg="1"/>
      <p:bldP spid="804" grpId="0" animBg="1"/>
      <p:bldP spid="804" grpId="1" animBg="1"/>
      <p:bldP spid="804" grpId="2" animBg="1"/>
      <p:bldP spid="804" grpId="3" animBg="1"/>
      <p:bldP spid="804" grpId="4" animBg="1"/>
      <p:bldP spid="804" grpId="5" animBg="1"/>
      <p:bldP spid="805" grpId="0" animBg="1"/>
      <p:bldP spid="805" grpId="1" animBg="1"/>
      <p:bldP spid="805" grpId="2" animBg="1"/>
      <p:bldP spid="805" grpId="3" animBg="1"/>
      <p:bldP spid="805" grpId="4" animBg="1"/>
      <p:bldP spid="805" grpId="5" animBg="1"/>
      <p:bldP spid="806" grpId="0" animBg="1"/>
      <p:bldP spid="806" grpId="1" animBg="1"/>
      <p:bldP spid="806" grpId="2" animBg="1"/>
      <p:bldP spid="806" grpId="3" animBg="1"/>
      <p:bldP spid="806" grpId="4" animBg="1"/>
      <p:bldP spid="806" grpId="5" animBg="1"/>
      <p:bldP spid="807" grpId="0" animBg="1"/>
      <p:bldP spid="807" grpId="1" animBg="1"/>
      <p:bldP spid="807" grpId="2" animBg="1"/>
      <p:bldP spid="807" grpId="3" animBg="1"/>
      <p:bldP spid="807" grpId="4" animBg="1"/>
      <p:bldP spid="807" grpId="5" animBg="1"/>
      <p:bldP spid="808" grpId="0" animBg="1"/>
      <p:bldP spid="808" grpId="1" animBg="1"/>
      <p:bldP spid="808" grpId="2" animBg="1"/>
      <p:bldP spid="808" grpId="3" animBg="1"/>
      <p:bldP spid="808" grpId="4" animBg="1"/>
      <p:bldP spid="808" grpId="5" animBg="1"/>
      <p:bldP spid="809" grpId="0" animBg="1"/>
      <p:bldP spid="809" grpId="1" animBg="1"/>
      <p:bldP spid="809" grpId="2" animBg="1"/>
      <p:bldP spid="809" grpId="3" animBg="1"/>
      <p:bldP spid="809" grpId="4" animBg="1"/>
      <p:bldP spid="809" grpId="5" animBg="1"/>
      <p:bldP spid="810" grpId="0" animBg="1"/>
      <p:bldP spid="810" grpId="1" animBg="1"/>
      <p:bldP spid="810" grpId="2" animBg="1"/>
      <p:bldP spid="810" grpId="3" animBg="1"/>
      <p:bldP spid="810" grpId="4" animBg="1"/>
      <p:bldP spid="810" grpId="5" animBg="1"/>
      <p:bldP spid="811" grpId="0" animBg="1"/>
      <p:bldP spid="811" grpId="1" animBg="1"/>
      <p:bldP spid="811" grpId="2" animBg="1"/>
      <p:bldP spid="811" grpId="3" animBg="1"/>
      <p:bldP spid="811" grpId="4" animBg="1"/>
      <p:bldP spid="811" grpId="5" animBg="1"/>
      <p:bldP spid="812" grpId="0" animBg="1"/>
      <p:bldP spid="812" grpId="1" animBg="1"/>
      <p:bldP spid="812" grpId="2" animBg="1"/>
      <p:bldP spid="812" grpId="3" animBg="1"/>
      <p:bldP spid="812" grpId="4" animBg="1"/>
      <p:bldP spid="812" grpId="5" animBg="1"/>
      <p:bldP spid="813" grpId="0" animBg="1"/>
      <p:bldP spid="813" grpId="1" animBg="1"/>
      <p:bldP spid="813" grpId="2" animBg="1"/>
      <p:bldP spid="813" grpId="3" animBg="1"/>
      <p:bldP spid="813" grpId="4" animBg="1"/>
      <p:bldP spid="813" grpId="5" animBg="1"/>
      <p:bldP spid="814" grpId="0" animBg="1"/>
      <p:bldP spid="814" grpId="1" animBg="1"/>
      <p:bldP spid="814" grpId="2" animBg="1"/>
      <p:bldP spid="814" grpId="3" animBg="1"/>
      <p:bldP spid="814" grpId="4" animBg="1"/>
      <p:bldP spid="814" grpId="5" animBg="1"/>
      <p:bldP spid="815" grpId="0" animBg="1"/>
      <p:bldP spid="815" grpId="1" animBg="1"/>
      <p:bldP spid="815" grpId="2" animBg="1"/>
      <p:bldP spid="815" grpId="3" animBg="1"/>
      <p:bldP spid="815" grpId="4" animBg="1"/>
      <p:bldP spid="815" grpId="5" animBg="1"/>
      <p:bldP spid="816" grpId="0" animBg="1"/>
      <p:bldP spid="816" grpId="1" animBg="1"/>
      <p:bldP spid="816" grpId="2" animBg="1"/>
      <p:bldP spid="816" grpId="3" animBg="1"/>
      <p:bldP spid="816" grpId="4" animBg="1"/>
      <p:bldP spid="816" grpId="5" animBg="1"/>
      <p:bldP spid="817" grpId="0" animBg="1"/>
      <p:bldP spid="817" grpId="1" animBg="1"/>
      <p:bldP spid="817" grpId="2" animBg="1"/>
      <p:bldP spid="817" grpId="3" animBg="1"/>
      <p:bldP spid="817" grpId="4" animBg="1"/>
      <p:bldP spid="817" grpId="5" animBg="1"/>
      <p:bldP spid="818" grpId="0" animBg="1"/>
      <p:bldP spid="818" grpId="1" animBg="1"/>
      <p:bldP spid="818" grpId="2" animBg="1"/>
      <p:bldP spid="818" grpId="3" animBg="1"/>
      <p:bldP spid="818" grpId="4" animBg="1"/>
      <p:bldP spid="818" grpId="5" animBg="1"/>
      <p:bldP spid="819" grpId="0" animBg="1"/>
      <p:bldP spid="819" grpId="1" animBg="1"/>
      <p:bldP spid="819" grpId="2" animBg="1"/>
      <p:bldP spid="819" grpId="3" animBg="1"/>
      <p:bldP spid="819" grpId="4" animBg="1"/>
      <p:bldP spid="819" grpId="5" animBg="1"/>
      <p:bldP spid="820" grpId="0" animBg="1"/>
      <p:bldP spid="820" grpId="1" animBg="1"/>
      <p:bldP spid="820" grpId="2" animBg="1"/>
      <p:bldP spid="820" grpId="3" animBg="1"/>
      <p:bldP spid="820" grpId="4" animBg="1"/>
      <p:bldP spid="820" grpId="5" animBg="1"/>
      <p:bldP spid="821" grpId="0" animBg="1"/>
      <p:bldP spid="821" grpId="1" animBg="1"/>
      <p:bldP spid="821" grpId="2" animBg="1"/>
      <p:bldP spid="821" grpId="3" animBg="1"/>
      <p:bldP spid="821" grpId="4" animBg="1"/>
      <p:bldP spid="821" grpId="5" animBg="1"/>
      <p:bldP spid="822" grpId="0" animBg="1"/>
      <p:bldP spid="822" grpId="1" animBg="1"/>
      <p:bldP spid="822" grpId="2" animBg="1"/>
      <p:bldP spid="822" grpId="3" animBg="1"/>
      <p:bldP spid="822" grpId="4" animBg="1"/>
      <p:bldP spid="822" grpId="5" animBg="1"/>
      <p:bldP spid="823" grpId="0" animBg="1"/>
      <p:bldP spid="823" grpId="1" animBg="1"/>
      <p:bldP spid="823" grpId="2" animBg="1"/>
      <p:bldP spid="823" grpId="3" animBg="1"/>
      <p:bldP spid="823" grpId="4" animBg="1"/>
      <p:bldP spid="823" grpId="5" animBg="1"/>
      <p:bldP spid="824" grpId="0" animBg="1"/>
      <p:bldP spid="824" grpId="1" animBg="1"/>
      <p:bldP spid="824" grpId="2" animBg="1"/>
      <p:bldP spid="824" grpId="3" animBg="1"/>
      <p:bldP spid="824" grpId="4" animBg="1"/>
      <p:bldP spid="824" grpId="5" animBg="1"/>
      <p:bldP spid="825" grpId="0" animBg="1"/>
      <p:bldP spid="825" grpId="1" animBg="1"/>
      <p:bldP spid="825" grpId="2" animBg="1"/>
      <p:bldP spid="825" grpId="3" animBg="1"/>
      <p:bldP spid="825" grpId="4" animBg="1"/>
      <p:bldP spid="825" grpId="5" animBg="1"/>
      <p:bldP spid="826" grpId="0" animBg="1"/>
      <p:bldP spid="826" grpId="1" animBg="1"/>
      <p:bldP spid="826" grpId="2" animBg="1"/>
      <p:bldP spid="826" grpId="3" animBg="1"/>
      <p:bldP spid="826" grpId="4" animBg="1"/>
      <p:bldP spid="826" grpId="5" animBg="1"/>
      <p:bldP spid="827" grpId="0" animBg="1"/>
      <p:bldP spid="827" grpId="1" animBg="1"/>
      <p:bldP spid="827" grpId="2" animBg="1"/>
      <p:bldP spid="827" grpId="3" animBg="1"/>
      <p:bldP spid="827" grpId="4" animBg="1"/>
      <p:bldP spid="827" grpId="5" animBg="1"/>
      <p:bldP spid="828" grpId="0" animBg="1"/>
      <p:bldP spid="828" grpId="1" animBg="1"/>
      <p:bldP spid="828" grpId="2" animBg="1"/>
      <p:bldP spid="828" grpId="3" animBg="1"/>
      <p:bldP spid="828" grpId="4" animBg="1"/>
      <p:bldP spid="828" grpId="5" animBg="1"/>
      <p:bldP spid="829" grpId="0" animBg="1"/>
      <p:bldP spid="829" grpId="1" animBg="1"/>
      <p:bldP spid="829" grpId="2" animBg="1"/>
      <p:bldP spid="829" grpId="3" animBg="1"/>
      <p:bldP spid="829" grpId="4" animBg="1"/>
      <p:bldP spid="829" grpId="5" animBg="1"/>
      <p:bldP spid="830" grpId="0" animBg="1"/>
      <p:bldP spid="830" grpId="1" animBg="1"/>
      <p:bldP spid="830" grpId="2" animBg="1"/>
      <p:bldP spid="830" grpId="3" animBg="1"/>
      <p:bldP spid="830" grpId="4" animBg="1"/>
      <p:bldP spid="830" grpId="5" animBg="1"/>
      <p:bldP spid="831" grpId="0" animBg="1"/>
      <p:bldP spid="831" grpId="1" animBg="1"/>
      <p:bldP spid="831" grpId="2" animBg="1"/>
      <p:bldP spid="831" grpId="3" animBg="1"/>
      <p:bldP spid="831" grpId="4" animBg="1"/>
      <p:bldP spid="831" grpId="5" animBg="1"/>
      <p:bldP spid="832" grpId="0" animBg="1"/>
      <p:bldP spid="832" grpId="1" animBg="1"/>
      <p:bldP spid="832" grpId="2" animBg="1"/>
      <p:bldP spid="832" grpId="3" animBg="1"/>
      <p:bldP spid="832" grpId="4" animBg="1"/>
      <p:bldP spid="832" grpId="5" animBg="1"/>
      <p:bldP spid="833" grpId="0" animBg="1"/>
      <p:bldP spid="833" grpId="1" animBg="1"/>
      <p:bldP spid="833" grpId="2" animBg="1"/>
      <p:bldP spid="833" grpId="3" animBg="1"/>
      <p:bldP spid="834" grpId="0" animBg="1"/>
      <p:bldP spid="834" grpId="1" animBg="1"/>
      <p:bldP spid="834" grpId="2" animBg="1"/>
      <p:bldP spid="834" grpId="3" animBg="1"/>
      <p:bldP spid="835" grpId="0" animBg="1"/>
      <p:bldP spid="835" grpId="1" animBg="1"/>
      <p:bldP spid="835" grpId="2" animBg="1"/>
      <p:bldP spid="835" grpId="3" animBg="1"/>
      <p:bldP spid="836" grpId="0" animBg="1"/>
      <p:bldP spid="836" grpId="1" animBg="1"/>
      <p:bldP spid="836" grpId="2" animBg="1"/>
      <p:bldP spid="836" grpId="3" animBg="1"/>
      <p:bldP spid="836" grpId="4" animBg="1"/>
      <p:bldP spid="836" grpId="5" animBg="1"/>
      <p:bldP spid="837" grpId="0" animBg="1"/>
      <p:bldP spid="837" grpId="1" animBg="1"/>
      <p:bldP spid="837" grpId="2" animBg="1"/>
      <p:bldP spid="837" grpId="3" animBg="1"/>
      <p:bldP spid="837" grpId="4" animBg="1"/>
      <p:bldP spid="837" grpId="5" animBg="1"/>
      <p:bldP spid="838" grpId="0" animBg="1"/>
      <p:bldP spid="838" grpId="1" animBg="1"/>
      <p:bldP spid="838" grpId="2" animBg="1"/>
      <p:bldP spid="838" grpId="3" animBg="1"/>
      <p:bldP spid="838" grpId="4" animBg="1"/>
      <p:bldP spid="838" grpId="5" animBg="1"/>
      <p:bldP spid="839" grpId="0" animBg="1"/>
      <p:bldP spid="839" grpId="1" animBg="1"/>
      <p:bldP spid="839" grpId="2" animBg="1"/>
      <p:bldP spid="839" grpId="3" animBg="1"/>
      <p:bldP spid="839" grpId="4" animBg="1"/>
      <p:bldP spid="839" grpId="5" animBg="1"/>
      <p:bldP spid="840" grpId="0" animBg="1"/>
      <p:bldP spid="840" grpId="1" animBg="1"/>
      <p:bldP spid="840" grpId="2" animBg="1"/>
      <p:bldP spid="840" grpId="3" animBg="1"/>
      <p:bldP spid="840" grpId="4" animBg="1"/>
      <p:bldP spid="840" grpId="5" animBg="1"/>
      <p:bldP spid="841" grpId="0" animBg="1"/>
      <p:bldP spid="841" grpId="1" animBg="1"/>
      <p:bldP spid="841" grpId="2" animBg="1"/>
      <p:bldP spid="841" grpId="3" animBg="1"/>
      <p:bldP spid="841" grpId="4" animBg="1"/>
      <p:bldP spid="841" grpId="5" animBg="1"/>
      <p:bldP spid="842" grpId="0" animBg="1"/>
      <p:bldP spid="842" grpId="1" animBg="1"/>
      <p:bldP spid="842" grpId="2" animBg="1"/>
      <p:bldP spid="842" grpId="3" animBg="1"/>
      <p:bldP spid="842" grpId="4" animBg="1"/>
      <p:bldP spid="842" grpId="5" animBg="1"/>
      <p:bldP spid="843" grpId="0" animBg="1"/>
      <p:bldP spid="843" grpId="1" animBg="1"/>
      <p:bldP spid="843" grpId="2" animBg="1"/>
      <p:bldP spid="843" grpId="3" animBg="1"/>
      <p:bldP spid="843" grpId="4" animBg="1"/>
      <p:bldP spid="843" grpId="5" animBg="1"/>
      <p:bldP spid="844" grpId="0" animBg="1"/>
      <p:bldP spid="844" grpId="1" animBg="1"/>
      <p:bldP spid="844" grpId="2" animBg="1"/>
      <p:bldP spid="844" grpId="3" animBg="1"/>
      <p:bldP spid="844" grpId="4" animBg="1"/>
      <p:bldP spid="844" grpId="5" animBg="1"/>
      <p:bldP spid="845" grpId="0" animBg="1"/>
      <p:bldP spid="845" grpId="1" animBg="1"/>
      <p:bldP spid="845" grpId="2" animBg="1"/>
      <p:bldP spid="845" grpId="3" animBg="1"/>
      <p:bldP spid="845" grpId="4" animBg="1"/>
      <p:bldP spid="845" grpId="5" animBg="1"/>
      <p:bldP spid="846" grpId="0" animBg="1"/>
      <p:bldP spid="846" grpId="1" animBg="1"/>
      <p:bldP spid="846" grpId="2" animBg="1"/>
      <p:bldP spid="846" grpId="3" animBg="1"/>
      <p:bldP spid="846" grpId="4" animBg="1"/>
      <p:bldP spid="846" grpId="5" animBg="1"/>
      <p:bldP spid="847" grpId="0" animBg="1"/>
      <p:bldP spid="847" grpId="1" animBg="1"/>
      <p:bldP spid="847" grpId="2" animBg="1"/>
      <p:bldP spid="847" grpId="3" animBg="1"/>
      <p:bldP spid="847" grpId="4" animBg="1"/>
      <p:bldP spid="847" grpId="5" animBg="1"/>
      <p:bldP spid="848" grpId="0" animBg="1"/>
      <p:bldP spid="848" grpId="1" animBg="1"/>
      <p:bldP spid="848" grpId="2" animBg="1"/>
      <p:bldP spid="848" grpId="3" animBg="1"/>
      <p:bldP spid="848" grpId="4" animBg="1"/>
      <p:bldP spid="848" grpId="5" animBg="1"/>
      <p:bldP spid="849" grpId="0" animBg="1"/>
      <p:bldP spid="849" grpId="1" animBg="1"/>
      <p:bldP spid="849" grpId="2" animBg="1"/>
      <p:bldP spid="849" grpId="3" animBg="1"/>
      <p:bldP spid="849" grpId="4" animBg="1"/>
      <p:bldP spid="849" grpId="5" animBg="1"/>
      <p:bldP spid="850" grpId="0" animBg="1"/>
      <p:bldP spid="850" grpId="1" animBg="1"/>
      <p:bldP spid="850" grpId="2" animBg="1"/>
      <p:bldP spid="850" grpId="3" animBg="1"/>
      <p:bldP spid="850" grpId="4" animBg="1"/>
      <p:bldP spid="850" grpId="5" animBg="1"/>
      <p:bldP spid="851" grpId="0" animBg="1"/>
      <p:bldP spid="851" grpId="1" animBg="1"/>
      <p:bldP spid="851" grpId="2" animBg="1"/>
      <p:bldP spid="851" grpId="3" animBg="1"/>
      <p:bldP spid="851" grpId="4" animBg="1"/>
      <p:bldP spid="851" grpId="5" animBg="1"/>
      <p:bldP spid="852" grpId="0" animBg="1"/>
      <p:bldP spid="852" grpId="1" animBg="1"/>
      <p:bldP spid="852" grpId="2" animBg="1"/>
      <p:bldP spid="852" grpId="3" animBg="1"/>
      <p:bldP spid="852" grpId="4" animBg="1"/>
      <p:bldP spid="852" grpId="5" animBg="1"/>
      <p:bldP spid="853" grpId="0" animBg="1"/>
      <p:bldP spid="853" grpId="1" animBg="1"/>
      <p:bldP spid="853" grpId="2" animBg="1"/>
      <p:bldP spid="853" grpId="3" animBg="1"/>
      <p:bldP spid="853" grpId="4" animBg="1"/>
      <p:bldP spid="853" grpId="5" animBg="1"/>
      <p:bldP spid="854" grpId="0" animBg="1"/>
      <p:bldP spid="854" grpId="1" animBg="1"/>
      <p:bldP spid="854" grpId="2" animBg="1"/>
      <p:bldP spid="854" grpId="3" animBg="1"/>
      <p:bldP spid="854" grpId="4" animBg="1"/>
      <p:bldP spid="854" grpId="5" animBg="1"/>
      <p:bldP spid="855" grpId="0" animBg="1"/>
      <p:bldP spid="855" grpId="1" animBg="1"/>
      <p:bldP spid="855" grpId="2" animBg="1"/>
      <p:bldP spid="855" grpId="3" animBg="1"/>
      <p:bldP spid="855" grpId="4" animBg="1"/>
      <p:bldP spid="855" grpId="5" animBg="1"/>
      <p:bldP spid="856" grpId="0" animBg="1"/>
      <p:bldP spid="856" grpId="1" animBg="1"/>
      <p:bldP spid="856" grpId="2" animBg="1"/>
      <p:bldP spid="856" grpId="3" animBg="1"/>
      <p:bldP spid="856" grpId="4" animBg="1"/>
      <p:bldP spid="856" grpId="5" animBg="1"/>
      <p:bldP spid="857" grpId="0" animBg="1"/>
      <p:bldP spid="857" grpId="1" animBg="1"/>
      <p:bldP spid="857" grpId="2" animBg="1"/>
      <p:bldP spid="857" grpId="3" animBg="1"/>
      <p:bldP spid="857" grpId="4" animBg="1"/>
      <p:bldP spid="857" grpId="5" animBg="1"/>
      <p:bldP spid="858" grpId="0" animBg="1"/>
      <p:bldP spid="858" grpId="1" animBg="1"/>
      <p:bldP spid="858" grpId="2" animBg="1"/>
      <p:bldP spid="858" grpId="3" animBg="1"/>
      <p:bldP spid="858" grpId="4" animBg="1"/>
      <p:bldP spid="858" grpId="5" animBg="1"/>
      <p:bldP spid="859" grpId="0" animBg="1"/>
      <p:bldP spid="859" grpId="1" animBg="1"/>
      <p:bldP spid="859" grpId="2" animBg="1"/>
      <p:bldP spid="859" grpId="3" animBg="1"/>
      <p:bldP spid="859" grpId="4" animBg="1"/>
      <p:bldP spid="859" grpId="5" animBg="1"/>
      <p:bldP spid="860" grpId="0" animBg="1"/>
      <p:bldP spid="860" grpId="1" animBg="1"/>
      <p:bldP spid="860" grpId="2" animBg="1"/>
      <p:bldP spid="860" grpId="3" animBg="1"/>
      <p:bldP spid="860" grpId="4" animBg="1"/>
      <p:bldP spid="860" grpId="5" animBg="1"/>
      <p:bldP spid="861" grpId="0" animBg="1"/>
      <p:bldP spid="861" grpId="1" animBg="1"/>
      <p:bldP spid="861" grpId="2" animBg="1"/>
      <p:bldP spid="861" grpId="3" animBg="1"/>
      <p:bldP spid="861" grpId="4" animBg="1"/>
      <p:bldP spid="861" grpId="5" animBg="1"/>
      <p:bldP spid="862" grpId="0" animBg="1"/>
      <p:bldP spid="862" grpId="1" animBg="1"/>
      <p:bldP spid="862" grpId="2" animBg="1"/>
      <p:bldP spid="862" grpId="3" animBg="1"/>
      <p:bldP spid="862" grpId="4" animBg="1"/>
      <p:bldP spid="862" grpId="5" animBg="1"/>
      <p:bldP spid="863" grpId="0" animBg="1"/>
      <p:bldP spid="863" grpId="1" animBg="1"/>
      <p:bldP spid="863" grpId="2" animBg="1"/>
      <p:bldP spid="863" grpId="3" animBg="1"/>
      <p:bldP spid="863" grpId="4" animBg="1"/>
      <p:bldP spid="863" grpId="5" animBg="1"/>
      <p:bldP spid="864" grpId="0" animBg="1"/>
      <p:bldP spid="864" grpId="1" animBg="1"/>
      <p:bldP spid="864" grpId="2" animBg="1"/>
      <p:bldP spid="864" grpId="3" animBg="1"/>
      <p:bldP spid="864" grpId="4" animBg="1"/>
      <p:bldP spid="864" grpId="5" animBg="1"/>
      <p:bldP spid="865" grpId="0" animBg="1"/>
      <p:bldP spid="865" grpId="1" animBg="1"/>
      <p:bldP spid="865" grpId="2" animBg="1"/>
      <p:bldP spid="865" grpId="3" animBg="1"/>
      <p:bldP spid="865" grpId="4" animBg="1"/>
      <p:bldP spid="865" grpId="5" animBg="1"/>
      <p:bldP spid="866" grpId="0" animBg="1"/>
      <p:bldP spid="866" grpId="1" animBg="1"/>
      <p:bldP spid="866" grpId="2" animBg="1"/>
      <p:bldP spid="866" grpId="3" animBg="1"/>
      <p:bldP spid="866" grpId="4" animBg="1"/>
      <p:bldP spid="866" grpId="5" animBg="1"/>
      <p:bldP spid="867" grpId="0" animBg="1"/>
      <p:bldP spid="867" grpId="1" animBg="1"/>
      <p:bldP spid="867" grpId="2" animBg="1"/>
      <p:bldP spid="867" grpId="3" animBg="1"/>
      <p:bldP spid="867" grpId="4" animBg="1"/>
      <p:bldP spid="867" grpId="5" animBg="1"/>
      <p:bldP spid="868" grpId="0" animBg="1"/>
      <p:bldP spid="868" grpId="1" animBg="1"/>
      <p:bldP spid="868" grpId="2" animBg="1"/>
      <p:bldP spid="868" grpId="3" animBg="1"/>
      <p:bldP spid="868" grpId="4" animBg="1"/>
      <p:bldP spid="868" grpId="5" animBg="1"/>
      <p:bldP spid="869" grpId="0" animBg="1"/>
      <p:bldP spid="869" grpId="1" animBg="1"/>
      <p:bldP spid="869" grpId="2" animBg="1"/>
      <p:bldP spid="869" grpId="3" animBg="1"/>
      <p:bldP spid="869" grpId="4" animBg="1"/>
      <p:bldP spid="869" grpId="5" animBg="1"/>
      <p:bldP spid="870" grpId="0" animBg="1"/>
      <p:bldP spid="870" grpId="1" animBg="1"/>
      <p:bldP spid="870" grpId="2" animBg="1"/>
      <p:bldP spid="870" grpId="3" animBg="1"/>
      <p:bldP spid="870" grpId="4" animBg="1"/>
      <p:bldP spid="870" grpId="5" animBg="1"/>
      <p:bldP spid="871" grpId="0" animBg="1"/>
      <p:bldP spid="871" grpId="1" animBg="1"/>
      <p:bldP spid="871" grpId="2" animBg="1"/>
      <p:bldP spid="871" grpId="3" animBg="1"/>
      <p:bldP spid="871" grpId="4" animBg="1"/>
      <p:bldP spid="871" grpId="5" animBg="1"/>
      <p:bldP spid="872" grpId="0" animBg="1"/>
      <p:bldP spid="872" grpId="1" animBg="1"/>
      <p:bldP spid="872" grpId="2" animBg="1"/>
      <p:bldP spid="872" grpId="3" animBg="1"/>
      <p:bldP spid="872" grpId="4" animBg="1"/>
      <p:bldP spid="872" grpId="5" animBg="1"/>
      <p:bldP spid="873" grpId="0" animBg="1"/>
      <p:bldP spid="873" grpId="1" animBg="1"/>
      <p:bldP spid="873" grpId="2" animBg="1"/>
      <p:bldP spid="873" grpId="3" animBg="1"/>
      <p:bldP spid="873" grpId="4" animBg="1"/>
      <p:bldP spid="873" grpId="5" animBg="1"/>
      <p:bldP spid="874" grpId="0" animBg="1"/>
      <p:bldP spid="874" grpId="1" animBg="1"/>
      <p:bldP spid="874" grpId="2" animBg="1"/>
      <p:bldP spid="874" grpId="3" animBg="1"/>
      <p:bldP spid="874" grpId="4" animBg="1"/>
      <p:bldP spid="874" grpId="5" animBg="1"/>
      <p:bldP spid="875" grpId="0" animBg="1"/>
      <p:bldP spid="875" grpId="1" animBg="1"/>
      <p:bldP spid="875" grpId="2" animBg="1"/>
      <p:bldP spid="875" grpId="3" animBg="1"/>
      <p:bldP spid="875" grpId="4" animBg="1"/>
      <p:bldP spid="875" grpId="5" animBg="1"/>
      <p:bldP spid="876" grpId="0" animBg="1"/>
      <p:bldP spid="876" grpId="1" animBg="1"/>
      <p:bldP spid="876" grpId="2" animBg="1"/>
      <p:bldP spid="876" grpId="3" animBg="1"/>
      <p:bldP spid="876" grpId="4" animBg="1"/>
      <p:bldP spid="876" grpId="5" animBg="1"/>
      <p:bldP spid="877" grpId="0" animBg="1"/>
      <p:bldP spid="877" grpId="1" animBg="1"/>
      <p:bldP spid="877" grpId="2" animBg="1"/>
      <p:bldP spid="877" grpId="3" animBg="1"/>
      <p:bldP spid="877" grpId="4" animBg="1"/>
      <p:bldP spid="877" grpId="5" animBg="1"/>
      <p:bldP spid="878" grpId="0" animBg="1"/>
      <p:bldP spid="878" grpId="1" animBg="1"/>
      <p:bldP spid="878" grpId="2" animBg="1"/>
      <p:bldP spid="878" grpId="3" animBg="1"/>
      <p:bldP spid="878" grpId="4" animBg="1"/>
      <p:bldP spid="878" grpId="5" animBg="1"/>
      <p:bldP spid="879" grpId="0" animBg="1"/>
      <p:bldP spid="879" grpId="1" animBg="1"/>
      <p:bldP spid="879" grpId="2" animBg="1"/>
      <p:bldP spid="879" grpId="3" animBg="1"/>
      <p:bldP spid="879" grpId="4" animBg="1"/>
      <p:bldP spid="879" grpId="5" animBg="1"/>
      <p:bldP spid="880" grpId="0" animBg="1"/>
      <p:bldP spid="880" grpId="1" animBg="1"/>
      <p:bldP spid="880" grpId="2" animBg="1"/>
      <p:bldP spid="880" grpId="3" animBg="1"/>
      <p:bldP spid="880" grpId="4" animBg="1"/>
      <p:bldP spid="880" grpId="5" animBg="1"/>
      <p:bldP spid="881" grpId="0" animBg="1"/>
      <p:bldP spid="881" grpId="1" animBg="1"/>
      <p:bldP spid="881" grpId="2" animBg="1"/>
      <p:bldP spid="881" grpId="3" animBg="1"/>
      <p:bldP spid="881" grpId="4" animBg="1"/>
      <p:bldP spid="881" grpId="5" animBg="1"/>
      <p:bldP spid="882" grpId="0" animBg="1"/>
      <p:bldP spid="882" grpId="1" animBg="1"/>
      <p:bldP spid="882" grpId="2" animBg="1"/>
      <p:bldP spid="882" grpId="3" animBg="1"/>
      <p:bldP spid="882" grpId="4" animBg="1"/>
      <p:bldP spid="882" grpId="5" animBg="1"/>
      <p:bldP spid="883" grpId="0" animBg="1"/>
      <p:bldP spid="883" grpId="1" animBg="1"/>
      <p:bldP spid="883" grpId="2" animBg="1"/>
      <p:bldP spid="883" grpId="3" animBg="1"/>
      <p:bldP spid="883" grpId="4" animBg="1"/>
      <p:bldP spid="883" grpId="5" animBg="1"/>
      <p:bldP spid="884" grpId="0" animBg="1"/>
      <p:bldP spid="884" grpId="1" animBg="1"/>
      <p:bldP spid="884" grpId="2" animBg="1"/>
      <p:bldP spid="884" grpId="3" animBg="1"/>
      <p:bldP spid="884" grpId="4" animBg="1"/>
      <p:bldP spid="884" grpId="5" animBg="1"/>
      <p:bldP spid="885" grpId="0" animBg="1"/>
      <p:bldP spid="885" grpId="1" animBg="1"/>
      <p:bldP spid="885" grpId="2" animBg="1"/>
      <p:bldP spid="885" grpId="3" animBg="1"/>
      <p:bldP spid="885" grpId="4" animBg="1"/>
      <p:bldP spid="885" grpId="5" animBg="1"/>
      <p:bldP spid="886" grpId="0" animBg="1"/>
      <p:bldP spid="886" grpId="1" animBg="1"/>
      <p:bldP spid="886" grpId="2" animBg="1"/>
      <p:bldP spid="886" grpId="3" animBg="1"/>
      <p:bldP spid="886" grpId="4" animBg="1"/>
      <p:bldP spid="886" grpId="5" animBg="1"/>
      <p:bldP spid="887" grpId="0" animBg="1"/>
      <p:bldP spid="887" grpId="1" animBg="1"/>
      <p:bldP spid="887" grpId="2" animBg="1"/>
      <p:bldP spid="887" grpId="3" animBg="1"/>
      <p:bldP spid="887" grpId="4" animBg="1"/>
      <p:bldP spid="887" grpId="5" animBg="1"/>
      <p:bldP spid="888" grpId="0" animBg="1"/>
      <p:bldP spid="888" grpId="1" animBg="1"/>
      <p:bldP spid="888" grpId="2" animBg="1"/>
      <p:bldP spid="888" grpId="3" animBg="1"/>
      <p:bldP spid="888" grpId="4" animBg="1"/>
      <p:bldP spid="888" grpId="5" animBg="1"/>
      <p:bldP spid="889" grpId="0" animBg="1"/>
      <p:bldP spid="889" grpId="1" animBg="1"/>
      <p:bldP spid="889" grpId="2" animBg="1"/>
      <p:bldP spid="889" grpId="3" animBg="1"/>
      <p:bldP spid="889" grpId="4" animBg="1"/>
      <p:bldP spid="889" grpId="5" animBg="1"/>
      <p:bldP spid="890" grpId="0" animBg="1"/>
      <p:bldP spid="890" grpId="1" animBg="1"/>
      <p:bldP spid="890" grpId="2" animBg="1"/>
      <p:bldP spid="890" grpId="3" animBg="1"/>
      <p:bldP spid="890" grpId="4" animBg="1"/>
      <p:bldP spid="890" grpId="5" animBg="1"/>
      <p:bldP spid="891" grpId="0" animBg="1"/>
      <p:bldP spid="891" grpId="1" animBg="1"/>
      <p:bldP spid="891" grpId="2" animBg="1"/>
      <p:bldP spid="891" grpId="3" animBg="1"/>
      <p:bldP spid="891" grpId="4" animBg="1"/>
      <p:bldP spid="891" grpId="5" animBg="1"/>
      <p:bldP spid="892" grpId="0" animBg="1"/>
      <p:bldP spid="892" grpId="1" animBg="1"/>
      <p:bldP spid="892" grpId="2" animBg="1"/>
      <p:bldP spid="892" grpId="3" animBg="1"/>
      <p:bldP spid="892" grpId="4" animBg="1"/>
      <p:bldP spid="892" grpId="5" animBg="1"/>
      <p:bldP spid="893" grpId="0" animBg="1"/>
      <p:bldP spid="893" grpId="1" animBg="1"/>
      <p:bldP spid="893" grpId="2" animBg="1"/>
      <p:bldP spid="893" grpId="3" animBg="1"/>
      <p:bldP spid="893" grpId="4" animBg="1"/>
      <p:bldP spid="893" grpId="5" animBg="1"/>
      <p:bldP spid="894" grpId="0" animBg="1"/>
      <p:bldP spid="894" grpId="1" animBg="1"/>
      <p:bldP spid="894" grpId="2" animBg="1"/>
      <p:bldP spid="894" grpId="3" animBg="1"/>
      <p:bldP spid="894" grpId="4" animBg="1"/>
      <p:bldP spid="894" grpId="5" animBg="1"/>
      <p:bldP spid="895" grpId="0" animBg="1"/>
      <p:bldP spid="895" grpId="1" animBg="1"/>
      <p:bldP spid="895" grpId="2" animBg="1"/>
      <p:bldP spid="895" grpId="3" animBg="1"/>
      <p:bldP spid="895" grpId="4" animBg="1"/>
      <p:bldP spid="895" grpId="5" animBg="1"/>
      <p:bldP spid="896" grpId="0" animBg="1"/>
      <p:bldP spid="896" grpId="1" animBg="1"/>
      <p:bldP spid="896" grpId="2" animBg="1"/>
      <p:bldP spid="896" grpId="3" animBg="1"/>
      <p:bldP spid="896" grpId="4" animBg="1"/>
      <p:bldP spid="896" grpId="5" animBg="1"/>
      <p:bldP spid="897" grpId="0" animBg="1"/>
      <p:bldP spid="897" grpId="1" animBg="1"/>
      <p:bldP spid="897" grpId="2" animBg="1"/>
      <p:bldP spid="897" grpId="3" animBg="1"/>
      <p:bldP spid="897" grpId="4" animBg="1"/>
      <p:bldP spid="897" grpId="5" animBg="1"/>
      <p:bldP spid="898" grpId="0" animBg="1"/>
      <p:bldP spid="898" grpId="1" animBg="1"/>
      <p:bldP spid="898" grpId="2" animBg="1"/>
      <p:bldP spid="898" grpId="3" animBg="1"/>
      <p:bldP spid="898" grpId="4" animBg="1"/>
      <p:bldP spid="898" grpId="5" animBg="1"/>
      <p:bldP spid="899" grpId="0" animBg="1"/>
      <p:bldP spid="899" grpId="1" animBg="1"/>
      <p:bldP spid="899" grpId="2" animBg="1"/>
      <p:bldP spid="899" grpId="3" animBg="1"/>
      <p:bldP spid="899" grpId="4" animBg="1"/>
      <p:bldP spid="899" grpId="5" animBg="1"/>
      <p:bldP spid="900" grpId="0" animBg="1"/>
      <p:bldP spid="900" grpId="1" animBg="1"/>
      <p:bldP spid="900" grpId="2" animBg="1"/>
      <p:bldP spid="900" grpId="3" animBg="1"/>
      <p:bldP spid="900" grpId="4" animBg="1"/>
      <p:bldP spid="900" grpId="5" animBg="1"/>
      <p:bldP spid="901" grpId="0" animBg="1"/>
      <p:bldP spid="901" grpId="1" animBg="1"/>
      <p:bldP spid="901" grpId="2" animBg="1"/>
      <p:bldP spid="901" grpId="3" animBg="1"/>
      <p:bldP spid="901" grpId="4" animBg="1"/>
      <p:bldP spid="901" grpId="5" animBg="1"/>
      <p:bldP spid="902" grpId="0" animBg="1"/>
      <p:bldP spid="902" grpId="1" animBg="1"/>
      <p:bldP spid="902" grpId="2" animBg="1"/>
      <p:bldP spid="902" grpId="3" animBg="1"/>
      <p:bldP spid="902" grpId="4" animBg="1"/>
      <p:bldP spid="902" grpId="5" animBg="1"/>
      <p:bldP spid="903" grpId="0" animBg="1"/>
      <p:bldP spid="903" grpId="1" animBg="1"/>
      <p:bldP spid="903" grpId="2" animBg="1"/>
      <p:bldP spid="903" grpId="3" animBg="1"/>
      <p:bldP spid="903" grpId="4" animBg="1"/>
      <p:bldP spid="903" grpId="5" animBg="1"/>
      <p:bldP spid="904" grpId="0" animBg="1"/>
      <p:bldP spid="904" grpId="1" animBg="1"/>
      <p:bldP spid="904" grpId="2" animBg="1"/>
      <p:bldP spid="904" grpId="3" animBg="1"/>
      <p:bldP spid="904" grpId="4" animBg="1"/>
      <p:bldP spid="904" grpId="5" animBg="1"/>
      <p:bldP spid="905" grpId="0" animBg="1"/>
      <p:bldP spid="905" grpId="1" animBg="1"/>
      <p:bldP spid="905" grpId="2" animBg="1"/>
      <p:bldP spid="905" grpId="3" animBg="1"/>
      <p:bldP spid="905" grpId="4" animBg="1"/>
      <p:bldP spid="905" grpId="5" animBg="1"/>
      <p:bldP spid="906" grpId="0" animBg="1"/>
      <p:bldP spid="906" grpId="1" animBg="1"/>
      <p:bldP spid="906" grpId="2" animBg="1"/>
      <p:bldP spid="906" grpId="3" animBg="1"/>
      <p:bldP spid="906" grpId="4" animBg="1"/>
      <p:bldP spid="906" grpId="5" animBg="1"/>
      <p:bldP spid="907" grpId="0" animBg="1"/>
      <p:bldP spid="907" grpId="1" animBg="1"/>
      <p:bldP spid="907" grpId="2" animBg="1"/>
      <p:bldP spid="907" grpId="3" animBg="1"/>
      <p:bldP spid="907" grpId="4" animBg="1"/>
      <p:bldP spid="907" grpId="5" animBg="1"/>
      <p:bldP spid="908" grpId="0" animBg="1"/>
      <p:bldP spid="908" grpId="1" animBg="1"/>
      <p:bldP spid="908" grpId="2" animBg="1"/>
      <p:bldP spid="908" grpId="3" animBg="1"/>
      <p:bldP spid="908" grpId="4" animBg="1"/>
      <p:bldP spid="908" grpId="5" animBg="1"/>
      <p:bldP spid="909" grpId="0" animBg="1"/>
      <p:bldP spid="909" grpId="1" animBg="1"/>
      <p:bldP spid="909" grpId="2" animBg="1"/>
      <p:bldP spid="909" grpId="3" animBg="1"/>
      <p:bldP spid="909" grpId="4" animBg="1"/>
      <p:bldP spid="909" grpId="5" animBg="1"/>
      <p:bldP spid="910" grpId="0" animBg="1"/>
      <p:bldP spid="910" grpId="1" animBg="1"/>
      <p:bldP spid="910" grpId="2" animBg="1"/>
      <p:bldP spid="910" grpId="3" animBg="1"/>
      <p:bldP spid="910" grpId="4" animBg="1"/>
      <p:bldP spid="910" grpId="5" animBg="1"/>
      <p:bldP spid="911" grpId="0" animBg="1"/>
      <p:bldP spid="911" grpId="1" animBg="1"/>
      <p:bldP spid="911" grpId="2" animBg="1"/>
      <p:bldP spid="911" grpId="3" animBg="1"/>
      <p:bldP spid="911" grpId="4" animBg="1"/>
      <p:bldP spid="911" grpId="5" animBg="1"/>
      <p:bldP spid="912" grpId="0" animBg="1"/>
      <p:bldP spid="912" grpId="1" animBg="1"/>
      <p:bldP spid="912" grpId="2" animBg="1"/>
      <p:bldP spid="912" grpId="3" animBg="1"/>
      <p:bldP spid="912" grpId="4" animBg="1"/>
      <p:bldP spid="912" grpId="5" animBg="1"/>
      <p:bldP spid="913" grpId="0" animBg="1"/>
      <p:bldP spid="913" grpId="1" animBg="1"/>
      <p:bldP spid="913" grpId="2" animBg="1"/>
      <p:bldP spid="913" grpId="3" animBg="1"/>
      <p:bldP spid="913" grpId="4" animBg="1"/>
      <p:bldP spid="913" grpId="5" animBg="1"/>
      <p:bldP spid="914" grpId="0" animBg="1"/>
      <p:bldP spid="914" grpId="1" animBg="1"/>
      <p:bldP spid="914" grpId="2" animBg="1"/>
      <p:bldP spid="914" grpId="3" animBg="1"/>
      <p:bldP spid="914" grpId="4" animBg="1"/>
      <p:bldP spid="914" grpId="5" animBg="1"/>
      <p:bldP spid="915" grpId="0" animBg="1"/>
      <p:bldP spid="915" grpId="1" animBg="1"/>
      <p:bldP spid="915" grpId="2" animBg="1"/>
      <p:bldP spid="915" grpId="3" animBg="1"/>
      <p:bldP spid="915" grpId="4" animBg="1"/>
      <p:bldP spid="915" grpId="5" animBg="1"/>
      <p:bldP spid="916" grpId="0" animBg="1"/>
      <p:bldP spid="916" grpId="1" animBg="1"/>
      <p:bldP spid="916" grpId="2" animBg="1"/>
      <p:bldP spid="916" grpId="3" animBg="1"/>
      <p:bldP spid="916" grpId="4" animBg="1"/>
      <p:bldP spid="916" grpId="5" animBg="1"/>
      <p:bldP spid="917" grpId="0" animBg="1"/>
      <p:bldP spid="917" grpId="1" animBg="1"/>
      <p:bldP spid="917" grpId="2" animBg="1"/>
      <p:bldP spid="917" grpId="3" animBg="1"/>
      <p:bldP spid="917" grpId="4" animBg="1"/>
      <p:bldP spid="917" grpId="5" animBg="1"/>
      <p:bldP spid="918" grpId="0" animBg="1"/>
      <p:bldP spid="918" grpId="1" animBg="1"/>
      <p:bldP spid="918" grpId="2" animBg="1"/>
      <p:bldP spid="918" grpId="3" animBg="1"/>
      <p:bldP spid="918" grpId="4" animBg="1"/>
      <p:bldP spid="918" grpId="5" animBg="1"/>
      <p:bldP spid="919" grpId="0" animBg="1"/>
      <p:bldP spid="919" grpId="1" animBg="1"/>
      <p:bldP spid="919" grpId="2" animBg="1"/>
      <p:bldP spid="919" grpId="3" animBg="1"/>
      <p:bldP spid="919" grpId="4" animBg="1"/>
      <p:bldP spid="919" grpId="5" animBg="1"/>
      <p:bldP spid="920" grpId="0" animBg="1"/>
      <p:bldP spid="920" grpId="1" animBg="1"/>
      <p:bldP spid="920" grpId="2" animBg="1"/>
      <p:bldP spid="920" grpId="3" animBg="1"/>
      <p:bldP spid="920" grpId="4" animBg="1"/>
      <p:bldP spid="920" grpId="5" animBg="1"/>
      <p:bldP spid="921" grpId="0" animBg="1"/>
      <p:bldP spid="921" grpId="1" animBg="1"/>
      <p:bldP spid="921" grpId="2" animBg="1"/>
      <p:bldP spid="921" grpId="3" animBg="1"/>
      <p:bldP spid="921" grpId="4" animBg="1"/>
      <p:bldP spid="921" grpId="5" animBg="1"/>
      <p:bldP spid="922" grpId="0" animBg="1"/>
      <p:bldP spid="922" grpId="1" animBg="1"/>
      <p:bldP spid="922" grpId="2" animBg="1"/>
      <p:bldP spid="922" grpId="3" animBg="1"/>
      <p:bldP spid="922" grpId="4" animBg="1"/>
      <p:bldP spid="922" grpId="5" animBg="1"/>
      <p:bldP spid="923" grpId="0" animBg="1"/>
      <p:bldP spid="923" grpId="1" animBg="1"/>
      <p:bldP spid="923" grpId="2" animBg="1"/>
      <p:bldP spid="923" grpId="3" animBg="1"/>
      <p:bldP spid="923" grpId="4" animBg="1"/>
      <p:bldP spid="923" grpId="5" animBg="1"/>
      <p:bldP spid="924" grpId="0" animBg="1"/>
      <p:bldP spid="924" grpId="1" animBg="1"/>
      <p:bldP spid="924" grpId="2" animBg="1"/>
      <p:bldP spid="924" grpId="3" animBg="1"/>
      <p:bldP spid="924" grpId="4" animBg="1"/>
      <p:bldP spid="924" grpId="5" animBg="1"/>
      <p:bldP spid="925" grpId="0" animBg="1"/>
      <p:bldP spid="925" grpId="1" animBg="1"/>
      <p:bldP spid="925" grpId="2" animBg="1"/>
      <p:bldP spid="925" grpId="3" animBg="1"/>
      <p:bldP spid="925" grpId="4" animBg="1"/>
      <p:bldP spid="925" grpId="5" animBg="1"/>
      <p:bldP spid="926" grpId="0" animBg="1"/>
      <p:bldP spid="926" grpId="1" animBg="1"/>
      <p:bldP spid="926" grpId="2" animBg="1"/>
      <p:bldP spid="926" grpId="3" animBg="1"/>
      <p:bldP spid="926" grpId="4" animBg="1"/>
      <p:bldP spid="926" grpId="5" animBg="1"/>
      <p:bldP spid="927" grpId="0" animBg="1"/>
      <p:bldP spid="927" grpId="1" animBg="1"/>
      <p:bldP spid="927" grpId="2" animBg="1"/>
      <p:bldP spid="927" grpId="3" animBg="1"/>
      <p:bldP spid="927" grpId="4" animBg="1"/>
      <p:bldP spid="927" grpId="5" animBg="1"/>
      <p:bldP spid="928" grpId="0" animBg="1"/>
      <p:bldP spid="928" grpId="1" animBg="1"/>
      <p:bldP spid="928" grpId="2" animBg="1"/>
      <p:bldP spid="928" grpId="3" animBg="1"/>
      <p:bldP spid="928" grpId="4" animBg="1"/>
      <p:bldP spid="928" grpId="5" animBg="1"/>
      <p:bldP spid="929" grpId="0" animBg="1"/>
      <p:bldP spid="929" grpId="1" animBg="1"/>
      <p:bldP spid="929" grpId="2" animBg="1"/>
      <p:bldP spid="929" grpId="3" animBg="1"/>
      <p:bldP spid="929" grpId="4" animBg="1"/>
      <p:bldP spid="929" grpId="5" animBg="1"/>
      <p:bldP spid="930" grpId="0" animBg="1"/>
      <p:bldP spid="930" grpId="1" animBg="1"/>
      <p:bldP spid="930" grpId="2" animBg="1"/>
      <p:bldP spid="930" grpId="3" animBg="1"/>
      <p:bldP spid="930" grpId="4" animBg="1"/>
      <p:bldP spid="930" grpId="5" animBg="1"/>
      <p:bldP spid="931" grpId="0" animBg="1"/>
      <p:bldP spid="931" grpId="1" animBg="1"/>
      <p:bldP spid="931" grpId="2" animBg="1"/>
      <p:bldP spid="931" grpId="3" animBg="1"/>
      <p:bldP spid="931" grpId="4" animBg="1"/>
      <p:bldP spid="931" grpId="5" animBg="1"/>
      <p:bldP spid="932" grpId="0" animBg="1"/>
      <p:bldP spid="932" grpId="1" animBg="1"/>
      <p:bldP spid="932" grpId="2" animBg="1"/>
      <p:bldP spid="932" grpId="3" animBg="1"/>
      <p:bldP spid="932" grpId="4" animBg="1"/>
      <p:bldP spid="932" grpId="5" animBg="1"/>
      <p:bldP spid="933" grpId="0" animBg="1"/>
      <p:bldP spid="933" grpId="1" animBg="1"/>
      <p:bldP spid="933" grpId="2" animBg="1"/>
      <p:bldP spid="933" grpId="3" animBg="1"/>
      <p:bldP spid="933" grpId="4" animBg="1"/>
      <p:bldP spid="933" grpId="5" animBg="1"/>
      <p:bldP spid="934" grpId="0" animBg="1"/>
      <p:bldP spid="934" grpId="1" animBg="1"/>
      <p:bldP spid="934" grpId="2" animBg="1"/>
      <p:bldP spid="934" grpId="3" animBg="1"/>
      <p:bldP spid="935" grpId="0" animBg="1"/>
      <p:bldP spid="935" grpId="1" animBg="1"/>
      <p:bldP spid="935" grpId="2" animBg="1"/>
      <p:bldP spid="935" grpId="3"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 Teams">
    <p:spTree>
      <p:nvGrpSpPr>
        <p:cNvPr id="1" name=""/>
        <p:cNvGrpSpPr/>
        <p:nvPr/>
      </p:nvGrpSpPr>
      <p:grpSpPr>
        <a:xfrm>
          <a:off x="0" y="0"/>
          <a:ext cx="0" cy="0"/>
          <a:chOff x="0" y="0"/>
          <a:chExt cx="0" cy="0"/>
        </a:xfrm>
      </p:grpSpPr>
      <p:pic>
        <p:nvPicPr>
          <p:cNvPr id="401" name="Bowser Laugh">
            <a:hlinkClick r:id="" action="ppaction://media"/>
          </p:cNvPr>
          <p:cNvPicPr>
            <a:picLocks noChangeAspect="1"/>
          </p:cNvPicPr>
          <p:nvPr userDrawn="1">
            <a:audioFile r:link="rId2"/>
            <p:extLst>
              <p:ext uri="{DAA4B4D4-6D71-4841-9C94-3DE7FCFB9230}">
                <p14:media xmlns:p14="http://schemas.microsoft.com/office/powerpoint/2010/main" r:embed="rId1"/>
              </p:ext>
            </p:extLst>
          </p:nvPr>
        </p:nvPicPr>
        <p:blipFill>
          <a:blip r:embed="rId7" cstate="print"/>
          <a:stretch>
            <a:fillRect/>
          </a:stretch>
        </p:blipFill>
        <p:spPr>
          <a:xfrm>
            <a:off x="12666125" y="5926342"/>
            <a:ext cx="609600" cy="609600"/>
          </a:xfrm>
          <a:prstGeom prst="rect">
            <a:avLst/>
          </a:prstGeom>
        </p:spPr>
      </p:pic>
      <p:pic>
        <p:nvPicPr>
          <p:cNvPr id="842" name="Picture 4"/>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5537082" y="373035"/>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43" name="Picture 5"/>
          <p:cNvPicPr>
            <a:picLocks noChangeAspect="1" noChangeArrowheads="1"/>
          </p:cNvPicPr>
          <p:nvPr userDrawn="1"/>
        </p:nvPicPr>
        <p:blipFill>
          <a:blip r:embed="rId9" cstate="print">
            <a:extLst>
              <a:ext uri="{28A0092B-C50C-407E-A947-70E740481C1C}">
                <a14:useLocalDpi xmlns:a14="http://schemas.microsoft.com/office/drawing/2010/main" val="0"/>
              </a:ext>
            </a:extLst>
          </a:blip>
          <a:stretch>
            <a:fillRect/>
          </a:stretch>
        </p:blipFill>
        <p:spPr bwMode="auto">
          <a:xfrm>
            <a:off x="3518764" y="3004962"/>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44" name="Picture 6"/>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7098230" y="3004962"/>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45"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tretch>
            <a:fillRect/>
          </a:stretch>
        </p:blipFill>
        <p:spPr bwMode="auto">
          <a:xfrm>
            <a:off x="2282418" y="370101"/>
            <a:ext cx="2472692"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46" name="Picture 845"/>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2799438" y="-25398"/>
            <a:ext cx="1087747" cy="854124"/>
          </a:xfrm>
          <a:prstGeom prst="rect">
            <a:avLst/>
          </a:prstGeom>
          <a:effectLst>
            <a:glow rad="63500">
              <a:schemeClr val="accent5">
                <a:satMod val="175000"/>
                <a:alpha val="20000"/>
              </a:schemeClr>
            </a:glow>
          </a:effectLst>
        </p:spPr>
      </p:pic>
      <p:pic>
        <p:nvPicPr>
          <p:cNvPr id="847" name="Picture 846"/>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2799438" y="-25398"/>
            <a:ext cx="1087747" cy="854124"/>
          </a:xfrm>
          <a:prstGeom prst="rect">
            <a:avLst/>
          </a:prstGeom>
        </p:spPr>
      </p:pic>
      <p:sp>
        <p:nvSpPr>
          <p:cNvPr id="850" name="0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851" name="01"/>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852" name="-00"/>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3" name="02"/>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854" name="-01"/>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5" name="03"/>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856" name="-02"/>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7" name="04"/>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858" name="-03"/>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9" name="05"/>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860" name="-04"/>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1" name="06"/>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862" name="-05"/>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3" name="07"/>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864" name="-06"/>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5" name="08"/>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866" name="-07"/>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7" name="09"/>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868" name="-08"/>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69" name="1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870" name="-09"/>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1" name="11"/>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872" name="-10"/>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3" name="12"/>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874" name="-11"/>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5" name="13"/>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876" name="-12"/>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7" name="14"/>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878" name="-13"/>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79" name="15"/>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880" name="-14"/>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1" name="16"/>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882" name="-15"/>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3" name="17"/>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884" name="-16"/>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5" name="18"/>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886" name="-17"/>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7" name="19"/>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888" name="-18"/>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89" name="2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890" name="-19"/>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1" name="21"/>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892" name="-20"/>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3" name="22"/>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894" name="-21"/>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5" name="23"/>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896" name="-22"/>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7" name="24"/>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898" name="-23"/>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99" name="25"/>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900" name="-24"/>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1" name="26"/>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902" name="-25"/>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3" name="27"/>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904" name="-26"/>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5" name="28"/>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906" name="-27"/>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7" name="29"/>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908" name="-28"/>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09" name="3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910" name="-29"/>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1" name="31"/>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912" name="-30"/>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3" name="32"/>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914" name="-31"/>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5" name="33"/>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916" name="-32"/>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7" name="34"/>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918" name="-33"/>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19" name="35"/>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920" name="-34"/>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1" name="36"/>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922" name="-35"/>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3" name="37"/>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924" name="-36"/>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5" name="38"/>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926" name="-37"/>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7" name="39"/>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928" name="-38"/>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29" name="4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930" name="-39"/>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1" name="41"/>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932" name="-40"/>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3" name="42"/>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934" name="-41"/>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5" name="43"/>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936" name="-42"/>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7" name="44"/>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938" name="-43"/>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39" name="45"/>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940" name="-44"/>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1" name="46"/>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942" name="-45"/>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3" name="47"/>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944" name="-46"/>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5" name="48"/>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946" name="-47"/>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7" name="49"/>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948" name="-48"/>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49" name="50"/>
          <p:cNvSpPr/>
          <p:nvPr userDrawn="1"/>
        </p:nvSpPr>
        <p:spPr>
          <a:xfrm>
            <a:off x="3457748"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950" name="-49"/>
          <p:cNvSpPr/>
          <p:nvPr userDrawn="1"/>
        </p:nvSpPr>
        <p:spPr>
          <a:xfrm>
            <a:off x="3457748"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1" name="0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952" name="01"/>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953" name="-00"/>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4" name="02"/>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955" name="-01"/>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6" name="03"/>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957" name="-02"/>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58" name="04"/>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959" name="-03"/>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0" name="05"/>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961" name="-04"/>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2" name="06"/>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963" name="-05"/>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4" name="07"/>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965" name="-06"/>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6" name="08"/>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967" name="-07"/>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68" name="09"/>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969" name="-08"/>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0" name="1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971" name="-09"/>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2" name="11"/>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973" name="-10"/>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4" name="12"/>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975" name="-11"/>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6" name="13"/>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977" name="-12"/>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78" name="14"/>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979" name="-13"/>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0" name="15"/>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981" name="-14"/>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2" name="16"/>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983" name="-15"/>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4" name="17"/>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985" name="-16"/>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6" name="18"/>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987" name="-17"/>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88" name="19"/>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989" name="-18"/>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0" name="2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991" name="-19"/>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2" name="21"/>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993" name="-20"/>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4" name="22"/>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995" name="-21"/>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6" name="23"/>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997" name="-22"/>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998" name="24"/>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999" name="-23"/>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0" name="25"/>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1001" name="-24"/>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2" name="26"/>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1003" name="-25"/>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4" name="27"/>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1005" name="-26"/>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6" name="28"/>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1007" name="-27"/>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08" name="29"/>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1009" name="-28"/>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0" name="3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1011" name="-29"/>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2" name="31"/>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1013" name="-30"/>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4" name="32"/>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1015" name="-31"/>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6" name="33"/>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1017" name="-32"/>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18" name="34"/>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1019" name="-33"/>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0" name="35"/>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1021" name="-34"/>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2" name="36"/>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1023" name="-35"/>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4" name="37"/>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1025" name="-36"/>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6" name="38"/>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1027" name="-37"/>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28" name="39"/>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1029" name="-38"/>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0" name="4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1031" name="-39"/>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2" name="41"/>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1033" name="-40"/>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4" name="42"/>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1035" name="-41"/>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6" name="43"/>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1037" name="-42"/>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38" name="44"/>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1039" name="-43"/>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0" name="45"/>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1041" name="-44"/>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2" name="46"/>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1043" name="-45"/>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4" name="47"/>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1045" name="-46"/>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6" name="48"/>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1047" name="-47"/>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48" name="49"/>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1049" name="-48"/>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50" name="50"/>
          <p:cNvSpPr/>
          <p:nvPr userDrawn="1"/>
        </p:nvSpPr>
        <p:spPr>
          <a:xfrm>
            <a:off x="6667274" y="75936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1051" name="-49"/>
          <p:cNvSpPr/>
          <p:nvPr userDrawn="1"/>
        </p:nvSpPr>
        <p:spPr>
          <a:xfrm>
            <a:off x="6667274" y="147936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52" name="0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1053" name="01"/>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1054" name="-00"/>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55" name="02"/>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1056" name="-01"/>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57" name="03"/>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1058" name="-02"/>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59" name="04"/>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1060" name="-03"/>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61" name="05"/>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1062" name="-04"/>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63" name="06"/>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1064" name="-05"/>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65" name="07"/>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1066" name="-06"/>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67" name="08"/>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1068" name="-07"/>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69" name="09"/>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1070" name="-08"/>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71" name="1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1072" name="-09"/>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73" name="11"/>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1074" name="-10"/>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75" name="12"/>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1076" name="-11"/>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77" name="13"/>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1078" name="-12"/>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79" name="14"/>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1080" name="-13"/>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81" name="15"/>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1082" name="-14"/>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83" name="16"/>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1084" name="-15"/>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85" name="17"/>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1086" name="-16"/>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87" name="18"/>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1088" name="-17"/>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89" name="19"/>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1090" name="-18"/>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91" name="2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1092" name="-19"/>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93" name="21"/>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1094" name="-20"/>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95" name="22"/>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1096" name="-21"/>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97" name="23"/>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1098" name="-22"/>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099" name="24"/>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1100" name="-23"/>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01" name="25"/>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1102" name="-24"/>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03" name="26"/>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1104" name="-25"/>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05" name="27"/>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1106" name="-26"/>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07" name="28"/>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1108" name="-27"/>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09" name="29"/>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1110" name="-28"/>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11" name="3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1112" name="-29"/>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13" name="31"/>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1114" name="-30"/>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15" name="32"/>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1116" name="-31"/>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17" name="33"/>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1118" name="-32"/>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19" name="34"/>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1120" name="-33"/>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21" name="35"/>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1122" name="-34"/>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23" name="36"/>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1124" name="-35"/>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25" name="37"/>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1126" name="-36"/>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27" name="38"/>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1128" name="-37"/>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29" name="39"/>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1130" name="-38"/>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31" name="4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1132" name="-39"/>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33" name="41"/>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1134" name="-40"/>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35" name="42"/>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1136" name="-41"/>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37" name="43"/>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1138" name="-42"/>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39" name="44"/>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1140" name="-43"/>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41" name="45"/>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1142" name="-44"/>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43" name="46"/>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1144" name="-45"/>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45" name="47"/>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1146" name="-46"/>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47" name="48"/>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1148" name="-47"/>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49" name="49"/>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1150" name="-48"/>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51" name="50"/>
          <p:cNvSpPr/>
          <p:nvPr userDrawn="1"/>
        </p:nvSpPr>
        <p:spPr>
          <a:xfrm>
            <a:off x="4665891" y="3391291"/>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1152" name="-49"/>
          <p:cNvSpPr/>
          <p:nvPr userDrawn="1"/>
        </p:nvSpPr>
        <p:spPr>
          <a:xfrm>
            <a:off x="4665891" y="4111291"/>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53" name="0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1154" name="01"/>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1155" name="-00"/>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56" name="02"/>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1157" name="-01"/>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58" name="03"/>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1159" name="-02"/>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60" name="04"/>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1161" name="-03"/>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62" name="05"/>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1163" name="-04"/>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64" name="06"/>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1165" name="-05"/>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66" name="07"/>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1167" name="-06"/>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68" name="08"/>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1169" name="-07"/>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70" name="09"/>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1171" name="-08"/>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72" name="1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1173" name="-09"/>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74" name="11"/>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1175" name="-10"/>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76" name="12"/>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1177" name="-11"/>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78" name="13"/>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1179" name="-12"/>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80" name="14"/>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1181" name="-13"/>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82" name="15"/>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1183" name="-14"/>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84" name="16"/>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1185" name="-15"/>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86" name="17"/>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1187" name="-16"/>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88" name="18"/>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1189" name="-17"/>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90" name="19"/>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1191" name="-18"/>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92" name="2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1193" name="-19"/>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94" name="21"/>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1195" name="-20"/>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96" name="22"/>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1197" name="-21"/>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198" name="23"/>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1199" name="-22"/>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00" name="24"/>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1201" name="-23"/>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02" name="25"/>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1203" name="-24"/>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04" name="26"/>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1205" name="-25"/>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06" name="27"/>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1207" name="-26"/>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08" name="28"/>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1209" name="-27"/>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10" name="29"/>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1211" name="-28"/>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12" name="3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1213" name="-29"/>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14" name="31"/>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1215" name="-30"/>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16" name="32"/>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1217" name="-31"/>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18" name="33"/>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1219" name="-32"/>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20" name="34"/>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1221" name="-33"/>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22" name="35"/>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1223" name="-34"/>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24" name="36"/>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1225" name="-35"/>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26" name="37"/>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1227" name="-36"/>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28" name="38"/>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1229" name="-37"/>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30" name="39"/>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1231" name="-38"/>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32" name="4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1233" name="-39"/>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34" name="41"/>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1235" name="-40"/>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36" name="42"/>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1237" name="-41"/>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38" name="43"/>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1239" name="-42"/>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40" name="44"/>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1241" name="-43"/>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42" name="45"/>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1243" name="-44"/>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44" name="46"/>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1245" name="-45"/>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46" name="47"/>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1247" name="-46"/>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48" name="48"/>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1249" name="-47"/>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50" name="49"/>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1251" name="-48"/>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1252" name="50"/>
          <p:cNvSpPr/>
          <p:nvPr userDrawn="1"/>
        </p:nvSpPr>
        <p:spPr>
          <a:xfrm>
            <a:off x="8273559" y="3413944"/>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1253" name="-49"/>
          <p:cNvSpPr/>
          <p:nvPr userDrawn="1"/>
        </p:nvSpPr>
        <p:spPr>
          <a:xfrm>
            <a:off x="8273559" y="4133944"/>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pic>
        <p:nvPicPr>
          <p:cNvPr id="1254" name="Lose all points"/>
          <p:cNvPicPr>
            <a:picLocks noChangeAspect="1" noChangeArrowheads="1"/>
          </p:cNvPicPr>
          <p:nvPr userDrawn="1"/>
        </p:nvPicPr>
        <p:blipFill>
          <a:blip r:embed="rId14">
            <a:extLst>
              <a:ext uri="{28A0092B-C50C-407E-A947-70E740481C1C}">
                <a14:useLocalDpi xmlns:a14="http://schemas.microsoft.com/office/drawing/2010/main" val="0"/>
              </a:ext>
            </a:extLst>
          </a:blip>
          <a:stretch>
            <a:fillRect/>
          </a:stretch>
        </p:blipFill>
        <p:spPr bwMode="auto">
          <a:xfrm>
            <a:off x="11199796" y="5143500"/>
            <a:ext cx="89535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55" name="Picture 1254"/>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7615249" y="2527311"/>
            <a:ext cx="1087747" cy="854124"/>
          </a:xfrm>
          <a:prstGeom prst="rect">
            <a:avLst/>
          </a:prstGeom>
          <a:effectLst>
            <a:glow rad="63500">
              <a:schemeClr val="accent5">
                <a:satMod val="175000"/>
                <a:alpha val="20000"/>
              </a:schemeClr>
            </a:glow>
          </a:effectLst>
        </p:spPr>
      </p:pic>
      <p:pic>
        <p:nvPicPr>
          <p:cNvPr id="1256" name="Picture 1255"/>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7615249" y="2527311"/>
            <a:ext cx="1087747" cy="854124"/>
          </a:xfrm>
          <a:prstGeom prst="rect">
            <a:avLst/>
          </a:prstGeom>
        </p:spPr>
      </p:pic>
      <p:pic>
        <p:nvPicPr>
          <p:cNvPr id="1259" name="Picture 1258"/>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6079399" y="-25398"/>
            <a:ext cx="1087747" cy="854124"/>
          </a:xfrm>
          <a:prstGeom prst="rect">
            <a:avLst/>
          </a:prstGeom>
          <a:effectLst>
            <a:glow rad="63500">
              <a:schemeClr val="accent5">
                <a:satMod val="175000"/>
                <a:alpha val="20000"/>
              </a:schemeClr>
            </a:glow>
          </a:effectLst>
        </p:spPr>
      </p:pic>
      <p:pic>
        <p:nvPicPr>
          <p:cNvPr id="1260" name="Picture 1259"/>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6079399" y="-25398"/>
            <a:ext cx="1087747" cy="854124"/>
          </a:xfrm>
          <a:prstGeom prst="rect">
            <a:avLst/>
          </a:prstGeom>
        </p:spPr>
      </p:pic>
      <p:pic>
        <p:nvPicPr>
          <p:cNvPr id="1263" name="Picture 1262"/>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4061081" y="2606529"/>
            <a:ext cx="1087747" cy="854124"/>
          </a:xfrm>
          <a:prstGeom prst="rect">
            <a:avLst/>
          </a:prstGeom>
          <a:effectLst>
            <a:glow rad="63500">
              <a:schemeClr val="accent5">
                <a:satMod val="175000"/>
                <a:alpha val="20000"/>
              </a:schemeClr>
            </a:glow>
          </a:effectLst>
        </p:spPr>
      </p:pic>
      <p:pic>
        <p:nvPicPr>
          <p:cNvPr id="1264" name="Picture 1263"/>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4061081" y="2606529"/>
            <a:ext cx="1087747" cy="854124"/>
          </a:xfrm>
          <a:prstGeom prst="rect">
            <a:avLst/>
          </a:prstGeom>
        </p:spPr>
      </p:pic>
      <p:pic>
        <p:nvPicPr>
          <p:cNvPr id="848" name="Picture 847"/>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2256408" y="1106245"/>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849" name="Picture 848"/>
          <p:cNvPicPr>
            <a:picLocks noChangeAspect="1"/>
          </p:cNvPicPr>
          <p:nvPr userDrawn="1"/>
        </p:nvPicPr>
        <p:blipFill>
          <a:blip r:embed="rId15"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2256408" y="1106245"/>
            <a:ext cx="969144" cy="991302"/>
          </a:xfrm>
          <a:prstGeom prst="rect">
            <a:avLst/>
          </a:prstGeom>
          <a:effectLst/>
          <a:scene3d>
            <a:camera prst="isometricLeftDown">
              <a:rot lat="1200000" lon="2310000" rev="0"/>
            </a:camera>
            <a:lightRig rig="threePt" dir="t"/>
          </a:scene3d>
        </p:spPr>
      </p:pic>
      <p:pic>
        <p:nvPicPr>
          <p:cNvPr id="1257" name="Picture 1256"/>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7072219" y="3658954"/>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258" name="Picture 1257"/>
          <p:cNvPicPr>
            <a:picLocks noChangeAspect="1"/>
          </p:cNvPicPr>
          <p:nvPr userDrawn="1"/>
        </p:nvPicPr>
        <p:blipFill>
          <a:blip r:embed="rId15"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7072219" y="3658954"/>
            <a:ext cx="969144" cy="991302"/>
          </a:xfrm>
          <a:prstGeom prst="rect">
            <a:avLst/>
          </a:prstGeom>
          <a:effectLst/>
          <a:scene3d>
            <a:camera prst="isometricLeftDown">
              <a:rot lat="1200000" lon="2310000" rev="0"/>
            </a:camera>
            <a:lightRig rig="threePt" dir="t"/>
          </a:scene3d>
        </p:spPr>
      </p:pic>
      <p:pic>
        <p:nvPicPr>
          <p:cNvPr id="1261" name="Picture 1260"/>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5536369" y="1106245"/>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262" name="Picture 1261"/>
          <p:cNvPicPr>
            <a:picLocks noChangeAspect="1"/>
          </p:cNvPicPr>
          <p:nvPr userDrawn="1"/>
        </p:nvPicPr>
        <p:blipFill>
          <a:blip r:embed="rId15"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5536369" y="1106245"/>
            <a:ext cx="969144" cy="991302"/>
          </a:xfrm>
          <a:prstGeom prst="rect">
            <a:avLst/>
          </a:prstGeom>
          <a:effectLst/>
          <a:scene3d>
            <a:camera prst="isometricLeftDown">
              <a:rot lat="1200000" lon="2310000" rev="0"/>
            </a:camera>
            <a:lightRig rig="threePt" dir="t"/>
          </a:scene3d>
        </p:spPr>
      </p:pic>
      <p:pic>
        <p:nvPicPr>
          <p:cNvPr id="1265" name="Picture 1264"/>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3518051" y="3738172"/>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1266" name="Picture 1265"/>
          <p:cNvPicPr>
            <a:picLocks noChangeAspect="1"/>
          </p:cNvPicPr>
          <p:nvPr userDrawn="1"/>
        </p:nvPicPr>
        <p:blipFill>
          <a:blip r:embed="rId15"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3518051" y="3738172"/>
            <a:ext cx="969144" cy="991302"/>
          </a:xfrm>
          <a:prstGeom prst="rect">
            <a:avLst/>
          </a:prstGeom>
          <a:effectLst/>
          <a:scene3d>
            <a:camera prst="isometricLeftDown">
              <a:rot lat="1200000" lon="2310000" rev="0"/>
            </a:camera>
            <a:lightRig rig="threePt" dir="t"/>
          </a:scene3d>
        </p:spPr>
      </p:pic>
    </p:spTree>
    <p:extLst>
      <p:ext uri="{BB962C8B-B14F-4D97-AF65-F5344CB8AC3E}">
        <p14:creationId xmlns:p14="http://schemas.microsoft.com/office/powerpoint/2010/main" val="675282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401"/>
                </p:tgtEl>
              </p:cMediaNode>
            </p:audio>
            <p:seq concurrent="1" nextAc="seek">
              <p:cTn id="3" restart="whenNotActive" fill="hold" evtFilter="cancelBubble" nodeType="interactiveSeq">
                <p:stCondLst>
                  <p:cond evt="onClick" delay="0">
                    <p:tgtEl>
                      <p:spTgt spid="847"/>
                    </p:tgtEl>
                  </p:cond>
                </p:stCondLst>
                <p:endSync evt="end" delay="0">
                  <p:rtn val="all"/>
                </p:endSync>
                <p:childTnLst>
                  <p:par>
                    <p:cTn id="4" fill="hold">
                      <p:stCondLst>
                        <p:cond delay="0"/>
                      </p:stCondLst>
                      <p:childTnLst>
                        <p:par>
                          <p:cTn id="5" fill="hold">
                            <p:stCondLst>
                              <p:cond delay="0"/>
                            </p:stCondLst>
                            <p:childTnLst>
                              <p:par>
                                <p:cTn id="6" presetID="1" presetClass="entr" presetSubtype="0" fill="hold" nodeType="withEffect">
                                  <p:stCondLst>
                                    <p:cond delay="0"/>
                                  </p:stCondLst>
                                  <p:childTnLst>
                                    <p:set>
                                      <p:cBhvr>
                                        <p:cTn id="7" dur="1" fill="hold">
                                          <p:stCondLst>
                                            <p:cond delay="0"/>
                                          </p:stCondLst>
                                        </p:cTn>
                                        <p:tgtEl>
                                          <p:spTgt spid="846"/>
                                        </p:tgtEl>
                                        <p:attrNameLst>
                                          <p:attrName>style.visibility</p:attrName>
                                        </p:attrNameLst>
                                      </p:cBhvr>
                                      <p:to>
                                        <p:strVal val="visible"/>
                                      </p:to>
                                    </p:set>
                                  </p:childTnLst>
                                  <p:subTnLst>
                                    <p:audio>
                                      <p:cMediaNode>
                                        <p:cTn display="0" masterRel="sameClick">
                                          <p:stCondLst>
                                            <p:cond evt="begin" delay="0">
                                              <p:tn val="6"/>
                                            </p:cond>
                                          </p:stCondLst>
                                          <p:endCondLst>
                                            <p:cond evt="onStopAudio" delay="0">
                                              <p:tgtEl>
                                                <p:sldTgt/>
                                              </p:tgtEl>
                                            </p:cond>
                                          </p:endCondLst>
                                        </p:cTn>
                                        <p:tgtEl>
                                          <p:sndTgt r:embed="rId3" name="smw_kick.wav"/>
                                        </p:tgtEl>
                                      </p:cMediaNode>
                                    </p:audio>
                                  </p:subTnLst>
                                </p:cTn>
                              </p:par>
                              <p:par>
                                <p:cTn id="8" presetID="26" presetClass="emph" presetSubtype="0" fill="hold" nodeType="withEffect">
                                  <p:stCondLst>
                                    <p:cond delay="0"/>
                                  </p:stCondLst>
                                  <p:childTnLst>
                                    <p:animEffect transition="out" filter="fade">
                                      <p:cBhvr>
                                        <p:cTn id="9" dur="250" tmFilter="0, 0; .2, .5; .8, .5; 1, 0"/>
                                        <p:tgtEl>
                                          <p:spTgt spid="846"/>
                                        </p:tgtEl>
                                      </p:cBhvr>
                                    </p:animEffect>
                                    <p:animScale>
                                      <p:cBhvr>
                                        <p:cTn id="10" dur="125" autoRev="1" fill="hold"/>
                                        <p:tgtEl>
                                          <p:spTgt spid="846"/>
                                        </p:tgtEl>
                                      </p:cBhvr>
                                      <p:by x="105000" y="105000"/>
                                    </p:animScale>
                                  </p:childTnLst>
                                </p:cTn>
                              </p:par>
                              <p:par>
                                <p:cTn id="11" presetID="1" presetClass="exit" presetSubtype="0" fill="hold" nodeType="withEffect">
                                  <p:stCondLst>
                                    <p:cond delay="0"/>
                                  </p:stCondLst>
                                  <p:childTnLst>
                                    <p:set>
                                      <p:cBhvr>
                                        <p:cTn id="12" dur="1" fill="hold">
                                          <p:stCondLst>
                                            <p:cond delay="0"/>
                                          </p:stCondLst>
                                        </p:cTn>
                                        <p:tgtEl>
                                          <p:spTgt spid="847"/>
                                        </p:tgtEl>
                                        <p:attrNameLst>
                                          <p:attrName>style.visibility</p:attrName>
                                        </p:attrNameLst>
                                      </p:cBhvr>
                                      <p:to>
                                        <p:strVal val="hidden"/>
                                      </p:to>
                                    </p:set>
                                  </p:childTnLst>
                                </p:cTn>
                              </p:par>
                            </p:childTnLst>
                          </p:cTn>
                        </p:par>
                      </p:childTnLst>
                    </p:cTn>
                  </p:par>
                </p:childTnLst>
              </p:cTn>
              <p:nextCondLst>
                <p:cond evt="onClick" delay="0">
                  <p:tgtEl>
                    <p:spTgt spid="847"/>
                  </p:tgtEl>
                </p:cond>
              </p:nextCondLst>
            </p:seq>
            <p:seq concurrent="1" nextAc="seek">
              <p:cTn id="13" restart="whenNotActive" fill="hold" evtFilter="cancelBubble" nodeType="interactiveSeq">
                <p:stCondLst>
                  <p:cond evt="onClick" delay="0">
                    <p:tgtEl>
                      <p:spTgt spid="846"/>
                    </p:tgtEl>
                  </p:cond>
                </p:stCondLst>
                <p:endSync evt="end" delay="0">
                  <p:rtn val="all"/>
                </p:endSync>
                <p:childTnLst>
                  <p:par>
                    <p:cTn id="14" fill="hold">
                      <p:stCondLst>
                        <p:cond delay="0"/>
                      </p:stCondLst>
                      <p:childTnLst>
                        <p:par>
                          <p:cTn id="15" fill="hold">
                            <p:stCondLst>
                              <p:cond delay="0"/>
                            </p:stCondLst>
                            <p:childTnLst>
                              <p:par>
                                <p:cTn id="16" presetID="1" presetClass="exit" presetSubtype="0" fill="hold" nodeType="withEffect">
                                  <p:stCondLst>
                                    <p:cond delay="0"/>
                                  </p:stCondLst>
                                  <p:childTnLst>
                                    <p:set>
                                      <p:cBhvr>
                                        <p:cTn id="17" dur="1" fill="hold">
                                          <p:stCondLst>
                                            <p:cond delay="0"/>
                                          </p:stCondLst>
                                        </p:cTn>
                                        <p:tgtEl>
                                          <p:spTgt spid="846"/>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847"/>
                                        </p:tgtEl>
                                        <p:attrNameLst>
                                          <p:attrName>style.visibility</p:attrName>
                                        </p:attrNameLst>
                                      </p:cBhvr>
                                      <p:to>
                                        <p:strVal val="visible"/>
                                      </p:to>
                                    </p:set>
                                  </p:childTnLst>
                                </p:cTn>
                              </p:par>
                            </p:childTnLst>
                          </p:cTn>
                        </p:par>
                      </p:childTnLst>
                    </p:cTn>
                  </p:par>
                </p:childTnLst>
              </p:cTn>
              <p:nextCondLst>
                <p:cond evt="onClick" delay="0">
                  <p:tgtEl>
                    <p:spTgt spid="846"/>
                  </p:tgtEl>
                </p:cond>
              </p:nextCondLst>
            </p:seq>
            <p:seq concurrent="1" nextAc="seek">
              <p:cTn id="20" restart="whenNotActive" fill="hold" evtFilter="cancelBubble" nodeType="interactiveSeq">
                <p:stCondLst>
                  <p:cond evt="onClick" delay="0">
                    <p:tgtEl>
                      <p:spTgt spid="849"/>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nodeType="withEffect">
                                  <p:stCondLst>
                                    <p:cond delay="0"/>
                                  </p:stCondLst>
                                  <p:childTnLst>
                                    <p:set>
                                      <p:cBhvr>
                                        <p:cTn id="24" dur="1" fill="hold">
                                          <p:stCondLst>
                                            <p:cond delay="0"/>
                                          </p:stCondLst>
                                        </p:cTn>
                                        <p:tgtEl>
                                          <p:spTgt spid="848"/>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Pill_start.wav"/>
                                        </p:tgtEl>
                                      </p:cMediaNode>
                                    </p:audio>
                                  </p:subTnLst>
                                </p:cTn>
                              </p:par>
                              <p:par>
                                <p:cTn id="25" presetID="26" presetClass="emph" presetSubtype="0" fill="hold" nodeType="withEffect">
                                  <p:stCondLst>
                                    <p:cond delay="0"/>
                                  </p:stCondLst>
                                  <p:childTnLst>
                                    <p:animEffect transition="out" filter="fade">
                                      <p:cBhvr>
                                        <p:cTn id="26" dur="250" tmFilter="0, 0; .2, .5; .8, .5; 1, 0"/>
                                        <p:tgtEl>
                                          <p:spTgt spid="848"/>
                                        </p:tgtEl>
                                      </p:cBhvr>
                                    </p:animEffect>
                                    <p:animScale>
                                      <p:cBhvr>
                                        <p:cTn id="27" dur="125" autoRev="1" fill="hold"/>
                                        <p:tgtEl>
                                          <p:spTgt spid="848"/>
                                        </p:tgtEl>
                                      </p:cBhvr>
                                      <p:by x="105000" y="105000"/>
                                    </p:animScale>
                                  </p:childTnLst>
                                </p:cTn>
                              </p:par>
                              <p:par>
                                <p:cTn id="28" presetID="1" presetClass="exit" presetSubtype="0" fill="hold" nodeType="withEffect">
                                  <p:stCondLst>
                                    <p:cond delay="0"/>
                                  </p:stCondLst>
                                  <p:childTnLst>
                                    <p:set>
                                      <p:cBhvr>
                                        <p:cTn id="29" dur="1" fill="hold">
                                          <p:stCondLst>
                                            <p:cond delay="0"/>
                                          </p:stCondLst>
                                        </p:cTn>
                                        <p:tgtEl>
                                          <p:spTgt spid="849"/>
                                        </p:tgtEl>
                                        <p:attrNameLst>
                                          <p:attrName>style.visibility</p:attrName>
                                        </p:attrNameLst>
                                      </p:cBhvr>
                                      <p:to>
                                        <p:strVal val="hidden"/>
                                      </p:to>
                                    </p:set>
                                  </p:childTnLst>
                                </p:cTn>
                              </p:par>
                            </p:childTnLst>
                          </p:cTn>
                        </p:par>
                      </p:childTnLst>
                    </p:cTn>
                  </p:par>
                </p:childTnLst>
              </p:cTn>
              <p:nextCondLst>
                <p:cond evt="onClick" delay="0">
                  <p:tgtEl>
                    <p:spTgt spid="849"/>
                  </p:tgtEl>
                </p:cond>
              </p:nextCondLst>
            </p:seq>
            <p:seq concurrent="1" nextAc="seek">
              <p:cTn id="30" restart="whenNotActive" fill="hold" evtFilter="cancelBubble" nodeType="interactiveSeq">
                <p:stCondLst>
                  <p:cond evt="onClick" delay="0">
                    <p:tgtEl>
                      <p:spTgt spid="848"/>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withEffect">
                                  <p:stCondLst>
                                    <p:cond delay="0"/>
                                  </p:stCondLst>
                                  <p:childTnLst>
                                    <p:set>
                                      <p:cBhvr>
                                        <p:cTn id="34" dur="1" fill="hold">
                                          <p:stCondLst>
                                            <p:cond delay="0"/>
                                          </p:stCondLst>
                                        </p:cTn>
                                        <p:tgtEl>
                                          <p:spTgt spid="848"/>
                                        </p:tgtEl>
                                        <p:attrNameLst>
                                          <p:attrName>style.visibility</p:attrName>
                                        </p:attrNameLst>
                                      </p:cBhvr>
                                      <p:to>
                                        <p:strVal val="hidden"/>
                                      </p:to>
                                    </p:set>
                                  </p:childTnLst>
                                  <p:subTnLst>
                                    <p:audio>
                                      <p:cMediaNode>
                                        <p:cTn display="0" masterRel="sameClick">
                                          <p:stCondLst>
                                            <p:cond evt="begin" delay="0">
                                              <p:tn val="33"/>
                                            </p:cond>
                                          </p:stCondLst>
                                          <p:endCondLst>
                                            <p:cond evt="onStopAudio" delay="0">
                                              <p:tgtEl>
                                                <p:sldTgt/>
                                              </p:tgtEl>
                                            </p:cond>
                                          </p:endCondLst>
                                        </p:cTn>
                                        <p:tgtEl>
                                          <p:sndTgt r:embed="rId5" name="Pill_stop.wav"/>
                                        </p:tgtEl>
                                      </p:cMediaNode>
                                    </p:audio>
                                  </p:subTnLst>
                                </p:cTn>
                              </p:par>
                              <p:par>
                                <p:cTn id="35" presetID="1" presetClass="entr" presetSubtype="0" fill="hold" nodeType="withEffect">
                                  <p:stCondLst>
                                    <p:cond delay="0"/>
                                  </p:stCondLst>
                                  <p:childTnLst>
                                    <p:set>
                                      <p:cBhvr>
                                        <p:cTn id="36" dur="1" fill="hold">
                                          <p:stCondLst>
                                            <p:cond delay="0"/>
                                          </p:stCondLst>
                                        </p:cTn>
                                        <p:tgtEl>
                                          <p:spTgt spid="849"/>
                                        </p:tgtEl>
                                        <p:attrNameLst>
                                          <p:attrName>style.visibility</p:attrName>
                                        </p:attrNameLst>
                                      </p:cBhvr>
                                      <p:to>
                                        <p:strVal val="visible"/>
                                      </p:to>
                                    </p:set>
                                  </p:childTnLst>
                                </p:cTn>
                              </p:par>
                            </p:childTnLst>
                          </p:cTn>
                        </p:par>
                      </p:childTnLst>
                    </p:cTn>
                  </p:par>
                </p:childTnLst>
              </p:cTn>
              <p:nextCondLst>
                <p:cond evt="onClick" delay="0">
                  <p:tgtEl>
                    <p:spTgt spid="848"/>
                  </p:tgtEl>
                </p:cond>
              </p:nextCondLst>
            </p:seq>
            <p:seq concurrent="1" nextAc="seek">
              <p:cTn id="37" restart="whenNotActive" fill="hold" evtFilter="cancelBubble" nodeType="interactiveSeq">
                <p:stCondLst>
                  <p:cond evt="onClick" delay="0">
                    <p:tgtEl>
                      <p:spTgt spid="951"/>
                    </p:tgtEl>
                  </p:cond>
                </p:stCondLst>
                <p:endSync evt="end" delay="0">
                  <p:rtn val="all"/>
                </p:endSync>
                <p:childTnLst>
                  <p:par>
                    <p:cTn id="38" fill="hold">
                      <p:stCondLst>
                        <p:cond delay="0"/>
                      </p:stCondLst>
                      <p:childTnLst>
                        <p:par>
                          <p:cTn id="39" fill="hold">
                            <p:stCondLst>
                              <p:cond delay="0"/>
                            </p:stCondLst>
                            <p:childTnLst>
                              <p:par>
                                <p:cTn id="40" presetID="1" presetClass="exit" presetSubtype="0" fill="hold" grpId="0" nodeType="withEffect">
                                  <p:stCondLst>
                                    <p:cond delay="0"/>
                                  </p:stCondLst>
                                  <p:childTnLst>
                                    <p:set>
                                      <p:cBhvr>
                                        <p:cTn id="41" dur="1" fill="hold">
                                          <p:stCondLst>
                                            <p:cond delay="0"/>
                                          </p:stCondLst>
                                        </p:cTn>
                                        <p:tgtEl>
                                          <p:spTgt spid="951"/>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952"/>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953"/>
                                        </p:tgtEl>
                                        <p:attrNameLst>
                                          <p:attrName>style.visibility</p:attrName>
                                        </p:attrNameLst>
                                      </p:cBhvr>
                                      <p:to>
                                        <p:strVal val="visible"/>
                                      </p:to>
                                    </p:set>
                                  </p:childTnLst>
                                </p:cTn>
                              </p:par>
                            </p:childTnLst>
                          </p:cTn>
                        </p:par>
                      </p:childTnLst>
                    </p:cTn>
                  </p:par>
                </p:childTnLst>
              </p:cTn>
              <p:nextCondLst>
                <p:cond evt="onClick" delay="0">
                  <p:tgtEl>
                    <p:spTgt spid="951"/>
                  </p:tgtEl>
                </p:cond>
              </p:nextCondLst>
            </p:seq>
            <p:seq concurrent="1" nextAc="seek">
              <p:cTn id="46" restart="whenNotActive" fill="hold" evtFilter="cancelBubble" nodeType="interactiveSeq">
                <p:stCondLst>
                  <p:cond evt="onClick" delay="0">
                    <p:tgtEl>
                      <p:spTgt spid="953"/>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grpId="1" nodeType="withEffect">
                                  <p:stCondLst>
                                    <p:cond delay="0"/>
                                  </p:stCondLst>
                                  <p:childTnLst>
                                    <p:set>
                                      <p:cBhvr>
                                        <p:cTn id="50" dur="1" fill="hold">
                                          <p:stCondLst>
                                            <p:cond delay="0"/>
                                          </p:stCondLst>
                                        </p:cTn>
                                        <p:tgtEl>
                                          <p:spTgt spid="95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953"/>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951"/>
                                        </p:tgtEl>
                                        <p:attrNameLst>
                                          <p:attrName>style.visibility</p:attrName>
                                        </p:attrNameLst>
                                      </p:cBhvr>
                                      <p:to>
                                        <p:strVal val="visible"/>
                                      </p:to>
                                    </p:set>
                                  </p:childTnLst>
                                </p:cTn>
                              </p:par>
                            </p:childTnLst>
                          </p:cTn>
                        </p:par>
                      </p:childTnLst>
                    </p:cTn>
                  </p:par>
                </p:childTnLst>
              </p:cTn>
              <p:nextCondLst>
                <p:cond evt="onClick" delay="0">
                  <p:tgtEl>
                    <p:spTgt spid="953"/>
                  </p:tgtEl>
                </p:cond>
              </p:nextCondLst>
            </p:seq>
            <p:seq concurrent="1" nextAc="seek">
              <p:cTn id="55" restart="whenNotActive" fill="hold" evtFilter="cancelBubble" nodeType="interactiveSeq">
                <p:stCondLst>
                  <p:cond evt="onClick" delay="0">
                    <p:tgtEl>
                      <p:spTgt spid="952"/>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grpId="2" nodeType="withEffect">
                                  <p:stCondLst>
                                    <p:cond delay="0"/>
                                  </p:stCondLst>
                                  <p:childTnLst>
                                    <p:set>
                                      <p:cBhvr>
                                        <p:cTn id="59" dur="1" fill="hold">
                                          <p:stCondLst>
                                            <p:cond delay="0"/>
                                          </p:stCondLst>
                                        </p:cTn>
                                        <p:tgtEl>
                                          <p:spTgt spid="952"/>
                                        </p:tgtEl>
                                        <p:attrNameLst>
                                          <p:attrName>style.visibility</p:attrName>
                                        </p:attrNameLst>
                                      </p:cBhvr>
                                      <p:to>
                                        <p:strVal val="hidden"/>
                                      </p:to>
                                    </p:set>
                                  </p:childTnLst>
                                </p:cTn>
                              </p:par>
                              <p:par>
                                <p:cTn id="60" presetID="1" presetClass="exit" presetSubtype="0" fill="hold" grpId="3" nodeType="withEffect">
                                  <p:stCondLst>
                                    <p:cond delay="0"/>
                                  </p:stCondLst>
                                  <p:childTnLst>
                                    <p:set>
                                      <p:cBhvr>
                                        <p:cTn id="61" dur="1" fill="hold">
                                          <p:stCondLst>
                                            <p:cond delay="0"/>
                                          </p:stCondLst>
                                        </p:cTn>
                                        <p:tgtEl>
                                          <p:spTgt spid="953"/>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955"/>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954"/>
                                        </p:tgtEl>
                                        <p:attrNameLst>
                                          <p:attrName>style.visibility</p:attrName>
                                        </p:attrNameLst>
                                      </p:cBhvr>
                                      <p:to>
                                        <p:strVal val="visible"/>
                                      </p:to>
                                    </p:set>
                                  </p:childTnLst>
                                </p:cTn>
                              </p:par>
                            </p:childTnLst>
                          </p:cTn>
                        </p:par>
                      </p:childTnLst>
                    </p:cTn>
                  </p:par>
                </p:childTnLst>
              </p:cTn>
              <p:nextCondLst>
                <p:cond evt="onClick" delay="0">
                  <p:tgtEl>
                    <p:spTgt spid="952"/>
                  </p:tgtEl>
                </p:cond>
              </p:nextCondLst>
            </p:seq>
            <p:seq concurrent="1" nextAc="seek">
              <p:cTn id="66" restart="whenNotActive" fill="hold" evtFilter="cancelBubble" nodeType="interactiveSeq">
                <p:stCondLst>
                  <p:cond evt="onClick" delay="0">
                    <p:tgtEl>
                      <p:spTgt spid="955"/>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withEffect">
                                  <p:stCondLst>
                                    <p:cond delay="0"/>
                                  </p:stCondLst>
                                  <p:childTnLst>
                                    <p:set>
                                      <p:cBhvr>
                                        <p:cTn id="70" dur="1" fill="hold">
                                          <p:stCondLst>
                                            <p:cond delay="0"/>
                                          </p:stCondLst>
                                        </p:cTn>
                                        <p:tgtEl>
                                          <p:spTgt spid="955"/>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954"/>
                                        </p:tgtEl>
                                        <p:attrNameLst>
                                          <p:attrName>style.visibility</p:attrName>
                                        </p:attrNameLst>
                                      </p:cBhvr>
                                      <p:to>
                                        <p:strVal val="hidden"/>
                                      </p:to>
                                    </p:set>
                                  </p:childTnLst>
                                </p:cTn>
                              </p:par>
                              <p:par>
                                <p:cTn id="73" presetID="1" presetClass="entr" presetSubtype="0" fill="hold" grpId="3" nodeType="withEffect">
                                  <p:stCondLst>
                                    <p:cond delay="0"/>
                                  </p:stCondLst>
                                  <p:childTnLst>
                                    <p:set>
                                      <p:cBhvr>
                                        <p:cTn id="74" dur="1" fill="hold">
                                          <p:stCondLst>
                                            <p:cond delay="0"/>
                                          </p:stCondLst>
                                        </p:cTn>
                                        <p:tgtEl>
                                          <p:spTgt spid="952"/>
                                        </p:tgtEl>
                                        <p:attrNameLst>
                                          <p:attrName>style.visibility</p:attrName>
                                        </p:attrNameLst>
                                      </p:cBhvr>
                                      <p:to>
                                        <p:strVal val="visible"/>
                                      </p:to>
                                    </p:set>
                                  </p:childTnLst>
                                </p:cTn>
                              </p:par>
                              <p:par>
                                <p:cTn id="75" presetID="1" presetClass="entr" presetSubtype="0" fill="hold" grpId="2" nodeType="withEffect">
                                  <p:stCondLst>
                                    <p:cond delay="0"/>
                                  </p:stCondLst>
                                  <p:childTnLst>
                                    <p:set>
                                      <p:cBhvr>
                                        <p:cTn id="76" dur="1" fill="hold">
                                          <p:stCondLst>
                                            <p:cond delay="0"/>
                                          </p:stCondLst>
                                        </p:cTn>
                                        <p:tgtEl>
                                          <p:spTgt spid="953"/>
                                        </p:tgtEl>
                                        <p:attrNameLst>
                                          <p:attrName>style.visibility</p:attrName>
                                        </p:attrNameLst>
                                      </p:cBhvr>
                                      <p:to>
                                        <p:strVal val="visible"/>
                                      </p:to>
                                    </p:set>
                                  </p:childTnLst>
                                </p:cTn>
                              </p:par>
                            </p:childTnLst>
                          </p:cTn>
                        </p:par>
                      </p:childTnLst>
                    </p:cTn>
                  </p:par>
                </p:childTnLst>
              </p:cTn>
              <p:nextCondLst>
                <p:cond evt="onClick" delay="0">
                  <p:tgtEl>
                    <p:spTgt spid="955"/>
                  </p:tgtEl>
                </p:cond>
              </p:nextCondLst>
            </p:seq>
            <p:seq concurrent="1" nextAc="seek">
              <p:cTn id="77" restart="whenNotActive" fill="hold" evtFilter="cancelBubble" nodeType="interactiveSeq">
                <p:stCondLst>
                  <p:cond evt="onClick" delay="0">
                    <p:tgtEl>
                      <p:spTgt spid="954"/>
                    </p:tgtEl>
                  </p:cond>
                </p:stCondLst>
                <p:endSync evt="end" delay="0">
                  <p:rtn val="all"/>
                </p:endSync>
                <p:childTnLst>
                  <p:par>
                    <p:cTn id="78" fill="hold">
                      <p:stCondLst>
                        <p:cond delay="0"/>
                      </p:stCondLst>
                      <p:childTnLst>
                        <p:par>
                          <p:cTn id="79" fill="hold">
                            <p:stCondLst>
                              <p:cond delay="0"/>
                            </p:stCondLst>
                            <p:childTnLst>
                              <p:par>
                                <p:cTn id="80" presetID="1" presetClass="exit" presetSubtype="0" fill="hold" grpId="2" nodeType="withEffect">
                                  <p:stCondLst>
                                    <p:cond delay="0"/>
                                  </p:stCondLst>
                                  <p:childTnLst>
                                    <p:set>
                                      <p:cBhvr>
                                        <p:cTn id="81" dur="1" fill="hold">
                                          <p:stCondLst>
                                            <p:cond delay="0"/>
                                          </p:stCondLst>
                                        </p:cTn>
                                        <p:tgtEl>
                                          <p:spTgt spid="954"/>
                                        </p:tgtEl>
                                        <p:attrNameLst>
                                          <p:attrName>style.visibility</p:attrName>
                                        </p:attrNameLst>
                                      </p:cBhvr>
                                      <p:to>
                                        <p:strVal val="hidden"/>
                                      </p:to>
                                    </p:set>
                                  </p:childTnLst>
                                </p:cTn>
                              </p:par>
                              <p:par>
                                <p:cTn id="82" presetID="1" presetClass="exit" presetSubtype="0" fill="hold" grpId="2" nodeType="withEffect">
                                  <p:stCondLst>
                                    <p:cond delay="0"/>
                                  </p:stCondLst>
                                  <p:childTnLst>
                                    <p:set>
                                      <p:cBhvr>
                                        <p:cTn id="83" dur="1" fill="hold">
                                          <p:stCondLst>
                                            <p:cond delay="0"/>
                                          </p:stCondLst>
                                        </p:cTn>
                                        <p:tgtEl>
                                          <p:spTgt spid="955"/>
                                        </p:tgtEl>
                                        <p:attrNameLst>
                                          <p:attrName>style.visibility</p:attrName>
                                        </p:attrNameLst>
                                      </p:cBhvr>
                                      <p:to>
                                        <p:strVal val="hidden"/>
                                      </p:to>
                                    </p:set>
                                  </p:childTnLst>
                                </p:cTn>
                              </p:par>
                              <p:par>
                                <p:cTn id="84" presetID="1" presetClass="entr" presetSubtype="0" fill="hold" grpId="3" nodeType="withEffect">
                                  <p:stCondLst>
                                    <p:cond delay="0"/>
                                  </p:stCondLst>
                                  <p:childTnLst>
                                    <p:set>
                                      <p:cBhvr>
                                        <p:cTn id="85" dur="1" fill="hold">
                                          <p:stCondLst>
                                            <p:cond delay="0"/>
                                          </p:stCondLst>
                                        </p:cTn>
                                        <p:tgtEl>
                                          <p:spTgt spid="957"/>
                                        </p:tgtEl>
                                        <p:attrNameLst>
                                          <p:attrName>style.visibility</p:attrName>
                                        </p:attrNameLst>
                                      </p:cBhvr>
                                      <p:to>
                                        <p:strVal val="visible"/>
                                      </p:to>
                                    </p:set>
                                  </p:childTnLst>
                                </p:cTn>
                              </p:par>
                              <p:par>
                                <p:cTn id="86" presetID="1" presetClass="entr" presetSubtype="0" fill="hold" grpId="3" nodeType="withEffect">
                                  <p:stCondLst>
                                    <p:cond delay="0"/>
                                  </p:stCondLst>
                                  <p:childTnLst>
                                    <p:set>
                                      <p:cBhvr>
                                        <p:cTn id="87" dur="1" fill="hold">
                                          <p:stCondLst>
                                            <p:cond delay="0"/>
                                          </p:stCondLst>
                                        </p:cTn>
                                        <p:tgtEl>
                                          <p:spTgt spid="956"/>
                                        </p:tgtEl>
                                        <p:attrNameLst>
                                          <p:attrName>style.visibility</p:attrName>
                                        </p:attrNameLst>
                                      </p:cBhvr>
                                      <p:to>
                                        <p:strVal val="visible"/>
                                      </p:to>
                                    </p:set>
                                  </p:childTnLst>
                                </p:cTn>
                              </p:par>
                            </p:childTnLst>
                          </p:cTn>
                        </p:par>
                      </p:childTnLst>
                    </p:cTn>
                  </p:par>
                </p:childTnLst>
              </p:cTn>
              <p:nextCondLst>
                <p:cond evt="onClick" delay="0">
                  <p:tgtEl>
                    <p:spTgt spid="954"/>
                  </p:tgtEl>
                </p:cond>
              </p:nextCondLst>
            </p:seq>
            <p:seq concurrent="1" nextAc="seek">
              <p:cTn id="88" restart="whenNotActive" fill="hold" evtFilter="cancelBubble" nodeType="interactiveSeq">
                <p:stCondLst>
                  <p:cond evt="onClick" delay="0">
                    <p:tgtEl>
                      <p:spTgt spid="957"/>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1" nodeType="withEffect">
                                  <p:stCondLst>
                                    <p:cond delay="0"/>
                                  </p:stCondLst>
                                  <p:childTnLst>
                                    <p:set>
                                      <p:cBhvr>
                                        <p:cTn id="92" dur="1" fill="hold">
                                          <p:stCondLst>
                                            <p:cond delay="0"/>
                                          </p:stCondLst>
                                        </p:cTn>
                                        <p:tgtEl>
                                          <p:spTgt spid="957"/>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956"/>
                                        </p:tgtEl>
                                        <p:attrNameLst>
                                          <p:attrName>style.visibility</p:attrName>
                                        </p:attrNameLst>
                                      </p:cBhvr>
                                      <p:to>
                                        <p:strVal val="hidden"/>
                                      </p:to>
                                    </p:set>
                                  </p:childTnLst>
                                </p:cTn>
                              </p:par>
                              <p:par>
                                <p:cTn id="95" presetID="1" presetClass="entr" presetSubtype="0" fill="hold" grpId="3" nodeType="withEffect">
                                  <p:stCondLst>
                                    <p:cond delay="0"/>
                                  </p:stCondLst>
                                  <p:childTnLst>
                                    <p:set>
                                      <p:cBhvr>
                                        <p:cTn id="96" dur="1" fill="hold">
                                          <p:stCondLst>
                                            <p:cond delay="0"/>
                                          </p:stCondLst>
                                        </p:cTn>
                                        <p:tgtEl>
                                          <p:spTgt spid="955"/>
                                        </p:tgtEl>
                                        <p:attrNameLst>
                                          <p:attrName>style.visibility</p:attrName>
                                        </p:attrNameLst>
                                      </p:cBhvr>
                                      <p:to>
                                        <p:strVal val="visible"/>
                                      </p:to>
                                    </p:set>
                                  </p:childTnLst>
                                </p:cTn>
                              </p:par>
                              <p:par>
                                <p:cTn id="97" presetID="1" presetClass="entr" presetSubtype="0" fill="hold" grpId="3" nodeType="withEffect">
                                  <p:stCondLst>
                                    <p:cond delay="0"/>
                                  </p:stCondLst>
                                  <p:childTnLst>
                                    <p:set>
                                      <p:cBhvr>
                                        <p:cTn id="98" dur="1" fill="hold">
                                          <p:stCondLst>
                                            <p:cond delay="0"/>
                                          </p:stCondLst>
                                        </p:cTn>
                                        <p:tgtEl>
                                          <p:spTgt spid="954"/>
                                        </p:tgtEl>
                                        <p:attrNameLst>
                                          <p:attrName>style.visibility</p:attrName>
                                        </p:attrNameLst>
                                      </p:cBhvr>
                                      <p:to>
                                        <p:strVal val="visible"/>
                                      </p:to>
                                    </p:set>
                                  </p:childTnLst>
                                </p:cTn>
                              </p:par>
                            </p:childTnLst>
                          </p:cTn>
                        </p:par>
                      </p:childTnLst>
                    </p:cTn>
                  </p:par>
                </p:childTnLst>
              </p:cTn>
              <p:nextCondLst>
                <p:cond evt="onClick" delay="0">
                  <p:tgtEl>
                    <p:spTgt spid="957"/>
                  </p:tgtEl>
                </p:cond>
              </p:nextCondLst>
            </p:seq>
            <p:seq concurrent="1" nextAc="seek">
              <p:cTn id="99" restart="whenNotActive" fill="hold" evtFilter="cancelBubble" nodeType="interactiveSeq">
                <p:stCondLst>
                  <p:cond evt="onClick" delay="0">
                    <p:tgtEl>
                      <p:spTgt spid="956"/>
                    </p:tgtEl>
                  </p:cond>
                </p:stCondLst>
                <p:endSync evt="end" delay="0">
                  <p:rtn val="all"/>
                </p:endSync>
                <p:childTnLst>
                  <p:par>
                    <p:cTn id="100" fill="hold">
                      <p:stCondLst>
                        <p:cond delay="0"/>
                      </p:stCondLst>
                      <p:childTnLst>
                        <p:par>
                          <p:cTn id="101" fill="hold">
                            <p:stCondLst>
                              <p:cond delay="0"/>
                            </p:stCondLst>
                            <p:childTnLst>
                              <p:par>
                                <p:cTn id="102" presetID="1" presetClass="exit" presetSubtype="0" fill="hold" grpId="2" nodeType="withEffect">
                                  <p:stCondLst>
                                    <p:cond delay="0"/>
                                  </p:stCondLst>
                                  <p:childTnLst>
                                    <p:set>
                                      <p:cBhvr>
                                        <p:cTn id="103" dur="1" fill="hold">
                                          <p:stCondLst>
                                            <p:cond delay="0"/>
                                          </p:stCondLst>
                                        </p:cTn>
                                        <p:tgtEl>
                                          <p:spTgt spid="956"/>
                                        </p:tgtEl>
                                        <p:attrNameLst>
                                          <p:attrName>style.visibility</p:attrName>
                                        </p:attrNameLst>
                                      </p:cBhvr>
                                      <p:to>
                                        <p:strVal val="hidden"/>
                                      </p:to>
                                    </p:set>
                                  </p:childTnLst>
                                </p:cTn>
                              </p:par>
                              <p:par>
                                <p:cTn id="104" presetID="1" presetClass="exit" presetSubtype="0" fill="hold" grpId="2" nodeType="withEffect">
                                  <p:stCondLst>
                                    <p:cond delay="0"/>
                                  </p:stCondLst>
                                  <p:childTnLst>
                                    <p:set>
                                      <p:cBhvr>
                                        <p:cTn id="105" dur="1" fill="hold">
                                          <p:stCondLst>
                                            <p:cond delay="0"/>
                                          </p:stCondLst>
                                        </p:cTn>
                                        <p:tgtEl>
                                          <p:spTgt spid="957"/>
                                        </p:tgtEl>
                                        <p:attrNameLst>
                                          <p:attrName>style.visibility</p:attrName>
                                        </p:attrNameLst>
                                      </p:cBhvr>
                                      <p:to>
                                        <p:strVal val="hidden"/>
                                      </p:to>
                                    </p:set>
                                  </p:childTnLst>
                                </p:cTn>
                              </p:par>
                              <p:par>
                                <p:cTn id="106" presetID="1" presetClass="entr" presetSubtype="0" fill="hold" grpId="3" nodeType="withEffect">
                                  <p:stCondLst>
                                    <p:cond delay="0"/>
                                  </p:stCondLst>
                                  <p:childTnLst>
                                    <p:set>
                                      <p:cBhvr>
                                        <p:cTn id="107" dur="1" fill="hold">
                                          <p:stCondLst>
                                            <p:cond delay="0"/>
                                          </p:stCondLst>
                                        </p:cTn>
                                        <p:tgtEl>
                                          <p:spTgt spid="959"/>
                                        </p:tgtEl>
                                        <p:attrNameLst>
                                          <p:attrName>style.visibility</p:attrName>
                                        </p:attrNameLst>
                                      </p:cBhvr>
                                      <p:to>
                                        <p:strVal val="visible"/>
                                      </p:to>
                                    </p:set>
                                  </p:childTnLst>
                                </p:cTn>
                              </p:par>
                              <p:par>
                                <p:cTn id="108" presetID="1" presetClass="entr" presetSubtype="0" fill="hold" grpId="3" nodeType="withEffect">
                                  <p:stCondLst>
                                    <p:cond delay="0"/>
                                  </p:stCondLst>
                                  <p:childTnLst>
                                    <p:set>
                                      <p:cBhvr>
                                        <p:cTn id="109" dur="1" fill="hold">
                                          <p:stCondLst>
                                            <p:cond delay="0"/>
                                          </p:stCondLst>
                                        </p:cTn>
                                        <p:tgtEl>
                                          <p:spTgt spid="958"/>
                                        </p:tgtEl>
                                        <p:attrNameLst>
                                          <p:attrName>style.visibility</p:attrName>
                                        </p:attrNameLst>
                                      </p:cBhvr>
                                      <p:to>
                                        <p:strVal val="visible"/>
                                      </p:to>
                                    </p:set>
                                  </p:childTnLst>
                                </p:cTn>
                              </p:par>
                            </p:childTnLst>
                          </p:cTn>
                        </p:par>
                      </p:childTnLst>
                    </p:cTn>
                  </p:par>
                </p:childTnLst>
              </p:cTn>
              <p:nextCondLst>
                <p:cond evt="onClick" delay="0">
                  <p:tgtEl>
                    <p:spTgt spid="956"/>
                  </p:tgtEl>
                </p:cond>
              </p:nextCondLst>
            </p:seq>
            <p:seq concurrent="1" nextAc="seek">
              <p:cTn id="110" restart="whenNotActive" fill="hold" evtFilter="cancelBubble" nodeType="interactiveSeq">
                <p:stCondLst>
                  <p:cond evt="onClick" delay="0">
                    <p:tgtEl>
                      <p:spTgt spid="959"/>
                    </p:tgtEl>
                  </p:cond>
                </p:stCondLst>
                <p:endSync evt="end" delay="0">
                  <p:rtn val="all"/>
                </p:endSync>
                <p:childTnLst>
                  <p:par>
                    <p:cTn id="111" fill="hold">
                      <p:stCondLst>
                        <p:cond delay="0"/>
                      </p:stCondLst>
                      <p:childTnLst>
                        <p:par>
                          <p:cTn id="112" fill="hold">
                            <p:stCondLst>
                              <p:cond delay="0"/>
                            </p:stCondLst>
                            <p:childTnLst>
                              <p:par>
                                <p:cTn id="113" presetID="1" presetClass="exit" presetSubtype="0" fill="hold" grpId="1" nodeType="withEffect">
                                  <p:stCondLst>
                                    <p:cond delay="0"/>
                                  </p:stCondLst>
                                  <p:childTnLst>
                                    <p:set>
                                      <p:cBhvr>
                                        <p:cTn id="114" dur="1" fill="hold">
                                          <p:stCondLst>
                                            <p:cond delay="0"/>
                                          </p:stCondLst>
                                        </p:cTn>
                                        <p:tgtEl>
                                          <p:spTgt spid="959"/>
                                        </p:tgtEl>
                                        <p:attrNameLst>
                                          <p:attrName>style.visibility</p:attrName>
                                        </p:attrNameLst>
                                      </p:cBhvr>
                                      <p:to>
                                        <p:strVal val="hidden"/>
                                      </p:to>
                                    </p:set>
                                  </p:childTnLst>
                                </p:cTn>
                              </p:par>
                              <p:par>
                                <p:cTn id="115" presetID="1" presetClass="exit" presetSubtype="0" fill="hold" grpId="1" nodeType="withEffect">
                                  <p:stCondLst>
                                    <p:cond delay="0"/>
                                  </p:stCondLst>
                                  <p:childTnLst>
                                    <p:set>
                                      <p:cBhvr>
                                        <p:cTn id="116" dur="1" fill="hold">
                                          <p:stCondLst>
                                            <p:cond delay="0"/>
                                          </p:stCondLst>
                                        </p:cTn>
                                        <p:tgtEl>
                                          <p:spTgt spid="958"/>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957"/>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956"/>
                                        </p:tgtEl>
                                        <p:attrNameLst>
                                          <p:attrName>style.visibility</p:attrName>
                                        </p:attrNameLst>
                                      </p:cBhvr>
                                      <p:to>
                                        <p:strVal val="visible"/>
                                      </p:to>
                                    </p:set>
                                  </p:childTnLst>
                                </p:cTn>
                              </p:par>
                            </p:childTnLst>
                          </p:cTn>
                        </p:par>
                      </p:childTnLst>
                    </p:cTn>
                  </p:par>
                </p:childTnLst>
              </p:cTn>
              <p:nextCondLst>
                <p:cond evt="onClick" delay="0">
                  <p:tgtEl>
                    <p:spTgt spid="959"/>
                  </p:tgtEl>
                </p:cond>
              </p:nextCondLst>
            </p:seq>
            <p:seq concurrent="1" nextAc="seek">
              <p:cTn id="121" restart="whenNotActive" fill="hold" evtFilter="cancelBubble" nodeType="interactiveSeq">
                <p:stCondLst>
                  <p:cond evt="onClick" delay="0">
                    <p:tgtEl>
                      <p:spTgt spid="958"/>
                    </p:tgtEl>
                  </p:cond>
                </p:stCondLst>
                <p:endSync evt="end" delay="0">
                  <p:rtn val="all"/>
                </p:endSync>
                <p:childTnLst>
                  <p:par>
                    <p:cTn id="122" fill="hold">
                      <p:stCondLst>
                        <p:cond delay="0"/>
                      </p:stCondLst>
                      <p:childTnLst>
                        <p:par>
                          <p:cTn id="123" fill="hold">
                            <p:stCondLst>
                              <p:cond delay="0"/>
                            </p:stCondLst>
                            <p:childTnLst>
                              <p:par>
                                <p:cTn id="124" presetID="1" presetClass="exit" presetSubtype="0" fill="hold" grpId="2" nodeType="withEffect">
                                  <p:stCondLst>
                                    <p:cond delay="0"/>
                                  </p:stCondLst>
                                  <p:childTnLst>
                                    <p:set>
                                      <p:cBhvr>
                                        <p:cTn id="125" dur="1" fill="hold">
                                          <p:stCondLst>
                                            <p:cond delay="0"/>
                                          </p:stCondLst>
                                        </p:cTn>
                                        <p:tgtEl>
                                          <p:spTgt spid="958"/>
                                        </p:tgtEl>
                                        <p:attrNameLst>
                                          <p:attrName>style.visibility</p:attrName>
                                        </p:attrNameLst>
                                      </p:cBhvr>
                                      <p:to>
                                        <p:strVal val="hidden"/>
                                      </p:to>
                                    </p:set>
                                  </p:childTnLst>
                                </p:cTn>
                              </p:par>
                              <p:par>
                                <p:cTn id="126" presetID="1" presetClass="exit" presetSubtype="0" fill="hold" grpId="2" nodeType="withEffect">
                                  <p:stCondLst>
                                    <p:cond delay="0"/>
                                  </p:stCondLst>
                                  <p:childTnLst>
                                    <p:set>
                                      <p:cBhvr>
                                        <p:cTn id="127" dur="1" fill="hold">
                                          <p:stCondLst>
                                            <p:cond delay="0"/>
                                          </p:stCondLst>
                                        </p:cTn>
                                        <p:tgtEl>
                                          <p:spTgt spid="959"/>
                                        </p:tgtEl>
                                        <p:attrNameLst>
                                          <p:attrName>style.visibility</p:attrName>
                                        </p:attrNameLst>
                                      </p:cBhvr>
                                      <p:to>
                                        <p:strVal val="hidden"/>
                                      </p:to>
                                    </p:set>
                                  </p:childTnLst>
                                </p:cTn>
                              </p:par>
                              <p:par>
                                <p:cTn id="128" presetID="1" presetClass="entr" presetSubtype="0" fill="hold" grpId="0" nodeType="withEffect">
                                  <p:stCondLst>
                                    <p:cond delay="0"/>
                                  </p:stCondLst>
                                  <p:childTnLst>
                                    <p:set>
                                      <p:cBhvr>
                                        <p:cTn id="129" dur="1" fill="hold">
                                          <p:stCondLst>
                                            <p:cond delay="0"/>
                                          </p:stCondLst>
                                        </p:cTn>
                                        <p:tgtEl>
                                          <p:spTgt spid="961"/>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960"/>
                                        </p:tgtEl>
                                        <p:attrNameLst>
                                          <p:attrName>style.visibility</p:attrName>
                                        </p:attrNameLst>
                                      </p:cBhvr>
                                      <p:to>
                                        <p:strVal val="visible"/>
                                      </p:to>
                                    </p:set>
                                  </p:childTnLst>
                                </p:cTn>
                              </p:par>
                            </p:childTnLst>
                          </p:cTn>
                        </p:par>
                      </p:childTnLst>
                    </p:cTn>
                  </p:par>
                </p:childTnLst>
              </p:cTn>
              <p:nextCondLst>
                <p:cond evt="onClick" delay="0">
                  <p:tgtEl>
                    <p:spTgt spid="958"/>
                  </p:tgtEl>
                </p:cond>
              </p:nextCondLst>
            </p:seq>
            <p:seq concurrent="1" nextAc="seek">
              <p:cTn id="132" restart="whenNotActive" fill="hold" evtFilter="cancelBubble" nodeType="interactiveSeq">
                <p:stCondLst>
                  <p:cond evt="onClick" delay="0">
                    <p:tgtEl>
                      <p:spTgt spid="961"/>
                    </p:tgtEl>
                  </p:cond>
                </p:stCondLst>
                <p:endSync evt="end" delay="0">
                  <p:rtn val="all"/>
                </p:endSync>
                <p:childTnLst>
                  <p:par>
                    <p:cTn id="133" fill="hold">
                      <p:stCondLst>
                        <p:cond delay="0"/>
                      </p:stCondLst>
                      <p:childTnLst>
                        <p:par>
                          <p:cTn id="134" fill="hold">
                            <p:stCondLst>
                              <p:cond delay="0"/>
                            </p:stCondLst>
                            <p:childTnLst>
                              <p:par>
                                <p:cTn id="135" presetID="1" presetClass="exit" presetSubtype="0" fill="hold" grpId="1" nodeType="withEffect">
                                  <p:stCondLst>
                                    <p:cond delay="0"/>
                                  </p:stCondLst>
                                  <p:childTnLst>
                                    <p:set>
                                      <p:cBhvr>
                                        <p:cTn id="136" dur="1" fill="hold">
                                          <p:stCondLst>
                                            <p:cond delay="0"/>
                                          </p:stCondLst>
                                        </p:cTn>
                                        <p:tgtEl>
                                          <p:spTgt spid="961"/>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960"/>
                                        </p:tgtEl>
                                        <p:attrNameLst>
                                          <p:attrName>style.visibility</p:attrName>
                                        </p:attrNameLst>
                                      </p:cBhvr>
                                      <p:to>
                                        <p:strVal val="hidden"/>
                                      </p:to>
                                    </p:set>
                                  </p:childTnLst>
                                </p:cTn>
                              </p:par>
                              <p:par>
                                <p:cTn id="139" presetID="1" presetClass="entr" presetSubtype="0" fill="hold" grpId="0" nodeType="withEffect">
                                  <p:stCondLst>
                                    <p:cond delay="0"/>
                                  </p:stCondLst>
                                  <p:childTnLst>
                                    <p:set>
                                      <p:cBhvr>
                                        <p:cTn id="140" dur="1" fill="hold">
                                          <p:stCondLst>
                                            <p:cond delay="0"/>
                                          </p:stCondLst>
                                        </p:cTn>
                                        <p:tgtEl>
                                          <p:spTgt spid="959"/>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958"/>
                                        </p:tgtEl>
                                        <p:attrNameLst>
                                          <p:attrName>style.visibility</p:attrName>
                                        </p:attrNameLst>
                                      </p:cBhvr>
                                      <p:to>
                                        <p:strVal val="visible"/>
                                      </p:to>
                                    </p:set>
                                  </p:childTnLst>
                                </p:cTn>
                              </p:par>
                            </p:childTnLst>
                          </p:cTn>
                        </p:par>
                      </p:childTnLst>
                    </p:cTn>
                  </p:par>
                </p:childTnLst>
              </p:cTn>
              <p:nextCondLst>
                <p:cond evt="onClick" delay="0">
                  <p:tgtEl>
                    <p:spTgt spid="961"/>
                  </p:tgtEl>
                </p:cond>
              </p:nextCondLst>
            </p:seq>
            <p:seq concurrent="1" nextAc="seek">
              <p:cTn id="143" restart="whenNotActive" fill="hold" evtFilter="cancelBubble" nodeType="interactiveSeq">
                <p:stCondLst>
                  <p:cond evt="onClick" delay="0">
                    <p:tgtEl>
                      <p:spTgt spid="960"/>
                    </p:tgtEl>
                  </p:cond>
                </p:stCondLst>
                <p:endSync evt="end" delay="0">
                  <p:rtn val="all"/>
                </p:endSync>
                <p:childTnLst>
                  <p:par>
                    <p:cTn id="144" fill="hold">
                      <p:stCondLst>
                        <p:cond delay="0"/>
                      </p:stCondLst>
                      <p:childTnLst>
                        <p:par>
                          <p:cTn id="145" fill="hold">
                            <p:stCondLst>
                              <p:cond delay="0"/>
                            </p:stCondLst>
                            <p:childTnLst>
                              <p:par>
                                <p:cTn id="146" presetID="1" presetClass="exit" presetSubtype="0" fill="hold" grpId="2" nodeType="withEffect">
                                  <p:stCondLst>
                                    <p:cond delay="0"/>
                                  </p:stCondLst>
                                  <p:childTnLst>
                                    <p:set>
                                      <p:cBhvr>
                                        <p:cTn id="147" dur="1" fill="hold">
                                          <p:stCondLst>
                                            <p:cond delay="0"/>
                                          </p:stCondLst>
                                        </p:cTn>
                                        <p:tgtEl>
                                          <p:spTgt spid="960"/>
                                        </p:tgtEl>
                                        <p:attrNameLst>
                                          <p:attrName>style.visibility</p:attrName>
                                        </p:attrNameLst>
                                      </p:cBhvr>
                                      <p:to>
                                        <p:strVal val="hidden"/>
                                      </p:to>
                                    </p:set>
                                  </p:childTnLst>
                                </p:cTn>
                              </p:par>
                              <p:par>
                                <p:cTn id="148" presetID="1" presetClass="exit" presetSubtype="0" fill="hold" grpId="2" nodeType="withEffect">
                                  <p:stCondLst>
                                    <p:cond delay="0"/>
                                  </p:stCondLst>
                                  <p:childTnLst>
                                    <p:set>
                                      <p:cBhvr>
                                        <p:cTn id="149" dur="1" fill="hold">
                                          <p:stCondLst>
                                            <p:cond delay="0"/>
                                          </p:stCondLst>
                                        </p:cTn>
                                        <p:tgtEl>
                                          <p:spTgt spid="961"/>
                                        </p:tgtEl>
                                        <p:attrNameLst>
                                          <p:attrName>style.visibility</p:attrName>
                                        </p:attrNameLst>
                                      </p:cBhvr>
                                      <p:to>
                                        <p:strVal val="hidden"/>
                                      </p:to>
                                    </p:set>
                                  </p:childTnLst>
                                </p:cTn>
                              </p:par>
                              <p:par>
                                <p:cTn id="150" presetID="1" presetClass="entr" presetSubtype="0" fill="hold" grpId="3" nodeType="withEffect">
                                  <p:stCondLst>
                                    <p:cond delay="0"/>
                                  </p:stCondLst>
                                  <p:childTnLst>
                                    <p:set>
                                      <p:cBhvr>
                                        <p:cTn id="151" dur="1" fill="hold">
                                          <p:stCondLst>
                                            <p:cond delay="0"/>
                                          </p:stCondLst>
                                        </p:cTn>
                                        <p:tgtEl>
                                          <p:spTgt spid="963"/>
                                        </p:tgtEl>
                                        <p:attrNameLst>
                                          <p:attrName>style.visibility</p:attrName>
                                        </p:attrNameLst>
                                      </p:cBhvr>
                                      <p:to>
                                        <p:strVal val="visible"/>
                                      </p:to>
                                    </p:set>
                                  </p:childTnLst>
                                </p:cTn>
                              </p:par>
                              <p:par>
                                <p:cTn id="152" presetID="1" presetClass="entr" presetSubtype="0" fill="hold" grpId="3" nodeType="withEffect">
                                  <p:stCondLst>
                                    <p:cond delay="0"/>
                                  </p:stCondLst>
                                  <p:childTnLst>
                                    <p:set>
                                      <p:cBhvr>
                                        <p:cTn id="153" dur="1" fill="hold">
                                          <p:stCondLst>
                                            <p:cond delay="0"/>
                                          </p:stCondLst>
                                        </p:cTn>
                                        <p:tgtEl>
                                          <p:spTgt spid="962"/>
                                        </p:tgtEl>
                                        <p:attrNameLst>
                                          <p:attrName>style.visibility</p:attrName>
                                        </p:attrNameLst>
                                      </p:cBhvr>
                                      <p:to>
                                        <p:strVal val="visible"/>
                                      </p:to>
                                    </p:set>
                                  </p:childTnLst>
                                </p:cTn>
                              </p:par>
                            </p:childTnLst>
                          </p:cTn>
                        </p:par>
                      </p:childTnLst>
                    </p:cTn>
                  </p:par>
                </p:childTnLst>
              </p:cTn>
              <p:nextCondLst>
                <p:cond evt="onClick" delay="0">
                  <p:tgtEl>
                    <p:spTgt spid="960"/>
                  </p:tgtEl>
                </p:cond>
              </p:nextCondLst>
            </p:seq>
            <p:seq concurrent="1" nextAc="seek">
              <p:cTn id="154" restart="whenNotActive" fill="hold" evtFilter="cancelBubble" nodeType="interactiveSeq">
                <p:stCondLst>
                  <p:cond evt="onClick" delay="0">
                    <p:tgtEl>
                      <p:spTgt spid="963"/>
                    </p:tgtEl>
                  </p:cond>
                </p:stCondLst>
                <p:endSync evt="end" delay="0">
                  <p:rtn val="all"/>
                </p:endSync>
                <p:childTnLst>
                  <p:par>
                    <p:cTn id="155" fill="hold">
                      <p:stCondLst>
                        <p:cond delay="0"/>
                      </p:stCondLst>
                      <p:childTnLst>
                        <p:par>
                          <p:cTn id="156" fill="hold">
                            <p:stCondLst>
                              <p:cond delay="0"/>
                            </p:stCondLst>
                            <p:childTnLst>
                              <p:par>
                                <p:cTn id="157" presetID="1" presetClass="exit" presetSubtype="0" fill="hold" grpId="1" nodeType="withEffect">
                                  <p:stCondLst>
                                    <p:cond delay="0"/>
                                  </p:stCondLst>
                                  <p:childTnLst>
                                    <p:set>
                                      <p:cBhvr>
                                        <p:cTn id="158" dur="1" fill="hold">
                                          <p:stCondLst>
                                            <p:cond delay="0"/>
                                          </p:stCondLst>
                                        </p:cTn>
                                        <p:tgtEl>
                                          <p:spTgt spid="963"/>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962"/>
                                        </p:tgtEl>
                                        <p:attrNameLst>
                                          <p:attrName>style.visibility</p:attrName>
                                        </p:attrNameLst>
                                      </p:cBhvr>
                                      <p:to>
                                        <p:strVal val="hidden"/>
                                      </p:to>
                                    </p:set>
                                  </p:childTnLst>
                                </p:cTn>
                              </p:par>
                              <p:par>
                                <p:cTn id="161" presetID="1" presetClass="entr" presetSubtype="0" fill="hold" grpId="3" nodeType="withEffect">
                                  <p:stCondLst>
                                    <p:cond delay="0"/>
                                  </p:stCondLst>
                                  <p:childTnLst>
                                    <p:set>
                                      <p:cBhvr>
                                        <p:cTn id="162" dur="1" fill="hold">
                                          <p:stCondLst>
                                            <p:cond delay="0"/>
                                          </p:stCondLst>
                                        </p:cTn>
                                        <p:tgtEl>
                                          <p:spTgt spid="961"/>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960"/>
                                        </p:tgtEl>
                                        <p:attrNameLst>
                                          <p:attrName>style.visibility</p:attrName>
                                        </p:attrNameLst>
                                      </p:cBhvr>
                                      <p:to>
                                        <p:strVal val="visible"/>
                                      </p:to>
                                    </p:set>
                                  </p:childTnLst>
                                </p:cTn>
                              </p:par>
                            </p:childTnLst>
                          </p:cTn>
                        </p:par>
                      </p:childTnLst>
                    </p:cTn>
                  </p:par>
                </p:childTnLst>
              </p:cTn>
              <p:nextCondLst>
                <p:cond evt="onClick" delay="0">
                  <p:tgtEl>
                    <p:spTgt spid="963"/>
                  </p:tgtEl>
                </p:cond>
              </p:nextCondLst>
            </p:seq>
            <p:seq concurrent="1" nextAc="seek">
              <p:cTn id="165" restart="whenNotActive" fill="hold" evtFilter="cancelBubble" nodeType="interactiveSeq">
                <p:stCondLst>
                  <p:cond evt="onClick" delay="0">
                    <p:tgtEl>
                      <p:spTgt spid="962"/>
                    </p:tgtEl>
                  </p:cond>
                </p:stCondLst>
                <p:endSync evt="end" delay="0">
                  <p:rtn val="all"/>
                </p:endSync>
                <p:childTnLst>
                  <p:par>
                    <p:cTn id="166" fill="hold">
                      <p:stCondLst>
                        <p:cond delay="0"/>
                      </p:stCondLst>
                      <p:childTnLst>
                        <p:par>
                          <p:cTn id="167" fill="hold">
                            <p:stCondLst>
                              <p:cond delay="0"/>
                            </p:stCondLst>
                            <p:childTnLst>
                              <p:par>
                                <p:cTn id="168" presetID="1" presetClass="exit" presetSubtype="0" fill="hold" grpId="2" nodeType="withEffect">
                                  <p:stCondLst>
                                    <p:cond delay="0"/>
                                  </p:stCondLst>
                                  <p:childTnLst>
                                    <p:set>
                                      <p:cBhvr>
                                        <p:cTn id="169" dur="1" fill="hold">
                                          <p:stCondLst>
                                            <p:cond delay="0"/>
                                          </p:stCondLst>
                                        </p:cTn>
                                        <p:tgtEl>
                                          <p:spTgt spid="962"/>
                                        </p:tgtEl>
                                        <p:attrNameLst>
                                          <p:attrName>style.visibility</p:attrName>
                                        </p:attrNameLst>
                                      </p:cBhvr>
                                      <p:to>
                                        <p:strVal val="hidden"/>
                                      </p:to>
                                    </p:set>
                                  </p:childTnLst>
                                </p:cTn>
                              </p:par>
                              <p:par>
                                <p:cTn id="170" presetID="1" presetClass="exit" presetSubtype="0" fill="hold" grpId="2" nodeType="withEffect">
                                  <p:stCondLst>
                                    <p:cond delay="0"/>
                                  </p:stCondLst>
                                  <p:childTnLst>
                                    <p:set>
                                      <p:cBhvr>
                                        <p:cTn id="171" dur="1" fill="hold">
                                          <p:stCondLst>
                                            <p:cond delay="0"/>
                                          </p:stCondLst>
                                        </p:cTn>
                                        <p:tgtEl>
                                          <p:spTgt spid="963"/>
                                        </p:tgtEl>
                                        <p:attrNameLst>
                                          <p:attrName>style.visibility</p:attrName>
                                        </p:attrNameLst>
                                      </p:cBhvr>
                                      <p:to>
                                        <p:strVal val="hidden"/>
                                      </p:to>
                                    </p:set>
                                  </p:childTnLst>
                                </p:cTn>
                              </p:par>
                              <p:par>
                                <p:cTn id="172" presetID="1" presetClass="entr" presetSubtype="0" fill="hold" grpId="0" nodeType="withEffect">
                                  <p:stCondLst>
                                    <p:cond delay="0"/>
                                  </p:stCondLst>
                                  <p:childTnLst>
                                    <p:set>
                                      <p:cBhvr>
                                        <p:cTn id="173" dur="1" fill="hold">
                                          <p:stCondLst>
                                            <p:cond delay="0"/>
                                          </p:stCondLst>
                                        </p:cTn>
                                        <p:tgtEl>
                                          <p:spTgt spid="965"/>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964"/>
                                        </p:tgtEl>
                                        <p:attrNameLst>
                                          <p:attrName>style.visibility</p:attrName>
                                        </p:attrNameLst>
                                      </p:cBhvr>
                                      <p:to>
                                        <p:strVal val="visible"/>
                                      </p:to>
                                    </p:set>
                                  </p:childTnLst>
                                </p:cTn>
                              </p:par>
                            </p:childTnLst>
                          </p:cTn>
                        </p:par>
                      </p:childTnLst>
                    </p:cTn>
                  </p:par>
                </p:childTnLst>
              </p:cTn>
              <p:nextCondLst>
                <p:cond evt="onClick" delay="0">
                  <p:tgtEl>
                    <p:spTgt spid="962"/>
                  </p:tgtEl>
                </p:cond>
              </p:nextCondLst>
            </p:seq>
            <p:seq concurrent="1" nextAc="seek">
              <p:cTn id="176" restart="whenNotActive" fill="hold" evtFilter="cancelBubble" nodeType="interactiveSeq">
                <p:stCondLst>
                  <p:cond evt="onClick" delay="0">
                    <p:tgtEl>
                      <p:spTgt spid="965"/>
                    </p:tgtEl>
                  </p:cond>
                </p:stCondLst>
                <p:endSync evt="end" delay="0">
                  <p:rtn val="all"/>
                </p:endSync>
                <p:childTnLst>
                  <p:par>
                    <p:cTn id="177" fill="hold">
                      <p:stCondLst>
                        <p:cond delay="0"/>
                      </p:stCondLst>
                      <p:childTnLst>
                        <p:par>
                          <p:cTn id="178" fill="hold">
                            <p:stCondLst>
                              <p:cond delay="0"/>
                            </p:stCondLst>
                            <p:childTnLst>
                              <p:par>
                                <p:cTn id="179" presetID="1" presetClass="exit" presetSubtype="0" fill="hold" grpId="1" nodeType="withEffect">
                                  <p:stCondLst>
                                    <p:cond delay="0"/>
                                  </p:stCondLst>
                                  <p:childTnLst>
                                    <p:set>
                                      <p:cBhvr>
                                        <p:cTn id="180" dur="1" fill="hold">
                                          <p:stCondLst>
                                            <p:cond delay="0"/>
                                          </p:stCondLst>
                                        </p:cTn>
                                        <p:tgtEl>
                                          <p:spTgt spid="965"/>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964"/>
                                        </p:tgtEl>
                                        <p:attrNameLst>
                                          <p:attrName>style.visibility</p:attrName>
                                        </p:attrNameLst>
                                      </p:cBhvr>
                                      <p:to>
                                        <p:strVal val="hidden"/>
                                      </p:to>
                                    </p:set>
                                  </p:childTnLst>
                                </p:cTn>
                              </p:par>
                              <p:par>
                                <p:cTn id="183" presetID="1" presetClass="entr" presetSubtype="0" fill="hold" grpId="0" nodeType="withEffect">
                                  <p:stCondLst>
                                    <p:cond delay="0"/>
                                  </p:stCondLst>
                                  <p:childTnLst>
                                    <p:set>
                                      <p:cBhvr>
                                        <p:cTn id="184" dur="1" fill="hold">
                                          <p:stCondLst>
                                            <p:cond delay="0"/>
                                          </p:stCondLst>
                                        </p:cTn>
                                        <p:tgtEl>
                                          <p:spTgt spid="963"/>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962"/>
                                        </p:tgtEl>
                                        <p:attrNameLst>
                                          <p:attrName>style.visibility</p:attrName>
                                        </p:attrNameLst>
                                      </p:cBhvr>
                                      <p:to>
                                        <p:strVal val="visible"/>
                                      </p:to>
                                    </p:set>
                                  </p:childTnLst>
                                </p:cTn>
                              </p:par>
                            </p:childTnLst>
                          </p:cTn>
                        </p:par>
                      </p:childTnLst>
                    </p:cTn>
                  </p:par>
                </p:childTnLst>
              </p:cTn>
              <p:nextCondLst>
                <p:cond evt="onClick" delay="0">
                  <p:tgtEl>
                    <p:spTgt spid="965"/>
                  </p:tgtEl>
                </p:cond>
              </p:nextCondLst>
            </p:seq>
            <p:seq concurrent="1" nextAc="seek">
              <p:cTn id="187" restart="whenNotActive" fill="hold" evtFilter="cancelBubble" nodeType="interactiveSeq">
                <p:stCondLst>
                  <p:cond evt="onClick" delay="0">
                    <p:tgtEl>
                      <p:spTgt spid="964"/>
                    </p:tgtEl>
                  </p:cond>
                </p:stCondLst>
                <p:endSync evt="end" delay="0">
                  <p:rtn val="all"/>
                </p:endSync>
                <p:childTnLst>
                  <p:par>
                    <p:cTn id="188" fill="hold">
                      <p:stCondLst>
                        <p:cond delay="0"/>
                      </p:stCondLst>
                      <p:childTnLst>
                        <p:par>
                          <p:cTn id="189" fill="hold">
                            <p:stCondLst>
                              <p:cond delay="0"/>
                            </p:stCondLst>
                            <p:childTnLst>
                              <p:par>
                                <p:cTn id="190" presetID="1" presetClass="exit" presetSubtype="0" fill="hold" grpId="2" nodeType="withEffect">
                                  <p:stCondLst>
                                    <p:cond delay="0"/>
                                  </p:stCondLst>
                                  <p:childTnLst>
                                    <p:set>
                                      <p:cBhvr>
                                        <p:cTn id="191" dur="1" fill="hold">
                                          <p:stCondLst>
                                            <p:cond delay="0"/>
                                          </p:stCondLst>
                                        </p:cTn>
                                        <p:tgtEl>
                                          <p:spTgt spid="964"/>
                                        </p:tgtEl>
                                        <p:attrNameLst>
                                          <p:attrName>style.visibility</p:attrName>
                                        </p:attrNameLst>
                                      </p:cBhvr>
                                      <p:to>
                                        <p:strVal val="hidden"/>
                                      </p:to>
                                    </p:set>
                                  </p:childTnLst>
                                </p:cTn>
                              </p:par>
                              <p:par>
                                <p:cTn id="192" presetID="1" presetClass="exit" presetSubtype="0" fill="hold" grpId="2" nodeType="withEffect">
                                  <p:stCondLst>
                                    <p:cond delay="0"/>
                                  </p:stCondLst>
                                  <p:childTnLst>
                                    <p:set>
                                      <p:cBhvr>
                                        <p:cTn id="193" dur="1" fill="hold">
                                          <p:stCondLst>
                                            <p:cond delay="0"/>
                                          </p:stCondLst>
                                        </p:cTn>
                                        <p:tgtEl>
                                          <p:spTgt spid="965"/>
                                        </p:tgtEl>
                                        <p:attrNameLst>
                                          <p:attrName>style.visibility</p:attrName>
                                        </p:attrNameLst>
                                      </p:cBhvr>
                                      <p:to>
                                        <p:strVal val="hidden"/>
                                      </p:to>
                                    </p:set>
                                  </p:childTnLst>
                                </p:cTn>
                              </p:par>
                              <p:par>
                                <p:cTn id="194" presetID="1" presetClass="entr" presetSubtype="0" fill="hold" grpId="3" nodeType="withEffect">
                                  <p:stCondLst>
                                    <p:cond delay="0"/>
                                  </p:stCondLst>
                                  <p:childTnLst>
                                    <p:set>
                                      <p:cBhvr>
                                        <p:cTn id="195" dur="1" fill="hold">
                                          <p:stCondLst>
                                            <p:cond delay="0"/>
                                          </p:stCondLst>
                                        </p:cTn>
                                        <p:tgtEl>
                                          <p:spTgt spid="967"/>
                                        </p:tgtEl>
                                        <p:attrNameLst>
                                          <p:attrName>style.visibility</p:attrName>
                                        </p:attrNameLst>
                                      </p:cBhvr>
                                      <p:to>
                                        <p:strVal val="visible"/>
                                      </p:to>
                                    </p:set>
                                  </p:childTnLst>
                                </p:cTn>
                              </p:par>
                              <p:par>
                                <p:cTn id="196" presetID="1" presetClass="entr" presetSubtype="0" fill="hold" grpId="3" nodeType="withEffect">
                                  <p:stCondLst>
                                    <p:cond delay="0"/>
                                  </p:stCondLst>
                                  <p:childTnLst>
                                    <p:set>
                                      <p:cBhvr>
                                        <p:cTn id="197" dur="1" fill="hold">
                                          <p:stCondLst>
                                            <p:cond delay="0"/>
                                          </p:stCondLst>
                                        </p:cTn>
                                        <p:tgtEl>
                                          <p:spTgt spid="966"/>
                                        </p:tgtEl>
                                        <p:attrNameLst>
                                          <p:attrName>style.visibility</p:attrName>
                                        </p:attrNameLst>
                                      </p:cBhvr>
                                      <p:to>
                                        <p:strVal val="visible"/>
                                      </p:to>
                                    </p:set>
                                  </p:childTnLst>
                                </p:cTn>
                              </p:par>
                            </p:childTnLst>
                          </p:cTn>
                        </p:par>
                      </p:childTnLst>
                    </p:cTn>
                  </p:par>
                </p:childTnLst>
              </p:cTn>
              <p:nextCondLst>
                <p:cond evt="onClick" delay="0">
                  <p:tgtEl>
                    <p:spTgt spid="964"/>
                  </p:tgtEl>
                </p:cond>
              </p:nextCondLst>
            </p:seq>
            <p:seq concurrent="1" nextAc="seek">
              <p:cTn id="198" restart="whenNotActive" fill="hold" evtFilter="cancelBubble" nodeType="interactiveSeq">
                <p:stCondLst>
                  <p:cond evt="onClick" delay="0">
                    <p:tgtEl>
                      <p:spTgt spid="967"/>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withEffect">
                                  <p:stCondLst>
                                    <p:cond delay="0"/>
                                  </p:stCondLst>
                                  <p:childTnLst>
                                    <p:set>
                                      <p:cBhvr>
                                        <p:cTn id="202" dur="1" fill="hold">
                                          <p:stCondLst>
                                            <p:cond delay="0"/>
                                          </p:stCondLst>
                                        </p:cTn>
                                        <p:tgtEl>
                                          <p:spTgt spid="967"/>
                                        </p:tgtEl>
                                        <p:attrNameLst>
                                          <p:attrName>style.visibility</p:attrName>
                                        </p:attrNameLst>
                                      </p:cBhvr>
                                      <p:to>
                                        <p:strVal val="hidden"/>
                                      </p:to>
                                    </p:set>
                                  </p:childTnLst>
                                </p:cTn>
                              </p:par>
                              <p:par>
                                <p:cTn id="203" presetID="1" presetClass="exit" presetSubtype="0" fill="hold" grpId="1" nodeType="withEffect">
                                  <p:stCondLst>
                                    <p:cond delay="0"/>
                                  </p:stCondLst>
                                  <p:childTnLst>
                                    <p:set>
                                      <p:cBhvr>
                                        <p:cTn id="204" dur="1" fill="hold">
                                          <p:stCondLst>
                                            <p:cond delay="0"/>
                                          </p:stCondLst>
                                        </p:cTn>
                                        <p:tgtEl>
                                          <p:spTgt spid="966"/>
                                        </p:tgtEl>
                                        <p:attrNameLst>
                                          <p:attrName>style.visibility</p:attrName>
                                        </p:attrNameLst>
                                      </p:cBhvr>
                                      <p:to>
                                        <p:strVal val="hidden"/>
                                      </p:to>
                                    </p:set>
                                  </p:childTnLst>
                                </p:cTn>
                              </p:par>
                              <p:par>
                                <p:cTn id="205" presetID="1" presetClass="entr" presetSubtype="0" fill="hold" grpId="3" nodeType="withEffect">
                                  <p:stCondLst>
                                    <p:cond delay="0"/>
                                  </p:stCondLst>
                                  <p:childTnLst>
                                    <p:set>
                                      <p:cBhvr>
                                        <p:cTn id="206" dur="1" fill="hold">
                                          <p:stCondLst>
                                            <p:cond delay="0"/>
                                          </p:stCondLst>
                                        </p:cTn>
                                        <p:tgtEl>
                                          <p:spTgt spid="965"/>
                                        </p:tgtEl>
                                        <p:attrNameLst>
                                          <p:attrName>style.visibility</p:attrName>
                                        </p:attrNameLst>
                                      </p:cBhvr>
                                      <p:to>
                                        <p:strVal val="visible"/>
                                      </p:to>
                                    </p:set>
                                  </p:childTnLst>
                                </p:cTn>
                              </p:par>
                              <p:par>
                                <p:cTn id="207" presetID="1" presetClass="entr" presetSubtype="0" fill="hold" grpId="3" nodeType="withEffect">
                                  <p:stCondLst>
                                    <p:cond delay="0"/>
                                  </p:stCondLst>
                                  <p:childTnLst>
                                    <p:set>
                                      <p:cBhvr>
                                        <p:cTn id="208" dur="1" fill="hold">
                                          <p:stCondLst>
                                            <p:cond delay="0"/>
                                          </p:stCondLst>
                                        </p:cTn>
                                        <p:tgtEl>
                                          <p:spTgt spid="964"/>
                                        </p:tgtEl>
                                        <p:attrNameLst>
                                          <p:attrName>style.visibility</p:attrName>
                                        </p:attrNameLst>
                                      </p:cBhvr>
                                      <p:to>
                                        <p:strVal val="visible"/>
                                      </p:to>
                                    </p:set>
                                  </p:childTnLst>
                                </p:cTn>
                              </p:par>
                            </p:childTnLst>
                          </p:cTn>
                        </p:par>
                      </p:childTnLst>
                    </p:cTn>
                  </p:par>
                </p:childTnLst>
              </p:cTn>
              <p:nextCondLst>
                <p:cond evt="onClick" delay="0">
                  <p:tgtEl>
                    <p:spTgt spid="967"/>
                  </p:tgtEl>
                </p:cond>
              </p:nextCondLst>
            </p:seq>
            <p:seq concurrent="1" nextAc="seek">
              <p:cTn id="209" restart="whenNotActive" fill="hold" evtFilter="cancelBubble" nodeType="interactiveSeq">
                <p:stCondLst>
                  <p:cond evt="onClick" delay="0">
                    <p:tgtEl>
                      <p:spTgt spid="966"/>
                    </p:tgtEl>
                  </p:cond>
                </p:stCondLst>
                <p:endSync evt="end" delay="0">
                  <p:rtn val="all"/>
                </p:endSync>
                <p:childTnLst>
                  <p:par>
                    <p:cTn id="210" fill="hold">
                      <p:stCondLst>
                        <p:cond delay="0"/>
                      </p:stCondLst>
                      <p:childTnLst>
                        <p:par>
                          <p:cTn id="211" fill="hold">
                            <p:stCondLst>
                              <p:cond delay="0"/>
                            </p:stCondLst>
                            <p:childTnLst>
                              <p:par>
                                <p:cTn id="212" presetID="1" presetClass="exit" presetSubtype="0" fill="hold" grpId="2" nodeType="withEffect">
                                  <p:stCondLst>
                                    <p:cond delay="0"/>
                                  </p:stCondLst>
                                  <p:childTnLst>
                                    <p:set>
                                      <p:cBhvr>
                                        <p:cTn id="213" dur="1" fill="hold">
                                          <p:stCondLst>
                                            <p:cond delay="0"/>
                                          </p:stCondLst>
                                        </p:cTn>
                                        <p:tgtEl>
                                          <p:spTgt spid="966"/>
                                        </p:tgtEl>
                                        <p:attrNameLst>
                                          <p:attrName>style.visibility</p:attrName>
                                        </p:attrNameLst>
                                      </p:cBhvr>
                                      <p:to>
                                        <p:strVal val="hidden"/>
                                      </p:to>
                                    </p:set>
                                  </p:childTnLst>
                                </p:cTn>
                              </p:par>
                              <p:par>
                                <p:cTn id="214" presetID="1" presetClass="exit" presetSubtype="0" fill="hold" grpId="2" nodeType="withEffect">
                                  <p:stCondLst>
                                    <p:cond delay="0"/>
                                  </p:stCondLst>
                                  <p:childTnLst>
                                    <p:set>
                                      <p:cBhvr>
                                        <p:cTn id="215" dur="1" fill="hold">
                                          <p:stCondLst>
                                            <p:cond delay="0"/>
                                          </p:stCondLst>
                                        </p:cTn>
                                        <p:tgtEl>
                                          <p:spTgt spid="967"/>
                                        </p:tgtEl>
                                        <p:attrNameLst>
                                          <p:attrName>style.visibility</p:attrName>
                                        </p:attrNameLst>
                                      </p:cBhvr>
                                      <p:to>
                                        <p:strVal val="hidden"/>
                                      </p:to>
                                    </p:set>
                                  </p:childTnLst>
                                </p:cTn>
                              </p:par>
                              <p:par>
                                <p:cTn id="216" presetID="1" presetClass="entr" presetSubtype="0" fill="hold" grpId="0" nodeType="withEffect">
                                  <p:stCondLst>
                                    <p:cond delay="0"/>
                                  </p:stCondLst>
                                  <p:childTnLst>
                                    <p:set>
                                      <p:cBhvr>
                                        <p:cTn id="217" dur="1" fill="hold">
                                          <p:stCondLst>
                                            <p:cond delay="0"/>
                                          </p:stCondLst>
                                        </p:cTn>
                                        <p:tgtEl>
                                          <p:spTgt spid="969"/>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968"/>
                                        </p:tgtEl>
                                        <p:attrNameLst>
                                          <p:attrName>style.visibility</p:attrName>
                                        </p:attrNameLst>
                                      </p:cBhvr>
                                      <p:to>
                                        <p:strVal val="visible"/>
                                      </p:to>
                                    </p:set>
                                  </p:childTnLst>
                                </p:cTn>
                              </p:par>
                            </p:childTnLst>
                          </p:cTn>
                        </p:par>
                      </p:childTnLst>
                    </p:cTn>
                  </p:par>
                </p:childTnLst>
              </p:cTn>
              <p:nextCondLst>
                <p:cond evt="onClick" delay="0">
                  <p:tgtEl>
                    <p:spTgt spid="966"/>
                  </p:tgtEl>
                </p:cond>
              </p:nextCondLst>
            </p:seq>
            <p:seq concurrent="1" nextAc="seek">
              <p:cTn id="220" restart="whenNotActive" fill="hold" evtFilter="cancelBubble" nodeType="interactiveSeq">
                <p:stCondLst>
                  <p:cond evt="onClick" delay="0">
                    <p:tgtEl>
                      <p:spTgt spid="969"/>
                    </p:tgtEl>
                  </p:cond>
                </p:stCondLst>
                <p:endSync evt="end" delay="0">
                  <p:rtn val="all"/>
                </p:endSync>
                <p:childTnLst>
                  <p:par>
                    <p:cTn id="221" fill="hold">
                      <p:stCondLst>
                        <p:cond delay="0"/>
                      </p:stCondLst>
                      <p:childTnLst>
                        <p:par>
                          <p:cTn id="222" fill="hold">
                            <p:stCondLst>
                              <p:cond delay="0"/>
                            </p:stCondLst>
                            <p:childTnLst>
                              <p:par>
                                <p:cTn id="223" presetID="1" presetClass="exit" presetSubtype="0" fill="hold" grpId="1" nodeType="withEffect">
                                  <p:stCondLst>
                                    <p:cond delay="0"/>
                                  </p:stCondLst>
                                  <p:childTnLst>
                                    <p:set>
                                      <p:cBhvr>
                                        <p:cTn id="224" dur="1" fill="hold">
                                          <p:stCondLst>
                                            <p:cond delay="0"/>
                                          </p:stCondLst>
                                        </p:cTn>
                                        <p:tgtEl>
                                          <p:spTgt spid="969"/>
                                        </p:tgtEl>
                                        <p:attrNameLst>
                                          <p:attrName>style.visibility</p:attrName>
                                        </p:attrNameLst>
                                      </p:cBhvr>
                                      <p:to>
                                        <p:strVal val="hidden"/>
                                      </p:to>
                                    </p:set>
                                  </p:childTnLst>
                                </p:cTn>
                              </p:par>
                              <p:par>
                                <p:cTn id="225" presetID="1" presetClass="exit" presetSubtype="0" fill="hold" grpId="1" nodeType="withEffect">
                                  <p:stCondLst>
                                    <p:cond delay="0"/>
                                  </p:stCondLst>
                                  <p:childTnLst>
                                    <p:set>
                                      <p:cBhvr>
                                        <p:cTn id="226" dur="1" fill="hold">
                                          <p:stCondLst>
                                            <p:cond delay="0"/>
                                          </p:stCondLst>
                                        </p:cTn>
                                        <p:tgtEl>
                                          <p:spTgt spid="968"/>
                                        </p:tgtEl>
                                        <p:attrNameLst>
                                          <p:attrName>style.visibility</p:attrName>
                                        </p:attrNameLst>
                                      </p:cBhvr>
                                      <p:to>
                                        <p:strVal val="hidden"/>
                                      </p:to>
                                    </p:set>
                                  </p:childTnLst>
                                </p:cTn>
                              </p:par>
                              <p:par>
                                <p:cTn id="227" presetID="1" presetClass="entr" presetSubtype="0" fill="hold" grpId="0" nodeType="withEffect">
                                  <p:stCondLst>
                                    <p:cond delay="0"/>
                                  </p:stCondLst>
                                  <p:childTnLst>
                                    <p:set>
                                      <p:cBhvr>
                                        <p:cTn id="228" dur="1" fill="hold">
                                          <p:stCondLst>
                                            <p:cond delay="0"/>
                                          </p:stCondLst>
                                        </p:cTn>
                                        <p:tgtEl>
                                          <p:spTgt spid="967"/>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966"/>
                                        </p:tgtEl>
                                        <p:attrNameLst>
                                          <p:attrName>style.visibility</p:attrName>
                                        </p:attrNameLst>
                                      </p:cBhvr>
                                      <p:to>
                                        <p:strVal val="visible"/>
                                      </p:to>
                                    </p:set>
                                  </p:childTnLst>
                                </p:cTn>
                              </p:par>
                            </p:childTnLst>
                          </p:cTn>
                        </p:par>
                      </p:childTnLst>
                    </p:cTn>
                  </p:par>
                </p:childTnLst>
              </p:cTn>
              <p:nextCondLst>
                <p:cond evt="onClick" delay="0">
                  <p:tgtEl>
                    <p:spTgt spid="969"/>
                  </p:tgtEl>
                </p:cond>
              </p:nextCondLst>
            </p:seq>
            <p:seq concurrent="1" nextAc="seek">
              <p:cTn id="231" restart="whenNotActive" fill="hold" evtFilter="cancelBubble" nodeType="interactiveSeq">
                <p:stCondLst>
                  <p:cond evt="onClick" delay="0">
                    <p:tgtEl>
                      <p:spTgt spid="968"/>
                    </p:tgtEl>
                  </p:cond>
                </p:stCondLst>
                <p:endSync evt="end" delay="0">
                  <p:rtn val="all"/>
                </p:endSync>
                <p:childTnLst>
                  <p:par>
                    <p:cTn id="232" fill="hold">
                      <p:stCondLst>
                        <p:cond delay="0"/>
                      </p:stCondLst>
                      <p:childTnLst>
                        <p:par>
                          <p:cTn id="233" fill="hold">
                            <p:stCondLst>
                              <p:cond delay="0"/>
                            </p:stCondLst>
                            <p:childTnLst>
                              <p:par>
                                <p:cTn id="234" presetID="1" presetClass="exit" presetSubtype="0" fill="hold" grpId="2" nodeType="withEffect">
                                  <p:stCondLst>
                                    <p:cond delay="0"/>
                                  </p:stCondLst>
                                  <p:childTnLst>
                                    <p:set>
                                      <p:cBhvr>
                                        <p:cTn id="235" dur="1" fill="hold">
                                          <p:stCondLst>
                                            <p:cond delay="0"/>
                                          </p:stCondLst>
                                        </p:cTn>
                                        <p:tgtEl>
                                          <p:spTgt spid="968"/>
                                        </p:tgtEl>
                                        <p:attrNameLst>
                                          <p:attrName>style.visibility</p:attrName>
                                        </p:attrNameLst>
                                      </p:cBhvr>
                                      <p:to>
                                        <p:strVal val="hidden"/>
                                      </p:to>
                                    </p:set>
                                  </p:childTnLst>
                                </p:cTn>
                              </p:par>
                              <p:par>
                                <p:cTn id="236" presetID="1" presetClass="exit" presetSubtype="0" fill="hold" grpId="2" nodeType="withEffect">
                                  <p:stCondLst>
                                    <p:cond delay="0"/>
                                  </p:stCondLst>
                                  <p:childTnLst>
                                    <p:set>
                                      <p:cBhvr>
                                        <p:cTn id="237" dur="1" fill="hold">
                                          <p:stCondLst>
                                            <p:cond delay="0"/>
                                          </p:stCondLst>
                                        </p:cTn>
                                        <p:tgtEl>
                                          <p:spTgt spid="969"/>
                                        </p:tgtEl>
                                        <p:attrNameLst>
                                          <p:attrName>style.visibility</p:attrName>
                                        </p:attrNameLst>
                                      </p:cBhvr>
                                      <p:to>
                                        <p:strVal val="hidden"/>
                                      </p:to>
                                    </p:set>
                                  </p:childTnLst>
                                </p:cTn>
                              </p:par>
                              <p:par>
                                <p:cTn id="238" presetID="1" presetClass="entr" presetSubtype="0" fill="hold" grpId="3" nodeType="withEffect">
                                  <p:stCondLst>
                                    <p:cond delay="0"/>
                                  </p:stCondLst>
                                  <p:childTnLst>
                                    <p:set>
                                      <p:cBhvr>
                                        <p:cTn id="239" dur="1" fill="hold">
                                          <p:stCondLst>
                                            <p:cond delay="0"/>
                                          </p:stCondLst>
                                        </p:cTn>
                                        <p:tgtEl>
                                          <p:spTgt spid="971"/>
                                        </p:tgtEl>
                                        <p:attrNameLst>
                                          <p:attrName>style.visibility</p:attrName>
                                        </p:attrNameLst>
                                      </p:cBhvr>
                                      <p:to>
                                        <p:strVal val="visible"/>
                                      </p:to>
                                    </p:set>
                                  </p:childTnLst>
                                </p:cTn>
                              </p:par>
                              <p:par>
                                <p:cTn id="240" presetID="1" presetClass="entr" presetSubtype="0" fill="hold" grpId="3" nodeType="withEffect">
                                  <p:stCondLst>
                                    <p:cond delay="0"/>
                                  </p:stCondLst>
                                  <p:childTnLst>
                                    <p:set>
                                      <p:cBhvr>
                                        <p:cTn id="241" dur="1" fill="hold">
                                          <p:stCondLst>
                                            <p:cond delay="0"/>
                                          </p:stCondLst>
                                        </p:cTn>
                                        <p:tgtEl>
                                          <p:spTgt spid="970"/>
                                        </p:tgtEl>
                                        <p:attrNameLst>
                                          <p:attrName>style.visibility</p:attrName>
                                        </p:attrNameLst>
                                      </p:cBhvr>
                                      <p:to>
                                        <p:strVal val="visible"/>
                                      </p:to>
                                    </p:set>
                                  </p:childTnLst>
                                </p:cTn>
                              </p:par>
                            </p:childTnLst>
                          </p:cTn>
                        </p:par>
                      </p:childTnLst>
                    </p:cTn>
                  </p:par>
                </p:childTnLst>
              </p:cTn>
              <p:nextCondLst>
                <p:cond evt="onClick" delay="0">
                  <p:tgtEl>
                    <p:spTgt spid="968"/>
                  </p:tgtEl>
                </p:cond>
              </p:nextCondLst>
            </p:seq>
            <p:seq concurrent="1" nextAc="seek">
              <p:cTn id="242" restart="whenNotActive" fill="hold" evtFilter="cancelBubble" nodeType="interactiveSeq">
                <p:stCondLst>
                  <p:cond evt="onClick" delay="0">
                    <p:tgtEl>
                      <p:spTgt spid="971"/>
                    </p:tgtEl>
                  </p:cond>
                </p:stCondLst>
                <p:endSync evt="end" delay="0">
                  <p:rtn val="all"/>
                </p:endSync>
                <p:childTnLst>
                  <p:par>
                    <p:cTn id="243" fill="hold">
                      <p:stCondLst>
                        <p:cond delay="0"/>
                      </p:stCondLst>
                      <p:childTnLst>
                        <p:par>
                          <p:cTn id="244" fill="hold">
                            <p:stCondLst>
                              <p:cond delay="0"/>
                            </p:stCondLst>
                            <p:childTnLst>
                              <p:par>
                                <p:cTn id="245" presetID="1" presetClass="exit" presetSubtype="0" fill="hold" grpId="1" nodeType="withEffect">
                                  <p:stCondLst>
                                    <p:cond delay="0"/>
                                  </p:stCondLst>
                                  <p:childTnLst>
                                    <p:set>
                                      <p:cBhvr>
                                        <p:cTn id="246" dur="1" fill="hold">
                                          <p:stCondLst>
                                            <p:cond delay="0"/>
                                          </p:stCondLst>
                                        </p:cTn>
                                        <p:tgtEl>
                                          <p:spTgt spid="971"/>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970"/>
                                        </p:tgtEl>
                                        <p:attrNameLst>
                                          <p:attrName>style.visibility</p:attrName>
                                        </p:attrNameLst>
                                      </p:cBhvr>
                                      <p:to>
                                        <p:strVal val="hidden"/>
                                      </p:to>
                                    </p:set>
                                  </p:childTnLst>
                                </p:cTn>
                              </p:par>
                              <p:par>
                                <p:cTn id="249" presetID="1" presetClass="entr" presetSubtype="0" fill="hold" grpId="3" nodeType="withEffect">
                                  <p:stCondLst>
                                    <p:cond delay="0"/>
                                  </p:stCondLst>
                                  <p:childTnLst>
                                    <p:set>
                                      <p:cBhvr>
                                        <p:cTn id="250" dur="1" fill="hold">
                                          <p:stCondLst>
                                            <p:cond delay="0"/>
                                          </p:stCondLst>
                                        </p:cTn>
                                        <p:tgtEl>
                                          <p:spTgt spid="969"/>
                                        </p:tgtEl>
                                        <p:attrNameLst>
                                          <p:attrName>style.visibility</p:attrName>
                                        </p:attrNameLst>
                                      </p:cBhvr>
                                      <p:to>
                                        <p:strVal val="visible"/>
                                      </p:to>
                                    </p:set>
                                  </p:childTnLst>
                                </p:cTn>
                              </p:par>
                              <p:par>
                                <p:cTn id="251" presetID="1" presetClass="entr" presetSubtype="0" fill="hold" grpId="3" nodeType="withEffect">
                                  <p:stCondLst>
                                    <p:cond delay="0"/>
                                  </p:stCondLst>
                                  <p:childTnLst>
                                    <p:set>
                                      <p:cBhvr>
                                        <p:cTn id="252" dur="1" fill="hold">
                                          <p:stCondLst>
                                            <p:cond delay="0"/>
                                          </p:stCondLst>
                                        </p:cTn>
                                        <p:tgtEl>
                                          <p:spTgt spid="968"/>
                                        </p:tgtEl>
                                        <p:attrNameLst>
                                          <p:attrName>style.visibility</p:attrName>
                                        </p:attrNameLst>
                                      </p:cBhvr>
                                      <p:to>
                                        <p:strVal val="visible"/>
                                      </p:to>
                                    </p:set>
                                  </p:childTnLst>
                                </p:cTn>
                              </p:par>
                            </p:childTnLst>
                          </p:cTn>
                        </p:par>
                      </p:childTnLst>
                    </p:cTn>
                  </p:par>
                </p:childTnLst>
              </p:cTn>
              <p:nextCondLst>
                <p:cond evt="onClick" delay="0">
                  <p:tgtEl>
                    <p:spTgt spid="971"/>
                  </p:tgtEl>
                </p:cond>
              </p:nextCondLst>
            </p:seq>
            <p:seq concurrent="1" nextAc="seek">
              <p:cTn id="253" restart="whenNotActive" fill="hold" evtFilter="cancelBubble" nodeType="interactiveSeq">
                <p:stCondLst>
                  <p:cond evt="onClick" delay="0">
                    <p:tgtEl>
                      <p:spTgt spid="970"/>
                    </p:tgtEl>
                  </p:cond>
                </p:stCondLst>
                <p:endSync evt="end" delay="0">
                  <p:rtn val="all"/>
                </p:endSync>
                <p:childTnLst>
                  <p:par>
                    <p:cTn id="254" fill="hold">
                      <p:stCondLst>
                        <p:cond delay="0"/>
                      </p:stCondLst>
                      <p:childTnLst>
                        <p:par>
                          <p:cTn id="255" fill="hold">
                            <p:stCondLst>
                              <p:cond delay="0"/>
                            </p:stCondLst>
                            <p:childTnLst>
                              <p:par>
                                <p:cTn id="256" presetID="1" presetClass="exit" presetSubtype="0" fill="hold" grpId="2" nodeType="withEffect">
                                  <p:stCondLst>
                                    <p:cond delay="0"/>
                                  </p:stCondLst>
                                  <p:childTnLst>
                                    <p:set>
                                      <p:cBhvr>
                                        <p:cTn id="257" dur="1" fill="hold">
                                          <p:stCondLst>
                                            <p:cond delay="0"/>
                                          </p:stCondLst>
                                        </p:cTn>
                                        <p:tgtEl>
                                          <p:spTgt spid="970"/>
                                        </p:tgtEl>
                                        <p:attrNameLst>
                                          <p:attrName>style.visibility</p:attrName>
                                        </p:attrNameLst>
                                      </p:cBhvr>
                                      <p:to>
                                        <p:strVal val="hidden"/>
                                      </p:to>
                                    </p:set>
                                  </p:childTnLst>
                                </p:cTn>
                              </p:par>
                              <p:par>
                                <p:cTn id="258" presetID="1" presetClass="exit" presetSubtype="0" fill="hold" grpId="2" nodeType="withEffect">
                                  <p:stCondLst>
                                    <p:cond delay="0"/>
                                  </p:stCondLst>
                                  <p:childTnLst>
                                    <p:set>
                                      <p:cBhvr>
                                        <p:cTn id="259" dur="1" fill="hold">
                                          <p:stCondLst>
                                            <p:cond delay="0"/>
                                          </p:stCondLst>
                                        </p:cTn>
                                        <p:tgtEl>
                                          <p:spTgt spid="971"/>
                                        </p:tgtEl>
                                        <p:attrNameLst>
                                          <p:attrName>style.visibility</p:attrName>
                                        </p:attrNameLst>
                                      </p:cBhvr>
                                      <p:to>
                                        <p:strVal val="hidden"/>
                                      </p:to>
                                    </p:set>
                                  </p:childTnLst>
                                </p:cTn>
                              </p:par>
                              <p:par>
                                <p:cTn id="260" presetID="1" presetClass="entr" presetSubtype="0" fill="hold" grpId="0" nodeType="withEffect">
                                  <p:stCondLst>
                                    <p:cond delay="0"/>
                                  </p:stCondLst>
                                  <p:childTnLst>
                                    <p:set>
                                      <p:cBhvr>
                                        <p:cTn id="261" dur="1" fill="hold">
                                          <p:stCondLst>
                                            <p:cond delay="0"/>
                                          </p:stCondLst>
                                        </p:cTn>
                                        <p:tgtEl>
                                          <p:spTgt spid="972"/>
                                        </p:tgtEl>
                                        <p:attrNameLst>
                                          <p:attrName>style.visibility</p:attrName>
                                        </p:attrNameLst>
                                      </p:cBhvr>
                                      <p:to>
                                        <p:strVal val="visible"/>
                                      </p:to>
                                    </p:set>
                                  </p:childTnLst>
                                </p:cTn>
                              </p:par>
                              <p:par>
                                <p:cTn id="262" presetID="1" presetClass="entr" presetSubtype="0" fill="hold" grpId="0" nodeType="withEffect">
                                  <p:stCondLst>
                                    <p:cond delay="0"/>
                                  </p:stCondLst>
                                  <p:childTnLst>
                                    <p:set>
                                      <p:cBhvr>
                                        <p:cTn id="263" dur="1" fill="hold">
                                          <p:stCondLst>
                                            <p:cond delay="0"/>
                                          </p:stCondLst>
                                        </p:cTn>
                                        <p:tgtEl>
                                          <p:spTgt spid="973"/>
                                        </p:tgtEl>
                                        <p:attrNameLst>
                                          <p:attrName>style.visibility</p:attrName>
                                        </p:attrNameLst>
                                      </p:cBhvr>
                                      <p:to>
                                        <p:strVal val="visible"/>
                                      </p:to>
                                    </p:set>
                                  </p:childTnLst>
                                </p:cTn>
                              </p:par>
                            </p:childTnLst>
                          </p:cTn>
                        </p:par>
                      </p:childTnLst>
                    </p:cTn>
                  </p:par>
                </p:childTnLst>
              </p:cTn>
              <p:nextCondLst>
                <p:cond evt="onClick" delay="0">
                  <p:tgtEl>
                    <p:spTgt spid="970"/>
                  </p:tgtEl>
                </p:cond>
              </p:nextCondLst>
            </p:seq>
            <p:seq concurrent="1" nextAc="seek">
              <p:cTn id="264" restart="whenNotActive" fill="hold" evtFilter="cancelBubble" nodeType="interactiveSeq">
                <p:stCondLst>
                  <p:cond evt="onClick" delay="0">
                    <p:tgtEl>
                      <p:spTgt spid="973"/>
                    </p:tgtEl>
                  </p:cond>
                </p:stCondLst>
                <p:endSync evt="end" delay="0">
                  <p:rtn val="all"/>
                </p:endSync>
                <p:childTnLst>
                  <p:par>
                    <p:cTn id="265" fill="hold">
                      <p:stCondLst>
                        <p:cond delay="0"/>
                      </p:stCondLst>
                      <p:childTnLst>
                        <p:par>
                          <p:cTn id="266" fill="hold">
                            <p:stCondLst>
                              <p:cond delay="0"/>
                            </p:stCondLst>
                            <p:childTnLst>
                              <p:par>
                                <p:cTn id="267" presetID="1" presetClass="exit" presetSubtype="0" fill="hold" grpId="1" nodeType="withEffect">
                                  <p:stCondLst>
                                    <p:cond delay="0"/>
                                  </p:stCondLst>
                                  <p:childTnLst>
                                    <p:set>
                                      <p:cBhvr>
                                        <p:cTn id="268" dur="1" fill="hold">
                                          <p:stCondLst>
                                            <p:cond delay="0"/>
                                          </p:stCondLst>
                                        </p:cTn>
                                        <p:tgtEl>
                                          <p:spTgt spid="972"/>
                                        </p:tgtEl>
                                        <p:attrNameLst>
                                          <p:attrName>style.visibility</p:attrName>
                                        </p:attrNameLst>
                                      </p:cBhvr>
                                      <p:to>
                                        <p:strVal val="hidden"/>
                                      </p:to>
                                    </p:set>
                                  </p:childTnLst>
                                </p:cTn>
                              </p:par>
                              <p:par>
                                <p:cTn id="269" presetID="1" presetClass="exit" presetSubtype="0" fill="hold" grpId="1" nodeType="withEffect">
                                  <p:stCondLst>
                                    <p:cond delay="0"/>
                                  </p:stCondLst>
                                  <p:childTnLst>
                                    <p:set>
                                      <p:cBhvr>
                                        <p:cTn id="270" dur="1" fill="hold">
                                          <p:stCondLst>
                                            <p:cond delay="0"/>
                                          </p:stCondLst>
                                        </p:cTn>
                                        <p:tgtEl>
                                          <p:spTgt spid="973"/>
                                        </p:tgtEl>
                                        <p:attrNameLst>
                                          <p:attrName>style.visibility</p:attrName>
                                        </p:attrNameLst>
                                      </p:cBhvr>
                                      <p:to>
                                        <p:strVal val="hidden"/>
                                      </p:to>
                                    </p:set>
                                  </p:childTnLst>
                                </p:cTn>
                              </p:par>
                              <p:par>
                                <p:cTn id="271" presetID="1" presetClass="entr" presetSubtype="0" fill="hold" grpId="0" nodeType="withEffect">
                                  <p:stCondLst>
                                    <p:cond delay="0"/>
                                  </p:stCondLst>
                                  <p:childTnLst>
                                    <p:set>
                                      <p:cBhvr>
                                        <p:cTn id="272" dur="1" fill="hold">
                                          <p:stCondLst>
                                            <p:cond delay="0"/>
                                          </p:stCondLst>
                                        </p:cTn>
                                        <p:tgtEl>
                                          <p:spTgt spid="971"/>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970"/>
                                        </p:tgtEl>
                                        <p:attrNameLst>
                                          <p:attrName>style.visibility</p:attrName>
                                        </p:attrNameLst>
                                      </p:cBhvr>
                                      <p:to>
                                        <p:strVal val="visible"/>
                                      </p:to>
                                    </p:set>
                                  </p:childTnLst>
                                </p:cTn>
                              </p:par>
                            </p:childTnLst>
                          </p:cTn>
                        </p:par>
                      </p:childTnLst>
                    </p:cTn>
                  </p:par>
                </p:childTnLst>
              </p:cTn>
              <p:nextCondLst>
                <p:cond evt="onClick" delay="0">
                  <p:tgtEl>
                    <p:spTgt spid="973"/>
                  </p:tgtEl>
                </p:cond>
              </p:nextCondLst>
            </p:seq>
            <p:seq concurrent="1" nextAc="seek">
              <p:cTn id="275" restart="whenNotActive" fill="hold" evtFilter="cancelBubble" nodeType="interactiveSeq">
                <p:stCondLst>
                  <p:cond evt="onClick" delay="0">
                    <p:tgtEl>
                      <p:spTgt spid="972"/>
                    </p:tgtEl>
                  </p:cond>
                </p:stCondLst>
                <p:endSync evt="end" delay="0">
                  <p:rtn val="all"/>
                </p:endSync>
                <p:childTnLst>
                  <p:par>
                    <p:cTn id="276" fill="hold">
                      <p:stCondLst>
                        <p:cond delay="0"/>
                      </p:stCondLst>
                      <p:childTnLst>
                        <p:par>
                          <p:cTn id="277" fill="hold">
                            <p:stCondLst>
                              <p:cond delay="0"/>
                            </p:stCondLst>
                            <p:childTnLst>
                              <p:par>
                                <p:cTn id="278" presetID="1" presetClass="exit" presetSubtype="0" fill="hold" grpId="2" nodeType="withEffect">
                                  <p:stCondLst>
                                    <p:cond delay="0"/>
                                  </p:stCondLst>
                                  <p:childTnLst>
                                    <p:set>
                                      <p:cBhvr>
                                        <p:cTn id="279" dur="1" fill="hold">
                                          <p:stCondLst>
                                            <p:cond delay="0"/>
                                          </p:stCondLst>
                                        </p:cTn>
                                        <p:tgtEl>
                                          <p:spTgt spid="972"/>
                                        </p:tgtEl>
                                        <p:attrNameLst>
                                          <p:attrName>style.visibility</p:attrName>
                                        </p:attrNameLst>
                                      </p:cBhvr>
                                      <p:to>
                                        <p:strVal val="hidden"/>
                                      </p:to>
                                    </p:set>
                                  </p:childTnLst>
                                </p:cTn>
                              </p:par>
                              <p:par>
                                <p:cTn id="280" presetID="1" presetClass="exit" presetSubtype="0" fill="hold" grpId="3" nodeType="withEffect">
                                  <p:stCondLst>
                                    <p:cond delay="0"/>
                                  </p:stCondLst>
                                  <p:childTnLst>
                                    <p:set>
                                      <p:cBhvr>
                                        <p:cTn id="281" dur="1" fill="hold">
                                          <p:stCondLst>
                                            <p:cond delay="0"/>
                                          </p:stCondLst>
                                        </p:cTn>
                                        <p:tgtEl>
                                          <p:spTgt spid="973"/>
                                        </p:tgtEl>
                                        <p:attrNameLst>
                                          <p:attrName>style.visibility</p:attrName>
                                        </p:attrNameLst>
                                      </p:cBhvr>
                                      <p:to>
                                        <p:strVal val="hidden"/>
                                      </p:to>
                                    </p:set>
                                  </p:childTnLst>
                                </p:cTn>
                              </p:par>
                              <p:par>
                                <p:cTn id="282" presetID="1" presetClass="entr" presetSubtype="0" fill="hold" grpId="0" nodeType="withEffect">
                                  <p:stCondLst>
                                    <p:cond delay="0"/>
                                  </p:stCondLst>
                                  <p:childTnLst>
                                    <p:set>
                                      <p:cBhvr>
                                        <p:cTn id="283" dur="1" fill="hold">
                                          <p:stCondLst>
                                            <p:cond delay="0"/>
                                          </p:stCondLst>
                                        </p:cTn>
                                        <p:tgtEl>
                                          <p:spTgt spid="975"/>
                                        </p:tgtEl>
                                        <p:attrNameLst>
                                          <p:attrName>style.visibility</p:attrName>
                                        </p:attrNameLst>
                                      </p:cBhvr>
                                      <p:to>
                                        <p:strVal val="visible"/>
                                      </p:to>
                                    </p:set>
                                  </p:childTnLst>
                                </p:cTn>
                              </p:par>
                              <p:par>
                                <p:cTn id="284" presetID="1" presetClass="entr" presetSubtype="0" fill="hold" grpId="0" nodeType="withEffect">
                                  <p:stCondLst>
                                    <p:cond delay="0"/>
                                  </p:stCondLst>
                                  <p:childTnLst>
                                    <p:set>
                                      <p:cBhvr>
                                        <p:cTn id="285" dur="1" fill="hold">
                                          <p:stCondLst>
                                            <p:cond delay="0"/>
                                          </p:stCondLst>
                                        </p:cTn>
                                        <p:tgtEl>
                                          <p:spTgt spid="974"/>
                                        </p:tgtEl>
                                        <p:attrNameLst>
                                          <p:attrName>style.visibility</p:attrName>
                                        </p:attrNameLst>
                                      </p:cBhvr>
                                      <p:to>
                                        <p:strVal val="visible"/>
                                      </p:to>
                                    </p:set>
                                  </p:childTnLst>
                                </p:cTn>
                              </p:par>
                            </p:childTnLst>
                          </p:cTn>
                        </p:par>
                      </p:childTnLst>
                    </p:cTn>
                  </p:par>
                </p:childTnLst>
              </p:cTn>
              <p:nextCondLst>
                <p:cond evt="onClick" delay="0">
                  <p:tgtEl>
                    <p:spTgt spid="972"/>
                  </p:tgtEl>
                </p:cond>
              </p:nextCondLst>
            </p:seq>
            <p:seq concurrent="1" nextAc="seek">
              <p:cTn id="286" restart="whenNotActive" fill="hold" evtFilter="cancelBubble" nodeType="interactiveSeq">
                <p:stCondLst>
                  <p:cond evt="onClick" delay="0">
                    <p:tgtEl>
                      <p:spTgt spid="975"/>
                    </p:tgtEl>
                  </p:cond>
                </p:stCondLst>
                <p:endSync evt="end" delay="0">
                  <p:rtn val="all"/>
                </p:endSync>
                <p:childTnLst>
                  <p:par>
                    <p:cTn id="287" fill="hold">
                      <p:stCondLst>
                        <p:cond delay="0"/>
                      </p:stCondLst>
                      <p:childTnLst>
                        <p:par>
                          <p:cTn id="288" fill="hold">
                            <p:stCondLst>
                              <p:cond delay="0"/>
                            </p:stCondLst>
                            <p:childTnLst>
                              <p:par>
                                <p:cTn id="289" presetID="1" presetClass="exit" presetSubtype="0" fill="hold" grpId="1" nodeType="withEffect">
                                  <p:stCondLst>
                                    <p:cond delay="0"/>
                                  </p:stCondLst>
                                  <p:childTnLst>
                                    <p:set>
                                      <p:cBhvr>
                                        <p:cTn id="290" dur="1" fill="hold">
                                          <p:stCondLst>
                                            <p:cond delay="0"/>
                                          </p:stCondLst>
                                        </p:cTn>
                                        <p:tgtEl>
                                          <p:spTgt spid="975"/>
                                        </p:tgtEl>
                                        <p:attrNameLst>
                                          <p:attrName>style.visibility</p:attrName>
                                        </p:attrNameLst>
                                      </p:cBhvr>
                                      <p:to>
                                        <p:strVal val="hidden"/>
                                      </p:to>
                                    </p:set>
                                  </p:childTnLst>
                                </p:cTn>
                              </p:par>
                              <p:par>
                                <p:cTn id="291" presetID="1" presetClass="exit" presetSubtype="0" fill="hold" grpId="1" nodeType="withEffect">
                                  <p:stCondLst>
                                    <p:cond delay="0"/>
                                  </p:stCondLst>
                                  <p:childTnLst>
                                    <p:set>
                                      <p:cBhvr>
                                        <p:cTn id="292" dur="1" fill="hold">
                                          <p:stCondLst>
                                            <p:cond delay="0"/>
                                          </p:stCondLst>
                                        </p:cTn>
                                        <p:tgtEl>
                                          <p:spTgt spid="974"/>
                                        </p:tgtEl>
                                        <p:attrNameLst>
                                          <p:attrName>style.visibility</p:attrName>
                                        </p:attrNameLst>
                                      </p:cBhvr>
                                      <p:to>
                                        <p:strVal val="hidden"/>
                                      </p:to>
                                    </p:set>
                                  </p:childTnLst>
                                </p:cTn>
                              </p:par>
                              <p:par>
                                <p:cTn id="293" presetID="1" presetClass="entr" presetSubtype="0" fill="hold" grpId="3" nodeType="withEffect">
                                  <p:stCondLst>
                                    <p:cond delay="0"/>
                                  </p:stCondLst>
                                  <p:childTnLst>
                                    <p:set>
                                      <p:cBhvr>
                                        <p:cTn id="294" dur="1" fill="hold">
                                          <p:stCondLst>
                                            <p:cond delay="0"/>
                                          </p:stCondLst>
                                        </p:cTn>
                                        <p:tgtEl>
                                          <p:spTgt spid="972"/>
                                        </p:tgtEl>
                                        <p:attrNameLst>
                                          <p:attrName>style.visibility</p:attrName>
                                        </p:attrNameLst>
                                      </p:cBhvr>
                                      <p:to>
                                        <p:strVal val="visible"/>
                                      </p:to>
                                    </p:set>
                                  </p:childTnLst>
                                </p:cTn>
                              </p:par>
                              <p:par>
                                <p:cTn id="295" presetID="1" presetClass="entr" presetSubtype="0" fill="hold" grpId="2" nodeType="withEffect">
                                  <p:stCondLst>
                                    <p:cond delay="0"/>
                                  </p:stCondLst>
                                  <p:childTnLst>
                                    <p:set>
                                      <p:cBhvr>
                                        <p:cTn id="296" dur="1" fill="hold">
                                          <p:stCondLst>
                                            <p:cond delay="0"/>
                                          </p:stCondLst>
                                        </p:cTn>
                                        <p:tgtEl>
                                          <p:spTgt spid="973"/>
                                        </p:tgtEl>
                                        <p:attrNameLst>
                                          <p:attrName>style.visibility</p:attrName>
                                        </p:attrNameLst>
                                      </p:cBhvr>
                                      <p:to>
                                        <p:strVal val="visible"/>
                                      </p:to>
                                    </p:set>
                                  </p:childTnLst>
                                </p:cTn>
                              </p:par>
                            </p:childTnLst>
                          </p:cTn>
                        </p:par>
                      </p:childTnLst>
                    </p:cTn>
                  </p:par>
                </p:childTnLst>
              </p:cTn>
              <p:nextCondLst>
                <p:cond evt="onClick" delay="0">
                  <p:tgtEl>
                    <p:spTgt spid="975"/>
                  </p:tgtEl>
                </p:cond>
              </p:nextCondLst>
            </p:seq>
            <p:seq concurrent="1" nextAc="seek">
              <p:cTn id="297" restart="whenNotActive" fill="hold" evtFilter="cancelBubble" nodeType="interactiveSeq">
                <p:stCondLst>
                  <p:cond evt="onClick" delay="0">
                    <p:tgtEl>
                      <p:spTgt spid="974"/>
                    </p:tgtEl>
                  </p:cond>
                </p:stCondLst>
                <p:endSync evt="end" delay="0">
                  <p:rtn val="all"/>
                </p:endSync>
                <p:childTnLst>
                  <p:par>
                    <p:cTn id="298" fill="hold">
                      <p:stCondLst>
                        <p:cond delay="0"/>
                      </p:stCondLst>
                      <p:childTnLst>
                        <p:par>
                          <p:cTn id="299" fill="hold">
                            <p:stCondLst>
                              <p:cond delay="0"/>
                            </p:stCondLst>
                            <p:childTnLst>
                              <p:par>
                                <p:cTn id="300" presetID="1" presetClass="exit" presetSubtype="0" fill="hold" grpId="2" nodeType="withEffect">
                                  <p:stCondLst>
                                    <p:cond delay="0"/>
                                  </p:stCondLst>
                                  <p:childTnLst>
                                    <p:set>
                                      <p:cBhvr>
                                        <p:cTn id="301" dur="1" fill="hold">
                                          <p:stCondLst>
                                            <p:cond delay="0"/>
                                          </p:stCondLst>
                                        </p:cTn>
                                        <p:tgtEl>
                                          <p:spTgt spid="974"/>
                                        </p:tgtEl>
                                        <p:attrNameLst>
                                          <p:attrName>style.visibility</p:attrName>
                                        </p:attrNameLst>
                                      </p:cBhvr>
                                      <p:to>
                                        <p:strVal val="hidden"/>
                                      </p:to>
                                    </p:set>
                                  </p:childTnLst>
                                </p:cTn>
                              </p:par>
                              <p:par>
                                <p:cTn id="302" presetID="1" presetClass="exit" presetSubtype="0" fill="hold" grpId="2" nodeType="withEffect">
                                  <p:stCondLst>
                                    <p:cond delay="0"/>
                                  </p:stCondLst>
                                  <p:childTnLst>
                                    <p:set>
                                      <p:cBhvr>
                                        <p:cTn id="303" dur="1" fill="hold">
                                          <p:stCondLst>
                                            <p:cond delay="0"/>
                                          </p:stCondLst>
                                        </p:cTn>
                                        <p:tgtEl>
                                          <p:spTgt spid="975"/>
                                        </p:tgtEl>
                                        <p:attrNameLst>
                                          <p:attrName>style.visibility</p:attrName>
                                        </p:attrNameLst>
                                      </p:cBhvr>
                                      <p:to>
                                        <p:strVal val="hidden"/>
                                      </p:to>
                                    </p:set>
                                  </p:childTnLst>
                                </p:cTn>
                              </p:par>
                              <p:par>
                                <p:cTn id="304" presetID="1" presetClass="entr" presetSubtype="0" fill="hold" grpId="3" nodeType="withEffect">
                                  <p:stCondLst>
                                    <p:cond delay="0"/>
                                  </p:stCondLst>
                                  <p:childTnLst>
                                    <p:set>
                                      <p:cBhvr>
                                        <p:cTn id="305" dur="1" fill="hold">
                                          <p:stCondLst>
                                            <p:cond delay="0"/>
                                          </p:stCondLst>
                                        </p:cTn>
                                        <p:tgtEl>
                                          <p:spTgt spid="977"/>
                                        </p:tgtEl>
                                        <p:attrNameLst>
                                          <p:attrName>style.visibility</p:attrName>
                                        </p:attrNameLst>
                                      </p:cBhvr>
                                      <p:to>
                                        <p:strVal val="visible"/>
                                      </p:to>
                                    </p:set>
                                  </p:childTnLst>
                                </p:cTn>
                              </p:par>
                              <p:par>
                                <p:cTn id="306" presetID="1" presetClass="entr" presetSubtype="0" fill="hold" grpId="3" nodeType="withEffect">
                                  <p:stCondLst>
                                    <p:cond delay="0"/>
                                  </p:stCondLst>
                                  <p:childTnLst>
                                    <p:set>
                                      <p:cBhvr>
                                        <p:cTn id="307" dur="1" fill="hold">
                                          <p:stCondLst>
                                            <p:cond delay="0"/>
                                          </p:stCondLst>
                                        </p:cTn>
                                        <p:tgtEl>
                                          <p:spTgt spid="976"/>
                                        </p:tgtEl>
                                        <p:attrNameLst>
                                          <p:attrName>style.visibility</p:attrName>
                                        </p:attrNameLst>
                                      </p:cBhvr>
                                      <p:to>
                                        <p:strVal val="visible"/>
                                      </p:to>
                                    </p:set>
                                  </p:childTnLst>
                                </p:cTn>
                              </p:par>
                            </p:childTnLst>
                          </p:cTn>
                        </p:par>
                      </p:childTnLst>
                    </p:cTn>
                  </p:par>
                </p:childTnLst>
              </p:cTn>
              <p:nextCondLst>
                <p:cond evt="onClick" delay="0">
                  <p:tgtEl>
                    <p:spTgt spid="974"/>
                  </p:tgtEl>
                </p:cond>
              </p:nextCondLst>
            </p:seq>
            <p:seq concurrent="1" nextAc="seek">
              <p:cTn id="308" restart="whenNotActive" fill="hold" evtFilter="cancelBubble" nodeType="interactiveSeq">
                <p:stCondLst>
                  <p:cond evt="onClick" delay="0">
                    <p:tgtEl>
                      <p:spTgt spid="977"/>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1" nodeType="withEffect">
                                  <p:stCondLst>
                                    <p:cond delay="0"/>
                                  </p:stCondLst>
                                  <p:childTnLst>
                                    <p:set>
                                      <p:cBhvr>
                                        <p:cTn id="312" dur="1" fill="hold">
                                          <p:stCondLst>
                                            <p:cond delay="0"/>
                                          </p:stCondLst>
                                        </p:cTn>
                                        <p:tgtEl>
                                          <p:spTgt spid="977"/>
                                        </p:tgtEl>
                                        <p:attrNameLst>
                                          <p:attrName>style.visibility</p:attrName>
                                        </p:attrNameLst>
                                      </p:cBhvr>
                                      <p:to>
                                        <p:strVal val="hidden"/>
                                      </p:to>
                                    </p:set>
                                  </p:childTnLst>
                                </p:cTn>
                              </p:par>
                              <p:par>
                                <p:cTn id="313" presetID="1" presetClass="exit" presetSubtype="0" fill="hold" grpId="1" nodeType="withEffect">
                                  <p:stCondLst>
                                    <p:cond delay="0"/>
                                  </p:stCondLst>
                                  <p:childTnLst>
                                    <p:set>
                                      <p:cBhvr>
                                        <p:cTn id="314" dur="1" fill="hold">
                                          <p:stCondLst>
                                            <p:cond delay="0"/>
                                          </p:stCondLst>
                                        </p:cTn>
                                        <p:tgtEl>
                                          <p:spTgt spid="976"/>
                                        </p:tgtEl>
                                        <p:attrNameLst>
                                          <p:attrName>style.visibility</p:attrName>
                                        </p:attrNameLst>
                                      </p:cBhvr>
                                      <p:to>
                                        <p:strVal val="hidden"/>
                                      </p:to>
                                    </p:set>
                                  </p:childTnLst>
                                </p:cTn>
                              </p:par>
                              <p:par>
                                <p:cTn id="315" presetID="1" presetClass="entr" presetSubtype="0" fill="hold" grpId="3" nodeType="withEffect">
                                  <p:stCondLst>
                                    <p:cond delay="0"/>
                                  </p:stCondLst>
                                  <p:childTnLst>
                                    <p:set>
                                      <p:cBhvr>
                                        <p:cTn id="316" dur="1" fill="hold">
                                          <p:stCondLst>
                                            <p:cond delay="0"/>
                                          </p:stCondLst>
                                        </p:cTn>
                                        <p:tgtEl>
                                          <p:spTgt spid="975"/>
                                        </p:tgtEl>
                                        <p:attrNameLst>
                                          <p:attrName>style.visibility</p:attrName>
                                        </p:attrNameLst>
                                      </p:cBhvr>
                                      <p:to>
                                        <p:strVal val="visible"/>
                                      </p:to>
                                    </p:set>
                                  </p:childTnLst>
                                </p:cTn>
                              </p:par>
                              <p:par>
                                <p:cTn id="317" presetID="1" presetClass="entr" presetSubtype="0" fill="hold" grpId="3" nodeType="withEffect">
                                  <p:stCondLst>
                                    <p:cond delay="0"/>
                                  </p:stCondLst>
                                  <p:childTnLst>
                                    <p:set>
                                      <p:cBhvr>
                                        <p:cTn id="318" dur="1" fill="hold">
                                          <p:stCondLst>
                                            <p:cond delay="0"/>
                                          </p:stCondLst>
                                        </p:cTn>
                                        <p:tgtEl>
                                          <p:spTgt spid="974"/>
                                        </p:tgtEl>
                                        <p:attrNameLst>
                                          <p:attrName>style.visibility</p:attrName>
                                        </p:attrNameLst>
                                      </p:cBhvr>
                                      <p:to>
                                        <p:strVal val="visible"/>
                                      </p:to>
                                    </p:set>
                                  </p:childTnLst>
                                </p:cTn>
                              </p:par>
                            </p:childTnLst>
                          </p:cTn>
                        </p:par>
                      </p:childTnLst>
                    </p:cTn>
                  </p:par>
                </p:childTnLst>
              </p:cTn>
              <p:nextCondLst>
                <p:cond evt="onClick" delay="0">
                  <p:tgtEl>
                    <p:spTgt spid="977"/>
                  </p:tgtEl>
                </p:cond>
              </p:nextCondLst>
            </p:seq>
            <p:seq concurrent="1" nextAc="seek">
              <p:cTn id="319" restart="whenNotActive" fill="hold" evtFilter="cancelBubble" nodeType="interactiveSeq">
                <p:stCondLst>
                  <p:cond evt="onClick" delay="0">
                    <p:tgtEl>
                      <p:spTgt spid="976"/>
                    </p:tgtEl>
                  </p:cond>
                </p:stCondLst>
                <p:endSync evt="end" delay="0">
                  <p:rtn val="all"/>
                </p:endSync>
                <p:childTnLst>
                  <p:par>
                    <p:cTn id="320" fill="hold">
                      <p:stCondLst>
                        <p:cond delay="0"/>
                      </p:stCondLst>
                      <p:childTnLst>
                        <p:par>
                          <p:cTn id="321" fill="hold">
                            <p:stCondLst>
                              <p:cond delay="0"/>
                            </p:stCondLst>
                            <p:childTnLst>
                              <p:par>
                                <p:cTn id="322" presetID="1" presetClass="exit" presetSubtype="0" fill="hold" grpId="2" nodeType="withEffect">
                                  <p:stCondLst>
                                    <p:cond delay="0"/>
                                  </p:stCondLst>
                                  <p:childTnLst>
                                    <p:set>
                                      <p:cBhvr>
                                        <p:cTn id="323" dur="1" fill="hold">
                                          <p:stCondLst>
                                            <p:cond delay="0"/>
                                          </p:stCondLst>
                                        </p:cTn>
                                        <p:tgtEl>
                                          <p:spTgt spid="976"/>
                                        </p:tgtEl>
                                        <p:attrNameLst>
                                          <p:attrName>style.visibility</p:attrName>
                                        </p:attrNameLst>
                                      </p:cBhvr>
                                      <p:to>
                                        <p:strVal val="hidden"/>
                                      </p:to>
                                    </p:set>
                                  </p:childTnLst>
                                </p:cTn>
                              </p:par>
                              <p:par>
                                <p:cTn id="324" presetID="1" presetClass="exit" presetSubtype="0" fill="hold" grpId="2" nodeType="withEffect">
                                  <p:stCondLst>
                                    <p:cond delay="0"/>
                                  </p:stCondLst>
                                  <p:childTnLst>
                                    <p:set>
                                      <p:cBhvr>
                                        <p:cTn id="325" dur="1" fill="hold">
                                          <p:stCondLst>
                                            <p:cond delay="0"/>
                                          </p:stCondLst>
                                        </p:cTn>
                                        <p:tgtEl>
                                          <p:spTgt spid="977"/>
                                        </p:tgtEl>
                                        <p:attrNameLst>
                                          <p:attrName>style.visibility</p:attrName>
                                        </p:attrNameLst>
                                      </p:cBhvr>
                                      <p:to>
                                        <p:strVal val="hidden"/>
                                      </p:to>
                                    </p:set>
                                  </p:childTnLst>
                                </p:cTn>
                              </p:par>
                              <p:par>
                                <p:cTn id="326" presetID="1" presetClass="entr" presetSubtype="0" fill="hold" grpId="3" nodeType="withEffect">
                                  <p:stCondLst>
                                    <p:cond delay="0"/>
                                  </p:stCondLst>
                                  <p:childTnLst>
                                    <p:set>
                                      <p:cBhvr>
                                        <p:cTn id="327" dur="1" fill="hold">
                                          <p:stCondLst>
                                            <p:cond delay="0"/>
                                          </p:stCondLst>
                                        </p:cTn>
                                        <p:tgtEl>
                                          <p:spTgt spid="979"/>
                                        </p:tgtEl>
                                        <p:attrNameLst>
                                          <p:attrName>style.visibility</p:attrName>
                                        </p:attrNameLst>
                                      </p:cBhvr>
                                      <p:to>
                                        <p:strVal val="visible"/>
                                      </p:to>
                                    </p:set>
                                  </p:childTnLst>
                                </p:cTn>
                              </p:par>
                              <p:par>
                                <p:cTn id="328" presetID="1" presetClass="entr" presetSubtype="0" fill="hold" grpId="3" nodeType="withEffect">
                                  <p:stCondLst>
                                    <p:cond delay="0"/>
                                  </p:stCondLst>
                                  <p:childTnLst>
                                    <p:set>
                                      <p:cBhvr>
                                        <p:cTn id="329" dur="1" fill="hold">
                                          <p:stCondLst>
                                            <p:cond delay="0"/>
                                          </p:stCondLst>
                                        </p:cTn>
                                        <p:tgtEl>
                                          <p:spTgt spid="978"/>
                                        </p:tgtEl>
                                        <p:attrNameLst>
                                          <p:attrName>style.visibility</p:attrName>
                                        </p:attrNameLst>
                                      </p:cBhvr>
                                      <p:to>
                                        <p:strVal val="visible"/>
                                      </p:to>
                                    </p:set>
                                  </p:childTnLst>
                                </p:cTn>
                              </p:par>
                            </p:childTnLst>
                          </p:cTn>
                        </p:par>
                      </p:childTnLst>
                    </p:cTn>
                  </p:par>
                </p:childTnLst>
              </p:cTn>
              <p:nextCondLst>
                <p:cond evt="onClick" delay="0">
                  <p:tgtEl>
                    <p:spTgt spid="976"/>
                  </p:tgtEl>
                </p:cond>
              </p:nextCondLst>
            </p:seq>
            <p:seq concurrent="1" nextAc="seek">
              <p:cTn id="330" restart="whenNotActive" fill="hold" evtFilter="cancelBubble" nodeType="interactiveSeq">
                <p:stCondLst>
                  <p:cond evt="onClick" delay="0">
                    <p:tgtEl>
                      <p:spTgt spid="979"/>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withEffect">
                                  <p:stCondLst>
                                    <p:cond delay="0"/>
                                  </p:stCondLst>
                                  <p:childTnLst>
                                    <p:set>
                                      <p:cBhvr>
                                        <p:cTn id="334" dur="1" fill="hold">
                                          <p:stCondLst>
                                            <p:cond delay="0"/>
                                          </p:stCondLst>
                                        </p:cTn>
                                        <p:tgtEl>
                                          <p:spTgt spid="979"/>
                                        </p:tgtEl>
                                        <p:attrNameLst>
                                          <p:attrName>style.visibility</p:attrName>
                                        </p:attrNameLst>
                                      </p:cBhvr>
                                      <p:to>
                                        <p:strVal val="hidden"/>
                                      </p:to>
                                    </p:set>
                                  </p:childTnLst>
                                </p:cTn>
                              </p:par>
                              <p:par>
                                <p:cTn id="335" presetID="1" presetClass="exit" presetSubtype="0" fill="hold" grpId="1" nodeType="withEffect">
                                  <p:stCondLst>
                                    <p:cond delay="0"/>
                                  </p:stCondLst>
                                  <p:childTnLst>
                                    <p:set>
                                      <p:cBhvr>
                                        <p:cTn id="336" dur="1" fill="hold">
                                          <p:stCondLst>
                                            <p:cond delay="0"/>
                                          </p:stCondLst>
                                        </p:cTn>
                                        <p:tgtEl>
                                          <p:spTgt spid="978"/>
                                        </p:tgtEl>
                                        <p:attrNameLst>
                                          <p:attrName>style.visibility</p:attrName>
                                        </p:attrNameLst>
                                      </p:cBhvr>
                                      <p:to>
                                        <p:strVal val="hidden"/>
                                      </p:to>
                                    </p:set>
                                  </p:childTnLst>
                                </p:cTn>
                              </p:par>
                              <p:par>
                                <p:cTn id="337" presetID="1" presetClass="entr" presetSubtype="0" fill="hold" grpId="0" nodeType="withEffect">
                                  <p:stCondLst>
                                    <p:cond delay="0"/>
                                  </p:stCondLst>
                                  <p:childTnLst>
                                    <p:set>
                                      <p:cBhvr>
                                        <p:cTn id="338" dur="1" fill="hold">
                                          <p:stCondLst>
                                            <p:cond delay="0"/>
                                          </p:stCondLst>
                                        </p:cTn>
                                        <p:tgtEl>
                                          <p:spTgt spid="977"/>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976"/>
                                        </p:tgtEl>
                                        <p:attrNameLst>
                                          <p:attrName>style.visibility</p:attrName>
                                        </p:attrNameLst>
                                      </p:cBhvr>
                                      <p:to>
                                        <p:strVal val="visible"/>
                                      </p:to>
                                    </p:set>
                                  </p:childTnLst>
                                </p:cTn>
                              </p:par>
                            </p:childTnLst>
                          </p:cTn>
                        </p:par>
                      </p:childTnLst>
                    </p:cTn>
                  </p:par>
                </p:childTnLst>
              </p:cTn>
              <p:nextCondLst>
                <p:cond evt="onClick" delay="0">
                  <p:tgtEl>
                    <p:spTgt spid="979"/>
                  </p:tgtEl>
                </p:cond>
              </p:nextCondLst>
            </p:seq>
            <p:seq concurrent="1" nextAc="seek">
              <p:cTn id="341" restart="whenNotActive" fill="hold" evtFilter="cancelBubble" nodeType="interactiveSeq">
                <p:stCondLst>
                  <p:cond evt="onClick" delay="0">
                    <p:tgtEl>
                      <p:spTgt spid="978"/>
                    </p:tgtEl>
                  </p:cond>
                </p:stCondLst>
                <p:endSync evt="end" delay="0">
                  <p:rtn val="all"/>
                </p:endSync>
                <p:childTnLst>
                  <p:par>
                    <p:cTn id="342" fill="hold">
                      <p:stCondLst>
                        <p:cond delay="0"/>
                      </p:stCondLst>
                      <p:childTnLst>
                        <p:par>
                          <p:cTn id="343" fill="hold">
                            <p:stCondLst>
                              <p:cond delay="0"/>
                            </p:stCondLst>
                            <p:childTnLst>
                              <p:par>
                                <p:cTn id="344" presetID="1" presetClass="exit" presetSubtype="0" fill="hold" grpId="2" nodeType="withEffect">
                                  <p:stCondLst>
                                    <p:cond delay="0"/>
                                  </p:stCondLst>
                                  <p:childTnLst>
                                    <p:set>
                                      <p:cBhvr>
                                        <p:cTn id="345" dur="1" fill="hold">
                                          <p:stCondLst>
                                            <p:cond delay="0"/>
                                          </p:stCondLst>
                                        </p:cTn>
                                        <p:tgtEl>
                                          <p:spTgt spid="978"/>
                                        </p:tgtEl>
                                        <p:attrNameLst>
                                          <p:attrName>style.visibility</p:attrName>
                                        </p:attrNameLst>
                                      </p:cBhvr>
                                      <p:to>
                                        <p:strVal val="hidden"/>
                                      </p:to>
                                    </p:set>
                                  </p:childTnLst>
                                </p:cTn>
                              </p:par>
                              <p:par>
                                <p:cTn id="346" presetID="1" presetClass="exit" presetSubtype="0" fill="hold" grpId="2" nodeType="withEffect">
                                  <p:stCondLst>
                                    <p:cond delay="0"/>
                                  </p:stCondLst>
                                  <p:childTnLst>
                                    <p:set>
                                      <p:cBhvr>
                                        <p:cTn id="347" dur="1" fill="hold">
                                          <p:stCondLst>
                                            <p:cond delay="0"/>
                                          </p:stCondLst>
                                        </p:cTn>
                                        <p:tgtEl>
                                          <p:spTgt spid="979"/>
                                        </p:tgtEl>
                                        <p:attrNameLst>
                                          <p:attrName>style.visibility</p:attrName>
                                        </p:attrNameLst>
                                      </p:cBhvr>
                                      <p:to>
                                        <p:strVal val="hidden"/>
                                      </p:to>
                                    </p:set>
                                  </p:childTnLst>
                                </p:cTn>
                              </p:par>
                              <p:par>
                                <p:cTn id="348" presetID="1" presetClass="entr" presetSubtype="0" fill="hold" grpId="0" nodeType="withEffect">
                                  <p:stCondLst>
                                    <p:cond delay="0"/>
                                  </p:stCondLst>
                                  <p:childTnLst>
                                    <p:set>
                                      <p:cBhvr>
                                        <p:cTn id="349" dur="1" fill="hold">
                                          <p:stCondLst>
                                            <p:cond delay="0"/>
                                          </p:stCondLst>
                                        </p:cTn>
                                        <p:tgtEl>
                                          <p:spTgt spid="981"/>
                                        </p:tgtEl>
                                        <p:attrNameLst>
                                          <p:attrName>style.visibility</p:attrName>
                                        </p:attrNameLst>
                                      </p:cBhvr>
                                      <p:to>
                                        <p:strVal val="visible"/>
                                      </p:to>
                                    </p:set>
                                  </p:childTnLst>
                                </p:cTn>
                              </p:par>
                              <p:par>
                                <p:cTn id="350" presetID="1" presetClass="entr" presetSubtype="0" fill="hold" grpId="0" nodeType="withEffect">
                                  <p:stCondLst>
                                    <p:cond delay="0"/>
                                  </p:stCondLst>
                                  <p:childTnLst>
                                    <p:set>
                                      <p:cBhvr>
                                        <p:cTn id="351" dur="1" fill="hold">
                                          <p:stCondLst>
                                            <p:cond delay="0"/>
                                          </p:stCondLst>
                                        </p:cTn>
                                        <p:tgtEl>
                                          <p:spTgt spid="980"/>
                                        </p:tgtEl>
                                        <p:attrNameLst>
                                          <p:attrName>style.visibility</p:attrName>
                                        </p:attrNameLst>
                                      </p:cBhvr>
                                      <p:to>
                                        <p:strVal val="visible"/>
                                      </p:to>
                                    </p:set>
                                  </p:childTnLst>
                                </p:cTn>
                              </p:par>
                            </p:childTnLst>
                          </p:cTn>
                        </p:par>
                      </p:childTnLst>
                    </p:cTn>
                  </p:par>
                </p:childTnLst>
              </p:cTn>
              <p:nextCondLst>
                <p:cond evt="onClick" delay="0">
                  <p:tgtEl>
                    <p:spTgt spid="978"/>
                  </p:tgtEl>
                </p:cond>
              </p:nextCondLst>
            </p:seq>
            <p:seq concurrent="1" nextAc="seek">
              <p:cTn id="352" restart="whenNotActive" fill="hold" evtFilter="cancelBubble" nodeType="interactiveSeq">
                <p:stCondLst>
                  <p:cond evt="onClick" delay="0">
                    <p:tgtEl>
                      <p:spTgt spid="981"/>
                    </p:tgtEl>
                  </p:cond>
                </p:stCondLst>
                <p:endSync evt="end" delay="0">
                  <p:rtn val="all"/>
                </p:endSync>
                <p:childTnLst>
                  <p:par>
                    <p:cTn id="353" fill="hold">
                      <p:stCondLst>
                        <p:cond delay="0"/>
                      </p:stCondLst>
                      <p:childTnLst>
                        <p:par>
                          <p:cTn id="354" fill="hold">
                            <p:stCondLst>
                              <p:cond delay="0"/>
                            </p:stCondLst>
                            <p:childTnLst>
                              <p:par>
                                <p:cTn id="355" presetID="1" presetClass="exit" presetSubtype="0" fill="hold" grpId="1" nodeType="withEffect">
                                  <p:stCondLst>
                                    <p:cond delay="0"/>
                                  </p:stCondLst>
                                  <p:childTnLst>
                                    <p:set>
                                      <p:cBhvr>
                                        <p:cTn id="356" dur="1" fill="hold">
                                          <p:stCondLst>
                                            <p:cond delay="0"/>
                                          </p:stCondLst>
                                        </p:cTn>
                                        <p:tgtEl>
                                          <p:spTgt spid="981"/>
                                        </p:tgtEl>
                                        <p:attrNameLst>
                                          <p:attrName>style.visibility</p:attrName>
                                        </p:attrNameLst>
                                      </p:cBhvr>
                                      <p:to>
                                        <p:strVal val="hidden"/>
                                      </p:to>
                                    </p:set>
                                  </p:childTnLst>
                                </p:cTn>
                              </p:par>
                              <p:par>
                                <p:cTn id="357" presetID="1" presetClass="exit" presetSubtype="0" fill="hold" grpId="1" nodeType="withEffect">
                                  <p:stCondLst>
                                    <p:cond delay="0"/>
                                  </p:stCondLst>
                                  <p:childTnLst>
                                    <p:set>
                                      <p:cBhvr>
                                        <p:cTn id="358" dur="1" fill="hold">
                                          <p:stCondLst>
                                            <p:cond delay="0"/>
                                          </p:stCondLst>
                                        </p:cTn>
                                        <p:tgtEl>
                                          <p:spTgt spid="980"/>
                                        </p:tgtEl>
                                        <p:attrNameLst>
                                          <p:attrName>style.visibility</p:attrName>
                                        </p:attrNameLst>
                                      </p:cBhvr>
                                      <p:to>
                                        <p:strVal val="hidden"/>
                                      </p:to>
                                    </p:set>
                                  </p:childTnLst>
                                </p:cTn>
                              </p:par>
                              <p:par>
                                <p:cTn id="359" presetID="1" presetClass="entr" presetSubtype="0" fill="hold" grpId="0" nodeType="withEffect">
                                  <p:stCondLst>
                                    <p:cond delay="0"/>
                                  </p:stCondLst>
                                  <p:childTnLst>
                                    <p:set>
                                      <p:cBhvr>
                                        <p:cTn id="360" dur="1" fill="hold">
                                          <p:stCondLst>
                                            <p:cond delay="0"/>
                                          </p:stCondLst>
                                        </p:cTn>
                                        <p:tgtEl>
                                          <p:spTgt spid="979"/>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78"/>
                                        </p:tgtEl>
                                        <p:attrNameLst>
                                          <p:attrName>style.visibility</p:attrName>
                                        </p:attrNameLst>
                                      </p:cBhvr>
                                      <p:to>
                                        <p:strVal val="visible"/>
                                      </p:to>
                                    </p:set>
                                  </p:childTnLst>
                                </p:cTn>
                              </p:par>
                            </p:childTnLst>
                          </p:cTn>
                        </p:par>
                      </p:childTnLst>
                    </p:cTn>
                  </p:par>
                </p:childTnLst>
              </p:cTn>
              <p:nextCondLst>
                <p:cond evt="onClick" delay="0">
                  <p:tgtEl>
                    <p:spTgt spid="981"/>
                  </p:tgtEl>
                </p:cond>
              </p:nextCondLst>
            </p:seq>
            <p:seq concurrent="1" nextAc="seek">
              <p:cTn id="363" restart="whenNotActive" fill="hold" evtFilter="cancelBubble" nodeType="interactiveSeq">
                <p:stCondLst>
                  <p:cond evt="onClick" delay="0">
                    <p:tgtEl>
                      <p:spTgt spid="980"/>
                    </p:tgtEl>
                  </p:cond>
                </p:stCondLst>
                <p:endSync evt="end" delay="0">
                  <p:rtn val="all"/>
                </p:endSync>
                <p:childTnLst>
                  <p:par>
                    <p:cTn id="364" fill="hold">
                      <p:stCondLst>
                        <p:cond delay="0"/>
                      </p:stCondLst>
                      <p:childTnLst>
                        <p:par>
                          <p:cTn id="365" fill="hold">
                            <p:stCondLst>
                              <p:cond delay="0"/>
                            </p:stCondLst>
                            <p:childTnLst>
                              <p:par>
                                <p:cTn id="366" presetID="1" presetClass="exit" presetSubtype="0" fill="hold" grpId="2" nodeType="withEffect">
                                  <p:stCondLst>
                                    <p:cond delay="0"/>
                                  </p:stCondLst>
                                  <p:childTnLst>
                                    <p:set>
                                      <p:cBhvr>
                                        <p:cTn id="367" dur="1" fill="hold">
                                          <p:stCondLst>
                                            <p:cond delay="0"/>
                                          </p:stCondLst>
                                        </p:cTn>
                                        <p:tgtEl>
                                          <p:spTgt spid="980"/>
                                        </p:tgtEl>
                                        <p:attrNameLst>
                                          <p:attrName>style.visibility</p:attrName>
                                        </p:attrNameLst>
                                      </p:cBhvr>
                                      <p:to>
                                        <p:strVal val="hidden"/>
                                      </p:to>
                                    </p:set>
                                  </p:childTnLst>
                                </p:cTn>
                              </p:par>
                              <p:par>
                                <p:cTn id="368" presetID="1" presetClass="exit" presetSubtype="0" fill="hold" grpId="2" nodeType="withEffect">
                                  <p:stCondLst>
                                    <p:cond delay="0"/>
                                  </p:stCondLst>
                                  <p:childTnLst>
                                    <p:set>
                                      <p:cBhvr>
                                        <p:cTn id="369" dur="1" fill="hold">
                                          <p:stCondLst>
                                            <p:cond delay="0"/>
                                          </p:stCondLst>
                                        </p:cTn>
                                        <p:tgtEl>
                                          <p:spTgt spid="981"/>
                                        </p:tgtEl>
                                        <p:attrNameLst>
                                          <p:attrName>style.visibility</p:attrName>
                                        </p:attrNameLst>
                                      </p:cBhvr>
                                      <p:to>
                                        <p:strVal val="hidden"/>
                                      </p:to>
                                    </p:set>
                                  </p:childTnLst>
                                </p:cTn>
                              </p:par>
                              <p:par>
                                <p:cTn id="370" presetID="1" presetClass="entr" presetSubtype="0" fill="hold" grpId="3" nodeType="withEffect">
                                  <p:stCondLst>
                                    <p:cond delay="0"/>
                                  </p:stCondLst>
                                  <p:childTnLst>
                                    <p:set>
                                      <p:cBhvr>
                                        <p:cTn id="371" dur="1" fill="hold">
                                          <p:stCondLst>
                                            <p:cond delay="0"/>
                                          </p:stCondLst>
                                        </p:cTn>
                                        <p:tgtEl>
                                          <p:spTgt spid="983"/>
                                        </p:tgtEl>
                                        <p:attrNameLst>
                                          <p:attrName>style.visibility</p:attrName>
                                        </p:attrNameLst>
                                      </p:cBhvr>
                                      <p:to>
                                        <p:strVal val="visible"/>
                                      </p:to>
                                    </p:set>
                                  </p:childTnLst>
                                </p:cTn>
                              </p:par>
                              <p:par>
                                <p:cTn id="372" presetID="1" presetClass="entr" presetSubtype="0" fill="hold" grpId="3" nodeType="withEffect">
                                  <p:stCondLst>
                                    <p:cond delay="0"/>
                                  </p:stCondLst>
                                  <p:childTnLst>
                                    <p:set>
                                      <p:cBhvr>
                                        <p:cTn id="373" dur="1" fill="hold">
                                          <p:stCondLst>
                                            <p:cond delay="0"/>
                                          </p:stCondLst>
                                        </p:cTn>
                                        <p:tgtEl>
                                          <p:spTgt spid="982"/>
                                        </p:tgtEl>
                                        <p:attrNameLst>
                                          <p:attrName>style.visibility</p:attrName>
                                        </p:attrNameLst>
                                      </p:cBhvr>
                                      <p:to>
                                        <p:strVal val="visible"/>
                                      </p:to>
                                    </p:set>
                                  </p:childTnLst>
                                </p:cTn>
                              </p:par>
                            </p:childTnLst>
                          </p:cTn>
                        </p:par>
                      </p:childTnLst>
                    </p:cTn>
                  </p:par>
                </p:childTnLst>
              </p:cTn>
              <p:nextCondLst>
                <p:cond evt="onClick" delay="0">
                  <p:tgtEl>
                    <p:spTgt spid="980"/>
                  </p:tgtEl>
                </p:cond>
              </p:nextCondLst>
            </p:seq>
            <p:seq concurrent="1" nextAc="seek">
              <p:cTn id="374" restart="whenNotActive" fill="hold" evtFilter="cancelBubble" nodeType="interactiveSeq">
                <p:stCondLst>
                  <p:cond evt="onClick" delay="0">
                    <p:tgtEl>
                      <p:spTgt spid="983"/>
                    </p:tgtEl>
                  </p:cond>
                </p:stCondLst>
                <p:endSync evt="end" delay="0">
                  <p:rtn val="all"/>
                </p:endSync>
                <p:childTnLst>
                  <p:par>
                    <p:cTn id="375" fill="hold">
                      <p:stCondLst>
                        <p:cond delay="0"/>
                      </p:stCondLst>
                      <p:childTnLst>
                        <p:par>
                          <p:cTn id="376" fill="hold">
                            <p:stCondLst>
                              <p:cond delay="0"/>
                            </p:stCondLst>
                            <p:childTnLst>
                              <p:par>
                                <p:cTn id="377" presetID="1" presetClass="exit" presetSubtype="0" fill="hold" grpId="1" nodeType="withEffect">
                                  <p:stCondLst>
                                    <p:cond delay="0"/>
                                  </p:stCondLst>
                                  <p:childTnLst>
                                    <p:set>
                                      <p:cBhvr>
                                        <p:cTn id="378" dur="1" fill="hold">
                                          <p:stCondLst>
                                            <p:cond delay="0"/>
                                          </p:stCondLst>
                                        </p:cTn>
                                        <p:tgtEl>
                                          <p:spTgt spid="983"/>
                                        </p:tgtEl>
                                        <p:attrNameLst>
                                          <p:attrName>style.visibility</p:attrName>
                                        </p:attrNameLst>
                                      </p:cBhvr>
                                      <p:to>
                                        <p:strVal val="hidden"/>
                                      </p:to>
                                    </p:set>
                                  </p:childTnLst>
                                </p:cTn>
                              </p:par>
                              <p:par>
                                <p:cTn id="379" presetID="1" presetClass="exit" presetSubtype="0" fill="hold" grpId="1" nodeType="withEffect">
                                  <p:stCondLst>
                                    <p:cond delay="0"/>
                                  </p:stCondLst>
                                  <p:childTnLst>
                                    <p:set>
                                      <p:cBhvr>
                                        <p:cTn id="380" dur="1" fill="hold">
                                          <p:stCondLst>
                                            <p:cond delay="0"/>
                                          </p:stCondLst>
                                        </p:cTn>
                                        <p:tgtEl>
                                          <p:spTgt spid="982"/>
                                        </p:tgtEl>
                                        <p:attrNameLst>
                                          <p:attrName>style.visibility</p:attrName>
                                        </p:attrNameLst>
                                      </p:cBhvr>
                                      <p:to>
                                        <p:strVal val="hidden"/>
                                      </p:to>
                                    </p:set>
                                  </p:childTnLst>
                                </p:cTn>
                              </p:par>
                              <p:par>
                                <p:cTn id="381" presetID="1" presetClass="entr" presetSubtype="0" fill="hold" grpId="3" nodeType="withEffect">
                                  <p:stCondLst>
                                    <p:cond delay="0"/>
                                  </p:stCondLst>
                                  <p:childTnLst>
                                    <p:set>
                                      <p:cBhvr>
                                        <p:cTn id="382" dur="1" fill="hold">
                                          <p:stCondLst>
                                            <p:cond delay="0"/>
                                          </p:stCondLst>
                                        </p:cTn>
                                        <p:tgtEl>
                                          <p:spTgt spid="981"/>
                                        </p:tgtEl>
                                        <p:attrNameLst>
                                          <p:attrName>style.visibility</p:attrName>
                                        </p:attrNameLst>
                                      </p:cBhvr>
                                      <p:to>
                                        <p:strVal val="visible"/>
                                      </p:to>
                                    </p:set>
                                  </p:childTnLst>
                                </p:cTn>
                              </p:par>
                              <p:par>
                                <p:cTn id="383" presetID="1" presetClass="entr" presetSubtype="0" fill="hold" grpId="3" nodeType="withEffect">
                                  <p:stCondLst>
                                    <p:cond delay="0"/>
                                  </p:stCondLst>
                                  <p:childTnLst>
                                    <p:set>
                                      <p:cBhvr>
                                        <p:cTn id="384" dur="1" fill="hold">
                                          <p:stCondLst>
                                            <p:cond delay="0"/>
                                          </p:stCondLst>
                                        </p:cTn>
                                        <p:tgtEl>
                                          <p:spTgt spid="980"/>
                                        </p:tgtEl>
                                        <p:attrNameLst>
                                          <p:attrName>style.visibility</p:attrName>
                                        </p:attrNameLst>
                                      </p:cBhvr>
                                      <p:to>
                                        <p:strVal val="visible"/>
                                      </p:to>
                                    </p:set>
                                  </p:childTnLst>
                                </p:cTn>
                              </p:par>
                            </p:childTnLst>
                          </p:cTn>
                        </p:par>
                      </p:childTnLst>
                    </p:cTn>
                  </p:par>
                </p:childTnLst>
              </p:cTn>
              <p:nextCondLst>
                <p:cond evt="onClick" delay="0">
                  <p:tgtEl>
                    <p:spTgt spid="983"/>
                  </p:tgtEl>
                </p:cond>
              </p:nextCondLst>
            </p:seq>
            <p:seq concurrent="1" nextAc="seek">
              <p:cTn id="385" restart="whenNotActive" fill="hold" evtFilter="cancelBubble" nodeType="interactiveSeq">
                <p:stCondLst>
                  <p:cond evt="onClick" delay="0">
                    <p:tgtEl>
                      <p:spTgt spid="982"/>
                    </p:tgtEl>
                  </p:cond>
                </p:stCondLst>
                <p:endSync evt="end" delay="0">
                  <p:rtn val="all"/>
                </p:endSync>
                <p:childTnLst>
                  <p:par>
                    <p:cTn id="386" fill="hold">
                      <p:stCondLst>
                        <p:cond delay="0"/>
                      </p:stCondLst>
                      <p:childTnLst>
                        <p:par>
                          <p:cTn id="387" fill="hold">
                            <p:stCondLst>
                              <p:cond delay="0"/>
                            </p:stCondLst>
                            <p:childTnLst>
                              <p:par>
                                <p:cTn id="388" presetID="1" presetClass="exit" presetSubtype="0" fill="hold" grpId="2" nodeType="withEffect">
                                  <p:stCondLst>
                                    <p:cond delay="0"/>
                                  </p:stCondLst>
                                  <p:childTnLst>
                                    <p:set>
                                      <p:cBhvr>
                                        <p:cTn id="389" dur="1" fill="hold">
                                          <p:stCondLst>
                                            <p:cond delay="0"/>
                                          </p:stCondLst>
                                        </p:cTn>
                                        <p:tgtEl>
                                          <p:spTgt spid="982"/>
                                        </p:tgtEl>
                                        <p:attrNameLst>
                                          <p:attrName>style.visibility</p:attrName>
                                        </p:attrNameLst>
                                      </p:cBhvr>
                                      <p:to>
                                        <p:strVal val="hidden"/>
                                      </p:to>
                                    </p:set>
                                  </p:childTnLst>
                                </p:cTn>
                              </p:par>
                              <p:par>
                                <p:cTn id="390" presetID="1" presetClass="exit" presetSubtype="0" fill="hold" grpId="2" nodeType="withEffect">
                                  <p:stCondLst>
                                    <p:cond delay="0"/>
                                  </p:stCondLst>
                                  <p:childTnLst>
                                    <p:set>
                                      <p:cBhvr>
                                        <p:cTn id="391" dur="1" fill="hold">
                                          <p:stCondLst>
                                            <p:cond delay="0"/>
                                          </p:stCondLst>
                                        </p:cTn>
                                        <p:tgtEl>
                                          <p:spTgt spid="983"/>
                                        </p:tgtEl>
                                        <p:attrNameLst>
                                          <p:attrName>style.visibility</p:attrName>
                                        </p:attrNameLst>
                                      </p:cBhvr>
                                      <p:to>
                                        <p:strVal val="hidden"/>
                                      </p:to>
                                    </p:set>
                                  </p:childTnLst>
                                </p:cTn>
                              </p:par>
                              <p:par>
                                <p:cTn id="392" presetID="1" presetClass="entr" presetSubtype="0" fill="hold" grpId="0" nodeType="withEffect">
                                  <p:stCondLst>
                                    <p:cond delay="0"/>
                                  </p:stCondLst>
                                  <p:childTnLst>
                                    <p:set>
                                      <p:cBhvr>
                                        <p:cTn id="393" dur="1" fill="hold">
                                          <p:stCondLst>
                                            <p:cond delay="0"/>
                                          </p:stCondLst>
                                        </p:cTn>
                                        <p:tgtEl>
                                          <p:spTgt spid="985"/>
                                        </p:tgtEl>
                                        <p:attrNameLst>
                                          <p:attrName>style.visibility</p:attrName>
                                        </p:attrNameLst>
                                      </p:cBhvr>
                                      <p:to>
                                        <p:strVal val="visible"/>
                                      </p:to>
                                    </p:set>
                                  </p:childTnLst>
                                </p:cTn>
                              </p:par>
                              <p:par>
                                <p:cTn id="394" presetID="1" presetClass="entr" presetSubtype="0" fill="hold" grpId="0" nodeType="withEffect">
                                  <p:stCondLst>
                                    <p:cond delay="0"/>
                                  </p:stCondLst>
                                  <p:childTnLst>
                                    <p:set>
                                      <p:cBhvr>
                                        <p:cTn id="395" dur="1" fill="hold">
                                          <p:stCondLst>
                                            <p:cond delay="0"/>
                                          </p:stCondLst>
                                        </p:cTn>
                                        <p:tgtEl>
                                          <p:spTgt spid="984"/>
                                        </p:tgtEl>
                                        <p:attrNameLst>
                                          <p:attrName>style.visibility</p:attrName>
                                        </p:attrNameLst>
                                      </p:cBhvr>
                                      <p:to>
                                        <p:strVal val="visible"/>
                                      </p:to>
                                    </p:set>
                                  </p:childTnLst>
                                </p:cTn>
                              </p:par>
                            </p:childTnLst>
                          </p:cTn>
                        </p:par>
                      </p:childTnLst>
                    </p:cTn>
                  </p:par>
                </p:childTnLst>
              </p:cTn>
              <p:nextCondLst>
                <p:cond evt="onClick" delay="0">
                  <p:tgtEl>
                    <p:spTgt spid="982"/>
                  </p:tgtEl>
                </p:cond>
              </p:nextCondLst>
            </p:seq>
            <p:seq concurrent="1" nextAc="seek">
              <p:cTn id="396" restart="whenNotActive" fill="hold" evtFilter="cancelBubble" nodeType="interactiveSeq">
                <p:stCondLst>
                  <p:cond evt="onClick" delay="0">
                    <p:tgtEl>
                      <p:spTgt spid="985"/>
                    </p:tgtEl>
                  </p:cond>
                </p:stCondLst>
                <p:endSync evt="end" delay="0">
                  <p:rtn val="all"/>
                </p:endSync>
                <p:childTnLst>
                  <p:par>
                    <p:cTn id="397" fill="hold">
                      <p:stCondLst>
                        <p:cond delay="0"/>
                      </p:stCondLst>
                      <p:childTnLst>
                        <p:par>
                          <p:cTn id="398" fill="hold">
                            <p:stCondLst>
                              <p:cond delay="0"/>
                            </p:stCondLst>
                            <p:childTnLst>
                              <p:par>
                                <p:cTn id="399" presetID="1" presetClass="exit" presetSubtype="0" fill="hold" grpId="1" nodeType="withEffect">
                                  <p:stCondLst>
                                    <p:cond delay="0"/>
                                  </p:stCondLst>
                                  <p:childTnLst>
                                    <p:set>
                                      <p:cBhvr>
                                        <p:cTn id="400" dur="1" fill="hold">
                                          <p:stCondLst>
                                            <p:cond delay="0"/>
                                          </p:stCondLst>
                                        </p:cTn>
                                        <p:tgtEl>
                                          <p:spTgt spid="985"/>
                                        </p:tgtEl>
                                        <p:attrNameLst>
                                          <p:attrName>style.visibility</p:attrName>
                                        </p:attrNameLst>
                                      </p:cBhvr>
                                      <p:to>
                                        <p:strVal val="hidden"/>
                                      </p:to>
                                    </p:set>
                                  </p:childTnLst>
                                </p:cTn>
                              </p:par>
                              <p:par>
                                <p:cTn id="401" presetID="1" presetClass="exit" presetSubtype="0" fill="hold" grpId="1" nodeType="withEffect">
                                  <p:stCondLst>
                                    <p:cond delay="0"/>
                                  </p:stCondLst>
                                  <p:childTnLst>
                                    <p:set>
                                      <p:cBhvr>
                                        <p:cTn id="402" dur="1" fill="hold">
                                          <p:stCondLst>
                                            <p:cond delay="0"/>
                                          </p:stCondLst>
                                        </p:cTn>
                                        <p:tgtEl>
                                          <p:spTgt spid="984"/>
                                        </p:tgtEl>
                                        <p:attrNameLst>
                                          <p:attrName>style.visibility</p:attrName>
                                        </p:attrNameLst>
                                      </p:cBhvr>
                                      <p:to>
                                        <p:strVal val="hidden"/>
                                      </p:to>
                                    </p:set>
                                  </p:childTnLst>
                                </p:cTn>
                              </p:par>
                              <p:par>
                                <p:cTn id="403" presetID="1" presetClass="entr" presetSubtype="0" fill="hold" grpId="0" nodeType="withEffect">
                                  <p:stCondLst>
                                    <p:cond delay="0"/>
                                  </p:stCondLst>
                                  <p:childTnLst>
                                    <p:set>
                                      <p:cBhvr>
                                        <p:cTn id="404" dur="1" fill="hold">
                                          <p:stCondLst>
                                            <p:cond delay="0"/>
                                          </p:stCondLst>
                                        </p:cTn>
                                        <p:tgtEl>
                                          <p:spTgt spid="983"/>
                                        </p:tgtEl>
                                        <p:attrNameLst>
                                          <p:attrName>style.visibility</p:attrName>
                                        </p:attrNameLst>
                                      </p:cBhvr>
                                      <p:to>
                                        <p:strVal val="visible"/>
                                      </p:to>
                                    </p:set>
                                  </p:childTnLst>
                                </p:cTn>
                              </p:par>
                              <p:par>
                                <p:cTn id="405" presetID="1" presetClass="entr" presetSubtype="0" fill="hold" grpId="0" nodeType="withEffect">
                                  <p:stCondLst>
                                    <p:cond delay="0"/>
                                  </p:stCondLst>
                                  <p:childTnLst>
                                    <p:set>
                                      <p:cBhvr>
                                        <p:cTn id="406" dur="1" fill="hold">
                                          <p:stCondLst>
                                            <p:cond delay="0"/>
                                          </p:stCondLst>
                                        </p:cTn>
                                        <p:tgtEl>
                                          <p:spTgt spid="982"/>
                                        </p:tgtEl>
                                        <p:attrNameLst>
                                          <p:attrName>style.visibility</p:attrName>
                                        </p:attrNameLst>
                                      </p:cBhvr>
                                      <p:to>
                                        <p:strVal val="visible"/>
                                      </p:to>
                                    </p:set>
                                  </p:childTnLst>
                                </p:cTn>
                              </p:par>
                            </p:childTnLst>
                          </p:cTn>
                        </p:par>
                      </p:childTnLst>
                    </p:cTn>
                  </p:par>
                </p:childTnLst>
              </p:cTn>
              <p:nextCondLst>
                <p:cond evt="onClick" delay="0">
                  <p:tgtEl>
                    <p:spTgt spid="985"/>
                  </p:tgtEl>
                </p:cond>
              </p:nextCondLst>
            </p:seq>
            <p:seq concurrent="1" nextAc="seek">
              <p:cTn id="407" restart="whenNotActive" fill="hold" evtFilter="cancelBubble" nodeType="interactiveSeq">
                <p:stCondLst>
                  <p:cond evt="onClick" delay="0">
                    <p:tgtEl>
                      <p:spTgt spid="984"/>
                    </p:tgtEl>
                  </p:cond>
                </p:stCondLst>
                <p:endSync evt="end" delay="0">
                  <p:rtn val="all"/>
                </p:endSync>
                <p:childTnLst>
                  <p:par>
                    <p:cTn id="408" fill="hold">
                      <p:stCondLst>
                        <p:cond delay="0"/>
                      </p:stCondLst>
                      <p:childTnLst>
                        <p:par>
                          <p:cTn id="409" fill="hold">
                            <p:stCondLst>
                              <p:cond delay="0"/>
                            </p:stCondLst>
                            <p:childTnLst>
                              <p:par>
                                <p:cTn id="410" presetID="1" presetClass="exit" presetSubtype="0" fill="hold" grpId="2" nodeType="withEffect">
                                  <p:stCondLst>
                                    <p:cond delay="0"/>
                                  </p:stCondLst>
                                  <p:childTnLst>
                                    <p:set>
                                      <p:cBhvr>
                                        <p:cTn id="411" dur="1" fill="hold">
                                          <p:stCondLst>
                                            <p:cond delay="0"/>
                                          </p:stCondLst>
                                        </p:cTn>
                                        <p:tgtEl>
                                          <p:spTgt spid="984"/>
                                        </p:tgtEl>
                                        <p:attrNameLst>
                                          <p:attrName>style.visibility</p:attrName>
                                        </p:attrNameLst>
                                      </p:cBhvr>
                                      <p:to>
                                        <p:strVal val="hidden"/>
                                      </p:to>
                                    </p:set>
                                  </p:childTnLst>
                                </p:cTn>
                              </p:par>
                              <p:par>
                                <p:cTn id="412" presetID="1" presetClass="exit" presetSubtype="0" fill="hold" grpId="2" nodeType="withEffect">
                                  <p:stCondLst>
                                    <p:cond delay="0"/>
                                  </p:stCondLst>
                                  <p:childTnLst>
                                    <p:set>
                                      <p:cBhvr>
                                        <p:cTn id="413" dur="1" fill="hold">
                                          <p:stCondLst>
                                            <p:cond delay="0"/>
                                          </p:stCondLst>
                                        </p:cTn>
                                        <p:tgtEl>
                                          <p:spTgt spid="985"/>
                                        </p:tgtEl>
                                        <p:attrNameLst>
                                          <p:attrName>style.visibility</p:attrName>
                                        </p:attrNameLst>
                                      </p:cBhvr>
                                      <p:to>
                                        <p:strVal val="hidden"/>
                                      </p:to>
                                    </p:set>
                                  </p:childTnLst>
                                </p:cTn>
                              </p:par>
                              <p:par>
                                <p:cTn id="414" presetID="1" presetClass="entr" presetSubtype="0" fill="hold" grpId="3" nodeType="withEffect">
                                  <p:stCondLst>
                                    <p:cond delay="0"/>
                                  </p:stCondLst>
                                  <p:childTnLst>
                                    <p:set>
                                      <p:cBhvr>
                                        <p:cTn id="415" dur="1" fill="hold">
                                          <p:stCondLst>
                                            <p:cond delay="0"/>
                                          </p:stCondLst>
                                        </p:cTn>
                                        <p:tgtEl>
                                          <p:spTgt spid="987"/>
                                        </p:tgtEl>
                                        <p:attrNameLst>
                                          <p:attrName>style.visibility</p:attrName>
                                        </p:attrNameLst>
                                      </p:cBhvr>
                                      <p:to>
                                        <p:strVal val="visible"/>
                                      </p:to>
                                    </p:set>
                                  </p:childTnLst>
                                </p:cTn>
                              </p:par>
                              <p:par>
                                <p:cTn id="416" presetID="1" presetClass="entr" presetSubtype="0" fill="hold" grpId="3" nodeType="withEffect">
                                  <p:stCondLst>
                                    <p:cond delay="0"/>
                                  </p:stCondLst>
                                  <p:childTnLst>
                                    <p:set>
                                      <p:cBhvr>
                                        <p:cTn id="417" dur="1" fill="hold">
                                          <p:stCondLst>
                                            <p:cond delay="0"/>
                                          </p:stCondLst>
                                        </p:cTn>
                                        <p:tgtEl>
                                          <p:spTgt spid="986"/>
                                        </p:tgtEl>
                                        <p:attrNameLst>
                                          <p:attrName>style.visibility</p:attrName>
                                        </p:attrNameLst>
                                      </p:cBhvr>
                                      <p:to>
                                        <p:strVal val="visible"/>
                                      </p:to>
                                    </p:set>
                                  </p:childTnLst>
                                </p:cTn>
                              </p:par>
                            </p:childTnLst>
                          </p:cTn>
                        </p:par>
                      </p:childTnLst>
                    </p:cTn>
                  </p:par>
                </p:childTnLst>
              </p:cTn>
              <p:nextCondLst>
                <p:cond evt="onClick" delay="0">
                  <p:tgtEl>
                    <p:spTgt spid="984"/>
                  </p:tgtEl>
                </p:cond>
              </p:nextCondLst>
            </p:seq>
            <p:seq concurrent="1" nextAc="seek">
              <p:cTn id="418" restart="whenNotActive" fill="hold" evtFilter="cancelBubble" nodeType="interactiveSeq">
                <p:stCondLst>
                  <p:cond evt="onClick" delay="0">
                    <p:tgtEl>
                      <p:spTgt spid="987"/>
                    </p:tgtEl>
                  </p:cond>
                </p:stCondLst>
                <p:endSync evt="end" delay="0">
                  <p:rtn val="all"/>
                </p:endSync>
                <p:childTnLst>
                  <p:par>
                    <p:cTn id="419" fill="hold">
                      <p:stCondLst>
                        <p:cond delay="0"/>
                      </p:stCondLst>
                      <p:childTnLst>
                        <p:par>
                          <p:cTn id="420" fill="hold">
                            <p:stCondLst>
                              <p:cond delay="0"/>
                            </p:stCondLst>
                            <p:childTnLst>
                              <p:par>
                                <p:cTn id="421" presetID="1" presetClass="exit" presetSubtype="0" fill="hold" grpId="1" nodeType="withEffect">
                                  <p:stCondLst>
                                    <p:cond delay="0"/>
                                  </p:stCondLst>
                                  <p:childTnLst>
                                    <p:set>
                                      <p:cBhvr>
                                        <p:cTn id="422" dur="1" fill="hold">
                                          <p:stCondLst>
                                            <p:cond delay="0"/>
                                          </p:stCondLst>
                                        </p:cTn>
                                        <p:tgtEl>
                                          <p:spTgt spid="987"/>
                                        </p:tgtEl>
                                        <p:attrNameLst>
                                          <p:attrName>style.visibility</p:attrName>
                                        </p:attrNameLst>
                                      </p:cBhvr>
                                      <p:to>
                                        <p:strVal val="hidden"/>
                                      </p:to>
                                    </p:set>
                                  </p:childTnLst>
                                </p:cTn>
                              </p:par>
                              <p:par>
                                <p:cTn id="423" presetID="1" presetClass="exit" presetSubtype="0" fill="hold" grpId="1" nodeType="withEffect">
                                  <p:stCondLst>
                                    <p:cond delay="0"/>
                                  </p:stCondLst>
                                  <p:childTnLst>
                                    <p:set>
                                      <p:cBhvr>
                                        <p:cTn id="424" dur="1" fill="hold">
                                          <p:stCondLst>
                                            <p:cond delay="0"/>
                                          </p:stCondLst>
                                        </p:cTn>
                                        <p:tgtEl>
                                          <p:spTgt spid="986"/>
                                        </p:tgtEl>
                                        <p:attrNameLst>
                                          <p:attrName>style.visibility</p:attrName>
                                        </p:attrNameLst>
                                      </p:cBhvr>
                                      <p:to>
                                        <p:strVal val="hidden"/>
                                      </p:to>
                                    </p:set>
                                  </p:childTnLst>
                                </p:cTn>
                              </p:par>
                              <p:par>
                                <p:cTn id="425" presetID="1" presetClass="entr" presetSubtype="0" fill="hold" grpId="3" nodeType="withEffect">
                                  <p:stCondLst>
                                    <p:cond delay="0"/>
                                  </p:stCondLst>
                                  <p:childTnLst>
                                    <p:set>
                                      <p:cBhvr>
                                        <p:cTn id="426" dur="1" fill="hold">
                                          <p:stCondLst>
                                            <p:cond delay="0"/>
                                          </p:stCondLst>
                                        </p:cTn>
                                        <p:tgtEl>
                                          <p:spTgt spid="985"/>
                                        </p:tgtEl>
                                        <p:attrNameLst>
                                          <p:attrName>style.visibility</p:attrName>
                                        </p:attrNameLst>
                                      </p:cBhvr>
                                      <p:to>
                                        <p:strVal val="visible"/>
                                      </p:to>
                                    </p:set>
                                  </p:childTnLst>
                                </p:cTn>
                              </p:par>
                              <p:par>
                                <p:cTn id="427" presetID="1" presetClass="entr" presetSubtype="0" fill="hold" grpId="3" nodeType="withEffect">
                                  <p:stCondLst>
                                    <p:cond delay="0"/>
                                  </p:stCondLst>
                                  <p:childTnLst>
                                    <p:set>
                                      <p:cBhvr>
                                        <p:cTn id="428" dur="1" fill="hold">
                                          <p:stCondLst>
                                            <p:cond delay="0"/>
                                          </p:stCondLst>
                                        </p:cTn>
                                        <p:tgtEl>
                                          <p:spTgt spid="984"/>
                                        </p:tgtEl>
                                        <p:attrNameLst>
                                          <p:attrName>style.visibility</p:attrName>
                                        </p:attrNameLst>
                                      </p:cBhvr>
                                      <p:to>
                                        <p:strVal val="visible"/>
                                      </p:to>
                                    </p:set>
                                  </p:childTnLst>
                                </p:cTn>
                              </p:par>
                            </p:childTnLst>
                          </p:cTn>
                        </p:par>
                      </p:childTnLst>
                    </p:cTn>
                  </p:par>
                </p:childTnLst>
              </p:cTn>
              <p:nextCondLst>
                <p:cond evt="onClick" delay="0">
                  <p:tgtEl>
                    <p:spTgt spid="987"/>
                  </p:tgtEl>
                </p:cond>
              </p:nextCondLst>
            </p:seq>
            <p:seq concurrent="1" nextAc="seek">
              <p:cTn id="429" restart="whenNotActive" fill="hold" evtFilter="cancelBubble" nodeType="interactiveSeq">
                <p:stCondLst>
                  <p:cond evt="onClick" delay="0">
                    <p:tgtEl>
                      <p:spTgt spid="986"/>
                    </p:tgtEl>
                  </p:cond>
                </p:stCondLst>
                <p:endSync evt="end" delay="0">
                  <p:rtn val="all"/>
                </p:endSync>
                <p:childTnLst>
                  <p:par>
                    <p:cTn id="430" fill="hold">
                      <p:stCondLst>
                        <p:cond delay="0"/>
                      </p:stCondLst>
                      <p:childTnLst>
                        <p:par>
                          <p:cTn id="431" fill="hold">
                            <p:stCondLst>
                              <p:cond delay="0"/>
                            </p:stCondLst>
                            <p:childTnLst>
                              <p:par>
                                <p:cTn id="432" presetID="1" presetClass="exit" presetSubtype="0" fill="hold" grpId="2" nodeType="withEffect">
                                  <p:stCondLst>
                                    <p:cond delay="0"/>
                                  </p:stCondLst>
                                  <p:childTnLst>
                                    <p:set>
                                      <p:cBhvr>
                                        <p:cTn id="433" dur="1" fill="hold">
                                          <p:stCondLst>
                                            <p:cond delay="0"/>
                                          </p:stCondLst>
                                        </p:cTn>
                                        <p:tgtEl>
                                          <p:spTgt spid="986"/>
                                        </p:tgtEl>
                                        <p:attrNameLst>
                                          <p:attrName>style.visibility</p:attrName>
                                        </p:attrNameLst>
                                      </p:cBhvr>
                                      <p:to>
                                        <p:strVal val="hidden"/>
                                      </p:to>
                                    </p:set>
                                  </p:childTnLst>
                                </p:cTn>
                              </p:par>
                              <p:par>
                                <p:cTn id="434" presetID="1" presetClass="exit" presetSubtype="0" fill="hold" grpId="2" nodeType="withEffect">
                                  <p:stCondLst>
                                    <p:cond delay="0"/>
                                  </p:stCondLst>
                                  <p:childTnLst>
                                    <p:set>
                                      <p:cBhvr>
                                        <p:cTn id="435" dur="1" fill="hold">
                                          <p:stCondLst>
                                            <p:cond delay="0"/>
                                          </p:stCondLst>
                                        </p:cTn>
                                        <p:tgtEl>
                                          <p:spTgt spid="987"/>
                                        </p:tgtEl>
                                        <p:attrNameLst>
                                          <p:attrName>style.visibility</p:attrName>
                                        </p:attrNameLst>
                                      </p:cBhvr>
                                      <p:to>
                                        <p:strVal val="hidden"/>
                                      </p:to>
                                    </p:set>
                                  </p:childTnLst>
                                </p:cTn>
                              </p:par>
                              <p:par>
                                <p:cTn id="436" presetID="1" presetClass="entr" presetSubtype="0" fill="hold" grpId="0" nodeType="withEffect">
                                  <p:stCondLst>
                                    <p:cond delay="0"/>
                                  </p:stCondLst>
                                  <p:childTnLst>
                                    <p:set>
                                      <p:cBhvr>
                                        <p:cTn id="437" dur="1" fill="hold">
                                          <p:stCondLst>
                                            <p:cond delay="0"/>
                                          </p:stCondLst>
                                        </p:cTn>
                                        <p:tgtEl>
                                          <p:spTgt spid="989"/>
                                        </p:tgtEl>
                                        <p:attrNameLst>
                                          <p:attrName>style.visibility</p:attrName>
                                        </p:attrNameLst>
                                      </p:cBhvr>
                                      <p:to>
                                        <p:strVal val="visible"/>
                                      </p:to>
                                    </p:set>
                                  </p:childTnLst>
                                </p:cTn>
                              </p:par>
                              <p:par>
                                <p:cTn id="438" presetID="1" presetClass="entr" presetSubtype="0" fill="hold" grpId="0" nodeType="withEffect">
                                  <p:stCondLst>
                                    <p:cond delay="0"/>
                                  </p:stCondLst>
                                  <p:childTnLst>
                                    <p:set>
                                      <p:cBhvr>
                                        <p:cTn id="439" dur="1" fill="hold">
                                          <p:stCondLst>
                                            <p:cond delay="0"/>
                                          </p:stCondLst>
                                        </p:cTn>
                                        <p:tgtEl>
                                          <p:spTgt spid="988"/>
                                        </p:tgtEl>
                                        <p:attrNameLst>
                                          <p:attrName>style.visibility</p:attrName>
                                        </p:attrNameLst>
                                      </p:cBhvr>
                                      <p:to>
                                        <p:strVal val="visible"/>
                                      </p:to>
                                    </p:set>
                                  </p:childTnLst>
                                </p:cTn>
                              </p:par>
                            </p:childTnLst>
                          </p:cTn>
                        </p:par>
                      </p:childTnLst>
                    </p:cTn>
                  </p:par>
                </p:childTnLst>
              </p:cTn>
              <p:nextCondLst>
                <p:cond evt="onClick" delay="0">
                  <p:tgtEl>
                    <p:spTgt spid="986"/>
                  </p:tgtEl>
                </p:cond>
              </p:nextCondLst>
            </p:seq>
            <p:seq concurrent="1" nextAc="seek">
              <p:cTn id="440" restart="whenNotActive" fill="hold" evtFilter="cancelBubble" nodeType="interactiveSeq">
                <p:stCondLst>
                  <p:cond evt="onClick" delay="0">
                    <p:tgtEl>
                      <p:spTgt spid="989"/>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withEffect">
                                  <p:stCondLst>
                                    <p:cond delay="0"/>
                                  </p:stCondLst>
                                  <p:childTnLst>
                                    <p:set>
                                      <p:cBhvr>
                                        <p:cTn id="444" dur="1" fill="hold">
                                          <p:stCondLst>
                                            <p:cond delay="0"/>
                                          </p:stCondLst>
                                        </p:cTn>
                                        <p:tgtEl>
                                          <p:spTgt spid="989"/>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988"/>
                                        </p:tgtEl>
                                        <p:attrNameLst>
                                          <p:attrName>style.visibility</p:attrName>
                                        </p:attrNameLst>
                                      </p:cBhvr>
                                      <p:to>
                                        <p:strVal val="hidden"/>
                                      </p:to>
                                    </p:set>
                                  </p:childTnLst>
                                </p:cTn>
                              </p:par>
                              <p:par>
                                <p:cTn id="447" presetID="1" presetClass="entr" presetSubtype="0" fill="hold" grpId="0" nodeType="withEffect">
                                  <p:stCondLst>
                                    <p:cond delay="0"/>
                                  </p:stCondLst>
                                  <p:childTnLst>
                                    <p:set>
                                      <p:cBhvr>
                                        <p:cTn id="448" dur="1" fill="hold">
                                          <p:stCondLst>
                                            <p:cond delay="0"/>
                                          </p:stCondLst>
                                        </p:cTn>
                                        <p:tgtEl>
                                          <p:spTgt spid="987"/>
                                        </p:tgtEl>
                                        <p:attrNameLst>
                                          <p:attrName>style.visibility</p:attrName>
                                        </p:attrNameLst>
                                      </p:cBhvr>
                                      <p:to>
                                        <p:strVal val="visible"/>
                                      </p:to>
                                    </p:set>
                                  </p:childTnLst>
                                </p:cTn>
                              </p:par>
                              <p:par>
                                <p:cTn id="449" presetID="1" presetClass="entr" presetSubtype="0" fill="hold" grpId="0" nodeType="withEffect">
                                  <p:stCondLst>
                                    <p:cond delay="0"/>
                                  </p:stCondLst>
                                  <p:childTnLst>
                                    <p:set>
                                      <p:cBhvr>
                                        <p:cTn id="450" dur="1" fill="hold">
                                          <p:stCondLst>
                                            <p:cond delay="0"/>
                                          </p:stCondLst>
                                        </p:cTn>
                                        <p:tgtEl>
                                          <p:spTgt spid="986"/>
                                        </p:tgtEl>
                                        <p:attrNameLst>
                                          <p:attrName>style.visibility</p:attrName>
                                        </p:attrNameLst>
                                      </p:cBhvr>
                                      <p:to>
                                        <p:strVal val="visible"/>
                                      </p:to>
                                    </p:set>
                                  </p:childTnLst>
                                </p:cTn>
                              </p:par>
                            </p:childTnLst>
                          </p:cTn>
                        </p:par>
                      </p:childTnLst>
                    </p:cTn>
                  </p:par>
                </p:childTnLst>
              </p:cTn>
              <p:nextCondLst>
                <p:cond evt="onClick" delay="0">
                  <p:tgtEl>
                    <p:spTgt spid="989"/>
                  </p:tgtEl>
                </p:cond>
              </p:nextCondLst>
            </p:seq>
            <p:seq concurrent="1" nextAc="seek">
              <p:cTn id="451" restart="whenNotActive" fill="hold" evtFilter="cancelBubble" nodeType="interactiveSeq">
                <p:stCondLst>
                  <p:cond evt="onClick" delay="0">
                    <p:tgtEl>
                      <p:spTgt spid="988"/>
                    </p:tgtEl>
                  </p:cond>
                </p:stCondLst>
                <p:endSync evt="end" delay="0">
                  <p:rtn val="all"/>
                </p:endSync>
                <p:childTnLst>
                  <p:par>
                    <p:cTn id="452" fill="hold">
                      <p:stCondLst>
                        <p:cond delay="0"/>
                      </p:stCondLst>
                      <p:childTnLst>
                        <p:par>
                          <p:cTn id="453" fill="hold">
                            <p:stCondLst>
                              <p:cond delay="0"/>
                            </p:stCondLst>
                            <p:childTnLst>
                              <p:par>
                                <p:cTn id="454" presetID="1" presetClass="exit" presetSubtype="0" fill="hold" grpId="2" nodeType="withEffect">
                                  <p:stCondLst>
                                    <p:cond delay="0"/>
                                  </p:stCondLst>
                                  <p:childTnLst>
                                    <p:set>
                                      <p:cBhvr>
                                        <p:cTn id="455" dur="1" fill="hold">
                                          <p:stCondLst>
                                            <p:cond delay="0"/>
                                          </p:stCondLst>
                                        </p:cTn>
                                        <p:tgtEl>
                                          <p:spTgt spid="988"/>
                                        </p:tgtEl>
                                        <p:attrNameLst>
                                          <p:attrName>style.visibility</p:attrName>
                                        </p:attrNameLst>
                                      </p:cBhvr>
                                      <p:to>
                                        <p:strVal val="hidden"/>
                                      </p:to>
                                    </p:set>
                                  </p:childTnLst>
                                </p:cTn>
                              </p:par>
                              <p:par>
                                <p:cTn id="456" presetID="1" presetClass="exit" presetSubtype="0" fill="hold" grpId="2" nodeType="withEffect">
                                  <p:stCondLst>
                                    <p:cond delay="0"/>
                                  </p:stCondLst>
                                  <p:childTnLst>
                                    <p:set>
                                      <p:cBhvr>
                                        <p:cTn id="457" dur="1" fill="hold">
                                          <p:stCondLst>
                                            <p:cond delay="0"/>
                                          </p:stCondLst>
                                        </p:cTn>
                                        <p:tgtEl>
                                          <p:spTgt spid="989"/>
                                        </p:tgtEl>
                                        <p:attrNameLst>
                                          <p:attrName>style.visibility</p:attrName>
                                        </p:attrNameLst>
                                      </p:cBhvr>
                                      <p:to>
                                        <p:strVal val="hidden"/>
                                      </p:to>
                                    </p:set>
                                  </p:childTnLst>
                                </p:cTn>
                              </p:par>
                              <p:par>
                                <p:cTn id="458" presetID="1" presetClass="entr" presetSubtype="0" fill="hold" grpId="3" nodeType="withEffect">
                                  <p:stCondLst>
                                    <p:cond delay="0"/>
                                  </p:stCondLst>
                                  <p:childTnLst>
                                    <p:set>
                                      <p:cBhvr>
                                        <p:cTn id="459" dur="1" fill="hold">
                                          <p:stCondLst>
                                            <p:cond delay="0"/>
                                          </p:stCondLst>
                                        </p:cTn>
                                        <p:tgtEl>
                                          <p:spTgt spid="991"/>
                                        </p:tgtEl>
                                        <p:attrNameLst>
                                          <p:attrName>style.visibility</p:attrName>
                                        </p:attrNameLst>
                                      </p:cBhvr>
                                      <p:to>
                                        <p:strVal val="visible"/>
                                      </p:to>
                                    </p:set>
                                  </p:childTnLst>
                                </p:cTn>
                              </p:par>
                              <p:par>
                                <p:cTn id="460" presetID="1" presetClass="entr" presetSubtype="0" fill="hold" grpId="3" nodeType="withEffect">
                                  <p:stCondLst>
                                    <p:cond delay="0"/>
                                  </p:stCondLst>
                                  <p:childTnLst>
                                    <p:set>
                                      <p:cBhvr>
                                        <p:cTn id="461" dur="1" fill="hold">
                                          <p:stCondLst>
                                            <p:cond delay="0"/>
                                          </p:stCondLst>
                                        </p:cTn>
                                        <p:tgtEl>
                                          <p:spTgt spid="990"/>
                                        </p:tgtEl>
                                        <p:attrNameLst>
                                          <p:attrName>style.visibility</p:attrName>
                                        </p:attrNameLst>
                                      </p:cBhvr>
                                      <p:to>
                                        <p:strVal val="visible"/>
                                      </p:to>
                                    </p:set>
                                  </p:childTnLst>
                                </p:cTn>
                              </p:par>
                            </p:childTnLst>
                          </p:cTn>
                        </p:par>
                      </p:childTnLst>
                    </p:cTn>
                  </p:par>
                </p:childTnLst>
              </p:cTn>
              <p:nextCondLst>
                <p:cond evt="onClick" delay="0">
                  <p:tgtEl>
                    <p:spTgt spid="988"/>
                  </p:tgtEl>
                </p:cond>
              </p:nextCondLst>
            </p:seq>
            <p:seq concurrent="1" nextAc="seek">
              <p:cTn id="462" restart="whenNotActive" fill="hold" evtFilter="cancelBubble" nodeType="interactiveSeq">
                <p:stCondLst>
                  <p:cond evt="onClick" delay="0">
                    <p:tgtEl>
                      <p:spTgt spid="991"/>
                    </p:tgtEl>
                  </p:cond>
                </p:stCondLst>
                <p:endSync evt="end" delay="0">
                  <p:rtn val="all"/>
                </p:endSync>
                <p:childTnLst>
                  <p:par>
                    <p:cTn id="463" fill="hold">
                      <p:stCondLst>
                        <p:cond delay="0"/>
                      </p:stCondLst>
                      <p:childTnLst>
                        <p:par>
                          <p:cTn id="464" fill="hold">
                            <p:stCondLst>
                              <p:cond delay="0"/>
                            </p:stCondLst>
                            <p:childTnLst>
                              <p:par>
                                <p:cTn id="465" presetID="1" presetClass="exit" presetSubtype="0" fill="hold" grpId="1" nodeType="withEffect">
                                  <p:stCondLst>
                                    <p:cond delay="0"/>
                                  </p:stCondLst>
                                  <p:childTnLst>
                                    <p:set>
                                      <p:cBhvr>
                                        <p:cTn id="466" dur="1" fill="hold">
                                          <p:stCondLst>
                                            <p:cond delay="0"/>
                                          </p:stCondLst>
                                        </p:cTn>
                                        <p:tgtEl>
                                          <p:spTgt spid="991"/>
                                        </p:tgtEl>
                                        <p:attrNameLst>
                                          <p:attrName>style.visibility</p:attrName>
                                        </p:attrNameLst>
                                      </p:cBhvr>
                                      <p:to>
                                        <p:strVal val="hidden"/>
                                      </p:to>
                                    </p:set>
                                  </p:childTnLst>
                                </p:cTn>
                              </p:par>
                              <p:par>
                                <p:cTn id="467" presetID="1" presetClass="exit" presetSubtype="0" fill="hold" grpId="1" nodeType="withEffect">
                                  <p:stCondLst>
                                    <p:cond delay="0"/>
                                  </p:stCondLst>
                                  <p:childTnLst>
                                    <p:set>
                                      <p:cBhvr>
                                        <p:cTn id="468" dur="1" fill="hold">
                                          <p:stCondLst>
                                            <p:cond delay="0"/>
                                          </p:stCondLst>
                                        </p:cTn>
                                        <p:tgtEl>
                                          <p:spTgt spid="990"/>
                                        </p:tgtEl>
                                        <p:attrNameLst>
                                          <p:attrName>style.visibility</p:attrName>
                                        </p:attrNameLst>
                                      </p:cBhvr>
                                      <p:to>
                                        <p:strVal val="hidden"/>
                                      </p:to>
                                    </p:set>
                                  </p:childTnLst>
                                </p:cTn>
                              </p:par>
                              <p:par>
                                <p:cTn id="469" presetID="1" presetClass="entr" presetSubtype="0" fill="hold" grpId="3" nodeType="withEffect">
                                  <p:stCondLst>
                                    <p:cond delay="0"/>
                                  </p:stCondLst>
                                  <p:childTnLst>
                                    <p:set>
                                      <p:cBhvr>
                                        <p:cTn id="470" dur="1" fill="hold">
                                          <p:stCondLst>
                                            <p:cond delay="0"/>
                                          </p:stCondLst>
                                        </p:cTn>
                                        <p:tgtEl>
                                          <p:spTgt spid="989"/>
                                        </p:tgtEl>
                                        <p:attrNameLst>
                                          <p:attrName>style.visibility</p:attrName>
                                        </p:attrNameLst>
                                      </p:cBhvr>
                                      <p:to>
                                        <p:strVal val="visible"/>
                                      </p:to>
                                    </p:set>
                                  </p:childTnLst>
                                </p:cTn>
                              </p:par>
                              <p:par>
                                <p:cTn id="471" presetID="1" presetClass="entr" presetSubtype="0" fill="hold" grpId="3" nodeType="withEffect">
                                  <p:stCondLst>
                                    <p:cond delay="0"/>
                                  </p:stCondLst>
                                  <p:childTnLst>
                                    <p:set>
                                      <p:cBhvr>
                                        <p:cTn id="472" dur="1" fill="hold">
                                          <p:stCondLst>
                                            <p:cond delay="0"/>
                                          </p:stCondLst>
                                        </p:cTn>
                                        <p:tgtEl>
                                          <p:spTgt spid="988"/>
                                        </p:tgtEl>
                                        <p:attrNameLst>
                                          <p:attrName>style.visibility</p:attrName>
                                        </p:attrNameLst>
                                      </p:cBhvr>
                                      <p:to>
                                        <p:strVal val="visible"/>
                                      </p:to>
                                    </p:set>
                                  </p:childTnLst>
                                </p:cTn>
                              </p:par>
                            </p:childTnLst>
                          </p:cTn>
                        </p:par>
                      </p:childTnLst>
                    </p:cTn>
                  </p:par>
                </p:childTnLst>
              </p:cTn>
              <p:nextCondLst>
                <p:cond evt="onClick" delay="0">
                  <p:tgtEl>
                    <p:spTgt spid="991"/>
                  </p:tgtEl>
                </p:cond>
              </p:nextCondLst>
            </p:seq>
            <p:seq concurrent="1" nextAc="seek">
              <p:cTn id="473" restart="whenNotActive" fill="hold" evtFilter="cancelBubble" nodeType="interactiveSeq">
                <p:stCondLst>
                  <p:cond evt="onClick" delay="0">
                    <p:tgtEl>
                      <p:spTgt spid="990"/>
                    </p:tgtEl>
                  </p:cond>
                </p:stCondLst>
                <p:endSync evt="end" delay="0">
                  <p:rtn val="all"/>
                </p:endSync>
                <p:childTnLst>
                  <p:par>
                    <p:cTn id="474" fill="hold">
                      <p:stCondLst>
                        <p:cond delay="0"/>
                      </p:stCondLst>
                      <p:childTnLst>
                        <p:par>
                          <p:cTn id="475" fill="hold">
                            <p:stCondLst>
                              <p:cond delay="0"/>
                            </p:stCondLst>
                            <p:childTnLst>
                              <p:par>
                                <p:cTn id="476" presetID="1" presetClass="exit" presetSubtype="0" fill="hold" grpId="2" nodeType="withEffect">
                                  <p:stCondLst>
                                    <p:cond delay="0"/>
                                  </p:stCondLst>
                                  <p:childTnLst>
                                    <p:set>
                                      <p:cBhvr>
                                        <p:cTn id="477" dur="1" fill="hold">
                                          <p:stCondLst>
                                            <p:cond delay="0"/>
                                          </p:stCondLst>
                                        </p:cTn>
                                        <p:tgtEl>
                                          <p:spTgt spid="990"/>
                                        </p:tgtEl>
                                        <p:attrNameLst>
                                          <p:attrName>style.visibility</p:attrName>
                                        </p:attrNameLst>
                                      </p:cBhvr>
                                      <p:to>
                                        <p:strVal val="hidden"/>
                                      </p:to>
                                    </p:set>
                                  </p:childTnLst>
                                </p:cTn>
                              </p:par>
                              <p:par>
                                <p:cTn id="478" presetID="1" presetClass="exit" presetSubtype="0" fill="hold" grpId="2" nodeType="withEffect">
                                  <p:stCondLst>
                                    <p:cond delay="0"/>
                                  </p:stCondLst>
                                  <p:childTnLst>
                                    <p:set>
                                      <p:cBhvr>
                                        <p:cTn id="479" dur="1" fill="hold">
                                          <p:stCondLst>
                                            <p:cond delay="0"/>
                                          </p:stCondLst>
                                        </p:cTn>
                                        <p:tgtEl>
                                          <p:spTgt spid="991"/>
                                        </p:tgtEl>
                                        <p:attrNameLst>
                                          <p:attrName>style.visibility</p:attrName>
                                        </p:attrNameLst>
                                      </p:cBhvr>
                                      <p:to>
                                        <p:strVal val="hidden"/>
                                      </p:to>
                                    </p:set>
                                  </p:childTnLst>
                                </p:cTn>
                              </p:par>
                              <p:par>
                                <p:cTn id="480" presetID="1" presetClass="entr" presetSubtype="0" fill="hold" grpId="0" nodeType="withEffect">
                                  <p:stCondLst>
                                    <p:cond delay="0"/>
                                  </p:stCondLst>
                                  <p:childTnLst>
                                    <p:set>
                                      <p:cBhvr>
                                        <p:cTn id="481" dur="1" fill="hold">
                                          <p:stCondLst>
                                            <p:cond delay="0"/>
                                          </p:stCondLst>
                                        </p:cTn>
                                        <p:tgtEl>
                                          <p:spTgt spid="992"/>
                                        </p:tgtEl>
                                        <p:attrNameLst>
                                          <p:attrName>style.visibility</p:attrName>
                                        </p:attrNameLst>
                                      </p:cBhvr>
                                      <p:to>
                                        <p:strVal val="visible"/>
                                      </p:to>
                                    </p:set>
                                  </p:childTnLst>
                                </p:cTn>
                              </p:par>
                              <p:par>
                                <p:cTn id="482" presetID="1" presetClass="entr" presetSubtype="0" fill="hold" grpId="0" nodeType="withEffect">
                                  <p:stCondLst>
                                    <p:cond delay="0"/>
                                  </p:stCondLst>
                                  <p:childTnLst>
                                    <p:set>
                                      <p:cBhvr>
                                        <p:cTn id="483" dur="1" fill="hold">
                                          <p:stCondLst>
                                            <p:cond delay="0"/>
                                          </p:stCondLst>
                                        </p:cTn>
                                        <p:tgtEl>
                                          <p:spTgt spid="993"/>
                                        </p:tgtEl>
                                        <p:attrNameLst>
                                          <p:attrName>style.visibility</p:attrName>
                                        </p:attrNameLst>
                                      </p:cBhvr>
                                      <p:to>
                                        <p:strVal val="visible"/>
                                      </p:to>
                                    </p:set>
                                  </p:childTnLst>
                                </p:cTn>
                              </p:par>
                            </p:childTnLst>
                          </p:cTn>
                        </p:par>
                      </p:childTnLst>
                    </p:cTn>
                  </p:par>
                </p:childTnLst>
              </p:cTn>
              <p:nextCondLst>
                <p:cond evt="onClick" delay="0">
                  <p:tgtEl>
                    <p:spTgt spid="990"/>
                  </p:tgtEl>
                </p:cond>
              </p:nextCondLst>
            </p:seq>
            <p:seq concurrent="1" nextAc="seek">
              <p:cTn id="484" restart="whenNotActive" fill="hold" evtFilter="cancelBubble" nodeType="interactiveSeq">
                <p:stCondLst>
                  <p:cond evt="onClick" delay="0">
                    <p:tgtEl>
                      <p:spTgt spid="993"/>
                    </p:tgtEl>
                  </p:cond>
                </p:stCondLst>
                <p:endSync evt="end" delay="0">
                  <p:rtn val="all"/>
                </p:endSync>
                <p:childTnLst>
                  <p:par>
                    <p:cTn id="485" fill="hold">
                      <p:stCondLst>
                        <p:cond delay="0"/>
                      </p:stCondLst>
                      <p:childTnLst>
                        <p:par>
                          <p:cTn id="486" fill="hold">
                            <p:stCondLst>
                              <p:cond delay="0"/>
                            </p:stCondLst>
                            <p:childTnLst>
                              <p:par>
                                <p:cTn id="487" presetID="1" presetClass="exit" presetSubtype="0" fill="hold" grpId="1" nodeType="withEffect">
                                  <p:stCondLst>
                                    <p:cond delay="0"/>
                                  </p:stCondLst>
                                  <p:childTnLst>
                                    <p:set>
                                      <p:cBhvr>
                                        <p:cTn id="488" dur="1" fill="hold">
                                          <p:stCondLst>
                                            <p:cond delay="0"/>
                                          </p:stCondLst>
                                        </p:cTn>
                                        <p:tgtEl>
                                          <p:spTgt spid="992"/>
                                        </p:tgtEl>
                                        <p:attrNameLst>
                                          <p:attrName>style.visibility</p:attrName>
                                        </p:attrNameLst>
                                      </p:cBhvr>
                                      <p:to>
                                        <p:strVal val="hidden"/>
                                      </p:to>
                                    </p:set>
                                  </p:childTnLst>
                                </p:cTn>
                              </p:par>
                              <p:par>
                                <p:cTn id="489" presetID="1" presetClass="exit" presetSubtype="0" fill="hold" grpId="1" nodeType="withEffect">
                                  <p:stCondLst>
                                    <p:cond delay="0"/>
                                  </p:stCondLst>
                                  <p:childTnLst>
                                    <p:set>
                                      <p:cBhvr>
                                        <p:cTn id="490" dur="1" fill="hold">
                                          <p:stCondLst>
                                            <p:cond delay="0"/>
                                          </p:stCondLst>
                                        </p:cTn>
                                        <p:tgtEl>
                                          <p:spTgt spid="993"/>
                                        </p:tgtEl>
                                        <p:attrNameLst>
                                          <p:attrName>style.visibility</p:attrName>
                                        </p:attrNameLst>
                                      </p:cBhvr>
                                      <p:to>
                                        <p:strVal val="hidden"/>
                                      </p:to>
                                    </p:set>
                                  </p:childTnLst>
                                </p:cTn>
                              </p:par>
                              <p:par>
                                <p:cTn id="491" presetID="1" presetClass="entr" presetSubtype="0" fill="hold" grpId="0" nodeType="withEffect">
                                  <p:stCondLst>
                                    <p:cond delay="0"/>
                                  </p:stCondLst>
                                  <p:childTnLst>
                                    <p:set>
                                      <p:cBhvr>
                                        <p:cTn id="492" dur="1" fill="hold">
                                          <p:stCondLst>
                                            <p:cond delay="0"/>
                                          </p:stCondLst>
                                        </p:cTn>
                                        <p:tgtEl>
                                          <p:spTgt spid="991"/>
                                        </p:tgtEl>
                                        <p:attrNameLst>
                                          <p:attrName>style.visibility</p:attrName>
                                        </p:attrNameLst>
                                      </p:cBhvr>
                                      <p:to>
                                        <p:strVal val="visible"/>
                                      </p:to>
                                    </p:set>
                                  </p:childTnLst>
                                </p:cTn>
                              </p:par>
                              <p:par>
                                <p:cTn id="493" presetID="1" presetClass="entr" presetSubtype="0" fill="hold" grpId="0" nodeType="withEffect">
                                  <p:stCondLst>
                                    <p:cond delay="0"/>
                                  </p:stCondLst>
                                  <p:childTnLst>
                                    <p:set>
                                      <p:cBhvr>
                                        <p:cTn id="494" dur="1" fill="hold">
                                          <p:stCondLst>
                                            <p:cond delay="0"/>
                                          </p:stCondLst>
                                        </p:cTn>
                                        <p:tgtEl>
                                          <p:spTgt spid="990"/>
                                        </p:tgtEl>
                                        <p:attrNameLst>
                                          <p:attrName>style.visibility</p:attrName>
                                        </p:attrNameLst>
                                      </p:cBhvr>
                                      <p:to>
                                        <p:strVal val="visible"/>
                                      </p:to>
                                    </p:set>
                                  </p:childTnLst>
                                </p:cTn>
                              </p:par>
                            </p:childTnLst>
                          </p:cTn>
                        </p:par>
                      </p:childTnLst>
                    </p:cTn>
                  </p:par>
                </p:childTnLst>
              </p:cTn>
              <p:nextCondLst>
                <p:cond evt="onClick" delay="0">
                  <p:tgtEl>
                    <p:spTgt spid="993"/>
                  </p:tgtEl>
                </p:cond>
              </p:nextCondLst>
            </p:seq>
            <p:seq concurrent="1" nextAc="seek">
              <p:cTn id="495" restart="whenNotActive" fill="hold" evtFilter="cancelBubble" nodeType="interactiveSeq">
                <p:stCondLst>
                  <p:cond evt="onClick" delay="0">
                    <p:tgtEl>
                      <p:spTgt spid="992"/>
                    </p:tgtEl>
                  </p:cond>
                </p:stCondLst>
                <p:endSync evt="end" delay="0">
                  <p:rtn val="all"/>
                </p:endSync>
                <p:childTnLst>
                  <p:par>
                    <p:cTn id="496" fill="hold">
                      <p:stCondLst>
                        <p:cond delay="0"/>
                      </p:stCondLst>
                      <p:childTnLst>
                        <p:par>
                          <p:cTn id="497" fill="hold">
                            <p:stCondLst>
                              <p:cond delay="0"/>
                            </p:stCondLst>
                            <p:childTnLst>
                              <p:par>
                                <p:cTn id="498" presetID="1" presetClass="exit" presetSubtype="0" fill="hold" grpId="2" nodeType="withEffect">
                                  <p:stCondLst>
                                    <p:cond delay="0"/>
                                  </p:stCondLst>
                                  <p:childTnLst>
                                    <p:set>
                                      <p:cBhvr>
                                        <p:cTn id="499" dur="1" fill="hold">
                                          <p:stCondLst>
                                            <p:cond delay="0"/>
                                          </p:stCondLst>
                                        </p:cTn>
                                        <p:tgtEl>
                                          <p:spTgt spid="992"/>
                                        </p:tgtEl>
                                        <p:attrNameLst>
                                          <p:attrName>style.visibility</p:attrName>
                                        </p:attrNameLst>
                                      </p:cBhvr>
                                      <p:to>
                                        <p:strVal val="hidden"/>
                                      </p:to>
                                    </p:set>
                                  </p:childTnLst>
                                </p:cTn>
                              </p:par>
                              <p:par>
                                <p:cTn id="500" presetID="1" presetClass="exit" presetSubtype="0" fill="hold" grpId="3" nodeType="withEffect">
                                  <p:stCondLst>
                                    <p:cond delay="0"/>
                                  </p:stCondLst>
                                  <p:childTnLst>
                                    <p:set>
                                      <p:cBhvr>
                                        <p:cTn id="501" dur="1" fill="hold">
                                          <p:stCondLst>
                                            <p:cond delay="0"/>
                                          </p:stCondLst>
                                        </p:cTn>
                                        <p:tgtEl>
                                          <p:spTgt spid="993"/>
                                        </p:tgtEl>
                                        <p:attrNameLst>
                                          <p:attrName>style.visibility</p:attrName>
                                        </p:attrNameLst>
                                      </p:cBhvr>
                                      <p:to>
                                        <p:strVal val="hidden"/>
                                      </p:to>
                                    </p:set>
                                  </p:childTnLst>
                                </p:cTn>
                              </p:par>
                              <p:par>
                                <p:cTn id="502" presetID="1" presetClass="entr" presetSubtype="0" fill="hold" grpId="0" nodeType="withEffect">
                                  <p:stCondLst>
                                    <p:cond delay="0"/>
                                  </p:stCondLst>
                                  <p:childTnLst>
                                    <p:set>
                                      <p:cBhvr>
                                        <p:cTn id="503" dur="1" fill="hold">
                                          <p:stCondLst>
                                            <p:cond delay="0"/>
                                          </p:stCondLst>
                                        </p:cTn>
                                        <p:tgtEl>
                                          <p:spTgt spid="995"/>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994"/>
                                        </p:tgtEl>
                                        <p:attrNameLst>
                                          <p:attrName>style.visibility</p:attrName>
                                        </p:attrNameLst>
                                      </p:cBhvr>
                                      <p:to>
                                        <p:strVal val="visible"/>
                                      </p:to>
                                    </p:set>
                                  </p:childTnLst>
                                </p:cTn>
                              </p:par>
                            </p:childTnLst>
                          </p:cTn>
                        </p:par>
                      </p:childTnLst>
                    </p:cTn>
                  </p:par>
                </p:childTnLst>
              </p:cTn>
              <p:nextCondLst>
                <p:cond evt="onClick" delay="0">
                  <p:tgtEl>
                    <p:spTgt spid="992"/>
                  </p:tgtEl>
                </p:cond>
              </p:nextCondLst>
            </p:seq>
            <p:seq concurrent="1" nextAc="seek">
              <p:cTn id="506" restart="whenNotActive" fill="hold" evtFilter="cancelBubble" nodeType="interactiveSeq">
                <p:stCondLst>
                  <p:cond evt="onClick" delay="0">
                    <p:tgtEl>
                      <p:spTgt spid="995"/>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withEffect">
                                  <p:stCondLst>
                                    <p:cond delay="0"/>
                                  </p:stCondLst>
                                  <p:childTnLst>
                                    <p:set>
                                      <p:cBhvr>
                                        <p:cTn id="510" dur="1" fill="hold">
                                          <p:stCondLst>
                                            <p:cond delay="0"/>
                                          </p:stCondLst>
                                        </p:cTn>
                                        <p:tgtEl>
                                          <p:spTgt spid="995"/>
                                        </p:tgtEl>
                                        <p:attrNameLst>
                                          <p:attrName>style.visibility</p:attrName>
                                        </p:attrNameLst>
                                      </p:cBhvr>
                                      <p:to>
                                        <p:strVal val="hidden"/>
                                      </p:to>
                                    </p:set>
                                  </p:childTnLst>
                                </p:cTn>
                              </p:par>
                              <p:par>
                                <p:cTn id="511" presetID="1" presetClass="exit" presetSubtype="0" fill="hold" grpId="1" nodeType="withEffect">
                                  <p:stCondLst>
                                    <p:cond delay="0"/>
                                  </p:stCondLst>
                                  <p:childTnLst>
                                    <p:set>
                                      <p:cBhvr>
                                        <p:cTn id="512" dur="1" fill="hold">
                                          <p:stCondLst>
                                            <p:cond delay="0"/>
                                          </p:stCondLst>
                                        </p:cTn>
                                        <p:tgtEl>
                                          <p:spTgt spid="994"/>
                                        </p:tgtEl>
                                        <p:attrNameLst>
                                          <p:attrName>style.visibility</p:attrName>
                                        </p:attrNameLst>
                                      </p:cBhvr>
                                      <p:to>
                                        <p:strVal val="hidden"/>
                                      </p:to>
                                    </p:set>
                                  </p:childTnLst>
                                </p:cTn>
                              </p:par>
                              <p:par>
                                <p:cTn id="513" presetID="1" presetClass="entr" presetSubtype="0" fill="hold" grpId="3" nodeType="withEffect">
                                  <p:stCondLst>
                                    <p:cond delay="0"/>
                                  </p:stCondLst>
                                  <p:childTnLst>
                                    <p:set>
                                      <p:cBhvr>
                                        <p:cTn id="514" dur="1" fill="hold">
                                          <p:stCondLst>
                                            <p:cond delay="0"/>
                                          </p:stCondLst>
                                        </p:cTn>
                                        <p:tgtEl>
                                          <p:spTgt spid="992"/>
                                        </p:tgtEl>
                                        <p:attrNameLst>
                                          <p:attrName>style.visibility</p:attrName>
                                        </p:attrNameLst>
                                      </p:cBhvr>
                                      <p:to>
                                        <p:strVal val="visible"/>
                                      </p:to>
                                    </p:set>
                                  </p:childTnLst>
                                </p:cTn>
                              </p:par>
                              <p:par>
                                <p:cTn id="515" presetID="1" presetClass="entr" presetSubtype="0" fill="hold" grpId="2" nodeType="withEffect">
                                  <p:stCondLst>
                                    <p:cond delay="0"/>
                                  </p:stCondLst>
                                  <p:childTnLst>
                                    <p:set>
                                      <p:cBhvr>
                                        <p:cTn id="516" dur="1" fill="hold">
                                          <p:stCondLst>
                                            <p:cond delay="0"/>
                                          </p:stCondLst>
                                        </p:cTn>
                                        <p:tgtEl>
                                          <p:spTgt spid="993"/>
                                        </p:tgtEl>
                                        <p:attrNameLst>
                                          <p:attrName>style.visibility</p:attrName>
                                        </p:attrNameLst>
                                      </p:cBhvr>
                                      <p:to>
                                        <p:strVal val="visible"/>
                                      </p:to>
                                    </p:set>
                                  </p:childTnLst>
                                </p:cTn>
                              </p:par>
                            </p:childTnLst>
                          </p:cTn>
                        </p:par>
                      </p:childTnLst>
                    </p:cTn>
                  </p:par>
                </p:childTnLst>
              </p:cTn>
              <p:nextCondLst>
                <p:cond evt="onClick" delay="0">
                  <p:tgtEl>
                    <p:spTgt spid="995"/>
                  </p:tgtEl>
                </p:cond>
              </p:nextCondLst>
            </p:seq>
            <p:seq concurrent="1" nextAc="seek">
              <p:cTn id="517" restart="whenNotActive" fill="hold" evtFilter="cancelBubble" nodeType="interactiveSeq">
                <p:stCondLst>
                  <p:cond evt="onClick" delay="0">
                    <p:tgtEl>
                      <p:spTgt spid="994"/>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2" nodeType="withEffect">
                                  <p:stCondLst>
                                    <p:cond delay="0"/>
                                  </p:stCondLst>
                                  <p:childTnLst>
                                    <p:set>
                                      <p:cBhvr>
                                        <p:cTn id="521" dur="1" fill="hold">
                                          <p:stCondLst>
                                            <p:cond delay="0"/>
                                          </p:stCondLst>
                                        </p:cTn>
                                        <p:tgtEl>
                                          <p:spTgt spid="994"/>
                                        </p:tgtEl>
                                        <p:attrNameLst>
                                          <p:attrName>style.visibility</p:attrName>
                                        </p:attrNameLst>
                                      </p:cBhvr>
                                      <p:to>
                                        <p:strVal val="hidden"/>
                                      </p:to>
                                    </p:set>
                                  </p:childTnLst>
                                </p:cTn>
                              </p:par>
                              <p:par>
                                <p:cTn id="522" presetID="1" presetClass="exit" presetSubtype="0" fill="hold" grpId="2" nodeType="withEffect">
                                  <p:stCondLst>
                                    <p:cond delay="0"/>
                                  </p:stCondLst>
                                  <p:childTnLst>
                                    <p:set>
                                      <p:cBhvr>
                                        <p:cTn id="523" dur="1" fill="hold">
                                          <p:stCondLst>
                                            <p:cond delay="0"/>
                                          </p:stCondLst>
                                        </p:cTn>
                                        <p:tgtEl>
                                          <p:spTgt spid="995"/>
                                        </p:tgtEl>
                                        <p:attrNameLst>
                                          <p:attrName>style.visibility</p:attrName>
                                        </p:attrNameLst>
                                      </p:cBhvr>
                                      <p:to>
                                        <p:strVal val="hidden"/>
                                      </p:to>
                                    </p:set>
                                  </p:childTnLst>
                                </p:cTn>
                              </p:par>
                              <p:par>
                                <p:cTn id="524" presetID="1" presetClass="entr" presetSubtype="0" fill="hold" grpId="3" nodeType="withEffect">
                                  <p:stCondLst>
                                    <p:cond delay="0"/>
                                  </p:stCondLst>
                                  <p:childTnLst>
                                    <p:set>
                                      <p:cBhvr>
                                        <p:cTn id="525" dur="1" fill="hold">
                                          <p:stCondLst>
                                            <p:cond delay="0"/>
                                          </p:stCondLst>
                                        </p:cTn>
                                        <p:tgtEl>
                                          <p:spTgt spid="997"/>
                                        </p:tgtEl>
                                        <p:attrNameLst>
                                          <p:attrName>style.visibility</p:attrName>
                                        </p:attrNameLst>
                                      </p:cBhvr>
                                      <p:to>
                                        <p:strVal val="visible"/>
                                      </p:to>
                                    </p:set>
                                  </p:childTnLst>
                                </p:cTn>
                              </p:par>
                              <p:par>
                                <p:cTn id="526" presetID="1" presetClass="entr" presetSubtype="0" fill="hold" grpId="3" nodeType="withEffect">
                                  <p:stCondLst>
                                    <p:cond delay="0"/>
                                  </p:stCondLst>
                                  <p:childTnLst>
                                    <p:set>
                                      <p:cBhvr>
                                        <p:cTn id="527" dur="1" fill="hold">
                                          <p:stCondLst>
                                            <p:cond delay="0"/>
                                          </p:stCondLst>
                                        </p:cTn>
                                        <p:tgtEl>
                                          <p:spTgt spid="996"/>
                                        </p:tgtEl>
                                        <p:attrNameLst>
                                          <p:attrName>style.visibility</p:attrName>
                                        </p:attrNameLst>
                                      </p:cBhvr>
                                      <p:to>
                                        <p:strVal val="visible"/>
                                      </p:to>
                                    </p:set>
                                  </p:childTnLst>
                                </p:cTn>
                              </p:par>
                            </p:childTnLst>
                          </p:cTn>
                        </p:par>
                      </p:childTnLst>
                    </p:cTn>
                  </p:par>
                </p:childTnLst>
              </p:cTn>
              <p:nextCondLst>
                <p:cond evt="onClick" delay="0">
                  <p:tgtEl>
                    <p:spTgt spid="994"/>
                  </p:tgtEl>
                </p:cond>
              </p:nextCondLst>
            </p:seq>
            <p:seq concurrent="1" nextAc="seek">
              <p:cTn id="528" restart="whenNotActive" fill="hold" evtFilter="cancelBubble" nodeType="interactiveSeq">
                <p:stCondLst>
                  <p:cond evt="onClick" delay="0">
                    <p:tgtEl>
                      <p:spTgt spid="997"/>
                    </p:tgtEl>
                  </p:cond>
                </p:stCondLst>
                <p:endSync evt="end" delay="0">
                  <p:rtn val="all"/>
                </p:endSync>
                <p:childTnLst>
                  <p:par>
                    <p:cTn id="529" fill="hold">
                      <p:stCondLst>
                        <p:cond delay="0"/>
                      </p:stCondLst>
                      <p:childTnLst>
                        <p:par>
                          <p:cTn id="530" fill="hold">
                            <p:stCondLst>
                              <p:cond delay="0"/>
                            </p:stCondLst>
                            <p:childTnLst>
                              <p:par>
                                <p:cTn id="531" presetID="1" presetClass="exit" presetSubtype="0" fill="hold" grpId="1" nodeType="withEffect">
                                  <p:stCondLst>
                                    <p:cond delay="0"/>
                                  </p:stCondLst>
                                  <p:childTnLst>
                                    <p:set>
                                      <p:cBhvr>
                                        <p:cTn id="532" dur="1" fill="hold">
                                          <p:stCondLst>
                                            <p:cond delay="0"/>
                                          </p:stCondLst>
                                        </p:cTn>
                                        <p:tgtEl>
                                          <p:spTgt spid="997"/>
                                        </p:tgtEl>
                                        <p:attrNameLst>
                                          <p:attrName>style.visibility</p:attrName>
                                        </p:attrNameLst>
                                      </p:cBhvr>
                                      <p:to>
                                        <p:strVal val="hidden"/>
                                      </p:to>
                                    </p:set>
                                  </p:childTnLst>
                                </p:cTn>
                              </p:par>
                              <p:par>
                                <p:cTn id="533" presetID="1" presetClass="exit" presetSubtype="0" fill="hold" grpId="1" nodeType="withEffect">
                                  <p:stCondLst>
                                    <p:cond delay="0"/>
                                  </p:stCondLst>
                                  <p:childTnLst>
                                    <p:set>
                                      <p:cBhvr>
                                        <p:cTn id="534" dur="1" fill="hold">
                                          <p:stCondLst>
                                            <p:cond delay="0"/>
                                          </p:stCondLst>
                                        </p:cTn>
                                        <p:tgtEl>
                                          <p:spTgt spid="996"/>
                                        </p:tgtEl>
                                        <p:attrNameLst>
                                          <p:attrName>style.visibility</p:attrName>
                                        </p:attrNameLst>
                                      </p:cBhvr>
                                      <p:to>
                                        <p:strVal val="hidden"/>
                                      </p:to>
                                    </p:set>
                                  </p:childTnLst>
                                </p:cTn>
                              </p:par>
                              <p:par>
                                <p:cTn id="535" presetID="1" presetClass="entr" presetSubtype="0" fill="hold" grpId="3" nodeType="withEffect">
                                  <p:stCondLst>
                                    <p:cond delay="0"/>
                                  </p:stCondLst>
                                  <p:childTnLst>
                                    <p:set>
                                      <p:cBhvr>
                                        <p:cTn id="536" dur="1" fill="hold">
                                          <p:stCondLst>
                                            <p:cond delay="0"/>
                                          </p:stCondLst>
                                        </p:cTn>
                                        <p:tgtEl>
                                          <p:spTgt spid="995"/>
                                        </p:tgtEl>
                                        <p:attrNameLst>
                                          <p:attrName>style.visibility</p:attrName>
                                        </p:attrNameLst>
                                      </p:cBhvr>
                                      <p:to>
                                        <p:strVal val="visible"/>
                                      </p:to>
                                    </p:set>
                                  </p:childTnLst>
                                </p:cTn>
                              </p:par>
                              <p:par>
                                <p:cTn id="537" presetID="1" presetClass="entr" presetSubtype="0" fill="hold" grpId="3" nodeType="withEffect">
                                  <p:stCondLst>
                                    <p:cond delay="0"/>
                                  </p:stCondLst>
                                  <p:childTnLst>
                                    <p:set>
                                      <p:cBhvr>
                                        <p:cTn id="538" dur="1" fill="hold">
                                          <p:stCondLst>
                                            <p:cond delay="0"/>
                                          </p:stCondLst>
                                        </p:cTn>
                                        <p:tgtEl>
                                          <p:spTgt spid="994"/>
                                        </p:tgtEl>
                                        <p:attrNameLst>
                                          <p:attrName>style.visibility</p:attrName>
                                        </p:attrNameLst>
                                      </p:cBhvr>
                                      <p:to>
                                        <p:strVal val="visible"/>
                                      </p:to>
                                    </p:set>
                                  </p:childTnLst>
                                </p:cTn>
                              </p:par>
                            </p:childTnLst>
                          </p:cTn>
                        </p:par>
                      </p:childTnLst>
                    </p:cTn>
                  </p:par>
                </p:childTnLst>
              </p:cTn>
              <p:nextCondLst>
                <p:cond evt="onClick" delay="0">
                  <p:tgtEl>
                    <p:spTgt spid="997"/>
                  </p:tgtEl>
                </p:cond>
              </p:nextCondLst>
            </p:seq>
            <p:seq concurrent="1" nextAc="seek">
              <p:cTn id="539" restart="whenNotActive" fill="hold" evtFilter="cancelBubble" nodeType="interactiveSeq">
                <p:stCondLst>
                  <p:cond evt="onClick" delay="0">
                    <p:tgtEl>
                      <p:spTgt spid="996"/>
                    </p:tgtEl>
                  </p:cond>
                </p:stCondLst>
                <p:endSync evt="end" delay="0">
                  <p:rtn val="all"/>
                </p:endSync>
                <p:childTnLst>
                  <p:par>
                    <p:cTn id="540" fill="hold">
                      <p:stCondLst>
                        <p:cond delay="0"/>
                      </p:stCondLst>
                      <p:childTnLst>
                        <p:par>
                          <p:cTn id="541" fill="hold">
                            <p:stCondLst>
                              <p:cond delay="0"/>
                            </p:stCondLst>
                            <p:childTnLst>
                              <p:par>
                                <p:cTn id="542" presetID="1" presetClass="exit" presetSubtype="0" fill="hold" grpId="2" nodeType="withEffect">
                                  <p:stCondLst>
                                    <p:cond delay="0"/>
                                  </p:stCondLst>
                                  <p:childTnLst>
                                    <p:set>
                                      <p:cBhvr>
                                        <p:cTn id="543" dur="1" fill="hold">
                                          <p:stCondLst>
                                            <p:cond delay="0"/>
                                          </p:stCondLst>
                                        </p:cTn>
                                        <p:tgtEl>
                                          <p:spTgt spid="996"/>
                                        </p:tgtEl>
                                        <p:attrNameLst>
                                          <p:attrName>style.visibility</p:attrName>
                                        </p:attrNameLst>
                                      </p:cBhvr>
                                      <p:to>
                                        <p:strVal val="hidden"/>
                                      </p:to>
                                    </p:set>
                                  </p:childTnLst>
                                </p:cTn>
                              </p:par>
                              <p:par>
                                <p:cTn id="544" presetID="1" presetClass="exit" presetSubtype="0" fill="hold" grpId="2" nodeType="withEffect">
                                  <p:stCondLst>
                                    <p:cond delay="0"/>
                                  </p:stCondLst>
                                  <p:childTnLst>
                                    <p:set>
                                      <p:cBhvr>
                                        <p:cTn id="545" dur="1" fill="hold">
                                          <p:stCondLst>
                                            <p:cond delay="0"/>
                                          </p:stCondLst>
                                        </p:cTn>
                                        <p:tgtEl>
                                          <p:spTgt spid="997"/>
                                        </p:tgtEl>
                                        <p:attrNameLst>
                                          <p:attrName>style.visibility</p:attrName>
                                        </p:attrNameLst>
                                      </p:cBhvr>
                                      <p:to>
                                        <p:strVal val="hidden"/>
                                      </p:to>
                                    </p:set>
                                  </p:childTnLst>
                                </p:cTn>
                              </p:par>
                              <p:par>
                                <p:cTn id="546" presetID="1" presetClass="entr" presetSubtype="0" fill="hold" grpId="3" nodeType="withEffect">
                                  <p:stCondLst>
                                    <p:cond delay="0"/>
                                  </p:stCondLst>
                                  <p:childTnLst>
                                    <p:set>
                                      <p:cBhvr>
                                        <p:cTn id="547" dur="1" fill="hold">
                                          <p:stCondLst>
                                            <p:cond delay="0"/>
                                          </p:stCondLst>
                                        </p:cTn>
                                        <p:tgtEl>
                                          <p:spTgt spid="999"/>
                                        </p:tgtEl>
                                        <p:attrNameLst>
                                          <p:attrName>style.visibility</p:attrName>
                                        </p:attrNameLst>
                                      </p:cBhvr>
                                      <p:to>
                                        <p:strVal val="visible"/>
                                      </p:to>
                                    </p:set>
                                  </p:childTnLst>
                                </p:cTn>
                              </p:par>
                              <p:par>
                                <p:cTn id="548" presetID="1" presetClass="entr" presetSubtype="0" fill="hold" grpId="3" nodeType="withEffect">
                                  <p:stCondLst>
                                    <p:cond delay="0"/>
                                  </p:stCondLst>
                                  <p:childTnLst>
                                    <p:set>
                                      <p:cBhvr>
                                        <p:cTn id="549" dur="1" fill="hold">
                                          <p:stCondLst>
                                            <p:cond delay="0"/>
                                          </p:stCondLst>
                                        </p:cTn>
                                        <p:tgtEl>
                                          <p:spTgt spid="998"/>
                                        </p:tgtEl>
                                        <p:attrNameLst>
                                          <p:attrName>style.visibility</p:attrName>
                                        </p:attrNameLst>
                                      </p:cBhvr>
                                      <p:to>
                                        <p:strVal val="visible"/>
                                      </p:to>
                                    </p:set>
                                  </p:childTnLst>
                                </p:cTn>
                              </p:par>
                            </p:childTnLst>
                          </p:cTn>
                        </p:par>
                      </p:childTnLst>
                    </p:cTn>
                  </p:par>
                </p:childTnLst>
              </p:cTn>
              <p:nextCondLst>
                <p:cond evt="onClick" delay="0">
                  <p:tgtEl>
                    <p:spTgt spid="996"/>
                  </p:tgtEl>
                </p:cond>
              </p:nextCondLst>
            </p:seq>
            <p:seq concurrent="1" nextAc="seek">
              <p:cTn id="550" restart="whenNotActive" fill="hold" evtFilter="cancelBubble" nodeType="interactiveSeq">
                <p:stCondLst>
                  <p:cond evt="onClick" delay="0">
                    <p:tgtEl>
                      <p:spTgt spid="999"/>
                    </p:tgtEl>
                  </p:cond>
                </p:stCondLst>
                <p:endSync evt="end" delay="0">
                  <p:rtn val="all"/>
                </p:endSync>
                <p:childTnLst>
                  <p:par>
                    <p:cTn id="551" fill="hold">
                      <p:stCondLst>
                        <p:cond delay="0"/>
                      </p:stCondLst>
                      <p:childTnLst>
                        <p:par>
                          <p:cTn id="552" fill="hold">
                            <p:stCondLst>
                              <p:cond delay="0"/>
                            </p:stCondLst>
                            <p:childTnLst>
                              <p:par>
                                <p:cTn id="553" presetID="1" presetClass="exit" presetSubtype="0" fill="hold" grpId="1" nodeType="withEffect">
                                  <p:stCondLst>
                                    <p:cond delay="0"/>
                                  </p:stCondLst>
                                  <p:childTnLst>
                                    <p:set>
                                      <p:cBhvr>
                                        <p:cTn id="554" dur="1" fill="hold">
                                          <p:stCondLst>
                                            <p:cond delay="0"/>
                                          </p:stCondLst>
                                        </p:cTn>
                                        <p:tgtEl>
                                          <p:spTgt spid="999"/>
                                        </p:tgtEl>
                                        <p:attrNameLst>
                                          <p:attrName>style.visibility</p:attrName>
                                        </p:attrNameLst>
                                      </p:cBhvr>
                                      <p:to>
                                        <p:strVal val="hidden"/>
                                      </p:to>
                                    </p:set>
                                  </p:childTnLst>
                                </p:cTn>
                              </p:par>
                              <p:par>
                                <p:cTn id="555" presetID="1" presetClass="exit" presetSubtype="0" fill="hold" grpId="1" nodeType="withEffect">
                                  <p:stCondLst>
                                    <p:cond delay="0"/>
                                  </p:stCondLst>
                                  <p:childTnLst>
                                    <p:set>
                                      <p:cBhvr>
                                        <p:cTn id="556" dur="1" fill="hold">
                                          <p:stCondLst>
                                            <p:cond delay="0"/>
                                          </p:stCondLst>
                                        </p:cTn>
                                        <p:tgtEl>
                                          <p:spTgt spid="998"/>
                                        </p:tgtEl>
                                        <p:attrNameLst>
                                          <p:attrName>style.visibility</p:attrName>
                                        </p:attrNameLst>
                                      </p:cBhvr>
                                      <p:to>
                                        <p:strVal val="hidden"/>
                                      </p:to>
                                    </p:set>
                                  </p:childTnLst>
                                </p:cTn>
                              </p:par>
                              <p:par>
                                <p:cTn id="557" presetID="1" presetClass="entr" presetSubtype="0" fill="hold" grpId="0" nodeType="withEffect">
                                  <p:stCondLst>
                                    <p:cond delay="0"/>
                                  </p:stCondLst>
                                  <p:childTnLst>
                                    <p:set>
                                      <p:cBhvr>
                                        <p:cTn id="558" dur="1" fill="hold">
                                          <p:stCondLst>
                                            <p:cond delay="0"/>
                                          </p:stCondLst>
                                        </p:cTn>
                                        <p:tgtEl>
                                          <p:spTgt spid="997"/>
                                        </p:tgtEl>
                                        <p:attrNameLst>
                                          <p:attrName>style.visibility</p:attrName>
                                        </p:attrNameLst>
                                      </p:cBhvr>
                                      <p:to>
                                        <p:strVal val="visible"/>
                                      </p:to>
                                    </p:set>
                                  </p:childTnLst>
                                </p:cTn>
                              </p:par>
                              <p:par>
                                <p:cTn id="559" presetID="1" presetClass="entr" presetSubtype="0" fill="hold" grpId="0" nodeType="withEffect">
                                  <p:stCondLst>
                                    <p:cond delay="0"/>
                                  </p:stCondLst>
                                  <p:childTnLst>
                                    <p:set>
                                      <p:cBhvr>
                                        <p:cTn id="560" dur="1" fill="hold">
                                          <p:stCondLst>
                                            <p:cond delay="0"/>
                                          </p:stCondLst>
                                        </p:cTn>
                                        <p:tgtEl>
                                          <p:spTgt spid="996"/>
                                        </p:tgtEl>
                                        <p:attrNameLst>
                                          <p:attrName>style.visibility</p:attrName>
                                        </p:attrNameLst>
                                      </p:cBhvr>
                                      <p:to>
                                        <p:strVal val="visible"/>
                                      </p:to>
                                    </p:set>
                                  </p:childTnLst>
                                </p:cTn>
                              </p:par>
                            </p:childTnLst>
                          </p:cTn>
                        </p:par>
                      </p:childTnLst>
                    </p:cTn>
                  </p:par>
                </p:childTnLst>
              </p:cTn>
              <p:nextCondLst>
                <p:cond evt="onClick" delay="0">
                  <p:tgtEl>
                    <p:spTgt spid="999"/>
                  </p:tgtEl>
                </p:cond>
              </p:nextCondLst>
            </p:seq>
            <p:seq concurrent="1" nextAc="seek">
              <p:cTn id="561" restart="whenNotActive" fill="hold" evtFilter="cancelBubble" nodeType="interactiveSeq">
                <p:stCondLst>
                  <p:cond evt="onClick" delay="0">
                    <p:tgtEl>
                      <p:spTgt spid="998"/>
                    </p:tgtEl>
                  </p:cond>
                </p:stCondLst>
                <p:endSync evt="end" delay="0">
                  <p:rtn val="all"/>
                </p:endSync>
                <p:childTnLst>
                  <p:par>
                    <p:cTn id="562" fill="hold">
                      <p:stCondLst>
                        <p:cond delay="0"/>
                      </p:stCondLst>
                      <p:childTnLst>
                        <p:par>
                          <p:cTn id="563" fill="hold">
                            <p:stCondLst>
                              <p:cond delay="0"/>
                            </p:stCondLst>
                            <p:childTnLst>
                              <p:par>
                                <p:cTn id="564" presetID="1" presetClass="exit" presetSubtype="0" fill="hold" grpId="2" nodeType="withEffect">
                                  <p:stCondLst>
                                    <p:cond delay="0"/>
                                  </p:stCondLst>
                                  <p:childTnLst>
                                    <p:set>
                                      <p:cBhvr>
                                        <p:cTn id="565" dur="1" fill="hold">
                                          <p:stCondLst>
                                            <p:cond delay="0"/>
                                          </p:stCondLst>
                                        </p:cTn>
                                        <p:tgtEl>
                                          <p:spTgt spid="998"/>
                                        </p:tgtEl>
                                        <p:attrNameLst>
                                          <p:attrName>style.visibility</p:attrName>
                                        </p:attrNameLst>
                                      </p:cBhvr>
                                      <p:to>
                                        <p:strVal val="hidden"/>
                                      </p:to>
                                    </p:set>
                                  </p:childTnLst>
                                </p:cTn>
                              </p:par>
                              <p:par>
                                <p:cTn id="566" presetID="1" presetClass="exit" presetSubtype="0" fill="hold" grpId="2" nodeType="withEffect">
                                  <p:stCondLst>
                                    <p:cond delay="0"/>
                                  </p:stCondLst>
                                  <p:childTnLst>
                                    <p:set>
                                      <p:cBhvr>
                                        <p:cTn id="567" dur="1" fill="hold">
                                          <p:stCondLst>
                                            <p:cond delay="0"/>
                                          </p:stCondLst>
                                        </p:cTn>
                                        <p:tgtEl>
                                          <p:spTgt spid="999"/>
                                        </p:tgtEl>
                                        <p:attrNameLst>
                                          <p:attrName>style.visibility</p:attrName>
                                        </p:attrNameLst>
                                      </p:cBhvr>
                                      <p:to>
                                        <p:strVal val="hidden"/>
                                      </p:to>
                                    </p:set>
                                  </p:childTnLst>
                                </p:cTn>
                              </p:par>
                              <p:par>
                                <p:cTn id="568" presetID="1" presetClass="entr" presetSubtype="0" fill="hold" grpId="0" nodeType="withEffect">
                                  <p:stCondLst>
                                    <p:cond delay="0"/>
                                  </p:stCondLst>
                                  <p:childTnLst>
                                    <p:set>
                                      <p:cBhvr>
                                        <p:cTn id="569" dur="1" fill="hold">
                                          <p:stCondLst>
                                            <p:cond delay="0"/>
                                          </p:stCondLst>
                                        </p:cTn>
                                        <p:tgtEl>
                                          <p:spTgt spid="1001"/>
                                        </p:tgtEl>
                                        <p:attrNameLst>
                                          <p:attrName>style.visibility</p:attrName>
                                        </p:attrNameLst>
                                      </p:cBhvr>
                                      <p:to>
                                        <p:strVal val="visible"/>
                                      </p:to>
                                    </p:set>
                                  </p:childTnLst>
                                </p:cTn>
                              </p:par>
                              <p:par>
                                <p:cTn id="570" presetID="1" presetClass="entr" presetSubtype="0" fill="hold" grpId="0" nodeType="withEffect">
                                  <p:stCondLst>
                                    <p:cond delay="0"/>
                                  </p:stCondLst>
                                  <p:childTnLst>
                                    <p:set>
                                      <p:cBhvr>
                                        <p:cTn id="571" dur="1" fill="hold">
                                          <p:stCondLst>
                                            <p:cond delay="0"/>
                                          </p:stCondLst>
                                        </p:cTn>
                                        <p:tgtEl>
                                          <p:spTgt spid="1000"/>
                                        </p:tgtEl>
                                        <p:attrNameLst>
                                          <p:attrName>style.visibility</p:attrName>
                                        </p:attrNameLst>
                                      </p:cBhvr>
                                      <p:to>
                                        <p:strVal val="visible"/>
                                      </p:to>
                                    </p:set>
                                  </p:childTnLst>
                                </p:cTn>
                              </p:par>
                            </p:childTnLst>
                          </p:cTn>
                        </p:par>
                      </p:childTnLst>
                    </p:cTn>
                  </p:par>
                </p:childTnLst>
              </p:cTn>
              <p:nextCondLst>
                <p:cond evt="onClick" delay="0">
                  <p:tgtEl>
                    <p:spTgt spid="998"/>
                  </p:tgtEl>
                </p:cond>
              </p:nextCondLst>
            </p:seq>
            <p:seq concurrent="1" nextAc="seek">
              <p:cTn id="572" restart="whenNotActive" fill="hold" evtFilter="cancelBubble" nodeType="interactiveSeq">
                <p:stCondLst>
                  <p:cond evt="onClick" delay="0">
                    <p:tgtEl>
                      <p:spTgt spid="1001"/>
                    </p:tgtEl>
                  </p:cond>
                </p:stCondLst>
                <p:endSync evt="end" delay="0">
                  <p:rtn val="all"/>
                </p:endSync>
                <p:childTnLst>
                  <p:par>
                    <p:cTn id="573" fill="hold">
                      <p:stCondLst>
                        <p:cond delay="0"/>
                      </p:stCondLst>
                      <p:childTnLst>
                        <p:par>
                          <p:cTn id="574" fill="hold">
                            <p:stCondLst>
                              <p:cond delay="0"/>
                            </p:stCondLst>
                            <p:childTnLst>
                              <p:par>
                                <p:cTn id="575" presetID="1" presetClass="exit" presetSubtype="0" fill="hold" grpId="1" nodeType="withEffect">
                                  <p:stCondLst>
                                    <p:cond delay="0"/>
                                  </p:stCondLst>
                                  <p:childTnLst>
                                    <p:set>
                                      <p:cBhvr>
                                        <p:cTn id="576" dur="1" fill="hold">
                                          <p:stCondLst>
                                            <p:cond delay="0"/>
                                          </p:stCondLst>
                                        </p:cTn>
                                        <p:tgtEl>
                                          <p:spTgt spid="1001"/>
                                        </p:tgtEl>
                                        <p:attrNameLst>
                                          <p:attrName>style.visibility</p:attrName>
                                        </p:attrNameLst>
                                      </p:cBhvr>
                                      <p:to>
                                        <p:strVal val="hidden"/>
                                      </p:to>
                                    </p:set>
                                  </p:childTnLst>
                                </p:cTn>
                              </p:par>
                              <p:par>
                                <p:cTn id="577" presetID="1" presetClass="exit" presetSubtype="0" fill="hold" grpId="1" nodeType="withEffect">
                                  <p:stCondLst>
                                    <p:cond delay="0"/>
                                  </p:stCondLst>
                                  <p:childTnLst>
                                    <p:set>
                                      <p:cBhvr>
                                        <p:cTn id="578" dur="1" fill="hold">
                                          <p:stCondLst>
                                            <p:cond delay="0"/>
                                          </p:stCondLst>
                                        </p:cTn>
                                        <p:tgtEl>
                                          <p:spTgt spid="1000"/>
                                        </p:tgtEl>
                                        <p:attrNameLst>
                                          <p:attrName>style.visibility</p:attrName>
                                        </p:attrNameLst>
                                      </p:cBhvr>
                                      <p:to>
                                        <p:strVal val="hidden"/>
                                      </p:to>
                                    </p:set>
                                  </p:childTnLst>
                                </p:cTn>
                              </p:par>
                              <p:par>
                                <p:cTn id="579" presetID="1" presetClass="entr" presetSubtype="0" fill="hold" grpId="0" nodeType="withEffect">
                                  <p:stCondLst>
                                    <p:cond delay="0"/>
                                  </p:stCondLst>
                                  <p:childTnLst>
                                    <p:set>
                                      <p:cBhvr>
                                        <p:cTn id="580" dur="1" fill="hold">
                                          <p:stCondLst>
                                            <p:cond delay="0"/>
                                          </p:stCondLst>
                                        </p:cTn>
                                        <p:tgtEl>
                                          <p:spTgt spid="999"/>
                                        </p:tgtEl>
                                        <p:attrNameLst>
                                          <p:attrName>style.visibility</p:attrName>
                                        </p:attrNameLst>
                                      </p:cBhvr>
                                      <p:to>
                                        <p:strVal val="visible"/>
                                      </p:to>
                                    </p:set>
                                  </p:childTnLst>
                                </p:cTn>
                              </p:par>
                              <p:par>
                                <p:cTn id="581" presetID="1" presetClass="entr" presetSubtype="0" fill="hold" grpId="0" nodeType="withEffect">
                                  <p:stCondLst>
                                    <p:cond delay="0"/>
                                  </p:stCondLst>
                                  <p:childTnLst>
                                    <p:set>
                                      <p:cBhvr>
                                        <p:cTn id="582" dur="1" fill="hold">
                                          <p:stCondLst>
                                            <p:cond delay="0"/>
                                          </p:stCondLst>
                                        </p:cTn>
                                        <p:tgtEl>
                                          <p:spTgt spid="998"/>
                                        </p:tgtEl>
                                        <p:attrNameLst>
                                          <p:attrName>style.visibility</p:attrName>
                                        </p:attrNameLst>
                                      </p:cBhvr>
                                      <p:to>
                                        <p:strVal val="visible"/>
                                      </p:to>
                                    </p:set>
                                  </p:childTnLst>
                                </p:cTn>
                              </p:par>
                            </p:childTnLst>
                          </p:cTn>
                        </p:par>
                      </p:childTnLst>
                    </p:cTn>
                  </p:par>
                </p:childTnLst>
              </p:cTn>
              <p:nextCondLst>
                <p:cond evt="onClick" delay="0">
                  <p:tgtEl>
                    <p:spTgt spid="1001"/>
                  </p:tgtEl>
                </p:cond>
              </p:nextCondLst>
            </p:seq>
            <p:seq concurrent="1" nextAc="seek">
              <p:cTn id="583" restart="whenNotActive" fill="hold" evtFilter="cancelBubble" nodeType="interactiveSeq">
                <p:stCondLst>
                  <p:cond evt="onClick" delay="0">
                    <p:tgtEl>
                      <p:spTgt spid="1000"/>
                    </p:tgtEl>
                  </p:cond>
                </p:stCondLst>
                <p:endSync evt="end" delay="0">
                  <p:rtn val="all"/>
                </p:endSync>
                <p:childTnLst>
                  <p:par>
                    <p:cTn id="584" fill="hold">
                      <p:stCondLst>
                        <p:cond delay="0"/>
                      </p:stCondLst>
                      <p:childTnLst>
                        <p:par>
                          <p:cTn id="585" fill="hold">
                            <p:stCondLst>
                              <p:cond delay="0"/>
                            </p:stCondLst>
                            <p:childTnLst>
                              <p:par>
                                <p:cTn id="586" presetID="1" presetClass="exit" presetSubtype="0" fill="hold" grpId="2" nodeType="withEffect">
                                  <p:stCondLst>
                                    <p:cond delay="0"/>
                                  </p:stCondLst>
                                  <p:childTnLst>
                                    <p:set>
                                      <p:cBhvr>
                                        <p:cTn id="587" dur="1" fill="hold">
                                          <p:stCondLst>
                                            <p:cond delay="0"/>
                                          </p:stCondLst>
                                        </p:cTn>
                                        <p:tgtEl>
                                          <p:spTgt spid="1000"/>
                                        </p:tgtEl>
                                        <p:attrNameLst>
                                          <p:attrName>style.visibility</p:attrName>
                                        </p:attrNameLst>
                                      </p:cBhvr>
                                      <p:to>
                                        <p:strVal val="hidden"/>
                                      </p:to>
                                    </p:set>
                                  </p:childTnLst>
                                </p:cTn>
                              </p:par>
                              <p:par>
                                <p:cTn id="588" presetID="1" presetClass="exit" presetSubtype="0" fill="hold" grpId="2" nodeType="withEffect">
                                  <p:stCondLst>
                                    <p:cond delay="0"/>
                                  </p:stCondLst>
                                  <p:childTnLst>
                                    <p:set>
                                      <p:cBhvr>
                                        <p:cTn id="589" dur="1" fill="hold">
                                          <p:stCondLst>
                                            <p:cond delay="0"/>
                                          </p:stCondLst>
                                        </p:cTn>
                                        <p:tgtEl>
                                          <p:spTgt spid="1001"/>
                                        </p:tgtEl>
                                        <p:attrNameLst>
                                          <p:attrName>style.visibility</p:attrName>
                                        </p:attrNameLst>
                                      </p:cBhvr>
                                      <p:to>
                                        <p:strVal val="hidden"/>
                                      </p:to>
                                    </p:set>
                                  </p:childTnLst>
                                </p:cTn>
                              </p:par>
                              <p:par>
                                <p:cTn id="590" presetID="1" presetClass="entr" presetSubtype="0" fill="hold" grpId="3" nodeType="withEffect">
                                  <p:stCondLst>
                                    <p:cond delay="0"/>
                                  </p:stCondLst>
                                  <p:childTnLst>
                                    <p:set>
                                      <p:cBhvr>
                                        <p:cTn id="591" dur="1" fill="hold">
                                          <p:stCondLst>
                                            <p:cond delay="0"/>
                                          </p:stCondLst>
                                        </p:cTn>
                                        <p:tgtEl>
                                          <p:spTgt spid="1003"/>
                                        </p:tgtEl>
                                        <p:attrNameLst>
                                          <p:attrName>style.visibility</p:attrName>
                                        </p:attrNameLst>
                                      </p:cBhvr>
                                      <p:to>
                                        <p:strVal val="visible"/>
                                      </p:to>
                                    </p:set>
                                  </p:childTnLst>
                                </p:cTn>
                              </p:par>
                              <p:par>
                                <p:cTn id="592" presetID="1" presetClass="entr" presetSubtype="0" fill="hold" grpId="3" nodeType="withEffect">
                                  <p:stCondLst>
                                    <p:cond delay="0"/>
                                  </p:stCondLst>
                                  <p:childTnLst>
                                    <p:set>
                                      <p:cBhvr>
                                        <p:cTn id="593" dur="1" fill="hold">
                                          <p:stCondLst>
                                            <p:cond delay="0"/>
                                          </p:stCondLst>
                                        </p:cTn>
                                        <p:tgtEl>
                                          <p:spTgt spid="1002"/>
                                        </p:tgtEl>
                                        <p:attrNameLst>
                                          <p:attrName>style.visibility</p:attrName>
                                        </p:attrNameLst>
                                      </p:cBhvr>
                                      <p:to>
                                        <p:strVal val="visible"/>
                                      </p:to>
                                    </p:set>
                                  </p:childTnLst>
                                </p:cTn>
                              </p:par>
                            </p:childTnLst>
                          </p:cTn>
                        </p:par>
                      </p:childTnLst>
                    </p:cTn>
                  </p:par>
                </p:childTnLst>
              </p:cTn>
              <p:nextCondLst>
                <p:cond evt="onClick" delay="0">
                  <p:tgtEl>
                    <p:spTgt spid="1000"/>
                  </p:tgtEl>
                </p:cond>
              </p:nextCondLst>
            </p:seq>
            <p:seq concurrent="1" nextAc="seek">
              <p:cTn id="594" restart="whenNotActive" fill="hold" evtFilter="cancelBubble" nodeType="interactiveSeq">
                <p:stCondLst>
                  <p:cond evt="onClick" delay="0">
                    <p:tgtEl>
                      <p:spTgt spid="1003"/>
                    </p:tgtEl>
                  </p:cond>
                </p:stCondLst>
                <p:endSync evt="end" delay="0">
                  <p:rtn val="all"/>
                </p:endSync>
                <p:childTnLst>
                  <p:par>
                    <p:cTn id="595" fill="hold">
                      <p:stCondLst>
                        <p:cond delay="0"/>
                      </p:stCondLst>
                      <p:childTnLst>
                        <p:par>
                          <p:cTn id="596" fill="hold">
                            <p:stCondLst>
                              <p:cond delay="0"/>
                            </p:stCondLst>
                            <p:childTnLst>
                              <p:par>
                                <p:cTn id="597" presetID="1" presetClass="exit" presetSubtype="0" fill="hold" grpId="1" nodeType="withEffect">
                                  <p:stCondLst>
                                    <p:cond delay="0"/>
                                  </p:stCondLst>
                                  <p:childTnLst>
                                    <p:set>
                                      <p:cBhvr>
                                        <p:cTn id="598" dur="1" fill="hold">
                                          <p:stCondLst>
                                            <p:cond delay="0"/>
                                          </p:stCondLst>
                                        </p:cTn>
                                        <p:tgtEl>
                                          <p:spTgt spid="1003"/>
                                        </p:tgtEl>
                                        <p:attrNameLst>
                                          <p:attrName>style.visibility</p:attrName>
                                        </p:attrNameLst>
                                      </p:cBhvr>
                                      <p:to>
                                        <p:strVal val="hidden"/>
                                      </p:to>
                                    </p:set>
                                  </p:childTnLst>
                                </p:cTn>
                              </p:par>
                              <p:par>
                                <p:cTn id="599" presetID="1" presetClass="exit" presetSubtype="0" fill="hold" grpId="1" nodeType="withEffect">
                                  <p:stCondLst>
                                    <p:cond delay="0"/>
                                  </p:stCondLst>
                                  <p:childTnLst>
                                    <p:set>
                                      <p:cBhvr>
                                        <p:cTn id="600" dur="1" fill="hold">
                                          <p:stCondLst>
                                            <p:cond delay="0"/>
                                          </p:stCondLst>
                                        </p:cTn>
                                        <p:tgtEl>
                                          <p:spTgt spid="1002"/>
                                        </p:tgtEl>
                                        <p:attrNameLst>
                                          <p:attrName>style.visibility</p:attrName>
                                        </p:attrNameLst>
                                      </p:cBhvr>
                                      <p:to>
                                        <p:strVal val="hidden"/>
                                      </p:to>
                                    </p:set>
                                  </p:childTnLst>
                                </p:cTn>
                              </p:par>
                              <p:par>
                                <p:cTn id="601" presetID="1" presetClass="entr" presetSubtype="0" fill="hold" grpId="3" nodeType="withEffect">
                                  <p:stCondLst>
                                    <p:cond delay="0"/>
                                  </p:stCondLst>
                                  <p:childTnLst>
                                    <p:set>
                                      <p:cBhvr>
                                        <p:cTn id="602" dur="1" fill="hold">
                                          <p:stCondLst>
                                            <p:cond delay="0"/>
                                          </p:stCondLst>
                                        </p:cTn>
                                        <p:tgtEl>
                                          <p:spTgt spid="1001"/>
                                        </p:tgtEl>
                                        <p:attrNameLst>
                                          <p:attrName>style.visibility</p:attrName>
                                        </p:attrNameLst>
                                      </p:cBhvr>
                                      <p:to>
                                        <p:strVal val="visible"/>
                                      </p:to>
                                    </p:set>
                                  </p:childTnLst>
                                </p:cTn>
                              </p:par>
                              <p:par>
                                <p:cTn id="603" presetID="1" presetClass="entr" presetSubtype="0" fill="hold" grpId="3" nodeType="withEffect">
                                  <p:stCondLst>
                                    <p:cond delay="0"/>
                                  </p:stCondLst>
                                  <p:childTnLst>
                                    <p:set>
                                      <p:cBhvr>
                                        <p:cTn id="604" dur="1" fill="hold">
                                          <p:stCondLst>
                                            <p:cond delay="0"/>
                                          </p:stCondLst>
                                        </p:cTn>
                                        <p:tgtEl>
                                          <p:spTgt spid="1000"/>
                                        </p:tgtEl>
                                        <p:attrNameLst>
                                          <p:attrName>style.visibility</p:attrName>
                                        </p:attrNameLst>
                                      </p:cBhvr>
                                      <p:to>
                                        <p:strVal val="visible"/>
                                      </p:to>
                                    </p:set>
                                  </p:childTnLst>
                                </p:cTn>
                              </p:par>
                            </p:childTnLst>
                          </p:cTn>
                        </p:par>
                      </p:childTnLst>
                    </p:cTn>
                  </p:par>
                </p:childTnLst>
              </p:cTn>
              <p:nextCondLst>
                <p:cond evt="onClick" delay="0">
                  <p:tgtEl>
                    <p:spTgt spid="1003"/>
                  </p:tgtEl>
                </p:cond>
              </p:nextCondLst>
            </p:seq>
            <p:seq concurrent="1" nextAc="seek">
              <p:cTn id="605" restart="whenNotActive" fill="hold" evtFilter="cancelBubble" nodeType="interactiveSeq">
                <p:stCondLst>
                  <p:cond evt="onClick" delay="0">
                    <p:tgtEl>
                      <p:spTgt spid="1002"/>
                    </p:tgtEl>
                  </p:cond>
                </p:stCondLst>
                <p:endSync evt="end" delay="0">
                  <p:rtn val="all"/>
                </p:endSync>
                <p:childTnLst>
                  <p:par>
                    <p:cTn id="606" fill="hold">
                      <p:stCondLst>
                        <p:cond delay="0"/>
                      </p:stCondLst>
                      <p:childTnLst>
                        <p:par>
                          <p:cTn id="607" fill="hold">
                            <p:stCondLst>
                              <p:cond delay="0"/>
                            </p:stCondLst>
                            <p:childTnLst>
                              <p:par>
                                <p:cTn id="608" presetID="1" presetClass="exit" presetSubtype="0" fill="hold" grpId="2" nodeType="withEffect">
                                  <p:stCondLst>
                                    <p:cond delay="0"/>
                                  </p:stCondLst>
                                  <p:childTnLst>
                                    <p:set>
                                      <p:cBhvr>
                                        <p:cTn id="609" dur="1" fill="hold">
                                          <p:stCondLst>
                                            <p:cond delay="0"/>
                                          </p:stCondLst>
                                        </p:cTn>
                                        <p:tgtEl>
                                          <p:spTgt spid="1002"/>
                                        </p:tgtEl>
                                        <p:attrNameLst>
                                          <p:attrName>style.visibility</p:attrName>
                                        </p:attrNameLst>
                                      </p:cBhvr>
                                      <p:to>
                                        <p:strVal val="hidden"/>
                                      </p:to>
                                    </p:set>
                                  </p:childTnLst>
                                </p:cTn>
                              </p:par>
                              <p:par>
                                <p:cTn id="610" presetID="1" presetClass="exit" presetSubtype="0" fill="hold" grpId="2" nodeType="withEffect">
                                  <p:stCondLst>
                                    <p:cond delay="0"/>
                                  </p:stCondLst>
                                  <p:childTnLst>
                                    <p:set>
                                      <p:cBhvr>
                                        <p:cTn id="611" dur="1" fill="hold">
                                          <p:stCondLst>
                                            <p:cond delay="0"/>
                                          </p:stCondLst>
                                        </p:cTn>
                                        <p:tgtEl>
                                          <p:spTgt spid="1003"/>
                                        </p:tgtEl>
                                        <p:attrNameLst>
                                          <p:attrName>style.visibility</p:attrName>
                                        </p:attrNameLst>
                                      </p:cBhvr>
                                      <p:to>
                                        <p:strVal val="hidden"/>
                                      </p:to>
                                    </p:set>
                                  </p:childTnLst>
                                </p:cTn>
                              </p:par>
                              <p:par>
                                <p:cTn id="612" presetID="1" presetClass="entr" presetSubtype="0" fill="hold" grpId="0" nodeType="withEffect">
                                  <p:stCondLst>
                                    <p:cond delay="0"/>
                                  </p:stCondLst>
                                  <p:childTnLst>
                                    <p:set>
                                      <p:cBhvr>
                                        <p:cTn id="613" dur="1" fill="hold">
                                          <p:stCondLst>
                                            <p:cond delay="0"/>
                                          </p:stCondLst>
                                        </p:cTn>
                                        <p:tgtEl>
                                          <p:spTgt spid="1005"/>
                                        </p:tgtEl>
                                        <p:attrNameLst>
                                          <p:attrName>style.visibility</p:attrName>
                                        </p:attrNameLst>
                                      </p:cBhvr>
                                      <p:to>
                                        <p:strVal val="visible"/>
                                      </p:to>
                                    </p:set>
                                  </p:childTnLst>
                                </p:cTn>
                              </p:par>
                              <p:par>
                                <p:cTn id="614" presetID="1" presetClass="entr" presetSubtype="0" fill="hold" grpId="0" nodeType="withEffect">
                                  <p:stCondLst>
                                    <p:cond delay="0"/>
                                  </p:stCondLst>
                                  <p:childTnLst>
                                    <p:set>
                                      <p:cBhvr>
                                        <p:cTn id="615" dur="1" fill="hold">
                                          <p:stCondLst>
                                            <p:cond delay="0"/>
                                          </p:stCondLst>
                                        </p:cTn>
                                        <p:tgtEl>
                                          <p:spTgt spid="1004"/>
                                        </p:tgtEl>
                                        <p:attrNameLst>
                                          <p:attrName>style.visibility</p:attrName>
                                        </p:attrNameLst>
                                      </p:cBhvr>
                                      <p:to>
                                        <p:strVal val="visible"/>
                                      </p:to>
                                    </p:set>
                                  </p:childTnLst>
                                </p:cTn>
                              </p:par>
                            </p:childTnLst>
                          </p:cTn>
                        </p:par>
                      </p:childTnLst>
                    </p:cTn>
                  </p:par>
                </p:childTnLst>
              </p:cTn>
              <p:nextCondLst>
                <p:cond evt="onClick" delay="0">
                  <p:tgtEl>
                    <p:spTgt spid="1002"/>
                  </p:tgtEl>
                </p:cond>
              </p:nextCondLst>
            </p:seq>
            <p:seq concurrent="1" nextAc="seek">
              <p:cTn id="616" restart="whenNotActive" fill="hold" evtFilter="cancelBubble" nodeType="interactiveSeq">
                <p:stCondLst>
                  <p:cond evt="onClick" delay="0">
                    <p:tgtEl>
                      <p:spTgt spid="1005"/>
                    </p:tgtEl>
                  </p:cond>
                </p:stCondLst>
                <p:endSync evt="end" delay="0">
                  <p:rtn val="all"/>
                </p:endSync>
                <p:childTnLst>
                  <p:par>
                    <p:cTn id="617" fill="hold">
                      <p:stCondLst>
                        <p:cond delay="0"/>
                      </p:stCondLst>
                      <p:childTnLst>
                        <p:par>
                          <p:cTn id="618" fill="hold">
                            <p:stCondLst>
                              <p:cond delay="0"/>
                            </p:stCondLst>
                            <p:childTnLst>
                              <p:par>
                                <p:cTn id="619" presetID="1" presetClass="exit" presetSubtype="0" fill="hold" grpId="1" nodeType="withEffect">
                                  <p:stCondLst>
                                    <p:cond delay="0"/>
                                  </p:stCondLst>
                                  <p:childTnLst>
                                    <p:set>
                                      <p:cBhvr>
                                        <p:cTn id="620" dur="1" fill="hold">
                                          <p:stCondLst>
                                            <p:cond delay="0"/>
                                          </p:stCondLst>
                                        </p:cTn>
                                        <p:tgtEl>
                                          <p:spTgt spid="1005"/>
                                        </p:tgtEl>
                                        <p:attrNameLst>
                                          <p:attrName>style.visibility</p:attrName>
                                        </p:attrNameLst>
                                      </p:cBhvr>
                                      <p:to>
                                        <p:strVal val="hidden"/>
                                      </p:to>
                                    </p:set>
                                  </p:childTnLst>
                                </p:cTn>
                              </p:par>
                              <p:par>
                                <p:cTn id="621" presetID="1" presetClass="exit" presetSubtype="0" fill="hold" grpId="1" nodeType="withEffect">
                                  <p:stCondLst>
                                    <p:cond delay="0"/>
                                  </p:stCondLst>
                                  <p:childTnLst>
                                    <p:set>
                                      <p:cBhvr>
                                        <p:cTn id="622" dur="1" fill="hold">
                                          <p:stCondLst>
                                            <p:cond delay="0"/>
                                          </p:stCondLst>
                                        </p:cTn>
                                        <p:tgtEl>
                                          <p:spTgt spid="1004"/>
                                        </p:tgtEl>
                                        <p:attrNameLst>
                                          <p:attrName>style.visibility</p:attrName>
                                        </p:attrNameLst>
                                      </p:cBhvr>
                                      <p:to>
                                        <p:strVal val="hidden"/>
                                      </p:to>
                                    </p:set>
                                  </p:childTnLst>
                                </p:cTn>
                              </p:par>
                              <p:par>
                                <p:cTn id="623" presetID="1" presetClass="entr" presetSubtype="0" fill="hold" grpId="0" nodeType="withEffect">
                                  <p:stCondLst>
                                    <p:cond delay="0"/>
                                  </p:stCondLst>
                                  <p:childTnLst>
                                    <p:set>
                                      <p:cBhvr>
                                        <p:cTn id="624" dur="1" fill="hold">
                                          <p:stCondLst>
                                            <p:cond delay="0"/>
                                          </p:stCondLst>
                                        </p:cTn>
                                        <p:tgtEl>
                                          <p:spTgt spid="1003"/>
                                        </p:tgtEl>
                                        <p:attrNameLst>
                                          <p:attrName>style.visibility</p:attrName>
                                        </p:attrNameLst>
                                      </p:cBhvr>
                                      <p:to>
                                        <p:strVal val="visible"/>
                                      </p:to>
                                    </p:set>
                                  </p:childTnLst>
                                </p:cTn>
                              </p:par>
                              <p:par>
                                <p:cTn id="625" presetID="1" presetClass="entr" presetSubtype="0" fill="hold" grpId="0" nodeType="withEffect">
                                  <p:stCondLst>
                                    <p:cond delay="0"/>
                                  </p:stCondLst>
                                  <p:childTnLst>
                                    <p:set>
                                      <p:cBhvr>
                                        <p:cTn id="626" dur="1" fill="hold">
                                          <p:stCondLst>
                                            <p:cond delay="0"/>
                                          </p:stCondLst>
                                        </p:cTn>
                                        <p:tgtEl>
                                          <p:spTgt spid="1002"/>
                                        </p:tgtEl>
                                        <p:attrNameLst>
                                          <p:attrName>style.visibility</p:attrName>
                                        </p:attrNameLst>
                                      </p:cBhvr>
                                      <p:to>
                                        <p:strVal val="visible"/>
                                      </p:to>
                                    </p:set>
                                  </p:childTnLst>
                                </p:cTn>
                              </p:par>
                            </p:childTnLst>
                          </p:cTn>
                        </p:par>
                      </p:childTnLst>
                    </p:cTn>
                  </p:par>
                </p:childTnLst>
              </p:cTn>
              <p:nextCondLst>
                <p:cond evt="onClick" delay="0">
                  <p:tgtEl>
                    <p:spTgt spid="1005"/>
                  </p:tgtEl>
                </p:cond>
              </p:nextCondLst>
            </p:seq>
            <p:seq concurrent="1" nextAc="seek">
              <p:cTn id="627" restart="whenNotActive" fill="hold" evtFilter="cancelBubble" nodeType="interactiveSeq">
                <p:stCondLst>
                  <p:cond evt="onClick" delay="0">
                    <p:tgtEl>
                      <p:spTgt spid="1004"/>
                    </p:tgtEl>
                  </p:cond>
                </p:stCondLst>
                <p:endSync evt="end" delay="0">
                  <p:rtn val="all"/>
                </p:endSync>
                <p:childTnLst>
                  <p:par>
                    <p:cTn id="628" fill="hold">
                      <p:stCondLst>
                        <p:cond delay="0"/>
                      </p:stCondLst>
                      <p:childTnLst>
                        <p:par>
                          <p:cTn id="629" fill="hold">
                            <p:stCondLst>
                              <p:cond delay="0"/>
                            </p:stCondLst>
                            <p:childTnLst>
                              <p:par>
                                <p:cTn id="630" presetID="1" presetClass="exit" presetSubtype="0" fill="hold" grpId="2" nodeType="withEffect">
                                  <p:stCondLst>
                                    <p:cond delay="0"/>
                                  </p:stCondLst>
                                  <p:childTnLst>
                                    <p:set>
                                      <p:cBhvr>
                                        <p:cTn id="631" dur="1" fill="hold">
                                          <p:stCondLst>
                                            <p:cond delay="0"/>
                                          </p:stCondLst>
                                        </p:cTn>
                                        <p:tgtEl>
                                          <p:spTgt spid="1004"/>
                                        </p:tgtEl>
                                        <p:attrNameLst>
                                          <p:attrName>style.visibility</p:attrName>
                                        </p:attrNameLst>
                                      </p:cBhvr>
                                      <p:to>
                                        <p:strVal val="hidden"/>
                                      </p:to>
                                    </p:set>
                                  </p:childTnLst>
                                </p:cTn>
                              </p:par>
                              <p:par>
                                <p:cTn id="632" presetID="1" presetClass="exit" presetSubtype="0" fill="hold" grpId="2" nodeType="withEffect">
                                  <p:stCondLst>
                                    <p:cond delay="0"/>
                                  </p:stCondLst>
                                  <p:childTnLst>
                                    <p:set>
                                      <p:cBhvr>
                                        <p:cTn id="633" dur="1" fill="hold">
                                          <p:stCondLst>
                                            <p:cond delay="0"/>
                                          </p:stCondLst>
                                        </p:cTn>
                                        <p:tgtEl>
                                          <p:spTgt spid="1005"/>
                                        </p:tgtEl>
                                        <p:attrNameLst>
                                          <p:attrName>style.visibility</p:attrName>
                                        </p:attrNameLst>
                                      </p:cBhvr>
                                      <p:to>
                                        <p:strVal val="hidden"/>
                                      </p:to>
                                    </p:set>
                                  </p:childTnLst>
                                </p:cTn>
                              </p:par>
                              <p:par>
                                <p:cTn id="634" presetID="1" presetClass="entr" presetSubtype="0" fill="hold" grpId="3" nodeType="withEffect">
                                  <p:stCondLst>
                                    <p:cond delay="0"/>
                                  </p:stCondLst>
                                  <p:childTnLst>
                                    <p:set>
                                      <p:cBhvr>
                                        <p:cTn id="635" dur="1" fill="hold">
                                          <p:stCondLst>
                                            <p:cond delay="0"/>
                                          </p:stCondLst>
                                        </p:cTn>
                                        <p:tgtEl>
                                          <p:spTgt spid="1007"/>
                                        </p:tgtEl>
                                        <p:attrNameLst>
                                          <p:attrName>style.visibility</p:attrName>
                                        </p:attrNameLst>
                                      </p:cBhvr>
                                      <p:to>
                                        <p:strVal val="visible"/>
                                      </p:to>
                                    </p:set>
                                  </p:childTnLst>
                                </p:cTn>
                              </p:par>
                              <p:par>
                                <p:cTn id="636" presetID="1" presetClass="entr" presetSubtype="0" fill="hold" grpId="3" nodeType="withEffect">
                                  <p:stCondLst>
                                    <p:cond delay="0"/>
                                  </p:stCondLst>
                                  <p:childTnLst>
                                    <p:set>
                                      <p:cBhvr>
                                        <p:cTn id="637" dur="1" fill="hold">
                                          <p:stCondLst>
                                            <p:cond delay="0"/>
                                          </p:stCondLst>
                                        </p:cTn>
                                        <p:tgtEl>
                                          <p:spTgt spid="1006"/>
                                        </p:tgtEl>
                                        <p:attrNameLst>
                                          <p:attrName>style.visibility</p:attrName>
                                        </p:attrNameLst>
                                      </p:cBhvr>
                                      <p:to>
                                        <p:strVal val="visible"/>
                                      </p:to>
                                    </p:set>
                                  </p:childTnLst>
                                </p:cTn>
                              </p:par>
                            </p:childTnLst>
                          </p:cTn>
                        </p:par>
                      </p:childTnLst>
                    </p:cTn>
                  </p:par>
                </p:childTnLst>
              </p:cTn>
              <p:nextCondLst>
                <p:cond evt="onClick" delay="0">
                  <p:tgtEl>
                    <p:spTgt spid="1004"/>
                  </p:tgtEl>
                </p:cond>
              </p:nextCondLst>
            </p:seq>
            <p:seq concurrent="1" nextAc="seek">
              <p:cTn id="638" restart="whenNotActive" fill="hold" evtFilter="cancelBubble" nodeType="interactiveSeq">
                <p:stCondLst>
                  <p:cond evt="onClick" delay="0">
                    <p:tgtEl>
                      <p:spTgt spid="1007"/>
                    </p:tgtEl>
                  </p:cond>
                </p:stCondLst>
                <p:endSync evt="end" delay="0">
                  <p:rtn val="all"/>
                </p:endSync>
                <p:childTnLst>
                  <p:par>
                    <p:cTn id="639" fill="hold">
                      <p:stCondLst>
                        <p:cond delay="0"/>
                      </p:stCondLst>
                      <p:childTnLst>
                        <p:par>
                          <p:cTn id="640" fill="hold">
                            <p:stCondLst>
                              <p:cond delay="0"/>
                            </p:stCondLst>
                            <p:childTnLst>
                              <p:par>
                                <p:cTn id="641" presetID="1" presetClass="exit" presetSubtype="0" fill="hold" grpId="1" nodeType="withEffect">
                                  <p:stCondLst>
                                    <p:cond delay="0"/>
                                  </p:stCondLst>
                                  <p:childTnLst>
                                    <p:set>
                                      <p:cBhvr>
                                        <p:cTn id="642" dur="1" fill="hold">
                                          <p:stCondLst>
                                            <p:cond delay="0"/>
                                          </p:stCondLst>
                                        </p:cTn>
                                        <p:tgtEl>
                                          <p:spTgt spid="1007"/>
                                        </p:tgtEl>
                                        <p:attrNameLst>
                                          <p:attrName>style.visibility</p:attrName>
                                        </p:attrNameLst>
                                      </p:cBhvr>
                                      <p:to>
                                        <p:strVal val="hidden"/>
                                      </p:to>
                                    </p:set>
                                  </p:childTnLst>
                                </p:cTn>
                              </p:par>
                              <p:par>
                                <p:cTn id="643" presetID="1" presetClass="exit" presetSubtype="0" fill="hold" grpId="1" nodeType="withEffect">
                                  <p:stCondLst>
                                    <p:cond delay="0"/>
                                  </p:stCondLst>
                                  <p:childTnLst>
                                    <p:set>
                                      <p:cBhvr>
                                        <p:cTn id="644" dur="1" fill="hold">
                                          <p:stCondLst>
                                            <p:cond delay="0"/>
                                          </p:stCondLst>
                                        </p:cTn>
                                        <p:tgtEl>
                                          <p:spTgt spid="1006"/>
                                        </p:tgtEl>
                                        <p:attrNameLst>
                                          <p:attrName>style.visibility</p:attrName>
                                        </p:attrNameLst>
                                      </p:cBhvr>
                                      <p:to>
                                        <p:strVal val="hidden"/>
                                      </p:to>
                                    </p:set>
                                  </p:childTnLst>
                                </p:cTn>
                              </p:par>
                              <p:par>
                                <p:cTn id="645" presetID="1" presetClass="entr" presetSubtype="0" fill="hold" grpId="3" nodeType="withEffect">
                                  <p:stCondLst>
                                    <p:cond delay="0"/>
                                  </p:stCondLst>
                                  <p:childTnLst>
                                    <p:set>
                                      <p:cBhvr>
                                        <p:cTn id="646" dur="1" fill="hold">
                                          <p:stCondLst>
                                            <p:cond delay="0"/>
                                          </p:stCondLst>
                                        </p:cTn>
                                        <p:tgtEl>
                                          <p:spTgt spid="1005"/>
                                        </p:tgtEl>
                                        <p:attrNameLst>
                                          <p:attrName>style.visibility</p:attrName>
                                        </p:attrNameLst>
                                      </p:cBhvr>
                                      <p:to>
                                        <p:strVal val="visible"/>
                                      </p:to>
                                    </p:set>
                                  </p:childTnLst>
                                </p:cTn>
                              </p:par>
                              <p:par>
                                <p:cTn id="647" presetID="1" presetClass="entr" presetSubtype="0" fill="hold" grpId="3" nodeType="withEffect">
                                  <p:stCondLst>
                                    <p:cond delay="0"/>
                                  </p:stCondLst>
                                  <p:childTnLst>
                                    <p:set>
                                      <p:cBhvr>
                                        <p:cTn id="648" dur="1" fill="hold">
                                          <p:stCondLst>
                                            <p:cond delay="0"/>
                                          </p:stCondLst>
                                        </p:cTn>
                                        <p:tgtEl>
                                          <p:spTgt spid="1004"/>
                                        </p:tgtEl>
                                        <p:attrNameLst>
                                          <p:attrName>style.visibility</p:attrName>
                                        </p:attrNameLst>
                                      </p:cBhvr>
                                      <p:to>
                                        <p:strVal val="visible"/>
                                      </p:to>
                                    </p:set>
                                  </p:childTnLst>
                                </p:cTn>
                              </p:par>
                            </p:childTnLst>
                          </p:cTn>
                        </p:par>
                      </p:childTnLst>
                    </p:cTn>
                  </p:par>
                </p:childTnLst>
              </p:cTn>
              <p:nextCondLst>
                <p:cond evt="onClick" delay="0">
                  <p:tgtEl>
                    <p:spTgt spid="1007"/>
                  </p:tgtEl>
                </p:cond>
              </p:nextCondLst>
            </p:seq>
            <p:seq concurrent="1" nextAc="seek">
              <p:cTn id="649" restart="whenNotActive" fill="hold" evtFilter="cancelBubble" nodeType="interactiveSeq">
                <p:stCondLst>
                  <p:cond evt="onClick" delay="0">
                    <p:tgtEl>
                      <p:spTgt spid="1006"/>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2" nodeType="withEffect">
                                  <p:stCondLst>
                                    <p:cond delay="0"/>
                                  </p:stCondLst>
                                  <p:childTnLst>
                                    <p:set>
                                      <p:cBhvr>
                                        <p:cTn id="653" dur="1" fill="hold">
                                          <p:stCondLst>
                                            <p:cond delay="0"/>
                                          </p:stCondLst>
                                        </p:cTn>
                                        <p:tgtEl>
                                          <p:spTgt spid="1006"/>
                                        </p:tgtEl>
                                        <p:attrNameLst>
                                          <p:attrName>style.visibility</p:attrName>
                                        </p:attrNameLst>
                                      </p:cBhvr>
                                      <p:to>
                                        <p:strVal val="hidden"/>
                                      </p:to>
                                    </p:set>
                                  </p:childTnLst>
                                </p:cTn>
                              </p:par>
                              <p:par>
                                <p:cTn id="654" presetID="1" presetClass="exit" presetSubtype="0" fill="hold" grpId="2" nodeType="withEffect">
                                  <p:stCondLst>
                                    <p:cond delay="0"/>
                                  </p:stCondLst>
                                  <p:childTnLst>
                                    <p:set>
                                      <p:cBhvr>
                                        <p:cTn id="655" dur="1" fill="hold">
                                          <p:stCondLst>
                                            <p:cond delay="0"/>
                                          </p:stCondLst>
                                        </p:cTn>
                                        <p:tgtEl>
                                          <p:spTgt spid="1007"/>
                                        </p:tgtEl>
                                        <p:attrNameLst>
                                          <p:attrName>style.visibility</p:attrName>
                                        </p:attrNameLst>
                                      </p:cBhvr>
                                      <p:to>
                                        <p:strVal val="hidden"/>
                                      </p:to>
                                    </p:set>
                                  </p:childTnLst>
                                </p:cTn>
                              </p:par>
                              <p:par>
                                <p:cTn id="656" presetID="1" presetClass="entr" presetSubtype="0" fill="hold" grpId="0" nodeType="withEffect">
                                  <p:stCondLst>
                                    <p:cond delay="0"/>
                                  </p:stCondLst>
                                  <p:childTnLst>
                                    <p:set>
                                      <p:cBhvr>
                                        <p:cTn id="657" dur="1" fill="hold">
                                          <p:stCondLst>
                                            <p:cond delay="0"/>
                                          </p:stCondLst>
                                        </p:cTn>
                                        <p:tgtEl>
                                          <p:spTgt spid="1009"/>
                                        </p:tgtEl>
                                        <p:attrNameLst>
                                          <p:attrName>style.visibility</p:attrName>
                                        </p:attrNameLst>
                                      </p:cBhvr>
                                      <p:to>
                                        <p:strVal val="visible"/>
                                      </p:to>
                                    </p:set>
                                  </p:childTnLst>
                                </p:cTn>
                              </p:par>
                              <p:par>
                                <p:cTn id="658" presetID="1" presetClass="entr" presetSubtype="0" fill="hold" grpId="0" nodeType="withEffect">
                                  <p:stCondLst>
                                    <p:cond delay="0"/>
                                  </p:stCondLst>
                                  <p:childTnLst>
                                    <p:set>
                                      <p:cBhvr>
                                        <p:cTn id="659" dur="1" fill="hold">
                                          <p:stCondLst>
                                            <p:cond delay="0"/>
                                          </p:stCondLst>
                                        </p:cTn>
                                        <p:tgtEl>
                                          <p:spTgt spid="1008"/>
                                        </p:tgtEl>
                                        <p:attrNameLst>
                                          <p:attrName>style.visibility</p:attrName>
                                        </p:attrNameLst>
                                      </p:cBhvr>
                                      <p:to>
                                        <p:strVal val="visible"/>
                                      </p:to>
                                    </p:set>
                                  </p:childTnLst>
                                </p:cTn>
                              </p:par>
                            </p:childTnLst>
                          </p:cTn>
                        </p:par>
                      </p:childTnLst>
                    </p:cTn>
                  </p:par>
                </p:childTnLst>
              </p:cTn>
              <p:nextCondLst>
                <p:cond evt="onClick" delay="0">
                  <p:tgtEl>
                    <p:spTgt spid="1006"/>
                  </p:tgtEl>
                </p:cond>
              </p:nextCondLst>
            </p:seq>
            <p:seq concurrent="1" nextAc="seek">
              <p:cTn id="660" restart="whenNotActive" fill="hold" evtFilter="cancelBubble" nodeType="interactiveSeq">
                <p:stCondLst>
                  <p:cond evt="onClick" delay="0">
                    <p:tgtEl>
                      <p:spTgt spid="1009"/>
                    </p:tgtEl>
                  </p:cond>
                </p:stCondLst>
                <p:endSync evt="end" delay="0">
                  <p:rtn val="all"/>
                </p:endSync>
                <p:childTnLst>
                  <p:par>
                    <p:cTn id="661" fill="hold">
                      <p:stCondLst>
                        <p:cond delay="0"/>
                      </p:stCondLst>
                      <p:childTnLst>
                        <p:par>
                          <p:cTn id="662" fill="hold">
                            <p:stCondLst>
                              <p:cond delay="0"/>
                            </p:stCondLst>
                            <p:childTnLst>
                              <p:par>
                                <p:cTn id="663" presetID="1" presetClass="exit" presetSubtype="0" fill="hold" grpId="1" nodeType="withEffect">
                                  <p:stCondLst>
                                    <p:cond delay="0"/>
                                  </p:stCondLst>
                                  <p:childTnLst>
                                    <p:set>
                                      <p:cBhvr>
                                        <p:cTn id="664" dur="1" fill="hold">
                                          <p:stCondLst>
                                            <p:cond delay="0"/>
                                          </p:stCondLst>
                                        </p:cTn>
                                        <p:tgtEl>
                                          <p:spTgt spid="1009"/>
                                        </p:tgtEl>
                                        <p:attrNameLst>
                                          <p:attrName>style.visibility</p:attrName>
                                        </p:attrNameLst>
                                      </p:cBhvr>
                                      <p:to>
                                        <p:strVal val="hidden"/>
                                      </p:to>
                                    </p:set>
                                  </p:childTnLst>
                                </p:cTn>
                              </p:par>
                              <p:par>
                                <p:cTn id="665" presetID="1" presetClass="exit" presetSubtype="0" fill="hold" grpId="1" nodeType="withEffect">
                                  <p:stCondLst>
                                    <p:cond delay="0"/>
                                  </p:stCondLst>
                                  <p:childTnLst>
                                    <p:set>
                                      <p:cBhvr>
                                        <p:cTn id="666" dur="1" fill="hold">
                                          <p:stCondLst>
                                            <p:cond delay="0"/>
                                          </p:stCondLst>
                                        </p:cTn>
                                        <p:tgtEl>
                                          <p:spTgt spid="1008"/>
                                        </p:tgtEl>
                                        <p:attrNameLst>
                                          <p:attrName>style.visibility</p:attrName>
                                        </p:attrNameLst>
                                      </p:cBhvr>
                                      <p:to>
                                        <p:strVal val="hidden"/>
                                      </p:to>
                                    </p:set>
                                  </p:childTnLst>
                                </p:cTn>
                              </p:par>
                              <p:par>
                                <p:cTn id="667" presetID="1" presetClass="entr" presetSubtype="0" fill="hold" grpId="0" nodeType="withEffect">
                                  <p:stCondLst>
                                    <p:cond delay="0"/>
                                  </p:stCondLst>
                                  <p:childTnLst>
                                    <p:set>
                                      <p:cBhvr>
                                        <p:cTn id="668" dur="1" fill="hold">
                                          <p:stCondLst>
                                            <p:cond delay="0"/>
                                          </p:stCondLst>
                                        </p:cTn>
                                        <p:tgtEl>
                                          <p:spTgt spid="1007"/>
                                        </p:tgtEl>
                                        <p:attrNameLst>
                                          <p:attrName>style.visibility</p:attrName>
                                        </p:attrNameLst>
                                      </p:cBhvr>
                                      <p:to>
                                        <p:strVal val="visible"/>
                                      </p:to>
                                    </p:set>
                                  </p:childTnLst>
                                </p:cTn>
                              </p:par>
                              <p:par>
                                <p:cTn id="669" presetID="1" presetClass="entr" presetSubtype="0" fill="hold" grpId="0" nodeType="withEffect">
                                  <p:stCondLst>
                                    <p:cond delay="0"/>
                                  </p:stCondLst>
                                  <p:childTnLst>
                                    <p:set>
                                      <p:cBhvr>
                                        <p:cTn id="670" dur="1" fill="hold">
                                          <p:stCondLst>
                                            <p:cond delay="0"/>
                                          </p:stCondLst>
                                        </p:cTn>
                                        <p:tgtEl>
                                          <p:spTgt spid="1006"/>
                                        </p:tgtEl>
                                        <p:attrNameLst>
                                          <p:attrName>style.visibility</p:attrName>
                                        </p:attrNameLst>
                                      </p:cBhvr>
                                      <p:to>
                                        <p:strVal val="visible"/>
                                      </p:to>
                                    </p:set>
                                  </p:childTnLst>
                                </p:cTn>
                              </p:par>
                            </p:childTnLst>
                          </p:cTn>
                        </p:par>
                      </p:childTnLst>
                    </p:cTn>
                  </p:par>
                </p:childTnLst>
              </p:cTn>
              <p:nextCondLst>
                <p:cond evt="onClick" delay="0">
                  <p:tgtEl>
                    <p:spTgt spid="1009"/>
                  </p:tgtEl>
                </p:cond>
              </p:nextCondLst>
            </p:seq>
            <p:seq concurrent="1" nextAc="seek">
              <p:cTn id="671" restart="whenNotActive" fill="hold" evtFilter="cancelBubble" nodeType="interactiveSeq">
                <p:stCondLst>
                  <p:cond evt="onClick" delay="0">
                    <p:tgtEl>
                      <p:spTgt spid="1008"/>
                    </p:tgtEl>
                  </p:cond>
                </p:stCondLst>
                <p:endSync evt="end" delay="0">
                  <p:rtn val="all"/>
                </p:endSync>
                <p:childTnLst>
                  <p:par>
                    <p:cTn id="672" fill="hold">
                      <p:stCondLst>
                        <p:cond delay="0"/>
                      </p:stCondLst>
                      <p:childTnLst>
                        <p:par>
                          <p:cTn id="673" fill="hold">
                            <p:stCondLst>
                              <p:cond delay="0"/>
                            </p:stCondLst>
                            <p:childTnLst>
                              <p:par>
                                <p:cTn id="674" presetID="1" presetClass="exit" presetSubtype="0" fill="hold" grpId="2" nodeType="withEffect">
                                  <p:stCondLst>
                                    <p:cond delay="0"/>
                                  </p:stCondLst>
                                  <p:childTnLst>
                                    <p:set>
                                      <p:cBhvr>
                                        <p:cTn id="675" dur="1" fill="hold">
                                          <p:stCondLst>
                                            <p:cond delay="0"/>
                                          </p:stCondLst>
                                        </p:cTn>
                                        <p:tgtEl>
                                          <p:spTgt spid="1008"/>
                                        </p:tgtEl>
                                        <p:attrNameLst>
                                          <p:attrName>style.visibility</p:attrName>
                                        </p:attrNameLst>
                                      </p:cBhvr>
                                      <p:to>
                                        <p:strVal val="hidden"/>
                                      </p:to>
                                    </p:set>
                                  </p:childTnLst>
                                </p:cTn>
                              </p:par>
                              <p:par>
                                <p:cTn id="676" presetID="1" presetClass="exit" presetSubtype="0" fill="hold" grpId="2" nodeType="withEffect">
                                  <p:stCondLst>
                                    <p:cond delay="0"/>
                                  </p:stCondLst>
                                  <p:childTnLst>
                                    <p:set>
                                      <p:cBhvr>
                                        <p:cTn id="677" dur="1" fill="hold">
                                          <p:stCondLst>
                                            <p:cond delay="0"/>
                                          </p:stCondLst>
                                        </p:cTn>
                                        <p:tgtEl>
                                          <p:spTgt spid="1009"/>
                                        </p:tgtEl>
                                        <p:attrNameLst>
                                          <p:attrName>style.visibility</p:attrName>
                                        </p:attrNameLst>
                                      </p:cBhvr>
                                      <p:to>
                                        <p:strVal val="hidden"/>
                                      </p:to>
                                    </p:set>
                                  </p:childTnLst>
                                </p:cTn>
                              </p:par>
                              <p:par>
                                <p:cTn id="678" presetID="1" presetClass="entr" presetSubtype="0" fill="hold" grpId="3" nodeType="withEffect">
                                  <p:stCondLst>
                                    <p:cond delay="0"/>
                                  </p:stCondLst>
                                  <p:childTnLst>
                                    <p:set>
                                      <p:cBhvr>
                                        <p:cTn id="679" dur="1" fill="hold">
                                          <p:stCondLst>
                                            <p:cond delay="0"/>
                                          </p:stCondLst>
                                        </p:cTn>
                                        <p:tgtEl>
                                          <p:spTgt spid="1011"/>
                                        </p:tgtEl>
                                        <p:attrNameLst>
                                          <p:attrName>style.visibility</p:attrName>
                                        </p:attrNameLst>
                                      </p:cBhvr>
                                      <p:to>
                                        <p:strVal val="visible"/>
                                      </p:to>
                                    </p:set>
                                  </p:childTnLst>
                                </p:cTn>
                              </p:par>
                              <p:par>
                                <p:cTn id="680" presetID="1" presetClass="entr" presetSubtype="0" fill="hold" grpId="3" nodeType="withEffect">
                                  <p:stCondLst>
                                    <p:cond delay="0"/>
                                  </p:stCondLst>
                                  <p:childTnLst>
                                    <p:set>
                                      <p:cBhvr>
                                        <p:cTn id="681" dur="1" fill="hold">
                                          <p:stCondLst>
                                            <p:cond delay="0"/>
                                          </p:stCondLst>
                                        </p:cTn>
                                        <p:tgtEl>
                                          <p:spTgt spid="1010"/>
                                        </p:tgtEl>
                                        <p:attrNameLst>
                                          <p:attrName>style.visibility</p:attrName>
                                        </p:attrNameLst>
                                      </p:cBhvr>
                                      <p:to>
                                        <p:strVal val="visible"/>
                                      </p:to>
                                    </p:set>
                                  </p:childTnLst>
                                </p:cTn>
                              </p:par>
                            </p:childTnLst>
                          </p:cTn>
                        </p:par>
                      </p:childTnLst>
                    </p:cTn>
                  </p:par>
                </p:childTnLst>
              </p:cTn>
              <p:nextCondLst>
                <p:cond evt="onClick" delay="0">
                  <p:tgtEl>
                    <p:spTgt spid="1008"/>
                  </p:tgtEl>
                </p:cond>
              </p:nextCondLst>
            </p:seq>
            <p:seq concurrent="1" nextAc="seek">
              <p:cTn id="682" restart="whenNotActive" fill="hold" evtFilter="cancelBubble" nodeType="interactiveSeq">
                <p:stCondLst>
                  <p:cond evt="onClick" delay="0">
                    <p:tgtEl>
                      <p:spTgt spid="1011"/>
                    </p:tgtEl>
                  </p:cond>
                </p:stCondLst>
                <p:endSync evt="end" delay="0">
                  <p:rtn val="all"/>
                </p:endSync>
                <p:childTnLst>
                  <p:par>
                    <p:cTn id="683" fill="hold">
                      <p:stCondLst>
                        <p:cond delay="0"/>
                      </p:stCondLst>
                      <p:childTnLst>
                        <p:par>
                          <p:cTn id="684" fill="hold">
                            <p:stCondLst>
                              <p:cond delay="0"/>
                            </p:stCondLst>
                            <p:childTnLst>
                              <p:par>
                                <p:cTn id="685" presetID="1" presetClass="exit" presetSubtype="0" fill="hold" grpId="1" nodeType="withEffect">
                                  <p:stCondLst>
                                    <p:cond delay="0"/>
                                  </p:stCondLst>
                                  <p:childTnLst>
                                    <p:set>
                                      <p:cBhvr>
                                        <p:cTn id="686" dur="1" fill="hold">
                                          <p:stCondLst>
                                            <p:cond delay="0"/>
                                          </p:stCondLst>
                                        </p:cTn>
                                        <p:tgtEl>
                                          <p:spTgt spid="1011"/>
                                        </p:tgtEl>
                                        <p:attrNameLst>
                                          <p:attrName>style.visibility</p:attrName>
                                        </p:attrNameLst>
                                      </p:cBhvr>
                                      <p:to>
                                        <p:strVal val="hidden"/>
                                      </p:to>
                                    </p:set>
                                  </p:childTnLst>
                                </p:cTn>
                              </p:par>
                              <p:par>
                                <p:cTn id="687" presetID="1" presetClass="exit" presetSubtype="0" fill="hold" grpId="1" nodeType="withEffect">
                                  <p:stCondLst>
                                    <p:cond delay="0"/>
                                  </p:stCondLst>
                                  <p:childTnLst>
                                    <p:set>
                                      <p:cBhvr>
                                        <p:cTn id="688" dur="1" fill="hold">
                                          <p:stCondLst>
                                            <p:cond delay="0"/>
                                          </p:stCondLst>
                                        </p:cTn>
                                        <p:tgtEl>
                                          <p:spTgt spid="1010"/>
                                        </p:tgtEl>
                                        <p:attrNameLst>
                                          <p:attrName>style.visibility</p:attrName>
                                        </p:attrNameLst>
                                      </p:cBhvr>
                                      <p:to>
                                        <p:strVal val="hidden"/>
                                      </p:to>
                                    </p:set>
                                  </p:childTnLst>
                                </p:cTn>
                              </p:par>
                              <p:par>
                                <p:cTn id="689" presetID="1" presetClass="entr" presetSubtype="0" fill="hold" grpId="3" nodeType="withEffect">
                                  <p:stCondLst>
                                    <p:cond delay="0"/>
                                  </p:stCondLst>
                                  <p:childTnLst>
                                    <p:set>
                                      <p:cBhvr>
                                        <p:cTn id="690" dur="1" fill="hold">
                                          <p:stCondLst>
                                            <p:cond delay="0"/>
                                          </p:stCondLst>
                                        </p:cTn>
                                        <p:tgtEl>
                                          <p:spTgt spid="1009"/>
                                        </p:tgtEl>
                                        <p:attrNameLst>
                                          <p:attrName>style.visibility</p:attrName>
                                        </p:attrNameLst>
                                      </p:cBhvr>
                                      <p:to>
                                        <p:strVal val="visible"/>
                                      </p:to>
                                    </p:set>
                                  </p:childTnLst>
                                </p:cTn>
                              </p:par>
                              <p:par>
                                <p:cTn id="691" presetID="1" presetClass="entr" presetSubtype="0" fill="hold" grpId="3" nodeType="withEffect">
                                  <p:stCondLst>
                                    <p:cond delay="0"/>
                                  </p:stCondLst>
                                  <p:childTnLst>
                                    <p:set>
                                      <p:cBhvr>
                                        <p:cTn id="692" dur="1" fill="hold">
                                          <p:stCondLst>
                                            <p:cond delay="0"/>
                                          </p:stCondLst>
                                        </p:cTn>
                                        <p:tgtEl>
                                          <p:spTgt spid="1008"/>
                                        </p:tgtEl>
                                        <p:attrNameLst>
                                          <p:attrName>style.visibility</p:attrName>
                                        </p:attrNameLst>
                                      </p:cBhvr>
                                      <p:to>
                                        <p:strVal val="visible"/>
                                      </p:to>
                                    </p:set>
                                  </p:childTnLst>
                                </p:cTn>
                              </p:par>
                            </p:childTnLst>
                          </p:cTn>
                        </p:par>
                      </p:childTnLst>
                    </p:cTn>
                  </p:par>
                </p:childTnLst>
              </p:cTn>
              <p:nextCondLst>
                <p:cond evt="onClick" delay="0">
                  <p:tgtEl>
                    <p:spTgt spid="1011"/>
                  </p:tgtEl>
                </p:cond>
              </p:nextCondLst>
            </p:seq>
            <p:seq concurrent="1" nextAc="seek">
              <p:cTn id="693" restart="whenNotActive" fill="hold" evtFilter="cancelBubble" nodeType="interactiveSeq">
                <p:stCondLst>
                  <p:cond evt="onClick" delay="0">
                    <p:tgtEl>
                      <p:spTgt spid="1010"/>
                    </p:tgtEl>
                  </p:cond>
                </p:stCondLst>
                <p:endSync evt="end" delay="0">
                  <p:rtn val="all"/>
                </p:endSync>
                <p:childTnLst>
                  <p:par>
                    <p:cTn id="694" fill="hold">
                      <p:stCondLst>
                        <p:cond delay="0"/>
                      </p:stCondLst>
                      <p:childTnLst>
                        <p:par>
                          <p:cTn id="695" fill="hold">
                            <p:stCondLst>
                              <p:cond delay="0"/>
                            </p:stCondLst>
                            <p:childTnLst>
                              <p:par>
                                <p:cTn id="696" presetID="1" presetClass="exit" presetSubtype="0" fill="hold" grpId="2" nodeType="withEffect">
                                  <p:stCondLst>
                                    <p:cond delay="0"/>
                                  </p:stCondLst>
                                  <p:childTnLst>
                                    <p:set>
                                      <p:cBhvr>
                                        <p:cTn id="697" dur="1" fill="hold">
                                          <p:stCondLst>
                                            <p:cond delay="0"/>
                                          </p:stCondLst>
                                        </p:cTn>
                                        <p:tgtEl>
                                          <p:spTgt spid="1010"/>
                                        </p:tgtEl>
                                        <p:attrNameLst>
                                          <p:attrName>style.visibility</p:attrName>
                                        </p:attrNameLst>
                                      </p:cBhvr>
                                      <p:to>
                                        <p:strVal val="hidden"/>
                                      </p:to>
                                    </p:set>
                                  </p:childTnLst>
                                </p:cTn>
                              </p:par>
                              <p:par>
                                <p:cTn id="698" presetID="1" presetClass="exit" presetSubtype="0" fill="hold" grpId="2" nodeType="withEffect">
                                  <p:stCondLst>
                                    <p:cond delay="0"/>
                                  </p:stCondLst>
                                  <p:childTnLst>
                                    <p:set>
                                      <p:cBhvr>
                                        <p:cTn id="699" dur="1" fill="hold">
                                          <p:stCondLst>
                                            <p:cond delay="0"/>
                                          </p:stCondLst>
                                        </p:cTn>
                                        <p:tgtEl>
                                          <p:spTgt spid="1011"/>
                                        </p:tgtEl>
                                        <p:attrNameLst>
                                          <p:attrName>style.visibility</p:attrName>
                                        </p:attrNameLst>
                                      </p:cBhvr>
                                      <p:to>
                                        <p:strVal val="hidden"/>
                                      </p:to>
                                    </p:set>
                                  </p:childTnLst>
                                </p:cTn>
                              </p:par>
                              <p:par>
                                <p:cTn id="700" presetID="1" presetClass="entr" presetSubtype="0" fill="hold" grpId="0" nodeType="withEffect">
                                  <p:stCondLst>
                                    <p:cond delay="0"/>
                                  </p:stCondLst>
                                  <p:childTnLst>
                                    <p:set>
                                      <p:cBhvr>
                                        <p:cTn id="701" dur="1" fill="hold">
                                          <p:stCondLst>
                                            <p:cond delay="0"/>
                                          </p:stCondLst>
                                        </p:cTn>
                                        <p:tgtEl>
                                          <p:spTgt spid="1012"/>
                                        </p:tgtEl>
                                        <p:attrNameLst>
                                          <p:attrName>style.visibility</p:attrName>
                                        </p:attrNameLst>
                                      </p:cBhvr>
                                      <p:to>
                                        <p:strVal val="visible"/>
                                      </p:to>
                                    </p:set>
                                  </p:childTnLst>
                                </p:cTn>
                              </p:par>
                              <p:par>
                                <p:cTn id="702" presetID="1" presetClass="entr" presetSubtype="0" fill="hold" grpId="0" nodeType="withEffect">
                                  <p:stCondLst>
                                    <p:cond delay="0"/>
                                  </p:stCondLst>
                                  <p:childTnLst>
                                    <p:set>
                                      <p:cBhvr>
                                        <p:cTn id="703" dur="1" fill="hold">
                                          <p:stCondLst>
                                            <p:cond delay="0"/>
                                          </p:stCondLst>
                                        </p:cTn>
                                        <p:tgtEl>
                                          <p:spTgt spid="1013"/>
                                        </p:tgtEl>
                                        <p:attrNameLst>
                                          <p:attrName>style.visibility</p:attrName>
                                        </p:attrNameLst>
                                      </p:cBhvr>
                                      <p:to>
                                        <p:strVal val="visible"/>
                                      </p:to>
                                    </p:set>
                                  </p:childTnLst>
                                </p:cTn>
                              </p:par>
                            </p:childTnLst>
                          </p:cTn>
                        </p:par>
                      </p:childTnLst>
                    </p:cTn>
                  </p:par>
                </p:childTnLst>
              </p:cTn>
              <p:nextCondLst>
                <p:cond evt="onClick" delay="0">
                  <p:tgtEl>
                    <p:spTgt spid="1010"/>
                  </p:tgtEl>
                </p:cond>
              </p:nextCondLst>
            </p:seq>
            <p:seq concurrent="1" nextAc="seek">
              <p:cTn id="704" restart="whenNotActive" fill="hold" evtFilter="cancelBubble" nodeType="interactiveSeq">
                <p:stCondLst>
                  <p:cond evt="onClick" delay="0">
                    <p:tgtEl>
                      <p:spTgt spid="1013"/>
                    </p:tgtEl>
                  </p:cond>
                </p:stCondLst>
                <p:endSync evt="end" delay="0">
                  <p:rtn val="all"/>
                </p:endSync>
                <p:childTnLst>
                  <p:par>
                    <p:cTn id="705" fill="hold">
                      <p:stCondLst>
                        <p:cond delay="0"/>
                      </p:stCondLst>
                      <p:childTnLst>
                        <p:par>
                          <p:cTn id="706" fill="hold">
                            <p:stCondLst>
                              <p:cond delay="0"/>
                            </p:stCondLst>
                            <p:childTnLst>
                              <p:par>
                                <p:cTn id="707" presetID="1" presetClass="exit" presetSubtype="0" fill="hold" grpId="1" nodeType="withEffect">
                                  <p:stCondLst>
                                    <p:cond delay="0"/>
                                  </p:stCondLst>
                                  <p:childTnLst>
                                    <p:set>
                                      <p:cBhvr>
                                        <p:cTn id="708" dur="1" fill="hold">
                                          <p:stCondLst>
                                            <p:cond delay="0"/>
                                          </p:stCondLst>
                                        </p:cTn>
                                        <p:tgtEl>
                                          <p:spTgt spid="1012"/>
                                        </p:tgtEl>
                                        <p:attrNameLst>
                                          <p:attrName>style.visibility</p:attrName>
                                        </p:attrNameLst>
                                      </p:cBhvr>
                                      <p:to>
                                        <p:strVal val="hidden"/>
                                      </p:to>
                                    </p:set>
                                  </p:childTnLst>
                                </p:cTn>
                              </p:par>
                              <p:par>
                                <p:cTn id="709" presetID="1" presetClass="exit" presetSubtype="0" fill="hold" grpId="1" nodeType="withEffect">
                                  <p:stCondLst>
                                    <p:cond delay="0"/>
                                  </p:stCondLst>
                                  <p:childTnLst>
                                    <p:set>
                                      <p:cBhvr>
                                        <p:cTn id="710" dur="1" fill="hold">
                                          <p:stCondLst>
                                            <p:cond delay="0"/>
                                          </p:stCondLst>
                                        </p:cTn>
                                        <p:tgtEl>
                                          <p:spTgt spid="1013"/>
                                        </p:tgtEl>
                                        <p:attrNameLst>
                                          <p:attrName>style.visibility</p:attrName>
                                        </p:attrNameLst>
                                      </p:cBhvr>
                                      <p:to>
                                        <p:strVal val="hidden"/>
                                      </p:to>
                                    </p:set>
                                  </p:childTnLst>
                                </p:cTn>
                              </p:par>
                              <p:par>
                                <p:cTn id="711" presetID="1" presetClass="entr" presetSubtype="0" fill="hold" grpId="0" nodeType="withEffect">
                                  <p:stCondLst>
                                    <p:cond delay="0"/>
                                  </p:stCondLst>
                                  <p:childTnLst>
                                    <p:set>
                                      <p:cBhvr>
                                        <p:cTn id="712" dur="1" fill="hold">
                                          <p:stCondLst>
                                            <p:cond delay="0"/>
                                          </p:stCondLst>
                                        </p:cTn>
                                        <p:tgtEl>
                                          <p:spTgt spid="1011"/>
                                        </p:tgtEl>
                                        <p:attrNameLst>
                                          <p:attrName>style.visibility</p:attrName>
                                        </p:attrNameLst>
                                      </p:cBhvr>
                                      <p:to>
                                        <p:strVal val="visible"/>
                                      </p:to>
                                    </p:set>
                                  </p:childTnLst>
                                </p:cTn>
                              </p:par>
                              <p:par>
                                <p:cTn id="713" presetID="1" presetClass="entr" presetSubtype="0" fill="hold" grpId="0" nodeType="withEffect">
                                  <p:stCondLst>
                                    <p:cond delay="0"/>
                                  </p:stCondLst>
                                  <p:childTnLst>
                                    <p:set>
                                      <p:cBhvr>
                                        <p:cTn id="714" dur="1" fill="hold">
                                          <p:stCondLst>
                                            <p:cond delay="0"/>
                                          </p:stCondLst>
                                        </p:cTn>
                                        <p:tgtEl>
                                          <p:spTgt spid="1010"/>
                                        </p:tgtEl>
                                        <p:attrNameLst>
                                          <p:attrName>style.visibility</p:attrName>
                                        </p:attrNameLst>
                                      </p:cBhvr>
                                      <p:to>
                                        <p:strVal val="visible"/>
                                      </p:to>
                                    </p:set>
                                  </p:childTnLst>
                                </p:cTn>
                              </p:par>
                            </p:childTnLst>
                          </p:cTn>
                        </p:par>
                      </p:childTnLst>
                    </p:cTn>
                  </p:par>
                </p:childTnLst>
              </p:cTn>
              <p:nextCondLst>
                <p:cond evt="onClick" delay="0">
                  <p:tgtEl>
                    <p:spTgt spid="1013"/>
                  </p:tgtEl>
                </p:cond>
              </p:nextCondLst>
            </p:seq>
            <p:seq concurrent="1" nextAc="seek">
              <p:cTn id="715" restart="whenNotActive" fill="hold" evtFilter="cancelBubble" nodeType="interactiveSeq">
                <p:stCondLst>
                  <p:cond evt="onClick" delay="0">
                    <p:tgtEl>
                      <p:spTgt spid="1012"/>
                    </p:tgtEl>
                  </p:cond>
                </p:stCondLst>
                <p:endSync evt="end" delay="0">
                  <p:rtn val="all"/>
                </p:endSync>
                <p:childTnLst>
                  <p:par>
                    <p:cTn id="716" fill="hold">
                      <p:stCondLst>
                        <p:cond delay="0"/>
                      </p:stCondLst>
                      <p:childTnLst>
                        <p:par>
                          <p:cTn id="717" fill="hold">
                            <p:stCondLst>
                              <p:cond delay="0"/>
                            </p:stCondLst>
                            <p:childTnLst>
                              <p:par>
                                <p:cTn id="718" presetID="1" presetClass="exit" presetSubtype="0" fill="hold" grpId="2" nodeType="withEffect">
                                  <p:stCondLst>
                                    <p:cond delay="0"/>
                                  </p:stCondLst>
                                  <p:childTnLst>
                                    <p:set>
                                      <p:cBhvr>
                                        <p:cTn id="719" dur="1" fill="hold">
                                          <p:stCondLst>
                                            <p:cond delay="0"/>
                                          </p:stCondLst>
                                        </p:cTn>
                                        <p:tgtEl>
                                          <p:spTgt spid="1012"/>
                                        </p:tgtEl>
                                        <p:attrNameLst>
                                          <p:attrName>style.visibility</p:attrName>
                                        </p:attrNameLst>
                                      </p:cBhvr>
                                      <p:to>
                                        <p:strVal val="hidden"/>
                                      </p:to>
                                    </p:set>
                                  </p:childTnLst>
                                </p:cTn>
                              </p:par>
                              <p:par>
                                <p:cTn id="720" presetID="1" presetClass="exit" presetSubtype="0" fill="hold" grpId="3" nodeType="withEffect">
                                  <p:stCondLst>
                                    <p:cond delay="0"/>
                                  </p:stCondLst>
                                  <p:childTnLst>
                                    <p:set>
                                      <p:cBhvr>
                                        <p:cTn id="721" dur="1" fill="hold">
                                          <p:stCondLst>
                                            <p:cond delay="0"/>
                                          </p:stCondLst>
                                        </p:cTn>
                                        <p:tgtEl>
                                          <p:spTgt spid="1013"/>
                                        </p:tgtEl>
                                        <p:attrNameLst>
                                          <p:attrName>style.visibility</p:attrName>
                                        </p:attrNameLst>
                                      </p:cBhvr>
                                      <p:to>
                                        <p:strVal val="hidden"/>
                                      </p:to>
                                    </p:set>
                                  </p:childTnLst>
                                </p:cTn>
                              </p:par>
                              <p:par>
                                <p:cTn id="722" presetID="1" presetClass="entr" presetSubtype="0" fill="hold" grpId="0" nodeType="withEffect">
                                  <p:stCondLst>
                                    <p:cond delay="0"/>
                                  </p:stCondLst>
                                  <p:childTnLst>
                                    <p:set>
                                      <p:cBhvr>
                                        <p:cTn id="723" dur="1" fill="hold">
                                          <p:stCondLst>
                                            <p:cond delay="0"/>
                                          </p:stCondLst>
                                        </p:cTn>
                                        <p:tgtEl>
                                          <p:spTgt spid="1015"/>
                                        </p:tgtEl>
                                        <p:attrNameLst>
                                          <p:attrName>style.visibility</p:attrName>
                                        </p:attrNameLst>
                                      </p:cBhvr>
                                      <p:to>
                                        <p:strVal val="visible"/>
                                      </p:to>
                                    </p:set>
                                  </p:childTnLst>
                                </p:cTn>
                              </p:par>
                              <p:par>
                                <p:cTn id="724" presetID="1" presetClass="entr" presetSubtype="0" fill="hold" grpId="0" nodeType="withEffect">
                                  <p:stCondLst>
                                    <p:cond delay="0"/>
                                  </p:stCondLst>
                                  <p:childTnLst>
                                    <p:set>
                                      <p:cBhvr>
                                        <p:cTn id="725" dur="1" fill="hold">
                                          <p:stCondLst>
                                            <p:cond delay="0"/>
                                          </p:stCondLst>
                                        </p:cTn>
                                        <p:tgtEl>
                                          <p:spTgt spid="1014"/>
                                        </p:tgtEl>
                                        <p:attrNameLst>
                                          <p:attrName>style.visibility</p:attrName>
                                        </p:attrNameLst>
                                      </p:cBhvr>
                                      <p:to>
                                        <p:strVal val="visible"/>
                                      </p:to>
                                    </p:set>
                                  </p:childTnLst>
                                </p:cTn>
                              </p:par>
                            </p:childTnLst>
                          </p:cTn>
                        </p:par>
                      </p:childTnLst>
                    </p:cTn>
                  </p:par>
                </p:childTnLst>
              </p:cTn>
              <p:nextCondLst>
                <p:cond evt="onClick" delay="0">
                  <p:tgtEl>
                    <p:spTgt spid="1012"/>
                  </p:tgtEl>
                </p:cond>
              </p:nextCondLst>
            </p:seq>
            <p:seq concurrent="1" nextAc="seek">
              <p:cTn id="726" restart="whenNotActive" fill="hold" evtFilter="cancelBubble" nodeType="interactiveSeq">
                <p:stCondLst>
                  <p:cond evt="onClick" delay="0">
                    <p:tgtEl>
                      <p:spTgt spid="1015"/>
                    </p:tgtEl>
                  </p:cond>
                </p:stCondLst>
                <p:endSync evt="end" delay="0">
                  <p:rtn val="all"/>
                </p:endSync>
                <p:childTnLst>
                  <p:par>
                    <p:cTn id="727" fill="hold">
                      <p:stCondLst>
                        <p:cond delay="0"/>
                      </p:stCondLst>
                      <p:childTnLst>
                        <p:par>
                          <p:cTn id="728" fill="hold">
                            <p:stCondLst>
                              <p:cond delay="0"/>
                            </p:stCondLst>
                            <p:childTnLst>
                              <p:par>
                                <p:cTn id="729" presetID="1" presetClass="exit" presetSubtype="0" fill="hold" grpId="1" nodeType="withEffect">
                                  <p:stCondLst>
                                    <p:cond delay="0"/>
                                  </p:stCondLst>
                                  <p:childTnLst>
                                    <p:set>
                                      <p:cBhvr>
                                        <p:cTn id="730" dur="1" fill="hold">
                                          <p:stCondLst>
                                            <p:cond delay="0"/>
                                          </p:stCondLst>
                                        </p:cTn>
                                        <p:tgtEl>
                                          <p:spTgt spid="1015"/>
                                        </p:tgtEl>
                                        <p:attrNameLst>
                                          <p:attrName>style.visibility</p:attrName>
                                        </p:attrNameLst>
                                      </p:cBhvr>
                                      <p:to>
                                        <p:strVal val="hidden"/>
                                      </p:to>
                                    </p:set>
                                  </p:childTnLst>
                                </p:cTn>
                              </p:par>
                              <p:par>
                                <p:cTn id="731" presetID="1" presetClass="exit" presetSubtype="0" fill="hold" grpId="1" nodeType="withEffect">
                                  <p:stCondLst>
                                    <p:cond delay="0"/>
                                  </p:stCondLst>
                                  <p:childTnLst>
                                    <p:set>
                                      <p:cBhvr>
                                        <p:cTn id="732" dur="1" fill="hold">
                                          <p:stCondLst>
                                            <p:cond delay="0"/>
                                          </p:stCondLst>
                                        </p:cTn>
                                        <p:tgtEl>
                                          <p:spTgt spid="1014"/>
                                        </p:tgtEl>
                                        <p:attrNameLst>
                                          <p:attrName>style.visibility</p:attrName>
                                        </p:attrNameLst>
                                      </p:cBhvr>
                                      <p:to>
                                        <p:strVal val="hidden"/>
                                      </p:to>
                                    </p:set>
                                  </p:childTnLst>
                                </p:cTn>
                              </p:par>
                              <p:par>
                                <p:cTn id="733" presetID="1" presetClass="entr" presetSubtype="0" fill="hold" grpId="3" nodeType="withEffect">
                                  <p:stCondLst>
                                    <p:cond delay="0"/>
                                  </p:stCondLst>
                                  <p:childTnLst>
                                    <p:set>
                                      <p:cBhvr>
                                        <p:cTn id="734" dur="1" fill="hold">
                                          <p:stCondLst>
                                            <p:cond delay="0"/>
                                          </p:stCondLst>
                                        </p:cTn>
                                        <p:tgtEl>
                                          <p:spTgt spid="1012"/>
                                        </p:tgtEl>
                                        <p:attrNameLst>
                                          <p:attrName>style.visibility</p:attrName>
                                        </p:attrNameLst>
                                      </p:cBhvr>
                                      <p:to>
                                        <p:strVal val="visible"/>
                                      </p:to>
                                    </p:set>
                                  </p:childTnLst>
                                </p:cTn>
                              </p:par>
                              <p:par>
                                <p:cTn id="735" presetID="1" presetClass="entr" presetSubtype="0" fill="hold" grpId="2" nodeType="withEffect">
                                  <p:stCondLst>
                                    <p:cond delay="0"/>
                                  </p:stCondLst>
                                  <p:childTnLst>
                                    <p:set>
                                      <p:cBhvr>
                                        <p:cTn id="736" dur="1" fill="hold">
                                          <p:stCondLst>
                                            <p:cond delay="0"/>
                                          </p:stCondLst>
                                        </p:cTn>
                                        <p:tgtEl>
                                          <p:spTgt spid="1013"/>
                                        </p:tgtEl>
                                        <p:attrNameLst>
                                          <p:attrName>style.visibility</p:attrName>
                                        </p:attrNameLst>
                                      </p:cBhvr>
                                      <p:to>
                                        <p:strVal val="visible"/>
                                      </p:to>
                                    </p:set>
                                  </p:childTnLst>
                                </p:cTn>
                              </p:par>
                            </p:childTnLst>
                          </p:cTn>
                        </p:par>
                      </p:childTnLst>
                    </p:cTn>
                  </p:par>
                </p:childTnLst>
              </p:cTn>
              <p:nextCondLst>
                <p:cond evt="onClick" delay="0">
                  <p:tgtEl>
                    <p:spTgt spid="1015"/>
                  </p:tgtEl>
                </p:cond>
              </p:nextCondLst>
            </p:seq>
            <p:seq concurrent="1" nextAc="seek">
              <p:cTn id="737" restart="whenNotActive" fill="hold" evtFilter="cancelBubble" nodeType="interactiveSeq">
                <p:stCondLst>
                  <p:cond evt="onClick" delay="0">
                    <p:tgtEl>
                      <p:spTgt spid="1014"/>
                    </p:tgtEl>
                  </p:cond>
                </p:stCondLst>
                <p:endSync evt="end" delay="0">
                  <p:rtn val="all"/>
                </p:endSync>
                <p:childTnLst>
                  <p:par>
                    <p:cTn id="738" fill="hold">
                      <p:stCondLst>
                        <p:cond delay="0"/>
                      </p:stCondLst>
                      <p:childTnLst>
                        <p:par>
                          <p:cTn id="739" fill="hold">
                            <p:stCondLst>
                              <p:cond delay="0"/>
                            </p:stCondLst>
                            <p:childTnLst>
                              <p:par>
                                <p:cTn id="740" presetID="1" presetClass="exit" presetSubtype="0" fill="hold" grpId="2" nodeType="withEffect">
                                  <p:stCondLst>
                                    <p:cond delay="0"/>
                                  </p:stCondLst>
                                  <p:childTnLst>
                                    <p:set>
                                      <p:cBhvr>
                                        <p:cTn id="741" dur="1" fill="hold">
                                          <p:stCondLst>
                                            <p:cond delay="0"/>
                                          </p:stCondLst>
                                        </p:cTn>
                                        <p:tgtEl>
                                          <p:spTgt spid="1014"/>
                                        </p:tgtEl>
                                        <p:attrNameLst>
                                          <p:attrName>style.visibility</p:attrName>
                                        </p:attrNameLst>
                                      </p:cBhvr>
                                      <p:to>
                                        <p:strVal val="hidden"/>
                                      </p:to>
                                    </p:set>
                                  </p:childTnLst>
                                </p:cTn>
                              </p:par>
                              <p:par>
                                <p:cTn id="742" presetID="1" presetClass="exit" presetSubtype="0" fill="hold" grpId="2" nodeType="withEffect">
                                  <p:stCondLst>
                                    <p:cond delay="0"/>
                                  </p:stCondLst>
                                  <p:childTnLst>
                                    <p:set>
                                      <p:cBhvr>
                                        <p:cTn id="743" dur="1" fill="hold">
                                          <p:stCondLst>
                                            <p:cond delay="0"/>
                                          </p:stCondLst>
                                        </p:cTn>
                                        <p:tgtEl>
                                          <p:spTgt spid="1015"/>
                                        </p:tgtEl>
                                        <p:attrNameLst>
                                          <p:attrName>style.visibility</p:attrName>
                                        </p:attrNameLst>
                                      </p:cBhvr>
                                      <p:to>
                                        <p:strVal val="hidden"/>
                                      </p:to>
                                    </p:set>
                                  </p:childTnLst>
                                </p:cTn>
                              </p:par>
                              <p:par>
                                <p:cTn id="744" presetID="1" presetClass="entr" presetSubtype="0" fill="hold" grpId="3" nodeType="withEffect">
                                  <p:stCondLst>
                                    <p:cond delay="0"/>
                                  </p:stCondLst>
                                  <p:childTnLst>
                                    <p:set>
                                      <p:cBhvr>
                                        <p:cTn id="745" dur="1" fill="hold">
                                          <p:stCondLst>
                                            <p:cond delay="0"/>
                                          </p:stCondLst>
                                        </p:cTn>
                                        <p:tgtEl>
                                          <p:spTgt spid="1017"/>
                                        </p:tgtEl>
                                        <p:attrNameLst>
                                          <p:attrName>style.visibility</p:attrName>
                                        </p:attrNameLst>
                                      </p:cBhvr>
                                      <p:to>
                                        <p:strVal val="visible"/>
                                      </p:to>
                                    </p:set>
                                  </p:childTnLst>
                                </p:cTn>
                              </p:par>
                              <p:par>
                                <p:cTn id="746" presetID="1" presetClass="entr" presetSubtype="0" fill="hold" grpId="3" nodeType="withEffect">
                                  <p:stCondLst>
                                    <p:cond delay="0"/>
                                  </p:stCondLst>
                                  <p:childTnLst>
                                    <p:set>
                                      <p:cBhvr>
                                        <p:cTn id="747" dur="1" fill="hold">
                                          <p:stCondLst>
                                            <p:cond delay="0"/>
                                          </p:stCondLst>
                                        </p:cTn>
                                        <p:tgtEl>
                                          <p:spTgt spid="1016"/>
                                        </p:tgtEl>
                                        <p:attrNameLst>
                                          <p:attrName>style.visibility</p:attrName>
                                        </p:attrNameLst>
                                      </p:cBhvr>
                                      <p:to>
                                        <p:strVal val="visible"/>
                                      </p:to>
                                    </p:set>
                                  </p:childTnLst>
                                </p:cTn>
                              </p:par>
                            </p:childTnLst>
                          </p:cTn>
                        </p:par>
                      </p:childTnLst>
                    </p:cTn>
                  </p:par>
                </p:childTnLst>
              </p:cTn>
              <p:nextCondLst>
                <p:cond evt="onClick" delay="0">
                  <p:tgtEl>
                    <p:spTgt spid="1014"/>
                  </p:tgtEl>
                </p:cond>
              </p:nextCondLst>
            </p:seq>
            <p:seq concurrent="1" nextAc="seek">
              <p:cTn id="748" restart="whenNotActive" fill="hold" evtFilter="cancelBubble" nodeType="interactiveSeq">
                <p:stCondLst>
                  <p:cond evt="onClick" delay="0">
                    <p:tgtEl>
                      <p:spTgt spid="1017"/>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withEffect">
                                  <p:stCondLst>
                                    <p:cond delay="0"/>
                                  </p:stCondLst>
                                  <p:childTnLst>
                                    <p:set>
                                      <p:cBhvr>
                                        <p:cTn id="752" dur="1" fill="hold">
                                          <p:stCondLst>
                                            <p:cond delay="0"/>
                                          </p:stCondLst>
                                        </p:cTn>
                                        <p:tgtEl>
                                          <p:spTgt spid="1017"/>
                                        </p:tgtEl>
                                        <p:attrNameLst>
                                          <p:attrName>style.visibility</p:attrName>
                                        </p:attrNameLst>
                                      </p:cBhvr>
                                      <p:to>
                                        <p:strVal val="hidden"/>
                                      </p:to>
                                    </p:set>
                                  </p:childTnLst>
                                </p:cTn>
                              </p:par>
                              <p:par>
                                <p:cTn id="753" presetID="1" presetClass="exit" presetSubtype="0" fill="hold" grpId="1" nodeType="withEffect">
                                  <p:stCondLst>
                                    <p:cond delay="0"/>
                                  </p:stCondLst>
                                  <p:childTnLst>
                                    <p:set>
                                      <p:cBhvr>
                                        <p:cTn id="754" dur="1" fill="hold">
                                          <p:stCondLst>
                                            <p:cond delay="0"/>
                                          </p:stCondLst>
                                        </p:cTn>
                                        <p:tgtEl>
                                          <p:spTgt spid="1016"/>
                                        </p:tgtEl>
                                        <p:attrNameLst>
                                          <p:attrName>style.visibility</p:attrName>
                                        </p:attrNameLst>
                                      </p:cBhvr>
                                      <p:to>
                                        <p:strVal val="hidden"/>
                                      </p:to>
                                    </p:set>
                                  </p:childTnLst>
                                </p:cTn>
                              </p:par>
                              <p:par>
                                <p:cTn id="755" presetID="1" presetClass="entr" presetSubtype="0" fill="hold" grpId="3" nodeType="withEffect">
                                  <p:stCondLst>
                                    <p:cond delay="0"/>
                                  </p:stCondLst>
                                  <p:childTnLst>
                                    <p:set>
                                      <p:cBhvr>
                                        <p:cTn id="756" dur="1" fill="hold">
                                          <p:stCondLst>
                                            <p:cond delay="0"/>
                                          </p:stCondLst>
                                        </p:cTn>
                                        <p:tgtEl>
                                          <p:spTgt spid="1015"/>
                                        </p:tgtEl>
                                        <p:attrNameLst>
                                          <p:attrName>style.visibility</p:attrName>
                                        </p:attrNameLst>
                                      </p:cBhvr>
                                      <p:to>
                                        <p:strVal val="visible"/>
                                      </p:to>
                                    </p:set>
                                  </p:childTnLst>
                                </p:cTn>
                              </p:par>
                              <p:par>
                                <p:cTn id="757" presetID="1" presetClass="entr" presetSubtype="0" fill="hold" grpId="3" nodeType="withEffect">
                                  <p:stCondLst>
                                    <p:cond delay="0"/>
                                  </p:stCondLst>
                                  <p:childTnLst>
                                    <p:set>
                                      <p:cBhvr>
                                        <p:cTn id="758" dur="1" fill="hold">
                                          <p:stCondLst>
                                            <p:cond delay="0"/>
                                          </p:stCondLst>
                                        </p:cTn>
                                        <p:tgtEl>
                                          <p:spTgt spid="1014"/>
                                        </p:tgtEl>
                                        <p:attrNameLst>
                                          <p:attrName>style.visibility</p:attrName>
                                        </p:attrNameLst>
                                      </p:cBhvr>
                                      <p:to>
                                        <p:strVal val="visible"/>
                                      </p:to>
                                    </p:set>
                                  </p:childTnLst>
                                </p:cTn>
                              </p:par>
                            </p:childTnLst>
                          </p:cTn>
                        </p:par>
                      </p:childTnLst>
                    </p:cTn>
                  </p:par>
                </p:childTnLst>
              </p:cTn>
              <p:nextCondLst>
                <p:cond evt="onClick" delay="0">
                  <p:tgtEl>
                    <p:spTgt spid="1017"/>
                  </p:tgtEl>
                </p:cond>
              </p:nextCondLst>
            </p:seq>
            <p:seq concurrent="1" nextAc="seek">
              <p:cTn id="759" restart="whenNotActive" fill="hold" evtFilter="cancelBubble" nodeType="interactiveSeq">
                <p:stCondLst>
                  <p:cond evt="onClick" delay="0">
                    <p:tgtEl>
                      <p:spTgt spid="1016"/>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2" nodeType="withEffect">
                                  <p:stCondLst>
                                    <p:cond delay="0"/>
                                  </p:stCondLst>
                                  <p:childTnLst>
                                    <p:set>
                                      <p:cBhvr>
                                        <p:cTn id="763" dur="1" fill="hold">
                                          <p:stCondLst>
                                            <p:cond delay="0"/>
                                          </p:stCondLst>
                                        </p:cTn>
                                        <p:tgtEl>
                                          <p:spTgt spid="1016"/>
                                        </p:tgtEl>
                                        <p:attrNameLst>
                                          <p:attrName>style.visibility</p:attrName>
                                        </p:attrNameLst>
                                      </p:cBhvr>
                                      <p:to>
                                        <p:strVal val="hidden"/>
                                      </p:to>
                                    </p:set>
                                  </p:childTnLst>
                                </p:cTn>
                              </p:par>
                              <p:par>
                                <p:cTn id="764" presetID="1" presetClass="exit" presetSubtype="0" fill="hold" grpId="2" nodeType="withEffect">
                                  <p:stCondLst>
                                    <p:cond delay="0"/>
                                  </p:stCondLst>
                                  <p:childTnLst>
                                    <p:set>
                                      <p:cBhvr>
                                        <p:cTn id="765" dur="1" fill="hold">
                                          <p:stCondLst>
                                            <p:cond delay="0"/>
                                          </p:stCondLst>
                                        </p:cTn>
                                        <p:tgtEl>
                                          <p:spTgt spid="1017"/>
                                        </p:tgtEl>
                                        <p:attrNameLst>
                                          <p:attrName>style.visibility</p:attrName>
                                        </p:attrNameLst>
                                      </p:cBhvr>
                                      <p:to>
                                        <p:strVal val="hidden"/>
                                      </p:to>
                                    </p:set>
                                  </p:childTnLst>
                                </p:cTn>
                              </p:par>
                              <p:par>
                                <p:cTn id="766" presetID="1" presetClass="entr" presetSubtype="0" fill="hold" grpId="3" nodeType="withEffect">
                                  <p:stCondLst>
                                    <p:cond delay="0"/>
                                  </p:stCondLst>
                                  <p:childTnLst>
                                    <p:set>
                                      <p:cBhvr>
                                        <p:cTn id="767" dur="1" fill="hold">
                                          <p:stCondLst>
                                            <p:cond delay="0"/>
                                          </p:stCondLst>
                                        </p:cTn>
                                        <p:tgtEl>
                                          <p:spTgt spid="1019"/>
                                        </p:tgtEl>
                                        <p:attrNameLst>
                                          <p:attrName>style.visibility</p:attrName>
                                        </p:attrNameLst>
                                      </p:cBhvr>
                                      <p:to>
                                        <p:strVal val="visible"/>
                                      </p:to>
                                    </p:set>
                                  </p:childTnLst>
                                </p:cTn>
                              </p:par>
                              <p:par>
                                <p:cTn id="768" presetID="1" presetClass="entr" presetSubtype="0" fill="hold" grpId="3" nodeType="withEffect">
                                  <p:stCondLst>
                                    <p:cond delay="0"/>
                                  </p:stCondLst>
                                  <p:childTnLst>
                                    <p:set>
                                      <p:cBhvr>
                                        <p:cTn id="769" dur="1" fill="hold">
                                          <p:stCondLst>
                                            <p:cond delay="0"/>
                                          </p:stCondLst>
                                        </p:cTn>
                                        <p:tgtEl>
                                          <p:spTgt spid="1018"/>
                                        </p:tgtEl>
                                        <p:attrNameLst>
                                          <p:attrName>style.visibility</p:attrName>
                                        </p:attrNameLst>
                                      </p:cBhvr>
                                      <p:to>
                                        <p:strVal val="visible"/>
                                      </p:to>
                                    </p:set>
                                  </p:childTnLst>
                                </p:cTn>
                              </p:par>
                            </p:childTnLst>
                          </p:cTn>
                        </p:par>
                      </p:childTnLst>
                    </p:cTn>
                  </p:par>
                </p:childTnLst>
              </p:cTn>
              <p:nextCondLst>
                <p:cond evt="onClick" delay="0">
                  <p:tgtEl>
                    <p:spTgt spid="1016"/>
                  </p:tgtEl>
                </p:cond>
              </p:nextCondLst>
            </p:seq>
            <p:seq concurrent="1" nextAc="seek">
              <p:cTn id="770" restart="whenNotActive" fill="hold" evtFilter="cancelBubble" nodeType="interactiveSeq">
                <p:stCondLst>
                  <p:cond evt="onClick" delay="0">
                    <p:tgtEl>
                      <p:spTgt spid="1019"/>
                    </p:tgtEl>
                  </p:cond>
                </p:stCondLst>
                <p:endSync evt="end" delay="0">
                  <p:rtn val="all"/>
                </p:endSync>
                <p:childTnLst>
                  <p:par>
                    <p:cTn id="771" fill="hold">
                      <p:stCondLst>
                        <p:cond delay="0"/>
                      </p:stCondLst>
                      <p:childTnLst>
                        <p:par>
                          <p:cTn id="772" fill="hold">
                            <p:stCondLst>
                              <p:cond delay="0"/>
                            </p:stCondLst>
                            <p:childTnLst>
                              <p:par>
                                <p:cTn id="773" presetID="1" presetClass="exit" presetSubtype="0" fill="hold" grpId="1" nodeType="withEffect">
                                  <p:stCondLst>
                                    <p:cond delay="0"/>
                                  </p:stCondLst>
                                  <p:childTnLst>
                                    <p:set>
                                      <p:cBhvr>
                                        <p:cTn id="774" dur="1" fill="hold">
                                          <p:stCondLst>
                                            <p:cond delay="0"/>
                                          </p:stCondLst>
                                        </p:cTn>
                                        <p:tgtEl>
                                          <p:spTgt spid="1019"/>
                                        </p:tgtEl>
                                        <p:attrNameLst>
                                          <p:attrName>style.visibility</p:attrName>
                                        </p:attrNameLst>
                                      </p:cBhvr>
                                      <p:to>
                                        <p:strVal val="hidden"/>
                                      </p:to>
                                    </p:set>
                                  </p:childTnLst>
                                </p:cTn>
                              </p:par>
                              <p:par>
                                <p:cTn id="775" presetID="1" presetClass="exit" presetSubtype="0" fill="hold" grpId="1" nodeType="withEffect">
                                  <p:stCondLst>
                                    <p:cond delay="0"/>
                                  </p:stCondLst>
                                  <p:childTnLst>
                                    <p:set>
                                      <p:cBhvr>
                                        <p:cTn id="776" dur="1" fill="hold">
                                          <p:stCondLst>
                                            <p:cond delay="0"/>
                                          </p:stCondLst>
                                        </p:cTn>
                                        <p:tgtEl>
                                          <p:spTgt spid="1018"/>
                                        </p:tgtEl>
                                        <p:attrNameLst>
                                          <p:attrName>style.visibility</p:attrName>
                                        </p:attrNameLst>
                                      </p:cBhvr>
                                      <p:to>
                                        <p:strVal val="hidden"/>
                                      </p:to>
                                    </p:set>
                                  </p:childTnLst>
                                </p:cTn>
                              </p:par>
                              <p:par>
                                <p:cTn id="777" presetID="1" presetClass="entr" presetSubtype="0" fill="hold" grpId="0" nodeType="withEffect">
                                  <p:stCondLst>
                                    <p:cond delay="0"/>
                                  </p:stCondLst>
                                  <p:childTnLst>
                                    <p:set>
                                      <p:cBhvr>
                                        <p:cTn id="778" dur="1" fill="hold">
                                          <p:stCondLst>
                                            <p:cond delay="0"/>
                                          </p:stCondLst>
                                        </p:cTn>
                                        <p:tgtEl>
                                          <p:spTgt spid="1017"/>
                                        </p:tgtEl>
                                        <p:attrNameLst>
                                          <p:attrName>style.visibility</p:attrName>
                                        </p:attrNameLst>
                                      </p:cBhvr>
                                      <p:to>
                                        <p:strVal val="visible"/>
                                      </p:to>
                                    </p:set>
                                  </p:childTnLst>
                                </p:cTn>
                              </p:par>
                              <p:par>
                                <p:cTn id="779" presetID="1" presetClass="entr" presetSubtype="0" fill="hold" grpId="0" nodeType="withEffect">
                                  <p:stCondLst>
                                    <p:cond delay="0"/>
                                  </p:stCondLst>
                                  <p:childTnLst>
                                    <p:set>
                                      <p:cBhvr>
                                        <p:cTn id="780" dur="1" fill="hold">
                                          <p:stCondLst>
                                            <p:cond delay="0"/>
                                          </p:stCondLst>
                                        </p:cTn>
                                        <p:tgtEl>
                                          <p:spTgt spid="1016"/>
                                        </p:tgtEl>
                                        <p:attrNameLst>
                                          <p:attrName>style.visibility</p:attrName>
                                        </p:attrNameLst>
                                      </p:cBhvr>
                                      <p:to>
                                        <p:strVal val="visible"/>
                                      </p:to>
                                    </p:set>
                                  </p:childTnLst>
                                </p:cTn>
                              </p:par>
                            </p:childTnLst>
                          </p:cTn>
                        </p:par>
                      </p:childTnLst>
                    </p:cTn>
                  </p:par>
                </p:childTnLst>
              </p:cTn>
              <p:nextCondLst>
                <p:cond evt="onClick" delay="0">
                  <p:tgtEl>
                    <p:spTgt spid="1019"/>
                  </p:tgtEl>
                </p:cond>
              </p:nextCondLst>
            </p:seq>
            <p:seq concurrent="1" nextAc="seek">
              <p:cTn id="781" restart="whenNotActive" fill="hold" evtFilter="cancelBubble" nodeType="interactiveSeq">
                <p:stCondLst>
                  <p:cond evt="onClick" delay="0">
                    <p:tgtEl>
                      <p:spTgt spid="1018"/>
                    </p:tgtEl>
                  </p:cond>
                </p:stCondLst>
                <p:endSync evt="end" delay="0">
                  <p:rtn val="all"/>
                </p:endSync>
                <p:childTnLst>
                  <p:par>
                    <p:cTn id="782" fill="hold">
                      <p:stCondLst>
                        <p:cond delay="0"/>
                      </p:stCondLst>
                      <p:childTnLst>
                        <p:par>
                          <p:cTn id="783" fill="hold">
                            <p:stCondLst>
                              <p:cond delay="0"/>
                            </p:stCondLst>
                            <p:childTnLst>
                              <p:par>
                                <p:cTn id="784" presetID="1" presetClass="exit" presetSubtype="0" fill="hold" grpId="2" nodeType="withEffect">
                                  <p:stCondLst>
                                    <p:cond delay="0"/>
                                  </p:stCondLst>
                                  <p:childTnLst>
                                    <p:set>
                                      <p:cBhvr>
                                        <p:cTn id="785" dur="1" fill="hold">
                                          <p:stCondLst>
                                            <p:cond delay="0"/>
                                          </p:stCondLst>
                                        </p:cTn>
                                        <p:tgtEl>
                                          <p:spTgt spid="1018"/>
                                        </p:tgtEl>
                                        <p:attrNameLst>
                                          <p:attrName>style.visibility</p:attrName>
                                        </p:attrNameLst>
                                      </p:cBhvr>
                                      <p:to>
                                        <p:strVal val="hidden"/>
                                      </p:to>
                                    </p:set>
                                  </p:childTnLst>
                                </p:cTn>
                              </p:par>
                              <p:par>
                                <p:cTn id="786" presetID="1" presetClass="exit" presetSubtype="0" fill="hold" grpId="2" nodeType="withEffect">
                                  <p:stCondLst>
                                    <p:cond delay="0"/>
                                  </p:stCondLst>
                                  <p:childTnLst>
                                    <p:set>
                                      <p:cBhvr>
                                        <p:cTn id="787" dur="1" fill="hold">
                                          <p:stCondLst>
                                            <p:cond delay="0"/>
                                          </p:stCondLst>
                                        </p:cTn>
                                        <p:tgtEl>
                                          <p:spTgt spid="1019"/>
                                        </p:tgtEl>
                                        <p:attrNameLst>
                                          <p:attrName>style.visibility</p:attrName>
                                        </p:attrNameLst>
                                      </p:cBhvr>
                                      <p:to>
                                        <p:strVal val="hidden"/>
                                      </p:to>
                                    </p:set>
                                  </p:childTnLst>
                                </p:cTn>
                              </p:par>
                              <p:par>
                                <p:cTn id="788" presetID="1" presetClass="entr" presetSubtype="0" fill="hold" grpId="0" nodeType="withEffect">
                                  <p:stCondLst>
                                    <p:cond delay="0"/>
                                  </p:stCondLst>
                                  <p:childTnLst>
                                    <p:set>
                                      <p:cBhvr>
                                        <p:cTn id="789" dur="1" fill="hold">
                                          <p:stCondLst>
                                            <p:cond delay="0"/>
                                          </p:stCondLst>
                                        </p:cTn>
                                        <p:tgtEl>
                                          <p:spTgt spid="1021"/>
                                        </p:tgtEl>
                                        <p:attrNameLst>
                                          <p:attrName>style.visibility</p:attrName>
                                        </p:attrNameLst>
                                      </p:cBhvr>
                                      <p:to>
                                        <p:strVal val="visible"/>
                                      </p:to>
                                    </p:set>
                                  </p:childTnLst>
                                </p:cTn>
                              </p:par>
                              <p:par>
                                <p:cTn id="790" presetID="1" presetClass="entr" presetSubtype="0" fill="hold" grpId="0" nodeType="withEffect">
                                  <p:stCondLst>
                                    <p:cond delay="0"/>
                                  </p:stCondLst>
                                  <p:childTnLst>
                                    <p:set>
                                      <p:cBhvr>
                                        <p:cTn id="791" dur="1" fill="hold">
                                          <p:stCondLst>
                                            <p:cond delay="0"/>
                                          </p:stCondLst>
                                        </p:cTn>
                                        <p:tgtEl>
                                          <p:spTgt spid="1020"/>
                                        </p:tgtEl>
                                        <p:attrNameLst>
                                          <p:attrName>style.visibility</p:attrName>
                                        </p:attrNameLst>
                                      </p:cBhvr>
                                      <p:to>
                                        <p:strVal val="visible"/>
                                      </p:to>
                                    </p:set>
                                  </p:childTnLst>
                                </p:cTn>
                              </p:par>
                            </p:childTnLst>
                          </p:cTn>
                        </p:par>
                      </p:childTnLst>
                    </p:cTn>
                  </p:par>
                </p:childTnLst>
              </p:cTn>
              <p:nextCondLst>
                <p:cond evt="onClick" delay="0">
                  <p:tgtEl>
                    <p:spTgt spid="1018"/>
                  </p:tgtEl>
                </p:cond>
              </p:nextCondLst>
            </p:seq>
            <p:seq concurrent="1" nextAc="seek">
              <p:cTn id="792" restart="whenNotActive" fill="hold" evtFilter="cancelBubble" nodeType="interactiveSeq">
                <p:stCondLst>
                  <p:cond evt="onClick" delay="0">
                    <p:tgtEl>
                      <p:spTgt spid="1021"/>
                    </p:tgtEl>
                  </p:cond>
                </p:stCondLst>
                <p:endSync evt="end" delay="0">
                  <p:rtn val="all"/>
                </p:endSync>
                <p:childTnLst>
                  <p:par>
                    <p:cTn id="793" fill="hold">
                      <p:stCondLst>
                        <p:cond delay="0"/>
                      </p:stCondLst>
                      <p:childTnLst>
                        <p:par>
                          <p:cTn id="794" fill="hold">
                            <p:stCondLst>
                              <p:cond delay="0"/>
                            </p:stCondLst>
                            <p:childTnLst>
                              <p:par>
                                <p:cTn id="795" presetID="1" presetClass="exit" presetSubtype="0" fill="hold" grpId="1" nodeType="withEffect">
                                  <p:stCondLst>
                                    <p:cond delay="0"/>
                                  </p:stCondLst>
                                  <p:childTnLst>
                                    <p:set>
                                      <p:cBhvr>
                                        <p:cTn id="796" dur="1" fill="hold">
                                          <p:stCondLst>
                                            <p:cond delay="0"/>
                                          </p:stCondLst>
                                        </p:cTn>
                                        <p:tgtEl>
                                          <p:spTgt spid="1021"/>
                                        </p:tgtEl>
                                        <p:attrNameLst>
                                          <p:attrName>style.visibility</p:attrName>
                                        </p:attrNameLst>
                                      </p:cBhvr>
                                      <p:to>
                                        <p:strVal val="hidden"/>
                                      </p:to>
                                    </p:set>
                                  </p:childTnLst>
                                </p:cTn>
                              </p:par>
                              <p:par>
                                <p:cTn id="797" presetID="1" presetClass="exit" presetSubtype="0" fill="hold" grpId="1" nodeType="withEffect">
                                  <p:stCondLst>
                                    <p:cond delay="0"/>
                                  </p:stCondLst>
                                  <p:childTnLst>
                                    <p:set>
                                      <p:cBhvr>
                                        <p:cTn id="798" dur="1" fill="hold">
                                          <p:stCondLst>
                                            <p:cond delay="0"/>
                                          </p:stCondLst>
                                        </p:cTn>
                                        <p:tgtEl>
                                          <p:spTgt spid="1020"/>
                                        </p:tgtEl>
                                        <p:attrNameLst>
                                          <p:attrName>style.visibility</p:attrName>
                                        </p:attrNameLst>
                                      </p:cBhvr>
                                      <p:to>
                                        <p:strVal val="hidden"/>
                                      </p:to>
                                    </p:set>
                                  </p:childTnLst>
                                </p:cTn>
                              </p:par>
                              <p:par>
                                <p:cTn id="799" presetID="1" presetClass="entr" presetSubtype="0" fill="hold" grpId="0" nodeType="withEffect">
                                  <p:stCondLst>
                                    <p:cond delay="0"/>
                                  </p:stCondLst>
                                  <p:childTnLst>
                                    <p:set>
                                      <p:cBhvr>
                                        <p:cTn id="800" dur="1" fill="hold">
                                          <p:stCondLst>
                                            <p:cond delay="0"/>
                                          </p:stCondLst>
                                        </p:cTn>
                                        <p:tgtEl>
                                          <p:spTgt spid="1019"/>
                                        </p:tgtEl>
                                        <p:attrNameLst>
                                          <p:attrName>style.visibility</p:attrName>
                                        </p:attrNameLst>
                                      </p:cBhvr>
                                      <p:to>
                                        <p:strVal val="visible"/>
                                      </p:to>
                                    </p:set>
                                  </p:childTnLst>
                                </p:cTn>
                              </p:par>
                              <p:par>
                                <p:cTn id="801" presetID="1" presetClass="entr" presetSubtype="0" fill="hold" grpId="0" nodeType="withEffect">
                                  <p:stCondLst>
                                    <p:cond delay="0"/>
                                  </p:stCondLst>
                                  <p:childTnLst>
                                    <p:set>
                                      <p:cBhvr>
                                        <p:cTn id="802" dur="1" fill="hold">
                                          <p:stCondLst>
                                            <p:cond delay="0"/>
                                          </p:stCondLst>
                                        </p:cTn>
                                        <p:tgtEl>
                                          <p:spTgt spid="1018"/>
                                        </p:tgtEl>
                                        <p:attrNameLst>
                                          <p:attrName>style.visibility</p:attrName>
                                        </p:attrNameLst>
                                      </p:cBhvr>
                                      <p:to>
                                        <p:strVal val="visible"/>
                                      </p:to>
                                    </p:set>
                                  </p:childTnLst>
                                </p:cTn>
                              </p:par>
                            </p:childTnLst>
                          </p:cTn>
                        </p:par>
                      </p:childTnLst>
                    </p:cTn>
                  </p:par>
                </p:childTnLst>
              </p:cTn>
              <p:nextCondLst>
                <p:cond evt="onClick" delay="0">
                  <p:tgtEl>
                    <p:spTgt spid="1021"/>
                  </p:tgtEl>
                </p:cond>
              </p:nextCondLst>
            </p:seq>
            <p:seq concurrent="1" nextAc="seek">
              <p:cTn id="803" restart="whenNotActive" fill="hold" evtFilter="cancelBubble" nodeType="interactiveSeq">
                <p:stCondLst>
                  <p:cond evt="onClick" delay="0">
                    <p:tgtEl>
                      <p:spTgt spid="1020"/>
                    </p:tgtEl>
                  </p:cond>
                </p:stCondLst>
                <p:endSync evt="end" delay="0">
                  <p:rtn val="all"/>
                </p:endSync>
                <p:childTnLst>
                  <p:par>
                    <p:cTn id="804" fill="hold">
                      <p:stCondLst>
                        <p:cond delay="0"/>
                      </p:stCondLst>
                      <p:childTnLst>
                        <p:par>
                          <p:cTn id="805" fill="hold">
                            <p:stCondLst>
                              <p:cond delay="0"/>
                            </p:stCondLst>
                            <p:childTnLst>
                              <p:par>
                                <p:cTn id="806" presetID="1" presetClass="exit" presetSubtype="0" fill="hold" grpId="2" nodeType="withEffect">
                                  <p:stCondLst>
                                    <p:cond delay="0"/>
                                  </p:stCondLst>
                                  <p:childTnLst>
                                    <p:set>
                                      <p:cBhvr>
                                        <p:cTn id="807" dur="1" fill="hold">
                                          <p:stCondLst>
                                            <p:cond delay="0"/>
                                          </p:stCondLst>
                                        </p:cTn>
                                        <p:tgtEl>
                                          <p:spTgt spid="1020"/>
                                        </p:tgtEl>
                                        <p:attrNameLst>
                                          <p:attrName>style.visibility</p:attrName>
                                        </p:attrNameLst>
                                      </p:cBhvr>
                                      <p:to>
                                        <p:strVal val="hidden"/>
                                      </p:to>
                                    </p:set>
                                  </p:childTnLst>
                                </p:cTn>
                              </p:par>
                              <p:par>
                                <p:cTn id="808" presetID="1" presetClass="exit" presetSubtype="0" fill="hold" grpId="2" nodeType="withEffect">
                                  <p:stCondLst>
                                    <p:cond delay="0"/>
                                  </p:stCondLst>
                                  <p:childTnLst>
                                    <p:set>
                                      <p:cBhvr>
                                        <p:cTn id="809" dur="1" fill="hold">
                                          <p:stCondLst>
                                            <p:cond delay="0"/>
                                          </p:stCondLst>
                                        </p:cTn>
                                        <p:tgtEl>
                                          <p:spTgt spid="1021"/>
                                        </p:tgtEl>
                                        <p:attrNameLst>
                                          <p:attrName>style.visibility</p:attrName>
                                        </p:attrNameLst>
                                      </p:cBhvr>
                                      <p:to>
                                        <p:strVal val="hidden"/>
                                      </p:to>
                                    </p:set>
                                  </p:childTnLst>
                                </p:cTn>
                              </p:par>
                              <p:par>
                                <p:cTn id="810" presetID="1" presetClass="entr" presetSubtype="0" fill="hold" grpId="3" nodeType="withEffect">
                                  <p:stCondLst>
                                    <p:cond delay="0"/>
                                  </p:stCondLst>
                                  <p:childTnLst>
                                    <p:set>
                                      <p:cBhvr>
                                        <p:cTn id="811" dur="1" fill="hold">
                                          <p:stCondLst>
                                            <p:cond delay="0"/>
                                          </p:stCondLst>
                                        </p:cTn>
                                        <p:tgtEl>
                                          <p:spTgt spid="1023"/>
                                        </p:tgtEl>
                                        <p:attrNameLst>
                                          <p:attrName>style.visibility</p:attrName>
                                        </p:attrNameLst>
                                      </p:cBhvr>
                                      <p:to>
                                        <p:strVal val="visible"/>
                                      </p:to>
                                    </p:set>
                                  </p:childTnLst>
                                </p:cTn>
                              </p:par>
                              <p:par>
                                <p:cTn id="812" presetID="1" presetClass="entr" presetSubtype="0" fill="hold" grpId="3" nodeType="withEffect">
                                  <p:stCondLst>
                                    <p:cond delay="0"/>
                                  </p:stCondLst>
                                  <p:childTnLst>
                                    <p:set>
                                      <p:cBhvr>
                                        <p:cTn id="813" dur="1" fill="hold">
                                          <p:stCondLst>
                                            <p:cond delay="0"/>
                                          </p:stCondLst>
                                        </p:cTn>
                                        <p:tgtEl>
                                          <p:spTgt spid="1022"/>
                                        </p:tgtEl>
                                        <p:attrNameLst>
                                          <p:attrName>style.visibility</p:attrName>
                                        </p:attrNameLst>
                                      </p:cBhvr>
                                      <p:to>
                                        <p:strVal val="visible"/>
                                      </p:to>
                                    </p:set>
                                  </p:childTnLst>
                                </p:cTn>
                              </p:par>
                            </p:childTnLst>
                          </p:cTn>
                        </p:par>
                      </p:childTnLst>
                    </p:cTn>
                  </p:par>
                </p:childTnLst>
              </p:cTn>
              <p:nextCondLst>
                <p:cond evt="onClick" delay="0">
                  <p:tgtEl>
                    <p:spTgt spid="1020"/>
                  </p:tgtEl>
                </p:cond>
              </p:nextCondLst>
            </p:seq>
            <p:seq concurrent="1" nextAc="seek">
              <p:cTn id="814" restart="whenNotActive" fill="hold" evtFilter="cancelBubble" nodeType="interactiveSeq">
                <p:stCondLst>
                  <p:cond evt="onClick" delay="0">
                    <p:tgtEl>
                      <p:spTgt spid="1023"/>
                    </p:tgtEl>
                  </p:cond>
                </p:stCondLst>
                <p:endSync evt="end" delay="0">
                  <p:rtn val="all"/>
                </p:endSync>
                <p:childTnLst>
                  <p:par>
                    <p:cTn id="815" fill="hold">
                      <p:stCondLst>
                        <p:cond delay="0"/>
                      </p:stCondLst>
                      <p:childTnLst>
                        <p:par>
                          <p:cTn id="816" fill="hold">
                            <p:stCondLst>
                              <p:cond delay="0"/>
                            </p:stCondLst>
                            <p:childTnLst>
                              <p:par>
                                <p:cTn id="817" presetID="1" presetClass="exit" presetSubtype="0" fill="hold" grpId="1" nodeType="withEffect">
                                  <p:stCondLst>
                                    <p:cond delay="0"/>
                                  </p:stCondLst>
                                  <p:childTnLst>
                                    <p:set>
                                      <p:cBhvr>
                                        <p:cTn id="818" dur="1" fill="hold">
                                          <p:stCondLst>
                                            <p:cond delay="0"/>
                                          </p:stCondLst>
                                        </p:cTn>
                                        <p:tgtEl>
                                          <p:spTgt spid="1023"/>
                                        </p:tgtEl>
                                        <p:attrNameLst>
                                          <p:attrName>style.visibility</p:attrName>
                                        </p:attrNameLst>
                                      </p:cBhvr>
                                      <p:to>
                                        <p:strVal val="hidden"/>
                                      </p:to>
                                    </p:set>
                                  </p:childTnLst>
                                </p:cTn>
                              </p:par>
                              <p:par>
                                <p:cTn id="819" presetID="1" presetClass="exit" presetSubtype="0" fill="hold" grpId="1" nodeType="withEffect">
                                  <p:stCondLst>
                                    <p:cond delay="0"/>
                                  </p:stCondLst>
                                  <p:childTnLst>
                                    <p:set>
                                      <p:cBhvr>
                                        <p:cTn id="820" dur="1" fill="hold">
                                          <p:stCondLst>
                                            <p:cond delay="0"/>
                                          </p:stCondLst>
                                        </p:cTn>
                                        <p:tgtEl>
                                          <p:spTgt spid="1022"/>
                                        </p:tgtEl>
                                        <p:attrNameLst>
                                          <p:attrName>style.visibility</p:attrName>
                                        </p:attrNameLst>
                                      </p:cBhvr>
                                      <p:to>
                                        <p:strVal val="hidden"/>
                                      </p:to>
                                    </p:set>
                                  </p:childTnLst>
                                </p:cTn>
                              </p:par>
                              <p:par>
                                <p:cTn id="821" presetID="1" presetClass="entr" presetSubtype="0" fill="hold" grpId="3" nodeType="withEffect">
                                  <p:stCondLst>
                                    <p:cond delay="0"/>
                                  </p:stCondLst>
                                  <p:childTnLst>
                                    <p:set>
                                      <p:cBhvr>
                                        <p:cTn id="822" dur="1" fill="hold">
                                          <p:stCondLst>
                                            <p:cond delay="0"/>
                                          </p:stCondLst>
                                        </p:cTn>
                                        <p:tgtEl>
                                          <p:spTgt spid="1021"/>
                                        </p:tgtEl>
                                        <p:attrNameLst>
                                          <p:attrName>style.visibility</p:attrName>
                                        </p:attrNameLst>
                                      </p:cBhvr>
                                      <p:to>
                                        <p:strVal val="visible"/>
                                      </p:to>
                                    </p:set>
                                  </p:childTnLst>
                                </p:cTn>
                              </p:par>
                              <p:par>
                                <p:cTn id="823" presetID="1" presetClass="entr" presetSubtype="0" fill="hold" grpId="3" nodeType="withEffect">
                                  <p:stCondLst>
                                    <p:cond delay="0"/>
                                  </p:stCondLst>
                                  <p:childTnLst>
                                    <p:set>
                                      <p:cBhvr>
                                        <p:cTn id="824" dur="1" fill="hold">
                                          <p:stCondLst>
                                            <p:cond delay="0"/>
                                          </p:stCondLst>
                                        </p:cTn>
                                        <p:tgtEl>
                                          <p:spTgt spid="1020"/>
                                        </p:tgtEl>
                                        <p:attrNameLst>
                                          <p:attrName>style.visibility</p:attrName>
                                        </p:attrNameLst>
                                      </p:cBhvr>
                                      <p:to>
                                        <p:strVal val="visible"/>
                                      </p:to>
                                    </p:set>
                                  </p:childTnLst>
                                </p:cTn>
                              </p:par>
                            </p:childTnLst>
                          </p:cTn>
                        </p:par>
                      </p:childTnLst>
                    </p:cTn>
                  </p:par>
                </p:childTnLst>
              </p:cTn>
              <p:nextCondLst>
                <p:cond evt="onClick" delay="0">
                  <p:tgtEl>
                    <p:spTgt spid="1023"/>
                  </p:tgtEl>
                </p:cond>
              </p:nextCondLst>
            </p:seq>
            <p:seq concurrent="1" nextAc="seek">
              <p:cTn id="825" restart="whenNotActive" fill="hold" evtFilter="cancelBubble" nodeType="interactiveSeq">
                <p:stCondLst>
                  <p:cond evt="onClick" delay="0">
                    <p:tgtEl>
                      <p:spTgt spid="1022"/>
                    </p:tgtEl>
                  </p:cond>
                </p:stCondLst>
                <p:endSync evt="end" delay="0">
                  <p:rtn val="all"/>
                </p:endSync>
                <p:childTnLst>
                  <p:par>
                    <p:cTn id="826" fill="hold">
                      <p:stCondLst>
                        <p:cond delay="0"/>
                      </p:stCondLst>
                      <p:childTnLst>
                        <p:par>
                          <p:cTn id="827" fill="hold">
                            <p:stCondLst>
                              <p:cond delay="0"/>
                            </p:stCondLst>
                            <p:childTnLst>
                              <p:par>
                                <p:cTn id="828" presetID="1" presetClass="exit" presetSubtype="0" fill="hold" grpId="2" nodeType="withEffect">
                                  <p:stCondLst>
                                    <p:cond delay="0"/>
                                  </p:stCondLst>
                                  <p:childTnLst>
                                    <p:set>
                                      <p:cBhvr>
                                        <p:cTn id="829" dur="1" fill="hold">
                                          <p:stCondLst>
                                            <p:cond delay="0"/>
                                          </p:stCondLst>
                                        </p:cTn>
                                        <p:tgtEl>
                                          <p:spTgt spid="1022"/>
                                        </p:tgtEl>
                                        <p:attrNameLst>
                                          <p:attrName>style.visibility</p:attrName>
                                        </p:attrNameLst>
                                      </p:cBhvr>
                                      <p:to>
                                        <p:strVal val="hidden"/>
                                      </p:to>
                                    </p:set>
                                  </p:childTnLst>
                                </p:cTn>
                              </p:par>
                              <p:par>
                                <p:cTn id="830" presetID="1" presetClass="exit" presetSubtype="0" fill="hold" grpId="2" nodeType="withEffect">
                                  <p:stCondLst>
                                    <p:cond delay="0"/>
                                  </p:stCondLst>
                                  <p:childTnLst>
                                    <p:set>
                                      <p:cBhvr>
                                        <p:cTn id="831" dur="1" fill="hold">
                                          <p:stCondLst>
                                            <p:cond delay="0"/>
                                          </p:stCondLst>
                                        </p:cTn>
                                        <p:tgtEl>
                                          <p:spTgt spid="1023"/>
                                        </p:tgtEl>
                                        <p:attrNameLst>
                                          <p:attrName>style.visibility</p:attrName>
                                        </p:attrNameLst>
                                      </p:cBhvr>
                                      <p:to>
                                        <p:strVal val="hidden"/>
                                      </p:to>
                                    </p:set>
                                  </p:childTnLst>
                                </p:cTn>
                              </p:par>
                              <p:par>
                                <p:cTn id="832" presetID="1" presetClass="entr" presetSubtype="0" fill="hold" grpId="0" nodeType="withEffect">
                                  <p:stCondLst>
                                    <p:cond delay="0"/>
                                  </p:stCondLst>
                                  <p:childTnLst>
                                    <p:set>
                                      <p:cBhvr>
                                        <p:cTn id="833" dur="1" fill="hold">
                                          <p:stCondLst>
                                            <p:cond delay="0"/>
                                          </p:stCondLst>
                                        </p:cTn>
                                        <p:tgtEl>
                                          <p:spTgt spid="1025"/>
                                        </p:tgtEl>
                                        <p:attrNameLst>
                                          <p:attrName>style.visibility</p:attrName>
                                        </p:attrNameLst>
                                      </p:cBhvr>
                                      <p:to>
                                        <p:strVal val="visible"/>
                                      </p:to>
                                    </p:set>
                                  </p:childTnLst>
                                </p:cTn>
                              </p:par>
                              <p:par>
                                <p:cTn id="834" presetID="1" presetClass="entr" presetSubtype="0" fill="hold" grpId="0" nodeType="withEffect">
                                  <p:stCondLst>
                                    <p:cond delay="0"/>
                                  </p:stCondLst>
                                  <p:childTnLst>
                                    <p:set>
                                      <p:cBhvr>
                                        <p:cTn id="835"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1022"/>
                  </p:tgtEl>
                </p:cond>
              </p:nextCondLst>
            </p:seq>
            <p:seq concurrent="1" nextAc="seek">
              <p:cTn id="836" restart="whenNotActive" fill="hold" evtFilter="cancelBubble" nodeType="interactiveSeq">
                <p:stCondLst>
                  <p:cond evt="onClick" delay="0">
                    <p:tgtEl>
                      <p:spTgt spid="1025"/>
                    </p:tgtEl>
                  </p:cond>
                </p:stCondLst>
                <p:endSync evt="end" delay="0">
                  <p:rtn val="all"/>
                </p:endSync>
                <p:childTnLst>
                  <p:par>
                    <p:cTn id="837" fill="hold">
                      <p:stCondLst>
                        <p:cond delay="0"/>
                      </p:stCondLst>
                      <p:childTnLst>
                        <p:par>
                          <p:cTn id="838" fill="hold">
                            <p:stCondLst>
                              <p:cond delay="0"/>
                            </p:stCondLst>
                            <p:childTnLst>
                              <p:par>
                                <p:cTn id="839" presetID="1" presetClass="exit" presetSubtype="0" fill="hold" grpId="1" nodeType="withEffect">
                                  <p:stCondLst>
                                    <p:cond delay="0"/>
                                  </p:stCondLst>
                                  <p:childTnLst>
                                    <p:set>
                                      <p:cBhvr>
                                        <p:cTn id="840" dur="1" fill="hold">
                                          <p:stCondLst>
                                            <p:cond delay="0"/>
                                          </p:stCondLst>
                                        </p:cTn>
                                        <p:tgtEl>
                                          <p:spTgt spid="1025"/>
                                        </p:tgtEl>
                                        <p:attrNameLst>
                                          <p:attrName>style.visibility</p:attrName>
                                        </p:attrNameLst>
                                      </p:cBhvr>
                                      <p:to>
                                        <p:strVal val="hidden"/>
                                      </p:to>
                                    </p:set>
                                  </p:childTnLst>
                                </p:cTn>
                              </p:par>
                              <p:par>
                                <p:cTn id="841" presetID="1" presetClass="exit" presetSubtype="0" fill="hold" grpId="1" nodeType="withEffect">
                                  <p:stCondLst>
                                    <p:cond delay="0"/>
                                  </p:stCondLst>
                                  <p:childTnLst>
                                    <p:set>
                                      <p:cBhvr>
                                        <p:cTn id="842" dur="1" fill="hold">
                                          <p:stCondLst>
                                            <p:cond delay="0"/>
                                          </p:stCondLst>
                                        </p:cTn>
                                        <p:tgtEl>
                                          <p:spTgt spid="1024"/>
                                        </p:tgtEl>
                                        <p:attrNameLst>
                                          <p:attrName>style.visibility</p:attrName>
                                        </p:attrNameLst>
                                      </p:cBhvr>
                                      <p:to>
                                        <p:strVal val="hidden"/>
                                      </p:to>
                                    </p:set>
                                  </p:childTnLst>
                                </p:cTn>
                              </p:par>
                              <p:par>
                                <p:cTn id="843" presetID="1" presetClass="entr" presetSubtype="0" fill="hold" grpId="0" nodeType="withEffect">
                                  <p:stCondLst>
                                    <p:cond delay="0"/>
                                  </p:stCondLst>
                                  <p:childTnLst>
                                    <p:set>
                                      <p:cBhvr>
                                        <p:cTn id="844" dur="1" fill="hold">
                                          <p:stCondLst>
                                            <p:cond delay="0"/>
                                          </p:stCondLst>
                                        </p:cTn>
                                        <p:tgtEl>
                                          <p:spTgt spid="1023"/>
                                        </p:tgtEl>
                                        <p:attrNameLst>
                                          <p:attrName>style.visibility</p:attrName>
                                        </p:attrNameLst>
                                      </p:cBhvr>
                                      <p:to>
                                        <p:strVal val="visible"/>
                                      </p:to>
                                    </p:set>
                                  </p:childTnLst>
                                </p:cTn>
                              </p:par>
                              <p:par>
                                <p:cTn id="845" presetID="1" presetClass="entr" presetSubtype="0" fill="hold" grpId="0" nodeType="withEffect">
                                  <p:stCondLst>
                                    <p:cond delay="0"/>
                                  </p:stCondLst>
                                  <p:childTnLst>
                                    <p:set>
                                      <p:cBhvr>
                                        <p:cTn id="846" dur="1" fill="hold">
                                          <p:stCondLst>
                                            <p:cond delay="0"/>
                                          </p:stCondLst>
                                        </p:cTn>
                                        <p:tgtEl>
                                          <p:spTgt spid="1022"/>
                                        </p:tgtEl>
                                        <p:attrNameLst>
                                          <p:attrName>style.visibility</p:attrName>
                                        </p:attrNameLst>
                                      </p:cBhvr>
                                      <p:to>
                                        <p:strVal val="visible"/>
                                      </p:to>
                                    </p:set>
                                  </p:childTnLst>
                                </p:cTn>
                              </p:par>
                            </p:childTnLst>
                          </p:cTn>
                        </p:par>
                      </p:childTnLst>
                    </p:cTn>
                  </p:par>
                </p:childTnLst>
              </p:cTn>
              <p:nextCondLst>
                <p:cond evt="onClick" delay="0">
                  <p:tgtEl>
                    <p:spTgt spid="1025"/>
                  </p:tgtEl>
                </p:cond>
              </p:nextCondLst>
            </p:seq>
            <p:seq concurrent="1" nextAc="seek">
              <p:cTn id="847" restart="whenNotActive" fill="hold" evtFilter="cancelBubble" nodeType="interactiveSeq">
                <p:stCondLst>
                  <p:cond evt="onClick" delay="0">
                    <p:tgtEl>
                      <p:spTgt spid="1024"/>
                    </p:tgtEl>
                  </p:cond>
                </p:stCondLst>
                <p:endSync evt="end" delay="0">
                  <p:rtn val="all"/>
                </p:endSync>
                <p:childTnLst>
                  <p:par>
                    <p:cTn id="848" fill="hold">
                      <p:stCondLst>
                        <p:cond delay="0"/>
                      </p:stCondLst>
                      <p:childTnLst>
                        <p:par>
                          <p:cTn id="849" fill="hold">
                            <p:stCondLst>
                              <p:cond delay="0"/>
                            </p:stCondLst>
                            <p:childTnLst>
                              <p:par>
                                <p:cTn id="850" presetID="1" presetClass="exit" presetSubtype="0" fill="hold" grpId="2" nodeType="withEffect">
                                  <p:stCondLst>
                                    <p:cond delay="0"/>
                                  </p:stCondLst>
                                  <p:childTnLst>
                                    <p:set>
                                      <p:cBhvr>
                                        <p:cTn id="851" dur="1" fill="hold">
                                          <p:stCondLst>
                                            <p:cond delay="0"/>
                                          </p:stCondLst>
                                        </p:cTn>
                                        <p:tgtEl>
                                          <p:spTgt spid="1024"/>
                                        </p:tgtEl>
                                        <p:attrNameLst>
                                          <p:attrName>style.visibility</p:attrName>
                                        </p:attrNameLst>
                                      </p:cBhvr>
                                      <p:to>
                                        <p:strVal val="hidden"/>
                                      </p:to>
                                    </p:set>
                                  </p:childTnLst>
                                </p:cTn>
                              </p:par>
                              <p:par>
                                <p:cTn id="852" presetID="1" presetClass="exit" presetSubtype="0" fill="hold" grpId="2" nodeType="withEffect">
                                  <p:stCondLst>
                                    <p:cond delay="0"/>
                                  </p:stCondLst>
                                  <p:childTnLst>
                                    <p:set>
                                      <p:cBhvr>
                                        <p:cTn id="853" dur="1" fill="hold">
                                          <p:stCondLst>
                                            <p:cond delay="0"/>
                                          </p:stCondLst>
                                        </p:cTn>
                                        <p:tgtEl>
                                          <p:spTgt spid="1025"/>
                                        </p:tgtEl>
                                        <p:attrNameLst>
                                          <p:attrName>style.visibility</p:attrName>
                                        </p:attrNameLst>
                                      </p:cBhvr>
                                      <p:to>
                                        <p:strVal val="hidden"/>
                                      </p:to>
                                    </p:set>
                                  </p:childTnLst>
                                </p:cTn>
                              </p:par>
                              <p:par>
                                <p:cTn id="854" presetID="1" presetClass="entr" presetSubtype="0" fill="hold" grpId="3" nodeType="withEffect">
                                  <p:stCondLst>
                                    <p:cond delay="0"/>
                                  </p:stCondLst>
                                  <p:childTnLst>
                                    <p:set>
                                      <p:cBhvr>
                                        <p:cTn id="855" dur="1" fill="hold">
                                          <p:stCondLst>
                                            <p:cond delay="0"/>
                                          </p:stCondLst>
                                        </p:cTn>
                                        <p:tgtEl>
                                          <p:spTgt spid="1027"/>
                                        </p:tgtEl>
                                        <p:attrNameLst>
                                          <p:attrName>style.visibility</p:attrName>
                                        </p:attrNameLst>
                                      </p:cBhvr>
                                      <p:to>
                                        <p:strVal val="visible"/>
                                      </p:to>
                                    </p:set>
                                  </p:childTnLst>
                                </p:cTn>
                              </p:par>
                              <p:par>
                                <p:cTn id="856" presetID="1" presetClass="entr" presetSubtype="0" fill="hold" grpId="3" nodeType="withEffect">
                                  <p:stCondLst>
                                    <p:cond delay="0"/>
                                  </p:stCondLst>
                                  <p:childTnLst>
                                    <p:set>
                                      <p:cBhvr>
                                        <p:cTn id="857" dur="1" fill="hold">
                                          <p:stCondLst>
                                            <p:cond delay="0"/>
                                          </p:stCondLst>
                                        </p:cTn>
                                        <p:tgtEl>
                                          <p:spTgt spid="1026"/>
                                        </p:tgtEl>
                                        <p:attrNameLst>
                                          <p:attrName>style.visibility</p:attrName>
                                        </p:attrNameLst>
                                      </p:cBhvr>
                                      <p:to>
                                        <p:strVal val="visible"/>
                                      </p:to>
                                    </p:set>
                                  </p:childTnLst>
                                </p:cTn>
                              </p:par>
                            </p:childTnLst>
                          </p:cTn>
                        </p:par>
                      </p:childTnLst>
                    </p:cTn>
                  </p:par>
                </p:childTnLst>
              </p:cTn>
              <p:nextCondLst>
                <p:cond evt="onClick" delay="0">
                  <p:tgtEl>
                    <p:spTgt spid="1024"/>
                  </p:tgtEl>
                </p:cond>
              </p:nextCondLst>
            </p:seq>
            <p:seq concurrent="1" nextAc="seek">
              <p:cTn id="858" restart="whenNotActive" fill="hold" evtFilter="cancelBubble" nodeType="interactiveSeq">
                <p:stCondLst>
                  <p:cond evt="onClick" delay="0">
                    <p:tgtEl>
                      <p:spTgt spid="1027"/>
                    </p:tgtEl>
                  </p:cond>
                </p:stCondLst>
                <p:endSync evt="end" delay="0">
                  <p:rtn val="all"/>
                </p:endSync>
                <p:childTnLst>
                  <p:par>
                    <p:cTn id="859" fill="hold">
                      <p:stCondLst>
                        <p:cond delay="0"/>
                      </p:stCondLst>
                      <p:childTnLst>
                        <p:par>
                          <p:cTn id="860" fill="hold">
                            <p:stCondLst>
                              <p:cond delay="0"/>
                            </p:stCondLst>
                            <p:childTnLst>
                              <p:par>
                                <p:cTn id="861" presetID="1" presetClass="exit" presetSubtype="0" fill="hold" grpId="1" nodeType="withEffect">
                                  <p:stCondLst>
                                    <p:cond delay="0"/>
                                  </p:stCondLst>
                                  <p:childTnLst>
                                    <p:set>
                                      <p:cBhvr>
                                        <p:cTn id="862" dur="1" fill="hold">
                                          <p:stCondLst>
                                            <p:cond delay="0"/>
                                          </p:stCondLst>
                                        </p:cTn>
                                        <p:tgtEl>
                                          <p:spTgt spid="1027"/>
                                        </p:tgtEl>
                                        <p:attrNameLst>
                                          <p:attrName>style.visibility</p:attrName>
                                        </p:attrNameLst>
                                      </p:cBhvr>
                                      <p:to>
                                        <p:strVal val="hidden"/>
                                      </p:to>
                                    </p:set>
                                  </p:childTnLst>
                                </p:cTn>
                              </p:par>
                              <p:par>
                                <p:cTn id="863" presetID="1" presetClass="exit" presetSubtype="0" fill="hold" grpId="1" nodeType="withEffect">
                                  <p:stCondLst>
                                    <p:cond delay="0"/>
                                  </p:stCondLst>
                                  <p:childTnLst>
                                    <p:set>
                                      <p:cBhvr>
                                        <p:cTn id="864" dur="1" fill="hold">
                                          <p:stCondLst>
                                            <p:cond delay="0"/>
                                          </p:stCondLst>
                                        </p:cTn>
                                        <p:tgtEl>
                                          <p:spTgt spid="1026"/>
                                        </p:tgtEl>
                                        <p:attrNameLst>
                                          <p:attrName>style.visibility</p:attrName>
                                        </p:attrNameLst>
                                      </p:cBhvr>
                                      <p:to>
                                        <p:strVal val="hidden"/>
                                      </p:to>
                                    </p:set>
                                  </p:childTnLst>
                                </p:cTn>
                              </p:par>
                              <p:par>
                                <p:cTn id="865" presetID="1" presetClass="entr" presetSubtype="0" fill="hold" grpId="3" nodeType="withEffect">
                                  <p:stCondLst>
                                    <p:cond delay="0"/>
                                  </p:stCondLst>
                                  <p:childTnLst>
                                    <p:set>
                                      <p:cBhvr>
                                        <p:cTn id="866" dur="1" fill="hold">
                                          <p:stCondLst>
                                            <p:cond delay="0"/>
                                          </p:stCondLst>
                                        </p:cTn>
                                        <p:tgtEl>
                                          <p:spTgt spid="1025"/>
                                        </p:tgtEl>
                                        <p:attrNameLst>
                                          <p:attrName>style.visibility</p:attrName>
                                        </p:attrNameLst>
                                      </p:cBhvr>
                                      <p:to>
                                        <p:strVal val="visible"/>
                                      </p:to>
                                    </p:set>
                                  </p:childTnLst>
                                </p:cTn>
                              </p:par>
                              <p:par>
                                <p:cTn id="867" presetID="1" presetClass="entr" presetSubtype="0" fill="hold" grpId="3" nodeType="withEffect">
                                  <p:stCondLst>
                                    <p:cond delay="0"/>
                                  </p:stCondLst>
                                  <p:childTnLst>
                                    <p:set>
                                      <p:cBhvr>
                                        <p:cTn id="868" dur="1" fill="hold">
                                          <p:stCondLst>
                                            <p:cond delay="0"/>
                                          </p:stCondLst>
                                        </p:cTn>
                                        <p:tgtEl>
                                          <p:spTgt spid="1024"/>
                                        </p:tgtEl>
                                        <p:attrNameLst>
                                          <p:attrName>style.visibility</p:attrName>
                                        </p:attrNameLst>
                                      </p:cBhvr>
                                      <p:to>
                                        <p:strVal val="visible"/>
                                      </p:to>
                                    </p:set>
                                  </p:childTnLst>
                                </p:cTn>
                              </p:par>
                            </p:childTnLst>
                          </p:cTn>
                        </p:par>
                      </p:childTnLst>
                    </p:cTn>
                  </p:par>
                </p:childTnLst>
              </p:cTn>
              <p:nextCondLst>
                <p:cond evt="onClick" delay="0">
                  <p:tgtEl>
                    <p:spTgt spid="1027"/>
                  </p:tgtEl>
                </p:cond>
              </p:nextCondLst>
            </p:seq>
            <p:seq concurrent="1" nextAc="seek">
              <p:cTn id="869" restart="whenNotActive" fill="hold" evtFilter="cancelBubble" nodeType="interactiveSeq">
                <p:stCondLst>
                  <p:cond evt="onClick" delay="0">
                    <p:tgtEl>
                      <p:spTgt spid="1026"/>
                    </p:tgtEl>
                  </p:cond>
                </p:stCondLst>
                <p:endSync evt="end" delay="0">
                  <p:rtn val="all"/>
                </p:endSync>
                <p:childTnLst>
                  <p:par>
                    <p:cTn id="870" fill="hold">
                      <p:stCondLst>
                        <p:cond delay="0"/>
                      </p:stCondLst>
                      <p:childTnLst>
                        <p:par>
                          <p:cTn id="871" fill="hold">
                            <p:stCondLst>
                              <p:cond delay="0"/>
                            </p:stCondLst>
                            <p:childTnLst>
                              <p:par>
                                <p:cTn id="872" presetID="1" presetClass="exit" presetSubtype="0" fill="hold" grpId="2" nodeType="withEffect">
                                  <p:stCondLst>
                                    <p:cond delay="0"/>
                                  </p:stCondLst>
                                  <p:childTnLst>
                                    <p:set>
                                      <p:cBhvr>
                                        <p:cTn id="873" dur="1" fill="hold">
                                          <p:stCondLst>
                                            <p:cond delay="0"/>
                                          </p:stCondLst>
                                        </p:cTn>
                                        <p:tgtEl>
                                          <p:spTgt spid="1026"/>
                                        </p:tgtEl>
                                        <p:attrNameLst>
                                          <p:attrName>style.visibility</p:attrName>
                                        </p:attrNameLst>
                                      </p:cBhvr>
                                      <p:to>
                                        <p:strVal val="hidden"/>
                                      </p:to>
                                    </p:set>
                                  </p:childTnLst>
                                </p:cTn>
                              </p:par>
                              <p:par>
                                <p:cTn id="874" presetID="1" presetClass="exit" presetSubtype="0" fill="hold" grpId="2" nodeType="withEffect">
                                  <p:stCondLst>
                                    <p:cond delay="0"/>
                                  </p:stCondLst>
                                  <p:childTnLst>
                                    <p:set>
                                      <p:cBhvr>
                                        <p:cTn id="875" dur="1" fill="hold">
                                          <p:stCondLst>
                                            <p:cond delay="0"/>
                                          </p:stCondLst>
                                        </p:cTn>
                                        <p:tgtEl>
                                          <p:spTgt spid="1027"/>
                                        </p:tgtEl>
                                        <p:attrNameLst>
                                          <p:attrName>style.visibility</p:attrName>
                                        </p:attrNameLst>
                                      </p:cBhvr>
                                      <p:to>
                                        <p:strVal val="hidden"/>
                                      </p:to>
                                    </p:set>
                                  </p:childTnLst>
                                </p:cTn>
                              </p:par>
                              <p:par>
                                <p:cTn id="876" presetID="1" presetClass="entr" presetSubtype="0" fill="hold" grpId="0" nodeType="withEffect">
                                  <p:stCondLst>
                                    <p:cond delay="0"/>
                                  </p:stCondLst>
                                  <p:childTnLst>
                                    <p:set>
                                      <p:cBhvr>
                                        <p:cTn id="877" dur="1" fill="hold">
                                          <p:stCondLst>
                                            <p:cond delay="0"/>
                                          </p:stCondLst>
                                        </p:cTn>
                                        <p:tgtEl>
                                          <p:spTgt spid="1029"/>
                                        </p:tgtEl>
                                        <p:attrNameLst>
                                          <p:attrName>style.visibility</p:attrName>
                                        </p:attrNameLst>
                                      </p:cBhvr>
                                      <p:to>
                                        <p:strVal val="visible"/>
                                      </p:to>
                                    </p:set>
                                  </p:childTnLst>
                                </p:cTn>
                              </p:par>
                              <p:par>
                                <p:cTn id="878" presetID="1" presetClass="entr" presetSubtype="0" fill="hold" grpId="0" nodeType="withEffect">
                                  <p:stCondLst>
                                    <p:cond delay="0"/>
                                  </p:stCondLst>
                                  <p:childTnLst>
                                    <p:set>
                                      <p:cBhvr>
                                        <p:cTn id="879" dur="1" fill="hold">
                                          <p:stCondLst>
                                            <p:cond delay="0"/>
                                          </p:stCondLst>
                                        </p:cTn>
                                        <p:tgtEl>
                                          <p:spTgt spid="1028"/>
                                        </p:tgtEl>
                                        <p:attrNameLst>
                                          <p:attrName>style.visibility</p:attrName>
                                        </p:attrNameLst>
                                      </p:cBhvr>
                                      <p:to>
                                        <p:strVal val="visible"/>
                                      </p:to>
                                    </p:set>
                                  </p:childTnLst>
                                </p:cTn>
                              </p:par>
                            </p:childTnLst>
                          </p:cTn>
                        </p:par>
                      </p:childTnLst>
                    </p:cTn>
                  </p:par>
                </p:childTnLst>
              </p:cTn>
              <p:nextCondLst>
                <p:cond evt="onClick" delay="0">
                  <p:tgtEl>
                    <p:spTgt spid="1026"/>
                  </p:tgtEl>
                </p:cond>
              </p:nextCondLst>
            </p:seq>
            <p:seq concurrent="1" nextAc="seek">
              <p:cTn id="880" restart="whenNotActive" fill="hold" evtFilter="cancelBubble" nodeType="interactiveSeq">
                <p:stCondLst>
                  <p:cond evt="onClick" delay="0">
                    <p:tgtEl>
                      <p:spTgt spid="1029"/>
                    </p:tgtEl>
                  </p:cond>
                </p:stCondLst>
                <p:endSync evt="end" delay="0">
                  <p:rtn val="all"/>
                </p:endSync>
                <p:childTnLst>
                  <p:par>
                    <p:cTn id="881" fill="hold">
                      <p:stCondLst>
                        <p:cond delay="0"/>
                      </p:stCondLst>
                      <p:childTnLst>
                        <p:par>
                          <p:cTn id="882" fill="hold">
                            <p:stCondLst>
                              <p:cond delay="0"/>
                            </p:stCondLst>
                            <p:childTnLst>
                              <p:par>
                                <p:cTn id="883" presetID="1" presetClass="exit" presetSubtype="0" fill="hold" grpId="1" nodeType="withEffect">
                                  <p:stCondLst>
                                    <p:cond delay="0"/>
                                  </p:stCondLst>
                                  <p:childTnLst>
                                    <p:set>
                                      <p:cBhvr>
                                        <p:cTn id="884" dur="1" fill="hold">
                                          <p:stCondLst>
                                            <p:cond delay="0"/>
                                          </p:stCondLst>
                                        </p:cTn>
                                        <p:tgtEl>
                                          <p:spTgt spid="1029"/>
                                        </p:tgtEl>
                                        <p:attrNameLst>
                                          <p:attrName>style.visibility</p:attrName>
                                        </p:attrNameLst>
                                      </p:cBhvr>
                                      <p:to>
                                        <p:strVal val="hidden"/>
                                      </p:to>
                                    </p:set>
                                  </p:childTnLst>
                                </p:cTn>
                              </p:par>
                              <p:par>
                                <p:cTn id="885" presetID="1" presetClass="exit" presetSubtype="0" fill="hold" grpId="1" nodeType="withEffect">
                                  <p:stCondLst>
                                    <p:cond delay="0"/>
                                  </p:stCondLst>
                                  <p:childTnLst>
                                    <p:set>
                                      <p:cBhvr>
                                        <p:cTn id="886" dur="1" fill="hold">
                                          <p:stCondLst>
                                            <p:cond delay="0"/>
                                          </p:stCondLst>
                                        </p:cTn>
                                        <p:tgtEl>
                                          <p:spTgt spid="1028"/>
                                        </p:tgtEl>
                                        <p:attrNameLst>
                                          <p:attrName>style.visibility</p:attrName>
                                        </p:attrNameLst>
                                      </p:cBhvr>
                                      <p:to>
                                        <p:strVal val="hidden"/>
                                      </p:to>
                                    </p:set>
                                  </p:childTnLst>
                                </p:cTn>
                              </p:par>
                              <p:par>
                                <p:cTn id="887" presetID="1" presetClass="entr" presetSubtype="0" fill="hold" grpId="0" nodeType="withEffect">
                                  <p:stCondLst>
                                    <p:cond delay="0"/>
                                  </p:stCondLst>
                                  <p:childTnLst>
                                    <p:set>
                                      <p:cBhvr>
                                        <p:cTn id="888" dur="1" fill="hold">
                                          <p:stCondLst>
                                            <p:cond delay="0"/>
                                          </p:stCondLst>
                                        </p:cTn>
                                        <p:tgtEl>
                                          <p:spTgt spid="1027"/>
                                        </p:tgtEl>
                                        <p:attrNameLst>
                                          <p:attrName>style.visibility</p:attrName>
                                        </p:attrNameLst>
                                      </p:cBhvr>
                                      <p:to>
                                        <p:strVal val="visible"/>
                                      </p:to>
                                    </p:set>
                                  </p:childTnLst>
                                </p:cTn>
                              </p:par>
                              <p:par>
                                <p:cTn id="889" presetID="1" presetClass="entr" presetSubtype="0" fill="hold" grpId="0" nodeType="withEffect">
                                  <p:stCondLst>
                                    <p:cond delay="0"/>
                                  </p:stCondLst>
                                  <p:childTnLst>
                                    <p:set>
                                      <p:cBhvr>
                                        <p:cTn id="890" dur="1" fill="hold">
                                          <p:stCondLst>
                                            <p:cond delay="0"/>
                                          </p:stCondLst>
                                        </p:cTn>
                                        <p:tgtEl>
                                          <p:spTgt spid="1026"/>
                                        </p:tgtEl>
                                        <p:attrNameLst>
                                          <p:attrName>style.visibility</p:attrName>
                                        </p:attrNameLst>
                                      </p:cBhvr>
                                      <p:to>
                                        <p:strVal val="visible"/>
                                      </p:to>
                                    </p:set>
                                  </p:childTnLst>
                                </p:cTn>
                              </p:par>
                            </p:childTnLst>
                          </p:cTn>
                        </p:par>
                      </p:childTnLst>
                    </p:cTn>
                  </p:par>
                </p:childTnLst>
              </p:cTn>
              <p:nextCondLst>
                <p:cond evt="onClick" delay="0">
                  <p:tgtEl>
                    <p:spTgt spid="1029"/>
                  </p:tgtEl>
                </p:cond>
              </p:nextCondLst>
            </p:seq>
            <p:seq concurrent="1" nextAc="seek">
              <p:cTn id="891" restart="whenNotActive" fill="hold" evtFilter="cancelBubble" nodeType="interactiveSeq">
                <p:stCondLst>
                  <p:cond evt="onClick" delay="0">
                    <p:tgtEl>
                      <p:spTgt spid="1028"/>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2" nodeType="withEffect">
                                  <p:stCondLst>
                                    <p:cond delay="0"/>
                                  </p:stCondLst>
                                  <p:childTnLst>
                                    <p:set>
                                      <p:cBhvr>
                                        <p:cTn id="895" dur="1" fill="hold">
                                          <p:stCondLst>
                                            <p:cond delay="0"/>
                                          </p:stCondLst>
                                        </p:cTn>
                                        <p:tgtEl>
                                          <p:spTgt spid="1028"/>
                                        </p:tgtEl>
                                        <p:attrNameLst>
                                          <p:attrName>style.visibility</p:attrName>
                                        </p:attrNameLst>
                                      </p:cBhvr>
                                      <p:to>
                                        <p:strVal val="hidden"/>
                                      </p:to>
                                    </p:set>
                                  </p:childTnLst>
                                </p:cTn>
                              </p:par>
                              <p:par>
                                <p:cTn id="896" presetID="1" presetClass="exit" presetSubtype="0" fill="hold" grpId="2" nodeType="withEffect">
                                  <p:stCondLst>
                                    <p:cond delay="0"/>
                                  </p:stCondLst>
                                  <p:childTnLst>
                                    <p:set>
                                      <p:cBhvr>
                                        <p:cTn id="897" dur="1" fill="hold">
                                          <p:stCondLst>
                                            <p:cond delay="0"/>
                                          </p:stCondLst>
                                        </p:cTn>
                                        <p:tgtEl>
                                          <p:spTgt spid="1029"/>
                                        </p:tgtEl>
                                        <p:attrNameLst>
                                          <p:attrName>style.visibility</p:attrName>
                                        </p:attrNameLst>
                                      </p:cBhvr>
                                      <p:to>
                                        <p:strVal val="hidden"/>
                                      </p:to>
                                    </p:set>
                                  </p:childTnLst>
                                </p:cTn>
                              </p:par>
                              <p:par>
                                <p:cTn id="898" presetID="1" presetClass="entr" presetSubtype="0" fill="hold" grpId="3" nodeType="withEffect">
                                  <p:stCondLst>
                                    <p:cond delay="0"/>
                                  </p:stCondLst>
                                  <p:childTnLst>
                                    <p:set>
                                      <p:cBhvr>
                                        <p:cTn id="899" dur="1" fill="hold">
                                          <p:stCondLst>
                                            <p:cond delay="0"/>
                                          </p:stCondLst>
                                        </p:cTn>
                                        <p:tgtEl>
                                          <p:spTgt spid="1031"/>
                                        </p:tgtEl>
                                        <p:attrNameLst>
                                          <p:attrName>style.visibility</p:attrName>
                                        </p:attrNameLst>
                                      </p:cBhvr>
                                      <p:to>
                                        <p:strVal val="visible"/>
                                      </p:to>
                                    </p:set>
                                  </p:childTnLst>
                                </p:cTn>
                              </p:par>
                              <p:par>
                                <p:cTn id="900" presetID="1" presetClass="entr" presetSubtype="0" fill="hold" grpId="3" nodeType="withEffect">
                                  <p:stCondLst>
                                    <p:cond delay="0"/>
                                  </p:stCondLst>
                                  <p:childTnLst>
                                    <p:set>
                                      <p:cBhvr>
                                        <p:cTn id="901" dur="1" fill="hold">
                                          <p:stCondLst>
                                            <p:cond delay="0"/>
                                          </p:stCondLst>
                                        </p:cTn>
                                        <p:tgtEl>
                                          <p:spTgt spid="1030"/>
                                        </p:tgtEl>
                                        <p:attrNameLst>
                                          <p:attrName>style.visibility</p:attrName>
                                        </p:attrNameLst>
                                      </p:cBhvr>
                                      <p:to>
                                        <p:strVal val="visible"/>
                                      </p:to>
                                    </p:set>
                                  </p:childTnLst>
                                </p:cTn>
                              </p:par>
                            </p:childTnLst>
                          </p:cTn>
                        </p:par>
                      </p:childTnLst>
                    </p:cTn>
                  </p:par>
                </p:childTnLst>
              </p:cTn>
              <p:nextCondLst>
                <p:cond evt="onClick" delay="0">
                  <p:tgtEl>
                    <p:spTgt spid="1028"/>
                  </p:tgtEl>
                </p:cond>
              </p:nextCondLst>
            </p:seq>
            <p:seq concurrent="1" nextAc="seek">
              <p:cTn id="902" restart="whenNotActive" fill="hold" evtFilter="cancelBubble" nodeType="interactiveSeq">
                <p:stCondLst>
                  <p:cond evt="onClick" delay="0">
                    <p:tgtEl>
                      <p:spTgt spid="1031"/>
                    </p:tgtEl>
                  </p:cond>
                </p:stCondLst>
                <p:endSync evt="end" delay="0">
                  <p:rtn val="all"/>
                </p:endSync>
                <p:childTnLst>
                  <p:par>
                    <p:cTn id="903" fill="hold">
                      <p:stCondLst>
                        <p:cond delay="0"/>
                      </p:stCondLst>
                      <p:childTnLst>
                        <p:par>
                          <p:cTn id="904" fill="hold">
                            <p:stCondLst>
                              <p:cond delay="0"/>
                            </p:stCondLst>
                            <p:childTnLst>
                              <p:par>
                                <p:cTn id="905" presetID="1" presetClass="exit" presetSubtype="0" fill="hold" grpId="1" nodeType="withEffect">
                                  <p:stCondLst>
                                    <p:cond delay="0"/>
                                  </p:stCondLst>
                                  <p:childTnLst>
                                    <p:set>
                                      <p:cBhvr>
                                        <p:cTn id="906" dur="1" fill="hold">
                                          <p:stCondLst>
                                            <p:cond delay="0"/>
                                          </p:stCondLst>
                                        </p:cTn>
                                        <p:tgtEl>
                                          <p:spTgt spid="1031"/>
                                        </p:tgtEl>
                                        <p:attrNameLst>
                                          <p:attrName>style.visibility</p:attrName>
                                        </p:attrNameLst>
                                      </p:cBhvr>
                                      <p:to>
                                        <p:strVal val="hidden"/>
                                      </p:to>
                                    </p:set>
                                  </p:childTnLst>
                                </p:cTn>
                              </p:par>
                              <p:par>
                                <p:cTn id="907" presetID="1" presetClass="exit" presetSubtype="0" fill="hold" grpId="1" nodeType="withEffect">
                                  <p:stCondLst>
                                    <p:cond delay="0"/>
                                  </p:stCondLst>
                                  <p:childTnLst>
                                    <p:set>
                                      <p:cBhvr>
                                        <p:cTn id="908" dur="1" fill="hold">
                                          <p:stCondLst>
                                            <p:cond delay="0"/>
                                          </p:stCondLst>
                                        </p:cTn>
                                        <p:tgtEl>
                                          <p:spTgt spid="1030"/>
                                        </p:tgtEl>
                                        <p:attrNameLst>
                                          <p:attrName>style.visibility</p:attrName>
                                        </p:attrNameLst>
                                      </p:cBhvr>
                                      <p:to>
                                        <p:strVal val="hidden"/>
                                      </p:to>
                                    </p:set>
                                  </p:childTnLst>
                                </p:cTn>
                              </p:par>
                              <p:par>
                                <p:cTn id="909" presetID="1" presetClass="entr" presetSubtype="0" fill="hold" grpId="3" nodeType="withEffect">
                                  <p:stCondLst>
                                    <p:cond delay="0"/>
                                  </p:stCondLst>
                                  <p:childTnLst>
                                    <p:set>
                                      <p:cBhvr>
                                        <p:cTn id="910" dur="1" fill="hold">
                                          <p:stCondLst>
                                            <p:cond delay="0"/>
                                          </p:stCondLst>
                                        </p:cTn>
                                        <p:tgtEl>
                                          <p:spTgt spid="1029"/>
                                        </p:tgtEl>
                                        <p:attrNameLst>
                                          <p:attrName>style.visibility</p:attrName>
                                        </p:attrNameLst>
                                      </p:cBhvr>
                                      <p:to>
                                        <p:strVal val="visible"/>
                                      </p:to>
                                    </p:set>
                                  </p:childTnLst>
                                </p:cTn>
                              </p:par>
                              <p:par>
                                <p:cTn id="911" presetID="1" presetClass="entr" presetSubtype="0" fill="hold" grpId="3" nodeType="withEffect">
                                  <p:stCondLst>
                                    <p:cond delay="0"/>
                                  </p:stCondLst>
                                  <p:childTnLst>
                                    <p:set>
                                      <p:cBhvr>
                                        <p:cTn id="912" dur="1" fill="hold">
                                          <p:stCondLst>
                                            <p:cond delay="0"/>
                                          </p:stCondLst>
                                        </p:cTn>
                                        <p:tgtEl>
                                          <p:spTgt spid="1028"/>
                                        </p:tgtEl>
                                        <p:attrNameLst>
                                          <p:attrName>style.visibility</p:attrName>
                                        </p:attrNameLst>
                                      </p:cBhvr>
                                      <p:to>
                                        <p:strVal val="visible"/>
                                      </p:to>
                                    </p:set>
                                  </p:childTnLst>
                                </p:cTn>
                              </p:par>
                            </p:childTnLst>
                          </p:cTn>
                        </p:par>
                      </p:childTnLst>
                    </p:cTn>
                  </p:par>
                </p:childTnLst>
              </p:cTn>
              <p:nextCondLst>
                <p:cond evt="onClick" delay="0">
                  <p:tgtEl>
                    <p:spTgt spid="1031"/>
                  </p:tgtEl>
                </p:cond>
              </p:nextCondLst>
            </p:seq>
            <p:seq concurrent="1" nextAc="seek">
              <p:cTn id="913" restart="whenNotActive" fill="hold" evtFilter="cancelBubble" nodeType="interactiveSeq">
                <p:stCondLst>
                  <p:cond evt="onClick" delay="0">
                    <p:tgtEl>
                      <p:spTgt spid="1030"/>
                    </p:tgtEl>
                  </p:cond>
                </p:stCondLst>
                <p:endSync evt="end" delay="0">
                  <p:rtn val="all"/>
                </p:endSync>
                <p:childTnLst>
                  <p:par>
                    <p:cTn id="914" fill="hold">
                      <p:stCondLst>
                        <p:cond delay="0"/>
                      </p:stCondLst>
                      <p:childTnLst>
                        <p:par>
                          <p:cTn id="915" fill="hold">
                            <p:stCondLst>
                              <p:cond delay="0"/>
                            </p:stCondLst>
                            <p:childTnLst>
                              <p:par>
                                <p:cTn id="916" presetID="1" presetClass="exit" presetSubtype="0" fill="hold" grpId="2" nodeType="withEffect">
                                  <p:stCondLst>
                                    <p:cond delay="0"/>
                                  </p:stCondLst>
                                  <p:childTnLst>
                                    <p:set>
                                      <p:cBhvr>
                                        <p:cTn id="917" dur="1" fill="hold">
                                          <p:stCondLst>
                                            <p:cond delay="0"/>
                                          </p:stCondLst>
                                        </p:cTn>
                                        <p:tgtEl>
                                          <p:spTgt spid="1030"/>
                                        </p:tgtEl>
                                        <p:attrNameLst>
                                          <p:attrName>style.visibility</p:attrName>
                                        </p:attrNameLst>
                                      </p:cBhvr>
                                      <p:to>
                                        <p:strVal val="hidden"/>
                                      </p:to>
                                    </p:set>
                                  </p:childTnLst>
                                </p:cTn>
                              </p:par>
                              <p:par>
                                <p:cTn id="918" presetID="1" presetClass="exit" presetSubtype="0" fill="hold" grpId="2" nodeType="withEffect">
                                  <p:stCondLst>
                                    <p:cond delay="0"/>
                                  </p:stCondLst>
                                  <p:childTnLst>
                                    <p:set>
                                      <p:cBhvr>
                                        <p:cTn id="919" dur="1" fill="hold">
                                          <p:stCondLst>
                                            <p:cond delay="0"/>
                                          </p:stCondLst>
                                        </p:cTn>
                                        <p:tgtEl>
                                          <p:spTgt spid="1031"/>
                                        </p:tgtEl>
                                        <p:attrNameLst>
                                          <p:attrName>style.visibility</p:attrName>
                                        </p:attrNameLst>
                                      </p:cBhvr>
                                      <p:to>
                                        <p:strVal val="hidden"/>
                                      </p:to>
                                    </p:set>
                                  </p:childTnLst>
                                </p:cTn>
                              </p:par>
                              <p:par>
                                <p:cTn id="920" presetID="1" presetClass="entr" presetSubtype="0" fill="hold" grpId="0" nodeType="withEffect">
                                  <p:stCondLst>
                                    <p:cond delay="0"/>
                                  </p:stCondLst>
                                  <p:childTnLst>
                                    <p:set>
                                      <p:cBhvr>
                                        <p:cTn id="921" dur="1" fill="hold">
                                          <p:stCondLst>
                                            <p:cond delay="0"/>
                                          </p:stCondLst>
                                        </p:cTn>
                                        <p:tgtEl>
                                          <p:spTgt spid="1032"/>
                                        </p:tgtEl>
                                        <p:attrNameLst>
                                          <p:attrName>style.visibility</p:attrName>
                                        </p:attrNameLst>
                                      </p:cBhvr>
                                      <p:to>
                                        <p:strVal val="visible"/>
                                      </p:to>
                                    </p:set>
                                  </p:childTnLst>
                                </p:cTn>
                              </p:par>
                              <p:par>
                                <p:cTn id="922" presetID="1" presetClass="entr" presetSubtype="0" fill="hold" grpId="0" nodeType="withEffect">
                                  <p:stCondLst>
                                    <p:cond delay="0"/>
                                  </p:stCondLst>
                                  <p:childTnLst>
                                    <p:set>
                                      <p:cBhvr>
                                        <p:cTn id="923" dur="1" fill="hold">
                                          <p:stCondLst>
                                            <p:cond delay="0"/>
                                          </p:stCondLst>
                                        </p:cTn>
                                        <p:tgtEl>
                                          <p:spTgt spid="1033"/>
                                        </p:tgtEl>
                                        <p:attrNameLst>
                                          <p:attrName>style.visibility</p:attrName>
                                        </p:attrNameLst>
                                      </p:cBhvr>
                                      <p:to>
                                        <p:strVal val="visible"/>
                                      </p:to>
                                    </p:set>
                                  </p:childTnLst>
                                </p:cTn>
                              </p:par>
                            </p:childTnLst>
                          </p:cTn>
                        </p:par>
                      </p:childTnLst>
                    </p:cTn>
                  </p:par>
                </p:childTnLst>
              </p:cTn>
              <p:nextCondLst>
                <p:cond evt="onClick" delay="0">
                  <p:tgtEl>
                    <p:spTgt spid="1030"/>
                  </p:tgtEl>
                </p:cond>
              </p:nextCondLst>
            </p:seq>
            <p:seq concurrent="1" nextAc="seek">
              <p:cTn id="924" restart="whenNotActive" fill="hold" evtFilter="cancelBubble" nodeType="interactiveSeq">
                <p:stCondLst>
                  <p:cond evt="onClick" delay="0">
                    <p:tgtEl>
                      <p:spTgt spid="1033"/>
                    </p:tgtEl>
                  </p:cond>
                </p:stCondLst>
                <p:endSync evt="end" delay="0">
                  <p:rtn val="all"/>
                </p:endSync>
                <p:childTnLst>
                  <p:par>
                    <p:cTn id="925" fill="hold">
                      <p:stCondLst>
                        <p:cond delay="0"/>
                      </p:stCondLst>
                      <p:childTnLst>
                        <p:par>
                          <p:cTn id="926" fill="hold">
                            <p:stCondLst>
                              <p:cond delay="0"/>
                            </p:stCondLst>
                            <p:childTnLst>
                              <p:par>
                                <p:cTn id="927" presetID="1" presetClass="exit" presetSubtype="0" fill="hold" grpId="1" nodeType="withEffect">
                                  <p:stCondLst>
                                    <p:cond delay="0"/>
                                  </p:stCondLst>
                                  <p:childTnLst>
                                    <p:set>
                                      <p:cBhvr>
                                        <p:cTn id="928" dur="1" fill="hold">
                                          <p:stCondLst>
                                            <p:cond delay="0"/>
                                          </p:stCondLst>
                                        </p:cTn>
                                        <p:tgtEl>
                                          <p:spTgt spid="1032"/>
                                        </p:tgtEl>
                                        <p:attrNameLst>
                                          <p:attrName>style.visibility</p:attrName>
                                        </p:attrNameLst>
                                      </p:cBhvr>
                                      <p:to>
                                        <p:strVal val="hidden"/>
                                      </p:to>
                                    </p:set>
                                  </p:childTnLst>
                                </p:cTn>
                              </p:par>
                              <p:par>
                                <p:cTn id="929" presetID="1" presetClass="exit" presetSubtype="0" fill="hold" grpId="1" nodeType="withEffect">
                                  <p:stCondLst>
                                    <p:cond delay="0"/>
                                  </p:stCondLst>
                                  <p:childTnLst>
                                    <p:set>
                                      <p:cBhvr>
                                        <p:cTn id="930" dur="1" fill="hold">
                                          <p:stCondLst>
                                            <p:cond delay="0"/>
                                          </p:stCondLst>
                                        </p:cTn>
                                        <p:tgtEl>
                                          <p:spTgt spid="1033"/>
                                        </p:tgtEl>
                                        <p:attrNameLst>
                                          <p:attrName>style.visibility</p:attrName>
                                        </p:attrNameLst>
                                      </p:cBhvr>
                                      <p:to>
                                        <p:strVal val="hidden"/>
                                      </p:to>
                                    </p:set>
                                  </p:childTnLst>
                                </p:cTn>
                              </p:par>
                              <p:par>
                                <p:cTn id="931" presetID="1" presetClass="entr" presetSubtype="0" fill="hold" grpId="0" nodeType="withEffect">
                                  <p:stCondLst>
                                    <p:cond delay="0"/>
                                  </p:stCondLst>
                                  <p:childTnLst>
                                    <p:set>
                                      <p:cBhvr>
                                        <p:cTn id="932" dur="1" fill="hold">
                                          <p:stCondLst>
                                            <p:cond delay="0"/>
                                          </p:stCondLst>
                                        </p:cTn>
                                        <p:tgtEl>
                                          <p:spTgt spid="1031"/>
                                        </p:tgtEl>
                                        <p:attrNameLst>
                                          <p:attrName>style.visibility</p:attrName>
                                        </p:attrNameLst>
                                      </p:cBhvr>
                                      <p:to>
                                        <p:strVal val="visible"/>
                                      </p:to>
                                    </p:set>
                                  </p:childTnLst>
                                </p:cTn>
                              </p:par>
                              <p:par>
                                <p:cTn id="933" presetID="1" presetClass="entr" presetSubtype="0" fill="hold" grpId="0" nodeType="withEffect">
                                  <p:stCondLst>
                                    <p:cond delay="0"/>
                                  </p:stCondLst>
                                  <p:childTnLst>
                                    <p:set>
                                      <p:cBhvr>
                                        <p:cTn id="934" dur="1" fill="hold">
                                          <p:stCondLst>
                                            <p:cond delay="0"/>
                                          </p:stCondLst>
                                        </p:cTn>
                                        <p:tgtEl>
                                          <p:spTgt spid="1030"/>
                                        </p:tgtEl>
                                        <p:attrNameLst>
                                          <p:attrName>style.visibility</p:attrName>
                                        </p:attrNameLst>
                                      </p:cBhvr>
                                      <p:to>
                                        <p:strVal val="visible"/>
                                      </p:to>
                                    </p:set>
                                  </p:childTnLst>
                                </p:cTn>
                              </p:par>
                            </p:childTnLst>
                          </p:cTn>
                        </p:par>
                      </p:childTnLst>
                    </p:cTn>
                  </p:par>
                </p:childTnLst>
              </p:cTn>
              <p:nextCondLst>
                <p:cond evt="onClick" delay="0">
                  <p:tgtEl>
                    <p:spTgt spid="1033"/>
                  </p:tgtEl>
                </p:cond>
              </p:nextCondLst>
            </p:seq>
            <p:seq concurrent="1" nextAc="seek">
              <p:cTn id="935" restart="whenNotActive" fill="hold" evtFilter="cancelBubble" nodeType="interactiveSeq">
                <p:stCondLst>
                  <p:cond evt="onClick" delay="0">
                    <p:tgtEl>
                      <p:spTgt spid="1032"/>
                    </p:tgtEl>
                  </p:cond>
                </p:stCondLst>
                <p:endSync evt="end" delay="0">
                  <p:rtn val="all"/>
                </p:endSync>
                <p:childTnLst>
                  <p:par>
                    <p:cTn id="936" fill="hold">
                      <p:stCondLst>
                        <p:cond delay="0"/>
                      </p:stCondLst>
                      <p:childTnLst>
                        <p:par>
                          <p:cTn id="937" fill="hold">
                            <p:stCondLst>
                              <p:cond delay="0"/>
                            </p:stCondLst>
                            <p:childTnLst>
                              <p:par>
                                <p:cTn id="938" presetID="1" presetClass="exit" presetSubtype="0" fill="hold" grpId="2" nodeType="withEffect">
                                  <p:stCondLst>
                                    <p:cond delay="0"/>
                                  </p:stCondLst>
                                  <p:childTnLst>
                                    <p:set>
                                      <p:cBhvr>
                                        <p:cTn id="939" dur="1" fill="hold">
                                          <p:stCondLst>
                                            <p:cond delay="0"/>
                                          </p:stCondLst>
                                        </p:cTn>
                                        <p:tgtEl>
                                          <p:spTgt spid="1032"/>
                                        </p:tgtEl>
                                        <p:attrNameLst>
                                          <p:attrName>style.visibility</p:attrName>
                                        </p:attrNameLst>
                                      </p:cBhvr>
                                      <p:to>
                                        <p:strVal val="hidden"/>
                                      </p:to>
                                    </p:set>
                                  </p:childTnLst>
                                </p:cTn>
                              </p:par>
                              <p:par>
                                <p:cTn id="940" presetID="1" presetClass="exit" presetSubtype="0" fill="hold" grpId="3" nodeType="withEffect">
                                  <p:stCondLst>
                                    <p:cond delay="0"/>
                                  </p:stCondLst>
                                  <p:childTnLst>
                                    <p:set>
                                      <p:cBhvr>
                                        <p:cTn id="941" dur="1" fill="hold">
                                          <p:stCondLst>
                                            <p:cond delay="0"/>
                                          </p:stCondLst>
                                        </p:cTn>
                                        <p:tgtEl>
                                          <p:spTgt spid="1033"/>
                                        </p:tgtEl>
                                        <p:attrNameLst>
                                          <p:attrName>style.visibility</p:attrName>
                                        </p:attrNameLst>
                                      </p:cBhvr>
                                      <p:to>
                                        <p:strVal val="hidden"/>
                                      </p:to>
                                    </p:set>
                                  </p:childTnLst>
                                </p:cTn>
                              </p:par>
                              <p:par>
                                <p:cTn id="942" presetID="1" presetClass="entr" presetSubtype="0" fill="hold" grpId="0" nodeType="withEffect">
                                  <p:stCondLst>
                                    <p:cond delay="0"/>
                                  </p:stCondLst>
                                  <p:childTnLst>
                                    <p:set>
                                      <p:cBhvr>
                                        <p:cTn id="943" dur="1" fill="hold">
                                          <p:stCondLst>
                                            <p:cond delay="0"/>
                                          </p:stCondLst>
                                        </p:cTn>
                                        <p:tgtEl>
                                          <p:spTgt spid="1035"/>
                                        </p:tgtEl>
                                        <p:attrNameLst>
                                          <p:attrName>style.visibility</p:attrName>
                                        </p:attrNameLst>
                                      </p:cBhvr>
                                      <p:to>
                                        <p:strVal val="visible"/>
                                      </p:to>
                                    </p:set>
                                  </p:childTnLst>
                                </p:cTn>
                              </p:par>
                              <p:par>
                                <p:cTn id="944" presetID="1" presetClass="entr" presetSubtype="0" fill="hold" grpId="0" nodeType="withEffect">
                                  <p:stCondLst>
                                    <p:cond delay="0"/>
                                  </p:stCondLst>
                                  <p:childTnLst>
                                    <p:set>
                                      <p:cBhvr>
                                        <p:cTn id="945" dur="1" fill="hold">
                                          <p:stCondLst>
                                            <p:cond delay="0"/>
                                          </p:stCondLst>
                                        </p:cTn>
                                        <p:tgtEl>
                                          <p:spTgt spid="1034"/>
                                        </p:tgtEl>
                                        <p:attrNameLst>
                                          <p:attrName>style.visibility</p:attrName>
                                        </p:attrNameLst>
                                      </p:cBhvr>
                                      <p:to>
                                        <p:strVal val="visible"/>
                                      </p:to>
                                    </p:set>
                                  </p:childTnLst>
                                </p:cTn>
                              </p:par>
                            </p:childTnLst>
                          </p:cTn>
                        </p:par>
                      </p:childTnLst>
                    </p:cTn>
                  </p:par>
                </p:childTnLst>
              </p:cTn>
              <p:nextCondLst>
                <p:cond evt="onClick" delay="0">
                  <p:tgtEl>
                    <p:spTgt spid="1032"/>
                  </p:tgtEl>
                </p:cond>
              </p:nextCondLst>
            </p:seq>
            <p:seq concurrent="1" nextAc="seek">
              <p:cTn id="946" restart="whenNotActive" fill="hold" evtFilter="cancelBubble" nodeType="interactiveSeq">
                <p:stCondLst>
                  <p:cond evt="onClick" delay="0">
                    <p:tgtEl>
                      <p:spTgt spid="1035"/>
                    </p:tgtEl>
                  </p:cond>
                </p:stCondLst>
                <p:endSync evt="end" delay="0">
                  <p:rtn val="all"/>
                </p:endSync>
                <p:childTnLst>
                  <p:par>
                    <p:cTn id="947" fill="hold">
                      <p:stCondLst>
                        <p:cond delay="0"/>
                      </p:stCondLst>
                      <p:childTnLst>
                        <p:par>
                          <p:cTn id="948" fill="hold">
                            <p:stCondLst>
                              <p:cond delay="0"/>
                            </p:stCondLst>
                            <p:childTnLst>
                              <p:par>
                                <p:cTn id="949" presetID="1" presetClass="exit" presetSubtype="0" fill="hold" grpId="1" nodeType="withEffect">
                                  <p:stCondLst>
                                    <p:cond delay="0"/>
                                  </p:stCondLst>
                                  <p:childTnLst>
                                    <p:set>
                                      <p:cBhvr>
                                        <p:cTn id="950" dur="1" fill="hold">
                                          <p:stCondLst>
                                            <p:cond delay="0"/>
                                          </p:stCondLst>
                                        </p:cTn>
                                        <p:tgtEl>
                                          <p:spTgt spid="1035"/>
                                        </p:tgtEl>
                                        <p:attrNameLst>
                                          <p:attrName>style.visibility</p:attrName>
                                        </p:attrNameLst>
                                      </p:cBhvr>
                                      <p:to>
                                        <p:strVal val="hidden"/>
                                      </p:to>
                                    </p:set>
                                  </p:childTnLst>
                                </p:cTn>
                              </p:par>
                              <p:par>
                                <p:cTn id="951" presetID="1" presetClass="exit" presetSubtype="0" fill="hold" grpId="1" nodeType="withEffect">
                                  <p:stCondLst>
                                    <p:cond delay="0"/>
                                  </p:stCondLst>
                                  <p:childTnLst>
                                    <p:set>
                                      <p:cBhvr>
                                        <p:cTn id="952" dur="1" fill="hold">
                                          <p:stCondLst>
                                            <p:cond delay="0"/>
                                          </p:stCondLst>
                                        </p:cTn>
                                        <p:tgtEl>
                                          <p:spTgt spid="1034"/>
                                        </p:tgtEl>
                                        <p:attrNameLst>
                                          <p:attrName>style.visibility</p:attrName>
                                        </p:attrNameLst>
                                      </p:cBhvr>
                                      <p:to>
                                        <p:strVal val="hidden"/>
                                      </p:to>
                                    </p:set>
                                  </p:childTnLst>
                                </p:cTn>
                              </p:par>
                              <p:par>
                                <p:cTn id="953" presetID="1" presetClass="entr" presetSubtype="0" fill="hold" grpId="3" nodeType="withEffect">
                                  <p:stCondLst>
                                    <p:cond delay="0"/>
                                  </p:stCondLst>
                                  <p:childTnLst>
                                    <p:set>
                                      <p:cBhvr>
                                        <p:cTn id="954" dur="1" fill="hold">
                                          <p:stCondLst>
                                            <p:cond delay="0"/>
                                          </p:stCondLst>
                                        </p:cTn>
                                        <p:tgtEl>
                                          <p:spTgt spid="1032"/>
                                        </p:tgtEl>
                                        <p:attrNameLst>
                                          <p:attrName>style.visibility</p:attrName>
                                        </p:attrNameLst>
                                      </p:cBhvr>
                                      <p:to>
                                        <p:strVal val="visible"/>
                                      </p:to>
                                    </p:set>
                                  </p:childTnLst>
                                </p:cTn>
                              </p:par>
                              <p:par>
                                <p:cTn id="955" presetID="1" presetClass="entr" presetSubtype="0" fill="hold" grpId="2" nodeType="withEffect">
                                  <p:stCondLst>
                                    <p:cond delay="0"/>
                                  </p:stCondLst>
                                  <p:childTnLst>
                                    <p:set>
                                      <p:cBhvr>
                                        <p:cTn id="956" dur="1" fill="hold">
                                          <p:stCondLst>
                                            <p:cond delay="0"/>
                                          </p:stCondLst>
                                        </p:cTn>
                                        <p:tgtEl>
                                          <p:spTgt spid="1033"/>
                                        </p:tgtEl>
                                        <p:attrNameLst>
                                          <p:attrName>style.visibility</p:attrName>
                                        </p:attrNameLst>
                                      </p:cBhvr>
                                      <p:to>
                                        <p:strVal val="visible"/>
                                      </p:to>
                                    </p:set>
                                  </p:childTnLst>
                                </p:cTn>
                              </p:par>
                            </p:childTnLst>
                          </p:cTn>
                        </p:par>
                      </p:childTnLst>
                    </p:cTn>
                  </p:par>
                </p:childTnLst>
              </p:cTn>
              <p:nextCondLst>
                <p:cond evt="onClick" delay="0">
                  <p:tgtEl>
                    <p:spTgt spid="1035"/>
                  </p:tgtEl>
                </p:cond>
              </p:nextCondLst>
            </p:seq>
            <p:seq concurrent="1" nextAc="seek">
              <p:cTn id="957" restart="whenNotActive" fill="hold" evtFilter="cancelBubble" nodeType="interactiveSeq">
                <p:stCondLst>
                  <p:cond evt="onClick" delay="0">
                    <p:tgtEl>
                      <p:spTgt spid="1034"/>
                    </p:tgtEl>
                  </p:cond>
                </p:stCondLst>
                <p:endSync evt="end" delay="0">
                  <p:rtn val="all"/>
                </p:endSync>
                <p:childTnLst>
                  <p:par>
                    <p:cTn id="958" fill="hold">
                      <p:stCondLst>
                        <p:cond delay="0"/>
                      </p:stCondLst>
                      <p:childTnLst>
                        <p:par>
                          <p:cTn id="959" fill="hold">
                            <p:stCondLst>
                              <p:cond delay="0"/>
                            </p:stCondLst>
                            <p:childTnLst>
                              <p:par>
                                <p:cTn id="960" presetID="1" presetClass="exit" presetSubtype="0" fill="hold" grpId="2" nodeType="withEffect">
                                  <p:stCondLst>
                                    <p:cond delay="0"/>
                                  </p:stCondLst>
                                  <p:childTnLst>
                                    <p:set>
                                      <p:cBhvr>
                                        <p:cTn id="961" dur="1" fill="hold">
                                          <p:stCondLst>
                                            <p:cond delay="0"/>
                                          </p:stCondLst>
                                        </p:cTn>
                                        <p:tgtEl>
                                          <p:spTgt spid="1034"/>
                                        </p:tgtEl>
                                        <p:attrNameLst>
                                          <p:attrName>style.visibility</p:attrName>
                                        </p:attrNameLst>
                                      </p:cBhvr>
                                      <p:to>
                                        <p:strVal val="hidden"/>
                                      </p:to>
                                    </p:set>
                                  </p:childTnLst>
                                </p:cTn>
                              </p:par>
                              <p:par>
                                <p:cTn id="962" presetID="1" presetClass="exit" presetSubtype="0" fill="hold" grpId="2" nodeType="withEffect">
                                  <p:stCondLst>
                                    <p:cond delay="0"/>
                                  </p:stCondLst>
                                  <p:childTnLst>
                                    <p:set>
                                      <p:cBhvr>
                                        <p:cTn id="963" dur="1" fill="hold">
                                          <p:stCondLst>
                                            <p:cond delay="0"/>
                                          </p:stCondLst>
                                        </p:cTn>
                                        <p:tgtEl>
                                          <p:spTgt spid="1035"/>
                                        </p:tgtEl>
                                        <p:attrNameLst>
                                          <p:attrName>style.visibility</p:attrName>
                                        </p:attrNameLst>
                                      </p:cBhvr>
                                      <p:to>
                                        <p:strVal val="hidden"/>
                                      </p:to>
                                    </p:set>
                                  </p:childTnLst>
                                </p:cTn>
                              </p:par>
                              <p:par>
                                <p:cTn id="964" presetID="1" presetClass="entr" presetSubtype="0" fill="hold" grpId="3" nodeType="withEffect">
                                  <p:stCondLst>
                                    <p:cond delay="0"/>
                                  </p:stCondLst>
                                  <p:childTnLst>
                                    <p:set>
                                      <p:cBhvr>
                                        <p:cTn id="965" dur="1" fill="hold">
                                          <p:stCondLst>
                                            <p:cond delay="0"/>
                                          </p:stCondLst>
                                        </p:cTn>
                                        <p:tgtEl>
                                          <p:spTgt spid="1037"/>
                                        </p:tgtEl>
                                        <p:attrNameLst>
                                          <p:attrName>style.visibility</p:attrName>
                                        </p:attrNameLst>
                                      </p:cBhvr>
                                      <p:to>
                                        <p:strVal val="visible"/>
                                      </p:to>
                                    </p:set>
                                  </p:childTnLst>
                                </p:cTn>
                              </p:par>
                              <p:par>
                                <p:cTn id="966" presetID="1" presetClass="entr" presetSubtype="0" fill="hold" grpId="3" nodeType="withEffect">
                                  <p:stCondLst>
                                    <p:cond delay="0"/>
                                  </p:stCondLst>
                                  <p:childTnLst>
                                    <p:set>
                                      <p:cBhvr>
                                        <p:cTn id="967" dur="1" fill="hold">
                                          <p:stCondLst>
                                            <p:cond delay="0"/>
                                          </p:stCondLst>
                                        </p:cTn>
                                        <p:tgtEl>
                                          <p:spTgt spid="1036"/>
                                        </p:tgtEl>
                                        <p:attrNameLst>
                                          <p:attrName>style.visibility</p:attrName>
                                        </p:attrNameLst>
                                      </p:cBhvr>
                                      <p:to>
                                        <p:strVal val="visible"/>
                                      </p:to>
                                    </p:set>
                                  </p:childTnLst>
                                </p:cTn>
                              </p:par>
                            </p:childTnLst>
                          </p:cTn>
                        </p:par>
                      </p:childTnLst>
                    </p:cTn>
                  </p:par>
                </p:childTnLst>
              </p:cTn>
              <p:nextCondLst>
                <p:cond evt="onClick" delay="0">
                  <p:tgtEl>
                    <p:spTgt spid="1034"/>
                  </p:tgtEl>
                </p:cond>
              </p:nextCondLst>
            </p:seq>
            <p:seq concurrent="1" nextAc="seek">
              <p:cTn id="968" restart="whenNotActive" fill="hold" evtFilter="cancelBubble" nodeType="interactiveSeq">
                <p:stCondLst>
                  <p:cond evt="onClick" delay="0">
                    <p:tgtEl>
                      <p:spTgt spid="1037"/>
                    </p:tgtEl>
                  </p:cond>
                </p:stCondLst>
                <p:endSync evt="end" delay="0">
                  <p:rtn val="all"/>
                </p:endSync>
                <p:childTnLst>
                  <p:par>
                    <p:cTn id="969" fill="hold">
                      <p:stCondLst>
                        <p:cond delay="0"/>
                      </p:stCondLst>
                      <p:childTnLst>
                        <p:par>
                          <p:cTn id="970" fill="hold">
                            <p:stCondLst>
                              <p:cond delay="0"/>
                            </p:stCondLst>
                            <p:childTnLst>
                              <p:par>
                                <p:cTn id="971" presetID="1" presetClass="exit" presetSubtype="0" fill="hold" grpId="1" nodeType="withEffect">
                                  <p:stCondLst>
                                    <p:cond delay="0"/>
                                  </p:stCondLst>
                                  <p:childTnLst>
                                    <p:set>
                                      <p:cBhvr>
                                        <p:cTn id="972" dur="1" fill="hold">
                                          <p:stCondLst>
                                            <p:cond delay="0"/>
                                          </p:stCondLst>
                                        </p:cTn>
                                        <p:tgtEl>
                                          <p:spTgt spid="1037"/>
                                        </p:tgtEl>
                                        <p:attrNameLst>
                                          <p:attrName>style.visibility</p:attrName>
                                        </p:attrNameLst>
                                      </p:cBhvr>
                                      <p:to>
                                        <p:strVal val="hidden"/>
                                      </p:to>
                                    </p:set>
                                  </p:childTnLst>
                                </p:cTn>
                              </p:par>
                              <p:par>
                                <p:cTn id="973" presetID="1" presetClass="exit" presetSubtype="0" fill="hold" grpId="1" nodeType="withEffect">
                                  <p:stCondLst>
                                    <p:cond delay="0"/>
                                  </p:stCondLst>
                                  <p:childTnLst>
                                    <p:set>
                                      <p:cBhvr>
                                        <p:cTn id="974" dur="1" fill="hold">
                                          <p:stCondLst>
                                            <p:cond delay="0"/>
                                          </p:stCondLst>
                                        </p:cTn>
                                        <p:tgtEl>
                                          <p:spTgt spid="1036"/>
                                        </p:tgtEl>
                                        <p:attrNameLst>
                                          <p:attrName>style.visibility</p:attrName>
                                        </p:attrNameLst>
                                      </p:cBhvr>
                                      <p:to>
                                        <p:strVal val="hidden"/>
                                      </p:to>
                                    </p:set>
                                  </p:childTnLst>
                                </p:cTn>
                              </p:par>
                              <p:par>
                                <p:cTn id="975" presetID="1" presetClass="entr" presetSubtype="0" fill="hold" grpId="3" nodeType="withEffect">
                                  <p:stCondLst>
                                    <p:cond delay="0"/>
                                  </p:stCondLst>
                                  <p:childTnLst>
                                    <p:set>
                                      <p:cBhvr>
                                        <p:cTn id="976" dur="1" fill="hold">
                                          <p:stCondLst>
                                            <p:cond delay="0"/>
                                          </p:stCondLst>
                                        </p:cTn>
                                        <p:tgtEl>
                                          <p:spTgt spid="1035"/>
                                        </p:tgtEl>
                                        <p:attrNameLst>
                                          <p:attrName>style.visibility</p:attrName>
                                        </p:attrNameLst>
                                      </p:cBhvr>
                                      <p:to>
                                        <p:strVal val="visible"/>
                                      </p:to>
                                    </p:set>
                                  </p:childTnLst>
                                </p:cTn>
                              </p:par>
                              <p:par>
                                <p:cTn id="977" presetID="1" presetClass="entr" presetSubtype="0" fill="hold" grpId="3" nodeType="withEffect">
                                  <p:stCondLst>
                                    <p:cond delay="0"/>
                                  </p:stCondLst>
                                  <p:childTnLst>
                                    <p:set>
                                      <p:cBhvr>
                                        <p:cTn id="978" dur="1" fill="hold">
                                          <p:stCondLst>
                                            <p:cond delay="0"/>
                                          </p:stCondLst>
                                        </p:cTn>
                                        <p:tgtEl>
                                          <p:spTgt spid="1034"/>
                                        </p:tgtEl>
                                        <p:attrNameLst>
                                          <p:attrName>style.visibility</p:attrName>
                                        </p:attrNameLst>
                                      </p:cBhvr>
                                      <p:to>
                                        <p:strVal val="visible"/>
                                      </p:to>
                                    </p:set>
                                  </p:childTnLst>
                                </p:cTn>
                              </p:par>
                            </p:childTnLst>
                          </p:cTn>
                        </p:par>
                      </p:childTnLst>
                    </p:cTn>
                  </p:par>
                </p:childTnLst>
              </p:cTn>
              <p:nextCondLst>
                <p:cond evt="onClick" delay="0">
                  <p:tgtEl>
                    <p:spTgt spid="1037"/>
                  </p:tgtEl>
                </p:cond>
              </p:nextCondLst>
            </p:seq>
            <p:seq concurrent="1" nextAc="seek">
              <p:cTn id="979" restart="whenNotActive" fill="hold" evtFilter="cancelBubble" nodeType="interactiveSeq">
                <p:stCondLst>
                  <p:cond evt="onClick" delay="0">
                    <p:tgtEl>
                      <p:spTgt spid="1036"/>
                    </p:tgtEl>
                  </p:cond>
                </p:stCondLst>
                <p:endSync evt="end" delay="0">
                  <p:rtn val="all"/>
                </p:endSync>
                <p:childTnLst>
                  <p:par>
                    <p:cTn id="980" fill="hold">
                      <p:stCondLst>
                        <p:cond delay="0"/>
                      </p:stCondLst>
                      <p:childTnLst>
                        <p:par>
                          <p:cTn id="981" fill="hold">
                            <p:stCondLst>
                              <p:cond delay="0"/>
                            </p:stCondLst>
                            <p:childTnLst>
                              <p:par>
                                <p:cTn id="982" presetID="1" presetClass="exit" presetSubtype="0" fill="hold" grpId="2" nodeType="withEffect">
                                  <p:stCondLst>
                                    <p:cond delay="0"/>
                                  </p:stCondLst>
                                  <p:childTnLst>
                                    <p:set>
                                      <p:cBhvr>
                                        <p:cTn id="983" dur="1" fill="hold">
                                          <p:stCondLst>
                                            <p:cond delay="0"/>
                                          </p:stCondLst>
                                        </p:cTn>
                                        <p:tgtEl>
                                          <p:spTgt spid="1036"/>
                                        </p:tgtEl>
                                        <p:attrNameLst>
                                          <p:attrName>style.visibility</p:attrName>
                                        </p:attrNameLst>
                                      </p:cBhvr>
                                      <p:to>
                                        <p:strVal val="hidden"/>
                                      </p:to>
                                    </p:set>
                                  </p:childTnLst>
                                </p:cTn>
                              </p:par>
                              <p:par>
                                <p:cTn id="984" presetID="1" presetClass="exit" presetSubtype="0" fill="hold" grpId="2" nodeType="withEffect">
                                  <p:stCondLst>
                                    <p:cond delay="0"/>
                                  </p:stCondLst>
                                  <p:childTnLst>
                                    <p:set>
                                      <p:cBhvr>
                                        <p:cTn id="985" dur="1" fill="hold">
                                          <p:stCondLst>
                                            <p:cond delay="0"/>
                                          </p:stCondLst>
                                        </p:cTn>
                                        <p:tgtEl>
                                          <p:spTgt spid="1037"/>
                                        </p:tgtEl>
                                        <p:attrNameLst>
                                          <p:attrName>style.visibility</p:attrName>
                                        </p:attrNameLst>
                                      </p:cBhvr>
                                      <p:to>
                                        <p:strVal val="hidden"/>
                                      </p:to>
                                    </p:set>
                                  </p:childTnLst>
                                </p:cTn>
                              </p:par>
                              <p:par>
                                <p:cTn id="986" presetID="1" presetClass="entr" presetSubtype="0" fill="hold" grpId="3" nodeType="withEffect">
                                  <p:stCondLst>
                                    <p:cond delay="0"/>
                                  </p:stCondLst>
                                  <p:childTnLst>
                                    <p:set>
                                      <p:cBhvr>
                                        <p:cTn id="987" dur="1" fill="hold">
                                          <p:stCondLst>
                                            <p:cond delay="0"/>
                                          </p:stCondLst>
                                        </p:cTn>
                                        <p:tgtEl>
                                          <p:spTgt spid="1039"/>
                                        </p:tgtEl>
                                        <p:attrNameLst>
                                          <p:attrName>style.visibility</p:attrName>
                                        </p:attrNameLst>
                                      </p:cBhvr>
                                      <p:to>
                                        <p:strVal val="visible"/>
                                      </p:to>
                                    </p:set>
                                  </p:childTnLst>
                                </p:cTn>
                              </p:par>
                              <p:par>
                                <p:cTn id="988" presetID="1" presetClass="entr" presetSubtype="0" fill="hold" grpId="3" nodeType="withEffect">
                                  <p:stCondLst>
                                    <p:cond delay="0"/>
                                  </p:stCondLst>
                                  <p:childTnLst>
                                    <p:set>
                                      <p:cBhvr>
                                        <p:cTn id="989" dur="1" fill="hold">
                                          <p:stCondLst>
                                            <p:cond delay="0"/>
                                          </p:stCondLst>
                                        </p:cTn>
                                        <p:tgtEl>
                                          <p:spTgt spid="1038"/>
                                        </p:tgtEl>
                                        <p:attrNameLst>
                                          <p:attrName>style.visibility</p:attrName>
                                        </p:attrNameLst>
                                      </p:cBhvr>
                                      <p:to>
                                        <p:strVal val="visible"/>
                                      </p:to>
                                    </p:set>
                                  </p:childTnLst>
                                </p:cTn>
                              </p:par>
                            </p:childTnLst>
                          </p:cTn>
                        </p:par>
                      </p:childTnLst>
                    </p:cTn>
                  </p:par>
                </p:childTnLst>
              </p:cTn>
              <p:nextCondLst>
                <p:cond evt="onClick" delay="0">
                  <p:tgtEl>
                    <p:spTgt spid="1036"/>
                  </p:tgtEl>
                </p:cond>
              </p:nextCondLst>
            </p:seq>
            <p:seq concurrent="1" nextAc="seek">
              <p:cTn id="990" restart="whenNotActive" fill="hold" evtFilter="cancelBubble" nodeType="interactiveSeq">
                <p:stCondLst>
                  <p:cond evt="onClick" delay="0">
                    <p:tgtEl>
                      <p:spTgt spid="1039"/>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withEffect">
                                  <p:stCondLst>
                                    <p:cond delay="0"/>
                                  </p:stCondLst>
                                  <p:childTnLst>
                                    <p:set>
                                      <p:cBhvr>
                                        <p:cTn id="994" dur="1" fill="hold">
                                          <p:stCondLst>
                                            <p:cond delay="0"/>
                                          </p:stCondLst>
                                        </p:cTn>
                                        <p:tgtEl>
                                          <p:spTgt spid="1039"/>
                                        </p:tgtEl>
                                        <p:attrNameLst>
                                          <p:attrName>style.visibility</p:attrName>
                                        </p:attrNameLst>
                                      </p:cBhvr>
                                      <p:to>
                                        <p:strVal val="hidden"/>
                                      </p:to>
                                    </p:set>
                                  </p:childTnLst>
                                </p:cTn>
                              </p:par>
                              <p:par>
                                <p:cTn id="995" presetID="1" presetClass="exit" presetSubtype="0" fill="hold" grpId="1" nodeType="withEffect">
                                  <p:stCondLst>
                                    <p:cond delay="0"/>
                                  </p:stCondLst>
                                  <p:childTnLst>
                                    <p:set>
                                      <p:cBhvr>
                                        <p:cTn id="996" dur="1" fill="hold">
                                          <p:stCondLst>
                                            <p:cond delay="0"/>
                                          </p:stCondLst>
                                        </p:cTn>
                                        <p:tgtEl>
                                          <p:spTgt spid="1038"/>
                                        </p:tgtEl>
                                        <p:attrNameLst>
                                          <p:attrName>style.visibility</p:attrName>
                                        </p:attrNameLst>
                                      </p:cBhvr>
                                      <p:to>
                                        <p:strVal val="hidden"/>
                                      </p:to>
                                    </p:set>
                                  </p:childTnLst>
                                </p:cTn>
                              </p:par>
                              <p:par>
                                <p:cTn id="997" presetID="1" presetClass="entr" presetSubtype="0" fill="hold" grpId="0" nodeType="withEffect">
                                  <p:stCondLst>
                                    <p:cond delay="0"/>
                                  </p:stCondLst>
                                  <p:childTnLst>
                                    <p:set>
                                      <p:cBhvr>
                                        <p:cTn id="998" dur="1" fill="hold">
                                          <p:stCondLst>
                                            <p:cond delay="0"/>
                                          </p:stCondLst>
                                        </p:cTn>
                                        <p:tgtEl>
                                          <p:spTgt spid="1037"/>
                                        </p:tgtEl>
                                        <p:attrNameLst>
                                          <p:attrName>style.visibility</p:attrName>
                                        </p:attrNameLst>
                                      </p:cBhvr>
                                      <p:to>
                                        <p:strVal val="visible"/>
                                      </p:to>
                                    </p:set>
                                  </p:childTnLst>
                                </p:cTn>
                              </p:par>
                              <p:par>
                                <p:cTn id="999" presetID="1" presetClass="entr" presetSubtype="0" fill="hold" grpId="0" nodeType="withEffect">
                                  <p:stCondLst>
                                    <p:cond delay="0"/>
                                  </p:stCondLst>
                                  <p:childTnLst>
                                    <p:set>
                                      <p:cBhvr>
                                        <p:cTn id="1000" dur="1" fill="hold">
                                          <p:stCondLst>
                                            <p:cond delay="0"/>
                                          </p:stCondLst>
                                        </p:cTn>
                                        <p:tgtEl>
                                          <p:spTgt spid="1036"/>
                                        </p:tgtEl>
                                        <p:attrNameLst>
                                          <p:attrName>style.visibility</p:attrName>
                                        </p:attrNameLst>
                                      </p:cBhvr>
                                      <p:to>
                                        <p:strVal val="visible"/>
                                      </p:to>
                                    </p:set>
                                  </p:childTnLst>
                                </p:cTn>
                              </p:par>
                            </p:childTnLst>
                          </p:cTn>
                        </p:par>
                      </p:childTnLst>
                    </p:cTn>
                  </p:par>
                </p:childTnLst>
              </p:cTn>
              <p:nextCondLst>
                <p:cond evt="onClick" delay="0">
                  <p:tgtEl>
                    <p:spTgt spid="1039"/>
                  </p:tgtEl>
                </p:cond>
              </p:nextCondLst>
            </p:seq>
            <p:seq concurrent="1" nextAc="seek">
              <p:cTn id="1001" restart="whenNotActive" fill="hold" evtFilter="cancelBubble" nodeType="interactiveSeq">
                <p:stCondLst>
                  <p:cond evt="onClick" delay="0">
                    <p:tgtEl>
                      <p:spTgt spid="1038"/>
                    </p:tgtEl>
                  </p:cond>
                </p:stCondLst>
                <p:endSync evt="end" delay="0">
                  <p:rtn val="all"/>
                </p:endSync>
                <p:childTnLst>
                  <p:par>
                    <p:cTn id="1002" fill="hold">
                      <p:stCondLst>
                        <p:cond delay="0"/>
                      </p:stCondLst>
                      <p:childTnLst>
                        <p:par>
                          <p:cTn id="1003" fill="hold">
                            <p:stCondLst>
                              <p:cond delay="0"/>
                            </p:stCondLst>
                            <p:childTnLst>
                              <p:par>
                                <p:cTn id="1004" presetID="1" presetClass="exit" presetSubtype="0" fill="hold" grpId="2" nodeType="withEffect">
                                  <p:stCondLst>
                                    <p:cond delay="0"/>
                                  </p:stCondLst>
                                  <p:childTnLst>
                                    <p:set>
                                      <p:cBhvr>
                                        <p:cTn id="1005" dur="1" fill="hold">
                                          <p:stCondLst>
                                            <p:cond delay="0"/>
                                          </p:stCondLst>
                                        </p:cTn>
                                        <p:tgtEl>
                                          <p:spTgt spid="1038"/>
                                        </p:tgtEl>
                                        <p:attrNameLst>
                                          <p:attrName>style.visibility</p:attrName>
                                        </p:attrNameLst>
                                      </p:cBhvr>
                                      <p:to>
                                        <p:strVal val="hidden"/>
                                      </p:to>
                                    </p:set>
                                  </p:childTnLst>
                                </p:cTn>
                              </p:par>
                              <p:par>
                                <p:cTn id="1006" presetID="1" presetClass="exit" presetSubtype="0" fill="hold" grpId="2" nodeType="withEffect">
                                  <p:stCondLst>
                                    <p:cond delay="0"/>
                                  </p:stCondLst>
                                  <p:childTnLst>
                                    <p:set>
                                      <p:cBhvr>
                                        <p:cTn id="1007" dur="1" fill="hold">
                                          <p:stCondLst>
                                            <p:cond delay="0"/>
                                          </p:stCondLst>
                                        </p:cTn>
                                        <p:tgtEl>
                                          <p:spTgt spid="1039"/>
                                        </p:tgtEl>
                                        <p:attrNameLst>
                                          <p:attrName>style.visibility</p:attrName>
                                        </p:attrNameLst>
                                      </p:cBhvr>
                                      <p:to>
                                        <p:strVal val="hidden"/>
                                      </p:to>
                                    </p:set>
                                  </p:childTnLst>
                                </p:cTn>
                              </p:par>
                              <p:par>
                                <p:cTn id="1008" presetID="1" presetClass="entr" presetSubtype="0" fill="hold" grpId="0" nodeType="withEffect">
                                  <p:stCondLst>
                                    <p:cond delay="0"/>
                                  </p:stCondLst>
                                  <p:childTnLst>
                                    <p:set>
                                      <p:cBhvr>
                                        <p:cTn id="1009" dur="1" fill="hold">
                                          <p:stCondLst>
                                            <p:cond delay="0"/>
                                          </p:stCondLst>
                                        </p:cTn>
                                        <p:tgtEl>
                                          <p:spTgt spid="1041"/>
                                        </p:tgtEl>
                                        <p:attrNameLst>
                                          <p:attrName>style.visibility</p:attrName>
                                        </p:attrNameLst>
                                      </p:cBhvr>
                                      <p:to>
                                        <p:strVal val="visible"/>
                                      </p:to>
                                    </p:set>
                                  </p:childTnLst>
                                </p:cTn>
                              </p:par>
                              <p:par>
                                <p:cTn id="1010" presetID="1" presetClass="entr" presetSubtype="0" fill="hold" grpId="0" nodeType="withEffect">
                                  <p:stCondLst>
                                    <p:cond delay="0"/>
                                  </p:stCondLst>
                                  <p:childTnLst>
                                    <p:set>
                                      <p:cBhvr>
                                        <p:cTn id="1011" dur="1" fill="hold">
                                          <p:stCondLst>
                                            <p:cond delay="0"/>
                                          </p:stCondLst>
                                        </p:cTn>
                                        <p:tgtEl>
                                          <p:spTgt spid="1040"/>
                                        </p:tgtEl>
                                        <p:attrNameLst>
                                          <p:attrName>style.visibility</p:attrName>
                                        </p:attrNameLst>
                                      </p:cBhvr>
                                      <p:to>
                                        <p:strVal val="visible"/>
                                      </p:to>
                                    </p:set>
                                  </p:childTnLst>
                                </p:cTn>
                              </p:par>
                            </p:childTnLst>
                          </p:cTn>
                        </p:par>
                      </p:childTnLst>
                    </p:cTn>
                  </p:par>
                </p:childTnLst>
              </p:cTn>
              <p:nextCondLst>
                <p:cond evt="onClick" delay="0">
                  <p:tgtEl>
                    <p:spTgt spid="1038"/>
                  </p:tgtEl>
                </p:cond>
              </p:nextCondLst>
            </p:seq>
            <p:seq concurrent="1" nextAc="seek">
              <p:cTn id="1012" restart="whenNotActive" fill="hold" evtFilter="cancelBubble" nodeType="interactiveSeq">
                <p:stCondLst>
                  <p:cond evt="onClick" delay="0">
                    <p:tgtEl>
                      <p:spTgt spid="1041"/>
                    </p:tgtEl>
                  </p:cond>
                </p:stCondLst>
                <p:endSync evt="end" delay="0">
                  <p:rtn val="all"/>
                </p:endSync>
                <p:childTnLst>
                  <p:par>
                    <p:cTn id="1013" fill="hold">
                      <p:stCondLst>
                        <p:cond delay="0"/>
                      </p:stCondLst>
                      <p:childTnLst>
                        <p:par>
                          <p:cTn id="1014" fill="hold">
                            <p:stCondLst>
                              <p:cond delay="0"/>
                            </p:stCondLst>
                            <p:childTnLst>
                              <p:par>
                                <p:cTn id="1015" presetID="1" presetClass="exit" presetSubtype="0" fill="hold" grpId="1" nodeType="withEffect">
                                  <p:stCondLst>
                                    <p:cond delay="0"/>
                                  </p:stCondLst>
                                  <p:childTnLst>
                                    <p:set>
                                      <p:cBhvr>
                                        <p:cTn id="1016" dur="1" fill="hold">
                                          <p:stCondLst>
                                            <p:cond delay="0"/>
                                          </p:stCondLst>
                                        </p:cTn>
                                        <p:tgtEl>
                                          <p:spTgt spid="1041"/>
                                        </p:tgtEl>
                                        <p:attrNameLst>
                                          <p:attrName>style.visibility</p:attrName>
                                        </p:attrNameLst>
                                      </p:cBhvr>
                                      <p:to>
                                        <p:strVal val="hidden"/>
                                      </p:to>
                                    </p:set>
                                  </p:childTnLst>
                                </p:cTn>
                              </p:par>
                              <p:par>
                                <p:cTn id="1017" presetID="1" presetClass="exit" presetSubtype="0" fill="hold" grpId="1" nodeType="withEffect">
                                  <p:stCondLst>
                                    <p:cond delay="0"/>
                                  </p:stCondLst>
                                  <p:childTnLst>
                                    <p:set>
                                      <p:cBhvr>
                                        <p:cTn id="1018" dur="1" fill="hold">
                                          <p:stCondLst>
                                            <p:cond delay="0"/>
                                          </p:stCondLst>
                                        </p:cTn>
                                        <p:tgtEl>
                                          <p:spTgt spid="1040"/>
                                        </p:tgtEl>
                                        <p:attrNameLst>
                                          <p:attrName>style.visibility</p:attrName>
                                        </p:attrNameLst>
                                      </p:cBhvr>
                                      <p:to>
                                        <p:strVal val="hidden"/>
                                      </p:to>
                                    </p:set>
                                  </p:childTnLst>
                                </p:cTn>
                              </p:par>
                              <p:par>
                                <p:cTn id="1019" presetID="1" presetClass="entr" presetSubtype="0" fill="hold" grpId="0" nodeType="withEffect">
                                  <p:stCondLst>
                                    <p:cond delay="0"/>
                                  </p:stCondLst>
                                  <p:childTnLst>
                                    <p:set>
                                      <p:cBhvr>
                                        <p:cTn id="1020" dur="1" fill="hold">
                                          <p:stCondLst>
                                            <p:cond delay="0"/>
                                          </p:stCondLst>
                                        </p:cTn>
                                        <p:tgtEl>
                                          <p:spTgt spid="1039"/>
                                        </p:tgtEl>
                                        <p:attrNameLst>
                                          <p:attrName>style.visibility</p:attrName>
                                        </p:attrNameLst>
                                      </p:cBhvr>
                                      <p:to>
                                        <p:strVal val="visible"/>
                                      </p:to>
                                    </p:set>
                                  </p:childTnLst>
                                </p:cTn>
                              </p:par>
                              <p:par>
                                <p:cTn id="1021" presetID="1" presetClass="entr" presetSubtype="0" fill="hold" grpId="0" nodeType="withEffect">
                                  <p:stCondLst>
                                    <p:cond delay="0"/>
                                  </p:stCondLst>
                                  <p:childTnLst>
                                    <p:set>
                                      <p:cBhvr>
                                        <p:cTn id="1022" dur="1" fill="hold">
                                          <p:stCondLst>
                                            <p:cond delay="0"/>
                                          </p:stCondLst>
                                        </p:cTn>
                                        <p:tgtEl>
                                          <p:spTgt spid="1038"/>
                                        </p:tgtEl>
                                        <p:attrNameLst>
                                          <p:attrName>style.visibility</p:attrName>
                                        </p:attrNameLst>
                                      </p:cBhvr>
                                      <p:to>
                                        <p:strVal val="visible"/>
                                      </p:to>
                                    </p:set>
                                  </p:childTnLst>
                                </p:cTn>
                              </p:par>
                            </p:childTnLst>
                          </p:cTn>
                        </p:par>
                      </p:childTnLst>
                    </p:cTn>
                  </p:par>
                </p:childTnLst>
              </p:cTn>
              <p:nextCondLst>
                <p:cond evt="onClick" delay="0">
                  <p:tgtEl>
                    <p:spTgt spid="1041"/>
                  </p:tgtEl>
                </p:cond>
              </p:nextCondLst>
            </p:seq>
            <p:seq concurrent="1" nextAc="seek">
              <p:cTn id="1023" restart="whenNotActive" fill="hold" evtFilter="cancelBubble" nodeType="interactiveSeq">
                <p:stCondLst>
                  <p:cond evt="onClick" delay="0">
                    <p:tgtEl>
                      <p:spTgt spid="1040"/>
                    </p:tgtEl>
                  </p:cond>
                </p:stCondLst>
                <p:endSync evt="end" delay="0">
                  <p:rtn val="all"/>
                </p:endSync>
                <p:childTnLst>
                  <p:par>
                    <p:cTn id="1024" fill="hold">
                      <p:stCondLst>
                        <p:cond delay="0"/>
                      </p:stCondLst>
                      <p:childTnLst>
                        <p:par>
                          <p:cTn id="1025" fill="hold">
                            <p:stCondLst>
                              <p:cond delay="0"/>
                            </p:stCondLst>
                            <p:childTnLst>
                              <p:par>
                                <p:cTn id="1026" presetID="1" presetClass="exit" presetSubtype="0" fill="hold" grpId="2" nodeType="withEffect">
                                  <p:stCondLst>
                                    <p:cond delay="0"/>
                                  </p:stCondLst>
                                  <p:childTnLst>
                                    <p:set>
                                      <p:cBhvr>
                                        <p:cTn id="1027" dur="1" fill="hold">
                                          <p:stCondLst>
                                            <p:cond delay="0"/>
                                          </p:stCondLst>
                                        </p:cTn>
                                        <p:tgtEl>
                                          <p:spTgt spid="1040"/>
                                        </p:tgtEl>
                                        <p:attrNameLst>
                                          <p:attrName>style.visibility</p:attrName>
                                        </p:attrNameLst>
                                      </p:cBhvr>
                                      <p:to>
                                        <p:strVal val="hidden"/>
                                      </p:to>
                                    </p:set>
                                  </p:childTnLst>
                                </p:cTn>
                              </p:par>
                              <p:par>
                                <p:cTn id="1028" presetID="1" presetClass="exit" presetSubtype="0" fill="hold" grpId="2" nodeType="withEffect">
                                  <p:stCondLst>
                                    <p:cond delay="0"/>
                                  </p:stCondLst>
                                  <p:childTnLst>
                                    <p:set>
                                      <p:cBhvr>
                                        <p:cTn id="1029" dur="1" fill="hold">
                                          <p:stCondLst>
                                            <p:cond delay="0"/>
                                          </p:stCondLst>
                                        </p:cTn>
                                        <p:tgtEl>
                                          <p:spTgt spid="1041"/>
                                        </p:tgtEl>
                                        <p:attrNameLst>
                                          <p:attrName>style.visibility</p:attrName>
                                        </p:attrNameLst>
                                      </p:cBhvr>
                                      <p:to>
                                        <p:strVal val="hidden"/>
                                      </p:to>
                                    </p:set>
                                  </p:childTnLst>
                                </p:cTn>
                              </p:par>
                              <p:par>
                                <p:cTn id="1030" presetID="1" presetClass="entr" presetSubtype="0" fill="hold" grpId="3" nodeType="withEffect">
                                  <p:stCondLst>
                                    <p:cond delay="0"/>
                                  </p:stCondLst>
                                  <p:childTnLst>
                                    <p:set>
                                      <p:cBhvr>
                                        <p:cTn id="1031" dur="1" fill="hold">
                                          <p:stCondLst>
                                            <p:cond delay="0"/>
                                          </p:stCondLst>
                                        </p:cTn>
                                        <p:tgtEl>
                                          <p:spTgt spid="1043"/>
                                        </p:tgtEl>
                                        <p:attrNameLst>
                                          <p:attrName>style.visibility</p:attrName>
                                        </p:attrNameLst>
                                      </p:cBhvr>
                                      <p:to>
                                        <p:strVal val="visible"/>
                                      </p:to>
                                    </p:set>
                                  </p:childTnLst>
                                </p:cTn>
                              </p:par>
                              <p:par>
                                <p:cTn id="1032" presetID="1" presetClass="entr" presetSubtype="0" fill="hold" grpId="3" nodeType="withEffect">
                                  <p:stCondLst>
                                    <p:cond delay="0"/>
                                  </p:stCondLst>
                                  <p:childTnLst>
                                    <p:set>
                                      <p:cBhvr>
                                        <p:cTn id="1033" dur="1" fill="hold">
                                          <p:stCondLst>
                                            <p:cond delay="0"/>
                                          </p:stCondLst>
                                        </p:cTn>
                                        <p:tgtEl>
                                          <p:spTgt spid="1042"/>
                                        </p:tgtEl>
                                        <p:attrNameLst>
                                          <p:attrName>style.visibility</p:attrName>
                                        </p:attrNameLst>
                                      </p:cBhvr>
                                      <p:to>
                                        <p:strVal val="visible"/>
                                      </p:to>
                                    </p:set>
                                  </p:childTnLst>
                                </p:cTn>
                              </p:par>
                            </p:childTnLst>
                          </p:cTn>
                        </p:par>
                      </p:childTnLst>
                    </p:cTn>
                  </p:par>
                </p:childTnLst>
              </p:cTn>
              <p:nextCondLst>
                <p:cond evt="onClick" delay="0">
                  <p:tgtEl>
                    <p:spTgt spid="1040"/>
                  </p:tgtEl>
                </p:cond>
              </p:nextCondLst>
            </p:seq>
            <p:seq concurrent="1" nextAc="seek">
              <p:cTn id="1034" restart="whenNotActive" fill="hold" evtFilter="cancelBubble" nodeType="interactiveSeq">
                <p:stCondLst>
                  <p:cond evt="onClick" delay="0">
                    <p:tgtEl>
                      <p:spTgt spid="1043"/>
                    </p:tgtEl>
                  </p:cond>
                </p:stCondLst>
                <p:endSync evt="end" delay="0">
                  <p:rtn val="all"/>
                </p:endSync>
                <p:childTnLst>
                  <p:par>
                    <p:cTn id="1035" fill="hold">
                      <p:stCondLst>
                        <p:cond delay="0"/>
                      </p:stCondLst>
                      <p:childTnLst>
                        <p:par>
                          <p:cTn id="1036" fill="hold">
                            <p:stCondLst>
                              <p:cond delay="0"/>
                            </p:stCondLst>
                            <p:childTnLst>
                              <p:par>
                                <p:cTn id="1037" presetID="1" presetClass="exit" presetSubtype="0" fill="hold" grpId="1" nodeType="withEffect">
                                  <p:stCondLst>
                                    <p:cond delay="0"/>
                                  </p:stCondLst>
                                  <p:childTnLst>
                                    <p:set>
                                      <p:cBhvr>
                                        <p:cTn id="1038" dur="1" fill="hold">
                                          <p:stCondLst>
                                            <p:cond delay="0"/>
                                          </p:stCondLst>
                                        </p:cTn>
                                        <p:tgtEl>
                                          <p:spTgt spid="1043"/>
                                        </p:tgtEl>
                                        <p:attrNameLst>
                                          <p:attrName>style.visibility</p:attrName>
                                        </p:attrNameLst>
                                      </p:cBhvr>
                                      <p:to>
                                        <p:strVal val="hidden"/>
                                      </p:to>
                                    </p:set>
                                  </p:childTnLst>
                                </p:cTn>
                              </p:par>
                              <p:par>
                                <p:cTn id="1039" presetID="1" presetClass="exit" presetSubtype="0" fill="hold" grpId="1" nodeType="withEffect">
                                  <p:stCondLst>
                                    <p:cond delay="0"/>
                                  </p:stCondLst>
                                  <p:childTnLst>
                                    <p:set>
                                      <p:cBhvr>
                                        <p:cTn id="1040" dur="1" fill="hold">
                                          <p:stCondLst>
                                            <p:cond delay="0"/>
                                          </p:stCondLst>
                                        </p:cTn>
                                        <p:tgtEl>
                                          <p:spTgt spid="1042"/>
                                        </p:tgtEl>
                                        <p:attrNameLst>
                                          <p:attrName>style.visibility</p:attrName>
                                        </p:attrNameLst>
                                      </p:cBhvr>
                                      <p:to>
                                        <p:strVal val="hidden"/>
                                      </p:to>
                                    </p:set>
                                  </p:childTnLst>
                                </p:cTn>
                              </p:par>
                              <p:par>
                                <p:cTn id="1041" presetID="1" presetClass="entr" presetSubtype="0" fill="hold" grpId="3" nodeType="withEffect">
                                  <p:stCondLst>
                                    <p:cond delay="0"/>
                                  </p:stCondLst>
                                  <p:childTnLst>
                                    <p:set>
                                      <p:cBhvr>
                                        <p:cTn id="1042" dur="1" fill="hold">
                                          <p:stCondLst>
                                            <p:cond delay="0"/>
                                          </p:stCondLst>
                                        </p:cTn>
                                        <p:tgtEl>
                                          <p:spTgt spid="1041"/>
                                        </p:tgtEl>
                                        <p:attrNameLst>
                                          <p:attrName>style.visibility</p:attrName>
                                        </p:attrNameLst>
                                      </p:cBhvr>
                                      <p:to>
                                        <p:strVal val="visible"/>
                                      </p:to>
                                    </p:set>
                                  </p:childTnLst>
                                </p:cTn>
                              </p:par>
                              <p:par>
                                <p:cTn id="1043" presetID="1" presetClass="entr" presetSubtype="0" fill="hold" grpId="3" nodeType="withEffect">
                                  <p:stCondLst>
                                    <p:cond delay="0"/>
                                  </p:stCondLst>
                                  <p:childTnLst>
                                    <p:set>
                                      <p:cBhvr>
                                        <p:cTn id="1044" dur="1" fill="hold">
                                          <p:stCondLst>
                                            <p:cond delay="0"/>
                                          </p:stCondLst>
                                        </p:cTn>
                                        <p:tgtEl>
                                          <p:spTgt spid="1040"/>
                                        </p:tgtEl>
                                        <p:attrNameLst>
                                          <p:attrName>style.visibility</p:attrName>
                                        </p:attrNameLst>
                                      </p:cBhvr>
                                      <p:to>
                                        <p:strVal val="visible"/>
                                      </p:to>
                                    </p:set>
                                  </p:childTnLst>
                                </p:cTn>
                              </p:par>
                            </p:childTnLst>
                          </p:cTn>
                        </p:par>
                      </p:childTnLst>
                    </p:cTn>
                  </p:par>
                </p:childTnLst>
              </p:cTn>
              <p:nextCondLst>
                <p:cond evt="onClick" delay="0">
                  <p:tgtEl>
                    <p:spTgt spid="1043"/>
                  </p:tgtEl>
                </p:cond>
              </p:nextCondLst>
            </p:seq>
            <p:seq concurrent="1" nextAc="seek">
              <p:cTn id="1045" restart="whenNotActive" fill="hold" evtFilter="cancelBubble" nodeType="interactiveSeq">
                <p:stCondLst>
                  <p:cond evt="onClick" delay="0">
                    <p:tgtEl>
                      <p:spTgt spid="1042"/>
                    </p:tgtEl>
                  </p:cond>
                </p:stCondLst>
                <p:endSync evt="end" delay="0">
                  <p:rtn val="all"/>
                </p:endSync>
                <p:childTnLst>
                  <p:par>
                    <p:cTn id="1046" fill="hold">
                      <p:stCondLst>
                        <p:cond delay="0"/>
                      </p:stCondLst>
                      <p:childTnLst>
                        <p:par>
                          <p:cTn id="1047" fill="hold">
                            <p:stCondLst>
                              <p:cond delay="0"/>
                            </p:stCondLst>
                            <p:childTnLst>
                              <p:par>
                                <p:cTn id="1048" presetID="1" presetClass="exit" presetSubtype="0" fill="hold" grpId="2" nodeType="withEffect">
                                  <p:stCondLst>
                                    <p:cond delay="0"/>
                                  </p:stCondLst>
                                  <p:childTnLst>
                                    <p:set>
                                      <p:cBhvr>
                                        <p:cTn id="1049" dur="1" fill="hold">
                                          <p:stCondLst>
                                            <p:cond delay="0"/>
                                          </p:stCondLst>
                                        </p:cTn>
                                        <p:tgtEl>
                                          <p:spTgt spid="1042"/>
                                        </p:tgtEl>
                                        <p:attrNameLst>
                                          <p:attrName>style.visibility</p:attrName>
                                        </p:attrNameLst>
                                      </p:cBhvr>
                                      <p:to>
                                        <p:strVal val="hidden"/>
                                      </p:to>
                                    </p:set>
                                  </p:childTnLst>
                                </p:cTn>
                              </p:par>
                              <p:par>
                                <p:cTn id="1050" presetID="1" presetClass="exit" presetSubtype="0" fill="hold" grpId="2" nodeType="withEffect">
                                  <p:stCondLst>
                                    <p:cond delay="0"/>
                                  </p:stCondLst>
                                  <p:childTnLst>
                                    <p:set>
                                      <p:cBhvr>
                                        <p:cTn id="1051" dur="1" fill="hold">
                                          <p:stCondLst>
                                            <p:cond delay="0"/>
                                          </p:stCondLst>
                                        </p:cTn>
                                        <p:tgtEl>
                                          <p:spTgt spid="1043"/>
                                        </p:tgtEl>
                                        <p:attrNameLst>
                                          <p:attrName>style.visibility</p:attrName>
                                        </p:attrNameLst>
                                      </p:cBhvr>
                                      <p:to>
                                        <p:strVal val="hidden"/>
                                      </p:to>
                                    </p:set>
                                  </p:childTnLst>
                                </p:cTn>
                              </p:par>
                              <p:par>
                                <p:cTn id="1052" presetID="1" presetClass="entr" presetSubtype="0" fill="hold" grpId="0" nodeType="withEffect">
                                  <p:stCondLst>
                                    <p:cond delay="0"/>
                                  </p:stCondLst>
                                  <p:childTnLst>
                                    <p:set>
                                      <p:cBhvr>
                                        <p:cTn id="1053" dur="1" fill="hold">
                                          <p:stCondLst>
                                            <p:cond delay="0"/>
                                          </p:stCondLst>
                                        </p:cTn>
                                        <p:tgtEl>
                                          <p:spTgt spid="1045"/>
                                        </p:tgtEl>
                                        <p:attrNameLst>
                                          <p:attrName>style.visibility</p:attrName>
                                        </p:attrNameLst>
                                      </p:cBhvr>
                                      <p:to>
                                        <p:strVal val="visible"/>
                                      </p:to>
                                    </p:set>
                                  </p:childTnLst>
                                </p:cTn>
                              </p:par>
                              <p:par>
                                <p:cTn id="1054" presetID="1" presetClass="entr" presetSubtype="0" fill="hold" grpId="0" nodeType="withEffect">
                                  <p:stCondLst>
                                    <p:cond delay="0"/>
                                  </p:stCondLst>
                                  <p:childTnLst>
                                    <p:set>
                                      <p:cBhvr>
                                        <p:cTn id="1055" dur="1" fill="hold">
                                          <p:stCondLst>
                                            <p:cond delay="0"/>
                                          </p:stCondLst>
                                        </p:cTn>
                                        <p:tgtEl>
                                          <p:spTgt spid="1044"/>
                                        </p:tgtEl>
                                        <p:attrNameLst>
                                          <p:attrName>style.visibility</p:attrName>
                                        </p:attrNameLst>
                                      </p:cBhvr>
                                      <p:to>
                                        <p:strVal val="visible"/>
                                      </p:to>
                                    </p:set>
                                  </p:childTnLst>
                                </p:cTn>
                              </p:par>
                            </p:childTnLst>
                          </p:cTn>
                        </p:par>
                      </p:childTnLst>
                    </p:cTn>
                  </p:par>
                </p:childTnLst>
              </p:cTn>
              <p:nextCondLst>
                <p:cond evt="onClick" delay="0">
                  <p:tgtEl>
                    <p:spTgt spid="1042"/>
                  </p:tgtEl>
                </p:cond>
              </p:nextCondLst>
            </p:seq>
            <p:seq concurrent="1" nextAc="seek">
              <p:cTn id="1056" restart="whenNotActive" fill="hold" evtFilter="cancelBubble" nodeType="interactiveSeq">
                <p:stCondLst>
                  <p:cond evt="onClick" delay="0">
                    <p:tgtEl>
                      <p:spTgt spid="1045"/>
                    </p:tgtEl>
                  </p:cond>
                </p:stCondLst>
                <p:endSync evt="end" delay="0">
                  <p:rtn val="all"/>
                </p:endSync>
                <p:childTnLst>
                  <p:par>
                    <p:cTn id="1057" fill="hold">
                      <p:stCondLst>
                        <p:cond delay="0"/>
                      </p:stCondLst>
                      <p:childTnLst>
                        <p:par>
                          <p:cTn id="1058" fill="hold">
                            <p:stCondLst>
                              <p:cond delay="0"/>
                            </p:stCondLst>
                            <p:childTnLst>
                              <p:par>
                                <p:cTn id="1059" presetID="1" presetClass="exit" presetSubtype="0" fill="hold" grpId="1" nodeType="withEffect">
                                  <p:stCondLst>
                                    <p:cond delay="0"/>
                                  </p:stCondLst>
                                  <p:childTnLst>
                                    <p:set>
                                      <p:cBhvr>
                                        <p:cTn id="1060" dur="1" fill="hold">
                                          <p:stCondLst>
                                            <p:cond delay="0"/>
                                          </p:stCondLst>
                                        </p:cTn>
                                        <p:tgtEl>
                                          <p:spTgt spid="1045"/>
                                        </p:tgtEl>
                                        <p:attrNameLst>
                                          <p:attrName>style.visibility</p:attrName>
                                        </p:attrNameLst>
                                      </p:cBhvr>
                                      <p:to>
                                        <p:strVal val="hidden"/>
                                      </p:to>
                                    </p:set>
                                  </p:childTnLst>
                                </p:cTn>
                              </p:par>
                              <p:par>
                                <p:cTn id="1061" presetID="1" presetClass="exit" presetSubtype="0" fill="hold" grpId="1" nodeType="withEffect">
                                  <p:stCondLst>
                                    <p:cond delay="0"/>
                                  </p:stCondLst>
                                  <p:childTnLst>
                                    <p:set>
                                      <p:cBhvr>
                                        <p:cTn id="1062" dur="1" fill="hold">
                                          <p:stCondLst>
                                            <p:cond delay="0"/>
                                          </p:stCondLst>
                                        </p:cTn>
                                        <p:tgtEl>
                                          <p:spTgt spid="1044"/>
                                        </p:tgtEl>
                                        <p:attrNameLst>
                                          <p:attrName>style.visibility</p:attrName>
                                        </p:attrNameLst>
                                      </p:cBhvr>
                                      <p:to>
                                        <p:strVal val="hidden"/>
                                      </p:to>
                                    </p:set>
                                  </p:childTnLst>
                                </p:cTn>
                              </p:par>
                              <p:par>
                                <p:cTn id="1063" presetID="1" presetClass="entr" presetSubtype="0" fill="hold" grpId="0" nodeType="withEffect">
                                  <p:stCondLst>
                                    <p:cond delay="0"/>
                                  </p:stCondLst>
                                  <p:childTnLst>
                                    <p:set>
                                      <p:cBhvr>
                                        <p:cTn id="1064" dur="1" fill="hold">
                                          <p:stCondLst>
                                            <p:cond delay="0"/>
                                          </p:stCondLst>
                                        </p:cTn>
                                        <p:tgtEl>
                                          <p:spTgt spid="1043"/>
                                        </p:tgtEl>
                                        <p:attrNameLst>
                                          <p:attrName>style.visibility</p:attrName>
                                        </p:attrNameLst>
                                      </p:cBhvr>
                                      <p:to>
                                        <p:strVal val="visible"/>
                                      </p:to>
                                    </p:set>
                                  </p:childTnLst>
                                </p:cTn>
                              </p:par>
                              <p:par>
                                <p:cTn id="1065" presetID="1" presetClass="entr" presetSubtype="0" fill="hold" grpId="0" nodeType="withEffect">
                                  <p:stCondLst>
                                    <p:cond delay="0"/>
                                  </p:stCondLst>
                                  <p:childTnLst>
                                    <p:set>
                                      <p:cBhvr>
                                        <p:cTn id="1066" dur="1" fill="hold">
                                          <p:stCondLst>
                                            <p:cond delay="0"/>
                                          </p:stCondLst>
                                        </p:cTn>
                                        <p:tgtEl>
                                          <p:spTgt spid="1042"/>
                                        </p:tgtEl>
                                        <p:attrNameLst>
                                          <p:attrName>style.visibility</p:attrName>
                                        </p:attrNameLst>
                                      </p:cBhvr>
                                      <p:to>
                                        <p:strVal val="visible"/>
                                      </p:to>
                                    </p:set>
                                  </p:childTnLst>
                                </p:cTn>
                              </p:par>
                            </p:childTnLst>
                          </p:cTn>
                        </p:par>
                      </p:childTnLst>
                    </p:cTn>
                  </p:par>
                </p:childTnLst>
              </p:cTn>
              <p:nextCondLst>
                <p:cond evt="onClick" delay="0">
                  <p:tgtEl>
                    <p:spTgt spid="1045"/>
                  </p:tgtEl>
                </p:cond>
              </p:nextCondLst>
            </p:seq>
            <p:seq concurrent="1" nextAc="seek">
              <p:cTn id="1067" restart="whenNotActive" fill="hold" evtFilter="cancelBubble" nodeType="interactiveSeq">
                <p:stCondLst>
                  <p:cond evt="onClick" delay="0">
                    <p:tgtEl>
                      <p:spTgt spid="1044"/>
                    </p:tgtEl>
                  </p:cond>
                </p:stCondLst>
                <p:endSync evt="end" delay="0">
                  <p:rtn val="all"/>
                </p:endSync>
                <p:childTnLst>
                  <p:par>
                    <p:cTn id="1068" fill="hold">
                      <p:stCondLst>
                        <p:cond delay="0"/>
                      </p:stCondLst>
                      <p:childTnLst>
                        <p:par>
                          <p:cTn id="1069" fill="hold">
                            <p:stCondLst>
                              <p:cond delay="0"/>
                            </p:stCondLst>
                            <p:childTnLst>
                              <p:par>
                                <p:cTn id="1070" presetID="1" presetClass="exit" presetSubtype="0" fill="hold" grpId="2" nodeType="withEffect">
                                  <p:stCondLst>
                                    <p:cond delay="0"/>
                                  </p:stCondLst>
                                  <p:childTnLst>
                                    <p:set>
                                      <p:cBhvr>
                                        <p:cTn id="1071" dur="1" fill="hold">
                                          <p:stCondLst>
                                            <p:cond delay="0"/>
                                          </p:stCondLst>
                                        </p:cTn>
                                        <p:tgtEl>
                                          <p:spTgt spid="1044"/>
                                        </p:tgtEl>
                                        <p:attrNameLst>
                                          <p:attrName>style.visibility</p:attrName>
                                        </p:attrNameLst>
                                      </p:cBhvr>
                                      <p:to>
                                        <p:strVal val="hidden"/>
                                      </p:to>
                                    </p:set>
                                  </p:childTnLst>
                                </p:cTn>
                              </p:par>
                              <p:par>
                                <p:cTn id="1072" presetID="1" presetClass="exit" presetSubtype="0" fill="hold" grpId="2" nodeType="withEffect">
                                  <p:stCondLst>
                                    <p:cond delay="0"/>
                                  </p:stCondLst>
                                  <p:childTnLst>
                                    <p:set>
                                      <p:cBhvr>
                                        <p:cTn id="1073" dur="1" fill="hold">
                                          <p:stCondLst>
                                            <p:cond delay="0"/>
                                          </p:stCondLst>
                                        </p:cTn>
                                        <p:tgtEl>
                                          <p:spTgt spid="1045"/>
                                        </p:tgtEl>
                                        <p:attrNameLst>
                                          <p:attrName>style.visibility</p:attrName>
                                        </p:attrNameLst>
                                      </p:cBhvr>
                                      <p:to>
                                        <p:strVal val="hidden"/>
                                      </p:to>
                                    </p:set>
                                  </p:childTnLst>
                                </p:cTn>
                              </p:par>
                              <p:par>
                                <p:cTn id="1074" presetID="1" presetClass="entr" presetSubtype="0" fill="hold" grpId="3" nodeType="withEffect">
                                  <p:stCondLst>
                                    <p:cond delay="0"/>
                                  </p:stCondLst>
                                  <p:childTnLst>
                                    <p:set>
                                      <p:cBhvr>
                                        <p:cTn id="1075" dur="1" fill="hold">
                                          <p:stCondLst>
                                            <p:cond delay="0"/>
                                          </p:stCondLst>
                                        </p:cTn>
                                        <p:tgtEl>
                                          <p:spTgt spid="1047"/>
                                        </p:tgtEl>
                                        <p:attrNameLst>
                                          <p:attrName>style.visibility</p:attrName>
                                        </p:attrNameLst>
                                      </p:cBhvr>
                                      <p:to>
                                        <p:strVal val="visible"/>
                                      </p:to>
                                    </p:set>
                                  </p:childTnLst>
                                </p:cTn>
                              </p:par>
                              <p:par>
                                <p:cTn id="1076" presetID="1" presetClass="entr" presetSubtype="0" fill="hold" grpId="3" nodeType="withEffect">
                                  <p:stCondLst>
                                    <p:cond delay="0"/>
                                  </p:stCondLst>
                                  <p:childTnLst>
                                    <p:set>
                                      <p:cBhvr>
                                        <p:cTn id="1077" dur="1" fill="hold">
                                          <p:stCondLst>
                                            <p:cond delay="0"/>
                                          </p:stCondLst>
                                        </p:cTn>
                                        <p:tgtEl>
                                          <p:spTgt spid="1046"/>
                                        </p:tgtEl>
                                        <p:attrNameLst>
                                          <p:attrName>style.visibility</p:attrName>
                                        </p:attrNameLst>
                                      </p:cBhvr>
                                      <p:to>
                                        <p:strVal val="visible"/>
                                      </p:to>
                                    </p:set>
                                  </p:childTnLst>
                                </p:cTn>
                              </p:par>
                            </p:childTnLst>
                          </p:cTn>
                        </p:par>
                      </p:childTnLst>
                    </p:cTn>
                  </p:par>
                </p:childTnLst>
              </p:cTn>
              <p:nextCondLst>
                <p:cond evt="onClick" delay="0">
                  <p:tgtEl>
                    <p:spTgt spid="1044"/>
                  </p:tgtEl>
                </p:cond>
              </p:nextCondLst>
            </p:seq>
            <p:seq concurrent="1" nextAc="seek">
              <p:cTn id="1078" restart="whenNotActive" fill="hold" evtFilter="cancelBubble" nodeType="interactiveSeq">
                <p:stCondLst>
                  <p:cond evt="onClick" delay="0">
                    <p:tgtEl>
                      <p:spTgt spid="1047"/>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withEffect">
                                  <p:stCondLst>
                                    <p:cond delay="0"/>
                                  </p:stCondLst>
                                  <p:childTnLst>
                                    <p:set>
                                      <p:cBhvr>
                                        <p:cTn id="1082" dur="1" fill="hold">
                                          <p:stCondLst>
                                            <p:cond delay="0"/>
                                          </p:stCondLst>
                                        </p:cTn>
                                        <p:tgtEl>
                                          <p:spTgt spid="1047"/>
                                        </p:tgtEl>
                                        <p:attrNameLst>
                                          <p:attrName>style.visibility</p:attrName>
                                        </p:attrNameLst>
                                      </p:cBhvr>
                                      <p:to>
                                        <p:strVal val="hidden"/>
                                      </p:to>
                                    </p:set>
                                  </p:childTnLst>
                                </p:cTn>
                              </p:par>
                              <p:par>
                                <p:cTn id="1083" presetID="1" presetClass="exit" presetSubtype="0" fill="hold" grpId="1" nodeType="withEffect">
                                  <p:stCondLst>
                                    <p:cond delay="0"/>
                                  </p:stCondLst>
                                  <p:childTnLst>
                                    <p:set>
                                      <p:cBhvr>
                                        <p:cTn id="1084" dur="1" fill="hold">
                                          <p:stCondLst>
                                            <p:cond delay="0"/>
                                          </p:stCondLst>
                                        </p:cTn>
                                        <p:tgtEl>
                                          <p:spTgt spid="1046"/>
                                        </p:tgtEl>
                                        <p:attrNameLst>
                                          <p:attrName>style.visibility</p:attrName>
                                        </p:attrNameLst>
                                      </p:cBhvr>
                                      <p:to>
                                        <p:strVal val="hidden"/>
                                      </p:to>
                                    </p:set>
                                  </p:childTnLst>
                                </p:cTn>
                              </p:par>
                              <p:par>
                                <p:cTn id="1085" presetID="1" presetClass="entr" presetSubtype="0" fill="hold" grpId="3" nodeType="withEffect">
                                  <p:stCondLst>
                                    <p:cond delay="0"/>
                                  </p:stCondLst>
                                  <p:childTnLst>
                                    <p:set>
                                      <p:cBhvr>
                                        <p:cTn id="1086" dur="1" fill="hold">
                                          <p:stCondLst>
                                            <p:cond delay="0"/>
                                          </p:stCondLst>
                                        </p:cTn>
                                        <p:tgtEl>
                                          <p:spTgt spid="1045"/>
                                        </p:tgtEl>
                                        <p:attrNameLst>
                                          <p:attrName>style.visibility</p:attrName>
                                        </p:attrNameLst>
                                      </p:cBhvr>
                                      <p:to>
                                        <p:strVal val="visible"/>
                                      </p:to>
                                    </p:set>
                                  </p:childTnLst>
                                </p:cTn>
                              </p:par>
                              <p:par>
                                <p:cTn id="1087" presetID="1" presetClass="entr" presetSubtype="0" fill="hold" grpId="3" nodeType="withEffect">
                                  <p:stCondLst>
                                    <p:cond delay="0"/>
                                  </p:stCondLst>
                                  <p:childTnLst>
                                    <p:set>
                                      <p:cBhvr>
                                        <p:cTn id="1088" dur="1" fill="hold">
                                          <p:stCondLst>
                                            <p:cond delay="0"/>
                                          </p:stCondLst>
                                        </p:cTn>
                                        <p:tgtEl>
                                          <p:spTgt spid="1044"/>
                                        </p:tgtEl>
                                        <p:attrNameLst>
                                          <p:attrName>style.visibility</p:attrName>
                                        </p:attrNameLst>
                                      </p:cBhvr>
                                      <p:to>
                                        <p:strVal val="visible"/>
                                      </p:to>
                                    </p:set>
                                  </p:childTnLst>
                                </p:cTn>
                              </p:par>
                            </p:childTnLst>
                          </p:cTn>
                        </p:par>
                      </p:childTnLst>
                    </p:cTn>
                  </p:par>
                </p:childTnLst>
              </p:cTn>
              <p:nextCondLst>
                <p:cond evt="onClick" delay="0">
                  <p:tgtEl>
                    <p:spTgt spid="1047"/>
                  </p:tgtEl>
                </p:cond>
              </p:nextCondLst>
            </p:seq>
            <p:seq concurrent="1" nextAc="seek">
              <p:cTn id="1089" restart="whenNotActive" fill="hold" evtFilter="cancelBubble" nodeType="interactiveSeq">
                <p:stCondLst>
                  <p:cond evt="onClick" delay="0">
                    <p:tgtEl>
                      <p:spTgt spid="1046"/>
                    </p:tgtEl>
                  </p:cond>
                </p:stCondLst>
                <p:endSync evt="end" delay="0">
                  <p:rtn val="all"/>
                </p:endSync>
                <p:childTnLst>
                  <p:par>
                    <p:cTn id="1090" fill="hold">
                      <p:stCondLst>
                        <p:cond delay="0"/>
                      </p:stCondLst>
                      <p:childTnLst>
                        <p:par>
                          <p:cTn id="1091" fill="hold">
                            <p:stCondLst>
                              <p:cond delay="0"/>
                            </p:stCondLst>
                            <p:childTnLst>
                              <p:par>
                                <p:cTn id="1092" presetID="1" presetClass="exit" presetSubtype="0" fill="hold" grpId="2" nodeType="withEffect">
                                  <p:stCondLst>
                                    <p:cond delay="0"/>
                                  </p:stCondLst>
                                  <p:childTnLst>
                                    <p:set>
                                      <p:cBhvr>
                                        <p:cTn id="1093" dur="1" fill="hold">
                                          <p:stCondLst>
                                            <p:cond delay="0"/>
                                          </p:stCondLst>
                                        </p:cTn>
                                        <p:tgtEl>
                                          <p:spTgt spid="1046"/>
                                        </p:tgtEl>
                                        <p:attrNameLst>
                                          <p:attrName>style.visibility</p:attrName>
                                        </p:attrNameLst>
                                      </p:cBhvr>
                                      <p:to>
                                        <p:strVal val="hidden"/>
                                      </p:to>
                                    </p:set>
                                  </p:childTnLst>
                                </p:cTn>
                              </p:par>
                              <p:par>
                                <p:cTn id="1094" presetID="1" presetClass="exit" presetSubtype="0" fill="hold" grpId="2" nodeType="withEffect">
                                  <p:stCondLst>
                                    <p:cond delay="0"/>
                                  </p:stCondLst>
                                  <p:childTnLst>
                                    <p:set>
                                      <p:cBhvr>
                                        <p:cTn id="1095" dur="1" fill="hold">
                                          <p:stCondLst>
                                            <p:cond delay="0"/>
                                          </p:stCondLst>
                                        </p:cTn>
                                        <p:tgtEl>
                                          <p:spTgt spid="1047"/>
                                        </p:tgtEl>
                                        <p:attrNameLst>
                                          <p:attrName>style.visibility</p:attrName>
                                        </p:attrNameLst>
                                      </p:cBhvr>
                                      <p:to>
                                        <p:strVal val="hidden"/>
                                      </p:to>
                                    </p:set>
                                  </p:childTnLst>
                                </p:cTn>
                              </p:par>
                              <p:par>
                                <p:cTn id="1096" presetID="1" presetClass="entr" presetSubtype="0" fill="hold" grpId="0" nodeType="withEffect">
                                  <p:stCondLst>
                                    <p:cond delay="0"/>
                                  </p:stCondLst>
                                  <p:childTnLst>
                                    <p:set>
                                      <p:cBhvr>
                                        <p:cTn id="1097" dur="1" fill="hold">
                                          <p:stCondLst>
                                            <p:cond delay="0"/>
                                          </p:stCondLst>
                                        </p:cTn>
                                        <p:tgtEl>
                                          <p:spTgt spid="1049"/>
                                        </p:tgtEl>
                                        <p:attrNameLst>
                                          <p:attrName>style.visibility</p:attrName>
                                        </p:attrNameLst>
                                      </p:cBhvr>
                                      <p:to>
                                        <p:strVal val="visible"/>
                                      </p:to>
                                    </p:set>
                                  </p:childTnLst>
                                </p:cTn>
                              </p:par>
                              <p:par>
                                <p:cTn id="1098" presetID="1" presetClass="entr" presetSubtype="0" fill="hold" grpId="0" nodeType="withEffect">
                                  <p:stCondLst>
                                    <p:cond delay="0"/>
                                  </p:stCondLst>
                                  <p:childTnLst>
                                    <p:set>
                                      <p:cBhvr>
                                        <p:cTn id="1099" dur="1" fill="hold">
                                          <p:stCondLst>
                                            <p:cond delay="0"/>
                                          </p:stCondLst>
                                        </p:cTn>
                                        <p:tgtEl>
                                          <p:spTgt spid="1048"/>
                                        </p:tgtEl>
                                        <p:attrNameLst>
                                          <p:attrName>style.visibility</p:attrName>
                                        </p:attrNameLst>
                                      </p:cBhvr>
                                      <p:to>
                                        <p:strVal val="visible"/>
                                      </p:to>
                                    </p:set>
                                  </p:childTnLst>
                                </p:cTn>
                              </p:par>
                            </p:childTnLst>
                          </p:cTn>
                        </p:par>
                      </p:childTnLst>
                    </p:cTn>
                  </p:par>
                </p:childTnLst>
              </p:cTn>
              <p:nextCondLst>
                <p:cond evt="onClick" delay="0">
                  <p:tgtEl>
                    <p:spTgt spid="1046"/>
                  </p:tgtEl>
                </p:cond>
              </p:nextCondLst>
            </p:seq>
            <p:seq concurrent="1" nextAc="seek">
              <p:cTn id="1100" restart="whenNotActive" fill="hold" evtFilter="cancelBubble" nodeType="interactiveSeq">
                <p:stCondLst>
                  <p:cond evt="onClick" delay="0">
                    <p:tgtEl>
                      <p:spTgt spid="1049"/>
                    </p:tgtEl>
                  </p:cond>
                </p:stCondLst>
                <p:endSync evt="end" delay="0">
                  <p:rtn val="all"/>
                </p:endSync>
                <p:childTnLst>
                  <p:par>
                    <p:cTn id="1101" fill="hold">
                      <p:stCondLst>
                        <p:cond delay="0"/>
                      </p:stCondLst>
                      <p:childTnLst>
                        <p:par>
                          <p:cTn id="1102" fill="hold">
                            <p:stCondLst>
                              <p:cond delay="0"/>
                            </p:stCondLst>
                            <p:childTnLst>
                              <p:par>
                                <p:cTn id="1103" presetID="1" presetClass="exit" presetSubtype="0" fill="hold" grpId="1" nodeType="withEffect">
                                  <p:stCondLst>
                                    <p:cond delay="0"/>
                                  </p:stCondLst>
                                  <p:childTnLst>
                                    <p:set>
                                      <p:cBhvr>
                                        <p:cTn id="1104" dur="1" fill="hold">
                                          <p:stCondLst>
                                            <p:cond delay="0"/>
                                          </p:stCondLst>
                                        </p:cTn>
                                        <p:tgtEl>
                                          <p:spTgt spid="1049"/>
                                        </p:tgtEl>
                                        <p:attrNameLst>
                                          <p:attrName>style.visibility</p:attrName>
                                        </p:attrNameLst>
                                      </p:cBhvr>
                                      <p:to>
                                        <p:strVal val="hidden"/>
                                      </p:to>
                                    </p:set>
                                  </p:childTnLst>
                                </p:cTn>
                              </p:par>
                              <p:par>
                                <p:cTn id="1105" presetID="1" presetClass="exit" presetSubtype="0" fill="hold" grpId="1" nodeType="withEffect">
                                  <p:stCondLst>
                                    <p:cond delay="0"/>
                                  </p:stCondLst>
                                  <p:childTnLst>
                                    <p:set>
                                      <p:cBhvr>
                                        <p:cTn id="1106" dur="1" fill="hold">
                                          <p:stCondLst>
                                            <p:cond delay="0"/>
                                          </p:stCondLst>
                                        </p:cTn>
                                        <p:tgtEl>
                                          <p:spTgt spid="1048"/>
                                        </p:tgtEl>
                                        <p:attrNameLst>
                                          <p:attrName>style.visibility</p:attrName>
                                        </p:attrNameLst>
                                      </p:cBhvr>
                                      <p:to>
                                        <p:strVal val="hidden"/>
                                      </p:to>
                                    </p:set>
                                  </p:childTnLst>
                                </p:cTn>
                              </p:par>
                              <p:par>
                                <p:cTn id="1107" presetID="1" presetClass="entr" presetSubtype="0" fill="hold" grpId="0" nodeType="withEffect">
                                  <p:stCondLst>
                                    <p:cond delay="0"/>
                                  </p:stCondLst>
                                  <p:childTnLst>
                                    <p:set>
                                      <p:cBhvr>
                                        <p:cTn id="1108" dur="1" fill="hold">
                                          <p:stCondLst>
                                            <p:cond delay="0"/>
                                          </p:stCondLst>
                                        </p:cTn>
                                        <p:tgtEl>
                                          <p:spTgt spid="1047"/>
                                        </p:tgtEl>
                                        <p:attrNameLst>
                                          <p:attrName>style.visibility</p:attrName>
                                        </p:attrNameLst>
                                      </p:cBhvr>
                                      <p:to>
                                        <p:strVal val="visible"/>
                                      </p:to>
                                    </p:set>
                                  </p:childTnLst>
                                </p:cTn>
                              </p:par>
                              <p:par>
                                <p:cTn id="1109" presetID="1" presetClass="entr" presetSubtype="0" fill="hold" grpId="0" nodeType="withEffect">
                                  <p:stCondLst>
                                    <p:cond delay="0"/>
                                  </p:stCondLst>
                                  <p:childTnLst>
                                    <p:set>
                                      <p:cBhvr>
                                        <p:cTn id="1110" dur="1" fill="hold">
                                          <p:stCondLst>
                                            <p:cond delay="0"/>
                                          </p:stCondLst>
                                        </p:cTn>
                                        <p:tgtEl>
                                          <p:spTgt spid="1046"/>
                                        </p:tgtEl>
                                        <p:attrNameLst>
                                          <p:attrName>style.visibility</p:attrName>
                                        </p:attrNameLst>
                                      </p:cBhvr>
                                      <p:to>
                                        <p:strVal val="visible"/>
                                      </p:to>
                                    </p:set>
                                  </p:childTnLst>
                                </p:cTn>
                              </p:par>
                            </p:childTnLst>
                          </p:cTn>
                        </p:par>
                      </p:childTnLst>
                    </p:cTn>
                  </p:par>
                </p:childTnLst>
              </p:cTn>
              <p:nextCondLst>
                <p:cond evt="onClick" delay="0">
                  <p:tgtEl>
                    <p:spTgt spid="1049"/>
                  </p:tgtEl>
                </p:cond>
              </p:nextCondLst>
            </p:seq>
            <p:seq concurrent="1" nextAc="seek">
              <p:cTn id="1111" restart="whenNotActive" fill="hold" evtFilter="cancelBubble" nodeType="interactiveSeq">
                <p:stCondLst>
                  <p:cond evt="onClick" delay="0">
                    <p:tgtEl>
                      <p:spTgt spid="1048"/>
                    </p:tgtEl>
                  </p:cond>
                </p:stCondLst>
                <p:endSync evt="end" delay="0">
                  <p:rtn val="all"/>
                </p:endSync>
                <p:childTnLst>
                  <p:par>
                    <p:cTn id="1112" fill="hold">
                      <p:stCondLst>
                        <p:cond delay="0"/>
                      </p:stCondLst>
                      <p:childTnLst>
                        <p:par>
                          <p:cTn id="1113" fill="hold">
                            <p:stCondLst>
                              <p:cond delay="0"/>
                            </p:stCondLst>
                            <p:childTnLst>
                              <p:par>
                                <p:cTn id="1114" presetID="1" presetClass="exit" presetSubtype="0" fill="hold" grpId="2" nodeType="withEffect">
                                  <p:stCondLst>
                                    <p:cond delay="0"/>
                                  </p:stCondLst>
                                  <p:childTnLst>
                                    <p:set>
                                      <p:cBhvr>
                                        <p:cTn id="1115" dur="1" fill="hold">
                                          <p:stCondLst>
                                            <p:cond delay="0"/>
                                          </p:stCondLst>
                                        </p:cTn>
                                        <p:tgtEl>
                                          <p:spTgt spid="1048"/>
                                        </p:tgtEl>
                                        <p:attrNameLst>
                                          <p:attrName>style.visibility</p:attrName>
                                        </p:attrNameLst>
                                      </p:cBhvr>
                                      <p:to>
                                        <p:strVal val="hidden"/>
                                      </p:to>
                                    </p:set>
                                  </p:childTnLst>
                                </p:cTn>
                              </p:par>
                              <p:par>
                                <p:cTn id="1116" presetID="1" presetClass="exit" presetSubtype="0" fill="hold" grpId="2" nodeType="withEffect">
                                  <p:stCondLst>
                                    <p:cond delay="0"/>
                                  </p:stCondLst>
                                  <p:childTnLst>
                                    <p:set>
                                      <p:cBhvr>
                                        <p:cTn id="1117" dur="1" fill="hold">
                                          <p:stCondLst>
                                            <p:cond delay="0"/>
                                          </p:stCondLst>
                                        </p:cTn>
                                        <p:tgtEl>
                                          <p:spTgt spid="1049"/>
                                        </p:tgtEl>
                                        <p:attrNameLst>
                                          <p:attrName>style.visibility</p:attrName>
                                        </p:attrNameLst>
                                      </p:cBhvr>
                                      <p:to>
                                        <p:strVal val="hidden"/>
                                      </p:to>
                                    </p:set>
                                  </p:childTnLst>
                                </p:cTn>
                              </p:par>
                              <p:par>
                                <p:cTn id="1118" presetID="1" presetClass="entr" presetSubtype="0" fill="hold" grpId="1" nodeType="withEffect">
                                  <p:stCondLst>
                                    <p:cond delay="0"/>
                                  </p:stCondLst>
                                  <p:childTnLst>
                                    <p:set>
                                      <p:cBhvr>
                                        <p:cTn id="1119" dur="1" fill="hold">
                                          <p:stCondLst>
                                            <p:cond delay="0"/>
                                          </p:stCondLst>
                                        </p:cTn>
                                        <p:tgtEl>
                                          <p:spTgt spid="1051"/>
                                        </p:tgtEl>
                                        <p:attrNameLst>
                                          <p:attrName>style.visibility</p:attrName>
                                        </p:attrNameLst>
                                      </p:cBhvr>
                                      <p:to>
                                        <p:strVal val="visible"/>
                                      </p:to>
                                    </p:set>
                                  </p:childTnLst>
                                </p:cTn>
                              </p:par>
                              <p:par>
                                <p:cTn id="1120" presetID="1" presetClass="entr" presetSubtype="0" fill="hold" grpId="1" nodeType="withEffect">
                                  <p:stCondLst>
                                    <p:cond delay="0"/>
                                  </p:stCondLst>
                                  <p:childTnLst>
                                    <p:set>
                                      <p:cBhvr>
                                        <p:cTn id="1121" dur="1" fill="hold">
                                          <p:stCondLst>
                                            <p:cond delay="0"/>
                                          </p:stCondLst>
                                        </p:cTn>
                                        <p:tgtEl>
                                          <p:spTgt spid="1050"/>
                                        </p:tgtEl>
                                        <p:attrNameLst>
                                          <p:attrName>style.visibility</p:attrName>
                                        </p:attrNameLst>
                                      </p:cBhvr>
                                      <p:to>
                                        <p:strVal val="visible"/>
                                      </p:to>
                                    </p:set>
                                  </p:childTnLst>
                                </p:cTn>
                              </p:par>
                            </p:childTnLst>
                          </p:cTn>
                        </p:par>
                      </p:childTnLst>
                    </p:cTn>
                  </p:par>
                </p:childTnLst>
              </p:cTn>
              <p:nextCondLst>
                <p:cond evt="onClick" delay="0">
                  <p:tgtEl>
                    <p:spTgt spid="1048"/>
                  </p:tgtEl>
                </p:cond>
              </p:nextCondLst>
            </p:seq>
            <p:seq concurrent="1" nextAc="seek">
              <p:cTn id="1122" restart="whenNotActive" fill="hold" evtFilter="cancelBubble" nodeType="interactiveSeq">
                <p:stCondLst>
                  <p:cond evt="onClick" delay="0">
                    <p:tgtEl>
                      <p:spTgt spid="1051"/>
                    </p:tgtEl>
                  </p:cond>
                </p:stCondLst>
                <p:endSync evt="end" delay="0">
                  <p:rtn val="all"/>
                </p:endSync>
                <p:childTnLst>
                  <p:par>
                    <p:cTn id="1123" fill="hold">
                      <p:stCondLst>
                        <p:cond delay="0"/>
                      </p:stCondLst>
                      <p:childTnLst>
                        <p:par>
                          <p:cTn id="1124" fill="hold">
                            <p:stCondLst>
                              <p:cond delay="0"/>
                            </p:stCondLst>
                            <p:childTnLst>
                              <p:par>
                                <p:cTn id="1125" presetID="1" presetClass="exit" presetSubtype="0" fill="hold" grpId="0" nodeType="withEffect">
                                  <p:stCondLst>
                                    <p:cond delay="0"/>
                                  </p:stCondLst>
                                  <p:childTnLst>
                                    <p:set>
                                      <p:cBhvr>
                                        <p:cTn id="1126" dur="1" fill="hold">
                                          <p:stCondLst>
                                            <p:cond delay="0"/>
                                          </p:stCondLst>
                                        </p:cTn>
                                        <p:tgtEl>
                                          <p:spTgt spid="1051"/>
                                        </p:tgtEl>
                                        <p:attrNameLst>
                                          <p:attrName>style.visibility</p:attrName>
                                        </p:attrNameLst>
                                      </p:cBhvr>
                                      <p:to>
                                        <p:strVal val="hidden"/>
                                      </p:to>
                                    </p:set>
                                  </p:childTnLst>
                                </p:cTn>
                              </p:par>
                              <p:par>
                                <p:cTn id="1127" presetID="1" presetClass="exit" presetSubtype="0" fill="hold" grpId="0" nodeType="withEffect">
                                  <p:stCondLst>
                                    <p:cond delay="0"/>
                                  </p:stCondLst>
                                  <p:childTnLst>
                                    <p:set>
                                      <p:cBhvr>
                                        <p:cTn id="1128" dur="1" fill="hold">
                                          <p:stCondLst>
                                            <p:cond delay="0"/>
                                          </p:stCondLst>
                                        </p:cTn>
                                        <p:tgtEl>
                                          <p:spTgt spid="1050"/>
                                        </p:tgtEl>
                                        <p:attrNameLst>
                                          <p:attrName>style.visibility</p:attrName>
                                        </p:attrNameLst>
                                      </p:cBhvr>
                                      <p:to>
                                        <p:strVal val="hidden"/>
                                      </p:to>
                                    </p:set>
                                  </p:childTnLst>
                                </p:cTn>
                              </p:par>
                              <p:par>
                                <p:cTn id="1129" presetID="1" presetClass="entr" presetSubtype="0" fill="hold" grpId="3" nodeType="withEffect">
                                  <p:stCondLst>
                                    <p:cond delay="0"/>
                                  </p:stCondLst>
                                  <p:childTnLst>
                                    <p:set>
                                      <p:cBhvr>
                                        <p:cTn id="1130" dur="1" fill="hold">
                                          <p:stCondLst>
                                            <p:cond delay="0"/>
                                          </p:stCondLst>
                                        </p:cTn>
                                        <p:tgtEl>
                                          <p:spTgt spid="1049"/>
                                        </p:tgtEl>
                                        <p:attrNameLst>
                                          <p:attrName>style.visibility</p:attrName>
                                        </p:attrNameLst>
                                      </p:cBhvr>
                                      <p:to>
                                        <p:strVal val="visible"/>
                                      </p:to>
                                    </p:set>
                                  </p:childTnLst>
                                </p:cTn>
                              </p:par>
                              <p:par>
                                <p:cTn id="1131" presetID="1" presetClass="entr" presetSubtype="0" fill="hold" grpId="3" nodeType="withEffect">
                                  <p:stCondLst>
                                    <p:cond delay="0"/>
                                  </p:stCondLst>
                                  <p:childTnLst>
                                    <p:set>
                                      <p:cBhvr>
                                        <p:cTn id="1132" dur="1" fill="hold">
                                          <p:stCondLst>
                                            <p:cond delay="0"/>
                                          </p:stCondLst>
                                        </p:cTn>
                                        <p:tgtEl>
                                          <p:spTgt spid="1048"/>
                                        </p:tgtEl>
                                        <p:attrNameLst>
                                          <p:attrName>style.visibility</p:attrName>
                                        </p:attrNameLst>
                                      </p:cBhvr>
                                      <p:to>
                                        <p:strVal val="visible"/>
                                      </p:to>
                                    </p:set>
                                  </p:childTnLst>
                                </p:cTn>
                              </p:par>
                            </p:childTnLst>
                          </p:cTn>
                        </p:par>
                      </p:childTnLst>
                    </p:cTn>
                  </p:par>
                </p:childTnLst>
              </p:cTn>
              <p:nextCondLst>
                <p:cond evt="onClick" delay="0">
                  <p:tgtEl>
                    <p:spTgt spid="1051"/>
                  </p:tgtEl>
                </p:cond>
              </p:nextCondLst>
            </p:seq>
            <p:seq concurrent="1" nextAc="seek">
              <p:cTn id="1133" restart="whenNotActive" fill="hold" evtFilter="cancelBubble" nodeType="interactiveSeq">
                <p:stCondLst>
                  <p:cond evt="onClick" delay="0">
                    <p:tgtEl>
                      <p:spTgt spid="1052"/>
                    </p:tgtEl>
                  </p:cond>
                </p:stCondLst>
                <p:endSync evt="end" delay="0">
                  <p:rtn val="all"/>
                </p:endSync>
                <p:childTnLst>
                  <p:par>
                    <p:cTn id="1134" fill="hold">
                      <p:stCondLst>
                        <p:cond delay="0"/>
                      </p:stCondLst>
                      <p:childTnLst>
                        <p:par>
                          <p:cTn id="1135" fill="hold">
                            <p:stCondLst>
                              <p:cond delay="0"/>
                            </p:stCondLst>
                            <p:childTnLst>
                              <p:par>
                                <p:cTn id="1136" presetID="1" presetClass="exit" presetSubtype="0" fill="hold" grpId="0" nodeType="withEffect">
                                  <p:stCondLst>
                                    <p:cond delay="0"/>
                                  </p:stCondLst>
                                  <p:childTnLst>
                                    <p:set>
                                      <p:cBhvr>
                                        <p:cTn id="1137" dur="1" fill="hold">
                                          <p:stCondLst>
                                            <p:cond delay="0"/>
                                          </p:stCondLst>
                                        </p:cTn>
                                        <p:tgtEl>
                                          <p:spTgt spid="1052"/>
                                        </p:tgtEl>
                                        <p:attrNameLst>
                                          <p:attrName>style.visibility</p:attrName>
                                        </p:attrNameLst>
                                      </p:cBhvr>
                                      <p:to>
                                        <p:strVal val="hidden"/>
                                      </p:to>
                                    </p:set>
                                  </p:childTnLst>
                                </p:cTn>
                              </p:par>
                              <p:par>
                                <p:cTn id="1138" presetID="1" presetClass="entr" presetSubtype="0" fill="hold" grpId="0" nodeType="withEffect">
                                  <p:stCondLst>
                                    <p:cond delay="0"/>
                                  </p:stCondLst>
                                  <p:childTnLst>
                                    <p:set>
                                      <p:cBhvr>
                                        <p:cTn id="1139" dur="1" fill="hold">
                                          <p:stCondLst>
                                            <p:cond delay="0"/>
                                          </p:stCondLst>
                                        </p:cTn>
                                        <p:tgtEl>
                                          <p:spTgt spid="1053"/>
                                        </p:tgtEl>
                                        <p:attrNameLst>
                                          <p:attrName>style.visibility</p:attrName>
                                        </p:attrNameLst>
                                      </p:cBhvr>
                                      <p:to>
                                        <p:strVal val="visible"/>
                                      </p:to>
                                    </p:set>
                                  </p:childTnLst>
                                </p:cTn>
                              </p:par>
                              <p:par>
                                <p:cTn id="1140" presetID="1" presetClass="entr" presetSubtype="0" fill="hold" grpId="0" nodeType="withEffect">
                                  <p:stCondLst>
                                    <p:cond delay="0"/>
                                  </p:stCondLst>
                                  <p:childTnLst>
                                    <p:set>
                                      <p:cBhvr>
                                        <p:cTn id="1141" dur="1" fill="hold">
                                          <p:stCondLst>
                                            <p:cond delay="0"/>
                                          </p:stCondLst>
                                        </p:cTn>
                                        <p:tgtEl>
                                          <p:spTgt spid="1054"/>
                                        </p:tgtEl>
                                        <p:attrNameLst>
                                          <p:attrName>style.visibility</p:attrName>
                                        </p:attrNameLst>
                                      </p:cBhvr>
                                      <p:to>
                                        <p:strVal val="visible"/>
                                      </p:to>
                                    </p:set>
                                  </p:childTnLst>
                                </p:cTn>
                              </p:par>
                            </p:childTnLst>
                          </p:cTn>
                        </p:par>
                      </p:childTnLst>
                    </p:cTn>
                  </p:par>
                </p:childTnLst>
              </p:cTn>
              <p:nextCondLst>
                <p:cond evt="onClick" delay="0">
                  <p:tgtEl>
                    <p:spTgt spid="1052"/>
                  </p:tgtEl>
                </p:cond>
              </p:nextCondLst>
            </p:seq>
            <p:seq concurrent="1" nextAc="seek">
              <p:cTn id="1142" restart="whenNotActive" fill="hold" evtFilter="cancelBubble" nodeType="interactiveSeq">
                <p:stCondLst>
                  <p:cond evt="onClick" delay="0">
                    <p:tgtEl>
                      <p:spTgt spid="1054"/>
                    </p:tgtEl>
                  </p:cond>
                </p:stCondLst>
                <p:endSync evt="end" delay="0">
                  <p:rtn val="all"/>
                </p:endSync>
                <p:childTnLst>
                  <p:par>
                    <p:cTn id="1143" fill="hold">
                      <p:stCondLst>
                        <p:cond delay="0"/>
                      </p:stCondLst>
                      <p:childTnLst>
                        <p:par>
                          <p:cTn id="1144" fill="hold">
                            <p:stCondLst>
                              <p:cond delay="0"/>
                            </p:stCondLst>
                            <p:childTnLst>
                              <p:par>
                                <p:cTn id="1145" presetID="1" presetClass="exit" presetSubtype="0" fill="hold" grpId="1" nodeType="withEffect">
                                  <p:stCondLst>
                                    <p:cond delay="0"/>
                                  </p:stCondLst>
                                  <p:childTnLst>
                                    <p:set>
                                      <p:cBhvr>
                                        <p:cTn id="1146" dur="1" fill="hold">
                                          <p:stCondLst>
                                            <p:cond delay="0"/>
                                          </p:stCondLst>
                                        </p:cTn>
                                        <p:tgtEl>
                                          <p:spTgt spid="1053"/>
                                        </p:tgtEl>
                                        <p:attrNameLst>
                                          <p:attrName>style.visibility</p:attrName>
                                        </p:attrNameLst>
                                      </p:cBhvr>
                                      <p:to>
                                        <p:strVal val="hidden"/>
                                      </p:to>
                                    </p:set>
                                  </p:childTnLst>
                                </p:cTn>
                              </p:par>
                              <p:par>
                                <p:cTn id="1147" presetID="1" presetClass="exit" presetSubtype="0" fill="hold" grpId="1" nodeType="withEffect">
                                  <p:stCondLst>
                                    <p:cond delay="0"/>
                                  </p:stCondLst>
                                  <p:childTnLst>
                                    <p:set>
                                      <p:cBhvr>
                                        <p:cTn id="1148" dur="1" fill="hold">
                                          <p:stCondLst>
                                            <p:cond delay="0"/>
                                          </p:stCondLst>
                                        </p:cTn>
                                        <p:tgtEl>
                                          <p:spTgt spid="1054"/>
                                        </p:tgtEl>
                                        <p:attrNameLst>
                                          <p:attrName>style.visibility</p:attrName>
                                        </p:attrNameLst>
                                      </p:cBhvr>
                                      <p:to>
                                        <p:strVal val="hidden"/>
                                      </p:to>
                                    </p:set>
                                  </p:childTnLst>
                                </p:cTn>
                              </p:par>
                              <p:par>
                                <p:cTn id="1149" presetID="1" presetClass="entr" presetSubtype="0" fill="hold" grpId="1" nodeType="withEffect">
                                  <p:stCondLst>
                                    <p:cond delay="0"/>
                                  </p:stCondLst>
                                  <p:childTnLst>
                                    <p:set>
                                      <p:cBhvr>
                                        <p:cTn id="1150" dur="1" fill="hold">
                                          <p:stCondLst>
                                            <p:cond delay="0"/>
                                          </p:stCondLst>
                                        </p:cTn>
                                        <p:tgtEl>
                                          <p:spTgt spid="1052"/>
                                        </p:tgtEl>
                                        <p:attrNameLst>
                                          <p:attrName>style.visibility</p:attrName>
                                        </p:attrNameLst>
                                      </p:cBhvr>
                                      <p:to>
                                        <p:strVal val="visible"/>
                                      </p:to>
                                    </p:set>
                                  </p:childTnLst>
                                </p:cTn>
                              </p:par>
                            </p:childTnLst>
                          </p:cTn>
                        </p:par>
                      </p:childTnLst>
                    </p:cTn>
                  </p:par>
                </p:childTnLst>
              </p:cTn>
              <p:nextCondLst>
                <p:cond evt="onClick" delay="0">
                  <p:tgtEl>
                    <p:spTgt spid="1054"/>
                  </p:tgtEl>
                </p:cond>
              </p:nextCondLst>
            </p:seq>
            <p:seq concurrent="1" nextAc="seek">
              <p:cTn id="1151" restart="whenNotActive" fill="hold" evtFilter="cancelBubble" nodeType="interactiveSeq">
                <p:stCondLst>
                  <p:cond evt="onClick" delay="0">
                    <p:tgtEl>
                      <p:spTgt spid="1053"/>
                    </p:tgtEl>
                  </p:cond>
                </p:stCondLst>
                <p:endSync evt="end" delay="0">
                  <p:rtn val="all"/>
                </p:endSync>
                <p:childTnLst>
                  <p:par>
                    <p:cTn id="1152" fill="hold">
                      <p:stCondLst>
                        <p:cond delay="0"/>
                      </p:stCondLst>
                      <p:childTnLst>
                        <p:par>
                          <p:cTn id="1153" fill="hold">
                            <p:stCondLst>
                              <p:cond delay="0"/>
                            </p:stCondLst>
                            <p:childTnLst>
                              <p:par>
                                <p:cTn id="1154" presetID="1" presetClass="exit" presetSubtype="0" fill="hold" grpId="2" nodeType="withEffect">
                                  <p:stCondLst>
                                    <p:cond delay="0"/>
                                  </p:stCondLst>
                                  <p:childTnLst>
                                    <p:set>
                                      <p:cBhvr>
                                        <p:cTn id="1155" dur="1" fill="hold">
                                          <p:stCondLst>
                                            <p:cond delay="0"/>
                                          </p:stCondLst>
                                        </p:cTn>
                                        <p:tgtEl>
                                          <p:spTgt spid="1053"/>
                                        </p:tgtEl>
                                        <p:attrNameLst>
                                          <p:attrName>style.visibility</p:attrName>
                                        </p:attrNameLst>
                                      </p:cBhvr>
                                      <p:to>
                                        <p:strVal val="hidden"/>
                                      </p:to>
                                    </p:set>
                                  </p:childTnLst>
                                </p:cTn>
                              </p:par>
                              <p:par>
                                <p:cTn id="1156" presetID="1" presetClass="exit" presetSubtype="0" fill="hold" grpId="3" nodeType="withEffect">
                                  <p:stCondLst>
                                    <p:cond delay="0"/>
                                  </p:stCondLst>
                                  <p:childTnLst>
                                    <p:set>
                                      <p:cBhvr>
                                        <p:cTn id="1157" dur="1" fill="hold">
                                          <p:stCondLst>
                                            <p:cond delay="0"/>
                                          </p:stCondLst>
                                        </p:cTn>
                                        <p:tgtEl>
                                          <p:spTgt spid="1054"/>
                                        </p:tgtEl>
                                        <p:attrNameLst>
                                          <p:attrName>style.visibility</p:attrName>
                                        </p:attrNameLst>
                                      </p:cBhvr>
                                      <p:to>
                                        <p:strVal val="hidden"/>
                                      </p:to>
                                    </p:set>
                                  </p:childTnLst>
                                </p:cTn>
                              </p:par>
                              <p:par>
                                <p:cTn id="1158" presetID="1" presetClass="entr" presetSubtype="0" fill="hold" grpId="0" nodeType="withEffect">
                                  <p:stCondLst>
                                    <p:cond delay="0"/>
                                  </p:stCondLst>
                                  <p:childTnLst>
                                    <p:set>
                                      <p:cBhvr>
                                        <p:cTn id="1159" dur="1" fill="hold">
                                          <p:stCondLst>
                                            <p:cond delay="0"/>
                                          </p:stCondLst>
                                        </p:cTn>
                                        <p:tgtEl>
                                          <p:spTgt spid="1056"/>
                                        </p:tgtEl>
                                        <p:attrNameLst>
                                          <p:attrName>style.visibility</p:attrName>
                                        </p:attrNameLst>
                                      </p:cBhvr>
                                      <p:to>
                                        <p:strVal val="visible"/>
                                      </p:to>
                                    </p:set>
                                  </p:childTnLst>
                                </p:cTn>
                              </p:par>
                              <p:par>
                                <p:cTn id="1160" presetID="1" presetClass="entr" presetSubtype="0" fill="hold" grpId="0" nodeType="withEffect">
                                  <p:stCondLst>
                                    <p:cond delay="0"/>
                                  </p:stCondLst>
                                  <p:childTnLst>
                                    <p:set>
                                      <p:cBhvr>
                                        <p:cTn id="1161" dur="1" fill="hold">
                                          <p:stCondLst>
                                            <p:cond delay="0"/>
                                          </p:stCondLst>
                                        </p:cTn>
                                        <p:tgtEl>
                                          <p:spTgt spid="1055"/>
                                        </p:tgtEl>
                                        <p:attrNameLst>
                                          <p:attrName>style.visibility</p:attrName>
                                        </p:attrNameLst>
                                      </p:cBhvr>
                                      <p:to>
                                        <p:strVal val="visible"/>
                                      </p:to>
                                    </p:set>
                                  </p:childTnLst>
                                </p:cTn>
                              </p:par>
                            </p:childTnLst>
                          </p:cTn>
                        </p:par>
                      </p:childTnLst>
                    </p:cTn>
                  </p:par>
                </p:childTnLst>
              </p:cTn>
              <p:nextCondLst>
                <p:cond evt="onClick" delay="0">
                  <p:tgtEl>
                    <p:spTgt spid="1053"/>
                  </p:tgtEl>
                </p:cond>
              </p:nextCondLst>
            </p:seq>
            <p:seq concurrent="1" nextAc="seek">
              <p:cTn id="1162" restart="whenNotActive" fill="hold" evtFilter="cancelBubble" nodeType="interactiveSeq">
                <p:stCondLst>
                  <p:cond evt="onClick" delay="0">
                    <p:tgtEl>
                      <p:spTgt spid="1056"/>
                    </p:tgtEl>
                  </p:cond>
                </p:stCondLst>
                <p:endSync evt="end" delay="0">
                  <p:rtn val="all"/>
                </p:endSync>
                <p:childTnLst>
                  <p:par>
                    <p:cTn id="1163" fill="hold">
                      <p:stCondLst>
                        <p:cond delay="0"/>
                      </p:stCondLst>
                      <p:childTnLst>
                        <p:par>
                          <p:cTn id="1164" fill="hold">
                            <p:stCondLst>
                              <p:cond delay="0"/>
                            </p:stCondLst>
                            <p:childTnLst>
                              <p:par>
                                <p:cTn id="1165" presetID="1" presetClass="exit" presetSubtype="0" fill="hold" grpId="1" nodeType="withEffect">
                                  <p:stCondLst>
                                    <p:cond delay="0"/>
                                  </p:stCondLst>
                                  <p:childTnLst>
                                    <p:set>
                                      <p:cBhvr>
                                        <p:cTn id="1166" dur="1" fill="hold">
                                          <p:stCondLst>
                                            <p:cond delay="0"/>
                                          </p:stCondLst>
                                        </p:cTn>
                                        <p:tgtEl>
                                          <p:spTgt spid="1056"/>
                                        </p:tgtEl>
                                        <p:attrNameLst>
                                          <p:attrName>style.visibility</p:attrName>
                                        </p:attrNameLst>
                                      </p:cBhvr>
                                      <p:to>
                                        <p:strVal val="hidden"/>
                                      </p:to>
                                    </p:set>
                                  </p:childTnLst>
                                </p:cTn>
                              </p:par>
                              <p:par>
                                <p:cTn id="1167" presetID="1" presetClass="exit" presetSubtype="0" fill="hold" grpId="1" nodeType="withEffect">
                                  <p:stCondLst>
                                    <p:cond delay="0"/>
                                  </p:stCondLst>
                                  <p:childTnLst>
                                    <p:set>
                                      <p:cBhvr>
                                        <p:cTn id="1168" dur="1" fill="hold">
                                          <p:stCondLst>
                                            <p:cond delay="0"/>
                                          </p:stCondLst>
                                        </p:cTn>
                                        <p:tgtEl>
                                          <p:spTgt spid="1055"/>
                                        </p:tgtEl>
                                        <p:attrNameLst>
                                          <p:attrName>style.visibility</p:attrName>
                                        </p:attrNameLst>
                                      </p:cBhvr>
                                      <p:to>
                                        <p:strVal val="hidden"/>
                                      </p:to>
                                    </p:set>
                                  </p:childTnLst>
                                </p:cTn>
                              </p:par>
                              <p:par>
                                <p:cTn id="1169" presetID="1" presetClass="entr" presetSubtype="0" fill="hold" grpId="3" nodeType="withEffect">
                                  <p:stCondLst>
                                    <p:cond delay="0"/>
                                  </p:stCondLst>
                                  <p:childTnLst>
                                    <p:set>
                                      <p:cBhvr>
                                        <p:cTn id="1170" dur="1" fill="hold">
                                          <p:stCondLst>
                                            <p:cond delay="0"/>
                                          </p:stCondLst>
                                        </p:cTn>
                                        <p:tgtEl>
                                          <p:spTgt spid="1053"/>
                                        </p:tgtEl>
                                        <p:attrNameLst>
                                          <p:attrName>style.visibility</p:attrName>
                                        </p:attrNameLst>
                                      </p:cBhvr>
                                      <p:to>
                                        <p:strVal val="visible"/>
                                      </p:to>
                                    </p:set>
                                  </p:childTnLst>
                                </p:cTn>
                              </p:par>
                              <p:par>
                                <p:cTn id="1171" presetID="1" presetClass="entr" presetSubtype="0" fill="hold" grpId="2" nodeType="withEffect">
                                  <p:stCondLst>
                                    <p:cond delay="0"/>
                                  </p:stCondLst>
                                  <p:childTnLst>
                                    <p:set>
                                      <p:cBhvr>
                                        <p:cTn id="1172" dur="1" fill="hold">
                                          <p:stCondLst>
                                            <p:cond delay="0"/>
                                          </p:stCondLst>
                                        </p:cTn>
                                        <p:tgtEl>
                                          <p:spTgt spid="1054"/>
                                        </p:tgtEl>
                                        <p:attrNameLst>
                                          <p:attrName>style.visibility</p:attrName>
                                        </p:attrNameLst>
                                      </p:cBhvr>
                                      <p:to>
                                        <p:strVal val="visible"/>
                                      </p:to>
                                    </p:set>
                                  </p:childTnLst>
                                </p:cTn>
                              </p:par>
                            </p:childTnLst>
                          </p:cTn>
                        </p:par>
                      </p:childTnLst>
                    </p:cTn>
                  </p:par>
                </p:childTnLst>
              </p:cTn>
              <p:nextCondLst>
                <p:cond evt="onClick" delay="0">
                  <p:tgtEl>
                    <p:spTgt spid="1056"/>
                  </p:tgtEl>
                </p:cond>
              </p:nextCondLst>
            </p:seq>
            <p:seq concurrent="1" nextAc="seek">
              <p:cTn id="1173" restart="whenNotActive" fill="hold" evtFilter="cancelBubble" nodeType="interactiveSeq">
                <p:stCondLst>
                  <p:cond evt="onClick" delay="0">
                    <p:tgtEl>
                      <p:spTgt spid="1055"/>
                    </p:tgtEl>
                  </p:cond>
                </p:stCondLst>
                <p:endSync evt="end" delay="0">
                  <p:rtn val="all"/>
                </p:endSync>
                <p:childTnLst>
                  <p:par>
                    <p:cTn id="1174" fill="hold">
                      <p:stCondLst>
                        <p:cond delay="0"/>
                      </p:stCondLst>
                      <p:childTnLst>
                        <p:par>
                          <p:cTn id="1175" fill="hold">
                            <p:stCondLst>
                              <p:cond delay="0"/>
                            </p:stCondLst>
                            <p:childTnLst>
                              <p:par>
                                <p:cTn id="1176" presetID="1" presetClass="exit" presetSubtype="0" fill="hold" grpId="2" nodeType="withEffect">
                                  <p:stCondLst>
                                    <p:cond delay="0"/>
                                  </p:stCondLst>
                                  <p:childTnLst>
                                    <p:set>
                                      <p:cBhvr>
                                        <p:cTn id="1177" dur="1" fill="hold">
                                          <p:stCondLst>
                                            <p:cond delay="0"/>
                                          </p:stCondLst>
                                        </p:cTn>
                                        <p:tgtEl>
                                          <p:spTgt spid="1055"/>
                                        </p:tgtEl>
                                        <p:attrNameLst>
                                          <p:attrName>style.visibility</p:attrName>
                                        </p:attrNameLst>
                                      </p:cBhvr>
                                      <p:to>
                                        <p:strVal val="hidden"/>
                                      </p:to>
                                    </p:set>
                                  </p:childTnLst>
                                </p:cTn>
                              </p:par>
                              <p:par>
                                <p:cTn id="1178" presetID="1" presetClass="exit" presetSubtype="0" fill="hold" grpId="2" nodeType="withEffect">
                                  <p:stCondLst>
                                    <p:cond delay="0"/>
                                  </p:stCondLst>
                                  <p:childTnLst>
                                    <p:set>
                                      <p:cBhvr>
                                        <p:cTn id="1179" dur="1" fill="hold">
                                          <p:stCondLst>
                                            <p:cond delay="0"/>
                                          </p:stCondLst>
                                        </p:cTn>
                                        <p:tgtEl>
                                          <p:spTgt spid="1056"/>
                                        </p:tgtEl>
                                        <p:attrNameLst>
                                          <p:attrName>style.visibility</p:attrName>
                                        </p:attrNameLst>
                                      </p:cBhvr>
                                      <p:to>
                                        <p:strVal val="hidden"/>
                                      </p:to>
                                    </p:set>
                                  </p:childTnLst>
                                </p:cTn>
                              </p:par>
                              <p:par>
                                <p:cTn id="1180" presetID="1" presetClass="entr" presetSubtype="0" fill="hold" grpId="3" nodeType="withEffect">
                                  <p:stCondLst>
                                    <p:cond delay="0"/>
                                  </p:stCondLst>
                                  <p:childTnLst>
                                    <p:set>
                                      <p:cBhvr>
                                        <p:cTn id="1181" dur="1" fill="hold">
                                          <p:stCondLst>
                                            <p:cond delay="0"/>
                                          </p:stCondLst>
                                        </p:cTn>
                                        <p:tgtEl>
                                          <p:spTgt spid="1058"/>
                                        </p:tgtEl>
                                        <p:attrNameLst>
                                          <p:attrName>style.visibility</p:attrName>
                                        </p:attrNameLst>
                                      </p:cBhvr>
                                      <p:to>
                                        <p:strVal val="visible"/>
                                      </p:to>
                                    </p:set>
                                  </p:childTnLst>
                                </p:cTn>
                              </p:par>
                              <p:par>
                                <p:cTn id="1182" presetID="1" presetClass="entr" presetSubtype="0" fill="hold" grpId="3" nodeType="withEffect">
                                  <p:stCondLst>
                                    <p:cond delay="0"/>
                                  </p:stCondLst>
                                  <p:childTnLst>
                                    <p:set>
                                      <p:cBhvr>
                                        <p:cTn id="1183" dur="1" fill="hold">
                                          <p:stCondLst>
                                            <p:cond delay="0"/>
                                          </p:stCondLst>
                                        </p:cTn>
                                        <p:tgtEl>
                                          <p:spTgt spid="1057"/>
                                        </p:tgtEl>
                                        <p:attrNameLst>
                                          <p:attrName>style.visibility</p:attrName>
                                        </p:attrNameLst>
                                      </p:cBhvr>
                                      <p:to>
                                        <p:strVal val="visible"/>
                                      </p:to>
                                    </p:set>
                                  </p:childTnLst>
                                </p:cTn>
                              </p:par>
                            </p:childTnLst>
                          </p:cTn>
                        </p:par>
                      </p:childTnLst>
                    </p:cTn>
                  </p:par>
                </p:childTnLst>
              </p:cTn>
              <p:nextCondLst>
                <p:cond evt="onClick" delay="0">
                  <p:tgtEl>
                    <p:spTgt spid="1055"/>
                  </p:tgtEl>
                </p:cond>
              </p:nextCondLst>
            </p:seq>
            <p:seq concurrent="1" nextAc="seek">
              <p:cTn id="1184" restart="whenNotActive" fill="hold" evtFilter="cancelBubble" nodeType="interactiveSeq">
                <p:stCondLst>
                  <p:cond evt="onClick" delay="0">
                    <p:tgtEl>
                      <p:spTgt spid="1058"/>
                    </p:tgtEl>
                  </p:cond>
                </p:stCondLst>
                <p:endSync evt="end" delay="0">
                  <p:rtn val="all"/>
                </p:endSync>
                <p:childTnLst>
                  <p:par>
                    <p:cTn id="1185" fill="hold">
                      <p:stCondLst>
                        <p:cond delay="0"/>
                      </p:stCondLst>
                      <p:childTnLst>
                        <p:par>
                          <p:cTn id="1186" fill="hold">
                            <p:stCondLst>
                              <p:cond delay="0"/>
                            </p:stCondLst>
                            <p:childTnLst>
                              <p:par>
                                <p:cTn id="1187" presetID="1" presetClass="exit" presetSubtype="0" fill="hold" grpId="1" nodeType="withEffect">
                                  <p:stCondLst>
                                    <p:cond delay="0"/>
                                  </p:stCondLst>
                                  <p:childTnLst>
                                    <p:set>
                                      <p:cBhvr>
                                        <p:cTn id="1188" dur="1" fill="hold">
                                          <p:stCondLst>
                                            <p:cond delay="0"/>
                                          </p:stCondLst>
                                        </p:cTn>
                                        <p:tgtEl>
                                          <p:spTgt spid="1058"/>
                                        </p:tgtEl>
                                        <p:attrNameLst>
                                          <p:attrName>style.visibility</p:attrName>
                                        </p:attrNameLst>
                                      </p:cBhvr>
                                      <p:to>
                                        <p:strVal val="hidden"/>
                                      </p:to>
                                    </p:set>
                                  </p:childTnLst>
                                </p:cTn>
                              </p:par>
                              <p:par>
                                <p:cTn id="1189" presetID="1" presetClass="exit" presetSubtype="0" fill="hold" grpId="1" nodeType="withEffect">
                                  <p:stCondLst>
                                    <p:cond delay="0"/>
                                  </p:stCondLst>
                                  <p:childTnLst>
                                    <p:set>
                                      <p:cBhvr>
                                        <p:cTn id="1190" dur="1" fill="hold">
                                          <p:stCondLst>
                                            <p:cond delay="0"/>
                                          </p:stCondLst>
                                        </p:cTn>
                                        <p:tgtEl>
                                          <p:spTgt spid="1057"/>
                                        </p:tgtEl>
                                        <p:attrNameLst>
                                          <p:attrName>style.visibility</p:attrName>
                                        </p:attrNameLst>
                                      </p:cBhvr>
                                      <p:to>
                                        <p:strVal val="hidden"/>
                                      </p:to>
                                    </p:set>
                                  </p:childTnLst>
                                </p:cTn>
                              </p:par>
                              <p:par>
                                <p:cTn id="1191" presetID="1" presetClass="entr" presetSubtype="0" fill="hold" grpId="3" nodeType="withEffect">
                                  <p:stCondLst>
                                    <p:cond delay="0"/>
                                  </p:stCondLst>
                                  <p:childTnLst>
                                    <p:set>
                                      <p:cBhvr>
                                        <p:cTn id="1192" dur="1" fill="hold">
                                          <p:stCondLst>
                                            <p:cond delay="0"/>
                                          </p:stCondLst>
                                        </p:cTn>
                                        <p:tgtEl>
                                          <p:spTgt spid="1056"/>
                                        </p:tgtEl>
                                        <p:attrNameLst>
                                          <p:attrName>style.visibility</p:attrName>
                                        </p:attrNameLst>
                                      </p:cBhvr>
                                      <p:to>
                                        <p:strVal val="visible"/>
                                      </p:to>
                                    </p:set>
                                  </p:childTnLst>
                                </p:cTn>
                              </p:par>
                              <p:par>
                                <p:cTn id="1193" presetID="1" presetClass="entr" presetSubtype="0" fill="hold" grpId="3" nodeType="withEffect">
                                  <p:stCondLst>
                                    <p:cond delay="0"/>
                                  </p:stCondLst>
                                  <p:childTnLst>
                                    <p:set>
                                      <p:cBhvr>
                                        <p:cTn id="1194" dur="1" fill="hold">
                                          <p:stCondLst>
                                            <p:cond delay="0"/>
                                          </p:stCondLst>
                                        </p:cTn>
                                        <p:tgtEl>
                                          <p:spTgt spid="1055"/>
                                        </p:tgtEl>
                                        <p:attrNameLst>
                                          <p:attrName>style.visibility</p:attrName>
                                        </p:attrNameLst>
                                      </p:cBhvr>
                                      <p:to>
                                        <p:strVal val="visible"/>
                                      </p:to>
                                    </p:set>
                                  </p:childTnLst>
                                </p:cTn>
                              </p:par>
                            </p:childTnLst>
                          </p:cTn>
                        </p:par>
                      </p:childTnLst>
                    </p:cTn>
                  </p:par>
                </p:childTnLst>
              </p:cTn>
              <p:nextCondLst>
                <p:cond evt="onClick" delay="0">
                  <p:tgtEl>
                    <p:spTgt spid="1058"/>
                  </p:tgtEl>
                </p:cond>
              </p:nextCondLst>
            </p:seq>
            <p:seq concurrent="1" nextAc="seek">
              <p:cTn id="1195" restart="whenNotActive" fill="hold" evtFilter="cancelBubble" nodeType="interactiveSeq">
                <p:stCondLst>
                  <p:cond evt="onClick" delay="0">
                    <p:tgtEl>
                      <p:spTgt spid="1057"/>
                    </p:tgtEl>
                  </p:cond>
                </p:stCondLst>
                <p:endSync evt="end" delay="0">
                  <p:rtn val="all"/>
                </p:endSync>
                <p:childTnLst>
                  <p:par>
                    <p:cTn id="1196" fill="hold">
                      <p:stCondLst>
                        <p:cond delay="0"/>
                      </p:stCondLst>
                      <p:childTnLst>
                        <p:par>
                          <p:cTn id="1197" fill="hold">
                            <p:stCondLst>
                              <p:cond delay="0"/>
                            </p:stCondLst>
                            <p:childTnLst>
                              <p:par>
                                <p:cTn id="1198" presetID="1" presetClass="exit" presetSubtype="0" fill="hold" grpId="2" nodeType="withEffect">
                                  <p:stCondLst>
                                    <p:cond delay="0"/>
                                  </p:stCondLst>
                                  <p:childTnLst>
                                    <p:set>
                                      <p:cBhvr>
                                        <p:cTn id="1199" dur="1" fill="hold">
                                          <p:stCondLst>
                                            <p:cond delay="0"/>
                                          </p:stCondLst>
                                        </p:cTn>
                                        <p:tgtEl>
                                          <p:spTgt spid="1057"/>
                                        </p:tgtEl>
                                        <p:attrNameLst>
                                          <p:attrName>style.visibility</p:attrName>
                                        </p:attrNameLst>
                                      </p:cBhvr>
                                      <p:to>
                                        <p:strVal val="hidden"/>
                                      </p:to>
                                    </p:set>
                                  </p:childTnLst>
                                </p:cTn>
                              </p:par>
                              <p:par>
                                <p:cTn id="1200" presetID="1" presetClass="exit" presetSubtype="0" fill="hold" grpId="2" nodeType="withEffect">
                                  <p:stCondLst>
                                    <p:cond delay="0"/>
                                  </p:stCondLst>
                                  <p:childTnLst>
                                    <p:set>
                                      <p:cBhvr>
                                        <p:cTn id="1201" dur="1" fill="hold">
                                          <p:stCondLst>
                                            <p:cond delay="0"/>
                                          </p:stCondLst>
                                        </p:cTn>
                                        <p:tgtEl>
                                          <p:spTgt spid="1058"/>
                                        </p:tgtEl>
                                        <p:attrNameLst>
                                          <p:attrName>style.visibility</p:attrName>
                                        </p:attrNameLst>
                                      </p:cBhvr>
                                      <p:to>
                                        <p:strVal val="hidden"/>
                                      </p:to>
                                    </p:set>
                                  </p:childTnLst>
                                </p:cTn>
                              </p:par>
                              <p:par>
                                <p:cTn id="1202" presetID="1" presetClass="entr" presetSubtype="0" fill="hold" grpId="3" nodeType="withEffect">
                                  <p:stCondLst>
                                    <p:cond delay="0"/>
                                  </p:stCondLst>
                                  <p:childTnLst>
                                    <p:set>
                                      <p:cBhvr>
                                        <p:cTn id="1203" dur="1" fill="hold">
                                          <p:stCondLst>
                                            <p:cond delay="0"/>
                                          </p:stCondLst>
                                        </p:cTn>
                                        <p:tgtEl>
                                          <p:spTgt spid="1060"/>
                                        </p:tgtEl>
                                        <p:attrNameLst>
                                          <p:attrName>style.visibility</p:attrName>
                                        </p:attrNameLst>
                                      </p:cBhvr>
                                      <p:to>
                                        <p:strVal val="visible"/>
                                      </p:to>
                                    </p:set>
                                  </p:childTnLst>
                                </p:cTn>
                              </p:par>
                              <p:par>
                                <p:cTn id="1204" presetID="1" presetClass="entr" presetSubtype="0" fill="hold" grpId="3" nodeType="withEffect">
                                  <p:stCondLst>
                                    <p:cond delay="0"/>
                                  </p:stCondLst>
                                  <p:childTnLst>
                                    <p:set>
                                      <p:cBhvr>
                                        <p:cTn id="1205" dur="1" fill="hold">
                                          <p:stCondLst>
                                            <p:cond delay="0"/>
                                          </p:stCondLst>
                                        </p:cTn>
                                        <p:tgtEl>
                                          <p:spTgt spid="1059"/>
                                        </p:tgtEl>
                                        <p:attrNameLst>
                                          <p:attrName>style.visibility</p:attrName>
                                        </p:attrNameLst>
                                      </p:cBhvr>
                                      <p:to>
                                        <p:strVal val="visible"/>
                                      </p:to>
                                    </p:set>
                                  </p:childTnLst>
                                </p:cTn>
                              </p:par>
                            </p:childTnLst>
                          </p:cTn>
                        </p:par>
                      </p:childTnLst>
                    </p:cTn>
                  </p:par>
                </p:childTnLst>
              </p:cTn>
              <p:nextCondLst>
                <p:cond evt="onClick" delay="0">
                  <p:tgtEl>
                    <p:spTgt spid="1057"/>
                  </p:tgtEl>
                </p:cond>
              </p:nextCondLst>
            </p:seq>
            <p:seq concurrent="1" nextAc="seek">
              <p:cTn id="1206" restart="whenNotActive" fill="hold" evtFilter="cancelBubble" nodeType="interactiveSeq">
                <p:stCondLst>
                  <p:cond evt="onClick" delay="0">
                    <p:tgtEl>
                      <p:spTgt spid="1060"/>
                    </p:tgtEl>
                  </p:cond>
                </p:stCondLst>
                <p:endSync evt="end" delay="0">
                  <p:rtn val="all"/>
                </p:endSync>
                <p:childTnLst>
                  <p:par>
                    <p:cTn id="1207" fill="hold">
                      <p:stCondLst>
                        <p:cond delay="0"/>
                      </p:stCondLst>
                      <p:childTnLst>
                        <p:par>
                          <p:cTn id="1208" fill="hold">
                            <p:stCondLst>
                              <p:cond delay="0"/>
                            </p:stCondLst>
                            <p:childTnLst>
                              <p:par>
                                <p:cTn id="1209" presetID="1" presetClass="exit" presetSubtype="0" fill="hold" grpId="1" nodeType="withEffect">
                                  <p:stCondLst>
                                    <p:cond delay="0"/>
                                  </p:stCondLst>
                                  <p:childTnLst>
                                    <p:set>
                                      <p:cBhvr>
                                        <p:cTn id="1210" dur="1" fill="hold">
                                          <p:stCondLst>
                                            <p:cond delay="0"/>
                                          </p:stCondLst>
                                        </p:cTn>
                                        <p:tgtEl>
                                          <p:spTgt spid="1060"/>
                                        </p:tgtEl>
                                        <p:attrNameLst>
                                          <p:attrName>style.visibility</p:attrName>
                                        </p:attrNameLst>
                                      </p:cBhvr>
                                      <p:to>
                                        <p:strVal val="hidden"/>
                                      </p:to>
                                    </p:set>
                                  </p:childTnLst>
                                </p:cTn>
                              </p:par>
                              <p:par>
                                <p:cTn id="1211" presetID="1" presetClass="exit" presetSubtype="0" fill="hold" grpId="1" nodeType="withEffect">
                                  <p:stCondLst>
                                    <p:cond delay="0"/>
                                  </p:stCondLst>
                                  <p:childTnLst>
                                    <p:set>
                                      <p:cBhvr>
                                        <p:cTn id="1212" dur="1" fill="hold">
                                          <p:stCondLst>
                                            <p:cond delay="0"/>
                                          </p:stCondLst>
                                        </p:cTn>
                                        <p:tgtEl>
                                          <p:spTgt spid="1059"/>
                                        </p:tgtEl>
                                        <p:attrNameLst>
                                          <p:attrName>style.visibility</p:attrName>
                                        </p:attrNameLst>
                                      </p:cBhvr>
                                      <p:to>
                                        <p:strVal val="hidden"/>
                                      </p:to>
                                    </p:set>
                                  </p:childTnLst>
                                </p:cTn>
                              </p:par>
                              <p:par>
                                <p:cTn id="1213" presetID="1" presetClass="entr" presetSubtype="0" fill="hold" grpId="0" nodeType="withEffect">
                                  <p:stCondLst>
                                    <p:cond delay="0"/>
                                  </p:stCondLst>
                                  <p:childTnLst>
                                    <p:set>
                                      <p:cBhvr>
                                        <p:cTn id="1214" dur="1" fill="hold">
                                          <p:stCondLst>
                                            <p:cond delay="0"/>
                                          </p:stCondLst>
                                        </p:cTn>
                                        <p:tgtEl>
                                          <p:spTgt spid="1058"/>
                                        </p:tgtEl>
                                        <p:attrNameLst>
                                          <p:attrName>style.visibility</p:attrName>
                                        </p:attrNameLst>
                                      </p:cBhvr>
                                      <p:to>
                                        <p:strVal val="visible"/>
                                      </p:to>
                                    </p:set>
                                  </p:childTnLst>
                                </p:cTn>
                              </p:par>
                              <p:par>
                                <p:cTn id="1215" presetID="1" presetClass="entr" presetSubtype="0" fill="hold" grpId="0" nodeType="withEffect">
                                  <p:stCondLst>
                                    <p:cond delay="0"/>
                                  </p:stCondLst>
                                  <p:childTnLst>
                                    <p:set>
                                      <p:cBhvr>
                                        <p:cTn id="1216" dur="1" fill="hold">
                                          <p:stCondLst>
                                            <p:cond delay="0"/>
                                          </p:stCondLst>
                                        </p:cTn>
                                        <p:tgtEl>
                                          <p:spTgt spid="1057"/>
                                        </p:tgtEl>
                                        <p:attrNameLst>
                                          <p:attrName>style.visibility</p:attrName>
                                        </p:attrNameLst>
                                      </p:cBhvr>
                                      <p:to>
                                        <p:strVal val="visible"/>
                                      </p:to>
                                    </p:set>
                                  </p:childTnLst>
                                </p:cTn>
                              </p:par>
                            </p:childTnLst>
                          </p:cTn>
                        </p:par>
                      </p:childTnLst>
                    </p:cTn>
                  </p:par>
                </p:childTnLst>
              </p:cTn>
              <p:nextCondLst>
                <p:cond evt="onClick" delay="0">
                  <p:tgtEl>
                    <p:spTgt spid="1060"/>
                  </p:tgtEl>
                </p:cond>
              </p:nextCondLst>
            </p:seq>
            <p:seq concurrent="1" nextAc="seek">
              <p:cTn id="1217" restart="whenNotActive" fill="hold" evtFilter="cancelBubble" nodeType="interactiveSeq">
                <p:stCondLst>
                  <p:cond evt="onClick" delay="0">
                    <p:tgtEl>
                      <p:spTgt spid="1059"/>
                    </p:tgtEl>
                  </p:cond>
                </p:stCondLst>
                <p:endSync evt="end" delay="0">
                  <p:rtn val="all"/>
                </p:endSync>
                <p:childTnLst>
                  <p:par>
                    <p:cTn id="1218" fill="hold">
                      <p:stCondLst>
                        <p:cond delay="0"/>
                      </p:stCondLst>
                      <p:childTnLst>
                        <p:par>
                          <p:cTn id="1219" fill="hold">
                            <p:stCondLst>
                              <p:cond delay="0"/>
                            </p:stCondLst>
                            <p:childTnLst>
                              <p:par>
                                <p:cTn id="1220" presetID="1" presetClass="exit" presetSubtype="0" fill="hold" grpId="2" nodeType="withEffect">
                                  <p:stCondLst>
                                    <p:cond delay="0"/>
                                  </p:stCondLst>
                                  <p:childTnLst>
                                    <p:set>
                                      <p:cBhvr>
                                        <p:cTn id="1221" dur="1" fill="hold">
                                          <p:stCondLst>
                                            <p:cond delay="0"/>
                                          </p:stCondLst>
                                        </p:cTn>
                                        <p:tgtEl>
                                          <p:spTgt spid="1059"/>
                                        </p:tgtEl>
                                        <p:attrNameLst>
                                          <p:attrName>style.visibility</p:attrName>
                                        </p:attrNameLst>
                                      </p:cBhvr>
                                      <p:to>
                                        <p:strVal val="hidden"/>
                                      </p:to>
                                    </p:set>
                                  </p:childTnLst>
                                </p:cTn>
                              </p:par>
                              <p:par>
                                <p:cTn id="1222" presetID="1" presetClass="exit" presetSubtype="0" fill="hold" grpId="2" nodeType="withEffect">
                                  <p:stCondLst>
                                    <p:cond delay="0"/>
                                  </p:stCondLst>
                                  <p:childTnLst>
                                    <p:set>
                                      <p:cBhvr>
                                        <p:cTn id="1223" dur="1" fill="hold">
                                          <p:stCondLst>
                                            <p:cond delay="0"/>
                                          </p:stCondLst>
                                        </p:cTn>
                                        <p:tgtEl>
                                          <p:spTgt spid="1060"/>
                                        </p:tgtEl>
                                        <p:attrNameLst>
                                          <p:attrName>style.visibility</p:attrName>
                                        </p:attrNameLst>
                                      </p:cBhvr>
                                      <p:to>
                                        <p:strVal val="hidden"/>
                                      </p:to>
                                    </p:set>
                                  </p:childTnLst>
                                </p:cTn>
                              </p:par>
                              <p:par>
                                <p:cTn id="1224" presetID="1" presetClass="entr" presetSubtype="0" fill="hold" grpId="0" nodeType="withEffect">
                                  <p:stCondLst>
                                    <p:cond delay="0"/>
                                  </p:stCondLst>
                                  <p:childTnLst>
                                    <p:set>
                                      <p:cBhvr>
                                        <p:cTn id="1225" dur="1" fill="hold">
                                          <p:stCondLst>
                                            <p:cond delay="0"/>
                                          </p:stCondLst>
                                        </p:cTn>
                                        <p:tgtEl>
                                          <p:spTgt spid="1062"/>
                                        </p:tgtEl>
                                        <p:attrNameLst>
                                          <p:attrName>style.visibility</p:attrName>
                                        </p:attrNameLst>
                                      </p:cBhvr>
                                      <p:to>
                                        <p:strVal val="visible"/>
                                      </p:to>
                                    </p:set>
                                  </p:childTnLst>
                                </p:cTn>
                              </p:par>
                              <p:par>
                                <p:cTn id="1226" presetID="1" presetClass="entr" presetSubtype="0" fill="hold" grpId="0" nodeType="withEffect">
                                  <p:stCondLst>
                                    <p:cond delay="0"/>
                                  </p:stCondLst>
                                  <p:childTnLst>
                                    <p:set>
                                      <p:cBhvr>
                                        <p:cTn id="1227" dur="1" fill="hold">
                                          <p:stCondLst>
                                            <p:cond delay="0"/>
                                          </p:stCondLst>
                                        </p:cTn>
                                        <p:tgtEl>
                                          <p:spTgt spid="1061"/>
                                        </p:tgtEl>
                                        <p:attrNameLst>
                                          <p:attrName>style.visibility</p:attrName>
                                        </p:attrNameLst>
                                      </p:cBhvr>
                                      <p:to>
                                        <p:strVal val="visible"/>
                                      </p:to>
                                    </p:set>
                                  </p:childTnLst>
                                </p:cTn>
                              </p:par>
                            </p:childTnLst>
                          </p:cTn>
                        </p:par>
                      </p:childTnLst>
                    </p:cTn>
                  </p:par>
                </p:childTnLst>
              </p:cTn>
              <p:nextCondLst>
                <p:cond evt="onClick" delay="0">
                  <p:tgtEl>
                    <p:spTgt spid="1059"/>
                  </p:tgtEl>
                </p:cond>
              </p:nextCondLst>
            </p:seq>
            <p:seq concurrent="1" nextAc="seek">
              <p:cTn id="1228" restart="whenNotActive" fill="hold" evtFilter="cancelBubble" nodeType="interactiveSeq">
                <p:stCondLst>
                  <p:cond evt="onClick" delay="0">
                    <p:tgtEl>
                      <p:spTgt spid="1062"/>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withEffect">
                                  <p:stCondLst>
                                    <p:cond delay="0"/>
                                  </p:stCondLst>
                                  <p:childTnLst>
                                    <p:set>
                                      <p:cBhvr>
                                        <p:cTn id="1232" dur="1" fill="hold">
                                          <p:stCondLst>
                                            <p:cond delay="0"/>
                                          </p:stCondLst>
                                        </p:cTn>
                                        <p:tgtEl>
                                          <p:spTgt spid="1062"/>
                                        </p:tgtEl>
                                        <p:attrNameLst>
                                          <p:attrName>style.visibility</p:attrName>
                                        </p:attrNameLst>
                                      </p:cBhvr>
                                      <p:to>
                                        <p:strVal val="hidden"/>
                                      </p:to>
                                    </p:set>
                                  </p:childTnLst>
                                </p:cTn>
                              </p:par>
                              <p:par>
                                <p:cTn id="1233" presetID="1" presetClass="exit" presetSubtype="0" fill="hold" grpId="1" nodeType="withEffect">
                                  <p:stCondLst>
                                    <p:cond delay="0"/>
                                  </p:stCondLst>
                                  <p:childTnLst>
                                    <p:set>
                                      <p:cBhvr>
                                        <p:cTn id="1234" dur="1" fill="hold">
                                          <p:stCondLst>
                                            <p:cond delay="0"/>
                                          </p:stCondLst>
                                        </p:cTn>
                                        <p:tgtEl>
                                          <p:spTgt spid="1061"/>
                                        </p:tgtEl>
                                        <p:attrNameLst>
                                          <p:attrName>style.visibility</p:attrName>
                                        </p:attrNameLst>
                                      </p:cBhvr>
                                      <p:to>
                                        <p:strVal val="hidden"/>
                                      </p:to>
                                    </p:set>
                                  </p:childTnLst>
                                </p:cTn>
                              </p:par>
                              <p:par>
                                <p:cTn id="1235" presetID="1" presetClass="entr" presetSubtype="0" fill="hold" grpId="0" nodeType="withEffect">
                                  <p:stCondLst>
                                    <p:cond delay="0"/>
                                  </p:stCondLst>
                                  <p:childTnLst>
                                    <p:set>
                                      <p:cBhvr>
                                        <p:cTn id="1236" dur="1" fill="hold">
                                          <p:stCondLst>
                                            <p:cond delay="0"/>
                                          </p:stCondLst>
                                        </p:cTn>
                                        <p:tgtEl>
                                          <p:spTgt spid="1060"/>
                                        </p:tgtEl>
                                        <p:attrNameLst>
                                          <p:attrName>style.visibility</p:attrName>
                                        </p:attrNameLst>
                                      </p:cBhvr>
                                      <p:to>
                                        <p:strVal val="visible"/>
                                      </p:to>
                                    </p:set>
                                  </p:childTnLst>
                                </p:cTn>
                              </p:par>
                              <p:par>
                                <p:cTn id="1237" presetID="1" presetClass="entr" presetSubtype="0" fill="hold" grpId="0" nodeType="withEffect">
                                  <p:stCondLst>
                                    <p:cond delay="0"/>
                                  </p:stCondLst>
                                  <p:childTnLst>
                                    <p:set>
                                      <p:cBhvr>
                                        <p:cTn id="1238" dur="1" fill="hold">
                                          <p:stCondLst>
                                            <p:cond delay="0"/>
                                          </p:stCondLst>
                                        </p:cTn>
                                        <p:tgtEl>
                                          <p:spTgt spid="1059"/>
                                        </p:tgtEl>
                                        <p:attrNameLst>
                                          <p:attrName>style.visibility</p:attrName>
                                        </p:attrNameLst>
                                      </p:cBhvr>
                                      <p:to>
                                        <p:strVal val="visible"/>
                                      </p:to>
                                    </p:set>
                                  </p:childTnLst>
                                </p:cTn>
                              </p:par>
                            </p:childTnLst>
                          </p:cTn>
                        </p:par>
                      </p:childTnLst>
                    </p:cTn>
                  </p:par>
                </p:childTnLst>
              </p:cTn>
              <p:nextCondLst>
                <p:cond evt="onClick" delay="0">
                  <p:tgtEl>
                    <p:spTgt spid="1062"/>
                  </p:tgtEl>
                </p:cond>
              </p:nextCondLst>
            </p:seq>
            <p:seq concurrent="1" nextAc="seek">
              <p:cTn id="1239" restart="whenNotActive" fill="hold" evtFilter="cancelBubble" nodeType="interactiveSeq">
                <p:stCondLst>
                  <p:cond evt="onClick" delay="0">
                    <p:tgtEl>
                      <p:spTgt spid="1061"/>
                    </p:tgtEl>
                  </p:cond>
                </p:stCondLst>
                <p:endSync evt="end" delay="0">
                  <p:rtn val="all"/>
                </p:endSync>
                <p:childTnLst>
                  <p:par>
                    <p:cTn id="1240" fill="hold">
                      <p:stCondLst>
                        <p:cond delay="0"/>
                      </p:stCondLst>
                      <p:childTnLst>
                        <p:par>
                          <p:cTn id="1241" fill="hold">
                            <p:stCondLst>
                              <p:cond delay="0"/>
                            </p:stCondLst>
                            <p:childTnLst>
                              <p:par>
                                <p:cTn id="1242" presetID="1" presetClass="exit" presetSubtype="0" fill="hold" grpId="2" nodeType="withEffect">
                                  <p:stCondLst>
                                    <p:cond delay="0"/>
                                  </p:stCondLst>
                                  <p:childTnLst>
                                    <p:set>
                                      <p:cBhvr>
                                        <p:cTn id="1243" dur="1" fill="hold">
                                          <p:stCondLst>
                                            <p:cond delay="0"/>
                                          </p:stCondLst>
                                        </p:cTn>
                                        <p:tgtEl>
                                          <p:spTgt spid="1061"/>
                                        </p:tgtEl>
                                        <p:attrNameLst>
                                          <p:attrName>style.visibility</p:attrName>
                                        </p:attrNameLst>
                                      </p:cBhvr>
                                      <p:to>
                                        <p:strVal val="hidden"/>
                                      </p:to>
                                    </p:set>
                                  </p:childTnLst>
                                </p:cTn>
                              </p:par>
                              <p:par>
                                <p:cTn id="1244" presetID="1" presetClass="exit" presetSubtype="0" fill="hold" grpId="2" nodeType="withEffect">
                                  <p:stCondLst>
                                    <p:cond delay="0"/>
                                  </p:stCondLst>
                                  <p:childTnLst>
                                    <p:set>
                                      <p:cBhvr>
                                        <p:cTn id="1245" dur="1" fill="hold">
                                          <p:stCondLst>
                                            <p:cond delay="0"/>
                                          </p:stCondLst>
                                        </p:cTn>
                                        <p:tgtEl>
                                          <p:spTgt spid="1062"/>
                                        </p:tgtEl>
                                        <p:attrNameLst>
                                          <p:attrName>style.visibility</p:attrName>
                                        </p:attrNameLst>
                                      </p:cBhvr>
                                      <p:to>
                                        <p:strVal val="hidden"/>
                                      </p:to>
                                    </p:set>
                                  </p:childTnLst>
                                </p:cTn>
                              </p:par>
                              <p:par>
                                <p:cTn id="1246" presetID="1" presetClass="entr" presetSubtype="0" fill="hold" grpId="3" nodeType="withEffect">
                                  <p:stCondLst>
                                    <p:cond delay="0"/>
                                  </p:stCondLst>
                                  <p:childTnLst>
                                    <p:set>
                                      <p:cBhvr>
                                        <p:cTn id="1247" dur="1" fill="hold">
                                          <p:stCondLst>
                                            <p:cond delay="0"/>
                                          </p:stCondLst>
                                        </p:cTn>
                                        <p:tgtEl>
                                          <p:spTgt spid="1064"/>
                                        </p:tgtEl>
                                        <p:attrNameLst>
                                          <p:attrName>style.visibility</p:attrName>
                                        </p:attrNameLst>
                                      </p:cBhvr>
                                      <p:to>
                                        <p:strVal val="visible"/>
                                      </p:to>
                                    </p:set>
                                  </p:childTnLst>
                                </p:cTn>
                              </p:par>
                              <p:par>
                                <p:cTn id="1248" presetID="1" presetClass="entr" presetSubtype="0" fill="hold" grpId="3" nodeType="withEffect">
                                  <p:stCondLst>
                                    <p:cond delay="0"/>
                                  </p:stCondLst>
                                  <p:childTnLst>
                                    <p:set>
                                      <p:cBhvr>
                                        <p:cTn id="1249" dur="1" fill="hold">
                                          <p:stCondLst>
                                            <p:cond delay="0"/>
                                          </p:stCondLst>
                                        </p:cTn>
                                        <p:tgtEl>
                                          <p:spTgt spid="1063"/>
                                        </p:tgtEl>
                                        <p:attrNameLst>
                                          <p:attrName>style.visibility</p:attrName>
                                        </p:attrNameLst>
                                      </p:cBhvr>
                                      <p:to>
                                        <p:strVal val="visible"/>
                                      </p:to>
                                    </p:set>
                                  </p:childTnLst>
                                </p:cTn>
                              </p:par>
                            </p:childTnLst>
                          </p:cTn>
                        </p:par>
                      </p:childTnLst>
                    </p:cTn>
                  </p:par>
                </p:childTnLst>
              </p:cTn>
              <p:nextCondLst>
                <p:cond evt="onClick" delay="0">
                  <p:tgtEl>
                    <p:spTgt spid="1061"/>
                  </p:tgtEl>
                </p:cond>
              </p:nextCondLst>
            </p:seq>
            <p:seq concurrent="1" nextAc="seek">
              <p:cTn id="1250" restart="whenNotActive" fill="hold" evtFilter="cancelBubble" nodeType="interactiveSeq">
                <p:stCondLst>
                  <p:cond evt="onClick" delay="0">
                    <p:tgtEl>
                      <p:spTgt spid="1064"/>
                    </p:tgtEl>
                  </p:cond>
                </p:stCondLst>
                <p:endSync evt="end" delay="0">
                  <p:rtn val="all"/>
                </p:endSync>
                <p:childTnLst>
                  <p:par>
                    <p:cTn id="1251" fill="hold">
                      <p:stCondLst>
                        <p:cond delay="0"/>
                      </p:stCondLst>
                      <p:childTnLst>
                        <p:par>
                          <p:cTn id="1252" fill="hold">
                            <p:stCondLst>
                              <p:cond delay="0"/>
                            </p:stCondLst>
                            <p:childTnLst>
                              <p:par>
                                <p:cTn id="1253" presetID="1" presetClass="exit" presetSubtype="0" fill="hold" grpId="1" nodeType="withEffect">
                                  <p:stCondLst>
                                    <p:cond delay="0"/>
                                  </p:stCondLst>
                                  <p:childTnLst>
                                    <p:set>
                                      <p:cBhvr>
                                        <p:cTn id="1254" dur="1" fill="hold">
                                          <p:stCondLst>
                                            <p:cond delay="0"/>
                                          </p:stCondLst>
                                        </p:cTn>
                                        <p:tgtEl>
                                          <p:spTgt spid="1064"/>
                                        </p:tgtEl>
                                        <p:attrNameLst>
                                          <p:attrName>style.visibility</p:attrName>
                                        </p:attrNameLst>
                                      </p:cBhvr>
                                      <p:to>
                                        <p:strVal val="hidden"/>
                                      </p:to>
                                    </p:set>
                                  </p:childTnLst>
                                </p:cTn>
                              </p:par>
                              <p:par>
                                <p:cTn id="1255" presetID="1" presetClass="exit" presetSubtype="0" fill="hold" grpId="1" nodeType="withEffect">
                                  <p:stCondLst>
                                    <p:cond delay="0"/>
                                  </p:stCondLst>
                                  <p:childTnLst>
                                    <p:set>
                                      <p:cBhvr>
                                        <p:cTn id="1256" dur="1" fill="hold">
                                          <p:stCondLst>
                                            <p:cond delay="0"/>
                                          </p:stCondLst>
                                        </p:cTn>
                                        <p:tgtEl>
                                          <p:spTgt spid="1063"/>
                                        </p:tgtEl>
                                        <p:attrNameLst>
                                          <p:attrName>style.visibility</p:attrName>
                                        </p:attrNameLst>
                                      </p:cBhvr>
                                      <p:to>
                                        <p:strVal val="hidden"/>
                                      </p:to>
                                    </p:set>
                                  </p:childTnLst>
                                </p:cTn>
                              </p:par>
                              <p:par>
                                <p:cTn id="1257" presetID="1" presetClass="entr" presetSubtype="0" fill="hold" grpId="3" nodeType="withEffect">
                                  <p:stCondLst>
                                    <p:cond delay="0"/>
                                  </p:stCondLst>
                                  <p:childTnLst>
                                    <p:set>
                                      <p:cBhvr>
                                        <p:cTn id="1258" dur="1" fill="hold">
                                          <p:stCondLst>
                                            <p:cond delay="0"/>
                                          </p:stCondLst>
                                        </p:cTn>
                                        <p:tgtEl>
                                          <p:spTgt spid="1062"/>
                                        </p:tgtEl>
                                        <p:attrNameLst>
                                          <p:attrName>style.visibility</p:attrName>
                                        </p:attrNameLst>
                                      </p:cBhvr>
                                      <p:to>
                                        <p:strVal val="visible"/>
                                      </p:to>
                                    </p:set>
                                  </p:childTnLst>
                                </p:cTn>
                              </p:par>
                              <p:par>
                                <p:cTn id="1259" presetID="1" presetClass="entr" presetSubtype="0" fill="hold" grpId="3" nodeType="withEffect">
                                  <p:stCondLst>
                                    <p:cond delay="0"/>
                                  </p:stCondLst>
                                  <p:childTnLst>
                                    <p:set>
                                      <p:cBhvr>
                                        <p:cTn id="1260" dur="1" fill="hold">
                                          <p:stCondLst>
                                            <p:cond delay="0"/>
                                          </p:stCondLst>
                                        </p:cTn>
                                        <p:tgtEl>
                                          <p:spTgt spid="1061"/>
                                        </p:tgtEl>
                                        <p:attrNameLst>
                                          <p:attrName>style.visibility</p:attrName>
                                        </p:attrNameLst>
                                      </p:cBhvr>
                                      <p:to>
                                        <p:strVal val="visible"/>
                                      </p:to>
                                    </p:set>
                                  </p:childTnLst>
                                </p:cTn>
                              </p:par>
                            </p:childTnLst>
                          </p:cTn>
                        </p:par>
                      </p:childTnLst>
                    </p:cTn>
                  </p:par>
                </p:childTnLst>
              </p:cTn>
              <p:nextCondLst>
                <p:cond evt="onClick" delay="0">
                  <p:tgtEl>
                    <p:spTgt spid="1064"/>
                  </p:tgtEl>
                </p:cond>
              </p:nextCondLst>
            </p:seq>
            <p:seq concurrent="1" nextAc="seek">
              <p:cTn id="1261" restart="whenNotActive" fill="hold" evtFilter="cancelBubble" nodeType="interactiveSeq">
                <p:stCondLst>
                  <p:cond evt="onClick" delay="0">
                    <p:tgtEl>
                      <p:spTgt spid="1063"/>
                    </p:tgtEl>
                  </p:cond>
                </p:stCondLst>
                <p:endSync evt="end" delay="0">
                  <p:rtn val="all"/>
                </p:endSync>
                <p:childTnLst>
                  <p:par>
                    <p:cTn id="1262" fill="hold">
                      <p:stCondLst>
                        <p:cond delay="0"/>
                      </p:stCondLst>
                      <p:childTnLst>
                        <p:par>
                          <p:cTn id="1263" fill="hold">
                            <p:stCondLst>
                              <p:cond delay="0"/>
                            </p:stCondLst>
                            <p:childTnLst>
                              <p:par>
                                <p:cTn id="1264" presetID="1" presetClass="exit" presetSubtype="0" fill="hold" grpId="2" nodeType="withEffect">
                                  <p:stCondLst>
                                    <p:cond delay="0"/>
                                  </p:stCondLst>
                                  <p:childTnLst>
                                    <p:set>
                                      <p:cBhvr>
                                        <p:cTn id="1265" dur="1" fill="hold">
                                          <p:stCondLst>
                                            <p:cond delay="0"/>
                                          </p:stCondLst>
                                        </p:cTn>
                                        <p:tgtEl>
                                          <p:spTgt spid="1063"/>
                                        </p:tgtEl>
                                        <p:attrNameLst>
                                          <p:attrName>style.visibility</p:attrName>
                                        </p:attrNameLst>
                                      </p:cBhvr>
                                      <p:to>
                                        <p:strVal val="hidden"/>
                                      </p:to>
                                    </p:set>
                                  </p:childTnLst>
                                </p:cTn>
                              </p:par>
                              <p:par>
                                <p:cTn id="1266" presetID="1" presetClass="exit" presetSubtype="0" fill="hold" grpId="2" nodeType="withEffect">
                                  <p:stCondLst>
                                    <p:cond delay="0"/>
                                  </p:stCondLst>
                                  <p:childTnLst>
                                    <p:set>
                                      <p:cBhvr>
                                        <p:cTn id="1267" dur="1" fill="hold">
                                          <p:stCondLst>
                                            <p:cond delay="0"/>
                                          </p:stCondLst>
                                        </p:cTn>
                                        <p:tgtEl>
                                          <p:spTgt spid="1064"/>
                                        </p:tgtEl>
                                        <p:attrNameLst>
                                          <p:attrName>style.visibility</p:attrName>
                                        </p:attrNameLst>
                                      </p:cBhvr>
                                      <p:to>
                                        <p:strVal val="hidden"/>
                                      </p:to>
                                    </p:set>
                                  </p:childTnLst>
                                </p:cTn>
                              </p:par>
                              <p:par>
                                <p:cTn id="1268" presetID="1" presetClass="entr" presetSubtype="0" fill="hold" grpId="0" nodeType="withEffect">
                                  <p:stCondLst>
                                    <p:cond delay="0"/>
                                  </p:stCondLst>
                                  <p:childTnLst>
                                    <p:set>
                                      <p:cBhvr>
                                        <p:cTn id="1269" dur="1" fill="hold">
                                          <p:stCondLst>
                                            <p:cond delay="0"/>
                                          </p:stCondLst>
                                        </p:cTn>
                                        <p:tgtEl>
                                          <p:spTgt spid="1066"/>
                                        </p:tgtEl>
                                        <p:attrNameLst>
                                          <p:attrName>style.visibility</p:attrName>
                                        </p:attrNameLst>
                                      </p:cBhvr>
                                      <p:to>
                                        <p:strVal val="visible"/>
                                      </p:to>
                                    </p:set>
                                  </p:childTnLst>
                                </p:cTn>
                              </p:par>
                              <p:par>
                                <p:cTn id="1270" presetID="1" presetClass="entr" presetSubtype="0" fill="hold" grpId="0" nodeType="withEffect">
                                  <p:stCondLst>
                                    <p:cond delay="0"/>
                                  </p:stCondLst>
                                  <p:childTnLst>
                                    <p:set>
                                      <p:cBhvr>
                                        <p:cTn id="1271" dur="1" fill="hold">
                                          <p:stCondLst>
                                            <p:cond delay="0"/>
                                          </p:stCondLst>
                                        </p:cTn>
                                        <p:tgtEl>
                                          <p:spTgt spid="1065"/>
                                        </p:tgtEl>
                                        <p:attrNameLst>
                                          <p:attrName>style.visibility</p:attrName>
                                        </p:attrNameLst>
                                      </p:cBhvr>
                                      <p:to>
                                        <p:strVal val="visible"/>
                                      </p:to>
                                    </p:set>
                                  </p:childTnLst>
                                </p:cTn>
                              </p:par>
                            </p:childTnLst>
                          </p:cTn>
                        </p:par>
                      </p:childTnLst>
                    </p:cTn>
                  </p:par>
                </p:childTnLst>
              </p:cTn>
              <p:nextCondLst>
                <p:cond evt="onClick" delay="0">
                  <p:tgtEl>
                    <p:spTgt spid="1063"/>
                  </p:tgtEl>
                </p:cond>
              </p:nextCondLst>
            </p:seq>
            <p:seq concurrent="1" nextAc="seek">
              <p:cTn id="1272" restart="whenNotActive" fill="hold" evtFilter="cancelBubble" nodeType="interactiveSeq">
                <p:stCondLst>
                  <p:cond evt="onClick" delay="0">
                    <p:tgtEl>
                      <p:spTgt spid="1066"/>
                    </p:tgtEl>
                  </p:cond>
                </p:stCondLst>
                <p:endSync evt="end" delay="0">
                  <p:rtn val="all"/>
                </p:endSync>
                <p:childTnLst>
                  <p:par>
                    <p:cTn id="1273" fill="hold">
                      <p:stCondLst>
                        <p:cond delay="0"/>
                      </p:stCondLst>
                      <p:childTnLst>
                        <p:par>
                          <p:cTn id="1274" fill="hold">
                            <p:stCondLst>
                              <p:cond delay="0"/>
                            </p:stCondLst>
                            <p:childTnLst>
                              <p:par>
                                <p:cTn id="1275" presetID="1" presetClass="exit" presetSubtype="0" fill="hold" grpId="1" nodeType="withEffect">
                                  <p:stCondLst>
                                    <p:cond delay="0"/>
                                  </p:stCondLst>
                                  <p:childTnLst>
                                    <p:set>
                                      <p:cBhvr>
                                        <p:cTn id="1276" dur="1" fill="hold">
                                          <p:stCondLst>
                                            <p:cond delay="0"/>
                                          </p:stCondLst>
                                        </p:cTn>
                                        <p:tgtEl>
                                          <p:spTgt spid="1066"/>
                                        </p:tgtEl>
                                        <p:attrNameLst>
                                          <p:attrName>style.visibility</p:attrName>
                                        </p:attrNameLst>
                                      </p:cBhvr>
                                      <p:to>
                                        <p:strVal val="hidden"/>
                                      </p:to>
                                    </p:set>
                                  </p:childTnLst>
                                </p:cTn>
                              </p:par>
                              <p:par>
                                <p:cTn id="1277" presetID="1" presetClass="exit" presetSubtype="0" fill="hold" grpId="1" nodeType="withEffect">
                                  <p:stCondLst>
                                    <p:cond delay="0"/>
                                  </p:stCondLst>
                                  <p:childTnLst>
                                    <p:set>
                                      <p:cBhvr>
                                        <p:cTn id="1278" dur="1" fill="hold">
                                          <p:stCondLst>
                                            <p:cond delay="0"/>
                                          </p:stCondLst>
                                        </p:cTn>
                                        <p:tgtEl>
                                          <p:spTgt spid="1065"/>
                                        </p:tgtEl>
                                        <p:attrNameLst>
                                          <p:attrName>style.visibility</p:attrName>
                                        </p:attrNameLst>
                                      </p:cBhvr>
                                      <p:to>
                                        <p:strVal val="hidden"/>
                                      </p:to>
                                    </p:set>
                                  </p:childTnLst>
                                </p:cTn>
                              </p:par>
                              <p:par>
                                <p:cTn id="1279" presetID="1" presetClass="entr" presetSubtype="0" fill="hold" grpId="0" nodeType="withEffect">
                                  <p:stCondLst>
                                    <p:cond delay="0"/>
                                  </p:stCondLst>
                                  <p:childTnLst>
                                    <p:set>
                                      <p:cBhvr>
                                        <p:cTn id="1280" dur="1" fill="hold">
                                          <p:stCondLst>
                                            <p:cond delay="0"/>
                                          </p:stCondLst>
                                        </p:cTn>
                                        <p:tgtEl>
                                          <p:spTgt spid="1064"/>
                                        </p:tgtEl>
                                        <p:attrNameLst>
                                          <p:attrName>style.visibility</p:attrName>
                                        </p:attrNameLst>
                                      </p:cBhvr>
                                      <p:to>
                                        <p:strVal val="visible"/>
                                      </p:to>
                                    </p:set>
                                  </p:childTnLst>
                                </p:cTn>
                              </p:par>
                              <p:par>
                                <p:cTn id="1281" presetID="1" presetClass="entr" presetSubtype="0" fill="hold" grpId="0" nodeType="withEffect">
                                  <p:stCondLst>
                                    <p:cond delay="0"/>
                                  </p:stCondLst>
                                  <p:childTnLst>
                                    <p:set>
                                      <p:cBhvr>
                                        <p:cTn id="1282" dur="1" fill="hold">
                                          <p:stCondLst>
                                            <p:cond delay="0"/>
                                          </p:stCondLst>
                                        </p:cTn>
                                        <p:tgtEl>
                                          <p:spTgt spid="1063"/>
                                        </p:tgtEl>
                                        <p:attrNameLst>
                                          <p:attrName>style.visibility</p:attrName>
                                        </p:attrNameLst>
                                      </p:cBhvr>
                                      <p:to>
                                        <p:strVal val="visible"/>
                                      </p:to>
                                    </p:set>
                                  </p:childTnLst>
                                </p:cTn>
                              </p:par>
                            </p:childTnLst>
                          </p:cTn>
                        </p:par>
                      </p:childTnLst>
                    </p:cTn>
                  </p:par>
                </p:childTnLst>
              </p:cTn>
              <p:nextCondLst>
                <p:cond evt="onClick" delay="0">
                  <p:tgtEl>
                    <p:spTgt spid="1066"/>
                  </p:tgtEl>
                </p:cond>
              </p:nextCondLst>
            </p:seq>
            <p:seq concurrent="1" nextAc="seek">
              <p:cTn id="1283" restart="whenNotActive" fill="hold" evtFilter="cancelBubble" nodeType="interactiveSeq">
                <p:stCondLst>
                  <p:cond evt="onClick" delay="0">
                    <p:tgtEl>
                      <p:spTgt spid="1065"/>
                    </p:tgtEl>
                  </p:cond>
                </p:stCondLst>
                <p:endSync evt="end" delay="0">
                  <p:rtn val="all"/>
                </p:endSync>
                <p:childTnLst>
                  <p:par>
                    <p:cTn id="1284" fill="hold">
                      <p:stCondLst>
                        <p:cond delay="0"/>
                      </p:stCondLst>
                      <p:childTnLst>
                        <p:par>
                          <p:cTn id="1285" fill="hold">
                            <p:stCondLst>
                              <p:cond delay="0"/>
                            </p:stCondLst>
                            <p:childTnLst>
                              <p:par>
                                <p:cTn id="1286" presetID="1" presetClass="exit" presetSubtype="0" fill="hold" grpId="2" nodeType="withEffect">
                                  <p:stCondLst>
                                    <p:cond delay="0"/>
                                  </p:stCondLst>
                                  <p:childTnLst>
                                    <p:set>
                                      <p:cBhvr>
                                        <p:cTn id="1287" dur="1" fill="hold">
                                          <p:stCondLst>
                                            <p:cond delay="0"/>
                                          </p:stCondLst>
                                        </p:cTn>
                                        <p:tgtEl>
                                          <p:spTgt spid="1065"/>
                                        </p:tgtEl>
                                        <p:attrNameLst>
                                          <p:attrName>style.visibility</p:attrName>
                                        </p:attrNameLst>
                                      </p:cBhvr>
                                      <p:to>
                                        <p:strVal val="hidden"/>
                                      </p:to>
                                    </p:set>
                                  </p:childTnLst>
                                </p:cTn>
                              </p:par>
                              <p:par>
                                <p:cTn id="1288" presetID="1" presetClass="exit" presetSubtype="0" fill="hold" grpId="2" nodeType="withEffect">
                                  <p:stCondLst>
                                    <p:cond delay="0"/>
                                  </p:stCondLst>
                                  <p:childTnLst>
                                    <p:set>
                                      <p:cBhvr>
                                        <p:cTn id="1289" dur="1" fill="hold">
                                          <p:stCondLst>
                                            <p:cond delay="0"/>
                                          </p:stCondLst>
                                        </p:cTn>
                                        <p:tgtEl>
                                          <p:spTgt spid="1066"/>
                                        </p:tgtEl>
                                        <p:attrNameLst>
                                          <p:attrName>style.visibility</p:attrName>
                                        </p:attrNameLst>
                                      </p:cBhvr>
                                      <p:to>
                                        <p:strVal val="hidden"/>
                                      </p:to>
                                    </p:set>
                                  </p:childTnLst>
                                </p:cTn>
                              </p:par>
                              <p:par>
                                <p:cTn id="1290" presetID="1" presetClass="entr" presetSubtype="0" fill="hold" grpId="3" nodeType="withEffect">
                                  <p:stCondLst>
                                    <p:cond delay="0"/>
                                  </p:stCondLst>
                                  <p:childTnLst>
                                    <p:set>
                                      <p:cBhvr>
                                        <p:cTn id="1291" dur="1" fill="hold">
                                          <p:stCondLst>
                                            <p:cond delay="0"/>
                                          </p:stCondLst>
                                        </p:cTn>
                                        <p:tgtEl>
                                          <p:spTgt spid="1068"/>
                                        </p:tgtEl>
                                        <p:attrNameLst>
                                          <p:attrName>style.visibility</p:attrName>
                                        </p:attrNameLst>
                                      </p:cBhvr>
                                      <p:to>
                                        <p:strVal val="visible"/>
                                      </p:to>
                                    </p:set>
                                  </p:childTnLst>
                                </p:cTn>
                              </p:par>
                              <p:par>
                                <p:cTn id="1292" presetID="1" presetClass="entr" presetSubtype="0" fill="hold" grpId="3" nodeType="withEffect">
                                  <p:stCondLst>
                                    <p:cond delay="0"/>
                                  </p:stCondLst>
                                  <p:childTnLst>
                                    <p:set>
                                      <p:cBhvr>
                                        <p:cTn id="1293" dur="1" fill="hold">
                                          <p:stCondLst>
                                            <p:cond delay="0"/>
                                          </p:stCondLst>
                                        </p:cTn>
                                        <p:tgtEl>
                                          <p:spTgt spid="1067"/>
                                        </p:tgtEl>
                                        <p:attrNameLst>
                                          <p:attrName>style.visibility</p:attrName>
                                        </p:attrNameLst>
                                      </p:cBhvr>
                                      <p:to>
                                        <p:strVal val="visible"/>
                                      </p:to>
                                    </p:set>
                                  </p:childTnLst>
                                </p:cTn>
                              </p:par>
                            </p:childTnLst>
                          </p:cTn>
                        </p:par>
                      </p:childTnLst>
                    </p:cTn>
                  </p:par>
                </p:childTnLst>
              </p:cTn>
              <p:nextCondLst>
                <p:cond evt="onClick" delay="0">
                  <p:tgtEl>
                    <p:spTgt spid="1065"/>
                  </p:tgtEl>
                </p:cond>
              </p:nextCondLst>
            </p:seq>
            <p:seq concurrent="1" nextAc="seek">
              <p:cTn id="1294" restart="whenNotActive" fill="hold" evtFilter="cancelBubble" nodeType="interactiveSeq">
                <p:stCondLst>
                  <p:cond evt="onClick" delay="0">
                    <p:tgtEl>
                      <p:spTgt spid="1068"/>
                    </p:tgtEl>
                  </p:cond>
                </p:stCondLst>
                <p:endSync evt="end" delay="0">
                  <p:rtn val="all"/>
                </p:endSync>
                <p:childTnLst>
                  <p:par>
                    <p:cTn id="1295" fill="hold">
                      <p:stCondLst>
                        <p:cond delay="0"/>
                      </p:stCondLst>
                      <p:childTnLst>
                        <p:par>
                          <p:cTn id="1296" fill="hold">
                            <p:stCondLst>
                              <p:cond delay="0"/>
                            </p:stCondLst>
                            <p:childTnLst>
                              <p:par>
                                <p:cTn id="1297" presetID="1" presetClass="exit" presetSubtype="0" fill="hold" grpId="1" nodeType="withEffect">
                                  <p:stCondLst>
                                    <p:cond delay="0"/>
                                  </p:stCondLst>
                                  <p:childTnLst>
                                    <p:set>
                                      <p:cBhvr>
                                        <p:cTn id="1298" dur="1" fill="hold">
                                          <p:stCondLst>
                                            <p:cond delay="0"/>
                                          </p:stCondLst>
                                        </p:cTn>
                                        <p:tgtEl>
                                          <p:spTgt spid="1068"/>
                                        </p:tgtEl>
                                        <p:attrNameLst>
                                          <p:attrName>style.visibility</p:attrName>
                                        </p:attrNameLst>
                                      </p:cBhvr>
                                      <p:to>
                                        <p:strVal val="hidden"/>
                                      </p:to>
                                    </p:set>
                                  </p:childTnLst>
                                </p:cTn>
                              </p:par>
                              <p:par>
                                <p:cTn id="1299" presetID="1" presetClass="exit" presetSubtype="0" fill="hold" grpId="1" nodeType="withEffect">
                                  <p:stCondLst>
                                    <p:cond delay="0"/>
                                  </p:stCondLst>
                                  <p:childTnLst>
                                    <p:set>
                                      <p:cBhvr>
                                        <p:cTn id="1300" dur="1" fill="hold">
                                          <p:stCondLst>
                                            <p:cond delay="0"/>
                                          </p:stCondLst>
                                        </p:cTn>
                                        <p:tgtEl>
                                          <p:spTgt spid="1067"/>
                                        </p:tgtEl>
                                        <p:attrNameLst>
                                          <p:attrName>style.visibility</p:attrName>
                                        </p:attrNameLst>
                                      </p:cBhvr>
                                      <p:to>
                                        <p:strVal val="hidden"/>
                                      </p:to>
                                    </p:set>
                                  </p:childTnLst>
                                </p:cTn>
                              </p:par>
                              <p:par>
                                <p:cTn id="1301" presetID="1" presetClass="entr" presetSubtype="0" fill="hold" grpId="3" nodeType="withEffect">
                                  <p:stCondLst>
                                    <p:cond delay="0"/>
                                  </p:stCondLst>
                                  <p:childTnLst>
                                    <p:set>
                                      <p:cBhvr>
                                        <p:cTn id="1302" dur="1" fill="hold">
                                          <p:stCondLst>
                                            <p:cond delay="0"/>
                                          </p:stCondLst>
                                        </p:cTn>
                                        <p:tgtEl>
                                          <p:spTgt spid="1066"/>
                                        </p:tgtEl>
                                        <p:attrNameLst>
                                          <p:attrName>style.visibility</p:attrName>
                                        </p:attrNameLst>
                                      </p:cBhvr>
                                      <p:to>
                                        <p:strVal val="visible"/>
                                      </p:to>
                                    </p:set>
                                  </p:childTnLst>
                                </p:cTn>
                              </p:par>
                              <p:par>
                                <p:cTn id="1303" presetID="1" presetClass="entr" presetSubtype="0" fill="hold" grpId="3" nodeType="withEffect">
                                  <p:stCondLst>
                                    <p:cond delay="0"/>
                                  </p:stCondLst>
                                  <p:childTnLst>
                                    <p:set>
                                      <p:cBhvr>
                                        <p:cTn id="1304" dur="1" fill="hold">
                                          <p:stCondLst>
                                            <p:cond delay="0"/>
                                          </p:stCondLst>
                                        </p:cTn>
                                        <p:tgtEl>
                                          <p:spTgt spid="1065"/>
                                        </p:tgtEl>
                                        <p:attrNameLst>
                                          <p:attrName>style.visibility</p:attrName>
                                        </p:attrNameLst>
                                      </p:cBhvr>
                                      <p:to>
                                        <p:strVal val="visible"/>
                                      </p:to>
                                    </p:set>
                                  </p:childTnLst>
                                </p:cTn>
                              </p:par>
                            </p:childTnLst>
                          </p:cTn>
                        </p:par>
                      </p:childTnLst>
                    </p:cTn>
                  </p:par>
                </p:childTnLst>
              </p:cTn>
              <p:nextCondLst>
                <p:cond evt="onClick" delay="0">
                  <p:tgtEl>
                    <p:spTgt spid="1068"/>
                  </p:tgtEl>
                </p:cond>
              </p:nextCondLst>
            </p:seq>
            <p:seq concurrent="1" nextAc="seek">
              <p:cTn id="1305" restart="whenNotActive" fill="hold" evtFilter="cancelBubble" nodeType="interactiveSeq">
                <p:stCondLst>
                  <p:cond evt="onClick" delay="0">
                    <p:tgtEl>
                      <p:spTgt spid="1067"/>
                    </p:tgtEl>
                  </p:cond>
                </p:stCondLst>
                <p:endSync evt="end" delay="0">
                  <p:rtn val="all"/>
                </p:endSync>
                <p:childTnLst>
                  <p:par>
                    <p:cTn id="1306" fill="hold">
                      <p:stCondLst>
                        <p:cond delay="0"/>
                      </p:stCondLst>
                      <p:childTnLst>
                        <p:par>
                          <p:cTn id="1307" fill="hold">
                            <p:stCondLst>
                              <p:cond delay="0"/>
                            </p:stCondLst>
                            <p:childTnLst>
                              <p:par>
                                <p:cTn id="1308" presetID="1" presetClass="exit" presetSubtype="0" fill="hold" grpId="2" nodeType="withEffect">
                                  <p:stCondLst>
                                    <p:cond delay="0"/>
                                  </p:stCondLst>
                                  <p:childTnLst>
                                    <p:set>
                                      <p:cBhvr>
                                        <p:cTn id="1309" dur="1" fill="hold">
                                          <p:stCondLst>
                                            <p:cond delay="0"/>
                                          </p:stCondLst>
                                        </p:cTn>
                                        <p:tgtEl>
                                          <p:spTgt spid="1067"/>
                                        </p:tgtEl>
                                        <p:attrNameLst>
                                          <p:attrName>style.visibility</p:attrName>
                                        </p:attrNameLst>
                                      </p:cBhvr>
                                      <p:to>
                                        <p:strVal val="hidden"/>
                                      </p:to>
                                    </p:set>
                                  </p:childTnLst>
                                </p:cTn>
                              </p:par>
                              <p:par>
                                <p:cTn id="1310" presetID="1" presetClass="exit" presetSubtype="0" fill="hold" grpId="2" nodeType="withEffect">
                                  <p:stCondLst>
                                    <p:cond delay="0"/>
                                  </p:stCondLst>
                                  <p:childTnLst>
                                    <p:set>
                                      <p:cBhvr>
                                        <p:cTn id="1311" dur="1" fill="hold">
                                          <p:stCondLst>
                                            <p:cond delay="0"/>
                                          </p:stCondLst>
                                        </p:cTn>
                                        <p:tgtEl>
                                          <p:spTgt spid="1068"/>
                                        </p:tgtEl>
                                        <p:attrNameLst>
                                          <p:attrName>style.visibility</p:attrName>
                                        </p:attrNameLst>
                                      </p:cBhvr>
                                      <p:to>
                                        <p:strVal val="hidden"/>
                                      </p:to>
                                    </p:set>
                                  </p:childTnLst>
                                </p:cTn>
                              </p:par>
                              <p:par>
                                <p:cTn id="1312" presetID="1" presetClass="entr" presetSubtype="0" fill="hold" grpId="0" nodeType="withEffect">
                                  <p:stCondLst>
                                    <p:cond delay="0"/>
                                  </p:stCondLst>
                                  <p:childTnLst>
                                    <p:set>
                                      <p:cBhvr>
                                        <p:cTn id="1313" dur="1" fill="hold">
                                          <p:stCondLst>
                                            <p:cond delay="0"/>
                                          </p:stCondLst>
                                        </p:cTn>
                                        <p:tgtEl>
                                          <p:spTgt spid="1070"/>
                                        </p:tgtEl>
                                        <p:attrNameLst>
                                          <p:attrName>style.visibility</p:attrName>
                                        </p:attrNameLst>
                                      </p:cBhvr>
                                      <p:to>
                                        <p:strVal val="visible"/>
                                      </p:to>
                                    </p:set>
                                  </p:childTnLst>
                                </p:cTn>
                              </p:par>
                              <p:par>
                                <p:cTn id="1314" presetID="1" presetClass="entr" presetSubtype="0" fill="hold" grpId="0" nodeType="withEffect">
                                  <p:stCondLst>
                                    <p:cond delay="0"/>
                                  </p:stCondLst>
                                  <p:childTnLst>
                                    <p:set>
                                      <p:cBhvr>
                                        <p:cTn id="1315" dur="1" fill="hold">
                                          <p:stCondLst>
                                            <p:cond delay="0"/>
                                          </p:stCondLst>
                                        </p:cTn>
                                        <p:tgtEl>
                                          <p:spTgt spid="1069"/>
                                        </p:tgtEl>
                                        <p:attrNameLst>
                                          <p:attrName>style.visibility</p:attrName>
                                        </p:attrNameLst>
                                      </p:cBhvr>
                                      <p:to>
                                        <p:strVal val="visible"/>
                                      </p:to>
                                    </p:set>
                                  </p:childTnLst>
                                </p:cTn>
                              </p:par>
                            </p:childTnLst>
                          </p:cTn>
                        </p:par>
                      </p:childTnLst>
                    </p:cTn>
                  </p:par>
                </p:childTnLst>
              </p:cTn>
              <p:nextCondLst>
                <p:cond evt="onClick" delay="0">
                  <p:tgtEl>
                    <p:spTgt spid="1067"/>
                  </p:tgtEl>
                </p:cond>
              </p:nextCondLst>
            </p:seq>
            <p:seq concurrent="1" nextAc="seek">
              <p:cTn id="1316" restart="whenNotActive" fill="hold" evtFilter="cancelBubble" nodeType="interactiveSeq">
                <p:stCondLst>
                  <p:cond evt="onClick" delay="0">
                    <p:tgtEl>
                      <p:spTgt spid="1070"/>
                    </p:tgtEl>
                  </p:cond>
                </p:stCondLst>
                <p:endSync evt="end" delay="0">
                  <p:rtn val="all"/>
                </p:endSync>
                <p:childTnLst>
                  <p:par>
                    <p:cTn id="1317" fill="hold">
                      <p:stCondLst>
                        <p:cond delay="0"/>
                      </p:stCondLst>
                      <p:childTnLst>
                        <p:par>
                          <p:cTn id="1318" fill="hold">
                            <p:stCondLst>
                              <p:cond delay="0"/>
                            </p:stCondLst>
                            <p:childTnLst>
                              <p:par>
                                <p:cTn id="1319" presetID="1" presetClass="exit" presetSubtype="0" fill="hold" grpId="1" nodeType="withEffect">
                                  <p:stCondLst>
                                    <p:cond delay="0"/>
                                  </p:stCondLst>
                                  <p:childTnLst>
                                    <p:set>
                                      <p:cBhvr>
                                        <p:cTn id="1320" dur="1" fill="hold">
                                          <p:stCondLst>
                                            <p:cond delay="0"/>
                                          </p:stCondLst>
                                        </p:cTn>
                                        <p:tgtEl>
                                          <p:spTgt spid="1070"/>
                                        </p:tgtEl>
                                        <p:attrNameLst>
                                          <p:attrName>style.visibility</p:attrName>
                                        </p:attrNameLst>
                                      </p:cBhvr>
                                      <p:to>
                                        <p:strVal val="hidden"/>
                                      </p:to>
                                    </p:set>
                                  </p:childTnLst>
                                </p:cTn>
                              </p:par>
                              <p:par>
                                <p:cTn id="1321" presetID="1" presetClass="exit" presetSubtype="0" fill="hold" grpId="1" nodeType="withEffect">
                                  <p:stCondLst>
                                    <p:cond delay="0"/>
                                  </p:stCondLst>
                                  <p:childTnLst>
                                    <p:set>
                                      <p:cBhvr>
                                        <p:cTn id="1322" dur="1" fill="hold">
                                          <p:stCondLst>
                                            <p:cond delay="0"/>
                                          </p:stCondLst>
                                        </p:cTn>
                                        <p:tgtEl>
                                          <p:spTgt spid="1069"/>
                                        </p:tgtEl>
                                        <p:attrNameLst>
                                          <p:attrName>style.visibility</p:attrName>
                                        </p:attrNameLst>
                                      </p:cBhvr>
                                      <p:to>
                                        <p:strVal val="hidden"/>
                                      </p:to>
                                    </p:set>
                                  </p:childTnLst>
                                </p:cTn>
                              </p:par>
                              <p:par>
                                <p:cTn id="1323" presetID="1" presetClass="entr" presetSubtype="0" fill="hold" grpId="0" nodeType="withEffect">
                                  <p:stCondLst>
                                    <p:cond delay="0"/>
                                  </p:stCondLst>
                                  <p:childTnLst>
                                    <p:set>
                                      <p:cBhvr>
                                        <p:cTn id="1324" dur="1" fill="hold">
                                          <p:stCondLst>
                                            <p:cond delay="0"/>
                                          </p:stCondLst>
                                        </p:cTn>
                                        <p:tgtEl>
                                          <p:spTgt spid="1068"/>
                                        </p:tgtEl>
                                        <p:attrNameLst>
                                          <p:attrName>style.visibility</p:attrName>
                                        </p:attrNameLst>
                                      </p:cBhvr>
                                      <p:to>
                                        <p:strVal val="visible"/>
                                      </p:to>
                                    </p:set>
                                  </p:childTnLst>
                                </p:cTn>
                              </p:par>
                              <p:par>
                                <p:cTn id="1325" presetID="1" presetClass="entr" presetSubtype="0" fill="hold" grpId="0" nodeType="withEffect">
                                  <p:stCondLst>
                                    <p:cond delay="0"/>
                                  </p:stCondLst>
                                  <p:childTnLst>
                                    <p:set>
                                      <p:cBhvr>
                                        <p:cTn id="1326" dur="1" fill="hold">
                                          <p:stCondLst>
                                            <p:cond delay="0"/>
                                          </p:stCondLst>
                                        </p:cTn>
                                        <p:tgtEl>
                                          <p:spTgt spid="1067"/>
                                        </p:tgtEl>
                                        <p:attrNameLst>
                                          <p:attrName>style.visibility</p:attrName>
                                        </p:attrNameLst>
                                      </p:cBhvr>
                                      <p:to>
                                        <p:strVal val="visible"/>
                                      </p:to>
                                    </p:set>
                                  </p:childTnLst>
                                </p:cTn>
                              </p:par>
                            </p:childTnLst>
                          </p:cTn>
                        </p:par>
                      </p:childTnLst>
                    </p:cTn>
                  </p:par>
                </p:childTnLst>
              </p:cTn>
              <p:nextCondLst>
                <p:cond evt="onClick" delay="0">
                  <p:tgtEl>
                    <p:spTgt spid="1070"/>
                  </p:tgtEl>
                </p:cond>
              </p:nextCondLst>
            </p:seq>
            <p:seq concurrent="1" nextAc="seek">
              <p:cTn id="1327" restart="whenNotActive" fill="hold" evtFilter="cancelBubble" nodeType="interactiveSeq">
                <p:stCondLst>
                  <p:cond evt="onClick" delay="0">
                    <p:tgtEl>
                      <p:spTgt spid="1069"/>
                    </p:tgtEl>
                  </p:cond>
                </p:stCondLst>
                <p:endSync evt="end" delay="0">
                  <p:rtn val="all"/>
                </p:endSync>
                <p:childTnLst>
                  <p:par>
                    <p:cTn id="1328" fill="hold">
                      <p:stCondLst>
                        <p:cond delay="0"/>
                      </p:stCondLst>
                      <p:childTnLst>
                        <p:par>
                          <p:cTn id="1329" fill="hold">
                            <p:stCondLst>
                              <p:cond delay="0"/>
                            </p:stCondLst>
                            <p:childTnLst>
                              <p:par>
                                <p:cTn id="1330" presetID="1" presetClass="exit" presetSubtype="0" fill="hold" grpId="2" nodeType="withEffect">
                                  <p:stCondLst>
                                    <p:cond delay="0"/>
                                  </p:stCondLst>
                                  <p:childTnLst>
                                    <p:set>
                                      <p:cBhvr>
                                        <p:cTn id="1331" dur="1" fill="hold">
                                          <p:stCondLst>
                                            <p:cond delay="0"/>
                                          </p:stCondLst>
                                        </p:cTn>
                                        <p:tgtEl>
                                          <p:spTgt spid="1069"/>
                                        </p:tgtEl>
                                        <p:attrNameLst>
                                          <p:attrName>style.visibility</p:attrName>
                                        </p:attrNameLst>
                                      </p:cBhvr>
                                      <p:to>
                                        <p:strVal val="hidden"/>
                                      </p:to>
                                    </p:set>
                                  </p:childTnLst>
                                </p:cTn>
                              </p:par>
                              <p:par>
                                <p:cTn id="1332" presetID="1" presetClass="exit" presetSubtype="0" fill="hold" grpId="2" nodeType="withEffect">
                                  <p:stCondLst>
                                    <p:cond delay="0"/>
                                  </p:stCondLst>
                                  <p:childTnLst>
                                    <p:set>
                                      <p:cBhvr>
                                        <p:cTn id="1333" dur="1" fill="hold">
                                          <p:stCondLst>
                                            <p:cond delay="0"/>
                                          </p:stCondLst>
                                        </p:cTn>
                                        <p:tgtEl>
                                          <p:spTgt spid="1070"/>
                                        </p:tgtEl>
                                        <p:attrNameLst>
                                          <p:attrName>style.visibility</p:attrName>
                                        </p:attrNameLst>
                                      </p:cBhvr>
                                      <p:to>
                                        <p:strVal val="hidden"/>
                                      </p:to>
                                    </p:set>
                                  </p:childTnLst>
                                </p:cTn>
                              </p:par>
                              <p:par>
                                <p:cTn id="1334" presetID="1" presetClass="entr" presetSubtype="0" fill="hold" grpId="3" nodeType="withEffect">
                                  <p:stCondLst>
                                    <p:cond delay="0"/>
                                  </p:stCondLst>
                                  <p:childTnLst>
                                    <p:set>
                                      <p:cBhvr>
                                        <p:cTn id="1335" dur="1" fill="hold">
                                          <p:stCondLst>
                                            <p:cond delay="0"/>
                                          </p:stCondLst>
                                        </p:cTn>
                                        <p:tgtEl>
                                          <p:spTgt spid="1072"/>
                                        </p:tgtEl>
                                        <p:attrNameLst>
                                          <p:attrName>style.visibility</p:attrName>
                                        </p:attrNameLst>
                                      </p:cBhvr>
                                      <p:to>
                                        <p:strVal val="visible"/>
                                      </p:to>
                                    </p:set>
                                  </p:childTnLst>
                                </p:cTn>
                              </p:par>
                              <p:par>
                                <p:cTn id="1336" presetID="1" presetClass="entr" presetSubtype="0" fill="hold" grpId="3" nodeType="withEffect">
                                  <p:stCondLst>
                                    <p:cond delay="0"/>
                                  </p:stCondLst>
                                  <p:childTnLst>
                                    <p:set>
                                      <p:cBhvr>
                                        <p:cTn id="1337" dur="1" fill="hold">
                                          <p:stCondLst>
                                            <p:cond delay="0"/>
                                          </p:stCondLst>
                                        </p:cTn>
                                        <p:tgtEl>
                                          <p:spTgt spid="1071"/>
                                        </p:tgtEl>
                                        <p:attrNameLst>
                                          <p:attrName>style.visibility</p:attrName>
                                        </p:attrNameLst>
                                      </p:cBhvr>
                                      <p:to>
                                        <p:strVal val="visible"/>
                                      </p:to>
                                    </p:set>
                                  </p:childTnLst>
                                </p:cTn>
                              </p:par>
                            </p:childTnLst>
                          </p:cTn>
                        </p:par>
                      </p:childTnLst>
                    </p:cTn>
                  </p:par>
                </p:childTnLst>
              </p:cTn>
              <p:nextCondLst>
                <p:cond evt="onClick" delay="0">
                  <p:tgtEl>
                    <p:spTgt spid="1069"/>
                  </p:tgtEl>
                </p:cond>
              </p:nextCondLst>
            </p:seq>
            <p:seq concurrent="1" nextAc="seek">
              <p:cTn id="1338" restart="whenNotActive" fill="hold" evtFilter="cancelBubble" nodeType="interactiveSeq">
                <p:stCondLst>
                  <p:cond evt="onClick" delay="0">
                    <p:tgtEl>
                      <p:spTgt spid="1072"/>
                    </p:tgtEl>
                  </p:cond>
                </p:stCondLst>
                <p:endSync evt="end" delay="0">
                  <p:rtn val="all"/>
                </p:endSync>
                <p:childTnLst>
                  <p:par>
                    <p:cTn id="1339" fill="hold">
                      <p:stCondLst>
                        <p:cond delay="0"/>
                      </p:stCondLst>
                      <p:childTnLst>
                        <p:par>
                          <p:cTn id="1340" fill="hold">
                            <p:stCondLst>
                              <p:cond delay="0"/>
                            </p:stCondLst>
                            <p:childTnLst>
                              <p:par>
                                <p:cTn id="1341" presetID="1" presetClass="exit" presetSubtype="0" fill="hold" grpId="1" nodeType="withEffect">
                                  <p:stCondLst>
                                    <p:cond delay="0"/>
                                  </p:stCondLst>
                                  <p:childTnLst>
                                    <p:set>
                                      <p:cBhvr>
                                        <p:cTn id="1342" dur="1" fill="hold">
                                          <p:stCondLst>
                                            <p:cond delay="0"/>
                                          </p:stCondLst>
                                        </p:cTn>
                                        <p:tgtEl>
                                          <p:spTgt spid="1072"/>
                                        </p:tgtEl>
                                        <p:attrNameLst>
                                          <p:attrName>style.visibility</p:attrName>
                                        </p:attrNameLst>
                                      </p:cBhvr>
                                      <p:to>
                                        <p:strVal val="hidden"/>
                                      </p:to>
                                    </p:set>
                                  </p:childTnLst>
                                </p:cTn>
                              </p:par>
                              <p:par>
                                <p:cTn id="1343" presetID="1" presetClass="exit" presetSubtype="0" fill="hold" grpId="1" nodeType="withEffect">
                                  <p:stCondLst>
                                    <p:cond delay="0"/>
                                  </p:stCondLst>
                                  <p:childTnLst>
                                    <p:set>
                                      <p:cBhvr>
                                        <p:cTn id="1344" dur="1" fill="hold">
                                          <p:stCondLst>
                                            <p:cond delay="0"/>
                                          </p:stCondLst>
                                        </p:cTn>
                                        <p:tgtEl>
                                          <p:spTgt spid="1071"/>
                                        </p:tgtEl>
                                        <p:attrNameLst>
                                          <p:attrName>style.visibility</p:attrName>
                                        </p:attrNameLst>
                                      </p:cBhvr>
                                      <p:to>
                                        <p:strVal val="hidden"/>
                                      </p:to>
                                    </p:set>
                                  </p:childTnLst>
                                </p:cTn>
                              </p:par>
                              <p:par>
                                <p:cTn id="1345" presetID="1" presetClass="entr" presetSubtype="0" fill="hold" grpId="3" nodeType="withEffect">
                                  <p:stCondLst>
                                    <p:cond delay="0"/>
                                  </p:stCondLst>
                                  <p:childTnLst>
                                    <p:set>
                                      <p:cBhvr>
                                        <p:cTn id="1346" dur="1" fill="hold">
                                          <p:stCondLst>
                                            <p:cond delay="0"/>
                                          </p:stCondLst>
                                        </p:cTn>
                                        <p:tgtEl>
                                          <p:spTgt spid="1070"/>
                                        </p:tgtEl>
                                        <p:attrNameLst>
                                          <p:attrName>style.visibility</p:attrName>
                                        </p:attrNameLst>
                                      </p:cBhvr>
                                      <p:to>
                                        <p:strVal val="visible"/>
                                      </p:to>
                                    </p:set>
                                  </p:childTnLst>
                                </p:cTn>
                              </p:par>
                              <p:par>
                                <p:cTn id="1347" presetID="1" presetClass="entr" presetSubtype="0" fill="hold" grpId="3" nodeType="withEffect">
                                  <p:stCondLst>
                                    <p:cond delay="0"/>
                                  </p:stCondLst>
                                  <p:childTnLst>
                                    <p:set>
                                      <p:cBhvr>
                                        <p:cTn id="1348" dur="1" fill="hold">
                                          <p:stCondLst>
                                            <p:cond delay="0"/>
                                          </p:stCondLst>
                                        </p:cTn>
                                        <p:tgtEl>
                                          <p:spTgt spid="1069"/>
                                        </p:tgtEl>
                                        <p:attrNameLst>
                                          <p:attrName>style.visibility</p:attrName>
                                        </p:attrNameLst>
                                      </p:cBhvr>
                                      <p:to>
                                        <p:strVal val="visible"/>
                                      </p:to>
                                    </p:set>
                                  </p:childTnLst>
                                </p:cTn>
                              </p:par>
                            </p:childTnLst>
                          </p:cTn>
                        </p:par>
                      </p:childTnLst>
                    </p:cTn>
                  </p:par>
                </p:childTnLst>
              </p:cTn>
              <p:nextCondLst>
                <p:cond evt="onClick" delay="0">
                  <p:tgtEl>
                    <p:spTgt spid="1072"/>
                  </p:tgtEl>
                </p:cond>
              </p:nextCondLst>
            </p:seq>
            <p:seq concurrent="1" nextAc="seek">
              <p:cTn id="1349" restart="whenNotActive" fill="hold" evtFilter="cancelBubble" nodeType="interactiveSeq">
                <p:stCondLst>
                  <p:cond evt="onClick" delay="0">
                    <p:tgtEl>
                      <p:spTgt spid="1071"/>
                    </p:tgtEl>
                  </p:cond>
                </p:stCondLst>
                <p:endSync evt="end" delay="0">
                  <p:rtn val="all"/>
                </p:endSync>
                <p:childTnLst>
                  <p:par>
                    <p:cTn id="1350" fill="hold">
                      <p:stCondLst>
                        <p:cond delay="0"/>
                      </p:stCondLst>
                      <p:childTnLst>
                        <p:par>
                          <p:cTn id="1351" fill="hold">
                            <p:stCondLst>
                              <p:cond delay="0"/>
                            </p:stCondLst>
                            <p:childTnLst>
                              <p:par>
                                <p:cTn id="1352" presetID="1" presetClass="exit" presetSubtype="0" fill="hold" grpId="2" nodeType="withEffect">
                                  <p:stCondLst>
                                    <p:cond delay="0"/>
                                  </p:stCondLst>
                                  <p:childTnLst>
                                    <p:set>
                                      <p:cBhvr>
                                        <p:cTn id="1353" dur="1" fill="hold">
                                          <p:stCondLst>
                                            <p:cond delay="0"/>
                                          </p:stCondLst>
                                        </p:cTn>
                                        <p:tgtEl>
                                          <p:spTgt spid="1071"/>
                                        </p:tgtEl>
                                        <p:attrNameLst>
                                          <p:attrName>style.visibility</p:attrName>
                                        </p:attrNameLst>
                                      </p:cBhvr>
                                      <p:to>
                                        <p:strVal val="hidden"/>
                                      </p:to>
                                    </p:set>
                                  </p:childTnLst>
                                </p:cTn>
                              </p:par>
                              <p:par>
                                <p:cTn id="1354" presetID="1" presetClass="exit" presetSubtype="0" fill="hold" grpId="2" nodeType="withEffect">
                                  <p:stCondLst>
                                    <p:cond delay="0"/>
                                  </p:stCondLst>
                                  <p:childTnLst>
                                    <p:set>
                                      <p:cBhvr>
                                        <p:cTn id="1355" dur="1" fill="hold">
                                          <p:stCondLst>
                                            <p:cond delay="0"/>
                                          </p:stCondLst>
                                        </p:cTn>
                                        <p:tgtEl>
                                          <p:spTgt spid="1072"/>
                                        </p:tgtEl>
                                        <p:attrNameLst>
                                          <p:attrName>style.visibility</p:attrName>
                                        </p:attrNameLst>
                                      </p:cBhvr>
                                      <p:to>
                                        <p:strVal val="hidden"/>
                                      </p:to>
                                    </p:set>
                                  </p:childTnLst>
                                </p:cTn>
                              </p:par>
                              <p:par>
                                <p:cTn id="1356" presetID="1" presetClass="entr" presetSubtype="0" fill="hold" grpId="0" nodeType="withEffect">
                                  <p:stCondLst>
                                    <p:cond delay="0"/>
                                  </p:stCondLst>
                                  <p:childTnLst>
                                    <p:set>
                                      <p:cBhvr>
                                        <p:cTn id="1357" dur="1" fill="hold">
                                          <p:stCondLst>
                                            <p:cond delay="0"/>
                                          </p:stCondLst>
                                        </p:cTn>
                                        <p:tgtEl>
                                          <p:spTgt spid="1073"/>
                                        </p:tgtEl>
                                        <p:attrNameLst>
                                          <p:attrName>style.visibility</p:attrName>
                                        </p:attrNameLst>
                                      </p:cBhvr>
                                      <p:to>
                                        <p:strVal val="visible"/>
                                      </p:to>
                                    </p:set>
                                  </p:childTnLst>
                                </p:cTn>
                              </p:par>
                              <p:par>
                                <p:cTn id="1358" presetID="1" presetClass="entr" presetSubtype="0" fill="hold" grpId="0" nodeType="withEffect">
                                  <p:stCondLst>
                                    <p:cond delay="0"/>
                                  </p:stCondLst>
                                  <p:childTnLst>
                                    <p:set>
                                      <p:cBhvr>
                                        <p:cTn id="1359" dur="1" fill="hold">
                                          <p:stCondLst>
                                            <p:cond delay="0"/>
                                          </p:stCondLst>
                                        </p:cTn>
                                        <p:tgtEl>
                                          <p:spTgt spid="1074"/>
                                        </p:tgtEl>
                                        <p:attrNameLst>
                                          <p:attrName>style.visibility</p:attrName>
                                        </p:attrNameLst>
                                      </p:cBhvr>
                                      <p:to>
                                        <p:strVal val="visible"/>
                                      </p:to>
                                    </p:set>
                                  </p:childTnLst>
                                </p:cTn>
                              </p:par>
                            </p:childTnLst>
                          </p:cTn>
                        </p:par>
                      </p:childTnLst>
                    </p:cTn>
                  </p:par>
                </p:childTnLst>
              </p:cTn>
              <p:nextCondLst>
                <p:cond evt="onClick" delay="0">
                  <p:tgtEl>
                    <p:spTgt spid="1071"/>
                  </p:tgtEl>
                </p:cond>
              </p:nextCondLst>
            </p:seq>
            <p:seq concurrent="1" nextAc="seek">
              <p:cTn id="1360" restart="whenNotActive" fill="hold" evtFilter="cancelBubble" nodeType="interactiveSeq">
                <p:stCondLst>
                  <p:cond evt="onClick" delay="0">
                    <p:tgtEl>
                      <p:spTgt spid="1074"/>
                    </p:tgtEl>
                  </p:cond>
                </p:stCondLst>
                <p:endSync evt="end" delay="0">
                  <p:rtn val="all"/>
                </p:endSync>
                <p:childTnLst>
                  <p:par>
                    <p:cTn id="1361" fill="hold">
                      <p:stCondLst>
                        <p:cond delay="0"/>
                      </p:stCondLst>
                      <p:childTnLst>
                        <p:par>
                          <p:cTn id="1362" fill="hold">
                            <p:stCondLst>
                              <p:cond delay="0"/>
                            </p:stCondLst>
                            <p:childTnLst>
                              <p:par>
                                <p:cTn id="1363" presetID="1" presetClass="exit" presetSubtype="0" fill="hold" grpId="1" nodeType="withEffect">
                                  <p:stCondLst>
                                    <p:cond delay="0"/>
                                  </p:stCondLst>
                                  <p:childTnLst>
                                    <p:set>
                                      <p:cBhvr>
                                        <p:cTn id="1364" dur="1" fill="hold">
                                          <p:stCondLst>
                                            <p:cond delay="0"/>
                                          </p:stCondLst>
                                        </p:cTn>
                                        <p:tgtEl>
                                          <p:spTgt spid="1073"/>
                                        </p:tgtEl>
                                        <p:attrNameLst>
                                          <p:attrName>style.visibility</p:attrName>
                                        </p:attrNameLst>
                                      </p:cBhvr>
                                      <p:to>
                                        <p:strVal val="hidden"/>
                                      </p:to>
                                    </p:set>
                                  </p:childTnLst>
                                </p:cTn>
                              </p:par>
                              <p:par>
                                <p:cTn id="1365" presetID="1" presetClass="exit" presetSubtype="0" fill="hold" grpId="1" nodeType="withEffect">
                                  <p:stCondLst>
                                    <p:cond delay="0"/>
                                  </p:stCondLst>
                                  <p:childTnLst>
                                    <p:set>
                                      <p:cBhvr>
                                        <p:cTn id="1366" dur="1" fill="hold">
                                          <p:stCondLst>
                                            <p:cond delay="0"/>
                                          </p:stCondLst>
                                        </p:cTn>
                                        <p:tgtEl>
                                          <p:spTgt spid="1074"/>
                                        </p:tgtEl>
                                        <p:attrNameLst>
                                          <p:attrName>style.visibility</p:attrName>
                                        </p:attrNameLst>
                                      </p:cBhvr>
                                      <p:to>
                                        <p:strVal val="hidden"/>
                                      </p:to>
                                    </p:set>
                                  </p:childTnLst>
                                </p:cTn>
                              </p:par>
                              <p:par>
                                <p:cTn id="1367" presetID="1" presetClass="entr" presetSubtype="0" fill="hold" grpId="0" nodeType="withEffect">
                                  <p:stCondLst>
                                    <p:cond delay="0"/>
                                  </p:stCondLst>
                                  <p:childTnLst>
                                    <p:set>
                                      <p:cBhvr>
                                        <p:cTn id="1368" dur="1" fill="hold">
                                          <p:stCondLst>
                                            <p:cond delay="0"/>
                                          </p:stCondLst>
                                        </p:cTn>
                                        <p:tgtEl>
                                          <p:spTgt spid="1072"/>
                                        </p:tgtEl>
                                        <p:attrNameLst>
                                          <p:attrName>style.visibility</p:attrName>
                                        </p:attrNameLst>
                                      </p:cBhvr>
                                      <p:to>
                                        <p:strVal val="visible"/>
                                      </p:to>
                                    </p:set>
                                  </p:childTnLst>
                                </p:cTn>
                              </p:par>
                              <p:par>
                                <p:cTn id="1369" presetID="1" presetClass="entr" presetSubtype="0" fill="hold" grpId="0" nodeType="withEffect">
                                  <p:stCondLst>
                                    <p:cond delay="0"/>
                                  </p:stCondLst>
                                  <p:childTnLst>
                                    <p:set>
                                      <p:cBhvr>
                                        <p:cTn id="1370" dur="1" fill="hold">
                                          <p:stCondLst>
                                            <p:cond delay="0"/>
                                          </p:stCondLst>
                                        </p:cTn>
                                        <p:tgtEl>
                                          <p:spTgt spid="1071"/>
                                        </p:tgtEl>
                                        <p:attrNameLst>
                                          <p:attrName>style.visibility</p:attrName>
                                        </p:attrNameLst>
                                      </p:cBhvr>
                                      <p:to>
                                        <p:strVal val="visible"/>
                                      </p:to>
                                    </p:set>
                                  </p:childTnLst>
                                </p:cTn>
                              </p:par>
                            </p:childTnLst>
                          </p:cTn>
                        </p:par>
                      </p:childTnLst>
                    </p:cTn>
                  </p:par>
                </p:childTnLst>
              </p:cTn>
              <p:nextCondLst>
                <p:cond evt="onClick" delay="0">
                  <p:tgtEl>
                    <p:spTgt spid="1074"/>
                  </p:tgtEl>
                </p:cond>
              </p:nextCondLst>
            </p:seq>
            <p:seq concurrent="1" nextAc="seek">
              <p:cTn id="1371" restart="whenNotActive" fill="hold" evtFilter="cancelBubble" nodeType="interactiveSeq">
                <p:stCondLst>
                  <p:cond evt="onClick" delay="0">
                    <p:tgtEl>
                      <p:spTgt spid="1073"/>
                    </p:tgtEl>
                  </p:cond>
                </p:stCondLst>
                <p:endSync evt="end" delay="0">
                  <p:rtn val="all"/>
                </p:endSync>
                <p:childTnLst>
                  <p:par>
                    <p:cTn id="1372" fill="hold">
                      <p:stCondLst>
                        <p:cond delay="0"/>
                      </p:stCondLst>
                      <p:childTnLst>
                        <p:par>
                          <p:cTn id="1373" fill="hold">
                            <p:stCondLst>
                              <p:cond delay="0"/>
                            </p:stCondLst>
                            <p:childTnLst>
                              <p:par>
                                <p:cTn id="1374" presetID="1" presetClass="exit" presetSubtype="0" fill="hold" grpId="2" nodeType="withEffect">
                                  <p:stCondLst>
                                    <p:cond delay="0"/>
                                  </p:stCondLst>
                                  <p:childTnLst>
                                    <p:set>
                                      <p:cBhvr>
                                        <p:cTn id="1375" dur="1" fill="hold">
                                          <p:stCondLst>
                                            <p:cond delay="0"/>
                                          </p:stCondLst>
                                        </p:cTn>
                                        <p:tgtEl>
                                          <p:spTgt spid="1073"/>
                                        </p:tgtEl>
                                        <p:attrNameLst>
                                          <p:attrName>style.visibility</p:attrName>
                                        </p:attrNameLst>
                                      </p:cBhvr>
                                      <p:to>
                                        <p:strVal val="hidden"/>
                                      </p:to>
                                    </p:set>
                                  </p:childTnLst>
                                </p:cTn>
                              </p:par>
                              <p:par>
                                <p:cTn id="1376" presetID="1" presetClass="exit" presetSubtype="0" fill="hold" grpId="3" nodeType="withEffect">
                                  <p:stCondLst>
                                    <p:cond delay="0"/>
                                  </p:stCondLst>
                                  <p:childTnLst>
                                    <p:set>
                                      <p:cBhvr>
                                        <p:cTn id="1377" dur="1" fill="hold">
                                          <p:stCondLst>
                                            <p:cond delay="0"/>
                                          </p:stCondLst>
                                        </p:cTn>
                                        <p:tgtEl>
                                          <p:spTgt spid="1074"/>
                                        </p:tgtEl>
                                        <p:attrNameLst>
                                          <p:attrName>style.visibility</p:attrName>
                                        </p:attrNameLst>
                                      </p:cBhvr>
                                      <p:to>
                                        <p:strVal val="hidden"/>
                                      </p:to>
                                    </p:set>
                                  </p:childTnLst>
                                </p:cTn>
                              </p:par>
                              <p:par>
                                <p:cTn id="1378" presetID="1" presetClass="entr" presetSubtype="0" fill="hold" grpId="0" nodeType="withEffect">
                                  <p:stCondLst>
                                    <p:cond delay="0"/>
                                  </p:stCondLst>
                                  <p:childTnLst>
                                    <p:set>
                                      <p:cBhvr>
                                        <p:cTn id="1379" dur="1" fill="hold">
                                          <p:stCondLst>
                                            <p:cond delay="0"/>
                                          </p:stCondLst>
                                        </p:cTn>
                                        <p:tgtEl>
                                          <p:spTgt spid="1076"/>
                                        </p:tgtEl>
                                        <p:attrNameLst>
                                          <p:attrName>style.visibility</p:attrName>
                                        </p:attrNameLst>
                                      </p:cBhvr>
                                      <p:to>
                                        <p:strVal val="visible"/>
                                      </p:to>
                                    </p:set>
                                  </p:childTnLst>
                                </p:cTn>
                              </p:par>
                              <p:par>
                                <p:cTn id="1380" presetID="1" presetClass="entr" presetSubtype="0" fill="hold" grpId="0" nodeType="withEffect">
                                  <p:stCondLst>
                                    <p:cond delay="0"/>
                                  </p:stCondLst>
                                  <p:childTnLst>
                                    <p:set>
                                      <p:cBhvr>
                                        <p:cTn id="1381" dur="1" fill="hold">
                                          <p:stCondLst>
                                            <p:cond delay="0"/>
                                          </p:stCondLst>
                                        </p:cTn>
                                        <p:tgtEl>
                                          <p:spTgt spid="1075"/>
                                        </p:tgtEl>
                                        <p:attrNameLst>
                                          <p:attrName>style.visibility</p:attrName>
                                        </p:attrNameLst>
                                      </p:cBhvr>
                                      <p:to>
                                        <p:strVal val="visible"/>
                                      </p:to>
                                    </p:set>
                                  </p:childTnLst>
                                </p:cTn>
                              </p:par>
                            </p:childTnLst>
                          </p:cTn>
                        </p:par>
                      </p:childTnLst>
                    </p:cTn>
                  </p:par>
                </p:childTnLst>
              </p:cTn>
              <p:nextCondLst>
                <p:cond evt="onClick" delay="0">
                  <p:tgtEl>
                    <p:spTgt spid="1073"/>
                  </p:tgtEl>
                </p:cond>
              </p:nextCondLst>
            </p:seq>
            <p:seq concurrent="1" nextAc="seek">
              <p:cTn id="1382" restart="whenNotActive" fill="hold" evtFilter="cancelBubble" nodeType="interactiveSeq">
                <p:stCondLst>
                  <p:cond evt="onClick" delay="0">
                    <p:tgtEl>
                      <p:spTgt spid="1076"/>
                    </p:tgtEl>
                  </p:cond>
                </p:stCondLst>
                <p:endSync evt="end" delay="0">
                  <p:rtn val="all"/>
                </p:endSync>
                <p:childTnLst>
                  <p:par>
                    <p:cTn id="1383" fill="hold">
                      <p:stCondLst>
                        <p:cond delay="0"/>
                      </p:stCondLst>
                      <p:childTnLst>
                        <p:par>
                          <p:cTn id="1384" fill="hold">
                            <p:stCondLst>
                              <p:cond delay="0"/>
                            </p:stCondLst>
                            <p:childTnLst>
                              <p:par>
                                <p:cTn id="1385" presetID="1" presetClass="exit" presetSubtype="0" fill="hold" grpId="1" nodeType="withEffect">
                                  <p:stCondLst>
                                    <p:cond delay="0"/>
                                  </p:stCondLst>
                                  <p:childTnLst>
                                    <p:set>
                                      <p:cBhvr>
                                        <p:cTn id="1386" dur="1" fill="hold">
                                          <p:stCondLst>
                                            <p:cond delay="0"/>
                                          </p:stCondLst>
                                        </p:cTn>
                                        <p:tgtEl>
                                          <p:spTgt spid="1076"/>
                                        </p:tgtEl>
                                        <p:attrNameLst>
                                          <p:attrName>style.visibility</p:attrName>
                                        </p:attrNameLst>
                                      </p:cBhvr>
                                      <p:to>
                                        <p:strVal val="hidden"/>
                                      </p:to>
                                    </p:set>
                                  </p:childTnLst>
                                </p:cTn>
                              </p:par>
                              <p:par>
                                <p:cTn id="1387" presetID="1" presetClass="exit" presetSubtype="0" fill="hold" grpId="1" nodeType="withEffect">
                                  <p:stCondLst>
                                    <p:cond delay="0"/>
                                  </p:stCondLst>
                                  <p:childTnLst>
                                    <p:set>
                                      <p:cBhvr>
                                        <p:cTn id="1388" dur="1" fill="hold">
                                          <p:stCondLst>
                                            <p:cond delay="0"/>
                                          </p:stCondLst>
                                        </p:cTn>
                                        <p:tgtEl>
                                          <p:spTgt spid="1075"/>
                                        </p:tgtEl>
                                        <p:attrNameLst>
                                          <p:attrName>style.visibility</p:attrName>
                                        </p:attrNameLst>
                                      </p:cBhvr>
                                      <p:to>
                                        <p:strVal val="hidden"/>
                                      </p:to>
                                    </p:set>
                                  </p:childTnLst>
                                </p:cTn>
                              </p:par>
                              <p:par>
                                <p:cTn id="1389" presetID="1" presetClass="entr" presetSubtype="0" fill="hold" grpId="3" nodeType="withEffect">
                                  <p:stCondLst>
                                    <p:cond delay="0"/>
                                  </p:stCondLst>
                                  <p:childTnLst>
                                    <p:set>
                                      <p:cBhvr>
                                        <p:cTn id="1390" dur="1" fill="hold">
                                          <p:stCondLst>
                                            <p:cond delay="0"/>
                                          </p:stCondLst>
                                        </p:cTn>
                                        <p:tgtEl>
                                          <p:spTgt spid="1073"/>
                                        </p:tgtEl>
                                        <p:attrNameLst>
                                          <p:attrName>style.visibility</p:attrName>
                                        </p:attrNameLst>
                                      </p:cBhvr>
                                      <p:to>
                                        <p:strVal val="visible"/>
                                      </p:to>
                                    </p:set>
                                  </p:childTnLst>
                                </p:cTn>
                              </p:par>
                              <p:par>
                                <p:cTn id="1391" presetID="1" presetClass="entr" presetSubtype="0" fill="hold" grpId="2" nodeType="withEffect">
                                  <p:stCondLst>
                                    <p:cond delay="0"/>
                                  </p:stCondLst>
                                  <p:childTnLst>
                                    <p:set>
                                      <p:cBhvr>
                                        <p:cTn id="1392" dur="1" fill="hold">
                                          <p:stCondLst>
                                            <p:cond delay="0"/>
                                          </p:stCondLst>
                                        </p:cTn>
                                        <p:tgtEl>
                                          <p:spTgt spid="1074"/>
                                        </p:tgtEl>
                                        <p:attrNameLst>
                                          <p:attrName>style.visibility</p:attrName>
                                        </p:attrNameLst>
                                      </p:cBhvr>
                                      <p:to>
                                        <p:strVal val="visible"/>
                                      </p:to>
                                    </p:set>
                                  </p:childTnLst>
                                </p:cTn>
                              </p:par>
                            </p:childTnLst>
                          </p:cTn>
                        </p:par>
                      </p:childTnLst>
                    </p:cTn>
                  </p:par>
                </p:childTnLst>
              </p:cTn>
              <p:nextCondLst>
                <p:cond evt="onClick" delay="0">
                  <p:tgtEl>
                    <p:spTgt spid="1076"/>
                  </p:tgtEl>
                </p:cond>
              </p:nextCondLst>
            </p:seq>
            <p:seq concurrent="1" nextAc="seek">
              <p:cTn id="1393" restart="whenNotActive" fill="hold" evtFilter="cancelBubble" nodeType="interactiveSeq">
                <p:stCondLst>
                  <p:cond evt="onClick" delay="0">
                    <p:tgtEl>
                      <p:spTgt spid="1075"/>
                    </p:tgtEl>
                  </p:cond>
                </p:stCondLst>
                <p:endSync evt="end" delay="0">
                  <p:rtn val="all"/>
                </p:endSync>
                <p:childTnLst>
                  <p:par>
                    <p:cTn id="1394" fill="hold">
                      <p:stCondLst>
                        <p:cond delay="0"/>
                      </p:stCondLst>
                      <p:childTnLst>
                        <p:par>
                          <p:cTn id="1395" fill="hold">
                            <p:stCondLst>
                              <p:cond delay="0"/>
                            </p:stCondLst>
                            <p:childTnLst>
                              <p:par>
                                <p:cTn id="1396" presetID="1" presetClass="exit" presetSubtype="0" fill="hold" grpId="2" nodeType="withEffect">
                                  <p:stCondLst>
                                    <p:cond delay="0"/>
                                  </p:stCondLst>
                                  <p:childTnLst>
                                    <p:set>
                                      <p:cBhvr>
                                        <p:cTn id="1397" dur="1" fill="hold">
                                          <p:stCondLst>
                                            <p:cond delay="0"/>
                                          </p:stCondLst>
                                        </p:cTn>
                                        <p:tgtEl>
                                          <p:spTgt spid="1075"/>
                                        </p:tgtEl>
                                        <p:attrNameLst>
                                          <p:attrName>style.visibility</p:attrName>
                                        </p:attrNameLst>
                                      </p:cBhvr>
                                      <p:to>
                                        <p:strVal val="hidden"/>
                                      </p:to>
                                    </p:set>
                                  </p:childTnLst>
                                </p:cTn>
                              </p:par>
                              <p:par>
                                <p:cTn id="1398" presetID="1" presetClass="exit" presetSubtype="0" fill="hold" grpId="2" nodeType="withEffect">
                                  <p:stCondLst>
                                    <p:cond delay="0"/>
                                  </p:stCondLst>
                                  <p:childTnLst>
                                    <p:set>
                                      <p:cBhvr>
                                        <p:cTn id="1399" dur="1" fill="hold">
                                          <p:stCondLst>
                                            <p:cond delay="0"/>
                                          </p:stCondLst>
                                        </p:cTn>
                                        <p:tgtEl>
                                          <p:spTgt spid="1076"/>
                                        </p:tgtEl>
                                        <p:attrNameLst>
                                          <p:attrName>style.visibility</p:attrName>
                                        </p:attrNameLst>
                                      </p:cBhvr>
                                      <p:to>
                                        <p:strVal val="hidden"/>
                                      </p:to>
                                    </p:set>
                                  </p:childTnLst>
                                </p:cTn>
                              </p:par>
                              <p:par>
                                <p:cTn id="1400" presetID="1" presetClass="entr" presetSubtype="0" fill="hold" grpId="3" nodeType="withEffect">
                                  <p:stCondLst>
                                    <p:cond delay="0"/>
                                  </p:stCondLst>
                                  <p:childTnLst>
                                    <p:set>
                                      <p:cBhvr>
                                        <p:cTn id="1401" dur="1" fill="hold">
                                          <p:stCondLst>
                                            <p:cond delay="0"/>
                                          </p:stCondLst>
                                        </p:cTn>
                                        <p:tgtEl>
                                          <p:spTgt spid="1078"/>
                                        </p:tgtEl>
                                        <p:attrNameLst>
                                          <p:attrName>style.visibility</p:attrName>
                                        </p:attrNameLst>
                                      </p:cBhvr>
                                      <p:to>
                                        <p:strVal val="visible"/>
                                      </p:to>
                                    </p:set>
                                  </p:childTnLst>
                                </p:cTn>
                              </p:par>
                              <p:par>
                                <p:cTn id="1402" presetID="1" presetClass="entr" presetSubtype="0" fill="hold" grpId="3" nodeType="withEffect">
                                  <p:stCondLst>
                                    <p:cond delay="0"/>
                                  </p:stCondLst>
                                  <p:childTnLst>
                                    <p:set>
                                      <p:cBhvr>
                                        <p:cTn id="1403" dur="1" fill="hold">
                                          <p:stCondLst>
                                            <p:cond delay="0"/>
                                          </p:stCondLst>
                                        </p:cTn>
                                        <p:tgtEl>
                                          <p:spTgt spid="1077"/>
                                        </p:tgtEl>
                                        <p:attrNameLst>
                                          <p:attrName>style.visibility</p:attrName>
                                        </p:attrNameLst>
                                      </p:cBhvr>
                                      <p:to>
                                        <p:strVal val="visible"/>
                                      </p:to>
                                    </p:set>
                                  </p:childTnLst>
                                </p:cTn>
                              </p:par>
                            </p:childTnLst>
                          </p:cTn>
                        </p:par>
                      </p:childTnLst>
                    </p:cTn>
                  </p:par>
                </p:childTnLst>
              </p:cTn>
              <p:nextCondLst>
                <p:cond evt="onClick" delay="0">
                  <p:tgtEl>
                    <p:spTgt spid="1075"/>
                  </p:tgtEl>
                </p:cond>
              </p:nextCondLst>
            </p:seq>
            <p:seq concurrent="1" nextAc="seek">
              <p:cTn id="1404" restart="whenNotActive" fill="hold" evtFilter="cancelBubble" nodeType="interactiveSeq">
                <p:stCondLst>
                  <p:cond evt="onClick" delay="0">
                    <p:tgtEl>
                      <p:spTgt spid="1078"/>
                    </p:tgtEl>
                  </p:cond>
                </p:stCondLst>
                <p:endSync evt="end" delay="0">
                  <p:rtn val="all"/>
                </p:endSync>
                <p:childTnLst>
                  <p:par>
                    <p:cTn id="1405" fill="hold">
                      <p:stCondLst>
                        <p:cond delay="0"/>
                      </p:stCondLst>
                      <p:childTnLst>
                        <p:par>
                          <p:cTn id="1406" fill="hold">
                            <p:stCondLst>
                              <p:cond delay="0"/>
                            </p:stCondLst>
                            <p:childTnLst>
                              <p:par>
                                <p:cTn id="1407" presetID="1" presetClass="exit" presetSubtype="0" fill="hold" grpId="1" nodeType="withEffect">
                                  <p:stCondLst>
                                    <p:cond delay="0"/>
                                  </p:stCondLst>
                                  <p:childTnLst>
                                    <p:set>
                                      <p:cBhvr>
                                        <p:cTn id="1408" dur="1" fill="hold">
                                          <p:stCondLst>
                                            <p:cond delay="0"/>
                                          </p:stCondLst>
                                        </p:cTn>
                                        <p:tgtEl>
                                          <p:spTgt spid="1078"/>
                                        </p:tgtEl>
                                        <p:attrNameLst>
                                          <p:attrName>style.visibility</p:attrName>
                                        </p:attrNameLst>
                                      </p:cBhvr>
                                      <p:to>
                                        <p:strVal val="hidden"/>
                                      </p:to>
                                    </p:set>
                                  </p:childTnLst>
                                </p:cTn>
                              </p:par>
                              <p:par>
                                <p:cTn id="1409" presetID="1" presetClass="exit" presetSubtype="0" fill="hold" grpId="1" nodeType="withEffect">
                                  <p:stCondLst>
                                    <p:cond delay="0"/>
                                  </p:stCondLst>
                                  <p:childTnLst>
                                    <p:set>
                                      <p:cBhvr>
                                        <p:cTn id="1410" dur="1" fill="hold">
                                          <p:stCondLst>
                                            <p:cond delay="0"/>
                                          </p:stCondLst>
                                        </p:cTn>
                                        <p:tgtEl>
                                          <p:spTgt spid="1077"/>
                                        </p:tgtEl>
                                        <p:attrNameLst>
                                          <p:attrName>style.visibility</p:attrName>
                                        </p:attrNameLst>
                                      </p:cBhvr>
                                      <p:to>
                                        <p:strVal val="hidden"/>
                                      </p:to>
                                    </p:set>
                                  </p:childTnLst>
                                </p:cTn>
                              </p:par>
                              <p:par>
                                <p:cTn id="1411" presetID="1" presetClass="entr" presetSubtype="0" fill="hold" grpId="3" nodeType="withEffect">
                                  <p:stCondLst>
                                    <p:cond delay="0"/>
                                  </p:stCondLst>
                                  <p:childTnLst>
                                    <p:set>
                                      <p:cBhvr>
                                        <p:cTn id="1412" dur="1" fill="hold">
                                          <p:stCondLst>
                                            <p:cond delay="0"/>
                                          </p:stCondLst>
                                        </p:cTn>
                                        <p:tgtEl>
                                          <p:spTgt spid="1076"/>
                                        </p:tgtEl>
                                        <p:attrNameLst>
                                          <p:attrName>style.visibility</p:attrName>
                                        </p:attrNameLst>
                                      </p:cBhvr>
                                      <p:to>
                                        <p:strVal val="visible"/>
                                      </p:to>
                                    </p:set>
                                  </p:childTnLst>
                                </p:cTn>
                              </p:par>
                              <p:par>
                                <p:cTn id="1413" presetID="1" presetClass="entr" presetSubtype="0" fill="hold" grpId="3" nodeType="withEffect">
                                  <p:stCondLst>
                                    <p:cond delay="0"/>
                                  </p:stCondLst>
                                  <p:childTnLst>
                                    <p:set>
                                      <p:cBhvr>
                                        <p:cTn id="1414" dur="1" fill="hold">
                                          <p:stCondLst>
                                            <p:cond delay="0"/>
                                          </p:stCondLst>
                                        </p:cTn>
                                        <p:tgtEl>
                                          <p:spTgt spid="1075"/>
                                        </p:tgtEl>
                                        <p:attrNameLst>
                                          <p:attrName>style.visibility</p:attrName>
                                        </p:attrNameLst>
                                      </p:cBhvr>
                                      <p:to>
                                        <p:strVal val="visible"/>
                                      </p:to>
                                    </p:set>
                                  </p:childTnLst>
                                </p:cTn>
                              </p:par>
                            </p:childTnLst>
                          </p:cTn>
                        </p:par>
                      </p:childTnLst>
                    </p:cTn>
                  </p:par>
                </p:childTnLst>
              </p:cTn>
              <p:nextCondLst>
                <p:cond evt="onClick" delay="0">
                  <p:tgtEl>
                    <p:spTgt spid="1078"/>
                  </p:tgtEl>
                </p:cond>
              </p:nextCondLst>
            </p:seq>
            <p:seq concurrent="1" nextAc="seek">
              <p:cTn id="1415" restart="whenNotActive" fill="hold" evtFilter="cancelBubble" nodeType="interactiveSeq">
                <p:stCondLst>
                  <p:cond evt="onClick" delay="0">
                    <p:tgtEl>
                      <p:spTgt spid="1077"/>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2" nodeType="withEffect">
                                  <p:stCondLst>
                                    <p:cond delay="0"/>
                                  </p:stCondLst>
                                  <p:childTnLst>
                                    <p:set>
                                      <p:cBhvr>
                                        <p:cTn id="1419" dur="1" fill="hold">
                                          <p:stCondLst>
                                            <p:cond delay="0"/>
                                          </p:stCondLst>
                                        </p:cTn>
                                        <p:tgtEl>
                                          <p:spTgt spid="1077"/>
                                        </p:tgtEl>
                                        <p:attrNameLst>
                                          <p:attrName>style.visibility</p:attrName>
                                        </p:attrNameLst>
                                      </p:cBhvr>
                                      <p:to>
                                        <p:strVal val="hidden"/>
                                      </p:to>
                                    </p:set>
                                  </p:childTnLst>
                                </p:cTn>
                              </p:par>
                              <p:par>
                                <p:cTn id="1420" presetID="1" presetClass="exit" presetSubtype="0" fill="hold" grpId="2" nodeType="withEffect">
                                  <p:stCondLst>
                                    <p:cond delay="0"/>
                                  </p:stCondLst>
                                  <p:childTnLst>
                                    <p:set>
                                      <p:cBhvr>
                                        <p:cTn id="1421" dur="1" fill="hold">
                                          <p:stCondLst>
                                            <p:cond delay="0"/>
                                          </p:stCondLst>
                                        </p:cTn>
                                        <p:tgtEl>
                                          <p:spTgt spid="1078"/>
                                        </p:tgtEl>
                                        <p:attrNameLst>
                                          <p:attrName>style.visibility</p:attrName>
                                        </p:attrNameLst>
                                      </p:cBhvr>
                                      <p:to>
                                        <p:strVal val="hidden"/>
                                      </p:to>
                                    </p:set>
                                  </p:childTnLst>
                                </p:cTn>
                              </p:par>
                              <p:par>
                                <p:cTn id="1422" presetID="1" presetClass="entr" presetSubtype="0" fill="hold" grpId="3" nodeType="withEffect">
                                  <p:stCondLst>
                                    <p:cond delay="0"/>
                                  </p:stCondLst>
                                  <p:childTnLst>
                                    <p:set>
                                      <p:cBhvr>
                                        <p:cTn id="1423" dur="1" fill="hold">
                                          <p:stCondLst>
                                            <p:cond delay="0"/>
                                          </p:stCondLst>
                                        </p:cTn>
                                        <p:tgtEl>
                                          <p:spTgt spid="1080"/>
                                        </p:tgtEl>
                                        <p:attrNameLst>
                                          <p:attrName>style.visibility</p:attrName>
                                        </p:attrNameLst>
                                      </p:cBhvr>
                                      <p:to>
                                        <p:strVal val="visible"/>
                                      </p:to>
                                    </p:set>
                                  </p:childTnLst>
                                </p:cTn>
                              </p:par>
                              <p:par>
                                <p:cTn id="1424" presetID="1" presetClass="entr" presetSubtype="0" fill="hold" grpId="3" nodeType="withEffect">
                                  <p:stCondLst>
                                    <p:cond delay="0"/>
                                  </p:stCondLst>
                                  <p:childTnLst>
                                    <p:set>
                                      <p:cBhvr>
                                        <p:cTn id="1425" dur="1" fill="hold">
                                          <p:stCondLst>
                                            <p:cond delay="0"/>
                                          </p:stCondLst>
                                        </p:cTn>
                                        <p:tgtEl>
                                          <p:spTgt spid="1079"/>
                                        </p:tgtEl>
                                        <p:attrNameLst>
                                          <p:attrName>style.visibility</p:attrName>
                                        </p:attrNameLst>
                                      </p:cBhvr>
                                      <p:to>
                                        <p:strVal val="visible"/>
                                      </p:to>
                                    </p:set>
                                  </p:childTnLst>
                                </p:cTn>
                              </p:par>
                            </p:childTnLst>
                          </p:cTn>
                        </p:par>
                      </p:childTnLst>
                    </p:cTn>
                  </p:par>
                </p:childTnLst>
              </p:cTn>
              <p:nextCondLst>
                <p:cond evt="onClick" delay="0">
                  <p:tgtEl>
                    <p:spTgt spid="1077"/>
                  </p:tgtEl>
                </p:cond>
              </p:nextCondLst>
            </p:seq>
            <p:seq concurrent="1" nextAc="seek">
              <p:cTn id="1426" restart="whenNotActive" fill="hold" evtFilter="cancelBubble" nodeType="interactiveSeq">
                <p:stCondLst>
                  <p:cond evt="onClick" delay="0">
                    <p:tgtEl>
                      <p:spTgt spid="1080"/>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withEffect">
                                  <p:stCondLst>
                                    <p:cond delay="0"/>
                                  </p:stCondLst>
                                  <p:childTnLst>
                                    <p:set>
                                      <p:cBhvr>
                                        <p:cTn id="1430" dur="1" fill="hold">
                                          <p:stCondLst>
                                            <p:cond delay="0"/>
                                          </p:stCondLst>
                                        </p:cTn>
                                        <p:tgtEl>
                                          <p:spTgt spid="1080"/>
                                        </p:tgtEl>
                                        <p:attrNameLst>
                                          <p:attrName>style.visibility</p:attrName>
                                        </p:attrNameLst>
                                      </p:cBhvr>
                                      <p:to>
                                        <p:strVal val="hidden"/>
                                      </p:to>
                                    </p:set>
                                  </p:childTnLst>
                                </p:cTn>
                              </p:par>
                              <p:par>
                                <p:cTn id="1431" presetID="1" presetClass="exit" presetSubtype="0" fill="hold" grpId="1" nodeType="withEffect">
                                  <p:stCondLst>
                                    <p:cond delay="0"/>
                                  </p:stCondLst>
                                  <p:childTnLst>
                                    <p:set>
                                      <p:cBhvr>
                                        <p:cTn id="1432" dur="1" fill="hold">
                                          <p:stCondLst>
                                            <p:cond delay="0"/>
                                          </p:stCondLst>
                                        </p:cTn>
                                        <p:tgtEl>
                                          <p:spTgt spid="1079"/>
                                        </p:tgtEl>
                                        <p:attrNameLst>
                                          <p:attrName>style.visibility</p:attrName>
                                        </p:attrNameLst>
                                      </p:cBhvr>
                                      <p:to>
                                        <p:strVal val="hidden"/>
                                      </p:to>
                                    </p:set>
                                  </p:childTnLst>
                                </p:cTn>
                              </p:par>
                              <p:par>
                                <p:cTn id="1433" presetID="1" presetClass="entr" presetSubtype="0" fill="hold" grpId="0" nodeType="withEffect">
                                  <p:stCondLst>
                                    <p:cond delay="0"/>
                                  </p:stCondLst>
                                  <p:childTnLst>
                                    <p:set>
                                      <p:cBhvr>
                                        <p:cTn id="1434" dur="1" fill="hold">
                                          <p:stCondLst>
                                            <p:cond delay="0"/>
                                          </p:stCondLst>
                                        </p:cTn>
                                        <p:tgtEl>
                                          <p:spTgt spid="1078"/>
                                        </p:tgtEl>
                                        <p:attrNameLst>
                                          <p:attrName>style.visibility</p:attrName>
                                        </p:attrNameLst>
                                      </p:cBhvr>
                                      <p:to>
                                        <p:strVal val="visible"/>
                                      </p:to>
                                    </p:set>
                                  </p:childTnLst>
                                </p:cTn>
                              </p:par>
                              <p:par>
                                <p:cTn id="1435" presetID="1" presetClass="entr" presetSubtype="0" fill="hold" grpId="0" nodeType="withEffect">
                                  <p:stCondLst>
                                    <p:cond delay="0"/>
                                  </p:stCondLst>
                                  <p:childTnLst>
                                    <p:set>
                                      <p:cBhvr>
                                        <p:cTn id="1436" dur="1" fill="hold">
                                          <p:stCondLst>
                                            <p:cond delay="0"/>
                                          </p:stCondLst>
                                        </p:cTn>
                                        <p:tgtEl>
                                          <p:spTgt spid="1077"/>
                                        </p:tgtEl>
                                        <p:attrNameLst>
                                          <p:attrName>style.visibility</p:attrName>
                                        </p:attrNameLst>
                                      </p:cBhvr>
                                      <p:to>
                                        <p:strVal val="visible"/>
                                      </p:to>
                                    </p:set>
                                  </p:childTnLst>
                                </p:cTn>
                              </p:par>
                            </p:childTnLst>
                          </p:cTn>
                        </p:par>
                      </p:childTnLst>
                    </p:cTn>
                  </p:par>
                </p:childTnLst>
              </p:cTn>
              <p:nextCondLst>
                <p:cond evt="onClick" delay="0">
                  <p:tgtEl>
                    <p:spTgt spid="1080"/>
                  </p:tgtEl>
                </p:cond>
              </p:nextCondLst>
            </p:seq>
            <p:seq concurrent="1" nextAc="seek">
              <p:cTn id="1437" restart="whenNotActive" fill="hold" evtFilter="cancelBubble" nodeType="interactiveSeq">
                <p:stCondLst>
                  <p:cond evt="onClick" delay="0">
                    <p:tgtEl>
                      <p:spTgt spid="1079"/>
                    </p:tgtEl>
                  </p:cond>
                </p:stCondLst>
                <p:endSync evt="end" delay="0">
                  <p:rtn val="all"/>
                </p:endSync>
                <p:childTnLst>
                  <p:par>
                    <p:cTn id="1438" fill="hold">
                      <p:stCondLst>
                        <p:cond delay="0"/>
                      </p:stCondLst>
                      <p:childTnLst>
                        <p:par>
                          <p:cTn id="1439" fill="hold">
                            <p:stCondLst>
                              <p:cond delay="0"/>
                            </p:stCondLst>
                            <p:childTnLst>
                              <p:par>
                                <p:cTn id="1440" presetID="1" presetClass="exit" presetSubtype="0" fill="hold" grpId="2" nodeType="withEffect">
                                  <p:stCondLst>
                                    <p:cond delay="0"/>
                                  </p:stCondLst>
                                  <p:childTnLst>
                                    <p:set>
                                      <p:cBhvr>
                                        <p:cTn id="1441" dur="1" fill="hold">
                                          <p:stCondLst>
                                            <p:cond delay="0"/>
                                          </p:stCondLst>
                                        </p:cTn>
                                        <p:tgtEl>
                                          <p:spTgt spid="1079"/>
                                        </p:tgtEl>
                                        <p:attrNameLst>
                                          <p:attrName>style.visibility</p:attrName>
                                        </p:attrNameLst>
                                      </p:cBhvr>
                                      <p:to>
                                        <p:strVal val="hidden"/>
                                      </p:to>
                                    </p:set>
                                  </p:childTnLst>
                                </p:cTn>
                              </p:par>
                              <p:par>
                                <p:cTn id="1442" presetID="1" presetClass="exit" presetSubtype="0" fill="hold" grpId="2" nodeType="withEffect">
                                  <p:stCondLst>
                                    <p:cond delay="0"/>
                                  </p:stCondLst>
                                  <p:childTnLst>
                                    <p:set>
                                      <p:cBhvr>
                                        <p:cTn id="1443" dur="1" fill="hold">
                                          <p:stCondLst>
                                            <p:cond delay="0"/>
                                          </p:stCondLst>
                                        </p:cTn>
                                        <p:tgtEl>
                                          <p:spTgt spid="1080"/>
                                        </p:tgtEl>
                                        <p:attrNameLst>
                                          <p:attrName>style.visibility</p:attrName>
                                        </p:attrNameLst>
                                      </p:cBhvr>
                                      <p:to>
                                        <p:strVal val="hidden"/>
                                      </p:to>
                                    </p:set>
                                  </p:childTnLst>
                                </p:cTn>
                              </p:par>
                              <p:par>
                                <p:cTn id="1444" presetID="1" presetClass="entr" presetSubtype="0" fill="hold" grpId="0" nodeType="withEffect">
                                  <p:stCondLst>
                                    <p:cond delay="0"/>
                                  </p:stCondLst>
                                  <p:childTnLst>
                                    <p:set>
                                      <p:cBhvr>
                                        <p:cTn id="1445" dur="1" fill="hold">
                                          <p:stCondLst>
                                            <p:cond delay="0"/>
                                          </p:stCondLst>
                                        </p:cTn>
                                        <p:tgtEl>
                                          <p:spTgt spid="1082"/>
                                        </p:tgtEl>
                                        <p:attrNameLst>
                                          <p:attrName>style.visibility</p:attrName>
                                        </p:attrNameLst>
                                      </p:cBhvr>
                                      <p:to>
                                        <p:strVal val="visible"/>
                                      </p:to>
                                    </p:set>
                                  </p:childTnLst>
                                </p:cTn>
                              </p:par>
                              <p:par>
                                <p:cTn id="1446" presetID="1" presetClass="entr" presetSubtype="0" fill="hold" grpId="0" nodeType="withEffect">
                                  <p:stCondLst>
                                    <p:cond delay="0"/>
                                  </p:stCondLst>
                                  <p:childTnLst>
                                    <p:set>
                                      <p:cBhvr>
                                        <p:cTn id="1447" dur="1" fill="hold">
                                          <p:stCondLst>
                                            <p:cond delay="0"/>
                                          </p:stCondLst>
                                        </p:cTn>
                                        <p:tgtEl>
                                          <p:spTgt spid="1081"/>
                                        </p:tgtEl>
                                        <p:attrNameLst>
                                          <p:attrName>style.visibility</p:attrName>
                                        </p:attrNameLst>
                                      </p:cBhvr>
                                      <p:to>
                                        <p:strVal val="visible"/>
                                      </p:to>
                                    </p:set>
                                  </p:childTnLst>
                                </p:cTn>
                              </p:par>
                            </p:childTnLst>
                          </p:cTn>
                        </p:par>
                      </p:childTnLst>
                    </p:cTn>
                  </p:par>
                </p:childTnLst>
              </p:cTn>
              <p:nextCondLst>
                <p:cond evt="onClick" delay="0">
                  <p:tgtEl>
                    <p:spTgt spid="1079"/>
                  </p:tgtEl>
                </p:cond>
              </p:nextCondLst>
            </p:seq>
            <p:seq concurrent="1" nextAc="seek">
              <p:cTn id="1448" restart="whenNotActive" fill="hold" evtFilter="cancelBubble" nodeType="interactiveSeq">
                <p:stCondLst>
                  <p:cond evt="onClick" delay="0">
                    <p:tgtEl>
                      <p:spTgt spid="1082"/>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withEffect">
                                  <p:stCondLst>
                                    <p:cond delay="0"/>
                                  </p:stCondLst>
                                  <p:childTnLst>
                                    <p:set>
                                      <p:cBhvr>
                                        <p:cTn id="1452" dur="1" fill="hold">
                                          <p:stCondLst>
                                            <p:cond delay="0"/>
                                          </p:stCondLst>
                                        </p:cTn>
                                        <p:tgtEl>
                                          <p:spTgt spid="1082"/>
                                        </p:tgtEl>
                                        <p:attrNameLst>
                                          <p:attrName>style.visibility</p:attrName>
                                        </p:attrNameLst>
                                      </p:cBhvr>
                                      <p:to>
                                        <p:strVal val="hidden"/>
                                      </p:to>
                                    </p:set>
                                  </p:childTnLst>
                                </p:cTn>
                              </p:par>
                              <p:par>
                                <p:cTn id="1453" presetID="1" presetClass="exit" presetSubtype="0" fill="hold" grpId="1" nodeType="withEffect">
                                  <p:stCondLst>
                                    <p:cond delay="0"/>
                                  </p:stCondLst>
                                  <p:childTnLst>
                                    <p:set>
                                      <p:cBhvr>
                                        <p:cTn id="1454" dur="1" fill="hold">
                                          <p:stCondLst>
                                            <p:cond delay="0"/>
                                          </p:stCondLst>
                                        </p:cTn>
                                        <p:tgtEl>
                                          <p:spTgt spid="1081"/>
                                        </p:tgtEl>
                                        <p:attrNameLst>
                                          <p:attrName>style.visibility</p:attrName>
                                        </p:attrNameLst>
                                      </p:cBhvr>
                                      <p:to>
                                        <p:strVal val="hidden"/>
                                      </p:to>
                                    </p:set>
                                  </p:childTnLst>
                                </p:cTn>
                              </p:par>
                              <p:par>
                                <p:cTn id="1455" presetID="1" presetClass="entr" presetSubtype="0" fill="hold" grpId="0" nodeType="withEffect">
                                  <p:stCondLst>
                                    <p:cond delay="0"/>
                                  </p:stCondLst>
                                  <p:childTnLst>
                                    <p:set>
                                      <p:cBhvr>
                                        <p:cTn id="1456" dur="1" fill="hold">
                                          <p:stCondLst>
                                            <p:cond delay="0"/>
                                          </p:stCondLst>
                                        </p:cTn>
                                        <p:tgtEl>
                                          <p:spTgt spid="1080"/>
                                        </p:tgtEl>
                                        <p:attrNameLst>
                                          <p:attrName>style.visibility</p:attrName>
                                        </p:attrNameLst>
                                      </p:cBhvr>
                                      <p:to>
                                        <p:strVal val="visible"/>
                                      </p:to>
                                    </p:set>
                                  </p:childTnLst>
                                </p:cTn>
                              </p:par>
                              <p:par>
                                <p:cTn id="1457" presetID="1" presetClass="entr" presetSubtype="0" fill="hold" grpId="0" nodeType="withEffect">
                                  <p:stCondLst>
                                    <p:cond delay="0"/>
                                  </p:stCondLst>
                                  <p:childTnLst>
                                    <p:set>
                                      <p:cBhvr>
                                        <p:cTn id="1458" dur="1" fill="hold">
                                          <p:stCondLst>
                                            <p:cond delay="0"/>
                                          </p:stCondLst>
                                        </p:cTn>
                                        <p:tgtEl>
                                          <p:spTgt spid="1079"/>
                                        </p:tgtEl>
                                        <p:attrNameLst>
                                          <p:attrName>style.visibility</p:attrName>
                                        </p:attrNameLst>
                                      </p:cBhvr>
                                      <p:to>
                                        <p:strVal val="visible"/>
                                      </p:to>
                                    </p:set>
                                  </p:childTnLst>
                                </p:cTn>
                              </p:par>
                            </p:childTnLst>
                          </p:cTn>
                        </p:par>
                      </p:childTnLst>
                    </p:cTn>
                  </p:par>
                </p:childTnLst>
              </p:cTn>
              <p:nextCondLst>
                <p:cond evt="onClick" delay="0">
                  <p:tgtEl>
                    <p:spTgt spid="1082"/>
                  </p:tgtEl>
                </p:cond>
              </p:nextCondLst>
            </p:seq>
            <p:seq concurrent="1" nextAc="seek">
              <p:cTn id="1459" restart="whenNotActive" fill="hold" evtFilter="cancelBubble" nodeType="interactiveSeq">
                <p:stCondLst>
                  <p:cond evt="onClick" delay="0">
                    <p:tgtEl>
                      <p:spTgt spid="1081"/>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2" nodeType="withEffect">
                                  <p:stCondLst>
                                    <p:cond delay="0"/>
                                  </p:stCondLst>
                                  <p:childTnLst>
                                    <p:set>
                                      <p:cBhvr>
                                        <p:cTn id="1463" dur="1" fill="hold">
                                          <p:stCondLst>
                                            <p:cond delay="0"/>
                                          </p:stCondLst>
                                        </p:cTn>
                                        <p:tgtEl>
                                          <p:spTgt spid="1081"/>
                                        </p:tgtEl>
                                        <p:attrNameLst>
                                          <p:attrName>style.visibility</p:attrName>
                                        </p:attrNameLst>
                                      </p:cBhvr>
                                      <p:to>
                                        <p:strVal val="hidden"/>
                                      </p:to>
                                    </p:set>
                                  </p:childTnLst>
                                </p:cTn>
                              </p:par>
                              <p:par>
                                <p:cTn id="1464" presetID="1" presetClass="exit" presetSubtype="0" fill="hold" grpId="2" nodeType="withEffect">
                                  <p:stCondLst>
                                    <p:cond delay="0"/>
                                  </p:stCondLst>
                                  <p:childTnLst>
                                    <p:set>
                                      <p:cBhvr>
                                        <p:cTn id="1465" dur="1" fill="hold">
                                          <p:stCondLst>
                                            <p:cond delay="0"/>
                                          </p:stCondLst>
                                        </p:cTn>
                                        <p:tgtEl>
                                          <p:spTgt spid="1082"/>
                                        </p:tgtEl>
                                        <p:attrNameLst>
                                          <p:attrName>style.visibility</p:attrName>
                                        </p:attrNameLst>
                                      </p:cBhvr>
                                      <p:to>
                                        <p:strVal val="hidden"/>
                                      </p:to>
                                    </p:set>
                                  </p:childTnLst>
                                </p:cTn>
                              </p:par>
                              <p:par>
                                <p:cTn id="1466" presetID="1" presetClass="entr" presetSubtype="0" fill="hold" grpId="3" nodeType="withEffect">
                                  <p:stCondLst>
                                    <p:cond delay="0"/>
                                  </p:stCondLst>
                                  <p:childTnLst>
                                    <p:set>
                                      <p:cBhvr>
                                        <p:cTn id="1467" dur="1" fill="hold">
                                          <p:stCondLst>
                                            <p:cond delay="0"/>
                                          </p:stCondLst>
                                        </p:cTn>
                                        <p:tgtEl>
                                          <p:spTgt spid="1084"/>
                                        </p:tgtEl>
                                        <p:attrNameLst>
                                          <p:attrName>style.visibility</p:attrName>
                                        </p:attrNameLst>
                                      </p:cBhvr>
                                      <p:to>
                                        <p:strVal val="visible"/>
                                      </p:to>
                                    </p:set>
                                  </p:childTnLst>
                                </p:cTn>
                              </p:par>
                              <p:par>
                                <p:cTn id="1468" presetID="1" presetClass="entr" presetSubtype="0" fill="hold" grpId="3" nodeType="withEffect">
                                  <p:stCondLst>
                                    <p:cond delay="0"/>
                                  </p:stCondLst>
                                  <p:childTnLst>
                                    <p:set>
                                      <p:cBhvr>
                                        <p:cTn id="1469" dur="1" fill="hold">
                                          <p:stCondLst>
                                            <p:cond delay="0"/>
                                          </p:stCondLst>
                                        </p:cTn>
                                        <p:tgtEl>
                                          <p:spTgt spid="1083"/>
                                        </p:tgtEl>
                                        <p:attrNameLst>
                                          <p:attrName>style.visibility</p:attrName>
                                        </p:attrNameLst>
                                      </p:cBhvr>
                                      <p:to>
                                        <p:strVal val="visible"/>
                                      </p:to>
                                    </p:set>
                                  </p:childTnLst>
                                </p:cTn>
                              </p:par>
                            </p:childTnLst>
                          </p:cTn>
                        </p:par>
                      </p:childTnLst>
                    </p:cTn>
                  </p:par>
                </p:childTnLst>
              </p:cTn>
              <p:nextCondLst>
                <p:cond evt="onClick" delay="0">
                  <p:tgtEl>
                    <p:spTgt spid="1081"/>
                  </p:tgtEl>
                </p:cond>
              </p:nextCondLst>
            </p:seq>
            <p:seq concurrent="1" nextAc="seek">
              <p:cTn id="1470" restart="whenNotActive" fill="hold" evtFilter="cancelBubble" nodeType="interactiveSeq">
                <p:stCondLst>
                  <p:cond evt="onClick" delay="0">
                    <p:tgtEl>
                      <p:spTgt spid="1084"/>
                    </p:tgtEl>
                  </p:cond>
                </p:stCondLst>
                <p:endSync evt="end" delay="0">
                  <p:rtn val="all"/>
                </p:endSync>
                <p:childTnLst>
                  <p:par>
                    <p:cTn id="1471" fill="hold">
                      <p:stCondLst>
                        <p:cond delay="0"/>
                      </p:stCondLst>
                      <p:childTnLst>
                        <p:par>
                          <p:cTn id="1472" fill="hold">
                            <p:stCondLst>
                              <p:cond delay="0"/>
                            </p:stCondLst>
                            <p:childTnLst>
                              <p:par>
                                <p:cTn id="1473" presetID="1" presetClass="exit" presetSubtype="0" fill="hold" grpId="1" nodeType="withEffect">
                                  <p:stCondLst>
                                    <p:cond delay="0"/>
                                  </p:stCondLst>
                                  <p:childTnLst>
                                    <p:set>
                                      <p:cBhvr>
                                        <p:cTn id="1474" dur="1" fill="hold">
                                          <p:stCondLst>
                                            <p:cond delay="0"/>
                                          </p:stCondLst>
                                        </p:cTn>
                                        <p:tgtEl>
                                          <p:spTgt spid="1084"/>
                                        </p:tgtEl>
                                        <p:attrNameLst>
                                          <p:attrName>style.visibility</p:attrName>
                                        </p:attrNameLst>
                                      </p:cBhvr>
                                      <p:to>
                                        <p:strVal val="hidden"/>
                                      </p:to>
                                    </p:set>
                                  </p:childTnLst>
                                </p:cTn>
                              </p:par>
                              <p:par>
                                <p:cTn id="1475" presetID="1" presetClass="exit" presetSubtype="0" fill="hold" grpId="1" nodeType="withEffect">
                                  <p:stCondLst>
                                    <p:cond delay="0"/>
                                  </p:stCondLst>
                                  <p:childTnLst>
                                    <p:set>
                                      <p:cBhvr>
                                        <p:cTn id="1476" dur="1" fill="hold">
                                          <p:stCondLst>
                                            <p:cond delay="0"/>
                                          </p:stCondLst>
                                        </p:cTn>
                                        <p:tgtEl>
                                          <p:spTgt spid="1083"/>
                                        </p:tgtEl>
                                        <p:attrNameLst>
                                          <p:attrName>style.visibility</p:attrName>
                                        </p:attrNameLst>
                                      </p:cBhvr>
                                      <p:to>
                                        <p:strVal val="hidden"/>
                                      </p:to>
                                    </p:set>
                                  </p:childTnLst>
                                </p:cTn>
                              </p:par>
                              <p:par>
                                <p:cTn id="1477" presetID="1" presetClass="entr" presetSubtype="0" fill="hold" grpId="3" nodeType="withEffect">
                                  <p:stCondLst>
                                    <p:cond delay="0"/>
                                  </p:stCondLst>
                                  <p:childTnLst>
                                    <p:set>
                                      <p:cBhvr>
                                        <p:cTn id="1478" dur="1" fill="hold">
                                          <p:stCondLst>
                                            <p:cond delay="0"/>
                                          </p:stCondLst>
                                        </p:cTn>
                                        <p:tgtEl>
                                          <p:spTgt spid="1082"/>
                                        </p:tgtEl>
                                        <p:attrNameLst>
                                          <p:attrName>style.visibility</p:attrName>
                                        </p:attrNameLst>
                                      </p:cBhvr>
                                      <p:to>
                                        <p:strVal val="visible"/>
                                      </p:to>
                                    </p:set>
                                  </p:childTnLst>
                                </p:cTn>
                              </p:par>
                              <p:par>
                                <p:cTn id="1479" presetID="1" presetClass="entr" presetSubtype="0" fill="hold" grpId="3" nodeType="withEffect">
                                  <p:stCondLst>
                                    <p:cond delay="0"/>
                                  </p:stCondLst>
                                  <p:childTnLst>
                                    <p:set>
                                      <p:cBhvr>
                                        <p:cTn id="1480" dur="1" fill="hold">
                                          <p:stCondLst>
                                            <p:cond delay="0"/>
                                          </p:stCondLst>
                                        </p:cTn>
                                        <p:tgtEl>
                                          <p:spTgt spid="1081"/>
                                        </p:tgtEl>
                                        <p:attrNameLst>
                                          <p:attrName>style.visibility</p:attrName>
                                        </p:attrNameLst>
                                      </p:cBhvr>
                                      <p:to>
                                        <p:strVal val="visible"/>
                                      </p:to>
                                    </p:set>
                                  </p:childTnLst>
                                </p:cTn>
                              </p:par>
                            </p:childTnLst>
                          </p:cTn>
                        </p:par>
                      </p:childTnLst>
                    </p:cTn>
                  </p:par>
                </p:childTnLst>
              </p:cTn>
              <p:nextCondLst>
                <p:cond evt="onClick" delay="0">
                  <p:tgtEl>
                    <p:spTgt spid="1084"/>
                  </p:tgtEl>
                </p:cond>
              </p:nextCondLst>
            </p:seq>
            <p:seq concurrent="1" nextAc="seek">
              <p:cTn id="1481" restart="whenNotActive" fill="hold" evtFilter="cancelBubble" nodeType="interactiveSeq">
                <p:stCondLst>
                  <p:cond evt="onClick" delay="0">
                    <p:tgtEl>
                      <p:spTgt spid="1083"/>
                    </p:tgtEl>
                  </p:cond>
                </p:stCondLst>
                <p:endSync evt="end" delay="0">
                  <p:rtn val="all"/>
                </p:endSync>
                <p:childTnLst>
                  <p:par>
                    <p:cTn id="1482" fill="hold">
                      <p:stCondLst>
                        <p:cond delay="0"/>
                      </p:stCondLst>
                      <p:childTnLst>
                        <p:par>
                          <p:cTn id="1483" fill="hold">
                            <p:stCondLst>
                              <p:cond delay="0"/>
                            </p:stCondLst>
                            <p:childTnLst>
                              <p:par>
                                <p:cTn id="1484" presetID="1" presetClass="exit" presetSubtype="0" fill="hold" grpId="2" nodeType="withEffect">
                                  <p:stCondLst>
                                    <p:cond delay="0"/>
                                  </p:stCondLst>
                                  <p:childTnLst>
                                    <p:set>
                                      <p:cBhvr>
                                        <p:cTn id="1485" dur="1" fill="hold">
                                          <p:stCondLst>
                                            <p:cond delay="0"/>
                                          </p:stCondLst>
                                        </p:cTn>
                                        <p:tgtEl>
                                          <p:spTgt spid="1083"/>
                                        </p:tgtEl>
                                        <p:attrNameLst>
                                          <p:attrName>style.visibility</p:attrName>
                                        </p:attrNameLst>
                                      </p:cBhvr>
                                      <p:to>
                                        <p:strVal val="hidden"/>
                                      </p:to>
                                    </p:set>
                                  </p:childTnLst>
                                </p:cTn>
                              </p:par>
                              <p:par>
                                <p:cTn id="1486" presetID="1" presetClass="exit" presetSubtype="0" fill="hold" grpId="2" nodeType="withEffect">
                                  <p:stCondLst>
                                    <p:cond delay="0"/>
                                  </p:stCondLst>
                                  <p:childTnLst>
                                    <p:set>
                                      <p:cBhvr>
                                        <p:cTn id="1487" dur="1" fill="hold">
                                          <p:stCondLst>
                                            <p:cond delay="0"/>
                                          </p:stCondLst>
                                        </p:cTn>
                                        <p:tgtEl>
                                          <p:spTgt spid="1084"/>
                                        </p:tgtEl>
                                        <p:attrNameLst>
                                          <p:attrName>style.visibility</p:attrName>
                                        </p:attrNameLst>
                                      </p:cBhvr>
                                      <p:to>
                                        <p:strVal val="hidden"/>
                                      </p:to>
                                    </p:set>
                                  </p:childTnLst>
                                </p:cTn>
                              </p:par>
                              <p:par>
                                <p:cTn id="1488" presetID="1" presetClass="entr" presetSubtype="0" fill="hold" grpId="0" nodeType="withEffect">
                                  <p:stCondLst>
                                    <p:cond delay="0"/>
                                  </p:stCondLst>
                                  <p:childTnLst>
                                    <p:set>
                                      <p:cBhvr>
                                        <p:cTn id="1489" dur="1" fill="hold">
                                          <p:stCondLst>
                                            <p:cond delay="0"/>
                                          </p:stCondLst>
                                        </p:cTn>
                                        <p:tgtEl>
                                          <p:spTgt spid="1086"/>
                                        </p:tgtEl>
                                        <p:attrNameLst>
                                          <p:attrName>style.visibility</p:attrName>
                                        </p:attrNameLst>
                                      </p:cBhvr>
                                      <p:to>
                                        <p:strVal val="visible"/>
                                      </p:to>
                                    </p:set>
                                  </p:childTnLst>
                                </p:cTn>
                              </p:par>
                              <p:par>
                                <p:cTn id="1490" presetID="1" presetClass="entr" presetSubtype="0" fill="hold" grpId="0" nodeType="withEffect">
                                  <p:stCondLst>
                                    <p:cond delay="0"/>
                                  </p:stCondLst>
                                  <p:childTnLst>
                                    <p:set>
                                      <p:cBhvr>
                                        <p:cTn id="1491" dur="1" fill="hold">
                                          <p:stCondLst>
                                            <p:cond delay="0"/>
                                          </p:stCondLst>
                                        </p:cTn>
                                        <p:tgtEl>
                                          <p:spTgt spid="1085"/>
                                        </p:tgtEl>
                                        <p:attrNameLst>
                                          <p:attrName>style.visibility</p:attrName>
                                        </p:attrNameLst>
                                      </p:cBhvr>
                                      <p:to>
                                        <p:strVal val="visible"/>
                                      </p:to>
                                    </p:set>
                                  </p:childTnLst>
                                </p:cTn>
                              </p:par>
                            </p:childTnLst>
                          </p:cTn>
                        </p:par>
                      </p:childTnLst>
                    </p:cTn>
                  </p:par>
                </p:childTnLst>
              </p:cTn>
              <p:nextCondLst>
                <p:cond evt="onClick" delay="0">
                  <p:tgtEl>
                    <p:spTgt spid="1083"/>
                  </p:tgtEl>
                </p:cond>
              </p:nextCondLst>
            </p:seq>
            <p:seq concurrent="1" nextAc="seek">
              <p:cTn id="1492" restart="whenNotActive" fill="hold" evtFilter="cancelBubble" nodeType="interactiveSeq">
                <p:stCondLst>
                  <p:cond evt="onClick" delay="0">
                    <p:tgtEl>
                      <p:spTgt spid="1086"/>
                    </p:tgtEl>
                  </p:cond>
                </p:stCondLst>
                <p:endSync evt="end" delay="0">
                  <p:rtn val="all"/>
                </p:endSync>
                <p:childTnLst>
                  <p:par>
                    <p:cTn id="1493" fill="hold">
                      <p:stCondLst>
                        <p:cond delay="0"/>
                      </p:stCondLst>
                      <p:childTnLst>
                        <p:par>
                          <p:cTn id="1494" fill="hold">
                            <p:stCondLst>
                              <p:cond delay="0"/>
                            </p:stCondLst>
                            <p:childTnLst>
                              <p:par>
                                <p:cTn id="1495" presetID="1" presetClass="exit" presetSubtype="0" fill="hold" grpId="1" nodeType="withEffect">
                                  <p:stCondLst>
                                    <p:cond delay="0"/>
                                  </p:stCondLst>
                                  <p:childTnLst>
                                    <p:set>
                                      <p:cBhvr>
                                        <p:cTn id="1496" dur="1" fill="hold">
                                          <p:stCondLst>
                                            <p:cond delay="0"/>
                                          </p:stCondLst>
                                        </p:cTn>
                                        <p:tgtEl>
                                          <p:spTgt spid="1086"/>
                                        </p:tgtEl>
                                        <p:attrNameLst>
                                          <p:attrName>style.visibility</p:attrName>
                                        </p:attrNameLst>
                                      </p:cBhvr>
                                      <p:to>
                                        <p:strVal val="hidden"/>
                                      </p:to>
                                    </p:set>
                                  </p:childTnLst>
                                </p:cTn>
                              </p:par>
                              <p:par>
                                <p:cTn id="1497" presetID="1" presetClass="exit" presetSubtype="0" fill="hold" grpId="1" nodeType="withEffect">
                                  <p:stCondLst>
                                    <p:cond delay="0"/>
                                  </p:stCondLst>
                                  <p:childTnLst>
                                    <p:set>
                                      <p:cBhvr>
                                        <p:cTn id="1498" dur="1" fill="hold">
                                          <p:stCondLst>
                                            <p:cond delay="0"/>
                                          </p:stCondLst>
                                        </p:cTn>
                                        <p:tgtEl>
                                          <p:spTgt spid="1085"/>
                                        </p:tgtEl>
                                        <p:attrNameLst>
                                          <p:attrName>style.visibility</p:attrName>
                                        </p:attrNameLst>
                                      </p:cBhvr>
                                      <p:to>
                                        <p:strVal val="hidden"/>
                                      </p:to>
                                    </p:set>
                                  </p:childTnLst>
                                </p:cTn>
                              </p:par>
                              <p:par>
                                <p:cTn id="1499" presetID="1" presetClass="entr" presetSubtype="0" fill="hold" grpId="0" nodeType="withEffect">
                                  <p:stCondLst>
                                    <p:cond delay="0"/>
                                  </p:stCondLst>
                                  <p:childTnLst>
                                    <p:set>
                                      <p:cBhvr>
                                        <p:cTn id="1500" dur="1" fill="hold">
                                          <p:stCondLst>
                                            <p:cond delay="0"/>
                                          </p:stCondLst>
                                        </p:cTn>
                                        <p:tgtEl>
                                          <p:spTgt spid="1084"/>
                                        </p:tgtEl>
                                        <p:attrNameLst>
                                          <p:attrName>style.visibility</p:attrName>
                                        </p:attrNameLst>
                                      </p:cBhvr>
                                      <p:to>
                                        <p:strVal val="visible"/>
                                      </p:to>
                                    </p:set>
                                  </p:childTnLst>
                                </p:cTn>
                              </p:par>
                              <p:par>
                                <p:cTn id="1501" presetID="1" presetClass="entr" presetSubtype="0" fill="hold" grpId="0" nodeType="withEffect">
                                  <p:stCondLst>
                                    <p:cond delay="0"/>
                                  </p:stCondLst>
                                  <p:childTnLst>
                                    <p:set>
                                      <p:cBhvr>
                                        <p:cTn id="1502" dur="1" fill="hold">
                                          <p:stCondLst>
                                            <p:cond delay="0"/>
                                          </p:stCondLst>
                                        </p:cTn>
                                        <p:tgtEl>
                                          <p:spTgt spid="1083"/>
                                        </p:tgtEl>
                                        <p:attrNameLst>
                                          <p:attrName>style.visibility</p:attrName>
                                        </p:attrNameLst>
                                      </p:cBhvr>
                                      <p:to>
                                        <p:strVal val="visible"/>
                                      </p:to>
                                    </p:set>
                                  </p:childTnLst>
                                </p:cTn>
                              </p:par>
                            </p:childTnLst>
                          </p:cTn>
                        </p:par>
                      </p:childTnLst>
                    </p:cTn>
                  </p:par>
                </p:childTnLst>
              </p:cTn>
              <p:nextCondLst>
                <p:cond evt="onClick" delay="0">
                  <p:tgtEl>
                    <p:spTgt spid="1086"/>
                  </p:tgtEl>
                </p:cond>
              </p:nextCondLst>
            </p:seq>
            <p:seq concurrent="1" nextAc="seek">
              <p:cTn id="1503" restart="whenNotActive" fill="hold" evtFilter="cancelBubble" nodeType="interactiveSeq">
                <p:stCondLst>
                  <p:cond evt="onClick" delay="0">
                    <p:tgtEl>
                      <p:spTgt spid="1085"/>
                    </p:tgtEl>
                  </p:cond>
                </p:stCondLst>
                <p:endSync evt="end" delay="0">
                  <p:rtn val="all"/>
                </p:endSync>
                <p:childTnLst>
                  <p:par>
                    <p:cTn id="1504" fill="hold">
                      <p:stCondLst>
                        <p:cond delay="0"/>
                      </p:stCondLst>
                      <p:childTnLst>
                        <p:par>
                          <p:cTn id="1505" fill="hold">
                            <p:stCondLst>
                              <p:cond delay="0"/>
                            </p:stCondLst>
                            <p:childTnLst>
                              <p:par>
                                <p:cTn id="1506" presetID="1" presetClass="exit" presetSubtype="0" fill="hold" grpId="2" nodeType="withEffect">
                                  <p:stCondLst>
                                    <p:cond delay="0"/>
                                  </p:stCondLst>
                                  <p:childTnLst>
                                    <p:set>
                                      <p:cBhvr>
                                        <p:cTn id="1507" dur="1" fill="hold">
                                          <p:stCondLst>
                                            <p:cond delay="0"/>
                                          </p:stCondLst>
                                        </p:cTn>
                                        <p:tgtEl>
                                          <p:spTgt spid="1085"/>
                                        </p:tgtEl>
                                        <p:attrNameLst>
                                          <p:attrName>style.visibility</p:attrName>
                                        </p:attrNameLst>
                                      </p:cBhvr>
                                      <p:to>
                                        <p:strVal val="hidden"/>
                                      </p:to>
                                    </p:set>
                                  </p:childTnLst>
                                </p:cTn>
                              </p:par>
                              <p:par>
                                <p:cTn id="1508" presetID="1" presetClass="exit" presetSubtype="0" fill="hold" grpId="2" nodeType="withEffect">
                                  <p:stCondLst>
                                    <p:cond delay="0"/>
                                  </p:stCondLst>
                                  <p:childTnLst>
                                    <p:set>
                                      <p:cBhvr>
                                        <p:cTn id="1509" dur="1" fill="hold">
                                          <p:stCondLst>
                                            <p:cond delay="0"/>
                                          </p:stCondLst>
                                        </p:cTn>
                                        <p:tgtEl>
                                          <p:spTgt spid="1086"/>
                                        </p:tgtEl>
                                        <p:attrNameLst>
                                          <p:attrName>style.visibility</p:attrName>
                                        </p:attrNameLst>
                                      </p:cBhvr>
                                      <p:to>
                                        <p:strVal val="hidden"/>
                                      </p:to>
                                    </p:set>
                                  </p:childTnLst>
                                </p:cTn>
                              </p:par>
                              <p:par>
                                <p:cTn id="1510" presetID="1" presetClass="entr" presetSubtype="0" fill="hold" grpId="3" nodeType="withEffect">
                                  <p:stCondLst>
                                    <p:cond delay="0"/>
                                  </p:stCondLst>
                                  <p:childTnLst>
                                    <p:set>
                                      <p:cBhvr>
                                        <p:cTn id="1511" dur="1" fill="hold">
                                          <p:stCondLst>
                                            <p:cond delay="0"/>
                                          </p:stCondLst>
                                        </p:cTn>
                                        <p:tgtEl>
                                          <p:spTgt spid="1088"/>
                                        </p:tgtEl>
                                        <p:attrNameLst>
                                          <p:attrName>style.visibility</p:attrName>
                                        </p:attrNameLst>
                                      </p:cBhvr>
                                      <p:to>
                                        <p:strVal val="visible"/>
                                      </p:to>
                                    </p:set>
                                  </p:childTnLst>
                                </p:cTn>
                              </p:par>
                              <p:par>
                                <p:cTn id="1512" presetID="1" presetClass="entr" presetSubtype="0" fill="hold" grpId="3" nodeType="withEffect">
                                  <p:stCondLst>
                                    <p:cond delay="0"/>
                                  </p:stCondLst>
                                  <p:childTnLst>
                                    <p:set>
                                      <p:cBhvr>
                                        <p:cTn id="1513" dur="1" fill="hold">
                                          <p:stCondLst>
                                            <p:cond delay="0"/>
                                          </p:stCondLst>
                                        </p:cTn>
                                        <p:tgtEl>
                                          <p:spTgt spid="1087"/>
                                        </p:tgtEl>
                                        <p:attrNameLst>
                                          <p:attrName>style.visibility</p:attrName>
                                        </p:attrNameLst>
                                      </p:cBhvr>
                                      <p:to>
                                        <p:strVal val="visible"/>
                                      </p:to>
                                    </p:set>
                                  </p:childTnLst>
                                </p:cTn>
                              </p:par>
                            </p:childTnLst>
                          </p:cTn>
                        </p:par>
                      </p:childTnLst>
                    </p:cTn>
                  </p:par>
                </p:childTnLst>
              </p:cTn>
              <p:nextCondLst>
                <p:cond evt="onClick" delay="0">
                  <p:tgtEl>
                    <p:spTgt spid="1085"/>
                  </p:tgtEl>
                </p:cond>
              </p:nextCondLst>
            </p:seq>
            <p:seq concurrent="1" nextAc="seek">
              <p:cTn id="1514" restart="whenNotActive" fill="hold" evtFilter="cancelBubble" nodeType="interactiveSeq">
                <p:stCondLst>
                  <p:cond evt="onClick" delay="0">
                    <p:tgtEl>
                      <p:spTgt spid="1088"/>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withEffect">
                                  <p:stCondLst>
                                    <p:cond delay="0"/>
                                  </p:stCondLst>
                                  <p:childTnLst>
                                    <p:set>
                                      <p:cBhvr>
                                        <p:cTn id="1518" dur="1" fill="hold">
                                          <p:stCondLst>
                                            <p:cond delay="0"/>
                                          </p:stCondLst>
                                        </p:cTn>
                                        <p:tgtEl>
                                          <p:spTgt spid="1088"/>
                                        </p:tgtEl>
                                        <p:attrNameLst>
                                          <p:attrName>style.visibility</p:attrName>
                                        </p:attrNameLst>
                                      </p:cBhvr>
                                      <p:to>
                                        <p:strVal val="hidden"/>
                                      </p:to>
                                    </p:set>
                                  </p:childTnLst>
                                </p:cTn>
                              </p:par>
                              <p:par>
                                <p:cTn id="1519" presetID="1" presetClass="exit" presetSubtype="0" fill="hold" grpId="1" nodeType="withEffect">
                                  <p:stCondLst>
                                    <p:cond delay="0"/>
                                  </p:stCondLst>
                                  <p:childTnLst>
                                    <p:set>
                                      <p:cBhvr>
                                        <p:cTn id="1520" dur="1" fill="hold">
                                          <p:stCondLst>
                                            <p:cond delay="0"/>
                                          </p:stCondLst>
                                        </p:cTn>
                                        <p:tgtEl>
                                          <p:spTgt spid="1087"/>
                                        </p:tgtEl>
                                        <p:attrNameLst>
                                          <p:attrName>style.visibility</p:attrName>
                                        </p:attrNameLst>
                                      </p:cBhvr>
                                      <p:to>
                                        <p:strVal val="hidden"/>
                                      </p:to>
                                    </p:set>
                                  </p:childTnLst>
                                </p:cTn>
                              </p:par>
                              <p:par>
                                <p:cTn id="1521" presetID="1" presetClass="entr" presetSubtype="0" fill="hold" grpId="3" nodeType="withEffect">
                                  <p:stCondLst>
                                    <p:cond delay="0"/>
                                  </p:stCondLst>
                                  <p:childTnLst>
                                    <p:set>
                                      <p:cBhvr>
                                        <p:cTn id="1522" dur="1" fill="hold">
                                          <p:stCondLst>
                                            <p:cond delay="0"/>
                                          </p:stCondLst>
                                        </p:cTn>
                                        <p:tgtEl>
                                          <p:spTgt spid="1086"/>
                                        </p:tgtEl>
                                        <p:attrNameLst>
                                          <p:attrName>style.visibility</p:attrName>
                                        </p:attrNameLst>
                                      </p:cBhvr>
                                      <p:to>
                                        <p:strVal val="visible"/>
                                      </p:to>
                                    </p:set>
                                  </p:childTnLst>
                                </p:cTn>
                              </p:par>
                              <p:par>
                                <p:cTn id="1523" presetID="1" presetClass="entr" presetSubtype="0" fill="hold" grpId="3" nodeType="withEffect">
                                  <p:stCondLst>
                                    <p:cond delay="0"/>
                                  </p:stCondLst>
                                  <p:childTnLst>
                                    <p:set>
                                      <p:cBhvr>
                                        <p:cTn id="1524" dur="1" fill="hold">
                                          <p:stCondLst>
                                            <p:cond delay="0"/>
                                          </p:stCondLst>
                                        </p:cTn>
                                        <p:tgtEl>
                                          <p:spTgt spid="1085"/>
                                        </p:tgtEl>
                                        <p:attrNameLst>
                                          <p:attrName>style.visibility</p:attrName>
                                        </p:attrNameLst>
                                      </p:cBhvr>
                                      <p:to>
                                        <p:strVal val="visible"/>
                                      </p:to>
                                    </p:set>
                                  </p:childTnLst>
                                </p:cTn>
                              </p:par>
                            </p:childTnLst>
                          </p:cTn>
                        </p:par>
                      </p:childTnLst>
                    </p:cTn>
                  </p:par>
                </p:childTnLst>
              </p:cTn>
              <p:nextCondLst>
                <p:cond evt="onClick" delay="0">
                  <p:tgtEl>
                    <p:spTgt spid="1088"/>
                  </p:tgtEl>
                </p:cond>
              </p:nextCondLst>
            </p:seq>
            <p:seq concurrent="1" nextAc="seek">
              <p:cTn id="1525" restart="whenNotActive" fill="hold" evtFilter="cancelBubble" nodeType="interactiveSeq">
                <p:stCondLst>
                  <p:cond evt="onClick" delay="0">
                    <p:tgtEl>
                      <p:spTgt spid="1087"/>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2" nodeType="withEffect">
                                  <p:stCondLst>
                                    <p:cond delay="0"/>
                                  </p:stCondLst>
                                  <p:childTnLst>
                                    <p:set>
                                      <p:cBhvr>
                                        <p:cTn id="1529" dur="1" fill="hold">
                                          <p:stCondLst>
                                            <p:cond delay="0"/>
                                          </p:stCondLst>
                                        </p:cTn>
                                        <p:tgtEl>
                                          <p:spTgt spid="1087"/>
                                        </p:tgtEl>
                                        <p:attrNameLst>
                                          <p:attrName>style.visibility</p:attrName>
                                        </p:attrNameLst>
                                      </p:cBhvr>
                                      <p:to>
                                        <p:strVal val="hidden"/>
                                      </p:to>
                                    </p:set>
                                  </p:childTnLst>
                                </p:cTn>
                              </p:par>
                              <p:par>
                                <p:cTn id="1530" presetID="1" presetClass="exit" presetSubtype="0" fill="hold" grpId="2" nodeType="withEffect">
                                  <p:stCondLst>
                                    <p:cond delay="0"/>
                                  </p:stCondLst>
                                  <p:childTnLst>
                                    <p:set>
                                      <p:cBhvr>
                                        <p:cTn id="1531" dur="1" fill="hold">
                                          <p:stCondLst>
                                            <p:cond delay="0"/>
                                          </p:stCondLst>
                                        </p:cTn>
                                        <p:tgtEl>
                                          <p:spTgt spid="1088"/>
                                        </p:tgtEl>
                                        <p:attrNameLst>
                                          <p:attrName>style.visibility</p:attrName>
                                        </p:attrNameLst>
                                      </p:cBhvr>
                                      <p:to>
                                        <p:strVal val="hidden"/>
                                      </p:to>
                                    </p:set>
                                  </p:childTnLst>
                                </p:cTn>
                              </p:par>
                              <p:par>
                                <p:cTn id="1532" presetID="1" presetClass="entr" presetSubtype="0" fill="hold" grpId="0" nodeType="withEffect">
                                  <p:stCondLst>
                                    <p:cond delay="0"/>
                                  </p:stCondLst>
                                  <p:childTnLst>
                                    <p:set>
                                      <p:cBhvr>
                                        <p:cTn id="1533" dur="1" fill="hold">
                                          <p:stCondLst>
                                            <p:cond delay="0"/>
                                          </p:stCondLst>
                                        </p:cTn>
                                        <p:tgtEl>
                                          <p:spTgt spid="1090"/>
                                        </p:tgtEl>
                                        <p:attrNameLst>
                                          <p:attrName>style.visibility</p:attrName>
                                        </p:attrNameLst>
                                      </p:cBhvr>
                                      <p:to>
                                        <p:strVal val="visible"/>
                                      </p:to>
                                    </p:set>
                                  </p:childTnLst>
                                </p:cTn>
                              </p:par>
                              <p:par>
                                <p:cTn id="1534" presetID="1" presetClass="entr" presetSubtype="0" fill="hold" grpId="0" nodeType="withEffect">
                                  <p:stCondLst>
                                    <p:cond delay="0"/>
                                  </p:stCondLst>
                                  <p:childTnLst>
                                    <p:set>
                                      <p:cBhvr>
                                        <p:cTn id="1535" dur="1" fill="hold">
                                          <p:stCondLst>
                                            <p:cond delay="0"/>
                                          </p:stCondLst>
                                        </p:cTn>
                                        <p:tgtEl>
                                          <p:spTgt spid="1089"/>
                                        </p:tgtEl>
                                        <p:attrNameLst>
                                          <p:attrName>style.visibility</p:attrName>
                                        </p:attrNameLst>
                                      </p:cBhvr>
                                      <p:to>
                                        <p:strVal val="visible"/>
                                      </p:to>
                                    </p:set>
                                  </p:childTnLst>
                                </p:cTn>
                              </p:par>
                            </p:childTnLst>
                          </p:cTn>
                        </p:par>
                      </p:childTnLst>
                    </p:cTn>
                  </p:par>
                </p:childTnLst>
              </p:cTn>
              <p:nextCondLst>
                <p:cond evt="onClick" delay="0">
                  <p:tgtEl>
                    <p:spTgt spid="1087"/>
                  </p:tgtEl>
                </p:cond>
              </p:nextCondLst>
            </p:seq>
            <p:seq concurrent="1" nextAc="seek">
              <p:cTn id="1536" restart="whenNotActive" fill="hold" evtFilter="cancelBubble" nodeType="interactiveSeq">
                <p:stCondLst>
                  <p:cond evt="onClick" delay="0">
                    <p:tgtEl>
                      <p:spTgt spid="1090"/>
                    </p:tgtEl>
                  </p:cond>
                </p:stCondLst>
                <p:endSync evt="end" delay="0">
                  <p:rtn val="all"/>
                </p:endSync>
                <p:childTnLst>
                  <p:par>
                    <p:cTn id="1537" fill="hold">
                      <p:stCondLst>
                        <p:cond delay="0"/>
                      </p:stCondLst>
                      <p:childTnLst>
                        <p:par>
                          <p:cTn id="1538" fill="hold">
                            <p:stCondLst>
                              <p:cond delay="0"/>
                            </p:stCondLst>
                            <p:childTnLst>
                              <p:par>
                                <p:cTn id="1539" presetID="1" presetClass="exit" presetSubtype="0" fill="hold" grpId="1" nodeType="withEffect">
                                  <p:stCondLst>
                                    <p:cond delay="0"/>
                                  </p:stCondLst>
                                  <p:childTnLst>
                                    <p:set>
                                      <p:cBhvr>
                                        <p:cTn id="1540" dur="1" fill="hold">
                                          <p:stCondLst>
                                            <p:cond delay="0"/>
                                          </p:stCondLst>
                                        </p:cTn>
                                        <p:tgtEl>
                                          <p:spTgt spid="1090"/>
                                        </p:tgtEl>
                                        <p:attrNameLst>
                                          <p:attrName>style.visibility</p:attrName>
                                        </p:attrNameLst>
                                      </p:cBhvr>
                                      <p:to>
                                        <p:strVal val="hidden"/>
                                      </p:to>
                                    </p:set>
                                  </p:childTnLst>
                                </p:cTn>
                              </p:par>
                              <p:par>
                                <p:cTn id="1541" presetID="1" presetClass="exit" presetSubtype="0" fill="hold" grpId="1" nodeType="withEffect">
                                  <p:stCondLst>
                                    <p:cond delay="0"/>
                                  </p:stCondLst>
                                  <p:childTnLst>
                                    <p:set>
                                      <p:cBhvr>
                                        <p:cTn id="1542" dur="1" fill="hold">
                                          <p:stCondLst>
                                            <p:cond delay="0"/>
                                          </p:stCondLst>
                                        </p:cTn>
                                        <p:tgtEl>
                                          <p:spTgt spid="1089"/>
                                        </p:tgtEl>
                                        <p:attrNameLst>
                                          <p:attrName>style.visibility</p:attrName>
                                        </p:attrNameLst>
                                      </p:cBhvr>
                                      <p:to>
                                        <p:strVal val="hidden"/>
                                      </p:to>
                                    </p:set>
                                  </p:childTnLst>
                                </p:cTn>
                              </p:par>
                              <p:par>
                                <p:cTn id="1543" presetID="1" presetClass="entr" presetSubtype="0" fill="hold" grpId="0" nodeType="withEffect">
                                  <p:stCondLst>
                                    <p:cond delay="0"/>
                                  </p:stCondLst>
                                  <p:childTnLst>
                                    <p:set>
                                      <p:cBhvr>
                                        <p:cTn id="1544" dur="1" fill="hold">
                                          <p:stCondLst>
                                            <p:cond delay="0"/>
                                          </p:stCondLst>
                                        </p:cTn>
                                        <p:tgtEl>
                                          <p:spTgt spid="1088"/>
                                        </p:tgtEl>
                                        <p:attrNameLst>
                                          <p:attrName>style.visibility</p:attrName>
                                        </p:attrNameLst>
                                      </p:cBhvr>
                                      <p:to>
                                        <p:strVal val="visible"/>
                                      </p:to>
                                    </p:set>
                                  </p:childTnLst>
                                </p:cTn>
                              </p:par>
                              <p:par>
                                <p:cTn id="1545" presetID="1" presetClass="entr" presetSubtype="0" fill="hold" grpId="0" nodeType="withEffect">
                                  <p:stCondLst>
                                    <p:cond delay="0"/>
                                  </p:stCondLst>
                                  <p:childTnLst>
                                    <p:set>
                                      <p:cBhvr>
                                        <p:cTn id="1546" dur="1" fill="hold">
                                          <p:stCondLst>
                                            <p:cond delay="0"/>
                                          </p:stCondLst>
                                        </p:cTn>
                                        <p:tgtEl>
                                          <p:spTgt spid="1087"/>
                                        </p:tgtEl>
                                        <p:attrNameLst>
                                          <p:attrName>style.visibility</p:attrName>
                                        </p:attrNameLst>
                                      </p:cBhvr>
                                      <p:to>
                                        <p:strVal val="visible"/>
                                      </p:to>
                                    </p:set>
                                  </p:childTnLst>
                                </p:cTn>
                              </p:par>
                            </p:childTnLst>
                          </p:cTn>
                        </p:par>
                      </p:childTnLst>
                    </p:cTn>
                  </p:par>
                </p:childTnLst>
              </p:cTn>
              <p:nextCondLst>
                <p:cond evt="onClick" delay="0">
                  <p:tgtEl>
                    <p:spTgt spid="1090"/>
                  </p:tgtEl>
                </p:cond>
              </p:nextCondLst>
            </p:seq>
            <p:seq concurrent="1" nextAc="seek">
              <p:cTn id="1547" restart="whenNotActive" fill="hold" evtFilter="cancelBubble" nodeType="interactiveSeq">
                <p:stCondLst>
                  <p:cond evt="onClick" delay="0">
                    <p:tgtEl>
                      <p:spTgt spid="1089"/>
                    </p:tgtEl>
                  </p:cond>
                </p:stCondLst>
                <p:endSync evt="end" delay="0">
                  <p:rtn val="all"/>
                </p:endSync>
                <p:childTnLst>
                  <p:par>
                    <p:cTn id="1548" fill="hold">
                      <p:stCondLst>
                        <p:cond delay="0"/>
                      </p:stCondLst>
                      <p:childTnLst>
                        <p:par>
                          <p:cTn id="1549" fill="hold">
                            <p:stCondLst>
                              <p:cond delay="0"/>
                            </p:stCondLst>
                            <p:childTnLst>
                              <p:par>
                                <p:cTn id="1550" presetID="1" presetClass="exit" presetSubtype="0" fill="hold" grpId="2" nodeType="withEffect">
                                  <p:stCondLst>
                                    <p:cond delay="0"/>
                                  </p:stCondLst>
                                  <p:childTnLst>
                                    <p:set>
                                      <p:cBhvr>
                                        <p:cTn id="1551" dur="1" fill="hold">
                                          <p:stCondLst>
                                            <p:cond delay="0"/>
                                          </p:stCondLst>
                                        </p:cTn>
                                        <p:tgtEl>
                                          <p:spTgt spid="1089"/>
                                        </p:tgtEl>
                                        <p:attrNameLst>
                                          <p:attrName>style.visibility</p:attrName>
                                        </p:attrNameLst>
                                      </p:cBhvr>
                                      <p:to>
                                        <p:strVal val="hidden"/>
                                      </p:to>
                                    </p:set>
                                  </p:childTnLst>
                                </p:cTn>
                              </p:par>
                              <p:par>
                                <p:cTn id="1552" presetID="1" presetClass="exit" presetSubtype="0" fill="hold" grpId="2" nodeType="withEffect">
                                  <p:stCondLst>
                                    <p:cond delay="0"/>
                                  </p:stCondLst>
                                  <p:childTnLst>
                                    <p:set>
                                      <p:cBhvr>
                                        <p:cTn id="1553" dur="1" fill="hold">
                                          <p:stCondLst>
                                            <p:cond delay="0"/>
                                          </p:stCondLst>
                                        </p:cTn>
                                        <p:tgtEl>
                                          <p:spTgt spid="1090"/>
                                        </p:tgtEl>
                                        <p:attrNameLst>
                                          <p:attrName>style.visibility</p:attrName>
                                        </p:attrNameLst>
                                      </p:cBhvr>
                                      <p:to>
                                        <p:strVal val="hidden"/>
                                      </p:to>
                                    </p:set>
                                  </p:childTnLst>
                                </p:cTn>
                              </p:par>
                              <p:par>
                                <p:cTn id="1554" presetID="1" presetClass="entr" presetSubtype="0" fill="hold" grpId="3" nodeType="withEffect">
                                  <p:stCondLst>
                                    <p:cond delay="0"/>
                                  </p:stCondLst>
                                  <p:childTnLst>
                                    <p:set>
                                      <p:cBhvr>
                                        <p:cTn id="1555" dur="1" fill="hold">
                                          <p:stCondLst>
                                            <p:cond delay="0"/>
                                          </p:stCondLst>
                                        </p:cTn>
                                        <p:tgtEl>
                                          <p:spTgt spid="1092"/>
                                        </p:tgtEl>
                                        <p:attrNameLst>
                                          <p:attrName>style.visibility</p:attrName>
                                        </p:attrNameLst>
                                      </p:cBhvr>
                                      <p:to>
                                        <p:strVal val="visible"/>
                                      </p:to>
                                    </p:set>
                                  </p:childTnLst>
                                </p:cTn>
                              </p:par>
                              <p:par>
                                <p:cTn id="1556" presetID="1" presetClass="entr" presetSubtype="0" fill="hold" grpId="3" nodeType="withEffect">
                                  <p:stCondLst>
                                    <p:cond delay="0"/>
                                  </p:stCondLst>
                                  <p:childTnLst>
                                    <p:set>
                                      <p:cBhvr>
                                        <p:cTn id="1557" dur="1" fill="hold">
                                          <p:stCondLst>
                                            <p:cond delay="0"/>
                                          </p:stCondLst>
                                        </p:cTn>
                                        <p:tgtEl>
                                          <p:spTgt spid="1091"/>
                                        </p:tgtEl>
                                        <p:attrNameLst>
                                          <p:attrName>style.visibility</p:attrName>
                                        </p:attrNameLst>
                                      </p:cBhvr>
                                      <p:to>
                                        <p:strVal val="visible"/>
                                      </p:to>
                                    </p:set>
                                  </p:childTnLst>
                                </p:cTn>
                              </p:par>
                            </p:childTnLst>
                          </p:cTn>
                        </p:par>
                      </p:childTnLst>
                    </p:cTn>
                  </p:par>
                </p:childTnLst>
              </p:cTn>
              <p:nextCondLst>
                <p:cond evt="onClick" delay="0">
                  <p:tgtEl>
                    <p:spTgt spid="1089"/>
                  </p:tgtEl>
                </p:cond>
              </p:nextCondLst>
            </p:seq>
            <p:seq concurrent="1" nextAc="seek">
              <p:cTn id="1558" restart="whenNotActive" fill="hold" evtFilter="cancelBubble" nodeType="interactiveSeq">
                <p:stCondLst>
                  <p:cond evt="onClick" delay="0">
                    <p:tgtEl>
                      <p:spTgt spid="1092"/>
                    </p:tgtEl>
                  </p:cond>
                </p:stCondLst>
                <p:endSync evt="end" delay="0">
                  <p:rtn val="all"/>
                </p:endSync>
                <p:childTnLst>
                  <p:par>
                    <p:cTn id="1559" fill="hold">
                      <p:stCondLst>
                        <p:cond delay="0"/>
                      </p:stCondLst>
                      <p:childTnLst>
                        <p:par>
                          <p:cTn id="1560" fill="hold">
                            <p:stCondLst>
                              <p:cond delay="0"/>
                            </p:stCondLst>
                            <p:childTnLst>
                              <p:par>
                                <p:cTn id="1561" presetID="1" presetClass="exit" presetSubtype="0" fill="hold" grpId="1" nodeType="withEffect">
                                  <p:stCondLst>
                                    <p:cond delay="0"/>
                                  </p:stCondLst>
                                  <p:childTnLst>
                                    <p:set>
                                      <p:cBhvr>
                                        <p:cTn id="1562" dur="1" fill="hold">
                                          <p:stCondLst>
                                            <p:cond delay="0"/>
                                          </p:stCondLst>
                                        </p:cTn>
                                        <p:tgtEl>
                                          <p:spTgt spid="1092"/>
                                        </p:tgtEl>
                                        <p:attrNameLst>
                                          <p:attrName>style.visibility</p:attrName>
                                        </p:attrNameLst>
                                      </p:cBhvr>
                                      <p:to>
                                        <p:strVal val="hidden"/>
                                      </p:to>
                                    </p:set>
                                  </p:childTnLst>
                                </p:cTn>
                              </p:par>
                              <p:par>
                                <p:cTn id="1563" presetID="1" presetClass="exit" presetSubtype="0" fill="hold" grpId="1" nodeType="withEffect">
                                  <p:stCondLst>
                                    <p:cond delay="0"/>
                                  </p:stCondLst>
                                  <p:childTnLst>
                                    <p:set>
                                      <p:cBhvr>
                                        <p:cTn id="1564" dur="1" fill="hold">
                                          <p:stCondLst>
                                            <p:cond delay="0"/>
                                          </p:stCondLst>
                                        </p:cTn>
                                        <p:tgtEl>
                                          <p:spTgt spid="1091"/>
                                        </p:tgtEl>
                                        <p:attrNameLst>
                                          <p:attrName>style.visibility</p:attrName>
                                        </p:attrNameLst>
                                      </p:cBhvr>
                                      <p:to>
                                        <p:strVal val="hidden"/>
                                      </p:to>
                                    </p:set>
                                  </p:childTnLst>
                                </p:cTn>
                              </p:par>
                              <p:par>
                                <p:cTn id="1565" presetID="1" presetClass="entr" presetSubtype="0" fill="hold" grpId="3" nodeType="withEffect">
                                  <p:stCondLst>
                                    <p:cond delay="0"/>
                                  </p:stCondLst>
                                  <p:childTnLst>
                                    <p:set>
                                      <p:cBhvr>
                                        <p:cTn id="1566" dur="1" fill="hold">
                                          <p:stCondLst>
                                            <p:cond delay="0"/>
                                          </p:stCondLst>
                                        </p:cTn>
                                        <p:tgtEl>
                                          <p:spTgt spid="1090"/>
                                        </p:tgtEl>
                                        <p:attrNameLst>
                                          <p:attrName>style.visibility</p:attrName>
                                        </p:attrNameLst>
                                      </p:cBhvr>
                                      <p:to>
                                        <p:strVal val="visible"/>
                                      </p:to>
                                    </p:set>
                                  </p:childTnLst>
                                </p:cTn>
                              </p:par>
                              <p:par>
                                <p:cTn id="1567" presetID="1" presetClass="entr" presetSubtype="0" fill="hold" grpId="3" nodeType="withEffect">
                                  <p:stCondLst>
                                    <p:cond delay="0"/>
                                  </p:stCondLst>
                                  <p:childTnLst>
                                    <p:set>
                                      <p:cBhvr>
                                        <p:cTn id="1568" dur="1" fill="hold">
                                          <p:stCondLst>
                                            <p:cond delay="0"/>
                                          </p:stCondLst>
                                        </p:cTn>
                                        <p:tgtEl>
                                          <p:spTgt spid="1089"/>
                                        </p:tgtEl>
                                        <p:attrNameLst>
                                          <p:attrName>style.visibility</p:attrName>
                                        </p:attrNameLst>
                                      </p:cBhvr>
                                      <p:to>
                                        <p:strVal val="visible"/>
                                      </p:to>
                                    </p:set>
                                  </p:childTnLst>
                                </p:cTn>
                              </p:par>
                            </p:childTnLst>
                          </p:cTn>
                        </p:par>
                      </p:childTnLst>
                    </p:cTn>
                  </p:par>
                </p:childTnLst>
              </p:cTn>
              <p:nextCondLst>
                <p:cond evt="onClick" delay="0">
                  <p:tgtEl>
                    <p:spTgt spid="1092"/>
                  </p:tgtEl>
                </p:cond>
              </p:nextCondLst>
            </p:seq>
            <p:seq concurrent="1" nextAc="seek">
              <p:cTn id="1569" restart="whenNotActive" fill="hold" evtFilter="cancelBubble" nodeType="interactiveSeq">
                <p:stCondLst>
                  <p:cond evt="onClick" delay="0">
                    <p:tgtEl>
                      <p:spTgt spid="1091"/>
                    </p:tgtEl>
                  </p:cond>
                </p:stCondLst>
                <p:endSync evt="end" delay="0">
                  <p:rtn val="all"/>
                </p:endSync>
                <p:childTnLst>
                  <p:par>
                    <p:cTn id="1570" fill="hold">
                      <p:stCondLst>
                        <p:cond delay="0"/>
                      </p:stCondLst>
                      <p:childTnLst>
                        <p:par>
                          <p:cTn id="1571" fill="hold">
                            <p:stCondLst>
                              <p:cond delay="0"/>
                            </p:stCondLst>
                            <p:childTnLst>
                              <p:par>
                                <p:cTn id="1572" presetID="1" presetClass="exit" presetSubtype="0" fill="hold" grpId="2" nodeType="withEffect">
                                  <p:stCondLst>
                                    <p:cond delay="0"/>
                                  </p:stCondLst>
                                  <p:childTnLst>
                                    <p:set>
                                      <p:cBhvr>
                                        <p:cTn id="1573" dur="1" fill="hold">
                                          <p:stCondLst>
                                            <p:cond delay="0"/>
                                          </p:stCondLst>
                                        </p:cTn>
                                        <p:tgtEl>
                                          <p:spTgt spid="1091"/>
                                        </p:tgtEl>
                                        <p:attrNameLst>
                                          <p:attrName>style.visibility</p:attrName>
                                        </p:attrNameLst>
                                      </p:cBhvr>
                                      <p:to>
                                        <p:strVal val="hidden"/>
                                      </p:to>
                                    </p:set>
                                  </p:childTnLst>
                                </p:cTn>
                              </p:par>
                              <p:par>
                                <p:cTn id="1574" presetID="1" presetClass="exit" presetSubtype="0" fill="hold" grpId="2" nodeType="withEffect">
                                  <p:stCondLst>
                                    <p:cond delay="0"/>
                                  </p:stCondLst>
                                  <p:childTnLst>
                                    <p:set>
                                      <p:cBhvr>
                                        <p:cTn id="1575" dur="1" fill="hold">
                                          <p:stCondLst>
                                            <p:cond delay="0"/>
                                          </p:stCondLst>
                                        </p:cTn>
                                        <p:tgtEl>
                                          <p:spTgt spid="1092"/>
                                        </p:tgtEl>
                                        <p:attrNameLst>
                                          <p:attrName>style.visibility</p:attrName>
                                        </p:attrNameLst>
                                      </p:cBhvr>
                                      <p:to>
                                        <p:strVal val="hidden"/>
                                      </p:to>
                                    </p:set>
                                  </p:childTnLst>
                                </p:cTn>
                              </p:par>
                              <p:par>
                                <p:cTn id="1576" presetID="1" presetClass="entr" presetSubtype="0" fill="hold" grpId="0" nodeType="withEffect">
                                  <p:stCondLst>
                                    <p:cond delay="0"/>
                                  </p:stCondLst>
                                  <p:childTnLst>
                                    <p:set>
                                      <p:cBhvr>
                                        <p:cTn id="1577" dur="1" fill="hold">
                                          <p:stCondLst>
                                            <p:cond delay="0"/>
                                          </p:stCondLst>
                                        </p:cTn>
                                        <p:tgtEl>
                                          <p:spTgt spid="1093"/>
                                        </p:tgtEl>
                                        <p:attrNameLst>
                                          <p:attrName>style.visibility</p:attrName>
                                        </p:attrNameLst>
                                      </p:cBhvr>
                                      <p:to>
                                        <p:strVal val="visible"/>
                                      </p:to>
                                    </p:set>
                                  </p:childTnLst>
                                </p:cTn>
                              </p:par>
                              <p:par>
                                <p:cTn id="1578" presetID="1" presetClass="entr" presetSubtype="0" fill="hold" grpId="0" nodeType="withEffect">
                                  <p:stCondLst>
                                    <p:cond delay="0"/>
                                  </p:stCondLst>
                                  <p:childTnLst>
                                    <p:set>
                                      <p:cBhvr>
                                        <p:cTn id="1579" dur="1" fill="hold">
                                          <p:stCondLst>
                                            <p:cond delay="0"/>
                                          </p:stCondLst>
                                        </p:cTn>
                                        <p:tgtEl>
                                          <p:spTgt spid="1094"/>
                                        </p:tgtEl>
                                        <p:attrNameLst>
                                          <p:attrName>style.visibility</p:attrName>
                                        </p:attrNameLst>
                                      </p:cBhvr>
                                      <p:to>
                                        <p:strVal val="visible"/>
                                      </p:to>
                                    </p:set>
                                  </p:childTnLst>
                                </p:cTn>
                              </p:par>
                            </p:childTnLst>
                          </p:cTn>
                        </p:par>
                      </p:childTnLst>
                    </p:cTn>
                  </p:par>
                </p:childTnLst>
              </p:cTn>
              <p:nextCondLst>
                <p:cond evt="onClick" delay="0">
                  <p:tgtEl>
                    <p:spTgt spid="1091"/>
                  </p:tgtEl>
                </p:cond>
              </p:nextCondLst>
            </p:seq>
            <p:seq concurrent="1" nextAc="seek">
              <p:cTn id="1580" restart="whenNotActive" fill="hold" evtFilter="cancelBubble" nodeType="interactiveSeq">
                <p:stCondLst>
                  <p:cond evt="onClick" delay="0">
                    <p:tgtEl>
                      <p:spTgt spid="1094"/>
                    </p:tgtEl>
                  </p:cond>
                </p:stCondLst>
                <p:endSync evt="end" delay="0">
                  <p:rtn val="all"/>
                </p:endSync>
                <p:childTnLst>
                  <p:par>
                    <p:cTn id="1581" fill="hold">
                      <p:stCondLst>
                        <p:cond delay="0"/>
                      </p:stCondLst>
                      <p:childTnLst>
                        <p:par>
                          <p:cTn id="1582" fill="hold">
                            <p:stCondLst>
                              <p:cond delay="0"/>
                            </p:stCondLst>
                            <p:childTnLst>
                              <p:par>
                                <p:cTn id="1583" presetID="1" presetClass="exit" presetSubtype="0" fill="hold" grpId="1" nodeType="withEffect">
                                  <p:stCondLst>
                                    <p:cond delay="0"/>
                                  </p:stCondLst>
                                  <p:childTnLst>
                                    <p:set>
                                      <p:cBhvr>
                                        <p:cTn id="1584" dur="1" fill="hold">
                                          <p:stCondLst>
                                            <p:cond delay="0"/>
                                          </p:stCondLst>
                                        </p:cTn>
                                        <p:tgtEl>
                                          <p:spTgt spid="1093"/>
                                        </p:tgtEl>
                                        <p:attrNameLst>
                                          <p:attrName>style.visibility</p:attrName>
                                        </p:attrNameLst>
                                      </p:cBhvr>
                                      <p:to>
                                        <p:strVal val="hidden"/>
                                      </p:to>
                                    </p:set>
                                  </p:childTnLst>
                                </p:cTn>
                              </p:par>
                              <p:par>
                                <p:cTn id="1585" presetID="1" presetClass="exit" presetSubtype="0" fill="hold" grpId="1" nodeType="withEffect">
                                  <p:stCondLst>
                                    <p:cond delay="0"/>
                                  </p:stCondLst>
                                  <p:childTnLst>
                                    <p:set>
                                      <p:cBhvr>
                                        <p:cTn id="1586" dur="1" fill="hold">
                                          <p:stCondLst>
                                            <p:cond delay="0"/>
                                          </p:stCondLst>
                                        </p:cTn>
                                        <p:tgtEl>
                                          <p:spTgt spid="1094"/>
                                        </p:tgtEl>
                                        <p:attrNameLst>
                                          <p:attrName>style.visibility</p:attrName>
                                        </p:attrNameLst>
                                      </p:cBhvr>
                                      <p:to>
                                        <p:strVal val="hidden"/>
                                      </p:to>
                                    </p:set>
                                  </p:childTnLst>
                                </p:cTn>
                              </p:par>
                              <p:par>
                                <p:cTn id="1587" presetID="1" presetClass="entr" presetSubtype="0" fill="hold" grpId="0" nodeType="withEffect">
                                  <p:stCondLst>
                                    <p:cond delay="0"/>
                                  </p:stCondLst>
                                  <p:childTnLst>
                                    <p:set>
                                      <p:cBhvr>
                                        <p:cTn id="1588" dur="1" fill="hold">
                                          <p:stCondLst>
                                            <p:cond delay="0"/>
                                          </p:stCondLst>
                                        </p:cTn>
                                        <p:tgtEl>
                                          <p:spTgt spid="1092"/>
                                        </p:tgtEl>
                                        <p:attrNameLst>
                                          <p:attrName>style.visibility</p:attrName>
                                        </p:attrNameLst>
                                      </p:cBhvr>
                                      <p:to>
                                        <p:strVal val="visible"/>
                                      </p:to>
                                    </p:set>
                                  </p:childTnLst>
                                </p:cTn>
                              </p:par>
                              <p:par>
                                <p:cTn id="1589" presetID="1" presetClass="entr" presetSubtype="0" fill="hold" grpId="0" nodeType="withEffect">
                                  <p:stCondLst>
                                    <p:cond delay="0"/>
                                  </p:stCondLst>
                                  <p:childTnLst>
                                    <p:set>
                                      <p:cBhvr>
                                        <p:cTn id="1590" dur="1" fill="hold">
                                          <p:stCondLst>
                                            <p:cond delay="0"/>
                                          </p:stCondLst>
                                        </p:cTn>
                                        <p:tgtEl>
                                          <p:spTgt spid="1091"/>
                                        </p:tgtEl>
                                        <p:attrNameLst>
                                          <p:attrName>style.visibility</p:attrName>
                                        </p:attrNameLst>
                                      </p:cBhvr>
                                      <p:to>
                                        <p:strVal val="visible"/>
                                      </p:to>
                                    </p:set>
                                  </p:childTnLst>
                                </p:cTn>
                              </p:par>
                            </p:childTnLst>
                          </p:cTn>
                        </p:par>
                      </p:childTnLst>
                    </p:cTn>
                  </p:par>
                </p:childTnLst>
              </p:cTn>
              <p:nextCondLst>
                <p:cond evt="onClick" delay="0">
                  <p:tgtEl>
                    <p:spTgt spid="1094"/>
                  </p:tgtEl>
                </p:cond>
              </p:nextCondLst>
            </p:seq>
            <p:seq concurrent="1" nextAc="seek">
              <p:cTn id="1591" restart="whenNotActive" fill="hold" evtFilter="cancelBubble" nodeType="interactiveSeq">
                <p:stCondLst>
                  <p:cond evt="onClick" delay="0">
                    <p:tgtEl>
                      <p:spTgt spid="1093"/>
                    </p:tgtEl>
                  </p:cond>
                </p:stCondLst>
                <p:endSync evt="end" delay="0">
                  <p:rtn val="all"/>
                </p:endSync>
                <p:childTnLst>
                  <p:par>
                    <p:cTn id="1592" fill="hold">
                      <p:stCondLst>
                        <p:cond delay="0"/>
                      </p:stCondLst>
                      <p:childTnLst>
                        <p:par>
                          <p:cTn id="1593" fill="hold">
                            <p:stCondLst>
                              <p:cond delay="0"/>
                            </p:stCondLst>
                            <p:childTnLst>
                              <p:par>
                                <p:cTn id="1594" presetID="1" presetClass="exit" presetSubtype="0" fill="hold" grpId="2" nodeType="withEffect">
                                  <p:stCondLst>
                                    <p:cond delay="0"/>
                                  </p:stCondLst>
                                  <p:childTnLst>
                                    <p:set>
                                      <p:cBhvr>
                                        <p:cTn id="1595" dur="1" fill="hold">
                                          <p:stCondLst>
                                            <p:cond delay="0"/>
                                          </p:stCondLst>
                                        </p:cTn>
                                        <p:tgtEl>
                                          <p:spTgt spid="1093"/>
                                        </p:tgtEl>
                                        <p:attrNameLst>
                                          <p:attrName>style.visibility</p:attrName>
                                        </p:attrNameLst>
                                      </p:cBhvr>
                                      <p:to>
                                        <p:strVal val="hidden"/>
                                      </p:to>
                                    </p:set>
                                  </p:childTnLst>
                                </p:cTn>
                              </p:par>
                              <p:par>
                                <p:cTn id="1596" presetID="1" presetClass="exit" presetSubtype="0" fill="hold" grpId="3" nodeType="withEffect">
                                  <p:stCondLst>
                                    <p:cond delay="0"/>
                                  </p:stCondLst>
                                  <p:childTnLst>
                                    <p:set>
                                      <p:cBhvr>
                                        <p:cTn id="1597" dur="1" fill="hold">
                                          <p:stCondLst>
                                            <p:cond delay="0"/>
                                          </p:stCondLst>
                                        </p:cTn>
                                        <p:tgtEl>
                                          <p:spTgt spid="1094"/>
                                        </p:tgtEl>
                                        <p:attrNameLst>
                                          <p:attrName>style.visibility</p:attrName>
                                        </p:attrNameLst>
                                      </p:cBhvr>
                                      <p:to>
                                        <p:strVal val="hidden"/>
                                      </p:to>
                                    </p:set>
                                  </p:childTnLst>
                                </p:cTn>
                              </p:par>
                              <p:par>
                                <p:cTn id="1598" presetID="1" presetClass="entr" presetSubtype="0" fill="hold" grpId="0" nodeType="withEffect">
                                  <p:stCondLst>
                                    <p:cond delay="0"/>
                                  </p:stCondLst>
                                  <p:childTnLst>
                                    <p:set>
                                      <p:cBhvr>
                                        <p:cTn id="1599" dur="1" fill="hold">
                                          <p:stCondLst>
                                            <p:cond delay="0"/>
                                          </p:stCondLst>
                                        </p:cTn>
                                        <p:tgtEl>
                                          <p:spTgt spid="1096"/>
                                        </p:tgtEl>
                                        <p:attrNameLst>
                                          <p:attrName>style.visibility</p:attrName>
                                        </p:attrNameLst>
                                      </p:cBhvr>
                                      <p:to>
                                        <p:strVal val="visible"/>
                                      </p:to>
                                    </p:set>
                                  </p:childTnLst>
                                </p:cTn>
                              </p:par>
                              <p:par>
                                <p:cTn id="1600" presetID="1" presetClass="entr" presetSubtype="0" fill="hold" grpId="0" nodeType="withEffect">
                                  <p:stCondLst>
                                    <p:cond delay="0"/>
                                  </p:stCondLst>
                                  <p:childTnLst>
                                    <p:set>
                                      <p:cBhvr>
                                        <p:cTn id="1601" dur="1" fill="hold">
                                          <p:stCondLst>
                                            <p:cond delay="0"/>
                                          </p:stCondLst>
                                        </p:cTn>
                                        <p:tgtEl>
                                          <p:spTgt spid="1095"/>
                                        </p:tgtEl>
                                        <p:attrNameLst>
                                          <p:attrName>style.visibility</p:attrName>
                                        </p:attrNameLst>
                                      </p:cBhvr>
                                      <p:to>
                                        <p:strVal val="visible"/>
                                      </p:to>
                                    </p:set>
                                  </p:childTnLst>
                                </p:cTn>
                              </p:par>
                            </p:childTnLst>
                          </p:cTn>
                        </p:par>
                      </p:childTnLst>
                    </p:cTn>
                  </p:par>
                </p:childTnLst>
              </p:cTn>
              <p:nextCondLst>
                <p:cond evt="onClick" delay="0">
                  <p:tgtEl>
                    <p:spTgt spid="1093"/>
                  </p:tgtEl>
                </p:cond>
              </p:nextCondLst>
            </p:seq>
            <p:seq concurrent="1" nextAc="seek">
              <p:cTn id="1602" restart="whenNotActive" fill="hold" evtFilter="cancelBubble" nodeType="interactiveSeq">
                <p:stCondLst>
                  <p:cond evt="onClick" delay="0">
                    <p:tgtEl>
                      <p:spTgt spid="1096"/>
                    </p:tgtEl>
                  </p:cond>
                </p:stCondLst>
                <p:endSync evt="end" delay="0">
                  <p:rtn val="all"/>
                </p:endSync>
                <p:childTnLst>
                  <p:par>
                    <p:cTn id="1603" fill="hold">
                      <p:stCondLst>
                        <p:cond delay="0"/>
                      </p:stCondLst>
                      <p:childTnLst>
                        <p:par>
                          <p:cTn id="1604" fill="hold">
                            <p:stCondLst>
                              <p:cond delay="0"/>
                            </p:stCondLst>
                            <p:childTnLst>
                              <p:par>
                                <p:cTn id="1605" presetID="1" presetClass="exit" presetSubtype="0" fill="hold" grpId="1" nodeType="withEffect">
                                  <p:stCondLst>
                                    <p:cond delay="0"/>
                                  </p:stCondLst>
                                  <p:childTnLst>
                                    <p:set>
                                      <p:cBhvr>
                                        <p:cTn id="1606" dur="1" fill="hold">
                                          <p:stCondLst>
                                            <p:cond delay="0"/>
                                          </p:stCondLst>
                                        </p:cTn>
                                        <p:tgtEl>
                                          <p:spTgt spid="1096"/>
                                        </p:tgtEl>
                                        <p:attrNameLst>
                                          <p:attrName>style.visibility</p:attrName>
                                        </p:attrNameLst>
                                      </p:cBhvr>
                                      <p:to>
                                        <p:strVal val="hidden"/>
                                      </p:to>
                                    </p:set>
                                  </p:childTnLst>
                                </p:cTn>
                              </p:par>
                              <p:par>
                                <p:cTn id="1607" presetID="1" presetClass="exit" presetSubtype="0" fill="hold" grpId="1" nodeType="withEffect">
                                  <p:stCondLst>
                                    <p:cond delay="0"/>
                                  </p:stCondLst>
                                  <p:childTnLst>
                                    <p:set>
                                      <p:cBhvr>
                                        <p:cTn id="1608" dur="1" fill="hold">
                                          <p:stCondLst>
                                            <p:cond delay="0"/>
                                          </p:stCondLst>
                                        </p:cTn>
                                        <p:tgtEl>
                                          <p:spTgt spid="1095"/>
                                        </p:tgtEl>
                                        <p:attrNameLst>
                                          <p:attrName>style.visibility</p:attrName>
                                        </p:attrNameLst>
                                      </p:cBhvr>
                                      <p:to>
                                        <p:strVal val="hidden"/>
                                      </p:to>
                                    </p:set>
                                  </p:childTnLst>
                                </p:cTn>
                              </p:par>
                              <p:par>
                                <p:cTn id="1609" presetID="1" presetClass="entr" presetSubtype="0" fill="hold" grpId="3" nodeType="withEffect">
                                  <p:stCondLst>
                                    <p:cond delay="0"/>
                                  </p:stCondLst>
                                  <p:childTnLst>
                                    <p:set>
                                      <p:cBhvr>
                                        <p:cTn id="1610" dur="1" fill="hold">
                                          <p:stCondLst>
                                            <p:cond delay="0"/>
                                          </p:stCondLst>
                                        </p:cTn>
                                        <p:tgtEl>
                                          <p:spTgt spid="1093"/>
                                        </p:tgtEl>
                                        <p:attrNameLst>
                                          <p:attrName>style.visibility</p:attrName>
                                        </p:attrNameLst>
                                      </p:cBhvr>
                                      <p:to>
                                        <p:strVal val="visible"/>
                                      </p:to>
                                    </p:set>
                                  </p:childTnLst>
                                </p:cTn>
                              </p:par>
                              <p:par>
                                <p:cTn id="1611" presetID="1" presetClass="entr" presetSubtype="0" fill="hold" grpId="2" nodeType="withEffect">
                                  <p:stCondLst>
                                    <p:cond delay="0"/>
                                  </p:stCondLst>
                                  <p:childTnLst>
                                    <p:set>
                                      <p:cBhvr>
                                        <p:cTn id="1612" dur="1" fill="hold">
                                          <p:stCondLst>
                                            <p:cond delay="0"/>
                                          </p:stCondLst>
                                        </p:cTn>
                                        <p:tgtEl>
                                          <p:spTgt spid="1094"/>
                                        </p:tgtEl>
                                        <p:attrNameLst>
                                          <p:attrName>style.visibility</p:attrName>
                                        </p:attrNameLst>
                                      </p:cBhvr>
                                      <p:to>
                                        <p:strVal val="visible"/>
                                      </p:to>
                                    </p:set>
                                  </p:childTnLst>
                                </p:cTn>
                              </p:par>
                            </p:childTnLst>
                          </p:cTn>
                        </p:par>
                      </p:childTnLst>
                    </p:cTn>
                  </p:par>
                </p:childTnLst>
              </p:cTn>
              <p:nextCondLst>
                <p:cond evt="onClick" delay="0">
                  <p:tgtEl>
                    <p:spTgt spid="1096"/>
                  </p:tgtEl>
                </p:cond>
              </p:nextCondLst>
            </p:seq>
            <p:seq concurrent="1" nextAc="seek">
              <p:cTn id="1613" restart="whenNotActive" fill="hold" evtFilter="cancelBubble" nodeType="interactiveSeq">
                <p:stCondLst>
                  <p:cond evt="onClick" delay="0">
                    <p:tgtEl>
                      <p:spTgt spid="1095"/>
                    </p:tgtEl>
                  </p:cond>
                </p:stCondLst>
                <p:endSync evt="end" delay="0">
                  <p:rtn val="all"/>
                </p:endSync>
                <p:childTnLst>
                  <p:par>
                    <p:cTn id="1614" fill="hold">
                      <p:stCondLst>
                        <p:cond delay="0"/>
                      </p:stCondLst>
                      <p:childTnLst>
                        <p:par>
                          <p:cTn id="1615" fill="hold">
                            <p:stCondLst>
                              <p:cond delay="0"/>
                            </p:stCondLst>
                            <p:childTnLst>
                              <p:par>
                                <p:cTn id="1616" presetID="1" presetClass="exit" presetSubtype="0" fill="hold" grpId="2" nodeType="withEffect">
                                  <p:stCondLst>
                                    <p:cond delay="0"/>
                                  </p:stCondLst>
                                  <p:childTnLst>
                                    <p:set>
                                      <p:cBhvr>
                                        <p:cTn id="1617" dur="1" fill="hold">
                                          <p:stCondLst>
                                            <p:cond delay="0"/>
                                          </p:stCondLst>
                                        </p:cTn>
                                        <p:tgtEl>
                                          <p:spTgt spid="1095"/>
                                        </p:tgtEl>
                                        <p:attrNameLst>
                                          <p:attrName>style.visibility</p:attrName>
                                        </p:attrNameLst>
                                      </p:cBhvr>
                                      <p:to>
                                        <p:strVal val="hidden"/>
                                      </p:to>
                                    </p:set>
                                  </p:childTnLst>
                                </p:cTn>
                              </p:par>
                              <p:par>
                                <p:cTn id="1618" presetID="1" presetClass="exit" presetSubtype="0" fill="hold" grpId="2" nodeType="withEffect">
                                  <p:stCondLst>
                                    <p:cond delay="0"/>
                                  </p:stCondLst>
                                  <p:childTnLst>
                                    <p:set>
                                      <p:cBhvr>
                                        <p:cTn id="1619" dur="1" fill="hold">
                                          <p:stCondLst>
                                            <p:cond delay="0"/>
                                          </p:stCondLst>
                                        </p:cTn>
                                        <p:tgtEl>
                                          <p:spTgt spid="1096"/>
                                        </p:tgtEl>
                                        <p:attrNameLst>
                                          <p:attrName>style.visibility</p:attrName>
                                        </p:attrNameLst>
                                      </p:cBhvr>
                                      <p:to>
                                        <p:strVal val="hidden"/>
                                      </p:to>
                                    </p:set>
                                  </p:childTnLst>
                                </p:cTn>
                              </p:par>
                              <p:par>
                                <p:cTn id="1620" presetID="1" presetClass="entr" presetSubtype="0" fill="hold" grpId="3" nodeType="withEffect">
                                  <p:stCondLst>
                                    <p:cond delay="0"/>
                                  </p:stCondLst>
                                  <p:childTnLst>
                                    <p:set>
                                      <p:cBhvr>
                                        <p:cTn id="1621" dur="1" fill="hold">
                                          <p:stCondLst>
                                            <p:cond delay="0"/>
                                          </p:stCondLst>
                                        </p:cTn>
                                        <p:tgtEl>
                                          <p:spTgt spid="1098"/>
                                        </p:tgtEl>
                                        <p:attrNameLst>
                                          <p:attrName>style.visibility</p:attrName>
                                        </p:attrNameLst>
                                      </p:cBhvr>
                                      <p:to>
                                        <p:strVal val="visible"/>
                                      </p:to>
                                    </p:set>
                                  </p:childTnLst>
                                </p:cTn>
                              </p:par>
                              <p:par>
                                <p:cTn id="1622" presetID="1" presetClass="entr" presetSubtype="0" fill="hold" grpId="3" nodeType="withEffect">
                                  <p:stCondLst>
                                    <p:cond delay="0"/>
                                  </p:stCondLst>
                                  <p:childTnLst>
                                    <p:set>
                                      <p:cBhvr>
                                        <p:cTn id="1623" dur="1" fill="hold">
                                          <p:stCondLst>
                                            <p:cond delay="0"/>
                                          </p:stCondLst>
                                        </p:cTn>
                                        <p:tgtEl>
                                          <p:spTgt spid="1097"/>
                                        </p:tgtEl>
                                        <p:attrNameLst>
                                          <p:attrName>style.visibility</p:attrName>
                                        </p:attrNameLst>
                                      </p:cBhvr>
                                      <p:to>
                                        <p:strVal val="visible"/>
                                      </p:to>
                                    </p:set>
                                  </p:childTnLst>
                                </p:cTn>
                              </p:par>
                            </p:childTnLst>
                          </p:cTn>
                        </p:par>
                      </p:childTnLst>
                    </p:cTn>
                  </p:par>
                </p:childTnLst>
              </p:cTn>
              <p:nextCondLst>
                <p:cond evt="onClick" delay="0">
                  <p:tgtEl>
                    <p:spTgt spid="1095"/>
                  </p:tgtEl>
                </p:cond>
              </p:nextCondLst>
            </p:seq>
            <p:seq concurrent="1" nextAc="seek">
              <p:cTn id="1624" restart="whenNotActive" fill="hold" evtFilter="cancelBubble" nodeType="interactiveSeq">
                <p:stCondLst>
                  <p:cond evt="onClick" delay="0">
                    <p:tgtEl>
                      <p:spTgt spid="1098"/>
                    </p:tgtEl>
                  </p:cond>
                </p:stCondLst>
                <p:endSync evt="end" delay="0">
                  <p:rtn val="all"/>
                </p:endSync>
                <p:childTnLst>
                  <p:par>
                    <p:cTn id="1625" fill="hold">
                      <p:stCondLst>
                        <p:cond delay="0"/>
                      </p:stCondLst>
                      <p:childTnLst>
                        <p:par>
                          <p:cTn id="1626" fill="hold">
                            <p:stCondLst>
                              <p:cond delay="0"/>
                            </p:stCondLst>
                            <p:childTnLst>
                              <p:par>
                                <p:cTn id="1627" presetID="1" presetClass="exit" presetSubtype="0" fill="hold" grpId="1" nodeType="withEffect">
                                  <p:stCondLst>
                                    <p:cond delay="0"/>
                                  </p:stCondLst>
                                  <p:childTnLst>
                                    <p:set>
                                      <p:cBhvr>
                                        <p:cTn id="1628" dur="1" fill="hold">
                                          <p:stCondLst>
                                            <p:cond delay="0"/>
                                          </p:stCondLst>
                                        </p:cTn>
                                        <p:tgtEl>
                                          <p:spTgt spid="1098"/>
                                        </p:tgtEl>
                                        <p:attrNameLst>
                                          <p:attrName>style.visibility</p:attrName>
                                        </p:attrNameLst>
                                      </p:cBhvr>
                                      <p:to>
                                        <p:strVal val="hidden"/>
                                      </p:to>
                                    </p:set>
                                  </p:childTnLst>
                                </p:cTn>
                              </p:par>
                              <p:par>
                                <p:cTn id="1629" presetID="1" presetClass="exit" presetSubtype="0" fill="hold" grpId="1" nodeType="withEffect">
                                  <p:stCondLst>
                                    <p:cond delay="0"/>
                                  </p:stCondLst>
                                  <p:childTnLst>
                                    <p:set>
                                      <p:cBhvr>
                                        <p:cTn id="1630" dur="1" fill="hold">
                                          <p:stCondLst>
                                            <p:cond delay="0"/>
                                          </p:stCondLst>
                                        </p:cTn>
                                        <p:tgtEl>
                                          <p:spTgt spid="1097"/>
                                        </p:tgtEl>
                                        <p:attrNameLst>
                                          <p:attrName>style.visibility</p:attrName>
                                        </p:attrNameLst>
                                      </p:cBhvr>
                                      <p:to>
                                        <p:strVal val="hidden"/>
                                      </p:to>
                                    </p:set>
                                  </p:childTnLst>
                                </p:cTn>
                              </p:par>
                              <p:par>
                                <p:cTn id="1631" presetID="1" presetClass="entr" presetSubtype="0" fill="hold" grpId="3" nodeType="withEffect">
                                  <p:stCondLst>
                                    <p:cond delay="0"/>
                                  </p:stCondLst>
                                  <p:childTnLst>
                                    <p:set>
                                      <p:cBhvr>
                                        <p:cTn id="1632" dur="1" fill="hold">
                                          <p:stCondLst>
                                            <p:cond delay="0"/>
                                          </p:stCondLst>
                                        </p:cTn>
                                        <p:tgtEl>
                                          <p:spTgt spid="1096"/>
                                        </p:tgtEl>
                                        <p:attrNameLst>
                                          <p:attrName>style.visibility</p:attrName>
                                        </p:attrNameLst>
                                      </p:cBhvr>
                                      <p:to>
                                        <p:strVal val="visible"/>
                                      </p:to>
                                    </p:set>
                                  </p:childTnLst>
                                </p:cTn>
                              </p:par>
                              <p:par>
                                <p:cTn id="1633" presetID="1" presetClass="entr" presetSubtype="0" fill="hold" grpId="3" nodeType="withEffect">
                                  <p:stCondLst>
                                    <p:cond delay="0"/>
                                  </p:stCondLst>
                                  <p:childTnLst>
                                    <p:set>
                                      <p:cBhvr>
                                        <p:cTn id="1634" dur="1" fill="hold">
                                          <p:stCondLst>
                                            <p:cond delay="0"/>
                                          </p:stCondLst>
                                        </p:cTn>
                                        <p:tgtEl>
                                          <p:spTgt spid="1095"/>
                                        </p:tgtEl>
                                        <p:attrNameLst>
                                          <p:attrName>style.visibility</p:attrName>
                                        </p:attrNameLst>
                                      </p:cBhvr>
                                      <p:to>
                                        <p:strVal val="visible"/>
                                      </p:to>
                                    </p:set>
                                  </p:childTnLst>
                                </p:cTn>
                              </p:par>
                            </p:childTnLst>
                          </p:cTn>
                        </p:par>
                      </p:childTnLst>
                    </p:cTn>
                  </p:par>
                </p:childTnLst>
              </p:cTn>
              <p:nextCondLst>
                <p:cond evt="onClick" delay="0">
                  <p:tgtEl>
                    <p:spTgt spid="1098"/>
                  </p:tgtEl>
                </p:cond>
              </p:nextCondLst>
            </p:seq>
            <p:seq concurrent="1" nextAc="seek">
              <p:cTn id="1635" restart="whenNotActive" fill="hold" evtFilter="cancelBubble" nodeType="interactiveSeq">
                <p:stCondLst>
                  <p:cond evt="onClick" delay="0">
                    <p:tgtEl>
                      <p:spTgt spid="1097"/>
                    </p:tgtEl>
                  </p:cond>
                </p:stCondLst>
                <p:endSync evt="end" delay="0">
                  <p:rtn val="all"/>
                </p:endSync>
                <p:childTnLst>
                  <p:par>
                    <p:cTn id="1636" fill="hold">
                      <p:stCondLst>
                        <p:cond delay="0"/>
                      </p:stCondLst>
                      <p:childTnLst>
                        <p:par>
                          <p:cTn id="1637" fill="hold">
                            <p:stCondLst>
                              <p:cond delay="0"/>
                            </p:stCondLst>
                            <p:childTnLst>
                              <p:par>
                                <p:cTn id="1638" presetID="1" presetClass="exit" presetSubtype="0" fill="hold" grpId="2" nodeType="withEffect">
                                  <p:stCondLst>
                                    <p:cond delay="0"/>
                                  </p:stCondLst>
                                  <p:childTnLst>
                                    <p:set>
                                      <p:cBhvr>
                                        <p:cTn id="1639" dur="1" fill="hold">
                                          <p:stCondLst>
                                            <p:cond delay="0"/>
                                          </p:stCondLst>
                                        </p:cTn>
                                        <p:tgtEl>
                                          <p:spTgt spid="1097"/>
                                        </p:tgtEl>
                                        <p:attrNameLst>
                                          <p:attrName>style.visibility</p:attrName>
                                        </p:attrNameLst>
                                      </p:cBhvr>
                                      <p:to>
                                        <p:strVal val="hidden"/>
                                      </p:to>
                                    </p:set>
                                  </p:childTnLst>
                                </p:cTn>
                              </p:par>
                              <p:par>
                                <p:cTn id="1640" presetID="1" presetClass="exit" presetSubtype="0" fill="hold" grpId="2" nodeType="withEffect">
                                  <p:stCondLst>
                                    <p:cond delay="0"/>
                                  </p:stCondLst>
                                  <p:childTnLst>
                                    <p:set>
                                      <p:cBhvr>
                                        <p:cTn id="1641" dur="1" fill="hold">
                                          <p:stCondLst>
                                            <p:cond delay="0"/>
                                          </p:stCondLst>
                                        </p:cTn>
                                        <p:tgtEl>
                                          <p:spTgt spid="1098"/>
                                        </p:tgtEl>
                                        <p:attrNameLst>
                                          <p:attrName>style.visibility</p:attrName>
                                        </p:attrNameLst>
                                      </p:cBhvr>
                                      <p:to>
                                        <p:strVal val="hidden"/>
                                      </p:to>
                                    </p:set>
                                  </p:childTnLst>
                                </p:cTn>
                              </p:par>
                              <p:par>
                                <p:cTn id="1642" presetID="1" presetClass="entr" presetSubtype="0" fill="hold" grpId="3" nodeType="withEffect">
                                  <p:stCondLst>
                                    <p:cond delay="0"/>
                                  </p:stCondLst>
                                  <p:childTnLst>
                                    <p:set>
                                      <p:cBhvr>
                                        <p:cTn id="1643" dur="1" fill="hold">
                                          <p:stCondLst>
                                            <p:cond delay="0"/>
                                          </p:stCondLst>
                                        </p:cTn>
                                        <p:tgtEl>
                                          <p:spTgt spid="1100"/>
                                        </p:tgtEl>
                                        <p:attrNameLst>
                                          <p:attrName>style.visibility</p:attrName>
                                        </p:attrNameLst>
                                      </p:cBhvr>
                                      <p:to>
                                        <p:strVal val="visible"/>
                                      </p:to>
                                    </p:set>
                                  </p:childTnLst>
                                </p:cTn>
                              </p:par>
                              <p:par>
                                <p:cTn id="1644" presetID="1" presetClass="entr" presetSubtype="0" fill="hold" grpId="3" nodeType="withEffect">
                                  <p:stCondLst>
                                    <p:cond delay="0"/>
                                  </p:stCondLst>
                                  <p:childTnLst>
                                    <p:set>
                                      <p:cBhvr>
                                        <p:cTn id="1645" dur="1" fill="hold">
                                          <p:stCondLst>
                                            <p:cond delay="0"/>
                                          </p:stCondLst>
                                        </p:cTn>
                                        <p:tgtEl>
                                          <p:spTgt spid="1099"/>
                                        </p:tgtEl>
                                        <p:attrNameLst>
                                          <p:attrName>style.visibility</p:attrName>
                                        </p:attrNameLst>
                                      </p:cBhvr>
                                      <p:to>
                                        <p:strVal val="visible"/>
                                      </p:to>
                                    </p:set>
                                  </p:childTnLst>
                                </p:cTn>
                              </p:par>
                            </p:childTnLst>
                          </p:cTn>
                        </p:par>
                      </p:childTnLst>
                    </p:cTn>
                  </p:par>
                </p:childTnLst>
              </p:cTn>
              <p:nextCondLst>
                <p:cond evt="onClick" delay="0">
                  <p:tgtEl>
                    <p:spTgt spid="1097"/>
                  </p:tgtEl>
                </p:cond>
              </p:nextCondLst>
            </p:seq>
            <p:seq concurrent="1" nextAc="seek">
              <p:cTn id="1646" restart="whenNotActive" fill="hold" evtFilter="cancelBubble" nodeType="interactiveSeq">
                <p:stCondLst>
                  <p:cond evt="onClick" delay="0">
                    <p:tgtEl>
                      <p:spTgt spid="1100"/>
                    </p:tgtEl>
                  </p:cond>
                </p:stCondLst>
                <p:endSync evt="end" delay="0">
                  <p:rtn val="all"/>
                </p:endSync>
                <p:childTnLst>
                  <p:par>
                    <p:cTn id="1647" fill="hold">
                      <p:stCondLst>
                        <p:cond delay="0"/>
                      </p:stCondLst>
                      <p:childTnLst>
                        <p:par>
                          <p:cTn id="1648" fill="hold">
                            <p:stCondLst>
                              <p:cond delay="0"/>
                            </p:stCondLst>
                            <p:childTnLst>
                              <p:par>
                                <p:cTn id="1649" presetID="1" presetClass="exit" presetSubtype="0" fill="hold" grpId="1" nodeType="withEffect">
                                  <p:stCondLst>
                                    <p:cond delay="0"/>
                                  </p:stCondLst>
                                  <p:childTnLst>
                                    <p:set>
                                      <p:cBhvr>
                                        <p:cTn id="1650" dur="1" fill="hold">
                                          <p:stCondLst>
                                            <p:cond delay="0"/>
                                          </p:stCondLst>
                                        </p:cTn>
                                        <p:tgtEl>
                                          <p:spTgt spid="1100"/>
                                        </p:tgtEl>
                                        <p:attrNameLst>
                                          <p:attrName>style.visibility</p:attrName>
                                        </p:attrNameLst>
                                      </p:cBhvr>
                                      <p:to>
                                        <p:strVal val="hidden"/>
                                      </p:to>
                                    </p:set>
                                  </p:childTnLst>
                                </p:cTn>
                              </p:par>
                              <p:par>
                                <p:cTn id="1651" presetID="1" presetClass="exit" presetSubtype="0" fill="hold" grpId="1" nodeType="withEffect">
                                  <p:stCondLst>
                                    <p:cond delay="0"/>
                                  </p:stCondLst>
                                  <p:childTnLst>
                                    <p:set>
                                      <p:cBhvr>
                                        <p:cTn id="1652" dur="1" fill="hold">
                                          <p:stCondLst>
                                            <p:cond delay="0"/>
                                          </p:stCondLst>
                                        </p:cTn>
                                        <p:tgtEl>
                                          <p:spTgt spid="1099"/>
                                        </p:tgtEl>
                                        <p:attrNameLst>
                                          <p:attrName>style.visibility</p:attrName>
                                        </p:attrNameLst>
                                      </p:cBhvr>
                                      <p:to>
                                        <p:strVal val="hidden"/>
                                      </p:to>
                                    </p:set>
                                  </p:childTnLst>
                                </p:cTn>
                              </p:par>
                              <p:par>
                                <p:cTn id="1653" presetID="1" presetClass="entr" presetSubtype="0" fill="hold" grpId="0" nodeType="withEffect">
                                  <p:stCondLst>
                                    <p:cond delay="0"/>
                                  </p:stCondLst>
                                  <p:childTnLst>
                                    <p:set>
                                      <p:cBhvr>
                                        <p:cTn id="1654" dur="1" fill="hold">
                                          <p:stCondLst>
                                            <p:cond delay="0"/>
                                          </p:stCondLst>
                                        </p:cTn>
                                        <p:tgtEl>
                                          <p:spTgt spid="1098"/>
                                        </p:tgtEl>
                                        <p:attrNameLst>
                                          <p:attrName>style.visibility</p:attrName>
                                        </p:attrNameLst>
                                      </p:cBhvr>
                                      <p:to>
                                        <p:strVal val="visible"/>
                                      </p:to>
                                    </p:set>
                                  </p:childTnLst>
                                </p:cTn>
                              </p:par>
                              <p:par>
                                <p:cTn id="1655" presetID="1" presetClass="entr" presetSubtype="0" fill="hold" grpId="0" nodeType="withEffect">
                                  <p:stCondLst>
                                    <p:cond delay="0"/>
                                  </p:stCondLst>
                                  <p:childTnLst>
                                    <p:set>
                                      <p:cBhvr>
                                        <p:cTn id="1656" dur="1" fill="hold">
                                          <p:stCondLst>
                                            <p:cond delay="0"/>
                                          </p:stCondLst>
                                        </p:cTn>
                                        <p:tgtEl>
                                          <p:spTgt spid="1097"/>
                                        </p:tgtEl>
                                        <p:attrNameLst>
                                          <p:attrName>style.visibility</p:attrName>
                                        </p:attrNameLst>
                                      </p:cBhvr>
                                      <p:to>
                                        <p:strVal val="visible"/>
                                      </p:to>
                                    </p:set>
                                  </p:childTnLst>
                                </p:cTn>
                              </p:par>
                            </p:childTnLst>
                          </p:cTn>
                        </p:par>
                      </p:childTnLst>
                    </p:cTn>
                  </p:par>
                </p:childTnLst>
              </p:cTn>
              <p:nextCondLst>
                <p:cond evt="onClick" delay="0">
                  <p:tgtEl>
                    <p:spTgt spid="1100"/>
                  </p:tgtEl>
                </p:cond>
              </p:nextCondLst>
            </p:seq>
            <p:seq concurrent="1" nextAc="seek">
              <p:cTn id="1657" restart="whenNotActive" fill="hold" evtFilter="cancelBubble" nodeType="interactiveSeq">
                <p:stCondLst>
                  <p:cond evt="onClick" delay="0">
                    <p:tgtEl>
                      <p:spTgt spid="1099"/>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2" nodeType="withEffect">
                                  <p:stCondLst>
                                    <p:cond delay="0"/>
                                  </p:stCondLst>
                                  <p:childTnLst>
                                    <p:set>
                                      <p:cBhvr>
                                        <p:cTn id="1661" dur="1" fill="hold">
                                          <p:stCondLst>
                                            <p:cond delay="0"/>
                                          </p:stCondLst>
                                        </p:cTn>
                                        <p:tgtEl>
                                          <p:spTgt spid="1099"/>
                                        </p:tgtEl>
                                        <p:attrNameLst>
                                          <p:attrName>style.visibility</p:attrName>
                                        </p:attrNameLst>
                                      </p:cBhvr>
                                      <p:to>
                                        <p:strVal val="hidden"/>
                                      </p:to>
                                    </p:set>
                                  </p:childTnLst>
                                </p:cTn>
                              </p:par>
                              <p:par>
                                <p:cTn id="1662" presetID="1" presetClass="exit" presetSubtype="0" fill="hold" grpId="2" nodeType="withEffect">
                                  <p:stCondLst>
                                    <p:cond delay="0"/>
                                  </p:stCondLst>
                                  <p:childTnLst>
                                    <p:set>
                                      <p:cBhvr>
                                        <p:cTn id="1663" dur="1" fill="hold">
                                          <p:stCondLst>
                                            <p:cond delay="0"/>
                                          </p:stCondLst>
                                        </p:cTn>
                                        <p:tgtEl>
                                          <p:spTgt spid="1100"/>
                                        </p:tgtEl>
                                        <p:attrNameLst>
                                          <p:attrName>style.visibility</p:attrName>
                                        </p:attrNameLst>
                                      </p:cBhvr>
                                      <p:to>
                                        <p:strVal val="hidden"/>
                                      </p:to>
                                    </p:set>
                                  </p:childTnLst>
                                </p:cTn>
                              </p:par>
                              <p:par>
                                <p:cTn id="1664" presetID="1" presetClass="entr" presetSubtype="0" fill="hold" grpId="0" nodeType="withEffect">
                                  <p:stCondLst>
                                    <p:cond delay="0"/>
                                  </p:stCondLst>
                                  <p:childTnLst>
                                    <p:set>
                                      <p:cBhvr>
                                        <p:cTn id="1665" dur="1" fill="hold">
                                          <p:stCondLst>
                                            <p:cond delay="0"/>
                                          </p:stCondLst>
                                        </p:cTn>
                                        <p:tgtEl>
                                          <p:spTgt spid="1102"/>
                                        </p:tgtEl>
                                        <p:attrNameLst>
                                          <p:attrName>style.visibility</p:attrName>
                                        </p:attrNameLst>
                                      </p:cBhvr>
                                      <p:to>
                                        <p:strVal val="visible"/>
                                      </p:to>
                                    </p:set>
                                  </p:childTnLst>
                                </p:cTn>
                              </p:par>
                              <p:par>
                                <p:cTn id="1666" presetID="1" presetClass="entr" presetSubtype="0" fill="hold" grpId="0" nodeType="withEffect">
                                  <p:stCondLst>
                                    <p:cond delay="0"/>
                                  </p:stCondLst>
                                  <p:childTnLst>
                                    <p:set>
                                      <p:cBhvr>
                                        <p:cTn id="1667" dur="1" fill="hold">
                                          <p:stCondLst>
                                            <p:cond delay="0"/>
                                          </p:stCondLst>
                                        </p:cTn>
                                        <p:tgtEl>
                                          <p:spTgt spid="1101"/>
                                        </p:tgtEl>
                                        <p:attrNameLst>
                                          <p:attrName>style.visibility</p:attrName>
                                        </p:attrNameLst>
                                      </p:cBhvr>
                                      <p:to>
                                        <p:strVal val="visible"/>
                                      </p:to>
                                    </p:set>
                                  </p:childTnLst>
                                </p:cTn>
                              </p:par>
                            </p:childTnLst>
                          </p:cTn>
                        </p:par>
                      </p:childTnLst>
                    </p:cTn>
                  </p:par>
                </p:childTnLst>
              </p:cTn>
              <p:nextCondLst>
                <p:cond evt="onClick" delay="0">
                  <p:tgtEl>
                    <p:spTgt spid="1099"/>
                  </p:tgtEl>
                </p:cond>
              </p:nextCondLst>
            </p:seq>
            <p:seq concurrent="1" nextAc="seek">
              <p:cTn id="1668" restart="whenNotActive" fill="hold" evtFilter="cancelBubble" nodeType="interactiveSeq">
                <p:stCondLst>
                  <p:cond evt="onClick" delay="0">
                    <p:tgtEl>
                      <p:spTgt spid="1102"/>
                    </p:tgtEl>
                  </p:cond>
                </p:stCondLst>
                <p:endSync evt="end" delay="0">
                  <p:rtn val="all"/>
                </p:endSync>
                <p:childTnLst>
                  <p:par>
                    <p:cTn id="1669" fill="hold">
                      <p:stCondLst>
                        <p:cond delay="0"/>
                      </p:stCondLst>
                      <p:childTnLst>
                        <p:par>
                          <p:cTn id="1670" fill="hold">
                            <p:stCondLst>
                              <p:cond delay="0"/>
                            </p:stCondLst>
                            <p:childTnLst>
                              <p:par>
                                <p:cTn id="1671" presetID="1" presetClass="exit" presetSubtype="0" fill="hold" grpId="1" nodeType="withEffect">
                                  <p:stCondLst>
                                    <p:cond delay="0"/>
                                  </p:stCondLst>
                                  <p:childTnLst>
                                    <p:set>
                                      <p:cBhvr>
                                        <p:cTn id="1672" dur="1" fill="hold">
                                          <p:stCondLst>
                                            <p:cond delay="0"/>
                                          </p:stCondLst>
                                        </p:cTn>
                                        <p:tgtEl>
                                          <p:spTgt spid="1102"/>
                                        </p:tgtEl>
                                        <p:attrNameLst>
                                          <p:attrName>style.visibility</p:attrName>
                                        </p:attrNameLst>
                                      </p:cBhvr>
                                      <p:to>
                                        <p:strVal val="hidden"/>
                                      </p:to>
                                    </p:set>
                                  </p:childTnLst>
                                </p:cTn>
                              </p:par>
                              <p:par>
                                <p:cTn id="1673" presetID="1" presetClass="exit" presetSubtype="0" fill="hold" grpId="1" nodeType="withEffect">
                                  <p:stCondLst>
                                    <p:cond delay="0"/>
                                  </p:stCondLst>
                                  <p:childTnLst>
                                    <p:set>
                                      <p:cBhvr>
                                        <p:cTn id="1674" dur="1" fill="hold">
                                          <p:stCondLst>
                                            <p:cond delay="0"/>
                                          </p:stCondLst>
                                        </p:cTn>
                                        <p:tgtEl>
                                          <p:spTgt spid="1101"/>
                                        </p:tgtEl>
                                        <p:attrNameLst>
                                          <p:attrName>style.visibility</p:attrName>
                                        </p:attrNameLst>
                                      </p:cBhvr>
                                      <p:to>
                                        <p:strVal val="hidden"/>
                                      </p:to>
                                    </p:set>
                                  </p:childTnLst>
                                </p:cTn>
                              </p:par>
                              <p:par>
                                <p:cTn id="1675" presetID="1" presetClass="entr" presetSubtype="0" fill="hold" grpId="0" nodeType="withEffect">
                                  <p:stCondLst>
                                    <p:cond delay="0"/>
                                  </p:stCondLst>
                                  <p:childTnLst>
                                    <p:set>
                                      <p:cBhvr>
                                        <p:cTn id="1676" dur="1" fill="hold">
                                          <p:stCondLst>
                                            <p:cond delay="0"/>
                                          </p:stCondLst>
                                        </p:cTn>
                                        <p:tgtEl>
                                          <p:spTgt spid="1100"/>
                                        </p:tgtEl>
                                        <p:attrNameLst>
                                          <p:attrName>style.visibility</p:attrName>
                                        </p:attrNameLst>
                                      </p:cBhvr>
                                      <p:to>
                                        <p:strVal val="visible"/>
                                      </p:to>
                                    </p:set>
                                  </p:childTnLst>
                                </p:cTn>
                              </p:par>
                              <p:par>
                                <p:cTn id="1677" presetID="1" presetClass="entr" presetSubtype="0" fill="hold" grpId="0" nodeType="withEffect">
                                  <p:stCondLst>
                                    <p:cond delay="0"/>
                                  </p:stCondLst>
                                  <p:childTnLst>
                                    <p:set>
                                      <p:cBhvr>
                                        <p:cTn id="1678" dur="1" fill="hold">
                                          <p:stCondLst>
                                            <p:cond delay="0"/>
                                          </p:stCondLst>
                                        </p:cTn>
                                        <p:tgtEl>
                                          <p:spTgt spid="1099"/>
                                        </p:tgtEl>
                                        <p:attrNameLst>
                                          <p:attrName>style.visibility</p:attrName>
                                        </p:attrNameLst>
                                      </p:cBhvr>
                                      <p:to>
                                        <p:strVal val="visible"/>
                                      </p:to>
                                    </p:set>
                                  </p:childTnLst>
                                </p:cTn>
                              </p:par>
                            </p:childTnLst>
                          </p:cTn>
                        </p:par>
                      </p:childTnLst>
                    </p:cTn>
                  </p:par>
                </p:childTnLst>
              </p:cTn>
              <p:nextCondLst>
                <p:cond evt="onClick" delay="0">
                  <p:tgtEl>
                    <p:spTgt spid="1102"/>
                  </p:tgtEl>
                </p:cond>
              </p:nextCondLst>
            </p:seq>
            <p:seq concurrent="1" nextAc="seek">
              <p:cTn id="1679" restart="whenNotActive" fill="hold" evtFilter="cancelBubble" nodeType="interactiveSeq">
                <p:stCondLst>
                  <p:cond evt="onClick" delay="0">
                    <p:tgtEl>
                      <p:spTgt spid="1101"/>
                    </p:tgtEl>
                  </p:cond>
                </p:stCondLst>
                <p:endSync evt="end" delay="0">
                  <p:rtn val="all"/>
                </p:endSync>
                <p:childTnLst>
                  <p:par>
                    <p:cTn id="1680" fill="hold">
                      <p:stCondLst>
                        <p:cond delay="0"/>
                      </p:stCondLst>
                      <p:childTnLst>
                        <p:par>
                          <p:cTn id="1681" fill="hold">
                            <p:stCondLst>
                              <p:cond delay="0"/>
                            </p:stCondLst>
                            <p:childTnLst>
                              <p:par>
                                <p:cTn id="1682" presetID="1" presetClass="exit" presetSubtype="0" fill="hold" grpId="2" nodeType="withEffect">
                                  <p:stCondLst>
                                    <p:cond delay="0"/>
                                  </p:stCondLst>
                                  <p:childTnLst>
                                    <p:set>
                                      <p:cBhvr>
                                        <p:cTn id="1683" dur="1" fill="hold">
                                          <p:stCondLst>
                                            <p:cond delay="0"/>
                                          </p:stCondLst>
                                        </p:cTn>
                                        <p:tgtEl>
                                          <p:spTgt spid="1101"/>
                                        </p:tgtEl>
                                        <p:attrNameLst>
                                          <p:attrName>style.visibility</p:attrName>
                                        </p:attrNameLst>
                                      </p:cBhvr>
                                      <p:to>
                                        <p:strVal val="hidden"/>
                                      </p:to>
                                    </p:set>
                                  </p:childTnLst>
                                </p:cTn>
                              </p:par>
                              <p:par>
                                <p:cTn id="1684" presetID="1" presetClass="exit" presetSubtype="0" fill="hold" grpId="2" nodeType="withEffect">
                                  <p:stCondLst>
                                    <p:cond delay="0"/>
                                  </p:stCondLst>
                                  <p:childTnLst>
                                    <p:set>
                                      <p:cBhvr>
                                        <p:cTn id="1685" dur="1" fill="hold">
                                          <p:stCondLst>
                                            <p:cond delay="0"/>
                                          </p:stCondLst>
                                        </p:cTn>
                                        <p:tgtEl>
                                          <p:spTgt spid="1102"/>
                                        </p:tgtEl>
                                        <p:attrNameLst>
                                          <p:attrName>style.visibility</p:attrName>
                                        </p:attrNameLst>
                                      </p:cBhvr>
                                      <p:to>
                                        <p:strVal val="hidden"/>
                                      </p:to>
                                    </p:set>
                                  </p:childTnLst>
                                </p:cTn>
                              </p:par>
                              <p:par>
                                <p:cTn id="1686" presetID="1" presetClass="entr" presetSubtype="0" fill="hold" grpId="3" nodeType="withEffect">
                                  <p:stCondLst>
                                    <p:cond delay="0"/>
                                  </p:stCondLst>
                                  <p:childTnLst>
                                    <p:set>
                                      <p:cBhvr>
                                        <p:cTn id="1687" dur="1" fill="hold">
                                          <p:stCondLst>
                                            <p:cond delay="0"/>
                                          </p:stCondLst>
                                        </p:cTn>
                                        <p:tgtEl>
                                          <p:spTgt spid="1104"/>
                                        </p:tgtEl>
                                        <p:attrNameLst>
                                          <p:attrName>style.visibility</p:attrName>
                                        </p:attrNameLst>
                                      </p:cBhvr>
                                      <p:to>
                                        <p:strVal val="visible"/>
                                      </p:to>
                                    </p:set>
                                  </p:childTnLst>
                                </p:cTn>
                              </p:par>
                              <p:par>
                                <p:cTn id="1688" presetID="1" presetClass="entr" presetSubtype="0" fill="hold" grpId="3" nodeType="withEffect">
                                  <p:stCondLst>
                                    <p:cond delay="0"/>
                                  </p:stCondLst>
                                  <p:childTnLst>
                                    <p:set>
                                      <p:cBhvr>
                                        <p:cTn id="1689" dur="1" fill="hold">
                                          <p:stCondLst>
                                            <p:cond delay="0"/>
                                          </p:stCondLst>
                                        </p:cTn>
                                        <p:tgtEl>
                                          <p:spTgt spid="1103"/>
                                        </p:tgtEl>
                                        <p:attrNameLst>
                                          <p:attrName>style.visibility</p:attrName>
                                        </p:attrNameLst>
                                      </p:cBhvr>
                                      <p:to>
                                        <p:strVal val="visible"/>
                                      </p:to>
                                    </p:set>
                                  </p:childTnLst>
                                </p:cTn>
                              </p:par>
                            </p:childTnLst>
                          </p:cTn>
                        </p:par>
                      </p:childTnLst>
                    </p:cTn>
                  </p:par>
                </p:childTnLst>
              </p:cTn>
              <p:nextCondLst>
                <p:cond evt="onClick" delay="0">
                  <p:tgtEl>
                    <p:spTgt spid="1101"/>
                  </p:tgtEl>
                </p:cond>
              </p:nextCondLst>
            </p:seq>
            <p:seq concurrent="1" nextAc="seek">
              <p:cTn id="1690" restart="whenNotActive" fill="hold" evtFilter="cancelBubble" nodeType="interactiveSeq">
                <p:stCondLst>
                  <p:cond evt="onClick" delay="0">
                    <p:tgtEl>
                      <p:spTgt spid="1104"/>
                    </p:tgtEl>
                  </p:cond>
                </p:stCondLst>
                <p:endSync evt="end" delay="0">
                  <p:rtn val="all"/>
                </p:endSync>
                <p:childTnLst>
                  <p:par>
                    <p:cTn id="1691" fill="hold">
                      <p:stCondLst>
                        <p:cond delay="0"/>
                      </p:stCondLst>
                      <p:childTnLst>
                        <p:par>
                          <p:cTn id="1692" fill="hold">
                            <p:stCondLst>
                              <p:cond delay="0"/>
                            </p:stCondLst>
                            <p:childTnLst>
                              <p:par>
                                <p:cTn id="1693" presetID="1" presetClass="exit" presetSubtype="0" fill="hold" grpId="1" nodeType="withEffect">
                                  <p:stCondLst>
                                    <p:cond delay="0"/>
                                  </p:stCondLst>
                                  <p:childTnLst>
                                    <p:set>
                                      <p:cBhvr>
                                        <p:cTn id="1694" dur="1" fill="hold">
                                          <p:stCondLst>
                                            <p:cond delay="0"/>
                                          </p:stCondLst>
                                        </p:cTn>
                                        <p:tgtEl>
                                          <p:spTgt spid="1104"/>
                                        </p:tgtEl>
                                        <p:attrNameLst>
                                          <p:attrName>style.visibility</p:attrName>
                                        </p:attrNameLst>
                                      </p:cBhvr>
                                      <p:to>
                                        <p:strVal val="hidden"/>
                                      </p:to>
                                    </p:set>
                                  </p:childTnLst>
                                </p:cTn>
                              </p:par>
                              <p:par>
                                <p:cTn id="1695" presetID="1" presetClass="exit" presetSubtype="0" fill="hold" grpId="1" nodeType="withEffect">
                                  <p:stCondLst>
                                    <p:cond delay="0"/>
                                  </p:stCondLst>
                                  <p:childTnLst>
                                    <p:set>
                                      <p:cBhvr>
                                        <p:cTn id="1696" dur="1" fill="hold">
                                          <p:stCondLst>
                                            <p:cond delay="0"/>
                                          </p:stCondLst>
                                        </p:cTn>
                                        <p:tgtEl>
                                          <p:spTgt spid="1103"/>
                                        </p:tgtEl>
                                        <p:attrNameLst>
                                          <p:attrName>style.visibility</p:attrName>
                                        </p:attrNameLst>
                                      </p:cBhvr>
                                      <p:to>
                                        <p:strVal val="hidden"/>
                                      </p:to>
                                    </p:set>
                                  </p:childTnLst>
                                </p:cTn>
                              </p:par>
                              <p:par>
                                <p:cTn id="1697" presetID="1" presetClass="entr" presetSubtype="0" fill="hold" grpId="3" nodeType="withEffect">
                                  <p:stCondLst>
                                    <p:cond delay="0"/>
                                  </p:stCondLst>
                                  <p:childTnLst>
                                    <p:set>
                                      <p:cBhvr>
                                        <p:cTn id="1698" dur="1" fill="hold">
                                          <p:stCondLst>
                                            <p:cond delay="0"/>
                                          </p:stCondLst>
                                        </p:cTn>
                                        <p:tgtEl>
                                          <p:spTgt spid="1102"/>
                                        </p:tgtEl>
                                        <p:attrNameLst>
                                          <p:attrName>style.visibility</p:attrName>
                                        </p:attrNameLst>
                                      </p:cBhvr>
                                      <p:to>
                                        <p:strVal val="visible"/>
                                      </p:to>
                                    </p:set>
                                  </p:childTnLst>
                                </p:cTn>
                              </p:par>
                              <p:par>
                                <p:cTn id="1699" presetID="1" presetClass="entr" presetSubtype="0" fill="hold" grpId="3" nodeType="withEffect">
                                  <p:stCondLst>
                                    <p:cond delay="0"/>
                                  </p:stCondLst>
                                  <p:childTnLst>
                                    <p:set>
                                      <p:cBhvr>
                                        <p:cTn id="1700" dur="1" fill="hold">
                                          <p:stCondLst>
                                            <p:cond delay="0"/>
                                          </p:stCondLst>
                                        </p:cTn>
                                        <p:tgtEl>
                                          <p:spTgt spid="1101"/>
                                        </p:tgtEl>
                                        <p:attrNameLst>
                                          <p:attrName>style.visibility</p:attrName>
                                        </p:attrNameLst>
                                      </p:cBhvr>
                                      <p:to>
                                        <p:strVal val="visible"/>
                                      </p:to>
                                    </p:set>
                                  </p:childTnLst>
                                </p:cTn>
                              </p:par>
                            </p:childTnLst>
                          </p:cTn>
                        </p:par>
                      </p:childTnLst>
                    </p:cTn>
                  </p:par>
                </p:childTnLst>
              </p:cTn>
              <p:nextCondLst>
                <p:cond evt="onClick" delay="0">
                  <p:tgtEl>
                    <p:spTgt spid="1104"/>
                  </p:tgtEl>
                </p:cond>
              </p:nextCondLst>
            </p:seq>
            <p:seq concurrent="1" nextAc="seek">
              <p:cTn id="1701" restart="whenNotActive" fill="hold" evtFilter="cancelBubble" nodeType="interactiveSeq">
                <p:stCondLst>
                  <p:cond evt="onClick" delay="0">
                    <p:tgtEl>
                      <p:spTgt spid="1103"/>
                    </p:tgtEl>
                  </p:cond>
                </p:stCondLst>
                <p:endSync evt="end" delay="0">
                  <p:rtn val="all"/>
                </p:endSync>
                <p:childTnLst>
                  <p:par>
                    <p:cTn id="1702" fill="hold">
                      <p:stCondLst>
                        <p:cond delay="0"/>
                      </p:stCondLst>
                      <p:childTnLst>
                        <p:par>
                          <p:cTn id="1703" fill="hold">
                            <p:stCondLst>
                              <p:cond delay="0"/>
                            </p:stCondLst>
                            <p:childTnLst>
                              <p:par>
                                <p:cTn id="1704" presetID="1" presetClass="exit" presetSubtype="0" fill="hold" grpId="2" nodeType="withEffect">
                                  <p:stCondLst>
                                    <p:cond delay="0"/>
                                  </p:stCondLst>
                                  <p:childTnLst>
                                    <p:set>
                                      <p:cBhvr>
                                        <p:cTn id="1705" dur="1" fill="hold">
                                          <p:stCondLst>
                                            <p:cond delay="0"/>
                                          </p:stCondLst>
                                        </p:cTn>
                                        <p:tgtEl>
                                          <p:spTgt spid="1103"/>
                                        </p:tgtEl>
                                        <p:attrNameLst>
                                          <p:attrName>style.visibility</p:attrName>
                                        </p:attrNameLst>
                                      </p:cBhvr>
                                      <p:to>
                                        <p:strVal val="hidden"/>
                                      </p:to>
                                    </p:set>
                                  </p:childTnLst>
                                </p:cTn>
                              </p:par>
                              <p:par>
                                <p:cTn id="1706" presetID="1" presetClass="exit" presetSubtype="0" fill="hold" grpId="2" nodeType="withEffect">
                                  <p:stCondLst>
                                    <p:cond delay="0"/>
                                  </p:stCondLst>
                                  <p:childTnLst>
                                    <p:set>
                                      <p:cBhvr>
                                        <p:cTn id="1707" dur="1" fill="hold">
                                          <p:stCondLst>
                                            <p:cond delay="0"/>
                                          </p:stCondLst>
                                        </p:cTn>
                                        <p:tgtEl>
                                          <p:spTgt spid="1104"/>
                                        </p:tgtEl>
                                        <p:attrNameLst>
                                          <p:attrName>style.visibility</p:attrName>
                                        </p:attrNameLst>
                                      </p:cBhvr>
                                      <p:to>
                                        <p:strVal val="hidden"/>
                                      </p:to>
                                    </p:set>
                                  </p:childTnLst>
                                </p:cTn>
                              </p:par>
                              <p:par>
                                <p:cTn id="1708" presetID="1" presetClass="entr" presetSubtype="0" fill="hold" grpId="0" nodeType="withEffect">
                                  <p:stCondLst>
                                    <p:cond delay="0"/>
                                  </p:stCondLst>
                                  <p:childTnLst>
                                    <p:set>
                                      <p:cBhvr>
                                        <p:cTn id="1709" dur="1" fill="hold">
                                          <p:stCondLst>
                                            <p:cond delay="0"/>
                                          </p:stCondLst>
                                        </p:cTn>
                                        <p:tgtEl>
                                          <p:spTgt spid="1106"/>
                                        </p:tgtEl>
                                        <p:attrNameLst>
                                          <p:attrName>style.visibility</p:attrName>
                                        </p:attrNameLst>
                                      </p:cBhvr>
                                      <p:to>
                                        <p:strVal val="visible"/>
                                      </p:to>
                                    </p:set>
                                  </p:childTnLst>
                                </p:cTn>
                              </p:par>
                              <p:par>
                                <p:cTn id="1710" presetID="1" presetClass="entr" presetSubtype="0" fill="hold" grpId="0" nodeType="withEffect">
                                  <p:stCondLst>
                                    <p:cond delay="0"/>
                                  </p:stCondLst>
                                  <p:childTnLst>
                                    <p:set>
                                      <p:cBhvr>
                                        <p:cTn id="1711" dur="1" fill="hold">
                                          <p:stCondLst>
                                            <p:cond delay="0"/>
                                          </p:stCondLst>
                                        </p:cTn>
                                        <p:tgtEl>
                                          <p:spTgt spid="1105"/>
                                        </p:tgtEl>
                                        <p:attrNameLst>
                                          <p:attrName>style.visibility</p:attrName>
                                        </p:attrNameLst>
                                      </p:cBhvr>
                                      <p:to>
                                        <p:strVal val="visible"/>
                                      </p:to>
                                    </p:set>
                                  </p:childTnLst>
                                </p:cTn>
                              </p:par>
                            </p:childTnLst>
                          </p:cTn>
                        </p:par>
                      </p:childTnLst>
                    </p:cTn>
                  </p:par>
                </p:childTnLst>
              </p:cTn>
              <p:nextCondLst>
                <p:cond evt="onClick" delay="0">
                  <p:tgtEl>
                    <p:spTgt spid="1103"/>
                  </p:tgtEl>
                </p:cond>
              </p:nextCondLst>
            </p:seq>
            <p:seq concurrent="1" nextAc="seek">
              <p:cTn id="1712" restart="whenNotActive" fill="hold" evtFilter="cancelBubble" nodeType="interactiveSeq">
                <p:stCondLst>
                  <p:cond evt="onClick" delay="0">
                    <p:tgtEl>
                      <p:spTgt spid="1106"/>
                    </p:tgtEl>
                  </p:cond>
                </p:stCondLst>
                <p:endSync evt="end" delay="0">
                  <p:rtn val="all"/>
                </p:endSync>
                <p:childTnLst>
                  <p:par>
                    <p:cTn id="1713" fill="hold">
                      <p:stCondLst>
                        <p:cond delay="0"/>
                      </p:stCondLst>
                      <p:childTnLst>
                        <p:par>
                          <p:cTn id="1714" fill="hold">
                            <p:stCondLst>
                              <p:cond delay="0"/>
                            </p:stCondLst>
                            <p:childTnLst>
                              <p:par>
                                <p:cTn id="1715" presetID="1" presetClass="exit" presetSubtype="0" fill="hold" grpId="1" nodeType="withEffect">
                                  <p:stCondLst>
                                    <p:cond delay="0"/>
                                  </p:stCondLst>
                                  <p:childTnLst>
                                    <p:set>
                                      <p:cBhvr>
                                        <p:cTn id="1716" dur="1" fill="hold">
                                          <p:stCondLst>
                                            <p:cond delay="0"/>
                                          </p:stCondLst>
                                        </p:cTn>
                                        <p:tgtEl>
                                          <p:spTgt spid="1106"/>
                                        </p:tgtEl>
                                        <p:attrNameLst>
                                          <p:attrName>style.visibility</p:attrName>
                                        </p:attrNameLst>
                                      </p:cBhvr>
                                      <p:to>
                                        <p:strVal val="hidden"/>
                                      </p:to>
                                    </p:set>
                                  </p:childTnLst>
                                </p:cTn>
                              </p:par>
                              <p:par>
                                <p:cTn id="1717" presetID="1" presetClass="exit" presetSubtype="0" fill="hold" grpId="1" nodeType="withEffect">
                                  <p:stCondLst>
                                    <p:cond delay="0"/>
                                  </p:stCondLst>
                                  <p:childTnLst>
                                    <p:set>
                                      <p:cBhvr>
                                        <p:cTn id="1718" dur="1" fill="hold">
                                          <p:stCondLst>
                                            <p:cond delay="0"/>
                                          </p:stCondLst>
                                        </p:cTn>
                                        <p:tgtEl>
                                          <p:spTgt spid="1105"/>
                                        </p:tgtEl>
                                        <p:attrNameLst>
                                          <p:attrName>style.visibility</p:attrName>
                                        </p:attrNameLst>
                                      </p:cBhvr>
                                      <p:to>
                                        <p:strVal val="hidden"/>
                                      </p:to>
                                    </p:set>
                                  </p:childTnLst>
                                </p:cTn>
                              </p:par>
                              <p:par>
                                <p:cTn id="1719" presetID="1" presetClass="entr" presetSubtype="0" fill="hold" grpId="0" nodeType="withEffect">
                                  <p:stCondLst>
                                    <p:cond delay="0"/>
                                  </p:stCondLst>
                                  <p:childTnLst>
                                    <p:set>
                                      <p:cBhvr>
                                        <p:cTn id="1720" dur="1" fill="hold">
                                          <p:stCondLst>
                                            <p:cond delay="0"/>
                                          </p:stCondLst>
                                        </p:cTn>
                                        <p:tgtEl>
                                          <p:spTgt spid="1104"/>
                                        </p:tgtEl>
                                        <p:attrNameLst>
                                          <p:attrName>style.visibility</p:attrName>
                                        </p:attrNameLst>
                                      </p:cBhvr>
                                      <p:to>
                                        <p:strVal val="visible"/>
                                      </p:to>
                                    </p:set>
                                  </p:childTnLst>
                                </p:cTn>
                              </p:par>
                              <p:par>
                                <p:cTn id="1721" presetID="1" presetClass="entr" presetSubtype="0" fill="hold" grpId="0" nodeType="withEffect">
                                  <p:stCondLst>
                                    <p:cond delay="0"/>
                                  </p:stCondLst>
                                  <p:childTnLst>
                                    <p:set>
                                      <p:cBhvr>
                                        <p:cTn id="1722" dur="1" fill="hold">
                                          <p:stCondLst>
                                            <p:cond delay="0"/>
                                          </p:stCondLst>
                                        </p:cTn>
                                        <p:tgtEl>
                                          <p:spTgt spid="1103"/>
                                        </p:tgtEl>
                                        <p:attrNameLst>
                                          <p:attrName>style.visibility</p:attrName>
                                        </p:attrNameLst>
                                      </p:cBhvr>
                                      <p:to>
                                        <p:strVal val="visible"/>
                                      </p:to>
                                    </p:set>
                                  </p:childTnLst>
                                </p:cTn>
                              </p:par>
                            </p:childTnLst>
                          </p:cTn>
                        </p:par>
                      </p:childTnLst>
                    </p:cTn>
                  </p:par>
                </p:childTnLst>
              </p:cTn>
              <p:nextCondLst>
                <p:cond evt="onClick" delay="0">
                  <p:tgtEl>
                    <p:spTgt spid="1106"/>
                  </p:tgtEl>
                </p:cond>
              </p:nextCondLst>
            </p:seq>
            <p:seq concurrent="1" nextAc="seek">
              <p:cTn id="1723" restart="whenNotActive" fill="hold" evtFilter="cancelBubble" nodeType="interactiveSeq">
                <p:stCondLst>
                  <p:cond evt="onClick" delay="0">
                    <p:tgtEl>
                      <p:spTgt spid="1105"/>
                    </p:tgtEl>
                  </p:cond>
                </p:stCondLst>
                <p:endSync evt="end" delay="0">
                  <p:rtn val="all"/>
                </p:endSync>
                <p:childTnLst>
                  <p:par>
                    <p:cTn id="1724" fill="hold">
                      <p:stCondLst>
                        <p:cond delay="0"/>
                      </p:stCondLst>
                      <p:childTnLst>
                        <p:par>
                          <p:cTn id="1725" fill="hold">
                            <p:stCondLst>
                              <p:cond delay="0"/>
                            </p:stCondLst>
                            <p:childTnLst>
                              <p:par>
                                <p:cTn id="1726" presetID="1" presetClass="exit" presetSubtype="0" fill="hold" grpId="2" nodeType="withEffect">
                                  <p:stCondLst>
                                    <p:cond delay="0"/>
                                  </p:stCondLst>
                                  <p:childTnLst>
                                    <p:set>
                                      <p:cBhvr>
                                        <p:cTn id="1727" dur="1" fill="hold">
                                          <p:stCondLst>
                                            <p:cond delay="0"/>
                                          </p:stCondLst>
                                        </p:cTn>
                                        <p:tgtEl>
                                          <p:spTgt spid="1105"/>
                                        </p:tgtEl>
                                        <p:attrNameLst>
                                          <p:attrName>style.visibility</p:attrName>
                                        </p:attrNameLst>
                                      </p:cBhvr>
                                      <p:to>
                                        <p:strVal val="hidden"/>
                                      </p:to>
                                    </p:set>
                                  </p:childTnLst>
                                </p:cTn>
                              </p:par>
                              <p:par>
                                <p:cTn id="1728" presetID="1" presetClass="exit" presetSubtype="0" fill="hold" grpId="2" nodeType="withEffect">
                                  <p:stCondLst>
                                    <p:cond delay="0"/>
                                  </p:stCondLst>
                                  <p:childTnLst>
                                    <p:set>
                                      <p:cBhvr>
                                        <p:cTn id="1729" dur="1" fill="hold">
                                          <p:stCondLst>
                                            <p:cond delay="0"/>
                                          </p:stCondLst>
                                        </p:cTn>
                                        <p:tgtEl>
                                          <p:spTgt spid="1106"/>
                                        </p:tgtEl>
                                        <p:attrNameLst>
                                          <p:attrName>style.visibility</p:attrName>
                                        </p:attrNameLst>
                                      </p:cBhvr>
                                      <p:to>
                                        <p:strVal val="hidden"/>
                                      </p:to>
                                    </p:set>
                                  </p:childTnLst>
                                </p:cTn>
                              </p:par>
                              <p:par>
                                <p:cTn id="1730" presetID="1" presetClass="entr" presetSubtype="0" fill="hold" grpId="3" nodeType="withEffect">
                                  <p:stCondLst>
                                    <p:cond delay="0"/>
                                  </p:stCondLst>
                                  <p:childTnLst>
                                    <p:set>
                                      <p:cBhvr>
                                        <p:cTn id="1731" dur="1" fill="hold">
                                          <p:stCondLst>
                                            <p:cond delay="0"/>
                                          </p:stCondLst>
                                        </p:cTn>
                                        <p:tgtEl>
                                          <p:spTgt spid="1108"/>
                                        </p:tgtEl>
                                        <p:attrNameLst>
                                          <p:attrName>style.visibility</p:attrName>
                                        </p:attrNameLst>
                                      </p:cBhvr>
                                      <p:to>
                                        <p:strVal val="visible"/>
                                      </p:to>
                                    </p:set>
                                  </p:childTnLst>
                                </p:cTn>
                              </p:par>
                              <p:par>
                                <p:cTn id="1732" presetID="1" presetClass="entr" presetSubtype="0" fill="hold" grpId="3" nodeType="withEffect">
                                  <p:stCondLst>
                                    <p:cond delay="0"/>
                                  </p:stCondLst>
                                  <p:childTnLst>
                                    <p:set>
                                      <p:cBhvr>
                                        <p:cTn id="1733" dur="1" fill="hold">
                                          <p:stCondLst>
                                            <p:cond delay="0"/>
                                          </p:stCondLst>
                                        </p:cTn>
                                        <p:tgtEl>
                                          <p:spTgt spid="1107"/>
                                        </p:tgtEl>
                                        <p:attrNameLst>
                                          <p:attrName>style.visibility</p:attrName>
                                        </p:attrNameLst>
                                      </p:cBhvr>
                                      <p:to>
                                        <p:strVal val="visible"/>
                                      </p:to>
                                    </p:set>
                                  </p:childTnLst>
                                </p:cTn>
                              </p:par>
                            </p:childTnLst>
                          </p:cTn>
                        </p:par>
                      </p:childTnLst>
                    </p:cTn>
                  </p:par>
                </p:childTnLst>
              </p:cTn>
              <p:nextCondLst>
                <p:cond evt="onClick" delay="0">
                  <p:tgtEl>
                    <p:spTgt spid="1105"/>
                  </p:tgtEl>
                </p:cond>
              </p:nextCondLst>
            </p:seq>
            <p:seq concurrent="1" nextAc="seek">
              <p:cTn id="1734" restart="whenNotActive" fill="hold" evtFilter="cancelBubble" nodeType="interactiveSeq">
                <p:stCondLst>
                  <p:cond evt="onClick" delay="0">
                    <p:tgtEl>
                      <p:spTgt spid="1108"/>
                    </p:tgtEl>
                  </p:cond>
                </p:stCondLst>
                <p:endSync evt="end" delay="0">
                  <p:rtn val="all"/>
                </p:endSync>
                <p:childTnLst>
                  <p:par>
                    <p:cTn id="1735" fill="hold">
                      <p:stCondLst>
                        <p:cond delay="0"/>
                      </p:stCondLst>
                      <p:childTnLst>
                        <p:par>
                          <p:cTn id="1736" fill="hold">
                            <p:stCondLst>
                              <p:cond delay="0"/>
                            </p:stCondLst>
                            <p:childTnLst>
                              <p:par>
                                <p:cTn id="1737" presetID="1" presetClass="exit" presetSubtype="0" fill="hold" grpId="1" nodeType="withEffect">
                                  <p:stCondLst>
                                    <p:cond delay="0"/>
                                  </p:stCondLst>
                                  <p:childTnLst>
                                    <p:set>
                                      <p:cBhvr>
                                        <p:cTn id="1738" dur="1" fill="hold">
                                          <p:stCondLst>
                                            <p:cond delay="0"/>
                                          </p:stCondLst>
                                        </p:cTn>
                                        <p:tgtEl>
                                          <p:spTgt spid="1108"/>
                                        </p:tgtEl>
                                        <p:attrNameLst>
                                          <p:attrName>style.visibility</p:attrName>
                                        </p:attrNameLst>
                                      </p:cBhvr>
                                      <p:to>
                                        <p:strVal val="hidden"/>
                                      </p:to>
                                    </p:set>
                                  </p:childTnLst>
                                </p:cTn>
                              </p:par>
                              <p:par>
                                <p:cTn id="1739" presetID="1" presetClass="exit" presetSubtype="0" fill="hold" grpId="1" nodeType="withEffect">
                                  <p:stCondLst>
                                    <p:cond delay="0"/>
                                  </p:stCondLst>
                                  <p:childTnLst>
                                    <p:set>
                                      <p:cBhvr>
                                        <p:cTn id="1740" dur="1" fill="hold">
                                          <p:stCondLst>
                                            <p:cond delay="0"/>
                                          </p:stCondLst>
                                        </p:cTn>
                                        <p:tgtEl>
                                          <p:spTgt spid="1107"/>
                                        </p:tgtEl>
                                        <p:attrNameLst>
                                          <p:attrName>style.visibility</p:attrName>
                                        </p:attrNameLst>
                                      </p:cBhvr>
                                      <p:to>
                                        <p:strVal val="hidden"/>
                                      </p:to>
                                    </p:set>
                                  </p:childTnLst>
                                </p:cTn>
                              </p:par>
                              <p:par>
                                <p:cTn id="1741" presetID="1" presetClass="entr" presetSubtype="0" fill="hold" grpId="3" nodeType="withEffect">
                                  <p:stCondLst>
                                    <p:cond delay="0"/>
                                  </p:stCondLst>
                                  <p:childTnLst>
                                    <p:set>
                                      <p:cBhvr>
                                        <p:cTn id="1742" dur="1" fill="hold">
                                          <p:stCondLst>
                                            <p:cond delay="0"/>
                                          </p:stCondLst>
                                        </p:cTn>
                                        <p:tgtEl>
                                          <p:spTgt spid="1106"/>
                                        </p:tgtEl>
                                        <p:attrNameLst>
                                          <p:attrName>style.visibility</p:attrName>
                                        </p:attrNameLst>
                                      </p:cBhvr>
                                      <p:to>
                                        <p:strVal val="visible"/>
                                      </p:to>
                                    </p:set>
                                  </p:childTnLst>
                                </p:cTn>
                              </p:par>
                              <p:par>
                                <p:cTn id="1743" presetID="1" presetClass="entr" presetSubtype="0" fill="hold" grpId="3" nodeType="withEffect">
                                  <p:stCondLst>
                                    <p:cond delay="0"/>
                                  </p:stCondLst>
                                  <p:childTnLst>
                                    <p:set>
                                      <p:cBhvr>
                                        <p:cTn id="1744" dur="1" fill="hold">
                                          <p:stCondLst>
                                            <p:cond delay="0"/>
                                          </p:stCondLst>
                                        </p:cTn>
                                        <p:tgtEl>
                                          <p:spTgt spid="1105"/>
                                        </p:tgtEl>
                                        <p:attrNameLst>
                                          <p:attrName>style.visibility</p:attrName>
                                        </p:attrNameLst>
                                      </p:cBhvr>
                                      <p:to>
                                        <p:strVal val="visible"/>
                                      </p:to>
                                    </p:set>
                                  </p:childTnLst>
                                </p:cTn>
                              </p:par>
                            </p:childTnLst>
                          </p:cTn>
                        </p:par>
                      </p:childTnLst>
                    </p:cTn>
                  </p:par>
                </p:childTnLst>
              </p:cTn>
              <p:nextCondLst>
                <p:cond evt="onClick" delay="0">
                  <p:tgtEl>
                    <p:spTgt spid="1108"/>
                  </p:tgtEl>
                </p:cond>
              </p:nextCondLst>
            </p:seq>
            <p:seq concurrent="1" nextAc="seek">
              <p:cTn id="1745" restart="whenNotActive" fill="hold" evtFilter="cancelBubble" nodeType="interactiveSeq">
                <p:stCondLst>
                  <p:cond evt="onClick" delay="0">
                    <p:tgtEl>
                      <p:spTgt spid="1107"/>
                    </p:tgtEl>
                  </p:cond>
                </p:stCondLst>
                <p:endSync evt="end" delay="0">
                  <p:rtn val="all"/>
                </p:endSync>
                <p:childTnLst>
                  <p:par>
                    <p:cTn id="1746" fill="hold">
                      <p:stCondLst>
                        <p:cond delay="0"/>
                      </p:stCondLst>
                      <p:childTnLst>
                        <p:par>
                          <p:cTn id="1747" fill="hold">
                            <p:stCondLst>
                              <p:cond delay="0"/>
                            </p:stCondLst>
                            <p:childTnLst>
                              <p:par>
                                <p:cTn id="1748" presetID="1" presetClass="exit" presetSubtype="0" fill="hold" grpId="2" nodeType="withEffect">
                                  <p:stCondLst>
                                    <p:cond delay="0"/>
                                  </p:stCondLst>
                                  <p:childTnLst>
                                    <p:set>
                                      <p:cBhvr>
                                        <p:cTn id="1749" dur="1" fill="hold">
                                          <p:stCondLst>
                                            <p:cond delay="0"/>
                                          </p:stCondLst>
                                        </p:cTn>
                                        <p:tgtEl>
                                          <p:spTgt spid="1107"/>
                                        </p:tgtEl>
                                        <p:attrNameLst>
                                          <p:attrName>style.visibility</p:attrName>
                                        </p:attrNameLst>
                                      </p:cBhvr>
                                      <p:to>
                                        <p:strVal val="hidden"/>
                                      </p:to>
                                    </p:set>
                                  </p:childTnLst>
                                </p:cTn>
                              </p:par>
                              <p:par>
                                <p:cTn id="1750" presetID="1" presetClass="exit" presetSubtype="0" fill="hold" grpId="2" nodeType="withEffect">
                                  <p:stCondLst>
                                    <p:cond delay="0"/>
                                  </p:stCondLst>
                                  <p:childTnLst>
                                    <p:set>
                                      <p:cBhvr>
                                        <p:cTn id="1751" dur="1" fill="hold">
                                          <p:stCondLst>
                                            <p:cond delay="0"/>
                                          </p:stCondLst>
                                        </p:cTn>
                                        <p:tgtEl>
                                          <p:spTgt spid="1108"/>
                                        </p:tgtEl>
                                        <p:attrNameLst>
                                          <p:attrName>style.visibility</p:attrName>
                                        </p:attrNameLst>
                                      </p:cBhvr>
                                      <p:to>
                                        <p:strVal val="hidden"/>
                                      </p:to>
                                    </p:set>
                                  </p:childTnLst>
                                </p:cTn>
                              </p:par>
                              <p:par>
                                <p:cTn id="1752" presetID="1" presetClass="entr" presetSubtype="0" fill="hold" grpId="0" nodeType="withEffect">
                                  <p:stCondLst>
                                    <p:cond delay="0"/>
                                  </p:stCondLst>
                                  <p:childTnLst>
                                    <p:set>
                                      <p:cBhvr>
                                        <p:cTn id="1753" dur="1" fill="hold">
                                          <p:stCondLst>
                                            <p:cond delay="0"/>
                                          </p:stCondLst>
                                        </p:cTn>
                                        <p:tgtEl>
                                          <p:spTgt spid="1110"/>
                                        </p:tgtEl>
                                        <p:attrNameLst>
                                          <p:attrName>style.visibility</p:attrName>
                                        </p:attrNameLst>
                                      </p:cBhvr>
                                      <p:to>
                                        <p:strVal val="visible"/>
                                      </p:to>
                                    </p:set>
                                  </p:childTnLst>
                                </p:cTn>
                              </p:par>
                              <p:par>
                                <p:cTn id="1754" presetID="1" presetClass="entr" presetSubtype="0" fill="hold" grpId="0" nodeType="withEffect">
                                  <p:stCondLst>
                                    <p:cond delay="0"/>
                                  </p:stCondLst>
                                  <p:childTnLst>
                                    <p:set>
                                      <p:cBhvr>
                                        <p:cTn id="1755" dur="1" fill="hold">
                                          <p:stCondLst>
                                            <p:cond delay="0"/>
                                          </p:stCondLst>
                                        </p:cTn>
                                        <p:tgtEl>
                                          <p:spTgt spid="1109"/>
                                        </p:tgtEl>
                                        <p:attrNameLst>
                                          <p:attrName>style.visibility</p:attrName>
                                        </p:attrNameLst>
                                      </p:cBhvr>
                                      <p:to>
                                        <p:strVal val="visible"/>
                                      </p:to>
                                    </p:set>
                                  </p:childTnLst>
                                </p:cTn>
                              </p:par>
                            </p:childTnLst>
                          </p:cTn>
                        </p:par>
                      </p:childTnLst>
                    </p:cTn>
                  </p:par>
                </p:childTnLst>
              </p:cTn>
              <p:nextCondLst>
                <p:cond evt="onClick" delay="0">
                  <p:tgtEl>
                    <p:spTgt spid="1107"/>
                  </p:tgtEl>
                </p:cond>
              </p:nextCondLst>
            </p:seq>
            <p:seq concurrent="1" nextAc="seek">
              <p:cTn id="1756" restart="whenNotActive" fill="hold" evtFilter="cancelBubble" nodeType="interactiveSeq">
                <p:stCondLst>
                  <p:cond evt="onClick" delay="0">
                    <p:tgtEl>
                      <p:spTgt spid="1110"/>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withEffect">
                                  <p:stCondLst>
                                    <p:cond delay="0"/>
                                  </p:stCondLst>
                                  <p:childTnLst>
                                    <p:set>
                                      <p:cBhvr>
                                        <p:cTn id="1760" dur="1" fill="hold">
                                          <p:stCondLst>
                                            <p:cond delay="0"/>
                                          </p:stCondLst>
                                        </p:cTn>
                                        <p:tgtEl>
                                          <p:spTgt spid="1110"/>
                                        </p:tgtEl>
                                        <p:attrNameLst>
                                          <p:attrName>style.visibility</p:attrName>
                                        </p:attrNameLst>
                                      </p:cBhvr>
                                      <p:to>
                                        <p:strVal val="hidden"/>
                                      </p:to>
                                    </p:set>
                                  </p:childTnLst>
                                </p:cTn>
                              </p:par>
                              <p:par>
                                <p:cTn id="1761" presetID="1" presetClass="exit" presetSubtype="0" fill="hold" grpId="1" nodeType="withEffect">
                                  <p:stCondLst>
                                    <p:cond delay="0"/>
                                  </p:stCondLst>
                                  <p:childTnLst>
                                    <p:set>
                                      <p:cBhvr>
                                        <p:cTn id="1762" dur="1" fill="hold">
                                          <p:stCondLst>
                                            <p:cond delay="0"/>
                                          </p:stCondLst>
                                        </p:cTn>
                                        <p:tgtEl>
                                          <p:spTgt spid="1109"/>
                                        </p:tgtEl>
                                        <p:attrNameLst>
                                          <p:attrName>style.visibility</p:attrName>
                                        </p:attrNameLst>
                                      </p:cBhvr>
                                      <p:to>
                                        <p:strVal val="hidden"/>
                                      </p:to>
                                    </p:set>
                                  </p:childTnLst>
                                </p:cTn>
                              </p:par>
                              <p:par>
                                <p:cTn id="1763" presetID="1" presetClass="entr" presetSubtype="0" fill="hold" grpId="0" nodeType="withEffect">
                                  <p:stCondLst>
                                    <p:cond delay="0"/>
                                  </p:stCondLst>
                                  <p:childTnLst>
                                    <p:set>
                                      <p:cBhvr>
                                        <p:cTn id="1764" dur="1" fill="hold">
                                          <p:stCondLst>
                                            <p:cond delay="0"/>
                                          </p:stCondLst>
                                        </p:cTn>
                                        <p:tgtEl>
                                          <p:spTgt spid="1108"/>
                                        </p:tgtEl>
                                        <p:attrNameLst>
                                          <p:attrName>style.visibility</p:attrName>
                                        </p:attrNameLst>
                                      </p:cBhvr>
                                      <p:to>
                                        <p:strVal val="visible"/>
                                      </p:to>
                                    </p:set>
                                  </p:childTnLst>
                                </p:cTn>
                              </p:par>
                              <p:par>
                                <p:cTn id="1765" presetID="1" presetClass="entr" presetSubtype="0" fill="hold" grpId="0" nodeType="withEffect">
                                  <p:stCondLst>
                                    <p:cond delay="0"/>
                                  </p:stCondLst>
                                  <p:childTnLst>
                                    <p:set>
                                      <p:cBhvr>
                                        <p:cTn id="1766" dur="1" fill="hold">
                                          <p:stCondLst>
                                            <p:cond delay="0"/>
                                          </p:stCondLst>
                                        </p:cTn>
                                        <p:tgtEl>
                                          <p:spTgt spid="1107"/>
                                        </p:tgtEl>
                                        <p:attrNameLst>
                                          <p:attrName>style.visibility</p:attrName>
                                        </p:attrNameLst>
                                      </p:cBhvr>
                                      <p:to>
                                        <p:strVal val="visible"/>
                                      </p:to>
                                    </p:set>
                                  </p:childTnLst>
                                </p:cTn>
                              </p:par>
                            </p:childTnLst>
                          </p:cTn>
                        </p:par>
                      </p:childTnLst>
                    </p:cTn>
                  </p:par>
                </p:childTnLst>
              </p:cTn>
              <p:nextCondLst>
                <p:cond evt="onClick" delay="0">
                  <p:tgtEl>
                    <p:spTgt spid="1110"/>
                  </p:tgtEl>
                </p:cond>
              </p:nextCondLst>
            </p:seq>
            <p:seq concurrent="1" nextAc="seek">
              <p:cTn id="1767" restart="whenNotActive" fill="hold" evtFilter="cancelBubble" nodeType="interactiveSeq">
                <p:stCondLst>
                  <p:cond evt="onClick" delay="0">
                    <p:tgtEl>
                      <p:spTgt spid="1109"/>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2" nodeType="withEffect">
                                  <p:stCondLst>
                                    <p:cond delay="0"/>
                                  </p:stCondLst>
                                  <p:childTnLst>
                                    <p:set>
                                      <p:cBhvr>
                                        <p:cTn id="1771" dur="1" fill="hold">
                                          <p:stCondLst>
                                            <p:cond delay="0"/>
                                          </p:stCondLst>
                                        </p:cTn>
                                        <p:tgtEl>
                                          <p:spTgt spid="1109"/>
                                        </p:tgtEl>
                                        <p:attrNameLst>
                                          <p:attrName>style.visibility</p:attrName>
                                        </p:attrNameLst>
                                      </p:cBhvr>
                                      <p:to>
                                        <p:strVal val="hidden"/>
                                      </p:to>
                                    </p:set>
                                  </p:childTnLst>
                                </p:cTn>
                              </p:par>
                              <p:par>
                                <p:cTn id="1772" presetID="1" presetClass="exit" presetSubtype="0" fill="hold" grpId="2" nodeType="withEffect">
                                  <p:stCondLst>
                                    <p:cond delay="0"/>
                                  </p:stCondLst>
                                  <p:childTnLst>
                                    <p:set>
                                      <p:cBhvr>
                                        <p:cTn id="1773" dur="1" fill="hold">
                                          <p:stCondLst>
                                            <p:cond delay="0"/>
                                          </p:stCondLst>
                                        </p:cTn>
                                        <p:tgtEl>
                                          <p:spTgt spid="1110"/>
                                        </p:tgtEl>
                                        <p:attrNameLst>
                                          <p:attrName>style.visibility</p:attrName>
                                        </p:attrNameLst>
                                      </p:cBhvr>
                                      <p:to>
                                        <p:strVal val="hidden"/>
                                      </p:to>
                                    </p:set>
                                  </p:childTnLst>
                                </p:cTn>
                              </p:par>
                              <p:par>
                                <p:cTn id="1774" presetID="1" presetClass="entr" presetSubtype="0" fill="hold" grpId="3" nodeType="withEffect">
                                  <p:stCondLst>
                                    <p:cond delay="0"/>
                                  </p:stCondLst>
                                  <p:childTnLst>
                                    <p:set>
                                      <p:cBhvr>
                                        <p:cTn id="1775" dur="1" fill="hold">
                                          <p:stCondLst>
                                            <p:cond delay="0"/>
                                          </p:stCondLst>
                                        </p:cTn>
                                        <p:tgtEl>
                                          <p:spTgt spid="1112"/>
                                        </p:tgtEl>
                                        <p:attrNameLst>
                                          <p:attrName>style.visibility</p:attrName>
                                        </p:attrNameLst>
                                      </p:cBhvr>
                                      <p:to>
                                        <p:strVal val="visible"/>
                                      </p:to>
                                    </p:set>
                                  </p:childTnLst>
                                </p:cTn>
                              </p:par>
                              <p:par>
                                <p:cTn id="1776" presetID="1" presetClass="entr" presetSubtype="0" fill="hold" grpId="3" nodeType="withEffect">
                                  <p:stCondLst>
                                    <p:cond delay="0"/>
                                  </p:stCondLst>
                                  <p:childTnLst>
                                    <p:set>
                                      <p:cBhvr>
                                        <p:cTn id="1777" dur="1" fill="hold">
                                          <p:stCondLst>
                                            <p:cond delay="0"/>
                                          </p:stCondLst>
                                        </p:cTn>
                                        <p:tgtEl>
                                          <p:spTgt spid="1111"/>
                                        </p:tgtEl>
                                        <p:attrNameLst>
                                          <p:attrName>style.visibility</p:attrName>
                                        </p:attrNameLst>
                                      </p:cBhvr>
                                      <p:to>
                                        <p:strVal val="visible"/>
                                      </p:to>
                                    </p:set>
                                  </p:childTnLst>
                                </p:cTn>
                              </p:par>
                            </p:childTnLst>
                          </p:cTn>
                        </p:par>
                      </p:childTnLst>
                    </p:cTn>
                  </p:par>
                </p:childTnLst>
              </p:cTn>
              <p:nextCondLst>
                <p:cond evt="onClick" delay="0">
                  <p:tgtEl>
                    <p:spTgt spid="1109"/>
                  </p:tgtEl>
                </p:cond>
              </p:nextCondLst>
            </p:seq>
            <p:seq concurrent="1" nextAc="seek">
              <p:cTn id="1778" restart="whenNotActive" fill="hold" evtFilter="cancelBubble" nodeType="interactiveSeq">
                <p:stCondLst>
                  <p:cond evt="onClick" delay="0">
                    <p:tgtEl>
                      <p:spTgt spid="1112"/>
                    </p:tgtEl>
                  </p:cond>
                </p:stCondLst>
                <p:endSync evt="end" delay="0">
                  <p:rtn val="all"/>
                </p:endSync>
                <p:childTnLst>
                  <p:par>
                    <p:cTn id="1779" fill="hold">
                      <p:stCondLst>
                        <p:cond delay="0"/>
                      </p:stCondLst>
                      <p:childTnLst>
                        <p:par>
                          <p:cTn id="1780" fill="hold">
                            <p:stCondLst>
                              <p:cond delay="0"/>
                            </p:stCondLst>
                            <p:childTnLst>
                              <p:par>
                                <p:cTn id="1781" presetID="1" presetClass="exit" presetSubtype="0" fill="hold" grpId="1" nodeType="withEffect">
                                  <p:stCondLst>
                                    <p:cond delay="0"/>
                                  </p:stCondLst>
                                  <p:childTnLst>
                                    <p:set>
                                      <p:cBhvr>
                                        <p:cTn id="1782" dur="1" fill="hold">
                                          <p:stCondLst>
                                            <p:cond delay="0"/>
                                          </p:stCondLst>
                                        </p:cTn>
                                        <p:tgtEl>
                                          <p:spTgt spid="1112"/>
                                        </p:tgtEl>
                                        <p:attrNameLst>
                                          <p:attrName>style.visibility</p:attrName>
                                        </p:attrNameLst>
                                      </p:cBhvr>
                                      <p:to>
                                        <p:strVal val="hidden"/>
                                      </p:to>
                                    </p:set>
                                  </p:childTnLst>
                                </p:cTn>
                              </p:par>
                              <p:par>
                                <p:cTn id="1783" presetID="1" presetClass="exit" presetSubtype="0" fill="hold" grpId="1" nodeType="withEffect">
                                  <p:stCondLst>
                                    <p:cond delay="0"/>
                                  </p:stCondLst>
                                  <p:childTnLst>
                                    <p:set>
                                      <p:cBhvr>
                                        <p:cTn id="1784" dur="1" fill="hold">
                                          <p:stCondLst>
                                            <p:cond delay="0"/>
                                          </p:stCondLst>
                                        </p:cTn>
                                        <p:tgtEl>
                                          <p:spTgt spid="1111"/>
                                        </p:tgtEl>
                                        <p:attrNameLst>
                                          <p:attrName>style.visibility</p:attrName>
                                        </p:attrNameLst>
                                      </p:cBhvr>
                                      <p:to>
                                        <p:strVal val="hidden"/>
                                      </p:to>
                                    </p:set>
                                  </p:childTnLst>
                                </p:cTn>
                              </p:par>
                              <p:par>
                                <p:cTn id="1785" presetID="1" presetClass="entr" presetSubtype="0" fill="hold" grpId="3" nodeType="withEffect">
                                  <p:stCondLst>
                                    <p:cond delay="0"/>
                                  </p:stCondLst>
                                  <p:childTnLst>
                                    <p:set>
                                      <p:cBhvr>
                                        <p:cTn id="1786" dur="1" fill="hold">
                                          <p:stCondLst>
                                            <p:cond delay="0"/>
                                          </p:stCondLst>
                                        </p:cTn>
                                        <p:tgtEl>
                                          <p:spTgt spid="1110"/>
                                        </p:tgtEl>
                                        <p:attrNameLst>
                                          <p:attrName>style.visibility</p:attrName>
                                        </p:attrNameLst>
                                      </p:cBhvr>
                                      <p:to>
                                        <p:strVal val="visible"/>
                                      </p:to>
                                    </p:set>
                                  </p:childTnLst>
                                </p:cTn>
                              </p:par>
                              <p:par>
                                <p:cTn id="1787" presetID="1" presetClass="entr" presetSubtype="0" fill="hold" grpId="3" nodeType="withEffect">
                                  <p:stCondLst>
                                    <p:cond delay="0"/>
                                  </p:stCondLst>
                                  <p:childTnLst>
                                    <p:set>
                                      <p:cBhvr>
                                        <p:cTn id="1788" dur="1" fill="hold">
                                          <p:stCondLst>
                                            <p:cond delay="0"/>
                                          </p:stCondLst>
                                        </p:cTn>
                                        <p:tgtEl>
                                          <p:spTgt spid="1109"/>
                                        </p:tgtEl>
                                        <p:attrNameLst>
                                          <p:attrName>style.visibility</p:attrName>
                                        </p:attrNameLst>
                                      </p:cBhvr>
                                      <p:to>
                                        <p:strVal val="visible"/>
                                      </p:to>
                                    </p:set>
                                  </p:childTnLst>
                                </p:cTn>
                              </p:par>
                            </p:childTnLst>
                          </p:cTn>
                        </p:par>
                      </p:childTnLst>
                    </p:cTn>
                  </p:par>
                </p:childTnLst>
              </p:cTn>
              <p:nextCondLst>
                <p:cond evt="onClick" delay="0">
                  <p:tgtEl>
                    <p:spTgt spid="1112"/>
                  </p:tgtEl>
                </p:cond>
              </p:nextCondLst>
            </p:seq>
            <p:seq concurrent="1" nextAc="seek">
              <p:cTn id="1789" restart="whenNotActive" fill="hold" evtFilter="cancelBubble" nodeType="interactiveSeq">
                <p:stCondLst>
                  <p:cond evt="onClick" delay="0">
                    <p:tgtEl>
                      <p:spTgt spid="1111"/>
                    </p:tgtEl>
                  </p:cond>
                </p:stCondLst>
                <p:endSync evt="end" delay="0">
                  <p:rtn val="all"/>
                </p:endSync>
                <p:childTnLst>
                  <p:par>
                    <p:cTn id="1790" fill="hold">
                      <p:stCondLst>
                        <p:cond delay="0"/>
                      </p:stCondLst>
                      <p:childTnLst>
                        <p:par>
                          <p:cTn id="1791" fill="hold">
                            <p:stCondLst>
                              <p:cond delay="0"/>
                            </p:stCondLst>
                            <p:childTnLst>
                              <p:par>
                                <p:cTn id="1792" presetID="1" presetClass="exit" presetSubtype="0" fill="hold" grpId="2" nodeType="withEffect">
                                  <p:stCondLst>
                                    <p:cond delay="0"/>
                                  </p:stCondLst>
                                  <p:childTnLst>
                                    <p:set>
                                      <p:cBhvr>
                                        <p:cTn id="1793" dur="1" fill="hold">
                                          <p:stCondLst>
                                            <p:cond delay="0"/>
                                          </p:stCondLst>
                                        </p:cTn>
                                        <p:tgtEl>
                                          <p:spTgt spid="1111"/>
                                        </p:tgtEl>
                                        <p:attrNameLst>
                                          <p:attrName>style.visibility</p:attrName>
                                        </p:attrNameLst>
                                      </p:cBhvr>
                                      <p:to>
                                        <p:strVal val="hidden"/>
                                      </p:to>
                                    </p:set>
                                  </p:childTnLst>
                                </p:cTn>
                              </p:par>
                              <p:par>
                                <p:cTn id="1794" presetID="1" presetClass="exit" presetSubtype="0" fill="hold" grpId="2" nodeType="withEffect">
                                  <p:stCondLst>
                                    <p:cond delay="0"/>
                                  </p:stCondLst>
                                  <p:childTnLst>
                                    <p:set>
                                      <p:cBhvr>
                                        <p:cTn id="1795" dur="1" fill="hold">
                                          <p:stCondLst>
                                            <p:cond delay="0"/>
                                          </p:stCondLst>
                                        </p:cTn>
                                        <p:tgtEl>
                                          <p:spTgt spid="1112"/>
                                        </p:tgtEl>
                                        <p:attrNameLst>
                                          <p:attrName>style.visibility</p:attrName>
                                        </p:attrNameLst>
                                      </p:cBhvr>
                                      <p:to>
                                        <p:strVal val="hidden"/>
                                      </p:to>
                                    </p:set>
                                  </p:childTnLst>
                                </p:cTn>
                              </p:par>
                              <p:par>
                                <p:cTn id="1796" presetID="1" presetClass="entr" presetSubtype="0" fill="hold" grpId="0" nodeType="withEffect">
                                  <p:stCondLst>
                                    <p:cond delay="0"/>
                                  </p:stCondLst>
                                  <p:childTnLst>
                                    <p:set>
                                      <p:cBhvr>
                                        <p:cTn id="1797" dur="1" fill="hold">
                                          <p:stCondLst>
                                            <p:cond delay="0"/>
                                          </p:stCondLst>
                                        </p:cTn>
                                        <p:tgtEl>
                                          <p:spTgt spid="1113"/>
                                        </p:tgtEl>
                                        <p:attrNameLst>
                                          <p:attrName>style.visibility</p:attrName>
                                        </p:attrNameLst>
                                      </p:cBhvr>
                                      <p:to>
                                        <p:strVal val="visible"/>
                                      </p:to>
                                    </p:set>
                                  </p:childTnLst>
                                </p:cTn>
                              </p:par>
                              <p:par>
                                <p:cTn id="1798" presetID="1" presetClass="entr" presetSubtype="0" fill="hold" grpId="0" nodeType="withEffect">
                                  <p:stCondLst>
                                    <p:cond delay="0"/>
                                  </p:stCondLst>
                                  <p:childTnLst>
                                    <p:set>
                                      <p:cBhvr>
                                        <p:cTn id="1799" dur="1" fill="hold">
                                          <p:stCondLst>
                                            <p:cond delay="0"/>
                                          </p:stCondLst>
                                        </p:cTn>
                                        <p:tgtEl>
                                          <p:spTgt spid="1114"/>
                                        </p:tgtEl>
                                        <p:attrNameLst>
                                          <p:attrName>style.visibility</p:attrName>
                                        </p:attrNameLst>
                                      </p:cBhvr>
                                      <p:to>
                                        <p:strVal val="visible"/>
                                      </p:to>
                                    </p:set>
                                  </p:childTnLst>
                                </p:cTn>
                              </p:par>
                            </p:childTnLst>
                          </p:cTn>
                        </p:par>
                      </p:childTnLst>
                    </p:cTn>
                  </p:par>
                </p:childTnLst>
              </p:cTn>
              <p:nextCondLst>
                <p:cond evt="onClick" delay="0">
                  <p:tgtEl>
                    <p:spTgt spid="1111"/>
                  </p:tgtEl>
                </p:cond>
              </p:nextCondLst>
            </p:seq>
            <p:seq concurrent="1" nextAc="seek">
              <p:cTn id="1800" restart="whenNotActive" fill="hold" evtFilter="cancelBubble" nodeType="interactiveSeq">
                <p:stCondLst>
                  <p:cond evt="onClick" delay="0">
                    <p:tgtEl>
                      <p:spTgt spid="1114"/>
                    </p:tgtEl>
                  </p:cond>
                </p:stCondLst>
                <p:endSync evt="end" delay="0">
                  <p:rtn val="all"/>
                </p:endSync>
                <p:childTnLst>
                  <p:par>
                    <p:cTn id="1801" fill="hold">
                      <p:stCondLst>
                        <p:cond delay="0"/>
                      </p:stCondLst>
                      <p:childTnLst>
                        <p:par>
                          <p:cTn id="1802" fill="hold">
                            <p:stCondLst>
                              <p:cond delay="0"/>
                            </p:stCondLst>
                            <p:childTnLst>
                              <p:par>
                                <p:cTn id="1803" presetID="1" presetClass="exit" presetSubtype="0" fill="hold" grpId="1" nodeType="withEffect">
                                  <p:stCondLst>
                                    <p:cond delay="0"/>
                                  </p:stCondLst>
                                  <p:childTnLst>
                                    <p:set>
                                      <p:cBhvr>
                                        <p:cTn id="1804" dur="1" fill="hold">
                                          <p:stCondLst>
                                            <p:cond delay="0"/>
                                          </p:stCondLst>
                                        </p:cTn>
                                        <p:tgtEl>
                                          <p:spTgt spid="1113"/>
                                        </p:tgtEl>
                                        <p:attrNameLst>
                                          <p:attrName>style.visibility</p:attrName>
                                        </p:attrNameLst>
                                      </p:cBhvr>
                                      <p:to>
                                        <p:strVal val="hidden"/>
                                      </p:to>
                                    </p:set>
                                  </p:childTnLst>
                                </p:cTn>
                              </p:par>
                              <p:par>
                                <p:cTn id="1805" presetID="1" presetClass="exit" presetSubtype="0" fill="hold" grpId="1" nodeType="withEffect">
                                  <p:stCondLst>
                                    <p:cond delay="0"/>
                                  </p:stCondLst>
                                  <p:childTnLst>
                                    <p:set>
                                      <p:cBhvr>
                                        <p:cTn id="1806" dur="1" fill="hold">
                                          <p:stCondLst>
                                            <p:cond delay="0"/>
                                          </p:stCondLst>
                                        </p:cTn>
                                        <p:tgtEl>
                                          <p:spTgt spid="1114"/>
                                        </p:tgtEl>
                                        <p:attrNameLst>
                                          <p:attrName>style.visibility</p:attrName>
                                        </p:attrNameLst>
                                      </p:cBhvr>
                                      <p:to>
                                        <p:strVal val="hidden"/>
                                      </p:to>
                                    </p:set>
                                  </p:childTnLst>
                                </p:cTn>
                              </p:par>
                              <p:par>
                                <p:cTn id="1807" presetID="1" presetClass="entr" presetSubtype="0" fill="hold" grpId="0" nodeType="withEffect">
                                  <p:stCondLst>
                                    <p:cond delay="0"/>
                                  </p:stCondLst>
                                  <p:childTnLst>
                                    <p:set>
                                      <p:cBhvr>
                                        <p:cTn id="1808" dur="1" fill="hold">
                                          <p:stCondLst>
                                            <p:cond delay="0"/>
                                          </p:stCondLst>
                                        </p:cTn>
                                        <p:tgtEl>
                                          <p:spTgt spid="1112"/>
                                        </p:tgtEl>
                                        <p:attrNameLst>
                                          <p:attrName>style.visibility</p:attrName>
                                        </p:attrNameLst>
                                      </p:cBhvr>
                                      <p:to>
                                        <p:strVal val="visible"/>
                                      </p:to>
                                    </p:set>
                                  </p:childTnLst>
                                </p:cTn>
                              </p:par>
                              <p:par>
                                <p:cTn id="1809" presetID="1" presetClass="entr" presetSubtype="0" fill="hold" grpId="0" nodeType="withEffect">
                                  <p:stCondLst>
                                    <p:cond delay="0"/>
                                  </p:stCondLst>
                                  <p:childTnLst>
                                    <p:set>
                                      <p:cBhvr>
                                        <p:cTn id="1810" dur="1" fill="hold">
                                          <p:stCondLst>
                                            <p:cond delay="0"/>
                                          </p:stCondLst>
                                        </p:cTn>
                                        <p:tgtEl>
                                          <p:spTgt spid="1111"/>
                                        </p:tgtEl>
                                        <p:attrNameLst>
                                          <p:attrName>style.visibility</p:attrName>
                                        </p:attrNameLst>
                                      </p:cBhvr>
                                      <p:to>
                                        <p:strVal val="visible"/>
                                      </p:to>
                                    </p:set>
                                  </p:childTnLst>
                                </p:cTn>
                              </p:par>
                            </p:childTnLst>
                          </p:cTn>
                        </p:par>
                      </p:childTnLst>
                    </p:cTn>
                  </p:par>
                </p:childTnLst>
              </p:cTn>
              <p:nextCondLst>
                <p:cond evt="onClick" delay="0">
                  <p:tgtEl>
                    <p:spTgt spid="1114"/>
                  </p:tgtEl>
                </p:cond>
              </p:nextCondLst>
            </p:seq>
            <p:seq concurrent="1" nextAc="seek">
              <p:cTn id="1811" restart="whenNotActive" fill="hold" evtFilter="cancelBubble" nodeType="interactiveSeq">
                <p:stCondLst>
                  <p:cond evt="onClick" delay="0">
                    <p:tgtEl>
                      <p:spTgt spid="1113"/>
                    </p:tgtEl>
                  </p:cond>
                </p:stCondLst>
                <p:endSync evt="end" delay="0">
                  <p:rtn val="all"/>
                </p:endSync>
                <p:childTnLst>
                  <p:par>
                    <p:cTn id="1812" fill="hold">
                      <p:stCondLst>
                        <p:cond delay="0"/>
                      </p:stCondLst>
                      <p:childTnLst>
                        <p:par>
                          <p:cTn id="1813" fill="hold">
                            <p:stCondLst>
                              <p:cond delay="0"/>
                            </p:stCondLst>
                            <p:childTnLst>
                              <p:par>
                                <p:cTn id="1814" presetID="1" presetClass="exit" presetSubtype="0" fill="hold" grpId="2" nodeType="withEffect">
                                  <p:stCondLst>
                                    <p:cond delay="0"/>
                                  </p:stCondLst>
                                  <p:childTnLst>
                                    <p:set>
                                      <p:cBhvr>
                                        <p:cTn id="1815" dur="1" fill="hold">
                                          <p:stCondLst>
                                            <p:cond delay="0"/>
                                          </p:stCondLst>
                                        </p:cTn>
                                        <p:tgtEl>
                                          <p:spTgt spid="1113"/>
                                        </p:tgtEl>
                                        <p:attrNameLst>
                                          <p:attrName>style.visibility</p:attrName>
                                        </p:attrNameLst>
                                      </p:cBhvr>
                                      <p:to>
                                        <p:strVal val="hidden"/>
                                      </p:to>
                                    </p:set>
                                  </p:childTnLst>
                                </p:cTn>
                              </p:par>
                              <p:par>
                                <p:cTn id="1816" presetID="1" presetClass="exit" presetSubtype="0" fill="hold" grpId="3" nodeType="withEffect">
                                  <p:stCondLst>
                                    <p:cond delay="0"/>
                                  </p:stCondLst>
                                  <p:childTnLst>
                                    <p:set>
                                      <p:cBhvr>
                                        <p:cTn id="1817" dur="1" fill="hold">
                                          <p:stCondLst>
                                            <p:cond delay="0"/>
                                          </p:stCondLst>
                                        </p:cTn>
                                        <p:tgtEl>
                                          <p:spTgt spid="1114"/>
                                        </p:tgtEl>
                                        <p:attrNameLst>
                                          <p:attrName>style.visibility</p:attrName>
                                        </p:attrNameLst>
                                      </p:cBhvr>
                                      <p:to>
                                        <p:strVal val="hidden"/>
                                      </p:to>
                                    </p:set>
                                  </p:childTnLst>
                                </p:cTn>
                              </p:par>
                              <p:par>
                                <p:cTn id="1818" presetID="1" presetClass="entr" presetSubtype="0" fill="hold" grpId="0" nodeType="withEffect">
                                  <p:stCondLst>
                                    <p:cond delay="0"/>
                                  </p:stCondLst>
                                  <p:childTnLst>
                                    <p:set>
                                      <p:cBhvr>
                                        <p:cTn id="1819" dur="1" fill="hold">
                                          <p:stCondLst>
                                            <p:cond delay="0"/>
                                          </p:stCondLst>
                                        </p:cTn>
                                        <p:tgtEl>
                                          <p:spTgt spid="1116"/>
                                        </p:tgtEl>
                                        <p:attrNameLst>
                                          <p:attrName>style.visibility</p:attrName>
                                        </p:attrNameLst>
                                      </p:cBhvr>
                                      <p:to>
                                        <p:strVal val="visible"/>
                                      </p:to>
                                    </p:set>
                                  </p:childTnLst>
                                </p:cTn>
                              </p:par>
                              <p:par>
                                <p:cTn id="1820" presetID="1" presetClass="entr" presetSubtype="0" fill="hold" grpId="0" nodeType="withEffect">
                                  <p:stCondLst>
                                    <p:cond delay="0"/>
                                  </p:stCondLst>
                                  <p:childTnLst>
                                    <p:set>
                                      <p:cBhvr>
                                        <p:cTn id="1821" dur="1" fill="hold">
                                          <p:stCondLst>
                                            <p:cond delay="0"/>
                                          </p:stCondLst>
                                        </p:cTn>
                                        <p:tgtEl>
                                          <p:spTgt spid="1115"/>
                                        </p:tgtEl>
                                        <p:attrNameLst>
                                          <p:attrName>style.visibility</p:attrName>
                                        </p:attrNameLst>
                                      </p:cBhvr>
                                      <p:to>
                                        <p:strVal val="visible"/>
                                      </p:to>
                                    </p:set>
                                  </p:childTnLst>
                                </p:cTn>
                              </p:par>
                            </p:childTnLst>
                          </p:cTn>
                        </p:par>
                      </p:childTnLst>
                    </p:cTn>
                  </p:par>
                </p:childTnLst>
              </p:cTn>
              <p:nextCondLst>
                <p:cond evt="onClick" delay="0">
                  <p:tgtEl>
                    <p:spTgt spid="1113"/>
                  </p:tgtEl>
                </p:cond>
              </p:nextCondLst>
            </p:seq>
            <p:seq concurrent="1" nextAc="seek">
              <p:cTn id="1822" restart="whenNotActive" fill="hold" evtFilter="cancelBubble" nodeType="interactiveSeq">
                <p:stCondLst>
                  <p:cond evt="onClick" delay="0">
                    <p:tgtEl>
                      <p:spTgt spid="1116"/>
                    </p:tgtEl>
                  </p:cond>
                </p:stCondLst>
                <p:endSync evt="end" delay="0">
                  <p:rtn val="all"/>
                </p:endSync>
                <p:childTnLst>
                  <p:par>
                    <p:cTn id="1823" fill="hold">
                      <p:stCondLst>
                        <p:cond delay="0"/>
                      </p:stCondLst>
                      <p:childTnLst>
                        <p:par>
                          <p:cTn id="1824" fill="hold">
                            <p:stCondLst>
                              <p:cond delay="0"/>
                            </p:stCondLst>
                            <p:childTnLst>
                              <p:par>
                                <p:cTn id="1825" presetID="1" presetClass="exit" presetSubtype="0" fill="hold" grpId="1" nodeType="withEffect">
                                  <p:stCondLst>
                                    <p:cond delay="0"/>
                                  </p:stCondLst>
                                  <p:childTnLst>
                                    <p:set>
                                      <p:cBhvr>
                                        <p:cTn id="1826" dur="1" fill="hold">
                                          <p:stCondLst>
                                            <p:cond delay="0"/>
                                          </p:stCondLst>
                                        </p:cTn>
                                        <p:tgtEl>
                                          <p:spTgt spid="1116"/>
                                        </p:tgtEl>
                                        <p:attrNameLst>
                                          <p:attrName>style.visibility</p:attrName>
                                        </p:attrNameLst>
                                      </p:cBhvr>
                                      <p:to>
                                        <p:strVal val="hidden"/>
                                      </p:to>
                                    </p:set>
                                  </p:childTnLst>
                                </p:cTn>
                              </p:par>
                              <p:par>
                                <p:cTn id="1827" presetID="1" presetClass="exit" presetSubtype="0" fill="hold" grpId="1" nodeType="withEffect">
                                  <p:stCondLst>
                                    <p:cond delay="0"/>
                                  </p:stCondLst>
                                  <p:childTnLst>
                                    <p:set>
                                      <p:cBhvr>
                                        <p:cTn id="1828" dur="1" fill="hold">
                                          <p:stCondLst>
                                            <p:cond delay="0"/>
                                          </p:stCondLst>
                                        </p:cTn>
                                        <p:tgtEl>
                                          <p:spTgt spid="1115"/>
                                        </p:tgtEl>
                                        <p:attrNameLst>
                                          <p:attrName>style.visibility</p:attrName>
                                        </p:attrNameLst>
                                      </p:cBhvr>
                                      <p:to>
                                        <p:strVal val="hidden"/>
                                      </p:to>
                                    </p:set>
                                  </p:childTnLst>
                                </p:cTn>
                              </p:par>
                              <p:par>
                                <p:cTn id="1829" presetID="1" presetClass="entr" presetSubtype="0" fill="hold" grpId="3" nodeType="withEffect">
                                  <p:stCondLst>
                                    <p:cond delay="0"/>
                                  </p:stCondLst>
                                  <p:childTnLst>
                                    <p:set>
                                      <p:cBhvr>
                                        <p:cTn id="1830" dur="1" fill="hold">
                                          <p:stCondLst>
                                            <p:cond delay="0"/>
                                          </p:stCondLst>
                                        </p:cTn>
                                        <p:tgtEl>
                                          <p:spTgt spid="1113"/>
                                        </p:tgtEl>
                                        <p:attrNameLst>
                                          <p:attrName>style.visibility</p:attrName>
                                        </p:attrNameLst>
                                      </p:cBhvr>
                                      <p:to>
                                        <p:strVal val="visible"/>
                                      </p:to>
                                    </p:set>
                                  </p:childTnLst>
                                </p:cTn>
                              </p:par>
                              <p:par>
                                <p:cTn id="1831" presetID="1" presetClass="entr" presetSubtype="0" fill="hold" grpId="2" nodeType="withEffect">
                                  <p:stCondLst>
                                    <p:cond delay="0"/>
                                  </p:stCondLst>
                                  <p:childTnLst>
                                    <p:set>
                                      <p:cBhvr>
                                        <p:cTn id="1832" dur="1" fill="hold">
                                          <p:stCondLst>
                                            <p:cond delay="0"/>
                                          </p:stCondLst>
                                        </p:cTn>
                                        <p:tgtEl>
                                          <p:spTgt spid="1114"/>
                                        </p:tgtEl>
                                        <p:attrNameLst>
                                          <p:attrName>style.visibility</p:attrName>
                                        </p:attrNameLst>
                                      </p:cBhvr>
                                      <p:to>
                                        <p:strVal val="visible"/>
                                      </p:to>
                                    </p:set>
                                  </p:childTnLst>
                                </p:cTn>
                              </p:par>
                            </p:childTnLst>
                          </p:cTn>
                        </p:par>
                      </p:childTnLst>
                    </p:cTn>
                  </p:par>
                </p:childTnLst>
              </p:cTn>
              <p:nextCondLst>
                <p:cond evt="onClick" delay="0">
                  <p:tgtEl>
                    <p:spTgt spid="1116"/>
                  </p:tgtEl>
                </p:cond>
              </p:nextCondLst>
            </p:seq>
            <p:seq concurrent="1" nextAc="seek">
              <p:cTn id="1833" restart="whenNotActive" fill="hold" evtFilter="cancelBubble" nodeType="interactiveSeq">
                <p:stCondLst>
                  <p:cond evt="onClick" delay="0">
                    <p:tgtEl>
                      <p:spTgt spid="1115"/>
                    </p:tgtEl>
                  </p:cond>
                </p:stCondLst>
                <p:endSync evt="end" delay="0">
                  <p:rtn val="all"/>
                </p:endSync>
                <p:childTnLst>
                  <p:par>
                    <p:cTn id="1834" fill="hold">
                      <p:stCondLst>
                        <p:cond delay="0"/>
                      </p:stCondLst>
                      <p:childTnLst>
                        <p:par>
                          <p:cTn id="1835" fill="hold">
                            <p:stCondLst>
                              <p:cond delay="0"/>
                            </p:stCondLst>
                            <p:childTnLst>
                              <p:par>
                                <p:cTn id="1836" presetID="1" presetClass="exit" presetSubtype="0" fill="hold" grpId="2" nodeType="withEffect">
                                  <p:stCondLst>
                                    <p:cond delay="0"/>
                                  </p:stCondLst>
                                  <p:childTnLst>
                                    <p:set>
                                      <p:cBhvr>
                                        <p:cTn id="1837" dur="1" fill="hold">
                                          <p:stCondLst>
                                            <p:cond delay="0"/>
                                          </p:stCondLst>
                                        </p:cTn>
                                        <p:tgtEl>
                                          <p:spTgt spid="1115"/>
                                        </p:tgtEl>
                                        <p:attrNameLst>
                                          <p:attrName>style.visibility</p:attrName>
                                        </p:attrNameLst>
                                      </p:cBhvr>
                                      <p:to>
                                        <p:strVal val="hidden"/>
                                      </p:to>
                                    </p:set>
                                  </p:childTnLst>
                                </p:cTn>
                              </p:par>
                              <p:par>
                                <p:cTn id="1838" presetID="1" presetClass="exit" presetSubtype="0" fill="hold" grpId="2" nodeType="withEffect">
                                  <p:stCondLst>
                                    <p:cond delay="0"/>
                                  </p:stCondLst>
                                  <p:childTnLst>
                                    <p:set>
                                      <p:cBhvr>
                                        <p:cTn id="1839" dur="1" fill="hold">
                                          <p:stCondLst>
                                            <p:cond delay="0"/>
                                          </p:stCondLst>
                                        </p:cTn>
                                        <p:tgtEl>
                                          <p:spTgt spid="1116"/>
                                        </p:tgtEl>
                                        <p:attrNameLst>
                                          <p:attrName>style.visibility</p:attrName>
                                        </p:attrNameLst>
                                      </p:cBhvr>
                                      <p:to>
                                        <p:strVal val="hidden"/>
                                      </p:to>
                                    </p:set>
                                  </p:childTnLst>
                                </p:cTn>
                              </p:par>
                              <p:par>
                                <p:cTn id="1840" presetID="1" presetClass="entr" presetSubtype="0" fill="hold" grpId="3" nodeType="withEffect">
                                  <p:stCondLst>
                                    <p:cond delay="0"/>
                                  </p:stCondLst>
                                  <p:childTnLst>
                                    <p:set>
                                      <p:cBhvr>
                                        <p:cTn id="1841" dur="1" fill="hold">
                                          <p:stCondLst>
                                            <p:cond delay="0"/>
                                          </p:stCondLst>
                                        </p:cTn>
                                        <p:tgtEl>
                                          <p:spTgt spid="1118"/>
                                        </p:tgtEl>
                                        <p:attrNameLst>
                                          <p:attrName>style.visibility</p:attrName>
                                        </p:attrNameLst>
                                      </p:cBhvr>
                                      <p:to>
                                        <p:strVal val="visible"/>
                                      </p:to>
                                    </p:set>
                                  </p:childTnLst>
                                </p:cTn>
                              </p:par>
                              <p:par>
                                <p:cTn id="1842" presetID="1" presetClass="entr" presetSubtype="0" fill="hold" grpId="3" nodeType="withEffect">
                                  <p:stCondLst>
                                    <p:cond delay="0"/>
                                  </p:stCondLst>
                                  <p:childTnLst>
                                    <p:set>
                                      <p:cBhvr>
                                        <p:cTn id="1843" dur="1" fill="hold">
                                          <p:stCondLst>
                                            <p:cond delay="0"/>
                                          </p:stCondLst>
                                        </p:cTn>
                                        <p:tgtEl>
                                          <p:spTgt spid="1117"/>
                                        </p:tgtEl>
                                        <p:attrNameLst>
                                          <p:attrName>style.visibility</p:attrName>
                                        </p:attrNameLst>
                                      </p:cBhvr>
                                      <p:to>
                                        <p:strVal val="visible"/>
                                      </p:to>
                                    </p:set>
                                  </p:childTnLst>
                                </p:cTn>
                              </p:par>
                            </p:childTnLst>
                          </p:cTn>
                        </p:par>
                      </p:childTnLst>
                    </p:cTn>
                  </p:par>
                </p:childTnLst>
              </p:cTn>
              <p:nextCondLst>
                <p:cond evt="onClick" delay="0">
                  <p:tgtEl>
                    <p:spTgt spid="1115"/>
                  </p:tgtEl>
                </p:cond>
              </p:nextCondLst>
            </p:seq>
            <p:seq concurrent="1" nextAc="seek">
              <p:cTn id="1844" restart="whenNotActive" fill="hold" evtFilter="cancelBubble" nodeType="interactiveSeq">
                <p:stCondLst>
                  <p:cond evt="onClick" delay="0">
                    <p:tgtEl>
                      <p:spTgt spid="1118"/>
                    </p:tgtEl>
                  </p:cond>
                </p:stCondLst>
                <p:endSync evt="end" delay="0">
                  <p:rtn val="all"/>
                </p:endSync>
                <p:childTnLst>
                  <p:par>
                    <p:cTn id="1845" fill="hold">
                      <p:stCondLst>
                        <p:cond delay="0"/>
                      </p:stCondLst>
                      <p:childTnLst>
                        <p:par>
                          <p:cTn id="1846" fill="hold">
                            <p:stCondLst>
                              <p:cond delay="0"/>
                            </p:stCondLst>
                            <p:childTnLst>
                              <p:par>
                                <p:cTn id="1847" presetID="1" presetClass="exit" presetSubtype="0" fill="hold" grpId="1" nodeType="withEffect">
                                  <p:stCondLst>
                                    <p:cond delay="0"/>
                                  </p:stCondLst>
                                  <p:childTnLst>
                                    <p:set>
                                      <p:cBhvr>
                                        <p:cTn id="1848" dur="1" fill="hold">
                                          <p:stCondLst>
                                            <p:cond delay="0"/>
                                          </p:stCondLst>
                                        </p:cTn>
                                        <p:tgtEl>
                                          <p:spTgt spid="1118"/>
                                        </p:tgtEl>
                                        <p:attrNameLst>
                                          <p:attrName>style.visibility</p:attrName>
                                        </p:attrNameLst>
                                      </p:cBhvr>
                                      <p:to>
                                        <p:strVal val="hidden"/>
                                      </p:to>
                                    </p:set>
                                  </p:childTnLst>
                                </p:cTn>
                              </p:par>
                              <p:par>
                                <p:cTn id="1849" presetID="1" presetClass="exit" presetSubtype="0" fill="hold" grpId="1" nodeType="withEffect">
                                  <p:stCondLst>
                                    <p:cond delay="0"/>
                                  </p:stCondLst>
                                  <p:childTnLst>
                                    <p:set>
                                      <p:cBhvr>
                                        <p:cTn id="1850" dur="1" fill="hold">
                                          <p:stCondLst>
                                            <p:cond delay="0"/>
                                          </p:stCondLst>
                                        </p:cTn>
                                        <p:tgtEl>
                                          <p:spTgt spid="1117"/>
                                        </p:tgtEl>
                                        <p:attrNameLst>
                                          <p:attrName>style.visibility</p:attrName>
                                        </p:attrNameLst>
                                      </p:cBhvr>
                                      <p:to>
                                        <p:strVal val="hidden"/>
                                      </p:to>
                                    </p:set>
                                  </p:childTnLst>
                                </p:cTn>
                              </p:par>
                              <p:par>
                                <p:cTn id="1851" presetID="1" presetClass="entr" presetSubtype="0" fill="hold" grpId="3" nodeType="withEffect">
                                  <p:stCondLst>
                                    <p:cond delay="0"/>
                                  </p:stCondLst>
                                  <p:childTnLst>
                                    <p:set>
                                      <p:cBhvr>
                                        <p:cTn id="1852" dur="1" fill="hold">
                                          <p:stCondLst>
                                            <p:cond delay="0"/>
                                          </p:stCondLst>
                                        </p:cTn>
                                        <p:tgtEl>
                                          <p:spTgt spid="1116"/>
                                        </p:tgtEl>
                                        <p:attrNameLst>
                                          <p:attrName>style.visibility</p:attrName>
                                        </p:attrNameLst>
                                      </p:cBhvr>
                                      <p:to>
                                        <p:strVal val="visible"/>
                                      </p:to>
                                    </p:set>
                                  </p:childTnLst>
                                </p:cTn>
                              </p:par>
                              <p:par>
                                <p:cTn id="1853" presetID="1" presetClass="entr" presetSubtype="0" fill="hold" grpId="3" nodeType="withEffect">
                                  <p:stCondLst>
                                    <p:cond delay="0"/>
                                  </p:stCondLst>
                                  <p:childTnLst>
                                    <p:set>
                                      <p:cBhvr>
                                        <p:cTn id="1854" dur="1" fill="hold">
                                          <p:stCondLst>
                                            <p:cond delay="0"/>
                                          </p:stCondLst>
                                        </p:cTn>
                                        <p:tgtEl>
                                          <p:spTgt spid="1115"/>
                                        </p:tgtEl>
                                        <p:attrNameLst>
                                          <p:attrName>style.visibility</p:attrName>
                                        </p:attrNameLst>
                                      </p:cBhvr>
                                      <p:to>
                                        <p:strVal val="visible"/>
                                      </p:to>
                                    </p:set>
                                  </p:childTnLst>
                                </p:cTn>
                              </p:par>
                            </p:childTnLst>
                          </p:cTn>
                        </p:par>
                      </p:childTnLst>
                    </p:cTn>
                  </p:par>
                </p:childTnLst>
              </p:cTn>
              <p:nextCondLst>
                <p:cond evt="onClick" delay="0">
                  <p:tgtEl>
                    <p:spTgt spid="1118"/>
                  </p:tgtEl>
                </p:cond>
              </p:nextCondLst>
            </p:seq>
            <p:seq concurrent="1" nextAc="seek">
              <p:cTn id="1855" restart="whenNotActive" fill="hold" evtFilter="cancelBubble" nodeType="interactiveSeq">
                <p:stCondLst>
                  <p:cond evt="onClick" delay="0">
                    <p:tgtEl>
                      <p:spTgt spid="1117"/>
                    </p:tgtEl>
                  </p:cond>
                </p:stCondLst>
                <p:endSync evt="end" delay="0">
                  <p:rtn val="all"/>
                </p:endSync>
                <p:childTnLst>
                  <p:par>
                    <p:cTn id="1856" fill="hold">
                      <p:stCondLst>
                        <p:cond delay="0"/>
                      </p:stCondLst>
                      <p:childTnLst>
                        <p:par>
                          <p:cTn id="1857" fill="hold">
                            <p:stCondLst>
                              <p:cond delay="0"/>
                            </p:stCondLst>
                            <p:childTnLst>
                              <p:par>
                                <p:cTn id="1858" presetID="1" presetClass="exit" presetSubtype="0" fill="hold" grpId="2" nodeType="withEffect">
                                  <p:stCondLst>
                                    <p:cond delay="0"/>
                                  </p:stCondLst>
                                  <p:childTnLst>
                                    <p:set>
                                      <p:cBhvr>
                                        <p:cTn id="1859" dur="1" fill="hold">
                                          <p:stCondLst>
                                            <p:cond delay="0"/>
                                          </p:stCondLst>
                                        </p:cTn>
                                        <p:tgtEl>
                                          <p:spTgt spid="1117"/>
                                        </p:tgtEl>
                                        <p:attrNameLst>
                                          <p:attrName>style.visibility</p:attrName>
                                        </p:attrNameLst>
                                      </p:cBhvr>
                                      <p:to>
                                        <p:strVal val="hidden"/>
                                      </p:to>
                                    </p:set>
                                  </p:childTnLst>
                                </p:cTn>
                              </p:par>
                              <p:par>
                                <p:cTn id="1860" presetID="1" presetClass="exit" presetSubtype="0" fill="hold" grpId="2" nodeType="withEffect">
                                  <p:stCondLst>
                                    <p:cond delay="0"/>
                                  </p:stCondLst>
                                  <p:childTnLst>
                                    <p:set>
                                      <p:cBhvr>
                                        <p:cTn id="1861" dur="1" fill="hold">
                                          <p:stCondLst>
                                            <p:cond delay="0"/>
                                          </p:stCondLst>
                                        </p:cTn>
                                        <p:tgtEl>
                                          <p:spTgt spid="1118"/>
                                        </p:tgtEl>
                                        <p:attrNameLst>
                                          <p:attrName>style.visibility</p:attrName>
                                        </p:attrNameLst>
                                      </p:cBhvr>
                                      <p:to>
                                        <p:strVal val="hidden"/>
                                      </p:to>
                                    </p:set>
                                  </p:childTnLst>
                                </p:cTn>
                              </p:par>
                              <p:par>
                                <p:cTn id="1862" presetID="1" presetClass="entr" presetSubtype="0" fill="hold" grpId="3" nodeType="withEffect">
                                  <p:stCondLst>
                                    <p:cond delay="0"/>
                                  </p:stCondLst>
                                  <p:childTnLst>
                                    <p:set>
                                      <p:cBhvr>
                                        <p:cTn id="1863" dur="1" fill="hold">
                                          <p:stCondLst>
                                            <p:cond delay="0"/>
                                          </p:stCondLst>
                                        </p:cTn>
                                        <p:tgtEl>
                                          <p:spTgt spid="1120"/>
                                        </p:tgtEl>
                                        <p:attrNameLst>
                                          <p:attrName>style.visibility</p:attrName>
                                        </p:attrNameLst>
                                      </p:cBhvr>
                                      <p:to>
                                        <p:strVal val="visible"/>
                                      </p:to>
                                    </p:set>
                                  </p:childTnLst>
                                </p:cTn>
                              </p:par>
                              <p:par>
                                <p:cTn id="1864" presetID="1" presetClass="entr" presetSubtype="0" fill="hold" grpId="3" nodeType="withEffect">
                                  <p:stCondLst>
                                    <p:cond delay="0"/>
                                  </p:stCondLst>
                                  <p:childTnLst>
                                    <p:set>
                                      <p:cBhvr>
                                        <p:cTn id="1865" dur="1" fill="hold">
                                          <p:stCondLst>
                                            <p:cond delay="0"/>
                                          </p:stCondLst>
                                        </p:cTn>
                                        <p:tgtEl>
                                          <p:spTgt spid="1119"/>
                                        </p:tgtEl>
                                        <p:attrNameLst>
                                          <p:attrName>style.visibility</p:attrName>
                                        </p:attrNameLst>
                                      </p:cBhvr>
                                      <p:to>
                                        <p:strVal val="visible"/>
                                      </p:to>
                                    </p:set>
                                  </p:childTnLst>
                                </p:cTn>
                              </p:par>
                            </p:childTnLst>
                          </p:cTn>
                        </p:par>
                      </p:childTnLst>
                    </p:cTn>
                  </p:par>
                </p:childTnLst>
              </p:cTn>
              <p:nextCondLst>
                <p:cond evt="onClick" delay="0">
                  <p:tgtEl>
                    <p:spTgt spid="1117"/>
                  </p:tgtEl>
                </p:cond>
              </p:nextCondLst>
            </p:seq>
            <p:seq concurrent="1" nextAc="seek">
              <p:cTn id="1866" restart="whenNotActive" fill="hold" evtFilter="cancelBubble" nodeType="interactiveSeq">
                <p:stCondLst>
                  <p:cond evt="onClick" delay="0">
                    <p:tgtEl>
                      <p:spTgt spid="1120"/>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1" nodeType="withEffect">
                                  <p:stCondLst>
                                    <p:cond delay="0"/>
                                  </p:stCondLst>
                                  <p:childTnLst>
                                    <p:set>
                                      <p:cBhvr>
                                        <p:cTn id="1870" dur="1" fill="hold">
                                          <p:stCondLst>
                                            <p:cond delay="0"/>
                                          </p:stCondLst>
                                        </p:cTn>
                                        <p:tgtEl>
                                          <p:spTgt spid="1120"/>
                                        </p:tgtEl>
                                        <p:attrNameLst>
                                          <p:attrName>style.visibility</p:attrName>
                                        </p:attrNameLst>
                                      </p:cBhvr>
                                      <p:to>
                                        <p:strVal val="hidden"/>
                                      </p:to>
                                    </p:set>
                                  </p:childTnLst>
                                </p:cTn>
                              </p:par>
                              <p:par>
                                <p:cTn id="1871" presetID="1" presetClass="exit" presetSubtype="0" fill="hold" grpId="1" nodeType="withEffect">
                                  <p:stCondLst>
                                    <p:cond delay="0"/>
                                  </p:stCondLst>
                                  <p:childTnLst>
                                    <p:set>
                                      <p:cBhvr>
                                        <p:cTn id="1872" dur="1" fill="hold">
                                          <p:stCondLst>
                                            <p:cond delay="0"/>
                                          </p:stCondLst>
                                        </p:cTn>
                                        <p:tgtEl>
                                          <p:spTgt spid="1119"/>
                                        </p:tgtEl>
                                        <p:attrNameLst>
                                          <p:attrName>style.visibility</p:attrName>
                                        </p:attrNameLst>
                                      </p:cBhvr>
                                      <p:to>
                                        <p:strVal val="hidden"/>
                                      </p:to>
                                    </p:set>
                                  </p:childTnLst>
                                </p:cTn>
                              </p:par>
                              <p:par>
                                <p:cTn id="1873" presetID="1" presetClass="entr" presetSubtype="0" fill="hold" grpId="0" nodeType="withEffect">
                                  <p:stCondLst>
                                    <p:cond delay="0"/>
                                  </p:stCondLst>
                                  <p:childTnLst>
                                    <p:set>
                                      <p:cBhvr>
                                        <p:cTn id="1874" dur="1" fill="hold">
                                          <p:stCondLst>
                                            <p:cond delay="0"/>
                                          </p:stCondLst>
                                        </p:cTn>
                                        <p:tgtEl>
                                          <p:spTgt spid="1118"/>
                                        </p:tgtEl>
                                        <p:attrNameLst>
                                          <p:attrName>style.visibility</p:attrName>
                                        </p:attrNameLst>
                                      </p:cBhvr>
                                      <p:to>
                                        <p:strVal val="visible"/>
                                      </p:to>
                                    </p:set>
                                  </p:childTnLst>
                                </p:cTn>
                              </p:par>
                              <p:par>
                                <p:cTn id="1875" presetID="1" presetClass="entr" presetSubtype="0" fill="hold" grpId="0" nodeType="withEffect">
                                  <p:stCondLst>
                                    <p:cond delay="0"/>
                                  </p:stCondLst>
                                  <p:childTnLst>
                                    <p:set>
                                      <p:cBhvr>
                                        <p:cTn id="1876" dur="1" fill="hold">
                                          <p:stCondLst>
                                            <p:cond delay="0"/>
                                          </p:stCondLst>
                                        </p:cTn>
                                        <p:tgtEl>
                                          <p:spTgt spid="1117"/>
                                        </p:tgtEl>
                                        <p:attrNameLst>
                                          <p:attrName>style.visibility</p:attrName>
                                        </p:attrNameLst>
                                      </p:cBhvr>
                                      <p:to>
                                        <p:strVal val="visible"/>
                                      </p:to>
                                    </p:set>
                                  </p:childTnLst>
                                </p:cTn>
                              </p:par>
                            </p:childTnLst>
                          </p:cTn>
                        </p:par>
                      </p:childTnLst>
                    </p:cTn>
                  </p:par>
                </p:childTnLst>
              </p:cTn>
              <p:nextCondLst>
                <p:cond evt="onClick" delay="0">
                  <p:tgtEl>
                    <p:spTgt spid="1120"/>
                  </p:tgtEl>
                </p:cond>
              </p:nextCondLst>
            </p:seq>
            <p:seq concurrent="1" nextAc="seek">
              <p:cTn id="1877" restart="whenNotActive" fill="hold" evtFilter="cancelBubble" nodeType="interactiveSeq">
                <p:stCondLst>
                  <p:cond evt="onClick" delay="0">
                    <p:tgtEl>
                      <p:spTgt spid="1119"/>
                    </p:tgtEl>
                  </p:cond>
                </p:stCondLst>
                <p:endSync evt="end" delay="0">
                  <p:rtn val="all"/>
                </p:endSync>
                <p:childTnLst>
                  <p:par>
                    <p:cTn id="1878" fill="hold">
                      <p:stCondLst>
                        <p:cond delay="0"/>
                      </p:stCondLst>
                      <p:childTnLst>
                        <p:par>
                          <p:cTn id="1879" fill="hold">
                            <p:stCondLst>
                              <p:cond delay="0"/>
                            </p:stCondLst>
                            <p:childTnLst>
                              <p:par>
                                <p:cTn id="1880" presetID="1" presetClass="exit" presetSubtype="0" fill="hold" grpId="2" nodeType="withEffect">
                                  <p:stCondLst>
                                    <p:cond delay="0"/>
                                  </p:stCondLst>
                                  <p:childTnLst>
                                    <p:set>
                                      <p:cBhvr>
                                        <p:cTn id="1881" dur="1" fill="hold">
                                          <p:stCondLst>
                                            <p:cond delay="0"/>
                                          </p:stCondLst>
                                        </p:cTn>
                                        <p:tgtEl>
                                          <p:spTgt spid="1119"/>
                                        </p:tgtEl>
                                        <p:attrNameLst>
                                          <p:attrName>style.visibility</p:attrName>
                                        </p:attrNameLst>
                                      </p:cBhvr>
                                      <p:to>
                                        <p:strVal val="hidden"/>
                                      </p:to>
                                    </p:set>
                                  </p:childTnLst>
                                </p:cTn>
                              </p:par>
                              <p:par>
                                <p:cTn id="1882" presetID="1" presetClass="exit" presetSubtype="0" fill="hold" grpId="2" nodeType="withEffect">
                                  <p:stCondLst>
                                    <p:cond delay="0"/>
                                  </p:stCondLst>
                                  <p:childTnLst>
                                    <p:set>
                                      <p:cBhvr>
                                        <p:cTn id="1883" dur="1" fill="hold">
                                          <p:stCondLst>
                                            <p:cond delay="0"/>
                                          </p:stCondLst>
                                        </p:cTn>
                                        <p:tgtEl>
                                          <p:spTgt spid="1120"/>
                                        </p:tgtEl>
                                        <p:attrNameLst>
                                          <p:attrName>style.visibility</p:attrName>
                                        </p:attrNameLst>
                                      </p:cBhvr>
                                      <p:to>
                                        <p:strVal val="hidden"/>
                                      </p:to>
                                    </p:set>
                                  </p:childTnLst>
                                </p:cTn>
                              </p:par>
                              <p:par>
                                <p:cTn id="1884" presetID="1" presetClass="entr" presetSubtype="0" fill="hold" grpId="0" nodeType="withEffect">
                                  <p:stCondLst>
                                    <p:cond delay="0"/>
                                  </p:stCondLst>
                                  <p:childTnLst>
                                    <p:set>
                                      <p:cBhvr>
                                        <p:cTn id="1885" dur="1" fill="hold">
                                          <p:stCondLst>
                                            <p:cond delay="0"/>
                                          </p:stCondLst>
                                        </p:cTn>
                                        <p:tgtEl>
                                          <p:spTgt spid="1122"/>
                                        </p:tgtEl>
                                        <p:attrNameLst>
                                          <p:attrName>style.visibility</p:attrName>
                                        </p:attrNameLst>
                                      </p:cBhvr>
                                      <p:to>
                                        <p:strVal val="visible"/>
                                      </p:to>
                                    </p:set>
                                  </p:childTnLst>
                                </p:cTn>
                              </p:par>
                              <p:par>
                                <p:cTn id="1886" presetID="1" presetClass="entr" presetSubtype="0" fill="hold" grpId="0" nodeType="withEffect">
                                  <p:stCondLst>
                                    <p:cond delay="0"/>
                                  </p:stCondLst>
                                  <p:childTnLst>
                                    <p:set>
                                      <p:cBhvr>
                                        <p:cTn id="1887" dur="1" fill="hold">
                                          <p:stCondLst>
                                            <p:cond delay="0"/>
                                          </p:stCondLst>
                                        </p:cTn>
                                        <p:tgtEl>
                                          <p:spTgt spid="1121"/>
                                        </p:tgtEl>
                                        <p:attrNameLst>
                                          <p:attrName>style.visibility</p:attrName>
                                        </p:attrNameLst>
                                      </p:cBhvr>
                                      <p:to>
                                        <p:strVal val="visible"/>
                                      </p:to>
                                    </p:set>
                                  </p:childTnLst>
                                </p:cTn>
                              </p:par>
                            </p:childTnLst>
                          </p:cTn>
                        </p:par>
                      </p:childTnLst>
                    </p:cTn>
                  </p:par>
                </p:childTnLst>
              </p:cTn>
              <p:nextCondLst>
                <p:cond evt="onClick" delay="0">
                  <p:tgtEl>
                    <p:spTgt spid="1119"/>
                  </p:tgtEl>
                </p:cond>
              </p:nextCondLst>
            </p:seq>
            <p:seq concurrent="1" nextAc="seek">
              <p:cTn id="1888" restart="whenNotActive" fill="hold" evtFilter="cancelBubble" nodeType="interactiveSeq">
                <p:stCondLst>
                  <p:cond evt="onClick" delay="0">
                    <p:tgtEl>
                      <p:spTgt spid="1122"/>
                    </p:tgtEl>
                  </p:cond>
                </p:stCondLst>
                <p:endSync evt="end" delay="0">
                  <p:rtn val="all"/>
                </p:endSync>
                <p:childTnLst>
                  <p:par>
                    <p:cTn id="1889" fill="hold">
                      <p:stCondLst>
                        <p:cond delay="0"/>
                      </p:stCondLst>
                      <p:childTnLst>
                        <p:par>
                          <p:cTn id="1890" fill="hold">
                            <p:stCondLst>
                              <p:cond delay="0"/>
                            </p:stCondLst>
                            <p:childTnLst>
                              <p:par>
                                <p:cTn id="1891" presetID="1" presetClass="exit" presetSubtype="0" fill="hold" grpId="1" nodeType="withEffect">
                                  <p:stCondLst>
                                    <p:cond delay="0"/>
                                  </p:stCondLst>
                                  <p:childTnLst>
                                    <p:set>
                                      <p:cBhvr>
                                        <p:cTn id="1892" dur="1" fill="hold">
                                          <p:stCondLst>
                                            <p:cond delay="0"/>
                                          </p:stCondLst>
                                        </p:cTn>
                                        <p:tgtEl>
                                          <p:spTgt spid="1122"/>
                                        </p:tgtEl>
                                        <p:attrNameLst>
                                          <p:attrName>style.visibility</p:attrName>
                                        </p:attrNameLst>
                                      </p:cBhvr>
                                      <p:to>
                                        <p:strVal val="hidden"/>
                                      </p:to>
                                    </p:set>
                                  </p:childTnLst>
                                </p:cTn>
                              </p:par>
                              <p:par>
                                <p:cTn id="1893" presetID="1" presetClass="exit" presetSubtype="0" fill="hold" grpId="1" nodeType="withEffect">
                                  <p:stCondLst>
                                    <p:cond delay="0"/>
                                  </p:stCondLst>
                                  <p:childTnLst>
                                    <p:set>
                                      <p:cBhvr>
                                        <p:cTn id="1894" dur="1" fill="hold">
                                          <p:stCondLst>
                                            <p:cond delay="0"/>
                                          </p:stCondLst>
                                        </p:cTn>
                                        <p:tgtEl>
                                          <p:spTgt spid="1121"/>
                                        </p:tgtEl>
                                        <p:attrNameLst>
                                          <p:attrName>style.visibility</p:attrName>
                                        </p:attrNameLst>
                                      </p:cBhvr>
                                      <p:to>
                                        <p:strVal val="hidden"/>
                                      </p:to>
                                    </p:set>
                                  </p:childTnLst>
                                </p:cTn>
                              </p:par>
                              <p:par>
                                <p:cTn id="1895" presetID="1" presetClass="entr" presetSubtype="0" fill="hold" grpId="0" nodeType="withEffect">
                                  <p:stCondLst>
                                    <p:cond delay="0"/>
                                  </p:stCondLst>
                                  <p:childTnLst>
                                    <p:set>
                                      <p:cBhvr>
                                        <p:cTn id="1896" dur="1" fill="hold">
                                          <p:stCondLst>
                                            <p:cond delay="0"/>
                                          </p:stCondLst>
                                        </p:cTn>
                                        <p:tgtEl>
                                          <p:spTgt spid="1120"/>
                                        </p:tgtEl>
                                        <p:attrNameLst>
                                          <p:attrName>style.visibility</p:attrName>
                                        </p:attrNameLst>
                                      </p:cBhvr>
                                      <p:to>
                                        <p:strVal val="visible"/>
                                      </p:to>
                                    </p:set>
                                  </p:childTnLst>
                                </p:cTn>
                              </p:par>
                              <p:par>
                                <p:cTn id="1897" presetID="1" presetClass="entr" presetSubtype="0" fill="hold" grpId="0" nodeType="withEffect">
                                  <p:stCondLst>
                                    <p:cond delay="0"/>
                                  </p:stCondLst>
                                  <p:childTnLst>
                                    <p:set>
                                      <p:cBhvr>
                                        <p:cTn id="1898" dur="1" fill="hold">
                                          <p:stCondLst>
                                            <p:cond delay="0"/>
                                          </p:stCondLst>
                                        </p:cTn>
                                        <p:tgtEl>
                                          <p:spTgt spid="1119"/>
                                        </p:tgtEl>
                                        <p:attrNameLst>
                                          <p:attrName>style.visibility</p:attrName>
                                        </p:attrNameLst>
                                      </p:cBhvr>
                                      <p:to>
                                        <p:strVal val="visible"/>
                                      </p:to>
                                    </p:set>
                                  </p:childTnLst>
                                </p:cTn>
                              </p:par>
                            </p:childTnLst>
                          </p:cTn>
                        </p:par>
                      </p:childTnLst>
                    </p:cTn>
                  </p:par>
                </p:childTnLst>
              </p:cTn>
              <p:nextCondLst>
                <p:cond evt="onClick" delay="0">
                  <p:tgtEl>
                    <p:spTgt spid="1122"/>
                  </p:tgtEl>
                </p:cond>
              </p:nextCondLst>
            </p:seq>
            <p:seq concurrent="1" nextAc="seek">
              <p:cTn id="1899" restart="whenNotActive" fill="hold" evtFilter="cancelBubble" nodeType="interactiveSeq">
                <p:stCondLst>
                  <p:cond evt="onClick" delay="0">
                    <p:tgtEl>
                      <p:spTgt spid="1121"/>
                    </p:tgtEl>
                  </p:cond>
                </p:stCondLst>
                <p:endSync evt="end" delay="0">
                  <p:rtn val="all"/>
                </p:endSync>
                <p:childTnLst>
                  <p:par>
                    <p:cTn id="1900" fill="hold">
                      <p:stCondLst>
                        <p:cond delay="0"/>
                      </p:stCondLst>
                      <p:childTnLst>
                        <p:par>
                          <p:cTn id="1901" fill="hold">
                            <p:stCondLst>
                              <p:cond delay="0"/>
                            </p:stCondLst>
                            <p:childTnLst>
                              <p:par>
                                <p:cTn id="1902" presetID="1" presetClass="exit" presetSubtype="0" fill="hold" grpId="2" nodeType="withEffect">
                                  <p:stCondLst>
                                    <p:cond delay="0"/>
                                  </p:stCondLst>
                                  <p:childTnLst>
                                    <p:set>
                                      <p:cBhvr>
                                        <p:cTn id="1903" dur="1" fill="hold">
                                          <p:stCondLst>
                                            <p:cond delay="0"/>
                                          </p:stCondLst>
                                        </p:cTn>
                                        <p:tgtEl>
                                          <p:spTgt spid="1121"/>
                                        </p:tgtEl>
                                        <p:attrNameLst>
                                          <p:attrName>style.visibility</p:attrName>
                                        </p:attrNameLst>
                                      </p:cBhvr>
                                      <p:to>
                                        <p:strVal val="hidden"/>
                                      </p:to>
                                    </p:set>
                                  </p:childTnLst>
                                </p:cTn>
                              </p:par>
                              <p:par>
                                <p:cTn id="1904" presetID="1" presetClass="exit" presetSubtype="0" fill="hold" grpId="2" nodeType="withEffect">
                                  <p:stCondLst>
                                    <p:cond delay="0"/>
                                  </p:stCondLst>
                                  <p:childTnLst>
                                    <p:set>
                                      <p:cBhvr>
                                        <p:cTn id="1905" dur="1" fill="hold">
                                          <p:stCondLst>
                                            <p:cond delay="0"/>
                                          </p:stCondLst>
                                        </p:cTn>
                                        <p:tgtEl>
                                          <p:spTgt spid="1122"/>
                                        </p:tgtEl>
                                        <p:attrNameLst>
                                          <p:attrName>style.visibility</p:attrName>
                                        </p:attrNameLst>
                                      </p:cBhvr>
                                      <p:to>
                                        <p:strVal val="hidden"/>
                                      </p:to>
                                    </p:set>
                                  </p:childTnLst>
                                </p:cTn>
                              </p:par>
                              <p:par>
                                <p:cTn id="1906" presetID="1" presetClass="entr" presetSubtype="0" fill="hold" grpId="3" nodeType="withEffect">
                                  <p:stCondLst>
                                    <p:cond delay="0"/>
                                  </p:stCondLst>
                                  <p:childTnLst>
                                    <p:set>
                                      <p:cBhvr>
                                        <p:cTn id="1907" dur="1" fill="hold">
                                          <p:stCondLst>
                                            <p:cond delay="0"/>
                                          </p:stCondLst>
                                        </p:cTn>
                                        <p:tgtEl>
                                          <p:spTgt spid="1124"/>
                                        </p:tgtEl>
                                        <p:attrNameLst>
                                          <p:attrName>style.visibility</p:attrName>
                                        </p:attrNameLst>
                                      </p:cBhvr>
                                      <p:to>
                                        <p:strVal val="visible"/>
                                      </p:to>
                                    </p:set>
                                  </p:childTnLst>
                                </p:cTn>
                              </p:par>
                              <p:par>
                                <p:cTn id="1908" presetID="1" presetClass="entr" presetSubtype="0" fill="hold" grpId="3" nodeType="withEffect">
                                  <p:stCondLst>
                                    <p:cond delay="0"/>
                                  </p:stCondLst>
                                  <p:childTnLst>
                                    <p:set>
                                      <p:cBhvr>
                                        <p:cTn id="1909" dur="1" fill="hold">
                                          <p:stCondLst>
                                            <p:cond delay="0"/>
                                          </p:stCondLst>
                                        </p:cTn>
                                        <p:tgtEl>
                                          <p:spTgt spid="1123"/>
                                        </p:tgtEl>
                                        <p:attrNameLst>
                                          <p:attrName>style.visibility</p:attrName>
                                        </p:attrNameLst>
                                      </p:cBhvr>
                                      <p:to>
                                        <p:strVal val="visible"/>
                                      </p:to>
                                    </p:set>
                                  </p:childTnLst>
                                </p:cTn>
                              </p:par>
                            </p:childTnLst>
                          </p:cTn>
                        </p:par>
                      </p:childTnLst>
                    </p:cTn>
                  </p:par>
                </p:childTnLst>
              </p:cTn>
              <p:nextCondLst>
                <p:cond evt="onClick" delay="0">
                  <p:tgtEl>
                    <p:spTgt spid="1121"/>
                  </p:tgtEl>
                </p:cond>
              </p:nextCondLst>
            </p:seq>
            <p:seq concurrent="1" nextAc="seek">
              <p:cTn id="1910" restart="whenNotActive" fill="hold" evtFilter="cancelBubble" nodeType="interactiveSeq">
                <p:stCondLst>
                  <p:cond evt="onClick" delay="0">
                    <p:tgtEl>
                      <p:spTgt spid="1124"/>
                    </p:tgtEl>
                  </p:cond>
                </p:stCondLst>
                <p:endSync evt="end" delay="0">
                  <p:rtn val="all"/>
                </p:endSync>
                <p:childTnLst>
                  <p:par>
                    <p:cTn id="1911" fill="hold">
                      <p:stCondLst>
                        <p:cond delay="0"/>
                      </p:stCondLst>
                      <p:childTnLst>
                        <p:par>
                          <p:cTn id="1912" fill="hold">
                            <p:stCondLst>
                              <p:cond delay="0"/>
                            </p:stCondLst>
                            <p:childTnLst>
                              <p:par>
                                <p:cTn id="1913" presetID="1" presetClass="exit" presetSubtype="0" fill="hold" grpId="1" nodeType="withEffect">
                                  <p:stCondLst>
                                    <p:cond delay="0"/>
                                  </p:stCondLst>
                                  <p:childTnLst>
                                    <p:set>
                                      <p:cBhvr>
                                        <p:cTn id="1914" dur="1" fill="hold">
                                          <p:stCondLst>
                                            <p:cond delay="0"/>
                                          </p:stCondLst>
                                        </p:cTn>
                                        <p:tgtEl>
                                          <p:spTgt spid="1124"/>
                                        </p:tgtEl>
                                        <p:attrNameLst>
                                          <p:attrName>style.visibility</p:attrName>
                                        </p:attrNameLst>
                                      </p:cBhvr>
                                      <p:to>
                                        <p:strVal val="hidden"/>
                                      </p:to>
                                    </p:set>
                                  </p:childTnLst>
                                </p:cTn>
                              </p:par>
                              <p:par>
                                <p:cTn id="1915" presetID="1" presetClass="exit" presetSubtype="0" fill="hold" grpId="1" nodeType="withEffect">
                                  <p:stCondLst>
                                    <p:cond delay="0"/>
                                  </p:stCondLst>
                                  <p:childTnLst>
                                    <p:set>
                                      <p:cBhvr>
                                        <p:cTn id="1916" dur="1" fill="hold">
                                          <p:stCondLst>
                                            <p:cond delay="0"/>
                                          </p:stCondLst>
                                        </p:cTn>
                                        <p:tgtEl>
                                          <p:spTgt spid="1123"/>
                                        </p:tgtEl>
                                        <p:attrNameLst>
                                          <p:attrName>style.visibility</p:attrName>
                                        </p:attrNameLst>
                                      </p:cBhvr>
                                      <p:to>
                                        <p:strVal val="hidden"/>
                                      </p:to>
                                    </p:set>
                                  </p:childTnLst>
                                </p:cTn>
                              </p:par>
                              <p:par>
                                <p:cTn id="1917" presetID="1" presetClass="entr" presetSubtype="0" fill="hold" grpId="3" nodeType="withEffect">
                                  <p:stCondLst>
                                    <p:cond delay="0"/>
                                  </p:stCondLst>
                                  <p:childTnLst>
                                    <p:set>
                                      <p:cBhvr>
                                        <p:cTn id="1918" dur="1" fill="hold">
                                          <p:stCondLst>
                                            <p:cond delay="0"/>
                                          </p:stCondLst>
                                        </p:cTn>
                                        <p:tgtEl>
                                          <p:spTgt spid="1122"/>
                                        </p:tgtEl>
                                        <p:attrNameLst>
                                          <p:attrName>style.visibility</p:attrName>
                                        </p:attrNameLst>
                                      </p:cBhvr>
                                      <p:to>
                                        <p:strVal val="visible"/>
                                      </p:to>
                                    </p:set>
                                  </p:childTnLst>
                                </p:cTn>
                              </p:par>
                              <p:par>
                                <p:cTn id="1919" presetID="1" presetClass="entr" presetSubtype="0" fill="hold" grpId="3" nodeType="withEffect">
                                  <p:stCondLst>
                                    <p:cond delay="0"/>
                                  </p:stCondLst>
                                  <p:childTnLst>
                                    <p:set>
                                      <p:cBhvr>
                                        <p:cTn id="1920" dur="1" fill="hold">
                                          <p:stCondLst>
                                            <p:cond delay="0"/>
                                          </p:stCondLst>
                                        </p:cTn>
                                        <p:tgtEl>
                                          <p:spTgt spid="1121"/>
                                        </p:tgtEl>
                                        <p:attrNameLst>
                                          <p:attrName>style.visibility</p:attrName>
                                        </p:attrNameLst>
                                      </p:cBhvr>
                                      <p:to>
                                        <p:strVal val="visible"/>
                                      </p:to>
                                    </p:set>
                                  </p:childTnLst>
                                </p:cTn>
                              </p:par>
                            </p:childTnLst>
                          </p:cTn>
                        </p:par>
                      </p:childTnLst>
                    </p:cTn>
                  </p:par>
                </p:childTnLst>
              </p:cTn>
              <p:nextCondLst>
                <p:cond evt="onClick" delay="0">
                  <p:tgtEl>
                    <p:spTgt spid="1124"/>
                  </p:tgtEl>
                </p:cond>
              </p:nextCondLst>
            </p:seq>
            <p:seq concurrent="1" nextAc="seek">
              <p:cTn id="1921" restart="whenNotActive" fill="hold" evtFilter="cancelBubble" nodeType="interactiveSeq">
                <p:stCondLst>
                  <p:cond evt="onClick" delay="0">
                    <p:tgtEl>
                      <p:spTgt spid="1123"/>
                    </p:tgtEl>
                  </p:cond>
                </p:stCondLst>
                <p:endSync evt="end" delay="0">
                  <p:rtn val="all"/>
                </p:endSync>
                <p:childTnLst>
                  <p:par>
                    <p:cTn id="1922" fill="hold">
                      <p:stCondLst>
                        <p:cond delay="0"/>
                      </p:stCondLst>
                      <p:childTnLst>
                        <p:par>
                          <p:cTn id="1923" fill="hold">
                            <p:stCondLst>
                              <p:cond delay="0"/>
                            </p:stCondLst>
                            <p:childTnLst>
                              <p:par>
                                <p:cTn id="1924" presetID="1" presetClass="exit" presetSubtype="0" fill="hold" grpId="2" nodeType="withEffect">
                                  <p:stCondLst>
                                    <p:cond delay="0"/>
                                  </p:stCondLst>
                                  <p:childTnLst>
                                    <p:set>
                                      <p:cBhvr>
                                        <p:cTn id="1925" dur="1" fill="hold">
                                          <p:stCondLst>
                                            <p:cond delay="0"/>
                                          </p:stCondLst>
                                        </p:cTn>
                                        <p:tgtEl>
                                          <p:spTgt spid="1123"/>
                                        </p:tgtEl>
                                        <p:attrNameLst>
                                          <p:attrName>style.visibility</p:attrName>
                                        </p:attrNameLst>
                                      </p:cBhvr>
                                      <p:to>
                                        <p:strVal val="hidden"/>
                                      </p:to>
                                    </p:set>
                                  </p:childTnLst>
                                </p:cTn>
                              </p:par>
                              <p:par>
                                <p:cTn id="1926" presetID="1" presetClass="exit" presetSubtype="0" fill="hold" grpId="2" nodeType="withEffect">
                                  <p:stCondLst>
                                    <p:cond delay="0"/>
                                  </p:stCondLst>
                                  <p:childTnLst>
                                    <p:set>
                                      <p:cBhvr>
                                        <p:cTn id="1927" dur="1" fill="hold">
                                          <p:stCondLst>
                                            <p:cond delay="0"/>
                                          </p:stCondLst>
                                        </p:cTn>
                                        <p:tgtEl>
                                          <p:spTgt spid="1124"/>
                                        </p:tgtEl>
                                        <p:attrNameLst>
                                          <p:attrName>style.visibility</p:attrName>
                                        </p:attrNameLst>
                                      </p:cBhvr>
                                      <p:to>
                                        <p:strVal val="hidden"/>
                                      </p:to>
                                    </p:set>
                                  </p:childTnLst>
                                </p:cTn>
                              </p:par>
                              <p:par>
                                <p:cTn id="1928" presetID="1" presetClass="entr" presetSubtype="0" fill="hold" grpId="0" nodeType="withEffect">
                                  <p:stCondLst>
                                    <p:cond delay="0"/>
                                  </p:stCondLst>
                                  <p:childTnLst>
                                    <p:set>
                                      <p:cBhvr>
                                        <p:cTn id="1929" dur="1" fill="hold">
                                          <p:stCondLst>
                                            <p:cond delay="0"/>
                                          </p:stCondLst>
                                        </p:cTn>
                                        <p:tgtEl>
                                          <p:spTgt spid="1126"/>
                                        </p:tgtEl>
                                        <p:attrNameLst>
                                          <p:attrName>style.visibility</p:attrName>
                                        </p:attrNameLst>
                                      </p:cBhvr>
                                      <p:to>
                                        <p:strVal val="visible"/>
                                      </p:to>
                                    </p:set>
                                  </p:childTnLst>
                                </p:cTn>
                              </p:par>
                              <p:par>
                                <p:cTn id="1930" presetID="1" presetClass="entr" presetSubtype="0" fill="hold" grpId="0" nodeType="withEffect">
                                  <p:stCondLst>
                                    <p:cond delay="0"/>
                                  </p:stCondLst>
                                  <p:childTnLst>
                                    <p:set>
                                      <p:cBhvr>
                                        <p:cTn id="1931" dur="1" fill="hold">
                                          <p:stCondLst>
                                            <p:cond delay="0"/>
                                          </p:stCondLst>
                                        </p:cTn>
                                        <p:tgtEl>
                                          <p:spTgt spid="1125"/>
                                        </p:tgtEl>
                                        <p:attrNameLst>
                                          <p:attrName>style.visibility</p:attrName>
                                        </p:attrNameLst>
                                      </p:cBhvr>
                                      <p:to>
                                        <p:strVal val="visible"/>
                                      </p:to>
                                    </p:set>
                                  </p:childTnLst>
                                </p:cTn>
                              </p:par>
                            </p:childTnLst>
                          </p:cTn>
                        </p:par>
                      </p:childTnLst>
                    </p:cTn>
                  </p:par>
                </p:childTnLst>
              </p:cTn>
              <p:nextCondLst>
                <p:cond evt="onClick" delay="0">
                  <p:tgtEl>
                    <p:spTgt spid="1123"/>
                  </p:tgtEl>
                </p:cond>
              </p:nextCondLst>
            </p:seq>
            <p:seq concurrent="1" nextAc="seek">
              <p:cTn id="1932" restart="whenNotActive" fill="hold" evtFilter="cancelBubble" nodeType="interactiveSeq">
                <p:stCondLst>
                  <p:cond evt="onClick" delay="0">
                    <p:tgtEl>
                      <p:spTgt spid="1126"/>
                    </p:tgtEl>
                  </p:cond>
                </p:stCondLst>
                <p:endSync evt="end" delay="0">
                  <p:rtn val="all"/>
                </p:endSync>
                <p:childTnLst>
                  <p:par>
                    <p:cTn id="1933" fill="hold">
                      <p:stCondLst>
                        <p:cond delay="0"/>
                      </p:stCondLst>
                      <p:childTnLst>
                        <p:par>
                          <p:cTn id="1934" fill="hold">
                            <p:stCondLst>
                              <p:cond delay="0"/>
                            </p:stCondLst>
                            <p:childTnLst>
                              <p:par>
                                <p:cTn id="1935" presetID="1" presetClass="exit" presetSubtype="0" fill="hold" grpId="1" nodeType="withEffect">
                                  <p:stCondLst>
                                    <p:cond delay="0"/>
                                  </p:stCondLst>
                                  <p:childTnLst>
                                    <p:set>
                                      <p:cBhvr>
                                        <p:cTn id="1936" dur="1" fill="hold">
                                          <p:stCondLst>
                                            <p:cond delay="0"/>
                                          </p:stCondLst>
                                        </p:cTn>
                                        <p:tgtEl>
                                          <p:spTgt spid="1126"/>
                                        </p:tgtEl>
                                        <p:attrNameLst>
                                          <p:attrName>style.visibility</p:attrName>
                                        </p:attrNameLst>
                                      </p:cBhvr>
                                      <p:to>
                                        <p:strVal val="hidden"/>
                                      </p:to>
                                    </p:set>
                                  </p:childTnLst>
                                </p:cTn>
                              </p:par>
                              <p:par>
                                <p:cTn id="1937" presetID="1" presetClass="exit" presetSubtype="0" fill="hold" grpId="1" nodeType="withEffect">
                                  <p:stCondLst>
                                    <p:cond delay="0"/>
                                  </p:stCondLst>
                                  <p:childTnLst>
                                    <p:set>
                                      <p:cBhvr>
                                        <p:cTn id="1938" dur="1" fill="hold">
                                          <p:stCondLst>
                                            <p:cond delay="0"/>
                                          </p:stCondLst>
                                        </p:cTn>
                                        <p:tgtEl>
                                          <p:spTgt spid="1125"/>
                                        </p:tgtEl>
                                        <p:attrNameLst>
                                          <p:attrName>style.visibility</p:attrName>
                                        </p:attrNameLst>
                                      </p:cBhvr>
                                      <p:to>
                                        <p:strVal val="hidden"/>
                                      </p:to>
                                    </p:set>
                                  </p:childTnLst>
                                </p:cTn>
                              </p:par>
                              <p:par>
                                <p:cTn id="1939" presetID="1" presetClass="entr" presetSubtype="0" fill="hold" grpId="0" nodeType="withEffect">
                                  <p:stCondLst>
                                    <p:cond delay="0"/>
                                  </p:stCondLst>
                                  <p:childTnLst>
                                    <p:set>
                                      <p:cBhvr>
                                        <p:cTn id="1940" dur="1" fill="hold">
                                          <p:stCondLst>
                                            <p:cond delay="0"/>
                                          </p:stCondLst>
                                        </p:cTn>
                                        <p:tgtEl>
                                          <p:spTgt spid="1124"/>
                                        </p:tgtEl>
                                        <p:attrNameLst>
                                          <p:attrName>style.visibility</p:attrName>
                                        </p:attrNameLst>
                                      </p:cBhvr>
                                      <p:to>
                                        <p:strVal val="visible"/>
                                      </p:to>
                                    </p:set>
                                  </p:childTnLst>
                                </p:cTn>
                              </p:par>
                              <p:par>
                                <p:cTn id="1941" presetID="1" presetClass="entr" presetSubtype="0" fill="hold" grpId="0" nodeType="withEffect">
                                  <p:stCondLst>
                                    <p:cond delay="0"/>
                                  </p:stCondLst>
                                  <p:childTnLst>
                                    <p:set>
                                      <p:cBhvr>
                                        <p:cTn id="1942" dur="1" fill="hold">
                                          <p:stCondLst>
                                            <p:cond delay="0"/>
                                          </p:stCondLst>
                                        </p:cTn>
                                        <p:tgtEl>
                                          <p:spTgt spid="1123"/>
                                        </p:tgtEl>
                                        <p:attrNameLst>
                                          <p:attrName>style.visibility</p:attrName>
                                        </p:attrNameLst>
                                      </p:cBhvr>
                                      <p:to>
                                        <p:strVal val="visible"/>
                                      </p:to>
                                    </p:set>
                                  </p:childTnLst>
                                </p:cTn>
                              </p:par>
                            </p:childTnLst>
                          </p:cTn>
                        </p:par>
                      </p:childTnLst>
                    </p:cTn>
                  </p:par>
                </p:childTnLst>
              </p:cTn>
              <p:nextCondLst>
                <p:cond evt="onClick" delay="0">
                  <p:tgtEl>
                    <p:spTgt spid="1126"/>
                  </p:tgtEl>
                </p:cond>
              </p:nextCondLst>
            </p:seq>
            <p:seq concurrent="1" nextAc="seek">
              <p:cTn id="1943" restart="whenNotActive" fill="hold" evtFilter="cancelBubble" nodeType="interactiveSeq">
                <p:stCondLst>
                  <p:cond evt="onClick" delay="0">
                    <p:tgtEl>
                      <p:spTgt spid="1125"/>
                    </p:tgtEl>
                  </p:cond>
                </p:stCondLst>
                <p:endSync evt="end" delay="0">
                  <p:rtn val="all"/>
                </p:endSync>
                <p:childTnLst>
                  <p:par>
                    <p:cTn id="1944" fill="hold">
                      <p:stCondLst>
                        <p:cond delay="0"/>
                      </p:stCondLst>
                      <p:childTnLst>
                        <p:par>
                          <p:cTn id="1945" fill="hold">
                            <p:stCondLst>
                              <p:cond delay="0"/>
                            </p:stCondLst>
                            <p:childTnLst>
                              <p:par>
                                <p:cTn id="1946" presetID="1" presetClass="exit" presetSubtype="0" fill="hold" grpId="2" nodeType="withEffect">
                                  <p:stCondLst>
                                    <p:cond delay="0"/>
                                  </p:stCondLst>
                                  <p:childTnLst>
                                    <p:set>
                                      <p:cBhvr>
                                        <p:cTn id="1947" dur="1" fill="hold">
                                          <p:stCondLst>
                                            <p:cond delay="0"/>
                                          </p:stCondLst>
                                        </p:cTn>
                                        <p:tgtEl>
                                          <p:spTgt spid="1125"/>
                                        </p:tgtEl>
                                        <p:attrNameLst>
                                          <p:attrName>style.visibility</p:attrName>
                                        </p:attrNameLst>
                                      </p:cBhvr>
                                      <p:to>
                                        <p:strVal val="hidden"/>
                                      </p:to>
                                    </p:set>
                                  </p:childTnLst>
                                </p:cTn>
                              </p:par>
                              <p:par>
                                <p:cTn id="1948" presetID="1" presetClass="exit" presetSubtype="0" fill="hold" grpId="2" nodeType="withEffect">
                                  <p:stCondLst>
                                    <p:cond delay="0"/>
                                  </p:stCondLst>
                                  <p:childTnLst>
                                    <p:set>
                                      <p:cBhvr>
                                        <p:cTn id="1949" dur="1" fill="hold">
                                          <p:stCondLst>
                                            <p:cond delay="0"/>
                                          </p:stCondLst>
                                        </p:cTn>
                                        <p:tgtEl>
                                          <p:spTgt spid="1126"/>
                                        </p:tgtEl>
                                        <p:attrNameLst>
                                          <p:attrName>style.visibility</p:attrName>
                                        </p:attrNameLst>
                                      </p:cBhvr>
                                      <p:to>
                                        <p:strVal val="hidden"/>
                                      </p:to>
                                    </p:set>
                                  </p:childTnLst>
                                </p:cTn>
                              </p:par>
                              <p:par>
                                <p:cTn id="1950" presetID="1" presetClass="entr" presetSubtype="0" fill="hold" grpId="3" nodeType="withEffect">
                                  <p:stCondLst>
                                    <p:cond delay="0"/>
                                  </p:stCondLst>
                                  <p:childTnLst>
                                    <p:set>
                                      <p:cBhvr>
                                        <p:cTn id="1951" dur="1" fill="hold">
                                          <p:stCondLst>
                                            <p:cond delay="0"/>
                                          </p:stCondLst>
                                        </p:cTn>
                                        <p:tgtEl>
                                          <p:spTgt spid="1128"/>
                                        </p:tgtEl>
                                        <p:attrNameLst>
                                          <p:attrName>style.visibility</p:attrName>
                                        </p:attrNameLst>
                                      </p:cBhvr>
                                      <p:to>
                                        <p:strVal val="visible"/>
                                      </p:to>
                                    </p:set>
                                  </p:childTnLst>
                                </p:cTn>
                              </p:par>
                              <p:par>
                                <p:cTn id="1952" presetID="1" presetClass="entr" presetSubtype="0" fill="hold" grpId="3" nodeType="withEffect">
                                  <p:stCondLst>
                                    <p:cond delay="0"/>
                                  </p:stCondLst>
                                  <p:childTnLst>
                                    <p:set>
                                      <p:cBhvr>
                                        <p:cTn id="1953" dur="1" fill="hold">
                                          <p:stCondLst>
                                            <p:cond delay="0"/>
                                          </p:stCondLst>
                                        </p:cTn>
                                        <p:tgtEl>
                                          <p:spTgt spid="1127"/>
                                        </p:tgtEl>
                                        <p:attrNameLst>
                                          <p:attrName>style.visibility</p:attrName>
                                        </p:attrNameLst>
                                      </p:cBhvr>
                                      <p:to>
                                        <p:strVal val="visible"/>
                                      </p:to>
                                    </p:set>
                                  </p:childTnLst>
                                </p:cTn>
                              </p:par>
                            </p:childTnLst>
                          </p:cTn>
                        </p:par>
                      </p:childTnLst>
                    </p:cTn>
                  </p:par>
                </p:childTnLst>
              </p:cTn>
              <p:nextCondLst>
                <p:cond evt="onClick" delay="0">
                  <p:tgtEl>
                    <p:spTgt spid="1125"/>
                  </p:tgtEl>
                </p:cond>
              </p:nextCondLst>
            </p:seq>
            <p:seq concurrent="1" nextAc="seek">
              <p:cTn id="1954" restart="whenNotActive" fill="hold" evtFilter="cancelBubble" nodeType="interactiveSeq">
                <p:stCondLst>
                  <p:cond evt="onClick" delay="0">
                    <p:tgtEl>
                      <p:spTgt spid="1128"/>
                    </p:tgtEl>
                  </p:cond>
                </p:stCondLst>
                <p:endSync evt="end" delay="0">
                  <p:rtn val="all"/>
                </p:endSync>
                <p:childTnLst>
                  <p:par>
                    <p:cTn id="1955" fill="hold">
                      <p:stCondLst>
                        <p:cond delay="0"/>
                      </p:stCondLst>
                      <p:childTnLst>
                        <p:par>
                          <p:cTn id="1956" fill="hold">
                            <p:stCondLst>
                              <p:cond delay="0"/>
                            </p:stCondLst>
                            <p:childTnLst>
                              <p:par>
                                <p:cTn id="1957" presetID="1" presetClass="exit" presetSubtype="0" fill="hold" grpId="1" nodeType="withEffect">
                                  <p:stCondLst>
                                    <p:cond delay="0"/>
                                  </p:stCondLst>
                                  <p:childTnLst>
                                    <p:set>
                                      <p:cBhvr>
                                        <p:cTn id="1958" dur="1" fill="hold">
                                          <p:stCondLst>
                                            <p:cond delay="0"/>
                                          </p:stCondLst>
                                        </p:cTn>
                                        <p:tgtEl>
                                          <p:spTgt spid="1128"/>
                                        </p:tgtEl>
                                        <p:attrNameLst>
                                          <p:attrName>style.visibility</p:attrName>
                                        </p:attrNameLst>
                                      </p:cBhvr>
                                      <p:to>
                                        <p:strVal val="hidden"/>
                                      </p:to>
                                    </p:set>
                                  </p:childTnLst>
                                </p:cTn>
                              </p:par>
                              <p:par>
                                <p:cTn id="1959" presetID="1" presetClass="exit" presetSubtype="0" fill="hold" grpId="1" nodeType="withEffect">
                                  <p:stCondLst>
                                    <p:cond delay="0"/>
                                  </p:stCondLst>
                                  <p:childTnLst>
                                    <p:set>
                                      <p:cBhvr>
                                        <p:cTn id="1960" dur="1" fill="hold">
                                          <p:stCondLst>
                                            <p:cond delay="0"/>
                                          </p:stCondLst>
                                        </p:cTn>
                                        <p:tgtEl>
                                          <p:spTgt spid="1127"/>
                                        </p:tgtEl>
                                        <p:attrNameLst>
                                          <p:attrName>style.visibility</p:attrName>
                                        </p:attrNameLst>
                                      </p:cBhvr>
                                      <p:to>
                                        <p:strVal val="hidden"/>
                                      </p:to>
                                    </p:set>
                                  </p:childTnLst>
                                </p:cTn>
                              </p:par>
                              <p:par>
                                <p:cTn id="1961" presetID="1" presetClass="entr" presetSubtype="0" fill="hold" grpId="3" nodeType="withEffect">
                                  <p:stCondLst>
                                    <p:cond delay="0"/>
                                  </p:stCondLst>
                                  <p:childTnLst>
                                    <p:set>
                                      <p:cBhvr>
                                        <p:cTn id="1962" dur="1" fill="hold">
                                          <p:stCondLst>
                                            <p:cond delay="0"/>
                                          </p:stCondLst>
                                        </p:cTn>
                                        <p:tgtEl>
                                          <p:spTgt spid="1126"/>
                                        </p:tgtEl>
                                        <p:attrNameLst>
                                          <p:attrName>style.visibility</p:attrName>
                                        </p:attrNameLst>
                                      </p:cBhvr>
                                      <p:to>
                                        <p:strVal val="visible"/>
                                      </p:to>
                                    </p:set>
                                  </p:childTnLst>
                                </p:cTn>
                              </p:par>
                              <p:par>
                                <p:cTn id="1963" presetID="1" presetClass="entr" presetSubtype="0" fill="hold" grpId="3" nodeType="withEffect">
                                  <p:stCondLst>
                                    <p:cond delay="0"/>
                                  </p:stCondLst>
                                  <p:childTnLst>
                                    <p:set>
                                      <p:cBhvr>
                                        <p:cTn id="1964" dur="1" fill="hold">
                                          <p:stCondLst>
                                            <p:cond delay="0"/>
                                          </p:stCondLst>
                                        </p:cTn>
                                        <p:tgtEl>
                                          <p:spTgt spid="1125"/>
                                        </p:tgtEl>
                                        <p:attrNameLst>
                                          <p:attrName>style.visibility</p:attrName>
                                        </p:attrNameLst>
                                      </p:cBhvr>
                                      <p:to>
                                        <p:strVal val="visible"/>
                                      </p:to>
                                    </p:set>
                                  </p:childTnLst>
                                </p:cTn>
                              </p:par>
                            </p:childTnLst>
                          </p:cTn>
                        </p:par>
                      </p:childTnLst>
                    </p:cTn>
                  </p:par>
                </p:childTnLst>
              </p:cTn>
              <p:nextCondLst>
                <p:cond evt="onClick" delay="0">
                  <p:tgtEl>
                    <p:spTgt spid="1128"/>
                  </p:tgtEl>
                </p:cond>
              </p:nextCondLst>
            </p:seq>
            <p:seq concurrent="1" nextAc="seek">
              <p:cTn id="1965" restart="whenNotActive" fill="hold" evtFilter="cancelBubble" nodeType="interactiveSeq">
                <p:stCondLst>
                  <p:cond evt="onClick" delay="0">
                    <p:tgtEl>
                      <p:spTgt spid="1127"/>
                    </p:tgtEl>
                  </p:cond>
                </p:stCondLst>
                <p:endSync evt="end" delay="0">
                  <p:rtn val="all"/>
                </p:endSync>
                <p:childTnLst>
                  <p:par>
                    <p:cTn id="1966" fill="hold">
                      <p:stCondLst>
                        <p:cond delay="0"/>
                      </p:stCondLst>
                      <p:childTnLst>
                        <p:par>
                          <p:cTn id="1967" fill="hold">
                            <p:stCondLst>
                              <p:cond delay="0"/>
                            </p:stCondLst>
                            <p:childTnLst>
                              <p:par>
                                <p:cTn id="1968" presetID="1" presetClass="exit" presetSubtype="0" fill="hold" grpId="2" nodeType="withEffect">
                                  <p:stCondLst>
                                    <p:cond delay="0"/>
                                  </p:stCondLst>
                                  <p:childTnLst>
                                    <p:set>
                                      <p:cBhvr>
                                        <p:cTn id="1969" dur="1" fill="hold">
                                          <p:stCondLst>
                                            <p:cond delay="0"/>
                                          </p:stCondLst>
                                        </p:cTn>
                                        <p:tgtEl>
                                          <p:spTgt spid="1127"/>
                                        </p:tgtEl>
                                        <p:attrNameLst>
                                          <p:attrName>style.visibility</p:attrName>
                                        </p:attrNameLst>
                                      </p:cBhvr>
                                      <p:to>
                                        <p:strVal val="hidden"/>
                                      </p:to>
                                    </p:set>
                                  </p:childTnLst>
                                </p:cTn>
                              </p:par>
                              <p:par>
                                <p:cTn id="1970" presetID="1" presetClass="exit" presetSubtype="0" fill="hold" grpId="2" nodeType="withEffect">
                                  <p:stCondLst>
                                    <p:cond delay="0"/>
                                  </p:stCondLst>
                                  <p:childTnLst>
                                    <p:set>
                                      <p:cBhvr>
                                        <p:cTn id="1971" dur="1" fill="hold">
                                          <p:stCondLst>
                                            <p:cond delay="0"/>
                                          </p:stCondLst>
                                        </p:cTn>
                                        <p:tgtEl>
                                          <p:spTgt spid="1128"/>
                                        </p:tgtEl>
                                        <p:attrNameLst>
                                          <p:attrName>style.visibility</p:attrName>
                                        </p:attrNameLst>
                                      </p:cBhvr>
                                      <p:to>
                                        <p:strVal val="hidden"/>
                                      </p:to>
                                    </p:set>
                                  </p:childTnLst>
                                </p:cTn>
                              </p:par>
                              <p:par>
                                <p:cTn id="1972" presetID="1" presetClass="entr" presetSubtype="0" fill="hold" grpId="0" nodeType="withEffect">
                                  <p:stCondLst>
                                    <p:cond delay="0"/>
                                  </p:stCondLst>
                                  <p:childTnLst>
                                    <p:set>
                                      <p:cBhvr>
                                        <p:cTn id="1973" dur="1" fill="hold">
                                          <p:stCondLst>
                                            <p:cond delay="0"/>
                                          </p:stCondLst>
                                        </p:cTn>
                                        <p:tgtEl>
                                          <p:spTgt spid="1130"/>
                                        </p:tgtEl>
                                        <p:attrNameLst>
                                          <p:attrName>style.visibility</p:attrName>
                                        </p:attrNameLst>
                                      </p:cBhvr>
                                      <p:to>
                                        <p:strVal val="visible"/>
                                      </p:to>
                                    </p:set>
                                  </p:childTnLst>
                                </p:cTn>
                              </p:par>
                              <p:par>
                                <p:cTn id="1974" presetID="1" presetClass="entr" presetSubtype="0" fill="hold" grpId="0" nodeType="withEffect">
                                  <p:stCondLst>
                                    <p:cond delay="0"/>
                                  </p:stCondLst>
                                  <p:childTnLst>
                                    <p:set>
                                      <p:cBhvr>
                                        <p:cTn id="1975" dur="1" fill="hold">
                                          <p:stCondLst>
                                            <p:cond delay="0"/>
                                          </p:stCondLst>
                                        </p:cTn>
                                        <p:tgtEl>
                                          <p:spTgt spid="1129"/>
                                        </p:tgtEl>
                                        <p:attrNameLst>
                                          <p:attrName>style.visibility</p:attrName>
                                        </p:attrNameLst>
                                      </p:cBhvr>
                                      <p:to>
                                        <p:strVal val="visible"/>
                                      </p:to>
                                    </p:set>
                                  </p:childTnLst>
                                </p:cTn>
                              </p:par>
                            </p:childTnLst>
                          </p:cTn>
                        </p:par>
                      </p:childTnLst>
                    </p:cTn>
                  </p:par>
                </p:childTnLst>
              </p:cTn>
              <p:nextCondLst>
                <p:cond evt="onClick" delay="0">
                  <p:tgtEl>
                    <p:spTgt spid="1127"/>
                  </p:tgtEl>
                </p:cond>
              </p:nextCondLst>
            </p:seq>
            <p:seq concurrent="1" nextAc="seek">
              <p:cTn id="1976" restart="whenNotActive" fill="hold" evtFilter="cancelBubble" nodeType="interactiveSeq">
                <p:stCondLst>
                  <p:cond evt="onClick" delay="0">
                    <p:tgtEl>
                      <p:spTgt spid="1130"/>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withEffect">
                                  <p:stCondLst>
                                    <p:cond delay="0"/>
                                  </p:stCondLst>
                                  <p:childTnLst>
                                    <p:set>
                                      <p:cBhvr>
                                        <p:cTn id="1980" dur="1" fill="hold">
                                          <p:stCondLst>
                                            <p:cond delay="0"/>
                                          </p:stCondLst>
                                        </p:cTn>
                                        <p:tgtEl>
                                          <p:spTgt spid="1130"/>
                                        </p:tgtEl>
                                        <p:attrNameLst>
                                          <p:attrName>style.visibility</p:attrName>
                                        </p:attrNameLst>
                                      </p:cBhvr>
                                      <p:to>
                                        <p:strVal val="hidden"/>
                                      </p:to>
                                    </p:set>
                                  </p:childTnLst>
                                </p:cTn>
                              </p:par>
                              <p:par>
                                <p:cTn id="1981" presetID="1" presetClass="exit" presetSubtype="0" fill="hold" grpId="1" nodeType="withEffect">
                                  <p:stCondLst>
                                    <p:cond delay="0"/>
                                  </p:stCondLst>
                                  <p:childTnLst>
                                    <p:set>
                                      <p:cBhvr>
                                        <p:cTn id="1982" dur="1" fill="hold">
                                          <p:stCondLst>
                                            <p:cond delay="0"/>
                                          </p:stCondLst>
                                        </p:cTn>
                                        <p:tgtEl>
                                          <p:spTgt spid="1129"/>
                                        </p:tgtEl>
                                        <p:attrNameLst>
                                          <p:attrName>style.visibility</p:attrName>
                                        </p:attrNameLst>
                                      </p:cBhvr>
                                      <p:to>
                                        <p:strVal val="hidden"/>
                                      </p:to>
                                    </p:set>
                                  </p:childTnLst>
                                </p:cTn>
                              </p:par>
                              <p:par>
                                <p:cTn id="1983" presetID="1" presetClass="entr" presetSubtype="0" fill="hold" grpId="0" nodeType="withEffect">
                                  <p:stCondLst>
                                    <p:cond delay="0"/>
                                  </p:stCondLst>
                                  <p:childTnLst>
                                    <p:set>
                                      <p:cBhvr>
                                        <p:cTn id="1984" dur="1" fill="hold">
                                          <p:stCondLst>
                                            <p:cond delay="0"/>
                                          </p:stCondLst>
                                        </p:cTn>
                                        <p:tgtEl>
                                          <p:spTgt spid="1128"/>
                                        </p:tgtEl>
                                        <p:attrNameLst>
                                          <p:attrName>style.visibility</p:attrName>
                                        </p:attrNameLst>
                                      </p:cBhvr>
                                      <p:to>
                                        <p:strVal val="visible"/>
                                      </p:to>
                                    </p:set>
                                  </p:childTnLst>
                                </p:cTn>
                              </p:par>
                              <p:par>
                                <p:cTn id="1985" presetID="1" presetClass="entr" presetSubtype="0" fill="hold" grpId="0" nodeType="withEffect">
                                  <p:stCondLst>
                                    <p:cond delay="0"/>
                                  </p:stCondLst>
                                  <p:childTnLst>
                                    <p:set>
                                      <p:cBhvr>
                                        <p:cTn id="1986" dur="1" fill="hold">
                                          <p:stCondLst>
                                            <p:cond delay="0"/>
                                          </p:stCondLst>
                                        </p:cTn>
                                        <p:tgtEl>
                                          <p:spTgt spid="1127"/>
                                        </p:tgtEl>
                                        <p:attrNameLst>
                                          <p:attrName>style.visibility</p:attrName>
                                        </p:attrNameLst>
                                      </p:cBhvr>
                                      <p:to>
                                        <p:strVal val="visible"/>
                                      </p:to>
                                    </p:set>
                                  </p:childTnLst>
                                </p:cTn>
                              </p:par>
                            </p:childTnLst>
                          </p:cTn>
                        </p:par>
                      </p:childTnLst>
                    </p:cTn>
                  </p:par>
                </p:childTnLst>
              </p:cTn>
              <p:nextCondLst>
                <p:cond evt="onClick" delay="0">
                  <p:tgtEl>
                    <p:spTgt spid="1130"/>
                  </p:tgtEl>
                </p:cond>
              </p:nextCondLst>
            </p:seq>
            <p:seq concurrent="1" nextAc="seek">
              <p:cTn id="1987" restart="whenNotActive" fill="hold" evtFilter="cancelBubble" nodeType="interactiveSeq">
                <p:stCondLst>
                  <p:cond evt="onClick" delay="0">
                    <p:tgtEl>
                      <p:spTgt spid="1129"/>
                    </p:tgtEl>
                  </p:cond>
                </p:stCondLst>
                <p:endSync evt="end" delay="0">
                  <p:rtn val="all"/>
                </p:endSync>
                <p:childTnLst>
                  <p:par>
                    <p:cTn id="1988" fill="hold">
                      <p:stCondLst>
                        <p:cond delay="0"/>
                      </p:stCondLst>
                      <p:childTnLst>
                        <p:par>
                          <p:cTn id="1989" fill="hold">
                            <p:stCondLst>
                              <p:cond delay="0"/>
                            </p:stCondLst>
                            <p:childTnLst>
                              <p:par>
                                <p:cTn id="1990" presetID="1" presetClass="exit" presetSubtype="0" fill="hold" grpId="2" nodeType="withEffect">
                                  <p:stCondLst>
                                    <p:cond delay="0"/>
                                  </p:stCondLst>
                                  <p:childTnLst>
                                    <p:set>
                                      <p:cBhvr>
                                        <p:cTn id="1991" dur="1" fill="hold">
                                          <p:stCondLst>
                                            <p:cond delay="0"/>
                                          </p:stCondLst>
                                        </p:cTn>
                                        <p:tgtEl>
                                          <p:spTgt spid="1129"/>
                                        </p:tgtEl>
                                        <p:attrNameLst>
                                          <p:attrName>style.visibility</p:attrName>
                                        </p:attrNameLst>
                                      </p:cBhvr>
                                      <p:to>
                                        <p:strVal val="hidden"/>
                                      </p:to>
                                    </p:set>
                                  </p:childTnLst>
                                </p:cTn>
                              </p:par>
                              <p:par>
                                <p:cTn id="1992" presetID="1" presetClass="exit" presetSubtype="0" fill="hold" grpId="2" nodeType="withEffect">
                                  <p:stCondLst>
                                    <p:cond delay="0"/>
                                  </p:stCondLst>
                                  <p:childTnLst>
                                    <p:set>
                                      <p:cBhvr>
                                        <p:cTn id="1993" dur="1" fill="hold">
                                          <p:stCondLst>
                                            <p:cond delay="0"/>
                                          </p:stCondLst>
                                        </p:cTn>
                                        <p:tgtEl>
                                          <p:spTgt spid="1130"/>
                                        </p:tgtEl>
                                        <p:attrNameLst>
                                          <p:attrName>style.visibility</p:attrName>
                                        </p:attrNameLst>
                                      </p:cBhvr>
                                      <p:to>
                                        <p:strVal val="hidden"/>
                                      </p:to>
                                    </p:set>
                                  </p:childTnLst>
                                </p:cTn>
                              </p:par>
                              <p:par>
                                <p:cTn id="1994" presetID="1" presetClass="entr" presetSubtype="0" fill="hold" grpId="3" nodeType="withEffect">
                                  <p:stCondLst>
                                    <p:cond delay="0"/>
                                  </p:stCondLst>
                                  <p:childTnLst>
                                    <p:set>
                                      <p:cBhvr>
                                        <p:cTn id="1995" dur="1" fill="hold">
                                          <p:stCondLst>
                                            <p:cond delay="0"/>
                                          </p:stCondLst>
                                        </p:cTn>
                                        <p:tgtEl>
                                          <p:spTgt spid="1132"/>
                                        </p:tgtEl>
                                        <p:attrNameLst>
                                          <p:attrName>style.visibility</p:attrName>
                                        </p:attrNameLst>
                                      </p:cBhvr>
                                      <p:to>
                                        <p:strVal val="visible"/>
                                      </p:to>
                                    </p:set>
                                  </p:childTnLst>
                                </p:cTn>
                              </p:par>
                              <p:par>
                                <p:cTn id="1996" presetID="1" presetClass="entr" presetSubtype="0" fill="hold" grpId="3" nodeType="withEffect">
                                  <p:stCondLst>
                                    <p:cond delay="0"/>
                                  </p:stCondLst>
                                  <p:childTnLst>
                                    <p:set>
                                      <p:cBhvr>
                                        <p:cTn id="1997" dur="1" fill="hold">
                                          <p:stCondLst>
                                            <p:cond delay="0"/>
                                          </p:stCondLst>
                                        </p:cTn>
                                        <p:tgtEl>
                                          <p:spTgt spid="1131"/>
                                        </p:tgtEl>
                                        <p:attrNameLst>
                                          <p:attrName>style.visibility</p:attrName>
                                        </p:attrNameLst>
                                      </p:cBhvr>
                                      <p:to>
                                        <p:strVal val="visible"/>
                                      </p:to>
                                    </p:set>
                                  </p:childTnLst>
                                </p:cTn>
                              </p:par>
                            </p:childTnLst>
                          </p:cTn>
                        </p:par>
                      </p:childTnLst>
                    </p:cTn>
                  </p:par>
                </p:childTnLst>
              </p:cTn>
              <p:nextCondLst>
                <p:cond evt="onClick" delay="0">
                  <p:tgtEl>
                    <p:spTgt spid="1129"/>
                  </p:tgtEl>
                </p:cond>
              </p:nextCondLst>
            </p:seq>
            <p:seq concurrent="1" nextAc="seek">
              <p:cTn id="1998" restart="whenNotActive" fill="hold" evtFilter="cancelBubble" nodeType="interactiveSeq">
                <p:stCondLst>
                  <p:cond evt="onClick" delay="0">
                    <p:tgtEl>
                      <p:spTgt spid="1132"/>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withEffect">
                                  <p:stCondLst>
                                    <p:cond delay="0"/>
                                  </p:stCondLst>
                                  <p:childTnLst>
                                    <p:set>
                                      <p:cBhvr>
                                        <p:cTn id="2002" dur="1" fill="hold">
                                          <p:stCondLst>
                                            <p:cond delay="0"/>
                                          </p:stCondLst>
                                        </p:cTn>
                                        <p:tgtEl>
                                          <p:spTgt spid="1132"/>
                                        </p:tgtEl>
                                        <p:attrNameLst>
                                          <p:attrName>style.visibility</p:attrName>
                                        </p:attrNameLst>
                                      </p:cBhvr>
                                      <p:to>
                                        <p:strVal val="hidden"/>
                                      </p:to>
                                    </p:set>
                                  </p:childTnLst>
                                </p:cTn>
                              </p:par>
                              <p:par>
                                <p:cTn id="2003" presetID="1" presetClass="exit" presetSubtype="0" fill="hold" grpId="1" nodeType="withEffect">
                                  <p:stCondLst>
                                    <p:cond delay="0"/>
                                  </p:stCondLst>
                                  <p:childTnLst>
                                    <p:set>
                                      <p:cBhvr>
                                        <p:cTn id="2004" dur="1" fill="hold">
                                          <p:stCondLst>
                                            <p:cond delay="0"/>
                                          </p:stCondLst>
                                        </p:cTn>
                                        <p:tgtEl>
                                          <p:spTgt spid="1131"/>
                                        </p:tgtEl>
                                        <p:attrNameLst>
                                          <p:attrName>style.visibility</p:attrName>
                                        </p:attrNameLst>
                                      </p:cBhvr>
                                      <p:to>
                                        <p:strVal val="hidden"/>
                                      </p:to>
                                    </p:set>
                                  </p:childTnLst>
                                </p:cTn>
                              </p:par>
                              <p:par>
                                <p:cTn id="2005" presetID="1" presetClass="entr" presetSubtype="0" fill="hold" grpId="3" nodeType="withEffect">
                                  <p:stCondLst>
                                    <p:cond delay="0"/>
                                  </p:stCondLst>
                                  <p:childTnLst>
                                    <p:set>
                                      <p:cBhvr>
                                        <p:cTn id="2006" dur="1" fill="hold">
                                          <p:stCondLst>
                                            <p:cond delay="0"/>
                                          </p:stCondLst>
                                        </p:cTn>
                                        <p:tgtEl>
                                          <p:spTgt spid="1130"/>
                                        </p:tgtEl>
                                        <p:attrNameLst>
                                          <p:attrName>style.visibility</p:attrName>
                                        </p:attrNameLst>
                                      </p:cBhvr>
                                      <p:to>
                                        <p:strVal val="visible"/>
                                      </p:to>
                                    </p:set>
                                  </p:childTnLst>
                                </p:cTn>
                              </p:par>
                              <p:par>
                                <p:cTn id="2007" presetID="1" presetClass="entr" presetSubtype="0" fill="hold" grpId="3" nodeType="withEffect">
                                  <p:stCondLst>
                                    <p:cond delay="0"/>
                                  </p:stCondLst>
                                  <p:childTnLst>
                                    <p:set>
                                      <p:cBhvr>
                                        <p:cTn id="2008" dur="1" fill="hold">
                                          <p:stCondLst>
                                            <p:cond delay="0"/>
                                          </p:stCondLst>
                                        </p:cTn>
                                        <p:tgtEl>
                                          <p:spTgt spid="1129"/>
                                        </p:tgtEl>
                                        <p:attrNameLst>
                                          <p:attrName>style.visibility</p:attrName>
                                        </p:attrNameLst>
                                      </p:cBhvr>
                                      <p:to>
                                        <p:strVal val="visible"/>
                                      </p:to>
                                    </p:set>
                                  </p:childTnLst>
                                </p:cTn>
                              </p:par>
                            </p:childTnLst>
                          </p:cTn>
                        </p:par>
                      </p:childTnLst>
                    </p:cTn>
                  </p:par>
                </p:childTnLst>
              </p:cTn>
              <p:nextCondLst>
                <p:cond evt="onClick" delay="0">
                  <p:tgtEl>
                    <p:spTgt spid="1132"/>
                  </p:tgtEl>
                </p:cond>
              </p:nextCondLst>
            </p:seq>
            <p:seq concurrent="1" nextAc="seek">
              <p:cTn id="2009" restart="whenNotActive" fill="hold" evtFilter="cancelBubble" nodeType="interactiveSeq">
                <p:stCondLst>
                  <p:cond evt="onClick" delay="0">
                    <p:tgtEl>
                      <p:spTgt spid="1131"/>
                    </p:tgtEl>
                  </p:cond>
                </p:stCondLst>
                <p:endSync evt="end" delay="0">
                  <p:rtn val="all"/>
                </p:endSync>
                <p:childTnLst>
                  <p:par>
                    <p:cTn id="2010" fill="hold">
                      <p:stCondLst>
                        <p:cond delay="0"/>
                      </p:stCondLst>
                      <p:childTnLst>
                        <p:par>
                          <p:cTn id="2011" fill="hold">
                            <p:stCondLst>
                              <p:cond delay="0"/>
                            </p:stCondLst>
                            <p:childTnLst>
                              <p:par>
                                <p:cTn id="2012" presetID="1" presetClass="exit" presetSubtype="0" fill="hold" grpId="2" nodeType="withEffect">
                                  <p:stCondLst>
                                    <p:cond delay="0"/>
                                  </p:stCondLst>
                                  <p:childTnLst>
                                    <p:set>
                                      <p:cBhvr>
                                        <p:cTn id="2013" dur="1" fill="hold">
                                          <p:stCondLst>
                                            <p:cond delay="0"/>
                                          </p:stCondLst>
                                        </p:cTn>
                                        <p:tgtEl>
                                          <p:spTgt spid="1131"/>
                                        </p:tgtEl>
                                        <p:attrNameLst>
                                          <p:attrName>style.visibility</p:attrName>
                                        </p:attrNameLst>
                                      </p:cBhvr>
                                      <p:to>
                                        <p:strVal val="hidden"/>
                                      </p:to>
                                    </p:set>
                                  </p:childTnLst>
                                </p:cTn>
                              </p:par>
                              <p:par>
                                <p:cTn id="2014" presetID="1" presetClass="exit" presetSubtype="0" fill="hold" grpId="2" nodeType="withEffect">
                                  <p:stCondLst>
                                    <p:cond delay="0"/>
                                  </p:stCondLst>
                                  <p:childTnLst>
                                    <p:set>
                                      <p:cBhvr>
                                        <p:cTn id="2015" dur="1" fill="hold">
                                          <p:stCondLst>
                                            <p:cond delay="0"/>
                                          </p:stCondLst>
                                        </p:cTn>
                                        <p:tgtEl>
                                          <p:spTgt spid="1132"/>
                                        </p:tgtEl>
                                        <p:attrNameLst>
                                          <p:attrName>style.visibility</p:attrName>
                                        </p:attrNameLst>
                                      </p:cBhvr>
                                      <p:to>
                                        <p:strVal val="hidden"/>
                                      </p:to>
                                    </p:set>
                                  </p:childTnLst>
                                </p:cTn>
                              </p:par>
                              <p:par>
                                <p:cTn id="2016" presetID="1" presetClass="entr" presetSubtype="0" fill="hold" grpId="0" nodeType="withEffect">
                                  <p:stCondLst>
                                    <p:cond delay="0"/>
                                  </p:stCondLst>
                                  <p:childTnLst>
                                    <p:set>
                                      <p:cBhvr>
                                        <p:cTn id="2017" dur="1" fill="hold">
                                          <p:stCondLst>
                                            <p:cond delay="0"/>
                                          </p:stCondLst>
                                        </p:cTn>
                                        <p:tgtEl>
                                          <p:spTgt spid="1133"/>
                                        </p:tgtEl>
                                        <p:attrNameLst>
                                          <p:attrName>style.visibility</p:attrName>
                                        </p:attrNameLst>
                                      </p:cBhvr>
                                      <p:to>
                                        <p:strVal val="visible"/>
                                      </p:to>
                                    </p:set>
                                  </p:childTnLst>
                                </p:cTn>
                              </p:par>
                              <p:par>
                                <p:cTn id="2018" presetID="1" presetClass="entr" presetSubtype="0" fill="hold" grpId="0" nodeType="withEffect">
                                  <p:stCondLst>
                                    <p:cond delay="0"/>
                                  </p:stCondLst>
                                  <p:childTnLst>
                                    <p:set>
                                      <p:cBhvr>
                                        <p:cTn id="2019" dur="1" fill="hold">
                                          <p:stCondLst>
                                            <p:cond delay="0"/>
                                          </p:stCondLst>
                                        </p:cTn>
                                        <p:tgtEl>
                                          <p:spTgt spid="1134"/>
                                        </p:tgtEl>
                                        <p:attrNameLst>
                                          <p:attrName>style.visibility</p:attrName>
                                        </p:attrNameLst>
                                      </p:cBhvr>
                                      <p:to>
                                        <p:strVal val="visible"/>
                                      </p:to>
                                    </p:set>
                                  </p:childTnLst>
                                </p:cTn>
                              </p:par>
                            </p:childTnLst>
                          </p:cTn>
                        </p:par>
                      </p:childTnLst>
                    </p:cTn>
                  </p:par>
                </p:childTnLst>
              </p:cTn>
              <p:nextCondLst>
                <p:cond evt="onClick" delay="0">
                  <p:tgtEl>
                    <p:spTgt spid="1131"/>
                  </p:tgtEl>
                </p:cond>
              </p:nextCondLst>
            </p:seq>
            <p:seq concurrent="1" nextAc="seek">
              <p:cTn id="2020" restart="whenNotActive" fill="hold" evtFilter="cancelBubble" nodeType="interactiveSeq">
                <p:stCondLst>
                  <p:cond evt="onClick" delay="0">
                    <p:tgtEl>
                      <p:spTgt spid="1134"/>
                    </p:tgtEl>
                  </p:cond>
                </p:stCondLst>
                <p:endSync evt="end" delay="0">
                  <p:rtn val="all"/>
                </p:endSync>
                <p:childTnLst>
                  <p:par>
                    <p:cTn id="2021" fill="hold">
                      <p:stCondLst>
                        <p:cond delay="0"/>
                      </p:stCondLst>
                      <p:childTnLst>
                        <p:par>
                          <p:cTn id="2022" fill="hold">
                            <p:stCondLst>
                              <p:cond delay="0"/>
                            </p:stCondLst>
                            <p:childTnLst>
                              <p:par>
                                <p:cTn id="2023" presetID="1" presetClass="exit" presetSubtype="0" fill="hold" grpId="1" nodeType="withEffect">
                                  <p:stCondLst>
                                    <p:cond delay="0"/>
                                  </p:stCondLst>
                                  <p:childTnLst>
                                    <p:set>
                                      <p:cBhvr>
                                        <p:cTn id="2024" dur="1" fill="hold">
                                          <p:stCondLst>
                                            <p:cond delay="0"/>
                                          </p:stCondLst>
                                        </p:cTn>
                                        <p:tgtEl>
                                          <p:spTgt spid="1133"/>
                                        </p:tgtEl>
                                        <p:attrNameLst>
                                          <p:attrName>style.visibility</p:attrName>
                                        </p:attrNameLst>
                                      </p:cBhvr>
                                      <p:to>
                                        <p:strVal val="hidden"/>
                                      </p:to>
                                    </p:set>
                                  </p:childTnLst>
                                </p:cTn>
                              </p:par>
                              <p:par>
                                <p:cTn id="2025" presetID="1" presetClass="exit" presetSubtype="0" fill="hold" grpId="1" nodeType="withEffect">
                                  <p:stCondLst>
                                    <p:cond delay="0"/>
                                  </p:stCondLst>
                                  <p:childTnLst>
                                    <p:set>
                                      <p:cBhvr>
                                        <p:cTn id="2026" dur="1" fill="hold">
                                          <p:stCondLst>
                                            <p:cond delay="0"/>
                                          </p:stCondLst>
                                        </p:cTn>
                                        <p:tgtEl>
                                          <p:spTgt spid="1134"/>
                                        </p:tgtEl>
                                        <p:attrNameLst>
                                          <p:attrName>style.visibility</p:attrName>
                                        </p:attrNameLst>
                                      </p:cBhvr>
                                      <p:to>
                                        <p:strVal val="hidden"/>
                                      </p:to>
                                    </p:set>
                                  </p:childTnLst>
                                </p:cTn>
                              </p:par>
                              <p:par>
                                <p:cTn id="2027" presetID="1" presetClass="entr" presetSubtype="0" fill="hold" grpId="0" nodeType="withEffect">
                                  <p:stCondLst>
                                    <p:cond delay="0"/>
                                  </p:stCondLst>
                                  <p:childTnLst>
                                    <p:set>
                                      <p:cBhvr>
                                        <p:cTn id="2028" dur="1" fill="hold">
                                          <p:stCondLst>
                                            <p:cond delay="0"/>
                                          </p:stCondLst>
                                        </p:cTn>
                                        <p:tgtEl>
                                          <p:spTgt spid="1132"/>
                                        </p:tgtEl>
                                        <p:attrNameLst>
                                          <p:attrName>style.visibility</p:attrName>
                                        </p:attrNameLst>
                                      </p:cBhvr>
                                      <p:to>
                                        <p:strVal val="visible"/>
                                      </p:to>
                                    </p:set>
                                  </p:childTnLst>
                                </p:cTn>
                              </p:par>
                              <p:par>
                                <p:cTn id="2029" presetID="1" presetClass="entr" presetSubtype="0" fill="hold" grpId="0" nodeType="withEffect">
                                  <p:stCondLst>
                                    <p:cond delay="0"/>
                                  </p:stCondLst>
                                  <p:childTnLst>
                                    <p:set>
                                      <p:cBhvr>
                                        <p:cTn id="2030" dur="1" fill="hold">
                                          <p:stCondLst>
                                            <p:cond delay="0"/>
                                          </p:stCondLst>
                                        </p:cTn>
                                        <p:tgtEl>
                                          <p:spTgt spid="1131"/>
                                        </p:tgtEl>
                                        <p:attrNameLst>
                                          <p:attrName>style.visibility</p:attrName>
                                        </p:attrNameLst>
                                      </p:cBhvr>
                                      <p:to>
                                        <p:strVal val="visible"/>
                                      </p:to>
                                    </p:set>
                                  </p:childTnLst>
                                </p:cTn>
                              </p:par>
                            </p:childTnLst>
                          </p:cTn>
                        </p:par>
                      </p:childTnLst>
                    </p:cTn>
                  </p:par>
                </p:childTnLst>
              </p:cTn>
              <p:nextCondLst>
                <p:cond evt="onClick" delay="0">
                  <p:tgtEl>
                    <p:spTgt spid="1134"/>
                  </p:tgtEl>
                </p:cond>
              </p:nextCondLst>
            </p:seq>
            <p:seq concurrent="1" nextAc="seek">
              <p:cTn id="2031" restart="whenNotActive" fill="hold" evtFilter="cancelBubble" nodeType="interactiveSeq">
                <p:stCondLst>
                  <p:cond evt="onClick" delay="0">
                    <p:tgtEl>
                      <p:spTgt spid="1133"/>
                    </p:tgtEl>
                  </p:cond>
                </p:stCondLst>
                <p:endSync evt="end" delay="0">
                  <p:rtn val="all"/>
                </p:endSync>
                <p:childTnLst>
                  <p:par>
                    <p:cTn id="2032" fill="hold">
                      <p:stCondLst>
                        <p:cond delay="0"/>
                      </p:stCondLst>
                      <p:childTnLst>
                        <p:par>
                          <p:cTn id="2033" fill="hold">
                            <p:stCondLst>
                              <p:cond delay="0"/>
                            </p:stCondLst>
                            <p:childTnLst>
                              <p:par>
                                <p:cTn id="2034" presetID="1" presetClass="exit" presetSubtype="0" fill="hold" grpId="2" nodeType="withEffect">
                                  <p:stCondLst>
                                    <p:cond delay="0"/>
                                  </p:stCondLst>
                                  <p:childTnLst>
                                    <p:set>
                                      <p:cBhvr>
                                        <p:cTn id="2035" dur="1" fill="hold">
                                          <p:stCondLst>
                                            <p:cond delay="0"/>
                                          </p:stCondLst>
                                        </p:cTn>
                                        <p:tgtEl>
                                          <p:spTgt spid="1133"/>
                                        </p:tgtEl>
                                        <p:attrNameLst>
                                          <p:attrName>style.visibility</p:attrName>
                                        </p:attrNameLst>
                                      </p:cBhvr>
                                      <p:to>
                                        <p:strVal val="hidden"/>
                                      </p:to>
                                    </p:set>
                                  </p:childTnLst>
                                </p:cTn>
                              </p:par>
                              <p:par>
                                <p:cTn id="2036" presetID="1" presetClass="exit" presetSubtype="0" fill="hold" grpId="3" nodeType="withEffect">
                                  <p:stCondLst>
                                    <p:cond delay="0"/>
                                  </p:stCondLst>
                                  <p:childTnLst>
                                    <p:set>
                                      <p:cBhvr>
                                        <p:cTn id="2037" dur="1" fill="hold">
                                          <p:stCondLst>
                                            <p:cond delay="0"/>
                                          </p:stCondLst>
                                        </p:cTn>
                                        <p:tgtEl>
                                          <p:spTgt spid="1134"/>
                                        </p:tgtEl>
                                        <p:attrNameLst>
                                          <p:attrName>style.visibility</p:attrName>
                                        </p:attrNameLst>
                                      </p:cBhvr>
                                      <p:to>
                                        <p:strVal val="hidden"/>
                                      </p:to>
                                    </p:set>
                                  </p:childTnLst>
                                </p:cTn>
                              </p:par>
                              <p:par>
                                <p:cTn id="2038" presetID="1" presetClass="entr" presetSubtype="0" fill="hold" grpId="0" nodeType="withEffect">
                                  <p:stCondLst>
                                    <p:cond delay="0"/>
                                  </p:stCondLst>
                                  <p:childTnLst>
                                    <p:set>
                                      <p:cBhvr>
                                        <p:cTn id="2039" dur="1" fill="hold">
                                          <p:stCondLst>
                                            <p:cond delay="0"/>
                                          </p:stCondLst>
                                        </p:cTn>
                                        <p:tgtEl>
                                          <p:spTgt spid="1136"/>
                                        </p:tgtEl>
                                        <p:attrNameLst>
                                          <p:attrName>style.visibility</p:attrName>
                                        </p:attrNameLst>
                                      </p:cBhvr>
                                      <p:to>
                                        <p:strVal val="visible"/>
                                      </p:to>
                                    </p:set>
                                  </p:childTnLst>
                                </p:cTn>
                              </p:par>
                              <p:par>
                                <p:cTn id="2040" presetID="1" presetClass="entr" presetSubtype="0" fill="hold" grpId="0" nodeType="withEffect">
                                  <p:stCondLst>
                                    <p:cond delay="0"/>
                                  </p:stCondLst>
                                  <p:childTnLst>
                                    <p:set>
                                      <p:cBhvr>
                                        <p:cTn id="2041" dur="1" fill="hold">
                                          <p:stCondLst>
                                            <p:cond delay="0"/>
                                          </p:stCondLst>
                                        </p:cTn>
                                        <p:tgtEl>
                                          <p:spTgt spid="1135"/>
                                        </p:tgtEl>
                                        <p:attrNameLst>
                                          <p:attrName>style.visibility</p:attrName>
                                        </p:attrNameLst>
                                      </p:cBhvr>
                                      <p:to>
                                        <p:strVal val="visible"/>
                                      </p:to>
                                    </p:set>
                                  </p:childTnLst>
                                </p:cTn>
                              </p:par>
                            </p:childTnLst>
                          </p:cTn>
                        </p:par>
                      </p:childTnLst>
                    </p:cTn>
                  </p:par>
                </p:childTnLst>
              </p:cTn>
              <p:nextCondLst>
                <p:cond evt="onClick" delay="0">
                  <p:tgtEl>
                    <p:spTgt spid="1133"/>
                  </p:tgtEl>
                </p:cond>
              </p:nextCondLst>
            </p:seq>
            <p:seq concurrent="1" nextAc="seek">
              <p:cTn id="2042" restart="whenNotActive" fill="hold" evtFilter="cancelBubble" nodeType="interactiveSeq">
                <p:stCondLst>
                  <p:cond evt="onClick" delay="0">
                    <p:tgtEl>
                      <p:spTgt spid="1136"/>
                    </p:tgtEl>
                  </p:cond>
                </p:stCondLst>
                <p:endSync evt="end" delay="0">
                  <p:rtn val="all"/>
                </p:endSync>
                <p:childTnLst>
                  <p:par>
                    <p:cTn id="2043" fill="hold">
                      <p:stCondLst>
                        <p:cond delay="0"/>
                      </p:stCondLst>
                      <p:childTnLst>
                        <p:par>
                          <p:cTn id="2044" fill="hold">
                            <p:stCondLst>
                              <p:cond delay="0"/>
                            </p:stCondLst>
                            <p:childTnLst>
                              <p:par>
                                <p:cTn id="2045" presetID="1" presetClass="exit" presetSubtype="0" fill="hold" grpId="1" nodeType="withEffect">
                                  <p:stCondLst>
                                    <p:cond delay="0"/>
                                  </p:stCondLst>
                                  <p:childTnLst>
                                    <p:set>
                                      <p:cBhvr>
                                        <p:cTn id="2046" dur="1" fill="hold">
                                          <p:stCondLst>
                                            <p:cond delay="0"/>
                                          </p:stCondLst>
                                        </p:cTn>
                                        <p:tgtEl>
                                          <p:spTgt spid="1136"/>
                                        </p:tgtEl>
                                        <p:attrNameLst>
                                          <p:attrName>style.visibility</p:attrName>
                                        </p:attrNameLst>
                                      </p:cBhvr>
                                      <p:to>
                                        <p:strVal val="hidden"/>
                                      </p:to>
                                    </p:set>
                                  </p:childTnLst>
                                </p:cTn>
                              </p:par>
                              <p:par>
                                <p:cTn id="2047" presetID="1" presetClass="exit" presetSubtype="0" fill="hold" grpId="1" nodeType="withEffect">
                                  <p:stCondLst>
                                    <p:cond delay="0"/>
                                  </p:stCondLst>
                                  <p:childTnLst>
                                    <p:set>
                                      <p:cBhvr>
                                        <p:cTn id="2048" dur="1" fill="hold">
                                          <p:stCondLst>
                                            <p:cond delay="0"/>
                                          </p:stCondLst>
                                        </p:cTn>
                                        <p:tgtEl>
                                          <p:spTgt spid="1135"/>
                                        </p:tgtEl>
                                        <p:attrNameLst>
                                          <p:attrName>style.visibility</p:attrName>
                                        </p:attrNameLst>
                                      </p:cBhvr>
                                      <p:to>
                                        <p:strVal val="hidden"/>
                                      </p:to>
                                    </p:set>
                                  </p:childTnLst>
                                </p:cTn>
                              </p:par>
                              <p:par>
                                <p:cTn id="2049" presetID="1" presetClass="entr" presetSubtype="0" fill="hold" grpId="3" nodeType="withEffect">
                                  <p:stCondLst>
                                    <p:cond delay="0"/>
                                  </p:stCondLst>
                                  <p:childTnLst>
                                    <p:set>
                                      <p:cBhvr>
                                        <p:cTn id="2050" dur="1" fill="hold">
                                          <p:stCondLst>
                                            <p:cond delay="0"/>
                                          </p:stCondLst>
                                        </p:cTn>
                                        <p:tgtEl>
                                          <p:spTgt spid="1133"/>
                                        </p:tgtEl>
                                        <p:attrNameLst>
                                          <p:attrName>style.visibility</p:attrName>
                                        </p:attrNameLst>
                                      </p:cBhvr>
                                      <p:to>
                                        <p:strVal val="visible"/>
                                      </p:to>
                                    </p:set>
                                  </p:childTnLst>
                                </p:cTn>
                              </p:par>
                              <p:par>
                                <p:cTn id="2051" presetID="1" presetClass="entr" presetSubtype="0" fill="hold" grpId="2" nodeType="withEffect">
                                  <p:stCondLst>
                                    <p:cond delay="0"/>
                                  </p:stCondLst>
                                  <p:childTnLst>
                                    <p:set>
                                      <p:cBhvr>
                                        <p:cTn id="2052" dur="1" fill="hold">
                                          <p:stCondLst>
                                            <p:cond delay="0"/>
                                          </p:stCondLst>
                                        </p:cTn>
                                        <p:tgtEl>
                                          <p:spTgt spid="1134"/>
                                        </p:tgtEl>
                                        <p:attrNameLst>
                                          <p:attrName>style.visibility</p:attrName>
                                        </p:attrNameLst>
                                      </p:cBhvr>
                                      <p:to>
                                        <p:strVal val="visible"/>
                                      </p:to>
                                    </p:set>
                                  </p:childTnLst>
                                </p:cTn>
                              </p:par>
                            </p:childTnLst>
                          </p:cTn>
                        </p:par>
                      </p:childTnLst>
                    </p:cTn>
                  </p:par>
                </p:childTnLst>
              </p:cTn>
              <p:nextCondLst>
                <p:cond evt="onClick" delay="0">
                  <p:tgtEl>
                    <p:spTgt spid="1136"/>
                  </p:tgtEl>
                </p:cond>
              </p:nextCondLst>
            </p:seq>
            <p:seq concurrent="1" nextAc="seek">
              <p:cTn id="2053" restart="whenNotActive" fill="hold" evtFilter="cancelBubble" nodeType="interactiveSeq">
                <p:stCondLst>
                  <p:cond evt="onClick" delay="0">
                    <p:tgtEl>
                      <p:spTgt spid="1135"/>
                    </p:tgtEl>
                  </p:cond>
                </p:stCondLst>
                <p:endSync evt="end" delay="0">
                  <p:rtn val="all"/>
                </p:endSync>
                <p:childTnLst>
                  <p:par>
                    <p:cTn id="2054" fill="hold">
                      <p:stCondLst>
                        <p:cond delay="0"/>
                      </p:stCondLst>
                      <p:childTnLst>
                        <p:par>
                          <p:cTn id="2055" fill="hold">
                            <p:stCondLst>
                              <p:cond delay="0"/>
                            </p:stCondLst>
                            <p:childTnLst>
                              <p:par>
                                <p:cTn id="2056" presetID="1" presetClass="exit" presetSubtype="0" fill="hold" grpId="2" nodeType="withEffect">
                                  <p:stCondLst>
                                    <p:cond delay="0"/>
                                  </p:stCondLst>
                                  <p:childTnLst>
                                    <p:set>
                                      <p:cBhvr>
                                        <p:cTn id="2057" dur="1" fill="hold">
                                          <p:stCondLst>
                                            <p:cond delay="0"/>
                                          </p:stCondLst>
                                        </p:cTn>
                                        <p:tgtEl>
                                          <p:spTgt spid="1135"/>
                                        </p:tgtEl>
                                        <p:attrNameLst>
                                          <p:attrName>style.visibility</p:attrName>
                                        </p:attrNameLst>
                                      </p:cBhvr>
                                      <p:to>
                                        <p:strVal val="hidden"/>
                                      </p:to>
                                    </p:set>
                                  </p:childTnLst>
                                </p:cTn>
                              </p:par>
                              <p:par>
                                <p:cTn id="2058" presetID="1" presetClass="exit" presetSubtype="0" fill="hold" grpId="2" nodeType="withEffect">
                                  <p:stCondLst>
                                    <p:cond delay="0"/>
                                  </p:stCondLst>
                                  <p:childTnLst>
                                    <p:set>
                                      <p:cBhvr>
                                        <p:cTn id="2059" dur="1" fill="hold">
                                          <p:stCondLst>
                                            <p:cond delay="0"/>
                                          </p:stCondLst>
                                        </p:cTn>
                                        <p:tgtEl>
                                          <p:spTgt spid="1136"/>
                                        </p:tgtEl>
                                        <p:attrNameLst>
                                          <p:attrName>style.visibility</p:attrName>
                                        </p:attrNameLst>
                                      </p:cBhvr>
                                      <p:to>
                                        <p:strVal val="hidden"/>
                                      </p:to>
                                    </p:set>
                                  </p:childTnLst>
                                </p:cTn>
                              </p:par>
                              <p:par>
                                <p:cTn id="2060" presetID="1" presetClass="entr" presetSubtype="0" fill="hold" grpId="3" nodeType="withEffect">
                                  <p:stCondLst>
                                    <p:cond delay="0"/>
                                  </p:stCondLst>
                                  <p:childTnLst>
                                    <p:set>
                                      <p:cBhvr>
                                        <p:cTn id="2061" dur="1" fill="hold">
                                          <p:stCondLst>
                                            <p:cond delay="0"/>
                                          </p:stCondLst>
                                        </p:cTn>
                                        <p:tgtEl>
                                          <p:spTgt spid="1138"/>
                                        </p:tgtEl>
                                        <p:attrNameLst>
                                          <p:attrName>style.visibility</p:attrName>
                                        </p:attrNameLst>
                                      </p:cBhvr>
                                      <p:to>
                                        <p:strVal val="visible"/>
                                      </p:to>
                                    </p:set>
                                  </p:childTnLst>
                                </p:cTn>
                              </p:par>
                              <p:par>
                                <p:cTn id="2062" presetID="1" presetClass="entr" presetSubtype="0" fill="hold" grpId="3" nodeType="withEffect">
                                  <p:stCondLst>
                                    <p:cond delay="0"/>
                                  </p:stCondLst>
                                  <p:childTnLst>
                                    <p:set>
                                      <p:cBhvr>
                                        <p:cTn id="2063" dur="1" fill="hold">
                                          <p:stCondLst>
                                            <p:cond delay="0"/>
                                          </p:stCondLst>
                                        </p:cTn>
                                        <p:tgtEl>
                                          <p:spTgt spid="1137"/>
                                        </p:tgtEl>
                                        <p:attrNameLst>
                                          <p:attrName>style.visibility</p:attrName>
                                        </p:attrNameLst>
                                      </p:cBhvr>
                                      <p:to>
                                        <p:strVal val="visible"/>
                                      </p:to>
                                    </p:set>
                                  </p:childTnLst>
                                </p:cTn>
                              </p:par>
                            </p:childTnLst>
                          </p:cTn>
                        </p:par>
                      </p:childTnLst>
                    </p:cTn>
                  </p:par>
                </p:childTnLst>
              </p:cTn>
              <p:nextCondLst>
                <p:cond evt="onClick" delay="0">
                  <p:tgtEl>
                    <p:spTgt spid="1135"/>
                  </p:tgtEl>
                </p:cond>
              </p:nextCondLst>
            </p:seq>
            <p:seq concurrent="1" nextAc="seek">
              <p:cTn id="2064" restart="whenNotActive" fill="hold" evtFilter="cancelBubble" nodeType="interactiveSeq">
                <p:stCondLst>
                  <p:cond evt="onClick" delay="0">
                    <p:tgtEl>
                      <p:spTgt spid="1138"/>
                    </p:tgtEl>
                  </p:cond>
                </p:stCondLst>
                <p:endSync evt="end" delay="0">
                  <p:rtn val="all"/>
                </p:endSync>
                <p:childTnLst>
                  <p:par>
                    <p:cTn id="2065" fill="hold">
                      <p:stCondLst>
                        <p:cond delay="0"/>
                      </p:stCondLst>
                      <p:childTnLst>
                        <p:par>
                          <p:cTn id="2066" fill="hold">
                            <p:stCondLst>
                              <p:cond delay="0"/>
                            </p:stCondLst>
                            <p:childTnLst>
                              <p:par>
                                <p:cTn id="2067" presetID="1" presetClass="exit" presetSubtype="0" fill="hold" grpId="1" nodeType="withEffect">
                                  <p:stCondLst>
                                    <p:cond delay="0"/>
                                  </p:stCondLst>
                                  <p:childTnLst>
                                    <p:set>
                                      <p:cBhvr>
                                        <p:cTn id="2068" dur="1" fill="hold">
                                          <p:stCondLst>
                                            <p:cond delay="0"/>
                                          </p:stCondLst>
                                        </p:cTn>
                                        <p:tgtEl>
                                          <p:spTgt spid="1138"/>
                                        </p:tgtEl>
                                        <p:attrNameLst>
                                          <p:attrName>style.visibility</p:attrName>
                                        </p:attrNameLst>
                                      </p:cBhvr>
                                      <p:to>
                                        <p:strVal val="hidden"/>
                                      </p:to>
                                    </p:set>
                                  </p:childTnLst>
                                </p:cTn>
                              </p:par>
                              <p:par>
                                <p:cTn id="2069" presetID="1" presetClass="exit" presetSubtype="0" fill="hold" grpId="1" nodeType="withEffect">
                                  <p:stCondLst>
                                    <p:cond delay="0"/>
                                  </p:stCondLst>
                                  <p:childTnLst>
                                    <p:set>
                                      <p:cBhvr>
                                        <p:cTn id="2070" dur="1" fill="hold">
                                          <p:stCondLst>
                                            <p:cond delay="0"/>
                                          </p:stCondLst>
                                        </p:cTn>
                                        <p:tgtEl>
                                          <p:spTgt spid="1137"/>
                                        </p:tgtEl>
                                        <p:attrNameLst>
                                          <p:attrName>style.visibility</p:attrName>
                                        </p:attrNameLst>
                                      </p:cBhvr>
                                      <p:to>
                                        <p:strVal val="hidden"/>
                                      </p:to>
                                    </p:set>
                                  </p:childTnLst>
                                </p:cTn>
                              </p:par>
                              <p:par>
                                <p:cTn id="2071" presetID="1" presetClass="entr" presetSubtype="0" fill="hold" grpId="3" nodeType="withEffect">
                                  <p:stCondLst>
                                    <p:cond delay="0"/>
                                  </p:stCondLst>
                                  <p:childTnLst>
                                    <p:set>
                                      <p:cBhvr>
                                        <p:cTn id="2072" dur="1" fill="hold">
                                          <p:stCondLst>
                                            <p:cond delay="0"/>
                                          </p:stCondLst>
                                        </p:cTn>
                                        <p:tgtEl>
                                          <p:spTgt spid="1136"/>
                                        </p:tgtEl>
                                        <p:attrNameLst>
                                          <p:attrName>style.visibility</p:attrName>
                                        </p:attrNameLst>
                                      </p:cBhvr>
                                      <p:to>
                                        <p:strVal val="visible"/>
                                      </p:to>
                                    </p:set>
                                  </p:childTnLst>
                                </p:cTn>
                              </p:par>
                              <p:par>
                                <p:cTn id="2073" presetID="1" presetClass="entr" presetSubtype="0" fill="hold" grpId="3" nodeType="withEffect">
                                  <p:stCondLst>
                                    <p:cond delay="0"/>
                                  </p:stCondLst>
                                  <p:childTnLst>
                                    <p:set>
                                      <p:cBhvr>
                                        <p:cTn id="2074" dur="1" fill="hold">
                                          <p:stCondLst>
                                            <p:cond delay="0"/>
                                          </p:stCondLst>
                                        </p:cTn>
                                        <p:tgtEl>
                                          <p:spTgt spid="1135"/>
                                        </p:tgtEl>
                                        <p:attrNameLst>
                                          <p:attrName>style.visibility</p:attrName>
                                        </p:attrNameLst>
                                      </p:cBhvr>
                                      <p:to>
                                        <p:strVal val="visible"/>
                                      </p:to>
                                    </p:set>
                                  </p:childTnLst>
                                </p:cTn>
                              </p:par>
                            </p:childTnLst>
                          </p:cTn>
                        </p:par>
                      </p:childTnLst>
                    </p:cTn>
                  </p:par>
                </p:childTnLst>
              </p:cTn>
              <p:nextCondLst>
                <p:cond evt="onClick" delay="0">
                  <p:tgtEl>
                    <p:spTgt spid="1138"/>
                  </p:tgtEl>
                </p:cond>
              </p:nextCondLst>
            </p:seq>
            <p:seq concurrent="1" nextAc="seek">
              <p:cTn id="2075" restart="whenNotActive" fill="hold" evtFilter="cancelBubble" nodeType="interactiveSeq">
                <p:stCondLst>
                  <p:cond evt="onClick" delay="0">
                    <p:tgtEl>
                      <p:spTgt spid="1137"/>
                    </p:tgtEl>
                  </p:cond>
                </p:stCondLst>
                <p:endSync evt="end" delay="0">
                  <p:rtn val="all"/>
                </p:endSync>
                <p:childTnLst>
                  <p:par>
                    <p:cTn id="2076" fill="hold">
                      <p:stCondLst>
                        <p:cond delay="0"/>
                      </p:stCondLst>
                      <p:childTnLst>
                        <p:par>
                          <p:cTn id="2077" fill="hold">
                            <p:stCondLst>
                              <p:cond delay="0"/>
                            </p:stCondLst>
                            <p:childTnLst>
                              <p:par>
                                <p:cTn id="2078" presetID="1" presetClass="exit" presetSubtype="0" fill="hold" grpId="2" nodeType="withEffect">
                                  <p:stCondLst>
                                    <p:cond delay="0"/>
                                  </p:stCondLst>
                                  <p:childTnLst>
                                    <p:set>
                                      <p:cBhvr>
                                        <p:cTn id="2079" dur="1" fill="hold">
                                          <p:stCondLst>
                                            <p:cond delay="0"/>
                                          </p:stCondLst>
                                        </p:cTn>
                                        <p:tgtEl>
                                          <p:spTgt spid="1137"/>
                                        </p:tgtEl>
                                        <p:attrNameLst>
                                          <p:attrName>style.visibility</p:attrName>
                                        </p:attrNameLst>
                                      </p:cBhvr>
                                      <p:to>
                                        <p:strVal val="hidden"/>
                                      </p:to>
                                    </p:set>
                                  </p:childTnLst>
                                </p:cTn>
                              </p:par>
                              <p:par>
                                <p:cTn id="2080" presetID="1" presetClass="exit" presetSubtype="0" fill="hold" grpId="2" nodeType="withEffect">
                                  <p:stCondLst>
                                    <p:cond delay="0"/>
                                  </p:stCondLst>
                                  <p:childTnLst>
                                    <p:set>
                                      <p:cBhvr>
                                        <p:cTn id="2081" dur="1" fill="hold">
                                          <p:stCondLst>
                                            <p:cond delay="0"/>
                                          </p:stCondLst>
                                        </p:cTn>
                                        <p:tgtEl>
                                          <p:spTgt spid="1138"/>
                                        </p:tgtEl>
                                        <p:attrNameLst>
                                          <p:attrName>style.visibility</p:attrName>
                                        </p:attrNameLst>
                                      </p:cBhvr>
                                      <p:to>
                                        <p:strVal val="hidden"/>
                                      </p:to>
                                    </p:set>
                                  </p:childTnLst>
                                </p:cTn>
                              </p:par>
                              <p:par>
                                <p:cTn id="2082" presetID="1" presetClass="entr" presetSubtype="0" fill="hold" grpId="3" nodeType="withEffect">
                                  <p:stCondLst>
                                    <p:cond delay="0"/>
                                  </p:stCondLst>
                                  <p:childTnLst>
                                    <p:set>
                                      <p:cBhvr>
                                        <p:cTn id="2083" dur="1" fill="hold">
                                          <p:stCondLst>
                                            <p:cond delay="0"/>
                                          </p:stCondLst>
                                        </p:cTn>
                                        <p:tgtEl>
                                          <p:spTgt spid="1140"/>
                                        </p:tgtEl>
                                        <p:attrNameLst>
                                          <p:attrName>style.visibility</p:attrName>
                                        </p:attrNameLst>
                                      </p:cBhvr>
                                      <p:to>
                                        <p:strVal val="visible"/>
                                      </p:to>
                                    </p:set>
                                  </p:childTnLst>
                                </p:cTn>
                              </p:par>
                              <p:par>
                                <p:cTn id="2084" presetID="1" presetClass="entr" presetSubtype="0" fill="hold" grpId="3" nodeType="withEffect">
                                  <p:stCondLst>
                                    <p:cond delay="0"/>
                                  </p:stCondLst>
                                  <p:childTnLst>
                                    <p:set>
                                      <p:cBhvr>
                                        <p:cTn id="2085" dur="1" fill="hold">
                                          <p:stCondLst>
                                            <p:cond delay="0"/>
                                          </p:stCondLst>
                                        </p:cTn>
                                        <p:tgtEl>
                                          <p:spTgt spid="1139"/>
                                        </p:tgtEl>
                                        <p:attrNameLst>
                                          <p:attrName>style.visibility</p:attrName>
                                        </p:attrNameLst>
                                      </p:cBhvr>
                                      <p:to>
                                        <p:strVal val="visible"/>
                                      </p:to>
                                    </p:set>
                                  </p:childTnLst>
                                </p:cTn>
                              </p:par>
                            </p:childTnLst>
                          </p:cTn>
                        </p:par>
                      </p:childTnLst>
                    </p:cTn>
                  </p:par>
                </p:childTnLst>
              </p:cTn>
              <p:nextCondLst>
                <p:cond evt="onClick" delay="0">
                  <p:tgtEl>
                    <p:spTgt spid="1137"/>
                  </p:tgtEl>
                </p:cond>
              </p:nextCondLst>
            </p:seq>
            <p:seq concurrent="1" nextAc="seek">
              <p:cTn id="2086" restart="whenNotActive" fill="hold" evtFilter="cancelBubble" nodeType="interactiveSeq">
                <p:stCondLst>
                  <p:cond evt="onClick" delay="0">
                    <p:tgtEl>
                      <p:spTgt spid="1140"/>
                    </p:tgtEl>
                  </p:cond>
                </p:stCondLst>
                <p:endSync evt="end" delay="0">
                  <p:rtn val="all"/>
                </p:endSync>
                <p:childTnLst>
                  <p:par>
                    <p:cTn id="2087" fill="hold">
                      <p:stCondLst>
                        <p:cond delay="0"/>
                      </p:stCondLst>
                      <p:childTnLst>
                        <p:par>
                          <p:cTn id="2088" fill="hold">
                            <p:stCondLst>
                              <p:cond delay="0"/>
                            </p:stCondLst>
                            <p:childTnLst>
                              <p:par>
                                <p:cTn id="2089" presetID="1" presetClass="exit" presetSubtype="0" fill="hold" grpId="1" nodeType="withEffect">
                                  <p:stCondLst>
                                    <p:cond delay="0"/>
                                  </p:stCondLst>
                                  <p:childTnLst>
                                    <p:set>
                                      <p:cBhvr>
                                        <p:cTn id="2090" dur="1" fill="hold">
                                          <p:stCondLst>
                                            <p:cond delay="0"/>
                                          </p:stCondLst>
                                        </p:cTn>
                                        <p:tgtEl>
                                          <p:spTgt spid="1140"/>
                                        </p:tgtEl>
                                        <p:attrNameLst>
                                          <p:attrName>style.visibility</p:attrName>
                                        </p:attrNameLst>
                                      </p:cBhvr>
                                      <p:to>
                                        <p:strVal val="hidden"/>
                                      </p:to>
                                    </p:set>
                                  </p:childTnLst>
                                </p:cTn>
                              </p:par>
                              <p:par>
                                <p:cTn id="2091" presetID="1" presetClass="exit" presetSubtype="0" fill="hold" grpId="1" nodeType="withEffect">
                                  <p:stCondLst>
                                    <p:cond delay="0"/>
                                  </p:stCondLst>
                                  <p:childTnLst>
                                    <p:set>
                                      <p:cBhvr>
                                        <p:cTn id="2092" dur="1" fill="hold">
                                          <p:stCondLst>
                                            <p:cond delay="0"/>
                                          </p:stCondLst>
                                        </p:cTn>
                                        <p:tgtEl>
                                          <p:spTgt spid="1139"/>
                                        </p:tgtEl>
                                        <p:attrNameLst>
                                          <p:attrName>style.visibility</p:attrName>
                                        </p:attrNameLst>
                                      </p:cBhvr>
                                      <p:to>
                                        <p:strVal val="hidden"/>
                                      </p:to>
                                    </p:set>
                                  </p:childTnLst>
                                </p:cTn>
                              </p:par>
                              <p:par>
                                <p:cTn id="2093" presetID="1" presetClass="entr" presetSubtype="0" fill="hold" grpId="0" nodeType="withEffect">
                                  <p:stCondLst>
                                    <p:cond delay="0"/>
                                  </p:stCondLst>
                                  <p:childTnLst>
                                    <p:set>
                                      <p:cBhvr>
                                        <p:cTn id="2094" dur="1" fill="hold">
                                          <p:stCondLst>
                                            <p:cond delay="0"/>
                                          </p:stCondLst>
                                        </p:cTn>
                                        <p:tgtEl>
                                          <p:spTgt spid="1138"/>
                                        </p:tgtEl>
                                        <p:attrNameLst>
                                          <p:attrName>style.visibility</p:attrName>
                                        </p:attrNameLst>
                                      </p:cBhvr>
                                      <p:to>
                                        <p:strVal val="visible"/>
                                      </p:to>
                                    </p:set>
                                  </p:childTnLst>
                                </p:cTn>
                              </p:par>
                              <p:par>
                                <p:cTn id="2095" presetID="1" presetClass="entr" presetSubtype="0" fill="hold" grpId="0" nodeType="withEffect">
                                  <p:stCondLst>
                                    <p:cond delay="0"/>
                                  </p:stCondLst>
                                  <p:childTnLst>
                                    <p:set>
                                      <p:cBhvr>
                                        <p:cTn id="2096" dur="1" fill="hold">
                                          <p:stCondLst>
                                            <p:cond delay="0"/>
                                          </p:stCondLst>
                                        </p:cTn>
                                        <p:tgtEl>
                                          <p:spTgt spid="1137"/>
                                        </p:tgtEl>
                                        <p:attrNameLst>
                                          <p:attrName>style.visibility</p:attrName>
                                        </p:attrNameLst>
                                      </p:cBhvr>
                                      <p:to>
                                        <p:strVal val="visible"/>
                                      </p:to>
                                    </p:set>
                                  </p:childTnLst>
                                </p:cTn>
                              </p:par>
                            </p:childTnLst>
                          </p:cTn>
                        </p:par>
                      </p:childTnLst>
                    </p:cTn>
                  </p:par>
                </p:childTnLst>
              </p:cTn>
              <p:nextCondLst>
                <p:cond evt="onClick" delay="0">
                  <p:tgtEl>
                    <p:spTgt spid="1140"/>
                  </p:tgtEl>
                </p:cond>
              </p:nextCondLst>
            </p:seq>
            <p:seq concurrent="1" nextAc="seek">
              <p:cTn id="2097" restart="whenNotActive" fill="hold" evtFilter="cancelBubble" nodeType="interactiveSeq">
                <p:stCondLst>
                  <p:cond evt="onClick" delay="0">
                    <p:tgtEl>
                      <p:spTgt spid="1139"/>
                    </p:tgtEl>
                  </p:cond>
                </p:stCondLst>
                <p:endSync evt="end" delay="0">
                  <p:rtn val="all"/>
                </p:endSync>
                <p:childTnLst>
                  <p:par>
                    <p:cTn id="2098" fill="hold">
                      <p:stCondLst>
                        <p:cond delay="0"/>
                      </p:stCondLst>
                      <p:childTnLst>
                        <p:par>
                          <p:cTn id="2099" fill="hold">
                            <p:stCondLst>
                              <p:cond delay="0"/>
                            </p:stCondLst>
                            <p:childTnLst>
                              <p:par>
                                <p:cTn id="2100" presetID="1" presetClass="exit" presetSubtype="0" fill="hold" grpId="2" nodeType="withEffect">
                                  <p:stCondLst>
                                    <p:cond delay="0"/>
                                  </p:stCondLst>
                                  <p:childTnLst>
                                    <p:set>
                                      <p:cBhvr>
                                        <p:cTn id="2101" dur="1" fill="hold">
                                          <p:stCondLst>
                                            <p:cond delay="0"/>
                                          </p:stCondLst>
                                        </p:cTn>
                                        <p:tgtEl>
                                          <p:spTgt spid="1139"/>
                                        </p:tgtEl>
                                        <p:attrNameLst>
                                          <p:attrName>style.visibility</p:attrName>
                                        </p:attrNameLst>
                                      </p:cBhvr>
                                      <p:to>
                                        <p:strVal val="hidden"/>
                                      </p:to>
                                    </p:set>
                                  </p:childTnLst>
                                </p:cTn>
                              </p:par>
                              <p:par>
                                <p:cTn id="2102" presetID="1" presetClass="exit" presetSubtype="0" fill="hold" grpId="2" nodeType="withEffect">
                                  <p:stCondLst>
                                    <p:cond delay="0"/>
                                  </p:stCondLst>
                                  <p:childTnLst>
                                    <p:set>
                                      <p:cBhvr>
                                        <p:cTn id="2103" dur="1" fill="hold">
                                          <p:stCondLst>
                                            <p:cond delay="0"/>
                                          </p:stCondLst>
                                        </p:cTn>
                                        <p:tgtEl>
                                          <p:spTgt spid="1140"/>
                                        </p:tgtEl>
                                        <p:attrNameLst>
                                          <p:attrName>style.visibility</p:attrName>
                                        </p:attrNameLst>
                                      </p:cBhvr>
                                      <p:to>
                                        <p:strVal val="hidden"/>
                                      </p:to>
                                    </p:set>
                                  </p:childTnLst>
                                </p:cTn>
                              </p:par>
                              <p:par>
                                <p:cTn id="2104" presetID="1" presetClass="entr" presetSubtype="0" fill="hold" grpId="0" nodeType="withEffect">
                                  <p:stCondLst>
                                    <p:cond delay="0"/>
                                  </p:stCondLst>
                                  <p:childTnLst>
                                    <p:set>
                                      <p:cBhvr>
                                        <p:cTn id="2105" dur="1" fill="hold">
                                          <p:stCondLst>
                                            <p:cond delay="0"/>
                                          </p:stCondLst>
                                        </p:cTn>
                                        <p:tgtEl>
                                          <p:spTgt spid="1142"/>
                                        </p:tgtEl>
                                        <p:attrNameLst>
                                          <p:attrName>style.visibility</p:attrName>
                                        </p:attrNameLst>
                                      </p:cBhvr>
                                      <p:to>
                                        <p:strVal val="visible"/>
                                      </p:to>
                                    </p:set>
                                  </p:childTnLst>
                                </p:cTn>
                              </p:par>
                              <p:par>
                                <p:cTn id="2106" presetID="1" presetClass="entr" presetSubtype="0" fill="hold" grpId="0" nodeType="withEffect">
                                  <p:stCondLst>
                                    <p:cond delay="0"/>
                                  </p:stCondLst>
                                  <p:childTnLst>
                                    <p:set>
                                      <p:cBhvr>
                                        <p:cTn id="2107" dur="1" fill="hold">
                                          <p:stCondLst>
                                            <p:cond delay="0"/>
                                          </p:stCondLst>
                                        </p:cTn>
                                        <p:tgtEl>
                                          <p:spTgt spid="1141"/>
                                        </p:tgtEl>
                                        <p:attrNameLst>
                                          <p:attrName>style.visibility</p:attrName>
                                        </p:attrNameLst>
                                      </p:cBhvr>
                                      <p:to>
                                        <p:strVal val="visible"/>
                                      </p:to>
                                    </p:set>
                                  </p:childTnLst>
                                </p:cTn>
                              </p:par>
                            </p:childTnLst>
                          </p:cTn>
                        </p:par>
                      </p:childTnLst>
                    </p:cTn>
                  </p:par>
                </p:childTnLst>
              </p:cTn>
              <p:nextCondLst>
                <p:cond evt="onClick" delay="0">
                  <p:tgtEl>
                    <p:spTgt spid="1139"/>
                  </p:tgtEl>
                </p:cond>
              </p:nextCondLst>
            </p:seq>
            <p:seq concurrent="1" nextAc="seek">
              <p:cTn id="2108" restart="whenNotActive" fill="hold" evtFilter="cancelBubble" nodeType="interactiveSeq">
                <p:stCondLst>
                  <p:cond evt="onClick" delay="0">
                    <p:tgtEl>
                      <p:spTgt spid="1142"/>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1" nodeType="withEffect">
                                  <p:stCondLst>
                                    <p:cond delay="0"/>
                                  </p:stCondLst>
                                  <p:childTnLst>
                                    <p:set>
                                      <p:cBhvr>
                                        <p:cTn id="2112" dur="1" fill="hold">
                                          <p:stCondLst>
                                            <p:cond delay="0"/>
                                          </p:stCondLst>
                                        </p:cTn>
                                        <p:tgtEl>
                                          <p:spTgt spid="1142"/>
                                        </p:tgtEl>
                                        <p:attrNameLst>
                                          <p:attrName>style.visibility</p:attrName>
                                        </p:attrNameLst>
                                      </p:cBhvr>
                                      <p:to>
                                        <p:strVal val="hidden"/>
                                      </p:to>
                                    </p:set>
                                  </p:childTnLst>
                                </p:cTn>
                              </p:par>
                              <p:par>
                                <p:cTn id="2113" presetID="1" presetClass="exit" presetSubtype="0" fill="hold" grpId="1" nodeType="withEffect">
                                  <p:stCondLst>
                                    <p:cond delay="0"/>
                                  </p:stCondLst>
                                  <p:childTnLst>
                                    <p:set>
                                      <p:cBhvr>
                                        <p:cTn id="2114" dur="1" fill="hold">
                                          <p:stCondLst>
                                            <p:cond delay="0"/>
                                          </p:stCondLst>
                                        </p:cTn>
                                        <p:tgtEl>
                                          <p:spTgt spid="1141"/>
                                        </p:tgtEl>
                                        <p:attrNameLst>
                                          <p:attrName>style.visibility</p:attrName>
                                        </p:attrNameLst>
                                      </p:cBhvr>
                                      <p:to>
                                        <p:strVal val="hidden"/>
                                      </p:to>
                                    </p:set>
                                  </p:childTnLst>
                                </p:cTn>
                              </p:par>
                              <p:par>
                                <p:cTn id="2115" presetID="1" presetClass="entr" presetSubtype="0" fill="hold" grpId="0" nodeType="withEffect">
                                  <p:stCondLst>
                                    <p:cond delay="0"/>
                                  </p:stCondLst>
                                  <p:childTnLst>
                                    <p:set>
                                      <p:cBhvr>
                                        <p:cTn id="2116" dur="1" fill="hold">
                                          <p:stCondLst>
                                            <p:cond delay="0"/>
                                          </p:stCondLst>
                                        </p:cTn>
                                        <p:tgtEl>
                                          <p:spTgt spid="1140"/>
                                        </p:tgtEl>
                                        <p:attrNameLst>
                                          <p:attrName>style.visibility</p:attrName>
                                        </p:attrNameLst>
                                      </p:cBhvr>
                                      <p:to>
                                        <p:strVal val="visible"/>
                                      </p:to>
                                    </p:set>
                                  </p:childTnLst>
                                </p:cTn>
                              </p:par>
                              <p:par>
                                <p:cTn id="2117" presetID="1" presetClass="entr" presetSubtype="0" fill="hold" grpId="0" nodeType="withEffect">
                                  <p:stCondLst>
                                    <p:cond delay="0"/>
                                  </p:stCondLst>
                                  <p:childTnLst>
                                    <p:set>
                                      <p:cBhvr>
                                        <p:cTn id="2118" dur="1" fill="hold">
                                          <p:stCondLst>
                                            <p:cond delay="0"/>
                                          </p:stCondLst>
                                        </p:cTn>
                                        <p:tgtEl>
                                          <p:spTgt spid="1139"/>
                                        </p:tgtEl>
                                        <p:attrNameLst>
                                          <p:attrName>style.visibility</p:attrName>
                                        </p:attrNameLst>
                                      </p:cBhvr>
                                      <p:to>
                                        <p:strVal val="visible"/>
                                      </p:to>
                                    </p:set>
                                  </p:childTnLst>
                                </p:cTn>
                              </p:par>
                            </p:childTnLst>
                          </p:cTn>
                        </p:par>
                      </p:childTnLst>
                    </p:cTn>
                  </p:par>
                </p:childTnLst>
              </p:cTn>
              <p:nextCondLst>
                <p:cond evt="onClick" delay="0">
                  <p:tgtEl>
                    <p:spTgt spid="1142"/>
                  </p:tgtEl>
                </p:cond>
              </p:nextCondLst>
            </p:seq>
            <p:seq concurrent="1" nextAc="seek">
              <p:cTn id="2119" restart="whenNotActive" fill="hold" evtFilter="cancelBubble" nodeType="interactiveSeq">
                <p:stCondLst>
                  <p:cond evt="onClick" delay="0">
                    <p:tgtEl>
                      <p:spTgt spid="1141"/>
                    </p:tgtEl>
                  </p:cond>
                </p:stCondLst>
                <p:endSync evt="end" delay="0">
                  <p:rtn val="all"/>
                </p:endSync>
                <p:childTnLst>
                  <p:par>
                    <p:cTn id="2120" fill="hold">
                      <p:stCondLst>
                        <p:cond delay="0"/>
                      </p:stCondLst>
                      <p:childTnLst>
                        <p:par>
                          <p:cTn id="2121" fill="hold">
                            <p:stCondLst>
                              <p:cond delay="0"/>
                            </p:stCondLst>
                            <p:childTnLst>
                              <p:par>
                                <p:cTn id="2122" presetID="1" presetClass="exit" presetSubtype="0" fill="hold" grpId="2" nodeType="withEffect">
                                  <p:stCondLst>
                                    <p:cond delay="0"/>
                                  </p:stCondLst>
                                  <p:childTnLst>
                                    <p:set>
                                      <p:cBhvr>
                                        <p:cTn id="2123" dur="1" fill="hold">
                                          <p:stCondLst>
                                            <p:cond delay="0"/>
                                          </p:stCondLst>
                                        </p:cTn>
                                        <p:tgtEl>
                                          <p:spTgt spid="1141"/>
                                        </p:tgtEl>
                                        <p:attrNameLst>
                                          <p:attrName>style.visibility</p:attrName>
                                        </p:attrNameLst>
                                      </p:cBhvr>
                                      <p:to>
                                        <p:strVal val="hidden"/>
                                      </p:to>
                                    </p:set>
                                  </p:childTnLst>
                                </p:cTn>
                              </p:par>
                              <p:par>
                                <p:cTn id="2124" presetID="1" presetClass="exit" presetSubtype="0" fill="hold" grpId="2" nodeType="withEffect">
                                  <p:stCondLst>
                                    <p:cond delay="0"/>
                                  </p:stCondLst>
                                  <p:childTnLst>
                                    <p:set>
                                      <p:cBhvr>
                                        <p:cTn id="2125" dur="1" fill="hold">
                                          <p:stCondLst>
                                            <p:cond delay="0"/>
                                          </p:stCondLst>
                                        </p:cTn>
                                        <p:tgtEl>
                                          <p:spTgt spid="1142"/>
                                        </p:tgtEl>
                                        <p:attrNameLst>
                                          <p:attrName>style.visibility</p:attrName>
                                        </p:attrNameLst>
                                      </p:cBhvr>
                                      <p:to>
                                        <p:strVal val="hidden"/>
                                      </p:to>
                                    </p:set>
                                  </p:childTnLst>
                                </p:cTn>
                              </p:par>
                              <p:par>
                                <p:cTn id="2126" presetID="1" presetClass="entr" presetSubtype="0" fill="hold" grpId="3" nodeType="withEffect">
                                  <p:stCondLst>
                                    <p:cond delay="0"/>
                                  </p:stCondLst>
                                  <p:childTnLst>
                                    <p:set>
                                      <p:cBhvr>
                                        <p:cTn id="2127" dur="1" fill="hold">
                                          <p:stCondLst>
                                            <p:cond delay="0"/>
                                          </p:stCondLst>
                                        </p:cTn>
                                        <p:tgtEl>
                                          <p:spTgt spid="1144"/>
                                        </p:tgtEl>
                                        <p:attrNameLst>
                                          <p:attrName>style.visibility</p:attrName>
                                        </p:attrNameLst>
                                      </p:cBhvr>
                                      <p:to>
                                        <p:strVal val="visible"/>
                                      </p:to>
                                    </p:set>
                                  </p:childTnLst>
                                </p:cTn>
                              </p:par>
                              <p:par>
                                <p:cTn id="2128" presetID="1" presetClass="entr" presetSubtype="0" fill="hold" grpId="3" nodeType="withEffect">
                                  <p:stCondLst>
                                    <p:cond delay="0"/>
                                  </p:stCondLst>
                                  <p:childTnLst>
                                    <p:set>
                                      <p:cBhvr>
                                        <p:cTn id="2129" dur="1" fill="hold">
                                          <p:stCondLst>
                                            <p:cond delay="0"/>
                                          </p:stCondLst>
                                        </p:cTn>
                                        <p:tgtEl>
                                          <p:spTgt spid="1143"/>
                                        </p:tgtEl>
                                        <p:attrNameLst>
                                          <p:attrName>style.visibility</p:attrName>
                                        </p:attrNameLst>
                                      </p:cBhvr>
                                      <p:to>
                                        <p:strVal val="visible"/>
                                      </p:to>
                                    </p:set>
                                  </p:childTnLst>
                                </p:cTn>
                              </p:par>
                            </p:childTnLst>
                          </p:cTn>
                        </p:par>
                      </p:childTnLst>
                    </p:cTn>
                  </p:par>
                </p:childTnLst>
              </p:cTn>
              <p:nextCondLst>
                <p:cond evt="onClick" delay="0">
                  <p:tgtEl>
                    <p:spTgt spid="1141"/>
                  </p:tgtEl>
                </p:cond>
              </p:nextCondLst>
            </p:seq>
            <p:seq concurrent="1" nextAc="seek">
              <p:cTn id="2130" restart="whenNotActive" fill="hold" evtFilter="cancelBubble" nodeType="interactiveSeq">
                <p:stCondLst>
                  <p:cond evt="onClick" delay="0">
                    <p:tgtEl>
                      <p:spTgt spid="1144"/>
                    </p:tgtEl>
                  </p:cond>
                </p:stCondLst>
                <p:endSync evt="end" delay="0">
                  <p:rtn val="all"/>
                </p:endSync>
                <p:childTnLst>
                  <p:par>
                    <p:cTn id="2131" fill="hold">
                      <p:stCondLst>
                        <p:cond delay="0"/>
                      </p:stCondLst>
                      <p:childTnLst>
                        <p:par>
                          <p:cTn id="2132" fill="hold">
                            <p:stCondLst>
                              <p:cond delay="0"/>
                            </p:stCondLst>
                            <p:childTnLst>
                              <p:par>
                                <p:cTn id="2133" presetID="1" presetClass="exit" presetSubtype="0" fill="hold" grpId="1" nodeType="withEffect">
                                  <p:stCondLst>
                                    <p:cond delay="0"/>
                                  </p:stCondLst>
                                  <p:childTnLst>
                                    <p:set>
                                      <p:cBhvr>
                                        <p:cTn id="2134" dur="1" fill="hold">
                                          <p:stCondLst>
                                            <p:cond delay="0"/>
                                          </p:stCondLst>
                                        </p:cTn>
                                        <p:tgtEl>
                                          <p:spTgt spid="1144"/>
                                        </p:tgtEl>
                                        <p:attrNameLst>
                                          <p:attrName>style.visibility</p:attrName>
                                        </p:attrNameLst>
                                      </p:cBhvr>
                                      <p:to>
                                        <p:strVal val="hidden"/>
                                      </p:to>
                                    </p:set>
                                  </p:childTnLst>
                                </p:cTn>
                              </p:par>
                              <p:par>
                                <p:cTn id="2135" presetID="1" presetClass="exit" presetSubtype="0" fill="hold" grpId="1" nodeType="withEffect">
                                  <p:stCondLst>
                                    <p:cond delay="0"/>
                                  </p:stCondLst>
                                  <p:childTnLst>
                                    <p:set>
                                      <p:cBhvr>
                                        <p:cTn id="2136" dur="1" fill="hold">
                                          <p:stCondLst>
                                            <p:cond delay="0"/>
                                          </p:stCondLst>
                                        </p:cTn>
                                        <p:tgtEl>
                                          <p:spTgt spid="1143"/>
                                        </p:tgtEl>
                                        <p:attrNameLst>
                                          <p:attrName>style.visibility</p:attrName>
                                        </p:attrNameLst>
                                      </p:cBhvr>
                                      <p:to>
                                        <p:strVal val="hidden"/>
                                      </p:to>
                                    </p:set>
                                  </p:childTnLst>
                                </p:cTn>
                              </p:par>
                              <p:par>
                                <p:cTn id="2137" presetID="1" presetClass="entr" presetSubtype="0" fill="hold" grpId="3" nodeType="withEffect">
                                  <p:stCondLst>
                                    <p:cond delay="0"/>
                                  </p:stCondLst>
                                  <p:childTnLst>
                                    <p:set>
                                      <p:cBhvr>
                                        <p:cTn id="2138" dur="1" fill="hold">
                                          <p:stCondLst>
                                            <p:cond delay="0"/>
                                          </p:stCondLst>
                                        </p:cTn>
                                        <p:tgtEl>
                                          <p:spTgt spid="1142"/>
                                        </p:tgtEl>
                                        <p:attrNameLst>
                                          <p:attrName>style.visibility</p:attrName>
                                        </p:attrNameLst>
                                      </p:cBhvr>
                                      <p:to>
                                        <p:strVal val="visible"/>
                                      </p:to>
                                    </p:set>
                                  </p:childTnLst>
                                </p:cTn>
                              </p:par>
                              <p:par>
                                <p:cTn id="2139" presetID="1" presetClass="entr" presetSubtype="0" fill="hold" grpId="3" nodeType="withEffect">
                                  <p:stCondLst>
                                    <p:cond delay="0"/>
                                  </p:stCondLst>
                                  <p:childTnLst>
                                    <p:set>
                                      <p:cBhvr>
                                        <p:cTn id="2140" dur="1" fill="hold">
                                          <p:stCondLst>
                                            <p:cond delay="0"/>
                                          </p:stCondLst>
                                        </p:cTn>
                                        <p:tgtEl>
                                          <p:spTgt spid="1141"/>
                                        </p:tgtEl>
                                        <p:attrNameLst>
                                          <p:attrName>style.visibility</p:attrName>
                                        </p:attrNameLst>
                                      </p:cBhvr>
                                      <p:to>
                                        <p:strVal val="visible"/>
                                      </p:to>
                                    </p:set>
                                  </p:childTnLst>
                                </p:cTn>
                              </p:par>
                            </p:childTnLst>
                          </p:cTn>
                        </p:par>
                      </p:childTnLst>
                    </p:cTn>
                  </p:par>
                </p:childTnLst>
              </p:cTn>
              <p:nextCondLst>
                <p:cond evt="onClick" delay="0">
                  <p:tgtEl>
                    <p:spTgt spid="1144"/>
                  </p:tgtEl>
                </p:cond>
              </p:nextCondLst>
            </p:seq>
            <p:seq concurrent="1" nextAc="seek">
              <p:cTn id="2141" restart="whenNotActive" fill="hold" evtFilter="cancelBubble" nodeType="interactiveSeq">
                <p:stCondLst>
                  <p:cond evt="onClick" delay="0">
                    <p:tgtEl>
                      <p:spTgt spid="1143"/>
                    </p:tgtEl>
                  </p:cond>
                </p:stCondLst>
                <p:endSync evt="end" delay="0">
                  <p:rtn val="all"/>
                </p:endSync>
                <p:childTnLst>
                  <p:par>
                    <p:cTn id="2142" fill="hold">
                      <p:stCondLst>
                        <p:cond delay="0"/>
                      </p:stCondLst>
                      <p:childTnLst>
                        <p:par>
                          <p:cTn id="2143" fill="hold">
                            <p:stCondLst>
                              <p:cond delay="0"/>
                            </p:stCondLst>
                            <p:childTnLst>
                              <p:par>
                                <p:cTn id="2144" presetID="1" presetClass="exit" presetSubtype="0" fill="hold" grpId="2" nodeType="withEffect">
                                  <p:stCondLst>
                                    <p:cond delay="0"/>
                                  </p:stCondLst>
                                  <p:childTnLst>
                                    <p:set>
                                      <p:cBhvr>
                                        <p:cTn id="2145" dur="1" fill="hold">
                                          <p:stCondLst>
                                            <p:cond delay="0"/>
                                          </p:stCondLst>
                                        </p:cTn>
                                        <p:tgtEl>
                                          <p:spTgt spid="1143"/>
                                        </p:tgtEl>
                                        <p:attrNameLst>
                                          <p:attrName>style.visibility</p:attrName>
                                        </p:attrNameLst>
                                      </p:cBhvr>
                                      <p:to>
                                        <p:strVal val="hidden"/>
                                      </p:to>
                                    </p:set>
                                  </p:childTnLst>
                                </p:cTn>
                              </p:par>
                              <p:par>
                                <p:cTn id="2146" presetID="1" presetClass="exit" presetSubtype="0" fill="hold" grpId="2" nodeType="withEffect">
                                  <p:stCondLst>
                                    <p:cond delay="0"/>
                                  </p:stCondLst>
                                  <p:childTnLst>
                                    <p:set>
                                      <p:cBhvr>
                                        <p:cTn id="2147" dur="1" fill="hold">
                                          <p:stCondLst>
                                            <p:cond delay="0"/>
                                          </p:stCondLst>
                                        </p:cTn>
                                        <p:tgtEl>
                                          <p:spTgt spid="1144"/>
                                        </p:tgtEl>
                                        <p:attrNameLst>
                                          <p:attrName>style.visibility</p:attrName>
                                        </p:attrNameLst>
                                      </p:cBhvr>
                                      <p:to>
                                        <p:strVal val="hidden"/>
                                      </p:to>
                                    </p:set>
                                  </p:childTnLst>
                                </p:cTn>
                              </p:par>
                              <p:par>
                                <p:cTn id="2148" presetID="1" presetClass="entr" presetSubtype="0" fill="hold" grpId="0" nodeType="withEffect">
                                  <p:stCondLst>
                                    <p:cond delay="0"/>
                                  </p:stCondLst>
                                  <p:childTnLst>
                                    <p:set>
                                      <p:cBhvr>
                                        <p:cTn id="2149" dur="1" fill="hold">
                                          <p:stCondLst>
                                            <p:cond delay="0"/>
                                          </p:stCondLst>
                                        </p:cTn>
                                        <p:tgtEl>
                                          <p:spTgt spid="1146"/>
                                        </p:tgtEl>
                                        <p:attrNameLst>
                                          <p:attrName>style.visibility</p:attrName>
                                        </p:attrNameLst>
                                      </p:cBhvr>
                                      <p:to>
                                        <p:strVal val="visible"/>
                                      </p:to>
                                    </p:set>
                                  </p:childTnLst>
                                </p:cTn>
                              </p:par>
                              <p:par>
                                <p:cTn id="2150" presetID="1" presetClass="entr" presetSubtype="0" fill="hold" grpId="0" nodeType="withEffect">
                                  <p:stCondLst>
                                    <p:cond delay="0"/>
                                  </p:stCondLst>
                                  <p:childTnLst>
                                    <p:set>
                                      <p:cBhvr>
                                        <p:cTn id="2151" dur="1" fill="hold">
                                          <p:stCondLst>
                                            <p:cond delay="0"/>
                                          </p:stCondLst>
                                        </p:cTn>
                                        <p:tgtEl>
                                          <p:spTgt spid="1145"/>
                                        </p:tgtEl>
                                        <p:attrNameLst>
                                          <p:attrName>style.visibility</p:attrName>
                                        </p:attrNameLst>
                                      </p:cBhvr>
                                      <p:to>
                                        <p:strVal val="visible"/>
                                      </p:to>
                                    </p:set>
                                  </p:childTnLst>
                                </p:cTn>
                              </p:par>
                            </p:childTnLst>
                          </p:cTn>
                        </p:par>
                      </p:childTnLst>
                    </p:cTn>
                  </p:par>
                </p:childTnLst>
              </p:cTn>
              <p:nextCondLst>
                <p:cond evt="onClick" delay="0">
                  <p:tgtEl>
                    <p:spTgt spid="1143"/>
                  </p:tgtEl>
                </p:cond>
              </p:nextCondLst>
            </p:seq>
            <p:seq concurrent="1" nextAc="seek">
              <p:cTn id="2152" restart="whenNotActive" fill="hold" evtFilter="cancelBubble" nodeType="interactiveSeq">
                <p:stCondLst>
                  <p:cond evt="onClick" delay="0">
                    <p:tgtEl>
                      <p:spTgt spid="1146"/>
                    </p:tgtEl>
                  </p:cond>
                </p:stCondLst>
                <p:endSync evt="end" delay="0">
                  <p:rtn val="all"/>
                </p:endSync>
                <p:childTnLst>
                  <p:par>
                    <p:cTn id="2153" fill="hold">
                      <p:stCondLst>
                        <p:cond delay="0"/>
                      </p:stCondLst>
                      <p:childTnLst>
                        <p:par>
                          <p:cTn id="2154" fill="hold">
                            <p:stCondLst>
                              <p:cond delay="0"/>
                            </p:stCondLst>
                            <p:childTnLst>
                              <p:par>
                                <p:cTn id="2155" presetID="1" presetClass="exit" presetSubtype="0" fill="hold" grpId="1" nodeType="withEffect">
                                  <p:stCondLst>
                                    <p:cond delay="0"/>
                                  </p:stCondLst>
                                  <p:childTnLst>
                                    <p:set>
                                      <p:cBhvr>
                                        <p:cTn id="2156" dur="1" fill="hold">
                                          <p:stCondLst>
                                            <p:cond delay="0"/>
                                          </p:stCondLst>
                                        </p:cTn>
                                        <p:tgtEl>
                                          <p:spTgt spid="1146"/>
                                        </p:tgtEl>
                                        <p:attrNameLst>
                                          <p:attrName>style.visibility</p:attrName>
                                        </p:attrNameLst>
                                      </p:cBhvr>
                                      <p:to>
                                        <p:strVal val="hidden"/>
                                      </p:to>
                                    </p:set>
                                  </p:childTnLst>
                                </p:cTn>
                              </p:par>
                              <p:par>
                                <p:cTn id="2157" presetID="1" presetClass="exit" presetSubtype="0" fill="hold" grpId="1" nodeType="withEffect">
                                  <p:stCondLst>
                                    <p:cond delay="0"/>
                                  </p:stCondLst>
                                  <p:childTnLst>
                                    <p:set>
                                      <p:cBhvr>
                                        <p:cTn id="2158" dur="1" fill="hold">
                                          <p:stCondLst>
                                            <p:cond delay="0"/>
                                          </p:stCondLst>
                                        </p:cTn>
                                        <p:tgtEl>
                                          <p:spTgt spid="1145"/>
                                        </p:tgtEl>
                                        <p:attrNameLst>
                                          <p:attrName>style.visibility</p:attrName>
                                        </p:attrNameLst>
                                      </p:cBhvr>
                                      <p:to>
                                        <p:strVal val="hidden"/>
                                      </p:to>
                                    </p:set>
                                  </p:childTnLst>
                                </p:cTn>
                              </p:par>
                              <p:par>
                                <p:cTn id="2159" presetID="1" presetClass="entr" presetSubtype="0" fill="hold" grpId="0" nodeType="withEffect">
                                  <p:stCondLst>
                                    <p:cond delay="0"/>
                                  </p:stCondLst>
                                  <p:childTnLst>
                                    <p:set>
                                      <p:cBhvr>
                                        <p:cTn id="2160" dur="1" fill="hold">
                                          <p:stCondLst>
                                            <p:cond delay="0"/>
                                          </p:stCondLst>
                                        </p:cTn>
                                        <p:tgtEl>
                                          <p:spTgt spid="1144"/>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1143"/>
                                        </p:tgtEl>
                                        <p:attrNameLst>
                                          <p:attrName>style.visibility</p:attrName>
                                        </p:attrNameLst>
                                      </p:cBhvr>
                                      <p:to>
                                        <p:strVal val="visible"/>
                                      </p:to>
                                    </p:set>
                                  </p:childTnLst>
                                </p:cTn>
                              </p:par>
                            </p:childTnLst>
                          </p:cTn>
                        </p:par>
                      </p:childTnLst>
                    </p:cTn>
                  </p:par>
                </p:childTnLst>
              </p:cTn>
              <p:nextCondLst>
                <p:cond evt="onClick" delay="0">
                  <p:tgtEl>
                    <p:spTgt spid="1146"/>
                  </p:tgtEl>
                </p:cond>
              </p:nextCondLst>
            </p:seq>
            <p:seq concurrent="1" nextAc="seek">
              <p:cTn id="2163" restart="whenNotActive" fill="hold" evtFilter="cancelBubble" nodeType="interactiveSeq">
                <p:stCondLst>
                  <p:cond evt="onClick" delay="0">
                    <p:tgtEl>
                      <p:spTgt spid="1145"/>
                    </p:tgtEl>
                  </p:cond>
                </p:stCondLst>
                <p:endSync evt="end" delay="0">
                  <p:rtn val="all"/>
                </p:endSync>
                <p:childTnLst>
                  <p:par>
                    <p:cTn id="2164" fill="hold">
                      <p:stCondLst>
                        <p:cond delay="0"/>
                      </p:stCondLst>
                      <p:childTnLst>
                        <p:par>
                          <p:cTn id="2165" fill="hold">
                            <p:stCondLst>
                              <p:cond delay="0"/>
                            </p:stCondLst>
                            <p:childTnLst>
                              <p:par>
                                <p:cTn id="2166" presetID="1" presetClass="exit" presetSubtype="0" fill="hold" grpId="2" nodeType="withEffect">
                                  <p:stCondLst>
                                    <p:cond delay="0"/>
                                  </p:stCondLst>
                                  <p:childTnLst>
                                    <p:set>
                                      <p:cBhvr>
                                        <p:cTn id="2167" dur="1" fill="hold">
                                          <p:stCondLst>
                                            <p:cond delay="0"/>
                                          </p:stCondLst>
                                        </p:cTn>
                                        <p:tgtEl>
                                          <p:spTgt spid="1145"/>
                                        </p:tgtEl>
                                        <p:attrNameLst>
                                          <p:attrName>style.visibility</p:attrName>
                                        </p:attrNameLst>
                                      </p:cBhvr>
                                      <p:to>
                                        <p:strVal val="hidden"/>
                                      </p:to>
                                    </p:set>
                                  </p:childTnLst>
                                </p:cTn>
                              </p:par>
                              <p:par>
                                <p:cTn id="2168" presetID="1" presetClass="exit" presetSubtype="0" fill="hold" grpId="2" nodeType="withEffect">
                                  <p:stCondLst>
                                    <p:cond delay="0"/>
                                  </p:stCondLst>
                                  <p:childTnLst>
                                    <p:set>
                                      <p:cBhvr>
                                        <p:cTn id="2169" dur="1" fill="hold">
                                          <p:stCondLst>
                                            <p:cond delay="0"/>
                                          </p:stCondLst>
                                        </p:cTn>
                                        <p:tgtEl>
                                          <p:spTgt spid="1146"/>
                                        </p:tgtEl>
                                        <p:attrNameLst>
                                          <p:attrName>style.visibility</p:attrName>
                                        </p:attrNameLst>
                                      </p:cBhvr>
                                      <p:to>
                                        <p:strVal val="hidden"/>
                                      </p:to>
                                    </p:set>
                                  </p:childTnLst>
                                </p:cTn>
                              </p:par>
                              <p:par>
                                <p:cTn id="2170" presetID="1" presetClass="entr" presetSubtype="0" fill="hold" grpId="3" nodeType="withEffect">
                                  <p:stCondLst>
                                    <p:cond delay="0"/>
                                  </p:stCondLst>
                                  <p:childTnLst>
                                    <p:set>
                                      <p:cBhvr>
                                        <p:cTn id="2171" dur="1" fill="hold">
                                          <p:stCondLst>
                                            <p:cond delay="0"/>
                                          </p:stCondLst>
                                        </p:cTn>
                                        <p:tgtEl>
                                          <p:spTgt spid="1148"/>
                                        </p:tgtEl>
                                        <p:attrNameLst>
                                          <p:attrName>style.visibility</p:attrName>
                                        </p:attrNameLst>
                                      </p:cBhvr>
                                      <p:to>
                                        <p:strVal val="visible"/>
                                      </p:to>
                                    </p:set>
                                  </p:childTnLst>
                                </p:cTn>
                              </p:par>
                              <p:par>
                                <p:cTn id="2172" presetID="1" presetClass="entr" presetSubtype="0" fill="hold" grpId="3" nodeType="withEffect">
                                  <p:stCondLst>
                                    <p:cond delay="0"/>
                                  </p:stCondLst>
                                  <p:childTnLst>
                                    <p:set>
                                      <p:cBhvr>
                                        <p:cTn id="2173" dur="1" fill="hold">
                                          <p:stCondLst>
                                            <p:cond delay="0"/>
                                          </p:stCondLst>
                                        </p:cTn>
                                        <p:tgtEl>
                                          <p:spTgt spid="1147"/>
                                        </p:tgtEl>
                                        <p:attrNameLst>
                                          <p:attrName>style.visibility</p:attrName>
                                        </p:attrNameLst>
                                      </p:cBhvr>
                                      <p:to>
                                        <p:strVal val="visible"/>
                                      </p:to>
                                    </p:set>
                                  </p:childTnLst>
                                </p:cTn>
                              </p:par>
                            </p:childTnLst>
                          </p:cTn>
                        </p:par>
                      </p:childTnLst>
                    </p:cTn>
                  </p:par>
                </p:childTnLst>
              </p:cTn>
              <p:nextCondLst>
                <p:cond evt="onClick" delay="0">
                  <p:tgtEl>
                    <p:spTgt spid="1145"/>
                  </p:tgtEl>
                </p:cond>
              </p:nextCondLst>
            </p:seq>
            <p:seq concurrent="1" nextAc="seek">
              <p:cTn id="2174" restart="whenNotActive" fill="hold" evtFilter="cancelBubble" nodeType="interactiveSeq">
                <p:stCondLst>
                  <p:cond evt="onClick" delay="0">
                    <p:tgtEl>
                      <p:spTgt spid="1148"/>
                    </p:tgtEl>
                  </p:cond>
                </p:stCondLst>
                <p:endSync evt="end" delay="0">
                  <p:rtn val="all"/>
                </p:endSync>
                <p:childTnLst>
                  <p:par>
                    <p:cTn id="2175" fill="hold">
                      <p:stCondLst>
                        <p:cond delay="0"/>
                      </p:stCondLst>
                      <p:childTnLst>
                        <p:par>
                          <p:cTn id="2176" fill="hold">
                            <p:stCondLst>
                              <p:cond delay="0"/>
                            </p:stCondLst>
                            <p:childTnLst>
                              <p:par>
                                <p:cTn id="2177" presetID="1" presetClass="exit" presetSubtype="0" fill="hold" grpId="1" nodeType="withEffect">
                                  <p:stCondLst>
                                    <p:cond delay="0"/>
                                  </p:stCondLst>
                                  <p:childTnLst>
                                    <p:set>
                                      <p:cBhvr>
                                        <p:cTn id="2178" dur="1" fill="hold">
                                          <p:stCondLst>
                                            <p:cond delay="0"/>
                                          </p:stCondLst>
                                        </p:cTn>
                                        <p:tgtEl>
                                          <p:spTgt spid="1148"/>
                                        </p:tgtEl>
                                        <p:attrNameLst>
                                          <p:attrName>style.visibility</p:attrName>
                                        </p:attrNameLst>
                                      </p:cBhvr>
                                      <p:to>
                                        <p:strVal val="hidden"/>
                                      </p:to>
                                    </p:set>
                                  </p:childTnLst>
                                </p:cTn>
                              </p:par>
                              <p:par>
                                <p:cTn id="2179" presetID="1" presetClass="exit" presetSubtype="0" fill="hold" grpId="1" nodeType="withEffect">
                                  <p:stCondLst>
                                    <p:cond delay="0"/>
                                  </p:stCondLst>
                                  <p:childTnLst>
                                    <p:set>
                                      <p:cBhvr>
                                        <p:cTn id="2180" dur="1" fill="hold">
                                          <p:stCondLst>
                                            <p:cond delay="0"/>
                                          </p:stCondLst>
                                        </p:cTn>
                                        <p:tgtEl>
                                          <p:spTgt spid="1147"/>
                                        </p:tgtEl>
                                        <p:attrNameLst>
                                          <p:attrName>style.visibility</p:attrName>
                                        </p:attrNameLst>
                                      </p:cBhvr>
                                      <p:to>
                                        <p:strVal val="hidden"/>
                                      </p:to>
                                    </p:set>
                                  </p:childTnLst>
                                </p:cTn>
                              </p:par>
                              <p:par>
                                <p:cTn id="2181" presetID="1" presetClass="entr" presetSubtype="0" fill="hold" grpId="3" nodeType="withEffect">
                                  <p:stCondLst>
                                    <p:cond delay="0"/>
                                  </p:stCondLst>
                                  <p:childTnLst>
                                    <p:set>
                                      <p:cBhvr>
                                        <p:cTn id="2182" dur="1" fill="hold">
                                          <p:stCondLst>
                                            <p:cond delay="0"/>
                                          </p:stCondLst>
                                        </p:cTn>
                                        <p:tgtEl>
                                          <p:spTgt spid="1146"/>
                                        </p:tgtEl>
                                        <p:attrNameLst>
                                          <p:attrName>style.visibility</p:attrName>
                                        </p:attrNameLst>
                                      </p:cBhvr>
                                      <p:to>
                                        <p:strVal val="visible"/>
                                      </p:to>
                                    </p:set>
                                  </p:childTnLst>
                                </p:cTn>
                              </p:par>
                              <p:par>
                                <p:cTn id="2183" presetID="1" presetClass="entr" presetSubtype="0" fill="hold" grpId="3" nodeType="withEffect">
                                  <p:stCondLst>
                                    <p:cond delay="0"/>
                                  </p:stCondLst>
                                  <p:childTnLst>
                                    <p:set>
                                      <p:cBhvr>
                                        <p:cTn id="2184" dur="1" fill="hold">
                                          <p:stCondLst>
                                            <p:cond delay="0"/>
                                          </p:stCondLst>
                                        </p:cTn>
                                        <p:tgtEl>
                                          <p:spTgt spid="1145"/>
                                        </p:tgtEl>
                                        <p:attrNameLst>
                                          <p:attrName>style.visibility</p:attrName>
                                        </p:attrNameLst>
                                      </p:cBhvr>
                                      <p:to>
                                        <p:strVal val="visible"/>
                                      </p:to>
                                    </p:set>
                                  </p:childTnLst>
                                </p:cTn>
                              </p:par>
                            </p:childTnLst>
                          </p:cTn>
                        </p:par>
                      </p:childTnLst>
                    </p:cTn>
                  </p:par>
                </p:childTnLst>
              </p:cTn>
              <p:nextCondLst>
                <p:cond evt="onClick" delay="0">
                  <p:tgtEl>
                    <p:spTgt spid="1148"/>
                  </p:tgtEl>
                </p:cond>
              </p:nextCondLst>
            </p:seq>
            <p:seq concurrent="1" nextAc="seek">
              <p:cTn id="2185" restart="whenNotActive" fill="hold" evtFilter="cancelBubble" nodeType="interactiveSeq">
                <p:stCondLst>
                  <p:cond evt="onClick" delay="0">
                    <p:tgtEl>
                      <p:spTgt spid="1147"/>
                    </p:tgtEl>
                  </p:cond>
                </p:stCondLst>
                <p:endSync evt="end" delay="0">
                  <p:rtn val="all"/>
                </p:endSync>
                <p:childTnLst>
                  <p:par>
                    <p:cTn id="2186" fill="hold">
                      <p:stCondLst>
                        <p:cond delay="0"/>
                      </p:stCondLst>
                      <p:childTnLst>
                        <p:par>
                          <p:cTn id="2187" fill="hold">
                            <p:stCondLst>
                              <p:cond delay="0"/>
                            </p:stCondLst>
                            <p:childTnLst>
                              <p:par>
                                <p:cTn id="2188" presetID="1" presetClass="exit" presetSubtype="0" fill="hold" grpId="2" nodeType="withEffect">
                                  <p:stCondLst>
                                    <p:cond delay="0"/>
                                  </p:stCondLst>
                                  <p:childTnLst>
                                    <p:set>
                                      <p:cBhvr>
                                        <p:cTn id="2189" dur="1" fill="hold">
                                          <p:stCondLst>
                                            <p:cond delay="0"/>
                                          </p:stCondLst>
                                        </p:cTn>
                                        <p:tgtEl>
                                          <p:spTgt spid="1147"/>
                                        </p:tgtEl>
                                        <p:attrNameLst>
                                          <p:attrName>style.visibility</p:attrName>
                                        </p:attrNameLst>
                                      </p:cBhvr>
                                      <p:to>
                                        <p:strVal val="hidden"/>
                                      </p:to>
                                    </p:set>
                                  </p:childTnLst>
                                </p:cTn>
                              </p:par>
                              <p:par>
                                <p:cTn id="2190" presetID="1" presetClass="exit" presetSubtype="0" fill="hold" grpId="2" nodeType="withEffect">
                                  <p:stCondLst>
                                    <p:cond delay="0"/>
                                  </p:stCondLst>
                                  <p:childTnLst>
                                    <p:set>
                                      <p:cBhvr>
                                        <p:cTn id="2191" dur="1" fill="hold">
                                          <p:stCondLst>
                                            <p:cond delay="0"/>
                                          </p:stCondLst>
                                        </p:cTn>
                                        <p:tgtEl>
                                          <p:spTgt spid="1148"/>
                                        </p:tgtEl>
                                        <p:attrNameLst>
                                          <p:attrName>style.visibility</p:attrName>
                                        </p:attrNameLst>
                                      </p:cBhvr>
                                      <p:to>
                                        <p:strVal val="hidden"/>
                                      </p:to>
                                    </p:set>
                                  </p:childTnLst>
                                </p:cTn>
                              </p:par>
                              <p:par>
                                <p:cTn id="2192" presetID="1" presetClass="entr" presetSubtype="0" fill="hold" grpId="0" nodeType="withEffect">
                                  <p:stCondLst>
                                    <p:cond delay="0"/>
                                  </p:stCondLst>
                                  <p:childTnLst>
                                    <p:set>
                                      <p:cBhvr>
                                        <p:cTn id="2193" dur="1" fill="hold">
                                          <p:stCondLst>
                                            <p:cond delay="0"/>
                                          </p:stCondLst>
                                        </p:cTn>
                                        <p:tgtEl>
                                          <p:spTgt spid="1150"/>
                                        </p:tgtEl>
                                        <p:attrNameLst>
                                          <p:attrName>style.visibility</p:attrName>
                                        </p:attrNameLst>
                                      </p:cBhvr>
                                      <p:to>
                                        <p:strVal val="visible"/>
                                      </p:to>
                                    </p:set>
                                  </p:childTnLst>
                                </p:cTn>
                              </p:par>
                              <p:par>
                                <p:cTn id="2194" presetID="1" presetClass="entr" presetSubtype="0" fill="hold" grpId="0" nodeType="withEffect">
                                  <p:stCondLst>
                                    <p:cond delay="0"/>
                                  </p:stCondLst>
                                  <p:childTnLst>
                                    <p:set>
                                      <p:cBhvr>
                                        <p:cTn id="2195" dur="1" fill="hold">
                                          <p:stCondLst>
                                            <p:cond delay="0"/>
                                          </p:stCondLst>
                                        </p:cTn>
                                        <p:tgtEl>
                                          <p:spTgt spid="1149"/>
                                        </p:tgtEl>
                                        <p:attrNameLst>
                                          <p:attrName>style.visibility</p:attrName>
                                        </p:attrNameLst>
                                      </p:cBhvr>
                                      <p:to>
                                        <p:strVal val="visible"/>
                                      </p:to>
                                    </p:set>
                                  </p:childTnLst>
                                </p:cTn>
                              </p:par>
                            </p:childTnLst>
                          </p:cTn>
                        </p:par>
                      </p:childTnLst>
                    </p:cTn>
                  </p:par>
                </p:childTnLst>
              </p:cTn>
              <p:nextCondLst>
                <p:cond evt="onClick" delay="0">
                  <p:tgtEl>
                    <p:spTgt spid="1147"/>
                  </p:tgtEl>
                </p:cond>
              </p:nextCondLst>
            </p:seq>
            <p:seq concurrent="1" nextAc="seek">
              <p:cTn id="2196" restart="whenNotActive" fill="hold" evtFilter="cancelBubble" nodeType="interactiveSeq">
                <p:stCondLst>
                  <p:cond evt="onClick" delay="0">
                    <p:tgtEl>
                      <p:spTgt spid="1150"/>
                    </p:tgtEl>
                  </p:cond>
                </p:stCondLst>
                <p:endSync evt="end" delay="0">
                  <p:rtn val="all"/>
                </p:endSync>
                <p:childTnLst>
                  <p:par>
                    <p:cTn id="2197" fill="hold">
                      <p:stCondLst>
                        <p:cond delay="0"/>
                      </p:stCondLst>
                      <p:childTnLst>
                        <p:par>
                          <p:cTn id="2198" fill="hold">
                            <p:stCondLst>
                              <p:cond delay="0"/>
                            </p:stCondLst>
                            <p:childTnLst>
                              <p:par>
                                <p:cTn id="2199" presetID="1" presetClass="exit" presetSubtype="0" fill="hold" grpId="1" nodeType="withEffect">
                                  <p:stCondLst>
                                    <p:cond delay="0"/>
                                  </p:stCondLst>
                                  <p:childTnLst>
                                    <p:set>
                                      <p:cBhvr>
                                        <p:cTn id="2200" dur="1" fill="hold">
                                          <p:stCondLst>
                                            <p:cond delay="0"/>
                                          </p:stCondLst>
                                        </p:cTn>
                                        <p:tgtEl>
                                          <p:spTgt spid="1150"/>
                                        </p:tgtEl>
                                        <p:attrNameLst>
                                          <p:attrName>style.visibility</p:attrName>
                                        </p:attrNameLst>
                                      </p:cBhvr>
                                      <p:to>
                                        <p:strVal val="hidden"/>
                                      </p:to>
                                    </p:set>
                                  </p:childTnLst>
                                </p:cTn>
                              </p:par>
                              <p:par>
                                <p:cTn id="2201" presetID="1" presetClass="exit" presetSubtype="0" fill="hold" grpId="1" nodeType="withEffect">
                                  <p:stCondLst>
                                    <p:cond delay="0"/>
                                  </p:stCondLst>
                                  <p:childTnLst>
                                    <p:set>
                                      <p:cBhvr>
                                        <p:cTn id="2202" dur="1" fill="hold">
                                          <p:stCondLst>
                                            <p:cond delay="0"/>
                                          </p:stCondLst>
                                        </p:cTn>
                                        <p:tgtEl>
                                          <p:spTgt spid="1149"/>
                                        </p:tgtEl>
                                        <p:attrNameLst>
                                          <p:attrName>style.visibility</p:attrName>
                                        </p:attrNameLst>
                                      </p:cBhvr>
                                      <p:to>
                                        <p:strVal val="hidden"/>
                                      </p:to>
                                    </p:set>
                                  </p:childTnLst>
                                </p:cTn>
                              </p:par>
                              <p:par>
                                <p:cTn id="2203" presetID="1" presetClass="entr" presetSubtype="0" fill="hold" grpId="0" nodeType="withEffect">
                                  <p:stCondLst>
                                    <p:cond delay="0"/>
                                  </p:stCondLst>
                                  <p:childTnLst>
                                    <p:set>
                                      <p:cBhvr>
                                        <p:cTn id="2204" dur="1" fill="hold">
                                          <p:stCondLst>
                                            <p:cond delay="0"/>
                                          </p:stCondLst>
                                        </p:cTn>
                                        <p:tgtEl>
                                          <p:spTgt spid="1148"/>
                                        </p:tgtEl>
                                        <p:attrNameLst>
                                          <p:attrName>style.visibility</p:attrName>
                                        </p:attrNameLst>
                                      </p:cBhvr>
                                      <p:to>
                                        <p:strVal val="visible"/>
                                      </p:to>
                                    </p:set>
                                  </p:childTnLst>
                                </p:cTn>
                              </p:par>
                              <p:par>
                                <p:cTn id="2205" presetID="1" presetClass="entr" presetSubtype="0" fill="hold" grpId="0" nodeType="withEffect">
                                  <p:stCondLst>
                                    <p:cond delay="0"/>
                                  </p:stCondLst>
                                  <p:childTnLst>
                                    <p:set>
                                      <p:cBhvr>
                                        <p:cTn id="2206" dur="1" fill="hold">
                                          <p:stCondLst>
                                            <p:cond delay="0"/>
                                          </p:stCondLst>
                                        </p:cTn>
                                        <p:tgtEl>
                                          <p:spTgt spid="1147"/>
                                        </p:tgtEl>
                                        <p:attrNameLst>
                                          <p:attrName>style.visibility</p:attrName>
                                        </p:attrNameLst>
                                      </p:cBhvr>
                                      <p:to>
                                        <p:strVal val="visible"/>
                                      </p:to>
                                    </p:set>
                                  </p:childTnLst>
                                </p:cTn>
                              </p:par>
                            </p:childTnLst>
                          </p:cTn>
                        </p:par>
                      </p:childTnLst>
                    </p:cTn>
                  </p:par>
                </p:childTnLst>
              </p:cTn>
              <p:nextCondLst>
                <p:cond evt="onClick" delay="0">
                  <p:tgtEl>
                    <p:spTgt spid="1150"/>
                  </p:tgtEl>
                </p:cond>
              </p:nextCondLst>
            </p:seq>
            <p:seq concurrent="1" nextAc="seek">
              <p:cTn id="2207" restart="whenNotActive" fill="hold" evtFilter="cancelBubble" nodeType="interactiveSeq">
                <p:stCondLst>
                  <p:cond evt="onClick" delay="0">
                    <p:tgtEl>
                      <p:spTgt spid="1149"/>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2" nodeType="withEffect">
                                  <p:stCondLst>
                                    <p:cond delay="0"/>
                                  </p:stCondLst>
                                  <p:childTnLst>
                                    <p:set>
                                      <p:cBhvr>
                                        <p:cTn id="2211" dur="1" fill="hold">
                                          <p:stCondLst>
                                            <p:cond delay="0"/>
                                          </p:stCondLst>
                                        </p:cTn>
                                        <p:tgtEl>
                                          <p:spTgt spid="1149"/>
                                        </p:tgtEl>
                                        <p:attrNameLst>
                                          <p:attrName>style.visibility</p:attrName>
                                        </p:attrNameLst>
                                      </p:cBhvr>
                                      <p:to>
                                        <p:strVal val="hidden"/>
                                      </p:to>
                                    </p:set>
                                  </p:childTnLst>
                                </p:cTn>
                              </p:par>
                              <p:par>
                                <p:cTn id="2212" presetID="1" presetClass="exit" presetSubtype="0" fill="hold" grpId="2" nodeType="withEffect">
                                  <p:stCondLst>
                                    <p:cond delay="0"/>
                                  </p:stCondLst>
                                  <p:childTnLst>
                                    <p:set>
                                      <p:cBhvr>
                                        <p:cTn id="2213" dur="1" fill="hold">
                                          <p:stCondLst>
                                            <p:cond delay="0"/>
                                          </p:stCondLst>
                                        </p:cTn>
                                        <p:tgtEl>
                                          <p:spTgt spid="1150"/>
                                        </p:tgtEl>
                                        <p:attrNameLst>
                                          <p:attrName>style.visibility</p:attrName>
                                        </p:attrNameLst>
                                      </p:cBhvr>
                                      <p:to>
                                        <p:strVal val="hidden"/>
                                      </p:to>
                                    </p:set>
                                  </p:childTnLst>
                                </p:cTn>
                              </p:par>
                              <p:par>
                                <p:cTn id="2214" presetID="1" presetClass="entr" presetSubtype="0" fill="hold" grpId="1" nodeType="withEffect">
                                  <p:stCondLst>
                                    <p:cond delay="0"/>
                                  </p:stCondLst>
                                  <p:childTnLst>
                                    <p:set>
                                      <p:cBhvr>
                                        <p:cTn id="2215" dur="1" fill="hold">
                                          <p:stCondLst>
                                            <p:cond delay="0"/>
                                          </p:stCondLst>
                                        </p:cTn>
                                        <p:tgtEl>
                                          <p:spTgt spid="1152"/>
                                        </p:tgtEl>
                                        <p:attrNameLst>
                                          <p:attrName>style.visibility</p:attrName>
                                        </p:attrNameLst>
                                      </p:cBhvr>
                                      <p:to>
                                        <p:strVal val="visible"/>
                                      </p:to>
                                    </p:set>
                                  </p:childTnLst>
                                </p:cTn>
                              </p:par>
                              <p:par>
                                <p:cTn id="2216" presetID="1" presetClass="entr" presetSubtype="0" fill="hold" grpId="1" nodeType="withEffect">
                                  <p:stCondLst>
                                    <p:cond delay="0"/>
                                  </p:stCondLst>
                                  <p:childTnLst>
                                    <p:set>
                                      <p:cBhvr>
                                        <p:cTn id="2217" dur="1" fill="hold">
                                          <p:stCondLst>
                                            <p:cond delay="0"/>
                                          </p:stCondLst>
                                        </p:cTn>
                                        <p:tgtEl>
                                          <p:spTgt spid="1151"/>
                                        </p:tgtEl>
                                        <p:attrNameLst>
                                          <p:attrName>style.visibility</p:attrName>
                                        </p:attrNameLst>
                                      </p:cBhvr>
                                      <p:to>
                                        <p:strVal val="visible"/>
                                      </p:to>
                                    </p:set>
                                  </p:childTnLst>
                                </p:cTn>
                              </p:par>
                            </p:childTnLst>
                          </p:cTn>
                        </p:par>
                      </p:childTnLst>
                    </p:cTn>
                  </p:par>
                </p:childTnLst>
              </p:cTn>
              <p:nextCondLst>
                <p:cond evt="onClick" delay="0">
                  <p:tgtEl>
                    <p:spTgt spid="1149"/>
                  </p:tgtEl>
                </p:cond>
              </p:nextCondLst>
            </p:seq>
            <p:seq concurrent="1" nextAc="seek">
              <p:cTn id="2218" restart="whenNotActive" fill="hold" evtFilter="cancelBubble" nodeType="interactiveSeq">
                <p:stCondLst>
                  <p:cond evt="onClick" delay="0">
                    <p:tgtEl>
                      <p:spTgt spid="1152"/>
                    </p:tgtEl>
                  </p:cond>
                </p:stCondLst>
                <p:endSync evt="end" delay="0">
                  <p:rtn val="all"/>
                </p:endSync>
                <p:childTnLst>
                  <p:par>
                    <p:cTn id="2219" fill="hold">
                      <p:stCondLst>
                        <p:cond delay="0"/>
                      </p:stCondLst>
                      <p:childTnLst>
                        <p:par>
                          <p:cTn id="2220" fill="hold">
                            <p:stCondLst>
                              <p:cond delay="0"/>
                            </p:stCondLst>
                            <p:childTnLst>
                              <p:par>
                                <p:cTn id="2221" presetID="1" presetClass="exit" presetSubtype="0" fill="hold" grpId="0" nodeType="withEffect">
                                  <p:stCondLst>
                                    <p:cond delay="0"/>
                                  </p:stCondLst>
                                  <p:childTnLst>
                                    <p:set>
                                      <p:cBhvr>
                                        <p:cTn id="2222" dur="1" fill="hold">
                                          <p:stCondLst>
                                            <p:cond delay="0"/>
                                          </p:stCondLst>
                                        </p:cTn>
                                        <p:tgtEl>
                                          <p:spTgt spid="1152"/>
                                        </p:tgtEl>
                                        <p:attrNameLst>
                                          <p:attrName>style.visibility</p:attrName>
                                        </p:attrNameLst>
                                      </p:cBhvr>
                                      <p:to>
                                        <p:strVal val="hidden"/>
                                      </p:to>
                                    </p:set>
                                  </p:childTnLst>
                                </p:cTn>
                              </p:par>
                              <p:par>
                                <p:cTn id="2223" presetID="1" presetClass="exit" presetSubtype="0" fill="hold" grpId="0" nodeType="withEffect">
                                  <p:stCondLst>
                                    <p:cond delay="0"/>
                                  </p:stCondLst>
                                  <p:childTnLst>
                                    <p:set>
                                      <p:cBhvr>
                                        <p:cTn id="2224" dur="1" fill="hold">
                                          <p:stCondLst>
                                            <p:cond delay="0"/>
                                          </p:stCondLst>
                                        </p:cTn>
                                        <p:tgtEl>
                                          <p:spTgt spid="1151"/>
                                        </p:tgtEl>
                                        <p:attrNameLst>
                                          <p:attrName>style.visibility</p:attrName>
                                        </p:attrNameLst>
                                      </p:cBhvr>
                                      <p:to>
                                        <p:strVal val="hidden"/>
                                      </p:to>
                                    </p:set>
                                  </p:childTnLst>
                                </p:cTn>
                              </p:par>
                              <p:par>
                                <p:cTn id="2225" presetID="1" presetClass="entr" presetSubtype="0" fill="hold" grpId="3" nodeType="withEffect">
                                  <p:stCondLst>
                                    <p:cond delay="0"/>
                                  </p:stCondLst>
                                  <p:childTnLst>
                                    <p:set>
                                      <p:cBhvr>
                                        <p:cTn id="2226" dur="1" fill="hold">
                                          <p:stCondLst>
                                            <p:cond delay="0"/>
                                          </p:stCondLst>
                                        </p:cTn>
                                        <p:tgtEl>
                                          <p:spTgt spid="1150"/>
                                        </p:tgtEl>
                                        <p:attrNameLst>
                                          <p:attrName>style.visibility</p:attrName>
                                        </p:attrNameLst>
                                      </p:cBhvr>
                                      <p:to>
                                        <p:strVal val="visible"/>
                                      </p:to>
                                    </p:set>
                                  </p:childTnLst>
                                </p:cTn>
                              </p:par>
                              <p:par>
                                <p:cTn id="2227" presetID="1" presetClass="entr" presetSubtype="0" fill="hold" grpId="3" nodeType="withEffect">
                                  <p:stCondLst>
                                    <p:cond delay="0"/>
                                  </p:stCondLst>
                                  <p:childTnLst>
                                    <p:set>
                                      <p:cBhvr>
                                        <p:cTn id="2228" dur="1" fill="hold">
                                          <p:stCondLst>
                                            <p:cond delay="0"/>
                                          </p:stCondLst>
                                        </p:cTn>
                                        <p:tgtEl>
                                          <p:spTgt spid="1149"/>
                                        </p:tgtEl>
                                        <p:attrNameLst>
                                          <p:attrName>style.visibility</p:attrName>
                                        </p:attrNameLst>
                                      </p:cBhvr>
                                      <p:to>
                                        <p:strVal val="visible"/>
                                      </p:to>
                                    </p:set>
                                  </p:childTnLst>
                                </p:cTn>
                              </p:par>
                            </p:childTnLst>
                          </p:cTn>
                        </p:par>
                      </p:childTnLst>
                    </p:cTn>
                  </p:par>
                </p:childTnLst>
              </p:cTn>
              <p:nextCondLst>
                <p:cond evt="onClick" delay="0">
                  <p:tgtEl>
                    <p:spTgt spid="1152"/>
                  </p:tgtEl>
                </p:cond>
              </p:nextCondLst>
            </p:seq>
            <p:seq concurrent="1" nextAc="seek">
              <p:cTn id="2229" restart="whenNotActive" fill="hold" evtFilter="cancelBubble" nodeType="interactiveSeq">
                <p:stCondLst>
                  <p:cond evt="onClick" delay="0">
                    <p:tgtEl>
                      <p:spTgt spid="1153"/>
                    </p:tgtEl>
                  </p:cond>
                </p:stCondLst>
                <p:endSync evt="end" delay="0">
                  <p:rtn val="all"/>
                </p:endSync>
                <p:childTnLst>
                  <p:par>
                    <p:cTn id="2230" fill="hold">
                      <p:stCondLst>
                        <p:cond delay="0"/>
                      </p:stCondLst>
                      <p:childTnLst>
                        <p:par>
                          <p:cTn id="2231" fill="hold">
                            <p:stCondLst>
                              <p:cond delay="0"/>
                            </p:stCondLst>
                            <p:childTnLst>
                              <p:par>
                                <p:cTn id="2232" presetID="1" presetClass="exit" presetSubtype="0" fill="hold" grpId="0" nodeType="withEffect">
                                  <p:stCondLst>
                                    <p:cond delay="0"/>
                                  </p:stCondLst>
                                  <p:childTnLst>
                                    <p:set>
                                      <p:cBhvr>
                                        <p:cTn id="2233" dur="1" fill="hold">
                                          <p:stCondLst>
                                            <p:cond delay="0"/>
                                          </p:stCondLst>
                                        </p:cTn>
                                        <p:tgtEl>
                                          <p:spTgt spid="1153"/>
                                        </p:tgtEl>
                                        <p:attrNameLst>
                                          <p:attrName>style.visibility</p:attrName>
                                        </p:attrNameLst>
                                      </p:cBhvr>
                                      <p:to>
                                        <p:strVal val="hidden"/>
                                      </p:to>
                                    </p:set>
                                  </p:childTnLst>
                                </p:cTn>
                              </p:par>
                              <p:par>
                                <p:cTn id="2234" presetID="1" presetClass="entr" presetSubtype="0" fill="hold" grpId="0" nodeType="withEffect">
                                  <p:stCondLst>
                                    <p:cond delay="0"/>
                                  </p:stCondLst>
                                  <p:childTnLst>
                                    <p:set>
                                      <p:cBhvr>
                                        <p:cTn id="2235" dur="1" fill="hold">
                                          <p:stCondLst>
                                            <p:cond delay="0"/>
                                          </p:stCondLst>
                                        </p:cTn>
                                        <p:tgtEl>
                                          <p:spTgt spid="1154"/>
                                        </p:tgtEl>
                                        <p:attrNameLst>
                                          <p:attrName>style.visibility</p:attrName>
                                        </p:attrNameLst>
                                      </p:cBhvr>
                                      <p:to>
                                        <p:strVal val="visible"/>
                                      </p:to>
                                    </p:set>
                                  </p:childTnLst>
                                </p:cTn>
                              </p:par>
                              <p:par>
                                <p:cTn id="2236" presetID="1" presetClass="entr" presetSubtype="0" fill="hold" grpId="0" nodeType="withEffect">
                                  <p:stCondLst>
                                    <p:cond delay="0"/>
                                  </p:stCondLst>
                                  <p:childTnLst>
                                    <p:set>
                                      <p:cBhvr>
                                        <p:cTn id="2237" dur="1" fill="hold">
                                          <p:stCondLst>
                                            <p:cond delay="0"/>
                                          </p:stCondLst>
                                        </p:cTn>
                                        <p:tgtEl>
                                          <p:spTgt spid="1155"/>
                                        </p:tgtEl>
                                        <p:attrNameLst>
                                          <p:attrName>style.visibility</p:attrName>
                                        </p:attrNameLst>
                                      </p:cBhvr>
                                      <p:to>
                                        <p:strVal val="visible"/>
                                      </p:to>
                                    </p:set>
                                  </p:childTnLst>
                                </p:cTn>
                              </p:par>
                            </p:childTnLst>
                          </p:cTn>
                        </p:par>
                      </p:childTnLst>
                    </p:cTn>
                  </p:par>
                </p:childTnLst>
              </p:cTn>
              <p:nextCondLst>
                <p:cond evt="onClick" delay="0">
                  <p:tgtEl>
                    <p:spTgt spid="1153"/>
                  </p:tgtEl>
                </p:cond>
              </p:nextCondLst>
            </p:seq>
            <p:seq concurrent="1" nextAc="seek">
              <p:cTn id="2238" restart="whenNotActive" fill="hold" evtFilter="cancelBubble" nodeType="interactiveSeq">
                <p:stCondLst>
                  <p:cond evt="onClick" delay="0">
                    <p:tgtEl>
                      <p:spTgt spid="1155"/>
                    </p:tgtEl>
                  </p:cond>
                </p:stCondLst>
                <p:endSync evt="end" delay="0">
                  <p:rtn val="all"/>
                </p:endSync>
                <p:childTnLst>
                  <p:par>
                    <p:cTn id="2239" fill="hold">
                      <p:stCondLst>
                        <p:cond delay="0"/>
                      </p:stCondLst>
                      <p:childTnLst>
                        <p:par>
                          <p:cTn id="2240" fill="hold">
                            <p:stCondLst>
                              <p:cond delay="0"/>
                            </p:stCondLst>
                            <p:childTnLst>
                              <p:par>
                                <p:cTn id="2241" presetID="1" presetClass="exit" presetSubtype="0" fill="hold" grpId="1" nodeType="withEffect">
                                  <p:stCondLst>
                                    <p:cond delay="0"/>
                                  </p:stCondLst>
                                  <p:childTnLst>
                                    <p:set>
                                      <p:cBhvr>
                                        <p:cTn id="2242" dur="1" fill="hold">
                                          <p:stCondLst>
                                            <p:cond delay="0"/>
                                          </p:stCondLst>
                                        </p:cTn>
                                        <p:tgtEl>
                                          <p:spTgt spid="1154"/>
                                        </p:tgtEl>
                                        <p:attrNameLst>
                                          <p:attrName>style.visibility</p:attrName>
                                        </p:attrNameLst>
                                      </p:cBhvr>
                                      <p:to>
                                        <p:strVal val="hidden"/>
                                      </p:to>
                                    </p:set>
                                  </p:childTnLst>
                                </p:cTn>
                              </p:par>
                              <p:par>
                                <p:cTn id="2243" presetID="1" presetClass="exit" presetSubtype="0" fill="hold" grpId="1" nodeType="withEffect">
                                  <p:stCondLst>
                                    <p:cond delay="0"/>
                                  </p:stCondLst>
                                  <p:childTnLst>
                                    <p:set>
                                      <p:cBhvr>
                                        <p:cTn id="2244" dur="1" fill="hold">
                                          <p:stCondLst>
                                            <p:cond delay="0"/>
                                          </p:stCondLst>
                                        </p:cTn>
                                        <p:tgtEl>
                                          <p:spTgt spid="1155"/>
                                        </p:tgtEl>
                                        <p:attrNameLst>
                                          <p:attrName>style.visibility</p:attrName>
                                        </p:attrNameLst>
                                      </p:cBhvr>
                                      <p:to>
                                        <p:strVal val="hidden"/>
                                      </p:to>
                                    </p:set>
                                  </p:childTnLst>
                                </p:cTn>
                              </p:par>
                              <p:par>
                                <p:cTn id="2245" presetID="1" presetClass="entr" presetSubtype="0" fill="hold" grpId="1" nodeType="withEffect">
                                  <p:stCondLst>
                                    <p:cond delay="0"/>
                                  </p:stCondLst>
                                  <p:childTnLst>
                                    <p:set>
                                      <p:cBhvr>
                                        <p:cTn id="2246" dur="1" fill="hold">
                                          <p:stCondLst>
                                            <p:cond delay="0"/>
                                          </p:stCondLst>
                                        </p:cTn>
                                        <p:tgtEl>
                                          <p:spTgt spid="1153"/>
                                        </p:tgtEl>
                                        <p:attrNameLst>
                                          <p:attrName>style.visibility</p:attrName>
                                        </p:attrNameLst>
                                      </p:cBhvr>
                                      <p:to>
                                        <p:strVal val="visible"/>
                                      </p:to>
                                    </p:set>
                                  </p:childTnLst>
                                </p:cTn>
                              </p:par>
                            </p:childTnLst>
                          </p:cTn>
                        </p:par>
                      </p:childTnLst>
                    </p:cTn>
                  </p:par>
                </p:childTnLst>
              </p:cTn>
              <p:nextCondLst>
                <p:cond evt="onClick" delay="0">
                  <p:tgtEl>
                    <p:spTgt spid="1155"/>
                  </p:tgtEl>
                </p:cond>
              </p:nextCondLst>
            </p:seq>
            <p:seq concurrent="1" nextAc="seek">
              <p:cTn id="2247" restart="whenNotActive" fill="hold" evtFilter="cancelBubble" nodeType="interactiveSeq">
                <p:stCondLst>
                  <p:cond evt="onClick" delay="0">
                    <p:tgtEl>
                      <p:spTgt spid="1154"/>
                    </p:tgtEl>
                  </p:cond>
                </p:stCondLst>
                <p:endSync evt="end" delay="0">
                  <p:rtn val="all"/>
                </p:endSync>
                <p:childTnLst>
                  <p:par>
                    <p:cTn id="2248" fill="hold">
                      <p:stCondLst>
                        <p:cond delay="0"/>
                      </p:stCondLst>
                      <p:childTnLst>
                        <p:par>
                          <p:cTn id="2249" fill="hold">
                            <p:stCondLst>
                              <p:cond delay="0"/>
                            </p:stCondLst>
                            <p:childTnLst>
                              <p:par>
                                <p:cTn id="2250" presetID="1" presetClass="exit" presetSubtype="0" fill="hold" grpId="2" nodeType="withEffect">
                                  <p:stCondLst>
                                    <p:cond delay="0"/>
                                  </p:stCondLst>
                                  <p:childTnLst>
                                    <p:set>
                                      <p:cBhvr>
                                        <p:cTn id="2251" dur="1" fill="hold">
                                          <p:stCondLst>
                                            <p:cond delay="0"/>
                                          </p:stCondLst>
                                        </p:cTn>
                                        <p:tgtEl>
                                          <p:spTgt spid="1154"/>
                                        </p:tgtEl>
                                        <p:attrNameLst>
                                          <p:attrName>style.visibility</p:attrName>
                                        </p:attrNameLst>
                                      </p:cBhvr>
                                      <p:to>
                                        <p:strVal val="hidden"/>
                                      </p:to>
                                    </p:set>
                                  </p:childTnLst>
                                </p:cTn>
                              </p:par>
                              <p:par>
                                <p:cTn id="2252" presetID="1" presetClass="exit" presetSubtype="0" fill="hold" grpId="3" nodeType="withEffect">
                                  <p:stCondLst>
                                    <p:cond delay="0"/>
                                  </p:stCondLst>
                                  <p:childTnLst>
                                    <p:set>
                                      <p:cBhvr>
                                        <p:cTn id="2253" dur="1" fill="hold">
                                          <p:stCondLst>
                                            <p:cond delay="0"/>
                                          </p:stCondLst>
                                        </p:cTn>
                                        <p:tgtEl>
                                          <p:spTgt spid="1155"/>
                                        </p:tgtEl>
                                        <p:attrNameLst>
                                          <p:attrName>style.visibility</p:attrName>
                                        </p:attrNameLst>
                                      </p:cBhvr>
                                      <p:to>
                                        <p:strVal val="hidden"/>
                                      </p:to>
                                    </p:set>
                                  </p:childTnLst>
                                </p:cTn>
                              </p:par>
                              <p:par>
                                <p:cTn id="2254" presetID="1" presetClass="entr" presetSubtype="0" fill="hold" grpId="0" nodeType="withEffect">
                                  <p:stCondLst>
                                    <p:cond delay="0"/>
                                  </p:stCondLst>
                                  <p:childTnLst>
                                    <p:set>
                                      <p:cBhvr>
                                        <p:cTn id="2255" dur="1" fill="hold">
                                          <p:stCondLst>
                                            <p:cond delay="0"/>
                                          </p:stCondLst>
                                        </p:cTn>
                                        <p:tgtEl>
                                          <p:spTgt spid="1157"/>
                                        </p:tgtEl>
                                        <p:attrNameLst>
                                          <p:attrName>style.visibility</p:attrName>
                                        </p:attrNameLst>
                                      </p:cBhvr>
                                      <p:to>
                                        <p:strVal val="visible"/>
                                      </p:to>
                                    </p:set>
                                  </p:childTnLst>
                                </p:cTn>
                              </p:par>
                              <p:par>
                                <p:cTn id="2256" presetID="1" presetClass="entr" presetSubtype="0" fill="hold" grpId="0" nodeType="withEffect">
                                  <p:stCondLst>
                                    <p:cond delay="0"/>
                                  </p:stCondLst>
                                  <p:childTnLst>
                                    <p:set>
                                      <p:cBhvr>
                                        <p:cTn id="2257" dur="1" fill="hold">
                                          <p:stCondLst>
                                            <p:cond delay="0"/>
                                          </p:stCondLst>
                                        </p:cTn>
                                        <p:tgtEl>
                                          <p:spTgt spid="1156"/>
                                        </p:tgtEl>
                                        <p:attrNameLst>
                                          <p:attrName>style.visibility</p:attrName>
                                        </p:attrNameLst>
                                      </p:cBhvr>
                                      <p:to>
                                        <p:strVal val="visible"/>
                                      </p:to>
                                    </p:set>
                                  </p:childTnLst>
                                </p:cTn>
                              </p:par>
                            </p:childTnLst>
                          </p:cTn>
                        </p:par>
                      </p:childTnLst>
                    </p:cTn>
                  </p:par>
                </p:childTnLst>
              </p:cTn>
              <p:nextCondLst>
                <p:cond evt="onClick" delay="0">
                  <p:tgtEl>
                    <p:spTgt spid="1154"/>
                  </p:tgtEl>
                </p:cond>
              </p:nextCondLst>
            </p:seq>
            <p:seq concurrent="1" nextAc="seek">
              <p:cTn id="2258" restart="whenNotActive" fill="hold" evtFilter="cancelBubble" nodeType="interactiveSeq">
                <p:stCondLst>
                  <p:cond evt="onClick" delay="0">
                    <p:tgtEl>
                      <p:spTgt spid="1157"/>
                    </p:tgtEl>
                  </p:cond>
                </p:stCondLst>
                <p:endSync evt="end" delay="0">
                  <p:rtn val="all"/>
                </p:endSync>
                <p:childTnLst>
                  <p:par>
                    <p:cTn id="2259" fill="hold">
                      <p:stCondLst>
                        <p:cond delay="0"/>
                      </p:stCondLst>
                      <p:childTnLst>
                        <p:par>
                          <p:cTn id="2260" fill="hold">
                            <p:stCondLst>
                              <p:cond delay="0"/>
                            </p:stCondLst>
                            <p:childTnLst>
                              <p:par>
                                <p:cTn id="2261" presetID="1" presetClass="exit" presetSubtype="0" fill="hold" grpId="1" nodeType="withEffect">
                                  <p:stCondLst>
                                    <p:cond delay="0"/>
                                  </p:stCondLst>
                                  <p:childTnLst>
                                    <p:set>
                                      <p:cBhvr>
                                        <p:cTn id="2262" dur="1" fill="hold">
                                          <p:stCondLst>
                                            <p:cond delay="0"/>
                                          </p:stCondLst>
                                        </p:cTn>
                                        <p:tgtEl>
                                          <p:spTgt spid="1157"/>
                                        </p:tgtEl>
                                        <p:attrNameLst>
                                          <p:attrName>style.visibility</p:attrName>
                                        </p:attrNameLst>
                                      </p:cBhvr>
                                      <p:to>
                                        <p:strVal val="hidden"/>
                                      </p:to>
                                    </p:set>
                                  </p:childTnLst>
                                </p:cTn>
                              </p:par>
                              <p:par>
                                <p:cTn id="2263" presetID="1" presetClass="exit" presetSubtype="0" fill="hold" grpId="1" nodeType="withEffect">
                                  <p:stCondLst>
                                    <p:cond delay="0"/>
                                  </p:stCondLst>
                                  <p:childTnLst>
                                    <p:set>
                                      <p:cBhvr>
                                        <p:cTn id="2264" dur="1" fill="hold">
                                          <p:stCondLst>
                                            <p:cond delay="0"/>
                                          </p:stCondLst>
                                        </p:cTn>
                                        <p:tgtEl>
                                          <p:spTgt spid="1156"/>
                                        </p:tgtEl>
                                        <p:attrNameLst>
                                          <p:attrName>style.visibility</p:attrName>
                                        </p:attrNameLst>
                                      </p:cBhvr>
                                      <p:to>
                                        <p:strVal val="hidden"/>
                                      </p:to>
                                    </p:set>
                                  </p:childTnLst>
                                </p:cTn>
                              </p:par>
                              <p:par>
                                <p:cTn id="2265" presetID="1" presetClass="entr" presetSubtype="0" fill="hold" grpId="3" nodeType="withEffect">
                                  <p:stCondLst>
                                    <p:cond delay="0"/>
                                  </p:stCondLst>
                                  <p:childTnLst>
                                    <p:set>
                                      <p:cBhvr>
                                        <p:cTn id="2266" dur="1" fill="hold">
                                          <p:stCondLst>
                                            <p:cond delay="0"/>
                                          </p:stCondLst>
                                        </p:cTn>
                                        <p:tgtEl>
                                          <p:spTgt spid="1154"/>
                                        </p:tgtEl>
                                        <p:attrNameLst>
                                          <p:attrName>style.visibility</p:attrName>
                                        </p:attrNameLst>
                                      </p:cBhvr>
                                      <p:to>
                                        <p:strVal val="visible"/>
                                      </p:to>
                                    </p:set>
                                  </p:childTnLst>
                                </p:cTn>
                              </p:par>
                              <p:par>
                                <p:cTn id="2267" presetID="1" presetClass="entr" presetSubtype="0" fill="hold" grpId="2" nodeType="withEffect">
                                  <p:stCondLst>
                                    <p:cond delay="0"/>
                                  </p:stCondLst>
                                  <p:childTnLst>
                                    <p:set>
                                      <p:cBhvr>
                                        <p:cTn id="2268" dur="1" fill="hold">
                                          <p:stCondLst>
                                            <p:cond delay="0"/>
                                          </p:stCondLst>
                                        </p:cTn>
                                        <p:tgtEl>
                                          <p:spTgt spid="1155"/>
                                        </p:tgtEl>
                                        <p:attrNameLst>
                                          <p:attrName>style.visibility</p:attrName>
                                        </p:attrNameLst>
                                      </p:cBhvr>
                                      <p:to>
                                        <p:strVal val="visible"/>
                                      </p:to>
                                    </p:set>
                                  </p:childTnLst>
                                </p:cTn>
                              </p:par>
                            </p:childTnLst>
                          </p:cTn>
                        </p:par>
                      </p:childTnLst>
                    </p:cTn>
                  </p:par>
                </p:childTnLst>
              </p:cTn>
              <p:nextCondLst>
                <p:cond evt="onClick" delay="0">
                  <p:tgtEl>
                    <p:spTgt spid="1157"/>
                  </p:tgtEl>
                </p:cond>
              </p:nextCondLst>
            </p:seq>
            <p:seq concurrent="1" nextAc="seek">
              <p:cTn id="2269" restart="whenNotActive" fill="hold" evtFilter="cancelBubble" nodeType="interactiveSeq">
                <p:stCondLst>
                  <p:cond evt="onClick" delay="0">
                    <p:tgtEl>
                      <p:spTgt spid="1156"/>
                    </p:tgtEl>
                  </p:cond>
                </p:stCondLst>
                <p:endSync evt="end" delay="0">
                  <p:rtn val="all"/>
                </p:endSync>
                <p:childTnLst>
                  <p:par>
                    <p:cTn id="2270" fill="hold">
                      <p:stCondLst>
                        <p:cond delay="0"/>
                      </p:stCondLst>
                      <p:childTnLst>
                        <p:par>
                          <p:cTn id="2271" fill="hold">
                            <p:stCondLst>
                              <p:cond delay="0"/>
                            </p:stCondLst>
                            <p:childTnLst>
                              <p:par>
                                <p:cTn id="2272" presetID="1" presetClass="exit" presetSubtype="0" fill="hold" grpId="2" nodeType="withEffect">
                                  <p:stCondLst>
                                    <p:cond delay="0"/>
                                  </p:stCondLst>
                                  <p:childTnLst>
                                    <p:set>
                                      <p:cBhvr>
                                        <p:cTn id="2273" dur="1" fill="hold">
                                          <p:stCondLst>
                                            <p:cond delay="0"/>
                                          </p:stCondLst>
                                        </p:cTn>
                                        <p:tgtEl>
                                          <p:spTgt spid="1156"/>
                                        </p:tgtEl>
                                        <p:attrNameLst>
                                          <p:attrName>style.visibility</p:attrName>
                                        </p:attrNameLst>
                                      </p:cBhvr>
                                      <p:to>
                                        <p:strVal val="hidden"/>
                                      </p:to>
                                    </p:set>
                                  </p:childTnLst>
                                </p:cTn>
                              </p:par>
                              <p:par>
                                <p:cTn id="2274" presetID="1" presetClass="exit" presetSubtype="0" fill="hold" grpId="2" nodeType="withEffect">
                                  <p:stCondLst>
                                    <p:cond delay="0"/>
                                  </p:stCondLst>
                                  <p:childTnLst>
                                    <p:set>
                                      <p:cBhvr>
                                        <p:cTn id="2275" dur="1" fill="hold">
                                          <p:stCondLst>
                                            <p:cond delay="0"/>
                                          </p:stCondLst>
                                        </p:cTn>
                                        <p:tgtEl>
                                          <p:spTgt spid="1157"/>
                                        </p:tgtEl>
                                        <p:attrNameLst>
                                          <p:attrName>style.visibility</p:attrName>
                                        </p:attrNameLst>
                                      </p:cBhvr>
                                      <p:to>
                                        <p:strVal val="hidden"/>
                                      </p:to>
                                    </p:set>
                                  </p:childTnLst>
                                </p:cTn>
                              </p:par>
                              <p:par>
                                <p:cTn id="2276" presetID="1" presetClass="entr" presetSubtype="0" fill="hold" grpId="3" nodeType="withEffect">
                                  <p:stCondLst>
                                    <p:cond delay="0"/>
                                  </p:stCondLst>
                                  <p:childTnLst>
                                    <p:set>
                                      <p:cBhvr>
                                        <p:cTn id="2277" dur="1" fill="hold">
                                          <p:stCondLst>
                                            <p:cond delay="0"/>
                                          </p:stCondLst>
                                        </p:cTn>
                                        <p:tgtEl>
                                          <p:spTgt spid="1159"/>
                                        </p:tgtEl>
                                        <p:attrNameLst>
                                          <p:attrName>style.visibility</p:attrName>
                                        </p:attrNameLst>
                                      </p:cBhvr>
                                      <p:to>
                                        <p:strVal val="visible"/>
                                      </p:to>
                                    </p:set>
                                  </p:childTnLst>
                                </p:cTn>
                              </p:par>
                              <p:par>
                                <p:cTn id="2278" presetID="1" presetClass="entr" presetSubtype="0" fill="hold" grpId="3" nodeType="withEffect">
                                  <p:stCondLst>
                                    <p:cond delay="0"/>
                                  </p:stCondLst>
                                  <p:childTnLst>
                                    <p:set>
                                      <p:cBhvr>
                                        <p:cTn id="2279" dur="1" fill="hold">
                                          <p:stCondLst>
                                            <p:cond delay="0"/>
                                          </p:stCondLst>
                                        </p:cTn>
                                        <p:tgtEl>
                                          <p:spTgt spid="1158"/>
                                        </p:tgtEl>
                                        <p:attrNameLst>
                                          <p:attrName>style.visibility</p:attrName>
                                        </p:attrNameLst>
                                      </p:cBhvr>
                                      <p:to>
                                        <p:strVal val="visible"/>
                                      </p:to>
                                    </p:set>
                                  </p:childTnLst>
                                </p:cTn>
                              </p:par>
                            </p:childTnLst>
                          </p:cTn>
                        </p:par>
                      </p:childTnLst>
                    </p:cTn>
                  </p:par>
                </p:childTnLst>
              </p:cTn>
              <p:nextCondLst>
                <p:cond evt="onClick" delay="0">
                  <p:tgtEl>
                    <p:spTgt spid="1156"/>
                  </p:tgtEl>
                </p:cond>
              </p:nextCondLst>
            </p:seq>
            <p:seq concurrent="1" nextAc="seek">
              <p:cTn id="2280" restart="whenNotActive" fill="hold" evtFilter="cancelBubble" nodeType="interactiveSeq">
                <p:stCondLst>
                  <p:cond evt="onClick" delay="0">
                    <p:tgtEl>
                      <p:spTgt spid="1159"/>
                    </p:tgtEl>
                  </p:cond>
                </p:stCondLst>
                <p:endSync evt="end" delay="0">
                  <p:rtn val="all"/>
                </p:endSync>
                <p:childTnLst>
                  <p:par>
                    <p:cTn id="2281" fill="hold">
                      <p:stCondLst>
                        <p:cond delay="0"/>
                      </p:stCondLst>
                      <p:childTnLst>
                        <p:par>
                          <p:cTn id="2282" fill="hold">
                            <p:stCondLst>
                              <p:cond delay="0"/>
                            </p:stCondLst>
                            <p:childTnLst>
                              <p:par>
                                <p:cTn id="2283" presetID="1" presetClass="exit" presetSubtype="0" fill="hold" grpId="1" nodeType="withEffect">
                                  <p:stCondLst>
                                    <p:cond delay="0"/>
                                  </p:stCondLst>
                                  <p:childTnLst>
                                    <p:set>
                                      <p:cBhvr>
                                        <p:cTn id="2284" dur="1" fill="hold">
                                          <p:stCondLst>
                                            <p:cond delay="0"/>
                                          </p:stCondLst>
                                        </p:cTn>
                                        <p:tgtEl>
                                          <p:spTgt spid="1159"/>
                                        </p:tgtEl>
                                        <p:attrNameLst>
                                          <p:attrName>style.visibility</p:attrName>
                                        </p:attrNameLst>
                                      </p:cBhvr>
                                      <p:to>
                                        <p:strVal val="hidden"/>
                                      </p:to>
                                    </p:set>
                                  </p:childTnLst>
                                </p:cTn>
                              </p:par>
                              <p:par>
                                <p:cTn id="2285" presetID="1" presetClass="exit" presetSubtype="0" fill="hold" grpId="1" nodeType="withEffect">
                                  <p:stCondLst>
                                    <p:cond delay="0"/>
                                  </p:stCondLst>
                                  <p:childTnLst>
                                    <p:set>
                                      <p:cBhvr>
                                        <p:cTn id="2286" dur="1" fill="hold">
                                          <p:stCondLst>
                                            <p:cond delay="0"/>
                                          </p:stCondLst>
                                        </p:cTn>
                                        <p:tgtEl>
                                          <p:spTgt spid="1158"/>
                                        </p:tgtEl>
                                        <p:attrNameLst>
                                          <p:attrName>style.visibility</p:attrName>
                                        </p:attrNameLst>
                                      </p:cBhvr>
                                      <p:to>
                                        <p:strVal val="hidden"/>
                                      </p:to>
                                    </p:set>
                                  </p:childTnLst>
                                </p:cTn>
                              </p:par>
                              <p:par>
                                <p:cTn id="2287" presetID="1" presetClass="entr" presetSubtype="0" fill="hold" grpId="3" nodeType="withEffect">
                                  <p:stCondLst>
                                    <p:cond delay="0"/>
                                  </p:stCondLst>
                                  <p:childTnLst>
                                    <p:set>
                                      <p:cBhvr>
                                        <p:cTn id="2288" dur="1" fill="hold">
                                          <p:stCondLst>
                                            <p:cond delay="0"/>
                                          </p:stCondLst>
                                        </p:cTn>
                                        <p:tgtEl>
                                          <p:spTgt spid="1157"/>
                                        </p:tgtEl>
                                        <p:attrNameLst>
                                          <p:attrName>style.visibility</p:attrName>
                                        </p:attrNameLst>
                                      </p:cBhvr>
                                      <p:to>
                                        <p:strVal val="visible"/>
                                      </p:to>
                                    </p:set>
                                  </p:childTnLst>
                                </p:cTn>
                              </p:par>
                              <p:par>
                                <p:cTn id="2289" presetID="1" presetClass="entr" presetSubtype="0" fill="hold" grpId="3" nodeType="withEffect">
                                  <p:stCondLst>
                                    <p:cond delay="0"/>
                                  </p:stCondLst>
                                  <p:childTnLst>
                                    <p:set>
                                      <p:cBhvr>
                                        <p:cTn id="2290" dur="1" fill="hold">
                                          <p:stCondLst>
                                            <p:cond delay="0"/>
                                          </p:stCondLst>
                                        </p:cTn>
                                        <p:tgtEl>
                                          <p:spTgt spid="1156"/>
                                        </p:tgtEl>
                                        <p:attrNameLst>
                                          <p:attrName>style.visibility</p:attrName>
                                        </p:attrNameLst>
                                      </p:cBhvr>
                                      <p:to>
                                        <p:strVal val="visible"/>
                                      </p:to>
                                    </p:set>
                                  </p:childTnLst>
                                </p:cTn>
                              </p:par>
                            </p:childTnLst>
                          </p:cTn>
                        </p:par>
                      </p:childTnLst>
                    </p:cTn>
                  </p:par>
                </p:childTnLst>
              </p:cTn>
              <p:nextCondLst>
                <p:cond evt="onClick" delay="0">
                  <p:tgtEl>
                    <p:spTgt spid="1159"/>
                  </p:tgtEl>
                </p:cond>
              </p:nextCondLst>
            </p:seq>
            <p:seq concurrent="1" nextAc="seek">
              <p:cTn id="2291" restart="whenNotActive" fill="hold" evtFilter="cancelBubble" nodeType="interactiveSeq">
                <p:stCondLst>
                  <p:cond evt="onClick" delay="0">
                    <p:tgtEl>
                      <p:spTgt spid="1158"/>
                    </p:tgtEl>
                  </p:cond>
                </p:stCondLst>
                <p:endSync evt="end" delay="0">
                  <p:rtn val="all"/>
                </p:endSync>
                <p:childTnLst>
                  <p:par>
                    <p:cTn id="2292" fill="hold">
                      <p:stCondLst>
                        <p:cond delay="0"/>
                      </p:stCondLst>
                      <p:childTnLst>
                        <p:par>
                          <p:cTn id="2293" fill="hold">
                            <p:stCondLst>
                              <p:cond delay="0"/>
                            </p:stCondLst>
                            <p:childTnLst>
                              <p:par>
                                <p:cTn id="2294" presetID="1" presetClass="exit" presetSubtype="0" fill="hold" grpId="2" nodeType="withEffect">
                                  <p:stCondLst>
                                    <p:cond delay="0"/>
                                  </p:stCondLst>
                                  <p:childTnLst>
                                    <p:set>
                                      <p:cBhvr>
                                        <p:cTn id="2295" dur="1" fill="hold">
                                          <p:stCondLst>
                                            <p:cond delay="0"/>
                                          </p:stCondLst>
                                        </p:cTn>
                                        <p:tgtEl>
                                          <p:spTgt spid="1158"/>
                                        </p:tgtEl>
                                        <p:attrNameLst>
                                          <p:attrName>style.visibility</p:attrName>
                                        </p:attrNameLst>
                                      </p:cBhvr>
                                      <p:to>
                                        <p:strVal val="hidden"/>
                                      </p:to>
                                    </p:set>
                                  </p:childTnLst>
                                </p:cTn>
                              </p:par>
                              <p:par>
                                <p:cTn id="2296" presetID="1" presetClass="exit" presetSubtype="0" fill="hold" grpId="2" nodeType="withEffect">
                                  <p:stCondLst>
                                    <p:cond delay="0"/>
                                  </p:stCondLst>
                                  <p:childTnLst>
                                    <p:set>
                                      <p:cBhvr>
                                        <p:cTn id="2297" dur="1" fill="hold">
                                          <p:stCondLst>
                                            <p:cond delay="0"/>
                                          </p:stCondLst>
                                        </p:cTn>
                                        <p:tgtEl>
                                          <p:spTgt spid="1159"/>
                                        </p:tgtEl>
                                        <p:attrNameLst>
                                          <p:attrName>style.visibility</p:attrName>
                                        </p:attrNameLst>
                                      </p:cBhvr>
                                      <p:to>
                                        <p:strVal val="hidden"/>
                                      </p:to>
                                    </p:set>
                                  </p:childTnLst>
                                </p:cTn>
                              </p:par>
                              <p:par>
                                <p:cTn id="2298" presetID="1" presetClass="entr" presetSubtype="0" fill="hold" grpId="3" nodeType="withEffect">
                                  <p:stCondLst>
                                    <p:cond delay="0"/>
                                  </p:stCondLst>
                                  <p:childTnLst>
                                    <p:set>
                                      <p:cBhvr>
                                        <p:cTn id="2299" dur="1" fill="hold">
                                          <p:stCondLst>
                                            <p:cond delay="0"/>
                                          </p:stCondLst>
                                        </p:cTn>
                                        <p:tgtEl>
                                          <p:spTgt spid="1161"/>
                                        </p:tgtEl>
                                        <p:attrNameLst>
                                          <p:attrName>style.visibility</p:attrName>
                                        </p:attrNameLst>
                                      </p:cBhvr>
                                      <p:to>
                                        <p:strVal val="visible"/>
                                      </p:to>
                                    </p:set>
                                  </p:childTnLst>
                                </p:cTn>
                              </p:par>
                              <p:par>
                                <p:cTn id="2300" presetID="1" presetClass="entr" presetSubtype="0" fill="hold" grpId="3" nodeType="withEffect">
                                  <p:stCondLst>
                                    <p:cond delay="0"/>
                                  </p:stCondLst>
                                  <p:childTnLst>
                                    <p:set>
                                      <p:cBhvr>
                                        <p:cTn id="2301" dur="1" fill="hold">
                                          <p:stCondLst>
                                            <p:cond delay="0"/>
                                          </p:stCondLst>
                                        </p:cTn>
                                        <p:tgtEl>
                                          <p:spTgt spid="1160"/>
                                        </p:tgtEl>
                                        <p:attrNameLst>
                                          <p:attrName>style.visibility</p:attrName>
                                        </p:attrNameLst>
                                      </p:cBhvr>
                                      <p:to>
                                        <p:strVal val="visible"/>
                                      </p:to>
                                    </p:set>
                                  </p:childTnLst>
                                </p:cTn>
                              </p:par>
                            </p:childTnLst>
                          </p:cTn>
                        </p:par>
                      </p:childTnLst>
                    </p:cTn>
                  </p:par>
                </p:childTnLst>
              </p:cTn>
              <p:nextCondLst>
                <p:cond evt="onClick" delay="0">
                  <p:tgtEl>
                    <p:spTgt spid="1158"/>
                  </p:tgtEl>
                </p:cond>
              </p:nextCondLst>
            </p:seq>
            <p:seq concurrent="1" nextAc="seek">
              <p:cTn id="2302" restart="whenNotActive" fill="hold" evtFilter="cancelBubble" nodeType="interactiveSeq">
                <p:stCondLst>
                  <p:cond evt="onClick" delay="0">
                    <p:tgtEl>
                      <p:spTgt spid="1161"/>
                    </p:tgtEl>
                  </p:cond>
                </p:stCondLst>
                <p:endSync evt="end" delay="0">
                  <p:rtn val="all"/>
                </p:endSync>
                <p:childTnLst>
                  <p:par>
                    <p:cTn id="2303" fill="hold">
                      <p:stCondLst>
                        <p:cond delay="0"/>
                      </p:stCondLst>
                      <p:childTnLst>
                        <p:par>
                          <p:cTn id="2304" fill="hold">
                            <p:stCondLst>
                              <p:cond delay="0"/>
                            </p:stCondLst>
                            <p:childTnLst>
                              <p:par>
                                <p:cTn id="2305" presetID="1" presetClass="exit" presetSubtype="0" fill="hold" grpId="1" nodeType="withEffect">
                                  <p:stCondLst>
                                    <p:cond delay="0"/>
                                  </p:stCondLst>
                                  <p:childTnLst>
                                    <p:set>
                                      <p:cBhvr>
                                        <p:cTn id="2306" dur="1" fill="hold">
                                          <p:stCondLst>
                                            <p:cond delay="0"/>
                                          </p:stCondLst>
                                        </p:cTn>
                                        <p:tgtEl>
                                          <p:spTgt spid="1161"/>
                                        </p:tgtEl>
                                        <p:attrNameLst>
                                          <p:attrName>style.visibility</p:attrName>
                                        </p:attrNameLst>
                                      </p:cBhvr>
                                      <p:to>
                                        <p:strVal val="hidden"/>
                                      </p:to>
                                    </p:set>
                                  </p:childTnLst>
                                </p:cTn>
                              </p:par>
                              <p:par>
                                <p:cTn id="2307" presetID="1" presetClass="exit" presetSubtype="0" fill="hold" grpId="1" nodeType="withEffect">
                                  <p:stCondLst>
                                    <p:cond delay="0"/>
                                  </p:stCondLst>
                                  <p:childTnLst>
                                    <p:set>
                                      <p:cBhvr>
                                        <p:cTn id="2308" dur="1" fill="hold">
                                          <p:stCondLst>
                                            <p:cond delay="0"/>
                                          </p:stCondLst>
                                        </p:cTn>
                                        <p:tgtEl>
                                          <p:spTgt spid="1160"/>
                                        </p:tgtEl>
                                        <p:attrNameLst>
                                          <p:attrName>style.visibility</p:attrName>
                                        </p:attrNameLst>
                                      </p:cBhvr>
                                      <p:to>
                                        <p:strVal val="hidden"/>
                                      </p:to>
                                    </p:set>
                                  </p:childTnLst>
                                </p:cTn>
                              </p:par>
                              <p:par>
                                <p:cTn id="2309" presetID="1" presetClass="entr" presetSubtype="0" fill="hold" grpId="0" nodeType="withEffect">
                                  <p:stCondLst>
                                    <p:cond delay="0"/>
                                  </p:stCondLst>
                                  <p:childTnLst>
                                    <p:set>
                                      <p:cBhvr>
                                        <p:cTn id="2310" dur="1" fill="hold">
                                          <p:stCondLst>
                                            <p:cond delay="0"/>
                                          </p:stCondLst>
                                        </p:cTn>
                                        <p:tgtEl>
                                          <p:spTgt spid="1159"/>
                                        </p:tgtEl>
                                        <p:attrNameLst>
                                          <p:attrName>style.visibility</p:attrName>
                                        </p:attrNameLst>
                                      </p:cBhvr>
                                      <p:to>
                                        <p:strVal val="visible"/>
                                      </p:to>
                                    </p:set>
                                  </p:childTnLst>
                                </p:cTn>
                              </p:par>
                              <p:par>
                                <p:cTn id="2311" presetID="1" presetClass="entr" presetSubtype="0" fill="hold" grpId="0" nodeType="withEffect">
                                  <p:stCondLst>
                                    <p:cond delay="0"/>
                                  </p:stCondLst>
                                  <p:childTnLst>
                                    <p:set>
                                      <p:cBhvr>
                                        <p:cTn id="2312" dur="1" fill="hold">
                                          <p:stCondLst>
                                            <p:cond delay="0"/>
                                          </p:stCondLst>
                                        </p:cTn>
                                        <p:tgtEl>
                                          <p:spTgt spid="1158"/>
                                        </p:tgtEl>
                                        <p:attrNameLst>
                                          <p:attrName>style.visibility</p:attrName>
                                        </p:attrNameLst>
                                      </p:cBhvr>
                                      <p:to>
                                        <p:strVal val="visible"/>
                                      </p:to>
                                    </p:set>
                                  </p:childTnLst>
                                </p:cTn>
                              </p:par>
                            </p:childTnLst>
                          </p:cTn>
                        </p:par>
                      </p:childTnLst>
                    </p:cTn>
                  </p:par>
                </p:childTnLst>
              </p:cTn>
              <p:nextCondLst>
                <p:cond evt="onClick" delay="0">
                  <p:tgtEl>
                    <p:spTgt spid="1161"/>
                  </p:tgtEl>
                </p:cond>
              </p:nextCondLst>
            </p:seq>
            <p:seq concurrent="1" nextAc="seek">
              <p:cTn id="2313" restart="whenNotActive" fill="hold" evtFilter="cancelBubble" nodeType="interactiveSeq">
                <p:stCondLst>
                  <p:cond evt="onClick" delay="0">
                    <p:tgtEl>
                      <p:spTgt spid="1160"/>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2" nodeType="withEffect">
                                  <p:stCondLst>
                                    <p:cond delay="0"/>
                                  </p:stCondLst>
                                  <p:childTnLst>
                                    <p:set>
                                      <p:cBhvr>
                                        <p:cTn id="2317" dur="1" fill="hold">
                                          <p:stCondLst>
                                            <p:cond delay="0"/>
                                          </p:stCondLst>
                                        </p:cTn>
                                        <p:tgtEl>
                                          <p:spTgt spid="1160"/>
                                        </p:tgtEl>
                                        <p:attrNameLst>
                                          <p:attrName>style.visibility</p:attrName>
                                        </p:attrNameLst>
                                      </p:cBhvr>
                                      <p:to>
                                        <p:strVal val="hidden"/>
                                      </p:to>
                                    </p:set>
                                  </p:childTnLst>
                                </p:cTn>
                              </p:par>
                              <p:par>
                                <p:cTn id="2318" presetID="1" presetClass="exit" presetSubtype="0" fill="hold" grpId="2" nodeType="withEffect">
                                  <p:stCondLst>
                                    <p:cond delay="0"/>
                                  </p:stCondLst>
                                  <p:childTnLst>
                                    <p:set>
                                      <p:cBhvr>
                                        <p:cTn id="2319" dur="1" fill="hold">
                                          <p:stCondLst>
                                            <p:cond delay="0"/>
                                          </p:stCondLst>
                                        </p:cTn>
                                        <p:tgtEl>
                                          <p:spTgt spid="1161"/>
                                        </p:tgtEl>
                                        <p:attrNameLst>
                                          <p:attrName>style.visibility</p:attrName>
                                        </p:attrNameLst>
                                      </p:cBhvr>
                                      <p:to>
                                        <p:strVal val="hidden"/>
                                      </p:to>
                                    </p:set>
                                  </p:childTnLst>
                                </p:cTn>
                              </p:par>
                              <p:par>
                                <p:cTn id="2320" presetID="1" presetClass="entr" presetSubtype="0" fill="hold" grpId="0" nodeType="withEffect">
                                  <p:stCondLst>
                                    <p:cond delay="0"/>
                                  </p:stCondLst>
                                  <p:childTnLst>
                                    <p:set>
                                      <p:cBhvr>
                                        <p:cTn id="2321" dur="1" fill="hold">
                                          <p:stCondLst>
                                            <p:cond delay="0"/>
                                          </p:stCondLst>
                                        </p:cTn>
                                        <p:tgtEl>
                                          <p:spTgt spid="1163"/>
                                        </p:tgtEl>
                                        <p:attrNameLst>
                                          <p:attrName>style.visibility</p:attrName>
                                        </p:attrNameLst>
                                      </p:cBhvr>
                                      <p:to>
                                        <p:strVal val="visible"/>
                                      </p:to>
                                    </p:set>
                                  </p:childTnLst>
                                </p:cTn>
                              </p:par>
                              <p:par>
                                <p:cTn id="2322" presetID="1" presetClass="entr" presetSubtype="0" fill="hold" grpId="0" nodeType="withEffect">
                                  <p:stCondLst>
                                    <p:cond delay="0"/>
                                  </p:stCondLst>
                                  <p:childTnLst>
                                    <p:set>
                                      <p:cBhvr>
                                        <p:cTn id="2323" dur="1" fill="hold">
                                          <p:stCondLst>
                                            <p:cond delay="0"/>
                                          </p:stCondLst>
                                        </p:cTn>
                                        <p:tgtEl>
                                          <p:spTgt spid="1162"/>
                                        </p:tgtEl>
                                        <p:attrNameLst>
                                          <p:attrName>style.visibility</p:attrName>
                                        </p:attrNameLst>
                                      </p:cBhvr>
                                      <p:to>
                                        <p:strVal val="visible"/>
                                      </p:to>
                                    </p:set>
                                  </p:childTnLst>
                                </p:cTn>
                              </p:par>
                            </p:childTnLst>
                          </p:cTn>
                        </p:par>
                      </p:childTnLst>
                    </p:cTn>
                  </p:par>
                </p:childTnLst>
              </p:cTn>
              <p:nextCondLst>
                <p:cond evt="onClick" delay="0">
                  <p:tgtEl>
                    <p:spTgt spid="1160"/>
                  </p:tgtEl>
                </p:cond>
              </p:nextCondLst>
            </p:seq>
            <p:seq concurrent="1" nextAc="seek">
              <p:cTn id="2324" restart="whenNotActive" fill="hold" evtFilter="cancelBubble" nodeType="interactiveSeq">
                <p:stCondLst>
                  <p:cond evt="onClick" delay="0">
                    <p:tgtEl>
                      <p:spTgt spid="1163"/>
                    </p:tgtEl>
                  </p:cond>
                </p:stCondLst>
                <p:endSync evt="end" delay="0">
                  <p:rtn val="all"/>
                </p:endSync>
                <p:childTnLst>
                  <p:par>
                    <p:cTn id="2325" fill="hold">
                      <p:stCondLst>
                        <p:cond delay="0"/>
                      </p:stCondLst>
                      <p:childTnLst>
                        <p:par>
                          <p:cTn id="2326" fill="hold">
                            <p:stCondLst>
                              <p:cond delay="0"/>
                            </p:stCondLst>
                            <p:childTnLst>
                              <p:par>
                                <p:cTn id="2327" presetID="1" presetClass="exit" presetSubtype="0" fill="hold" grpId="1" nodeType="withEffect">
                                  <p:stCondLst>
                                    <p:cond delay="0"/>
                                  </p:stCondLst>
                                  <p:childTnLst>
                                    <p:set>
                                      <p:cBhvr>
                                        <p:cTn id="2328" dur="1" fill="hold">
                                          <p:stCondLst>
                                            <p:cond delay="0"/>
                                          </p:stCondLst>
                                        </p:cTn>
                                        <p:tgtEl>
                                          <p:spTgt spid="1163"/>
                                        </p:tgtEl>
                                        <p:attrNameLst>
                                          <p:attrName>style.visibility</p:attrName>
                                        </p:attrNameLst>
                                      </p:cBhvr>
                                      <p:to>
                                        <p:strVal val="hidden"/>
                                      </p:to>
                                    </p:set>
                                  </p:childTnLst>
                                </p:cTn>
                              </p:par>
                              <p:par>
                                <p:cTn id="2329" presetID="1" presetClass="exit" presetSubtype="0" fill="hold" grpId="1" nodeType="withEffect">
                                  <p:stCondLst>
                                    <p:cond delay="0"/>
                                  </p:stCondLst>
                                  <p:childTnLst>
                                    <p:set>
                                      <p:cBhvr>
                                        <p:cTn id="2330" dur="1" fill="hold">
                                          <p:stCondLst>
                                            <p:cond delay="0"/>
                                          </p:stCondLst>
                                        </p:cTn>
                                        <p:tgtEl>
                                          <p:spTgt spid="1162"/>
                                        </p:tgtEl>
                                        <p:attrNameLst>
                                          <p:attrName>style.visibility</p:attrName>
                                        </p:attrNameLst>
                                      </p:cBhvr>
                                      <p:to>
                                        <p:strVal val="hidden"/>
                                      </p:to>
                                    </p:set>
                                  </p:childTnLst>
                                </p:cTn>
                              </p:par>
                              <p:par>
                                <p:cTn id="2331" presetID="1" presetClass="entr" presetSubtype="0" fill="hold" grpId="0" nodeType="withEffect">
                                  <p:stCondLst>
                                    <p:cond delay="0"/>
                                  </p:stCondLst>
                                  <p:childTnLst>
                                    <p:set>
                                      <p:cBhvr>
                                        <p:cTn id="2332" dur="1" fill="hold">
                                          <p:stCondLst>
                                            <p:cond delay="0"/>
                                          </p:stCondLst>
                                        </p:cTn>
                                        <p:tgtEl>
                                          <p:spTgt spid="1161"/>
                                        </p:tgtEl>
                                        <p:attrNameLst>
                                          <p:attrName>style.visibility</p:attrName>
                                        </p:attrNameLst>
                                      </p:cBhvr>
                                      <p:to>
                                        <p:strVal val="visible"/>
                                      </p:to>
                                    </p:set>
                                  </p:childTnLst>
                                </p:cTn>
                              </p:par>
                              <p:par>
                                <p:cTn id="2333" presetID="1" presetClass="entr" presetSubtype="0" fill="hold" grpId="0" nodeType="withEffect">
                                  <p:stCondLst>
                                    <p:cond delay="0"/>
                                  </p:stCondLst>
                                  <p:childTnLst>
                                    <p:set>
                                      <p:cBhvr>
                                        <p:cTn id="2334" dur="1" fill="hold">
                                          <p:stCondLst>
                                            <p:cond delay="0"/>
                                          </p:stCondLst>
                                        </p:cTn>
                                        <p:tgtEl>
                                          <p:spTgt spid="1160"/>
                                        </p:tgtEl>
                                        <p:attrNameLst>
                                          <p:attrName>style.visibility</p:attrName>
                                        </p:attrNameLst>
                                      </p:cBhvr>
                                      <p:to>
                                        <p:strVal val="visible"/>
                                      </p:to>
                                    </p:set>
                                  </p:childTnLst>
                                </p:cTn>
                              </p:par>
                            </p:childTnLst>
                          </p:cTn>
                        </p:par>
                      </p:childTnLst>
                    </p:cTn>
                  </p:par>
                </p:childTnLst>
              </p:cTn>
              <p:nextCondLst>
                <p:cond evt="onClick" delay="0">
                  <p:tgtEl>
                    <p:spTgt spid="1163"/>
                  </p:tgtEl>
                </p:cond>
              </p:nextCondLst>
            </p:seq>
            <p:seq concurrent="1" nextAc="seek">
              <p:cTn id="2335" restart="whenNotActive" fill="hold" evtFilter="cancelBubble" nodeType="interactiveSeq">
                <p:stCondLst>
                  <p:cond evt="onClick" delay="0">
                    <p:tgtEl>
                      <p:spTgt spid="1162"/>
                    </p:tgtEl>
                  </p:cond>
                </p:stCondLst>
                <p:endSync evt="end" delay="0">
                  <p:rtn val="all"/>
                </p:endSync>
                <p:childTnLst>
                  <p:par>
                    <p:cTn id="2336" fill="hold">
                      <p:stCondLst>
                        <p:cond delay="0"/>
                      </p:stCondLst>
                      <p:childTnLst>
                        <p:par>
                          <p:cTn id="2337" fill="hold">
                            <p:stCondLst>
                              <p:cond delay="0"/>
                            </p:stCondLst>
                            <p:childTnLst>
                              <p:par>
                                <p:cTn id="2338" presetID="1" presetClass="exit" presetSubtype="0" fill="hold" grpId="2" nodeType="withEffect">
                                  <p:stCondLst>
                                    <p:cond delay="0"/>
                                  </p:stCondLst>
                                  <p:childTnLst>
                                    <p:set>
                                      <p:cBhvr>
                                        <p:cTn id="2339" dur="1" fill="hold">
                                          <p:stCondLst>
                                            <p:cond delay="0"/>
                                          </p:stCondLst>
                                        </p:cTn>
                                        <p:tgtEl>
                                          <p:spTgt spid="1162"/>
                                        </p:tgtEl>
                                        <p:attrNameLst>
                                          <p:attrName>style.visibility</p:attrName>
                                        </p:attrNameLst>
                                      </p:cBhvr>
                                      <p:to>
                                        <p:strVal val="hidden"/>
                                      </p:to>
                                    </p:set>
                                  </p:childTnLst>
                                </p:cTn>
                              </p:par>
                              <p:par>
                                <p:cTn id="2340" presetID="1" presetClass="exit" presetSubtype="0" fill="hold" grpId="2" nodeType="withEffect">
                                  <p:stCondLst>
                                    <p:cond delay="0"/>
                                  </p:stCondLst>
                                  <p:childTnLst>
                                    <p:set>
                                      <p:cBhvr>
                                        <p:cTn id="2341" dur="1" fill="hold">
                                          <p:stCondLst>
                                            <p:cond delay="0"/>
                                          </p:stCondLst>
                                        </p:cTn>
                                        <p:tgtEl>
                                          <p:spTgt spid="1163"/>
                                        </p:tgtEl>
                                        <p:attrNameLst>
                                          <p:attrName>style.visibility</p:attrName>
                                        </p:attrNameLst>
                                      </p:cBhvr>
                                      <p:to>
                                        <p:strVal val="hidden"/>
                                      </p:to>
                                    </p:set>
                                  </p:childTnLst>
                                </p:cTn>
                              </p:par>
                              <p:par>
                                <p:cTn id="2342" presetID="1" presetClass="entr" presetSubtype="0" fill="hold" grpId="3" nodeType="withEffect">
                                  <p:stCondLst>
                                    <p:cond delay="0"/>
                                  </p:stCondLst>
                                  <p:childTnLst>
                                    <p:set>
                                      <p:cBhvr>
                                        <p:cTn id="2343" dur="1" fill="hold">
                                          <p:stCondLst>
                                            <p:cond delay="0"/>
                                          </p:stCondLst>
                                        </p:cTn>
                                        <p:tgtEl>
                                          <p:spTgt spid="1165"/>
                                        </p:tgtEl>
                                        <p:attrNameLst>
                                          <p:attrName>style.visibility</p:attrName>
                                        </p:attrNameLst>
                                      </p:cBhvr>
                                      <p:to>
                                        <p:strVal val="visible"/>
                                      </p:to>
                                    </p:set>
                                  </p:childTnLst>
                                </p:cTn>
                              </p:par>
                              <p:par>
                                <p:cTn id="2344" presetID="1" presetClass="entr" presetSubtype="0" fill="hold" grpId="3" nodeType="withEffect">
                                  <p:stCondLst>
                                    <p:cond delay="0"/>
                                  </p:stCondLst>
                                  <p:childTnLst>
                                    <p:set>
                                      <p:cBhvr>
                                        <p:cTn id="2345" dur="1" fill="hold">
                                          <p:stCondLst>
                                            <p:cond delay="0"/>
                                          </p:stCondLst>
                                        </p:cTn>
                                        <p:tgtEl>
                                          <p:spTgt spid="1164"/>
                                        </p:tgtEl>
                                        <p:attrNameLst>
                                          <p:attrName>style.visibility</p:attrName>
                                        </p:attrNameLst>
                                      </p:cBhvr>
                                      <p:to>
                                        <p:strVal val="visible"/>
                                      </p:to>
                                    </p:set>
                                  </p:childTnLst>
                                </p:cTn>
                              </p:par>
                            </p:childTnLst>
                          </p:cTn>
                        </p:par>
                      </p:childTnLst>
                    </p:cTn>
                  </p:par>
                </p:childTnLst>
              </p:cTn>
              <p:nextCondLst>
                <p:cond evt="onClick" delay="0">
                  <p:tgtEl>
                    <p:spTgt spid="1162"/>
                  </p:tgtEl>
                </p:cond>
              </p:nextCondLst>
            </p:seq>
            <p:seq concurrent="1" nextAc="seek">
              <p:cTn id="2346" restart="whenNotActive" fill="hold" evtFilter="cancelBubble" nodeType="interactiveSeq">
                <p:stCondLst>
                  <p:cond evt="onClick" delay="0">
                    <p:tgtEl>
                      <p:spTgt spid="1165"/>
                    </p:tgtEl>
                  </p:cond>
                </p:stCondLst>
                <p:endSync evt="end" delay="0">
                  <p:rtn val="all"/>
                </p:endSync>
                <p:childTnLst>
                  <p:par>
                    <p:cTn id="2347" fill="hold">
                      <p:stCondLst>
                        <p:cond delay="0"/>
                      </p:stCondLst>
                      <p:childTnLst>
                        <p:par>
                          <p:cTn id="2348" fill="hold">
                            <p:stCondLst>
                              <p:cond delay="0"/>
                            </p:stCondLst>
                            <p:childTnLst>
                              <p:par>
                                <p:cTn id="2349" presetID="1" presetClass="exit" presetSubtype="0" fill="hold" grpId="1" nodeType="withEffect">
                                  <p:stCondLst>
                                    <p:cond delay="0"/>
                                  </p:stCondLst>
                                  <p:childTnLst>
                                    <p:set>
                                      <p:cBhvr>
                                        <p:cTn id="2350" dur="1" fill="hold">
                                          <p:stCondLst>
                                            <p:cond delay="0"/>
                                          </p:stCondLst>
                                        </p:cTn>
                                        <p:tgtEl>
                                          <p:spTgt spid="1165"/>
                                        </p:tgtEl>
                                        <p:attrNameLst>
                                          <p:attrName>style.visibility</p:attrName>
                                        </p:attrNameLst>
                                      </p:cBhvr>
                                      <p:to>
                                        <p:strVal val="hidden"/>
                                      </p:to>
                                    </p:set>
                                  </p:childTnLst>
                                </p:cTn>
                              </p:par>
                              <p:par>
                                <p:cTn id="2351" presetID="1" presetClass="exit" presetSubtype="0" fill="hold" grpId="1" nodeType="withEffect">
                                  <p:stCondLst>
                                    <p:cond delay="0"/>
                                  </p:stCondLst>
                                  <p:childTnLst>
                                    <p:set>
                                      <p:cBhvr>
                                        <p:cTn id="2352" dur="1" fill="hold">
                                          <p:stCondLst>
                                            <p:cond delay="0"/>
                                          </p:stCondLst>
                                        </p:cTn>
                                        <p:tgtEl>
                                          <p:spTgt spid="1164"/>
                                        </p:tgtEl>
                                        <p:attrNameLst>
                                          <p:attrName>style.visibility</p:attrName>
                                        </p:attrNameLst>
                                      </p:cBhvr>
                                      <p:to>
                                        <p:strVal val="hidden"/>
                                      </p:to>
                                    </p:set>
                                  </p:childTnLst>
                                </p:cTn>
                              </p:par>
                              <p:par>
                                <p:cTn id="2353" presetID="1" presetClass="entr" presetSubtype="0" fill="hold" grpId="3" nodeType="withEffect">
                                  <p:stCondLst>
                                    <p:cond delay="0"/>
                                  </p:stCondLst>
                                  <p:childTnLst>
                                    <p:set>
                                      <p:cBhvr>
                                        <p:cTn id="2354" dur="1" fill="hold">
                                          <p:stCondLst>
                                            <p:cond delay="0"/>
                                          </p:stCondLst>
                                        </p:cTn>
                                        <p:tgtEl>
                                          <p:spTgt spid="1163"/>
                                        </p:tgtEl>
                                        <p:attrNameLst>
                                          <p:attrName>style.visibility</p:attrName>
                                        </p:attrNameLst>
                                      </p:cBhvr>
                                      <p:to>
                                        <p:strVal val="visible"/>
                                      </p:to>
                                    </p:set>
                                  </p:childTnLst>
                                </p:cTn>
                              </p:par>
                              <p:par>
                                <p:cTn id="2355" presetID="1" presetClass="entr" presetSubtype="0" fill="hold" grpId="3" nodeType="withEffect">
                                  <p:stCondLst>
                                    <p:cond delay="0"/>
                                  </p:stCondLst>
                                  <p:childTnLst>
                                    <p:set>
                                      <p:cBhvr>
                                        <p:cTn id="2356" dur="1" fill="hold">
                                          <p:stCondLst>
                                            <p:cond delay="0"/>
                                          </p:stCondLst>
                                        </p:cTn>
                                        <p:tgtEl>
                                          <p:spTgt spid="1162"/>
                                        </p:tgtEl>
                                        <p:attrNameLst>
                                          <p:attrName>style.visibility</p:attrName>
                                        </p:attrNameLst>
                                      </p:cBhvr>
                                      <p:to>
                                        <p:strVal val="visible"/>
                                      </p:to>
                                    </p:set>
                                  </p:childTnLst>
                                </p:cTn>
                              </p:par>
                            </p:childTnLst>
                          </p:cTn>
                        </p:par>
                      </p:childTnLst>
                    </p:cTn>
                  </p:par>
                </p:childTnLst>
              </p:cTn>
              <p:nextCondLst>
                <p:cond evt="onClick" delay="0">
                  <p:tgtEl>
                    <p:spTgt spid="1165"/>
                  </p:tgtEl>
                </p:cond>
              </p:nextCondLst>
            </p:seq>
            <p:seq concurrent="1" nextAc="seek">
              <p:cTn id="2357" restart="whenNotActive" fill="hold" evtFilter="cancelBubble" nodeType="interactiveSeq">
                <p:stCondLst>
                  <p:cond evt="onClick" delay="0">
                    <p:tgtEl>
                      <p:spTgt spid="1164"/>
                    </p:tgtEl>
                  </p:cond>
                </p:stCondLst>
                <p:endSync evt="end" delay="0">
                  <p:rtn val="all"/>
                </p:endSync>
                <p:childTnLst>
                  <p:par>
                    <p:cTn id="2358" fill="hold">
                      <p:stCondLst>
                        <p:cond delay="0"/>
                      </p:stCondLst>
                      <p:childTnLst>
                        <p:par>
                          <p:cTn id="2359" fill="hold">
                            <p:stCondLst>
                              <p:cond delay="0"/>
                            </p:stCondLst>
                            <p:childTnLst>
                              <p:par>
                                <p:cTn id="2360" presetID="1" presetClass="exit" presetSubtype="0" fill="hold" grpId="2" nodeType="withEffect">
                                  <p:stCondLst>
                                    <p:cond delay="0"/>
                                  </p:stCondLst>
                                  <p:childTnLst>
                                    <p:set>
                                      <p:cBhvr>
                                        <p:cTn id="2361" dur="1" fill="hold">
                                          <p:stCondLst>
                                            <p:cond delay="0"/>
                                          </p:stCondLst>
                                        </p:cTn>
                                        <p:tgtEl>
                                          <p:spTgt spid="1164"/>
                                        </p:tgtEl>
                                        <p:attrNameLst>
                                          <p:attrName>style.visibility</p:attrName>
                                        </p:attrNameLst>
                                      </p:cBhvr>
                                      <p:to>
                                        <p:strVal val="hidden"/>
                                      </p:to>
                                    </p:set>
                                  </p:childTnLst>
                                </p:cTn>
                              </p:par>
                              <p:par>
                                <p:cTn id="2362" presetID="1" presetClass="exit" presetSubtype="0" fill="hold" grpId="2" nodeType="withEffect">
                                  <p:stCondLst>
                                    <p:cond delay="0"/>
                                  </p:stCondLst>
                                  <p:childTnLst>
                                    <p:set>
                                      <p:cBhvr>
                                        <p:cTn id="2363" dur="1" fill="hold">
                                          <p:stCondLst>
                                            <p:cond delay="0"/>
                                          </p:stCondLst>
                                        </p:cTn>
                                        <p:tgtEl>
                                          <p:spTgt spid="1165"/>
                                        </p:tgtEl>
                                        <p:attrNameLst>
                                          <p:attrName>style.visibility</p:attrName>
                                        </p:attrNameLst>
                                      </p:cBhvr>
                                      <p:to>
                                        <p:strVal val="hidden"/>
                                      </p:to>
                                    </p:set>
                                  </p:childTnLst>
                                </p:cTn>
                              </p:par>
                              <p:par>
                                <p:cTn id="2364" presetID="1" presetClass="entr" presetSubtype="0" fill="hold" grpId="0" nodeType="withEffect">
                                  <p:stCondLst>
                                    <p:cond delay="0"/>
                                  </p:stCondLst>
                                  <p:childTnLst>
                                    <p:set>
                                      <p:cBhvr>
                                        <p:cTn id="2365" dur="1" fill="hold">
                                          <p:stCondLst>
                                            <p:cond delay="0"/>
                                          </p:stCondLst>
                                        </p:cTn>
                                        <p:tgtEl>
                                          <p:spTgt spid="1167"/>
                                        </p:tgtEl>
                                        <p:attrNameLst>
                                          <p:attrName>style.visibility</p:attrName>
                                        </p:attrNameLst>
                                      </p:cBhvr>
                                      <p:to>
                                        <p:strVal val="visible"/>
                                      </p:to>
                                    </p:set>
                                  </p:childTnLst>
                                </p:cTn>
                              </p:par>
                              <p:par>
                                <p:cTn id="2366" presetID="1" presetClass="entr" presetSubtype="0" fill="hold" grpId="0" nodeType="withEffect">
                                  <p:stCondLst>
                                    <p:cond delay="0"/>
                                  </p:stCondLst>
                                  <p:childTnLst>
                                    <p:set>
                                      <p:cBhvr>
                                        <p:cTn id="2367" dur="1" fill="hold">
                                          <p:stCondLst>
                                            <p:cond delay="0"/>
                                          </p:stCondLst>
                                        </p:cTn>
                                        <p:tgtEl>
                                          <p:spTgt spid="1166"/>
                                        </p:tgtEl>
                                        <p:attrNameLst>
                                          <p:attrName>style.visibility</p:attrName>
                                        </p:attrNameLst>
                                      </p:cBhvr>
                                      <p:to>
                                        <p:strVal val="visible"/>
                                      </p:to>
                                    </p:set>
                                  </p:childTnLst>
                                </p:cTn>
                              </p:par>
                            </p:childTnLst>
                          </p:cTn>
                        </p:par>
                      </p:childTnLst>
                    </p:cTn>
                  </p:par>
                </p:childTnLst>
              </p:cTn>
              <p:nextCondLst>
                <p:cond evt="onClick" delay="0">
                  <p:tgtEl>
                    <p:spTgt spid="1164"/>
                  </p:tgtEl>
                </p:cond>
              </p:nextCondLst>
            </p:seq>
            <p:seq concurrent="1" nextAc="seek">
              <p:cTn id="2368" restart="whenNotActive" fill="hold" evtFilter="cancelBubble" nodeType="interactiveSeq">
                <p:stCondLst>
                  <p:cond evt="onClick" delay="0">
                    <p:tgtEl>
                      <p:spTgt spid="1167"/>
                    </p:tgtEl>
                  </p:cond>
                </p:stCondLst>
                <p:endSync evt="end" delay="0">
                  <p:rtn val="all"/>
                </p:endSync>
                <p:childTnLst>
                  <p:par>
                    <p:cTn id="2369" fill="hold">
                      <p:stCondLst>
                        <p:cond delay="0"/>
                      </p:stCondLst>
                      <p:childTnLst>
                        <p:par>
                          <p:cTn id="2370" fill="hold">
                            <p:stCondLst>
                              <p:cond delay="0"/>
                            </p:stCondLst>
                            <p:childTnLst>
                              <p:par>
                                <p:cTn id="2371" presetID="1" presetClass="exit" presetSubtype="0" fill="hold" grpId="1" nodeType="withEffect">
                                  <p:stCondLst>
                                    <p:cond delay="0"/>
                                  </p:stCondLst>
                                  <p:childTnLst>
                                    <p:set>
                                      <p:cBhvr>
                                        <p:cTn id="2372" dur="1" fill="hold">
                                          <p:stCondLst>
                                            <p:cond delay="0"/>
                                          </p:stCondLst>
                                        </p:cTn>
                                        <p:tgtEl>
                                          <p:spTgt spid="1167"/>
                                        </p:tgtEl>
                                        <p:attrNameLst>
                                          <p:attrName>style.visibility</p:attrName>
                                        </p:attrNameLst>
                                      </p:cBhvr>
                                      <p:to>
                                        <p:strVal val="hidden"/>
                                      </p:to>
                                    </p:set>
                                  </p:childTnLst>
                                </p:cTn>
                              </p:par>
                              <p:par>
                                <p:cTn id="2373" presetID="1" presetClass="exit" presetSubtype="0" fill="hold" grpId="1" nodeType="withEffect">
                                  <p:stCondLst>
                                    <p:cond delay="0"/>
                                  </p:stCondLst>
                                  <p:childTnLst>
                                    <p:set>
                                      <p:cBhvr>
                                        <p:cTn id="2374" dur="1" fill="hold">
                                          <p:stCondLst>
                                            <p:cond delay="0"/>
                                          </p:stCondLst>
                                        </p:cTn>
                                        <p:tgtEl>
                                          <p:spTgt spid="1166"/>
                                        </p:tgtEl>
                                        <p:attrNameLst>
                                          <p:attrName>style.visibility</p:attrName>
                                        </p:attrNameLst>
                                      </p:cBhvr>
                                      <p:to>
                                        <p:strVal val="hidden"/>
                                      </p:to>
                                    </p:set>
                                  </p:childTnLst>
                                </p:cTn>
                              </p:par>
                              <p:par>
                                <p:cTn id="2375" presetID="1" presetClass="entr" presetSubtype="0" fill="hold" grpId="0" nodeType="withEffect">
                                  <p:stCondLst>
                                    <p:cond delay="0"/>
                                  </p:stCondLst>
                                  <p:childTnLst>
                                    <p:set>
                                      <p:cBhvr>
                                        <p:cTn id="2376" dur="1" fill="hold">
                                          <p:stCondLst>
                                            <p:cond delay="0"/>
                                          </p:stCondLst>
                                        </p:cTn>
                                        <p:tgtEl>
                                          <p:spTgt spid="1165"/>
                                        </p:tgtEl>
                                        <p:attrNameLst>
                                          <p:attrName>style.visibility</p:attrName>
                                        </p:attrNameLst>
                                      </p:cBhvr>
                                      <p:to>
                                        <p:strVal val="visible"/>
                                      </p:to>
                                    </p:set>
                                  </p:childTnLst>
                                </p:cTn>
                              </p:par>
                              <p:par>
                                <p:cTn id="2377" presetID="1" presetClass="entr" presetSubtype="0" fill="hold" grpId="0" nodeType="withEffect">
                                  <p:stCondLst>
                                    <p:cond delay="0"/>
                                  </p:stCondLst>
                                  <p:childTnLst>
                                    <p:set>
                                      <p:cBhvr>
                                        <p:cTn id="2378" dur="1" fill="hold">
                                          <p:stCondLst>
                                            <p:cond delay="0"/>
                                          </p:stCondLst>
                                        </p:cTn>
                                        <p:tgtEl>
                                          <p:spTgt spid="1164"/>
                                        </p:tgtEl>
                                        <p:attrNameLst>
                                          <p:attrName>style.visibility</p:attrName>
                                        </p:attrNameLst>
                                      </p:cBhvr>
                                      <p:to>
                                        <p:strVal val="visible"/>
                                      </p:to>
                                    </p:set>
                                  </p:childTnLst>
                                </p:cTn>
                              </p:par>
                            </p:childTnLst>
                          </p:cTn>
                        </p:par>
                      </p:childTnLst>
                    </p:cTn>
                  </p:par>
                </p:childTnLst>
              </p:cTn>
              <p:nextCondLst>
                <p:cond evt="onClick" delay="0">
                  <p:tgtEl>
                    <p:spTgt spid="1167"/>
                  </p:tgtEl>
                </p:cond>
              </p:nextCondLst>
            </p:seq>
            <p:seq concurrent="1" nextAc="seek">
              <p:cTn id="2379" restart="whenNotActive" fill="hold" evtFilter="cancelBubble" nodeType="interactiveSeq">
                <p:stCondLst>
                  <p:cond evt="onClick" delay="0">
                    <p:tgtEl>
                      <p:spTgt spid="1166"/>
                    </p:tgtEl>
                  </p:cond>
                </p:stCondLst>
                <p:endSync evt="end" delay="0">
                  <p:rtn val="all"/>
                </p:endSync>
                <p:childTnLst>
                  <p:par>
                    <p:cTn id="2380" fill="hold">
                      <p:stCondLst>
                        <p:cond delay="0"/>
                      </p:stCondLst>
                      <p:childTnLst>
                        <p:par>
                          <p:cTn id="2381" fill="hold">
                            <p:stCondLst>
                              <p:cond delay="0"/>
                            </p:stCondLst>
                            <p:childTnLst>
                              <p:par>
                                <p:cTn id="2382" presetID="1" presetClass="exit" presetSubtype="0" fill="hold" grpId="2" nodeType="withEffect">
                                  <p:stCondLst>
                                    <p:cond delay="0"/>
                                  </p:stCondLst>
                                  <p:childTnLst>
                                    <p:set>
                                      <p:cBhvr>
                                        <p:cTn id="2383" dur="1" fill="hold">
                                          <p:stCondLst>
                                            <p:cond delay="0"/>
                                          </p:stCondLst>
                                        </p:cTn>
                                        <p:tgtEl>
                                          <p:spTgt spid="1166"/>
                                        </p:tgtEl>
                                        <p:attrNameLst>
                                          <p:attrName>style.visibility</p:attrName>
                                        </p:attrNameLst>
                                      </p:cBhvr>
                                      <p:to>
                                        <p:strVal val="hidden"/>
                                      </p:to>
                                    </p:set>
                                  </p:childTnLst>
                                </p:cTn>
                              </p:par>
                              <p:par>
                                <p:cTn id="2384" presetID="1" presetClass="exit" presetSubtype="0" fill="hold" grpId="2" nodeType="withEffect">
                                  <p:stCondLst>
                                    <p:cond delay="0"/>
                                  </p:stCondLst>
                                  <p:childTnLst>
                                    <p:set>
                                      <p:cBhvr>
                                        <p:cTn id="2385" dur="1" fill="hold">
                                          <p:stCondLst>
                                            <p:cond delay="0"/>
                                          </p:stCondLst>
                                        </p:cTn>
                                        <p:tgtEl>
                                          <p:spTgt spid="1167"/>
                                        </p:tgtEl>
                                        <p:attrNameLst>
                                          <p:attrName>style.visibility</p:attrName>
                                        </p:attrNameLst>
                                      </p:cBhvr>
                                      <p:to>
                                        <p:strVal val="hidden"/>
                                      </p:to>
                                    </p:set>
                                  </p:childTnLst>
                                </p:cTn>
                              </p:par>
                              <p:par>
                                <p:cTn id="2386" presetID="1" presetClass="entr" presetSubtype="0" fill="hold" grpId="3" nodeType="withEffect">
                                  <p:stCondLst>
                                    <p:cond delay="0"/>
                                  </p:stCondLst>
                                  <p:childTnLst>
                                    <p:set>
                                      <p:cBhvr>
                                        <p:cTn id="2387" dur="1" fill="hold">
                                          <p:stCondLst>
                                            <p:cond delay="0"/>
                                          </p:stCondLst>
                                        </p:cTn>
                                        <p:tgtEl>
                                          <p:spTgt spid="1169"/>
                                        </p:tgtEl>
                                        <p:attrNameLst>
                                          <p:attrName>style.visibility</p:attrName>
                                        </p:attrNameLst>
                                      </p:cBhvr>
                                      <p:to>
                                        <p:strVal val="visible"/>
                                      </p:to>
                                    </p:set>
                                  </p:childTnLst>
                                </p:cTn>
                              </p:par>
                              <p:par>
                                <p:cTn id="2388" presetID="1" presetClass="entr" presetSubtype="0" fill="hold" grpId="3" nodeType="withEffect">
                                  <p:stCondLst>
                                    <p:cond delay="0"/>
                                  </p:stCondLst>
                                  <p:childTnLst>
                                    <p:set>
                                      <p:cBhvr>
                                        <p:cTn id="2389" dur="1" fill="hold">
                                          <p:stCondLst>
                                            <p:cond delay="0"/>
                                          </p:stCondLst>
                                        </p:cTn>
                                        <p:tgtEl>
                                          <p:spTgt spid="1168"/>
                                        </p:tgtEl>
                                        <p:attrNameLst>
                                          <p:attrName>style.visibility</p:attrName>
                                        </p:attrNameLst>
                                      </p:cBhvr>
                                      <p:to>
                                        <p:strVal val="visible"/>
                                      </p:to>
                                    </p:set>
                                  </p:childTnLst>
                                </p:cTn>
                              </p:par>
                            </p:childTnLst>
                          </p:cTn>
                        </p:par>
                      </p:childTnLst>
                    </p:cTn>
                  </p:par>
                </p:childTnLst>
              </p:cTn>
              <p:nextCondLst>
                <p:cond evt="onClick" delay="0">
                  <p:tgtEl>
                    <p:spTgt spid="1166"/>
                  </p:tgtEl>
                </p:cond>
              </p:nextCondLst>
            </p:seq>
            <p:seq concurrent="1" nextAc="seek">
              <p:cTn id="2390" restart="whenNotActive" fill="hold" evtFilter="cancelBubble" nodeType="interactiveSeq">
                <p:stCondLst>
                  <p:cond evt="onClick" delay="0">
                    <p:tgtEl>
                      <p:spTgt spid="1169"/>
                    </p:tgtEl>
                  </p:cond>
                </p:stCondLst>
                <p:endSync evt="end" delay="0">
                  <p:rtn val="all"/>
                </p:endSync>
                <p:childTnLst>
                  <p:par>
                    <p:cTn id="2391" fill="hold">
                      <p:stCondLst>
                        <p:cond delay="0"/>
                      </p:stCondLst>
                      <p:childTnLst>
                        <p:par>
                          <p:cTn id="2392" fill="hold">
                            <p:stCondLst>
                              <p:cond delay="0"/>
                            </p:stCondLst>
                            <p:childTnLst>
                              <p:par>
                                <p:cTn id="2393" presetID="1" presetClass="exit" presetSubtype="0" fill="hold" grpId="1" nodeType="withEffect">
                                  <p:stCondLst>
                                    <p:cond delay="0"/>
                                  </p:stCondLst>
                                  <p:childTnLst>
                                    <p:set>
                                      <p:cBhvr>
                                        <p:cTn id="2394" dur="1" fill="hold">
                                          <p:stCondLst>
                                            <p:cond delay="0"/>
                                          </p:stCondLst>
                                        </p:cTn>
                                        <p:tgtEl>
                                          <p:spTgt spid="1169"/>
                                        </p:tgtEl>
                                        <p:attrNameLst>
                                          <p:attrName>style.visibility</p:attrName>
                                        </p:attrNameLst>
                                      </p:cBhvr>
                                      <p:to>
                                        <p:strVal val="hidden"/>
                                      </p:to>
                                    </p:set>
                                  </p:childTnLst>
                                </p:cTn>
                              </p:par>
                              <p:par>
                                <p:cTn id="2395" presetID="1" presetClass="exit" presetSubtype="0" fill="hold" grpId="1" nodeType="withEffect">
                                  <p:stCondLst>
                                    <p:cond delay="0"/>
                                  </p:stCondLst>
                                  <p:childTnLst>
                                    <p:set>
                                      <p:cBhvr>
                                        <p:cTn id="2396" dur="1" fill="hold">
                                          <p:stCondLst>
                                            <p:cond delay="0"/>
                                          </p:stCondLst>
                                        </p:cTn>
                                        <p:tgtEl>
                                          <p:spTgt spid="1168"/>
                                        </p:tgtEl>
                                        <p:attrNameLst>
                                          <p:attrName>style.visibility</p:attrName>
                                        </p:attrNameLst>
                                      </p:cBhvr>
                                      <p:to>
                                        <p:strVal val="hidden"/>
                                      </p:to>
                                    </p:set>
                                  </p:childTnLst>
                                </p:cTn>
                              </p:par>
                              <p:par>
                                <p:cTn id="2397" presetID="1" presetClass="entr" presetSubtype="0" fill="hold" grpId="3" nodeType="withEffect">
                                  <p:stCondLst>
                                    <p:cond delay="0"/>
                                  </p:stCondLst>
                                  <p:childTnLst>
                                    <p:set>
                                      <p:cBhvr>
                                        <p:cTn id="2398" dur="1" fill="hold">
                                          <p:stCondLst>
                                            <p:cond delay="0"/>
                                          </p:stCondLst>
                                        </p:cTn>
                                        <p:tgtEl>
                                          <p:spTgt spid="1167"/>
                                        </p:tgtEl>
                                        <p:attrNameLst>
                                          <p:attrName>style.visibility</p:attrName>
                                        </p:attrNameLst>
                                      </p:cBhvr>
                                      <p:to>
                                        <p:strVal val="visible"/>
                                      </p:to>
                                    </p:set>
                                  </p:childTnLst>
                                </p:cTn>
                              </p:par>
                              <p:par>
                                <p:cTn id="2399" presetID="1" presetClass="entr" presetSubtype="0" fill="hold" grpId="3" nodeType="withEffect">
                                  <p:stCondLst>
                                    <p:cond delay="0"/>
                                  </p:stCondLst>
                                  <p:childTnLst>
                                    <p:set>
                                      <p:cBhvr>
                                        <p:cTn id="2400" dur="1" fill="hold">
                                          <p:stCondLst>
                                            <p:cond delay="0"/>
                                          </p:stCondLst>
                                        </p:cTn>
                                        <p:tgtEl>
                                          <p:spTgt spid="1166"/>
                                        </p:tgtEl>
                                        <p:attrNameLst>
                                          <p:attrName>style.visibility</p:attrName>
                                        </p:attrNameLst>
                                      </p:cBhvr>
                                      <p:to>
                                        <p:strVal val="visible"/>
                                      </p:to>
                                    </p:set>
                                  </p:childTnLst>
                                </p:cTn>
                              </p:par>
                            </p:childTnLst>
                          </p:cTn>
                        </p:par>
                      </p:childTnLst>
                    </p:cTn>
                  </p:par>
                </p:childTnLst>
              </p:cTn>
              <p:nextCondLst>
                <p:cond evt="onClick" delay="0">
                  <p:tgtEl>
                    <p:spTgt spid="1169"/>
                  </p:tgtEl>
                </p:cond>
              </p:nextCondLst>
            </p:seq>
            <p:seq concurrent="1" nextAc="seek">
              <p:cTn id="2401" restart="whenNotActive" fill="hold" evtFilter="cancelBubble" nodeType="interactiveSeq">
                <p:stCondLst>
                  <p:cond evt="onClick" delay="0">
                    <p:tgtEl>
                      <p:spTgt spid="1168"/>
                    </p:tgtEl>
                  </p:cond>
                </p:stCondLst>
                <p:endSync evt="end" delay="0">
                  <p:rtn val="all"/>
                </p:endSync>
                <p:childTnLst>
                  <p:par>
                    <p:cTn id="2402" fill="hold">
                      <p:stCondLst>
                        <p:cond delay="0"/>
                      </p:stCondLst>
                      <p:childTnLst>
                        <p:par>
                          <p:cTn id="2403" fill="hold">
                            <p:stCondLst>
                              <p:cond delay="0"/>
                            </p:stCondLst>
                            <p:childTnLst>
                              <p:par>
                                <p:cTn id="2404" presetID="1" presetClass="exit" presetSubtype="0" fill="hold" grpId="2" nodeType="withEffect">
                                  <p:stCondLst>
                                    <p:cond delay="0"/>
                                  </p:stCondLst>
                                  <p:childTnLst>
                                    <p:set>
                                      <p:cBhvr>
                                        <p:cTn id="2405" dur="1" fill="hold">
                                          <p:stCondLst>
                                            <p:cond delay="0"/>
                                          </p:stCondLst>
                                        </p:cTn>
                                        <p:tgtEl>
                                          <p:spTgt spid="1168"/>
                                        </p:tgtEl>
                                        <p:attrNameLst>
                                          <p:attrName>style.visibility</p:attrName>
                                        </p:attrNameLst>
                                      </p:cBhvr>
                                      <p:to>
                                        <p:strVal val="hidden"/>
                                      </p:to>
                                    </p:set>
                                  </p:childTnLst>
                                </p:cTn>
                              </p:par>
                              <p:par>
                                <p:cTn id="2406" presetID="1" presetClass="exit" presetSubtype="0" fill="hold" grpId="2" nodeType="withEffect">
                                  <p:stCondLst>
                                    <p:cond delay="0"/>
                                  </p:stCondLst>
                                  <p:childTnLst>
                                    <p:set>
                                      <p:cBhvr>
                                        <p:cTn id="2407" dur="1" fill="hold">
                                          <p:stCondLst>
                                            <p:cond delay="0"/>
                                          </p:stCondLst>
                                        </p:cTn>
                                        <p:tgtEl>
                                          <p:spTgt spid="1169"/>
                                        </p:tgtEl>
                                        <p:attrNameLst>
                                          <p:attrName>style.visibility</p:attrName>
                                        </p:attrNameLst>
                                      </p:cBhvr>
                                      <p:to>
                                        <p:strVal val="hidden"/>
                                      </p:to>
                                    </p:set>
                                  </p:childTnLst>
                                </p:cTn>
                              </p:par>
                              <p:par>
                                <p:cTn id="2408" presetID="1" presetClass="entr" presetSubtype="0" fill="hold" grpId="0" nodeType="withEffect">
                                  <p:stCondLst>
                                    <p:cond delay="0"/>
                                  </p:stCondLst>
                                  <p:childTnLst>
                                    <p:set>
                                      <p:cBhvr>
                                        <p:cTn id="2409" dur="1" fill="hold">
                                          <p:stCondLst>
                                            <p:cond delay="0"/>
                                          </p:stCondLst>
                                        </p:cTn>
                                        <p:tgtEl>
                                          <p:spTgt spid="1171"/>
                                        </p:tgtEl>
                                        <p:attrNameLst>
                                          <p:attrName>style.visibility</p:attrName>
                                        </p:attrNameLst>
                                      </p:cBhvr>
                                      <p:to>
                                        <p:strVal val="visible"/>
                                      </p:to>
                                    </p:set>
                                  </p:childTnLst>
                                </p:cTn>
                              </p:par>
                              <p:par>
                                <p:cTn id="2410" presetID="1" presetClass="entr" presetSubtype="0" fill="hold" grpId="0" nodeType="withEffect">
                                  <p:stCondLst>
                                    <p:cond delay="0"/>
                                  </p:stCondLst>
                                  <p:childTnLst>
                                    <p:set>
                                      <p:cBhvr>
                                        <p:cTn id="2411" dur="1" fill="hold">
                                          <p:stCondLst>
                                            <p:cond delay="0"/>
                                          </p:stCondLst>
                                        </p:cTn>
                                        <p:tgtEl>
                                          <p:spTgt spid="1170"/>
                                        </p:tgtEl>
                                        <p:attrNameLst>
                                          <p:attrName>style.visibility</p:attrName>
                                        </p:attrNameLst>
                                      </p:cBhvr>
                                      <p:to>
                                        <p:strVal val="visible"/>
                                      </p:to>
                                    </p:set>
                                  </p:childTnLst>
                                </p:cTn>
                              </p:par>
                            </p:childTnLst>
                          </p:cTn>
                        </p:par>
                      </p:childTnLst>
                    </p:cTn>
                  </p:par>
                </p:childTnLst>
              </p:cTn>
              <p:nextCondLst>
                <p:cond evt="onClick" delay="0">
                  <p:tgtEl>
                    <p:spTgt spid="1168"/>
                  </p:tgtEl>
                </p:cond>
              </p:nextCondLst>
            </p:seq>
            <p:seq concurrent="1" nextAc="seek">
              <p:cTn id="2412" restart="whenNotActive" fill="hold" evtFilter="cancelBubble" nodeType="interactiveSeq">
                <p:stCondLst>
                  <p:cond evt="onClick" delay="0">
                    <p:tgtEl>
                      <p:spTgt spid="1171"/>
                    </p:tgtEl>
                  </p:cond>
                </p:stCondLst>
                <p:endSync evt="end" delay="0">
                  <p:rtn val="all"/>
                </p:endSync>
                <p:childTnLst>
                  <p:par>
                    <p:cTn id="2413" fill="hold">
                      <p:stCondLst>
                        <p:cond delay="0"/>
                      </p:stCondLst>
                      <p:childTnLst>
                        <p:par>
                          <p:cTn id="2414" fill="hold">
                            <p:stCondLst>
                              <p:cond delay="0"/>
                            </p:stCondLst>
                            <p:childTnLst>
                              <p:par>
                                <p:cTn id="2415" presetID="1" presetClass="exit" presetSubtype="0" fill="hold" grpId="1" nodeType="withEffect">
                                  <p:stCondLst>
                                    <p:cond delay="0"/>
                                  </p:stCondLst>
                                  <p:childTnLst>
                                    <p:set>
                                      <p:cBhvr>
                                        <p:cTn id="2416" dur="1" fill="hold">
                                          <p:stCondLst>
                                            <p:cond delay="0"/>
                                          </p:stCondLst>
                                        </p:cTn>
                                        <p:tgtEl>
                                          <p:spTgt spid="1171"/>
                                        </p:tgtEl>
                                        <p:attrNameLst>
                                          <p:attrName>style.visibility</p:attrName>
                                        </p:attrNameLst>
                                      </p:cBhvr>
                                      <p:to>
                                        <p:strVal val="hidden"/>
                                      </p:to>
                                    </p:set>
                                  </p:childTnLst>
                                </p:cTn>
                              </p:par>
                              <p:par>
                                <p:cTn id="2417" presetID="1" presetClass="exit" presetSubtype="0" fill="hold" grpId="1" nodeType="withEffect">
                                  <p:stCondLst>
                                    <p:cond delay="0"/>
                                  </p:stCondLst>
                                  <p:childTnLst>
                                    <p:set>
                                      <p:cBhvr>
                                        <p:cTn id="2418" dur="1" fill="hold">
                                          <p:stCondLst>
                                            <p:cond delay="0"/>
                                          </p:stCondLst>
                                        </p:cTn>
                                        <p:tgtEl>
                                          <p:spTgt spid="1170"/>
                                        </p:tgtEl>
                                        <p:attrNameLst>
                                          <p:attrName>style.visibility</p:attrName>
                                        </p:attrNameLst>
                                      </p:cBhvr>
                                      <p:to>
                                        <p:strVal val="hidden"/>
                                      </p:to>
                                    </p:set>
                                  </p:childTnLst>
                                </p:cTn>
                              </p:par>
                              <p:par>
                                <p:cTn id="2419" presetID="1" presetClass="entr" presetSubtype="0" fill="hold" grpId="0" nodeType="withEffect">
                                  <p:stCondLst>
                                    <p:cond delay="0"/>
                                  </p:stCondLst>
                                  <p:childTnLst>
                                    <p:set>
                                      <p:cBhvr>
                                        <p:cTn id="2420" dur="1" fill="hold">
                                          <p:stCondLst>
                                            <p:cond delay="0"/>
                                          </p:stCondLst>
                                        </p:cTn>
                                        <p:tgtEl>
                                          <p:spTgt spid="1169"/>
                                        </p:tgtEl>
                                        <p:attrNameLst>
                                          <p:attrName>style.visibility</p:attrName>
                                        </p:attrNameLst>
                                      </p:cBhvr>
                                      <p:to>
                                        <p:strVal val="visible"/>
                                      </p:to>
                                    </p:set>
                                  </p:childTnLst>
                                </p:cTn>
                              </p:par>
                              <p:par>
                                <p:cTn id="2421" presetID="1" presetClass="entr" presetSubtype="0" fill="hold" grpId="0" nodeType="withEffect">
                                  <p:stCondLst>
                                    <p:cond delay="0"/>
                                  </p:stCondLst>
                                  <p:childTnLst>
                                    <p:set>
                                      <p:cBhvr>
                                        <p:cTn id="2422" dur="1" fill="hold">
                                          <p:stCondLst>
                                            <p:cond delay="0"/>
                                          </p:stCondLst>
                                        </p:cTn>
                                        <p:tgtEl>
                                          <p:spTgt spid="1168"/>
                                        </p:tgtEl>
                                        <p:attrNameLst>
                                          <p:attrName>style.visibility</p:attrName>
                                        </p:attrNameLst>
                                      </p:cBhvr>
                                      <p:to>
                                        <p:strVal val="visible"/>
                                      </p:to>
                                    </p:set>
                                  </p:childTnLst>
                                </p:cTn>
                              </p:par>
                            </p:childTnLst>
                          </p:cTn>
                        </p:par>
                      </p:childTnLst>
                    </p:cTn>
                  </p:par>
                </p:childTnLst>
              </p:cTn>
              <p:nextCondLst>
                <p:cond evt="onClick" delay="0">
                  <p:tgtEl>
                    <p:spTgt spid="1171"/>
                  </p:tgtEl>
                </p:cond>
              </p:nextCondLst>
            </p:seq>
            <p:seq concurrent="1" nextAc="seek">
              <p:cTn id="2423" restart="whenNotActive" fill="hold" evtFilter="cancelBubble" nodeType="interactiveSeq">
                <p:stCondLst>
                  <p:cond evt="onClick" delay="0">
                    <p:tgtEl>
                      <p:spTgt spid="1170"/>
                    </p:tgtEl>
                  </p:cond>
                </p:stCondLst>
                <p:endSync evt="end" delay="0">
                  <p:rtn val="all"/>
                </p:endSync>
                <p:childTnLst>
                  <p:par>
                    <p:cTn id="2424" fill="hold">
                      <p:stCondLst>
                        <p:cond delay="0"/>
                      </p:stCondLst>
                      <p:childTnLst>
                        <p:par>
                          <p:cTn id="2425" fill="hold">
                            <p:stCondLst>
                              <p:cond delay="0"/>
                            </p:stCondLst>
                            <p:childTnLst>
                              <p:par>
                                <p:cTn id="2426" presetID="1" presetClass="exit" presetSubtype="0" fill="hold" grpId="2" nodeType="withEffect">
                                  <p:stCondLst>
                                    <p:cond delay="0"/>
                                  </p:stCondLst>
                                  <p:childTnLst>
                                    <p:set>
                                      <p:cBhvr>
                                        <p:cTn id="2427" dur="1" fill="hold">
                                          <p:stCondLst>
                                            <p:cond delay="0"/>
                                          </p:stCondLst>
                                        </p:cTn>
                                        <p:tgtEl>
                                          <p:spTgt spid="1170"/>
                                        </p:tgtEl>
                                        <p:attrNameLst>
                                          <p:attrName>style.visibility</p:attrName>
                                        </p:attrNameLst>
                                      </p:cBhvr>
                                      <p:to>
                                        <p:strVal val="hidden"/>
                                      </p:to>
                                    </p:set>
                                  </p:childTnLst>
                                </p:cTn>
                              </p:par>
                              <p:par>
                                <p:cTn id="2428" presetID="1" presetClass="exit" presetSubtype="0" fill="hold" grpId="2" nodeType="withEffect">
                                  <p:stCondLst>
                                    <p:cond delay="0"/>
                                  </p:stCondLst>
                                  <p:childTnLst>
                                    <p:set>
                                      <p:cBhvr>
                                        <p:cTn id="2429" dur="1" fill="hold">
                                          <p:stCondLst>
                                            <p:cond delay="0"/>
                                          </p:stCondLst>
                                        </p:cTn>
                                        <p:tgtEl>
                                          <p:spTgt spid="1171"/>
                                        </p:tgtEl>
                                        <p:attrNameLst>
                                          <p:attrName>style.visibility</p:attrName>
                                        </p:attrNameLst>
                                      </p:cBhvr>
                                      <p:to>
                                        <p:strVal val="hidden"/>
                                      </p:to>
                                    </p:set>
                                  </p:childTnLst>
                                </p:cTn>
                              </p:par>
                              <p:par>
                                <p:cTn id="2430" presetID="1" presetClass="entr" presetSubtype="0" fill="hold" grpId="3" nodeType="withEffect">
                                  <p:stCondLst>
                                    <p:cond delay="0"/>
                                  </p:stCondLst>
                                  <p:childTnLst>
                                    <p:set>
                                      <p:cBhvr>
                                        <p:cTn id="2431" dur="1" fill="hold">
                                          <p:stCondLst>
                                            <p:cond delay="0"/>
                                          </p:stCondLst>
                                        </p:cTn>
                                        <p:tgtEl>
                                          <p:spTgt spid="1173"/>
                                        </p:tgtEl>
                                        <p:attrNameLst>
                                          <p:attrName>style.visibility</p:attrName>
                                        </p:attrNameLst>
                                      </p:cBhvr>
                                      <p:to>
                                        <p:strVal val="visible"/>
                                      </p:to>
                                    </p:set>
                                  </p:childTnLst>
                                </p:cTn>
                              </p:par>
                              <p:par>
                                <p:cTn id="2432" presetID="1" presetClass="entr" presetSubtype="0" fill="hold" grpId="3" nodeType="withEffect">
                                  <p:stCondLst>
                                    <p:cond delay="0"/>
                                  </p:stCondLst>
                                  <p:childTnLst>
                                    <p:set>
                                      <p:cBhvr>
                                        <p:cTn id="2433" dur="1" fill="hold">
                                          <p:stCondLst>
                                            <p:cond delay="0"/>
                                          </p:stCondLst>
                                        </p:cTn>
                                        <p:tgtEl>
                                          <p:spTgt spid="1172"/>
                                        </p:tgtEl>
                                        <p:attrNameLst>
                                          <p:attrName>style.visibility</p:attrName>
                                        </p:attrNameLst>
                                      </p:cBhvr>
                                      <p:to>
                                        <p:strVal val="visible"/>
                                      </p:to>
                                    </p:set>
                                  </p:childTnLst>
                                </p:cTn>
                              </p:par>
                            </p:childTnLst>
                          </p:cTn>
                        </p:par>
                      </p:childTnLst>
                    </p:cTn>
                  </p:par>
                </p:childTnLst>
              </p:cTn>
              <p:nextCondLst>
                <p:cond evt="onClick" delay="0">
                  <p:tgtEl>
                    <p:spTgt spid="1170"/>
                  </p:tgtEl>
                </p:cond>
              </p:nextCondLst>
            </p:seq>
            <p:seq concurrent="1" nextAc="seek">
              <p:cTn id="2434" restart="whenNotActive" fill="hold" evtFilter="cancelBubble" nodeType="interactiveSeq">
                <p:stCondLst>
                  <p:cond evt="onClick" delay="0">
                    <p:tgtEl>
                      <p:spTgt spid="1173"/>
                    </p:tgtEl>
                  </p:cond>
                </p:stCondLst>
                <p:endSync evt="end" delay="0">
                  <p:rtn val="all"/>
                </p:endSync>
                <p:childTnLst>
                  <p:par>
                    <p:cTn id="2435" fill="hold">
                      <p:stCondLst>
                        <p:cond delay="0"/>
                      </p:stCondLst>
                      <p:childTnLst>
                        <p:par>
                          <p:cTn id="2436" fill="hold">
                            <p:stCondLst>
                              <p:cond delay="0"/>
                            </p:stCondLst>
                            <p:childTnLst>
                              <p:par>
                                <p:cTn id="2437" presetID="1" presetClass="exit" presetSubtype="0" fill="hold" grpId="1" nodeType="withEffect">
                                  <p:stCondLst>
                                    <p:cond delay="0"/>
                                  </p:stCondLst>
                                  <p:childTnLst>
                                    <p:set>
                                      <p:cBhvr>
                                        <p:cTn id="2438" dur="1" fill="hold">
                                          <p:stCondLst>
                                            <p:cond delay="0"/>
                                          </p:stCondLst>
                                        </p:cTn>
                                        <p:tgtEl>
                                          <p:spTgt spid="1173"/>
                                        </p:tgtEl>
                                        <p:attrNameLst>
                                          <p:attrName>style.visibility</p:attrName>
                                        </p:attrNameLst>
                                      </p:cBhvr>
                                      <p:to>
                                        <p:strVal val="hidden"/>
                                      </p:to>
                                    </p:set>
                                  </p:childTnLst>
                                </p:cTn>
                              </p:par>
                              <p:par>
                                <p:cTn id="2439" presetID="1" presetClass="exit" presetSubtype="0" fill="hold" grpId="1" nodeType="withEffect">
                                  <p:stCondLst>
                                    <p:cond delay="0"/>
                                  </p:stCondLst>
                                  <p:childTnLst>
                                    <p:set>
                                      <p:cBhvr>
                                        <p:cTn id="2440" dur="1" fill="hold">
                                          <p:stCondLst>
                                            <p:cond delay="0"/>
                                          </p:stCondLst>
                                        </p:cTn>
                                        <p:tgtEl>
                                          <p:spTgt spid="1172"/>
                                        </p:tgtEl>
                                        <p:attrNameLst>
                                          <p:attrName>style.visibility</p:attrName>
                                        </p:attrNameLst>
                                      </p:cBhvr>
                                      <p:to>
                                        <p:strVal val="hidden"/>
                                      </p:to>
                                    </p:set>
                                  </p:childTnLst>
                                </p:cTn>
                              </p:par>
                              <p:par>
                                <p:cTn id="2441" presetID="1" presetClass="entr" presetSubtype="0" fill="hold" grpId="3" nodeType="withEffect">
                                  <p:stCondLst>
                                    <p:cond delay="0"/>
                                  </p:stCondLst>
                                  <p:childTnLst>
                                    <p:set>
                                      <p:cBhvr>
                                        <p:cTn id="2442" dur="1" fill="hold">
                                          <p:stCondLst>
                                            <p:cond delay="0"/>
                                          </p:stCondLst>
                                        </p:cTn>
                                        <p:tgtEl>
                                          <p:spTgt spid="1171"/>
                                        </p:tgtEl>
                                        <p:attrNameLst>
                                          <p:attrName>style.visibility</p:attrName>
                                        </p:attrNameLst>
                                      </p:cBhvr>
                                      <p:to>
                                        <p:strVal val="visible"/>
                                      </p:to>
                                    </p:set>
                                  </p:childTnLst>
                                </p:cTn>
                              </p:par>
                              <p:par>
                                <p:cTn id="2443" presetID="1" presetClass="entr" presetSubtype="0" fill="hold" grpId="3" nodeType="withEffect">
                                  <p:stCondLst>
                                    <p:cond delay="0"/>
                                  </p:stCondLst>
                                  <p:childTnLst>
                                    <p:set>
                                      <p:cBhvr>
                                        <p:cTn id="2444" dur="1" fill="hold">
                                          <p:stCondLst>
                                            <p:cond delay="0"/>
                                          </p:stCondLst>
                                        </p:cTn>
                                        <p:tgtEl>
                                          <p:spTgt spid="1170"/>
                                        </p:tgtEl>
                                        <p:attrNameLst>
                                          <p:attrName>style.visibility</p:attrName>
                                        </p:attrNameLst>
                                      </p:cBhvr>
                                      <p:to>
                                        <p:strVal val="visible"/>
                                      </p:to>
                                    </p:set>
                                  </p:childTnLst>
                                </p:cTn>
                              </p:par>
                            </p:childTnLst>
                          </p:cTn>
                        </p:par>
                      </p:childTnLst>
                    </p:cTn>
                  </p:par>
                </p:childTnLst>
              </p:cTn>
              <p:nextCondLst>
                <p:cond evt="onClick" delay="0">
                  <p:tgtEl>
                    <p:spTgt spid="1173"/>
                  </p:tgtEl>
                </p:cond>
              </p:nextCondLst>
            </p:seq>
            <p:seq concurrent="1" nextAc="seek">
              <p:cTn id="2445" restart="whenNotActive" fill="hold" evtFilter="cancelBubble" nodeType="interactiveSeq">
                <p:stCondLst>
                  <p:cond evt="onClick" delay="0">
                    <p:tgtEl>
                      <p:spTgt spid="1172"/>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2" nodeType="withEffect">
                                  <p:stCondLst>
                                    <p:cond delay="0"/>
                                  </p:stCondLst>
                                  <p:childTnLst>
                                    <p:set>
                                      <p:cBhvr>
                                        <p:cTn id="2449" dur="1" fill="hold">
                                          <p:stCondLst>
                                            <p:cond delay="0"/>
                                          </p:stCondLst>
                                        </p:cTn>
                                        <p:tgtEl>
                                          <p:spTgt spid="1172"/>
                                        </p:tgtEl>
                                        <p:attrNameLst>
                                          <p:attrName>style.visibility</p:attrName>
                                        </p:attrNameLst>
                                      </p:cBhvr>
                                      <p:to>
                                        <p:strVal val="hidden"/>
                                      </p:to>
                                    </p:set>
                                  </p:childTnLst>
                                </p:cTn>
                              </p:par>
                              <p:par>
                                <p:cTn id="2450" presetID="1" presetClass="exit" presetSubtype="0" fill="hold" grpId="2" nodeType="withEffect">
                                  <p:stCondLst>
                                    <p:cond delay="0"/>
                                  </p:stCondLst>
                                  <p:childTnLst>
                                    <p:set>
                                      <p:cBhvr>
                                        <p:cTn id="2451" dur="1" fill="hold">
                                          <p:stCondLst>
                                            <p:cond delay="0"/>
                                          </p:stCondLst>
                                        </p:cTn>
                                        <p:tgtEl>
                                          <p:spTgt spid="1173"/>
                                        </p:tgtEl>
                                        <p:attrNameLst>
                                          <p:attrName>style.visibility</p:attrName>
                                        </p:attrNameLst>
                                      </p:cBhvr>
                                      <p:to>
                                        <p:strVal val="hidden"/>
                                      </p:to>
                                    </p:set>
                                  </p:childTnLst>
                                </p:cTn>
                              </p:par>
                              <p:par>
                                <p:cTn id="2452" presetID="1" presetClass="entr" presetSubtype="0" fill="hold" grpId="0" nodeType="withEffect">
                                  <p:stCondLst>
                                    <p:cond delay="0"/>
                                  </p:stCondLst>
                                  <p:childTnLst>
                                    <p:set>
                                      <p:cBhvr>
                                        <p:cTn id="2453" dur="1" fill="hold">
                                          <p:stCondLst>
                                            <p:cond delay="0"/>
                                          </p:stCondLst>
                                        </p:cTn>
                                        <p:tgtEl>
                                          <p:spTgt spid="1174"/>
                                        </p:tgtEl>
                                        <p:attrNameLst>
                                          <p:attrName>style.visibility</p:attrName>
                                        </p:attrNameLst>
                                      </p:cBhvr>
                                      <p:to>
                                        <p:strVal val="visible"/>
                                      </p:to>
                                    </p:set>
                                  </p:childTnLst>
                                </p:cTn>
                              </p:par>
                              <p:par>
                                <p:cTn id="2454" presetID="1" presetClass="entr" presetSubtype="0" fill="hold" grpId="0" nodeType="withEffect">
                                  <p:stCondLst>
                                    <p:cond delay="0"/>
                                  </p:stCondLst>
                                  <p:childTnLst>
                                    <p:set>
                                      <p:cBhvr>
                                        <p:cTn id="2455" dur="1" fill="hold">
                                          <p:stCondLst>
                                            <p:cond delay="0"/>
                                          </p:stCondLst>
                                        </p:cTn>
                                        <p:tgtEl>
                                          <p:spTgt spid="1175"/>
                                        </p:tgtEl>
                                        <p:attrNameLst>
                                          <p:attrName>style.visibility</p:attrName>
                                        </p:attrNameLst>
                                      </p:cBhvr>
                                      <p:to>
                                        <p:strVal val="visible"/>
                                      </p:to>
                                    </p:set>
                                  </p:childTnLst>
                                </p:cTn>
                              </p:par>
                            </p:childTnLst>
                          </p:cTn>
                        </p:par>
                      </p:childTnLst>
                    </p:cTn>
                  </p:par>
                </p:childTnLst>
              </p:cTn>
              <p:nextCondLst>
                <p:cond evt="onClick" delay="0">
                  <p:tgtEl>
                    <p:spTgt spid="1172"/>
                  </p:tgtEl>
                </p:cond>
              </p:nextCondLst>
            </p:seq>
            <p:seq concurrent="1" nextAc="seek">
              <p:cTn id="2456" restart="whenNotActive" fill="hold" evtFilter="cancelBubble" nodeType="interactiveSeq">
                <p:stCondLst>
                  <p:cond evt="onClick" delay="0">
                    <p:tgtEl>
                      <p:spTgt spid="1175"/>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withEffect">
                                  <p:stCondLst>
                                    <p:cond delay="0"/>
                                  </p:stCondLst>
                                  <p:childTnLst>
                                    <p:set>
                                      <p:cBhvr>
                                        <p:cTn id="2460" dur="1" fill="hold">
                                          <p:stCondLst>
                                            <p:cond delay="0"/>
                                          </p:stCondLst>
                                        </p:cTn>
                                        <p:tgtEl>
                                          <p:spTgt spid="1174"/>
                                        </p:tgtEl>
                                        <p:attrNameLst>
                                          <p:attrName>style.visibility</p:attrName>
                                        </p:attrNameLst>
                                      </p:cBhvr>
                                      <p:to>
                                        <p:strVal val="hidden"/>
                                      </p:to>
                                    </p:set>
                                  </p:childTnLst>
                                </p:cTn>
                              </p:par>
                              <p:par>
                                <p:cTn id="2461" presetID="1" presetClass="exit" presetSubtype="0" fill="hold" grpId="1" nodeType="withEffect">
                                  <p:stCondLst>
                                    <p:cond delay="0"/>
                                  </p:stCondLst>
                                  <p:childTnLst>
                                    <p:set>
                                      <p:cBhvr>
                                        <p:cTn id="2462" dur="1" fill="hold">
                                          <p:stCondLst>
                                            <p:cond delay="0"/>
                                          </p:stCondLst>
                                        </p:cTn>
                                        <p:tgtEl>
                                          <p:spTgt spid="1175"/>
                                        </p:tgtEl>
                                        <p:attrNameLst>
                                          <p:attrName>style.visibility</p:attrName>
                                        </p:attrNameLst>
                                      </p:cBhvr>
                                      <p:to>
                                        <p:strVal val="hidden"/>
                                      </p:to>
                                    </p:set>
                                  </p:childTnLst>
                                </p:cTn>
                              </p:par>
                              <p:par>
                                <p:cTn id="2463" presetID="1" presetClass="entr" presetSubtype="0" fill="hold" grpId="0" nodeType="withEffect">
                                  <p:stCondLst>
                                    <p:cond delay="0"/>
                                  </p:stCondLst>
                                  <p:childTnLst>
                                    <p:set>
                                      <p:cBhvr>
                                        <p:cTn id="2464" dur="1" fill="hold">
                                          <p:stCondLst>
                                            <p:cond delay="0"/>
                                          </p:stCondLst>
                                        </p:cTn>
                                        <p:tgtEl>
                                          <p:spTgt spid="1173"/>
                                        </p:tgtEl>
                                        <p:attrNameLst>
                                          <p:attrName>style.visibility</p:attrName>
                                        </p:attrNameLst>
                                      </p:cBhvr>
                                      <p:to>
                                        <p:strVal val="visible"/>
                                      </p:to>
                                    </p:set>
                                  </p:childTnLst>
                                </p:cTn>
                              </p:par>
                              <p:par>
                                <p:cTn id="2465" presetID="1" presetClass="entr" presetSubtype="0" fill="hold" grpId="0" nodeType="withEffect">
                                  <p:stCondLst>
                                    <p:cond delay="0"/>
                                  </p:stCondLst>
                                  <p:childTnLst>
                                    <p:set>
                                      <p:cBhvr>
                                        <p:cTn id="2466" dur="1" fill="hold">
                                          <p:stCondLst>
                                            <p:cond delay="0"/>
                                          </p:stCondLst>
                                        </p:cTn>
                                        <p:tgtEl>
                                          <p:spTgt spid="1172"/>
                                        </p:tgtEl>
                                        <p:attrNameLst>
                                          <p:attrName>style.visibility</p:attrName>
                                        </p:attrNameLst>
                                      </p:cBhvr>
                                      <p:to>
                                        <p:strVal val="visible"/>
                                      </p:to>
                                    </p:set>
                                  </p:childTnLst>
                                </p:cTn>
                              </p:par>
                            </p:childTnLst>
                          </p:cTn>
                        </p:par>
                      </p:childTnLst>
                    </p:cTn>
                  </p:par>
                </p:childTnLst>
              </p:cTn>
              <p:nextCondLst>
                <p:cond evt="onClick" delay="0">
                  <p:tgtEl>
                    <p:spTgt spid="1175"/>
                  </p:tgtEl>
                </p:cond>
              </p:nextCondLst>
            </p:seq>
            <p:seq concurrent="1" nextAc="seek">
              <p:cTn id="2467" restart="whenNotActive" fill="hold" evtFilter="cancelBubble" nodeType="interactiveSeq">
                <p:stCondLst>
                  <p:cond evt="onClick" delay="0">
                    <p:tgtEl>
                      <p:spTgt spid="1174"/>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2" nodeType="withEffect">
                                  <p:stCondLst>
                                    <p:cond delay="0"/>
                                  </p:stCondLst>
                                  <p:childTnLst>
                                    <p:set>
                                      <p:cBhvr>
                                        <p:cTn id="2471" dur="1" fill="hold">
                                          <p:stCondLst>
                                            <p:cond delay="0"/>
                                          </p:stCondLst>
                                        </p:cTn>
                                        <p:tgtEl>
                                          <p:spTgt spid="1174"/>
                                        </p:tgtEl>
                                        <p:attrNameLst>
                                          <p:attrName>style.visibility</p:attrName>
                                        </p:attrNameLst>
                                      </p:cBhvr>
                                      <p:to>
                                        <p:strVal val="hidden"/>
                                      </p:to>
                                    </p:set>
                                  </p:childTnLst>
                                </p:cTn>
                              </p:par>
                              <p:par>
                                <p:cTn id="2472" presetID="1" presetClass="exit" presetSubtype="0" fill="hold" grpId="3" nodeType="withEffect">
                                  <p:stCondLst>
                                    <p:cond delay="0"/>
                                  </p:stCondLst>
                                  <p:childTnLst>
                                    <p:set>
                                      <p:cBhvr>
                                        <p:cTn id="2473" dur="1" fill="hold">
                                          <p:stCondLst>
                                            <p:cond delay="0"/>
                                          </p:stCondLst>
                                        </p:cTn>
                                        <p:tgtEl>
                                          <p:spTgt spid="1175"/>
                                        </p:tgtEl>
                                        <p:attrNameLst>
                                          <p:attrName>style.visibility</p:attrName>
                                        </p:attrNameLst>
                                      </p:cBhvr>
                                      <p:to>
                                        <p:strVal val="hidden"/>
                                      </p:to>
                                    </p:set>
                                  </p:childTnLst>
                                </p:cTn>
                              </p:par>
                              <p:par>
                                <p:cTn id="2474" presetID="1" presetClass="entr" presetSubtype="0" fill="hold" grpId="0" nodeType="withEffect">
                                  <p:stCondLst>
                                    <p:cond delay="0"/>
                                  </p:stCondLst>
                                  <p:childTnLst>
                                    <p:set>
                                      <p:cBhvr>
                                        <p:cTn id="2475" dur="1" fill="hold">
                                          <p:stCondLst>
                                            <p:cond delay="0"/>
                                          </p:stCondLst>
                                        </p:cTn>
                                        <p:tgtEl>
                                          <p:spTgt spid="1177"/>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1176"/>
                                        </p:tgtEl>
                                        <p:attrNameLst>
                                          <p:attrName>style.visibility</p:attrName>
                                        </p:attrNameLst>
                                      </p:cBhvr>
                                      <p:to>
                                        <p:strVal val="visible"/>
                                      </p:to>
                                    </p:set>
                                  </p:childTnLst>
                                </p:cTn>
                              </p:par>
                            </p:childTnLst>
                          </p:cTn>
                        </p:par>
                      </p:childTnLst>
                    </p:cTn>
                  </p:par>
                </p:childTnLst>
              </p:cTn>
              <p:nextCondLst>
                <p:cond evt="onClick" delay="0">
                  <p:tgtEl>
                    <p:spTgt spid="1174"/>
                  </p:tgtEl>
                </p:cond>
              </p:nextCondLst>
            </p:seq>
            <p:seq concurrent="1" nextAc="seek">
              <p:cTn id="2478" restart="whenNotActive" fill="hold" evtFilter="cancelBubble" nodeType="interactiveSeq">
                <p:stCondLst>
                  <p:cond evt="onClick" delay="0">
                    <p:tgtEl>
                      <p:spTgt spid="1177"/>
                    </p:tgtEl>
                  </p:cond>
                </p:stCondLst>
                <p:endSync evt="end" delay="0">
                  <p:rtn val="all"/>
                </p:endSync>
                <p:childTnLst>
                  <p:par>
                    <p:cTn id="2479" fill="hold">
                      <p:stCondLst>
                        <p:cond delay="0"/>
                      </p:stCondLst>
                      <p:childTnLst>
                        <p:par>
                          <p:cTn id="2480" fill="hold">
                            <p:stCondLst>
                              <p:cond delay="0"/>
                            </p:stCondLst>
                            <p:childTnLst>
                              <p:par>
                                <p:cTn id="2481" presetID="1" presetClass="exit" presetSubtype="0" fill="hold" grpId="1" nodeType="withEffect">
                                  <p:stCondLst>
                                    <p:cond delay="0"/>
                                  </p:stCondLst>
                                  <p:childTnLst>
                                    <p:set>
                                      <p:cBhvr>
                                        <p:cTn id="2482" dur="1" fill="hold">
                                          <p:stCondLst>
                                            <p:cond delay="0"/>
                                          </p:stCondLst>
                                        </p:cTn>
                                        <p:tgtEl>
                                          <p:spTgt spid="1177"/>
                                        </p:tgtEl>
                                        <p:attrNameLst>
                                          <p:attrName>style.visibility</p:attrName>
                                        </p:attrNameLst>
                                      </p:cBhvr>
                                      <p:to>
                                        <p:strVal val="hidden"/>
                                      </p:to>
                                    </p:set>
                                  </p:childTnLst>
                                </p:cTn>
                              </p:par>
                              <p:par>
                                <p:cTn id="2483" presetID="1" presetClass="exit" presetSubtype="0" fill="hold" grpId="1" nodeType="withEffect">
                                  <p:stCondLst>
                                    <p:cond delay="0"/>
                                  </p:stCondLst>
                                  <p:childTnLst>
                                    <p:set>
                                      <p:cBhvr>
                                        <p:cTn id="2484" dur="1" fill="hold">
                                          <p:stCondLst>
                                            <p:cond delay="0"/>
                                          </p:stCondLst>
                                        </p:cTn>
                                        <p:tgtEl>
                                          <p:spTgt spid="1176"/>
                                        </p:tgtEl>
                                        <p:attrNameLst>
                                          <p:attrName>style.visibility</p:attrName>
                                        </p:attrNameLst>
                                      </p:cBhvr>
                                      <p:to>
                                        <p:strVal val="hidden"/>
                                      </p:to>
                                    </p:set>
                                  </p:childTnLst>
                                </p:cTn>
                              </p:par>
                              <p:par>
                                <p:cTn id="2485" presetID="1" presetClass="entr" presetSubtype="0" fill="hold" grpId="3" nodeType="withEffect">
                                  <p:stCondLst>
                                    <p:cond delay="0"/>
                                  </p:stCondLst>
                                  <p:childTnLst>
                                    <p:set>
                                      <p:cBhvr>
                                        <p:cTn id="2486" dur="1" fill="hold">
                                          <p:stCondLst>
                                            <p:cond delay="0"/>
                                          </p:stCondLst>
                                        </p:cTn>
                                        <p:tgtEl>
                                          <p:spTgt spid="1174"/>
                                        </p:tgtEl>
                                        <p:attrNameLst>
                                          <p:attrName>style.visibility</p:attrName>
                                        </p:attrNameLst>
                                      </p:cBhvr>
                                      <p:to>
                                        <p:strVal val="visible"/>
                                      </p:to>
                                    </p:set>
                                  </p:childTnLst>
                                </p:cTn>
                              </p:par>
                              <p:par>
                                <p:cTn id="2487" presetID="1" presetClass="entr" presetSubtype="0" fill="hold" grpId="2" nodeType="withEffect">
                                  <p:stCondLst>
                                    <p:cond delay="0"/>
                                  </p:stCondLst>
                                  <p:childTnLst>
                                    <p:set>
                                      <p:cBhvr>
                                        <p:cTn id="2488" dur="1" fill="hold">
                                          <p:stCondLst>
                                            <p:cond delay="0"/>
                                          </p:stCondLst>
                                        </p:cTn>
                                        <p:tgtEl>
                                          <p:spTgt spid="1175"/>
                                        </p:tgtEl>
                                        <p:attrNameLst>
                                          <p:attrName>style.visibility</p:attrName>
                                        </p:attrNameLst>
                                      </p:cBhvr>
                                      <p:to>
                                        <p:strVal val="visible"/>
                                      </p:to>
                                    </p:set>
                                  </p:childTnLst>
                                </p:cTn>
                              </p:par>
                            </p:childTnLst>
                          </p:cTn>
                        </p:par>
                      </p:childTnLst>
                    </p:cTn>
                  </p:par>
                </p:childTnLst>
              </p:cTn>
              <p:nextCondLst>
                <p:cond evt="onClick" delay="0">
                  <p:tgtEl>
                    <p:spTgt spid="1177"/>
                  </p:tgtEl>
                </p:cond>
              </p:nextCondLst>
            </p:seq>
            <p:seq concurrent="1" nextAc="seek">
              <p:cTn id="2489" restart="whenNotActive" fill="hold" evtFilter="cancelBubble" nodeType="interactiveSeq">
                <p:stCondLst>
                  <p:cond evt="onClick" delay="0">
                    <p:tgtEl>
                      <p:spTgt spid="1176"/>
                    </p:tgtEl>
                  </p:cond>
                </p:stCondLst>
                <p:endSync evt="end" delay="0">
                  <p:rtn val="all"/>
                </p:endSync>
                <p:childTnLst>
                  <p:par>
                    <p:cTn id="2490" fill="hold">
                      <p:stCondLst>
                        <p:cond delay="0"/>
                      </p:stCondLst>
                      <p:childTnLst>
                        <p:par>
                          <p:cTn id="2491" fill="hold">
                            <p:stCondLst>
                              <p:cond delay="0"/>
                            </p:stCondLst>
                            <p:childTnLst>
                              <p:par>
                                <p:cTn id="2492" presetID="1" presetClass="exit" presetSubtype="0" fill="hold" grpId="2" nodeType="withEffect">
                                  <p:stCondLst>
                                    <p:cond delay="0"/>
                                  </p:stCondLst>
                                  <p:childTnLst>
                                    <p:set>
                                      <p:cBhvr>
                                        <p:cTn id="2493" dur="1" fill="hold">
                                          <p:stCondLst>
                                            <p:cond delay="0"/>
                                          </p:stCondLst>
                                        </p:cTn>
                                        <p:tgtEl>
                                          <p:spTgt spid="1176"/>
                                        </p:tgtEl>
                                        <p:attrNameLst>
                                          <p:attrName>style.visibility</p:attrName>
                                        </p:attrNameLst>
                                      </p:cBhvr>
                                      <p:to>
                                        <p:strVal val="hidden"/>
                                      </p:to>
                                    </p:set>
                                  </p:childTnLst>
                                </p:cTn>
                              </p:par>
                              <p:par>
                                <p:cTn id="2494" presetID="1" presetClass="exit" presetSubtype="0" fill="hold" grpId="2" nodeType="withEffect">
                                  <p:stCondLst>
                                    <p:cond delay="0"/>
                                  </p:stCondLst>
                                  <p:childTnLst>
                                    <p:set>
                                      <p:cBhvr>
                                        <p:cTn id="2495" dur="1" fill="hold">
                                          <p:stCondLst>
                                            <p:cond delay="0"/>
                                          </p:stCondLst>
                                        </p:cTn>
                                        <p:tgtEl>
                                          <p:spTgt spid="1177"/>
                                        </p:tgtEl>
                                        <p:attrNameLst>
                                          <p:attrName>style.visibility</p:attrName>
                                        </p:attrNameLst>
                                      </p:cBhvr>
                                      <p:to>
                                        <p:strVal val="hidden"/>
                                      </p:to>
                                    </p:set>
                                  </p:childTnLst>
                                </p:cTn>
                              </p:par>
                              <p:par>
                                <p:cTn id="2496" presetID="1" presetClass="entr" presetSubtype="0" fill="hold" grpId="3" nodeType="withEffect">
                                  <p:stCondLst>
                                    <p:cond delay="0"/>
                                  </p:stCondLst>
                                  <p:childTnLst>
                                    <p:set>
                                      <p:cBhvr>
                                        <p:cTn id="2497" dur="1" fill="hold">
                                          <p:stCondLst>
                                            <p:cond delay="0"/>
                                          </p:stCondLst>
                                        </p:cTn>
                                        <p:tgtEl>
                                          <p:spTgt spid="1179"/>
                                        </p:tgtEl>
                                        <p:attrNameLst>
                                          <p:attrName>style.visibility</p:attrName>
                                        </p:attrNameLst>
                                      </p:cBhvr>
                                      <p:to>
                                        <p:strVal val="visible"/>
                                      </p:to>
                                    </p:set>
                                  </p:childTnLst>
                                </p:cTn>
                              </p:par>
                              <p:par>
                                <p:cTn id="2498" presetID="1" presetClass="entr" presetSubtype="0" fill="hold" grpId="3" nodeType="withEffect">
                                  <p:stCondLst>
                                    <p:cond delay="0"/>
                                  </p:stCondLst>
                                  <p:childTnLst>
                                    <p:set>
                                      <p:cBhvr>
                                        <p:cTn id="2499" dur="1" fill="hold">
                                          <p:stCondLst>
                                            <p:cond delay="0"/>
                                          </p:stCondLst>
                                        </p:cTn>
                                        <p:tgtEl>
                                          <p:spTgt spid="1178"/>
                                        </p:tgtEl>
                                        <p:attrNameLst>
                                          <p:attrName>style.visibility</p:attrName>
                                        </p:attrNameLst>
                                      </p:cBhvr>
                                      <p:to>
                                        <p:strVal val="visible"/>
                                      </p:to>
                                    </p:set>
                                  </p:childTnLst>
                                </p:cTn>
                              </p:par>
                            </p:childTnLst>
                          </p:cTn>
                        </p:par>
                      </p:childTnLst>
                    </p:cTn>
                  </p:par>
                </p:childTnLst>
              </p:cTn>
              <p:nextCondLst>
                <p:cond evt="onClick" delay="0">
                  <p:tgtEl>
                    <p:spTgt spid="1176"/>
                  </p:tgtEl>
                </p:cond>
              </p:nextCondLst>
            </p:seq>
            <p:seq concurrent="1" nextAc="seek">
              <p:cTn id="2500" restart="whenNotActive" fill="hold" evtFilter="cancelBubble" nodeType="interactiveSeq">
                <p:stCondLst>
                  <p:cond evt="onClick" delay="0">
                    <p:tgtEl>
                      <p:spTgt spid="1179"/>
                    </p:tgtEl>
                  </p:cond>
                </p:stCondLst>
                <p:endSync evt="end" delay="0">
                  <p:rtn val="all"/>
                </p:endSync>
                <p:childTnLst>
                  <p:par>
                    <p:cTn id="2501" fill="hold">
                      <p:stCondLst>
                        <p:cond delay="0"/>
                      </p:stCondLst>
                      <p:childTnLst>
                        <p:par>
                          <p:cTn id="2502" fill="hold">
                            <p:stCondLst>
                              <p:cond delay="0"/>
                            </p:stCondLst>
                            <p:childTnLst>
                              <p:par>
                                <p:cTn id="2503" presetID="1" presetClass="exit" presetSubtype="0" fill="hold" grpId="1" nodeType="withEffect">
                                  <p:stCondLst>
                                    <p:cond delay="0"/>
                                  </p:stCondLst>
                                  <p:childTnLst>
                                    <p:set>
                                      <p:cBhvr>
                                        <p:cTn id="2504" dur="1" fill="hold">
                                          <p:stCondLst>
                                            <p:cond delay="0"/>
                                          </p:stCondLst>
                                        </p:cTn>
                                        <p:tgtEl>
                                          <p:spTgt spid="1179"/>
                                        </p:tgtEl>
                                        <p:attrNameLst>
                                          <p:attrName>style.visibility</p:attrName>
                                        </p:attrNameLst>
                                      </p:cBhvr>
                                      <p:to>
                                        <p:strVal val="hidden"/>
                                      </p:to>
                                    </p:set>
                                  </p:childTnLst>
                                </p:cTn>
                              </p:par>
                              <p:par>
                                <p:cTn id="2505" presetID="1" presetClass="exit" presetSubtype="0" fill="hold" grpId="1" nodeType="withEffect">
                                  <p:stCondLst>
                                    <p:cond delay="0"/>
                                  </p:stCondLst>
                                  <p:childTnLst>
                                    <p:set>
                                      <p:cBhvr>
                                        <p:cTn id="2506" dur="1" fill="hold">
                                          <p:stCondLst>
                                            <p:cond delay="0"/>
                                          </p:stCondLst>
                                        </p:cTn>
                                        <p:tgtEl>
                                          <p:spTgt spid="1178"/>
                                        </p:tgtEl>
                                        <p:attrNameLst>
                                          <p:attrName>style.visibility</p:attrName>
                                        </p:attrNameLst>
                                      </p:cBhvr>
                                      <p:to>
                                        <p:strVal val="hidden"/>
                                      </p:to>
                                    </p:set>
                                  </p:childTnLst>
                                </p:cTn>
                              </p:par>
                              <p:par>
                                <p:cTn id="2507" presetID="1" presetClass="entr" presetSubtype="0" fill="hold" grpId="3" nodeType="withEffect">
                                  <p:stCondLst>
                                    <p:cond delay="0"/>
                                  </p:stCondLst>
                                  <p:childTnLst>
                                    <p:set>
                                      <p:cBhvr>
                                        <p:cTn id="2508" dur="1" fill="hold">
                                          <p:stCondLst>
                                            <p:cond delay="0"/>
                                          </p:stCondLst>
                                        </p:cTn>
                                        <p:tgtEl>
                                          <p:spTgt spid="1177"/>
                                        </p:tgtEl>
                                        <p:attrNameLst>
                                          <p:attrName>style.visibility</p:attrName>
                                        </p:attrNameLst>
                                      </p:cBhvr>
                                      <p:to>
                                        <p:strVal val="visible"/>
                                      </p:to>
                                    </p:set>
                                  </p:childTnLst>
                                </p:cTn>
                              </p:par>
                              <p:par>
                                <p:cTn id="2509" presetID="1" presetClass="entr" presetSubtype="0" fill="hold" grpId="3" nodeType="withEffect">
                                  <p:stCondLst>
                                    <p:cond delay="0"/>
                                  </p:stCondLst>
                                  <p:childTnLst>
                                    <p:set>
                                      <p:cBhvr>
                                        <p:cTn id="2510" dur="1" fill="hold">
                                          <p:stCondLst>
                                            <p:cond delay="0"/>
                                          </p:stCondLst>
                                        </p:cTn>
                                        <p:tgtEl>
                                          <p:spTgt spid="1176"/>
                                        </p:tgtEl>
                                        <p:attrNameLst>
                                          <p:attrName>style.visibility</p:attrName>
                                        </p:attrNameLst>
                                      </p:cBhvr>
                                      <p:to>
                                        <p:strVal val="visible"/>
                                      </p:to>
                                    </p:set>
                                  </p:childTnLst>
                                </p:cTn>
                              </p:par>
                            </p:childTnLst>
                          </p:cTn>
                        </p:par>
                      </p:childTnLst>
                    </p:cTn>
                  </p:par>
                </p:childTnLst>
              </p:cTn>
              <p:nextCondLst>
                <p:cond evt="onClick" delay="0">
                  <p:tgtEl>
                    <p:spTgt spid="1179"/>
                  </p:tgtEl>
                </p:cond>
              </p:nextCondLst>
            </p:seq>
            <p:seq concurrent="1" nextAc="seek">
              <p:cTn id="2511" restart="whenNotActive" fill="hold" evtFilter="cancelBubble" nodeType="interactiveSeq">
                <p:stCondLst>
                  <p:cond evt="onClick" delay="0">
                    <p:tgtEl>
                      <p:spTgt spid="1178"/>
                    </p:tgtEl>
                  </p:cond>
                </p:stCondLst>
                <p:endSync evt="end" delay="0">
                  <p:rtn val="all"/>
                </p:endSync>
                <p:childTnLst>
                  <p:par>
                    <p:cTn id="2512" fill="hold">
                      <p:stCondLst>
                        <p:cond delay="0"/>
                      </p:stCondLst>
                      <p:childTnLst>
                        <p:par>
                          <p:cTn id="2513" fill="hold">
                            <p:stCondLst>
                              <p:cond delay="0"/>
                            </p:stCondLst>
                            <p:childTnLst>
                              <p:par>
                                <p:cTn id="2514" presetID="1" presetClass="exit" presetSubtype="0" fill="hold" grpId="2" nodeType="withEffect">
                                  <p:stCondLst>
                                    <p:cond delay="0"/>
                                  </p:stCondLst>
                                  <p:childTnLst>
                                    <p:set>
                                      <p:cBhvr>
                                        <p:cTn id="2515" dur="1" fill="hold">
                                          <p:stCondLst>
                                            <p:cond delay="0"/>
                                          </p:stCondLst>
                                        </p:cTn>
                                        <p:tgtEl>
                                          <p:spTgt spid="1178"/>
                                        </p:tgtEl>
                                        <p:attrNameLst>
                                          <p:attrName>style.visibility</p:attrName>
                                        </p:attrNameLst>
                                      </p:cBhvr>
                                      <p:to>
                                        <p:strVal val="hidden"/>
                                      </p:to>
                                    </p:set>
                                  </p:childTnLst>
                                </p:cTn>
                              </p:par>
                              <p:par>
                                <p:cTn id="2516" presetID="1" presetClass="exit" presetSubtype="0" fill="hold" grpId="2" nodeType="withEffect">
                                  <p:stCondLst>
                                    <p:cond delay="0"/>
                                  </p:stCondLst>
                                  <p:childTnLst>
                                    <p:set>
                                      <p:cBhvr>
                                        <p:cTn id="2517" dur="1" fill="hold">
                                          <p:stCondLst>
                                            <p:cond delay="0"/>
                                          </p:stCondLst>
                                        </p:cTn>
                                        <p:tgtEl>
                                          <p:spTgt spid="1179"/>
                                        </p:tgtEl>
                                        <p:attrNameLst>
                                          <p:attrName>style.visibility</p:attrName>
                                        </p:attrNameLst>
                                      </p:cBhvr>
                                      <p:to>
                                        <p:strVal val="hidden"/>
                                      </p:to>
                                    </p:set>
                                  </p:childTnLst>
                                </p:cTn>
                              </p:par>
                              <p:par>
                                <p:cTn id="2518" presetID="1" presetClass="entr" presetSubtype="0" fill="hold" grpId="3" nodeType="withEffect">
                                  <p:stCondLst>
                                    <p:cond delay="0"/>
                                  </p:stCondLst>
                                  <p:childTnLst>
                                    <p:set>
                                      <p:cBhvr>
                                        <p:cTn id="2519" dur="1" fill="hold">
                                          <p:stCondLst>
                                            <p:cond delay="0"/>
                                          </p:stCondLst>
                                        </p:cTn>
                                        <p:tgtEl>
                                          <p:spTgt spid="1181"/>
                                        </p:tgtEl>
                                        <p:attrNameLst>
                                          <p:attrName>style.visibility</p:attrName>
                                        </p:attrNameLst>
                                      </p:cBhvr>
                                      <p:to>
                                        <p:strVal val="visible"/>
                                      </p:to>
                                    </p:set>
                                  </p:childTnLst>
                                </p:cTn>
                              </p:par>
                              <p:par>
                                <p:cTn id="2520" presetID="1" presetClass="entr" presetSubtype="0" fill="hold" grpId="3" nodeType="withEffect">
                                  <p:stCondLst>
                                    <p:cond delay="0"/>
                                  </p:stCondLst>
                                  <p:childTnLst>
                                    <p:set>
                                      <p:cBhvr>
                                        <p:cTn id="2521" dur="1" fill="hold">
                                          <p:stCondLst>
                                            <p:cond delay="0"/>
                                          </p:stCondLst>
                                        </p:cTn>
                                        <p:tgtEl>
                                          <p:spTgt spid="1180"/>
                                        </p:tgtEl>
                                        <p:attrNameLst>
                                          <p:attrName>style.visibility</p:attrName>
                                        </p:attrNameLst>
                                      </p:cBhvr>
                                      <p:to>
                                        <p:strVal val="visible"/>
                                      </p:to>
                                    </p:set>
                                  </p:childTnLst>
                                </p:cTn>
                              </p:par>
                            </p:childTnLst>
                          </p:cTn>
                        </p:par>
                      </p:childTnLst>
                    </p:cTn>
                  </p:par>
                </p:childTnLst>
              </p:cTn>
              <p:nextCondLst>
                <p:cond evt="onClick" delay="0">
                  <p:tgtEl>
                    <p:spTgt spid="1178"/>
                  </p:tgtEl>
                </p:cond>
              </p:nextCondLst>
            </p:seq>
            <p:seq concurrent="1" nextAc="seek">
              <p:cTn id="2522" restart="whenNotActive" fill="hold" evtFilter="cancelBubble" nodeType="interactiveSeq">
                <p:stCondLst>
                  <p:cond evt="onClick" delay="0">
                    <p:tgtEl>
                      <p:spTgt spid="1181"/>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withEffect">
                                  <p:stCondLst>
                                    <p:cond delay="0"/>
                                  </p:stCondLst>
                                  <p:childTnLst>
                                    <p:set>
                                      <p:cBhvr>
                                        <p:cTn id="2526" dur="1" fill="hold">
                                          <p:stCondLst>
                                            <p:cond delay="0"/>
                                          </p:stCondLst>
                                        </p:cTn>
                                        <p:tgtEl>
                                          <p:spTgt spid="1181"/>
                                        </p:tgtEl>
                                        <p:attrNameLst>
                                          <p:attrName>style.visibility</p:attrName>
                                        </p:attrNameLst>
                                      </p:cBhvr>
                                      <p:to>
                                        <p:strVal val="hidden"/>
                                      </p:to>
                                    </p:set>
                                  </p:childTnLst>
                                </p:cTn>
                              </p:par>
                              <p:par>
                                <p:cTn id="2527" presetID="1" presetClass="exit" presetSubtype="0" fill="hold" grpId="1" nodeType="withEffect">
                                  <p:stCondLst>
                                    <p:cond delay="0"/>
                                  </p:stCondLst>
                                  <p:childTnLst>
                                    <p:set>
                                      <p:cBhvr>
                                        <p:cTn id="2528" dur="1" fill="hold">
                                          <p:stCondLst>
                                            <p:cond delay="0"/>
                                          </p:stCondLst>
                                        </p:cTn>
                                        <p:tgtEl>
                                          <p:spTgt spid="1180"/>
                                        </p:tgtEl>
                                        <p:attrNameLst>
                                          <p:attrName>style.visibility</p:attrName>
                                        </p:attrNameLst>
                                      </p:cBhvr>
                                      <p:to>
                                        <p:strVal val="hidden"/>
                                      </p:to>
                                    </p:set>
                                  </p:childTnLst>
                                </p:cTn>
                              </p:par>
                              <p:par>
                                <p:cTn id="2529" presetID="1" presetClass="entr" presetSubtype="0" fill="hold" grpId="0" nodeType="withEffect">
                                  <p:stCondLst>
                                    <p:cond delay="0"/>
                                  </p:stCondLst>
                                  <p:childTnLst>
                                    <p:set>
                                      <p:cBhvr>
                                        <p:cTn id="2530" dur="1" fill="hold">
                                          <p:stCondLst>
                                            <p:cond delay="0"/>
                                          </p:stCondLst>
                                        </p:cTn>
                                        <p:tgtEl>
                                          <p:spTgt spid="1179"/>
                                        </p:tgtEl>
                                        <p:attrNameLst>
                                          <p:attrName>style.visibility</p:attrName>
                                        </p:attrNameLst>
                                      </p:cBhvr>
                                      <p:to>
                                        <p:strVal val="visible"/>
                                      </p:to>
                                    </p:set>
                                  </p:childTnLst>
                                </p:cTn>
                              </p:par>
                              <p:par>
                                <p:cTn id="2531" presetID="1" presetClass="entr" presetSubtype="0" fill="hold" grpId="0" nodeType="withEffect">
                                  <p:stCondLst>
                                    <p:cond delay="0"/>
                                  </p:stCondLst>
                                  <p:childTnLst>
                                    <p:set>
                                      <p:cBhvr>
                                        <p:cTn id="2532" dur="1" fill="hold">
                                          <p:stCondLst>
                                            <p:cond delay="0"/>
                                          </p:stCondLst>
                                        </p:cTn>
                                        <p:tgtEl>
                                          <p:spTgt spid="1178"/>
                                        </p:tgtEl>
                                        <p:attrNameLst>
                                          <p:attrName>style.visibility</p:attrName>
                                        </p:attrNameLst>
                                      </p:cBhvr>
                                      <p:to>
                                        <p:strVal val="visible"/>
                                      </p:to>
                                    </p:set>
                                  </p:childTnLst>
                                </p:cTn>
                              </p:par>
                            </p:childTnLst>
                          </p:cTn>
                        </p:par>
                      </p:childTnLst>
                    </p:cTn>
                  </p:par>
                </p:childTnLst>
              </p:cTn>
              <p:nextCondLst>
                <p:cond evt="onClick" delay="0">
                  <p:tgtEl>
                    <p:spTgt spid="1181"/>
                  </p:tgtEl>
                </p:cond>
              </p:nextCondLst>
            </p:seq>
            <p:seq concurrent="1" nextAc="seek">
              <p:cTn id="2533" restart="whenNotActive" fill="hold" evtFilter="cancelBubble" nodeType="interactiveSeq">
                <p:stCondLst>
                  <p:cond evt="onClick" delay="0">
                    <p:tgtEl>
                      <p:spTgt spid="1180"/>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2" nodeType="withEffect">
                                  <p:stCondLst>
                                    <p:cond delay="0"/>
                                  </p:stCondLst>
                                  <p:childTnLst>
                                    <p:set>
                                      <p:cBhvr>
                                        <p:cTn id="2537" dur="1" fill="hold">
                                          <p:stCondLst>
                                            <p:cond delay="0"/>
                                          </p:stCondLst>
                                        </p:cTn>
                                        <p:tgtEl>
                                          <p:spTgt spid="1180"/>
                                        </p:tgtEl>
                                        <p:attrNameLst>
                                          <p:attrName>style.visibility</p:attrName>
                                        </p:attrNameLst>
                                      </p:cBhvr>
                                      <p:to>
                                        <p:strVal val="hidden"/>
                                      </p:to>
                                    </p:set>
                                  </p:childTnLst>
                                </p:cTn>
                              </p:par>
                              <p:par>
                                <p:cTn id="2538" presetID="1" presetClass="exit" presetSubtype="0" fill="hold" grpId="2" nodeType="withEffect">
                                  <p:stCondLst>
                                    <p:cond delay="0"/>
                                  </p:stCondLst>
                                  <p:childTnLst>
                                    <p:set>
                                      <p:cBhvr>
                                        <p:cTn id="2539" dur="1" fill="hold">
                                          <p:stCondLst>
                                            <p:cond delay="0"/>
                                          </p:stCondLst>
                                        </p:cTn>
                                        <p:tgtEl>
                                          <p:spTgt spid="1181"/>
                                        </p:tgtEl>
                                        <p:attrNameLst>
                                          <p:attrName>style.visibility</p:attrName>
                                        </p:attrNameLst>
                                      </p:cBhvr>
                                      <p:to>
                                        <p:strVal val="hidden"/>
                                      </p:to>
                                    </p:set>
                                  </p:childTnLst>
                                </p:cTn>
                              </p:par>
                              <p:par>
                                <p:cTn id="2540" presetID="1" presetClass="entr" presetSubtype="0" fill="hold" grpId="0" nodeType="withEffect">
                                  <p:stCondLst>
                                    <p:cond delay="0"/>
                                  </p:stCondLst>
                                  <p:childTnLst>
                                    <p:set>
                                      <p:cBhvr>
                                        <p:cTn id="2541" dur="1" fill="hold">
                                          <p:stCondLst>
                                            <p:cond delay="0"/>
                                          </p:stCondLst>
                                        </p:cTn>
                                        <p:tgtEl>
                                          <p:spTgt spid="1183"/>
                                        </p:tgtEl>
                                        <p:attrNameLst>
                                          <p:attrName>style.visibility</p:attrName>
                                        </p:attrNameLst>
                                      </p:cBhvr>
                                      <p:to>
                                        <p:strVal val="visible"/>
                                      </p:to>
                                    </p:set>
                                  </p:childTnLst>
                                </p:cTn>
                              </p:par>
                              <p:par>
                                <p:cTn id="2542" presetID="1" presetClass="entr" presetSubtype="0" fill="hold" grpId="0" nodeType="withEffect">
                                  <p:stCondLst>
                                    <p:cond delay="0"/>
                                  </p:stCondLst>
                                  <p:childTnLst>
                                    <p:set>
                                      <p:cBhvr>
                                        <p:cTn id="2543" dur="1" fill="hold">
                                          <p:stCondLst>
                                            <p:cond delay="0"/>
                                          </p:stCondLst>
                                        </p:cTn>
                                        <p:tgtEl>
                                          <p:spTgt spid="1182"/>
                                        </p:tgtEl>
                                        <p:attrNameLst>
                                          <p:attrName>style.visibility</p:attrName>
                                        </p:attrNameLst>
                                      </p:cBhvr>
                                      <p:to>
                                        <p:strVal val="visible"/>
                                      </p:to>
                                    </p:set>
                                  </p:childTnLst>
                                </p:cTn>
                              </p:par>
                            </p:childTnLst>
                          </p:cTn>
                        </p:par>
                      </p:childTnLst>
                    </p:cTn>
                  </p:par>
                </p:childTnLst>
              </p:cTn>
              <p:nextCondLst>
                <p:cond evt="onClick" delay="0">
                  <p:tgtEl>
                    <p:spTgt spid="1180"/>
                  </p:tgtEl>
                </p:cond>
              </p:nextCondLst>
            </p:seq>
            <p:seq concurrent="1" nextAc="seek">
              <p:cTn id="2544" restart="whenNotActive" fill="hold" evtFilter="cancelBubble" nodeType="interactiveSeq">
                <p:stCondLst>
                  <p:cond evt="onClick" delay="0">
                    <p:tgtEl>
                      <p:spTgt spid="1183"/>
                    </p:tgtEl>
                  </p:cond>
                </p:stCondLst>
                <p:endSync evt="end" delay="0">
                  <p:rtn val="all"/>
                </p:endSync>
                <p:childTnLst>
                  <p:par>
                    <p:cTn id="2545" fill="hold">
                      <p:stCondLst>
                        <p:cond delay="0"/>
                      </p:stCondLst>
                      <p:childTnLst>
                        <p:par>
                          <p:cTn id="2546" fill="hold">
                            <p:stCondLst>
                              <p:cond delay="0"/>
                            </p:stCondLst>
                            <p:childTnLst>
                              <p:par>
                                <p:cTn id="2547" presetID="1" presetClass="exit" presetSubtype="0" fill="hold" grpId="1" nodeType="withEffect">
                                  <p:stCondLst>
                                    <p:cond delay="0"/>
                                  </p:stCondLst>
                                  <p:childTnLst>
                                    <p:set>
                                      <p:cBhvr>
                                        <p:cTn id="2548" dur="1" fill="hold">
                                          <p:stCondLst>
                                            <p:cond delay="0"/>
                                          </p:stCondLst>
                                        </p:cTn>
                                        <p:tgtEl>
                                          <p:spTgt spid="1183"/>
                                        </p:tgtEl>
                                        <p:attrNameLst>
                                          <p:attrName>style.visibility</p:attrName>
                                        </p:attrNameLst>
                                      </p:cBhvr>
                                      <p:to>
                                        <p:strVal val="hidden"/>
                                      </p:to>
                                    </p:set>
                                  </p:childTnLst>
                                </p:cTn>
                              </p:par>
                              <p:par>
                                <p:cTn id="2549" presetID="1" presetClass="exit" presetSubtype="0" fill="hold" grpId="1" nodeType="withEffect">
                                  <p:stCondLst>
                                    <p:cond delay="0"/>
                                  </p:stCondLst>
                                  <p:childTnLst>
                                    <p:set>
                                      <p:cBhvr>
                                        <p:cTn id="2550" dur="1" fill="hold">
                                          <p:stCondLst>
                                            <p:cond delay="0"/>
                                          </p:stCondLst>
                                        </p:cTn>
                                        <p:tgtEl>
                                          <p:spTgt spid="1182"/>
                                        </p:tgtEl>
                                        <p:attrNameLst>
                                          <p:attrName>style.visibility</p:attrName>
                                        </p:attrNameLst>
                                      </p:cBhvr>
                                      <p:to>
                                        <p:strVal val="hidden"/>
                                      </p:to>
                                    </p:set>
                                  </p:childTnLst>
                                </p:cTn>
                              </p:par>
                              <p:par>
                                <p:cTn id="2551" presetID="1" presetClass="entr" presetSubtype="0" fill="hold" grpId="0" nodeType="withEffect">
                                  <p:stCondLst>
                                    <p:cond delay="0"/>
                                  </p:stCondLst>
                                  <p:childTnLst>
                                    <p:set>
                                      <p:cBhvr>
                                        <p:cTn id="2552" dur="1" fill="hold">
                                          <p:stCondLst>
                                            <p:cond delay="0"/>
                                          </p:stCondLst>
                                        </p:cTn>
                                        <p:tgtEl>
                                          <p:spTgt spid="1181"/>
                                        </p:tgtEl>
                                        <p:attrNameLst>
                                          <p:attrName>style.visibility</p:attrName>
                                        </p:attrNameLst>
                                      </p:cBhvr>
                                      <p:to>
                                        <p:strVal val="visible"/>
                                      </p:to>
                                    </p:set>
                                  </p:childTnLst>
                                </p:cTn>
                              </p:par>
                              <p:par>
                                <p:cTn id="2553" presetID="1" presetClass="entr" presetSubtype="0" fill="hold" grpId="0" nodeType="withEffect">
                                  <p:stCondLst>
                                    <p:cond delay="0"/>
                                  </p:stCondLst>
                                  <p:childTnLst>
                                    <p:set>
                                      <p:cBhvr>
                                        <p:cTn id="2554" dur="1" fill="hold">
                                          <p:stCondLst>
                                            <p:cond delay="0"/>
                                          </p:stCondLst>
                                        </p:cTn>
                                        <p:tgtEl>
                                          <p:spTgt spid="1180"/>
                                        </p:tgtEl>
                                        <p:attrNameLst>
                                          <p:attrName>style.visibility</p:attrName>
                                        </p:attrNameLst>
                                      </p:cBhvr>
                                      <p:to>
                                        <p:strVal val="visible"/>
                                      </p:to>
                                    </p:set>
                                  </p:childTnLst>
                                </p:cTn>
                              </p:par>
                            </p:childTnLst>
                          </p:cTn>
                        </p:par>
                      </p:childTnLst>
                    </p:cTn>
                  </p:par>
                </p:childTnLst>
              </p:cTn>
              <p:nextCondLst>
                <p:cond evt="onClick" delay="0">
                  <p:tgtEl>
                    <p:spTgt spid="1183"/>
                  </p:tgtEl>
                </p:cond>
              </p:nextCondLst>
            </p:seq>
            <p:seq concurrent="1" nextAc="seek">
              <p:cTn id="2555" restart="whenNotActive" fill="hold" evtFilter="cancelBubble" nodeType="interactiveSeq">
                <p:stCondLst>
                  <p:cond evt="onClick" delay="0">
                    <p:tgtEl>
                      <p:spTgt spid="1182"/>
                    </p:tgtEl>
                  </p:cond>
                </p:stCondLst>
                <p:endSync evt="end" delay="0">
                  <p:rtn val="all"/>
                </p:endSync>
                <p:childTnLst>
                  <p:par>
                    <p:cTn id="2556" fill="hold">
                      <p:stCondLst>
                        <p:cond delay="0"/>
                      </p:stCondLst>
                      <p:childTnLst>
                        <p:par>
                          <p:cTn id="2557" fill="hold">
                            <p:stCondLst>
                              <p:cond delay="0"/>
                            </p:stCondLst>
                            <p:childTnLst>
                              <p:par>
                                <p:cTn id="2558" presetID="1" presetClass="exit" presetSubtype="0" fill="hold" grpId="2" nodeType="withEffect">
                                  <p:stCondLst>
                                    <p:cond delay="0"/>
                                  </p:stCondLst>
                                  <p:childTnLst>
                                    <p:set>
                                      <p:cBhvr>
                                        <p:cTn id="2559" dur="1" fill="hold">
                                          <p:stCondLst>
                                            <p:cond delay="0"/>
                                          </p:stCondLst>
                                        </p:cTn>
                                        <p:tgtEl>
                                          <p:spTgt spid="1182"/>
                                        </p:tgtEl>
                                        <p:attrNameLst>
                                          <p:attrName>style.visibility</p:attrName>
                                        </p:attrNameLst>
                                      </p:cBhvr>
                                      <p:to>
                                        <p:strVal val="hidden"/>
                                      </p:to>
                                    </p:set>
                                  </p:childTnLst>
                                </p:cTn>
                              </p:par>
                              <p:par>
                                <p:cTn id="2560" presetID="1" presetClass="exit" presetSubtype="0" fill="hold" grpId="2" nodeType="withEffect">
                                  <p:stCondLst>
                                    <p:cond delay="0"/>
                                  </p:stCondLst>
                                  <p:childTnLst>
                                    <p:set>
                                      <p:cBhvr>
                                        <p:cTn id="2561" dur="1" fill="hold">
                                          <p:stCondLst>
                                            <p:cond delay="0"/>
                                          </p:stCondLst>
                                        </p:cTn>
                                        <p:tgtEl>
                                          <p:spTgt spid="1183"/>
                                        </p:tgtEl>
                                        <p:attrNameLst>
                                          <p:attrName>style.visibility</p:attrName>
                                        </p:attrNameLst>
                                      </p:cBhvr>
                                      <p:to>
                                        <p:strVal val="hidden"/>
                                      </p:to>
                                    </p:set>
                                  </p:childTnLst>
                                </p:cTn>
                              </p:par>
                              <p:par>
                                <p:cTn id="2562" presetID="1" presetClass="entr" presetSubtype="0" fill="hold" grpId="3" nodeType="withEffect">
                                  <p:stCondLst>
                                    <p:cond delay="0"/>
                                  </p:stCondLst>
                                  <p:childTnLst>
                                    <p:set>
                                      <p:cBhvr>
                                        <p:cTn id="2563" dur="1" fill="hold">
                                          <p:stCondLst>
                                            <p:cond delay="0"/>
                                          </p:stCondLst>
                                        </p:cTn>
                                        <p:tgtEl>
                                          <p:spTgt spid="1185"/>
                                        </p:tgtEl>
                                        <p:attrNameLst>
                                          <p:attrName>style.visibility</p:attrName>
                                        </p:attrNameLst>
                                      </p:cBhvr>
                                      <p:to>
                                        <p:strVal val="visible"/>
                                      </p:to>
                                    </p:set>
                                  </p:childTnLst>
                                </p:cTn>
                              </p:par>
                              <p:par>
                                <p:cTn id="2564" presetID="1" presetClass="entr" presetSubtype="0" fill="hold" grpId="3" nodeType="withEffect">
                                  <p:stCondLst>
                                    <p:cond delay="0"/>
                                  </p:stCondLst>
                                  <p:childTnLst>
                                    <p:set>
                                      <p:cBhvr>
                                        <p:cTn id="2565" dur="1" fill="hold">
                                          <p:stCondLst>
                                            <p:cond delay="0"/>
                                          </p:stCondLst>
                                        </p:cTn>
                                        <p:tgtEl>
                                          <p:spTgt spid="1184"/>
                                        </p:tgtEl>
                                        <p:attrNameLst>
                                          <p:attrName>style.visibility</p:attrName>
                                        </p:attrNameLst>
                                      </p:cBhvr>
                                      <p:to>
                                        <p:strVal val="visible"/>
                                      </p:to>
                                    </p:set>
                                  </p:childTnLst>
                                </p:cTn>
                              </p:par>
                            </p:childTnLst>
                          </p:cTn>
                        </p:par>
                      </p:childTnLst>
                    </p:cTn>
                  </p:par>
                </p:childTnLst>
              </p:cTn>
              <p:nextCondLst>
                <p:cond evt="onClick" delay="0">
                  <p:tgtEl>
                    <p:spTgt spid="1182"/>
                  </p:tgtEl>
                </p:cond>
              </p:nextCondLst>
            </p:seq>
            <p:seq concurrent="1" nextAc="seek">
              <p:cTn id="2566" restart="whenNotActive" fill="hold" evtFilter="cancelBubble" nodeType="interactiveSeq">
                <p:stCondLst>
                  <p:cond evt="onClick" delay="0">
                    <p:tgtEl>
                      <p:spTgt spid="1185"/>
                    </p:tgtEl>
                  </p:cond>
                </p:stCondLst>
                <p:endSync evt="end" delay="0">
                  <p:rtn val="all"/>
                </p:endSync>
                <p:childTnLst>
                  <p:par>
                    <p:cTn id="2567" fill="hold">
                      <p:stCondLst>
                        <p:cond delay="0"/>
                      </p:stCondLst>
                      <p:childTnLst>
                        <p:par>
                          <p:cTn id="2568" fill="hold">
                            <p:stCondLst>
                              <p:cond delay="0"/>
                            </p:stCondLst>
                            <p:childTnLst>
                              <p:par>
                                <p:cTn id="2569" presetID="1" presetClass="exit" presetSubtype="0" fill="hold" grpId="1" nodeType="withEffect">
                                  <p:stCondLst>
                                    <p:cond delay="0"/>
                                  </p:stCondLst>
                                  <p:childTnLst>
                                    <p:set>
                                      <p:cBhvr>
                                        <p:cTn id="2570" dur="1" fill="hold">
                                          <p:stCondLst>
                                            <p:cond delay="0"/>
                                          </p:stCondLst>
                                        </p:cTn>
                                        <p:tgtEl>
                                          <p:spTgt spid="1185"/>
                                        </p:tgtEl>
                                        <p:attrNameLst>
                                          <p:attrName>style.visibility</p:attrName>
                                        </p:attrNameLst>
                                      </p:cBhvr>
                                      <p:to>
                                        <p:strVal val="hidden"/>
                                      </p:to>
                                    </p:set>
                                  </p:childTnLst>
                                </p:cTn>
                              </p:par>
                              <p:par>
                                <p:cTn id="2571" presetID="1" presetClass="exit" presetSubtype="0" fill="hold" grpId="1" nodeType="withEffect">
                                  <p:stCondLst>
                                    <p:cond delay="0"/>
                                  </p:stCondLst>
                                  <p:childTnLst>
                                    <p:set>
                                      <p:cBhvr>
                                        <p:cTn id="2572" dur="1" fill="hold">
                                          <p:stCondLst>
                                            <p:cond delay="0"/>
                                          </p:stCondLst>
                                        </p:cTn>
                                        <p:tgtEl>
                                          <p:spTgt spid="1184"/>
                                        </p:tgtEl>
                                        <p:attrNameLst>
                                          <p:attrName>style.visibility</p:attrName>
                                        </p:attrNameLst>
                                      </p:cBhvr>
                                      <p:to>
                                        <p:strVal val="hidden"/>
                                      </p:to>
                                    </p:set>
                                  </p:childTnLst>
                                </p:cTn>
                              </p:par>
                              <p:par>
                                <p:cTn id="2573" presetID="1" presetClass="entr" presetSubtype="0" fill="hold" grpId="3" nodeType="withEffect">
                                  <p:stCondLst>
                                    <p:cond delay="0"/>
                                  </p:stCondLst>
                                  <p:childTnLst>
                                    <p:set>
                                      <p:cBhvr>
                                        <p:cTn id="2574" dur="1" fill="hold">
                                          <p:stCondLst>
                                            <p:cond delay="0"/>
                                          </p:stCondLst>
                                        </p:cTn>
                                        <p:tgtEl>
                                          <p:spTgt spid="1183"/>
                                        </p:tgtEl>
                                        <p:attrNameLst>
                                          <p:attrName>style.visibility</p:attrName>
                                        </p:attrNameLst>
                                      </p:cBhvr>
                                      <p:to>
                                        <p:strVal val="visible"/>
                                      </p:to>
                                    </p:set>
                                  </p:childTnLst>
                                </p:cTn>
                              </p:par>
                              <p:par>
                                <p:cTn id="2575" presetID="1" presetClass="entr" presetSubtype="0" fill="hold" grpId="3" nodeType="withEffect">
                                  <p:stCondLst>
                                    <p:cond delay="0"/>
                                  </p:stCondLst>
                                  <p:childTnLst>
                                    <p:set>
                                      <p:cBhvr>
                                        <p:cTn id="2576" dur="1" fill="hold">
                                          <p:stCondLst>
                                            <p:cond delay="0"/>
                                          </p:stCondLst>
                                        </p:cTn>
                                        <p:tgtEl>
                                          <p:spTgt spid="1182"/>
                                        </p:tgtEl>
                                        <p:attrNameLst>
                                          <p:attrName>style.visibility</p:attrName>
                                        </p:attrNameLst>
                                      </p:cBhvr>
                                      <p:to>
                                        <p:strVal val="visible"/>
                                      </p:to>
                                    </p:set>
                                  </p:childTnLst>
                                </p:cTn>
                              </p:par>
                            </p:childTnLst>
                          </p:cTn>
                        </p:par>
                      </p:childTnLst>
                    </p:cTn>
                  </p:par>
                </p:childTnLst>
              </p:cTn>
              <p:nextCondLst>
                <p:cond evt="onClick" delay="0">
                  <p:tgtEl>
                    <p:spTgt spid="1185"/>
                  </p:tgtEl>
                </p:cond>
              </p:nextCondLst>
            </p:seq>
            <p:seq concurrent="1" nextAc="seek">
              <p:cTn id="2577" restart="whenNotActive" fill="hold" evtFilter="cancelBubble" nodeType="interactiveSeq">
                <p:stCondLst>
                  <p:cond evt="onClick" delay="0">
                    <p:tgtEl>
                      <p:spTgt spid="1184"/>
                    </p:tgtEl>
                  </p:cond>
                </p:stCondLst>
                <p:endSync evt="end" delay="0">
                  <p:rtn val="all"/>
                </p:endSync>
                <p:childTnLst>
                  <p:par>
                    <p:cTn id="2578" fill="hold">
                      <p:stCondLst>
                        <p:cond delay="0"/>
                      </p:stCondLst>
                      <p:childTnLst>
                        <p:par>
                          <p:cTn id="2579" fill="hold">
                            <p:stCondLst>
                              <p:cond delay="0"/>
                            </p:stCondLst>
                            <p:childTnLst>
                              <p:par>
                                <p:cTn id="2580" presetID="1" presetClass="exit" presetSubtype="0" fill="hold" grpId="2" nodeType="withEffect">
                                  <p:stCondLst>
                                    <p:cond delay="0"/>
                                  </p:stCondLst>
                                  <p:childTnLst>
                                    <p:set>
                                      <p:cBhvr>
                                        <p:cTn id="2581" dur="1" fill="hold">
                                          <p:stCondLst>
                                            <p:cond delay="0"/>
                                          </p:stCondLst>
                                        </p:cTn>
                                        <p:tgtEl>
                                          <p:spTgt spid="1184"/>
                                        </p:tgtEl>
                                        <p:attrNameLst>
                                          <p:attrName>style.visibility</p:attrName>
                                        </p:attrNameLst>
                                      </p:cBhvr>
                                      <p:to>
                                        <p:strVal val="hidden"/>
                                      </p:to>
                                    </p:set>
                                  </p:childTnLst>
                                </p:cTn>
                              </p:par>
                              <p:par>
                                <p:cTn id="2582" presetID="1" presetClass="exit" presetSubtype="0" fill="hold" grpId="2" nodeType="withEffect">
                                  <p:stCondLst>
                                    <p:cond delay="0"/>
                                  </p:stCondLst>
                                  <p:childTnLst>
                                    <p:set>
                                      <p:cBhvr>
                                        <p:cTn id="2583" dur="1" fill="hold">
                                          <p:stCondLst>
                                            <p:cond delay="0"/>
                                          </p:stCondLst>
                                        </p:cTn>
                                        <p:tgtEl>
                                          <p:spTgt spid="1185"/>
                                        </p:tgtEl>
                                        <p:attrNameLst>
                                          <p:attrName>style.visibility</p:attrName>
                                        </p:attrNameLst>
                                      </p:cBhvr>
                                      <p:to>
                                        <p:strVal val="hidden"/>
                                      </p:to>
                                    </p:set>
                                  </p:childTnLst>
                                </p:cTn>
                              </p:par>
                              <p:par>
                                <p:cTn id="2584" presetID="1" presetClass="entr" presetSubtype="0" fill="hold" grpId="0" nodeType="withEffect">
                                  <p:stCondLst>
                                    <p:cond delay="0"/>
                                  </p:stCondLst>
                                  <p:childTnLst>
                                    <p:set>
                                      <p:cBhvr>
                                        <p:cTn id="2585" dur="1" fill="hold">
                                          <p:stCondLst>
                                            <p:cond delay="0"/>
                                          </p:stCondLst>
                                        </p:cTn>
                                        <p:tgtEl>
                                          <p:spTgt spid="1187"/>
                                        </p:tgtEl>
                                        <p:attrNameLst>
                                          <p:attrName>style.visibility</p:attrName>
                                        </p:attrNameLst>
                                      </p:cBhvr>
                                      <p:to>
                                        <p:strVal val="visible"/>
                                      </p:to>
                                    </p:set>
                                  </p:childTnLst>
                                </p:cTn>
                              </p:par>
                              <p:par>
                                <p:cTn id="2586" presetID="1" presetClass="entr" presetSubtype="0" fill="hold" grpId="0" nodeType="withEffect">
                                  <p:stCondLst>
                                    <p:cond delay="0"/>
                                  </p:stCondLst>
                                  <p:childTnLst>
                                    <p:set>
                                      <p:cBhvr>
                                        <p:cTn id="2587" dur="1" fill="hold">
                                          <p:stCondLst>
                                            <p:cond delay="0"/>
                                          </p:stCondLst>
                                        </p:cTn>
                                        <p:tgtEl>
                                          <p:spTgt spid="1186"/>
                                        </p:tgtEl>
                                        <p:attrNameLst>
                                          <p:attrName>style.visibility</p:attrName>
                                        </p:attrNameLst>
                                      </p:cBhvr>
                                      <p:to>
                                        <p:strVal val="visible"/>
                                      </p:to>
                                    </p:set>
                                  </p:childTnLst>
                                </p:cTn>
                              </p:par>
                            </p:childTnLst>
                          </p:cTn>
                        </p:par>
                      </p:childTnLst>
                    </p:cTn>
                  </p:par>
                </p:childTnLst>
              </p:cTn>
              <p:nextCondLst>
                <p:cond evt="onClick" delay="0">
                  <p:tgtEl>
                    <p:spTgt spid="1184"/>
                  </p:tgtEl>
                </p:cond>
              </p:nextCondLst>
            </p:seq>
            <p:seq concurrent="1" nextAc="seek">
              <p:cTn id="2588" restart="whenNotActive" fill="hold" evtFilter="cancelBubble" nodeType="interactiveSeq">
                <p:stCondLst>
                  <p:cond evt="onClick" delay="0">
                    <p:tgtEl>
                      <p:spTgt spid="1187"/>
                    </p:tgtEl>
                  </p:cond>
                </p:stCondLst>
                <p:endSync evt="end" delay="0">
                  <p:rtn val="all"/>
                </p:endSync>
                <p:childTnLst>
                  <p:par>
                    <p:cTn id="2589" fill="hold">
                      <p:stCondLst>
                        <p:cond delay="0"/>
                      </p:stCondLst>
                      <p:childTnLst>
                        <p:par>
                          <p:cTn id="2590" fill="hold">
                            <p:stCondLst>
                              <p:cond delay="0"/>
                            </p:stCondLst>
                            <p:childTnLst>
                              <p:par>
                                <p:cTn id="2591" presetID="1" presetClass="exit" presetSubtype="0" fill="hold" grpId="1" nodeType="withEffect">
                                  <p:stCondLst>
                                    <p:cond delay="0"/>
                                  </p:stCondLst>
                                  <p:childTnLst>
                                    <p:set>
                                      <p:cBhvr>
                                        <p:cTn id="2592" dur="1" fill="hold">
                                          <p:stCondLst>
                                            <p:cond delay="0"/>
                                          </p:stCondLst>
                                        </p:cTn>
                                        <p:tgtEl>
                                          <p:spTgt spid="1187"/>
                                        </p:tgtEl>
                                        <p:attrNameLst>
                                          <p:attrName>style.visibility</p:attrName>
                                        </p:attrNameLst>
                                      </p:cBhvr>
                                      <p:to>
                                        <p:strVal val="hidden"/>
                                      </p:to>
                                    </p:set>
                                  </p:childTnLst>
                                </p:cTn>
                              </p:par>
                              <p:par>
                                <p:cTn id="2593" presetID="1" presetClass="exit" presetSubtype="0" fill="hold" grpId="1" nodeType="withEffect">
                                  <p:stCondLst>
                                    <p:cond delay="0"/>
                                  </p:stCondLst>
                                  <p:childTnLst>
                                    <p:set>
                                      <p:cBhvr>
                                        <p:cTn id="2594" dur="1" fill="hold">
                                          <p:stCondLst>
                                            <p:cond delay="0"/>
                                          </p:stCondLst>
                                        </p:cTn>
                                        <p:tgtEl>
                                          <p:spTgt spid="1186"/>
                                        </p:tgtEl>
                                        <p:attrNameLst>
                                          <p:attrName>style.visibility</p:attrName>
                                        </p:attrNameLst>
                                      </p:cBhvr>
                                      <p:to>
                                        <p:strVal val="hidden"/>
                                      </p:to>
                                    </p:set>
                                  </p:childTnLst>
                                </p:cTn>
                              </p:par>
                              <p:par>
                                <p:cTn id="2595" presetID="1" presetClass="entr" presetSubtype="0" fill="hold" grpId="0" nodeType="withEffect">
                                  <p:stCondLst>
                                    <p:cond delay="0"/>
                                  </p:stCondLst>
                                  <p:childTnLst>
                                    <p:set>
                                      <p:cBhvr>
                                        <p:cTn id="2596" dur="1" fill="hold">
                                          <p:stCondLst>
                                            <p:cond delay="0"/>
                                          </p:stCondLst>
                                        </p:cTn>
                                        <p:tgtEl>
                                          <p:spTgt spid="1185"/>
                                        </p:tgtEl>
                                        <p:attrNameLst>
                                          <p:attrName>style.visibility</p:attrName>
                                        </p:attrNameLst>
                                      </p:cBhvr>
                                      <p:to>
                                        <p:strVal val="visible"/>
                                      </p:to>
                                    </p:set>
                                  </p:childTnLst>
                                </p:cTn>
                              </p:par>
                              <p:par>
                                <p:cTn id="2597" presetID="1" presetClass="entr" presetSubtype="0" fill="hold" grpId="0" nodeType="withEffect">
                                  <p:stCondLst>
                                    <p:cond delay="0"/>
                                  </p:stCondLst>
                                  <p:childTnLst>
                                    <p:set>
                                      <p:cBhvr>
                                        <p:cTn id="2598" dur="1" fill="hold">
                                          <p:stCondLst>
                                            <p:cond delay="0"/>
                                          </p:stCondLst>
                                        </p:cTn>
                                        <p:tgtEl>
                                          <p:spTgt spid="1184"/>
                                        </p:tgtEl>
                                        <p:attrNameLst>
                                          <p:attrName>style.visibility</p:attrName>
                                        </p:attrNameLst>
                                      </p:cBhvr>
                                      <p:to>
                                        <p:strVal val="visible"/>
                                      </p:to>
                                    </p:set>
                                  </p:childTnLst>
                                </p:cTn>
                              </p:par>
                            </p:childTnLst>
                          </p:cTn>
                        </p:par>
                      </p:childTnLst>
                    </p:cTn>
                  </p:par>
                </p:childTnLst>
              </p:cTn>
              <p:nextCondLst>
                <p:cond evt="onClick" delay="0">
                  <p:tgtEl>
                    <p:spTgt spid="1187"/>
                  </p:tgtEl>
                </p:cond>
              </p:nextCondLst>
            </p:seq>
            <p:seq concurrent="1" nextAc="seek">
              <p:cTn id="2599" restart="whenNotActive" fill="hold" evtFilter="cancelBubble" nodeType="interactiveSeq">
                <p:stCondLst>
                  <p:cond evt="onClick" delay="0">
                    <p:tgtEl>
                      <p:spTgt spid="1186"/>
                    </p:tgtEl>
                  </p:cond>
                </p:stCondLst>
                <p:endSync evt="end" delay="0">
                  <p:rtn val="all"/>
                </p:endSync>
                <p:childTnLst>
                  <p:par>
                    <p:cTn id="2600" fill="hold">
                      <p:stCondLst>
                        <p:cond delay="0"/>
                      </p:stCondLst>
                      <p:childTnLst>
                        <p:par>
                          <p:cTn id="2601" fill="hold">
                            <p:stCondLst>
                              <p:cond delay="0"/>
                            </p:stCondLst>
                            <p:childTnLst>
                              <p:par>
                                <p:cTn id="2602" presetID="1" presetClass="exit" presetSubtype="0" fill="hold" grpId="2" nodeType="withEffect">
                                  <p:stCondLst>
                                    <p:cond delay="0"/>
                                  </p:stCondLst>
                                  <p:childTnLst>
                                    <p:set>
                                      <p:cBhvr>
                                        <p:cTn id="2603" dur="1" fill="hold">
                                          <p:stCondLst>
                                            <p:cond delay="0"/>
                                          </p:stCondLst>
                                        </p:cTn>
                                        <p:tgtEl>
                                          <p:spTgt spid="1186"/>
                                        </p:tgtEl>
                                        <p:attrNameLst>
                                          <p:attrName>style.visibility</p:attrName>
                                        </p:attrNameLst>
                                      </p:cBhvr>
                                      <p:to>
                                        <p:strVal val="hidden"/>
                                      </p:to>
                                    </p:set>
                                  </p:childTnLst>
                                </p:cTn>
                              </p:par>
                              <p:par>
                                <p:cTn id="2604" presetID="1" presetClass="exit" presetSubtype="0" fill="hold" grpId="2" nodeType="withEffect">
                                  <p:stCondLst>
                                    <p:cond delay="0"/>
                                  </p:stCondLst>
                                  <p:childTnLst>
                                    <p:set>
                                      <p:cBhvr>
                                        <p:cTn id="2605" dur="1" fill="hold">
                                          <p:stCondLst>
                                            <p:cond delay="0"/>
                                          </p:stCondLst>
                                        </p:cTn>
                                        <p:tgtEl>
                                          <p:spTgt spid="1187"/>
                                        </p:tgtEl>
                                        <p:attrNameLst>
                                          <p:attrName>style.visibility</p:attrName>
                                        </p:attrNameLst>
                                      </p:cBhvr>
                                      <p:to>
                                        <p:strVal val="hidden"/>
                                      </p:to>
                                    </p:set>
                                  </p:childTnLst>
                                </p:cTn>
                              </p:par>
                              <p:par>
                                <p:cTn id="2606" presetID="1" presetClass="entr" presetSubtype="0" fill="hold" grpId="3" nodeType="withEffect">
                                  <p:stCondLst>
                                    <p:cond delay="0"/>
                                  </p:stCondLst>
                                  <p:childTnLst>
                                    <p:set>
                                      <p:cBhvr>
                                        <p:cTn id="2607" dur="1" fill="hold">
                                          <p:stCondLst>
                                            <p:cond delay="0"/>
                                          </p:stCondLst>
                                        </p:cTn>
                                        <p:tgtEl>
                                          <p:spTgt spid="1189"/>
                                        </p:tgtEl>
                                        <p:attrNameLst>
                                          <p:attrName>style.visibility</p:attrName>
                                        </p:attrNameLst>
                                      </p:cBhvr>
                                      <p:to>
                                        <p:strVal val="visible"/>
                                      </p:to>
                                    </p:set>
                                  </p:childTnLst>
                                </p:cTn>
                              </p:par>
                              <p:par>
                                <p:cTn id="2608" presetID="1" presetClass="entr" presetSubtype="0" fill="hold" grpId="3" nodeType="withEffect">
                                  <p:stCondLst>
                                    <p:cond delay="0"/>
                                  </p:stCondLst>
                                  <p:childTnLst>
                                    <p:set>
                                      <p:cBhvr>
                                        <p:cTn id="2609" dur="1" fill="hold">
                                          <p:stCondLst>
                                            <p:cond delay="0"/>
                                          </p:stCondLst>
                                        </p:cTn>
                                        <p:tgtEl>
                                          <p:spTgt spid="1188"/>
                                        </p:tgtEl>
                                        <p:attrNameLst>
                                          <p:attrName>style.visibility</p:attrName>
                                        </p:attrNameLst>
                                      </p:cBhvr>
                                      <p:to>
                                        <p:strVal val="visible"/>
                                      </p:to>
                                    </p:set>
                                  </p:childTnLst>
                                </p:cTn>
                              </p:par>
                            </p:childTnLst>
                          </p:cTn>
                        </p:par>
                      </p:childTnLst>
                    </p:cTn>
                  </p:par>
                </p:childTnLst>
              </p:cTn>
              <p:nextCondLst>
                <p:cond evt="onClick" delay="0">
                  <p:tgtEl>
                    <p:spTgt spid="1186"/>
                  </p:tgtEl>
                </p:cond>
              </p:nextCondLst>
            </p:seq>
            <p:seq concurrent="1" nextAc="seek">
              <p:cTn id="2610" restart="whenNotActive" fill="hold" evtFilter="cancelBubble" nodeType="interactiveSeq">
                <p:stCondLst>
                  <p:cond evt="onClick" delay="0">
                    <p:tgtEl>
                      <p:spTgt spid="1189"/>
                    </p:tgtEl>
                  </p:cond>
                </p:stCondLst>
                <p:endSync evt="end" delay="0">
                  <p:rtn val="all"/>
                </p:endSync>
                <p:childTnLst>
                  <p:par>
                    <p:cTn id="2611" fill="hold">
                      <p:stCondLst>
                        <p:cond delay="0"/>
                      </p:stCondLst>
                      <p:childTnLst>
                        <p:par>
                          <p:cTn id="2612" fill="hold">
                            <p:stCondLst>
                              <p:cond delay="0"/>
                            </p:stCondLst>
                            <p:childTnLst>
                              <p:par>
                                <p:cTn id="2613" presetID="1" presetClass="exit" presetSubtype="0" fill="hold" grpId="1" nodeType="withEffect">
                                  <p:stCondLst>
                                    <p:cond delay="0"/>
                                  </p:stCondLst>
                                  <p:childTnLst>
                                    <p:set>
                                      <p:cBhvr>
                                        <p:cTn id="2614" dur="1" fill="hold">
                                          <p:stCondLst>
                                            <p:cond delay="0"/>
                                          </p:stCondLst>
                                        </p:cTn>
                                        <p:tgtEl>
                                          <p:spTgt spid="1189"/>
                                        </p:tgtEl>
                                        <p:attrNameLst>
                                          <p:attrName>style.visibility</p:attrName>
                                        </p:attrNameLst>
                                      </p:cBhvr>
                                      <p:to>
                                        <p:strVal val="hidden"/>
                                      </p:to>
                                    </p:set>
                                  </p:childTnLst>
                                </p:cTn>
                              </p:par>
                              <p:par>
                                <p:cTn id="2615" presetID="1" presetClass="exit" presetSubtype="0" fill="hold" grpId="1" nodeType="withEffect">
                                  <p:stCondLst>
                                    <p:cond delay="0"/>
                                  </p:stCondLst>
                                  <p:childTnLst>
                                    <p:set>
                                      <p:cBhvr>
                                        <p:cTn id="2616" dur="1" fill="hold">
                                          <p:stCondLst>
                                            <p:cond delay="0"/>
                                          </p:stCondLst>
                                        </p:cTn>
                                        <p:tgtEl>
                                          <p:spTgt spid="1188"/>
                                        </p:tgtEl>
                                        <p:attrNameLst>
                                          <p:attrName>style.visibility</p:attrName>
                                        </p:attrNameLst>
                                      </p:cBhvr>
                                      <p:to>
                                        <p:strVal val="hidden"/>
                                      </p:to>
                                    </p:set>
                                  </p:childTnLst>
                                </p:cTn>
                              </p:par>
                              <p:par>
                                <p:cTn id="2617" presetID="1" presetClass="entr" presetSubtype="0" fill="hold" grpId="3" nodeType="withEffect">
                                  <p:stCondLst>
                                    <p:cond delay="0"/>
                                  </p:stCondLst>
                                  <p:childTnLst>
                                    <p:set>
                                      <p:cBhvr>
                                        <p:cTn id="2618" dur="1" fill="hold">
                                          <p:stCondLst>
                                            <p:cond delay="0"/>
                                          </p:stCondLst>
                                        </p:cTn>
                                        <p:tgtEl>
                                          <p:spTgt spid="1187"/>
                                        </p:tgtEl>
                                        <p:attrNameLst>
                                          <p:attrName>style.visibility</p:attrName>
                                        </p:attrNameLst>
                                      </p:cBhvr>
                                      <p:to>
                                        <p:strVal val="visible"/>
                                      </p:to>
                                    </p:set>
                                  </p:childTnLst>
                                </p:cTn>
                              </p:par>
                              <p:par>
                                <p:cTn id="2619" presetID="1" presetClass="entr" presetSubtype="0" fill="hold" grpId="3" nodeType="withEffect">
                                  <p:stCondLst>
                                    <p:cond delay="0"/>
                                  </p:stCondLst>
                                  <p:childTnLst>
                                    <p:set>
                                      <p:cBhvr>
                                        <p:cTn id="2620" dur="1" fill="hold">
                                          <p:stCondLst>
                                            <p:cond delay="0"/>
                                          </p:stCondLst>
                                        </p:cTn>
                                        <p:tgtEl>
                                          <p:spTgt spid="1186"/>
                                        </p:tgtEl>
                                        <p:attrNameLst>
                                          <p:attrName>style.visibility</p:attrName>
                                        </p:attrNameLst>
                                      </p:cBhvr>
                                      <p:to>
                                        <p:strVal val="visible"/>
                                      </p:to>
                                    </p:set>
                                  </p:childTnLst>
                                </p:cTn>
                              </p:par>
                            </p:childTnLst>
                          </p:cTn>
                        </p:par>
                      </p:childTnLst>
                    </p:cTn>
                  </p:par>
                </p:childTnLst>
              </p:cTn>
              <p:nextCondLst>
                <p:cond evt="onClick" delay="0">
                  <p:tgtEl>
                    <p:spTgt spid="1189"/>
                  </p:tgtEl>
                </p:cond>
              </p:nextCondLst>
            </p:seq>
            <p:seq concurrent="1" nextAc="seek">
              <p:cTn id="2621" restart="whenNotActive" fill="hold" evtFilter="cancelBubble" nodeType="interactiveSeq">
                <p:stCondLst>
                  <p:cond evt="onClick" delay="0">
                    <p:tgtEl>
                      <p:spTgt spid="1188"/>
                    </p:tgtEl>
                  </p:cond>
                </p:stCondLst>
                <p:endSync evt="end" delay="0">
                  <p:rtn val="all"/>
                </p:endSync>
                <p:childTnLst>
                  <p:par>
                    <p:cTn id="2622" fill="hold">
                      <p:stCondLst>
                        <p:cond delay="0"/>
                      </p:stCondLst>
                      <p:childTnLst>
                        <p:par>
                          <p:cTn id="2623" fill="hold">
                            <p:stCondLst>
                              <p:cond delay="0"/>
                            </p:stCondLst>
                            <p:childTnLst>
                              <p:par>
                                <p:cTn id="2624" presetID="1" presetClass="exit" presetSubtype="0" fill="hold" grpId="2" nodeType="withEffect">
                                  <p:stCondLst>
                                    <p:cond delay="0"/>
                                  </p:stCondLst>
                                  <p:childTnLst>
                                    <p:set>
                                      <p:cBhvr>
                                        <p:cTn id="2625" dur="1" fill="hold">
                                          <p:stCondLst>
                                            <p:cond delay="0"/>
                                          </p:stCondLst>
                                        </p:cTn>
                                        <p:tgtEl>
                                          <p:spTgt spid="1188"/>
                                        </p:tgtEl>
                                        <p:attrNameLst>
                                          <p:attrName>style.visibility</p:attrName>
                                        </p:attrNameLst>
                                      </p:cBhvr>
                                      <p:to>
                                        <p:strVal val="hidden"/>
                                      </p:to>
                                    </p:set>
                                  </p:childTnLst>
                                </p:cTn>
                              </p:par>
                              <p:par>
                                <p:cTn id="2626" presetID="1" presetClass="exit" presetSubtype="0" fill="hold" grpId="2" nodeType="withEffect">
                                  <p:stCondLst>
                                    <p:cond delay="0"/>
                                  </p:stCondLst>
                                  <p:childTnLst>
                                    <p:set>
                                      <p:cBhvr>
                                        <p:cTn id="2627" dur="1" fill="hold">
                                          <p:stCondLst>
                                            <p:cond delay="0"/>
                                          </p:stCondLst>
                                        </p:cTn>
                                        <p:tgtEl>
                                          <p:spTgt spid="1189"/>
                                        </p:tgtEl>
                                        <p:attrNameLst>
                                          <p:attrName>style.visibility</p:attrName>
                                        </p:attrNameLst>
                                      </p:cBhvr>
                                      <p:to>
                                        <p:strVal val="hidden"/>
                                      </p:to>
                                    </p:set>
                                  </p:childTnLst>
                                </p:cTn>
                              </p:par>
                              <p:par>
                                <p:cTn id="2628" presetID="1" presetClass="entr" presetSubtype="0" fill="hold" grpId="0" nodeType="withEffect">
                                  <p:stCondLst>
                                    <p:cond delay="0"/>
                                  </p:stCondLst>
                                  <p:childTnLst>
                                    <p:set>
                                      <p:cBhvr>
                                        <p:cTn id="2629" dur="1" fill="hold">
                                          <p:stCondLst>
                                            <p:cond delay="0"/>
                                          </p:stCondLst>
                                        </p:cTn>
                                        <p:tgtEl>
                                          <p:spTgt spid="1191"/>
                                        </p:tgtEl>
                                        <p:attrNameLst>
                                          <p:attrName>style.visibility</p:attrName>
                                        </p:attrNameLst>
                                      </p:cBhvr>
                                      <p:to>
                                        <p:strVal val="visible"/>
                                      </p:to>
                                    </p:set>
                                  </p:childTnLst>
                                </p:cTn>
                              </p:par>
                              <p:par>
                                <p:cTn id="2630" presetID="1" presetClass="entr" presetSubtype="0" fill="hold" grpId="0" nodeType="withEffect">
                                  <p:stCondLst>
                                    <p:cond delay="0"/>
                                  </p:stCondLst>
                                  <p:childTnLst>
                                    <p:set>
                                      <p:cBhvr>
                                        <p:cTn id="2631" dur="1" fill="hold">
                                          <p:stCondLst>
                                            <p:cond delay="0"/>
                                          </p:stCondLst>
                                        </p:cTn>
                                        <p:tgtEl>
                                          <p:spTgt spid="1190"/>
                                        </p:tgtEl>
                                        <p:attrNameLst>
                                          <p:attrName>style.visibility</p:attrName>
                                        </p:attrNameLst>
                                      </p:cBhvr>
                                      <p:to>
                                        <p:strVal val="visible"/>
                                      </p:to>
                                    </p:set>
                                  </p:childTnLst>
                                </p:cTn>
                              </p:par>
                            </p:childTnLst>
                          </p:cTn>
                        </p:par>
                      </p:childTnLst>
                    </p:cTn>
                  </p:par>
                </p:childTnLst>
              </p:cTn>
              <p:nextCondLst>
                <p:cond evt="onClick" delay="0">
                  <p:tgtEl>
                    <p:spTgt spid="1188"/>
                  </p:tgtEl>
                </p:cond>
              </p:nextCondLst>
            </p:seq>
            <p:seq concurrent="1" nextAc="seek">
              <p:cTn id="2632" restart="whenNotActive" fill="hold" evtFilter="cancelBubble" nodeType="interactiveSeq">
                <p:stCondLst>
                  <p:cond evt="onClick" delay="0">
                    <p:tgtEl>
                      <p:spTgt spid="1191"/>
                    </p:tgtEl>
                  </p:cond>
                </p:stCondLst>
                <p:endSync evt="end" delay="0">
                  <p:rtn val="all"/>
                </p:endSync>
                <p:childTnLst>
                  <p:par>
                    <p:cTn id="2633" fill="hold">
                      <p:stCondLst>
                        <p:cond delay="0"/>
                      </p:stCondLst>
                      <p:childTnLst>
                        <p:par>
                          <p:cTn id="2634" fill="hold">
                            <p:stCondLst>
                              <p:cond delay="0"/>
                            </p:stCondLst>
                            <p:childTnLst>
                              <p:par>
                                <p:cTn id="2635" presetID="1" presetClass="exit" presetSubtype="0" fill="hold" grpId="1" nodeType="withEffect">
                                  <p:stCondLst>
                                    <p:cond delay="0"/>
                                  </p:stCondLst>
                                  <p:childTnLst>
                                    <p:set>
                                      <p:cBhvr>
                                        <p:cTn id="2636" dur="1" fill="hold">
                                          <p:stCondLst>
                                            <p:cond delay="0"/>
                                          </p:stCondLst>
                                        </p:cTn>
                                        <p:tgtEl>
                                          <p:spTgt spid="1191"/>
                                        </p:tgtEl>
                                        <p:attrNameLst>
                                          <p:attrName>style.visibility</p:attrName>
                                        </p:attrNameLst>
                                      </p:cBhvr>
                                      <p:to>
                                        <p:strVal val="hidden"/>
                                      </p:to>
                                    </p:set>
                                  </p:childTnLst>
                                </p:cTn>
                              </p:par>
                              <p:par>
                                <p:cTn id="2637" presetID="1" presetClass="exit" presetSubtype="0" fill="hold" grpId="1" nodeType="withEffect">
                                  <p:stCondLst>
                                    <p:cond delay="0"/>
                                  </p:stCondLst>
                                  <p:childTnLst>
                                    <p:set>
                                      <p:cBhvr>
                                        <p:cTn id="2638" dur="1" fill="hold">
                                          <p:stCondLst>
                                            <p:cond delay="0"/>
                                          </p:stCondLst>
                                        </p:cTn>
                                        <p:tgtEl>
                                          <p:spTgt spid="1190"/>
                                        </p:tgtEl>
                                        <p:attrNameLst>
                                          <p:attrName>style.visibility</p:attrName>
                                        </p:attrNameLst>
                                      </p:cBhvr>
                                      <p:to>
                                        <p:strVal val="hidden"/>
                                      </p:to>
                                    </p:set>
                                  </p:childTnLst>
                                </p:cTn>
                              </p:par>
                              <p:par>
                                <p:cTn id="2639" presetID="1" presetClass="entr" presetSubtype="0" fill="hold" grpId="0" nodeType="withEffect">
                                  <p:stCondLst>
                                    <p:cond delay="0"/>
                                  </p:stCondLst>
                                  <p:childTnLst>
                                    <p:set>
                                      <p:cBhvr>
                                        <p:cTn id="2640" dur="1" fill="hold">
                                          <p:stCondLst>
                                            <p:cond delay="0"/>
                                          </p:stCondLst>
                                        </p:cTn>
                                        <p:tgtEl>
                                          <p:spTgt spid="1189"/>
                                        </p:tgtEl>
                                        <p:attrNameLst>
                                          <p:attrName>style.visibility</p:attrName>
                                        </p:attrNameLst>
                                      </p:cBhvr>
                                      <p:to>
                                        <p:strVal val="visible"/>
                                      </p:to>
                                    </p:set>
                                  </p:childTnLst>
                                </p:cTn>
                              </p:par>
                              <p:par>
                                <p:cTn id="2641" presetID="1" presetClass="entr" presetSubtype="0" fill="hold" grpId="0" nodeType="withEffect">
                                  <p:stCondLst>
                                    <p:cond delay="0"/>
                                  </p:stCondLst>
                                  <p:childTnLst>
                                    <p:set>
                                      <p:cBhvr>
                                        <p:cTn id="2642" dur="1" fill="hold">
                                          <p:stCondLst>
                                            <p:cond delay="0"/>
                                          </p:stCondLst>
                                        </p:cTn>
                                        <p:tgtEl>
                                          <p:spTgt spid="1188"/>
                                        </p:tgtEl>
                                        <p:attrNameLst>
                                          <p:attrName>style.visibility</p:attrName>
                                        </p:attrNameLst>
                                      </p:cBhvr>
                                      <p:to>
                                        <p:strVal val="visible"/>
                                      </p:to>
                                    </p:set>
                                  </p:childTnLst>
                                </p:cTn>
                              </p:par>
                            </p:childTnLst>
                          </p:cTn>
                        </p:par>
                      </p:childTnLst>
                    </p:cTn>
                  </p:par>
                </p:childTnLst>
              </p:cTn>
              <p:nextCondLst>
                <p:cond evt="onClick" delay="0">
                  <p:tgtEl>
                    <p:spTgt spid="1191"/>
                  </p:tgtEl>
                </p:cond>
              </p:nextCondLst>
            </p:seq>
            <p:seq concurrent="1" nextAc="seek">
              <p:cTn id="2643" restart="whenNotActive" fill="hold" evtFilter="cancelBubble" nodeType="interactiveSeq">
                <p:stCondLst>
                  <p:cond evt="onClick" delay="0">
                    <p:tgtEl>
                      <p:spTgt spid="1190"/>
                    </p:tgtEl>
                  </p:cond>
                </p:stCondLst>
                <p:endSync evt="end" delay="0">
                  <p:rtn val="all"/>
                </p:endSync>
                <p:childTnLst>
                  <p:par>
                    <p:cTn id="2644" fill="hold">
                      <p:stCondLst>
                        <p:cond delay="0"/>
                      </p:stCondLst>
                      <p:childTnLst>
                        <p:par>
                          <p:cTn id="2645" fill="hold">
                            <p:stCondLst>
                              <p:cond delay="0"/>
                            </p:stCondLst>
                            <p:childTnLst>
                              <p:par>
                                <p:cTn id="2646" presetID="1" presetClass="exit" presetSubtype="0" fill="hold" grpId="2" nodeType="withEffect">
                                  <p:stCondLst>
                                    <p:cond delay="0"/>
                                  </p:stCondLst>
                                  <p:childTnLst>
                                    <p:set>
                                      <p:cBhvr>
                                        <p:cTn id="2647" dur="1" fill="hold">
                                          <p:stCondLst>
                                            <p:cond delay="0"/>
                                          </p:stCondLst>
                                        </p:cTn>
                                        <p:tgtEl>
                                          <p:spTgt spid="1190"/>
                                        </p:tgtEl>
                                        <p:attrNameLst>
                                          <p:attrName>style.visibility</p:attrName>
                                        </p:attrNameLst>
                                      </p:cBhvr>
                                      <p:to>
                                        <p:strVal val="hidden"/>
                                      </p:to>
                                    </p:set>
                                  </p:childTnLst>
                                </p:cTn>
                              </p:par>
                              <p:par>
                                <p:cTn id="2648" presetID="1" presetClass="exit" presetSubtype="0" fill="hold" grpId="2" nodeType="withEffect">
                                  <p:stCondLst>
                                    <p:cond delay="0"/>
                                  </p:stCondLst>
                                  <p:childTnLst>
                                    <p:set>
                                      <p:cBhvr>
                                        <p:cTn id="2649" dur="1" fill="hold">
                                          <p:stCondLst>
                                            <p:cond delay="0"/>
                                          </p:stCondLst>
                                        </p:cTn>
                                        <p:tgtEl>
                                          <p:spTgt spid="1191"/>
                                        </p:tgtEl>
                                        <p:attrNameLst>
                                          <p:attrName>style.visibility</p:attrName>
                                        </p:attrNameLst>
                                      </p:cBhvr>
                                      <p:to>
                                        <p:strVal val="hidden"/>
                                      </p:to>
                                    </p:set>
                                  </p:childTnLst>
                                </p:cTn>
                              </p:par>
                              <p:par>
                                <p:cTn id="2650" presetID="1" presetClass="entr" presetSubtype="0" fill="hold" grpId="3" nodeType="withEffect">
                                  <p:stCondLst>
                                    <p:cond delay="0"/>
                                  </p:stCondLst>
                                  <p:childTnLst>
                                    <p:set>
                                      <p:cBhvr>
                                        <p:cTn id="2651" dur="1" fill="hold">
                                          <p:stCondLst>
                                            <p:cond delay="0"/>
                                          </p:stCondLst>
                                        </p:cTn>
                                        <p:tgtEl>
                                          <p:spTgt spid="1193"/>
                                        </p:tgtEl>
                                        <p:attrNameLst>
                                          <p:attrName>style.visibility</p:attrName>
                                        </p:attrNameLst>
                                      </p:cBhvr>
                                      <p:to>
                                        <p:strVal val="visible"/>
                                      </p:to>
                                    </p:set>
                                  </p:childTnLst>
                                </p:cTn>
                              </p:par>
                              <p:par>
                                <p:cTn id="2652" presetID="1" presetClass="entr" presetSubtype="0" fill="hold" grpId="3" nodeType="withEffect">
                                  <p:stCondLst>
                                    <p:cond delay="0"/>
                                  </p:stCondLst>
                                  <p:childTnLst>
                                    <p:set>
                                      <p:cBhvr>
                                        <p:cTn id="2653" dur="1" fill="hold">
                                          <p:stCondLst>
                                            <p:cond delay="0"/>
                                          </p:stCondLst>
                                        </p:cTn>
                                        <p:tgtEl>
                                          <p:spTgt spid="1192"/>
                                        </p:tgtEl>
                                        <p:attrNameLst>
                                          <p:attrName>style.visibility</p:attrName>
                                        </p:attrNameLst>
                                      </p:cBhvr>
                                      <p:to>
                                        <p:strVal val="visible"/>
                                      </p:to>
                                    </p:set>
                                  </p:childTnLst>
                                </p:cTn>
                              </p:par>
                            </p:childTnLst>
                          </p:cTn>
                        </p:par>
                      </p:childTnLst>
                    </p:cTn>
                  </p:par>
                </p:childTnLst>
              </p:cTn>
              <p:nextCondLst>
                <p:cond evt="onClick" delay="0">
                  <p:tgtEl>
                    <p:spTgt spid="1190"/>
                  </p:tgtEl>
                </p:cond>
              </p:nextCondLst>
            </p:seq>
            <p:seq concurrent="1" nextAc="seek">
              <p:cTn id="2654" restart="whenNotActive" fill="hold" evtFilter="cancelBubble" nodeType="interactiveSeq">
                <p:stCondLst>
                  <p:cond evt="onClick" delay="0">
                    <p:tgtEl>
                      <p:spTgt spid="1193"/>
                    </p:tgtEl>
                  </p:cond>
                </p:stCondLst>
                <p:endSync evt="end" delay="0">
                  <p:rtn val="all"/>
                </p:endSync>
                <p:childTnLst>
                  <p:par>
                    <p:cTn id="2655" fill="hold">
                      <p:stCondLst>
                        <p:cond delay="0"/>
                      </p:stCondLst>
                      <p:childTnLst>
                        <p:par>
                          <p:cTn id="2656" fill="hold">
                            <p:stCondLst>
                              <p:cond delay="0"/>
                            </p:stCondLst>
                            <p:childTnLst>
                              <p:par>
                                <p:cTn id="2657" presetID="1" presetClass="exit" presetSubtype="0" fill="hold" grpId="1" nodeType="withEffect">
                                  <p:stCondLst>
                                    <p:cond delay="0"/>
                                  </p:stCondLst>
                                  <p:childTnLst>
                                    <p:set>
                                      <p:cBhvr>
                                        <p:cTn id="2658" dur="1" fill="hold">
                                          <p:stCondLst>
                                            <p:cond delay="0"/>
                                          </p:stCondLst>
                                        </p:cTn>
                                        <p:tgtEl>
                                          <p:spTgt spid="1193"/>
                                        </p:tgtEl>
                                        <p:attrNameLst>
                                          <p:attrName>style.visibility</p:attrName>
                                        </p:attrNameLst>
                                      </p:cBhvr>
                                      <p:to>
                                        <p:strVal val="hidden"/>
                                      </p:to>
                                    </p:set>
                                  </p:childTnLst>
                                </p:cTn>
                              </p:par>
                              <p:par>
                                <p:cTn id="2659" presetID="1" presetClass="exit" presetSubtype="0" fill="hold" grpId="1" nodeType="withEffect">
                                  <p:stCondLst>
                                    <p:cond delay="0"/>
                                  </p:stCondLst>
                                  <p:childTnLst>
                                    <p:set>
                                      <p:cBhvr>
                                        <p:cTn id="2660" dur="1" fill="hold">
                                          <p:stCondLst>
                                            <p:cond delay="0"/>
                                          </p:stCondLst>
                                        </p:cTn>
                                        <p:tgtEl>
                                          <p:spTgt spid="1192"/>
                                        </p:tgtEl>
                                        <p:attrNameLst>
                                          <p:attrName>style.visibility</p:attrName>
                                        </p:attrNameLst>
                                      </p:cBhvr>
                                      <p:to>
                                        <p:strVal val="hidden"/>
                                      </p:to>
                                    </p:set>
                                  </p:childTnLst>
                                </p:cTn>
                              </p:par>
                              <p:par>
                                <p:cTn id="2661" presetID="1" presetClass="entr" presetSubtype="0" fill="hold" grpId="3" nodeType="withEffect">
                                  <p:stCondLst>
                                    <p:cond delay="0"/>
                                  </p:stCondLst>
                                  <p:childTnLst>
                                    <p:set>
                                      <p:cBhvr>
                                        <p:cTn id="2662" dur="1" fill="hold">
                                          <p:stCondLst>
                                            <p:cond delay="0"/>
                                          </p:stCondLst>
                                        </p:cTn>
                                        <p:tgtEl>
                                          <p:spTgt spid="1191"/>
                                        </p:tgtEl>
                                        <p:attrNameLst>
                                          <p:attrName>style.visibility</p:attrName>
                                        </p:attrNameLst>
                                      </p:cBhvr>
                                      <p:to>
                                        <p:strVal val="visible"/>
                                      </p:to>
                                    </p:set>
                                  </p:childTnLst>
                                </p:cTn>
                              </p:par>
                              <p:par>
                                <p:cTn id="2663" presetID="1" presetClass="entr" presetSubtype="0" fill="hold" grpId="3" nodeType="withEffect">
                                  <p:stCondLst>
                                    <p:cond delay="0"/>
                                  </p:stCondLst>
                                  <p:childTnLst>
                                    <p:set>
                                      <p:cBhvr>
                                        <p:cTn id="2664" dur="1" fill="hold">
                                          <p:stCondLst>
                                            <p:cond delay="0"/>
                                          </p:stCondLst>
                                        </p:cTn>
                                        <p:tgtEl>
                                          <p:spTgt spid="1190"/>
                                        </p:tgtEl>
                                        <p:attrNameLst>
                                          <p:attrName>style.visibility</p:attrName>
                                        </p:attrNameLst>
                                      </p:cBhvr>
                                      <p:to>
                                        <p:strVal val="visible"/>
                                      </p:to>
                                    </p:set>
                                  </p:childTnLst>
                                </p:cTn>
                              </p:par>
                            </p:childTnLst>
                          </p:cTn>
                        </p:par>
                      </p:childTnLst>
                    </p:cTn>
                  </p:par>
                </p:childTnLst>
              </p:cTn>
              <p:nextCondLst>
                <p:cond evt="onClick" delay="0">
                  <p:tgtEl>
                    <p:spTgt spid="1193"/>
                  </p:tgtEl>
                </p:cond>
              </p:nextCondLst>
            </p:seq>
            <p:seq concurrent="1" nextAc="seek">
              <p:cTn id="2665" restart="whenNotActive" fill="hold" evtFilter="cancelBubble" nodeType="interactiveSeq">
                <p:stCondLst>
                  <p:cond evt="onClick" delay="0">
                    <p:tgtEl>
                      <p:spTgt spid="1192"/>
                    </p:tgtEl>
                  </p:cond>
                </p:stCondLst>
                <p:endSync evt="end" delay="0">
                  <p:rtn val="all"/>
                </p:endSync>
                <p:childTnLst>
                  <p:par>
                    <p:cTn id="2666" fill="hold">
                      <p:stCondLst>
                        <p:cond delay="0"/>
                      </p:stCondLst>
                      <p:childTnLst>
                        <p:par>
                          <p:cTn id="2667" fill="hold">
                            <p:stCondLst>
                              <p:cond delay="0"/>
                            </p:stCondLst>
                            <p:childTnLst>
                              <p:par>
                                <p:cTn id="2668" presetID="1" presetClass="exit" presetSubtype="0" fill="hold" grpId="2" nodeType="withEffect">
                                  <p:stCondLst>
                                    <p:cond delay="0"/>
                                  </p:stCondLst>
                                  <p:childTnLst>
                                    <p:set>
                                      <p:cBhvr>
                                        <p:cTn id="2669" dur="1" fill="hold">
                                          <p:stCondLst>
                                            <p:cond delay="0"/>
                                          </p:stCondLst>
                                        </p:cTn>
                                        <p:tgtEl>
                                          <p:spTgt spid="1192"/>
                                        </p:tgtEl>
                                        <p:attrNameLst>
                                          <p:attrName>style.visibility</p:attrName>
                                        </p:attrNameLst>
                                      </p:cBhvr>
                                      <p:to>
                                        <p:strVal val="hidden"/>
                                      </p:to>
                                    </p:set>
                                  </p:childTnLst>
                                </p:cTn>
                              </p:par>
                              <p:par>
                                <p:cTn id="2670" presetID="1" presetClass="exit" presetSubtype="0" fill="hold" grpId="2" nodeType="withEffect">
                                  <p:stCondLst>
                                    <p:cond delay="0"/>
                                  </p:stCondLst>
                                  <p:childTnLst>
                                    <p:set>
                                      <p:cBhvr>
                                        <p:cTn id="2671" dur="1" fill="hold">
                                          <p:stCondLst>
                                            <p:cond delay="0"/>
                                          </p:stCondLst>
                                        </p:cTn>
                                        <p:tgtEl>
                                          <p:spTgt spid="1193"/>
                                        </p:tgtEl>
                                        <p:attrNameLst>
                                          <p:attrName>style.visibility</p:attrName>
                                        </p:attrNameLst>
                                      </p:cBhvr>
                                      <p:to>
                                        <p:strVal val="hidden"/>
                                      </p:to>
                                    </p:set>
                                  </p:childTnLst>
                                </p:cTn>
                              </p:par>
                              <p:par>
                                <p:cTn id="2672" presetID="1" presetClass="entr" presetSubtype="0" fill="hold" grpId="0" nodeType="withEffect">
                                  <p:stCondLst>
                                    <p:cond delay="0"/>
                                  </p:stCondLst>
                                  <p:childTnLst>
                                    <p:set>
                                      <p:cBhvr>
                                        <p:cTn id="2673" dur="1" fill="hold">
                                          <p:stCondLst>
                                            <p:cond delay="0"/>
                                          </p:stCondLst>
                                        </p:cTn>
                                        <p:tgtEl>
                                          <p:spTgt spid="1194"/>
                                        </p:tgtEl>
                                        <p:attrNameLst>
                                          <p:attrName>style.visibility</p:attrName>
                                        </p:attrNameLst>
                                      </p:cBhvr>
                                      <p:to>
                                        <p:strVal val="visible"/>
                                      </p:to>
                                    </p:set>
                                  </p:childTnLst>
                                </p:cTn>
                              </p:par>
                              <p:par>
                                <p:cTn id="2674" presetID="1" presetClass="entr" presetSubtype="0" fill="hold" grpId="0" nodeType="withEffect">
                                  <p:stCondLst>
                                    <p:cond delay="0"/>
                                  </p:stCondLst>
                                  <p:childTnLst>
                                    <p:set>
                                      <p:cBhvr>
                                        <p:cTn id="2675" dur="1" fill="hold">
                                          <p:stCondLst>
                                            <p:cond delay="0"/>
                                          </p:stCondLst>
                                        </p:cTn>
                                        <p:tgtEl>
                                          <p:spTgt spid="1195"/>
                                        </p:tgtEl>
                                        <p:attrNameLst>
                                          <p:attrName>style.visibility</p:attrName>
                                        </p:attrNameLst>
                                      </p:cBhvr>
                                      <p:to>
                                        <p:strVal val="visible"/>
                                      </p:to>
                                    </p:set>
                                  </p:childTnLst>
                                </p:cTn>
                              </p:par>
                            </p:childTnLst>
                          </p:cTn>
                        </p:par>
                      </p:childTnLst>
                    </p:cTn>
                  </p:par>
                </p:childTnLst>
              </p:cTn>
              <p:nextCondLst>
                <p:cond evt="onClick" delay="0">
                  <p:tgtEl>
                    <p:spTgt spid="1192"/>
                  </p:tgtEl>
                </p:cond>
              </p:nextCondLst>
            </p:seq>
            <p:seq concurrent="1" nextAc="seek">
              <p:cTn id="2676" restart="whenNotActive" fill="hold" evtFilter="cancelBubble" nodeType="interactiveSeq">
                <p:stCondLst>
                  <p:cond evt="onClick" delay="0">
                    <p:tgtEl>
                      <p:spTgt spid="1195"/>
                    </p:tgtEl>
                  </p:cond>
                </p:stCondLst>
                <p:endSync evt="end" delay="0">
                  <p:rtn val="all"/>
                </p:endSync>
                <p:childTnLst>
                  <p:par>
                    <p:cTn id="2677" fill="hold">
                      <p:stCondLst>
                        <p:cond delay="0"/>
                      </p:stCondLst>
                      <p:childTnLst>
                        <p:par>
                          <p:cTn id="2678" fill="hold">
                            <p:stCondLst>
                              <p:cond delay="0"/>
                            </p:stCondLst>
                            <p:childTnLst>
                              <p:par>
                                <p:cTn id="2679" presetID="1" presetClass="exit" presetSubtype="0" fill="hold" grpId="1" nodeType="withEffect">
                                  <p:stCondLst>
                                    <p:cond delay="0"/>
                                  </p:stCondLst>
                                  <p:childTnLst>
                                    <p:set>
                                      <p:cBhvr>
                                        <p:cTn id="2680" dur="1" fill="hold">
                                          <p:stCondLst>
                                            <p:cond delay="0"/>
                                          </p:stCondLst>
                                        </p:cTn>
                                        <p:tgtEl>
                                          <p:spTgt spid="1194"/>
                                        </p:tgtEl>
                                        <p:attrNameLst>
                                          <p:attrName>style.visibility</p:attrName>
                                        </p:attrNameLst>
                                      </p:cBhvr>
                                      <p:to>
                                        <p:strVal val="hidden"/>
                                      </p:to>
                                    </p:set>
                                  </p:childTnLst>
                                </p:cTn>
                              </p:par>
                              <p:par>
                                <p:cTn id="2681" presetID="1" presetClass="exit" presetSubtype="0" fill="hold" grpId="1" nodeType="withEffect">
                                  <p:stCondLst>
                                    <p:cond delay="0"/>
                                  </p:stCondLst>
                                  <p:childTnLst>
                                    <p:set>
                                      <p:cBhvr>
                                        <p:cTn id="2682" dur="1" fill="hold">
                                          <p:stCondLst>
                                            <p:cond delay="0"/>
                                          </p:stCondLst>
                                        </p:cTn>
                                        <p:tgtEl>
                                          <p:spTgt spid="1195"/>
                                        </p:tgtEl>
                                        <p:attrNameLst>
                                          <p:attrName>style.visibility</p:attrName>
                                        </p:attrNameLst>
                                      </p:cBhvr>
                                      <p:to>
                                        <p:strVal val="hidden"/>
                                      </p:to>
                                    </p:set>
                                  </p:childTnLst>
                                </p:cTn>
                              </p:par>
                              <p:par>
                                <p:cTn id="2683" presetID="1" presetClass="entr" presetSubtype="0" fill="hold" grpId="0" nodeType="withEffect">
                                  <p:stCondLst>
                                    <p:cond delay="0"/>
                                  </p:stCondLst>
                                  <p:childTnLst>
                                    <p:set>
                                      <p:cBhvr>
                                        <p:cTn id="2684" dur="1" fill="hold">
                                          <p:stCondLst>
                                            <p:cond delay="0"/>
                                          </p:stCondLst>
                                        </p:cTn>
                                        <p:tgtEl>
                                          <p:spTgt spid="1193"/>
                                        </p:tgtEl>
                                        <p:attrNameLst>
                                          <p:attrName>style.visibility</p:attrName>
                                        </p:attrNameLst>
                                      </p:cBhvr>
                                      <p:to>
                                        <p:strVal val="visible"/>
                                      </p:to>
                                    </p:set>
                                  </p:childTnLst>
                                </p:cTn>
                              </p:par>
                              <p:par>
                                <p:cTn id="2685" presetID="1" presetClass="entr" presetSubtype="0" fill="hold" grpId="0" nodeType="withEffect">
                                  <p:stCondLst>
                                    <p:cond delay="0"/>
                                  </p:stCondLst>
                                  <p:childTnLst>
                                    <p:set>
                                      <p:cBhvr>
                                        <p:cTn id="2686" dur="1" fill="hold">
                                          <p:stCondLst>
                                            <p:cond delay="0"/>
                                          </p:stCondLst>
                                        </p:cTn>
                                        <p:tgtEl>
                                          <p:spTgt spid="1192"/>
                                        </p:tgtEl>
                                        <p:attrNameLst>
                                          <p:attrName>style.visibility</p:attrName>
                                        </p:attrNameLst>
                                      </p:cBhvr>
                                      <p:to>
                                        <p:strVal val="visible"/>
                                      </p:to>
                                    </p:set>
                                  </p:childTnLst>
                                </p:cTn>
                              </p:par>
                            </p:childTnLst>
                          </p:cTn>
                        </p:par>
                      </p:childTnLst>
                    </p:cTn>
                  </p:par>
                </p:childTnLst>
              </p:cTn>
              <p:nextCondLst>
                <p:cond evt="onClick" delay="0">
                  <p:tgtEl>
                    <p:spTgt spid="1195"/>
                  </p:tgtEl>
                </p:cond>
              </p:nextCondLst>
            </p:seq>
            <p:seq concurrent="1" nextAc="seek">
              <p:cTn id="2687" restart="whenNotActive" fill="hold" evtFilter="cancelBubble" nodeType="interactiveSeq">
                <p:stCondLst>
                  <p:cond evt="onClick" delay="0">
                    <p:tgtEl>
                      <p:spTgt spid="1194"/>
                    </p:tgtEl>
                  </p:cond>
                </p:stCondLst>
                <p:endSync evt="end" delay="0">
                  <p:rtn val="all"/>
                </p:endSync>
                <p:childTnLst>
                  <p:par>
                    <p:cTn id="2688" fill="hold">
                      <p:stCondLst>
                        <p:cond delay="0"/>
                      </p:stCondLst>
                      <p:childTnLst>
                        <p:par>
                          <p:cTn id="2689" fill="hold">
                            <p:stCondLst>
                              <p:cond delay="0"/>
                            </p:stCondLst>
                            <p:childTnLst>
                              <p:par>
                                <p:cTn id="2690" presetID="1" presetClass="exit" presetSubtype="0" fill="hold" grpId="2" nodeType="withEffect">
                                  <p:stCondLst>
                                    <p:cond delay="0"/>
                                  </p:stCondLst>
                                  <p:childTnLst>
                                    <p:set>
                                      <p:cBhvr>
                                        <p:cTn id="2691" dur="1" fill="hold">
                                          <p:stCondLst>
                                            <p:cond delay="0"/>
                                          </p:stCondLst>
                                        </p:cTn>
                                        <p:tgtEl>
                                          <p:spTgt spid="1194"/>
                                        </p:tgtEl>
                                        <p:attrNameLst>
                                          <p:attrName>style.visibility</p:attrName>
                                        </p:attrNameLst>
                                      </p:cBhvr>
                                      <p:to>
                                        <p:strVal val="hidden"/>
                                      </p:to>
                                    </p:set>
                                  </p:childTnLst>
                                </p:cTn>
                              </p:par>
                              <p:par>
                                <p:cTn id="2692" presetID="1" presetClass="exit" presetSubtype="0" fill="hold" grpId="3" nodeType="withEffect">
                                  <p:stCondLst>
                                    <p:cond delay="0"/>
                                  </p:stCondLst>
                                  <p:childTnLst>
                                    <p:set>
                                      <p:cBhvr>
                                        <p:cTn id="2693" dur="1" fill="hold">
                                          <p:stCondLst>
                                            <p:cond delay="0"/>
                                          </p:stCondLst>
                                        </p:cTn>
                                        <p:tgtEl>
                                          <p:spTgt spid="1195"/>
                                        </p:tgtEl>
                                        <p:attrNameLst>
                                          <p:attrName>style.visibility</p:attrName>
                                        </p:attrNameLst>
                                      </p:cBhvr>
                                      <p:to>
                                        <p:strVal val="hidden"/>
                                      </p:to>
                                    </p:set>
                                  </p:childTnLst>
                                </p:cTn>
                              </p:par>
                              <p:par>
                                <p:cTn id="2694" presetID="1" presetClass="entr" presetSubtype="0" fill="hold" grpId="0" nodeType="withEffect">
                                  <p:stCondLst>
                                    <p:cond delay="0"/>
                                  </p:stCondLst>
                                  <p:childTnLst>
                                    <p:set>
                                      <p:cBhvr>
                                        <p:cTn id="2695" dur="1" fill="hold">
                                          <p:stCondLst>
                                            <p:cond delay="0"/>
                                          </p:stCondLst>
                                        </p:cTn>
                                        <p:tgtEl>
                                          <p:spTgt spid="1197"/>
                                        </p:tgtEl>
                                        <p:attrNameLst>
                                          <p:attrName>style.visibility</p:attrName>
                                        </p:attrNameLst>
                                      </p:cBhvr>
                                      <p:to>
                                        <p:strVal val="visible"/>
                                      </p:to>
                                    </p:set>
                                  </p:childTnLst>
                                </p:cTn>
                              </p:par>
                              <p:par>
                                <p:cTn id="2696" presetID="1" presetClass="entr" presetSubtype="0" fill="hold" grpId="0" nodeType="withEffect">
                                  <p:stCondLst>
                                    <p:cond delay="0"/>
                                  </p:stCondLst>
                                  <p:childTnLst>
                                    <p:set>
                                      <p:cBhvr>
                                        <p:cTn id="2697" dur="1" fill="hold">
                                          <p:stCondLst>
                                            <p:cond delay="0"/>
                                          </p:stCondLst>
                                        </p:cTn>
                                        <p:tgtEl>
                                          <p:spTgt spid="1196"/>
                                        </p:tgtEl>
                                        <p:attrNameLst>
                                          <p:attrName>style.visibility</p:attrName>
                                        </p:attrNameLst>
                                      </p:cBhvr>
                                      <p:to>
                                        <p:strVal val="visible"/>
                                      </p:to>
                                    </p:set>
                                  </p:childTnLst>
                                </p:cTn>
                              </p:par>
                            </p:childTnLst>
                          </p:cTn>
                        </p:par>
                      </p:childTnLst>
                    </p:cTn>
                  </p:par>
                </p:childTnLst>
              </p:cTn>
              <p:nextCondLst>
                <p:cond evt="onClick" delay="0">
                  <p:tgtEl>
                    <p:spTgt spid="1194"/>
                  </p:tgtEl>
                </p:cond>
              </p:nextCondLst>
            </p:seq>
            <p:seq concurrent="1" nextAc="seek">
              <p:cTn id="2698" restart="whenNotActive" fill="hold" evtFilter="cancelBubble" nodeType="interactiveSeq">
                <p:stCondLst>
                  <p:cond evt="onClick" delay="0">
                    <p:tgtEl>
                      <p:spTgt spid="1197"/>
                    </p:tgtEl>
                  </p:cond>
                </p:stCondLst>
                <p:endSync evt="end" delay="0">
                  <p:rtn val="all"/>
                </p:endSync>
                <p:childTnLst>
                  <p:par>
                    <p:cTn id="2699" fill="hold">
                      <p:stCondLst>
                        <p:cond delay="0"/>
                      </p:stCondLst>
                      <p:childTnLst>
                        <p:par>
                          <p:cTn id="2700" fill="hold">
                            <p:stCondLst>
                              <p:cond delay="0"/>
                            </p:stCondLst>
                            <p:childTnLst>
                              <p:par>
                                <p:cTn id="2701" presetID="1" presetClass="exit" presetSubtype="0" fill="hold" grpId="1" nodeType="withEffect">
                                  <p:stCondLst>
                                    <p:cond delay="0"/>
                                  </p:stCondLst>
                                  <p:childTnLst>
                                    <p:set>
                                      <p:cBhvr>
                                        <p:cTn id="2702" dur="1" fill="hold">
                                          <p:stCondLst>
                                            <p:cond delay="0"/>
                                          </p:stCondLst>
                                        </p:cTn>
                                        <p:tgtEl>
                                          <p:spTgt spid="1197"/>
                                        </p:tgtEl>
                                        <p:attrNameLst>
                                          <p:attrName>style.visibility</p:attrName>
                                        </p:attrNameLst>
                                      </p:cBhvr>
                                      <p:to>
                                        <p:strVal val="hidden"/>
                                      </p:to>
                                    </p:set>
                                  </p:childTnLst>
                                </p:cTn>
                              </p:par>
                              <p:par>
                                <p:cTn id="2703" presetID="1" presetClass="exit" presetSubtype="0" fill="hold" grpId="1" nodeType="withEffect">
                                  <p:stCondLst>
                                    <p:cond delay="0"/>
                                  </p:stCondLst>
                                  <p:childTnLst>
                                    <p:set>
                                      <p:cBhvr>
                                        <p:cTn id="2704" dur="1" fill="hold">
                                          <p:stCondLst>
                                            <p:cond delay="0"/>
                                          </p:stCondLst>
                                        </p:cTn>
                                        <p:tgtEl>
                                          <p:spTgt spid="1196"/>
                                        </p:tgtEl>
                                        <p:attrNameLst>
                                          <p:attrName>style.visibility</p:attrName>
                                        </p:attrNameLst>
                                      </p:cBhvr>
                                      <p:to>
                                        <p:strVal val="hidden"/>
                                      </p:to>
                                    </p:set>
                                  </p:childTnLst>
                                </p:cTn>
                              </p:par>
                              <p:par>
                                <p:cTn id="2705" presetID="1" presetClass="entr" presetSubtype="0" fill="hold" grpId="3" nodeType="withEffect">
                                  <p:stCondLst>
                                    <p:cond delay="0"/>
                                  </p:stCondLst>
                                  <p:childTnLst>
                                    <p:set>
                                      <p:cBhvr>
                                        <p:cTn id="2706" dur="1" fill="hold">
                                          <p:stCondLst>
                                            <p:cond delay="0"/>
                                          </p:stCondLst>
                                        </p:cTn>
                                        <p:tgtEl>
                                          <p:spTgt spid="1194"/>
                                        </p:tgtEl>
                                        <p:attrNameLst>
                                          <p:attrName>style.visibility</p:attrName>
                                        </p:attrNameLst>
                                      </p:cBhvr>
                                      <p:to>
                                        <p:strVal val="visible"/>
                                      </p:to>
                                    </p:set>
                                  </p:childTnLst>
                                </p:cTn>
                              </p:par>
                              <p:par>
                                <p:cTn id="2707" presetID="1" presetClass="entr" presetSubtype="0" fill="hold" grpId="2" nodeType="withEffect">
                                  <p:stCondLst>
                                    <p:cond delay="0"/>
                                  </p:stCondLst>
                                  <p:childTnLst>
                                    <p:set>
                                      <p:cBhvr>
                                        <p:cTn id="2708" dur="1" fill="hold">
                                          <p:stCondLst>
                                            <p:cond delay="0"/>
                                          </p:stCondLst>
                                        </p:cTn>
                                        <p:tgtEl>
                                          <p:spTgt spid="1195"/>
                                        </p:tgtEl>
                                        <p:attrNameLst>
                                          <p:attrName>style.visibility</p:attrName>
                                        </p:attrNameLst>
                                      </p:cBhvr>
                                      <p:to>
                                        <p:strVal val="visible"/>
                                      </p:to>
                                    </p:set>
                                  </p:childTnLst>
                                </p:cTn>
                              </p:par>
                            </p:childTnLst>
                          </p:cTn>
                        </p:par>
                      </p:childTnLst>
                    </p:cTn>
                  </p:par>
                </p:childTnLst>
              </p:cTn>
              <p:nextCondLst>
                <p:cond evt="onClick" delay="0">
                  <p:tgtEl>
                    <p:spTgt spid="1197"/>
                  </p:tgtEl>
                </p:cond>
              </p:nextCondLst>
            </p:seq>
            <p:seq concurrent="1" nextAc="seek">
              <p:cTn id="2709" restart="whenNotActive" fill="hold" evtFilter="cancelBubble" nodeType="interactiveSeq">
                <p:stCondLst>
                  <p:cond evt="onClick" delay="0">
                    <p:tgtEl>
                      <p:spTgt spid="1196"/>
                    </p:tgtEl>
                  </p:cond>
                </p:stCondLst>
                <p:endSync evt="end" delay="0">
                  <p:rtn val="all"/>
                </p:endSync>
                <p:childTnLst>
                  <p:par>
                    <p:cTn id="2710" fill="hold">
                      <p:stCondLst>
                        <p:cond delay="0"/>
                      </p:stCondLst>
                      <p:childTnLst>
                        <p:par>
                          <p:cTn id="2711" fill="hold">
                            <p:stCondLst>
                              <p:cond delay="0"/>
                            </p:stCondLst>
                            <p:childTnLst>
                              <p:par>
                                <p:cTn id="2712" presetID="1" presetClass="exit" presetSubtype="0" fill="hold" grpId="2" nodeType="withEffect">
                                  <p:stCondLst>
                                    <p:cond delay="0"/>
                                  </p:stCondLst>
                                  <p:childTnLst>
                                    <p:set>
                                      <p:cBhvr>
                                        <p:cTn id="2713" dur="1" fill="hold">
                                          <p:stCondLst>
                                            <p:cond delay="0"/>
                                          </p:stCondLst>
                                        </p:cTn>
                                        <p:tgtEl>
                                          <p:spTgt spid="1196"/>
                                        </p:tgtEl>
                                        <p:attrNameLst>
                                          <p:attrName>style.visibility</p:attrName>
                                        </p:attrNameLst>
                                      </p:cBhvr>
                                      <p:to>
                                        <p:strVal val="hidden"/>
                                      </p:to>
                                    </p:set>
                                  </p:childTnLst>
                                </p:cTn>
                              </p:par>
                              <p:par>
                                <p:cTn id="2714" presetID="1" presetClass="exit" presetSubtype="0" fill="hold" grpId="2" nodeType="withEffect">
                                  <p:stCondLst>
                                    <p:cond delay="0"/>
                                  </p:stCondLst>
                                  <p:childTnLst>
                                    <p:set>
                                      <p:cBhvr>
                                        <p:cTn id="2715" dur="1" fill="hold">
                                          <p:stCondLst>
                                            <p:cond delay="0"/>
                                          </p:stCondLst>
                                        </p:cTn>
                                        <p:tgtEl>
                                          <p:spTgt spid="1197"/>
                                        </p:tgtEl>
                                        <p:attrNameLst>
                                          <p:attrName>style.visibility</p:attrName>
                                        </p:attrNameLst>
                                      </p:cBhvr>
                                      <p:to>
                                        <p:strVal val="hidden"/>
                                      </p:to>
                                    </p:set>
                                  </p:childTnLst>
                                </p:cTn>
                              </p:par>
                              <p:par>
                                <p:cTn id="2716" presetID="1" presetClass="entr" presetSubtype="0" fill="hold" grpId="3" nodeType="withEffect">
                                  <p:stCondLst>
                                    <p:cond delay="0"/>
                                  </p:stCondLst>
                                  <p:childTnLst>
                                    <p:set>
                                      <p:cBhvr>
                                        <p:cTn id="2717" dur="1" fill="hold">
                                          <p:stCondLst>
                                            <p:cond delay="0"/>
                                          </p:stCondLst>
                                        </p:cTn>
                                        <p:tgtEl>
                                          <p:spTgt spid="1199"/>
                                        </p:tgtEl>
                                        <p:attrNameLst>
                                          <p:attrName>style.visibility</p:attrName>
                                        </p:attrNameLst>
                                      </p:cBhvr>
                                      <p:to>
                                        <p:strVal val="visible"/>
                                      </p:to>
                                    </p:set>
                                  </p:childTnLst>
                                </p:cTn>
                              </p:par>
                              <p:par>
                                <p:cTn id="2718" presetID="1" presetClass="entr" presetSubtype="0" fill="hold" grpId="3" nodeType="withEffect">
                                  <p:stCondLst>
                                    <p:cond delay="0"/>
                                  </p:stCondLst>
                                  <p:childTnLst>
                                    <p:set>
                                      <p:cBhvr>
                                        <p:cTn id="2719" dur="1" fill="hold">
                                          <p:stCondLst>
                                            <p:cond delay="0"/>
                                          </p:stCondLst>
                                        </p:cTn>
                                        <p:tgtEl>
                                          <p:spTgt spid="1198"/>
                                        </p:tgtEl>
                                        <p:attrNameLst>
                                          <p:attrName>style.visibility</p:attrName>
                                        </p:attrNameLst>
                                      </p:cBhvr>
                                      <p:to>
                                        <p:strVal val="visible"/>
                                      </p:to>
                                    </p:set>
                                  </p:childTnLst>
                                </p:cTn>
                              </p:par>
                            </p:childTnLst>
                          </p:cTn>
                        </p:par>
                      </p:childTnLst>
                    </p:cTn>
                  </p:par>
                </p:childTnLst>
              </p:cTn>
              <p:nextCondLst>
                <p:cond evt="onClick" delay="0">
                  <p:tgtEl>
                    <p:spTgt spid="1196"/>
                  </p:tgtEl>
                </p:cond>
              </p:nextCondLst>
            </p:seq>
            <p:seq concurrent="1" nextAc="seek">
              <p:cTn id="2720" restart="whenNotActive" fill="hold" evtFilter="cancelBubble" nodeType="interactiveSeq">
                <p:stCondLst>
                  <p:cond evt="onClick" delay="0">
                    <p:tgtEl>
                      <p:spTgt spid="1199"/>
                    </p:tgtEl>
                  </p:cond>
                </p:stCondLst>
                <p:endSync evt="end" delay="0">
                  <p:rtn val="all"/>
                </p:endSync>
                <p:childTnLst>
                  <p:par>
                    <p:cTn id="2721" fill="hold">
                      <p:stCondLst>
                        <p:cond delay="0"/>
                      </p:stCondLst>
                      <p:childTnLst>
                        <p:par>
                          <p:cTn id="2722" fill="hold">
                            <p:stCondLst>
                              <p:cond delay="0"/>
                            </p:stCondLst>
                            <p:childTnLst>
                              <p:par>
                                <p:cTn id="2723" presetID="1" presetClass="exit" presetSubtype="0" fill="hold" grpId="1" nodeType="withEffect">
                                  <p:stCondLst>
                                    <p:cond delay="0"/>
                                  </p:stCondLst>
                                  <p:childTnLst>
                                    <p:set>
                                      <p:cBhvr>
                                        <p:cTn id="2724" dur="1" fill="hold">
                                          <p:stCondLst>
                                            <p:cond delay="0"/>
                                          </p:stCondLst>
                                        </p:cTn>
                                        <p:tgtEl>
                                          <p:spTgt spid="1199"/>
                                        </p:tgtEl>
                                        <p:attrNameLst>
                                          <p:attrName>style.visibility</p:attrName>
                                        </p:attrNameLst>
                                      </p:cBhvr>
                                      <p:to>
                                        <p:strVal val="hidden"/>
                                      </p:to>
                                    </p:set>
                                  </p:childTnLst>
                                </p:cTn>
                              </p:par>
                              <p:par>
                                <p:cTn id="2725" presetID="1" presetClass="exit" presetSubtype="0" fill="hold" grpId="1" nodeType="withEffect">
                                  <p:stCondLst>
                                    <p:cond delay="0"/>
                                  </p:stCondLst>
                                  <p:childTnLst>
                                    <p:set>
                                      <p:cBhvr>
                                        <p:cTn id="2726" dur="1" fill="hold">
                                          <p:stCondLst>
                                            <p:cond delay="0"/>
                                          </p:stCondLst>
                                        </p:cTn>
                                        <p:tgtEl>
                                          <p:spTgt spid="1198"/>
                                        </p:tgtEl>
                                        <p:attrNameLst>
                                          <p:attrName>style.visibility</p:attrName>
                                        </p:attrNameLst>
                                      </p:cBhvr>
                                      <p:to>
                                        <p:strVal val="hidden"/>
                                      </p:to>
                                    </p:set>
                                  </p:childTnLst>
                                </p:cTn>
                              </p:par>
                              <p:par>
                                <p:cTn id="2727" presetID="1" presetClass="entr" presetSubtype="0" fill="hold" grpId="3" nodeType="withEffect">
                                  <p:stCondLst>
                                    <p:cond delay="0"/>
                                  </p:stCondLst>
                                  <p:childTnLst>
                                    <p:set>
                                      <p:cBhvr>
                                        <p:cTn id="2728" dur="1" fill="hold">
                                          <p:stCondLst>
                                            <p:cond delay="0"/>
                                          </p:stCondLst>
                                        </p:cTn>
                                        <p:tgtEl>
                                          <p:spTgt spid="1197"/>
                                        </p:tgtEl>
                                        <p:attrNameLst>
                                          <p:attrName>style.visibility</p:attrName>
                                        </p:attrNameLst>
                                      </p:cBhvr>
                                      <p:to>
                                        <p:strVal val="visible"/>
                                      </p:to>
                                    </p:set>
                                  </p:childTnLst>
                                </p:cTn>
                              </p:par>
                              <p:par>
                                <p:cTn id="2729" presetID="1" presetClass="entr" presetSubtype="0" fill="hold" grpId="3" nodeType="withEffect">
                                  <p:stCondLst>
                                    <p:cond delay="0"/>
                                  </p:stCondLst>
                                  <p:childTnLst>
                                    <p:set>
                                      <p:cBhvr>
                                        <p:cTn id="2730" dur="1" fill="hold">
                                          <p:stCondLst>
                                            <p:cond delay="0"/>
                                          </p:stCondLst>
                                        </p:cTn>
                                        <p:tgtEl>
                                          <p:spTgt spid="1196"/>
                                        </p:tgtEl>
                                        <p:attrNameLst>
                                          <p:attrName>style.visibility</p:attrName>
                                        </p:attrNameLst>
                                      </p:cBhvr>
                                      <p:to>
                                        <p:strVal val="visible"/>
                                      </p:to>
                                    </p:set>
                                  </p:childTnLst>
                                </p:cTn>
                              </p:par>
                            </p:childTnLst>
                          </p:cTn>
                        </p:par>
                      </p:childTnLst>
                    </p:cTn>
                  </p:par>
                </p:childTnLst>
              </p:cTn>
              <p:nextCondLst>
                <p:cond evt="onClick" delay="0">
                  <p:tgtEl>
                    <p:spTgt spid="1199"/>
                  </p:tgtEl>
                </p:cond>
              </p:nextCondLst>
            </p:seq>
            <p:seq concurrent="1" nextAc="seek">
              <p:cTn id="2731" restart="whenNotActive" fill="hold" evtFilter="cancelBubble" nodeType="interactiveSeq">
                <p:stCondLst>
                  <p:cond evt="onClick" delay="0">
                    <p:tgtEl>
                      <p:spTgt spid="1198"/>
                    </p:tgtEl>
                  </p:cond>
                </p:stCondLst>
                <p:endSync evt="end" delay="0">
                  <p:rtn val="all"/>
                </p:endSync>
                <p:childTnLst>
                  <p:par>
                    <p:cTn id="2732" fill="hold">
                      <p:stCondLst>
                        <p:cond delay="0"/>
                      </p:stCondLst>
                      <p:childTnLst>
                        <p:par>
                          <p:cTn id="2733" fill="hold">
                            <p:stCondLst>
                              <p:cond delay="0"/>
                            </p:stCondLst>
                            <p:childTnLst>
                              <p:par>
                                <p:cTn id="2734" presetID="1" presetClass="exit" presetSubtype="0" fill="hold" grpId="2" nodeType="withEffect">
                                  <p:stCondLst>
                                    <p:cond delay="0"/>
                                  </p:stCondLst>
                                  <p:childTnLst>
                                    <p:set>
                                      <p:cBhvr>
                                        <p:cTn id="2735" dur="1" fill="hold">
                                          <p:stCondLst>
                                            <p:cond delay="0"/>
                                          </p:stCondLst>
                                        </p:cTn>
                                        <p:tgtEl>
                                          <p:spTgt spid="1198"/>
                                        </p:tgtEl>
                                        <p:attrNameLst>
                                          <p:attrName>style.visibility</p:attrName>
                                        </p:attrNameLst>
                                      </p:cBhvr>
                                      <p:to>
                                        <p:strVal val="hidden"/>
                                      </p:to>
                                    </p:set>
                                  </p:childTnLst>
                                </p:cTn>
                              </p:par>
                              <p:par>
                                <p:cTn id="2736" presetID="1" presetClass="exit" presetSubtype="0" fill="hold" grpId="2" nodeType="withEffect">
                                  <p:stCondLst>
                                    <p:cond delay="0"/>
                                  </p:stCondLst>
                                  <p:childTnLst>
                                    <p:set>
                                      <p:cBhvr>
                                        <p:cTn id="2737" dur="1" fill="hold">
                                          <p:stCondLst>
                                            <p:cond delay="0"/>
                                          </p:stCondLst>
                                        </p:cTn>
                                        <p:tgtEl>
                                          <p:spTgt spid="1199"/>
                                        </p:tgtEl>
                                        <p:attrNameLst>
                                          <p:attrName>style.visibility</p:attrName>
                                        </p:attrNameLst>
                                      </p:cBhvr>
                                      <p:to>
                                        <p:strVal val="hidden"/>
                                      </p:to>
                                    </p:set>
                                  </p:childTnLst>
                                </p:cTn>
                              </p:par>
                              <p:par>
                                <p:cTn id="2738" presetID="1" presetClass="entr" presetSubtype="0" fill="hold" grpId="3" nodeType="withEffect">
                                  <p:stCondLst>
                                    <p:cond delay="0"/>
                                  </p:stCondLst>
                                  <p:childTnLst>
                                    <p:set>
                                      <p:cBhvr>
                                        <p:cTn id="2739" dur="1" fill="hold">
                                          <p:stCondLst>
                                            <p:cond delay="0"/>
                                          </p:stCondLst>
                                        </p:cTn>
                                        <p:tgtEl>
                                          <p:spTgt spid="1201"/>
                                        </p:tgtEl>
                                        <p:attrNameLst>
                                          <p:attrName>style.visibility</p:attrName>
                                        </p:attrNameLst>
                                      </p:cBhvr>
                                      <p:to>
                                        <p:strVal val="visible"/>
                                      </p:to>
                                    </p:set>
                                  </p:childTnLst>
                                </p:cTn>
                              </p:par>
                              <p:par>
                                <p:cTn id="2740" presetID="1" presetClass="entr" presetSubtype="0" fill="hold" grpId="3" nodeType="withEffect">
                                  <p:stCondLst>
                                    <p:cond delay="0"/>
                                  </p:stCondLst>
                                  <p:childTnLst>
                                    <p:set>
                                      <p:cBhvr>
                                        <p:cTn id="2741" dur="1" fill="hold">
                                          <p:stCondLst>
                                            <p:cond delay="0"/>
                                          </p:stCondLst>
                                        </p:cTn>
                                        <p:tgtEl>
                                          <p:spTgt spid="1200"/>
                                        </p:tgtEl>
                                        <p:attrNameLst>
                                          <p:attrName>style.visibility</p:attrName>
                                        </p:attrNameLst>
                                      </p:cBhvr>
                                      <p:to>
                                        <p:strVal val="visible"/>
                                      </p:to>
                                    </p:set>
                                  </p:childTnLst>
                                </p:cTn>
                              </p:par>
                            </p:childTnLst>
                          </p:cTn>
                        </p:par>
                      </p:childTnLst>
                    </p:cTn>
                  </p:par>
                </p:childTnLst>
              </p:cTn>
              <p:nextCondLst>
                <p:cond evt="onClick" delay="0">
                  <p:tgtEl>
                    <p:spTgt spid="1198"/>
                  </p:tgtEl>
                </p:cond>
              </p:nextCondLst>
            </p:seq>
            <p:seq concurrent="1" nextAc="seek">
              <p:cTn id="2742" restart="whenNotActive" fill="hold" evtFilter="cancelBubble" nodeType="interactiveSeq">
                <p:stCondLst>
                  <p:cond evt="onClick" delay="0">
                    <p:tgtEl>
                      <p:spTgt spid="1201"/>
                    </p:tgtEl>
                  </p:cond>
                </p:stCondLst>
                <p:endSync evt="end" delay="0">
                  <p:rtn val="all"/>
                </p:endSync>
                <p:childTnLst>
                  <p:par>
                    <p:cTn id="2743" fill="hold">
                      <p:stCondLst>
                        <p:cond delay="0"/>
                      </p:stCondLst>
                      <p:childTnLst>
                        <p:par>
                          <p:cTn id="2744" fill="hold">
                            <p:stCondLst>
                              <p:cond delay="0"/>
                            </p:stCondLst>
                            <p:childTnLst>
                              <p:par>
                                <p:cTn id="2745" presetID="1" presetClass="exit" presetSubtype="0" fill="hold" grpId="1" nodeType="withEffect">
                                  <p:stCondLst>
                                    <p:cond delay="0"/>
                                  </p:stCondLst>
                                  <p:childTnLst>
                                    <p:set>
                                      <p:cBhvr>
                                        <p:cTn id="2746" dur="1" fill="hold">
                                          <p:stCondLst>
                                            <p:cond delay="0"/>
                                          </p:stCondLst>
                                        </p:cTn>
                                        <p:tgtEl>
                                          <p:spTgt spid="1201"/>
                                        </p:tgtEl>
                                        <p:attrNameLst>
                                          <p:attrName>style.visibility</p:attrName>
                                        </p:attrNameLst>
                                      </p:cBhvr>
                                      <p:to>
                                        <p:strVal val="hidden"/>
                                      </p:to>
                                    </p:set>
                                  </p:childTnLst>
                                </p:cTn>
                              </p:par>
                              <p:par>
                                <p:cTn id="2747" presetID="1" presetClass="exit" presetSubtype="0" fill="hold" grpId="1" nodeType="withEffect">
                                  <p:stCondLst>
                                    <p:cond delay="0"/>
                                  </p:stCondLst>
                                  <p:childTnLst>
                                    <p:set>
                                      <p:cBhvr>
                                        <p:cTn id="2748" dur="1" fill="hold">
                                          <p:stCondLst>
                                            <p:cond delay="0"/>
                                          </p:stCondLst>
                                        </p:cTn>
                                        <p:tgtEl>
                                          <p:spTgt spid="1200"/>
                                        </p:tgtEl>
                                        <p:attrNameLst>
                                          <p:attrName>style.visibility</p:attrName>
                                        </p:attrNameLst>
                                      </p:cBhvr>
                                      <p:to>
                                        <p:strVal val="hidden"/>
                                      </p:to>
                                    </p:set>
                                  </p:childTnLst>
                                </p:cTn>
                              </p:par>
                              <p:par>
                                <p:cTn id="2749" presetID="1" presetClass="entr" presetSubtype="0" fill="hold" grpId="0" nodeType="withEffect">
                                  <p:stCondLst>
                                    <p:cond delay="0"/>
                                  </p:stCondLst>
                                  <p:childTnLst>
                                    <p:set>
                                      <p:cBhvr>
                                        <p:cTn id="2750" dur="1" fill="hold">
                                          <p:stCondLst>
                                            <p:cond delay="0"/>
                                          </p:stCondLst>
                                        </p:cTn>
                                        <p:tgtEl>
                                          <p:spTgt spid="1199"/>
                                        </p:tgtEl>
                                        <p:attrNameLst>
                                          <p:attrName>style.visibility</p:attrName>
                                        </p:attrNameLst>
                                      </p:cBhvr>
                                      <p:to>
                                        <p:strVal val="visible"/>
                                      </p:to>
                                    </p:set>
                                  </p:childTnLst>
                                </p:cTn>
                              </p:par>
                              <p:par>
                                <p:cTn id="2751" presetID="1" presetClass="entr" presetSubtype="0" fill="hold" grpId="0" nodeType="withEffect">
                                  <p:stCondLst>
                                    <p:cond delay="0"/>
                                  </p:stCondLst>
                                  <p:childTnLst>
                                    <p:set>
                                      <p:cBhvr>
                                        <p:cTn id="2752" dur="1" fill="hold">
                                          <p:stCondLst>
                                            <p:cond delay="0"/>
                                          </p:stCondLst>
                                        </p:cTn>
                                        <p:tgtEl>
                                          <p:spTgt spid="1198"/>
                                        </p:tgtEl>
                                        <p:attrNameLst>
                                          <p:attrName>style.visibility</p:attrName>
                                        </p:attrNameLst>
                                      </p:cBhvr>
                                      <p:to>
                                        <p:strVal val="visible"/>
                                      </p:to>
                                    </p:set>
                                  </p:childTnLst>
                                </p:cTn>
                              </p:par>
                            </p:childTnLst>
                          </p:cTn>
                        </p:par>
                      </p:childTnLst>
                    </p:cTn>
                  </p:par>
                </p:childTnLst>
              </p:cTn>
              <p:nextCondLst>
                <p:cond evt="onClick" delay="0">
                  <p:tgtEl>
                    <p:spTgt spid="1201"/>
                  </p:tgtEl>
                </p:cond>
              </p:nextCondLst>
            </p:seq>
            <p:seq concurrent="1" nextAc="seek">
              <p:cTn id="2753" restart="whenNotActive" fill="hold" evtFilter="cancelBubble" nodeType="interactiveSeq">
                <p:stCondLst>
                  <p:cond evt="onClick" delay="0">
                    <p:tgtEl>
                      <p:spTgt spid="1200"/>
                    </p:tgtEl>
                  </p:cond>
                </p:stCondLst>
                <p:endSync evt="end" delay="0">
                  <p:rtn val="all"/>
                </p:endSync>
                <p:childTnLst>
                  <p:par>
                    <p:cTn id="2754" fill="hold">
                      <p:stCondLst>
                        <p:cond delay="0"/>
                      </p:stCondLst>
                      <p:childTnLst>
                        <p:par>
                          <p:cTn id="2755" fill="hold">
                            <p:stCondLst>
                              <p:cond delay="0"/>
                            </p:stCondLst>
                            <p:childTnLst>
                              <p:par>
                                <p:cTn id="2756" presetID="1" presetClass="exit" presetSubtype="0" fill="hold" grpId="2" nodeType="withEffect">
                                  <p:stCondLst>
                                    <p:cond delay="0"/>
                                  </p:stCondLst>
                                  <p:childTnLst>
                                    <p:set>
                                      <p:cBhvr>
                                        <p:cTn id="2757" dur="1" fill="hold">
                                          <p:stCondLst>
                                            <p:cond delay="0"/>
                                          </p:stCondLst>
                                        </p:cTn>
                                        <p:tgtEl>
                                          <p:spTgt spid="1200"/>
                                        </p:tgtEl>
                                        <p:attrNameLst>
                                          <p:attrName>style.visibility</p:attrName>
                                        </p:attrNameLst>
                                      </p:cBhvr>
                                      <p:to>
                                        <p:strVal val="hidden"/>
                                      </p:to>
                                    </p:set>
                                  </p:childTnLst>
                                </p:cTn>
                              </p:par>
                              <p:par>
                                <p:cTn id="2758" presetID="1" presetClass="exit" presetSubtype="0" fill="hold" grpId="2" nodeType="withEffect">
                                  <p:stCondLst>
                                    <p:cond delay="0"/>
                                  </p:stCondLst>
                                  <p:childTnLst>
                                    <p:set>
                                      <p:cBhvr>
                                        <p:cTn id="2759" dur="1" fill="hold">
                                          <p:stCondLst>
                                            <p:cond delay="0"/>
                                          </p:stCondLst>
                                        </p:cTn>
                                        <p:tgtEl>
                                          <p:spTgt spid="1201"/>
                                        </p:tgtEl>
                                        <p:attrNameLst>
                                          <p:attrName>style.visibility</p:attrName>
                                        </p:attrNameLst>
                                      </p:cBhvr>
                                      <p:to>
                                        <p:strVal val="hidden"/>
                                      </p:to>
                                    </p:set>
                                  </p:childTnLst>
                                </p:cTn>
                              </p:par>
                              <p:par>
                                <p:cTn id="2760" presetID="1" presetClass="entr" presetSubtype="0" fill="hold" grpId="0" nodeType="withEffect">
                                  <p:stCondLst>
                                    <p:cond delay="0"/>
                                  </p:stCondLst>
                                  <p:childTnLst>
                                    <p:set>
                                      <p:cBhvr>
                                        <p:cTn id="2761" dur="1" fill="hold">
                                          <p:stCondLst>
                                            <p:cond delay="0"/>
                                          </p:stCondLst>
                                        </p:cTn>
                                        <p:tgtEl>
                                          <p:spTgt spid="1203"/>
                                        </p:tgtEl>
                                        <p:attrNameLst>
                                          <p:attrName>style.visibility</p:attrName>
                                        </p:attrNameLst>
                                      </p:cBhvr>
                                      <p:to>
                                        <p:strVal val="visible"/>
                                      </p:to>
                                    </p:set>
                                  </p:childTnLst>
                                </p:cTn>
                              </p:par>
                              <p:par>
                                <p:cTn id="2762" presetID="1" presetClass="entr" presetSubtype="0" fill="hold" grpId="0" nodeType="withEffect">
                                  <p:stCondLst>
                                    <p:cond delay="0"/>
                                  </p:stCondLst>
                                  <p:childTnLst>
                                    <p:set>
                                      <p:cBhvr>
                                        <p:cTn id="2763" dur="1" fill="hold">
                                          <p:stCondLst>
                                            <p:cond delay="0"/>
                                          </p:stCondLst>
                                        </p:cTn>
                                        <p:tgtEl>
                                          <p:spTgt spid="1202"/>
                                        </p:tgtEl>
                                        <p:attrNameLst>
                                          <p:attrName>style.visibility</p:attrName>
                                        </p:attrNameLst>
                                      </p:cBhvr>
                                      <p:to>
                                        <p:strVal val="visible"/>
                                      </p:to>
                                    </p:set>
                                  </p:childTnLst>
                                </p:cTn>
                              </p:par>
                            </p:childTnLst>
                          </p:cTn>
                        </p:par>
                      </p:childTnLst>
                    </p:cTn>
                  </p:par>
                </p:childTnLst>
              </p:cTn>
              <p:nextCondLst>
                <p:cond evt="onClick" delay="0">
                  <p:tgtEl>
                    <p:spTgt spid="1200"/>
                  </p:tgtEl>
                </p:cond>
              </p:nextCondLst>
            </p:seq>
            <p:seq concurrent="1" nextAc="seek">
              <p:cTn id="2764" restart="whenNotActive" fill="hold" evtFilter="cancelBubble" nodeType="interactiveSeq">
                <p:stCondLst>
                  <p:cond evt="onClick" delay="0">
                    <p:tgtEl>
                      <p:spTgt spid="1203"/>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withEffect">
                                  <p:stCondLst>
                                    <p:cond delay="0"/>
                                  </p:stCondLst>
                                  <p:childTnLst>
                                    <p:set>
                                      <p:cBhvr>
                                        <p:cTn id="2768" dur="1" fill="hold">
                                          <p:stCondLst>
                                            <p:cond delay="0"/>
                                          </p:stCondLst>
                                        </p:cTn>
                                        <p:tgtEl>
                                          <p:spTgt spid="1203"/>
                                        </p:tgtEl>
                                        <p:attrNameLst>
                                          <p:attrName>style.visibility</p:attrName>
                                        </p:attrNameLst>
                                      </p:cBhvr>
                                      <p:to>
                                        <p:strVal val="hidden"/>
                                      </p:to>
                                    </p:set>
                                  </p:childTnLst>
                                </p:cTn>
                              </p:par>
                              <p:par>
                                <p:cTn id="2769" presetID="1" presetClass="exit" presetSubtype="0" fill="hold" grpId="1" nodeType="withEffect">
                                  <p:stCondLst>
                                    <p:cond delay="0"/>
                                  </p:stCondLst>
                                  <p:childTnLst>
                                    <p:set>
                                      <p:cBhvr>
                                        <p:cTn id="2770" dur="1" fill="hold">
                                          <p:stCondLst>
                                            <p:cond delay="0"/>
                                          </p:stCondLst>
                                        </p:cTn>
                                        <p:tgtEl>
                                          <p:spTgt spid="1202"/>
                                        </p:tgtEl>
                                        <p:attrNameLst>
                                          <p:attrName>style.visibility</p:attrName>
                                        </p:attrNameLst>
                                      </p:cBhvr>
                                      <p:to>
                                        <p:strVal val="hidden"/>
                                      </p:to>
                                    </p:set>
                                  </p:childTnLst>
                                </p:cTn>
                              </p:par>
                              <p:par>
                                <p:cTn id="2771" presetID="1" presetClass="entr" presetSubtype="0" fill="hold" grpId="0" nodeType="withEffect">
                                  <p:stCondLst>
                                    <p:cond delay="0"/>
                                  </p:stCondLst>
                                  <p:childTnLst>
                                    <p:set>
                                      <p:cBhvr>
                                        <p:cTn id="2772" dur="1" fill="hold">
                                          <p:stCondLst>
                                            <p:cond delay="0"/>
                                          </p:stCondLst>
                                        </p:cTn>
                                        <p:tgtEl>
                                          <p:spTgt spid="1201"/>
                                        </p:tgtEl>
                                        <p:attrNameLst>
                                          <p:attrName>style.visibility</p:attrName>
                                        </p:attrNameLst>
                                      </p:cBhvr>
                                      <p:to>
                                        <p:strVal val="visible"/>
                                      </p:to>
                                    </p:set>
                                  </p:childTnLst>
                                </p:cTn>
                              </p:par>
                              <p:par>
                                <p:cTn id="2773" presetID="1" presetClass="entr" presetSubtype="0" fill="hold" grpId="0" nodeType="withEffect">
                                  <p:stCondLst>
                                    <p:cond delay="0"/>
                                  </p:stCondLst>
                                  <p:childTnLst>
                                    <p:set>
                                      <p:cBhvr>
                                        <p:cTn id="2774" dur="1" fill="hold">
                                          <p:stCondLst>
                                            <p:cond delay="0"/>
                                          </p:stCondLst>
                                        </p:cTn>
                                        <p:tgtEl>
                                          <p:spTgt spid="1200"/>
                                        </p:tgtEl>
                                        <p:attrNameLst>
                                          <p:attrName>style.visibility</p:attrName>
                                        </p:attrNameLst>
                                      </p:cBhvr>
                                      <p:to>
                                        <p:strVal val="visible"/>
                                      </p:to>
                                    </p:set>
                                  </p:childTnLst>
                                </p:cTn>
                              </p:par>
                            </p:childTnLst>
                          </p:cTn>
                        </p:par>
                      </p:childTnLst>
                    </p:cTn>
                  </p:par>
                </p:childTnLst>
              </p:cTn>
              <p:nextCondLst>
                <p:cond evt="onClick" delay="0">
                  <p:tgtEl>
                    <p:spTgt spid="1203"/>
                  </p:tgtEl>
                </p:cond>
              </p:nextCondLst>
            </p:seq>
            <p:seq concurrent="1" nextAc="seek">
              <p:cTn id="2775" restart="whenNotActive" fill="hold" evtFilter="cancelBubble" nodeType="interactiveSeq">
                <p:stCondLst>
                  <p:cond evt="onClick" delay="0">
                    <p:tgtEl>
                      <p:spTgt spid="1202"/>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2" nodeType="withEffect">
                                  <p:stCondLst>
                                    <p:cond delay="0"/>
                                  </p:stCondLst>
                                  <p:childTnLst>
                                    <p:set>
                                      <p:cBhvr>
                                        <p:cTn id="2779" dur="1" fill="hold">
                                          <p:stCondLst>
                                            <p:cond delay="0"/>
                                          </p:stCondLst>
                                        </p:cTn>
                                        <p:tgtEl>
                                          <p:spTgt spid="1202"/>
                                        </p:tgtEl>
                                        <p:attrNameLst>
                                          <p:attrName>style.visibility</p:attrName>
                                        </p:attrNameLst>
                                      </p:cBhvr>
                                      <p:to>
                                        <p:strVal val="hidden"/>
                                      </p:to>
                                    </p:set>
                                  </p:childTnLst>
                                </p:cTn>
                              </p:par>
                              <p:par>
                                <p:cTn id="2780" presetID="1" presetClass="exit" presetSubtype="0" fill="hold" grpId="2" nodeType="withEffect">
                                  <p:stCondLst>
                                    <p:cond delay="0"/>
                                  </p:stCondLst>
                                  <p:childTnLst>
                                    <p:set>
                                      <p:cBhvr>
                                        <p:cTn id="2781" dur="1" fill="hold">
                                          <p:stCondLst>
                                            <p:cond delay="0"/>
                                          </p:stCondLst>
                                        </p:cTn>
                                        <p:tgtEl>
                                          <p:spTgt spid="1203"/>
                                        </p:tgtEl>
                                        <p:attrNameLst>
                                          <p:attrName>style.visibility</p:attrName>
                                        </p:attrNameLst>
                                      </p:cBhvr>
                                      <p:to>
                                        <p:strVal val="hidden"/>
                                      </p:to>
                                    </p:set>
                                  </p:childTnLst>
                                </p:cTn>
                              </p:par>
                              <p:par>
                                <p:cTn id="2782" presetID="1" presetClass="entr" presetSubtype="0" fill="hold" grpId="3" nodeType="withEffect">
                                  <p:stCondLst>
                                    <p:cond delay="0"/>
                                  </p:stCondLst>
                                  <p:childTnLst>
                                    <p:set>
                                      <p:cBhvr>
                                        <p:cTn id="2783" dur="1" fill="hold">
                                          <p:stCondLst>
                                            <p:cond delay="0"/>
                                          </p:stCondLst>
                                        </p:cTn>
                                        <p:tgtEl>
                                          <p:spTgt spid="1205"/>
                                        </p:tgtEl>
                                        <p:attrNameLst>
                                          <p:attrName>style.visibility</p:attrName>
                                        </p:attrNameLst>
                                      </p:cBhvr>
                                      <p:to>
                                        <p:strVal val="visible"/>
                                      </p:to>
                                    </p:set>
                                  </p:childTnLst>
                                </p:cTn>
                              </p:par>
                              <p:par>
                                <p:cTn id="2784" presetID="1" presetClass="entr" presetSubtype="0" fill="hold" grpId="3" nodeType="withEffect">
                                  <p:stCondLst>
                                    <p:cond delay="0"/>
                                  </p:stCondLst>
                                  <p:childTnLst>
                                    <p:set>
                                      <p:cBhvr>
                                        <p:cTn id="2785" dur="1" fill="hold">
                                          <p:stCondLst>
                                            <p:cond delay="0"/>
                                          </p:stCondLst>
                                        </p:cTn>
                                        <p:tgtEl>
                                          <p:spTgt spid="1204"/>
                                        </p:tgtEl>
                                        <p:attrNameLst>
                                          <p:attrName>style.visibility</p:attrName>
                                        </p:attrNameLst>
                                      </p:cBhvr>
                                      <p:to>
                                        <p:strVal val="visible"/>
                                      </p:to>
                                    </p:set>
                                  </p:childTnLst>
                                </p:cTn>
                              </p:par>
                            </p:childTnLst>
                          </p:cTn>
                        </p:par>
                      </p:childTnLst>
                    </p:cTn>
                  </p:par>
                </p:childTnLst>
              </p:cTn>
              <p:nextCondLst>
                <p:cond evt="onClick" delay="0">
                  <p:tgtEl>
                    <p:spTgt spid="1202"/>
                  </p:tgtEl>
                </p:cond>
              </p:nextCondLst>
            </p:seq>
            <p:seq concurrent="1" nextAc="seek">
              <p:cTn id="2786" restart="whenNotActive" fill="hold" evtFilter="cancelBubble" nodeType="interactiveSeq">
                <p:stCondLst>
                  <p:cond evt="onClick" delay="0">
                    <p:tgtEl>
                      <p:spTgt spid="1205"/>
                    </p:tgtEl>
                  </p:cond>
                </p:stCondLst>
                <p:endSync evt="end" delay="0">
                  <p:rtn val="all"/>
                </p:endSync>
                <p:childTnLst>
                  <p:par>
                    <p:cTn id="2787" fill="hold">
                      <p:stCondLst>
                        <p:cond delay="0"/>
                      </p:stCondLst>
                      <p:childTnLst>
                        <p:par>
                          <p:cTn id="2788" fill="hold">
                            <p:stCondLst>
                              <p:cond delay="0"/>
                            </p:stCondLst>
                            <p:childTnLst>
                              <p:par>
                                <p:cTn id="2789" presetID="1" presetClass="exit" presetSubtype="0" fill="hold" grpId="1" nodeType="withEffect">
                                  <p:stCondLst>
                                    <p:cond delay="0"/>
                                  </p:stCondLst>
                                  <p:childTnLst>
                                    <p:set>
                                      <p:cBhvr>
                                        <p:cTn id="2790" dur="1" fill="hold">
                                          <p:stCondLst>
                                            <p:cond delay="0"/>
                                          </p:stCondLst>
                                        </p:cTn>
                                        <p:tgtEl>
                                          <p:spTgt spid="1205"/>
                                        </p:tgtEl>
                                        <p:attrNameLst>
                                          <p:attrName>style.visibility</p:attrName>
                                        </p:attrNameLst>
                                      </p:cBhvr>
                                      <p:to>
                                        <p:strVal val="hidden"/>
                                      </p:to>
                                    </p:set>
                                  </p:childTnLst>
                                </p:cTn>
                              </p:par>
                              <p:par>
                                <p:cTn id="2791" presetID="1" presetClass="exit" presetSubtype="0" fill="hold" grpId="1" nodeType="withEffect">
                                  <p:stCondLst>
                                    <p:cond delay="0"/>
                                  </p:stCondLst>
                                  <p:childTnLst>
                                    <p:set>
                                      <p:cBhvr>
                                        <p:cTn id="2792" dur="1" fill="hold">
                                          <p:stCondLst>
                                            <p:cond delay="0"/>
                                          </p:stCondLst>
                                        </p:cTn>
                                        <p:tgtEl>
                                          <p:spTgt spid="1204"/>
                                        </p:tgtEl>
                                        <p:attrNameLst>
                                          <p:attrName>style.visibility</p:attrName>
                                        </p:attrNameLst>
                                      </p:cBhvr>
                                      <p:to>
                                        <p:strVal val="hidden"/>
                                      </p:to>
                                    </p:set>
                                  </p:childTnLst>
                                </p:cTn>
                              </p:par>
                              <p:par>
                                <p:cTn id="2793" presetID="1" presetClass="entr" presetSubtype="0" fill="hold" grpId="3" nodeType="withEffect">
                                  <p:stCondLst>
                                    <p:cond delay="0"/>
                                  </p:stCondLst>
                                  <p:childTnLst>
                                    <p:set>
                                      <p:cBhvr>
                                        <p:cTn id="2794" dur="1" fill="hold">
                                          <p:stCondLst>
                                            <p:cond delay="0"/>
                                          </p:stCondLst>
                                        </p:cTn>
                                        <p:tgtEl>
                                          <p:spTgt spid="1203"/>
                                        </p:tgtEl>
                                        <p:attrNameLst>
                                          <p:attrName>style.visibility</p:attrName>
                                        </p:attrNameLst>
                                      </p:cBhvr>
                                      <p:to>
                                        <p:strVal val="visible"/>
                                      </p:to>
                                    </p:set>
                                  </p:childTnLst>
                                </p:cTn>
                              </p:par>
                              <p:par>
                                <p:cTn id="2795" presetID="1" presetClass="entr" presetSubtype="0" fill="hold" grpId="3" nodeType="withEffect">
                                  <p:stCondLst>
                                    <p:cond delay="0"/>
                                  </p:stCondLst>
                                  <p:childTnLst>
                                    <p:set>
                                      <p:cBhvr>
                                        <p:cTn id="2796" dur="1" fill="hold">
                                          <p:stCondLst>
                                            <p:cond delay="0"/>
                                          </p:stCondLst>
                                        </p:cTn>
                                        <p:tgtEl>
                                          <p:spTgt spid="1202"/>
                                        </p:tgtEl>
                                        <p:attrNameLst>
                                          <p:attrName>style.visibility</p:attrName>
                                        </p:attrNameLst>
                                      </p:cBhvr>
                                      <p:to>
                                        <p:strVal val="visible"/>
                                      </p:to>
                                    </p:set>
                                  </p:childTnLst>
                                </p:cTn>
                              </p:par>
                            </p:childTnLst>
                          </p:cTn>
                        </p:par>
                      </p:childTnLst>
                    </p:cTn>
                  </p:par>
                </p:childTnLst>
              </p:cTn>
              <p:nextCondLst>
                <p:cond evt="onClick" delay="0">
                  <p:tgtEl>
                    <p:spTgt spid="1205"/>
                  </p:tgtEl>
                </p:cond>
              </p:nextCondLst>
            </p:seq>
            <p:seq concurrent="1" nextAc="seek">
              <p:cTn id="2797" restart="whenNotActive" fill="hold" evtFilter="cancelBubble" nodeType="interactiveSeq">
                <p:stCondLst>
                  <p:cond evt="onClick" delay="0">
                    <p:tgtEl>
                      <p:spTgt spid="1204"/>
                    </p:tgtEl>
                  </p:cond>
                </p:stCondLst>
                <p:endSync evt="end" delay="0">
                  <p:rtn val="all"/>
                </p:endSync>
                <p:childTnLst>
                  <p:par>
                    <p:cTn id="2798" fill="hold">
                      <p:stCondLst>
                        <p:cond delay="0"/>
                      </p:stCondLst>
                      <p:childTnLst>
                        <p:par>
                          <p:cTn id="2799" fill="hold">
                            <p:stCondLst>
                              <p:cond delay="0"/>
                            </p:stCondLst>
                            <p:childTnLst>
                              <p:par>
                                <p:cTn id="2800" presetID="1" presetClass="exit" presetSubtype="0" fill="hold" grpId="2" nodeType="withEffect">
                                  <p:stCondLst>
                                    <p:cond delay="0"/>
                                  </p:stCondLst>
                                  <p:childTnLst>
                                    <p:set>
                                      <p:cBhvr>
                                        <p:cTn id="2801" dur="1" fill="hold">
                                          <p:stCondLst>
                                            <p:cond delay="0"/>
                                          </p:stCondLst>
                                        </p:cTn>
                                        <p:tgtEl>
                                          <p:spTgt spid="1204"/>
                                        </p:tgtEl>
                                        <p:attrNameLst>
                                          <p:attrName>style.visibility</p:attrName>
                                        </p:attrNameLst>
                                      </p:cBhvr>
                                      <p:to>
                                        <p:strVal val="hidden"/>
                                      </p:to>
                                    </p:set>
                                  </p:childTnLst>
                                </p:cTn>
                              </p:par>
                              <p:par>
                                <p:cTn id="2802" presetID="1" presetClass="exit" presetSubtype="0" fill="hold" grpId="2" nodeType="withEffect">
                                  <p:stCondLst>
                                    <p:cond delay="0"/>
                                  </p:stCondLst>
                                  <p:childTnLst>
                                    <p:set>
                                      <p:cBhvr>
                                        <p:cTn id="2803" dur="1" fill="hold">
                                          <p:stCondLst>
                                            <p:cond delay="0"/>
                                          </p:stCondLst>
                                        </p:cTn>
                                        <p:tgtEl>
                                          <p:spTgt spid="1205"/>
                                        </p:tgtEl>
                                        <p:attrNameLst>
                                          <p:attrName>style.visibility</p:attrName>
                                        </p:attrNameLst>
                                      </p:cBhvr>
                                      <p:to>
                                        <p:strVal val="hidden"/>
                                      </p:to>
                                    </p:set>
                                  </p:childTnLst>
                                </p:cTn>
                              </p:par>
                              <p:par>
                                <p:cTn id="2804" presetID="1" presetClass="entr" presetSubtype="0" fill="hold" grpId="0" nodeType="withEffect">
                                  <p:stCondLst>
                                    <p:cond delay="0"/>
                                  </p:stCondLst>
                                  <p:childTnLst>
                                    <p:set>
                                      <p:cBhvr>
                                        <p:cTn id="2805" dur="1" fill="hold">
                                          <p:stCondLst>
                                            <p:cond delay="0"/>
                                          </p:stCondLst>
                                        </p:cTn>
                                        <p:tgtEl>
                                          <p:spTgt spid="1207"/>
                                        </p:tgtEl>
                                        <p:attrNameLst>
                                          <p:attrName>style.visibility</p:attrName>
                                        </p:attrNameLst>
                                      </p:cBhvr>
                                      <p:to>
                                        <p:strVal val="visible"/>
                                      </p:to>
                                    </p:set>
                                  </p:childTnLst>
                                </p:cTn>
                              </p:par>
                              <p:par>
                                <p:cTn id="2806" presetID="1" presetClass="entr" presetSubtype="0" fill="hold" grpId="0" nodeType="withEffect">
                                  <p:stCondLst>
                                    <p:cond delay="0"/>
                                  </p:stCondLst>
                                  <p:childTnLst>
                                    <p:set>
                                      <p:cBhvr>
                                        <p:cTn id="2807" dur="1" fill="hold">
                                          <p:stCondLst>
                                            <p:cond delay="0"/>
                                          </p:stCondLst>
                                        </p:cTn>
                                        <p:tgtEl>
                                          <p:spTgt spid="1206"/>
                                        </p:tgtEl>
                                        <p:attrNameLst>
                                          <p:attrName>style.visibility</p:attrName>
                                        </p:attrNameLst>
                                      </p:cBhvr>
                                      <p:to>
                                        <p:strVal val="visible"/>
                                      </p:to>
                                    </p:set>
                                  </p:childTnLst>
                                </p:cTn>
                              </p:par>
                            </p:childTnLst>
                          </p:cTn>
                        </p:par>
                      </p:childTnLst>
                    </p:cTn>
                  </p:par>
                </p:childTnLst>
              </p:cTn>
              <p:nextCondLst>
                <p:cond evt="onClick" delay="0">
                  <p:tgtEl>
                    <p:spTgt spid="1204"/>
                  </p:tgtEl>
                </p:cond>
              </p:nextCondLst>
            </p:seq>
            <p:seq concurrent="1" nextAc="seek">
              <p:cTn id="2808" restart="whenNotActive" fill="hold" evtFilter="cancelBubble" nodeType="interactiveSeq">
                <p:stCondLst>
                  <p:cond evt="onClick" delay="0">
                    <p:tgtEl>
                      <p:spTgt spid="1207"/>
                    </p:tgtEl>
                  </p:cond>
                </p:stCondLst>
                <p:endSync evt="end" delay="0">
                  <p:rtn val="all"/>
                </p:endSync>
                <p:childTnLst>
                  <p:par>
                    <p:cTn id="2809" fill="hold">
                      <p:stCondLst>
                        <p:cond delay="0"/>
                      </p:stCondLst>
                      <p:childTnLst>
                        <p:par>
                          <p:cTn id="2810" fill="hold">
                            <p:stCondLst>
                              <p:cond delay="0"/>
                            </p:stCondLst>
                            <p:childTnLst>
                              <p:par>
                                <p:cTn id="2811" presetID="1" presetClass="exit" presetSubtype="0" fill="hold" grpId="1" nodeType="withEffect">
                                  <p:stCondLst>
                                    <p:cond delay="0"/>
                                  </p:stCondLst>
                                  <p:childTnLst>
                                    <p:set>
                                      <p:cBhvr>
                                        <p:cTn id="2812" dur="1" fill="hold">
                                          <p:stCondLst>
                                            <p:cond delay="0"/>
                                          </p:stCondLst>
                                        </p:cTn>
                                        <p:tgtEl>
                                          <p:spTgt spid="1207"/>
                                        </p:tgtEl>
                                        <p:attrNameLst>
                                          <p:attrName>style.visibility</p:attrName>
                                        </p:attrNameLst>
                                      </p:cBhvr>
                                      <p:to>
                                        <p:strVal val="hidden"/>
                                      </p:to>
                                    </p:set>
                                  </p:childTnLst>
                                </p:cTn>
                              </p:par>
                              <p:par>
                                <p:cTn id="2813" presetID="1" presetClass="exit" presetSubtype="0" fill="hold" grpId="1" nodeType="withEffect">
                                  <p:stCondLst>
                                    <p:cond delay="0"/>
                                  </p:stCondLst>
                                  <p:childTnLst>
                                    <p:set>
                                      <p:cBhvr>
                                        <p:cTn id="2814" dur="1" fill="hold">
                                          <p:stCondLst>
                                            <p:cond delay="0"/>
                                          </p:stCondLst>
                                        </p:cTn>
                                        <p:tgtEl>
                                          <p:spTgt spid="1206"/>
                                        </p:tgtEl>
                                        <p:attrNameLst>
                                          <p:attrName>style.visibility</p:attrName>
                                        </p:attrNameLst>
                                      </p:cBhvr>
                                      <p:to>
                                        <p:strVal val="hidden"/>
                                      </p:to>
                                    </p:set>
                                  </p:childTnLst>
                                </p:cTn>
                              </p:par>
                              <p:par>
                                <p:cTn id="2815" presetID="1" presetClass="entr" presetSubtype="0" fill="hold" grpId="0" nodeType="withEffect">
                                  <p:stCondLst>
                                    <p:cond delay="0"/>
                                  </p:stCondLst>
                                  <p:childTnLst>
                                    <p:set>
                                      <p:cBhvr>
                                        <p:cTn id="2816" dur="1" fill="hold">
                                          <p:stCondLst>
                                            <p:cond delay="0"/>
                                          </p:stCondLst>
                                        </p:cTn>
                                        <p:tgtEl>
                                          <p:spTgt spid="1205"/>
                                        </p:tgtEl>
                                        <p:attrNameLst>
                                          <p:attrName>style.visibility</p:attrName>
                                        </p:attrNameLst>
                                      </p:cBhvr>
                                      <p:to>
                                        <p:strVal val="visible"/>
                                      </p:to>
                                    </p:set>
                                  </p:childTnLst>
                                </p:cTn>
                              </p:par>
                              <p:par>
                                <p:cTn id="2817" presetID="1" presetClass="entr" presetSubtype="0" fill="hold" grpId="0" nodeType="withEffect">
                                  <p:stCondLst>
                                    <p:cond delay="0"/>
                                  </p:stCondLst>
                                  <p:childTnLst>
                                    <p:set>
                                      <p:cBhvr>
                                        <p:cTn id="2818" dur="1" fill="hold">
                                          <p:stCondLst>
                                            <p:cond delay="0"/>
                                          </p:stCondLst>
                                        </p:cTn>
                                        <p:tgtEl>
                                          <p:spTgt spid="1204"/>
                                        </p:tgtEl>
                                        <p:attrNameLst>
                                          <p:attrName>style.visibility</p:attrName>
                                        </p:attrNameLst>
                                      </p:cBhvr>
                                      <p:to>
                                        <p:strVal val="visible"/>
                                      </p:to>
                                    </p:set>
                                  </p:childTnLst>
                                </p:cTn>
                              </p:par>
                            </p:childTnLst>
                          </p:cTn>
                        </p:par>
                      </p:childTnLst>
                    </p:cTn>
                  </p:par>
                </p:childTnLst>
              </p:cTn>
              <p:nextCondLst>
                <p:cond evt="onClick" delay="0">
                  <p:tgtEl>
                    <p:spTgt spid="1207"/>
                  </p:tgtEl>
                </p:cond>
              </p:nextCondLst>
            </p:seq>
            <p:seq concurrent="1" nextAc="seek">
              <p:cTn id="2819" restart="whenNotActive" fill="hold" evtFilter="cancelBubble" nodeType="interactiveSeq">
                <p:stCondLst>
                  <p:cond evt="onClick" delay="0">
                    <p:tgtEl>
                      <p:spTgt spid="1206"/>
                    </p:tgtEl>
                  </p:cond>
                </p:stCondLst>
                <p:endSync evt="end" delay="0">
                  <p:rtn val="all"/>
                </p:endSync>
                <p:childTnLst>
                  <p:par>
                    <p:cTn id="2820" fill="hold">
                      <p:stCondLst>
                        <p:cond delay="0"/>
                      </p:stCondLst>
                      <p:childTnLst>
                        <p:par>
                          <p:cTn id="2821" fill="hold">
                            <p:stCondLst>
                              <p:cond delay="0"/>
                            </p:stCondLst>
                            <p:childTnLst>
                              <p:par>
                                <p:cTn id="2822" presetID="1" presetClass="exit" presetSubtype="0" fill="hold" grpId="2" nodeType="withEffect">
                                  <p:stCondLst>
                                    <p:cond delay="0"/>
                                  </p:stCondLst>
                                  <p:childTnLst>
                                    <p:set>
                                      <p:cBhvr>
                                        <p:cTn id="2823" dur="1" fill="hold">
                                          <p:stCondLst>
                                            <p:cond delay="0"/>
                                          </p:stCondLst>
                                        </p:cTn>
                                        <p:tgtEl>
                                          <p:spTgt spid="1206"/>
                                        </p:tgtEl>
                                        <p:attrNameLst>
                                          <p:attrName>style.visibility</p:attrName>
                                        </p:attrNameLst>
                                      </p:cBhvr>
                                      <p:to>
                                        <p:strVal val="hidden"/>
                                      </p:to>
                                    </p:set>
                                  </p:childTnLst>
                                </p:cTn>
                              </p:par>
                              <p:par>
                                <p:cTn id="2824" presetID="1" presetClass="exit" presetSubtype="0" fill="hold" grpId="2" nodeType="withEffect">
                                  <p:stCondLst>
                                    <p:cond delay="0"/>
                                  </p:stCondLst>
                                  <p:childTnLst>
                                    <p:set>
                                      <p:cBhvr>
                                        <p:cTn id="2825" dur="1" fill="hold">
                                          <p:stCondLst>
                                            <p:cond delay="0"/>
                                          </p:stCondLst>
                                        </p:cTn>
                                        <p:tgtEl>
                                          <p:spTgt spid="1207"/>
                                        </p:tgtEl>
                                        <p:attrNameLst>
                                          <p:attrName>style.visibility</p:attrName>
                                        </p:attrNameLst>
                                      </p:cBhvr>
                                      <p:to>
                                        <p:strVal val="hidden"/>
                                      </p:to>
                                    </p:set>
                                  </p:childTnLst>
                                </p:cTn>
                              </p:par>
                              <p:par>
                                <p:cTn id="2826" presetID="1" presetClass="entr" presetSubtype="0" fill="hold" grpId="3" nodeType="withEffect">
                                  <p:stCondLst>
                                    <p:cond delay="0"/>
                                  </p:stCondLst>
                                  <p:childTnLst>
                                    <p:set>
                                      <p:cBhvr>
                                        <p:cTn id="2827" dur="1" fill="hold">
                                          <p:stCondLst>
                                            <p:cond delay="0"/>
                                          </p:stCondLst>
                                        </p:cTn>
                                        <p:tgtEl>
                                          <p:spTgt spid="1209"/>
                                        </p:tgtEl>
                                        <p:attrNameLst>
                                          <p:attrName>style.visibility</p:attrName>
                                        </p:attrNameLst>
                                      </p:cBhvr>
                                      <p:to>
                                        <p:strVal val="visible"/>
                                      </p:to>
                                    </p:set>
                                  </p:childTnLst>
                                </p:cTn>
                              </p:par>
                              <p:par>
                                <p:cTn id="2828" presetID="1" presetClass="entr" presetSubtype="0" fill="hold" grpId="3" nodeType="withEffect">
                                  <p:stCondLst>
                                    <p:cond delay="0"/>
                                  </p:stCondLst>
                                  <p:childTnLst>
                                    <p:set>
                                      <p:cBhvr>
                                        <p:cTn id="2829" dur="1" fill="hold">
                                          <p:stCondLst>
                                            <p:cond delay="0"/>
                                          </p:stCondLst>
                                        </p:cTn>
                                        <p:tgtEl>
                                          <p:spTgt spid="1208"/>
                                        </p:tgtEl>
                                        <p:attrNameLst>
                                          <p:attrName>style.visibility</p:attrName>
                                        </p:attrNameLst>
                                      </p:cBhvr>
                                      <p:to>
                                        <p:strVal val="visible"/>
                                      </p:to>
                                    </p:set>
                                  </p:childTnLst>
                                </p:cTn>
                              </p:par>
                            </p:childTnLst>
                          </p:cTn>
                        </p:par>
                      </p:childTnLst>
                    </p:cTn>
                  </p:par>
                </p:childTnLst>
              </p:cTn>
              <p:nextCondLst>
                <p:cond evt="onClick" delay="0">
                  <p:tgtEl>
                    <p:spTgt spid="1206"/>
                  </p:tgtEl>
                </p:cond>
              </p:nextCondLst>
            </p:seq>
            <p:seq concurrent="1" nextAc="seek">
              <p:cTn id="2830" restart="whenNotActive" fill="hold" evtFilter="cancelBubble" nodeType="interactiveSeq">
                <p:stCondLst>
                  <p:cond evt="onClick" delay="0">
                    <p:tgtEl>
                      <p:spTgt spid="1209"/>
                    </p:tgtEl>
                  </p:cond>
                </p:stCondLst>
                <p:endSync evt="end" delay="0">
                  <p:rtn val="all"/>
                </p:endSync>
                <p:childTnLst>
                  <p:par>
                    <p:cTn id="2831" fill="hold">
                      <p:stCondLst>
                        <p:cond delay="0"/>
                      </p:stCondLst>
                      <p:childTnLst>
                        <p:par>
                          <p:cTn id="2832" fill="hold">
                            <p:stCondLst>
                              <p:cond delay="0"/>
                            </p:stCondLst>
                            <p:childTnLst>
                              <p:par>
                                <p:cTn id="2833" presetID="1" presetClass="exit" presetSubtype="0" fill="hold" grpId="1" nodeType="withEffect">
                                  <p:stCondLst>
                                    <p:cond delay="0"/>
                                  </p:stCondLst>
                                  <p:childTnLst>
                                    <p:set>
                                      <p:cBhvr>
                                        <p:cTn id="2834" dur="1" fill="hold">
                                          <p:stCondLst>
                                            <p:cond delay="0"/>
                                          </p:stCondLst>
                                        </p:cTn>
                                        <p:tgtEl>
                                          <p:spTgt spid="1209"/>
                                        </p:tgtEl>
                                        <p:attrNameLst>
                                          <p:attrName>style.visibility</p:attrName>
                                        </p:attrNameLst>
                                      </p:cBhvr>
                                      <p:to>
                                        <p:strVal val="hidden"/>
                                      </p:to>
                                    </p:set>
                                  </p:childTnLst>
                                </p:cTn>
                              </p:par>
                              <p:par>
                                <p:cTn id="2835" presetID="1" presetClass="exit" presetSubtype="0" fill="hold" grpId="1" nodeType="withEffect">
                                  <p:stCondLst>
                                    <p:cond delay="0"/>
                                  </p:stCondLst>
                                  <p:childTnLst>
                                    <p:set>
                                      <p:cBhvr>
                                        <p:cTn id="2836" dur="1" fill="hold">
                                          <p:stCondLst>
                                            <p:cond delay="0"/>
                                          </p:stCondLst>
                                        </p:cTn>
                                        <p:tgtEl>
                                          <p:spTgt spid="1208"/>
                                        </p:tgtEl>
                                        <p:attrNameLst>
                                          <p:attrName>style.visibility</p:attrName>
                                        </p:attrNameLst>
                                      </p:cBhvr>
                                      <p:to>
                                        <p:strVal val="hidden"/>
                                      </p:to>
                                    </p:set>
                                  </p:childTnLst>
                                </p:cTn>
                              </p:par>
                              <p:par>
                                <p:cTn id="2837" presetID="1" presetClass="entr" presetSubtype="0" fill="hold" grpId="3" nodeType="withEffect">
                                  <p:stCondLst>
                                    <p:cond delay="0"/>
                                  </p:stCondLst>
                                  <p:childTnLst>
                                    <p:set>
                                      <p:cBhvr>
                                        <p:cTn id="2838" dur="1" fill="hold">
                                          <p:stCondLst>
                                            <p:cond delay="0"/>
                                          </p:stCondLst>
                                        </p:cTn>
                                        <p:tgtEl>
                                          <p:spTgt spid="1207"/>
                                        </p:tgtEl>
                                        <p:attrNameLst>
                                          <p:attrName>style.visibility</p:attrName>
                                        </p:attrNameLst>
                                      </p:cBhvr>
                                      <p:to>
                                        <p:strVal val="visible"/>
                                      </p:to>
                                    </p:set>
                                  </p:childTnLst>
                                </p:cTn>
                              </p:par>
                              <p:par>
                                <p:cTn id="2839" presetID="1" presetClass="entr" presetSubtype="0" fill="hold" grpId="3" nodeType="withEffect">
                                  <p:stCondLst>
                                    <p:cond delay="0"/>
                                  </p:stCondLst>
                                  <p:childTnLst>
                                    <p:set>
                                      <p:cBhvr>
                                        <p:cTn id="2840" dur="1" fill="hold">
                                          <p:stCondLst>
                                            <p:cond delay="0"/>
                                          </p:stCondLst>
                                        </p:cTn>
                                        <p:tgtEl>
                                          <p:spTgt spid="1206"/>
                                        </p:tgtEl>
                                        <p:attrNameLst>
                                          <p:attrName>style.visibility</p:attrName>
                                        </p:attrNameLst>
                                      </p:cBhvr>
                                      <p:to>
                                        <p:strVal val="visible"/>
                                      </p:to>
                                    </p:set>
                                  </p:childTnLst>
                                </p:cTn>
                              </p:par>
                            </p:childTnLst>
                          </p:cTn>
                        </p:par>
                      </p:childTnLst>
                    </p:cTn>
                  </p:par>
                </p:childTnLst>
              </p:cTn>
              <p:nextCondLst>
                <p:cond evt="onClick" delay="0">
                  <p:tgtEl>
                    <p:spTgt spid="1209"/>
                  </p:tgtEl>
                </p:cond>
              </p:nextCondLst>
            </p:seq>
            <p:seq concurrent="1" nextAc="seek">
              <p:cTn id="2841" restart="whenNotActive" fill="hold" evtFilter="cancelBubble" nodeType="interactiveSeq">
                <p:stCondLst>
                  <p:cond evt="onClick" delay="0">
                    <p:tgtEl>
                      <p:spTgt spid="1208"/>
                    </p:tgtEl>
                  </p:cond>
                </p:stCondLst>
                <p:endSync evt="end" delay="0">
                  <p:rtn val="all"/>
                </p:endSync>
                <p:childTnLst>
                  <p:par>
                    <p:cTn id="2842" fill="hold">
                      <p:stCondLst>
                        <p:cond delay="0"/>
                      </p:stCondLst>
                      <p:childTnLst>
                        <p:par>
                          <p:cTn id="2843" fill="hold">
                            <p:stCondLst>
                              <p:cond delay="0"/>
                            </p:stCondLst>
                            <p:childTnLst>
                              <p:par>
                                <p:cTn id="2844" presetID="1" presetClass="exit" presetSubtype="0" fill="hold" grpId="2" nodeType="withEffect">
                                  <p:stCondLst>
                                    <p:cond delay="0"/>
                                  </p:stCondLst>
                                  <p:childTnLst>
                                    <p:set>
                                      <p:cBhvr>
                                        <p:cTn id="2845" dur="1" fill="hold">
                                          <p:stCondLst>
                                            <p:cond delay="0"/>
                                          </p:stCondLst>
                                        </p:cTn>
                                        <p:tgtEl>
                                          <p:spTgt spid="1208"/>
                                        </p:tgtEl>
                                        <p:attrNameLst>
                                          <p:attrName>style.visibility</p:attrName>
                                        </p:attrNameLst>
                                      </p:cBhvr>
                                      <p:to>
                                        <p:strVal val="hidden"/>
                                      </p:to>
                                    </p:set>
                                  </p:childTnLst>
                                </p:cTn>
                              </p:par>
                              <p:par>
                                <p:cTn id="2846" presetID="1" presetClass="exit" presetSubtype="0" fill="hold" grpId="2" nodeType="withEffect">
                                  <p:stCondLst>
                                    <p:cond delay="0"/>
                                  </p:stCondLst>
                                  <p:childTnLst>
                                    <p:set>
                                      <p:cBhvr>
                                        <p:cTn id="2847" dur="1" fill="hold">
                                          <p:stCondLst>
                                            <p:cond delay="0"/>
                                          </p:stCondLst>
                                        </p:cTn>
                                        <p:tgtEl>
                                          <p:spTgt spid="1209"/>
                                        </p:tgtEl>
                                        <p:attrNameLst>
                                          <p:attrName>style.visibility</p:attrName>
                                        </p:attrNameLst>
                                      </p:cBhvr>
                                      <p:to>
                                        <p:strVal val="hidden"/>
                                      </p:to>
                                    </p:set>
                                  </p:childTnLst>
                                </p:cTn>
                              </p:par>
                              <p:par>
                                <p:cTn id="2848" presetID="1" presetClass="entr" presetSubtype="0" fill="hold" grpId="0" nodeType="withEffect">
                                  <p:stCondLst>
                                    <p:cond delay="0"/>
                                  </p:stCondLst>
                                  <p:childTnLst>
                                    <p:set>
                                      <p:cBhvr>
                                        <p:cTn id="2849" dur="1" fill="hold">
                                          <p:stCondLst>
                                            <p:cond delay="0"/>
                                          </p:stCondLst>
                                        </p:cTn>
                                        <p:tgtEl>
                                          <p:spTgt spid="1211"/>
                                        </p:tgtEl>
                                        <p:attrNameLst>
                                          <p:attrName>style.visibility</p:attrName>
                                        </p:attrNameLst>
                                      </p:cBhvr>
                                      <p:to>
                                        <p:strVal val="visible"/>
                                      </p:to>
                                    </p:set>
                                  </p:childTnLst>
                                </p:cTn>
                              </p:par>
                              <p:par>
                                <p:cTn id="2850" presetID="1" presetClass="entr" presetSubtype="0" fill="hold" grpId="0" nodeType="withEffect">
                                  <p:stCondLst>
                                    <p:cond delay="0"/>
                                  </p:stCondLst>
                                  <p:childTnLst>
                                    <p:set>
                                      <p:cBhvr>
                                        <p:cTn id="2851" dur="1" fill="hold">
                                          <p:stCondLst>
                                            <p:cond delay="0"/>
                                          </p:stCondLst>
                                        </p:cTn>
                                        <p:tgtEl>
                                          <p:spTgt spid="1210"/>
                                        </p:tgtEl>
                                        <p:attrNameLst>
                                          <p:attrName>style.visibility</p:attrName>
                                        </p:attrNameLst>
                                      </p:cBhvr>
                                      <p:to>
                                        <p:strVal val="visible"/>
                                      </p:to>
                                    </p:set>
                                  </p:childTnLst>
                                </p:cTn>
                              </p:par>
                            </p:childTnLst>
                          </p:cTn>
                        </p:par>
                      </p:childTnLst>
                    </p:cTn>
                  </p:par>
                </p:childTnLst>
              </p:cTn>
              <p:nextCondLst>
                <p:cond evt="onClick" delay="0">
                  <p:tgtEl>
                    <p:spTgt spid="1208"/>
                  </p:tgtEl>
                </p:cond>
              </p:nextCondLst>
            </p:seq>
            <p:seq concurrent="1" nextAc="seek">
              <p:cTn id="2852" restart="whenNotActive" fill="hold" evtFilter="cancelBubble" nodeType="interactiveSeq">
                <p:stCondLst>
                  <p:cond evt="onClick" delay="0">
                    <p:tgtEl>
                      <p:spTgt spid="1211"/>
                    </p:tgtEl>
                  </p:cond>
                </p:stCondLst>
                <p:endSync evt="end" delay="0">
                  <p:rtn val="all"/>
                </p:endSync>
                <p:childTnLst>
                  <p:par>
                    <p:cTn id="2853" fill="hold">
                      <p:stCondLst>
                        <p:cond delay="0"/>
                      </p:stCondLst>
                      <p:childTnLst>
                        <p:par>
                          <p:cTn id="2854" fill="hold">
                            <p:stCondLst>
                              <p:cond delay="0"/>
                            </p:stCondLst>
                            <p:childTnLst>
                              <p:par>
                                <p:cTn id="2855" presetID="1" presetClass="exit" presetSubtype="0" fill="hold" grpId="1" nodeType="withEffect">
                                  <p:stCondLst>
                                    <p:cond delay="0"/>
                                  </p:stCondLst>
                                  <p:childTnLst>
                                    <p:set>
                                      <p:cBhvr>
                                        <p:cTn id="2856" dur="1" fill="hold">
                                          <p:stCondLst>
                                            <p:cond delay="0"/>
                                          </p:stCondLst>
                                        </p:cTn>
                                        <p:tgtEl>
                                          <p:spTgt spid="1211"/>
                                        </p:tgtEl>
                                        <p:attrNameLst>
                                          <p:attrName>style.visibility</p:attrName>
                                        </p:attrNameLst>
                                      </p:cBhvr>
                                      <p:to>
                                        <p:strVal val="hidden"/>
                                      </p:to>
                                    </p:set>
                                  </p:childTnLst>
                                </p:cTn>
                              </p:par>
                              <p:par>
                                <p:cTn id="2857" presetID="1" presetClass="exit" presetSubtype="0" fill="hold" grpId="1" nodeType="withEffect">
                                  <p:stCondLst>
                                    <p:cond delay="0"/>
                                  </p:stCondLst>
                                  <p:childTnLst>
                                    <p:set>
                                      <p:cBhvr>
                                        <p:cTn id="2858" dur="1" fill="hold">
                                          <p:stCondLst>
                                            <p:cond delay="0"/>
                                          </p:stCondLst>
                                        </p:cTn>
                                        <p:tgtEl>
                                          <p:spTgt spid="1210"/>
                                        </p:tgtEl>
                                        <p:attrNameLst>
                                          <p:attrName>style.visibility</p:attrName>
                                        </p:attrNameLst>
                                      </p:cBhvr>
                                      <p:to>
                                        <p:strVal val="hidden"/>
                                      </p:to>
                                    </p:set>
                                  </p:childTnLst>
                                </p:cTn>
                              </p:par>
                              <p:par>
                                <p:cTn id="2859" presetID="1" presetClass="entr" presetSubtype="0" fill="hold" grpId="0" nodeType="withEffect">
                                  <p:stCondLst>
                                    <p:cond delay="0"/>
                                  </p:stCondLst>
                                  <p:childTnLst>
                                    <p:set>
                                      <p:cBhvr>
                                        <p:cTn id="2860" dur="1" fill="hold">
                                          <p:stCondLst>
                                            <p:cond delay="0"/>
                                          </p:stCondLst>
                                        </p:cTn>
                                        <p:tgtEl>
                                          <p:spTgt spid="1209"/>
                                        </p:tgtEl>
                                        <p:attrNameLst>
                                          <p:attrName>style.visibility</p:attrName>
                                        </p:attrNameLst>
                                      </p:cBhvr>
                                      <p:to>
                                        <p:strVal val="visible"/>
                                      </p:to>
                                    </p:set>
                                  </p:childTnLst>
                                </p:cTn>
                              </p:par>
                              <p:par>
                                <p:cTn id="2861" presetID="1" presetClass="entr" presetSubtype="0" fill="hold" grpId="0" nodeType="withEffect">
                                  <p:stCondLst>
                                    <p:cond delay="0"/>
                                  </p:stCondLst>
                                  <p:childTnLst>
                                    <p:set>
                                      <p:cBhvr>
                                        <p:cTn id="2862" dur="1" fill="hold">
                                          <p:stCondLst>
                                            <p:cond delay="0"/>
                                          </p:stCondLst>
                                        </p:cTn>
                                        <p:tgtEl>
                                          <p:spTgt spid="1208"/>
                                        </p:tgtEl>
                                        <p:attrNameLst>
                                          <p:attrName>style.visibility</p:attrName>
                                        </p:attrNameLst>
                                      </p:cBhvr>
                                      <p:to>
                                        <p:strVal val="visible"/>
                                      </p:to>
                                    </p:set>
                                  </p:childTnLst>
                                </p:cTn>
                              </p:par>
                            </p:childTnLst>
                          </p:cTn>
                        </p:par>
                      </p:childTnLst>
                    </p:cTn>
                  </p:par>
                </p:childTnLst>
              </p:cTn>
              <p:nextCondLst>
                <p:cond evt="onClick" delay="0">
                  <p:tgtEl>
                    <p:spTgt spid="1211"/>
                  </p:tgtEl>
                </p:cond>
              </p:nextCondLst>
            </p:seq>
            <p:seq concurrent="1" nextAc="seek">
              <p:cTn id="2863" restart="whenNotActive" fill="hold" evtFilter="cancelBubble" nodeType="interactiveSeq">
                <p:stCondLst>
                  <p:cond evt="onClick" delay="0">
                    <p:tgtEl>
                      <p:spTgt spid="1210"/>
                    </p:tgtEl>
                  </p:cond>
                </p:stCondLst>
                <p:endSync evt="end" delay="0">
                  <p:rtn val="all"/>
                </p:endSync>
                <p:childTnLst>
                  <p:par>
                    <p:cTn id="2864" fill="hold">
                      <p:stCondLst>
                        <p:cond delay="0"/>
                      </p:stCondLst>
                      <p:childTnLst>
                        <p:par>
                          <p:cTn id="2865" fill="hold">
                            <p:stCondLst>
                              <p:cond delay="0"/>
                            </p:stCondLst>
                            <p:childTnLst>
                              <p:par>
                                <p:cTn id="2866" presetID="1" presetClass="exit" presetSubtype="0" fill="hold" grpId="2" nodeType="withEffect">
                                  <p:stCondLst>
                                    <p:cond delay="0"/>
                                  </p:stCondLst>
                                  <p:childTnLst>
                                    <p:set>
                                      <p:cBhvr>
                                        <p:cTn id="2867" dur="1" fill="hold">
                                          <p:stCondLst>
                                            <p:cond delay="0"/>
                                          </p:stCondLst>
                                        </p:cTn>
                                        <p:tgtEl>
                                          <p:spTgt spid="1210"/>
                                        </p:tgtEl>
                                        <p:attrNameLst>
                                          <p:attrName>style.visibility</p:attrName>
                                        </p:attrNameLst>
                                      </p:cBhvr>
                                      <p:to>
                                        <p:strVal val="hidden"/>
                                      </p:to>
                                    </p:set>
                                  </p:childTnLst>
                                </p:cTn>
                              </p:par>
                              <p:par>
                                <p:cTn id="2868" presetID="1" presetClass="exit" presetSubtype="0" fill="hold" grpId="2" nodeType="withEffect">
                                  <p:stCondLst>
                                    <p:cond delay="0"/>
                                  </p:stCondLst>
                                  <p:childTnLst>
                                    <p:set>
                                      <p:cBhvr>
                                        <p:cTn id="2869" dur="1" fill="hold">
                                          <p:stCondLst>
                                            <p:cond delay="0"/>
                                          </p:stCondLst>
                                        </p:cTn>
                                        <p:tgtEl>
                                          <p:spTgt spid="1211"/>
                                        </p:tgtEl>
                                        <p:attrNameLst>
                                          <p:attrName>style.visibility</p:attrName>
                                        </p:attrNameLst>
                                      </p:cBhvr>
                                      <p:to>
                                        <p:strVal val="hidden"/>
                                      </p:to>
                                    </p:set>
                                  </p:childTnLst>
                                </p:cTn>
                              </p:par>
                              <p:par>
                                <p:cTn id="2870" presetID="1" presetClass="entr" presetSubtype="0" fill="hold" grpId="3" nodeType="withEffect">
                                  <p:stCondLst>
                                    <p:cond delay="0"/>
                                  </p:stCondLst>
                                  <p:childTnLst>
                                    <p:set>
                                      <p:cBhvr>
                                        <p:cTn id="2871" dur="1" fill="hold">
                                          <p:stCondLst>
                                            <p:cond delay="0"/>
                                          </p:stCondLst>
                                        </p:cTn>
                                        <p:tgtEl>
                                          <p:spTgt spid="1213"/>
                                        </p:tgtEl>
                                        <p:attrNameLst>
                                          <p:attrName>style.visibility</p:attrName>
                                        </p:attrNameLst>
                                      </p:cBhvr>
                                      <p:to>
                                        <p:strVal val="visible"/>
                                      </p:to>
                                    </p:set>
                                  </p:childTnLst>
                                </p:cTn>
                              </p:par>
                              <p:par>
                                <p:cTn id="2872" presetID="1" presetClass="entr" presetSubtype="0" fill="hold" grpId="3" nodeType="withEffect">
                                  <p:stCondLst>
                                    <p:cond delay="0"/>
                                  </p:stCondLst>
                                  <p:childTnLst>
                                    <p:set>
                                      <p:cBhvr>
                                        <p:cTn id="2873" dur="1" fill="hold">
                                          <p:stCondLst>
                                            <p:cond delay="0"/>
                                          </p:stCondLst>
                                        </p:cTn>
                                        <p:tgtEl>
                                          <p:spTgt spid="1212"/>
                                        </p:tgtEl>
                                        <p:attrNameLst>
                                          <p:attrName>style.visibility</p:attrName>
                                        </p:attrNameLst>
                                      </p:cBhvr>
                                      <p:to>
                                        <p:strVal val="visible"/>
                                      </p:to>
                                    </p:set>
                                  </p:childTnLst>
                                </p:cTn>
                              </p:par>
                            </p:childTnLst>
                          </p:cTn>
                        </p:par>
                      </p:childTnLst>
                    </p:cTn>
                  </p:par>
                </p:childTnLst>
              </p:cTn>
              <p:nextCondLst>
                <p:cond evt="onClick" delay="0">
                  <p:tgtEl>
                    <p:spTgt spid="1210"/>
                  </p:tgtEl>
                </p:cond>
              </p:nextCondLst>
            </p:seq>
            <p:seq concurrent="1" nextAc="seek">
              <p:cTn id="2874" restart="whenNotActive" fill="hold" evtFilter="cancelBubble" nodeType="interactiveSeq">
                <p:stCondLst>
                  <p:cond evt="onClick" delay="0">
                    <p:tgtEl>
                      <p:spTgt spid="1213"/>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withEffect">
                                  <p:stCondLst>
                                    <p:cond delay="0"/>
                                  </p:stCondLst>
                                  <p:childTnLst>
                                    <p:set>
                                      <p:cBhvr>
                                        <p:cTn id="2878" dur="1" fill="hold">
                                          <p:stCondLst>
                                            <p:cond delay="0"/>
                                          </p:stCondLst>
                                        </p:cTn>
                                        <p:tgtEl>
                                          <p:spTgt spid="1213"/>
                                        </p:tgtEl>
                                        <p:attrNameLst>
                                          <p:attrName>style.visibility</p:attrName>
                                        </p:attrNameLst>
                                      </p:cBhvr>
                                      <p:to>
                                        <p:strVal val="hidden"/>
                                      </p:to>
                                    </p:set>
                                  </p:childTnLst>
                                </p:cTn>
                              </p:par>
                              <p:par>
                                <p:cTn id="2879" presetID="1" presetClass="exit" presetSubtype="0" fill="hold" grpId="1" nodeType="withEffect">
                                  <p:stCondLst>
                                    <p:cond delay="0"/>
                                  </p:stCondLst>
                                  <p:childTnLst>
                                    <p:set>
                                      <p:cBhvr>
                                        <p:cTn id="2880" dur="1" fill="hold">
                                          <p:stCondLst>
                                            <p:cond delay="0"/>
                                          </p:stCondLst>
                                        </p:cTn>
                                        <p:tgtEl>
                                          <p:spTgt spid="1212"/>
                                        </p:tgtEl>
                                        <p:attrNameLst>
                                          <p:attrName>style.visibility</p:attrName>
                                        </p:attrNameLst>
                                      </p:cBhvr>
                                      <p:to>
                                        <p:strVal val="hidden"/>
                                      </p:to>
                                    </p:set>
                                  </p:childTnLst>
                                </p:cTn>
                              </p:par>
                              <p:par>
                                <p:cTn id="2881" presetID="1" presetClass="entr" presetSubtype="0" fill="hold" grpId="3" nodeType="withEffect">
                                  <p:stCondLst>
                                    <p:cond delay="0"/>
                                  </p:stCondLst>
                                  <p:childTnLst>
                                    <p:set>
                                      <p:cBhvr>
                                        <p:cTn id="2882" dur="1" fill="hold">
                                          <p:stCondLst>
                                            <p:cond delay="0"/>
                                          </p:stCondLst>
                                        </p:cTn>
                                        <p:tgtEl>
                                          <p:spTgt spid="1211"/>
                                        </p:tgtEl>
                                        <p:attrNameLst>
                                          <p:attrName>style.visibility</p:attrName>
                                        </p:attrNameLst>
                                      </p:cBhvr>
                                      <p:to>
                                        <p:strVal val="visible"/>
                                      </p:to>
                                    </p:set>
                                  </p:childTnLst>
                                </p:cTn>
                              </p:par>
                              <p:par>
                                <p:cTn id="2883" presetID="1" presetClass="entr" presetSubtype="0" fill="hold" grpId="3" nodeType="withEffect">
                                  <p:stCondLst>
                                    <p:cond delay="0"/>
                                  </p:stCondLst>
                                  <p:childTnLst>
                                    <p:set>
                                      <p:cBhvr>
                                        <p:cTn id="2884" dur="1" fill="hold">
                                          <p:stCondLst>
                                            <p:cond delay="0"/>
                                          </p:stCondLst>
                                        </p:cTn>
                                        <p:tgtEl>
                                          <p:spTgt spid="1210"/>
                                        </p:tgtEl>
                                        <p:attrNameLst>
                                          <p:attrName>style.visibility</p:attrName>
                                        </p:attrNameLst>
                                      </p:cBhvr>
                                      <p:to>
                                        <p:strVal val="visible"/>
                                      </p:to>
                                    </p:set>
                                  </p:childTnLst>
                                </p:cTn>
                              </p:par>
                            </p:childTnLst>
                          </p:cTn>
                        </p:par>
                      </p:childTnLst>
                    </p:cTn>
                  </p:par>
                </p:childTnLst>
              </p:cTn>
              <p:nextCondLst>
                <p:cond evt="onClick" delay="0">
                  <p:tgtEl>
                    <p:spTgt spid="1213"/>
                  </p:tgtEl>
                </p:cond>
              </p:nextCondLst>
            </p:seq>
            <p:seq concurrent="1" nextAc="seek">
              <p:cTn id="2885" restart="whenNotActive" fill="hold" evtFilter="cancelBubble" nodeType="interactiveSeq">
                <p:stCondLst>
                  <p:cond evt="onClick" delay="0">
                    <p:tgtEl>
                      <p:spTgt spid="1212"/>
                    </p:tgtEl>
                  </p:cond>
                </p:stCondLst>
                <p:endSync evt="end" delay="0">
                  <p:rtn val="all"/>
                </p:endSync>
                <p:childTnLst>
                  <p:par>
                    <p:cTn id="2886" fill="hold">
                      <p:stCondLst>
                        <p:cond delay="0"/>
                      </p:stCondLst>
                      <p:childTnLst>
                        <p:par>
                          <p:cTn id="2887" fill="hold">
                            <p:stCondLst>
                              <p:cond delay="0"/>
                            </p:stCondLst>
                            <p:childTnLst>
                              <p:par>
                                <p:cTn id="2888" presetID="1" presetClass="exit" presetSubtype="0" fill="hold" grpId="2" nodeType="withEffect">
                                  <p:stCondLst>
                                    <p:cond delay="0"/>
                                  </p:stCondLst>
                                  <p:childTnLst>
                                    <p:set>
                                      <p:cBhvr>
                                        <p:cTn id="2889" dur="1" fill="hold">
                                          <p:stCondLst>
                                            <p:cond delay="0"/>
                                          </p:stCondLst>
                                        </p:cTn>
                                        <p:tgtEl>
                                          <p:spTgt spid="1212"/>
                                        </p:tgtEl>
                                        <p:attrNameLst>
                                          <p:attrName>style.visibility</p:attrName>
                                        </p:attrNameLst>
                                      </p:cBhvr>
                                      <p:to>
                                        <p:strVal val="hidden"/>
                                      </p:to>
                                    </p:set>
                                  </p:childTnLst>
                                </p:cTn>
                              </p:par>
                              <p:par>
                                <p:cTn id="2890" presetID="1" presetClass="exit" presetSubtype="0" fill="hold" grpId="2" nodeType="withEffect">
                                  <p:stCondLst>
                                    <p:cond delay="0"/>
                                  </p:stCondLst>
                                  <p:childTnLst>
                                    <p:set>
                                      <p:cBhvr>
                                        <p:cTn id="2891" dur="1" fill="hold">
                                          <p:stCondLst>
                                            <p:cond delay="0"/>
                                          </p:stCondLst>
                                        </p:cTn>
                                        <p:tgtEl>
                                          <p:spTgt spid="1213"/>
                                        </p:tgtEl>
                                        <p:attrNameLst>
                                          <p:attrName>style.visibility</p:attrName>
                                        </p:attrNameLst>
                                      </p:cBhvr>
                                      <p:to>
                                        <p:strVal val="hidden"/>
                                      </p:to>
                                    </p:set>
                                  </p:childTnLst>
                                </p:cTn>
                              </p:par>
                              <p:par>
                                <p:cTn id="2892" presetID="1" presetClass="entr" presetSubtype="0" fill="hold" grpId="0" nodeType="withEffect">
                                  <p:stCondLst>
                                    <p:cond delay="0"/>
                                  </p:stCondLst>
                                  <p:childTnLst>
                                    <p:set>
                                      <p:cBhvr>
                                        <p:cTn id="2893" dur="1" fill="hold">
                                          <p:stCondLst>
                                            <p:cond delay="0"/>
                                          </p:stCondLst>
                                        </p:cTn>
                                        <p:tgtEl>
                                          <p:spTgt spid="1214"/>
                                        </p:tgtEl>
                                        <p:attrNameLst>
                                          <p:attrName>style.visibility</p:attrName>
                                        </p:attrNameLst>
                                      </p:cBhvr>
                                      <p:to>
                                        <p:strVal val="visible"/>
                                      </p:to>
                                    </p:set>
                                  </p:childTnLst>
                                </p:cTn>
                              </p:par>
                              <p:par>
                                <p:cTn id="2894" presetID="1" presetClass="entr" presetSubtype="0" fill="hold" grpId="0" nodeType="withEffect">
                                  <p:stCondLst>
                                    <p:cond delay="0"/>
                                  </p:stCondLst>
                                  <p:childTnLst>
                                    <p:set>
                                      <p:cBhvr>
                                        <p:cTn id="2895" dur="1" fill="hold">
                                          <p:stCondLst>
                                            <p:cond delay="0"/>
                                          </p:stCondLst>
                                        </p:cTn>
                                        <p:tgtEl>
                                          <p:spTgt spid="1215"/>
                                        </p:tgtEl>
                                        <p:attrNameLst>
                                          <p:attrName>style.visibility</p:attrName>
                                        </p:attrNameLst>
                                      </p:cBhvr>
                                      <p:to>
                                        <p:strVal val="visible"/>
                                      </p:to>
                                    </p:set>
                                  </p:childTnLst>
                                </p:cTn>
                              </p:par>
                            </p:childTnLst>
                          </p:cTn>
                        </p:par>
                      </p:childTnLst>
                    </p:cTn>
                  </p:par>
                </p:childTnLst>
              </p:cTn>
              <p:nextCondLst>
                <p:cond evt="onClick" delay="0">
                  <p:tgtEl>
                    <p:spTgt spid="1212"/>
                  </p:tgtEl>
                </p:cond>
              </p:nextCondLst>
            </p:seq>
            <p:seq concurrent="1" nextAc="seek">
              <p:cTn id="2896" restart="whenNotActive" fill="hold" evtFilter="cancelBubble" nodeType="interactiveSeq">
                <p:stCondLst>
                  <p:cond evt="onClick" delay="0">
                    <p:tgtEl>
                      <p:spTgt spid="1215"/>
                    </p:tgtEl>
                  </p:cond>
                </p:stCondLst>
                <p:endSync evt="end" delay="0">
                  <p:rtn val="all"/>
                </p:endSync>
                <p:childTnLst>
                  <p:par>
                    <p:cTn id="2897" fill="hold">
                      <p:stCondLst>
                        <p:cond delay="0"/>
                      </p:stCondLst>
                      <p:childTnLst>
                        <p:par>
                          <p:cTn id="2898" fill="hold">
                            <p:stCondLst>
                              <p:cond delay="0"/>
                            </p:stCondLst>
                            <p:childTnLst>
                              <p:par>
                                <p:cTn id="2899" presetID="1" presetClass="exit" presetSubtype="0" fill="hold" grpId="1" nodeType="withEffect">
                                  <p:stCondLst>
                                    <p:cond delay="0"/>
                                  </p:stCondLst>
                                  <p:childTnLst>
                                    <p:set>
                                      <p:cBhvr>
                                        <p:cTn id="2900" dur="1" fill="hold">
                                          <p:stCondLst>
                                            <p:cond delay="0"/>
                                          </p:stCondLst>
                                        </p:cTn>
                                        <p:tgtEl>
                                          <p:spTgt spid="1214"/>
                                        </p:tgtEl>
                                        <p:attrNameLst>
                                          <p:attrName>style.visibility</p:attrName>
                                        </p:attrNameLst>
                                      </p:cBhvr>
                                      <p:to>
                                        <p:strVal val="hidden"/>
                                      </p:to>
                                    </p:set>
                                  </p:childTnLst>
                                </p:cTn>
                              </p:par>
                              <p:par>
                                <p:cTn id="2901" presetID="1" presetClass="exit" presetSubtype="0" fill="hold" grpId="1" nodeType="withEffect">
                                  <p:stCondLst>
                                    <p:cond delay="0"/>
                                  </p:stCondLst>
                                  <p:childTnLst>
                                    <p:set>
                                      <p:cBhvr>
                                        <p:cTn id="2902" dur="1" fill="hold">
                                          <p:stCondLst>
                                            <p:cond delay="0"/>
                                          </p:stCondLst>
                                        </p:cTn>
                                        <p:tgtEl>
                                          <p:spTgt spid="1215"/>
                                        </p:tgtEl>
                                        <p:attrNameLst>
                                          <p:attrName>style.visibility</p:attrName>
                                        </p:attrNameLst>
                                      </p:cBhvr>
                                      <p:to>
                                        <p:strVal val="hidden"/>
                                      </p:to>
                                    </p:set>
                                  </p:childTnLst>
                                </p:cTn>
                              </p:par>
                              <p:par>
                                <p:cTn id="2903" presetID="1" presetClass="entr" presetSubtype="0" fill="hold" grpId="0" nodeType="withEffect">
                                  <p:stCondLst>
                                    <p:cond delay="0"/>
                                  </p:stCondLst>
                                  <p:childTnLst>
                                    <p:set>
                                      <p:cBhvr>
                                        <p:cTn id="2904" dur="1" fill="hold">
                                          <p:stCondLst>
                                            <p:cond delay="0"/>
                                          </p:stCondLst>
                                        </p:cTn>
                                        <p:tgtEl>
                                          <p:spTgt spid="1213"/>
                                        </p:tgtEl>
                                        <p:attrNameLst>
                                          <p:attrName>style.visibility</p:attrName>
                                        </p:attrNameLst>
                                      </p:cBhvr>
                                      <p:to>
                                        <p:strVal val="visible"/>
                                      </p:to>
                                    </p:set>
                                  </p:childTnLst>
                                </p:cTn>
                              </p:par>
                              <p:par>
                                <p:cTn id="2905" presetID="1" presetClass="entr" presetSubtype="0" fill="hold" grpId="0" nodeType="withEffect">
                                  <p:stCondLst>
                                    <p:cond delay="0"/>
                                  </p:stCondLst>
                                  <p:childTnLst>
                                    <p:set>
                                      <p:cBhvr>
                                        <p:cTn id="2906" dur="1" fill="hold">
                                          <p:stCondLst>
                                            <p:cond delay="0"/>
                                          </p:stCondLst>
                                        </p:cTn>
                                        <p:tgtEl>
                                          <p:spTgt spid="1212"/>
                                        </p:tgtEl>
                                        <p:attrNameLst>
                                          <p:attrName>style.visibility</p:attrName>
                                        </p:attrNameLst>
                                      </p:cBhvr>
                                      <p:to>
                                        <p:strVal val="visible"/>
                                      </p:to>
                                    </p:set>
                                  </p:childTnLst>
                                </p:cTn>
                              </p:par>
                            </p:childTnLst>
                          </p:cTn>
                        </p:par>
                      </p:childTnLst>
                    </p:cTn>
                  </p:par>
                </p:childTnLst>
              </p:cTn>
              <p:nextCondLst>
                <p:cond evt="onClick" delay="0">
                  <p:tgtEl>
                    <p:spTgt spid="1215"/>
                  </p:tgtEl>
                </p:cond>
              </p:nextCondLst>
            </p:seq>
            <p:seq concurrent="1" nextAc="seek">
              <p:cTn id="2907" restart="whenNotActive" fill="hold" evtFilter="cancelBubble" nodeType="interactiveSeq">
                <p:stCondLst>
                  <p:cond evt="onClick" delay="0">
                    <p:tgtEl>
                      <p:spTgt spid="1214"/>
                    </p:tgtEl>
                  </p:cond>
                </p:stCondLst>
                <p:endSync evt="end" delay="0">
                  <p:rtn val="all"/>
                </p:endSync>
                <p:childTnLst>
                  <p:par>
                    <p:cTn id="2908" fill="hold">
                      <p:stCondLst>
                        <p:cond delay="0"/>
                      </p:stCondLst>
                      <p:childTnLst>
                        <p:par>
                          <p:cTn id="2909" fill="hold">
                            <p:stCondLst>
                              <p:cond delay="0"/>
                            </p:stCondLst>
                            <p:childTnLst>
                              <p:par>
                                <p:cTn id="2910" presetID="1" presetClass="exit" presetSubtype="0" fill="hold" grpId="2" nodeType="withEffect">
                                  <p:stCondLst>
                                    <p:cond delay="0"/>
                                  </p:stCondLst>
                                  <p:childTnLst>
                                    <p:set>
                                      <p:cBhvr>
                                        <p:cTn id="2911" dur="1" fill="hold">
                                          <p:stCondLst>
                                            <p:cond delay="0"/>
                                          </p:stCondLst>
                                        </p:cTn>
                                        <p:tgtEl>
                                          <p:spTgt spid="1214"/>
                                        </p:tgtEl>
                                        <p:attrNameLst>
                                          <p:attrName>style.visibility</p:attrName>
                                        </p:attrNameLst>
                                      </p:cBhvr>
                                      <p:to>
                                        <p:strVal val="hidden"/>
                                      </p:to>
                                    </p:set>
                                  </p:childTnLst>
                                </p:cTn>
                              </p:par>
                              <p:par>
                                <p:cTn id="2912" presetID="1" presetClass="exit" presetSubtype="0" fill="hold" grpId="3" nodeType="withEffect">
                                  <p:stCondLst>
                                    <p:cond delay="0"/>
                                  </p:stCondLst>
                                  <p:childTnLst>
                                    <p:set>
                                      <p:cBhvr>
                                        <p:cTn id="2913" dur="1" fill="hold">
                                          <p:stCondLst>
                                            <p:cond delay="0"/>
                                          </p:stCondLst>
                                        </p:cTn>
                                        <p:tgtEl>
                                          <p:spTgt spid="1215"/>
                                        </p:tgtEl>
                                        <p:attrNameLst>
                                          <p:attrName>style.visibility</p:attrName>
                                        </p:attrNameLst>
                                      </p:cBhvr>
                                      <p:to>
                                        <p:strVal val="hidden"/>
                                      </p:to>
                                    </p:set>
                                  </p:childTnLst>
                                </p:cTn>
                              </p:par>
                              <p:par>
                                <p:cTn id="2914" presetID="1" presetClass="entr" presetSubtype="0" fill="hold" grpId="0" nodeType="withEffect">
                                  <p:stCondLst>
                                    <p:cond delay="0"/>
                                  </p:stCondLst>
                                  <p:childTnLst>
                                    <p:set>
                                      <p:cBhvr>
                                        <p:cTn id="2915" dur="1" fill="hold">
                                          <p:stCondLst>
                                            <p:cond delay="0"/>
                                          </p:stCondLst>
                                        </p:cTn>
                                        <p:tgtEl>
                                          <p:spTgt spid="1217"/>
                                        </p:tgtEl>
                                        <p:attrNameLst>
                                          <p:attrName>style.visibility</p:attrName>
                                        </p:attrNameLst>
                                      </p:cBhvr>
                                      <p:to>
                                        <p:strVal val="visible"/>
                                      </p:to>
                                    </p:set>
                                  </p:childTnLst>
                                </p:cTn>
                              </p:par>
                              <p:par>
                                <p:cTn id="2916" presetID="1" presetClass="entr" presetSubtype="0" fill="hold" grpId="0" nodeType="withEffect">
                                  <p:stCondLst>
                                    <p:cond delay="0"/>
                                  </p:stCondLst>
                                  <p:childTnLst>
                                    <p:set>
                                      <p:cBhvr>
                                        <p:cTn id="2917" dur="1" fill="hold">
                                          <p:stCondLst>
                                            <p:cond delay="0"/>
                                          </p:stCondLst>
                                        </p:cTn>
                                        <p:tgtEl>
                                          <p:spTgt spid="1216"/>
                                        </p:tgtEl>
                                        <p:attrNameLst>
                                          <p:attrName>style.visibility</p:attrName>
                                        </p:attrNameLst>
                                      </p:cBhvr>
                                      <p:to>
                                        <p:strVal val="visible"/>
                                      </p:to>
                                    </p:set>
                                  </p:childTnLst>
                                </p:cTn>
                              </p:par>
                            </p:childTnLst>
                          </p:cTn>
                        </p:par>
                      </p:childTnLst>
                    </p:cTn>
                  </p:par>
                </p:childTnLst>
              </p:cTn>
              <p:nextCondLst>
                <p:cond evt="onClick" delay="0">
                  <p:tgtEl>
                    <p:spTgt spid="1214"/>
                  </p:tgtEl>
                </p:cond>
              </p:nextCondLst>
            </p:seq>
            <p:seq concurrent="1" nextAc="seek">
              <p:cTn id="2918" restart="whenNotActive" fill="hold" evtFilter="cancelBubble" nodeType="interactiveSeq">
                <p:stCondLst>
                  <p:cond evt="onClick" delay="0">
                    <p:tgtEl>
                      <p:spTgt spid="1217"/>
                    </p:tgtEl>
                  </p:cond>
                </p:stCondLst>
                <p:endSync evt="end" delay="0">
                  <p:rtn val="all"/>
                </p:endSync>
                <p:childTnLst>
                  <p:par>
                    <p:cTn id="2919" fill="hold">
                      <p:stCondLst>
                        <p:cond delay="0"/>
                      </p:stCondLst>
                      <p:childTnLst>
                        <p:par>
                          <p:cTn id="2920" fill="hold">
                            <p:stCondLst>
                              <p:cond delay="0"/>
                            </p:stCondLst>
                            <p:childTnLst>
                              <p:par>
                                <p:cTn id="2921" presetID="1" presetClass="exit" presetSubtype="0" fill="hold" grpId="1" nodeType="withEffect">
                                  <p:stCondLst>
                                    <p:cond delay="0"/>
                                  </p:stCondLst>
                                  <p:childTnLst>
                                    <p:set>
                                      <p:cBhvr>
                                        <p:cTn id="2922" dur="1" fill="hold">
                                          <p:stCondLst>
                                            <p:cond delay="0"/>
                                          </p:stCondLst>
                                        </p:cTn>
                                        <p:tgtEl>
                                          <p:spTgt spid="1217"/>
                                        </p:tgtEl>
                                        <p:attrNameLst>
                                          <p:attrName>style.visibility</p:attrName>
                                        </p:attrNameLst>
                                      </p:cBhvr>
                                      <p:to>
                                        <p:strVal val="hidden"/>
                                      </p:to>
                                    </p:set>
                                  </p:childTnLst>
                                </p:cTn>
                              </p:par>
                              <p:par>
                                <p:cTn id="2923" presetID="1" presetClass="exit" presetSubtype="0" fill="hold" grpId="1" nodeType="withEffect">
                                  <p:stCondLst>
                                    <p:cond delay="0"/>
                                  </p:stCondLst>
                                  <p:childTnLst>
                                    <p:set>
                                      <p:cBhvr>
                                        <p:cTn id="2924" dur="1" fill="hold">
                                          <p:stCondLst>
                                            <p:cond delay="0"/>
                                          </p:stCondLst>
                                        </p:cTn>
                                        <p:tgtEl>
                                          <p:spTgt spid="1216"/>
                                        </p:tgtEl>
                                        <p:attrNameLst>
                                          <p:attrName>style.visibility</p:attrName>
                                        </p:attrNameLst>
                                      </p:cBhvr>
                                      <p:to>
                                        <p:strVal val="hidden"/>
                                      </p:to>
                                    </p:set>
                                  </p:childTnLst>
                                </p:cTn>
                              </p:par>
                              <p:par>
                                <p:cTn id="2925" presetID="1" presetClass="entr" presetSubtype="0" fill="hold" grpId="3" nodeType="withEffect">
                                  <p:stCondLst>
                                    <p:cond delay="0"/>
                                  </p:stCondLst>
                                  <p:childTnLst>
                                    <p:set>
                                      <p:cBhvr>
                                        <p:cTn id="2926" dur="1" fill="hold">
                                          <p:stCondLst>
                                            <p:cond delay="0"/>
                                          </p:stCondLst>
                                        </p:cTn>
                                        <p:tgtEl>
                                          <p:spTgt spid="1214"/>
                                        </p:tgtEl>
                                        <p:attrNameLst>
                                          <p:attrName>style.visibility</p:attrName>
                                        </p:attrNameLst>
                                      </p:cBhvr>
                                      <p:to>
                                        <p:strVal val="visible"/>
                                      </p:to>
                                    </p:set>
                                  </p:childTnLst>
                                </p:cTn>
                              </p:par>
                              <p:par>
                                <p:cTn id="2927" presetID="1" presetClass="entr" presetSubtype="0" fill="hold" grpId="2" nodeType="withEffect">
                                  <p:stCondLst>
                                    <p:cond delay="0"/>
                                  </p:stCondLst>
                                  <p:childTnLst>
                                    <p:set>
                                      <p:cBhvr>
                                        <p:cTn id="2928" dur="1" fill="hold">
                                          <p:stCondLst>
                                            <p:cond delay="0"/>
                                          </p:stCondLst>
                                        </p:cTn>
                                        <p:tgtEl>
                                          <p:spTgt spid="1215"/>
                                        </p:tgtEl>
                                        <p:attrNameLst>
                                          <p:attrName>style.visibility</p:attrName>
                                        </p:attrNameLst>
                                      </p:cBhvr>
                                      <p:to>
                                        <p:strVal val="visible"/>
                                      </p:to>
                                    </p:set>
                                  </p:childTnLst>
                                </p:cTn>
                              </p:par>
                            </p:childTnLst>
                          </p:cTn>
                        </p:par>
                      </p:childTnLst>
                    </p:cTn>
                  </p:par>
                </p:childTnLst>
              </p:cTn>
              <p:nextCondLst>
                <p:cond evt="onClick" delay="0">
                  <p:tgtEl>
                    <p:spTgt spid="1217"/>
                  </p:tgtEl>
                </p:cond>
              </p:nextCondLst>
            </p:seq>
            <p:seq concurrent="1" nextAc="seek">
              <p:cTn id="2929" restart="whenNotActive" fill="hold" evtFilter="cancelBubble" nodeType="interactiveSeq">
                <p:stCondLst>
                  <p:cond evt="onClick" delay="0">
                    <p:tgtEl>
                      <p:spTgt spid="1216"/>
                    </p:tgtEl>
                  </p:cond>
                </p:stCondLst>
                <p:endSync evt="end" delay="0">
                  <p:rtn val="all"/>
                </p:endSync>
                <p:childTnLst>
                  <p:par>
                    <p:cTn id="2930" fill="hold">
                      <p:stCondLst>
                        <p:cond delay="0"/>
                      </p:stCondLst>
                      <p:childTnLst>
                        <p:par>
                          <p:cTn id="2931" fill="hold">
                            <p:stCondLst>
                              <p:cond delay="0"/>
                            </p:stCondLst>
                            <p:childTnLst>
                              <p:par>
                                <p:cTn id="2932" presetID="1" presetClass="exit" presetSubtype="0" fill="hold" grpId="2" nodeType="withEffect">
                                  <p:stCondLst>
                                    <p:cond delay="0"/>
                                  </p:stCondLst>
                                  <p:childTnLst>
                                    <p:set>
                                      <p:cBhvr>
                                        <p:cTn id="2933" dur="1" fill="hold">
                                          <p:stCondLst>
                                            <p:cond delay="0"/>
                                          </p:stCondLst>
                                        </p:cTn>
                                        <p:tgtEl>
                                          <p:spTgt spid="1216"/>
                                        </p:tgtEl>
                                        <p:attrNameLst>
                                          <p:attrName>style.visibility</p:attrName>
                                        </p:attrNameLst>
                                      </p:cBhvr>
                                      <p:to>
                                        <p:strVal val="hidden"/>
                                      </p:to>
                                    </p:set>
                                  </p:childTnLst>
                                </p:cTn>
                              </p:par>
                              <p:par>
                                <p:cTn id="2934" presetID="1" presetClass="exit" presetSubtype="0" fill="hold" grpId="2" nodeType="withEffect">
                                  <p:stCondLst>
                                    <p:cond delay="0"/>
                                  </p:stCondLst>
                                  <p:childTnLst>
                                    <p:set>
                                      <p:cBhvr>
                                        <p:cTn id="2935" dur="1" fill="hold">
                                          <p:stCondLst>
                                            <p:cond delay="0"/>
                                          </p:stCondLst>
                                        </p:cTn>
                                        <p:tgtEl>
                                          <p:spTgt spid="1217"/>
                                        </p:tgtEl>
                                        <p:attrNameLst>
                                          <p:attrName>style.visibility</p:attrName>
                                        </p:attrNameLst>
                                      </p:cBhvr>
                                      <p:to>
                                        <p:strVal val="hidden"/>
                                      </p:to>
                                    </p:set>
                                  </p:childTnLst>
                                </p:cTn>
                              </p:par>
                              <p:par>
                                <p:cTn id="2936" presetID="1" presetClass="entr" presetSubtype="0" fill="hold" grpId="3" nodeType="withEffect">
                                  <p:stCondLst>
                                    <p:cond delay="0"/>
                                  </p:stCondLst>
                                  <p:childTnLst>
                                    <p:set>
                                      <p:cBhvr>
                                        <p:cTn id="2937" dur="1" fill="hold">
                                          <p:stCondLst>
                                            <p:cond delay="0"/>
                                          </p:stCondLst>
                                        </p:cTn>
                                        <p:tgtEl>
                                          <p:spTgt spid="1219"/>
                                        </p:tgtEl>
                                        <p:attrNameLst>
                                          <p:attrName>style.visibility</p:attrName>
                                        </p:attrNameLst>
                                      </p:cBhvr>
                                      <p:to>
                                        <p:strVal val="visible"/>
                                      </p:to>
                                    </p:set>
                                  </p:childTnLst>
                                </p:cTn>
                              </p:par>
                              <p:par>
                                <p:cTn id="2938" presetID="1" presetClass="entr" presetSubtype="0" fill="hold" grpId="3" nodeType="withEffect">
                                  <p:stCondLst>
                                    <p:cond delay="0"/>
                                  </p:stCondLst>
                                  <p:childTnLst>
                                    <p:set>
                                      <p:cBhvr>
                                        <p:cTn id="2939" dur="1" fill="hold">
                                          <p:stCondLst>
                                            <p:cond delay="0"/>
                                          </p:stCondLst>
                                        </p:cTn>
                                        <p:tgtEl>
                                          <p:spTgt spid="1218"/>
                                        </p:tgtEl>
                                        <p:attrNameLst>
                                          <p:attrName>style.visibility</p:attrName>
                                        </p:attrNameLst>
                                      </p:cBhvr>
                                      <p:to>
                                        <p:strVal val="visible"/>
                                      </p:to>
                                    </p:set>
                                  </p:childTnLst>
                                </p:cTn>
                              </p:par>
                            </p:childTnLst>
                          </p:cTn>
                        </p:par>
                      </p:childTnLst>
                    </p:cTn>
                  </p:par>
                </p:childTnLst>
              </p:cTn>
              <p:nextCondLst>
                <p:cond evt="onClick" delay="0">
                  <p:tgtEl>
                    <p:spTgt spid="1216"/>
                  </p:tgtEl>
                </p:cond>
              </p:nextCondLst>
            </p:seq>
            <p:seq concurrent="1" nextAc="seek">
              <p:cTn id="2940" restart="whenNotActive" fill="hold" evtFilter="cancelBubble" nodeType="interactiveSeq">
                <p:stCondLst>
                  <p:cond evt="onClick" delay="0">
                    <p:tgtEl>
                      <p:spTgt spid="1219"/>
                    </p:tgtEl>
                  </p:cond>
                </p:stCondLst>
                <p:endSync evt="end" delay="0">
                  <p:rtn val="all"/>
                </p:endSync>
                <p:childTnLst>
                  <p:par>
                    <p:cTn id="2941" fill="hold">
                      <p:stCondLst>
                        <p:cond delay="0"/>
                      </p:stCondLst>
                      <p:childTnLst>
                        <p:par>
                          <p:cTn id="2942" fill="hold">
                            <p:stCondLst>
                              <p:cond delay="0"/>
                            </p:stCondLst>
                            <p:childTnLst>
                              <p:par>
                                <p:cTn id="2943" presetID="1" presetClass="exit" presetSubtype="0" fill="hold" grpId="1" nodeType="withEffect">
                                  <p:stCondLst>
                                    <p:cond delay="0"/>
                                  </p:stCondLst>
                                  <p:childTnLst>
                                    <p:set>
                                      <p:cBhvr>
                                        <p:cTn id="2944" dur="1" fill="hold">
                                          <p:stCondLst>
                                            <p:cond delay="0"/>
                                          </p:stCondLst>
                                        </p:cTn>
                                        <p:tgtEl>
                                          <p:spTgt spid="1219"/>
                                        </p:tgtEl>
                                        <p:attrNameLst>
                                          <p:attrName>style.visibility</p:attrName>
                                        </p:attrNameLst>
                                      </p:cBhvr>
                                      <p:to>
                                        <p:strVal val="hidden"/>
                                      </p:to>
                                    </p:set>
                                  </p:childTnLst>
                                </p:cTn>
                              </p:par>
                              <p:par>
                                <p:cTn id="2945" presetID="1" presetClass="exit" presetSubtype="0" fill="hold" grpId="1" nodeType="withEffect">
                                  <p:stCondLst>
                                    <p:cond delay="0"/>
                                  </p:stCondLst>
                                  <p:childTnLst>
                                    <p:set>
                                      <p:cBhvr>
                                        <p:cTn id="2946" dur="1" fill="hold">
                                          <p:stCondLst>
                                            <p:cond delay="0"/>
                                          </p:stCondLst>
                                        </p:cTn>
                                        <p:tgtEl>
                                          <p:spTgt spid="1218"/>
                                        </p:tgtEl>
                                        <p:attrNameLst>
                                          <p:attrName>style.visibility</p:attrName>
                                        </p:attrNameLst>
                                      </p:cBhvr>
                                      <p:to>
                                        <p:strVal val="hidden"/>
                                      </p:to>
                                    </p:set>
                                  </p:childTnLst>
                                </p:cTn>
                              </p:par>
                              <p:par>
                                <p:cTn id="2947" presetID="1" presetClass="entr" presetSubtype="0" fill="hold" grpId="3" nodeType="withEffect">
                                  <p:stCondLst>
                                    <p:cond delay="0"/>
                                  </p:stCondLst>
                                  <p:childTnLst>
                                    <p:set>
                                      <p:cBhvr>
                                        <p:cTn id="2948" dur="1" fill="hold">
                                          <p:stCondLst>
                                            <p:cond delay="0"/>
                                          </p:stCondLst>
                                        </p:cTn>
                                        <p:tgtEl>
                                          <p:spTgt spid="1217"/>
                                        </p:tgtEl>
                                        <p:attrNameLst>
                                          <p:attrName>style.visibility</p:attrName>
                                        </p:attrNameLst>
                                      </p:cBhvr>
                                      <p:to>
                                        <p:strVal val="visible"/>
                                      </p:to>
                                    </p:set>
                                  </p:childTnLst>
                                </p:cTn>
                              </p:par>
                              <p:par>
                                <p:cTn id="2949" presetID="1" presetClass="entr" presetSubtype="0" fill="hold" grpId="3" nodeType="withEffect">
                                  <p:stCondLst>
                                    <p:cond delay="0"/>
                                  </p:stCondLst>
                                  <p:childTnLst>
                                    <p:set>
                                      <p:cBhvr>
                                        <p:cTn id="2950" dur="1" fill="hold">
                                          <p:stCondLst>
                                            <p:cond delay="0"/>
                                          </p:stCondLst>
                                        </p:cTn>
                                        <p:tgtEl>
                                          <p:spTgt spid="1216"/>
                                        </p:tgtEl>
                                        <p:attrNameLst>
                                          <p:attrName>style.visibility</p:attrName>
                                        </p:attrNameLst>
                                      </p:cBhvr>
                                      <p:to>
                                        <p:strVal val="visible"/>
                                      </p:to>
                                    </p:set>
                                  </p:childTnLst>
                                </p:cTn>
                              </p:par>
                            </p:childTnLst>
                          </p:cTn>
                        </p:par>
                      </p:childTnLst>
                    </p:cTn>
                  </p:par>
                </p:childTnLst>
              </p:cTn>
              <p:nextCondLst>
                <p:cond evt="onClick" delay="0">
                  <p:tgtEl>
                    <p:spTgt spid="1219"/>
                  </p:tgtEl>
                </p:cond>
              </p:nextCondLst>
            </p:seq>
            <p:seq concurrent="1" nextAc="seek">
              <p:cTn id="2951" restart="whenNotActive" fill="hold" evtFilter="cancelBubble" nodeType="interactiveSeq">
                <p:stCondLst>
                  <p:cond evt="onClick" delay="0">
                    <p:tgtEl>
                      <p:spTgt spid="1218"/>
                    </p:tgtEl>
                  </p:cond>
                </p:stCondLst>
                <p:endSync evt="end" delay="0">
                  <p:rtn val="all"/>
                </p:endSync>
                <p:childTnLst>
                  <p:par>
                    <p:cTn id="2952" fill="hold">
                      <p:stCondLst>
                        <p:cond delay="0"/>
                      </p:stCondLst>
                      <p:childTnLst>
                        <p:par>
                          <p:cTn id="2953" fill="hold">
                            <p:stCondLst>
                              <p:cond delay="0"/>
                            </p:stCondLst>
                            <p:childTnLst>
                              <p:par>
                                <p:cTn id="2954" presetID="1" presetClass="exit" presetSubtype="0" fill="hold" grpId="2" nodeType="withEffect">
                                  <p:stCondLst>
                                    <p:cond delay="0"/>
                                  </p:stCondLst>
                                  <p:childTnLst>
                                    <p:set>
                                      <p:cBhvr>
                                        <p:cTn id="2955" dur="1" fill="hold">
                                          <p:stCondLst>
                                            <p:cond delay="0"/>
                                          </p:stCondLst>
                                        </p:cTn>
                                        <p:tgtEl>
                                          <p:spTgt spid="1218"/>
                                        </p:tgtEl>
                                        <p:attrNameLst>
                                          <p:attrName>style.visibility</p:attrName>
                                        </p:attrNameLst>
                                      </p:cBhvr>
                                      <p:to>
                                        <p:strVal val="hidden"/>
                                      </p:to>
                                    </p:set>
                                  </p:childTnLst>
                                </p:cTn>
                              </p:par>
                              <p:par>
                                <p:cTn id="2956" presetID="1" presetClass="exit" presetSubtype="0" fill="hold" grpId="2" nodeType="withEffect">
                                  <p:stCondLst>
                                    <p:cond delay="0"/>
                                  </p:stCondLst>
                                  <p:childTnLst>
                                    <p:set>
                                      <p:cBhvr>
                                        <p:cTn id="2957" dur="1" fill="hold">
                                          <p:stCondLst>
                                            <p:cond delay="0"/>
                                          </p:stCondLst>
                                        </p:cTn>
                                        <p:tgtEl>
                                          <p:spTgt spid="1219"/>
                                        </p:tgtEl>
                                        <p:attrNameLst>
                                          <p:attrName>style.visibility</p:attrName>
                                        </p:attrNameLst>
                                      </p:cBhvr>
                                      <p:to>
                                        <p:strVal val="hidden"/>
                                      </p:to>
                                    </p:set>
                                  </p:childTnLst>
                                </p:cTn>
                              </p:par>
                              <p:par>
                                <p:cTn id="2958" presetID="1" presetClass="entr" presetSubtype="0" fill="hold" grpId="3" nodeType="withEffect">
                                  <p:stCondLst>
                                    <p:cond delay="0"/>
                                  </p:stCondLst>
                                  <p:childTnLst>
                                    <p:set>
                                      <p:cBhvr>
                                        <p:cTn id="2959" dur="1" fill="hold">
                                          <p:stCondLst>
                                            <p:cond delay="0"/>
                                          </p:stCondLst>
                                        </p:cTn>
                                        <p:tgtEl>
                                          <p:spTgt spid="1221"/>
                                        </p:tgtEl>
                                        <p:attrNameLst>
                                          <p:attrName>style.visibility</p:attrName>
                                        </p:attrNameLst>
                                      </p:cBhvr>
                                      <p:to>
                                        <p:strVal val="visible"/>
                                      </p:to>
                                    </p:set>
                                  </p:childTnLst>
                                </p:cTn>
                              </p:par>
                              <p:par>
                                <p:cTn id="2960" presetID="1" presetClass="entr" presetSubtype="0" fill="hold" grpId="3" nodeType="withEffect">
                                  <p:stCondLst>
                                    <p:cond delay="0"/>
                                  </p:stCondLst>
                                  <p:childTnLst>
                                    <p:set>
                                      <p:cBhvr>
                                        <p:cTn id="2961" dur="1" fill="hold">
                                          <p:stCondLst>
                                            <p:cond delay="0"/>
                                          </p:stCondLst>
                                        </p:cTn>
                                        <p:tgtEl>
                                          <p:spTgt spid="1220"/>
                                        </p:tgtEl>
                                        <p:attrNameLst>
                                          <p:attrName>style.visibility</p:attrName>
                                        </p:attrNameLst>
                                      </p:cBhvr>
                                      <p:to>
                                        <p:strVal val="visible"/>
                                      </p:to>
                                    </p:set>
                                  </p:childTnLst>
                                </p:cTn>
                              </p:par>
                            </p:childTnLst>
                          </p:cTn>
                        </p:par>
                      </p:childTnLst>
                    </p:cTn>
                  </p:par>
                </p:childTnLst>
              </p:cTn>
              <p:nextCondLst>
                <p:cond evt="onClick" delay="0">
                  <p:tgtEl>
                    <p:spTgt spid="1218"/>
                  </p:tgtEl>
                </p:cond>
              </p:nextCondLst>
            </p:seq>
            <p:seq concurrent="1" nextAc="seek">
              <p:cTn id="2962" restart="whenNotActive" fill="hold" evtFilter="cancelBubble" nodeType="interactiveSeq">
                <p:stCondLst>
                  <p:cond evt="onClick" delay="0">
                    <p:tgtEl>
                      <p:spTgt spid="1221"/>
                    </p:tgtEl>
                  </p:cond>
                </p:stCondLst>
                <p:endSync evt="end" delay="0">
                  <p:rtn val="all"/>
                </p:endSync>
                <p:childTnLst>
                  <p:par>
                    <p:cTn id="2963" fill="hold">
                      <p:stCondLst>
                        <p:cond delay="0"/>
                      </p:stCondLst>
                      <p:childTnLst>
                        <p:par>
                          <p:cTn id="2964" fill="hold">
                            <p:stCondLst>
                              <p:cond delay="0"/>
                            </p:stCondLst>
                            <p:childTnLst>
                              <p:par>
                                <p:cTn id="2965" presetID="1" presetClass="exit" presetSubtype="0" fill="hold" grpId="1" nodeType="withEffect">
                                  <p:stCondLst>
                                    <p:cond delay="0"/>
                                  </p:stCondLst>
                                  <p:childTnLst>
                                    <p:set>
                                      <p:cBhvr>
                                        <p:cTn id="2966" dur="1" fill="hold">
                                          <p:stCondLst>
                                            <p:cond delay="0"/>
                                          </p:stCondLst>
                                        </p:cTn>
                                        <p:tgtEl>
                                          <p:spTgt spid="1221"/>
                                        </p:tgtEl>
                                        <p:attrNameLst>
                                          <p:attrName>style.visibility</p:attrName>
                                        </p:attrNameLst>
                                      </p:cBhvr>
                                      <p:to>
                                        <p:strVal val="hidden"/>
                                      </p:to>
                                    </p:set>
                                  </p:childTnLst>
                                </p:cTn>
                              </p:par>
                              <p:par>
                                <p:cTn id="2967" presetID="1" presetClass="exit" presetSubtype="0" fill="hold" grpId="1" nodeType="withEffect">
                                  <p:stCondLst>
                                    <p:cond delay="0"/>
                                  </p:stCondLst>
                                  <p:childTnLst>
                                    <p:set>
                                      <p:cBhvr>
                                        <p:cTn id="2968" dur="1" fill="hold">
                                          <p:stCondLst>
                                            <p:cond delay="0"/>
                                          </p:stCondLst>
                                        </p:cTn>
                                        <p:tgtEl>
                                          <p:spTgt spid="1220"/>
                                        </p:tgtEl>
                                        <p:attrNameLst>
                                          <p:attrName>style.visibility</p:attrName>
                                        </p:attrNameLst>
                                      </p:cBhvr>
                                      <p:to>
                                        <p:strVal val="hidden"/>
                                      </p:to>
                                    </p:set>
                                  </p:childTnLst>
                                </p:cTn>
                              </p:par>
                              <p:par>
                                <p:cTn id="2969" presetID="1" presetClass="entr" presetSubtype="0" fill="hold" grpId="0" nodeType="withEffect">
                                  <p:stCondLst>
                                    <p:cond delay="0"/>
                                  </p:stCondLst>
                                  <p:childTnLst>
                                    <p:set>
                                      <p:cBhvr>
                                        <p:cTn id="2970" dur="1" fill="hold">
                                          <p:stCondLst>
                                            <p:cond delay="0"/>
                                          </p:stCondLst>
                                        </p:cTn>
                                        <p:tgtEl>
                                          <p:spTgt spid="1219"/>
                                        </p:tgtEl>
                                        <p:attrNameLst>
                                          <p:attrName>style.visibility</p:attrName>
                                        </p:attrNameLst>
                                      </p:cBhvr>
                                      <p:to>
                                        <p:strVal val="visible"/>
                                      </p:to>
                                    </p:set>
                                  </p:childTnLst>
                                </p:cTn>
                              </p:par>
                              <p:par>
                                <p:cTn id="2971" presetID="1" presetClass="entr" presetSubtype="0" fill="hold" grpId="0" nodeType="withEffect">
                                  <p:stCondLst>
                                    <p:cond delay="0"/>
                                  </p:stCondLst>
                                  <p:childTnLst>
                                    <p:set>
                                      <p:cBhvr>
                                        <p:cTn id="2972" dur="1" fill="hold">
                                          <p:stCondLst>
                                            <p:cond delay="0"/>
                                          </p:stCondLst>
                                        </p:cTn>
                                        <p:tgtEl>
                                          <p:spTgt spid="1218"/>
                                        </p:tgtEl>
                                        <p:attrNameLst>
                                          <p:attrName>style.visibility</p:attrName>
                                        </p:attrNameLst>
                                      </p:cBhvr>
                                      <p:to>
                                        <p:strVal val="visible"/>
                                      </p:to>
                                    </p:set>
                                  </p:childTnLst>
                                </p:cTn>
                              </p:par>
                            </p:childTnLst>
                          </p:cTn>
                        </p:par>
                      </p:childTnLst>
                    </p:cTn>
                  </p:par>
                </p:childTnLst>
              </p:cTn>
              <p:nextCondLst>
                <p:cond evt="onClick" delay="0">
                  <p:tgtEl>
                    <p:spTgt spid="1221"/>
                  </p:tgtEl>
                </p:cond>
              </p:nextCondLst>
            </p:seq>
            <p:seq concurrent="1" nextAc="seek">
              <p:cTn id="2973" restart="whenNotActive" fill="hold" evtFilter="cancelBubble" nodeType="interactiveSeq">
                <p:stCondLst>
                  <p:cond evt="onClick" delay="0">
                    <p:tgtEl>
                      <p:spTgt spid="1220"/>
                    </p:tgtEl>
                  </p:cond>
                </p:stCondLst>
                <p:endSync evt="end" delay="0">
                  <p:rtn val="all"/>
                </p:endSync>
                <p:childTnLst>
                  <p:par>
                    <p:cTn id="2974" fill="hold">
                      <p:stCondLst>
                        <p:cond delay="0"/>
                      </p:stCondLst>
                      <p:childTnLst>
                        <p:par>
                          <p:cTn id="2975" fill="hold">
                            <p:stCondLst>
                              <p:cond delay="0"/>
                            </p:stCondLst>
                            <p:childTnLst>
                              <p:par>
                                <p:cTn id="2976" presetID="1" presetClass="exit" presetSubtype="0" fill="hold" grpId="2" nodeType="withEffect">
                                  <p:stCondLst>
                                    <p:cond delay="0"/>
                                  </p:stCondLst>
                                  <p:childTnLst>
                                    <p:set>
                                      <p:cBhvr>
                                        <p:cTn id="2977" dur="1" fill="hold">
                                          <p:stCondLst>
                                            <p:cond delay="0"/>
                                          </p:stCondLst>
                                        </p:cTn>
                                        <p:tgtEl>
                                          <p:spTgt spid="1220"/>
                                        </p:tgtEl>
                                        <p:attrNameLst>
                                          <p:attrName>style.visibility</p:attrName>
                                        </p:attrNameLst>
                                      </p:cBhvr>
                                      <p:to>
                                        <p:strVal val="hidden"/>
                                      </p:to>
                                    </p:set>
                                  </p:childTnLst>
                                </p:cTn>
                              </p:par>
                              <p:par>
                                <p:cTn id="2978" presetID="1" presetClass="exit" presetSubtype="0" fill="hold" grpId="2" nodeType="withEffect">
                                  <p:stCondLst>
                                    <p:cond delay="0"/>
                                  </p:stCondLst>
                                  <p:childTnLst>
                                    <p:set>
                                      <p:cBhvr>
                                        <p:cTn id="2979" dur="1" fill="hold">
                                          <p:stCondLst>
                                            <p:cond delay="0"/>
                                          </p:stCondLst>
                                        </p:cTn>
                                        <p:tgtEl>
                                          <p:spTgt spid="1221"/>
                                        </p:tgtEl>
                                        <p:attrNameLst>
                                          <p:attrName>style.visibility</p:attrName>
                                        </p:attrNameLst>
                                      </p:cBhvr>
                                      <p:to>
                                        <p:strVal val="hidden"/>
                                      </p:to>
                                    </p:set>
                                  </p:childTnLst>
                                </p:cTn>
                              </p:par>
                              <p:par>
                                <p:cTn id="2980" presetID="1" presetClass="entr" presetSubtype="0" fill="hold" grpId="0" nodeType="withEffect">
                                  <p:stCondLst>
                                    <p:cond delay="0"/>
                                  </p:stCondLst>
                                  <p:childTnLst>
                                    <p:set>
                                      <p:cBhvr>
                                        <p:cTn id="2981" dur="1" fill="hold">
                                          <p:stCondLst>
                                            <p:cond delay="0"/>
                                          </p:stCondLst>
                                        </p:cTn>
                                        <p:tgtEl>
                                          <p:spTgt spid="1223"/>
                                        </p:tgtEl>
                                        <p:attrNameLst>
                                          <p:attrName>style.visibility</p:attrName>
                                        </p:attrNameLst>
                                      </p:cBhvr>
                                      <p:to>
                                        <p:strVal val="visible"/>
                                      </p:to>
                                    </p:set>
                                  </p:childTnLst>
                                </p:cTn>
                              </p:par>
                              <p:par>
                                <p:cTn id="2982" presetID="1" presetClass="entr" presetSubtype="0" fill="hold" grpId="0" nodeType="withEffect">
                                  <p:stCondLst>
                                    <p:cond delay="0"/>
                                  </p:stCondLst>
                                  <p:childTnLst>
                                    <p:set>
                                      <p:cBhvr>
                                        <p:cTn id="2983" dur="1" fill="hold">
                                          <p:stCondLst>
                                            <p:cond delay="0"/>
                                          </p:stCondLst>
                                        </p:cTn>
                                        <p:tgtEl>
                                          <p:spTgt spid="1222"/>
                                        </p:tgtEl>
                                        <p:attrNameLst>
                                          <p:attrName>style.visibility</p:attrName>
                                        </p:attrNameLst>
                                      </p:cBhvr>
                                      <p:to>
                                        <p:strVal val="visible"/>
                                      </p:to>
                                    </p:set>
                                  </p:childTnLst>
                                </p:cTn>
                              </p:par>
                            </p:childTnLst>
                          </p:cTn>
                        </p:par>
                      </p:childTnLst>
                    </p:cTn>
                  </p:par>
                </p:childTnLst>
              </p:cTn>
              <p:nextCondLst>
                <p:cond evt="onClick" delay="0">
                  <p:tgtEl>
                    <p:spTgt spid="1220"/>
                  </p:tgtEl>
                </p:cond>
              </p:nextCondLst>
            </p:seq>
            <p:seq concurrent="1" nextAc="seek">
              <p:cTn id="2984" restart="whenNotActive" fill="hold" evtFilter="cancelBubble" nodeType="interactiveSeq">
                <p:stCondLst>
                  <p:cond evt="onClick" delay="0">
                    <p:tgtEl>
                      <p:spTgt spid="1223"/>
                    </p:tgtEl>
                  </p:cond>
                </p:stCondLst>
                <p:endSync evt="end" delay="0">
                  <p:rtn val="all"/>
                </p:endSync>
                <p:childTnLst>
                  <p:par>
                    <p:cTn id="2985" fill="hold">
                      <p:stCondLst>
                        <p:cond delay="0"/>
                      </p:stCondLst>
                      <p:childTnLst>
                        <p:par>
                          <p:cTn id="2986" fill="hold">
                            <p:stCondLst>
                              <p:cond delay="0"/>
                            </p:stCondLst>
                            <p:childTnLst>
                              <p:par>
                                <p:cTn id="2987" presetID="1" presetClass="exit" presetSubtype="0" fill="hold" grpId="1" nodeType="withEffect">
                                  <p:stCondLst>
                                    <p:cond delay="0"/>
                                  </p:stCondLst>
                                  <p:childTnLst>
                                    <p:set>
                                      <p:cBhvr>
                                        <p:cTn id="2988" dur="1" fill="hold">
                                          <p:stCondLst>
                                            <p:cond delay="0"/>
                                          </p:stCondLst>
                                        </p:cTn>
                                        <p:tgtEl>
                                          <p:spTgt spid="1223"/>
                                        </p:tgtEl>
                                        <p:attrNameLst>
                                          <p:attrName>style.visibility</p:attrName>
                                        </p:attrNameLst>
                                      </p:cBhvr>
                                      <p:to>
                                        <p:strVal val="hidden"/>
                                      </p:to>
                                    </p:set>
                                  </p:childTnLst>
                                </p:cTn>
                              </p:par>
                              <p:par>
                                <p:cTn id="2989" presetID="1" presetClass="exit" presetSubtype="0" fill="hold" grpId="1" nodeType="withEffect">
                                  <p:stCondLst>
                                    <p:cond delay="0"/>
                                  </p:stCondLst>
                                  <p:childTnLst>
                                    <p:set>
                                      <p:cBhvr>
                                        <p:cTn id="2990" dur="1" fill="hold">
                                          <p:stCondLst>
                                            <p:cond delay="0"/>
                                          </p:stCondLst>
                                        </p:cTn>
                                        <p:tgtEl>
                                          <p:spTgt spid="1222"/>
                                        </p:tgtEl>
                                        <p:attrNameLst>
                                          <p:attrName>style.visibility</p:attrName>
                                        </p:attrNameLst>
                                      </p:cBhvr>
                                      <p:to>
                                        <p:strVal val="hidden"/>
                                      </p:to>
                                    </p:set>
                                  </p:childTnLst>
                                </p:cTn>
                              </p:par>
                              <p:par>
                                <p:cTn id="2991" presetID="1" presetClass="entr" presetSubtype="0" fill="hold" grpId="0" nodeType="withEffect">
                                  <p:stCondLst>
                                    <p:cond delay="0"/>
                                  </p:stCondLst>
                                  <p:childTnLst>
                                    <p:set>
                                      <p:cBhvr>
                                        <p:cTn id="2992" dur="1" fill="hold">
                                          <p:stCondLst>
                                            <p:cond delay="0"/>
                                          </p:stCondLst>
                                        </p:cTn>
                                        <p:tgtEl>
                                          <p:spTgt spid="1221"/>
                                        </p:tgtEl>
                                        <p:attrNameLst>
                                          <p:attrName>style.visibility</p:attrName>
                                        </p:attrNameLst>
                                      </p:cBhvr>
                                      <p:to>
                                        <p:strVal val="visible"/>
                                      </p:to>
                                    </p:set>
                                  </p:childTnLst>
                                </p:cTn>
                              </p:par>
                              <p:par>
                                <p:cTn id="2993" presetID="1" presetClass="entr" presetSubtype="0" fill="hold" grpId="0" nodeType="withEffect">
                                  <p:stCondLst>
                                    <p:cond delay="0"/>
                                  </p:stCondLst>
                                  <p:childTnLst>
                                    <p:set>
                                      <p:cBhvr>
                                        <p:cTn id="2994" dur="1" fill="hold">
                                          <p:stCondLst>
                                            <p:cond delay="0"/>
                                          </p:stCondLst>
                                        </p:cTn>
                                        <p:tgtEl>
                                          <p:spTgt spid="1220"/>
                                        </p:tgtEl>
                                        <p:attrNameLst>
                                          <p:attrName>style.visibility</p:attrName>
                                        </p:attrNameLst>
                                      </p:cBhvr>
                                      <p:to>
                                        <p:strVal val="visible"/>
                                      </p:to>
                                    </p:set>
                                  </p:childTnLst>
                                </p:cTn>
                              </p:par>
                            </p:childTnLst>
                          </p:cTn>
                        </p:par>
                      </p:childTnLst>
                    </p:cTn>
                  </p:par>
                </p:childTnLst>
              </p:cTn>
              <p:nextCondLst>
                <p:cond evt="onClick" delay="0">
                  <p:tgtEl>
                    <p:spTgt spid="1223"/>
                  </p:tgtEl>
                </p:cond>
              </p:nextCondLst>
            </p:seq>
            <p:seq concurrent="1" nextAc="seek">
              <p:cTn id="2995" restart="whenNotActive" fill="hold" evtFilter="cancelBubble" nodeType="interactiveSeq">
                <p:stCondLst>
                  <p:cond evt="onClick" delay="0">
                    <p:tgtEl>
                      <p:spTgt spid="1222"/>
                    </p:tgtEl>
                  </p:cond>
                </p:stCondLst>
                <p:endSync evt="end" delay="0">
                  <p:rtn val="all"/>
                </p:endSync>
                <p:childTnLst>
                  <p:par>
                    <p:cTn id="2996" fill="hold">
                      <p:stCondLst>
                        <p:cond delay="0"/>
                      </p:stCondLst>
                      <p:childTnLst>
                        <p:par>
                          <p:cTn id="2997" fill="hold">
                            <p:stCondLst>
                              <p:cond delay="0"/>
                            </p:stCondLst>
                            <p:childTnLst>
                              <p:par>
                                <p:cTn id="2998" presetID="1" presetClass="exit" presetSubtype="0" fill="hold" grpId="2" nodeType="withEffect">
                                  <p:stCondLst>
                                    <p:cond delay="0"/>
                                  </p:stCondLst>
                                  <p:childTnLst>
                                    <p:set>
                                      <p:cBhvr>
                                        <p:cTn id="2999" dur="1" fill="hold">
                                          <p:stCondLst>
                                            <p:cond delay="0"/>
                                          </p:stCondLst>
                                        </p:cTn>
                                        <p:tgtEl>
                                          <p:spTgt spid="1222"/>
                                        </p:tgtEl>
                                        <p:attrNameLst>
                                          <p:attrName>style.visibility</p:attrName>
                                        </p:attrNameLst>
                                      </p:cBhvr>
                                      <p:to>
                                        <p:strVal val="hidden"/>
                                      </p:to>
                                    </p:set>
                                  </p:childTnLst>
                                </p:cTn>
                              </p:par>
                              <p:par>
                                <p:cTn id="3000" presetID="1" presetClass="exit" presetSubtype="0" fill="hold" grpId="2" nodeType="withEffect">
                                  <p:stCondLst>
                                    <p:cond delay="0"/>
                                  </p:stCondLst>
                                  <p:childTnLst>
                                    <p:set>
                                      <p:cBhvr>
                                        <p:cTn id="3001" dur="1" fill="hold">
                                          <p:stCondLst>
                                            <p:cond delay="0"/>
                                          </p:stCondLst>
                                        </p:cTn>
                                        <p:tgtEl>
                                          <p:spTgt spid="1223"/>
                                        </p:tgtEl>
                                        <p:attrNameLst>
                                          <p:attrName>style.visibility</p:attrName>
                                        </p:attrNameLst>
                                      </p:cBhvr>
                                      <p:to>
                                        <p:strVal val="hidden"/>
                                      </p:to>
                                    </p:set>
                                  </p:childTnLst>
                                </p:cTn>
                              </p:par>
                              <p:par>
                                <p:cTn id="3002" presetID="1" presetClass="entr" presetSubtype="0" fill="hold" grpId="3" nodeType="withEffect">
                                  <p:stCondLst>
                                    <p:cond delay="0"/>
                                  </p:stCondLst>
                                  <p:childTnLst>
                                    <p:set>
                                      <p:cBhvr>
                                        <p:cTn id="3003" dur="1" fill="hold">
                                          <p:stCondLst>
                                            <p:cond delay="0"/>
                                          </p:stCondLst>
                                        </p:cTn>
                                        <p:tgtEl>
                                          <p:spTgt spid="1225"/>
                                        </p:tgtEl>
                                        <p:attrNameLst>
                                          <p:attrName>style.visibility</p:attrName>
                                        </p:attrNameLst>
                                      </p:cBhvr>
                                      <p:to>
                                        <p:strVal val="visible"/>
                                      </p:to>
                                    </p:set>
                                  </p:childTnLst>
                                </p:cTn>
                              </p:par>
                              <p:par>
                                <p:cTn id="3004" presetID="1" presetClass="entr" presetSubtype="0" fill="hold" grpId="3" nodeType="withEffect">
                                  <p:stCondLst>
                                    <p:cond delay="0"/>
                                  </p:stCondLst>
                                  <p:childTnLst>
                                    <p:set>
                                      <p:cBhvr>
                                        <p:cTn id="3005" dur="1" fill="hold">
                                          <p:stCondLst>
                                            <p:cond delay="0"/>
                                          </p:stCondLst>
                                        </p:cTn>
                                        <p:tgtEl>
                                          <p:spTgt spid="1224"/>
                                        </p:tgtEl>
                                        <p:attrNameLst>
                                          <p:attrName>style.visibility</p:attrName>
                                        </p:attrNameLst>
                                      </p:cBhvr>
                                      <p:to>
                                        <p:strVal val="visible"/>
                                      </p:to>
                                    </p:set>
                                  </p:childTnLst>
                                </p:cTn>
                              </p:par>
                            </p:childTnLst>
                          </p:cTn>
                        </p:par>
                      </p:childTnLst>
                    </p:cTn>
                  </p:par>
                </p:childTnLst>
              </p:cTn>
              <p:nextCondLst>
                <p:cond evt="onClick" delay="0">
                  <p:tgtEl>
                    <p:spTgt spid="1222"/>
                  </p:tgtEl>
                </p:cond>
              </p:nextCondLst>
            </p:seq>
            <p:seq concurrent="1" nextAc="seek">
              <p:cTn id="3006" restart="whenNotActive" fill="hold" evtFilter="cancelBubble" nodeType="interactiveSeq">
                <p:stCondLst>
                  <p:cond evt="onClick" delay="0">
                    <p:tgtEl>
                      <p:spTgt spid="1225"/>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withEffect">
                                  <p:stCondLst>
                                    <p:cond delay="0"/>
                                  </p:stCondLst>
                                  <p:childTnLst>
                                    <p:set>
                                      <p:cBhvr>
                                        <p:cTn id="3010" dur="1" fill="hold">
                                          <p:stCondLst>
                                            <p:cond delay="0"/>
                                          </p:stCondLst>
                                        </p:cTn>
                                        <p:tgtEl>
                                          <p:spTgt spid="1225"/>
                                        </p:tgtEl>
                                        <p:attrNameLst>
                                          <p:attrName>style.visibility</p:attrName>
                                        </p:attrNameLst>
                                      </p:cBhvr>
                                      <p:to>
                                        <p:strVal val="hidden"/>
                                      </p:to>
                                    </p:set>
                                  </p:childTnLst>
                                </p:cTn>
                              </p:par>
                              <p:par>
                                <p:cTn id="3011" presetID="1" presetClass="exit" presetSubtype="0" fill="hold" grpId="1" nodeType="withEffect">
                                  <p:stCondLst>
                                    <p:cond delay="0"/>
                                  </p:stCondLst>
                                  <p:childTnLst>
                                    <p:set>
                                      <p:cBhvr>
                                        <p:cTn id="3012" dur="1" fill="hold">
                                          <p:stCondLst>
                                            <p:cond delay="0"/>
                                          </p:stCondLst>
                                        </p:cTn>
                                        <p:tgtEl>
                                          <p:spTgt spid="1224"/>
                                        </p:tgtEl>
                                        <p:attrNameLst>
                                          <p:attrName>style.visibility</p:attrName>
                                        </p:attrNameLst>
                                      </p:cBhvr>
                                      <p:to>
                                        <p:strVal val="hidden"/>
                                      </p:to>
                                    </p:set>
                                  </p:childTnLst>
                                </p:cTn>
                              </p:par>
                              <p:par>
                                <p:cTn id="3013" presetID="1" presetClass="entr" presetSubtype="0" fill="hold" grpId="3" nodeType="withEffect">
                                  <p:stCondLst>
                                    <p:cond delay="0"/>
                                  </p:stCondLst>
                                  <p:childTnLst>
                                    <p:set>
                                      <p:cBhvr>
                                        <p:cTn id="3014" dur="1" fill="hold">
                                          <p:stCondLst>
                                            <p:cond delay="0"/>
                                          </p:stCondLst>
                                        </p:cTn>
                                        <p:tgtEl>
                                          <p:spTgt spid="1223"/>
                                        </p:tgtEl>
                                        <p:attrNameLst>
                                          <p:attrName>style.visibility</p:attrName>
                                        </p:attrNameLst>
                                      </p:cBhvr>
                                      <p:to>
                                        <p:strVal val="visible"/>
                                      </p:to>
                                    </p:set>
                                  </p:childTnLst>
                                </p:cTn>
                              </p:par>
                              <p:par>
                                <p:cTn id="3015" presetID="1" presetClass="entr" presetSubtype="0" fill="hold" grpId="3" nodeType="withEffect">
                                  <p:stCondLst>
                                    <p:cond delay="0"/>
                                  </p:stCondLst>
                                  <p:childTnLst>
                                    <p:set>
                                      <p:cBhvr>
                                        <p:cTn id="3016" dur="1" fill="hold">
                                          <p:stCondLst>
                                            <p:cond delay="0"/>
                                          </p:stCondLst>
                                        </p:cTn>
                                        <p:tgtEl>
                                          <p:spTgt spid="1222"/>
                                        </p:tgtEl>
                                        <p:attrNameLst>
                                          <p:attrName>style.visibility</p:attrName>
                                        </p:attrNameLst>
                                      </p:cBhvr>
                                      <p:to>
                                        <p:strVal val="visible"/>
                                      </p:to>
                                    </p:set>
                                  </p:childTnLst>
                                </p:cTn>
                              </p:par>
                            </p:childTnLst>
                          </p:cTn>
                        </p:par>
                      </p:childTnLst>
                    </p:cTn>
                  </p:par>
                </p:childTnLst>
              </p:cTn>
              <p:nextCondLst>
                <p:cond evt="onClick" delay="0">
                  <p:tgtEl>
                    <p:spTgt spid="1225"/>
                  </p:tgtEl>
                </p:cond>
              </p:nextCondLst>
            </p:seq>
            <p:seq concurrent="1" nextAc="seek">
              <p:cTn id="3017" restart="whenNotActive" fill="hold" evtFilter="cancelBubble" nodeType="interactiveSeq">
                <p:stCondLst>
                  <p:cond evt="onClick" delay="0">
                    <p:tgtEl>
                      <p:spTgt spid="1224"/>
                    </p:tgtEl>
                  </p:cond>
                </p:stCondLst>
                <p:endSync evt="end" delay="0">
                  <p:rtn val="all"/>
                </p:endSync>
                <p:childTnLst>
                  <p:par>
                    <p:cTn id="3018" fill="hold">
                      <p:stCondLst>
                        <p:cond delay="0"/>
                      </p:stCondLst>
                      <p:childTnLst>
                        <p:par>
                          <p:cTn id="3019" fill="hold">
                            <p:stCondLst>
                              <p:cond delay="0"/>
                            </p:stCondLst>
                            <p:childTnLst>
                              <p:par>
                                <p:cTn id="3020" presetID="1" presetClass="exit" presetSubtype="0" fill="hold" grpId="2" nodeType="withEffect">
                                  <p:stCondLst>
                                    <p:cond delay="0"/>
                                  </p:stCondLst>
                                  <p:childTnLst>
                                    <p:set>
                                      <p:cBhvr>
                                        <p:cTn id="3021" dur="1" fill="hold">
                                          <p:stCondLst>
                                            <p:cond delay="0"/>
                                          </p:stCondLst>
                                        </p:cTn>
                                        <p:tgtEl>
                                          <p:spTgt spid="1224"/>
                                        </p:tgtEl>
                                        <p:attrNameLst>
                                          <p:attrName>style.visibility</p:attrName>
                                        </p:attrNameLst>
                                      </p:cBhvr>
                                      <p:to>
                                        <p:strVal val="hidden"/>
                                      </p:to>
                                    </p:set>
                                  </p:childTnLst>
                                </p:cTn>
                              </p:par>
                              <p:par>
                                <p:cTn id="3022" presetID="1" presetClass="exit" presetSubtype="0" fill="hold" grpId="2" nodeType="withEffect">
                                  <p:stCondLst>
                                    <p:cond delay="0"/>
                                  </p:stCondLst>
                                  <p:childTnLst>
                                    <p:set>
                                      <p:cBhvr>
                                        <p:cTn id="3023" dur="1" fill="hold">
                                          <p:stCondLst>
                                            <p:cond delay="0"/>
                                          </p:stCondLst>
                                        </p:cTn>
                                        <p:tgtEl>
                                          <p:spTgt spid="1225"/>
                                        </p:tgtEl>
                                        <p:attrNameLst>
                                          <p:attrName>style.visibility</p:attrName>
                                        </p:attrNameLst>
                                      </p:cBhvr>
                                      <p:to>
                                        <p:strVal val="hidden"/>
                                      </p:to>
                                    </p:set>
                                  </p:childTnLst>
                                </p:cTn>
                              </p:par>
                              <p:par>
                                <p:cTn id="3024" presetID="1" presetClass="entr" presetSubtype="0" fill="hold" grpId="0" nodeType="withEffect">
                                  <p:stCondLst>
                                    <p:cond delay="0"/>
                                  </p:stCondLst>
                                  <p:childTnLst>
                                    <p:set>
                                      <p:cBhvr>
                                        <p:cTn id="3025" dur="1" fill="hold">
                                          <p:stCondLst>
                                            <p:cond delay="0"/>
                                          </p:stCondLst>
                                        </p:cTn>
                                        <p:tgtEl>
                                          <p:spTgt spid="1227"/>
                                        </p:tgtEl>
                                        <p:attrNameLst>
                                          <p:attrName>style.visibility</p:attrName>
                                        </p:attrNameLst>
                                      </p:cBhvr>
                                      <p:to>
                                        <p:strVal val="visible"/>
                                      </p:to>
                                    </p:set>
                                  </p:childTnLst>
                                </p:cTn>
                              </p:par>
                              <p:par>
                                <p:cTn id="3026" presetID="1" presetClass="entr" presetSubtype="0" fill="hold" grpId="0" nodeType="withEffect">
                                  <p:stCondLst>
                                    <p:cond delay="0"/>
                                  </p:stCondLst>
                                  <p:childTnLst>
                                    <p:set>
                                      <p:cBhvr>
                                        <p:cTn id="3027" dur="1" fill="hold">
                                          <p:stCondLst>
                                            <p:cond delay="0"/>
                                          </p:stCondLst>
                                        </p:cTn>
                                        <p:tgtEl>
                                          <p:spTgt spid="1226"/>
                                        </p:tgtEl>
                                        <p:attrNameLst>
                                          <p:attrName>style.visibility</p:attrName>
                                        </p:attrNameLst>
                                      </p:cBhvr>
                                      <p:to>
                                        <p:strVal val="visible"/>
                                      </p:to>
                                    </p:set>
                                  </p:childTnLst>
                                </p:cTn>
                              </p:par>
                            </p:childTnLst>
                          </p:cTn>
                        </p:par>
                      </p:childTnLst>
                    </p:cTn>
                  </p:par>
                </p:childTnLst>
              </p:cTn>
              <p:nextCondLst>
                <p:cond evt="onClick" delay="0">
                  <p:tgtEl>
                    <p:spTgt spid="1224"/>
                  </p:tgtEl>
                </p:cond>
              </p:nextCondLst>
            </p:seq>
            <p:seq concurrent="1" nextAc="seek">
              <p:cTn id="3028" restart="whenNotActive" fill="hold" evtFilter="cancelBubble" nodeType="interactiveSeq">
                <p:stCondLst>
                  <p:cond evt="onClick" delay="0">
                    <p:tgtEl>
                      <p:spTgt spid="1227"/>
                    </p:tgtEl>
                  </p:cond>
                </p:stCondLst>
                <p:endSync evt="end" delay="0">
                  <p:rtn val="all"/>
                </p:endSync>
                <p:childTnLst>
                  <p:par>
                    <p:cTn id="3029" fill="hold">
                      <p:stCondLst>
                        <p:cond delay="0"/>
                      </p:stCondLst>
                      <p:childTnLst>
                        <p:par>
                          <p:cTn id="3030" fill="hold">
                            <p:stCondLst>
                              <p:cond delay="0"/>
                            </p:stCondLst>
                            <p:childTnLst>
                              <p:par>
                                <p:cTn id="3031" presetID="1" presetClass="exit" presetSubtype="0" fill="hold" grpId="1" nodeType="withEffect">
                                  <p:stCondLst>
                                    <p:cond delay="0"/>
                                  </p:stCondLst>
                                  <p:childTnLst>
                                    <p:set>
                                      <p:cBhvr>
                                        <p:cTn id="3032" dur="1" fill="hold">
                                          <p:stCondLst>
                                            <p:cond delay="0"/>
                                          </p:stCondLst>
                                        </p:cTn>
                                        <p:tgtEl>
                                          <p:spTgt spid="1227"/>
                                        </p:tgtEl>
                                        <p:attrNameLst>
                                          <p:attrName>style.visibility</p:attrName>
                                        </p:attrNameLst>
                                      </p:cBhvr>
                                      <p:to>
                                        <p:strVal val="hidden"/>
                                      </p:to>
                                    </p:set>
                                  </p:childTnLst>
                                </p:cTn>
                              </p:par>
                              <p:par>
                                <p:cTn id="3033" presetID="1" presetClass="exit" presetSubtype="0" fill="hold" grpId="1" nodeType="withEffect">
                                  <p:stCondLst>
                                    <p:cond delay="0"/>
                                  </p:stCondLst>
                                  <p:childTnLst>
                                    <p:set>
                                      <p:cBhvr>
                                        <p:cTn id="3034" dur="1" fill="hold">
                                          <p:stCondLst>
                                            <p:cond delay="0"/>
                                          </p:stCondLst>
                                        </p:cTn>
                                        <p:tgtEl>
                                          <p:spTgt spid="1226"/>
                                        </p:tgtEl>
                                        <p:attrNameLst>
                                          <p:attrName>style.visibility</p:attrName>
                                        </p:attrNameLst>
                                      </p:cBhvr>
                                      <p:to>
                                        <p:strVal val="hidden"/>
                                      </p:to>
                                    </p:set>
                                  </p:childTnLst>
                                </p:cTn>
                              </p:par>
                              <p:par>
                                <p:cTn id="3035" presetID="1" presetClass="entr" presetSubtype="0" fill="hold" grpId="0" nodeType="withEffect">
                                  <p:stCondLst>
                                    <p:cond delay="0"/>
                                  </p:stCondLst>
                                  <p:childTnLst>
                                    <p:set>
                                      <p:cBhvr>
                                        <p:cTn id="3036" dur="1" fill="hold">
                                          <p:stCondLst>
                                            <p:cond delay="0"/>
                                          </p:stCondLst>
                                        </p:cTn>
                                        <p:tgtEl>
                                          <p:spTgt spid="1225"/>
                                        </p:tgtEl>
                                        <p:attrNameLst>
                                          <p:attrName>style.visibility</p:attrName>
                                        </p:attrNameLst>
                                      </p:cBhvr>
                                      <p:to>
                                        <p:strVal val="visible"/>
                                      </p:to>
                                    </p:set>
                                  </p:childTnLst>
                                </p:cTn>
                              </p:par>
                              <p:par>
                                <p:cTn id="3037" presetID="1" presetClass="entr" presetSubtype="0" fill="hold" grpId="0" nodeType="withEffect">
                                  <p:stCondLst>
                                    <p:cond delay="0"/>
                                  </p:stCondLst>
                                  <p:childTnLst>
                                    <p:set>
                                      <p:cBhvr>
                                        <p:cTn id="3038" dur="1" fill="hold">
                                          <p:stCondLst>
                                            <p:cond delay="0"/>
                                          </p:stCondLst>
                                        </p:cTn>
                                        <p:tgtEl>
                                          <p:spTgt spid="1224"/>
                                        </p:tgtEl>
                                        <p:attrNameLst>
                                          <p:attrName>style.visibility</p:attrName>
                                        </p:attrNameLst>
                                      </p:cBhvr>
                                      <p:to>
                                        <p:strVal val="visible"/>
                                      </p:to>
                                    </p:set>
                                  </p:childTnLst>
                                </p:cTn>
                              </p:par>
                            </p:childTnLst>
                          </p:cTn>
                        </p:par>
                      </p:childTnLst>
                    </p:cTn>
                  </p:par>
                </p:childTnLst>
              </p:cTn>
              <p:nextCondLst>
                <p:cond evt="onClick" delay="0">
                  <p:tgtEl>
                    <p:spTgt spid="1227"/>
                  </p:tgtEl>
                </p:cond>
              </p:nextCondLst>
            </p:seq>
            <p:seq concurrent="1" nextAc="seek">
              <p:cTn id="3039" restart="whenNotActive" fill="hold" evtFilter="cancelBubble" nodeType="interactiveSeq">
                <p:stCondLst>
                  <p:cond evt="onClick" delay="0">
                    <p:tgtEl>
                      <p:spTgt spid="1226"/>
                    </p:tgtEl>
                  </p:cond>
                </p:stCondLst>
                <p:endSync evt="end" delay="0">
                  <p:rtn val="all"/>
                </p:endSync>
                <p:childTnLst>
                  <p:par>
                    <p:cTn id="3040" fill="hold">
                      <p:stCondLst>
                        <p:cond delay="0"/>
                      </p:stCondLst>
                      <p:childTnLst>
                        <p:par>
                          <p:cTn id="3041" fill="hold">
                            <p:stCondLst>
                              <p:cond delay="0"/>
                            </p:stCondLst>
                            <p:childTnLst>
                              <p:par>
                                <p:cTn id="3042" presetID="1" presetClass="exit" presetSubtype="0" fill="hold" grpId="2" nodeType="withEffect">
                                  <p:stCondLst>
                                    <p:cond delay="0"/>
                                  </p:stCondLst>
                                  <p:childTnLst>
                                    <p:set>
                                      <p:cBhvr>
                                        <p:cTn id="3043" dur="1" fill="hold">
                                          <p:stCondLst>
                                            <p:cond delay="0"/>
                                          </p:stCondLst>
                                        </p:cTn>
                                        <p:tgtEl>
                                          <p:spTgt spid="1226"/>
                                        </p:tgtEl>
                                        <p:attrNameLst>
                                          <p:attrName>style.visibility</p:attrName>
                                        </p:attrNameLst>
                                      </p:cBhvr>
                                      <p:to>
                                        <p:strVal val="hidden"/>
                                      </p:to>
                                    </p:set>
                                  </p:childTnLst>
                                </p:cTn>
                              </p:par>
                              <p:par>
                                <p:cTn id="3044" presetID="1" presetClass="exit" presetSubtype="0" fill="hold" grpId="2" nodeType="withEffect">
                                  <p:stCondLst>
                                    <p:cond delay="0"/>
                                  </p:stCondLst>
                                  <p:childTnLst>
                                    <p:set>
                                      <p:cBhvr>
                                        <p:cTn id="3045" dur="1" fill="hold">
                                          <p:stCondLst>
                                            <p:cond delay="0"/>
                                          </p:stCondLst>
                                        </p:cTn>
                                        <p:tgtEl>
                                          <p:spTgt spid="1227"/>
                                        </p:tgtEl>
                                        <p:attrNameLst>
                                          <p:attrName>style.visibility</p:attrName>
                                        </p:attrNameLst>
                                      </p:cBhvr>
                                      <p:to>
                                        <p:strVal val="hidden"/>
                                      </p:to>
                                    </p:set>
                                  </p:childTnLst>
                                </p:cTn>
                              </p:par>
                              <p:par>
                                <p:cTn id="3046" presetID="1" presetClass="entr" presetSubtype="0" fill="hold" grpId="3" nodeType="withEffect">
                                  <p:stCondLst>
                                    <p:cond delay="0"/>
                                  </p:stCondLst>
                                  <p:childTnLst>
                                    <p:set>
                                      <p:cBhvr>
                                        <p:cTn id="3047" dur="1" fill="hold">
                                          <p:stCondLst>
                                            <p:cond delay="0"/>
                                          </p:stCondLst>
                                        </p:cTn>
                                        <p:tgtEl>
                                          <p:spTgt spid="1229"/>
                                        </p:tgtEl>
                                        <p:attrNameLst>
                                          <p:attrName>style.visibility</p:attrName>
                                        </p:attrNameLst>
                                      </p:cBhvr>
                                      <p:to>
                                        <p:strVal val="visible"/>
                                      </p:to>
                                    </p:set>
                                  </p:childTnLst>
                                </p:cTn>
                              </p:par>
                              <p:par>
                                <p:cTn id="3048" presetID="1" presetClass="entr" presetSubtype="0" fill="hold" grpId="3" nodeType="withEffect">
                                  <p:stCondLst>
                                    <p:cond delay="0"/>
                                  </p:stCondLst>
                                  <p:childTnLst>
                                    <p:set>
                                      <p:cBhvr>
                                        <p:cTn id="3049" dur="1" fill="hold">
                                          <p:stCondLst>
                                            <p:cond delay="0"/>
                                          </p:stCondLst>
                                        </p:cTn>
                                        <p:tgtEl>
                                          <p:spTgt spid="1228"/>
                                        </p:tgtEl>
                                        <p:attrNameLst>
                                          <p:attrName>style.visibility</p:attrName>
                                        </p:attrNameLst>
                                      </p:cBhvr>
                                      <p:to>
                                        <p:strVal val="visible"/>
                                      </p:to>
                                    </p:set>
                                  </p:childTnLst>
                                </p:cTn>
                              </p:par>
                            </p:childTnLst>
                          </p:cTn>
                        </p:par>
                      </p:childTnLst>
                    </p:cTn>
                  </p:par>
                </p:childTnLst>
              </p:cTn>
              <p:nextCondLst>
                <p:cond evt="onClick" delay="0">
                  <p:tgtEl>
                    <p:spTgt spid="1226"/>
                  </p:tgtEl>
                </p:cond>
              </p:nextCondLst>
            </p:seq>
            <p:seq concurrent="1" nextAc="seek">
              <p:cTn id="3050" restart="whenNotActive" fill="hold" evtFilter="cancelBubble" nodeType="interactiveSeq">
                <p:stCondLst>
                  <p:cond evt="onClick" delay="0">
                    <p:tgtEl>
                      <p:spTgt spid="1229"/>
                    </p:tgtEl>
                  </p:cond>
                </p:stCondLst>
                <p:endSync evt="end" delay="0">
                  <p:rtn val="all"/>
                </p:endSync>
                <p:childTnLst>
                  <p:par>
                    <p:cTn id="3051" fill="hold">
                      <p:stCondLst>
                        <p:cond delay="0"/>
                      </p:stCondLst>
                      <p:childTnLst>
                        <p:par>
                          <p:cTn id="3052" fill="hold">
                            <p:stCondLst>
                              <p:cond delay="0"/>
                            </p:stCondLst>
                            <p:childTnLst>
                              <p:par>
                                <p:cTn id="3053" presetID="1" presetClass="exit" presetSubtype="0" fill="hold" grpId="1" nodeType="withEffect">
                                  <p:stCondLst>
                                    <p:cond delay="0"/>
                                  </p:stCondLst>
                                  <p:childTnLst>
                                    <p:set>
                                      <p:cBhvr>
                                        <p:cTn id="3054" dur="1" fill="hold">
                                          <p:stCondLst>
                                            <p:cond delay="0"/>
                                          </p:stCondLst>
                                        </p:cTn>
                                        <p:tgtEl>
                                          <p:spTgt spid="1229"/>
                                        </p:tgtEl>
                                        <p:attrNameLst>
                                          <p:attrName>style.visibility</p:attrName>
                                        </p:attrNameLst>
                                      </p:cBhvr>
                                      <p:to>
                                        <p:strVal val="hidden"/>
                                      </p:to>
                                    </p:set>
                                  </p:childTnLst>
                                </p:cTn>
                              </p:par>
                              <p:par>
                                <p:cTn id="3055" presetID="1" presetClass="exit" presetSubtype="0" fill="hold" grpId="1" nodeType="withEffect">
                                  <p:stCondLst>
                                    <p:cond delay="0"/>
                                  </p:stCondLst>
                                  <p:childTnLst>
                                    <p:set>
                                      <p:cBhvr>
                                        <p:cTn id="3056" dur="1" fill="hold">
                                          <p:stCondLst>
                                            <p:cond delay="0"/>
                                          </p:stCondLst>
                                        </p:cTn>
                                        <p:tgtEl>
                                          <p:spTgt spid="1228"/>
                                        </p:tgtEl>
                                        <p:attrNameLst>
                                          <p:attrName>style.visibility</p:attrName>
                                        </p:attrNameLst>
                                      </p:cBhvr>
                                      <p:to>
                                        <p:strVal val="hidden"/>
                                      </p:to>
                                    </p:set>
                                  </p:childTnLst>
                                </p:cTn>
                              </p:par>
                              <p:par>
                                <p:cTn id="3057" presetID="1" presetClass="entr" presetSubtype="0" fill="hold" grpId="3" nodeType="withEffect">
                                  <p:stCondLst>
                                    <p:cond delay="0"/>
                                  </p:stCondLst>
                                  <p:childTnLst>
                                    <p:set>
                                      <p:cBhvr>
                                        <p:cTn id="3058" dur="1" fill="hold">
                                          <p:stCondLst>
                                            <p:cond delay="0"/>
                                          </p:stCondLst>
                                        </p:cTn>
                                        <p:tgtEl>
                                          <p:spTgt spid="1227"/>
                                        </p:tgtEl>
                                        <p:attrNameLst>
                                          <p:attrName>style.visibility</p:attrName>
                                        </p:attrNameLst>
                                      </p:cBhvr>
                                      <p:to>
                                        <p:strVal val="visible"/>
                                      </p:to>
                                    </p:set>
                                  </p:childTnLst>
                                </p:cTn>
                              </p:par>
                              <p:par>
                                <p:cTn id="3059" presetID="1" presetClass="entr" presetSubtype="0" fill="hold" grpId="3" nodeType="withEffect">
                                  <p:stCondLst>
                                    <p:cond delay="0"/>
                                  </p:stCondLst>
                                  <p:childTnLst>
                                    <p:set>
                                      <p:cBhvr>
                                        <p:cTn id="3060" dur="1" fill="hold">
                                          <p:stCondLst>
                                            <p:cond delay="0"/>
                                          </p:stCondLst>
                                        </p:cTn>
                                        <p:tgtEl>
                                          <p:spTgt spid="1226"/>
                                        </p:tgtEl>
                                        <p:attrNameLst>
                                          <p:attrName>style.visibility</p:attrName>
                                        </p:attrNameLst>
                                      </p:cBhvr>
                                      <p:to>
                                        <p:strVal val="visible"/>
                                      </p:to>
                                    </p:set>
                                  </p:childTnLst>
                                </p:cTn>
                              </p:par>
                            </p:childTnLst>
                          </p:cTn>
                        </p:par>
                      </p:childTnLst>
                    </p:cTn>
                  </p:par>
                </p:childTnLst>
              </p:cTn>
              <p:nextCondLst>
                <p:cond evt="onClick" delay="0">
                  <p:tgtEl>
                    <p:spTgt spid="1229"/>
                  </p:tgtEl>
                </p:cond>
              </p:nextCondLst>
            </p:seq>
            <p:seq concurrent="1" nextAc="seek">
              <p:cTn id="3061" restart="whenNotActive" fill="hold" evtFilter="cancelBubble" nodeType="interactiveSeq">
                <p:stCondLst>
                  <p:cond evt="onClick" delay="0">
                    <p:tgtEl>
                      <p:spTgt spid="1228"/>
                    </p:tgtEl>
                  </p:cond>
                </p:stCondLst>
                <p:endSync evt="end" delay="0">
                  <p:rtn val="all"/>
                </p:endSync>
                <p:childTnLst>
                  <p:par>
                    <p:cTn id="3062" fill="hold">
                      <p:stCondLst>
                        <p:cond delay="0"/>
                      </p:stCondLst>
                      <p:childTnLst>
                        <p:par>
                          <p:cTn id="3063" fill="hold">
                            <p:stCondLst>
                              <p:cond delay="0"/>
                            </p:stCondLst>
                            <p:childTnLst>
                              <p:par>
                                <p:cTn id="3064" presetID="1" presetClass="exit" presetSubtype="0" fill="hold" grpId="2" nodeType="withEffect">
                                  <p:stCondLst>
                                    <p:cond delay="0"/>
                                  </p:stCondLst>
                                  <p:childTnLst>
                                    <p:set>
                                      <p:cBhvr>
                                        <p:cTn id="3065" dur="1" fill="hold">
                                          <p:stCondLst>
                                            <p:cond delay="0"/>
                                          </p:stCondLst>
                                        </p:cTn>
                                        <p:tgtEl>
                                          <p:spTgt spid="1228"/>
                                        </p:tgtEl>
                                        <p:attrNameLst>
                                          <p:attrName>style.visibility</p:attrName>
                                        </p:attrNameLst>
                                      </p:cBhvr>
                                      <p:to>
                                        <p:strVal val="hidden"/>
                                      </p:to>
                                    </p:set>
                                  </p:childTnLst>
                                </p:cTn>
                              </p:par>
                              <p:par>
                                <p:cTn id="3066" presetID="1" presetClass="exit" presetSubtype="0" fill="hold" grpId="2" nodeType="withEffect">
                                  <p:stCondLst>
                                    <p:cond delay="0"/>
                                  </p:stCondLst>
                                  <p:childTnLst>
                                    <p:set>
                                      <p:cBhvr>
                                        <p:cTn id="3067" dur="1" fill="hold">
                                          <p:stCondLst>
                                            <p:cond delay="0"/>
                                          </p:stCondLst>
                                        </p:cTn>
                                        <p:tgtEl>
                                          <p:spTgt spid="1229"/>
                                        </p:tgtEl>
                                        <p:attrNameLst>
                                          <p:attrName>style.visibility</p:attrName>
                                        </p:attrNameLst>
                                      </p:cBhvr>
                                      <p:to>
                                        <p:strVal val="hidden"/>
                                      </p:to>
                                    </p:set>
                                  </p:childTnLst>
                                </p:cTn>
                              </p:par>
                              <p:par>
                                <p:cTn id="3068" presetID="1" presetClass="entr" presetSubtype="0" fill="hold" grpId="0" nodeType="withEffect">
                                  <p:stCondLst>
                                    <p:cond delay="0"/>
                                  </p:stCondLst>
                                  <p:childTnLst>
                                    <p:set>
                                      <p:cBhvr>
                                        <p:cTn id="3069" dur="1" fill="hold">
                                          <p:stCondLst>
                                            <p:cond delay="0"/>
                                          </p:stCondLst>
                                        </p:cTn>
                                        <p:tgtEl>
                                          <p:spTgt spid="1231"/>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1230"/>
                                        </p:tgtEl>
                                        <p:attrNameLst>
                                          <p:attrName>style.visibility</p:attrName>
                                        </p:attrNameLst>
                                      </p:cBhvr>
                                      <p:to>
                                        <p:strVal val="visible"/>
                                      </p:to>
                                    </p:set>
                                  </p:childTnLst>
                                </p:cTn>
                              </p:par>
                            </p:childTnLst>
                          </p:cTn>
                        </p:par>
                      </p:childTnLst>
                    </p:cTn>
                  </p:par>
                </p:childTnLst>
              </p:cTn>
              <p:nextCondLst>
                <p:cond evt="onClick" delay="0">
                  <p:tgtEl>
                    <p:spTgt spid="1228"/>
                  </p:tgtEl>
                </p:cond>
              </p:nextCondLst>
            </p:seq>
            <p:seq concurrent="1" nextAc="seek">
              <p:cTn id="3072" restart="whenNotActive" fill="hold" evtFilter="cancelBubble" nodeType="interactiveSeq">
                <p:stCondLst>
                  <p:cond evt="onClick" delay="0">
                    <p:tgtEl>
                      <p:spTgt spid="1231"/>
                    </p:tgtEl>
                  </p:cond>
                </p:stCondLst>
                <p:endSync evt="end" delay="0">
                  <p:rtn val="all"/>
                </p:endSync>
                <p:childTnLst>
                  <p:par>
                    <p:cTn id="3073" fill="hold">
                      <p:stCondLst>
                        <p:cond delay="0"/>
                      </p:stCondLst>
                      <p:childTnLst>
                        <p:par>
                          <p:cTn id="3074" fill="hold">
                            <p:stCondLst>
                              <p:cond delay="0"/>
                            </p:stCondLst>
                            <p:childTnLst>
                              <p:par>
                                <p:cTn id="3075" presetID="1" presetClass="exit" presetSubtype="0" fill="hold" grpId="1" nodeType="withEffect">
                                  <p:stCondLst>
                                    <p:cond delay="0"/>
                                  </p:stCondLst>
                                  <p:childTnLst>
                                    <p:set>
                                      <p:cBhvr>
                                        <p:cTn id="3076" dur="1" fill="hold">
                                          <p:stCondLst>
                                            <p:cond delay="0"/>
                                          </p:stCondLst>
                                        </p:cTn>
                                        <p:tgtEl>
                                          <p:spTgt spid="1231"/>
                                        </p:tgtEl>
                                        <p:attrNameLst>
                                          <p:attrName>style.visibility</p:attrName>
                                        </p:attrNameLst>
                                      </p:cBhvr>
                                      <p:to>
                                        <p:strVal val="hidden"/>
                                      </p:to>
                                    </p:set>
                                  </p:childTnLst>
                                </p:cTn>
                              </p:par>
                              <p:par>
                                <p:cTn id="3077" presetID="1" presetClass="exit" presetSubtype="0" fill="hold" grpId="1" nodeType="withEffect">
                                  <p:stCondLst>
                                    <p:cond delay="0"/>
                                  </p:stCondLst>
                                  <p:childTnLst>
                                    <p:set>
                                      <p:cBhvr>
                                        <p:cTn id="3078" dur="1" fill="hold">
                                          <p:stCondLst>
                                            <p:cond delay="0"/>
                                          </p:stCondLst>
                                        </p:cTn>
                                        <p:tgtEl>
                                          <p:spTgt spid="1230"/>
                                        </p:tgtEl>
                                        <p:attrNameLst>
                                          <p:attrName>style.visibility</p:attrName>
                                        </p:attrNameLst>
                                      </p:cBhvr>
                                      <p:to>
                                        <p:strVal val="hidden"/>
                                      </p:to>
                                    </p:set>
                                  </p:childTnLst>
                                </p:cTn>
                              </p:par>
                              <p:par>
                                <p:cTn id="3079" presetID="1" presetClass="entr" presetSubtype="0" fill="hold" grpId="0" nodeType="withEffect">
                                  <p:stCondLst>
                                    <p:cond delay="0"/>
                                  </p:stCondLst>
                                  <p:childTnLst>
                                    <p:set>
                                      <p:cBhvr>
                                        <p:cTn id="3080" dur="1" fill="hold">
                                          <p:stCondLst>
                                            <p:cond delay="0"/>
                                          </p:stCondLst>
                                        </p:cTn>
                                        <p:tgtEl>
                                          <p:spTgt spid="1229"/>
                                        </p:tgtEl>
                                        <p:attrNameLst>
                                          <p:attrName>style.visibility</p:attrName>
                                        </p:attrNameLst>
                                      </p:cBhvr>
                                      <p:to>
                                        <p:strVal val="visible"/>
                                      </p:to>
                                    </p:set>
                                  </p:childTnLst>
                                </p:cTn>
                              </p:par>
                              <p:par>
                                <p:cTn id="3081" presetID="1" presetClass="entr" presetSubtype="0" fill="hold" grpId="0" nodeType="withEffect">
                                  <p:stCondLst>
                                    <p:cond delay="0"/>
                                  </p:stCondLst>
                                  <p:childTnLst>
                                    <p:set>
                                      <p:cBhvr>
                                        <p:cTn id="3082" dur="1" fill="hold">
                                          <p:stCondLst>
                                            <p:cond delay="0"/>
                                          </p:stCondLst>
                                        </p:cTn>
                                        <p:tgtEl>
                                          <p:spTgt spid="1228"/>
                                        </p:tgtEl>
                                        <p:attrNameLst>
                                          <p:attrName>style.visibility</p:attrName>
                                        </p:attrNameLst>
                                      </p:cBhvr>
                                      <p:to>
                                        <p:strVal val="visible"/>
                                      </p:to>
                                    </p:set>
                                  </p:childTnLst>
                                </p:cTn>
                              </p:par>
                            </p:childTnLst>
                          </p:cTn>
                        </p:par>
                      </p:childTnLst>
                    </p:cTn>
                  </p:par>
                </p:childTnLst>
              </p:cTn>
              <p:nextCondLst>
                <p:cond evt="onClick" delay="0">
                  <p:tgtEl>
                    <p:spTgt spid="1231"/>
                  </p:tgtEl>
                </p:cond>
              </p:nextCondLst>
            </p:seq>
            <p:seq concurrent="1" nextAc="seek">
              <p:cTn id="3083" restart="whenNotActive" fill="hold" evtFilter="cancelBubble" nodeType="interactiveSeq">
                <p:stCondLst>
                  <p:cond evt="onClick" delay="0">
                    <p:tgtEl>
                      <p:spTgt spid="1230"/>
                    </p:tgtEl>
                  </p:cond>
                </p:stCondLst>
                <p:endSync evt="end" delay="0">
                  <p:rtn val="all"/>
                </p:endSync>
                <p:childTnLst>
                  <p:par>
                    <p:cTn id="3084" fill="hold">
                      <p:stCondLst>
                        <p:cond delay="0"/>
                      </p:stCondLst>
                      <p:childTnLst>
                        <p:par>
                          <p:cTn id="3085" fill="hold">
                            <p:stCondLst>
                              <p:cond delay="0"/>
                            </p:stCondLst>
                            <p:childTnLst>
                              <p:par>
                                <p:cTn id="3086" presetID="1" presetClass="exit" presetSubtype="0" fill="hold" grpId="2" nodeType="withEffect">
                                  <p:stCondLst>
                                    <p:cond delay="0"/>
                                  </p:stCondLst>
                                  <p:childTnLst>
                                    <p:set>
                                      <p:cBhvr>
                                        <p:cTn id="3087" dur="1" fill="hold">
                                          <p:stCondLst>
                                            <p:cond delay="0"/>
                                          </p:stCondLst>
                                        </p:cTn>
                                        <p:tgtEl>
                                          <p:spTgt spid="1230"/>
                                        </p:tgtEl>
                                        <p:attrNameLst>
                                          <p:attrName>style.visibility</p:attrName>
                                        </p:attrNameLst>
                                      </p:cBhvr>
                                      <p:to>
                                        <p:strVal val="hidden"/>
                                      </p:to>
                                    </p:set>
                                  </p:childTnLst>
                                </p:cTn>
                              </p:par>
                              <p:par>
                                <p:cTn id="3088" presetID="1" presetClass="exit" presetSubtype="0" fill="hold" grpId="2" nodeType="withEffect">
                                  <p:stCondLst>
                                    <p:cond delay="0"/>
                                  </p:stCondLst>
                                  <p:childTnLst>
                                    <p:set>
                                      <p:cBhvr>
                                        <p:cTn id="3089" dur="1" fill="hold">
                                          <p:stCondLst>
                                            <p:cond delay="0"/>
                                          </p:stCondLst>
                                        </p:cTn>
                                        <p:tgtEl>
                                          <p:spTgt spid="1231"/>
                                        </p:tgtEl>
                                        <p:attrNameLst>
                                          <p:attrName>style.visibility</p:attrName>
                                        </p:attrNameLst>
                                      </p:cBhvr>
                                      <p:to>
                                        <p:strVal val="hidden"/>
                                      </p:to>
                                    </p:set>
                                  </p:childTnLst>
                                </p:cTn>
                              </p:par>
                              <p:par>
                                <p:cTn id="3090" presetID="1" presetClass="entr" presetSubtype="0" fill="hold" grpId="3" nodeType="withEffect">
                                  <p:stCondLst>
                                    <p:cond delay="0"/>
                                  </p:stCondLst>
                                  <p:childTnLst>
                                    <p:set>
                                      <p:cBhvr>
                                        <p:cTn id="3091" dur="1" fill="hold">
                                          <p:stCondLst>
                                            <p:cond delay="0"/>
                                          </p:stCondLst>
                                        </p:cTn>
                                        <p:tgtEl>
                                          <p:spTgt spid="1233"/>
                                        </p:tgtEl>
                                        <p:attrNameLst>
                                          <p:attrName>style.visibility</p:attrName>
                                        </p:attrNameLst>
                                      </p:cBhvr>
                                      <p:to>
                                        <p:strVal val="visible"/>
                                      </p:to>
                                    </p:set>
                                  </p:childTnLst>
                                </p:cTn>
                              </p:par>
                              <p:par>
                                <p:cTn id="3092" presetID="1" presetClass="entr" presetSubtype="0" fill="hold" grpId="3" nodeType="withEffect">
                                  <p:stCondLst>
                                    <p:cond delay="0"/>
                                  </p:stCondLst>
                                  <p:childTnLst>
                                    <p:set>
                                      <p:cBhvr>
                                        <p:cTn id="3093" dur="1" fill="hold">
                                          <p:stCondLst>
                                            <p:cond delay="0"/>
                                          </p:stCondLst>
                                        </p:cTn>
                                        <p:tgtEl>
                                          <p:spTgt spid="1232"/>
                                        </p:tgtEl>
                                        <p:attrNameLst>
                                          <p:attrName>style.visibility</p:attrName>
                                        </p:attrNameLst>
                                      </p:cBhvr>
                                      <p:to>
                                        <p:strVal val="visible"/>
                                      </p:to>
                                    </p:set>
                                  </p:childTnLst>
                                </p:cTn>
                              </p:par>
                            </p:childTnLst>
                          </p:cTn>
                        </p:par>
                      </p:childTnLst>
                    </p:cTn>
                  </p:par>
                </p:childTnLst>
              </p:cTn>
              <p:nextCondLst>
                <p:cond evt="onClick" delay="0">
                  <p:tgtEl>
                    <p:spTgt spid="1230"/>
                  </p:tgtEl>
                </p:cond>
              </p:nextCondLst>
            </p:seq>
            <p:seq concurrent="1" nextAc="seek">
              <p:cTn id="3094" restart="whenNotActive" fill="hold" evtFilter="cancelBubble" nodeType="interactiveSeq">
                <p:stCondLst>
                  <p:cond evt="onClick" delay="0">
                    <p:tgtEl>
                      <p:spTgt spid="1233"/>
                    </p:tgtEl>
                  </p:cond>
                </p:stCondLst>
                <p:endSync evt="end" delay="0">
                  <p:rtn val="all"/>
                </p:endSync>
                <p:childTnLst>
                  <p:par>
                    <p:cTn id="3095" fill="hold">
                      <p:stCondLst>
                        <p:cond delay="0"/>
                      </p:stCondLst>
                      <p:childTnLst>
                        <p:par>
                          <p:cTn id="3096" fill="hold">
                            <p:stCondLst>
                              <p:cond delay="0"/>
                            </p:stCondLst>
                            <p:childTnLst>
                              <p:par>
                                <p:cTn id="3097" presetID="1" presetClass="exit" presetSubtype="0" fill="hold" grpId="1" nodeType="withEffect">
                                  <p:stCondLst>
                                    <p:cond delay="0"/>
                                  </p:stCondLst>
                                  <p:childTnLst>
                                    <p:set>
                                      <p:cBhvr>
                                        <p:cTn id="3098" dur="1" fill="hold">
                                          <p:stCondLst>
                                            <p:cond delay="0"/>
                                          </p:stCondLst>
                                        </p:cTn>
                                        <p:tgtEl>
                                          <p:spTgt spid="1233"/>
                                        </p:tgtEl>
                                        <p:attrNameLst>
                                          <p:attrName>style.visibility</p:attrName>
                                        </p:attrNameLst>
                                      </p:cBhvr>
                                      <p:to>
                                        <p:strVal val="hidden"/>
                                      </p:to>
                                    </p:set>
                                  </p:childTnLst>
                                </p:cTn>
                              </p:par>
                              <p:par>
                                <p:cTn id="3099" presetID="1" presetClass="exit" presetSubtype="0" fill="hold" grpId="1" nodeType="withEffect">
                                  <p:stCondLst>
                                    <p:cond delay="0"/>
                                  </p:stCondLst>
                                  <p:childTnLst>
                                    <p:set>
                                      <p:cBhvr>
                                        <p:cTn id="3100" dur="1" fill="hold">
                                          <p:stCondLst>
                                            <p:cond delay="0"/>
                                          </p:stCondLst>
                                        </p:cTn>
                                        <p:tgtEl>
                                          <p:spTgt spid="1232"/>
                                        </p:tgtEl>
                                        <p:attrNameLst>
                                          <p:attrName>style.visibility</p:attrName>
                                        </p:attrNameLst>
                                      </p:cBhvr>
                                      <p:to>
                                        <p:strVal val="hidden"/>
                                      </p:to>
                                    </p:set>
                                  </p:childTnLst>
                                </p:cTn>
                              </p:par>
                              <p:par>
                                <p:cTn id="3101" presetID="1" presetClass="entr" presetSubtype="0" fill="hold" grpId="3" nodeType="withEffect">
                                  <p:stCondLst>
                                    <p:cond delay="0"/>
                                  </p:stCondLst>
                                  <p:childTnLst>
                                    <p:set>
                                      <p:cBhvr>
                                        <p:cTn id="3102" dur="1" fill="hold">
                                          <p:stCondLst>
                                            <p:cond delay="0"/>
                                          </p:stCondLst>
                                        </p:cTn>
                                        <p:tgtEl>
                                          <p:spTgt spid="1231"/>
                                        </p:tgtEl>
                                        <p:attrNameLst>
                                          <p:attrName>style.visibility</p:attrName>
                                        </p:attrNameLst>
                                      </p:cBhvr>
                                      <p:to>
                                        <p:strVal val="visible"/>
                                      </p:to>
                                    </p:set>
                                  </p:childTnLst>
                                </p:cTn>
                              </p:par>
                              <p:par>
                                <p:cTn id="3103" presetID="1" presetClass="entr" presetSubtype="0" fill="hold" grpId="3" nodeType="withEffect">
                                  <p:stCondLst>
                                    <p:cond delay="0"/>
                                  </p:stCondLst>
                                  <p:childTnLst>
                                    <p:set>
                                      <p:cBhvr>
                                        <p:cTn id="3104" dur="1" fill="hold">
                                          <p:stCondLst>
                                            <p:cond delay="0"/>
                                          </p:stCondLst>
                                        </p:cTn>
                                        <p:tgtEl>
                                          <p:spTgt spid="1230"/>
                                        </p:tgtEl>
                                        <p:attrNameLst>
                                          <p:attrName>style.visibility</p:attrName>
                                        </p:attrNameLst>
                                      </p:cBhvr>
                                      <p:to>
                                        <p:strVal val="visible"/>
                                      </p:to>
                                    </p:set>
                                  </p:childTnLst>
                                </p:cTn>
                              </p:par>
                            </p:childTnLst>
                          </p:cTn>
                        </p:par>
                      </p:childTnLst>
                    </p:cTn>
                  </p:par>
                </p:childTnLst>
              </p:cTn>
              <p:nextCondLst>
                <p:cond evt="onClick" delay="0">
                  <p:tgtEl>
                    <p:spTgt spid="1233"/>
                  </p:tgtEl>
                </p:cond>
              </p:nextCondLst>
            </p:seq>
            <p:seq concurrent="1" nextAc="seek">
              <p:cTn id="3105" restart="whenNotActive" fill="hold" evtFilter="cancelBubble" nodeType="interactiveSeq">
                <p:stCondLst>
                  <p:cond evt="onClick" delay="0">
                    <p:tgtEl>
                      <p:spTgt spid="1232"/>
                    </p:tgtEl>
                  </p:cond>
                </p:stCondLst>
                <p:endSync evt="end" delay="0">
                  <p:rtn val="all"/>
                </p:endSync>
                <p:childTnLst>
                  <p:par>
                    <p:cTn id="3106" fill="hold">
                      <p:stCondLst>
                        <p:cond delay="0"/>
                      </p:stCondLst>
                      <p:childTnLst>
                        <p:par>
                          <p:cTn id="3107" fill="hold">
                            <p:stCondLst>
                              <p:cond delay="0"/>
                            </p:stCondLst>
                            <p:childTnLst>
                              <p:par>
                                <p:cTn id="3108" presetID="1" presetClass="exit" presetSubtype="0" fill="hold" grpId="2" nodeType="withEffect">
                                  <p:stCondLst>
                                    <p:cond delay="0"/>
                                  </p:stCondLst>
                                  <p:childTnLst>
                                    <p:set>
                                      <p:cBhvr>
                                        <p:cTn id="3109" dur="1" fill="hold">
                                          <p:stCondLst>
                                            <p:cond delay="0"/>
                                          </p:stCondLst>
                                        </p:cTn>
                                        <p:tgtEl>
                                          <p:spTgt spid="1232"/>
                                        </p:tgtEl>
                                        <p:attrNameLst>
                                          <p:attrName>style.visibility</p:attrName>
                                        </p:attrNameLst>
                                      </p:cBhvr>
                                      <p:to>
                                        <p:strVal val="hidden"/>
                                      </p:to>
                                    </p:set>
                                  </p:childTnLst>
                                </p:cTn>
                              </p:par>
                              <p:par>
                                <p:cTn id="3110" presetID="1" presetClass="exit" presetSubtype="0" fill="hold" grpId="2" nodeType="withEffect">
                                  <p:stCondLst>
                                    <p:cond delay="0"/>
                                  </p:stCondLst>
                                  <p:childTnLst>
                                    <p:set>
                                      <p:cBhvr>
                                        <p:cTn id="3111" dur="1" fill="hold">
                                          <p:stCondLst>
                                            <p:cond delay="0"/>
                                          </p:stCondLst>
                                        </p:cTn>
                                        <p:tgtEl>
                                          <p:spTgt spid="1233"/>
                                        </p:tgtEl>
                                        <p:attrNameLst>
                                          <p:attrName>style.visibility</p:attrName>
                                        </p:attrNameLst>
                                      </p:cBhvr>
                                      <p:to>
                                        <p:strVal val="hidden"/>
                                      </p:to>
                                    </p:set>
                                  </p:childTnLst>
                                </p:cTn>
                              </p:par>
                              <p:par>
                                <p:cTn id="3112" presetID="1" presetClass="entr" presetSubtype="0" fill="hold" grpId="0" nodeType="withEffect">
                                  <p:stCondLst>
                                    <p:cond delay="0"/>
                                  </p:stCondLst>
                                  <p:childTnLst>
                                    <p:set>
                                      <p:cBhvr>
                                        <p:cTn id="3113" dur="1" fill="hold">
                                          <p:stCondLst>
                                            <p:cond delay="0"/>
                                          </p:stCondLst>
                                        </p:cTn>
                                        <p:tgtEl>
                                          <p:spTgt spid="1234"/>
                                        </p:tgtEl>
                                        <p:attrNameLst>
                                          <p:attrName>style.visibility</p:attrName>
                                        </p:attrNameLst>
                                      </p:cBhvr>
                                      <p:to>
                                        <p:strVal val="visible"/>
                                      </p:to>
                                    </p:set>
                                  </p:childTnLst>
                                </p:cTn>
                              </p:par>
                              <p:par>
                                <p:cTn id="3114" presetID="1" presetClass="entr" presetSubtype="0" fill="hold" grpId="0" nodeType="withEffect">
                                  <p:stCondLst>
                                    <p:cond delay="0"/>
                                  </p:stCondLst>
                                  <p:childTnLst>
                                    <p:set>
                                      <p:cBhvr>
                                        <p:cTn id="3115" dur="1" fill="hold">
                                          <p:stCondLst>
                                            <p:cond delay="0"/>
                                          </p:stCondLst>
                                        </p:cTn>
                                        <p:tgtEl>
                                          <p:spTgt spid="1235"/>
                                        </p:tgtEl>
                                        <p:attrNameLst>
                                          <p:attrName>style.visibility</p:attrName>
                                        </p:attrNameLst>
                                      </p:cBhvr>
                                      <p:to>
                                        <p:strVal val="visible"/>
                                      </p:to>
                                    </p:set>
                                  </p:childTnLst>
                                </p:cTn>
                              </p:par>
                            </p:childTnLst>
                          </p:cTn>
                        </p:par>
                      </p:childTnLst>
                    </p:cTn>
                  </p:par>
                </p:childTnLst>
              </p:cTn>
              <p:nextCondLst>
                <p:cond evt="onClick" delay="0">
                  <p:tgtEl>
                    <p:spTgt spid="1232"/>
                  </p:tgtEl>
                </p:cond>
              </p:nextCondLst>
            </p:seq>
            <p:seq concurrent="1" nextAc="seek">
              <p:cTn id="3116" restart="whenNotActive" fill="hold" evtFilter="cancelBubble" nodeType="interactiveSeq">
                <p:stCondLst>
                  <p:cond evt="onClick" delay="0">
                    <p:tgtEl>
                      <p:spTgt spid="1235"/>
                    </p:tgtEl>
                  </p:cond>
                </p:stCondLst>
                <p:endSync evt="end" delay="0">
                  <p:rtn val="all"/>
                </p:endSync>
                <p:childTnLst>
                  <p:par>
                    <p:cTn id="3117" fill="hold">
                      <p:stCondLst>
                        <p:cond delay="0"/>
                      </p:stCondLst>
                      <p:childTnLst>
                        <p:par>
                          <p:cTn id="3118" fill="hold">
                            <p:stCondLst>
                              <p:cond delay="0"/>
                            </p:stCondLst>
                            <p:childTnLst>
                              <p:par>
                                <p:cTn id="3119" presetID="1" presetClass="exit" presetSubtype="0" fill="hold" grpId="1" nodeType="withEffect">
                                  <p:stCondLst>
                                    <p:cond delay="0"/>
                                  </p:stCondLst>
                                  <p:childTnLst>
                                    <p:set>
                                      <p:cBhvr>
                                        <p:cTn id="3120" dur="1" fill="hold">
                                          <p:stCondLst>
                                            <p:cond delay="0"/>
                                          </p:stCondLst>
                                        </p:cTn>
                                        <p:tgtEl>
                                          <p:spTgt spid="1234"/>
                                        </p:tgtEl>
                                        <p:attrNameLst>
                                          <p:attrName>style.visibility</p:attrName>
                                        </p:attrNameLst>
                                      </p:cBhvr>
                                      <p:to>
                                        <p:strVal val="hidden"/>
                                      </p:to>
                                    </p:set>
                                  </p:childTnLst>
                                </p:cTn>
                              </p:par>
                              <p:par>
                                <p:cTn id="3121" presetID="1" presetClass="exit" presetSubtype="0" fill="hold" grpId="1" nodeType="withEffect">
                                  <p:stCondLst>
                                    <p:cond delay="0"/>
                                  </p:stCondLst>
                                  <p:childTnLst>
                                    <p:set>
                                      <p:cBhvr>
                                        <p:cTn id="3122" dur="1" fill="hold">
                                          <p:stCondLst>
                                            <p:cond delay="0"/>
                                          </p:stCondLst>
                                        </p:cTn>
                                        <p:tgtEl>
                                          <p:spTgt spid="1235"/>
                                        </p:tgtEl>
                                        <p:attrNameLst>
                                          <p:attrName>style.visibility</p:attrName>
                                        </p:attrNameLst>
                                      </p:cBhvr>
                                      <p:to>
                                        <p:strVal val="hidden"/>
                                      </p:to>
                                    </p:set>
                                  </p:childTnLst>
                                </p:cTn>
                              </p:par>
                              <p:par>
                                <p:cTn id="3123" presetID="1" presetClass="entr" presetSubtype="0" fill="hold" grpId="0" nodeType="withEffect">
                                  <p:stCondLst>
                                    <p:cond delay="0"/>
                                  </p:stCondLst>
                                  <p:childTnLst>
                                    <p:set>
                                      <p:cBhvr>
                                        <p:cTn id="3124" dur="1" fill="hold">
                                          <p:stCondLst>
                                            <p:cond delay="0"/>
                                          </p:stCondLst>
                                        </p:cTn>
                                        <p:tgtEl>
                                          <p:spTgt spid="1233"/>
                                        </p:tgtEl>
                                        <p:attrNameLst>
                                          <p:attrName>style.visibility</p:attrName>
                                        </p:attrNameLst>
                                      </p:cBhvr>
                                      <p:to>
                                        <p:strVal val="visible"/>
                                      </p:to>
                                    </p:set>
                                  </p:childTnLst>
                                </p:cTn>
                              </p:par>
                              <p:par>
                                <p:cTn id="3125" presetID="1" presetClass="entr" presetSubtype="0" fill="hold" grpId="0" nodeType="withEffect">
                                  <p:stCondLst>
                                    <p:cond delay="0"/>
                                  </p:stCondLst>
                                  <p:childTnLst>
                                    <p:set>
                                      <p:cBhvr>
                                        <p:cTn id="3126" dur="1" fill="hold">
                                          <p:stCondLst>
                                            <p:cond delay="0"/>
                                          </p:stCondLst>
                                        </p:cTn>
                                        <p:tgtEl>
                                          <p:spTgt spid="1232"/>
                                        </p:tgtEl>
                                        <p:attrNameLst>
                                          <p:attrName>style.visibility</p:attrName>
                                        </p:attrNameLst>
                                      </p:cBhvr>
                                      <p:to>
                                        <p:strVal val="visible"/>
                                      </p:to>
                                    </p:set>
                                  </p:childTnLst>
                                </p:cTn>
                              </p:par>
                            </p:childTnLst>
                          </p:cTn>
                        </p:par>
                      </p:childTnLst>
                    </p:cTn>
                  </p:par>
                </p:childTnLst>
              </p:cTn>
              <p:nextCondLst>
                <p:cond evt="onClick" delay="0">
                  <p:tgtEl>
                    <p:spTgt spid="1235"/>
                  </p:tgtEl>
                </p:cond>
              </p:nextCondLst>
            </p:seq>
            <p:seq concurrent="1" nextAc="seek">
              <p:cTn id="3127" restart="whenNotActive" fill="hold" evtFilter="cancelBubble" nodeType="interactiveSeq">
                <p:stCondLst>
                  <p:cond evt="onClick" delay="0">
                    <p:tgtEl>
                      <p:spTgt spid="1234"/>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2" nodeType="withEffect">
                                  <p:stCondLst>
                                    <p:cond delay="0"/>
                                  </p:stCondLst>
                                  <p:childTnLst>
                                    <p:set>
                                      <p:cBhvr>
                                        <p:cTn id="3131" dur="1" fill="hold">
                                          <p:stCondLst>
                                            <p:cond delay="0"/>
                                          </p:stCondLst>
                                        </p:cTn>
                                        <p:tgtEl>
                                          <p:spTgt spid="1234"/>
                                        </p:tgtEl>
                                        <p:attrNameLst>
                                          <p:attrName>style.visibility</p:attrName>
                                        </p:attrNameLst>
                                      </p:cBhvr>
                                      <p:to>
                                        <p:strVal val="hidden"/>
                                      </p:to>
                                    </p:set>
                                  </p:childTnLst>
                                </p:cTn>
                              </p:par>
                              <p:par>
                                <p:cTn id="3132" presetID="1" presetClass="exit" presetSubtype="0" fill="hold" grpId="3" nodeType="withEffect">
                                  <p:stCondLst>
                                    <p:cond delay="0"/>
                                  </p:stCondLst>
                                  <p:childTnLst>
                                    <p:set>
                                      <p:cBhvr>
                                        <p:cTn id="3133" dur="1" fill="hold">
                                          <p:stCondLst>
                                            <p:cond delay="0"/>
                                          </p:stCondLst>
                                        </p:cTn>
                                        <p:tgtEl>
                                          <p:spTgt spid="1235"/>
                                        </p:tgtEl>
                                        <p:attrNameLst>
                                          <p:attrName>style.visibility</p:attrName>
                                        </p:attrNameLst>
                                      </p:cBhvr>
                                      <p:to>
                                        <p:strVal val="hidden"/>
                                      </p:to>
                                    </p:set>
                                  </p:childTnLst>
                                </p:cTn>
                              </p:par>
                              <p:par>
                                <p:cTn id="3134" presetID="1" presetClass="entr" presetSubtype="0" fill="hold" grpId="0" nodeType="withEffect">
                                  <p:stCondLst>
                                    <p:cond delay="0"/>
                                  </p:stCondLst>
                                  <p:childTnLst>
                                    <p:set>
                                      <p:cBhvr>
                                        <p:cTn id="3135" dur="1" fill="hold">
                                          <p:stCondLst>
                                            <p:cond delay="0"/>
                                          </p:stCondLst>
                                        </p:cTn>
                                        <p:tgtEl>
                                          <p:spTgt spid="1237"/>
                                        </p:tgtEl>
                                        <p:attrNameLst>
                                          <p:attrName>style.visibility</p:attrName>
                                        </p:attrNameLst>
                                      </p:cBhvr>
                                      <p:to>
                                        <p:strVal val="visible"/>
                                      </p:to>
                                    </p:set>
                                  </p:childTnLst>
                                </p:cTn>
                              </p:par>
                              <p:par>
                                <p:cTn id="3136" presetID="1" presetClass="entr" presetSubtype="0" fill="hold" grpId="0" nodeType="withEffect">
                                  <p:stCondLst>
                                    <p:cond delay="0"/>
                                  </p:stCondLst>
                                  <p:childTnLst>
                                    <p:set>
                                      <p:cBhvr>
                                        <p:cTn id="3137" dur="1" fill="hold">
                                          <p:stCondLst>
                                            <p:cond delay="0"/>
                                          </p:stCondLst>
                                        </p:cTn>
                                        <p:tgtEl>
                                          <p:spTgt spid="1236"/>
                                        </p:tgtEl>
                                        <p:attrNameLst>
                                          <p:attrName>style.visibility</p:attrName>
                                        </p:attrNameLst>
                                      </p:cBhvr>
                                      <p:to>
                                        <p:strVal val="visible"/>
                                      </p:to>
                                    </p:set>
                                  </p:childTnLst>
                                </p:cTn>
                              </p:par>
                            </p:childTnLst>
                          </p:cTn>
                        </p:par>
                      </p:childTnLst>
                    </p:cTn>
                  </p:par>
                </p:childTnLst>
              </p:cTn>
              <p:nextCondLst>
                <p:cond evt="onClick" delay="0">
                  <p:tgtEl>
                    <p:spTgt spid="1234"/>
                  </p:tgtEl>
                </p:cond>
              </p:nextCondLst>
            </p:seq>
            <p:seq concurrent="1" nextAc="seek">
              <p:cTn id="3138" restart="whenNotActive" fill="hold" evtFilter="cancelBubble" nodeType="interactiveSeq">
                <p:stCondLst>
                  <p:cond evt="onClick" delay="0">
                    <p:tgtEl>
                      <p:spTgt spid="1237"/>
                    </p:tgtEl>
                  </p:cond>
                </p:stCondLst>
                <p:endSync evt="end" delay="0">
                  <p:rtn val="all"/>
                </p:endSync>
                <p:childTnLst>
                  <p:par>
                    <p:cTn id="3139" fill="hold">
                      <p:stCondLst>
                        <p:cond delay="0"/>
                      </p:stCondLst>
                      <p:childTnLst>
                        <p:par>
                          <p:cTn id="3140" fill="hold">
                            <p:stCondLst>
                              <p:cond delay="0"/>
                            </p:stCondLst>
                            <p:childTnLst>
                              <p:par>
                                <p:cTn id="3141" presetID="1" presetClass="exit" presetSubtype="0" fill="hold" grpId="1" nodeType="withEffect">
                                  <p:stCondLst>
                                    <p:cond delay="0"/>
                                  </p:stCondLst>
                                  <p:childTnLst>
                                    <p:set>
                                      <p:cBhvr>
                                        <p:cTn id="3142" dur="1" fill="hold">
                                          <p:stCondLst>
                                            <p:cond delay="0"/>
                                          </p:stCondLst>
                                        </p:cTn>
                                        <p:tgtEl>
                                          <p:spTgt spid="1237"/>
                                        </p:tgtEl>
                                        <p:attrNameLst>
                                          <p:attrName>style.visibility</p:attrName>
                                        </p:attrNameLst>
                                      </p:cBhvr>
                                      <p:to>
                                        <p:strVal val="hidden"/>
                                      </p:to>
                                    </p:set>
                                  </p:childTnLst>
                                </p:cTn>
                              </p:par>
                              <p:par>
                                <p:cTn id="3143" presetID="1" presetClass="exit" presetSubtype="0" fill="hold" grpId="1" nodeType="withEffect">
                                  <p:stCondLst>
                                    <p:cond delay="0"/>
                                  </p:stCondLst>
                                  <p:childTnLst>
                                    <p:set>
                                      <p:cBhvr>
                                        <p:cTn id="3144" dur="1" fill="hold">
                                          <p:stCondLst>
                                            <p:cond delay="0"/>
                                          </p:stCondLst>
                                        </p:cTn>
                                        <p:tgtEl>
                                          <p:spTgt spid="1236"/>
                                        </p:tgtEl>
                                        <p:attrNameLst>
                                          <p:attrName>style.visibility</p:attrName>
                                        </p:attrNameLst>
                                      </p:cBhvr>
                                      <p:to>
                                        <p:strVal val="hidden"/>
                                      </p:to>
                                    </p:set>
                                  </p:childTnLst>
                                </p:cTn>
                              </p:par>
                              <p:par>
                                <p:cTn id="3145" presetID="1" presetClass="entr" presetSubtype="0" fill="hold" grpId="3" nodeType="withEffect">
                                  <p:stCondLst>
                                    <p:cond delay="0"/>
                                  </p:stCondLst>
                                  <p:childTnLst>
                                    <p:set>
                                      <p:cBhvr>
                                        <p:cTn id="3146" dur="1" fill="hold">
                                          <p:stCondLst>
                                            <p:cond delay="0"/>
                                          </p:stCondLst>
                                        </p:cTn>
                                        <p:tgtEl>
                                          <p:spTgt spid="1234"/>
                                        </p:tgtEl>
                                        <p:attrNameLst>
                                          <p:attrName>style.visibility</p:attrName>
                                        </p:attrNameLst>
                                      </p:cBhvr>
                                      <p:to>
                                        <p:strVal val="visible"/>
                                      </p:to>
                                    </p:set>
                                  </p:childTnLst>
                                </p:cTn>
                              </p:par>
                              <p:par>
                                <p:cTn id="3147" presetID="1" presetClass="entr" presetSubtype="0" fill="hold" grpId="2" nodeType="withEffect">
                                  <p:stCondLst>
                                    <p:cond delay="0"/>
                                  </p:stCondLst>
                                  <p:childTnLst>
                                    <p:set>
                                      <p:cBhvr>
                                        <p:cTn id="3148" dur="1" fill="hold">
                                          <p:stCondLst>
                                            <p:cond delay="0"/>
                                          </p:stCondLst>
                                        </p:cTn>
                                        <p:tgtEl>
                                          <p:spTgt spid="1235"/>
                                        </p:tgtEl>
                                        <p:attrNameLst>
                                          <p:attrName>style.visibility</p:attrName>
                                        </p:attrNameLst>
                                      </p:cBhvr>
                                      <p:to>
                                        <p:strVal val="visible"/>
                                      </p:to>
                                    </p:set>
                                  </p:childTnLst>
                                </p:cTn>
                              </p:par>
                            </p:childTnLst>
                          </p:cTn>
                        </p:par>
                      </p:childTnLst>
                    </p:cTn>
                  </p:par>
                </p:childTnLst>
              </p:cTn>
              <p:nextCondLst>
                <p:cond evt="onClick" delay="0">
                  <p:tgtEl>
                    <p:spTgt spid="1237"/>
                  </p:tgtEl>
                </p:cond>
              </p:nextCondLst>
            </p:seq>
            <p:seq concurrent="1" nextAc="seek">
              <p:cTn id="3149" restart="whenNotActive" fill="hold" evtFilter="cancelBubble" nodeType="interactiveSeq">
                <p:stCondLst>
                  <p:cond evt="onClick" delay="0">
                    <p:tgtEl>
                      <p:spTgt spid="1236"/>
                    </p:tgtEl>
                  </p:cond>
                </p:stCondLst>
                <p:endSync evt="end" delay="0">
                  <p:rtn val="all"/>
                </p:endSync>
                <p:childTnLst>
                  <p:par>
                    <p:cTn id="3150" fill="hold">
                      <p:stCondLst>
                        <p:cond delay="0"/>
                      </p:stCondLst>
                      <p:childTnLst>
                        <p:par>
                          <p:cTn id="3151" fill="hold">
                            <p:stCondLst>
                              <p:cond delay="0"/>
                            </p:stCondLst>
                            <p:childTnLst>
                              <p:par>
                                <p:cTn id="3152" presetID="1" presetClass="exit" presetSubtype="0" fill="hold" grpId="2" nodeType="withEffect">
                                  <p:stCondLst>
                                    <p:cond delay="0"/>
                                  </p:stCondLst>
                                  <p:childTnLst>
                                    <p:set>
                                      <p:cBhvr>
                                        <p:cTn id="3153" dur="1" fill="hold">
                                          <p:stCondLst>
                                            <p:cond delay="0"/>
                                          </p:stCondLst>
                                        </p:cTn>
                                        <p:tgtEl>
                                          <p:spTgt spid="1236"/>
                                        </p:tgtEl>
                                        <p:attrNameLst>
                                          <p:attrName>style.visibility</p:attrName>
                                        </p:attrNameLst>
                                      </p:cBhvr>
                                      <p:to>
                                        <p:strVal val="hidden"/>
                                      </p:to>
                                    </p:set>
                                  </p:childTnLst>
                                </p:cTn>
                              </p:par>
                              <p:par>
                                <p:cTn id="3154" presetID="1" presetClass="exit" presetSubtype="0" fill="hold" grpId="2" nodeType="withEffect">
                                  <p:stCondLst>
                                    <p:cond delay="0"/>
                                  </p:stCondLst>
                                  <p:childTnLst>
                                    <p:set>
                                      <p:cBhvr>
                                        <p:cTn id="3155" dur="1" fill="hold">
                                          <p:stCondLst>
                                            <p:cond delay="0"/>
                                          </p:stCondLst>
                                        </p:cTn>
                                        <p:tgtEl>
                                          <p:spTgt spid="1237"/>
                                        </p:tgtEl>
                                        <p:attrNameLst>
                                          <p:attrName>style.visibility</p:attrName>
                                        </p:attrNameLst>
                                      </p:cBhvr>
                                      <p:to>
                                        <p:strVal val="hidden"/>
                                      </p:to>
                                    </p:set>
                                  </p:childTnLst>
                                </p:cTn>
                              </p:par>
                              <p:par>
                                <p:cTn id="3156" presetID="1" presetClass="entr" presetSubtype="0" fill="hold" grpId="3" nodeType="withEffect">
                                  <p:stCondLst>
                                    <p:cond delay="0"/>
                                  </p:stCondLst>
                                  <p:childTnLst>
                                    <p:set>
                                      <p:cBhvr>
                                        <p:cTn id="3157" dur="1" fill="hold">
                                          <p:stCondLst>
                                            <p:cond delay="0"/>
                                          </p:stCondLst>
                                        </p:cTn>
                                        <p:tgtEl>
                                          <p:spTgt spid="1239"/>
                                        </p:tgtEl>
                                        <p:attrNameLst>
                                          <p:attrName>style.visibility</p:attrName>
                                        </p:attrNameLst>
                                      </p:cBhvr>
                                      <p:to>
                                        <p:strVal val="visible"/>
                                      </p:to>
                                    </p:set>
                                  </p:childTnLst>
                                </p:cTn>
                              </p:par>
                              <p:par>
                                <p:cTn id="3158" presetID="1" presetClass="entr" presetSubtype="0" fill="hold" grpId="3" nodeType="withEffect">
                                  <p:stCondLst>
                                    <p:cond delay="0"/>
                                  </p:stCondLst>
                                  <p:childTnLst>
                                    <p:set>
                                      <p:cBhvr>
                                        <p:cTn id="3159" dur="1" fill="hold">
                                          <p:stCondLst>
                                            <p:cond delay="0"/>
                                          </p:stCondLst>
                                        </p:cTn>
                                        <p:tgtEl>
                                          <p:spTgt spid="1238"/>
                                        </p:tgtEl>
                                        <p:attrNameLst>
                                          <p:attrName>style.visibility</p:attrName>
                                        </p:attrNameLst>
                                      </p:cBhvr>
                                      <p:to>
                                        <p:strVal val="visible"/>
                                      </p:to>
                                    </p:set>
                                  </p:childTnLst>
                                </p:cTn>
                              </p:par>
                            </p:childTnLst>
                          </p:cTn>
                        </p:par>
                      </p:childTnLst>
                    </p:cTn>
                  </p:par>
                </p:childTnLst>
              </p:cTn>
              <p:nextCondLst>
                <p:cond evt="onClick" delay="0">
                  <p:tgtEl>
                    <p:spTgt spid="1236"/>
                  </p:tgtEl>
                </p:cond>
              </p:nextCondLst>
            </p:seq>
            <p:seq concurrent="1" nextAc="seek">
              <p:cTn id="3160" restart="whenNotActive" fill="hold" evtFilter="cancelBubble" nodeType="interactiveSeq">
                <p:stCondLst>
                  <p:cond evt="onClick" delay="0">
                    <p:tgtEl>
                      <p:spTgt spid="1239"/>
                    </p:tgtEl>
                  </p:cond>
                </p:stCondLst>
                <p:endSync evt="end" delay="0">
                  <p:rtn val="all"/>
                </p:endSync>
                <p:childTnLst>
                  <p:par>
                    <p:cTn id="3161" fill="hold">
                      <p:stCondLst>
                        <p:cond delay="0"/>
                      </p:stCondLst>
                      <p:childTnLst>
                        <p:par>
                          <p:cTn id="3162" fill="hold">
                            <p:stCondLst>
                              <p:cond delay="0"/>
                            </p:stCondLst>
                            <p:childTnLst>
                              <p:par>
                                <p:cTn id="3163" presetID="1" presetClass="exit" presetSubtype="0" fill="hold" grpId="1" nodeType="withEffect">
                                  <p:stCondLst>
                                    <p:cond delay="0"/>
                                  </p:stCondLst>
                                  <p:childTnLst>
                                    <p:set>
                                      <p:cBhvr>
                                        <p:cTn id="3164" dur="1" fill="hold">
                                          <p:stCondLst>
                                            <p:cond delay="0"/>
                                          </p:stCondLst>
                                        </p:cTn>
                                        <p:tgtEl>
                                          <p:spTgt spid="1239"/>
                                        </p:tgtEl>
                                        <p:attrNameLst>
                                          <p:attrName>style.visibility</p:attrName>
                                        </p:attrNameLst>
                                      </p:cBhvr>
                                      <p:to>
                                        <p:strVal val="hidden"/>
                                      </p:to>
                                    </p:set>
                                  </p:childTnLst>
                                </p:cTn>
                              </p:par>
                              <p:par>
                                <p:cTn id="3165" presetID="1" presetClass="exit" presetSubtype="0" fill="hold" grpId="1" nodeType="withEffect">
                                  <p:stCondLst>
                                    <p:cond delay="0"/>
                                  </p:stCondLst>
                                  <p:childTnLst>
                                    <p:set>
                                      <p:cBhvr>
                                        <p:cTn id="3166" dur="1" fill="hold">
                                          <p:stCondLst>
                                            <p:cond delay="0"/>
                                          </p:stCondLst>
                                        </p:cTn>
                                        <p:tgtEl>
                                          <p:spTgt spid="1238"/>
                                        </p:tgtEl>
                                        <p:attrNameLst>
                                          <p:attrName>style.visibility</p:attrName>
                                        </p:attrNameLst>
                                      </p:cBhvr>
                                      <p:to>
                                        <p:strVal val="hidden"/>
                                      </p:to>
                                    </p:set>
                                  </p:childTnLst>
                                </p:cTn>
                              </p:par>
                              <p:par>
                                <p:cTn id="3167" presetID="1" presetClass="entr" presetSubtype="0" fill="hold" grpId="3" nodeType="withEffect">
                                  <p:stCondLst>
                                    <p:cond delay="0"/>
                                  </p:stCondLst>
                                  <p:childTnLst>
                                    <p:set>
                                      <p:cBhvr>
                                        <p:cTn id="3168" dur="1" fill="hold">
                                          <p:stCondLst>
                                            <p:cond delay="0"/>
                                          </p:stCondLst>
                                        </p:cTn>
                                        <p:tgtEl>
                                          <p:spTgt spid="1237"/>
                                        </p:tgtEl>
                                        <p:attrNameLst>
                                          <p:attrName>style.visibility</p:attrName>
                                        </p:attrNameLst>
                                      </p:cBhvr>
                                      <p:to>
                                        <p:strVal val="visible"/>
                                      </p:to>
                                    </p:set>
                                  </p:childTnLst>
                                </p:cTn>
                              </p:par>
                              <p:par>
                                <p:cTn id="3169" presetID="1" presetClass="entr" presetSubtype="0" fill="hold" grpId="3" nodeType="withEffect">
                                  <p:stCondLst>
                                    <p:cond delay="0"/>
                                  </p:stCondLst>
                                  <p:childTnLst>
                                    <p:set>
                                      <p:cBhvr>
                                        <p:cTn id="3170" dur="1" fill="hold">
                                          <p:stCondLst>
                                            <p:cond delay="0"/>
                                          </p:stCondLst>
                                        </p:cTn>
                                        <p:tgtEl>
                                          <p:spTgt spid="1236"/>
                                        </p:tgtEl>
                                        <p:attrNameLst>
                                          <p:attrName>style.visibility</p:attrName>
                                        </p:attrNameLst>
                                      </p:cBhvr>
                                      <p:to>
                                        <p:strVal val="visible"/>
                                      </p:to>
                                    </p:set>
                                  </p:childTnLst>
                                </p:cTn>
                              </p:par>
                            </p:childTnLst>
                          </p:cTn>
                        </p:par>
                      </p:childTnLst>
                    </p:cTn>
                  </p:par>
                </p:childTnLst>
              </p:cTn>
              <p:nextCondLst>
                <p:cond evt="onClick" delay="0">
                  <p:tgtEl>
                    <p:spTgt spid="1239"/>
                  </p:tgtEl>
                </p:cond>
              </p:nextCondLst>
            </p:seq>
            <p:seq concurrent="1" nextAc="seek">
              <p:cTn id="3171" restart="whenNotActive" fill="hold" evtFilter="cancelBubble" nodeType="interactiveSeq">
                <p:stCondLst>
                  <p:cond evt="onClick" delay="0">
                    <p:tgtEl>
                      <p:spTgt spid="1238"/>
                    </p:tgtEl>
                  </p:cond>
                </p:stCondLst>
                <p:endSync evt="end" delay="0">
                  <p:rtn val="all"/>
                </p:endSync>
                <p:childTnLst>
                  <p:par>
                    <p:cTn id="3172" fill="hold">
                      <p:stCondLst>
                        <p:cond delay="0"/>
                      </p:stCondLst>
                      <p:childTnLst>
                        <p:par>
                          <p:cTn id="3173" fill="hold">
                            <p:stCondLst>
                              <p:cond delay="0"/>
                            </p:stCondLst>
                            <p:childTnLst>
                              <p:par>
                                <p:cTn id="3174" presetID="1" presetClass="exit" presetSubtype="0" fill="hold" grpId="2" nodeType="withEffect">
                                  <p:stCondLst>
                                    <p:cond delay="0"/>
                                  </p:stCondLst>
                                  <p:childTnLst>
                                    <p:set>
                                      <p:cBhvr>
                                        <p:cTn id="3175" dur="1" fill="hold">
                                          <p:stCondLst>
                                            <p:cond delay="0"/>
                                          </p:stCondLst>
                                        </p:cTn>
                                        <p:tgtEl>
                                          <p:spTgt spid="1238"/>
                                        </p:tgtEl>
                                        <p:attrNameLst>
                                          <p:attrName>style.visibility</p:attrName>
                                        </p:attrNameLst>
                                      </p:cBhvr>
                                      <p:to>
                                        <p:strVal val="hidden"/>
                                      </p:to>
                                    </p:set>
                                  </p:childTnLst>
                                </p:cTn>
                              </p:par>
                              <p:par>
                                <p:cTn id="3176" presetID="1" presetClass="exit" presetSubtype="0" fill="hold" grpId="2" nodeType="withEffect">
                                  <p:stCondLst>
                                    <p:cond delay="0"/>
                                  </p:stCondLst>
                                  <p:childTnLst>
                                    <p:set>
                                      <p:cBhvr>
                                        <p:cTn id="3177" dur="1" fill="hold">
                                          <p:stCondLst>
                                            <p:cond delay="0"/>
                                          </p:stCondLst>
                                        </p:cTn>
                                        <p:tgtEl>
                                          <p:spTgt spid="1239"/>
                                        </p:tgtEl>
                                        <p:attrNameLst>
                                          <p:attrName>style.visibility</p:attrName>
                                        </p:attrNameLst>
                                      </p:cBhvr>
                                      <p:to>
                                        <p:strVal val="hidden"/>
                                      </p:to>
                                    </p:set>
                                  </p:childTnLst>
                                </p:cTn>
                              </p:par>
                              <p:par>
                                <p:cTn id="3178" presetID="1" presetClass="entr" presetSubtype="0" fill="hold" grpId="3" nodeType="withEffect">
                                  <p:stCondLst>
                                    <p:cond delay="0"/>
                                  </p:stCondLst>
                                  <p:childTnLst>
                                    <p:set>
                                      <p:cBhvr>
                                        <p:cTn id="3179" dur="1" fill="hold">
                                          <p:stCondLst>
                                            <p:cond delay="0"/>
                                          </p:stCondLst>
                                        </p:cTn>
                                        <p:tgtEl>
                                          <p:spTgt spid="1241"/>
                                        </p:tgtEl>
                                        <p:attrNameLst>
                                          <p:attrName>style.visibility</p:attrName>
                                        </p:attrNameLst>
                                      </p:cBhvr>
                                      <p:to>
                                        <p:strVal val="visible"/>
                                      </p:to>
                                    </p:set>
                                  </p:childTnLst>
                                </p:cTn>
                              </p:par>
                              <p:par>
                                <p:cTn id="3180" presetID="1" presetClass="entr" presetSubtype="0" fill="hold" grpId="3" nodeType="withEffect">
                                  <p:stCondLst>
                                    <p:cond delay="0"/>
                                  </p:stCondLst>
                                  <p:childTnLst>
                                    <p:set>
                                      <p:cBhvr>
                                        <p:cTn id="3181" dur="1" fill="hold">
                                          <p:stCondLst>
                                            <p:cond delay="0"/>
                                          </p:stCondLst>
                                        </p:cTn>
                                        <p:tgtEl>
                                          <p:spTgt spid="1240"/>
                                        </p:tgtEl>
                                        <p:attrNameLst>
                                          <p:attrName>style.visibility</p:attrName>
                                        </p:attrNameLst>
                                      </p:cBhvr>
                                      <p:to>
                                        <p:strVal val="visible"/>
                                      </p:to>
                                    </p:set>
                                  </p:childTnLst>
                                </p:cTn>
                              </p:par>
                            </p:childTnLst>
                          </p:cTn>
                        </p:par>
                      </p:childTnLst>
                    </p:cTn>
                  </p:par>
                </p:childTnLst>
              </p:cTn>
              <p:nextCondLst>
                <p:cond evt="onClick" delay="0">
                  <p:tgtEl>
                    <p:spTgt spid="1238"/>
                  </p:tgtEl>
                </p:cond>
              </p:nextCondLst>
            </p:seq>
            <p:seq concurrent="1" nextAc="seek">
              <p:cTn id="3182" restart="whenNotActive" fill="hold" evtFilter="cancelBubble" nodeType="interactiveSeq">
                <p:stCondLst>
                  <p:cond evt="onClick" delay="0">
                    <p:tgtEl>
                      <p:spTgt spid="1241"/>
                    </p:tgtEl>
                  </p:cond>
                </p:stCondLst>
                <p:endSync evt="end" delay="0">
                  <p:rtn val="all"/>
                </p:endSync>
                <p:childTnLst>
                  <p:par>
                    <p:cTn id="3183" fill="hold">
                      <p:stCondLst>
                        <p:cond delay="0"/>
                      </p:stCondLst>
                      <p:childTnLst>
                        <p:par>
                          <p:cTn id="3184" fill="hold">
                            <p:stCondLst>
                              <p:cond delay="0"/>
                            </p:stCondLst>
                            <p:childTnLst>
                              <p:par>
                                <p:cTn id="3185" presetID="1" presetClass="exit" presetSubtype="0" fill="hold" grpId="1" nodeType="withEffect">
                                  <p:stCondLst>
                                    <p:cond delay="0"/>
                                  </p:stCondLst>
                                  <p:childTnLst>
                                    <p:set>
                                      <p:cBhvr>
                                        <p:cTn id="3186" dur="1" fill="hold">
                                          <p:stCondLst>
                                            <p:cond delay="0"/>
                                          </p:stCondLst>
                                        </p:cTn>
                                        <p:tgtEl>
                                          <p:spTgt spid="1241"/>
                                        </p:tgtEl>
                                        <p:attrNameLst>
                                          <p:attrName>style.visibility</p:attrName>
                                        </p:attrNameLst>
                                      </p:cBhvr>
                                      <p:to>
                                        <p:strVal val="hidden"/>
                                      </p:to>
                                    </p:set>
                                  </p:childTnLst>
                                </p:cTn>
                              </p:par>
                              <p:par>
                                <p:cTn id="3187" presetID="1" presetClass="exit" presetSubtype="0" fill="hold" grpId="1" nodeType="withEffect">
                                  <p:stCondLst>
                                    <p:cond delay="0"/>
                                  </p:stCondLst>
                                  <p:childTnLst>
                                    <p:set>
                                      <p:cBhvr>
                                        <p:cTn id="3188" dur="1" fill="hold">
                                          <p:stCondLst>
                                            <p:cond delay="0"/>
                                          </p:stCondLst>
                                        </p:cTn>
                                        <p:tgtEl>
                                          <p:spTgt spid="1240"/>
                                        </p:tgtEl>
                                        <p:attrNameLst>
                                          <p:attrName>style.visibility</p:attrName>
                                        </p:attrNameLst>
                                      </p:cBhvr>
                                      <p:to>
                                        <p:strVal val="hidden"/>
                                      </p:to>
                                    </p:set>
                                  </p:childTnLst>
                                </p:cTn>
                              </p:par>
                              <p:par>
                                <p:cTn id="3189" presetID="1" presetClass="entr" presetSubtype="0" fill="hold" grpId="0" nodeType="withEffect">
                                  <p:stCondLst>
                                    <p:cond delay="0"/>
                                  </p:stCondLst>
                                  <p:childTnLst>
                                    <p:set>
                                      <p:cBhvr>
                                        <p:cTn id="3190" dur="1" fill="hold">
                                          <p:stCondLst>
                                            <p:cond delay="0"/>
                                          </p:stCondLst>
                                        </p:cTn>
                                        <p:tgtEl>
                                          <p:spTgt spid="1239"/>
                                        </p:tgtEl>
                                        <p:attrNameLst>
                                          <p:attrName>style.visibility</p:attrName>
                                        </p:attrNameLst>
                                      </p:cBhvr>
                                      <p:to>
                                        <p:strVal val="visible"/>
                                      </p:to>
                                    </p:set>
                                  </p:childTnLst>
                                </p:cTn>
                              </p:par>
                              <p:par>
                                <p:cTn id="3191" presetID="1" presetClass="entr" presetSubtype="0" fill="hold" grpId="0" nodeType="withEffect">
                                  <p:stCondLst>
                                    <p:cond delay="0"/>
                                  </p:stCondLst>
                                  <p:childTnLst>
                                    <p:set>
                                      <p:cBhvr>
                                        <p:cTn id="3192" dur="1" fill="hold">
                                          <p:stCondLst>
                                            <p:cond delay="0"/>
                                          </p:stCondLst>
                                        </p:cTn>
                                        <p:tgtEl>
                                          <p:spTgt spid="1238"/>
                                        </p:tgtEl>
                                        <p:attrNameLst>
                                          <p:attrName>style.visibility</p:attrName>
                                        </p:attrNameLst>
                                      </p:cBhvr>
                                      <p:to>
                                        <p:strVal val="visible"/>
                                      </p:to>
                                    </p:set>
                                  </p:childTnLst>
                                </p:cTn>
                              </p:par>
                            </p:childTnLst>
                          </p:cTn>
                        </p:par>
                      </p:childTnLst>
                    </p:cTn>
                  </p:par>
                </p:childTnLst>
              </p:cTn>
              <p:nextCondLst>
                <p:cond evt="onClick" delay="0">
                  <p:tgtEl>
                    <p:spTgt spid="1241"/>
                  </p:tgtEl>
                </p:cond>
              </p:nextCondLst>
            </p:seq>
            <p:seq concurrent="1" nextAc="seek">
              <p:cTn id="3193" restart="whenNotActive" fill="hold" evtFilter="cancelBubble" nodeType="interactiveSeq">
                <p:stCondLst>
                  <p:cond evt="onClick" delay="0">
                    <p:tgtEl>
                      <p:spTgt spid="1240"/>
                    </p:tgtEl>
                  </p:cond>
                </p:stCondLst>
                <p:endSync evt="end" delay="0">
                  <p:rtn val="all"/>
                </p:endSync>
                <p:childTnLst>
                  <p:par>
                    <p:cTn id="3194" fill="hold">
                      <p:stCondLst>
                        <p:cond delay="0"/>
                      </p:stCondLst>
                      <p:childTnLst>
                        <p:par>
                          <p:cTn id="3195" fill="hold">
                            <p:stCondLst>
                              <p:cond delay="0"/>
                            </p:stCondLst>
                            <p:childTnLst>
                              <p:par>
                                <p:cTn id="3196" presetID="1" presetClass="exit" presetSubtype="0" fill="hold" grpId="2" nodeType="withEffect">
                                  <p:stCondLst>
                                    <p:cond delay="0"/>
                                  </p:stCondLst>
                                  <p:childTnLst>
                                    <p:set>
                                      <p:cBhvr>
                                        <p:cTn id="3197" dur="1" fill="hold">
                                          <p:stCondLst>
                                            <p:cond delay="0"/>
                                          </p:stCondLst>
                                        </p:cTn>
                                        <p:tgtEl>
                                          <p:spTgt spid="1240"/>
                                        </p:tgtEl>
                                        <p:attrNameLst>
                                          <p:attrName>style.visibility</p:attrName>
                                        </p:attrNameLst>
                                      </p:cBhvr>
                                      <p:to>
                                        <p:strVal val="hidden"/>
                                      </p:to>
                                    </p:set>
                                  </p:childTnLst>
                                </p:cTn>
                              </p:par>
                              <p:par>
                                <p:cTn id="3198" presetID="1" presetClass="exit" presetSubtype="0" fill="hold" grpId="2" nodeType="withEffect">
                                  <p:stCondLst>
                                    <p:cond delay="0"/>
                                  </p:stCondLst>
                                  <p:childTnLst>
                                    <p:set>
                                      <p:cBhvr>
                                        <p:cTn id="3199" dur="1" fill="hold">
                                          <p:stCondLst>
                                            <p:cond delay="0"/>
                                          </p:stCondLst>
                                        </p:cTn>
                                        <p:tgtEl>
                                          <p:spTgt spid="1241"/>
                                        </p:tgtEl>
                                        <p:attrNameLst>
                                          <p:attrName>style.visibility</p:attrName>
                                        </p:attrNameLst>
                                      </p:cBhvr>
                                      <p:to>
                                        <p:strVal val="hidden"/>
                                      </p:to>
                                    </p:set>
                                  </p:childTnLst>
                                </p:cTn>
                              </p:par>
                              <p:par>
                                <p:cTn id="3200" presetID="1" presetClass="entr" presetSubtype="0" fill="hold" grpId="0" nodeType="withEffect">
                                  <p:stCondLst>
                                    <p:cond delay="0"/>
                                  </p:stCondLst>
                                  <p:childTnLst>
                                    <p:set>
                                      <p:cBhvr>
                                        <p:cTn id="3201" dur="1" fill="hold">
                                          <p:stCondLst>
                                            <p:cond delay="0"/>
                                          </p:stCondLst>
                                        </p:cTn>
                                        <p:tgtEl>
                                          <p:spTgt spid="1243"/>
                                        </p:tgtEl>
                                        <p:attrNameLst>
                                          <p:attrName>style.visibility</p:attrName>
                                        </p:attrNameLst>
                                      </p:cBhvr>
                                      <p:to>
                                        <p:strVal val="visible"/>
                                      </p:to>
                                    </p:set>
                                  </p:childTnLst>
                                </p:cTn>
                              </p:par>
                              <p:par>
                                <p:cTn id="3202" presetID="1" presetClass="entr" presetSubtype="0" fill="hold" grpId="0" nodeType="withEffect">
                                  <p:stCondLst>
                                    <p:cond delay="0"/>
                                  </p:stCondLst>
                                  <p:childTnLst>
                                    <p:set>
                                      <p:cBhvr>
                                        <p:cTn id="3203" dur="1" fill="hold">
                                          <p:stCondLst>
                                            <p:cond delay="0"/>
                                          </p:stCondLst>
                                        </p:cTn>
                                        <p:tgtEl>
                                          <p:spTgt spid="1242"/>
                                        </p:tgtEl>
                                        <p:attrNameLst>
                                          <p:attrName>style.visibility</p:attrName>
                                        </p:attrNameLst>
                                      </p:cBhvr>
                                      <p:to>
                                        <p:strVal val="visible"/>
                                      </p:to>
                                    </p:set>
                                  </p:childTnLst>
                                </p:cTn>
                              </p:par>
                            </p:childTnLst>
                          </p:cTn>
                        </p:par>
                      </p:childTnLst>
                    </p:cTn>
                  </p:par>
                </p:childTnLst>
              </p:cTn>
              <p:nextCondLst>
                <p:cond evt="onClick" delay="0">
                  <p:tgtEl>
                    <p:spTgt spid="1240"/>
                  </p:tgtEl>
                </p:cond>
              </p:nextCondLst>
            </p:seq>
            <p:seq concurrent="1" nextAc="seek">
              <p:cTn id="3204" restart="whenNotActive" fill="hold" evtFilter="cancelBubble" nodeType="interactiveSeq">
                <p:stCondLst>
                  <p:cond evt="onClick" delay="0">
                    <p:tgtEl>
                      <p:spTgt spid="1243"/>
                    </p:tgtEl>
                  </p:cond>
                </p:stCondLst>
                <p:endSync evt="end" delay="0">
                  <p:rtn val="all"/>
                </p:endSync>
                <p:childTnLst>
                  <p:par>
                    <p:cTn id="3205" fill="hold">
                      <p:stCondLst>
                        <p:cond delay="0"/>
                      </p:stCondLst>
                      <p:childTnLst>
                        <p:par>
                          <p:cTn id="3206" fill="hold">
                            <p:stCondLst>
                              <p:cond delay="0"/>
                            </p:stCondLst>
                            <p:childTnLst>
                              <p:par>
                                <p:cTn id="3207" presetID="1" presetClass="exit" presetSubtype="0" fill="hold" grpId="1" nodeType="withEffect">
                                  <p:stCondLst>
                                    <p:cond delay="0"/>
                                  </p:stCondLst>
                                  <p:childTnLst>
                                    <p:set>
                                      <p:cBhvr>
                                        <p:cTn id="3208" dur="1" fill="hold">
                                          <p:stCondLst>
                                            <p:cond delay="0"/>
                                          </p:stCondLst>
                                        </p:cTn>
                                        <p:tgtEl>
                                          <p:spTgt spid="1243"/>
                                        </p:tgtEl>
                                        <p:attrNameLst>
                                          <p:attrName>style.visibility</p:attrName>
                                        </p:attrNameLst>
                                      </p:cBhvr>
                                      <p:to>
                                        <p:strVal val="hidden"/>
                                      </p:to>
                                    </p:set>
                                  </p:childTnLst>
                                </p:cTn>
                              </p:par>
                              <p:par>
                                <p:cTn id="3209" presetID="1" presetClass="exit" presetSubtype="0" fill="hold" grpId="1" nodeType="withEffect">
                                  <p:stCondLst>
                                    <p:cond delay="0"/>
                                  </p:stCondLst>
                                  <p:childTnLst>
                                    <p:set>
                                      <p:cBhvr>
                                        <p:cTn id="3210" dur="1" fill="hold">
                                          <p:stCondLst>
                                            <p:cond delay="0"/>
                                          </p:stCondLst>
                                        </p:cTn>
                                        <p:tgtEl>
                                          <p:spTgt spid="1242"/>
                                        </p:tgtEl>
                                        <p:attrNameLst>
                                          <p:attrName>style.visibility</p:attrName>
                                        </p:attrNameLst>
                                      </p:cBhvr>
                                      <p:to>
                                        <p:strVal val="hidden"/>
                                      </p:to>
                                    </p:set>
                                  </p:childTnLst>
                                </p:cTn>
                              </p:par>
                              <p:par>
                                <p:cTn id="3211" presetID="1" presetClass="entr" presetSubtype="0" fill="hold" grpId="0" nodeType="withEffect">
                                  <p:stCondLst>
                                    <p:cond delay="0"/>
                                  </p:stCondLst>
                                  <p:childTnLst>
                                    <p:set>
                                      <p:cBhvr>
                                        <p:cTn id="3212" dur="1" fill="hold">
                                          <p:stCondLst>
                                            <p:cond delay="0"/>
                                          </p:stCondLst>
                                        </p:cTn>
                                        <p:tgtEl>
                                          <p:spTgt spid="1241"/>
                                        </p:tgtEl>
                                        <p:attrNameLst>
                                          <p:attrName>style.visibility</p:attrName>
                                        </p:attrNameLst>
                                      </p:cBhvr>
                                      <p:to>
                                        <p:strVal val="visible"/>
                                      </p:to>
                                    </p:set>
                                  </p:childTnLst>
                                </p:cTn>
                              </p:par>
                              <p:par>
                                <p:cTn id="3213" presetID="1" presetClass="entr" presetSubtype="0" fill="hold" grpId="0" nodeType="withEffect">
                                  <p:stCondLst>
                                    <p:cond delay="0"/>
                                  </p:stCondLst>
                                  <p:childTnLst>
                                    <p:set>
                                      <p:cBhvr>
                                        <p:cTn id="3214" dur="1" fill="hold">
                                          <p:stCondLst>
                                            <p:cond delay="0"/>
                                          </p:stCondLst>
                                        </p:cTn>
                                        <p:tgtEl>
                                          <p:spTgt spid="1240"/>
                                        </p:tgtEl>
                                        <p:attrNameLst>
                                          <p:attrName>style.visibility</p:attrName>
                                        </p:attrNameLst>
                                      </p:cBhvr>
                                      <p:to>
                                        <p:strVal val="visible"/>
                                      </p:to>
                                    </p:set>
                                  </p:childTnLst>
                                </p:cTn>
                              </p:par>
                            </p:childTnLst>
                          </p:cTn>
                        </p:par>
                      </p:childTnLst>
                    </p:cTn>
                  </p:par>
                </p:childTnLst>
              </p:cTn>
              <p:nextCondLst>
                <p:cond evt="onClick" delay="0">
                  <p:tgtEl>
                    <p:spTgt spid="1243"/>
                  </p:tgtEl>
                </p:cond>
              </p:nextCondLst>
            </p:seq>
            <p:seq concurrent="1" nextAc="seek">
              <p:cTn id="3215" restart="whenNotActive" fill="hold" evtFilter="cancelBubble" nodeType="interactiveSeq">
                <p:stCondLst>
                  <p:cond evt="onClick" delay="0">
                    <p:tgtEl>
                      <p:spTgt spid="1242"/>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2" nodeType="withEffect">
                                  <p:stCondLst>
                                    <p:cond delay="0"/>
                                  </p:stCondLst>
                                  <p:childTnLst>
                                    <p:set>
                                      <p:cBhvr>
                                        <p:cTn id="3219" dur="1" fill="hold">
                                          <p:stCondLst>
                                            <p:cond delay="0"/>
                                          </p:stCondLst>
                                        </p:cTn>
                                        <p:tgtEl>
                                          <p:spTgt spid="1242"/>
                                        </p:tgtEl>
                                        <p:attrNameLst>
                                          <p:attrName>style.visibility</p:attrName>
                                        </p:attrNameLst>
                                      </p:cBhvr>
                                      <p:to>
                                        <p:strVal val="hidden"/>
                                      </p:to>
                                    </p:set>
                                  </p:childTnLst>
                                </p:cTn>
                              </p:par>
                              <p:par>
                                <p:cTn id="3220" presetID="1" presetClass="exit" presetSubtype="0" fill="hold" grpId="2" nodeType="withEffect">
                                  <p:stCondLst>
                                    <p:cond delay="0"/>
                                  </p:stCondLst>
                                  <p:childTnLst>
                                    <p:set>
                                      <p:cBhvr>
                                        <p:cTn id="3221" dur="1" fill="hold">
                                          <p:stCondLst>
                                            <p:cond delay="0"/>
                                          </p:stCondLst>
                                        </p:cTn>
                                        <p:tgtEl>
                                          <p:spTgt spid="1243"/>
                                        </p:tgtEl>
                                        <p:attrNameLst>
                                          <p:attrName>style.visibility</p:attrName>
                                        </p:attrNameLst>
                                      </p:cBhvr>
                                      <p:to>
                                        <p:strVal val="hidden"/>
                                      </p:to>
                                    </p:set>
                                  </p:childTnLst>
                                </p:cTn>
                              </p:par>
                              <p:par>
                                <p:cTn id="3222" presetID="1" presetClass="entr" presetSubtype="0" fill="hold" grpId="3" nodeType="withEffect">
                                  <p:stCondLst>
                                    <p:cond delay="0"/>
                                  </p:stCondLst>
                                  <p:childTnLst>
                                    <p:set>
                                      <p:cBhvr>
                                        <p:cTn id="3223" dur="1" fill="hold">
                                          <p:stCondLst>
                                            <p:cond delay="0"/>
                                          </p:stCondLst>
                                        </p:cTn>
                                        <p:tgtEl>
                                          <p:spTgt spid="1245"/>
                                        </p:tgtEl>
                                        <p:attrNameLst>
                                          <p:attrName>style.visibility</p:attrName>
                                        </p:attrNameLst>
                                      </p:cBhvr>
                                      <p:to>
                                        <p:strVal val="visible"/>
                                      </p:to>
                                    </p:set>
                                  </p:childTnLst>
                                </p:cTn>
                              </p:par>
                              <p:par>
                                <p:cTn id="3224" presetID="1" presetClass="entr" presetSubtype="0" fill="hold" grpId="3" nodeType="withEffect">
                                  <p:stCondLst>
                                    <p:cond delay="0"/>
                                  </p:stCondLst>
                                  <p:childTnLst>
                                    <p:set>
                                      <p:cBhvr>
                                        <p:cTn id="3225" dur="1" fill="hold">
                                          <p:stCondLst>
                                            <p:cond delay="0"/>
                                          </p:stCondLst>
                                        </p:cTn>
                                        <p:tgtEl>
                                          <p:spTgt spid="1244"/>
                                        </p:tgtEl>
                                        <p:attrNameLst>
                                          <p:attrName>style.visibility</p:attrName>
                                        </p:attrNameLst>
                                      </p:cBhvr>
                                      <p:to>
                                        <p:strVal val="visible"/>
                                      </p:to>
                                    </p:set>
                                  </p:childTnLst>
                                </p:cTn>
                              </p:par>
                            </p:childTnLst>
                          </p:cTn>
                        </p:par>
                      </p:childTnLst>
                    </p:cTn>
                  </p:par>
                </p:childTnLst>
              </p:cTn>
              <p:nextCondLst>
                <p:cond evt="onClick" delay="0">
                  <p:tgtEl>
                    <p:spTgt spid="1242"/>
                  </p:tgtEl>
                </p:cond>
              </p:nextCondLst>
            </p:seq>
            <p:seq concurrent="1" nextAc="seek">
              <p:cTn id="3226" restart="whenNotActive" fill="hold" evtFilter="cancelBubble" nodeType="interactiveSeq">
                <p:stCondLst>
                  <p:cond evt="onClick" delay="0">
                    <p:tgtEl>
                      <p:spTgt spid="1245"/>
                    </p:tgtEl>
                  </p:cond>
                </p:stCondLst>
                <p:endSync evt="end" delay="0">
                  <p:rtn val="all"/>
                </p:endSync>
                <p:childTnLst>
                  <p:par>
                    <p:cTn id="3227" fill="hold">
                      <p:stCondLst>
                        <p:cond delay="0"/>
                      </p:stCondLst>
                      <p:childTnLst>
                        <p:par>
                          <p:cTn id="3228" fill="hold">
                            <p:stCondLst>
                              <p:cond delay="0"/>
                            </p:stCondLst>
                            <p:childTnLst>
                              <p:par>
                                <p:cTn id="3229" presetID="1" presetClass="exit" presetSubtype="0" fill="hold" grpId="1" nodeType="withEffect">
                                  <p:stCondLst>
                                    <p:cond delay="0"/>
                                  </p:stCondLst>
                                  <p:childTnLst>
                                    <p:set>
                                      <p:cBhvr>
                                        <p:cTn id="3230" dur="1" fill="hold">
                                          <p:stCondLst>
                                            <p:cond delay="0"/>
                                          </p:stCondLst>
                                        </p:cTn>
                                        <p:tgtEl>
                                          <p:spTgt spid="1245"/>
                                        </p:tgtEl>
                                        <p:attrNameLst>
                                          <p:attrName>style.visibility</p:attrName>
                                        </p:attrNameLst>
                                      </p:cBhvr>
                                      <p:to>
                                        <p:strVal val="hidden"/>
                                      </p:to>
                                    </p:set>
                                  </p:childTnLst>
                                </p:cTn>
                              </p:par>
                              <p:par>
                                <p:cTn id="3231" presetID="1" presetClass="exit" presetSubtype="0" fill="hold" grpId="1" nodeType="withEffect">
                                  <p:stCondLst>
                                    <p:cond delay="0"/>
                                  </p:stCondLst>
                                  <p:childTnLst>
                                    <p:set>
                                      <p:cBhvr>
                                        <p:cTn id="3232" dur="1" fill="hold">
                                          <p:stCondLst>
                                            <p:cond delay="0"/>
                                          </p:stCondLst>
                                        </p:cTn>
                                        <p:tgtEl>
                                          <p:spTgt spid="1244"/>
                                        </p:tgtEl>
                                        <p:attrNameLst>
                                          <p:attrName>style.visibility</p:attrName>
                                        </p:attrNameLst>
                                      </p:cBhvr>
                                      <p:to>
                                        <p:strVal val="hidden"/>
                                      </p:to>
                                    </p:set>
                                  </p:childTnLst>
                                </p:cTn>
                              </p:par>
                              <p:par>
                                <p:cTn id="3233" presetID="1" presetClass="entr" presetSubtype="0" fill="hold" grpId="3" nodeType="withEffect">
                                  <p:stCondLst>
                                    <p:cond delay="0"/>
                                  </p:stCondLst>
                                  <p:childTnLst>
                                    <p:set>
                                      <p:cBhvr>
                                        <p:cTn id="3234" dur="1" fill="hold">
                                          <p:stCondLst>
                                            <p:cond delay="0"/>
                                          </p:stCondLst>
                                        </p:cTn>
                                        <p:tgtEl>
                                          <p:spTgt spid="1243"/>
                                        </p:tgtEl>
                                        <p:attrNameLst>
                                          <p:attrName>style.visibility</p:attrName>
                                        </p:attrNameLst>
                                      </p:cBhvr>
                                      <p:to>
                                        <p:strVal val="visible"/>
                                      </p:to>
                                    </p:set>
                                  </p:childTnLst>
                                </p:cTn>
                              </p:par>
                              <p:par>
                                <p:cTn id="3235" presetID="1" presetClass="entr" presetSubtype="0" fill="hold" grpId="3" nodeType="withEffect">
                                  <p:stCondLst>
                                    <p:cond delay="0"/>
                                  </p:stCondLst>
                                  <p:childTnLst>
                                    <p:set>
                                      <p:cBhvr>
                                        <p:cTn id="3236" dur="1" fill="hold">
                                          <p:stCondLst>
                                            <p:cond delay="0"/>
                                          </p:stCondLst>
                                        </p:cTn>
                                        <p:tgtEl>
                                          <p:spTgt spid="1242"/>
                                        </p:tgtEl>
                                        <p:attrNameLst>
                                          <p:attrName>style.visibility</p:attrName>
                                        </p:attrNameLst>
                                      </p:cBhvr>
                                      <p:to>
                                        <p:strVal val="visible"/>
                                      </p:to>
                                    </p:set>
                                  </p:childTnLst>
                                </p:cTn>
                              </p:par>
                            </p:childTnLst>
                          </p:cTn>
                        </p:par>
                      </p:childTnLst>
                    </p:cTn>
                  </p:par>
                </p:childTnLst>
              </p:cTn>
              <p:nextCondLst>
                <p:cond evt="onClick" delay="0">
                  <p:tgtEl>
                    <p:spTgt spid="1245"/>
                  </p:tgtEl>
                </p:cond>
              </p:nextCondLst>
            </p:seq>
            <p:seq concurrent="1" nextAc="seek">
              <p:cTn id="3237" restart="whenNotActive" fill="hold" evtFilter="cancelBubble" nodeType="interactiveSeq">
                <p:stCondLst>
                  <p:cond evt="onClick" delay="0">
                    <p:tgtEl>
                      <p:spTgt spid="1244"/>
                    </p:tgtEl>
                  </p:cond>
                </p:stCondLst>
                <p:endSync evt="end" delay="0">
                  <p:rtn val="all"/>
                </p:endSync>
                <p:childTnLst>
                  <p:par>
                    <p:cTn id="3238" fill="hold">
                      <p:stCondLst>
                        <p:cond delay="0"/>
                      </p:stCondLst>
                      <p:childTnLst>
                        <p:par>
                          <p:cTn id="3239" fill="hold">
                            <p:stCondLst>
                              <p:cond delay="0"/>
                            </p:stCondLst>
                            <p:childTnLst>
                              <p:par>
                                <p:cTn id="3240" presetID="1" presetClass="exit" presetSubtype="0" fill="hold" grpId="2" nodeType="withEffect">
                                  <p:stCondLst>
                                    <p:cond delay="0"/>
                                  </p:stCondLst>
                                  <p:childTnLst>
                                    <p:set>
                                      <p:cBhvr>
                                        <p:cTn id="3241" dur="1" fill="hold">
                                          <p:stCondLst>
                                            <p:cond delay="0"/>
                                          </p:stCondLst>
                                        </p:cTn>
                                        <p:tgtEl>
                                          <p:spTgt spid="1244"/>
                                        </p:tgtEl>
                                        <p:attrNameLst>
                                          <p:attrName>style.visibility</p:attrName>
                                        </p:attrNameLst>
                                      </p:cBhvr>
                                      <p:to>
                                        <p:strVal val="hidden"/>
                                      </p:to>
                                    </p:set>
                                  </p:childTnLst>
                                </p:cTn>
                              </p:par>
                              <p:par>
                                <p:cTn id="3242" presetID="1" presetClass="exit" presetSubtype="0" fill="hold" grpId="2" nodeType="withEffect">
                                  <p:stCondLst>
                                    <p:cond delay="0"/>
                                  </p:stCondLst>
                                  <p:childTnLst>
                                    <p:set>
                                      <p:cBhvr>
                                        <p:cTn id="3243" dur="1" fill="hold">
                                          <p:stCondLst>
                                            <p:cond delay="0"/>
                                          </p:stCondLst>
                                        </p:cTn>
                                        <p:tgtEl>
                                          <p:spTgt spid="1245"/>
                                        </p:tgtEl>
                                        <p:attrNameLst>
                                          <p:attrName>style.visibility</p:attrName>
                                        </p:attrNameLst>
                                      </p:cBhvr>
                                      <p:to>
                                        <p:strVal val="hidden"/>
                                      </p:to>
                                    </p:set>
                                  </p:childTnLst>
                                </p:cTn>
                              </p:par>
                              <p:par>
                                <p:cTn id="3244" presetID="1" presetClass="entr" presetSubtype="0" fill="hold" grpId="0" nodeType="withEffect">
                                  <p:stCondLst>
                                    <p:cond delay="0"/>
                                  </p:stCondLst>
                                  <p:childTnLst>
                                    <p:set>
                                      <p:cBhvr>
                                        <p:cTn id="3245" dur="1" fill="hold">
                                          <p:stCondLst>
                                            <p:cond delay="0"/>
                                          </p:stCondLst>
                                        </p:cTn>
                                        <p:tgtEl>
                                          <p:spTgt spid="1247"/>
                                        </p:tgtEl>
                                        <p:attrNameLst>
                                          <p:attrName>style.visibility</p:attrName>
                                        </p:attrNameLst>
                                      </p:cBhvr>
                                      <p:to>
                                        <p:strVal val="visible"/>
                                      </p:to>
                                    </p:set>
                                  </p:childTnLst>
                                </p:cTn>
                              </p:par>
                              <p:par>
                                <p:cTn id="3246" presetID="1" presetClass="entr" presetSubtype="0" fill="hold" grpId="0" nodeType="withEffect">
                                  <p:stCondLst>
                                    <p:cond delay="0"/>
                                  </p:stCondLst>
                                  <p:childTnLst>
                                    <p:set>
                                      <p:cBhvr>
                                        <p:cTn id="3247" dur="1" fill="hold">
                                          <p:stCondLst>
                                            <p:cond delay="0"/>
                                          </p:stCondLst>
                                        </p:cTn>
                                        <p:tgtEl>
                                          <p:spTgt spid="1246"/>
                                        </p:tgtEl>
                                        <p:attrNameLst>
                                          <p:attrName>style.visibility</p:attrName>
                                        </p:attrNameLst>
                                      </p:cBhvr>
                                      <p:to>
                                        <p:strVal val="visible"/>
                                      </p:to>
                                    </p:set>
                                  </p:childTnLst>
                                </p:cTn>
                              </p:par>
                            </p:childTnLst>
                          </p:cTn>
                        </p:par>
                      </p:childTnLst>
                    </p:cTn>
                  </p:par>
                </p:childTnLst>
              </p:cTn>
              <p:nextCondLst>
                <p:cond evt="onClick" delay="0">
                  <p:tgtEl>
                    <p:spTgt spid="1244"/>
                  </p:tgtEl>
                </p:cond>
              </p:nextCondLst>
            </p:seq>
            <p:seq concurrent="1" nextAc="seek">
              <p:cTn id="3248" restart="whenNotActive" fill="hold" evtFilter="cancelBubble" nodeType="interactiveSeq">
                <p:stCondLst>
                  <p:cond evt="onClick" delay="0">
                    <p:tgtEl>
                      <p:spTgt spid="1247"/>
                    </p:tgtEl>
                  </p:cond>
                </p:stCondLst>
                <p:endSync evt="end" delay="0">
                  <p:rtn val="all"/>
                </p:endSync>
                <p:childTnLst>
                  <p:par>
                    <p:cTn id="3249" fill="hold">
                      <p:stCondLst>
                        <p:cond delay="0"/>
                      </p:stCondLst>
                      <p:childTnLst>
                        <p:par>
                          <p:cTn id="3250" fill="hold">
                            <p:stCondLst>
                              <p:cond delay="0"/>
                            </p:stCondLst>
                            <p:childTnLst>
                              <p:par>
                                <p:cTn id="3251" presetID="1" presetClass="exit" presetSubtype="0" fill="hold" grpId="1" nodeType="withEffect">
                                  <p:stCondLst>
                                    <p:cond delay="0"/>
                                  </p:stCondLst>
                                  <p:childTnLst>
                                    <p:set>
                                      <p:cBhvr>
                                        <p:cTn id="3252" dur="1" fill="hold">
                                          <p:stCondLst>
                                            <p:cond delay="0"/>
                                          </p:stCondLst>
                                        </p:cTn>
                                        <p:tgtEl>
                                          <p:spTgt spid="1247"/>
                                        </p:tgtEl>
                                        <p:attrNameLst>
                                          <p:attrName>style.visibility</p:attrName>
                                        </p:attrNameLst>
                                      </p:cBhvr>
                                      <p:to>
                                        <p:strVal val="hidden"/>
                                      </p:to>
                                    </p:set>
                                  </p:childTnLst>
                                </p:cTn>
                              </p:par>
                              <p:par>
                                <p:cTn id="3253" presetID="1" presetClass="exit" presetSubtype="0" fill="hold" grpId="1" nodeType="withEffect">
                                  <p:stCondLst>
                                    <p:cond delay="0"/>
                                  </p:stCondLst>
                                  <p:childTnLst>
                                    <p:set>
                                      <p:cBhvr>
                                        <p:cTn id="3254" dur="1" fill="hold">
                                          <p:stCondLst>
                                            <p:cond delay="0"/>
                                          </p:stCondLst>
                                        </p:cTn>
                                        <p:tgtEl>
                                          <p:spTgt spid="1246"/>
                                        </p:tgtEl>
                                        <p:attrNameLst>
                                          <p:attrName>style.visibility</p:attrName>
                                        </p:attrNameLst>
                                      </p:cBhvr>
                                      <p:to>
                                        <p:strVal val="hidden"/>
                                      </p:to>
                                    </p:set>
                                  </p:childTnLst>
                                </p:cTn>
                              </p:par>
                              <p:par>
                                <p:cTn id="3255" presetID="1" presetClass="entr" presetSubtype="0" fill="hold" grpId="0" nodeType="withEffect">
                                  <p:stCondLst>
                                    <p:cond delay="0"/>
                                  </p:stCondLst>
                                  <p:childTnLst>
                                    <p:set>
                                      <p:cBhvr>
                                        <p:cTn id="3256" dur="1" fill="hold">
                                          <p:stCondLst>
                                            <p:cond delay="0"/>
                                          </p:stCondLst>
                                        </p:cTn>
                                        <p:tgtEl>
                                          <p:spTgt spid="1245"/>
                                        </p:tgtEl>
                                        <p:attrNameLst>
                                          <p:attrName>style.visibility</p:attrName>
                                        </p:attrNameLst>
                                      </p:cBhvr>
                                      <p:to>
                                        <p:strVal val="visible"/>
                                      </p:to>
                                    </p:set>
                                  </p:childTnLst>
                                </p:cTn>
                              </p:par>
                              <p:par>
                                <p:cTn id="3257" presetID="1" presetClass="entr" presetSubtype="0" fill="hold" grpId="0" nodeType="withEffect">
                                  <p:stCondLst>
                                    <p:cond delay="0"/>
                                  </p:stCondLst>
                                  <p:childTnLst>
                                    <p:set>
                                      <p:cBhvr>
                                        <p:cTn id="3258" dur="1" fill="hold">
                                          <p:stCondLst>
                                            <p:cond delay="0"/>
                                          </p:stCondLst>
                                        </p:cTn>
                                        <p:tgtEl>
                                          <p:spTgt spid="1244"/>
                                        </p:tgtEl>
                                        <p:attrNameLst>
                                          <p:attrName>style.visibility</p:attrName>
                                        </p:attrNameLst>
                                      </p:cBhvr>
                                      <p:to>
                                        <p:strVal val="visible"/>
                                      </p:to>
                                    </p:set>
                                  </p:childTnLst>
                                </p:cTn>
                              </p:par>
                            </p:childTnLst>
                          </p:cTn>
                        </p:par>
                      </p:childTnLst>
                    </p:cTn>
                  </p:par>
                </p:childTnLst>
              </p:cTn>
              <p:nextCondLst>
                <p:cond evt="onClick" delay="0">
                  <p:tgtEl>
                    <p:spTgt spid="1247"/>
                  </p:tgtEl>
                </p:cond>
              </p:nextCondLst>
            </p:seq>
            <p:seq concurrent="1" nextAc="seek">
              <p:cTn id="3259" restart="whenNotActive" fill="hold" evtFilter="cancelBubble" nodeType="interactiveSeq">
                <p:stCondLst>
                  <p:cond evt="onClick" delay="0">
                    <p:tgtEl>
                      <p:spTgt spid="1246"/>
                    </p:tgtEl>
                  </p:cond>
                </p:stCondLst>
                <p:endSync evt="end" delay="0">
                  <p:rtn val="all"/>
                </p:endSync>
                <p:childTnLst>
                  <p:par>
                    <p:cTn id="3260" fill="hold">
                      <p:stCondLst>
                        <p:cond delay="0"/>
                      </p:stCondLst>
                      <p:childTnLst>
                        <p:par>
                          <p:cTn id="3261" fill="hold">
                            <p:stCondLst>
                              <p:cond delay="0"/>
                            </p:stCondLst>
                            <p:childTnLst>
                              <p:par>
                                <p:cTn id="3262" presetID="1" presetClass="exit" presetSubtype="0" fill="hold" grpId="2" nodeType="withEffect">
                                  <p:stCondLst>
                                    <p:cond delay="0"/>
                                  </p:stCondLst>
                                  <p:childTnLst>
                                    <p:set>
                                      <p:cBhvr>
                                        <p:cTn id="3263" dur="1" fill="hold">
                                          <p:stCondLst>
                                            <p:cond delay="0"/>
                                          </p:stCondLst>
                                        </p:cTn>
                                        <p:tgtEl>
                                          <p:spTgt spid="1246"/>
                                        </p:tgtEl>
                                        <p:attrNameLst>
                                          <p:attrName>style.visibility</p:attrName>
                                        </p:attrNameLst>
                                      </p:cBhvr>
                                      <p:to>
                                        <p:strVal val="hidden"/>
                                      </p:to>
                                    </p:set>
                                  </p:childTnLst>
                                </p:cTn>
                              </p:par>
                              <p:par>
                                <p:cTn id="3264" presetID="1" presetClass="exit" presetSubtype="0" fill="hold" grpId="2" nodeType="withEffect">
                                  <p:stCondLst>
                                    <p:cond delay="0"/>
                                  </p:stCondLst>
                                  <p:childTnLst>
                                    <p:set>
                                      <p:cBhvr>
                                        <p:cTn id="3265" dur="1" fill="hold">
                                          <p:stCondLst>
                                            <p:cond delay="0"/>
                                          </p:stCondLst>
                                        </p:cTn>
                                        <p:tgtEl>
                                          <p:spTgt spid="1247"/>
                                        </p:tgtEl>
                                        <p:attrNameLst>
                                          <p:attrName>style.visibility</p:attrName>
                                        </p:attrNameLst>
                                      </p:cBhvr>
                                      <p:to>
                                        <p:strVal val="hidden"/>
                                      </p:to>
                                    </p:set>
                                  </p:childTnLst>
                                </p:cTn>
                              </p:par>
                              <p:par>
                                <p:cTn id="3266" presetID="1" presetClass="entr" presetSubtype="0" fill="hold" grpId="3" nodeType="withEffect">
                                  <p:stCondLst>
                                    <p:cond delay="0"/>
                                  </p:stCondLst>
                                  <p:childTnLst>
                                    <p:set>
                                      <p:cBhvr>
                                        <p:cTn id="3267" dur="1" fill="hold">
                                          <p:stCondLst>
                                            <p:cond delay="0"/>
                                          </p:stCondLst>
                                        </p:cTn>
                                        <p:tgtEl>
                                          <p:spTgt spid="1249"/>
                                        </p:tgtEl>
                                        <p:attrNameLst>
                                          <p:attrName>style.visibility</p:attrName>
                                        </p:attrNameLst>
                                      </p:cBhvr>
                                      <p:to>
                                        <p:strVal val="visible"/>
                                      </p:to>
                                    </p:set>
                                  </p:childTnLst>
                                </p:cTn>
                              </p:par>
                              <p:par>
                                <p:cTn id="3268" presetID="1" presetClass="entr" presetSubtype="0" fill="hold" grpId="3" nodeType="withEffect">
                                  <p:stCondLst>
                                    <p:cond delay="0"/>
                                  </p:stCondLst>
                                  <p:childTnLst>
                                    <p:set>
                                      <p:cBhvr>
                                        <p:cTn id="3269" dur="1" fill="hold">
                                          <p:stCondLst>
                                            <p:cond delay="0"/>
                                          </p:stCondLst>
                                        </p:cTn>
                                        <p:tgtEl>
                                          <p:spTgt spid="1248"/>
                                        </p:tgtEl>
                                        <p:attrNameLst>
                                          <p:attrName>style.visibility</p:attrName>
                                        </p:attrNameLst>
                                      </p:cBhvr>
                                      <p:to>
                                        <p:strVal val="visible"/>
                                      </p:to>
                                    </p:set>
                                  </p:childTnLst>
                                </p:cTn>
                              </p:par>
                            </p:childTnLst>
                          </p:cTn>
                        </p:par>
                      </p:childTnLst>
                    </p:cTn>
                  </p:par>
                </p:childTnLst>
              </p:cTn>
              <p:nextCondLst>
                <p:cond evt="onClick" delay="0">
                  <p:tgtEl>
                    <p:spTgt spid="1246"/>
                  </p:tgtEl>
                </p:cond>
              </p:nextCondLst>
            </p:seq>
            <p:seq concurrent="1" nextAc="seek">
              <p:cTn id="3270" restart="whenNotActive" fill="hold" evtFilter="cancelBubble" nodeType="interactiveSeq">
                <p:stCondLst>
                  <p:cond evt="onClick" delay="0">
                    <p:tgtEl>
                      <p:spTgt spid="1249"/>
                    </p:tgtEl>
                  </p:cond>
                </p:stCondLst>
                <p:endSync evt="end" delay="0">
                  <p:rtn val="all"/>
                </p:endSync>
                <p:childTnLst>
                  <p:par>
                    <p:cTn id="3271" fill="hold">
                      <p:stCondLst>
                        <p:cond delay="0"/>
                      </p:stCondLst>
                      <p:childTnLst>
                        <p:par>
                          <p:cTn id="3272" fill="hold">
                            <p:stCondLst>
                              <p:cond delay="0"/>
                            </p:stCondLst>
                            <p:childTnLst>
                              <p:par>
                                <p:cTn id="3273" presetID="1" presetClass="exit" presetSubtype="0" fill="hold" grpId="1" nodeType="withEffect">
                                  <p:stCondLst>
                                    <p:cond delay="0"/>
                                  </p:stCondLst>
                                  <p:childTnLst>
                                    <p:set>
                                      <p:cBhvr>
                                        <p:cTn id="3274" dur="1" fill="hold">
                                          <p:stCondLst>
                                            <p:cond delay="0"/>
                                          </p:stCondLst>
                                        </p:cTn>
                                        <p:tgtEl>
                                          <p:spTgt spid="1249"/>
                                        </p:tgtEl>
                                        <p:attrNameLst>
                                          <p:attrName>style.visibility</p:attrName>
                                        </p:attrNameLst>
                                      </p:cBhvr>
                                      <p:to>
                                        <p:strVal val="hidden"/>
                                      </p:to>
                                    </p:set>
                                  </p:childTnLst>
                                </p:cTn>
                              </p:par>
                              <p:par>
                                <p:cTn id="3275" presetID="1" presetClass="exit" presetSubtype="0" fill="hold" grpId="1" nodeType="withEffect">
                                  <p:stCondLst>
                                    <p:cond delay="0"/>
                                  </p:stCondLst>
                                  <p:childTnLst>
                                    <p:set>
                                      <p:cBhvr>
                                        <p:cTn id="3276" dur="1" fill="hold">
                                          <p:stCondLst>
                                            <p:cond delay="0"/>
                                          </p:stCondLst>
                                        </p:cTn>
                                        <p:tgtEl>
                                          <p:spTgt spid="1248"/>
                                        </p:tgtEl>
                                        <p:attrNameLst>
                                          <p:attrName>style.visibility</p:attrName>
                                        </p:attrNameLst>
                                      </p:cBhvr>
                                      <p:to>
                                        <p:strVal val="hidden"/>
                                      </p:to>
                                    </p:set>
                                  </p:childTnLst>
                                </p:cTn>
                              </p:par>
                              <p:par>
                                <p:cTn id="3277" presetID="1" presetClass="entr" presetSubtype="0" fill="hold" grpId="3" nodeType="withEffect">
                                  <p:stCondLst>
                                    <p:cond delay="0"/>
                                  </p:stCondLst>
                                  <p:childTnLst>
                                    <p:set>
                                      <p:cBhvr>
                                        <p:cTn id="3278" dur="1" fill="hold">
                                          <p:stCondLst>
                                            <p:cond delay="0"/>
                                          </p:stCondLst>
                                        </p:cTn>
                                        <p:tgtEl>
                                          <p:spTgt spid="1247"/>
                                        </p:tgtEl>
                                        <p:attrNameLst>
                                          <p:attrName>style.visibility</p:attrName>
                                        </p:attrNameLst>
                                      </p:cBhvr>
                                      <p:to>
                                        <p:strVal val="visible"/>
                                      </p:to>
                                    </p:set>
                                  </p:childTnLst>
                                </p:cTn>
                              </p:par>
                              <p:par>
                                <p:cTn id="3279" presetID="1" presetClass="entr" presetSubtype="0" fill="hold" grpId="3" nodeType="withEffect">
                                  <p:stCondLst>
                                    <p:cond delay="0"/>
                                  </p:stCondLst>
                                  <p:childTnLst>
                                    <p:set>
                                      <p:cBhvr>
                                        <p:cTn id="3280" dur="1" fill="hold">
                                          <p:stCondLst>
                                            <p:cond delay="0"/>
                                          </p:stCondLst>
                                        </p:cTn>
                                        <p:tgtEl>
                                          <p:spTgt spid="1246"/>
                                        </p:tgtEl>
                                        <p:attrNameLst>
                                          <p:attrName>style.visibility</p:attrName>
                                        </p:attrNameLst>
                                      </p:cBhvr>
                                      <p:to>
                                        <p:strVal val="visible"/>
                                      </p:to>
                                    </p:set>
                                  </p:childTnLst>
                                </p:cTn>
                              </p:par>
                            </p:childTnLst>
                          </p:cTn>
                        </p:par>
                      </p:childTnLst>
                    </p:cTn>
                  </p:par>
                </p:childTnLst>
              </p:cTn>
              <p:nextCondLst>
                <p:cond evt="onClick" delay="0">
                  <p:tgtEl>
                    <p:spTgt spid="1249"/>
                  </p:tgtEl>
                </p:cond>
              </p:nextCondLst>
            </p:seq>
            <p:seq concurrent="1" nextAc="seek">
              <p:cTn id="3281" restart="whenNotActive" fill="hold" evtFilter="cancelBubble" nodeType="interactiveSeq">
                <p:stCondLst>
                  <p:cond evt="onClick" delay="0">
                    <p:tgtEl>
                      <p:spTgt spid="1248"/>
                    </p:tgtEl>
                  </p:cond>
                </p:stCondLst>
                <p:endSync evt="end" delay="0">
                  <p:rtn val="all"/>
                </p:endSync>
                <p:childTnLst>
                  <p:par>
                    <p:cTn id="3282" fill="hold">
                      <p:stCondLst>
                        <p:cond delay="0"/>
                      </p:stCondLst>
                      <p:childTnLst>
                        <p:par>
                          <p:cTn id="3283" fill="hold">
                            <p:stCondLst>
                              <p:cond delay="0"/>
                            </p:stCondLst>
                            <p:childTnLst>
                              <p:par>
                                <p:cTn id="3284" presetID="1" presetClass="exit" presetSubtype="0" fill="hold" grpId="2" nodeType="withEffect">
                                  <p:stCondLst>
                                    <p:cond delay="0"/>
                                  </p:stCondLst>
                                  <p:childTnLst>
                                    <p:set>
                                      <p:cBhvr>
                                        <p:cTn id="3285" dur="1" fill="hold">
                                          <p:stCondLst>
                                            <p:cond delay="0"/>
                                          </p:stCondLst>
                                        </p:cTn>
                                        <p:tgtEl>
                                          <p:spTgt spid="1248"/>
                                        </p:tgtEl>
                                        <p:attrNameLst>
                                          <p:attrName>style.visibility</p:attrName>
                                        </p:attrNameLst>
                                      </p:cBhvr>
                                      <p:to>
                                        <p:strVal val="hidden"/>
                                      </p:to>
                                    </p:set>
                                  </p:childTnLst>
                                </p:cTn>
                              </p:par>
                              <p:par>
                                <p:cTn id="3286" presetID="1" presetClass="exit" presetSubtype="0" fill="hold" grpId="2" nodeType="withEffect">
                                  <p:stCondLst>
                                    <p:cond delay="0"/>
                                  </p:stCondLst>
                                  <p:childTnLst>
                                    <p:set>
                                      <p:cBhvr>
                                        <p:cTn id="3287" dur="1" fill="hold">
                                          <p:stCondLst>
                                            <p:cond delay="0"/>
                                          </p:stCondLst>
                                        </p:cTn>
                                        <p:tgtEl>
                                          <p:spTgt spid="1249"/>
                                        </p:tgtEl>
                                        <p:attrNameLst>
                                          <p:attrName>style.visibility</p:attrName>
                                        </p:attrNameLst>
                                      </p:cBhvr>
                                      <p:to>
                                        <p:strVal val="hidden"/>
                                      </p:to>
                                    </p:set>
                                  </p:childTnLst>
                                </p:cTn>
                              </p:par>
                              <p:par>
                                <p:cTn id="3288" presetID="1" presetClass="entr" presetSubtype="0" fill="hold" grpId="0" nodeType="withEffect">
                                  <p:stCondLst>
                                    <p:cond delay="0"/>
                                  </p:stCondLst>
                                  <p:childTnLst>
                                    <p:set>
                                      <p:cBhvr>
                                        <p:cTn id="3289" dur="1" fill="hold">
                                          <p:stCondLst>
                                            <p:cond delay="0"/>
                                          </p:stCondLst>
                                        </p:cTn>
                                        <p:tgtEl>
                                          <p:spTgt spid="1251"/>
                                        </p:tgtEl>
                                        <p:attrNameLst>
                                          <p:attrName>style.visibility</p:attrName>
                                        </p:attrNameLst>
                                      </p:cBhvr>
                                      <p:to>
                                        <p:strVal val="visible"/>
                                      </p:to>
                                    </p:set>
                                  </p:childTnLst>
                                </p:cTn>
                              </p:par>
                              <p:par>
                                <p:cTn id="3290" presetID="1" presetClass="entr" presetSubtype="0" fill="hold" grpId="0" nodeType="withEffect">
                                  <p:stCondLst>
                                    <p:cond delay="0"/>
                                  </p:stCondLst>
                                  <p:childTnLst>
                                    <p:set>
                                      <p:cBhvr>
                                        <p:cTn id="3291" dur="1" fill="hold">
                                          <p:stCondLst>
                                            <p:cond delay="0"/>
                                          </p:stCondLst>
                                        </p:cTn>
                                        <p:tgtEl>
                                          <p:spTgt spid="1250"/>
                                        </p:tgtEl>
                                        <p:attrNameLst>
                                          <p:attrName>style.visibility</p:attrName>
                                        </p:attrNameLst>
                                      </p:cBhvr>
                                      <p:to>
                                        <p:strVal val="visible"/>
                                      </p:to>
                                    </p:set>
                                  </p:childTnLst>
                                </p:cTn>
                              </p:par>
                            </p:childTnLst>
                          </p:cTn>
                        </p:par>
                      </p:childTnLst>
                    </p:cTn>
                  </p:par>
                </p:childTnLst>
              </p:cTn>
              <p:nextCondLst>
                <p:cond evt="onClick" delay="0">
                  <p:tgtEl>
                    <p:spTgt spid="1248"/>
                  </p:tgtEl>
                </p:cond>
              </p:nextCondLst>
            </p:seq>
            <p:seq concurrent="1" nextAc="seek">
              <p:cTn id="3292" restart="whenNotActive" fill="hold" evtFilter="cancelBubble" nodeType="interactiveSeq">
                <p:stCondLst>
                  <p:cond evt="onClick" delay="0">
                    <p:tgtEl>
                      <p:spTgt spid="1251"/>
                    </p:tgtEl>
                  </p:cond>
                </p:stCondLst>
                <p:endSync evt="end" delay="0">
                  <p:rtn val="all"/>
                </p:endSync>
                <p:childTnLst>
                  <p:par>
                    <p:cTn id="3293" fill="hold">
                      <p:stCondLst>
                        <p:cond delay="0"/>
                      </p:stCondLst>
                      <p:childTnLst>
                        <p:par>
                          <p:cTn id="3294" fill="hold">
                            <p:stCondLst>
                              <p:cond delay="0"/>
                            </p:stCondLst>
                            <p:childTnLst>
                              <p:par>
                                <p:cTn id="3295" presetID="1" presetClass="exit" presetSubtype="0" fill="hold" grpId="1" nodeType="withEffect">
                                  <p:stCondLst>
                                    <p:cond delay="0"/>
                                  </p:stCondLst>
                                  <p:childTnLst>
                                    <p:set>
                                      <p:cBhvr>
                                        <p:cTn id="3296" dur="1" fill="hold">
                                          <p:stCondLst>
                                            <p:cond delay="0"/>
                                          </p:stCondLst>
                                        </p:cTn>
                                        <p:tgtEl>
                                          <p:spTgt spid="1251"/>
                                        </p:tgtEl>
                                        <p:attrNameLst>
                                          <p:attrName>style.visibility</p:attrName>
                                        </p:attrNameLst>
                                      </p:cBhvr>
                                      <p:to>
                                        <p:strVal val="hidden"/>
                                      </p:to>
                                    </p:set>
                                  </p:childTnLst>
                                </p:cTn>
                              </p:par>
                              <p:par>
                                <p:cTn id="3297" presetID="1" presetClass="exit" presetSubtype="0" fill="hold" grpId="1" nodeType="withEffect">
                                  <p:stCondLst>
                                    <p:cond delay="0"/>
                                  </p:stCondLst>
                                  <p:childTnLst>
                                    <p:set>
                                      <p:cBhvr>
                                        <p:cTn id="3298" dur="1" fill="hold">
                                          <p:stCondLst>
                                            <p:cond delay="0"/>
                                          </p:stCondLst>
                                        </p:cTn>
                                        <p:tgtEl>
                                          <p:spTgt spid="1250"/>
                                        </p:tgtEl>
                                        <p:attrNameLst>
                                          <p:attrName>style.visibility</p:attrName>
                                        </p:attrNameLst>
                                      </p:cBhvr>
                                      <p:to>
                                        <p:strVal val="hidden"/>
                                      </p:to>
                                    </p:set>
                                  </p:childTnLst>
                                </p:cTn>
                              </p:par>
                              <p:par>
                                <p:cTn id="3299" presetID="1" presetClass="entr" presetSubtype="0" fill="hold" grpId="0" nodeType="withEffect">
                                  <p:stCondLst>
                                    <p:cond delay="0"/>
                                  </p:stCondLst>
                                  <p:childTnLst>
                                    <p:set>
                                      <p:cBhvr>
                                        <p:cTn id="3300" dur="1" fill="hold">
                                          <p:stCondLst>
                                            <p:cond delay="0"/>
                                          </p:stCondLst>
                                        </p:cTn>
                                        <p:tgtEl>
                                          <p:spTgt spid="1249"/>
                                        </p:tgtEl>
                                        <p:attrNameLst>
                                          <p:attrName>style.visibility</p:attrName>
                                        </p:attrNameLst>
                                      </p:cBhvr>
                                      <p:to>
                                        <p:strVal val="visible"/>
                                      </p:to>
                                    </p:set>
                                  </p:childTnLst>
                                </p:cTn>
                              </p:par>
                              <p:par>
                                <p:cTn id="3301" presetID="1" presetClass="entr" presetSubtype="0" fill="hold" grpId="0" nodeType="withEffect">
                                  <p:stCondLst>
                                    <p:cond delay="0"/>
                                  </p:stCondLst>
                                  <p:childTnLst>
                                    <p:set>
                                      <p:cBhvr>
                                        <p:cTn id="3302" dur="1" fill="hold">
                                          <p:stCondLst>
                                            <p:cond delay="0"/>
                                          </p:stCondLst>
                                        </p:cTn>
                                        <p:tgtEl>
                                          <p:spTgt spid="1248"/>
                                        </p:tgtEl>
                                        <p:attrNameLst>
                                          <p:attrName>style.visibility</p:attrName>
                                        </p:attrNameLst>
                                      </p:cBhvr>
                                      <p:to>
                                        <p:strVal val="visible"/>
                                      </p:to>
                                    </p:set>
                                  </p:childTnLst>
                                </p:cTn>
                              </p:par>
                            </p:childTnLst>
                          </p:cTn>
                        </p:par>
                      </p:childTnLst>
                    </p:cTn>
                  </p:par>
                </p:childTnLst>
              </p:cTn>
              <p:nextCondLst>
                <p:cond evt="onClick" delay="0">
                  <p:tgtEl>
                    <p:spTgt spid="1251"/>
                  </p:tgtEl>
                </p:cond>
              </p:nextCondLst>
            </p:seq>
            <p:seq concurrent="1" nextAc="seek">
              <p:cTn id="3303" restart="whenNotActive" fill="hold" evtFilter="cancelBubble" nodeType="interactiveSeq">
                <p:stCondLst>
                  <p:cond evt="onClick" delay="0">
                    <p:tgtEl>
                      <p:spTgt spid="1250"/>
                    </p:tgtEl>
                  </p:cond>
                </p:stCondLst>
                <p:endSync evt="end" delay="0">
                  <p:rtn val="all"/>
                </p:endSync>
                <p:childTnLst>
                  <p:par>
                    <p:cTn id="3304" fill="hold">
                      <p:stCondLst>
                        <p:cond delay="0"/>
                      </p:stCondLst>
                      <p:childTnLst>
                        <p:par>
                          <p:cTn id="3305" fill="hold">
                            <p:stCondLst>
                              <p:cond delay="0"/>
                            </p:stCondLst>
                            <p:childTnLst>
                              <p:par>
                                <p:cTn id="3306" presetID="1" presetClass="exit" presetSubtype="0" fill="hold" grpId="2" nodeType="withEffect">
                                  <p:stCondLst>
                                    <p:cond delay="0"/>
                                  </p:stCondLst>
                                  <p:childTnLst>
                                    <p:set>
                                      <p:cBhvr>
                                        <p:cTn id="3307" dur="1" fill="hold">
                                          <p:stCondLst>
                                            <p:cond delay="0"/>
                                          </p:stCondLst>
                                        </p:cTn>
                                        <p:tgtEl>
                                          <p:spTgt spid="1250"/>
                                        </p:tgtEl>
                                        <p:attrNameLst>
                                          <p:attrName>style.visibility</p:attrName>
                                        </p:attrNameLst>
                                      </p:cBhvr>
                                      <p:to>
                                        <p:strVal val="hidden"/>
                                      </p:to>
                                    </p:set>
                                  </p:childTnLst>
                                </p:cTn>
                              </p:par>
                              <p:par>
                                <p:cTn id="3308" presetID="1" presetClass="exit" presetSubtype="0" fill="hold" grpId="2" nodeType="withEffect">
                                  <p:stCondLst>
                                    <p:cond delay="0"/>
                                  </p:stCondLst>
                                  <p:childTnLst>
                                    <p:set>
                                      <p:cBhvr>
                                        <p:cTn id="3309" dur="1" fill="hold">
                                          <p:stCondLst>
                                            <p:cond delay="0"/>
                                          </p:stCondLst>
                                        </p:cTn>
                                        <p:tgtEl>
                                          <p:spTgt spid="1251"/>
                                        </p:tgtEl>
                                        <p:attrNameLst>
                                          <p:attrName>style.visibility</p:attrName>
                                        </p:attrNameLst>
                                      </p:cBhvr>
                                      <p:to>
                                        <p:strVal val="hidden"/>
                                      </p:to>
                                    </p:set>
                                  </p:childTnLst>
                                </p:cTn>
                              </p:par>
                              <p:par>
                                <p:cTn id="3310" presetID="1" presetClass="entr" presetSubtype="0" fill="hold" grpId="1" nodeType="withEffect">
                                  <p:stCondLst>
                                    <p:cond delay="0"/>
                                  </p:stCondLst>
                                  <p:childTnLst>
                                    <p:set>
                                      <p:cBhvr>
                                        <p:cTn id="3311" dur="1" fill="hold">
                                          <p:stCondLst>
                                            <p:cond delay="0"/>
                                          </p:stCondLst>
                                        </p:cTn>
                                        <p:tgtEl>
                                          <p:spTgt spid="1253"/>
                                        </p:tgtEl>
                                        <p:attrNameLst>
                                          <p:attrName>style.visibility</p:attrName>
                                        </p:attrNameLst>
                                      </p:cBhvr>
                                      <p:to>
                                        <p:strVal val="visible"/>
                                      </p:to>
                                    </p:set>
                                  </p:childTnLst>
                                </p:cTn>
                              </p:par>
                              <p:par>
                                <p:cTn id="3312" presetID="1" presetClass="entr" presetSubtype="0" fill="hold" grpId="1" nodeType="withEffect">
                                  <p:stCondLst>
                                    <p:cond delay="0"/>
                                  </p:stCondLst>
                                  <p:childTnLst>
                                    <p:set>
                                      <p:cBhvr>
                                        <p:cTn id="3313" dur="1" fill="hold">
                                          <p:stCondLst>
                                            <p:cond delay="0"/>
                                          </p:stCondLst>
                                        </p:cTn>
                                        <p:tgtEl>
                                          <p:spTgt spid="1252"/>
                                        </p:tgtEl>
                                        <p:attrNameLst>
                                          <p:attrName>style.visibility</p:attrName>
                                        </p:attrNameLst>
                                      </p:cBhvr>
                                      <p:to>
                                        <p:strVal val="visible"/>
                                      </p:to>
                                    </p:set>
                                  </p:childTnLst>
                                </p:cTn>
                              </p:par>
                            </p:childTnLst>
                          </p:cTn>
                        </p:par>
                      </p:childTnLst>
                    </p:cTn>
                  </p:par>
                </p:childTnLst>
              </p:cTn>
              <p:nextCondLst>
                <p:cond evt="onClick" delay="0">
                  <p:tgtEl>
                    <p:spTgt spid="1250"/>
                  </p:tgtEl>
                </p:cond>
              </p:nextCondLst>
            </p:seq>
            <p:seq concurrent="1" nextAc="seek">
              <p:cTn id="3314" restart="whenNotActive" fill="hold" evtFilter="cancelBubble" nodeType="interactiveSeq">
                <p:stCondLst>
                  <p:cond evt="onClick" delay="0">
                    <p:tgtEl>
                      <p:spTgt spid="1253"/>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0" nodeType="withEffect">
                                  <p:stCondLst>
                                    <p:cond delay="0"/>
                                  </p:stCondLst>
                                  <p:childTnLst>
                                    <p:set>
                                      <p:cBhvr>
                                        <p:cTn id="3318" dur="1" fill="hold">
                                          <p:stCondLst>
                                            <p:cond delay="0"/>
                                          </p:stCondLst>
                                        </p:cTn>
                                        <p:tgtEl>
                                          <p:spTgt spid="1253"/>
                                        </p:tgtEl>
                                        <p:attrNameLst>
                                          <p:attrName>style.visibility</p:attrName>
                                        </p:attrNameLst>
                                      </p:cBhvr>
                                      <p:to>
                                        <p:strVal val="hidden"/>
                                      </p:to>
                                    </p:set>
                                  </p:childTnLst>
                                </p:cTn>
                              </p:par>
                              <p:par>
                                <p:cTn id="3319" presetID="1" presetClass="exit" presetSubtype="0" fill="hold" grpId="0" nodeType="withEffect">
                                  <p:stCondLst>
                                    <p:cond delay="0"/>
                                  </p:stCondLst>
                                  <p:childTnLst>
                                    <p:set>
                                      <p:cBhvr>
                                        <p:cTn id="3320" dur="1" fill="hold">
                                          <p:stCondLst>
                                            <p:cond delay="0"/>
                                          </p:stCondLst>
                                        </p:cTn>
                                        <p:tgtEl>
                                          <p:spTgt spid="1252"/>
                                        </p:tgtEl>
                                        <p:attrNameLst>
                                          <p:attrName>style.visibility</p:attrName>
                                        </p:attrNameLst>
                                      </p:cBhvr>
                                      <p:to>
                                        <p:strVal val="hidden"/>
                                      </p:to>
                                    </p:set>
                                  </p:childTnLst>
                                </p:cTn>
                              </p:par>
                              <p:par>
                                <p:cTn id="3321" presetID="1" presetClass="entr" presetSubtype="0" fill="hold" grpId="3" nodeType="withEffect">
                                  <p:stCondLst>
                                    <p:cond delay="0"/>
                                  </p:stCondLst>
                                  <p:childTnLst>
                                    <p:set>
                                      <p:cBhvr>
                                        <p:cTn id="3322" dur="1" fill="hold">
                                          <p:stCondLst>
                                            <p:cond delay="0"/>
                                          </p:stCondLst>
                                        </p:cTn>
                                        <p:tgtEl>
                                          <p:spTgt spid="1251"/>
                                        </p:tgtEl>
                                        <p:attrNameLst>
                                          <p:attrName>style.visibility</p:attrName>
                                        </p:attrNameLst>
                                      </p:cBhvr>
                                      <p:to>
                                        <p:strVal val="visible"/>
                                      </p:to>
                                    </p:set>
                                  </p:childTnLst>
                                </p:cTn>
                              </p:par>
                              <p:par>
                                <p:cTn id="3323" presetID="1" presetClass="entr" presetSubtype="0" fill="hold" grpId="3" nodeType="withEffect">
                                  <p:stCondLst>
                                    <p:cond delay="0"/>
                                  </p:stCondLst>
                                  <p:childTnLst>
                                    <p:set>
                                      <p:cBhvr>
                                        <p:cTn id="3324" dur="1" fill="hold">
                                          <p:stCondLst>
                                            <p:cond delay="0"/>
                                          </p:stCondLst>
                                        </p:cTn>
                                        <p:tgtEl>
                                          <p:spTgt spid="1250"/>
                                        </p:tgtEl>
                                        <p:attrNameLst>
                                          <p:attrName>style.visibility</p:attrName>
                                        </p:attrNameLst>
                                      </p:cBhvr>
                                      <p:to>
                                        <p:strVal val="visible"/>
                                      </p:to>
                                    </p:set>
                                  </p:childTnLst>
                                </p:cTn>
                              </p:par>
                            </p:childTnLst>
                          </p:cTn>
                        </p:par>
                      </p:childTnLst>
                    </p:cTn>
                  </p:par>
                </p:childTnLst>
              </p:cTn>
              <p:nextCondLst>
                <p:cond evt="onClick" delay="0">
                  <p:tgtEl>
                    <p:spTgt spid="1253"/>
                  </p:tgtEl>
                </p:cond>
              </p:nextCondLst>
            </p:seq>
            <p:seq concurrent="1" nextAc="seek">
              <p:cTn id="3325" restart="whenNotActive" fill="hold" evtFilter="cancelBubble" nodeType="interactiveSeq">
                <p:stCondLst>
                  <p:cond evt="onClick" delay="0">
                    <p:tgtEl>
                      <p:spTgt spid="850"/>
                    </p:tgtEl>
                  </p:cond>
                </p:stCondLst>
                <p:endSync evt="end" delay="0">
                  <p:rtn val="all"/>
                </p:endSync>
                <p:childTnLst>
                  <p:par>
                    <p:cTn id="3326" fill="hold">
                      <p:stCondLst>
                        <p:cond delay="0"/>
                      </p:stCondLst>
                      <p:childTnLst>
                        <p:par>
                          <p:cTn id="3327" fill="hold">
                            <p:stCondLst>
                              <p:cond delay="0"/>
                            </p:stCondLst>
                            <p:childTnLst>
                              <p:par>
                                <p:cTn id="3328" presetID="1" presetClass="exit" presetSubtype="0" fill="hold" grpId="0" nodeType="withEffect">
                                  <p:stCondLst>
                                    <p:cond delay="0"/>
                                  </p:stCondLst>
                                  <p:childTnLst>
                                    <p:set>
                                      <p:cBhvr>
                                        <p:cTn id="3329" dur="1" fill="hold">
                                          <p:stCondLst>
                                            <p:cond delay="0"/>
                                          </p:stCondLst>
                                        </p:cTn>
                                        <p:tgtEl>
                                          <p:spTgt spid="850"/>
                                        </p:tgtEl>
                                        <p:attrNameLst>
                                          <p:attrName>style.visibility</p:attrName>
                                        </p:attrNameLst>
                                      </p:cBhvr>
                                      <p:to>
                                        <p:strVal val="hidden"/>
                                      </p:to>
                                    </p:set>
                                  </p:childTnLst>
                                </p:cTn>
                              </p:par>
                              <p:par>
                                <p:cTn id="3330" presetID="1" presetClass="entr" presetSubtype="0" fill="hold" grpId="0" nodeType="withEffect">
                                  <p:stCondLst>
                                    <p:cond delay="0"/>
                                  </p:stCondLst>
                                  <p:childTnLst>
                                    <p:set>
                                      <p:cBhvr>
                                        <p:cTn id="3331" dur="1" fill="hold">
                                          <p:stCondLst>
                                            <p:cond delay="0"/>
                                          </p:stCondLst>
                                        </p:cTn>
                                        <p:tgtEl>
                                          <p:spTgt spid="851"/>
                                        </p:tgtEl>
                                        <p:attrNameLst>
                                          <p:attrName>style.visibility</p:attrName>
                                        </p:attrNameLst>
                                      </p:cBhvr>
                                      <p:to>
                                        <p:strVal val="visible"/>
                                      </p:to>
                                    </p:set>
                                  </p:childTnLst>
                                </p:cTn>
                              </p:par>
                              <p:par>
                                <p:cTn id="3332" presetID="1" presetClass="entr" presetSubtype="0" fill="hold" grpId="0" nodeType="withEffect">
                                  <p:stCondLst>
                                    <p:cond delay="0"/>
                                  </p:stCondLst>
                                  <p:childTnLst>
                                    <p:set>
                                      <p:cBhvr>
                                        <p:cTn id="3333" dur="1" fill="hold">
                                          <p:stCondLst>
                                            <p:cond delay="0"/>
                                          </p:stCondLst>
                                        </p:cTn>
                                        <p:tgtEl>
                                          <p:spTgt spid="852"/>
                                        </p:tgtEl>
                                        <p:attrNameLst>
                                          <p:attrName>style.visibility</p:attrName>
                                        </p:attrNameLst>
                                      </p:cBhvr>
                                      <p:to>
                                        <p:strVal val="visible"/>
                                      </p:to>
                                    </p:set>
                                  </p:childTnLst>
                                </p:cTn>
                              </p:par>
                            </p:childTnLst>
                          </p:cTn>
                        </p:par>
                      </p:childTnLst>
                    </p:cTn>
                  </p:par>
                </p:childTnLst>
              </p:cTn>
              <p:nextCondLst>
                <p:cond evt="onClick" delay="0">
                  <p:tgtEl>
                    <p:spTgt spid="850"/>
                  </p:tgtEl>
                </p:cond>
              </p:nextCondLst>
            </p:seq>
            <p:seq concurrent="1" nextAc="seek">
              <p:cTn id="3334" restart="whenNotActive" fill="hold" evtFilter="cancelBubble" nodeType="interactiveSeq">
                <p:stCondLst>
                  <p:cond evt="onClick" delay="0">
                    <p:tgtEl>
                      <p:spTgt spid="852"/>
                    </p:tgtEl>
                  </p:cond>
                </p:stCondLst>
                <p:endSync evt="end" delay="0">
                  <p:rtn val="all"/>
                </p:endSync>
                <p:childTnLst>
                  <p:par>
                    <p:cTn id="3335" fill="hold">
                      <p:stCondLst>
                        <p:cond delay="0"/>
                      </p:stCondLst>
                      <p:childTnLst>
                        <p:par>
                          <p:cTn id="3336" fill="hold">
                            <p:stCondLst>
                              <p:cond delay="0"/>
                            </p:stCondLst>
                            <p:childTnLst>
                              <p:par>
                                <p:cTn id="3337" presetID="1" presetClass="exit" presetSubtype="0" fill="hold" grpId="1" nodeType="withEffect">
                                  <p:stCondLst>
                                    <p:cond delay="0"/>
                                  </p:stCondLst>
                                  <p:childTnLst>
                                    <p:set>
                                      <p:cBhvr>
                                        <p:cTn id="3338" dur="1" fill="hold">
                                          <p:stCondLst>
                                            <p:cond delay="0"/>
                                          </p:stCondLst>
                                        </p:cTn>
                                        <p:tgtEl>
                                          <p:spTgt spid="851"/>
                                        </p:tgtEl>
                                        <p:attrNameLst>
                                          <p:attrName>style.visibility</p:attrName>
                                        </p:attrNameLst>
                                      </p:cBhvr>
                                      <p:to>
                                        <p:strVal val="hidden"/>
                                      </p:to>
                                    </p:set>
                                  </p:childTnLst>
                                </p:cTn>
                              </p:par>
                              <p:par>
                                <p:cTn id="3339" presetID="1" presetClass="exit" presetSubtype="0" fill="hold" grpId="1" nodeType="withEffect">
                                  <p:stCondLst>
                                    <p:cond delay="0"/>
                                  </p:stCondLst>
                                  <p:childTnLst>
                                    <p:set>
                                      <p:cBhvr>
                                        <p:cTn id="3340" dur="1" fill="hold">
                                          <p:stCondLst>
                                            <p:cond delay="0"/>
                                          </p:stCondLst>
                                        </p:cTn>
                                        <p:tgtEl>
                                          <p:spTgt spid="852"/>
                                        </p:tgtEl>
                                        <p:attrNameLst>
                                          <p:attrName>style.visibility</p:attrName>
                                        </p:attrNameLst>
                                      </p:cBhvr>
                                      <p:to>
                                        <p:strVal val="hidden"/>
                                      </p:to>
                                    </p:set>
                                  </p:childTnLst>
                                </p:cTn>
                              </p:par>
                              <p:par>
                                <p:cTn id="3341" presetID="1" presetClass="entr" presetSubtype="0" fill="hold" grpId="1" nodeType="withEffect">
                                  <p:stCondLst>
                                    <p:cond delay="0"/>
                                  </p:stCondLst>
                                  <p:childTnLst>
                                    <p:set>
                                      <p:cBhvr>
                                        <p:cTn id="3342"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52"/>
                  </p:tgtEl>
                </p:cond>
              </p:nextCondLst>
            </p:seq>
            <p:seq concurrent="1" nextAc="seek">
              <p:cTn id="3343" restart="whenNotActive" fill="hold" evtFilter="cancelBubble" nodeType="interactiveSeq">
                <p:stCondLst>
                  <p:cond evt="onClick" delay="0">
                    <p:tgtEl>
                      <p:spTgt spid="851"/>
                    </p:tgtEl>
                  </p:cond>
                </p:stCondLst>
                <p:endSync evt="end" delay="0">
                  <p:rtn val="all"/>
                </p:endSync>
                <p:childTnLst>
                  <p:par>
                    <p:cTn id="3344" fill="hold">
                      <p:stCondLst>
                        <p:cond delay="0"/>
                      </p:stCondLst>
                      <p:childTnLst>
                        <p:par>
                          <p:cTn id="3345" fill="hold">
                            <p:stCondLst>
                              <p:cond delay="0"/>
                            </p:stCondLst>
                            <p:childTnLst>
                              <p:par>
                                <p:cTn id="3346" presetID="1" presetClass="exit" presetSubtype="0" fill="hold" grpId="2" nodeType="withEffect">
                                  <p:stCondLst>
                                    <p:cond delay="0"/>
                                  </p:stCondLst>
                                  <p:childTnLst>
                                    <p:set>
                                      <p:cBhvr>
                                        <p:cTn id="3347" dur="1" fill="hold">
                                          <p:stCondLst>
                                            <p:cond delay="0"/>
                                          </p:stCondLst>
                                        </p:cTn>
                                        <p:tgtEl>
                                          <p:spTgt spid="851"/>
                                        </p:tgtEl>
                                        <p:attrNameLst>
                                          <p:attrName>style.visibility</p:attrName>
                                        </p:attrNameLst>
                                      </p:cBhvr>
                                      <p:to>
                                        <p:strVal val="hidden"/>
                                      </p:to>
                                    </p:set>
                                  </p:childTnLst>
                                </p:cTn>
                              </p:par>
                              <p:par>
                                <p:cTn id="3348" presetID="1" presetClass="exit" presetSubtype="0" fill="hold" grpId="3" nodeType="withEffect">
                                  <p:stCondLst>
                                    <p:cond delay="0"/>
                                  </p:stCondLst>
                                  <p:childTnLst>
                                    <p:set>
                                      <p:cBhvr>
                                        <p:cTn id="3349" dur="1" fill="hold">
                                          <p:stCondLst>
                                            <p:cond delay="0"/>
                                          </p:stCondLst>
                                        </p:cTn>
                                        <p:tgtEl>
                                          <p:spTgt spid="852"/>
                                        </p:tgtEl>
                                        <p:attrNameLst>
                                          <p:attrName>style.visibility</p:attrName>
                                        </p:attrNameLst>
                                      </p:cBhvr>
                                      <p:to>
                                        <p:strVal val="hidden"/>
                                      </p:to>
                                    </p:set>
                                  </p:childTnLst>
                                </p:cTn>
                              </p:par>
                              <p:par>
                                <p:cTn id="3350" presetID="1" presetClass="entr" presetSubtype="0" fill="hold" grpId="0" nodeType="withEffect">
                                  <p:stCondLst>
                                    <p:cond delay="0"/>
                                  </p:stCondLst>
                                  <p:childTnLst>
                                    <p:set>
                                      <p:cBhvr>
                                        <p:cTn id="3351" dur="1" fill="hold">
                                          <p:stCondLst>
                                            <p:cond delay="0"/>
                                          </p:stCondLst>
                                        </p:cTn>
                                        <p:tgtEl>
                                          <p:spTgt spid="854"/>
                                        </p:tgtEl>
                                        <p:attrNameLst>
                                          <p:attrName>style.visibility</p:attrName>
                                        </p:attrNameLst>
                                      </p:cBhvr>
                                      <p:to>
                                        <p:strVal val="visible"/>
                                      </p:to>
                                    </p:set>
                                  </p:childTnLst>
                                </p:cTn>
                              </p:par>
                              <p:par>
                                <p:cTn id="3352" presetID="1" presetClass="entr" presetSubtype="0" fill="hold" grpId="0" nodeType="withEffect">
                                  <p:stCondLst>
                                    <p:cond delay="0"/>
                                  </p:stCondLst>
                                  <p:childTnLst>
                                    <p:set>
                                      <p:cBhvr>
                                        <p:cTn id="3353" dur="1" fill="hold">
                                          <p:stCondLst>
                                            <p:cond delay="0"/>
                                          </p:stCondLst>
                                        </p:cTn>
                                        <p:tgtEl>
                                          <p:spTgt spid="853"/>
                                        </p:tgtEl>
                                        <p:attrNameLst>
                                          <p:attrName>style.visibility</p:attrName>
                                        </p:attrNameLst>
                                      </p:cBhvr>
                                      <p:to>
                                        <p:strVal val="visible"/>
                                      </p:to>
                                    </p:set>
                                  </p:childTnLst>
                                </p:cTn>
                              </p:par>
                            </p:childTnLst>
                          </p:cTn>
                        </p:par>
                      </p:childTnLst>
                    </p:cTn>
                  </p:par>
                </p:childTnLst>
              </p:cTn>
              <p:nextCondLst>
                <p:cond evt="onClick" delay="0">
                  <p:tgtEl>
                    <p:spTgt spid="851"/>
                  </p:tgtEl>
                </p:cond>
              </p:nextCondLst>
            </p:seq>
            <p:seq concurrent="1" nextAc="seek">
              <p:cTn id="3354" restart="whenNotActive" fill="hold" evtFilter="cancelBubble" nodeType="interactiveSeq">
                <p:stCondLst>
                  <p:cond evt="onClick" delay="0">
                    <p:tgtEl>
                      <p:spTgt spid="854"/>
                    </p:tgtEl>
                  </p:cond>
                </p:stCondLst>
                <p:endSync evt="end" delay="0">
                  <p:rtn val="all"/>
                </p:endSync>
                <p:childTnLst>
                  <p:par>
                    <p:cTn id="3355" fill="hold">
                      <p:stCondLst>
                        <p:cond delay="0"/>
                      </p:stCondLst>
                      <p:childTnLst>
                        <p:par>
                          <p:cTn id="3356" fill="hold">
                            <p:stCondLst>
                              <p:cond delay="0"/>
                            </p:stCondLst>
                            <p:childTnLst>
                              <p:par>
                                <p:cTn id="3357" presetID="1" presetClass="exit" presetSubtype="0" fill="hold" grpId="1" nodeType="withEffect">
                                  <p:stCondLst>
                                    <p:cond delay="0"/>
                                  </p:stCondLst>
                                  <p:childTnLst>
                                    <p:set>
                                      <p:cBhvr>
                                        <p:cTn id="3358" dur="1" fill="hold">
                                          <p:stCondLst>
                                            <p:cond delay="0"/>
                                          </p:stCondLst>
                                        </p:cTn>
                                        <p:tgtEl>
                                          <p:spTgt spid="854"/>
                                        </p:tgtEl>
                                        <p:attrNameLst>
                                          <p:attrName>style.visibility</p:attrName>
                                        </p:attrNameLst>
                                      </p:cBhvr>
                                      <p:to>
                                        <p:strVal val="hidden"/>
                                      </p:to>
                                    </p:set>
                                  </p:childTnLst>
                                </p:cTn>
                              </p:par>
                              <p:par>
                                <p:cTn id="3359" presetID="1" presetClass="exit" presetSubtype="0" fill="hold" grpId="1" nodeType="withEffect">
                                  <p:stCondLst>
                                    <p:cond delay="0"/>
                                  </p:stCondLst>
                                  <p:childTnLst>
                                    <p:set>
                                      <p:cBhvr>
                                        <p:cTn id="3360" dur="1" fill="hold">
                                          <p:stCondLst>
                                            <p:cond delay="0"/>
                                          </p:stCondLst>
                                        </p:cTn>
                                        <p:tgtEl>
                                          <p:spTgt spid="853"/>
                                        </p:tgtEl>
                                        <p:attrNameLst>
                                          <p:attrName>style.visibility</p:attrName>
                                        </p:attrNameLst>
                                      </p:cBhvr>
                                      <p:to>
                                        <p:strVal val="hidden"/>
                                      </p:to>
                                    </p:set>
                                  </p:childTnLst>
                                </p:cTn>
                              </p:par>
                              <p:par>
                                <p:cTn id="3361" presetID="1" presetClass="entr" presetSubtype="0" fill="hold" grpId="3" nodeType="withEffect">
                                  <p:stCondLst>
                                    <p:cond delay="0"/>
                                  </p:stCondLst>
                                  <p:childTnLst>
                                    <p:set>
                                      <p:cBhvr>
                                        <p:cTn id="3362" dur="1" fill="hold">
                                          <p:stCondLst>
                                            <p:cond delay="0"/>
                                          </p:stCondLst>
                                        </p:cTn>
                                        <p:tgtEl>
                                          <p:spTgt spid="851"/>
                                        </p:tgtEl>
                                        <p:attrNameLst>
                                          <p:attrName>style.visibility</p:attrName>
                                        </p:attrNameLst>
                                      </p:cBhvr>
                                      <p:to>
                                        <p:strVal val="visible"/>
                                      </p:to>
                                    </p:set>
                                  </p:childTnLst>
                                </p:cTn>
                              </p:par>
                              <p:par>
                                <p:cTn id="3363" presetID="1" presetClass="entr" presetSubtype="0" fill="hold" grpId="2" nodeType="withEffect">
                                  <p:stCondLst>
                                    <p:cond delay="0"/>
                                  </p:stCondLst>
                                  <p:childTnLst>
                                    <p:set>
                                      <p:cBhvr>
                                        <p:cTn id="3364" dur="1" fill="hold">
                                          <p:stCondLst>
                                            <p:cond delay="0"/>
                                          </p:stCondLst>
                                        </p:cTn>
                                        <p:tgtEl>
                                          <p:spTgt spid="852"/>
                                        </p:tgtEl>
                                        <p:attrNameLst>
                                          <p:attrName>style.visibility</p:attrName>
                                        </p:attrNameLst>
                                      </p:cBhvr>
                                      <p:to>
                                        <p:strVal val="visible"/>
                                      </p:to>
                                    </p:set>
                                  </p:childTnLst>
                                </p:cTn>
                              </p:par>
                            </p:childTnLst>
                          </p:cTn>
                        </p:par>
                      </p:childTnLst>
                    </p:cTn>
                  </p:par>
                </p:childTnLst>
              </p:cTn>
              <p:nextCondLst>
                <p:cond evt="onClick" delay="0">
                  <p:tgtEl>
                    <p:spTgt spid="854"/>
                  </p:tgtEl>
                </p:cond>
              </p:nextCondLst>
            </p:seq>
            <p:seq concurrent="1" nextAc="seek">
              <p:cTn id="3365" restart="whenNotActive" fill="hold" evtFilter="cancelBubble" nodeType="interactiveSeq">
                <p:stCondLst>
                  <p:cond evt="onClick" delay="0">
                    <p:tgtEl>
                      <p:spTgt spid="853"/>
                    </p:tgtEl>
                  </p:cond>
                </p:stCondLst>
                <p:endSync evt="end" delay="0">
                  <p:rtn val="all"/>
                </p:endSync>
                <p:childTnLst>
                  <p:par>
                    <p:cTn id="3366" fill="hold">
                      <p:stCondLst>
                        <p:cond delay="0"/>
                      </p:stCondLst>
                      <p:childTnLst>
                        <p:par>
                          <p:cTn id="3367" fill="hold">
                            <p:stCondLst>
                              <p:cond delay="0"/>
                            </p:stCondLst>
                            <p:childTnLst>
                              <p:par>
                                <p:cTn id="3368" presetID="1" presetClass="exit" presetSubtype="0" fill="hold" grpId="2" nodeType="withEffect">
                                  <p:stCondLst>
                                    <p:cond delay="0"/>
                                  </p:stCondLst>
                                  <p:childTnLst>
                                    <p:set>
                                      <p:cBhvr>
                                        <p:cTn id="3369" dur="1" fill="hold">
                                          <p:stCondLst>
                                            <p:cond delay="0"/>
                                          </p:stCondLst>
                                        </p:cTn>
                                        <p:tgtEl>
                                          <p:spTgt spid="853"/>
                                        </p:tgtEl>
                                        <p:attrNameLst>
                                          <p:attrName>style.visibility</p:attrName>
                                        </p:attrNameLst>
                                      </p:cBhvr>
                                      <p:to>
                                        <p:strVal val="hidden"/>
                                      </p:to>
                                    </p:set>
                                  </p:childTnLst>
                                </p:cTn>
                              </p:par>
                              <p:par>
                                <p:cTn id="3370" presetID="1" presetClass="exit" presetSubtype="0" fill="hold" grpId="2" nodeType="withEffect">
                                  <p:stCondLst>
                                    <p:cond delay="0"/>
                                  </p:stCondLst>
                                  <p:childTnLst>
                                    <p:set>
                                      <p:cBhvr>
                                        <p:cTn id="3371" dur="1" fill="hold">
                                          <p:stCondLst>
                                            <p:cond delay="0"/>
                                          </p:stCondLst>
                                        </p:cTn>
                                        <p:tgtEl>
                                          <p:spTgt spid="854"/>
                                        </p:tgtEl>
                                        <p:attrNameLst>
                                          <p:attrName>style.visibility</p:attrName>
                                        </p:attrNameLst>
                                      </p:cBhvr>
                                      <p:to>
                                        <p:strVal val="hidden"/>
                                      </p:to>
                                    </p:set>
                                  </p:childTnLst>
                                </p:cTn>
                              </p:par>
                              <p:par>
                                <p:cTn id="3372" presetID="1" presetClass="entr" presetSubtype="0" fill="hold" grpId="3" nodeType="withEffect">
                                  <p:stCondLst>
                                    <p:cond delay="0"/>
                                  </p:stCondLst>
                                  <p:childTnLst>
                                    <p:set>
                                      <p:cBhvr>
                                        <p:cTn id="3373" dur="1" fill="hold">
                                          <p:stCondLst>
                                            <p:cond delay="0"/>
                                          </p:stCondLst>
                                        </p:cTn>
                                        <p:tgtEl>
                                          <p:spTgt spid="856"/>
                                        </p:tgtEl>
                                        <p:attrNameLst>
                                          <p:attrName>style.visibility</p:attrName>
                                        </p:attrNameLst>
                                      </p:cBhvr>
                                      <p:to>
                                        <p:strVal val="visible"/>
                                      </p:to>
                                    </p:set>
                                  </p:childTnLst>
                                </p:cTn>
                              </p:par>
                              <p:par>
                                <p:cTn id="3374" presetID="1" presetClass="entr" presetSubtype="0" fill="hold" grpId="3" nodeType="withEffect">
                                  <p:stCondLst>
                                    <p:cond delay="0"/>
                                  </p:stCondLst>
                                  <p:childTnLst>
                                    <p:set>
                                      <p:cBhvr>
                                        <p:cTn id="3375" dur="1" fill="hold">
                                          <p:stCondLst>
                                            <p:cond delay="0"/>
                                          </p:stCondLst>
                                        </p:cTn>
                                        <p:tgtEl>
                                          <p:spTgt spid="855"/>
                                        </p:tgtEl>
                                        <p:attrNameLst>
                                          <p:attrName>style.visibility</p:attrName>
                                        </p:attrNameLst>
                                      </p:cBhvr>
                                      <p:to>
                                        <p:strVal val="visible"/>
                                      </p:to>
                                    </p:set>
                                  </p:childTnLst>
                                </p:cTn>
                              </p:par>
                            </p:childTnLst>
                          </p:cTn>
                        </p:par>
                      </p:childTnLst>
                    </p:cTn>
                  </p:par>
                </p:childTnLst>
              </p:cTn>
              <p:nextCondLst>
                <p:cond evt="onClick" delay="0">
                  <p:tgtEl>
                    <p:spTgt spid="853"/>
                  </p:tgtEl>
                </p:cond>
              </p:nextCondLst>
            </p:seq>
            <p:seq concurrent="1" nextAc="seek">
              <p:cTn id="3376" restart="whenNotActive" fill="hold" evtFilter="cancelBubble" nodeType="interactiveSeq">
                <p:stCondLst>
                  <p:cond evt="onClick" delay="0">
                    <p:tgtEl>
                      <p:spTgt spid="856"/>
                    </p:tgtEl>
                  </p:cond>
                </p:stCondLst>
                <p:endSync evt="end" delay="0">
                  <p:rtn val="all"/>
                </p:endSync>
                <p:childTnLst>
                  <p:par>
                    <p:cTn id="3377" fill="hold">
                      <p:stCondLst>
                        <p:cond delay="0"/>
                      </p:stCondLst>
                      <p:childTnLst>
                        <p:par>
                          <p:cTn id="3378" fill="hold">
                            <p:stCondLst>
                              <p:cond delay="0"/>
                            </p:stCondLst>
                            <p:childTnLst>
                              <p:par>
                                <p:cTn id="3379" presetID="1" presetClass="exit" presetSubtype="0" fill="hold" grpId="1" nodeType="withEffect">
                                  <p:stCondLst>
                                    <p:cond delay="0"/>
                                  </p:stCondLst>
                                  <p:childTnLst>
                                    <p:set>
                                      <p:cBhvr>
                                        <p:cTn id="3380" dur="1" fill="hold">
                                          <p:stCondLst>
                                            <p:cond delay="0"/>
                                          </p:stCondLst>
                                        </p:cTn>
                                        <p:tgtEl>
                                          <p:spTgt spid="856"/>
                                        </p:tgtEl>
                                        <p:attrNameLst>
                                          <p:attrName>style.visibility</p:attrName>
                                        </p:attrNameLst>
                                      </p:cBhvr>
                                      <p:to>
                                        <p:strVal val="hidden"/>
                                      </p:to>
                                    </p:set>
                                  </p:childTnLst>
                                </p:cTn>
                              </p:par>
                              <p:par>
                                <p:cTn id="3381" presetID="1" presetClass="exit" presetSubtype="0" fill="hold" grpId="1" nodeType="withEffect">
                                  <p:stCondLst>
                                    <p:cond delay="0"/>
                                  </p:stCondLst>
                                  <p:childTnLst>
                                    <p:set>
                                      <p:cBhvr>
                                        <p:cTn id="3382" dur="1" fill="hold">
                                          <p:stCondLst>
                                            <p:cond delay="0"/>
                                          </p:stCondLst>
                                        </p:cTn>
                                        <p:tgtEl>
                                          <p:spTgt spid="855"/>
                                        </p:tgtEl>
                                        <p:attrNameLst>
                                          <p:attrName>style.visibility</p:attrName>
                                        </p:attrNameLst>
                                      </p:cBhvr>
                                      <p:to>
                                        <p:strVal val="hidden"/>
                                      </p:to>
                                    </p:set>
                                  </p:childTnLst>
                                </p:cTn>
                              </p:par>
                              <p:par>
                                <p:cTn id="3383" presetID="1" presetClass="entr" presetSubtype="0" fill="hold" grpId="3" nodeType="withEffect">
                                  <p:stCondLst>
                                    <p:cond delay="0"/>
                                  </p:stCondLst>
                                  <p:childTnLst>
                                    <p:set>
                                      <p:cBhvr>
                                        <p:cTn id="3384" dur="1" fill="hold">
                                          <p:stCondLst>
                                            <p:cond delay="0"/>
                                          </p:stCondLst>
                                        </p:cTn>
                                        <p:tgtEl>
                                          <p:spTgt spid="854"/>
                                        </p:tgtEl>
                                        <p:attrNameLst>
                                          <p:attrName>style.visibility</p:attrName>
                                        </p:attrNameLst>
                                      </p:cBhvr>
                                      <p:to>
                                        <p:strVal val="visible"/>
                                      </p:to>
                                    </p:set>
                                  </p:childTnLst>
                                </p:cTn>
                              </p:par>
                              <p:par>
                                <p:cTn id="3385" presetID="1" presetClass="entr" presetSubtype="0" fill="hold" grpId="3" nodeType="withEffect">
                                  <p:stCondLst>
                                    <p:cond delay="0"/>
                                  </p:stCondLst>
                                  <p:childTnLst>
                                    <p:set>
                                      <p:cBhvr>
                                        <p:cTn id="3386" dur="1" fill="hold">
                                          <p:stCondLst>
                                            <p:cond delay="0"/>
                                          </p:stCondLst>
                                        </p:cTn>
                                        <p:tgtEl>
                                          <p:spTgt spid="853"/>
                                        </p:tgtEl>
                                        <p:attrNameLst>
                                          <p:attrName>style.visibility</p:attrName>
                                        </p:attrNameLst>
                                      </p:cBhvr>
                                      <p:to>
                                        <p:strVal val="visible"/>
                                      </p:to>
                                    </p:set>
                                  </p:childTnLst>
                                </p:cTn>
                              </p:par>
                            </p:childTnLst>
                          </p:cTn>
                        </p:par>
                      </p:childTnLst>
                    </p:cTn>
                  </p:par>
                </p:childTnLst>
              </p:cTn>
              <p:nextCondLst>
                <p:cond evt="onClick" delay="0">
                  <p:tgtEl>
                    <p:spTgt spid="856"/>
                  </p:tgtEl>
                </p:cond>
              </p:nextCondLst>
            </p:seq>
            <p:seq concurrent="1" nextAc="seek">
              <p:cTn id="3387" restart="whenNotActive" fill="hold" evtFilter="cancelBubble" nodeType="interactiveSeq">
                <p:stCondLst>
                  <p:cond evt="onClick" delay="0">
                    <p:tgtEl>
                      <p:spTgt spid="855"/>
                    </p:tgtEl>
                  </p:cond>
                </p:stCondLst>
                <p:endSync evt="end" delay="0">
                  <p:rtn val="all"/>
                </p:endSync>
                <p:childTnLst>
                  <p:par>
                    <p:cTn id="3388" fill="hold">
                      <p:stCondLst>
                        <p:cond delay="0"/>
                      </p:stCondLst>
                      <p:childTnLst>
                        <p:par>
                          <p:cTn id="3389" fill="hold">
                            <p:stCondLst>
                              <p:cond delay="0"/>
                            </p:stCondLst>
                            <p:childTnLst>
                              <p:par>
                                <p:cTn id="3390" presetID="1" presetClass="exit" presetSubtype="0" fill="hold" grpId="2" nodeType="withEffect">
                                  <p:stCondLst>
                                    <p:cond delay="0"/>
                                  </p:stCondLst>
                                  <p:childTnLst>
                                    <p:set>
                                      <p:cBhvr>
                                        <p:cTn id="3391" dur="1" fill="hold">
                                          <p:stCondLst>
                                            <p:cond delay="0"/>
                                          </p:stCondLst>
                                        </p:cTn>
                                        <p:tgtEl>
                                          <p:spTgt spid="855"/>
                                        </p:tgtEl>
                                        <p:attrNameLst>
                                          <p:attrName>style.visibility</p:attrName>
                                        </p:attrNameLst>
                                      </p:cBhvr>
                                      <p:to>
                                        <p:strVal val="hidden"/>
                                      </p:to>
                                    </p:set>
                                  </p:childTnLst>
                                </p:cTn>
                              </p:par>
                              <p:par>
                                <p:cTn id="3392" presetID="1" presetClass="exit" presetSubtype="0" fill="hold" grpId="2" nodeType="withEffect">
                                  <p:stCondLst>
                                    <p:cond delay="0"/>
                                  </p:stCondLst>
                                  <p:childTnLst>
                                    <p:set>
                                      <p:cBhvr>
                                        <p:cTn id="3393" dur="1" fill="hold">
                                          <p:stCondLst>
                                            <p:cond delay="0"/>
                                          </p:stCondLst>
                                        </p:cTn>
                                        <p:tgtEl>
                                          <p:spTgt spid="856"/>
                                        </p:tgtEl>
                                        <p:attrNameLst>
                                          <p:attrName>style.visibility</p:attrName>
                                        </p:attrNameLst>
                                      </p:cBhvr>
                                      <p:to>
                                        <p:strVal val="hidden"/>
                                      </p:to>
                                    </p:set>
                                  </p:childTnLst>
                                </p:cTn>
                              </p:par>
                              <p:par>
                                <p:cTn id="3394" presetID="1" presetClass="entr" presetSubtype="0" fill="hold" grpId="3" nodeType="withEffect">
                                  <p:stCondLst>
                                    <p:cond delay="0"/>
                                  </p:stCondLst>
                                  <p:childTnLst>
                                    <p:set>
                                      <p:cBhvr>
                                        <p:cTn id="3395" dur="1" fill="hold">
                                          <p:stCondLst>
                                            <p:cond delay="0"/>
                                          </p:stCondLst>
                                        </p:cTn>
                                        <p:tgtEl>
                                          <p:spTgt spid="858"/>
                                        </p:tgtEl>
                                        <p:attrNameLst>
                                          <p:attrName>style.visibility</p:attrName>
                                        </p:attrNameLst>
                                      </p:cBhvr>
                                      <p:to>
                                        <p:strVal val="visible"/>
                                      </p:to>
                                    </p:set>
                                  </p:childTnLst>
                                </p:cTn>
                              </p:par>
                              <p:par>
                                <p:cTn id="3396" presetID="1" presetClass="entr" presetSubtype="0" fill="hold" grpId="3" nodeType="withEffect">
                                  <p:stCondLst>
                                    <p:cond delay="0"/>
                                  </p:stCondLst>
                                  <p:childTnLst>
                                    <p:set>
                                      <p:cBhvr>
                                        <p:cTn id="3397"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55"/>
                  </p:tgtEl>
                </p:cond>
              </p:nextCondLst>
            </p:seq>
            <p:seq concurrent="1" nextAc="seek">
              <p:cTn id="3398" restart="whenNotActive" fill="hold" evtFilter="cancelBubble" nodeType="interactiveSeq">
                <p:stCondLst>
                  <p:cond evt="onClick" delay="0">
                    <p:tgtEl>
                      <p:spTgt spid="858"/>
                    </p:tgtEl>
                  </p:cond>
                </p:stCondLst>
                <p:endSync evt="end" delay="0">
                  <p:rtn val="all"/>
                </p:endSync>
                <p:childTnLst>
                  <p:par>
                    <p:cTn id="3399" fill="hold">
                      <p:stCondLst>
                        <p:cond delay="0"/>
                      </p:stCondLst>
                      <p:childTnLst>
                        <p:par>
                          <p:cTn id="3400" fill="hold">
                            <p:stCondLst>
                              <p:cond delay="0"/>
                            </p:stCondLst>
                            <p:childTnLst>
                              <p:par>
                                <p:cTn id="3401" presetID="1" presetClass="exit" presetSubtype="0" fill="hold" grpId="1" nodeType="withEffect">
                                  <p:stCondLst>
                                    <p:cond delay="0"/>
                                  </p:stCondLst>
                                  <p:childTnLst>
                                    <p:set>
                                      <p:cBhvr>
                                        <p:cTn id="3402" dur="1" fill="hold">
                                          <p:stCondLst>
                                            <p:cond delay="0"/>
                                          </p:stCondLst>
                                        </p:cTn>
                                        <p:tgtEl>
                                          <p:spTgt spid="858"/>
                                        </p:tgtEl>
                                        <p:attrNameLst>
                                          <p:attrName>style.visibility</p:attrName>
                                        </p:attrNameLst>
                                      </p:cBhvr>
                                      <p:to>
                                        <p:strVal val="hidden"/>
                                      </p:to>
                                    </p:set>
                                  </p:childTnLst>
                                </p:cTn>
                              </p:par>
                              <p:par>
                                <p:cTn id="3403" presetID="1" presetClass="exit" presetSubtype="0" fill="hold" grpId="1" nodeType="withEffect">
                                  <p:stCondLst>
                                    <p:cond delay="0"/>
                                  </p:stCondLst>
                                  <p:childTnLst>
                                    <p:set>
                                      <p:cBhvr>
                                        <p:cTn id="3404" dur="1" fill="hold">
                                          <p:stCondLst>
                                            <p:cond delay="0"/>
                                          </p:stCondLst>
                                        </p:cTn>
                                        <p:tgtEl>
                                          <p:spTgt spid="857"/>
                                        </p:tgtEl>
                                        <p:attrNameLst>
                                          <p:attrName>style.visibility</p:attrName>
                                        </p:attrNameLst>
                                      </p:cBhvr>
                                      <p:to>
                                        <p:strVal val="hidden"/>
                                      </p:to>
                                    </p:set>
                                  </p:childTnLst>
                                </p:cTn>
                              </p:par>
                              <p:par>
                                <p:cTn id="3405" presetID="1" presetClass="entr" presetSubtype="0" fill="hold" grpId="0" nodeType="withEffect">
                                  <p:stCondLst>
                                    <p:cond delay="0"/>
                                  </p:stCondLst>
                                  <p:childTnLst>
                                    <p:set>
                                      <p:cBhvr>
                                        <p:cTn id="3406" dur="1" fill="hold">
                                          <p:stCondLst>
                                            <p:cond delay="0"/>
                                          </p:stCondLst>
                                        </p:cTn>
                                        <p:tgtEl>
                                          <p:spTgt spid="856"/>
                                        </p:tgtEl>
                                        <p:attrNameLst>
                                          <p:attrName>style.visibility</p:attrName>
                                        </p:attrNameLst>
                                      </p:cBhvr>
                                      <p:to>
                                        <p:strVal val="visible"/>
                                      </p:to>
                                    </p:set>
                                  </p:childTnLst>
                                </p:cTn>
                              </p:par>
                              <p:par>
                                <p:cTn id="3407" presetID="1" presetClass="entr" presetSubtype="0" fill="hold" grpId="0" nodeType="withEffect">
                                  <p:stCondLst>
                                    <p:cond delay="0"/>
                                  </p:stCondLst>
                                  <p:childTnLst>
                                    <p:set>
                                      <p:cBhvr>
                                        <p:cTn id="3408" dur="1" fill="hold">
                                          <p:stCondLst>
                                            <p:cond delay="0"/>
                                          </p:stCondLst>
                                        </p:cTn>
                                        <p:tgtEl>
                                          <p:spTgt spid="855"/>
                                        </p:tgtEl>
                                        <p:attrNameLst>
                                          <p:attrName>style.visibility</p:attrName>
                                        </p:attrNameLst>
                                      </p:cBhvr>
                                      <p:to>
                                        <p:strVal val="visible"/>
                                      </p:to>
                                    </p:set>
                                  </p:childTnLst>
                                </p:cTn>
                              </p:par>
                            </p:childTnLst>
                          </p:cTn>
                        </p:par>
                      </p:childTnLst>
                    </p:cTn>
                  </p:par>
                </p:childTnLst>
              </p:cTn>
              <p:nextCondLst>
                <p:cond evt="onClick" delay="0">
                  <p:tgtEl>
                    <p:spTgt spid="858"/>
                  </p:tgtEl>
                </p:cond>
              </p:nextCondLst>
            </p:seq>
            <p:seq concurrent="1" nextAc="seek">
              <p:cTn id="3409" restart="whenNotActive" fill="hold" evtFilter="cancelBubble" nodeType="interactiveSeq">
                <p:stCondLst>
                  <p:cond evt="onClick" delay="0">
                    <p:tgtEl>
                      <p:spTgt spid="857"/>
                    </p:tgtEl>
                  </p:cond>
                </p:stCondLst>
                <p:endSync evt="end" delay="0">
                  <p:rtn val="all"/>
                </p:endSync>
                <p:childTnLst>
                  <p:par>
                    <p:cTn id="3410" fill="hold">
                      <p:stCondLst>
                        <p:cond delay="0"/>
                      </p:stCondLst>
                      <p:childTnLst>
                        <p:par>
                          <p:cTn id="3411" fill="hold">
                            <p:stCondLst>
                              <p:cond delay="0"/>
                            </p:stCondLst>
                            <p:childTnLst>
                              <p:par>
                                <p:cTn id="3412" presetID="1" presetClass="exit" presetSubtype="0" fill="hold" grpId="2" nodeType="withEffect">
                                  <p:stCondLst>
                                    <p:cond delay="0"/>
                                  </p:stCondLst>
                                  <p:childTnLst>
                                    <p:set>
                                      <p:cBhvr>
                                        <p:cTn id="3413" dur="1" fill="hold">
                                          <p:stCondLst>
                                            <p:cond delay="0"/>
                                          </p:stCondLst>
                                        </p:cTn>
                                        <p:tgtEl>
                                          <p:spTgt spid="857"/>
                                        </p:tgtEl>
                                        <p:attrNameLst>
                                          <p:attrName>style.visibility</p:attrName>
                                        </p:attrNameLst>
                                      </p:cBhvr>
                                      <p:to>
                                        <p:strVal val="hidden"/>
                                      </p:to>
                                    </p:set>
                                  </p:childTnLst>
                                </p:cTn>
                              </p:par>
                              <p:par>
                                <p:cTn id="3414" presetID="1" presetClass="exit" presetSubtype="0" fill="hold" grpId="2" nodeType="withEffect">
                                  <p:stCondLst>
                                    <p:cond delay="0"/>
                                  </p:stCondLst>
                                  <p:childTnLst>
                                    <p:set>
                                      <p:cBhvr>
                                        <p:cTn id="3415" dur="1" fill="hold">
                                          <p:stCondLst>
                                            <p:cond delay="0"/>
                                          </p:stCondLst>
                                        </p:cTn>
                                        <p:tgtEl>
                                          <p:spTgt spid="858"/>
                                        </p:tgtEl>
                                        <p:attrNameLst>
                                          <p:attrName>style.visibility</p:attrName>
                                        </p:attrNameLst>
                                      </p:cBhvr>
                                      <p:to>
                                        <p:strVal val="hidden"/>
                                      </p:to>
                                    </p:set>
                                  </p:childTnLst>
                                </p:cTn>
                              </p:par>
                              <p:par>
                                <p:cTn id="3416" presetID="1" presetClass="entr" presetSubtype="0" fill="hold" grpId="0" nodeType="withEffect">
                                  <p:stCondLst>
                                    <p:cond delay="0"/>
                                  </p:stCondLst>
                                  <p:childTnLst>
                                    <p:set>
                                      <p:cBhvr>
                                        <p:cTn id="3417" dur="1" fill="hold">
                                          <p:stCondLst>
                                            <p:cond delay="0"/>
                                          </p:stCondLst>
                                        </p:cTn>
                                        <p:tgtEl>
                                          <p:spTgt spid="860"/>
                                        </p:tgtEl>
                                        <p:attrNameLst>
                                          <p:attrName>style.visibility</p:attrName>
                                        </p:attrNameLst>
                                      </p:cBhvr>
                                      <p:to>
                                        <p:strVal val="visible"/>
                                      </p:to>
                                    </p:set>
                                  </p:childTnLst>
                                </p:cTn>
                              </p:par>
                              <p:par>
                                <p:cTn id="3418" presetID="1" presetClass="entr" presetSubtype="0" fill="hold" grpId="0" nodeType="withEffect">
                                  <p:stCondLst>
                                    <p:cond delay="0"/>
                                  </p:stCondLst>
                                  <p:childTnLst>
                                    <p:set>
                                      <p:cBhvr>
                                        <p:cTn id="3419" dur="1" fill="hold">
                                          <p:stCondLst>
                                            <p:cond delay="0"/>
                                          </p:stCondLst>
                                        </p:cTn>
                                        <p:tgtEl>
                                          <p:spTgt spid="859"/>
                                        </p:tgtEl>
                                        <p:attrNameLst>
                                          <p:attrName>style.visibility</p:attrName>
                                        </p:attrNameLst>
                                      </p:cBhvr>
                                      <p:to>
                                        <p:strVal val="visible"/>
                                      </p:to>
                                    </p:set>
                                  </p:childTnLst>
                                </p:cTn>
                              </p:par>
                            </p:childTnLst>
                          </p:cTn>
                        </p:par>
                      </p:childTnLst>
                    </p:cTn>
                  </p:par>
                </p:childTnLst>
              </p:cTn>
              <p:nextCondLst>
                <p:cond evt="onClick" delay="0">
                  <p:tgtEl>
                    <p:spTgt spid="857"/>
                  </p:tgtEl>
                </p:cond>
              </p:nextCondLst>
            </p:seq>
            <p:seq concurrent="1" nextAc="seek">
              <p:cTn id="3420" restart="whenNotActive" fill="hold" evtFilter="cancelBubble" nodeType="interactiveSeq">
                <p:stCondLst>
                  <p:cond evt="onClick" delay="0">
                    <p:tgtEl>
                      <p:spTgt spid="860"/>
                    </p:tgtEl>
                  </p:cond>
                </p:stCondLst>
                <p:endSync evt="end" delay="0">
                  <p:rtn val="all"/>
                </p:endSync>
                <p:childTnLst>
                  <p:par>
                    <p:cTn id="3421" fill="hold">
                      <p:stCondLst>
                        <p:cond delay="0"/>
                      </p:stCondLst>
                      <p:childTnLst>
                        <p:par>
                          <p:cTn id="3422" fill="hold">
                            <p:stCondLst>
                              <p:cond delay="0"/>
                            </p:stCondLst>
                            <p:childTnLst>
                              <p:par>
                                <p:cTn id="3423" presetID="1" presetClass="exit" presetSubtype="0" fill="hold" grpId="1" nodeType="withEffect">
                                  <p:stCondLst>
                                    <p:cond delay="0"/>
                                  </p:stCondLst>
                                  <p:childTnLst>
                                    <p:set>
                                      <p:cBhvr>
                                        <p:cTn id="3424" dur="1" fill="hold">
                                          <p:stCondLst>
                                            <p:cond delay="0"/>
                                          </p:stCondLst>
                                        </p:cTn>
                                        <p:tgtEl>
                                          <p:spTgt spid="860"/>
                                        </p:tgtEl>
                                        <p:attrNameLst>
                                          <p:attrName>style.visibility</p:attrName>
                                        </p:attrNameLst>
                                      </p:cBhvr>
                                      <p:to>
                                        <p:strVal val="hidden"/>
                                      </p:to>
                                    </p:set>
                                  </p:childTnLst>
                                </p:cTn>
                              </p:par>
                              <p:par>
                                <p:cTn id="3425" presetID="1" presetClass="exit" presetSubtype="0" fill="hold" grpId="1" nodeType="withEffect">
                                  <p:stCondLst>
                                    <p:cond delay="0"/>
                                  </p:stCondLst>
                                  <p:childTnLst>
                                    <p:set>
                                      <p:cBhvr>
                                        <p:cTn id="3426" dur="1" fill="hold">
                                          <p:stCondLst>
                                            <p:cond delay="0"/>
                                          </p:stCondLst>
                                        </p:cTn>
                                        <p:tgtEl>
                                          <p:spTgt spid="859"/>
                                        </p:tgtEl>
                                        <p:attrNameLst>
                                          <p:attrName>style.visibility</p:attrName>
                                        </p:attrNameLst>
                                      </p:cBhvr>
                                      <p:to>
                                        <p:strVal val="hidden"/>
                                      </p:to>
                                    </p:set>
                                  </p:childTnLst>
                                </p:cTn>
                              </p:par>
                              <p:par>
                                <p:cTn id="3427" presetID="1" presetClass="entr" presetSubtype="0" fill="hold" grpId="0" nodeType="withEffect">
                                  <p:stCondLst>
                                    <p:cond delay="0"/>
                                  </p:stCondLst>
                                  <p:childTnLst>
                                    <p:set>
                                      <p:cBhvr>
                                        <p:cTn id="3428" dur="1" fill="hold">
                                          <p:stCondLst>
                                            <p:cond delay="0"/>
                                          </p:stCondLst>
                                        </p:cTn>
                                        <p:tgtEl>
                                          <p:spTgt spid="858"/>
                                        </p:tgtEl>
                                        <p:attrNameLst>
                                          <p:attrName>style.visibility</p:attrName>
                                        </p:attrNameLst>
                                      </p:cBhvr>
                                      <p:to>
                                        <p:strVal val="visible"/>
                                      </p:to>
                                    </p:set>
                                  </p:childTnLst>
                                </p:cTn>
                              </p:par>
                              <p:par>
                                <p:cTn id="3429" presetID="1" presetClass="entr" presetSubtype="0" fill="hold" grpId="0" nodeType="withEffect">
                                  <p:stCondLst>
                                    <p:cond delay="0"/>
                                  </p:stCondLst>
                                  <p:childTnLst>
                                    <p:set>
                                      <p:cBhvr>
                                        <p:cTn id="3430"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60"/>
                  </p:tgtEl>
                </p:cond>
              </p:nextCondLst>
            </p:seq>
            <p:seq concurrent="1" nextAc="seek">
              <p:cTn id="3431" restart="whenNotActive" fill="hold" evtFilter="cancelBubble" nodeType="interactiveSeq">
                <p:stCondLst>
                  <p:cond evt="onClick" delay="0">
                    <p:tgtEl>
                      <p:spTgt spid="859"/>
                    </p:tgtEl>
                  </p:cond>
                </p:stCondLst>
                <p:endSync evt="end" delay="0">
                  <p:rtn val="all"/>
                </p:endSync>
                <p:childTnLst>
                  <p:par>
                    <p:cTn id="3432" fill="hold">
                      <p:stCondLst>
                        <p:cond delay="0"/>
                      </p:stCondLst>
                      <p:childTnLst>
                        <p:par>
                          <p:cTn id="3433" fill="hold">
                            <p:stCondLst>
                              <p:cond delay="0"/>
                            </p:stCondLst>
                            <p:childTnLst>
                              <p:par>
                                <p:cTn id="3434" presetID="1" presetClass="exit" presetSubtype="0" fill="hold" grpId="2" nodeType="withEffect">
                                  <p:stCondLst>
                                    <p:cond delay="0"/>
                                  </p:stCondLst>
                                  <p:childTnLst>
                                    <p:set>
                                      <p:cBhvr>
                                        <p:cTn id="3435" dur="1" fill="hold">
                                          <p:stCondLst>
                                            <p:cond delay="0"/>
                                          </p:stCondLst>
                                        </p:cTn>
                                        <p:tgtEl>
                                          <p:spTgt spid="859"/>
                                        </p:tgtEl>
                                        <p:attrNameLst>
                                          <p:attrName>style.visibility</p:attrName>
                                        </p:attrNameLst>
                                      </p:cBhvr>
                                      <p:to>
                                        <p:strVal val="hidden"/>
                                      </p:to>
                                    </p:set>
                                  </p:childTnLst>
                                </p:cTn>
                              </p:par>
                              <p:par>
                                <p:cTn id="3436" presetID="1" presetClass="exit" presetSubtype="0" fill="hold" grpId="2" nodeType="withEffect">
                                  <p:stCondLst>
                                    <p:cond delay="0"/>
                                  </p:stCondLst>
                                  <p:childTnLst>
                                    <p:set>
                                      <p:cBhvr>
                                        <p:cTn id="3437" dur="1" fill="hold">
                                          <p:stCondLst>
                                            <p:cond delay="0"/>
                                          </p:stCondLst>
                                        </p:cTn>
                                        <p:tgtEl>
                                          <p:spTgt spid="860"/>
                                        </p:tgtEl>
                                        <p:attrNameLst>
                                          <p:attrName>style.visibility</p:attrName>
                                        </p:attrNameLst>
                                      </p:cBhvr>
                                      <p:to>
                                        <p:strVal val="hidden"/>
                                      </p:to>
                                    </p:set>
                                  </p:childTnLst>
                                </p:cTn>
                              </p:par>
                              <p:par>
                                <p:cTn id="3438" presetID="1" presetClass="entr" presetSubtype="0" fill="hold" grpId="3" nodeType="withEffect">
                                  <p:stCondLst>
                                    <p:cond delay="0"/>
                                  </p:stCondLst>
                                  <p:childTnLst>
                                    <p:set>
                                      <p:cBhvr>
                                        <p:cTn id="3439" dur="1" fill="hold">
                                          <p:stCondLst>
                                            <p:cond delay="0"/>
                                          </p:stCondLst>
                                        </p:cTn>
                                        <p:tgtEl>
                                          <p:spTgt spid="862"/>
                                        </p:tgtEl>
                                        <p:attrNameLst>
                                          <p:attrName>style.visibility</p:attrName>
                                        </p:attrNameLst>
                                      </p:cBhvr>
                                      <p:to>
                                        <p:strVal val="visible"/>
                                      </p:to>
                                    </p:set>
                                  </p:childTnLst>
                                </p:cTn>
                              </p:par>
                              <p:par>
                                <p:cTn id="3440" presetID="1" presetClass="entr" presetSubtype="0" fill="hold" grpId="3" nodeType="withEffect">
                                  <p:stCondLst>
                                    <p:cond delay="0"/>
                                  </p:stCondLst>
                                  <p:childTnLst>
                                    <p:set>
                                      <p:cBhvr>
                                        <p:cTn id="3441" dur="1" fill="hold">
                                          <p:stCondLst>
                                            <p:cond delay="0"/>
                                          </p:stCondLst>
                                        </p:cTn>
                                        <p:tgtEl>
                                          <p:spTgt spid="861"/>
                                        </p:tgtEl>
                                        <p:attrNameLst>
                                          <p:attrName>style.visibility</p:attrName>
                                        </p:attrNameLst>
                                      </p:cBhvr>
                                      <p:to>
                                        <p:strVal val="visible"/>
                                      </p:to>
                                    </p:set>
                                  </p:childTnLst>
                                </p:cTn>
                              </p:par>
                            </p:childTnLst>
                          </p:cTn>
                        </p:par>
                      </p:childTnLst>
                    </p:cTn>
                  </p:par>
                </p:childTnLst>
              </p:cTn>
              <p:nextCondLst>
                <p:cond evt="onClick" delay="0">
                  <p:tgtEl>
                    <p:spTgt spid="859"/>
                  </p:tgtEl>
                </p:cond>
              </p:nextCondLst>
            </p:seq>
            <p:seq concurrent="1" nextAc="seek">
              <p:cTn id="3442" restart="whenNotActive" fill="hold" evtFilter="cancelBubble" nodeType="interactiveSeq">
                <p:stCondLst>
                  <p:cond evt="onClick" delay="0">
                    <p:tgtEl>
                      <p:spTgt spid="862"/>
                    </p:tgtEl>
                  </p:cond>
                </p:stCondLst>
                <p:endSync evt="end" delay="0">
                  <p:rtn val="all"/>
                </p:endSync>
                <p:childTnLst>
                  <p:par>
                    <p:cTn id="3443" fill="hold">
                      <p:stCondLst>
                        <p:cond delay="0"/>
                      </p:stCondLst>
                      <p:childTnLst>
                        <p:par>
                          <p:cTn id="3444" fill="hold">
                            <p:stCondLst>
                              <p:cond delay="0"/>
                            </p:stCondLst>
                            <p:childTnLst>
                              <p:par>
                                <p:cTn id="3445" presetID="1" presetClass="exit" presetSubtype="0" fill="hold" grpId="1" nodeType="withEffect">
                                  <p:stCondLst>
                                    <p:cond delay="0"/>
                                  </p:stCondLst>
                                  <p:childTnLst>
                                    <p:set>
                                      <p:cBhvr>
                                        <p:cTn id="3446" dur="1" fill="hold">
                                          <p:stCondLst>
                                            <p:cond delay="0"/>
                                          </p:stCondLst>
                                        </p:cTn>
                                        <p:tgtEl>
                                          <p:spTgt spid="862"/>
                                        </p:tgtEl>
                                        <p:attrNameLst>
                                          <p:attrName>style.visibility</p:attrName>
                                        </p:attrNameLst>
                                      </p:cBhvr>
                                      <p:to>
                                        <p:strVal val="hidden"/>
                                      </p:to>
                                    </p:set>
                                  </p:childTnLst>
                                </p:cTn>
                              </p:par>
                              <p:par>
                                <p:cTn id="3447" presetID="1" presetClass="exit" presetSubtype="0" fill="hold" grpId="1" nodeType="withEffect">
                                  <p:stCondLst>
                                    <p:cond delay="0"/>
                                  </p:stCondLst>
                                  <p:childTnLst>
                                    <p:set>
                                      <p:cBhvr>
                                        <p:cTn id="3448" dur="1" fill="hold">
                                          <p:stCondLst>
                                            <p:cond delay="0"/>
                                          </p:stCondLst>
                                        </p:cTn>
                                        <p:tgtEl>
                                          <p:spTgt spid="861"/>
                                        </p:tgtEl>
                                        <p:attrNameLst>
                                          <p:attrName>style.visibility</p:attrName>
                                        </p:attrNameLst>
                                      </p:cBhvr>
                                      <p:to>
                                        <p:strVal val="hidden"/>
                                      </p:to>
                                    </p:set>
                                  </p:childTnLst>
                                </p:cTn>
                              </p:par>
                              <p:par>
                                <p:cTn id="3449" presetID="1" presetClass="entr" presetSubtype="0" fill="hold" grpId="3" nodeType="withEffect">
                                  <p:stCondLst>
                                    <p:cond delay="0"/>
                                  </p:stCondLst>
                                  <p:childTnLst>
                                    <p:set>
                                      <p:cBhvr>
                                        <p:cTn id="3450" dur="1" fill="hold">
                                          <p:stCondLst>
                                            <p:cond delay="0"/>
                                          </p:stCondLst>
                                        </p:cTn>
                                        <p:tgtEl>
                                          <p:spTgt spid="860"/>
                                        </p:tgtEl>
                                        <p:attrNameLst>
                                          <p:attrName>style.visibility</p:attrName>
                                        </p:attrNameLst>
                                      </p:cBhvr>
                                      <p:to>
                                        <p:strVal val="visible"/>
                                      </p:to>
                                    </p:set>
                                  </p:childTnLst>
                                </p:cTn>
                              </p:par>
                              <p:par>
                                <p:cTn id="3451" presetID="1" presetClass="entr" presetSubtype="0" fill="hold" grpId="3" nodeType="withEffect">
                                  <p:stCondLst>
                                    <p:cond delay="0"/>
                                  </p:stCondLst>
                                  <p:childTnLst>
                                    <p:set>
                                      <p:cBhvr>
                                        <p:cTn id="3452" dur="1" fill="hold">
                                          <p:stCondLst>
                                            <p:cond delay="0"/>
                                          </p:stCondLst>
                                        </p:cTn>
                                        <p:tgtEl>
                                          <p:spTgt spid="859"/>
                                        </p:tgtEl>
                                        <p:attrNameLst>
                                          <p:attrName>style.visibility</p:attrName>
                                        </p:attrNameLst>
                                      </p:cBhvr>
                                      <p:to>
                                        <p:strVal val="visible"/>
                                      </p:to>
                                    </p:set>
                                  </p:childTnLst>
                                </p:cTn>
                              </p:par>
                            </p:childTnLst>
                          </p:cTn>
                        </p:par>
                      </p:childTnLst>
                    </p:cTn>
                  </p:par>
                </p:childTnLst>
              </p:cTn>
              <p:nextCondLst>
                <p:cond evt="onClick" delay="0">
                  <p:tgtEl>
                    <p:spTgt spid="862"/>
                  </p:tgtEl>
                </p:cond>
              </p:nextCondLst>
            </p:seq>
            <p:seq concurrent="1" nextAc="seek">
              <p:cTn id="3453" restart="whenNotActive" fill="hold" evtFilter="cancelBubble" nodeType="interactiveSeq">
                <p:stCondLst>
                  <p:cond evt="onClick" delay="0">
                    <p:tgtEl>
                      <p:spTgt spid="861"/>
                    </p:tgtEl>
                  </p:cond>
                </p:stCondLst>
                <p:endSync evt="end" delay="0">
                  <p:rtn val="all"/>
                </p:endSync>
                <p:childTnLst>
                  <p:par>
                    <p:cTn id="3454" fill="hold">
                      <p:stCondLst>
                        <p:cond delay="0"/>
                      </p:stCondLst>
                      <p:childTnLst>
                        <p:par>
                          <p:cTn id="3455" fill="hold">
                            <p:stCondLst>
                              <p:cond delay="0"/>
                            </p:stCondLst>
                            <p:childTnLst>
                              <p:par>
                                <p:cTn id="3456" presetID="1" presetClass="exit" presetSubtype="0" fill="hold" grpId="2" nodeType="withEffect">
                                  <p:stCondLst>
                                    <p:cond delay="0"/>
                                  </p:stCondLst>
                                  <p:childTnLst>
                                    <p:set>
                                      <p:cBhvr>
                                        <p:cTn id="3457" dur="1" fill="hold">
                                          <p:stCondLst>
                                            <p:cond delay="0"/>
                                          </p:stCondLst>
                                        </p:cTn>
                                        <p:tgtEl>
                                          <p:spTgt spid="861"/>
                                        </p:tgtEl>
                                        <p:attrNameLst>
                                          <p:attrName>style.visibility</p:attrName>
                                        </p:attrNameLst>
                                      </p:cBhvr>
                                      <p:to>
                                        <p:strVal val="hidden"/>
                                      </p:to>
                                    </p:set>
                                  </p:childTnLst>
                                </p:cTn>
                              </p:par>
                              <p:par>
                                <p:cTn id="3458" presetID="1" presetClass="exit" presetSubtype="0" fill="hold" grpId="2" nodeType="withEffect">
                                  <p:stCondLst>
                                    <p:cond delay="0"/>
                                  </p:stCondLst>
                                  <p:childTnLst>
                                    <p:set>
                                      <p:cBhvr>
                                        <p:cTn id="3459" dur="1" fill="hold">
                                          <p:stCondLst>
                                            <p:cond delay="0"/>
                                          </p:stCondLst>
                                        </p:cTn>
                                        <p:tgtEl>
                                          <p:spTgt spid="862"/>
                                        </p:tgtEl>
                                        <p:attrNameLst>
                                          <p:attrName>style.visibility</p:attrName>
                                        </p:attrNameLst>
                                      </p:cBhvr>
                                      <p:to>
                                        <p:strVal val="hidden"/>
                                      </p:to>
                                    </p:set>
                                  </p:childTnLst>
                                </p:cTn>
                              </p:par>
                              <p:par>
                                <p:cTn id="3460" presetID="1" presetClass="entr" presetSubtype="0" fill="hold" grpId="0" nodeType="withEffect">
                                  <p:stCondLst>
                                    <p:cond delay="0"/>
                                  </p:stCondLst>
                                  <p:childTnLst>
                                    <p:set>
                                      <p:cBhvr>
                                        <p:cTn id="3461" dur="1" fill="hold">
                                          <p:stCondLst>
                                            <p:cond delay="0"/>
                                          </p:stCondLst>
                                        </p:cTn>
                                        <p:tgtEl>
                                          <p:spTgt spid="864"/>
                                        </p:tgtEl>
                                        <p:attrNameLst>
                                          <p:attrName>style.visibility</p:attrName>
                                        </p:attrNameLst>
                                      </p:cBhvr>
                                      <p:to>
                                        <p:strVal val="visible"/>
                                      </p:to>
                                    </p:set>
                                  </p:childTnLst>
                                </p:cTn>
                              </p:par>
                              <p:par>
                                <p:cTn id="3462" presetID="1" presetClass="entr" presetSubtype="0" fill="hold" grpId="0" nodeType="withEffect">
                                  <p:stCondLst>
                                    <p:cond delay="0"/>
                                  </p:stCondLst>
                                  <p:childTnLst>
                                    <p:set>
                                      <p:cBhvr>
                                        <p:cTn id="3463" dur="1" fill="hold">
                                          <p:stCondLst>
                                            <p:cond delay="0"/>
                                          </p:stCondLst>
                                        </p:cTn>
                                        <p:tgtEl>
                                          <p:spTgt spid="863"/>
                                        </p:tgtEl>
                                        <p:attrNameLst>
                                          <p:attrName>style.visibility</p:attrName>
                                        </p:attrNameLst>
                                      </p:cBhvr>
                                      <p:to>
                                        <p:strVal val="visible"/>
                                      </p:to>
                                    </p:set>
                                  </p:childTnLst>
                                </p:cTn>
                              </p:par>
                            </p:childTnLst>
                          </p:cTn>
                        </p:par>
                      </p:childTnLst>
                    </p:cTn>
                  </p:par>
                </p:childTnLst>
              </p:cTn>
              <p:nextCondLst>
                <p:cond evt="onClick" delay="0">
                  <p:tgtEl>
                    <p:spTgt spid="861"/>
                  </p:tgtEl>
                </p:cond>
              </p:nextCondLst>
            </p:seq>
            <p:seq concurrent="1" nextAc="seek">
              <p:cTn id="3464" restart="whenNotActive" fill="hold" evtFilter="cancelBubble" nodeType="interactiveSeq">
                <p:stCondLst>
                  <p:cond evt="onClick" delay="0">
                    <p:tgtEl>
                      <p:spTgt spid="864"/>
                    </p:tgtEl>
                  </p:cond>
                </p:stCondLst>
                <p:endSync evt="end" delay="0">
                  <p:rtn val="all"/>
                </p:endSync>
                <p:childTnLst>
                  <p:par>
                    <p:cTn id="3465" fill="hold">
                      <p:stCondLst>
                        <p:cond delay="0"/>
                      </p:stCondLst>
                      <p:childTnLst>
                        <p:par>
                          <p:cTn id="3466" fill="hold">
                            <p:stCondLst>
                              <p:cond delay="0"/>
                            </p:stCondLst>
                            <p:childTnLst>
                              <p:par>
                                <p:cTn id="3467" presetID="1" presetClass="exit" presetSubtype="0" fill="hold" grpId="1" nodeType="withEffect">
                                  <p:stCondLst>
                                    <p:cond delay="0"/>
                                  </p:stCondLst>
                                  <p:childTnLst>
                                    <p:set>
                                      <p:cBhvr>
                                        <p:cTn id="3468" dur="1" fill="hold">
                                          <p:stCondLst>
                                            <p:cond delay="0"/>
                                          </p:stCondLst>
                                        </p:cTn>
                                        <p:tgtEl>
                                          <p:spTgt spid="864"/>
                                        </p:tgtEl>
                                        <p:attrNameLst>
                                          <p:attrName>style.visibility</p:attrName>
                                        </p:attrNameLst>
                                      </p:cBhvr>
                                      <p:to>
                                        <p:strVal val="hidden"/>
                                      </p:to>
                                    </p:set>
                                  </p:childTnLst>
                                </p:cTn>
                              </p:par>
                              <p:par>
                                <p:cTn id="3469" presetID="1" presetClass="exit" presetSubtype="0" fill="hold" grpId="1" nodeType="withEffect">
                                  <p:stCondLst>
                                    <p:cond delay="0"/>
                                  </p:stCondLst>
                                  <p:childTnLst>
                                    <p:set>
                                      <p:cBhvr>
                                        <p:cTn id="3470" dur="1" fill="hold">
                                          <p:stCondLst>
                                            <p:cond delay="0"/>
                                          </p:stCondLst>
                                        </p:cTn>
                                        <p:tgtEl>
                                          <p:spTgt spid="863"/>
                                        </p:tgtEl>
                                        <p:attrNameLst>
                                          <p:attrName>style.visibility</p:attrName>
                                        </p:attrNameLst>
                                      </p:cBhvr>
                                      <p:to>
                                        <p:strVal val="hidden"/>
                                      </p:to>
                                    </p:set>
                                  </p:childTnLst>
                                </p:cTn>
                              </p:par>
                              <p:par>
                                <p:cTn id="3471" presetID="1" presetClass="entr" presetSubtype="0" fill="hold" grpId="0" nodeType="withEffect">
                                  <p:stCondLst>
                                    <p:cond delay="0"/>
                                  </p:stCondLst>
                                  <p:childTnLst>
                                    <p:set>
                                      <p:cBhvr>
                                        <p:cTn id="3472" dur="1" fill="hold">
                                          <p:stCondLst>
                                            <p:cond delay="0"/>
                                          </p:stCondLst>
                                        </p:cTn>
                                        <p:tgtEl>
                                          <p:spTgt spid="862"/>
                                        </p:tgtEl>
                                        <p:attrNameLst>
                                          <p:attrName>style.visibility</p:attrName>
                                        </p:attrNameLst>
                                      </p:cBhvr>
                                      <p:to>
                                        <p:strVal val="visible"/>
                                      </p:to>
                                    </p:set>
                                  </p:childTnLst>
                                </p:cTn>
                              </p:par>
                              <p:par>
                                <p:cTn id="3473" presetID="1" presetClass="entr" presetSubtype="0" fill="hold" grpId="0" nodeType="withEffect">
                                  <p:stCondLst>
                                    <p:cond delay="0"/>
                                  </p:stCondLst>
                                  <p:childTnLst>
                                    <p:set>
                                      <p:cBhvr>
                                        <p:cTn id="3474" dur="1" fill="hold">
                                          <p:stCondLst>
                                            <p:cond delay="0"/>
                                          </p:stCondLst>
                                        </p:cTn>
                                        <p:tgtEl>
                                          <p:spTgt spid="861"/>
                                        </p:tgtEl>
                                        <p:attrNameLst>
                                          <p:attrName>style.visibility</p:attrName>
                                        </p:attrNameLst>
                                      </p:cBhvr>
                                      <p:to>
                                        <p:strVal val="visible"/>
                                      </p:to>
                                    </p:set>
                                  </p:childTnLst>
                                </p:cTn>
                              </p:par>
                            </p:childTnLst>
                          </p:cTn>
                        </p:par>
                      </p:childTnLst>
                    </p:cTn>
                  </p:par>
                </p:childTnLst>
              </p:cTn>
              <p:nextCondLst>
                <p:cond evt="onClick" delay="0">
                  <p:tgtEl>
                    <p:spTgt spid="864"/>
                  </p:tgtEl>
                </p:cond>
              </p:nextCondLst>
            </p:seq>
            <p:seq concurrent="1" nextAc="seek">
              <p:cTn id="3475" restart="whenNotActive" fill="hold" evtFilter="cancelBubble" nodeType="interactiveSeq">
                <p:stCondLst>
                  <p:cond evt="onClick" delay="0">
                    <p:tgtEl>
                      <p:spTgt spid="863"/>
                    </p:tgtEl>
                  </p:cond>
                </p:stCondLst>
                <p:endSync evt="end" delay="0">
                  <p:rtn val="all"/>
                </p:endSync>
                <p:childTnLst>
                  <p:par>
                    <p:cTn id="3476" fill="hold">
                      <p:stCondLst>
                        <p:cond delay="0"/>
                      </p:stCondLst>
                      <p:childTnLst>
                        <p:par>
                          <p:cTn id="3477" fill="hold">
                            <p:stCondLst>
                              <p:cond delay="0"/>
                            </p:stCondLst>
                            <p:childTnLst>
                              <p:par>
                                <p:cTn id="3478" presetID="1" presetClass="exit" presetSubtype="0" fill="hold" grpId="2" nodeType="withEffect">
                                  <p:stCondLst>
                                    <p:cond delay="0"/>
                                  </p:stCondLst>
                                  <p:childTnLst>
                                    <p:set>
                                      <p:cBhvr>
                                        <p:cTn id="3479" dur="1" fill="hold">
                                          <p:stCondLst>
                                            <p:cond delay="0"/>
                                          </p:stCondLst>
                                        </p:cTn>
                                        <p:tgtEl>
                                          <p:spTgt spid="863"/>
                                        </p:tgtEl>
                                        <p:attrNameLst>
                                          <p:attrName>style.visibility</p:attrName>
                                        </p:attrNameLst>
                                      </p:cBhvr>
                                      <p:to>
                                        <p:strVal val="hidden"/>
                                      </p:to>
                                    </p:set>
                                  </p:childTnLst>
                                </p:cTn>
                              </p:par>
                              <p:par>
                                <p:cTn id="3480" presetID="1" presetClass="exit" presetSubtype="0" fill="hold" grpId="2" nodeType="withEffect">
                                  <p:stCondLst>
                                    <p:cond delay="0"/>
                                  </p:stCondLst>
                                  <p:childTnLst>
                                    <p:set>
                                      <p:cBhvr>
                                        <p:cTn id="3481" dur="1" fill="hold">
                                          <p:stCondLst>
                                            <p:cond delay="0"/>
                                          </p:stCondLst>
                                        </p:cTn>
                                        <p:tgtEl>
                                          <p:spTgt spid="864"/>
                                        </p:tgtEl>
                                        <p:attrNameLst>
                                          <p:attrName>style.visibility</p:attrName>
                                        </p:attrNameLst>
                                      </p:cBhvr>
                                      <p:to>
                                        <p:strVal val="hidden"/>
                                      </p:to>
                                    </p:set>
                                  </p:childTnLst>
                                </p:cTn>
                              </p:par>
                              <p:par>
                                <p:cTn id="3482" presetID="1" presetClass="entr" presetSubtype="0" fill="hold" grpId="3" nodeType="withEffect">
                                  <p:stCondLst>
                                    <p:cond delay="0"/>
                                  </p:stCondLst>
                                  <p:childTnLst>
                                    <p:set>
                                      <p:cBhvr>
                                        <p:cTn id="3483" dur="1" fill="hold">
                                          <p:stCondLst>
                                            <p:cond delay="0"/>
                                          </p:stCondLst>
                                        </p:cTn>
                                        <p:tgtEl>
                                          <p:spTgt spid="866"/>
                                        </p:tgtEl>
                                        <p:attrNameLst>
                                          <p:attrName>style.visibility</p:attrName>
                                        </p:attrNameLst>
                                      </p:cBhvr>
                                      <p:to>
                                        <p:strVal val="visible"/>
                                      </p:to>
                                    </p:set>
                                  </p:childTnLst>
                                </p:cTn>
                              </p:par>
                              <p:par>
                                <p:cTn id="3484" presetID="1" presetClass="entr" presetSubtype="0" fill="hold" grpId="3" nodeType="withEffect">
                                  <p:stCondLst>
                                    <p:cond delay="0"/>
                                  </p:stCondLst>
                                  <p:childTnLst>
                                    <p:set>
                                      <p:cBhvr>
                                        <p:cTn id="3485" dur="1" fill="hold">
                                          <p:stCondLst>
                                            <p:cond delay="0"/>
                                          </p:stCondLst>
                                        </p:cTn>
                                        <p:tgtEl>
                                          <p:spTgt spid="865"/>
                                        </p:tgtEl>
                                        <p:attrNameLst>
                                          <p:attrName>style.visibility</p:attrName>
                                        </p:attrNameLst>
                                      </p:cBhvr>
                                      <p:to>
                                        <p:strVal val="visible"/>
                                      </p:to>
                                    </p:set>
                                  </p:childTnLst>
                                </p:cTn>
                              </p:par>
                            </p:childTnLst>
                          </p:cTn>
                        </p:par>
                      </p:childTnLst>
                    </p:cTn>
                  </p:par>
                </p:childTnLst>
              </p:cTn>
              <p:nextCondLst>
                <p:cond evt="onClick" delay="0">
                  <p:tgtEl>
                    <p:spTgt spid="863"/>
                  </p:tgtEl>
                </p:cond>
              </p:nextCondLst>
            </p:seq>
            <p:seq concurrent="1" nextAc="seek">
              <p:cTn id="3486" restart="whenNotActive" fill="hold" evtFilter="cancelBubble" nodeType="interactiveSeq">
                <p:stCondLst>
                  <p:cond evt="onClick" delay="0">
                    <p:tgtEl>
                      <p:spTgt spid="866"/>
                    </p:tgtEl>
                  </p:cond>
                </p:stCondLst>
                <p:endSync evt="end" delay="0">
                  <p:rtn val="all"/>
                </p:endSync>
                <p:childTnLst>
                  <p:par>
                    <p:cTn id="3487" fill="hold">
                      <p:stCondLst>
                        <p:cond delay="0"/>
                      </p:stCondLst>
                      <p:childTnLst>
                        <p:par>
                          <p:cTn id="3488" fill="hold">
                            <p:stCondLst>
                              <p:cond delay="0"/>
                            </p:stCondLst>
                            <p:childTnLst>
                              <p:par>
                                <p:cTn id="3489" presetID="1" presetClass="exit" presetSubtype="0" fill="hold" grpId="1" nodeType="withEffect">
                                  <p:stCondLst>
                                    <p:cond delay="0"/>
                                  </p:stCondLst>
                                  <p:childTnLst>
                                    <p:set>
                                      <p:cBhvr>
                                        <p:cTn id="3490" dur="1" fill="hold">
                                          <p:stCondLst>
                                            <p:cond delay="0"/>
                                          </p:stCondLst>
                                        </p:cTn>
                                        <p:tgtEl>
                                          <p:spTgt spid="866"/>
                                        </p:tgtEl>
                                        <p:attrNameLst>
                                          <p:attrName>style.visibility</p:attrName>
                                        </p:attrNameLst>
                                      </p:cBhvr>
                                      <p:to>
                                        <p:strVal val="hidden"/>
                                      </p:to>
                                    </p:set>
                                  </p:childTnLst>
                                </p:cTn>
                              </p:par>
                              <p:par>
                                <p:cTn id="3491" presetID="1" presetClass="exit" presetSubtype="0" fill="hold" grpId="1" nodeType="withEffect">
                                  <p:stCondLst>
                                    <p:cond delay="0"/>
                                  </p:stCondLst>
                                  <p:childTnLst>
                                    <p:set>
                                      <p:cBhvr>
                                        <p:cTn id="3492" dur="1" fill="hold">
                                          <p:stCondLst>
                                            <p:cond delay="0"/>
                                          </p:stCondLst>
                                        </p:cTn>
                                        <p:tgtEl>
                                          <p:spTgt spid="865"/>
                                        </p:tgtEl>
                                        <p:attrNameLst>
                                          <p:attrName>style.visibility</p:attrName>
                                        </p:attrNameLst>
                                      </p:cBhvr>
                                      <p:to>
                                        <p:strVal val="hidden"/>
                                      </p:to>
                                    </p:set>
                                  </p:childTnLst>
                                </p:cTn>
                              </p:par>
                              <p:par>
                                <p:cTn id="3493" presetID="1" presetClass="entr" presetSubtype="0" fill="hold" grpId="3" nodeType="withEffect">
                                  <p:stCondLst>
                                    <p:cond delay="0"/>
                                  </p:stCondLst>
                                  <p:childTnLst>
                                    <p:set>
                                      <p:cBhvr>
                                        <p:cTn id="3494" dur="1" fill="hold">
                                          <p:stCondLst>
                                            <p:cond delay="0"/>
                                          </p:stCondLst>
                                        </p:cTn>
                                        <p:tgtEl>
                                          <p:spTgt spid="864"/>
                                        </p:tgtEl>
                                        <p:attrNameLst>
                                          <p:attrName>style.visibility</p:attrName>
                                        </p:attrNameLst>
                                      </p:cBhvr>
                                      <p:to>
                                        <p:strVal val="visible"/>
                                      </p:to>
                                    </p:set>
                                  </p:childTnLst>
                                </p:cTn>
                              </p:par>
                              <p:par>
                                <p:cTn id="3495" presetID="1" presetClass="entr" presetSubtype="0" fill="hold" grpId="3" nodeType="withEffect">
                                  <p:stCondLst>
                                    <p:cond delay="0"/>
                                  </p:stCondLst>
                                  <p:childTnLst>
                                    <p:set>
                                      <p:cBhvr>
                                        <p:cTn id="3496" dur="1" fill="hold">
                                          <p:stCondLst>
                                            <p:cond delay="0"/>
                                          </p:stCondLst>
                                        </p:cTn>
                                        <p:tgtEl>
                                          <p:spTgt spid="863"/>
                                        </p:tgtEl>
                                        <p:attrNameLst>
                                          <p:attrName>style.visibility</p:attrName>
                                        </p:attrNameLst>
                                      </p:cBhvr>
                                      <p:to>
                                        <p:strVal val="visible"/>
                                      </p:to>
                                    </p:set>
                                  </p:childTnLst>
                                </p:cTn>
                              </p:par>
                            </p:childTnLst>
                          </p:cTn>
                        </p:par>
                      </p:childTnLst>
                    </p:cTn>
                  </p:par>
                </p:childTnLst>
              </p:cTn>
              <p:nextCondLst>
                <p:cond evt="onClick" delay="0">
                  <p:tgtEl>
                    <p:spTgt spid="866"/>
                  </p:tgtEl>
                </p:cond>
              </p:nextCondLst>
            </p:seq>
            <p:seq concurrent="1" nextAc="seek">
              <p:cTn id="3497" restart="whenNotActive" fill="hold" evtFilter="cancelBubble" nodeType="interactiveSeq">
                <p:stCondLst>
                  <p:cond evt="onClick" delay="0">
                    <p:tgtEl>
                      <p:spTgt spid="865"/>
                    </p:tgtEl>
                  </p:cond>
                </p:stCondLst>
                <p:endSync evt="end" delay="0">
                  <p:rtn val="all"/>
                </p:endSync>
                <p:childTnLst>
                  <p:par>
                    <p:cTn id="3498" fill="hold">
                      <p:stCondLst>
                        <p:cond delay="0"/>
                      </p:stCondLst>
                      <p:childTnLst>
                        <p:par>
                          <p:cTn id="3499" fill="hold">
                            <p:stCondLst>
                              <p:cond delay="0"/>
                            </p:stCondLst>
                            <p:childTnLst>
                              <p:par>
                                <p:cTn id="3500" presetID="1" presetClass="exit" presetSubtype="0" fill="hold" grpId="2" nodeType="withEffect">
                                  <p:stCondLst>
                                    <p:cond delay="0"/>
                                  </p:stCondLst>
                                  <p:childTnLst>
                                    <p:set>
                                      <p:cBhvr>
                                        <p:cTn id="3501" dur="1" fill="hold">
                                          <p:stCondLst>
                                            <p:cond delay="0"/>
                                          </p:stCondLst>
                                        </p:cTn>
                                        <p:tgtEl>
                                          <p:spTgt spid="865"/>
                                        </p:tgtEl>
                                        <p:attrNameLst>
                                          <p:attrName>style.visibility</p:attrName>
                                        </p:attrNameLst>
                                      </p:cBhvr>
                                      <p:to>
                                        <p:strVal val="hidden"/>
                                      </p:to>
                                    </p:set>
                                  </p:childTnLst>
                                </p:cTn>
                              </p:par>
                              <p:par>
                                <p:cTn id="3502" presetID="1" presetClass="exit" presetSubtype="0" fill="hold" grpId="2" nodeType="withEffect">
                                  <p:stCondLst>
                                    <p:cond delay="0"/>
                                  </p:stCondLst>
                                  <p:childTnLst>
                                    <p:set>
                                      <p:cBhvr>
                                        <p:cTn id="3503" dur="1" fill="hold">
                                          <p:stCondLst>
                                            <p:cond delay="0"/>
                                          </p:stCondLst>
                                        </p:cTn>
                                        <p:tgtEl>
                                          <p:spTgt spid="866"/>
                                        </p:tgtEl>
                                        <p:attrNameLst>
                                          <p:attrName>style.visibility</p:attrName>
                                        </p:attrNameLst>
                                      </p:cBhvr>
                                      <p:to>
                                        <p:strVal val="hidden"/>
                                      </p:to>
                                    </p:set>
                                  </p:childTnLst>
                                </p:cTn>
                              </p:par>
                              <p:par>
                                <p:cTn id="3504" presetID="1" presetClass="entr" presetSubtype="0" fill="hold" grpId="0" nodeType="withEffect">
                                  <p:stCondLst>
                                    <p:cond delay="0"/>
                                  </p:stCondLst>
                                  <p:childTnLst>
                                    <p:set>
                                      <p:cBhvr>
                                        <p:cTn id="3505" dur="1" fill="hold">
                                          <p:stCondLst>
                                            <p:cond delay="0"/>
                                          </p:stCondLst>
                                        </p:cTn>
                                        <p:tgtEl>
                                          <p:spTgt spid="868"/>
                                        </p:tgtEl>
                                        <p:attrNameLst>
                                          <p:attrName>style.visibility</p:attrName>
                                        </p:attrNameLst>
                                      </p:cBhvr>
                                      <p:to>
                                        <p:strVal val="visible"/>
                                      </p:to>
                                    </p:set>
                                  </p:childTnLst>
                                </p:cTn>
                              </p:par>
                              <p:par>
                                <p:cTn id="3506" presetID="1" presetClass="entr" presetSubtype="0" fill="hold" grpId="0" nodeType="withEffect">
                                  <p:stCondLst>
                                    <p:cond delay="0"/>
                                  </p:stCondLst>
                                  <p:childTnLst>
                                    <p:set>
                                      <p:cBhvr>
                                        <p:cTn id="3507" dur="1" fill="hold">
                                          <p:stCondLst>
                                            <p:cond delay="0"/>
                                          </p:stCondLst>
                                        </p:cTn>
                                        <p:tgtEl>
                                          <p:spTgt spid="867"/>
                                        </p:tgtEl>
                                        <p:attrNameLst>
                                          <p:attrName>style.visibility</p:attrName>
                                        </p:attrNameLst>
                                      </p:cBhvr>
                                      <p:to>
                                        <p:strVal val="visible"/>
                                      </p:to>
                                    </p:set>
                                  </p:childTnLst>
                                </p:cTn>
                              </p:par>
                            </p:childTnLst>
                          </p:cTn>
                        </p:par>
                      </p:childTnLst>
                    </p:cTn>
                  </p:par>
                </p:childTnLst>
              </p:cTn>
              <p:nextCondLst>
                <p:cond evt="onClick" delay="0">
                  <p:tgtEl>
                    <p:spTgt spid="865"/>
                  </p:tgtEl>
                </p:cond>
              </p:nextCondLst>
            </p:seq>
            <p:seq concurrent="1" nextAc="seek">
              <p:cTn id="3508" restart="whenNotActive" fill="hold" evtFilter="cancelBubble" nodeType="interactiveSeq">
                <p:stCondLst>
                  <p:cond evt="onClick" delay="0">
                    <p:tgtEl>
                      <p:spTgt spid="868"/>
                    </p:tgtEl>
                  </p:cond>
                </p:stCondLst>
                <p:endSync evt="end" delay="0">
                  <p:rtn val="all"/>
                </p:endSync>
                <p:childTnLst>
                  <p:par>
                    <p:cTn id="3509" fill="hold">
                      <p:stCondLst>
                        <p:cond delay="0"/>
                      </p:stCondLst>
                      <p:childTnLst>
                        <p:par>
                          <p:cTn id="3510" fill="hold">
                            <p:stCondLst>
                              <p:cond delay="0"/>
                            </p:stCondLst>
                            <p:childTnLst>
                              <p:par>
                                <p:cTn id="3511" presetID="1" presetClass="exit" presetSubtype="0" fill="hold" grpId="1" nodeType="withEffect">
                                  <p:stCondLst>
                                    <p:cond delay="0"/>
                                  </p:stCondLst>
                                  <p:childTnLst>
                                    <p:set>
                                      <p:cBhvr>
                                        <p:cTn id="3512" dur="1" fill="hold">
                                          <p:stCondLst>
                                            <p:cond delay="0"/>
                                          </p:stCondLst>
                                        </p:cTn>
                                        <p:tgtEl>
                                          <p:spTgt spid="868"/>
                                        </p:tgtEl>
                                        <p:attrNameLst>
                                          <p:attrName>style.visibility</p:attrName>
                                        </p:attrNameLst>
                                      </p:cBhvr>
                                      <p:to>
                                        <p:strVal val="hidden"/>
                                      </p:to>
                                    </p:set>
                                  </p:childTnLst>
                                </p:cTn>
                              </p:par>
                              <p:par>
                                <p:cTn id="3513" presetID="1" presetClass="exit" presetSubtype="0" fill="hold" grpId="1" nodeType="withEffect">
                                  <p:stCondLst>
                                    <p:cond delay="0"/>
                                  </p:stCondLst>
                                  <p:childTnLst>
                                    <p:set>
                                      <p:cBhvr>
                                        <p:cTn id="3514" dur="1" fill="hold">
                                          <p:stCondLst>
                                            <p:cond delay="0"/>
                                          </p:stCondLst>
                                        </p:cTn>
                                        <p:tgtEl>
                                          <p:spTgt spid="867"/>
                                        </p:tgtEl>
                                        <p:attrNameLst>
                                          <p:attrName>style.visibility</p:attrName>
                                        </p:attrNameLst>
                                      </p:cBhvr>
                                      <p:to>
                                        <p:strVal val="hidden"/>
                                      </p:to>
                                    </p:set>
                                  </p:childTnLst>
                                </p:cTn>
                              </p:par>
                              <p:par>
                                <p:cTn id="3515" presetID="1" presetClass="entr" presetSubtype="0" fill="hold" grpId="0" nodeType="withEffect">
                                  <p:stCondLst>
                                    <p:cond delay="0"/>
                                  </p:stCondLst>
                                  <p:childTnLst>
                                    <p:set>
                                      <p:cBhvr>
                                        <p:cTn id="3516" dur="1" fill="hold">
                                          <p:stCondLst>
                                            <p:cond delay="0"/>
                                          </p:stCondLst>
                                        </p:cTn>
                                        <p:tgtEl>
                                          <p:spTgt spid="866"/>
                                        </p:tgtEl>
                                        <p:attrNameLst>
                                          <p:attrName>style.visibility</p:attrName>
                                        </p:attrNameLst>
                                      </p:cBhvr>
                                      <p:to>
                                        <p:strVal val="visible"/>
                                      </p:to>
                                    </p:set>
                                  </p:childTnLst>
                                </p:cTn>
                              </p:par>
                              <p:par>
                                <p:cTn id="3517" presetID="1" presetClass="entr" presetSubtype="0" fill="hold" grpId="0" nodeType="withEffect">
                                  <p:stCondLst>
                                    <p:cond delay="0"/>
                                  </p:stCondLst>
                                  <p:childTnLst>
                                    <p:set>
                                      <p:cBhvr>
                                        <p:cTn id="3518" dur="1" fill="hold">
                                          <p:stCondLst>
                                            <p:cond delay="0"/>
                                          </p:stCondLst>
                                        </p:cTn>
                                        <p:tgtEl>
                                          <p:spTgt spid="865"/>
                                        </p:tgtEl>
                                        <p:attrNameLst>
                                          <p:attrName>style.visibility</p:attrName>
                                        </p:attrNameLst>
                                      </p:cBhvr>
                                      <p:to>
                                        <p:strVal val="visible"/>
                                      </p:to>
                                    </p:set>
                                  </p:childTnLst>
                                </p:cTn>
                              </p:par>
                            </p:childTnLst>
                          </p:cTn>
                        </p:par>
                      </p:childTnLst>
                    </p:cTn>
                  </p:par>
                </p:childTnLst>
              </p:cTn>
              <p:nextCondLst>
                <p:cond evt="onClick" delay="0">
                  <p:tgtEl>
                    <p:spTgt spid="868"/>
                  </p:tgtEl>
                </p:cond>
              </p:nextCondLst>
            </p:seq>
            <p:seq concurrent="1" nextAc="seek">
              <p:cTn id="3519" restart="whenNotActive" fill="hold" evtFilter="cancelBubble" nodeType="interactiveSeq">
                <p:stCondLst>
                  <p:cond evt="onClick" delay="0">
                    <p:tgtEl>
                      <p:spTgt spid="867"/>
                    </p:tgtEl>
                  </p:cond>
                </p:stCondLst>
                <p:endSync evt="end" delay="0">
                  <p:rtn val="all"/>
                </p:endSync>
                <p:childTnLst>
                  <p:par>
                    <p:cTn id="3520" fill="hold">
                      <p:stCondLst>
                        <p:cond delay="0"/>
                      </p:stCondLst>
                      <p:childTnLst>
                        <p:par>
                          <p:cTn id="3521" fill="hold">
                            <p:stCondLst>
                              <p:cond delay="0"/>
                            </p:stCondLst>
                            <p:childTnLst>
                              <p:par>
                                <p:cTn id="3522" presetID="1" presetClass="exit" presetSubtype="0" fill="hold" grpId="2" nodeType="withEffect">
                                  <p:stCondLst>
                                    <p:cond delay="0"/>
                                  </p:stCondLst>
                                  <p:childTnLst>
                                    <p:set>
                                      <p:cBhvr>
                                        <p:cTn id="3523" dur="1" fill="hold">
                                          <p:stCondLst>
                                            <p:cond delay="0"/>
                                          </p:stCondLst>
                                        </p:cTn>
                                        <p:tgtEl>
                                          <p:spTgt spid="867"/>
                                        </p:tgtEl>
                                        <p:attrNameLst>
                                          <p:attrName>style.visibility</p:attrName>
                                        </p:attrNameLst>
                                      </p:cBhvr>
                                      <p:to>
                                        <p:strVal val="hidden"/>
                                      </p:to>
                                    </p:set>
                                  </p:childTnLst>
                                </p:cTn>
                              </p:par>
                              <p:par>
                                <p:cTn id="3524" presetID="1" presetClass="exit" presetSubtype="0" fill="hold" grpId="2" nodeType="withEffect">
                                  <p:stCondLst>
                                    <p:cond delay="0"/>
                                  </p:stCondLst>
                                  <p:childTnLst>
                                    <p:set>
                                      <p:cBhvr>
                                        <p:cTn id="3525" dur="1" fill="hold">
                                          <p:stCondLst>
                                            <p:cond delay="0"/>
                                          </p:stCondLst>
                                        </p:cTn>
                                        <p:tgtEl>
                                          <p:spTgt spid="868"/>
                                        </p:tgtEl>
                                        <p:attrNameLst>
                                          <p:attrName>style.visibility</p:attrName>
                                        </p:attrNameLst>
                                      </p:cBhvr>
                                      <p:to>
                                        <p:strVal val="hidden"/>
                                      </p:to>
                                    </p:set>
                                  </p:childTnLst>
                                </p:cTn>
                              </p:par>
                              <p:par>
                                <p:cTn id="3526" presetID="1" presetClass="entr" presetSubtype="0" fill="hold" grpId="3" nodeType="withEffect">
                                  <p:stCondLst>
                                    <p:cond delay="0"/>
                                  </p:stCondLst>
                                  <p:childTnLst>
                                    <p:set>
                                      <p:cBhvr>
                                        <p:cTn id="3527" dur="1" fill="hold">
                                          <p:stCondLst>
                                            <p:cond delay="0"/>
                                          </p:stCondLst>
                                        </p:cTn>
                                        <p:tgtEl>
                                          <p:spTgt spid="870"/>
                                        </p:tgtEl>
                                        <p:attrNameLst>
                                          <p:attrName>style.visibility</p:attrName>
                                        </p:attrNameLst>
                                      </p:cBhvr>
                                      <p:to>
                                        <p:strVal val="visible"/>
                                      </p:to>
                                    </p:set>
                                  </p:childTnLst>
                                </p:cTn>
                              </p:par>
                              <p:par>
                                <p:cTn id="3528" presetID="1" presetClass="entr" presetSubtype="0" fill="hold" grpId="3" nodeType="withEffect">
                                  <p:stCondLst>
                                    <p:cond delay="0"/>
                                  </p:stCondLst>
                                  <p:childTnLst>
                                    <p:set>
                                      <p:cBhvr>
                                        <p:cTn id="3529" dur="1" fill="hold">
                                          <p:stCondLst>
                                            <p:cond delay="0"/>
                                          </p:stCondLst>
                                        </p:cTn>
                                        <p:tgtEl>
                                          <p:spTgt spid="869"/>
                                        </p:tgtEl>
                                        <p:attrNameLst>
                                          <p:attrName>style.visibility</p:attrName>
                                        </p:attrNameLst>
                                      </p:cBhvr>
                                      <p:to>
                                        <p:strVal val="visible"/>
                                      </p:to>
                                    </p:set>
                                  </p:childTnLst>
                                </p:cTn>
                              </p:par>
                            </p:childTnLst>
                          </p:cTn>
                        </p:par>
                      </p:childTnLst>
                    </p:cTn>
                  </p:par>
                </p:childTnLst>
              </p:cTn>
              <p:nextCondLst>
                <p:cond evt="onClick" delay="0">
                  <p:tgtEl>
                    <p:spTgt spid="867"/>
                  </p:tgtEl>
                </p:cond>
              </p:nextCondLst>
            </p:seq>
            <p:seq concurrent="1" nextAc="seek">
              <p:cTn id="3530" restart="whenNotActive" fill="hold" evtFilter="cancelBubble" nodeType="interactiveSeq">
                <p:stCondLst>
                  <p:cond evt="onClick" delay="0">
                    <p:tgtEl>
                      <p:spTgt spid="870"/>
                    </p:tgtEl>
                  </p:cond>
                </p:stCondLst>
                <p:endSync evt="end" delay="0">
                  <p:rtn val="all"/>
                </p:endSync>
                <p:childTnLst>
                  <p:par>
                    <p:cTn id="3531" fill="hold">
                      <p:stCondLst>
                        <p:cond delay="0"/>
                      </p:stCondLst>
                      <p:childTnLst>
                        <p:par>
                          <p:cTn id="3532" fill="hold">
                            <p:stCondLst>
                              <p:cond delay="0"/>
                            </p:stCondLst>
                            <p:childTnLst>
                              <p:par>
                                <p:cTn id="3533" presetID="1" presetClass="exit" presetSubtype="0" fill="hold" grpId="1" nodeType="withEffect">
                                  <p:stCondLst>
                                    <p:cond delay="0"/>
                                  </p:stCondLst>
                                  <p:childTnLst>
                                    <p:set>
                                      <p:cBhvr>
                                        <p:cTn id="3534" dur="1" fill="hold">
                                          <p:stCondLst>
                                            <p:cond delay="0"/>
                                          </p:stCondLst>
                                        </p:cTn>
                                        <p:tgtEl>
                                          <p:spTgt spid="870"/>
                                        </p:tgtEl>
                                        <p:attrNameLst>
                                          <p:attrName>style.visibility</p:attrName>
                                        </p:attrNameLst>
                                      </p:cBhvr>
                                      <p:to>
                                        <p:strVal val="hidden"/>
                                      </p:to>
                                    </p:set>
                                  </p:childTnLst>
                                </p:cTn>
                              </p:par>
                              <p:par>
                                <p:cTn id="3535" presetID="1" presetClass="exit" presetSubtype="0" fill="hold" grpId="1" nodeType="withEffect">
                                  <p:stCondLst>
                                    <p:cond delay="0"/>
                                  </p:stCondLst>
                                  <p:childTnLst>
                                    <p:set>
                                      <p:cBhvr>
                                        <p:cTn id="3536" dur="1" fill="hold">
                                          <p:stCondLst>
                                            <p:cond delay="0"/>
                                          </p:stCondLst>
                                        </p:cTn>
                                        <p:tgtEl>
                                          <p:spTgt spid="869"/>
                                        </p:tgtEl>
                                        <p:attrNameLst>
                                          <p:attrName>style.visibility</p:attrName>
                                        </p:attrNameLst>
                                      </p:cBhvr>
                                      <p:to>
                                        <p:strVal val="hidden"/>
                                      </p:to>
                                    </p:set>
                                  </p:childTnLst>
                                </p:cTn>
                              </p:par>
                              <p:par>
                                <p:cTn id="3537" presetID="1" presetClass="entr" presetSubtype="0" fill="hold" grpId="3" nodeType="withEffect">
                                  <p:stCondLst>
                                    <p:cond delay="0"/>
                                  </p:stCondLst>
                                  <p:childTnLst>
                                    <p:set>
                                      <p:cBhvr>
                                        <p:cTn id="3538" dur="1" fill="hold">
                                          <p:stCondLst>
                                            <p:cond delay="0"/>
                                          </p:stCondLst>
                                        </p:cTn>
                                        <p:tgtEl>
                                          <p:spTgt spid="868"/>
                                        </p:tgtEl>
                                        <p:attrNameLst>
                                          <p:attrName>style.visibility</p:attrName>
                                        </p:attrNameLst>
                                      </p:cBhvr>
                                      <p:to>
                                        <p:strVal val="visible"/>
                                      </p:to>
                                    </p:set>
                                  </p:childTnLst>
                                </p:cTn>
                              </p:par>
                              <p:par>
                                <p:cTn id="3539" presetID="1" presetClass="entr" presetSubtype="0" fill="hold" grpId="3" nodeType="withEffect">
                                  <p:stCondLst>
                                    <p:cond delay="0"/>
                                  </p:stCondLst>
                                  <p:childTnLst>
                                    <p:set>
                                      <p:cBhvr>
                                        <p:cTn id="3540" dur="1" fill="hold">
                                          <p:stCondLst>
                                            <p:cond delay="0"/>
                                          </p:stCondLst>
                                        </p:cTn>
                                        <p:tgtEl>
                                          <p:spTgt spid="867"/>
                                        </p:tgtEl>
                                        <p:attrNameLst>
                                          <p:attrName>style.visibility</p:attrName>
                                        </p:attrNameLst>
                                      </p:cBhvr>
                                      <p:to>
                                        <p:strVal val="visible"/>
                                      </p:to>
                                    </p:set>
                                  </p:childTnLst>
                                </p:cTn>
                              </p:par>
                            </p:childTnLst>
                          </p:cTn>
                        </p:par>
                      </p:childTnLst>
                    </p:cTn>
                  </p:par>
                </p:childTnLst>
              </p:cTn>
              <p:nextCondLst>
                <p:cond evt="onClick" delay="0">
                  <p:tgtEl>
                    <p:spTgt spid="870"/>
                  </p:tgtEl>
                </p:cond>
              </p:nextCondLst>
            </p:seq>
            <p:seq concurrent="1" nextAc="seek">
              <p:cTn id="3541" restart="whenNotActive" fill="hold" evtFilter="cancelBubble" nodeType="interactiveSeq">
                <p:stCondLst>
                  <p:cond evt="onClick" delay="0">
                    <p:tgtEl>
                      <p:spTgt spid="869"/>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2" nodeType="withEffect">
                                  <p:stCondLst>
                                    <p:cond delay="0"/>
                                  </p:stCondLst>
                                  <p:childTnLst>
                                    <p:set>
                                      <p:cBhvr>
                                        <p:cTn id="3545" dur="1" fill="hold">
                                          <p:stCondLst>
                                            <p:cond delay="0"/>
                                          </p:stCondLst>
                                        </p:cTn>
                                        <p:tgtEl>
                                          <p:spTgt spid="869"/>
                                        </p:tgtEl>
                                        <p:attrNameLst>
                                          <p:attrName>style.visibility</p:attrName>
                                        </p:attrNameLst>
                                      </p:cBhvr>
                                      <p:to>
                                        <p:strVal val="hidden"/>
                                      </p:to>
                                    </p:set>
                                  </p:childTnLst>
                                </p:cTn>
                              </p:par>
                              <p:par>
                                <p:cTn id="3546" presetID="1" presetClass="exit" presetSubtype="0" fill="hold" grpId="2" nodeType="withEffect">
                                  <p:stCondLst>
                                    <p:cond delay="0"/>
                                  </p:stCondLst>
                                  <p:childTnLst>
                                    <p:set>
                                      <p:cBhvr>
                                        <p:cTn id="3547" dur="1" fill="hold">
                                          <p:stCondLst>
                                            <p:cond delay="0"/>
                                          </p:stCondLst>
                                        </p:cTn>
                                        <p:tgtEl>
                                          <p:spTgt spid="870"/>
                                        </p:tgtEl>
                                        <p:attrNameLst>
                                          <p:attrName>style.visibility</p:attrName>
                                        </p:attrNameLst>
                                      </p:cBhvr>
                                      <p:to>
                                        <p:strVal val="hidden"/>
                                      </p:to>
                                    </p:set>
                                  </p:childTnLst>
                                </p:cTn>
                              </p:par>
                              <p:par>
                                <p:cTn id="3548" presetID="1" presetClass="entr" presetSubtype="0" fill="hold" grpId="0" nodeType="withEffect">
                                  <p:stCondLst>
                                    <p:cond delay="0"/>
                                  </p:stCondLst>
                                  <p:childTnLst>
                                    <p:set>
                                      <p:cBhvr>
                                        <p:cTn id="3549" dur="1" fill="hold">
                                          <p:stCondLst>
                                            <p:cond delay="0"/>
                                          </p:stCondLst>
                                        </p:cTn>
                                        <p:tgtEl>
                                          <p:spTgt spid="871"/>
                                        </p:tgtEl>
                                        <p:attrNameLst>
                                          <p:attrName>style.visibility</p:attrName>
                                        </p:attrNameLst>
                                      </p:cBhvr>
                                      <p:to>
                                        <p:strVal val="visible"/>
                                      </p:to>
                                    </p:set>
                                  </p:childTnLst>
                                </p:cTn>
                              </p:par>
                              <p:par>
                                <p:cTn id="3550" presetID="1" presetClass="entr" presetSubtype="0" fill="hold" grpId="0" nodeType="withEffect">
                                  <p:stCondLst>
                                    <p:cond delay="0"/>
                                  </p:stCondLst>
                                  <p:childTnLst>
                                    <p:set>
                                      <p:cBhvr>
                                        <p:cTn id="3551" dur="1" fill="hold">
                                          <p:stCondLst>
                                            <p:cond delay="0"/>
                                          </p:stCondLst>
                                        </p:cTn>
                                        <p:tgtEl>
                                          <p:spTgt spid="872"/>
                                        </p:tgtEl>
                                        <p:attrNameLst>
                                          <p:attrName>style.visibility</p:attrName>
                                        </p:attrNameLst>
                                      </p:cBhvr>
                                      <p:to>
                                        <p:strVal val="visible"/>
                                      </p:to>
                                    </p:set>
                                  </p:childTnLst>
                                </p:cTn>
                              </p:par>
                            </p:childTnLst>
                          </p:cTn>
                        </p:par>
                      </p:childTnLst>
                    </p:cTn>
                  </p:par>
                </p:childTnLst>
              </p:cTn>
              <p:nextCondLst>
                <p:cond evt="onClick" delay="0">
                  <p:tgtEl>
                    <p:spTgt spid="869"/>
                  </p:tgtEl>
                </p:cond>
              </p:nextCondLst>
            </p:seq>
            <p:seq concurrent="1" nextAc="seek">
              <p:cTn id="3552" restart="whenNotActive" fill="hold" evtFilter="cancelBubble" nodeType="interactiveSeq">
                <p:stCondLst>
                  <p:cond evt="onClick" delay="0">
                    <p:tgtEl>
                      <p:spTgt spid="872"/>
                    </p:tgtEl>
                  </p:cond>
                </p:stCondLst>
                <p:endSync evt="end" delay="0">
                  <p:rtn val="all"/>
                </p:endSync>
                <p:childTnLst>
                  <p:par>
                    <p:cTn id="3553" fill="hold">
                      <p:stCondLst>
                        <p:cond delay="0"/>
                      </p:stCondLst>
                      <p:childTnLst>
                        <p:par>
                          <p:cTn id="3554" fill="hold">
                            <p:stCondLst>
                              <p:cond delay="0"/>
                            </p:stCondLst>
                            <p:childTnLst>
                              <p:par>
                                <p:cTn id="3555" presetID="1" presetClass="exit" presetSubtype="0" fill="hold" grpId="1" nodeType="withEffect">
                                  <p:stCondLst>
                                    <p:cond delay="0"/>
                                  </p:stCondLst>
                                  <p:childTnLst>
                                    <p:set>
                                      <p:cBhvr>
                                        <p:cTn id="3556" dur="1" fill="hold">
                                          <p:stCondLst>
                                            <p:cond delay="0"/>
                                          </p:stCondLst>
                                        </p:cTn>
                                        <p:tgtEl>
                                          <p:spTgt spid="871"/>
                                        </p:tgtEl>
                                        <p:attrNameLst>
                                          <p:attrName>style.visibility</p:attrName>
                                        </p:attrNameLst>
                                      </p:cBhvr>
                                      <p:to>
                                        <p:strVal val="hidden"/>
                                      </p:to>
                                    </p:set>
                                  </p:childTnLst>
                                </p:cTn>
                              </p:par>
                              <p:par>
                                <p:cTn id="3557" presetID="1" presetClass="exit" presetSubtype="0" fill="hold" grpId="1" nodeType="withEffect">
                                  <p:stCondLst>
                                    <p:cond delay="0"/>
                                  </p:stCondLst>
                                  <p:childTnLst>
                                    <p:set>
                                      <p:cBhvr>
                                        <p:cTn id="3558" dur="1" fill="hold">
                                          <p:stCondLst>
                                            <p:cond delay="0"/>
                                          </p:stCondLst>
                                        </p:cTn>
                                        <p:tgtEl>
                                          <p:spTgt spid="872"/>
                                        </p:tgtEl>
                                        <p:attrNameLst>
                                          <p:attrName>style.visibility</p:attrName>
                                        </p:attrNameLst>
                                      </p:cBhvr>
                                      <p:to>
                                        <p:strVal val="hidden"/>
                                      </p:to>
                                    </p:set>
                                  </p:childTnLst>
                                </p:cTn>
                              </p:par>
                              <p:par>
                                <p:cTn id="3559" presetID="1" presetClass="entr" presetSubtype="0" fill="hold" grpId="0" nodeType="withEffect">
                                  <p:stCondLst>
                                    <p:cond delay="0"/>
                                  </p:stCondLst>
                                  <p:childTnLst>
                                    <p:set>
                                      <p:cBhvr>
                                        <p:cTn id="3560" dur="1" fill="hold">
                                          <p:stCondLst>
                                            <p:cond delay="0"/>
                                          </p:stCondLst>
                                        </p:cTn>
                                        <p:tgtEl>
                                          <p:spTgt spid="870"/>
                                        </p:tgtEl>
                                        <p:attrNameLst>
                                          <p:attrName>style.visibility</p:attrName>
                                        </p:attrNameLst>
                                      </p:cBhvr>
                                      <p:to>
                                        <p:strVal val="visible"/>
                                      </p:to>
                                    </p:set>
                                  </p:childTnLst>
                                </p:cTn>
                              </p:par>
                              <p:par>
                                <p:cTn id="3561" presetID="1" presetClass="entr" presetSubtype="0" fill="hold" grpId="0" nodeType="withEffect">
                                  <p:stCondLst>
                                    <p:cond delay="0"/>
                                  </p:stCondLst>
                                  <p:childTnLst>
                                    <p:set>
                                      <p:cBhvr>
                                        <p:cTn id="3562" dur="1" fill="hold">
                                          <p:stCondLst>
                                            <p:cond delay="0"/>
                                          </p:stCondLst>
                                        </p:cTn>
                                        <p:tgtEl>
                                          <p:spTgt spid="869"/>
                                        </p:tgtEl>
                                        <p:attrNameLst>
                                          <p:attrName>style.visibility</p:attrName>
                                        </p:attrNameLst>
                                      </p:cBhvr>
                                      <p:to>
                                        <p:strVal val="visible"/>
                                      </p:to>
                                    </p:set>
                                  </p:childTnLst>
                                </p:cTn>
                              </p:par>
                            </p:childTnLst>
                          </p:cTn>
                        </p:par>
                      </p:childTnLst>
                    </p:cTn>
                  </p:par>
                </p:childTnLst>
              </p:cTn>
              <p:nextCondLst>
                <p:cond evt="onClick" delay="0">
                  <p:tgtEl>
                    <p:spTgt spid="872"/>
                  </p:tgtEl>
                </p:cond>
              </p:nextCondLst>
            </p:seq>
            <p:seq concurrent="1" nextAc="seek">
              <p:cTn id="3563" restart="whenNotActive" fill="hold" evtFilter="cancelBubble" nodeType="interactiveSeq">
                <p:stCondLst>
                  <p:cond evt="onClick" delay="0">
                    <p:tgtEl>
                      <p:spTgt spid="871"/>
                    </p:tgtEl>
                  </p:cond>
                </p:stCondLst>
                <p:endSync evt="end" delay="0">
                  <p:rtn val="all"/>
                </p:endSync>
                <p:childTnLst>
                  <p:par>
                    <p:cTn id="3564" fill="hold">
                      <p:stCondLst>
                        <p:cond delay="0"/>
                      </p:stCondLst>
                      <p:childTnLst>
                        <p:par>
                          <p:cTn id="3565" fill="hold">
                            <p:stCondLst>
                              <p:cond delay="0"/>
                            </p:stCondLst>
                            <p:childTnLst>
                              <p:par>
                                <p:cTn id="3566" presetID="1" presetClass="exit" presetSubtype="0" fill="hold" grpId="2" nodeType="withEffect">
                                  <p:stCondLst>
                                    <p:cond delay="0"/>
                                  </p:stCondLst>
                                  <p:childTnLst>
                                    <p:set>
                                      <p:cBhvr>
                                        <p:cTn id="3567" dur="1" fill="hold">
                                          <p:stCondLst>
                                            <p:cond delay="0"/>
                                          </p:stCondLst>
                                        </p:cTn>
                                        <p:tgtEl>
                                          <p:spTgt spid="871"/>
                                        </p:tgtEl>
                                        <p:attrNameLst>
                                          <p:attrName>style.visibility</p:attrName>
                                        </p:attrNameLst>
                                      </p:cBhvr>
                                      <p:to>
                                        <p:strVal val="hidden"/>
                                      </p:to>
                                    </p:set>
                                  </p:childTnLst>
                                </p:cTn>
                              </p:par>
                              <p:par>
                                <p:cTn id="3568" presetID="1" presetClass="exit" presetSubtype="0" fill="hold" grpId="3" nodeType="withEffect">
                                  <p:stCondLst>
                                    <p:cond delay="0"/>
                                  </p:stCondLst>
                                  <p:childTnLst>
                                    <p:set>
                                      <p:cBhvr>
                                        <p:cTn id="3569" dur="1" fill="hold">
                                          <p:stCondLst>
                                            <p:cond delay="0"/>
                                          </p:stCondLst>
                                        </p:cTn>
                                        <p:tgtEl>
                                          <p:spTgt spid="872"/>
                                        </p:tgtEl>
                                        <p:attrNameLst>
                                          <p:attrName>style.visibility</p:attrName>
                                        </p:attrNameLst>
                                      </p:cBhvr>
                                      <p:to>
                                        <p:strVal val="hidden"/>
                                      </p:to>
                                    </p:set>
                                  </p:childTnLst>
                                </p:cTn>
                              </p:par>
                              <p:par>
                                <p:cTn id="3570" presetID="1" presetClass="entr" presetSubtype="0" fill="hold" grpId="0" nodeType="withEffect">
                                  <p:stCondLst>
                                    <p:cond delay="0"/>
                                  </p:stCondLst>
                                  <p:childTnLst>
                                    <p:set>
                                      <p:cBhvr>
                                        <p:cTn id="3571" dur="1" fill="hold">
                                          <p:stCondLst>
                                            <p:cond delay="0"/>
                                          </p:stCondLst>
                                        </p:cTn>
                                        <p:tgtEl>
                                          <p:spTgt spid="874"/>
                                        </p:tgtEl>
                                        <p:attrNameLst>
                                          <p:attrName>style.visibility</p:attrName>
                                        </p:attrNameLst>
                                      </p:cBhvr>
                                      <p:to>
                                        <p:strVal val="visible"/>
                                      </p:to>
                                    </p:set>
                                  </p:childTnLst>
                                </p:cTn>
                              </p:par>
                              <p:par>
                                <p:cTn id="3572" presetID="1" presetClass="entr" presetSubtype="0" fill="hold" grpId="0" nodeType="withEffect">
                                  <p:stCondLst>
                                    <p:cond delay="0"/>
                                  </p:stCondLst>
                                  <p:childTnLst>
                                    <p:set>
                                      <p:cBhvr>
                                        <p:cTn id="3573" dur="1" fill="hold">
                                          <p:stCondLst>
                                            <p:cond delay="0"/>
                                          </p:stCondLst>
                                        </p:cTn>
                                        <p:tgtEl>
                                          <p:spTgt spid="873"/>
                                        </p:tgtEl>
                                        <p:attrNameLst>
                                          <p:attrName>style.visibility</p:attrName>
                                        </p:attrNameLst>
                                      </p:cBhvr>
                                      <p:to>
                                        <p:strVal val="visible"/>
                                      </p:to>
                                    </p:set>
                                  </p:childTnLst>
                                </p:cTn>
                              </p:par>
                            </p:childTnLst>
                          </p:cTn>
                        </p:par>
                      </p:childTnLst>
                    </p:cTn>
                  </p:par>
                </p:childTnLst>
              </p:cTn>
              <p:nextCondLst>
                <p:cond evt="onClick" delay="0">
                  <p:tgtEl>
                    <p:spTgt spid="871"/>
                  </p:tgtEl>
                </p:cond>
              </p:nextCondLst>
            </p:seq>
            <p:seq concurrent="1" nextAc="seek">
              <p:cTn id="3574" restart="whenNotActive" fill="hold" evtFilter="cancelBubble" nodeType="interactiveSeq">
                <p:stCondLst>
                  <p:cond evt="onClick" delay="0">
                    <p:tgtEl>
                      <p:spTgt spid="874"/>
                    </p:tgtEl>
                  </p:cond>
                </p:stCondLst>
                <p:endSync evt="end" delay="0">
                  <p:rtn val="all"/>
                </p:endSync>
                <p:childTnLst>
                  <p:par>
                    <p:cTn id="3575" fill="hold">
                      <p:stCondLst>
                        <p:cond delay="0"/>
                      </p:stCondLst>
                      <p:childTnLst>
                        <p:par>
                          <p:cTn id="3576" fill="hold">
                            <p:stCondLst>
                              <p:cond delay="0"/>
                            </p:stCondLst>
                            <p:childTnLst>
                              <p:par>
                                <p:cTn id="3577" presetID="1" presetClass="exit" presetSubtype="0" fill="hold" grpId="1" nodeType="withEffect">
                                  <p:stCondLst>
                                    <p:cond delay="0"/>
                                  </p:stCondLst>
                                  <p:childTnLst>
                                    <p:set>
                                      <p:cBhvr>
                                        <p:cTn id="3578" dur="1" fill="hold">
                                          <p:stCondLst>
                                            <p:cond delay="0"/>
                                          </p:stCondLst>
                                        </p:cTn>
                                        <p:tgtEl>
                                          <p:spTgt spid="874"/>
                                        </p:tgtEl>
                                        <p:attrNameLst>
                                          <p:attrName>style.visibility</p:attrName>
                                        </p:attrNameLst>
                                      </p:cBhvr>
                                      <p:to>
                                        <p:strVal val="hidden"/>
                                      </p:to>
                                    </p:set>
                                  </p:childTnLst>
                                </p:cTn>
                              </p:par>
                              <p:par>
                                <p:cTn id="3579" presetID="1" presetClass="exit" presetSubtype="0" fill="hold" grpId="1" nodeType="withEffect">
                                  <p:stCondLst>
                                    <p:cond delay="0"/>
                                  </p:stCondLst>
                                  <p:childTnLst>
                                    <p:set>
                                      <p:cBhvr>
                                        <p:cTn id="3580" dur="1" fill="hold">
                                          <p:stCondLst>
                                            <p:cond delay="0"/>
                                          </p:stCondLst>
                                        </p:cTn>
                                        <p:tgtEl>
                                          <p:spTgt spid="873"/>
                                        </p:tgtEl>
                                        <p:attrNameLst>
                                          <p:attrName>style.visibility</p:attrName>
                                        </p:attrNameLst>
                                      </p:cBhvr>
                                      <p:to>
                                        <p:strVal val="hidden"/>
                                      </p:to>
                                    </p:set>
                                  </p:childTnLst>
                                </p:cTn>
                              </p:par>
                              <p:par>
                                <p:cTn id="3581" presetID="1" presetClass="entr" presetSubtype="0" fill="hold" grpId="3" nodeType="withEffect">
                                  <p:stCondLst>
                                    <p:cond delay="0"/>
                                  </p:stCondLst>
                                  <p:childTnLst>
                                    <p:set>
                                      <p:cBhvr>
                                        <p:cTn id="3582" dur="1" fill="hold">
                                          <p:stCondLst>
                                            <p:cond delay="0"/>
                                          </p:stCondLst>
                                        </p:cTn>
                                        <p:tgtEl>
                                          <p:spTgt spid="871"/>
                                        </p:tgtEl>
                                        <p:attrNameLst>
                                          <p:attrName>style.visibility</p:attrName>
                                        </p:attrNameLst>
                                      </p:cBhvr>
                                      <p:to>
                                        <p:strVal val="visible"/>
                                      </p:to>
                                    </p:set>
                                  </p:childTnLst>
                                </p:cTn>
                              </p:par>
                              <p:par>
                                <p:cTn id="3583" presetID="1" presetClass="entr" presetSubtype="0" fill="hold" grpId="2" nodeType="withEffect">
                                  <p:stCondLst>
                                    <p:cond delay="0"/>
                                  </p:stCondLst>
                                  <p:childTnLst>
                                    <p:set>
                                      <p:cBhvr>
                                        <p:cTn id="3584" dur="1" fill="hold">
                                          <p:stCondLst>
                                            <p:cond delay="0"/>
                                          </p:stCondLst>
                                        </p:cTn>
                                        <p:tgtEl>
                                          <p:spTgt spid="872"/>
                                        </p:tgtEl>
                                        <p:attrNameLst>
                                          <p:attrName>style.visibility</p:attrName>
                                        </p:attrNameLst>
                                      </p:cBhvr>
                                      <p:to>
                                        <p:strVal val="visible"/>
                                      </p:to>
                                    </p:set>
                                  </p:childTnLst>
                                </p:cTn>
                              </p:par>
                            </p:childTnLst>
                          </p:cTn>
                        </p:par>
                      </p:childTnLst>
                    </p:cTn>
                  </p:par>
                </p:childTnLst>
              </p:cTn>
              <p:nextCondLst>
                <p:cond evt="onClick" delay="0">
                  <p:tgtEl>
                    <p:spTgt spid="874"/>
                  </p:tgtEl>
                </p:cond>
              </p:nextCondLst>
            </p:seq>
            <p:seq concurrent="1" nextAc="seek">
              <p:cTn id="3585" restart="whenNotActive" fill="hold" evtFilter="cancelBubble" nodeType="interactiveSeq">
                <p:stCondLst>
                  <p:cond evt="onClick" delay="0">
                    <p:tgtEl>
                      <p:spTgt spid="873"/>
                    </p:tgtEl>
                  </p:cond>
                </p:stCondLst>
                <p:endSync evt="end" delay="0">
                  <p:rtn val="all"/>
                </p:endSync>
                <p:childTnLst>
                  <p:par>
                    <p:cTn id="3586" fill="hold">
                      <p:stCondLst>
                        <p:cond delay="0"/>
                      </p:stCondLst>
                      <p:childTnLst>
                        <p:par>
                          <p:cTn id="3587" fill="hold">
                            <p:stCondLst>
                              <p:cond delay="0"/>
                            </p:stCondLst>
                            <p:childTnLst>
                              <p:par>
                                <p:cTn id="3588" presetID="1" presetClass="exit" presetSubtype="0" fill="hold" grpId="2" nodeType="withEffect">
                                  <p:stCondLst>
                                    <p:cond delay="0"/>
                                  </p:stCondLst>
                                  <p:childTnLst>
                                    <p:set>
                                      <p:cBhvr>
                                        <p:cTn id="3589" dur="1" fill="hold">
                                          <p:stCondLst>
                                            <p:cond delay="0"/>
                                          </p:stCondLst>
                                        </p:cTn>
                                        <p:tgtEl>
                                          <p:spTgt spid="873"/>
                                        </p:tgtEl>
                                        <p:attrNameLst>
                                          <p:attrName>style.visibility</p:attrName>
                                        </p:attrNameLst>
                                      </p:cBhvr>
                                      <p:to>
                                        <p:strVal val="hidden"/>
                                      </p:to>
                                    </p:set>
                                  </p:childTnLst>
                                </p:cTn>
                              </p:par>
                              <p:par>
                                <p:cTn id="3590" presetID="1" presetClass="exit" presetSubtype="0" fill="hold" grpId="2" nodeType="withEffect">
                                  <p:stCondLst>
                                    <p:cond delay="0"/>
                                  </p:stCondLst>
                                  <p:childTnLst>
                                    <p:set>
                                      <p:cBhvr>
                                        <p:cTn id="3591" dur="1" fill="hold">
                                          <p:stCondLst>
                                            <p:cond delay="0"/>
                                          </p:stCondLst>
                                        </p:cTn>
                                        <p:tgtEl>
                                          <p:spTgt spid="874"/>
                                        </p:tgtEl>
                                        <p:attrNameLst>
                                          <p:attrName>style.visibility</p:attrName>
                                        </p:attrNameLst>
                                      </p:cBhvr>
                                      <p:to>
                                        <p:strVal val="hidden"/>
                                      </p:to>
                                    </p:set>
                                  </p:childTnLst>
                                </p:cTn>
                              </p:par>
                              <p:par>
                                <p:cTn id="3592" presetID="1" presetClass="entr" presetSubtype="0" fill="hold" grpId="3" nodeType="withEffect">
                                  <p:stCondLst>
                                    <p:cond delay="0"/>
                                  </p:stCondLst>
                                  <p:childTnLst>
                                    <p:set>
                                      <p:cBhvr>
                                        <p:cTn id="3593" dur="1" fill="hold">
                                          <p:stCondLst>
                                            <p:cond delay="0"/>
                                          </p:stCondLst>
                                        </p:cTn>
                                        <p:tgtEl>
                                          <p:spTgt spid="876"/>
                                        </p:tgtEl>
                                        <p:attrNameLst>
                                          <p:attrName>style.visibility</p:attrName>
                                        </p:attrNameLst>
                                      </p:cBhvr>
                                      <p:to>
                                        <p:strVal val="visible"/>
                                      </p:to>
                                    </p:set>
                                  </p:childTnLst>
                                </p:cTn>
                              </p:par>
                              <p:par>
                                <p:cTn id="3594" presetID="1" presetClass="entr" presetSubtype="0" fill="hold" grpId="3" nodeType="withEffect">
                                  <p:stCondLst>
                                    <p:cond delay="0"/>
                                  </p:stCondLst>
                                  <p:childTnLst>
                                    <p:set>
                                      <p:cBhvr>
                                        <p:cTn id="3595" dur="1" fill="hold">
                                          <p:stCondLst>
                                            <p:cond delay="0"/>
                                          </p:stCondLst>
                                        </p:cTn>
                                        <p:tgtEl>
                                          <p:spTgt spid="875"/>
                                        </p:tgtEl>
                                        <p:attrNameLst>
                                          <p:attrName>style.visibility</p:attrName>
                                        </p:attrNameLst>
                                      </p:cBhvr>
                                      <p:to>
                                        <p:strVal val="visible"/>
                                      </p:to>
                                    </p:set>
                                  </p:childTnLst>
                                </p:cTn>
                              </p:par>
                            </p:childTnLst>
                          </p:cTn>
                        </p:par>
                      </p:childTnLst>
                    </p:cTn>
                  </p:par>
                </p:childTnLst>
              </p:cTn>
              <p:nextCondLst>
                <p:cond evt="onClick" delay="0">
                  <p:tgtEl>
                    <p:spTgt spid="873"/>
                  </p:tgtEl>
                </p:cond>
              </p:nextCondLst>
            </p:seq>
            <p:seq concurrent="1" nextAc="seek">
              <p:cTn id="3596" restart="whenNotActive" fill="hold" evtFilter="cancelBubble" nodeType="interactiveSeq">
                <p:stCondLst>
                  <p:cond evt="onClick" delay="0">
                    <p:tgtEl>
                      <p:spTgt spid="876"/>
                    </p:tgtEl>
                  </p:cond>
                </p:stCondLst>
                <p:endSync evt="end" delay="0">
                  <p:rtn val="all"/>
                </p:endSync>
                <p:childTnLst>
                  <p:par>
                    <p:cTn id="3597" fill="hold">
                      <p:stCondLst>
                        <p:cond delay="0"/>
                      </p:stCondLst>
                      <p:childTnLst>
                        <p:par>
                          <p:cTn id="3598" fill="hold">
                            <p:stCondLst>
                              <p:cond delay="0"/>
                            </p:stCondLst>
                            <p:childTnLst>
                              <p:par>
                                <p:cTn id="3599" presetID="1" presetClass="exit" presetSubtype="0" fill="hold" grpId="1" nodeType="withEffect">
                                  <p:stCondLst>
                                    <p:cond delay="0"/>
                                  </p:stCondLst>
                                  <p:childTnLst>
                                    <p:set>
                                      <p:cBhvr>
                                        <p:cTn id="3600" dur="1" fill="hold">
                                          <p:stCondLst>
                                            <p:cond delay="0"/>
                                          </p:stCondLst>
                                        </p:cTn>
                                        <p:tgtEl>
                                          <p:spTgt spid="876"/>
                                        </p:tgtEl>
                                        <p:attrNameLst>
                                          <p:attrName>style.visibility</p:attrName>
                                        </p:attrNameLst>
                                      </p:cBhvr>
                                      <p:to>
                                        <p:strVal val="hidden"/>
                                      </p:to>
                                    </p:set>
                                  </p:childTnLst>
                                </p:cTn>
                              </p:par>
                              <p:par>
                                <p:cTn id="3601" presetID="1" presetClass="exit" presetSubtype="0" fill="hold" grpId="1" nodeType="withEffect">
                                  <p:stCondLst>
                                    <p:cond delay="0"/>
                                  </p:stCondLst>
                                  <p:childTnLst>
                                    <p:set>
                                      <p:cBhvr>
                                        <p:cTn id="3602" dur="1" fill="hold">
                                          <p:stCondLst>
                                            <p:cond delay="0"/>
                                          </p:stCondLst>
                                        </p:cTn>
                                        <p:tgtEl>
                                          <p:spTgt spid="875"/>
                                        </p:tgtEl>
                                        <p:attrNameLst>
                                          <p:attrName>style.visibility</p:attrName>
                                        </p:attrNameLst>
                                      </p:cBhvr>
                                      <p:to>
                                        <p:strVal val="hidden"/>
                                      </p:to>
                                    </p:set>
                                  </p:childTnLst>
                                </p:cTn>
                              </p:par>
                              <p:par>
                                <p:cTn id="3603" presetID="1" presetClass="entr" presetSubtype="0" fill="hold" grpId="3" nodeType="withEffect">
                                  <p:stCondLst>
                                    <p:cond delay="0"/>
                                  </p:stCondLst>
                                  <p:childTnLst>
                                    <p:set>
                                      <p:cBhvr>
                                        <p:cTn id="3604" dur="1" fill="hold">
                                          <p:stCondLst>
                                            <p:cond delay="0"/>
                                          </p:stCondLst>
                                        </p:cTn>
                                        <p:tgtEl>
                                          <p:spTgt spid="874"/>
                                        </p:tgtEl>
                                        <p:attrNameLst>
                                          <p:attrName>style.visibility</p:attrName>
                                        </p:attrNameLst>
                                      </p:cBhvr>
                                      <p:to>
                                        <p:strVal val="visible"/>
                                      </p:to>
                                    </p:set>
                                  </p:childTnLst>
                                </p:cTn>
                              </p:par>
                              <p:par>
                                <p:cTn id="3605" presetID="1" presetClass="entr" presetSubtype="0" fill="hold" grpId="3" nodeType="withEffect">
                                  <p:stCondLst>
                                    <p:cond delay="0"/>
                                  </p:stCondLst>
                                  <p:childTnLst>
                                    <p:set>
                                      <p:cBhvr>
                                        <p:cTn id="3606" dur="1" fill="hold">
                                          <p:stCondLst>
                                            <p:cond delay="0"/>
                                          </p:stCondLst>
                                        </p:cTn>
                                        <p:tgtEl>
                                          <p:spTgt spid="873"/>
                                        </p:tgtEl>
                                        <p:attrNameLst>
                                          <p:attrName>style.visibility</p:attrName>
                                        </p:attrNameLst>
                                      </p:cBhvr>
                                      <p:to>
                                        <p:strVal val="visible"/>
                                      </p:to>
                                    </p:set>
                                  </p:childTnLst>
                                </p:cTn>
                              </p:par>
                            </p:childTnLst>
                          </p:cTn>
                        </p:par>
                      </p:childTnLst>
                    </p:cTn>
                  </p:par>
                </p:childTnLst>
              </p:cTn>
              <p:nextCondLst>
                <p:cond evt="onClick" delay="0">
                  <p:tgtEl>
                    <p:spTgt spid="876"/>
                  </p:tgtEl>
                </p:cond>
              </p:nextCondLst>
            </p:seq>
            <p:seq concurrent="1" nextAc="seek">
              <p:cTn id="3607" restart="whenNotActive" fill="hold" evtFilter="cancelBubble" nodeType="interactiveSeq">
                <p:stCondLst>
                  <p:cond evt="onClick" delay="0">
                    <p:tgtEl>
                      <p:spTgt spid="875"/>
                    </p:tgtEl>
                  </p:cond>
                </p:stCondLst>
                <p:endSync evt="end" delay="0">
                  <p:rtn val="all"/>
                </p:endSync>
                <p:childTnLst>
                  <p:par>
                    <p:cTn id="3608" fill="hold">
                      <p:stCondLst>
                        <p:cond delay="0"/>
                      </p:stCondLst>
                      <p:childTnLst>
                        <p:par>
                          <p:cTn id="3609" fill="hold">
                            <p:stCondLst>
                              <p:cond delay="0"/>
                            </p:stCondLst>
                            <p:childTnLst>
                              <p:par>
                                <p:cTn id="3610" presetID="1" presetClass="exit" presetSubtype="0" fill="hold" grpId="2" nodeType="withEffect">
                                  <p:stCondLst>
                                    <p:cond delay="0"/>
                                  </p:stCondLst>
                                  <p:childTnLst>
                                    <p:set>
                                      <p:cBhvr>
                                        <p:cTn id="3611" dur="1" fill="hold">
                                          <p:stCondLst>
                                            <p:cond delay="0"/>
                                          </p:stCondLst>
                                        </p:cTn>
                                        <p:tgtEl>
                                          <p:spTgt spid="875"/>
                                        </p:tgtEl>
                                        <p:attrNameLst>
                                          <p:attrName>style.visibility</p:attrName>
                                        </p:attrNameLst>
                                      </p:cBhvr>
                                      <p:to>
                                        <p:strVal val="hidden"/>
                                      </p:to>
                                    </p:set>
                                  </p:childTnLst>
                                </p:cTn>
                              </p:par>
                              <p:par>
                                <p:cTn id="3612" presetID="1" presetClass="exit" presetSubtype="0" fill="hold" grpId="2" nodeType="withEffect">
                                  <p:stCondLst>
                                    <p:cond delay="0"/>
                                  </p:stCondLst>
                                  <p:childTnLst>
                                    <p:set>
                                      <p:cBhvr>
                                        <p:cTn id="3613" dur="1" fill="hold">
                                          <p:stCondLst>
                                            <p:cond delay="0"/>
                                          </p:stCondLst>
                                        </p:cTn>
                                        <p:tgtEl>
                                          <p:spTgt spid="876"/>
                                        </p:tgtEl>
                                        <p:attrNameLst>
                                          <p:attrName>style.visibility</p:attrName>
                                        </p:attrNameLst>
                                      </p:cBhvr>
                                      <p:to>
                                        <p:strVal val="hidden"/>
                                      </p:to>
                                    </p:set>
                                  </p:childTnLst>
                                </p:cTn>
                              </p:par>
                              <p:par>
                                <p:cTn id="3614" presetID="1" presetClass="entr" presetSubtype="0" fill="hold" grpId="3" nodeType="withEffect">
                                  <p:stCondLst>
                                    <p:cond delay="0"/>
                                  </p:stCondLst>
                                  <p:childTnLst>
                                    <p:set>
                                      <p:cBhvr>
                                        <p:cTn id="3615" dur="1" fill="hold">
                                          <p:stCondLst>
                                            <p:cond delay="0"/>
                                          </p:stCondLst>
                                        </p:cTn>
                                        <p:tgtEl>
                                          <p:spTgt spid="878"/>
                                        </p:tgtEl>
                                        <p:attrNameLst>
                                          <p:attrName>style.visibility</p:attrName>
                                        </p:attrNameLst>
                                      </p:cBhvr>
                                      <p:to>
                                        <p:strVal val="visible"/>
                                      </p:to>
                                    </p:set>
                                  </p:childTnLst>
                                </p:cTn>
                              </p:par>
                              <p:par>
                                <p:cTn id="3616" presetID="1" presetClass="entr" presetSubtype="0" fill="hold" grpId="3" nodeType="withEffect">
                                  <p:stCondLst>
                                    <p:cond delay="0"/>
                                  </p:stCondLst>
                                  <p:childTnLst>
                                    <p:set>
                                      <p:cBhvr>
                                        <p:cTn id="3617"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75"/>
                  </p:tgtEl>
                </p:cond>
              </p:nextCondLst>
            </p:seq>
            <p:seq concurrent="1" nextAc="seek">
              <p:cTn id="3618" restart="whenNotActive" fill="hold" evtFilter="cancelBubble" nodeType="interactiveSeq">
                <p:stCondLst>
                  <p:cond evt="onClick" delay="0">
                    <p:tgtEl>
                      <p:spTgt spid="878"/>
                    </p:tgtEl>
                  </p:cond>
                </p:stCondLst>
                <p:endSync evt="end" delay="0">
                  <p:rtn val="all"/>
                </p:endSync>
                <p:childTnLst>
                  <p:par>
                    <p:cTn id="3619" fill="hold">
                      <p:stCondLst>
                        <p:cond delay="0"/>
                      </p:stCondLst>
                      <p:childTnLst>
                        <p:par>
                          <p:cTn id="3620" fill="hold">
                            <p:stCondLst>
                              <p:cond delay="0"/>
                            </p:stCondLst>
                            <p:childTnLst>
                              <p:par>
                                <p:cTn id="3621" presetID="1" presetClass="exit" presetSubtype="0" fill="hold" grpId="1" nodeType="withEffect">
                                  <p:stCondLst>
                                    <p:cond delay="0"/>
                                  </p:stCondLst>
                                  <p:childTnLst>
                                    <p:set>
                                      <p:cBhvr>
                                        <p:cTn id="3622" dur="1" fill="hold">
                                          <p:stCondLst>
                                            <p:cond delay="0"/>
                                          </p:stCondLst>
                                        </p:cTn>
                                        <p:tgtEl>
                                          <p:spTgt spid="878"/>
                                        </p:tgtEl>
                                        <p:attrNameLst>
                                          <p:attrName>style.visibility</p:attrName>
                                        </p:attrNameLst>
                                      </p:cBhvr>
                                      <p:to>
                                        <p:strVal val="hidden"/>
                                      </p:to>
                                    </p:set>
                                  </p:childTnLst>
                                </p:cTn>
                              </p:par>
                              <p:par>
                                <p:cTn id="3623" presetID="1" presetClass="exit" presetSubtype="0" fill="hold" grpId="1" nodeType="withEffect">
                                  <p:stCondLst>
                                    <p:cond delay="0"/>
                                  </p:stCondLst>
                                  <p:childTnLst>
                                    <p:set>
                                      <p:cBhvr>
                                        <p:cTn id="3624" dur="1" fill="hold">
                                          <p:stCondLst>
                                            <p:cond delay="0"/>
                                          </p:stCondLst>
                                        </p:cTn>
                                        <p:tgtEl>
                                          <p:spTgt spid="877"/>
                                        </p:tgtEl>
                                        <p:attrNameLst>
                                          <p:attrName>style.visibility</p:attrName>
                                        </p:attrNameLst>
                                      </p:cBhvr>
                                      <p:to>
                                        <p:strVal val="hidden"/>
                                      </p:to>
                                    </p:set>
                                  </p:childTnLst>
                                </p:cTn>
                              </p:par>
                              <p:par>
                                <p:cTn id="3625" presetID="1" presetClass="entr" presetSubtype="0" fill="hold" grpId="0" nodeType="withEffect">
                                  <p:stCondLst>
                                    <p:cond delay="0"/>
                                  </p:stCondLst>
                                  <p:childTnLst>
                                    <p:set>
                                      <p:cBhvr>
                                        <p:cTn id="3626" dur="1" fill="hold">
                                          <p:stCondLst>
                                            <p:cond delay="0"/>
                                          </p:stCondLst>
                                        </p:cTn>
                                        <p:tgtEl>
                                          <p:spTgt spid="876"/>
                                        </p:tgtEl>
                                        <p:attrNameLst>
                                          <p:attrName>style.visibility</p:attrName>
                                        </p:attrNameLst>
                                      </p:cBhvr>
                                      <p:to>
                                        <p:strVal val="visible"/>
                                      </p:to>
                                    </p:set>
                                  </p:childTnLst>
                                </p:cTn>
                              </p:par>
                              <p:par>
                                <p:cTn id="3627" presetID="1" presetClass="entr" presetSubtype="0" fill="hold" grpId="0" nodeType="withEffect">
                                  <p:stCondLst>
                                    <p:cond delay="0"/>
                                  </p:stCondLst>
                                  <p:childTnLst>
                                    <p:set>
                                      <p:cBhvr>
                                        <p:cTn id="3628" dur="1" fill="hold">
                                          <p:stCondLst>
                                            <p:cond delay="0"/>
                                          </p:stCondLst>
                                        </p:cTn>
                                        <p:tgtEl>
                                          <p:spTgt spid="875"/>
                                        </p:tgtEl>
                                        <p:attrNameLst>
                                          <p:attrName>style.visibility</p:attrName>
                                        </p:attrNameLst>
                                      </p:cBhvr>
                                      <p:to>
                                        <p:strVal val="visible"/>
                                      </p:to>
                                    </p:set>
                                  </p:childTnLst>
                                </p:cTn>
                              </p:par>
                            </p:childTnLst>
                          </p:cTn>
                        </p:par>
                      </p:childTnLst>
                    </p:cTn>
                  </p:par>
                </p:childTnLst>
              </p:cTn>
              <p:nextCondLst>
                <p:cond evt="onClick" delay="0">
                  <p:tgtEl>
                    <p:spTgt spid="878"/>
                  </p:tgtEl>
                </p:cond>
              </p:nextCondLst>
            </p:seq>
            <p:seq concurrent="1" nextAc="seek">
              <p:cTn id="3629" restart="whenNotActive" fill="hold" evtFilter="cancelBubble" nodeType="interactiveSeq">
                <p:stCondLst>
                  <p:cond evt="onClick" delay="0">
                    <p:tgtEl>
                      <p:spTgt spid="877"/>
                    </p:tgtEl>
                  </p:cond>
                </p:stCondLst>
                <p:endSync evt="end" delay="0">
                  <p:rtn val="all"/>
                </p:endSync>
                <p:childTnLst>
                  <p:par>
                    <p:cTn id="3630" fill="hold">
                      <p:stCondLst>
                        <p:cond delay="0"/>
                      </p:stCondLst>
                      <p:childTnLst>
                        <p:par>
                          <p:cTn id="3631" fill="hold">
                            <p:stCondLst>
                              <p:cond delay="0"/>
                            </p:stCondLst>
                            <p:childTnLst>
                              <p:par>
                                <p:cTn id="3632" presetID="1" presetClass="exit" presetSubtype="0" fill="hold" grpId="2" nodeType="withEffect">
                                  <p:stCondLst>
                                    <p:cond delay="0"/>
                                  </p:stCondLst>
                                  <p:childTnLst>
                                    <p:set>
                                      <p:cBhvr>
                                        <p:cTn id="3633" dur="1" fill="hold">
                                          <p:stCondLst>
                                            <p:cond delay="0"/>
                                          </p:stCondLst>
                                        </p:cTn>
                                        <p:tgtEl>
                                          <p:spTgt spid="877"/>
                                        </p:tgtEl>
                                        <p:attrNameLst>
                                          <p:attrName>style.visibility</p:attrName>
                                        </p:attrNameLst>
                                      </p:cBhvr>
                                      <p:to>
                                        <p:strVal val="hidden"/>
                                      </p:to>
                                    </p:set>
                                  </p:childTnLst>
                                </p:cTn>
                              </p:par>
                              <p:par>
                                <p:cTn id="3634" presetID="1" presetClass="exit" presetSubtype="0" fill="hold" grpId="2" nodeType="withEffect">
                                  <p:stCondLst>
                                    <p:cond delay="0"/>
                                  </p:stCondLst>
                                  <p:childTnLst>
                                    <p:set>
                                      <p:cBhvr>
                                        <p:cTn id="3635" dur="1" fill="hold">
                                          <p:stCondLst>
                                            <p:cond delay="0"/>
                                          </p:stCondLst>
                                        </p:cTn>
                                        <p:tgtEl>
                                          <p:spTgt spid="878"/>
                                        </p:tgtEl>
                                        <p:attrNameLst>
                                          <p:attrName>style.visibility</p:attrName>
                                        </p:attrNameLst>
                                      </p:cBhvr>
                                      <p:to>
                                        <p:strVal val="hidden"/>
                                      </p:to>
                                    </p:set>
                                  </p:childTnLst>
                                </p:cTn>
                              </p:par>
                              <p:par>
                                <p:cTn id="3636" presetID="1" presetClass="entr" presetSubtype="0" fill="hold" grpId="0" nodeType="withEffect">
                                  <p:stCondLst>
                                    <p:cond delay="0"/>
                                  </p:stCondLst>
                                  <p:childTnLst>
                                    <p:set>
                                      <p:cBhvr>
                                        <p:cTn id="3637" dur="1" fill="hold">
                                          <p:stCondLst>
                                            <p:cond delay="0"/>
                                          </p:stCondLst>
                                        </p:cTn>
                                        <p:tgtEl>
                                          <p:spTgt spid="880"/>
                                        </p:tgtEl>
                                        <p:attrNameLst>
                                          <p:attrName>style.visibility</p:attrName>
                                        </p:attrNameLst>
                                      </p:cBhvr>
                                      <p:to>
                                        <p:strVal val="visible"/>
                                      </p:to>
                                    </p:set>
                                  </p:childTnLst>
                                </p:cTn>
                              </p:par>
                              <p:par>
                                <p:cTn id="3638" presetID="1" presetClass="entr" presetSubtype="0" fill="hold" grpId="0" nodeType="withEffect">
                                  <p:stCondLst>
                                    <p:cond delay="0"/>
                                  </p:stCondLst>
                                  <p:childTnLst>
                                    <p:set>
                                      <p:cBhvr>
                                        <p:cTn id="3639" dur="1" fill="hold">
                                          <p:stCondLst>
                                            <p:cond delay="0"/>
                                          </p:stCondLst>
                                        </p:cTn>
                                        <p:tgtEl>
                                          <p:spTgt spid="879"/>
                                        </p:tgtEl>
                                        <p:attrNameLst>
                                          <p:attrName>style.visibility</p:attrName>
                                        </p:attrNameLst>
                                      </p:cBhvr>
                                      <p:to>
                                        <p:strVal val="visible"/>
                                      </p:to>
                                    </p:set>
                                  </p:childTnLst>
                                </p:cTn>
                              </p:par>
                            </p:childTnLst>
                          </p:cTn>
                        </p:par>
                      </p:childTnLst>
                    </p:cTn>
                  </p:par>
                </p:childTnLst>
              </p:cTn>
              <p:nextCondLst>
                <p:cond evt="onClick" delay="0">
                  <p:tgtEl>
                    <p:spTgt spid="877"/>
                  </p:tgtEl>
                </p:cond>
              </p:nextCondLst>
            </p:seq>
            <p:seq concurrent="1" nextAc="seek">
              <p:cTn id="3640" restart="whenNotActive" fill="hold" evtFilter="cancelBubble" nodeType="interactiveSeq">
                <p:stCondLst>
                  <p:cond evt="onClick" delay="0">
                    <p:tgtEl>
                      <p:spTgt spid="880"/>
                    </p:tgtEl>
                  </p:cond>
                </p:stCondLst>
                <p:endSync evt="end" delay="0">
                  <p:rtn val="all"/>
                </p:endSync>
                <p:childTnLst>
                  <p:par>
                    <p:cTn id="3641" fill="hold">
                      <p:stCondLst>
                        <p:cond delay="0"/>
                      </p:stCondLst>
                      <p:childTnLst>
                        <p:par>
                          <p:cTn id="3642" fill="hold">
                            <p:stCondLst>
                              <p:cond delay="0"/>
                            </p:stCondLst>
                            <p:childTnLst>
                              <p:par>
                                <p:cTn id="3643" presetID="1" presetClass="exit" presetSubtype="0" fill="hold" grpId="1" nodeType="withEffect">
                                  <p:stCondLst>
                                    <p:cond delay="0"/>
                                  </p:stCondLst>
                                  <p:childTnLst>
                                    <p:set>
                                      <p:cBhvr>
                                        <p:cTn id="3644" dur="1" fill="hold">
                                          <p:stCondLst>
                                            <p:cond delay="0"/>
                                          </p:stCondLst>
                                        </p:cTn>
                                        <p:tgtEl>
                                          <p:spTgt spid="880"/>
                                        </p:tgtEl>
                                        <p:attrNameLst>
                                          <p:attrName>style.visibility</p:attrName>
                                        </p:attrNameLst>
                                      </p:cBhvr>
                                      <p:to>
                                        <p:strVal val="hidden"/>
                                      </p:to>
                                    </p:set>
                                  </p:childTnLst>
                                </p:cTn>
                              </p:par>
                              <p:par>
                                <p:cTn id="3645" presetID="1" presetClass="exit" presetSubtype="0" fill="hold" grpId="1" nodeType="withEffect">
                                  <p:stCondLst>
                                    <p:cond delay="0"/>
                                  </p:stCondLst>
                                  <p:childTnLst>
                                    <p:set>
                                      <p:cBhvr>
                                        <p:cTn id="3646" dur="1" fill="hold">
                                          <p:stCondLst>
                                            <p:cond delay="0"/>
                                          </p:stCondLst>
                                        </p:cTn>
                                        <p:tgtEl>
                                          <p:spTgt spid="879"/>
                                        </p:tgtEl>
                                        <p:attrNameLst>
                                          <p:attrName>style.visibility</p:attrName>
                                        </p:attrNameLst>
                                      </p:cBhvr>
                                      <p:to>
                                        <p:strVal val="hidden"/>
                                      </p:to>
                                    </p:set>
                                  </p:childTnLst>
                                </p:cTn>
                              </p:par>
                              <p:par>
                                <p:cTn id="3647" presetID="1" presetClass="entr" presetSubtype="0" fill="hold" grpId="0" nodeType="withEffect">
                                  <p:stCondLst>
                                    <p:cond delay="0"/>
                                  </p:stCondLst>
                                  <p:childTnLst>
                                    <p:set>
                                      <p:cBhvr>
                                        <p:cTn id="3648" dur="1" fill="hold">
                                          <p:stCondLst>
                                            <p:cond delay="0"/>
                                          </p:stCondLst>
                                        </p:cTn>
                                        <p:tgtEl>
                                          <p:spTgt spid="878"/>
                                        </p:tgtEl>
                                        <p:attrNameLst>
                                          <p:attrName>style.visibility</p:attrName>
                                        </p:attrNameLst>
                                      </p:cBhvr>
                                      <p:to>
                                        <p:strVal val="visible"/>
                                      </p:to>
                                    </p:set>
                                  </p:childTnLst>
                                </p:cTn>
                              </p:par>
                              <p:par>
                                <p:cTn id="3649" presetID="1" presetClass="entr" presetSubtype="0" fill="hold" grpId="0" nodeType="withEffect">
                                  <p:stCondLst>
                                    <p:cond delay="0"/>
                                  </p:stCondLst>
                                  <p:childTnLst>
                                    <p:set>
                                      <p:cBhvr>
                                        <p:cTn id="3650" dur="1" fill="hold">
                                          <p:stCondLst>
                                            <p:cond delay="0"/>
                                          </p:stCondLst>
                                        </p:cTn>
                                        <p:tgtEl>
                                          <p:spTgt spid="877"/>
                                        </p:tgtEl>
                                        <p:attrNameLst>
                                          <p:attrName>style.visibility</p:attrName>
                                        </p:attrNameLst>
                                      </p:cBhvr>
                                      <p:to>
                                        <p:strVal val="visible"/>
                                      </p:to>
                                    </p:set>
                                  </p:childTnLst>
                                </p:cTn>
                              </p:par>
                            </p:childTnLst>
                          </p:cTn>
                        </p:par>
                      </p:childTnLst>
                    </p:cTn>
                  </p:par>
                </p:childTnLst>
              </p:cTn>
              <p:nextCondLst>
                <p:cond evt="onClick" delay="0">
                  <p:tgtEl>
                    <p:spTgt spid="880"/>
                  </p:tgtEl>
                </p:cond>
              </p:nextCondLst>
            </p:seq>
            <p:seq concurrent="1" nextAc="seek">
              <p:cTn id="3651" restart="whenNotActive" fill="hold" evtFilter="cancelBubble" nodeType="interactiveSeq">
                <p:stCondLst>
                  <p:cond evt="onClick" delay="0">
                    <p:tgtEl>
                      <p:spTgt spid="879"/>
                    </p:tgtEl>
                  </p:cond>
                </p:stCondLst>
                <p:endSync evt="end" delay="0">
                  <p:rtn val="all"/>
                </p:endSync>
                <p:childTnLst>
                  <p:par>
                    <p:cTn id="3652" fill="hold">
                      <p:stCondLst>
                        <p:cond delay="0"/>
                      </p:stCondLst>
                      <p:childTnLst>
                        <p:par>
                          <p:cTn id="3653" fill="hold">
                            <p:stCondLst>
                              <p:cond delay="0"/>
                            </p:stCondLst>
                            <p:childTnLst>
                              <p:par>
                                <p:cTn id="3654" presetID="1" presetClass="exit" presetSubtype="0" fill="hold" grpId="2" nodeType="withEffect">
                                  <p:stCondLst>
                                    <p:cond delay="0"/>
                                  </p:stCondLst>
                                  <p:childTnLst>
                                    <p:set>
                                      <p:cBhvr>
                                        <p:cTn id="3655" dur="1" fill="hold">
                                          <p:stCondLst>
                                            <p:cond delay="0"/>
                                          </p:stCondLst>
                                        </p:cTn>
                                        <p:tgtEl>
                                          <p:spTgt spid="879"/>
                                        </p:tgtEl>
                                        <p:attrNameLst>
                                          <p:attrName>style.visibility</p:attrName>
                                        </p:attrNameLst>
                                      </p:cBhvr>
                                      <p:to>
                                        <p:strVal val="hidden"/>
                                      </p:to>
                                    </p:set>
                                  </p:childTnLst>
                                </p:cTn>
                              </p:par>
                              <p:par>
                                <p:cTn id="3656" presetID="1" presetClass="exit" presetSubtype="0" fill="hold" grpId="2" nodeType="withEffect">
                                  <p:stCondLst>
                                    <p:cond delay="0"/>
                                  </p:stCondLst>
                                  <p:childTnLst>
                                    <p:set>
                                      <p:cBhvr>
                                        <p:cTn id="3657" dur="1" fill="hold">
                                          <p:stCondLst>
                                            <p:cond delay="0"/>
                                          </p:stCondLst>
                                        </p:cTn>
                                        <p:tgtEl>
                                          <p:spTgt spid="880"/>
                                        </p:tgtEl>
                                        <p:attrNameLst>
                                          <p:attrName>style.visibility</p:attrName>
                                        </p:attrNameLst>
                                      </p:cBhvr>
                                      <p:to>
                                        <p:strVal val="hidden"/>
                                      </p:to>
                                    </p:set>
                                  </p:childTnLst>
                                </p:cTn>
                              </p:par>
                              <p:par>
                                <p:cTn id="3658" presetID="1" presetClass="entr" presetSubtype="0" fill="hold" grpId="3" nodeType="withEffect">
                                  <p:stCondLst>
                                    <p:cond delay="0"/>
                                  </p:stCondLst>
                                  <p:childTnLst>
                                    <p:set>
                                      <p:cBhvr>
                                        <p:cTn id="3659" dur="1" fill="hold">
                                          <p:stCondLst>
                                            <p:cond delay="0"/>
                                          </p:stCondLst>
                                        </p:cTn>
                                        <p:tgtEl>
                                          <p:spTgt spid="882"/>
                                        </p:tgtEl>
                                        <p:attrNameLst>
                                          <p:attrName>style.visibility</p:attrName>
                                        </p:attrNameLst>
                                      </p:cBhvr>
                                      <p:to>
                                        <p:strVal val="visible"/>
                                      </p:to>
                                    </p:set>
                                  </p:childTnLst>
                                </p:cTn>
                              </p:par>
                              <p:par>
                                <p:cTn id="3660" presetID="1" presetClass="entr" presetSubtype="0" fill="hold" grpId="3" nodeType="withEffect">
                                  <p:stCondLst>
                                    <p:cond delay="0"/>
                                  </p:stCondLst>
                                  <p:childTnLst>
                                    <p:set>
                                      <p:cBhvr>
                                        <p:cTn id="3661" dur="1" fill="hold">
                                          <p:stCondLst>
                                            <p:cond delay="0"/>
                                          </p:stCondLst>
                                        </p:cTn>
                                        <p:tgtEl>
                                          <p:spTgt spid="881"/>
                                        </p:tgtEl>
                                        <p:attrNameLst>
                                          <p:attrName>style.visibility</p:attrName>
                                        </p:attrNameLst>
                                      </p:cBhvr>
                                      <p:to>
                                        <p:strVal val="visible"/>
                                      </p:to>
                                    </p:set>
                                  </p:childTnLst>
                                </p:cTn>
                              </p:par>
                            </p:childTnLst>
                          </p:cTn>
                        </p:par>
                      </p:childTnLst>
                    </p:cTn>
                  </p:par>
                </p:childTnLst>
              </p:cTn>
              <p:nextCondLst>
                <p:cond evt="onClick" delay="0">
                  <p:tgtEl>
                    <p:spTgt spid="879"/>
                  </p:tgtEl>
                </p:cond>
              </p:nextCondLst>
            </p:seq>
            <p:seq concurrent="1" nextAc="seek">
              <p:cTn id="3662" restart="whenNotActive" fill="hold" evtFilter="cancelBubble" nodeType="interactiveSeq">
                <p:stCondLst>
                  <p:cond evt="onClick" delay="0">
                    <p:tgtEl>
                      <p:spTgt spid="882"/>
                    </p:tgtEl>
                  </p:cond>
                </p:stCondLst>
                <p:endSync evt="end" delay="0">
                  <p:rtn val="all"/>
                </p:endSync>
                <p:childTnLst>
                  <p:par>
                    <p:cTn id="3663" fill="hold">
                      <p:stCondLst>
                        <p:cond delay="0"/>
                      </p:stCondLst>
                      <p:childTnLst>
                        <p:par>
                          <p:cTn id="3664" fill="hold">
                            <p:stCondLst>
                              <p:cond delay="0"/>
                            </p:stCondLst>
                            <p:childTnLst>
                              <p:par>
                                <p:cTn id="3665" presetID="1" presetClass="exit" presetSubtype="0" fill="hold" grpId="1" nodeType="withEffect">
                                  <p:stCondLst>
                                    <p:cond delay="0"/>
                                  </p:stCondLst>
                                  <p:childTnLst>
                                    <p:set>
                                      <p:cBhvr>
                                        <p:cTn id="3666" dur="1" fill="hold">
                                          <p:stCondLst>
                                            <p:cond delay="0"/>
                                          </p:stCondLst>
                                        </p:cTn>
                                        <p:tgtEl>
                                          <p:spTgt spid="882"/>
                                        </p:tgtEl>
                                        <p:attrNameLst>
                                          <p:attrName>style.visibility</p:attrName>
                                        </p:attrNameLst>
                                      </p:cBhvr>
                                      <p:to>
                                        <p:strVal val="hidden"/>
                                      </p:to>
                                    </p:set>
                                  </p:childTnLst>
                                </p:cTn>
                              </p:par>
                              <p:par>
                                <p:cTn id="3667" presetID="1" presetClass="exit" presetSubtype="0" fill="hold" grpId="1" nodeType="withEffect">
                                  <p:stCondLst>
                                    <p:cond delay="0"/>
                                  </p:stCondLst>
                                  <p:childTnLst>
                                    <p:set>
                                      <p:cBhvr>
                                        <p:cTn id="3668" dur="1" fill="hold">
                                          <p:stCondLst>
                                            <p:cond delay="0"/>
                                          </p:stCondLst>
                                        </p:cTn>
                                        <p:tgtEl>
                                          <p:spTgt spid="881"/>
                                        </p:tgtEl>
                                        <p:attrNameLst>
                                          <p:attrName>style.visibility</p:attrName>
                                        </p:attrNameLst>
                                      </p:cBhvr>
                                      <p:to>
                                        <p:strVal val="hidden"/>
                                      </p:to>
                                    </p:set>
                                  </p:childTnLst>
                                </p:cTn>
                              </p:par>
                              <p:par>
                                <p:cTn id="3669" presetID="1" presetClass="entr" presetSubtype="0" fill="hold" grpId="3" nodeType="withEffect">
                                  <p:stCondLst>
                                    <p:cond delay="0"/>
                                  </p:stCondLst>
                                  <p:childTnLst>
                                    <p:set>
                                      <p:cBhvr>
                                        <p:cTn id="3670" dur="1" fill="hold">
                                          <p:stCondLst>
                                            <p:cond delay="0"/>
                                          </p:stCondLst>
                                        </p:cTn>
                                        <p:tgtEl>
                                          <p:spTgt spid="880"/>
                                        </p:tgtEl>
                                        <p:attrNameLst>
                                          <p:attrName>style.visibility</p:attrName>
                                        </p:attrNameLst>
                                      </p:cBhvr>
                                      <p:to>
                                        <p:strVal val="visible"/>
                                      </p:to>
                                    </p:set>
                                  </p:childTnLst>
                                </p:cTn>
                              </p:par>
                              <p:par>
                                <p:cTn id="3671" presetID="1" presetClass="entr" presetSubtype="0" fill="hold" grpId="3" nodeType="withEffect">
                                  <p:stCondLst>
                                    <p:cond delay="0"/>
                                  </p:stCondLst>
                                  <p:childTnLst>
                                    <p:set>
                                      <p:cBhvr>
                                        <p:cTn id="3672" dur="1" fill="hold">
                                          <p:stCondLst>
                                            <p:cond delay="0"/>
                                          </p:stCondLst>
                                        </p:cTn>
                                        <p:tgtEl>
                                          <p:spTgt spid="879"/>
                                        </p:tgtEl>
                                        <p:attrNameLst>
                                          <p:attrName>style.visibility</p:attrName>
                                        </p:attrNameLst>
                                      </p:cBhvr>
                                      <p:to>
                                        <p:strVal val="visible"/>
                                      </p:to>
                                    </p:set>
                                  </p:childTnLst>
                                </p:cTn>
                              </p:par>
                            </p:childTnLst>
                          </p:cTn>
                        </p:par>
                      </p:childTnLst>
                    </p:cTn>
                  </p:par>
                </p:childTnLst>
              </p:cTn>
              <p:nextCondLst>
                <p:cond evt="onClick" delay="0">
                  <p:tgtEl>
                    <p:spTgt spid="882"/>
                  </p:tgtEl>
                </p:cond>
              </p:nextCondLst>
            </p:seq>
            <p:seq concurrent="1" nextAc="seek">
              <p:cTn id="3673" restart="whenNotActive" fill="hold" evtFilter="cancelBubble" nodeType="interactiveSeq">
                <p:stCondLst>
                  <p:cond evt="onClick" delay="0">
                    <p:tgtEl>
                      <p:spTgt spid="881"/>
                    </p:tgtEl>
                  </p:cond>
                </p:stCondLst>
                <p:endSync evt="end" delay="0">
                  <p:rtn val="all"/>
                </p:endSync>
                <p:childTnLst>
                  <p:par>
                    <p:cTn id="3674" fill="hold">
                      <p:stCondLst>
                        <p:cond delay="0"/>
                      </p:stCondLst>
                      <p:childTnLst>
                        <p:par>
                          <p:cTn id="3675" fill="hold">
                            <p:stCondLst>
                              <p:cond delay="0"/>
                            </p:stCondLst>
                            <p:childTnLst>
                              <p:par>
                                <p:cTn id="3676" presetID="1" presetClass="exit" presetSubtype="0" fill="hold" grpId="2" nodeType="withEffect">
                                  <p:stCondLst>
                                    <p:cond delay="0"/>
                                  </p:stCondLst>
                                  <p:childTnLst>
                                    <p:set>
                                      <p:cBhvr>
                                        <p:cTn id="3677" dur="1" fill="hold">
                                          <p:stCondLst>
                                            <p:cond delay="0"/>
                                          </p:stCondLst>
                                        </p:cTn>
                                        <p:tgtEl>
                                          <p:spTgt spid="881"/>
                                        </p:tgtEl>
                                        <p:attrNameLst>
                                          <p:attrName>style.visibility</p:attrName>
                                        </p:attrNameLst>
                                      </p:cBhvr>
                                      <p:to>
                                        <p:strVal val="hidden"/>
                                      </p:to>
                                    </p:set>
                                  </p:childTnLst>
                                </p:cTn>
                              </p:par>
                              <p:par>
                                <p:cTn id="3678" presetID="1" presetClass="exit" presetSubtype="0" fill="hold" grpId="2" nodeType="withEffect">
                                  <p:stCondLst>
                                    <p:cond delay="0"/>
                                  </p:stCondLst>
                                  <p:childTnLst>
                                    <p:set>
                                      <p:cBhvr>
                                        <p:cTn id="3679" dur="1" fill="hold">
                                          <p:stCondLst>
                                            <p:cond delay="0"/>
                                          </p:stCondLst>
                                        </p:cTn>
                                        <p:tgtEl>
                                          <p:spTgt spid="882"/>
                                        </p:tgtEl>
                                        <p:attrNameLst>
                                          <p:attrName>style.visibility</p:attrName>
                                        </p:attrNameLst>
                                      </p:cBhvr>
                                      <p:to>
                                        <p:strVal val="hidden"/>
                                      </p:to>
                                    </p:set>
                                  </p:childTnLst>
                                </p:cTn>
                              </p:par>
                              <p:par>
                                <p:cTn id="3680" presetID="1" presetClass="entr" presetSubtype="0" fill="hold" grpId="0" nodeType="withEffect">
                                  <p:stCondLst>
                                    <p:cond delay="0"/>
                                  </p:stCondLst>
                                  <p:childTnLst>
                                    <p:set>
                                      <p:cBhvr>
                                        <p:cTn id="3681" dur="1" fill="hold">
                                          <p:stCondLst>
                                            <p:cond delay="0"/>
                                          </p:stCondLst>
                                        </p:cTn>
                                        <p:tgtEl>
                                          <p:spTgt spid="884"/>
                                        </p:tgtEl>
                                        <p:attrNameLst>
                                          <p:attrName>style.visibility</p:attrName>
                                        </p:attrNameLst>
                                      </p:cBhvr>
                                      <p:to>
                                        <p:strVal val="visible"/>
                                      </p:to>
                                    </p:set>
                                  </p:childTnLst>
                                </p:cTn>
                              </p:par>
                              <p:par>
                                <p:cTn id="3682" presetID="1" presetClass="entr" presetSubtype="0" fill="hold" grpId="0" nodeType="withEffect">
                                  <p:stCondLst>
                                    <p:cond delay="0"/>
                                  </p:stCondLst>
                                  <p:childTnLst>
                                    <p:set>
                                      <p:cBhvr>
                                        <p:cTn id="3683" dur="1" fill="hold">
                                          <p:stCondLst>
                                            <p:cond delay="0"/>
                                          </p:stCondLst>
                                        </p:cTn>
                                        <p:tgtEl>
                                          <p:spTgt spid="883"/>
                                        </p:tgtEl>
                                        <p:attrNameLst>
                                          <p:attrName>style.visibility</p:attrName>
                                        </p:attrNameLst>
                                      </p:cBhvr>
                                      <p:to>
                                        <p:strVal val="visible"/>
                                      </p:to>
                                    </p:set>
                                  </p:childTnLst>
                                </p:cTn>
                              </p:par>
                            </p:childTnLst>
                          </p:cTn>
                        </p:par>
                      </p:childTnLst>
                    </p:cTn>
                  </p:par>
                </p:childTnLst>
              </p:cTn>
              <p:nextCondLst>
                <p:cond evt="onClick" delay="0">
                  <p:tgtEl>
                    <p:spTgt spid="881"/>
                  </p:tgtEl>
                </p:cond>
              </p:nextCondLst>
            </p:seq>
            <p:seq concurrent="1" nextAc="seek">
              <p:cTn id="3684" restart="whenNotActive" fill="hold" evtFilter="cancelBubble" nodeType="interactiveSeq">
                <p:stCondLst>
                  <p:cond evt="onClick" delay="0">
                    <p:tgtEl>
                      <p:spTgt spid="884"/>
                    </p:tgtEl>
                  </p:cond>
                </p:stCondLst>
                <p:endSync evt="end" delay="0">
                  <p:rtn val="all"/>
                </p:endSync>
                <p:childTnLst>
                  <p:par>
                    <p:cTn id="3685" fill="hold">
                      <p:stCondLst>
                        <p:cond delay="0"/>
                      </p:stCondLst>
                      <p:childTnLst>
                        <p:par>
                          <p:cTn id="3686" fill="hold">
                            <p:stCondLst>
                              <p:cond delay="0"/>
                            </p:stCondLst>
                            <p:childTnLst>
                              <p:par>
                                <p:cTn id="3687" presetID="1" presetClass="exit" presetSubtype="0" fill="hold" grpId="1" nodeType="withEffect">
                                  <p:stCondLst>
                                    <p:cond delay="0"/>
                                  </p:stCondLst>
                                  <p:childTnLst>
                                    <p:set>
                                      <p:cBhvr>
                                        <p:cTn id="3688" dur="1" fill="hold">
                                          <p:stCondLst>
                                            <p:cond delay="0"/>
                                          </p:stCondLst>
                                        </p:cTn>
                                        <p:tgtEl>
                                          <p:spTgt spid="884"/>
                                        </p:tgtEl>
                                        <p:attrNameLst>
                                          <p:attrName>style.visibility</p:attrName>
                                        </p:attrNameLst>
                                      </p:cBhvr>
                                      <p:to>
                                        <p:strVal val="hidden"/>
                                      </p:to>
                                    </p:set>
                                  </p:childTnLst>
                                </p:cTn>
                              </p:par>
                              <p:par>
                                <p:cTn id="3689" presetID="1" presetClass="exit" presetSubtype="0" fill="hold" grpId="1" nodeType="withEffect">
                                  <p:stCondLst>
                                    <p:cond delay="0"/>
                                  </p:stCondLst>
                                  <p:childTnLst>
                                    <p:set>
                                      <p:cBhvr>
                                        <p:cTn id="3690" dur="1" fill="hold">
                                          <p:stCondLst>
                                            <p:cond delay="0"/>
                                          </p:stCondLst>
                                        </p:cTn>
                                        <p:tgtEl>
                                          <p:spTgt spid="883"/>
                                        </p:tgtEl>
                                        <p:attrNameLst>
                                          <p:attrName>style.visibility</p:attrName>
                                        </p:attrNameLst>
                                      </p:cBhvr>
                                      <p:to>
                                        <p:strVal val="hidden"/>
                                      </p:to>
                                    </p:set>
                                  </p:childTnLst>
                                </p:cTn>
                              </p:par>
                              <p:par>
                                <p:cTn id="3691" presetID="1" presetClass="entr" presetSubtype="0" fill="hold" grpId="0" nodeType="withEffect">
                                  <p:stCondLst>
                                    <p:cond delay="0"/>
                                  </p:stCondLst>
                                  <p:childTnLst>
                                    <p:set>
                                      <p:cBhvr>
                                        <p:cTn id="3692" dur="1" fill="hold">
                                          <p:stCondLst>
                                            <p:cond delay="0"/>
                                          </p:stCondLst>
                                        </p:cTn>
                                        <p:tgtEl>
                                          <p:spTgt spid="882"/>
                                        </p:tgtEl>
                                        <p:attrNameLst>
                                          <p:attrName>style.visibility</p:attrName>
                                        </p:attrNameLst>
                                      </p:cBhvr>
                                      <p:to>
                                        <p:strVal val="visible"/>
                                      </p:to>
                                    </p:set>
                                  </p:childTnLst>
                                </p:cTn>
                              </p:par>
                              <p:par>
                                <p:cTn id="3693" presetID="1" presetClass="entr" presetSubtype="0" fill="hold" grpId="0" nodeType="withEffect">
                                  <p:stCondLst>
                                    <p:cond delay="0"/>
                                  </p:stCondLst>
                                  <p:childTnLst>
                                    <p:set>
                                      <p:cBhvr>
                                        <p:cTn id="3694" dur="1" fill="hold">
                                          <p:stCondLst>
                                            <p:cond delay="0"/>
                                          </p:stCondLst>
                                        </p:cTn>
                                        <p:tgtEl>
                                          <p:spTgt spid="881"/>
                                        </p:tgtEl>
                                        <p:attrNameLst>
                                          <p:attrName>style.visibility</p:attrName>
                                        </p:attrNameLst>
                                      </p:cBhvr>
                                      <p:to>
                                        <p:strVal val="visible"/>
                                      </p:to>
                                    </p:set>
                                  </p:childTnLst>
                                </p:cTn>
                              </p:par>
                            </p:childTnLst>
                          </p:cTn>
                        </p:par>
                      </p:childTnLst>
                    </p:cTn>
                  </p:par>
                </p:childTnLst>
              </p:cTn>
              <p:nextCondLst>
                <p:cond evt="onClick" delay="0">
                  <p:tgtEl>
                    <p:spTgt spid="884"/>
                  </p:tgtEl>
                </p:cond>
              </p:nextCondLst>
            </p:seq>
            <p:seq concurrent="1" nextAc="seek">
              <p:cTn id="3695" restart="whenNotActive" fill="hold" evtFilter="cancelBubble" nodeType="interactiveSeq">
                <p:stCondLst>
                  <p:cond evt="onClick" delay="0">
                    <p:tgtEl>
                      <p:spTgt spid="883"/>
                    </p:tgtEl>
                  </p:cond>
                </p:stCondLst>
                <p:endSync evt="end" delay="0">
                  <p:rtn val="all"/>
                </p:endSync>
                <p:childTnLst>
                  <p:par>
                    <p:cTn id="3696" fill="hold">
                      <p:stCondLst>
                        <p:cond delay="0"/>
                      </p:stCondLst>
                      <p:childTnLst>
                        <p:par>
                          <p:cTn id="3697" fill="hold">
                            <p:stCondLst>
                              <p:cond delay="0"/>
                            </p:stCondLst>
                            <p:childTnLst>
                              <p:par>
                                <p:cTn id="3698" presetID="1" presetClass="exit" presetSubtype="0" fill="hold" grpId="2" nodeType="withEffect">
                                  <p:stCondLst>
                                    <p:cond delay="0"/>
                                  </p:stCondLst>
                                  <p:childTnLst>
                                    <p:set>
                                      <p:cBhvr>
                                        <p:cTn id="3699" dur="1" fill="hold">
                                          <p:stCondLst>
                                            <p:cond delay="0"/>
                                          </p:stCondLst>
                                        </p:cTn>
                                        <p:tgtEl>
                                          <p:spTgt spid="883"/>
                                        </p:tgtEl>
                                        <p:attrNameLst>
                                          <p:attrName>style.visibility</p:attrName>
                                        </p:attrNameLst>
                                      </p:cBhvr>
                                      <p:to>
                                        <p:strVal val="hidden"/>
                                      </p:to>
                                    </p:set>
                                  </p:childTnLst>
                                </p:cTn>
                              </p:par>
                              <p:par>
                                <p:cTn id="3700" presetID="1" presetClass="exit" presetSubtype="0" fill="hold" grpId="2" nodeType="withEffect">
                                  <p:stCondLst>
                                    <p:cond delay="0"/>
                                  </p:stCondLst>
                                  <p:childTnLst>
                                    <p:set>
                                      <p:cBhvr>
                                        <p:cTn id="3701" dur="1" fill="hold">
                                          <p:stCondLst>
                                            <p:cond delay="0"/>
                                          </p:stCondLst>
                                        </p:cTn>
                                        <p:tgtEl>
                                          <p:spTgt spid="884"/>
                                        </p:tgtEl>
                                        <p:attrNameLst>
                                          <p:attrName>style.visibility</p:attrName>
                                        </p:attrNameLst>
                                      </p:cBhvr>
                                      <p:to>
                                        <p:strVal val="hidden"/>
                                      </p:to>
                                    </p:set>
                                  </p:childTnLst>
                                </p:cTn>
                              </p:par>
                              <p:par>
                                <p:cTn id="3702" presetID="1" presetClass="entr" presetSubtype="0" fill="hold" grpId="3" nodeType="withEffect">
                                  <p:stCondLst>
                                    <p:cond delay="0"/>
                                  </p:stCondLst>
                                  <p:childTnLst>
                                    <p:set>
                                      <p:cBhvr>
                                        <p:cTn id="3703" dur="1" fill="hold">
                                          <p:stCondLst>
                                            <p:cond delay="0"/>
                                          </p:stCondLst>
                                        </p:cTn>
                                        <p:tgtEl>
                                          <p:spTgt spid="886"/>
                                        </p:tgtEl>
                                        <p:attrNameLst>
                                          <p:attrName>style.visibility</p:attrName>
                                        </p:attrNameLst>
                                      </p:cBhvr>
                                      <p:to>
                                        <p:strVal val="visible"/>
                                      </p:to>
                                    </p:set>
                                  </p:childTnLst>
                                </p:cTn>
                              </p:par>
                              <p:par>
                                <p:cTn id="3704" presetID="1" presetClass="entr" presetSubtype="0" fill="hold" grpId="3" nodeType="withEffect">
                                  <p:stCondLst>
                                    <p:cond delay="0"/>
                                  </p:stCondLst>
                                  <p:childTnLst>
                                    <p:set>
                                      <p:cBhvr>
                                        <p:cTn id="3705" dur="1" fill="hold">
                                          <p:stCondLst>
                                            <p:cond delay="0"/>
                                          </p:stCondLst>
                                        </p:cTn>
                                        <p:tgtEl>
                                          <p:spTgt spid="885"/>
                                        </p:tgtEl>
                                        <p:attrNameLst>
                                          <p:attrName>style.visibility</p:attrName>
                                        </p:attrNameLst>
                                      </p:cBhvr>
                                      <p:to>
                                        <p:strVal val="visible"/>
                                      </p:to>
                                    </p:set>
                                  </p:childTnLst>
                                </p:cTn>
                              </p:par>
                            </p:childTnLst>
                          </p:cTn>
                        </p:par>
                      </p:childTnLst>
                    </p:cTn>
                  </p:par>
                </p:childTnLst>
              </p:cTn>
              <p:nextCondLst>
                <p:cond evt="onClick" delay="0">
                  <p:tgtEl>
                    <p:spTgt spid="883"/>
                  </p:tgtEl>
                </p:cond>
              </p:nextCondLst>
            </p:seq>
            <p:seq concurrent="1" nextAc="seek">
              <p:cTn id="3706" restart="whenNotActive" fill="hold" evtFilter="cancelBubble" nodeType="interactiveSeq">
                <p:stCondLst>
                  <p:cond evt="onClick" delay="0">
                    <p:tgtEl>
                      <p:spTgt spid="886"/>
                    </p:tgtEl>
                  </p:cond>
                </p:stCondLst>
                <p:endSync evt="end" delay="0">
                  <p:rtn val="all"/>
                </p:endSync>
                <p:childTnLst>
                  <p:par>
                    <p:cTn id="3707" fill="hold">
                      <p:stCondLst>
                        <p:cond delay="0"/>
                      </p:stCondLst>
                      <p:childTnLst>
                        <p:par>
                          <p:cTn id="3708" fill="hold">
                            <p:stCondLst>
                              <p:cond delay="0"/>
                            </p:stCondLst>
                            <p:childTnLst>
                              <p:par>
                                <p:cTn id="3709" presetID="1" presetClass="exit" presetSubtype="0" fill="hold" grpId="1" nodeType="withEffect">
                                  <p:stCondLst>
                                    <p:cond delay="0"/>
                                  </p:stCondLst>
                                  <p:childTnLst>
                                    <p:set>
                                      <p:cBhvr>
                                        <p:cTn id="3710" dur="1" fill="hold">
                                          <p:stCondLst>
                                            <p:cond delay="0"/>
                                          </p:stCondLst>
                                        </p:cTn>
                                        <p:tgtEl>
                                          <p:spTgt spid="886"/>
                                        </p:tgtEl>
                                        <p:attrNameLst>
                                          <p:attrName>style.visibility</p:attrName>
                                        </p:attrNameLst>
                                      </p:cBhvr>
                                      <p:to>
                                        <p:strVal val="hidden"/>
                                      </p:to>
                                    </p:set>
                                  </p:childTnLst>
                                </p:cTn>
                              </p:par>
                              <p:par>
                                <p:cTn id="3711" presetID="1" presetClass="exit" presetSubtype="0" fill="hold" grpId="1" nodeType="withEffect">
                                  <p:stCondLst>
                                    <p:cond delay="0"/>
                                  </p:stCondLst>
                                  <p:childTnLst>
                                    <p:set>
                                      <p:cBhvr>
                                        <p:cTn id="3712" dur="1" fill="hold">
                                          <p:stCondLst>
                                            <p:cond delay="0"/>
                                          </p:stCondLst>
                                        </p:cTn>
                                        <p:tgtEl>
                                          <p:spTgt spid="885"/>
                                        </p:tgtEl>
                                        <p:attrNameLst>
                                          <p:attrName>style.visibility</p:attrName>
                                        </p:attrNameLst>
                                      </p:cBhvr>
                                      <p:to>
                                        <p:strVal val="hidden"/>
                                      </p:to>
                                    </p:set>
                                  </p:childTnLst>
                                </p:cTn>
                              </p:par>
                              <p:par>
                                <p:cTn id="3713" presetID="1" presetClass="entr" presetSubtype="0" fill="hold" grpId="3" nodeType="withEffect">
                                  <p:stCondLst>
                                    <p:cond delay="0"/>
                                  </p:stCondLst>
                                  <p:childTnLst>
                                    <p:set>
                                      <p:cBhvr>
                                        <p:cTn id="3714" dur="1" fill="hold">
                                          <p:stCondLst>
                                            <p:cond delay="0"/>
                                          </p:stCondLst>
                                        </p:cTn>
                                        <p:tgtEl>
                                          <p:spTgt spid="884"/>
                                        </p:tgtEl>
                                        <p:attrNameLst>
                                          <p:attrName>style.visibility</p:attrName>
                                        </p:attrNameLst>
                                      </p:cBhvr>
                                      <p:to>
                                        <p:strVal val="visible"/>
                                      </p:to>
                                    </p:set>
                                  </p:childTnLst>
                                </p:cTn>
                              </p:par>
                              <p:par>
                                <p:cTn id="3715" presetID="1" presetClass="entr" presetSubtype="0" fill="hold" grpId="3" nodeType="withEffect">
                                  <p:stCondLst>
                                    <p:cond delay="0"/>
                                  </p:stCondLst>
                                  <p:childTnLst>
                                    <p:set>
                                      <p:cBhvr>
                                        <p:cTn id="3716" dur="1" fill="hold">
                                          <p:stCondLst>
                                            <p:cond delay="0"/>
                                          </p:stCondLst>
                                        </p:cTn>
                                        <p:tgtEl>
                                          <p:spTgt spid="883"/>
                                        </p:tgtEl>
                                        <p:attrNameLst>
                                          <p:attrName>style.visibility</p:attrName>
                                        </p:attrNameLst>
                                      </p:cBhvr>
                                      <p:to>
                                        <p:strVal val="visible"/>
                                      </p:to>
                                    </p:set>
                                  </p:childTnLst>
                                </p:cTn>
                              </p:par>
                            </p:childTnLst>
                          </p:cTn>
                        </p:par>
                      </p:childTnLst>
                    </p:cTn>
                  </p:par>
                </p:childTnLst>
              </p:cTn>
              <p:nextCondLst>
                <p:cond evt="onClick" delay="0">
                  <p:tgtEl>
                    <p:spTgt spid="886"/>
                  </p:tgtEl>
                </p:cond>
              </p:nextCondLst>
            </p:seq>
            <p:seq concurrent="1" nextAc="seek">
              <p:cTn id="3717" restart="whenNotActive" fill="hold" evtFilter="cancelBubble" nodeType="interactiveSeq">
                <p:stCondLst>
                  <p:cond evt="onClick" delay="0">
                    <p:tgtEl>
                      <p:spTgt spid="885"/>
                    </p:tgtEl>
                  </p:cond>
                </p:stCondLst>
                <p:endSync evt="end" delay="0">
                  <p:rtn val="all"/>
                </p:endSync>
                <p:childTnLst>
                  <p:par>
                    <p:cTn id="3718" fill="hold">
                      <p:stCondLst>
                        <p:cond delay="0"/>
                      </p:stCondLst>
                      <p:childTnLst>
                        <p:par>
                          <p:cTn id="3719" fill="hold">
                            <p:stCondLst>
                              <p:cond delay="0"/>
                            </p:stCondLst>
                            <p:childTnLst>
                              <p:par>
                                <p:cTn id="3720" presetID="1" presetClass="exit" presetSubtype="0" fill="hold" grpId="2" nodeType="withEffect">
                                  <p:stCondLst>
                                    <p:cond delay="0"/>
                                  </p:stCondLst>
                                  <p:childTnLst>
                                    <p:set>
                                      <p:cBhvr>
                                        <p:cTn id="3721" dur="1" fill="hold">
                                          <p:stCondLst>
                                            <p:cond delay="0"/>
                                          </p:stCondLst>
                                        </p:cTn>
                                        <p:tgtEl>
                                          <p:spTgt spid="885"/>
                                        </p:tgtEl>
                                        <p:attrNameLst>
                                          <p:attrName>style.visibility</p:attrName>
                                        </p:attrNameLst>
                                      </p:cBhvr>
                                      <p:to>
                                        <p:strVal val="hidden"/>
                                      </p:to>
                                    </p:set>
                                  </p:childTnLst>
                                </p:cTn>
                              </p:par>
                              <p:par>
                                <p:cTn id="3722" presetID="1" presetClass="exit" presetSubtype="0" fill="hold" grpId="2" nodeType="withEffect">
                                  <p:stCondLst>
                                    <p:cond delay="0"/>
                                  </p:stCondLst>
                                  <p:childTnLst>
                                    <p:set>
                                      <p:cBhvr>
                                        <p:cTn id="3723" dur="1" fill="hold">
                                          <p:stCondLst>
                                            <p:cond delay="0"/>
                                          </p:stCondLst>
                                        </p:cTn>
                                        <p:tgtEl>
                                          <p:spTgt spid="886"/>
                                        </p:tgtEl>
                                        <p:attrNameLst>
                                          <p:attrName>style.visibility</p:attrName>
                                        </p:attrNameLst>
                                      </p:cBhvr>
                                      <p:to>
                                        <p:strVal val="hidden"/>
                                      </p:to>
                                    </p:set>
                                  </p:childTnLst>
                                </p:cTn>
                              </p:par>
                              <p:par>
                                <p:cTn id="3724" presetID="1" presetClass="entr" presetSubtype="0" fill="hold" grpId="0" nodeType="withEffect">
                                  <p:stCondLst>
                                    <p:cond delay="0"/>
                                  </p:stCondLst>
                                  <p:childTnLst>
                                    <p:set>
                                      <p:cBhvr>
                                        <p:cTn id="3725" dur="1" fill="hold">
                                          <p:stCondLst>
                                            <p:cond delay="0"/>
                                          </p:stCondLst>
                                        </p:cTn>
                                        <p:tgtEl>
                                          <p:spTgt spid="888"/>
                                        </p:tgtEl>
                                        <p:attrNameLst>
                                          <p:attrName>style.visibility</p:attrName>
                                        </p:attrNameLst>
                                      </p:cBhvr>
                                      <p:to>
                                        <p:strVal val="visible"/>
                                      </p:to>
                                    </p:set>
                                  </p:childTnLst>
                                </p:cTn>
                              </p:par>
                              <p:par>
                                <p:cTn id="3726" presetID="1" presetClass="entr" presetSubtype="0" fill="hold" grpId="0" nodeType="withEffect">
                                  <p:stCondLst>
                                    <p:cond delay="0"/>
                                  </p:stCondLst>
                                  <p:childTnLst>
                                    <p:set>
                                      <p:cBhvr>
                                        <p:cTn id="3727" dur="1" fill="hold">
                                          <p:stCondLst>
                                            <p:cond delay="0"/>
                                          </p:stCondLst>
                                        </p:cTn>
                                        <p:tgtEl>
                                          <p:spTgt spid="887"/>
                                        </p:tgtEl>
                                        <p:attrNameLst>
                                          <p:attrName>style.visibility</p:attrName>
                                        </p:attrNameLst>
                                      </p:cBhvr>
                                      <p:to>
                                        <p:strVal val="visible"/>
                                      </p:to>
                                    </p:set>
                                  </p:childTnLst>
                                </p:cTn>
                              </p:par>
                            </p:childTnLst>
                          </p:cTn>
                        </p:par>
                      </p:childTnLst>
                    </p:cTn>
                  </p:par>
                </p:childTnLst>
              </p:cTn>
              <p:nextCondLst>
                <p:cond evt="onClick" delay="0">
                  <p:tgtEl>
                    <p:spTgt spid="885"/>
                  </p:tgtEl>
                </p:cond>
              </p:nextCondLst>
            </p:seq>
            <p:seq concurrent="1" nextAc="seek">
              <p:cTn id="3728" restart="whenNotActive" fill="hold" evtFilter="cancelBubble" nodeType="interactiveSeq">
                <p:stCondLst>
                  <p:cond evt="onClick" delay="0">
                    <p:tgtEl>
                      <p:spTgt spid="888"/>
                    </p:tgtEl>
                  </p:cond>
                </p:stCondLst>
                <p:endSync evt="end" delay="0">
                  <p:rtn val="all"/>
                </p:endSync>
                <p:childTnLst>
                  <p:par>
                    <p:cTn id="3729" fill="hold">
                      <p:stCondLst>
                        <p:cond delay="0"/>
                      </p:stCondLst>
                      <p:childTnLst>
                        <p:par>
                          <p:cTn id="3730" fill="hold">
                            <p:stCondLst>
                              <p:cond delay="0"/>
                            </p:stCondLst>
                            <p:childTnLst>
                              <p:par>
                                <p:cTn id="3731" presetID="1" presetClass="exit" presetSubtype="0" fill="hold" grpId="1" nodeType="withEffect">
                                  <p:stCondLst>
                                    <p:cond delay="0"/>
                                  </p:stCondLst>
                                  <p:childTnLst>
                                    <p:set>
                                      <p:cBhvr>
                                        <p:cTn id="3732" dur="1" fill="hold">
                                          <p:stCondLst>
                                            <p:cond delay="0"/>
                                          </p:stCondLst>
                                        </p:cTn>
                                        <p:tgtEl>
                                          <p:spTgt spid="888"/>
                                        </p:tgtEl>
                                        <p:attrNameLst>
                                          <p:attrName>style.visibility</p:attrName>
                                        </p:attrNameLst>
                                      </p:cBhvr>
                                      <p:to>
                                        <p:strVal val="hidden"/>
                                      </p:to>
                                    </p:set>
                                  </p:childTnLst>
                                </p:cTn>
                              </p:par>
                              <p:par>
                                <p:cTn id="3733" presetID="1" presetClass="exit" presetSubtype="0" fill="hold" grpId="1" nodeType="withEffect">
                                  <p:stCondLst>
                                    <p:cond delay="0"/>
                                  </p:stCondLst>
                                  <p:childTnLst>
                                    <p:set>
                                      <p:cBhvr>
                                        <p:cTn id="3734" dur="1" fill="hold">
                                          <p:stCondLst>
                                            <p:cond delay="0"/>
                                          </p:stCondLst>
                                        </p:cTn>
                                        <p:tgtEl>
                                          <p:spTgt spid="887"/>
                                        </p:tgtEl>
                                        <p:attrNameLst>
                                          <p:attrName>style.visibility</p:attrName>
                                        </p:attrNameLst>
                                      </p:cBhvr>
                                      <p:to>
                                        <p:strVal val="hidden"/>
                                      </p:to>
                                    </p:set>
                                  </p:childTnLst>
                                </p:cTn>
                              </p:par>
                              <p:par>
                                <p:cTn id="3735" presetID="1" presetClass="entr" presetSubtype="0" fill="hold" grpId="0" nodeType="withEffect">
                                  <p:stCondLst>
                                    <p:cond delay="0"/>
                                  </p:stCondLst>
                                  <p:childTnLst>
                                    <p:set>
                                      <p:cBhvr>
                                        <p:cTn id="3736" dur="1" fill="hold">
                                          <p:stCondLst>
                                            <p:cond delay="0"/>
                                          </p:stCondLst>
                                        </p:cTn>
                                        <p:tgtEl>
                                          <p:spTgt spid="886"/>
                                        </p:tgtEl>
                                        <p:attrNameLst>
                                          <p:attrName>style.visibility</p:attrName>
                                        </p:attrNameLst>
                                      </p:cBhvr>
                                      <p:to>
                                        <p:strVal val="visible"/>
                                      </p:to>
                                    </p:set>
                                  </p:childTnLst>
                                </p:cTn>
                              </p:par>
                              <p:par>
                                <p:cTn id="3737" presetID="1" presetClass="entr" presetSubtype="0" fill="hold" grpId="0" nodeType="withEffect">
                                  <p:stCondLst>
                                    <p:cond delay="0"/>
                                  </p:stCondLst>
                                  <p:childTnLst>
                                    <p:set>
                                      <p:cBhvr>
                                        <p:cTn id="3738" dur="1" fill="hold">
                                          <p:stCondLst>
                                            <p:cond delay="0"/>
                                          </p:stCondLst>
                                        </p:cTn>
                                        <p:tgtEl>
                                          <p:spTgt spid="885"/>
                                        </p:tgtEl>
                                        <p:attrNameLst>
                                          <p:attrName>style.visibility</p:attrName>
                                        </p:attrNameLst>
                                      </p:cBhvr>
                                      <p:to>
                                        <p:strVal val="visible"/>
                                      </p:to>
                                    </p:set>
                                  </p:childTnLst>
                                </p:cTn>
                              </p:par>
                            </p:childTnLst>
                          </p:cTn>
                        </p:par>
                      </p:childTnLst>
                    </p:cTn>
                  </p:par>
                </p:childTnLst>
              </p:cTn>
              <p:nextCondLst>
                <p:cond evt="onClick" delay="0">
                  <p:tgtEl>
                    <p:spTgt spid="888"/>
                  </p:tgtEl>
                </p:cond>
              </p:nextCondLst>
            </p:seq>
            <p:seq concurrent="1" nextAc="seek">
              <p:cTn id="3739" restart="whenNotActive" fill="hold" evtFilter="cancelBubble" nodeType="interactiveSeq">
                <p:stCondLst>
                  <p:cond evt="onClick" delay="0">
                    <p:tgtEl>
                      <p:spTgt spid="887"/>
                    </p:tgtEl>
                  </p:cond>
                </p:stCondLst>
                <p:endSync evt="end" delay="0">
                  <p:rtn val="all"/>
                </p:endSync>
                <p:childTnLst>
                  <p:par>
                    <p:cTn id="3740" fill="hold">
                      <p:stCondLst>
                        <p:cond delay="0"/>
                      </p:stCondLst>
                      <p:childTnLst>
                        <p:par>
                          <p:cTn id="3741" fill="hold">
                            <p:stCondLst>
                              <p:cond delay="0"/>
                            </p:stCondLst>
                            <p:childTnLst>
                              <p:par>
                                <p:cTn id="3742" presetID="1" presetClass="exit" presetSubtype="0" fill="hold" grpId="2" nodeType="withEffect">
                                  <p:stCondLst>
                                    <p:cond delay="0"/>
                                  </p:stCondLst>
                                  <p:childTnLst>
                                    <p:set>
                                      <p:cBhvr>
                                        <p:cTn id="3743" dur="1" fill="hold">
                                          <p:stCondLst>
                                            <p:cond delay="0"/>
                                          </p:stCondLst>
                                        </p:cTn>
                                        <p:tgtEl>
                                          <p:spTgt spid="887"/>
                                        </p:tgtEl>
                                        <p:attrNameLst>
                                          <p:attrName>style.visibility</p:attrName>
                                        </p:attrNameLst>
                                      </p:cBhvr>
                                      <p:to>
                                        <p:strVal val="hidden"/>
                                      </p:to>
                                    </p:set>
                                  </p:childTnLst>
                                </p:cTn>
                              </p:par>
                              <p:par>
                                <p:cTn id="3744" presetID="1" presetClass="exit" presetSubtype="0" fill="hold" grpId="2" nodeType="withEffect">
                                  <p:stCondLst>
                                    <p:cond delay="0"/>
                                  </p:stCondLst>
                                  <p:childTnLst>
                                    <p:set>
                                      <p:cBhvr>
                                        <p:cTn id="3745" dur="1" fill="hold">
                                          <p:stCondLst>
                                            <p:cond delay="0"/>
                                          </p:stCondLst>
                                        </p:cTn>
                                        <p:tgtEl>
                                          <p:spTgt spid="888"/>
                                        </p:tgtEl>
                                        <p:attrNameLst>
                                          <p:attrName>style.visibility</p:attrName>
                                        </p:attrNameLst>
                                      </p:cBhvr>
                                      <p:to>
                                        <p:strVal val="hidden"/>
                                      </p:to>
                                    </p:set>
                                  </p:childTnLst>
                                </p:cTn>
                              </p:par>
                              <p:par>
                                <p:cTn id="3746" presetID="1" presetClass="entr" presetSubtype="0" fill="hold" grpId="3" nodeType="withEffect">
                                  <p:stCondLst>
                                    <p:cond delay="0"/>
                                  </p:stCondLst>
                                  <p:childTnLst>
                                    <p:set>
                                      <p:cBhvr>
                                        <p:cTn id="3747" dur="1" fill="hold">
                                          <p:stCondLst>
                                            <p:cond delay="0"/>
                                          </p:stCondLst>
                                        </p:cTn>
                                        <p:tgtEl>
                                          <p:spTgt spid="890"/>
                                        </p:tgtEl>
                                        <p:attrNameLst>
                                          <p:attrName>style.visibility</p:attrName>
                                        </p:attrNameLst>
                                      </p:cBhvr>
                                      <p:to>
                                        <p:strVal val="visible"/>
                                      </p:to>
                                    </p:set>
                                  </p:childTnLst>
                                </p:cTn>
                              </p:par>
                              <p:par>
                                <p:cTn id="3748" presetID="1" presetClass="entr" presetSubtype="0" fill="hold" grpId="3" nodeType="withEffect">
                                  <p:stCondLst>
                                    <p:cond delay="0"/>
                                  </p:stCondLst>
                                  <p:childTnLst>
                                    <p:set>
                                      <p:cBhvr>
                                        <p:cTn id="3749" dur="1" fill="hold">
                                          <p:stCondLst>
                                            <p:cond delay="0"/>
                                          </p:stCondLst>
                                        </p:cTn>
                                        <p:tgtEl>
                                          <p:spTgt spid="889"/>
                                        </p:tgtEl>
                                        <p:attrNameLst>
                                          <p:attrName>style.visibility</p:attrName>
                                        </p:attrNameLst>
                                      </p:cBhvr>
                                      <p:to>
                                        <p:strVal val="visible"/>
                                      </p:to>
                                    </p:set>
                                  </p:childTnLst>
                                </p:cTn>
                              </p:par>
                            </p:childTnLst>
                          </p:cTn>
                        </p:par>
                      </p:childTnLst>
                    </p:cTn>
                  </p:par>
                </p:childTnLst>
              </p:cTn>
              <p:nextCondLst>
                <p:cond evt="onClick" delay="0">
                  <p:tgtEl>
                    <p:spTgt spid="887"/>
                  </p:tgtEl>
                </p:cond>
              </p:nextCondLst>
            </p:seq>
            <p:seq concurrent="1" nextAc="seek">
              <p:cTn id="3750" restart="whenNotActive" fill="hold" evtFilter="cancelBubble" nodeType="interactiveSeq">
                <p:stCondLst>
                  <p:cond evt="onClick" delay="0">
                    <p:tgtEl>
                      <p:spTgt spid="890"/>
                    </p:tgtEl>
                  </p:cond>
                </p:stCondLst>
                <p:endSync evt="end" delay="0">
                  <p:rtn val="all"/>
                </p:endSync>
                <p:childTnLst>
                  <p:par>
                    <p:cTn id="3751" fill="hold">
                      <p:stCondLst>
                        <p:cond delay="0"/>
                      </p:stCondLst>
                      <p:childTnLst>
                        <p:par>
                          <p:cTn id="3752" fill="hold">
                            <p:stCondLst>
                              <p:cond delay="0"/>
                            </p:stCondLst>
                            <p:childTnLst>
                              <p:par>
                                <p:cTn id="3753" presetID="1" presetClass="exit" presetSubtype="0" fill="hold" grpId="1" nodeType="withEffect">
                                  <p:stCondLst>
                                    <p:cond delay="0"/>
                                  </p:stCondLst>
                                  <p:childTnLst>
                                    <p:set>
                                      <p:cBhvr>
                                        <p:cTn id="3754" dur="1" fill="hold">
                                          <p:stCondLst>
                                            <p:cond delay="0"/>
                                          </p:stCondLst>
                                        </p:cTn>
                                        <p:tgtEl>
                                          <p:spTgt spid="890"/>
                                        </p:tgtEl>
                                        <p:attrNameLst>
                                          <p:attrName>style.visibility</p:attrName>
                                        </p:attrNameLst>
                                      </p:cBhvr>
                                      <p:to>
                                        <p:strVal val="hidden"/>
                                      </p:to>
                                    </p:set>
                                  </p:childTnLst>
                                </p:cTn>
                              </p:par>
                              <p:par>
                                <p:cTn id="3755" presetID="1" presetClass="exit" presetSubtype="0" fill="hold" grpId="1" nodeType="withEffect">
                                  <p:stCondLst>
                                    <p:cond delay="0"/>
                                  </p:stCondLst>
                                  <p:childTnLst>
                                    <p:set>
                                      <p:cBhvr>
                                        <p:cTn id="3756" dur="1" fill="hold">
                                          <p:stCondLst>
                                            <p:cond delay="0"/>
                                          </p:stCondLst>
                                        </p:cTn>
                                        <p:tgtEl>
                                          <p:spTgt spid="889"/>
                                        </p:tgtEl>
                                        <p:attrNameLst>
                                          <p:attrName>style.visibility</p:attrName>
                                        </p:attrNameLst>
                                      </p:cBhvr>
                                      <p:to>
                                        <p:strVal val="hidden"/>
                                      </p:to>
                                    </p:set>
                                  </p:childTnLst>
                                </p:cTn>
                              </p:par>
                              <p:par>
                                <p:cTn id="3757" presetID="1" presetClass="entr" presetSubtype="0" fill="hold" grpId="3" nodeType="withEffect">
                                  <p:stCondLst>
                                    <p:cond delay="0"/>
                                  </p:stCondLst>
                                  <p:childTnLst>
                                    <p:set>
                                      <p:cBhvr>
                                        <p:cTn id="3758" dur="1" fill="hold">
                                          <p:stCondLst>
                                            <p:cond delay="0"/>
                                          </p:stCondLst>
                                        </p:cTn>
                                        <p:tgtEl>
                                          <p:spTgt spid="888"/>
                                        </p:tgtEl>
                                        <p:attrNameLst>
                                          <p:attrName>style.visibility</p:attrName>
                                        </p:attrNameLst>
                                      </p:cBhvr>
                                      <p:to>
                                        <p:strVal val="visible"/>
                                      </p:to>
                                    </p:set>
                                  </p:childTnLst>
                                </p:cTn>
                              </p:par>
                              <p:par>
                                <p:cTn id="3759" presetID="1" presetClass="entr" presetSubtype="0" fill="hold" grpId="3" nodeType="withEffect">
                                  <p:stCondLst>
                                    <p:cond delay="0"/>
                                  </p:stCondLst>
                                  <p:childTnLst>
                                    <p:set>
                                      <p:cBhvr>
                                        <p:cTn id="3760" dur="1" fill="hold">
                                          <p:stCondLst>
                                            <p:cond delay="0"/>
                                          </p:stCondLst>
                                        </p:cTn>
                                        <p:tgtEl>
                                          <p:spTgt spid="887"/>
                                        </p:tgtEl>
                                        <p:attrNameLst>
                                          <p:attrName>style.visibility</p:attrName>
                                        </p:attrNameLst>
                                      </p:cBhvr>
                                      <p:to>
                                        <p:strVal val="visible"/>
                                      </p:to>
                                    </p:set>
                                  </p:childTnLst>
                                </p:cTn>
                              </p:par>
                            </p:childTnLst>
                          </p:cTn>
                        </p:par>
                      </p:childTnLst>
                    </p:cTn>
                  </p:par>
                </p:childTnLst>
              </p:cTn>
              <p:nextCondLst>
                <p:cond evt="onClick" delay="0">
                  <p:tgtEl>
                    <p:spTgt spid="890"/>
                  </p:tgtEl>
                </p:cond>
              </p:nextCondLst>
            </p:seq>
            <p:seq concurrent="1" nextAc="seek">
              <p:cTn id="3761" restart="whenNotActive" fill="hold" evtFilter="cancelBubble" nodeType="interactiveSeq">
                <p:stCondLst>
                  <p:cond evt="onClick" delay="0">
                    <p:tgtEl>
                      <p:spTgt spid="889"/>
                    </p:tgtEl>
                  </p:cond>
                </p:stCondLst>
                <p:endSync evt="end" delay="0">
                  <p:rtn val="all"/>
                </p:endSync>
                <p:childTnLst>
                  <p:par>
                    <p:cTn id="3762" fill="hold">
                      <p:stCondLst>
                        <p:cond delay="0"/>
                      </p:stCondLst>
                      <p:childTnLst>
                        <p:par>
                          <p:cTn id="3763" fill="hold">
                            <p:stCondLst>
                              <p:cond delay="0"/>
                            </p:stCondLst>
                            <p:childTnLst>
                              <p:par>
                                <p:cTn id="3764" presetID="1" presetClass="exit" presetSubtype="0" fill="hold" grpId="2" nodeType="withEffect">
                                  <p:stCondLst>
                                    <p:cond delay="0"/>
                                  </p:stCondLst>
                                  <p:childTnLst>
                                    <p:set>
                                      <p:cBhvr>
                                        <p:cTn id="3765" dur="1" fill="hold">
                                          <p:stCondLst>
                                            <p:cond delay="0"/>
                                          </p:stCondLst>
                                        </p:cTn>
                                        <p:tgtEl>
                                          <p:spTgt spid="889"/>
                                        </p:tgtEl>
                                        <p:attrNameLst>
                                          <p:attrName>style.visibility</p:attrName>
                                        </p:attrNameLst>
                                      </p:cBhvr>
                                      <p:to>
                                        <p:strVal val="hidden"/>
                                      </p:to>
                                    </p:set>
                                  </p:childTnLst>
                                </p:cTn>
                              </p:par>
                              <p:par>
                                <p:cTn id="3766" presetID="1" presetClass="exit" presetSubtype="0" fill="hold" grpId="2" nodeType="withEffect">
                                  <p:stCondLst>
                                    <p:cond delay="0"/>
                                  </p:stCondLst>
                                  <p:childTnLst>
                                    <p:set>
                                      <p:cBhvr>
                                        <p:cTn id="3767" dur="1" fill="hold">
                                          <p:stCondLst>
                                            <p:cond delay="0"/>
                                          </p:stCondLst>
                                        </p:cTn>
                                        <p:tgtEl>
                                          <p:spTgt spid="890"/>
                                        </p:tgtEl>
                                        <p:attrNameLst>
                                          <p:attrName>style.visibility</p:attrName>
                                        </p:attrNameLst>
                                      </p:cBhvr>
                                      <p:to>
                                        <p:strVal val="hidden"/>
                                      </p:to>
                                    </p:set>
                                  </p:childTnLst>
                                </p:cTn>
                              </p:par>
                              <p:par>
                                <p:cTn id="3768" presetID="1" presetClass="entr" presetSubtype="0" fill="hold" grpId="0" nodeType="withEffect">
                                  <p:stCondLst>
                                    <p:cond delay="0"/>
                                  </p:stCondLst>
                                  <p:childTnLst>
                                    <p:set>
                                      <p:cBhvr>
                                        <p:cTn id="3769" dur="1" fill="hold">
                                          <p:stCondLst>
                                            <p:cond delay="0"/>
                                          </p:stCondLst>
                                        </p:cTn>
                                        <p:tgtEl>
                                          <p:spTgt spid="891"/>
                                        </p:tgtEl>
                                        <p:attrNameLst>
                                          <p:attrName>style.visibility</p:attrName>
                                        </p:attrNameLst>
                                      </p:cBhvr>
                                      <p:to>
                                        <p:strVal val="visible"/>
                                      </p:to>
                                    </p:set>
                                  </p:childTnLst>
                                </p:cTn>
                              </p:par>
                              <p:par>
                                <p:cTn id="3770" presetID="1" presetClass="entr" presetSubtype="0" fill="hold" grpId="0" nodeType="withEffect">
                                  <p:stCondLst>
                                    <p:cond delay="0"/>
                                  </p:stCondLst>
                                  <p:childTnLst>
                                    <p:set>
                                      <p:cBhvr>
                                        <p:cTn id="3771" dur="1" fill="hold">
                                          <p:stCondLst>
                                            <p:cond delay="0"/>
                                          </p:stCondLst>
                                        </p:cTn>
                                        <p:tgtEl>
                                          <p:spTgt spid="892"/>
                                        </p:tgtEl>
                                        <p:attrNameLst>
                                          <p:attrName>style.visibility</p:attrName>
                                        </p:attrNameLst>
                                      </p:cBhvr>
                                      <p:to>
                                        <p:strVal val="visible"/>
                                      </p:to>
                                    </p:set>
                                  </p:childTnLst>
                                </p:cTn>
                              </p:par>
                            </p:childTnLst>
                          </p:cTn>
                        </p:par>
                      </p:childTnLst>
                    </p:cTn>
                  </p:par>
                </p:childTnLst>
              </p:cTn>
              <p:nextCondLst>
                <p:cond evt="onClick" delay="0">
                  <p:tgtEl>
                    <p:spTgt spid="889"/>
                  </p:tgtEl>
                </p:cond>
              </p:nextCondLst>
            </p:seq>
            <p:seq concurrent="1" nextAc="seek">
              <p:cTn id="3772" restart="whenNotActive" fill="hold" evtFilter="cancelBubble" nodeType="interactiveSeq">
                <p:stCondLst>
                  <p:cond evt="onClick" delay="0">
                    <p:tgtEl>
                      <p:spTgt spid="892"/>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withEffect">
                                  <p:stCondLst>
                                    <p:cond delay="0"/>
                                  </p:stCondLst>
                                  <p:childTnLst>
                                    <p:set>
                                      <p:cBhvr>
                                        <p:cTn id="3776" dur="1" fill="hold">
                                          <p:stCondLst>
                                            <p:cond delay="0"/>
                                          </p:stCondLst>
                                        </p:cTn>
                                        <p:tgtEl>
                                          <p:spTgt spid="891"/>
                                        </p:tgtEl>
                                        <p:attrNameLst>
                                          <p:attrName>style.visibility</p:attrName>
                                        </p:attrNameLst>
                                      </p:cBhvr>
                                      <p:to>
                                        <p:strVal val="hidden"/>
                                      </p:to>
                                    </p:set>
                                  </p:childTnLst>
                                </p:cTn>
                              </p:par>
                              <p:par>
                                <p:cTn id="3777" presetID="1" presetClass="exit" presetSubtype="0" fill="hold" grpId="1" nodeType="withEffect">
                                  <p:stCondLst>
                                    <p:cond delay="0"/>
                                  </p:stCondLst>
                                  <p:childTnLst>
                                    <p:set>
                                      <p:cBhvr>
                                        <p:cTn id="3778" dur="1" fill="hold">
                                          <p:stCondLst>
                                            <p:cond delay="0"/>
                                          </p:stCondLst>
                                        </p:cTn>
                                        <p:tgtEl>
                                          <p:spTgt spid="892"/>
                                        </p:tgtEl>
                                        <p:attrNameLst>
                                          <p:attrName>style.visibility</p:attrName>
                                        </p:attrNameLst>
                                      </p:cBhvr>
                                      <p:to>
                                        <p:strVal val="hidden"/>
                                      </p:to>
                                    </p:set>
                                  </p:childTnLst>
                                </p:cTn>
                              </p:par>
                              <p:par>
                                <p:cTn id="3779" presetID="1" presetClass="entr" presetSubtype="0" fill="hold" grpId="0" nodeType="withEffect">
                                  <p:stCondLst>
                                    <p:cond delay="0"/>
                                  </p:stCondLst>
                                  <p:childTnLst>
                                    <p:set>
                                      <p:cBhvr>
                                        <p:cTn id="3780" dur="1" fill="hold">
                                          <p:stCondLst>
                                            <p:cond delay="0"/>
                                          </p:stCondLst>
                                        </p:cTn>
                                        <p:tgtEl>
                                          <p:spTgt spid="890"/>
                                        </p:tgtEl>
                                        <p:attrNameLst>
                                          <p:attrName>style.visibility</p:attrName>
                                        </p:attrNameLst>
                                      </p:cBhvr>
                                      <p:to>
                                        <p:strVal val="visible"/>
                                      </p:to>
                                    </p:set>
                                  </p:childTnLst>
                                </p:cTn>
                              </p:par>
                              <p:par>
                                <p:cTn id="3781" presetID="1" presetClass="entr" presetSubtype="0" fill="hold" grpId="0" nodeType="withEffect">
                                  <p:stCondLst>
                                    <p:cond delay="0"/>
                                  </p:stCondLst>
                                  <p:childTnLst>
                                    <p:set>
                                      <p:cBhvr>
                                        <p:cTn id="3782" dur="1" fill="hold">
                                          <p:stCondLst>
                                            <p:cond delay="0"/>
                                          </p:stCondLst>
                                        </p:cTn>
                                        <p:tgtEl>
                                          <p:spTgt spid="889"/>
                                        </p:tgtEl>
                                        <p:attrNameLst>
                                          <p:attrName>style.visibility</p:attrName>
                                        </p:attrNameLst>
                                      </p:cBhvr>
                                      <p:to>
                                        <p:strVal val="visible"/>
                                      </p:to>
                                    </p:set>
                                  </p:childTnLst>
                                </p:cTn>
                              </p:par>
                            </p:childTnLst>
                          </p:cTn>
                        </p:par>
                      </p:childTnLst>
                    </p:cTn>
                  </p:par>
                </p:childTnLst>
              </p:cTn>
              <p:nextCondLst>
                <p:cond evt="onClick" delay="0">
                  <p:tgtEl>
                    <p:spTgt spid="892"/>
                  </p:tgtEl>
                </p:cond>
              </p:nextCondLst>
            </p:seq>
            <p:seq concurrent="1" nextAc="seek">
              <p:cTn id="3783" restart="whenNotActive" fill="hold" evtFilter="cancelBubble" nodeType="interactiveSeq">
                <p:stCondLst>
                  <p:cond evt="onClick" delay="0">
                    <p:tgtEl>
                      <p:spTgt spid="891"/>
                    </p:tgtEl>
                  </p:cond>
                </p:stCondLst>
                <p:endSync evt="end" delay="0">
                  <p:rtn val="all"/>
                </p:endSync>
                <p:childTnLst>
                  <p:par>
                    <p:cTn id="3784" fill="hold">
                      <p:stCondLst>
                        <p:cond delay="0"/>
                      </p:stCondLst>
                      <p:childTnLst>
                        <p:par>
                          <p:cTn id="3785" fill="hold">
                            <p:stCondLst>
                              <p:cond delay="0"/>
                            </p:stCondLst>
                            <p:childTnLst>
                              <p:par>
                                <p:cTn id="3786" presetID="1" presetClass="exit" presetSubtype="0" fill="hold" grpId="2" nodeType="withEffect">
                                  <p:stCondLst>
                                    <p:cond delay="0"/>
                                  </p:stCondLst>
                                  <p:childTnLst>
                                    <p:set>
                                      <p:cBhvr>
                                        <p:cTn id="3787" dur="1" fill="hold">
                                          <p:stCondLst>
                                            <p:cond delay="0"/>
                                          </p:stCondLst>
                                        </p:cTn>
                                        <p:tgtEl>
                                          <p:spTgt spid="891"/>
                                        </p:tgtEl>
                                        <p:attrNameLst>
                                          <p:attrName>style.visibility</p:attrName>
                                        </p:attrNameLst>
                                      </p:cBhvr>
                                      <p:to>
                                        <p:strVal val="hidden"/>
                                      </p:to>
                                    </p:set>
                                  </p:childTnLst>
                                </p:cTn>
                              </p:par>
                              <p:par>
                                <p:cTn id="3788" presetID="1" presetClass="exit" presetSubtype="0" fill="hold" grpId="3" nodeType="withEffect">
                                  <p:stCondLst>
                                    <p:cond delay="0"/>
                                  </p:stCondLst>
                                  <p:childTnLst>
                                    <p:set>
                                      <p:cBhvr>
                                        <p:cTn id="3789" dur="1" fill="hold">
                                          <p:stCondLst>
                                            <p:cond delay="0"/>
                                          </p:stCondLst>
                                        </p:cTn>
                                        <p:tgtEl>
                                          <p:spTgt spid="892"/>
                                        </p:tgtEl>
                                        <p:attrNameLst>
                                          <p:attrName>style.visibility</p:attrName>
                                        </p:attrNameLst>
                                      </p:cBhvr>
                                      <p:to>
                                        <p:strVal val="hidden"/>
                                      </p:to>
                                    </p:set>
                                  </p:childTnLst>
                                </p:cTn>
                              </p:par>
                              <p:par>
                                <p:cTn id="3790" presetID="1" presetClass="entr" presetSubtype="0" fill="hold" grpId="0" nodeType="withEffect">
                                  <p:stCondLst>
                                    <p:cond delay="0"/>
                                  </p:stCondLst>
                                  <p:childTnLst>
                                    <p:set>
                                      <p:cBhvr>
                                        <p:cTn id="3791" dur="1" fill="hold">
                                          <p:stCondLst>
                                            <p:cond delay="0"/>
                                          </p:stCondLst>
                                        </p:cTn>
                                        <p:tgtEl>
                                          <p:spTgt spid="894"/>
                                        </p:tgtEl>
                                        <p:attrNameLst>
                                          <p:attrName>style.visibility</p:attrName>
                                        </p:attrNameLst>
                                      </p:cBhvr>
                                      <p:to>
                                        <p:strVal val="visible"/>
                                      </p:to>
                                    </p:set>
                                  </p:childTnLst>
                                </p:cTn>
                              </p:par>
                              <p:par>
                                <p:cTn id="3792" presetID="1" presetClass="entr" presetSubtype="0" fill="hold" grpId="0" nodeType="withEffect">
                                  <p:stCondLst>
                                    <p:cond delay="0"/>
                                  </p:stCondLst>
                                  <p:childTnLst>
                                    <p:set>
                                      <p:cBhvr>
                                        <p:cTn id="3793" dur="1" fill="hold">
                                          <p:stCondLst>
                                            <p:cond delay="0"/>
                                          </p:stCondLst>
                                        </p:cTn>
                                        <p:tgtEl>
                                          <p:spTgt spid="893"/>
                                        </p:tgtEl>
                                        <p:attrNameLst>
                                          <p:attrName>style.visibility</p:attrName>
                                        </p:attrNameLst>
                                      </p:cBhvr>
                                      <p:to>
                                        <p:strVal val="visible"/>
                                      </p:to>
                                    </p:set>
                                  </p:childTnLst>
                                </p:cTn>
                              </p:par>
                            </p:childTnLst>
                          </p:cTn>
                        </p:par>
                      </p:childTnLst>
                    </p:cTn>
                  </p:par>
                </p:childTnLst>
              </p:cTn>
              <p:nextCondLst>
                <p:cond evt="onClick" delay="0">
                  <p:tgtEl>
                    <p:spTgt spid="891"/>
                  </p:tgtEl>
                </p:cond>
              </p:nextCondLst>
            </p:seq>
            <p:seq concurrent="1" nextAc="seek">
              <p:cTn id="3794" restart="whenNotActive" fill="hold" evtFilter="cancelBubble" nodeType="interactiveSeq">
                <p:stCondLst>
                  <p:cond evt="onClick" delay="0">
                    <p:tgtEl>
                      <p:spTgt spid="894"/>
                    </p:tgtEl>
                  </p:cond>
                </p:stCondLst>
                <p:endSync evt="end" delay="0">
                  <p:rtn val="all"/>
                </p:endSync>
                <p:childTnLst>
                  <p:par>
                    <p:cTn id="3795" fill="hold">
                      <p:stCondLst>
                        <p:cond delay="0"/>
                      </p:stCondLst>
                      <p:childTnLst>
                        <p:par>
                          <p:cTn id="3796" fill="hold">
                            <p:stCondLst>
                              <p:cond delay="0"/>
                            </p:stCondLst>
                            <p:childTnLst>
                              <p:par>
                                <p:cTn id="3797" presetID="1" presetClass="exit" presetSubtype="0" fill="hold" grpId="1" nodeType="withEffect">
                                  <p:stCondLst>
                                    <p:cond delay="0"/>
                                  </p:stCondLst>
                                  <p:childTnLst>
                                    <p:set>
                                      <p:cBhvr>
                                        <p:cTn id="3798" dur="1" fill="hold">
                                          <p:stCondLst>
                                            <p:cond delay="0"/>
                                          </p:stCondLst>
                                        </p:cTn>
                                        <p:tgtEl>
                                          <p:spTgt spid="894"/>
                                        </p:tgtEl>
                                        <p:attrNameLst>
                                          <p:attrName>style.visibility</p:attrName>
                                        </p:attrNameLst>
                                      </p:cBhvr>
                                      <p:to>
                                        <p:strVal val="hidden"/>
                                      </p:to>
                                    </p:set>
                                  </p:childTnLst>
                                </p:cTn>
                              </p:par>
                              <p:par>
                                <p:cTn id="3799" presetID="1" presetClass="exit" presetSubtype="0" fill="hold" grpId="1" nodeType="withEffect">
                                  <p:stCondLst>
                                    <p:cond delay="0"/>
                                  </p:stCondLst>
                                  <p:childTnLst>
                                    <p:set>
                                      <p:cBhvr>
                                        <p:cTn id="3800" dur="1" fill="hold">
                                          <p:stCondLst>
                                            <p:cond delay="0"/>
                                          </p:stCondLst>
                                        </p:cTn>
                                        <p:tgtEl>
                                          <p:spTgt spid="893"/>
                                        </p:tgtEl>
                                        <p:attrNameLst>
                                          <p:attrName>style.visibility</p:attrName>
                                        </p:attrNameLst>
                                      </p:cBhvr>
                                      <p:to>
                                        <p:strVal val="hidden"/>
                                      </p:to>
                                    </p:set>
                                  </p:childTnLst>
                                </p:cTn>
                              </p:par>
                              <p:par>
                                <p:cTn id="3801" presetID="1" presetClass="entr" presetSubtype="0" fill="hold" grpId="3" nodeType="withEffect">
                                  <p:stCondLst>
                                    <p:cond delay="0"/>
                                  </p:stCondLst>
                                  <p:childTnLst>
                                    <p:set>
                                      <p:cBhvr>
                                        <p:cTn id="3802" dur="1" fill="hold">
                                          <p:stCondLst>
                                            <p:cond delay="0"/>
                                          </p:stCondLst>
                                        </p:cTn>
                                        <p:tgtEl>
                                          <p:spTgt spid="891"/>
                                        </p:tgtEl>
                                        <p:attrNameLst>
                                          <p:attrName>style.visibility</p:attrName>
                                        </p:attrNameLst>
                                      </p:cBhvr>
                                      <p:to>
                                        <p:strVal val="visible"/>
                                      </p:to>
                                    </p:set>
                                  </p:childTnLst>
                                </p:cTn>
                              </p:par>
                              <p:par>
                                <p:cTn id="3803" presetID="1" presetClass="entr" presetSubtype="0" fill="hold" grpId="2" nodeType="withEffect">
                                  <p:stCondLst>
                                    <p:cond delay="0"/>
                                  </p:stCondLst>
                                  <p:childTnLst>
                                    <p:set>
                                      <p:cBhvr>
                                        <p:cTn id="3804" dur="1" fill="hold">
                                          <p:stCondLst>
                                            <p:cond delay="0"/>
                                          </p:stCondLst>
                                        </p:cTn>
                                        <p:tgtEl>
                                          <p:spTgt spid="892"/>
                                        </p:tgtEl>
                                        <p:attrNameLst>
                                          <p:attrName>style.visibility</p:attrName>
                                        </p:attrNameLst>
                                      </p:cBhvr>
                                      <p:to>
                                        <p:strVal val="visible"/>
                                      </p:to>
                                    </p:set>
                                  </p:childTnLst>
                                </p:cTn>
                              </p:par>
                            </p:childTnLst>
                          </p:cTn>
                        </p:par>
                      </p:childTnLst>
                    </p:cTn>
                  </p:par>
                </p:childTnLst>
              </p:cTn>
              <p:nextCondLst>
                <p:cond evt="onClick" delay="0">
                  <p:tgtEl>
                    <p:spTgt spid="894"/>
                  </p:tgtEl>
                </p:cond>
              </p:nextCondLst>
            </p:seq>
            <p:seq concurrent="1" nextAc="seek">
              <p:cTn id="3805" restart="whenNotActive" fill="hold" evtFilter="cancelBubble" nodeType="interactiveSeq">
                <p:stCondLst>
                  <p:cond evt="onClick" delay="0">
                    <p:tgtEl>
                      <p:spTgt spid="893"/>
                    </p:tgtEl>
                  </p:cond>
                </p:stCondLst>
                <p:endSync evt="end" delay="0">
                  <p:rtn val="all"/>
                </p:endSync>
                <p:childTnLst>
                  <p:par>
                    <p:cTn id="3806" fill="hold">
                      <p:stCondLst>
                        <p:cond delay="0"/>
                      </p:stCondLst>
                      <p:childTnLst>
                        <p:par>
                          <p:cTn id="3807" fill="hold">
                            <p:stCondLst>
                              <p:cond delay="0"/>
                            </p:stCondLst>
                            <p:childTnLst>
                              <p:par>
                                <p:cTn id="3808" presetID="1" presetClass="exit" presetSubtype="0" fill="hold" grpId="2" nodeType="withEffect">
                                  <p:stCondLst>
                                    <p:cond delay="0"/>
                                  </p:stCondLst>
                                  <p:childTnLst>
                                    <p:set>
                                      <p:cBhvr>
                                        <p:cTn id="3809" dur="1" fill="hold">
                                          <p:stCondLst>
                                            <p:cond delay="0"/>
                                          </p:stCondLst>
                                        </p:cTn>
                                        <p:tgtEl>
                                          <p:spTgt spid="893"/>
                                        </p:tgtEl>
                                        <p:attrNameLst>
                                          <p:attrName>style.visibility</p:attrName>
                                        </p:attrNameLst>
                                      </p:cBhvr>
                                      <p:to>
                                        <p:strVal val="hidden"/>
                                      </p:to>
                                    </p:set>
                                  </p:childTnLst>
                                </p:cTn>
                              </p:par>
                              <p:par>
                                <p:cTn id="3810" presetID="1" presetClass="exit" presetSubtype="0" fill="hold" grpId="2" nodeType="withEffect">
                                  <p:stCondLst>
                                    <p:cond delay="0"/>
                                  </p:stCondLst>
                                  <p:childTnLst>
                                    <p:set>
                                      <p:cBhvr>
                                        <p:cTn id="3811" dur="1" fill="hold">
                                          <p:stCondLst>
                                            <p:cond delay="0"/>
                                          </p:stCondLst>
                                        </p:cTn>
                                        <p:tgtEl>
                                          <p:spTgt spid="894"/>
                                        </p:tgtEl>
                                        <p:attrNameLst>
                                          <p:attrName>style.visibility</p:attrName>
                                        </p:attrNameLst>
                                      </p:cBhvr>
                                      <p:to>
                                        <p:strVal val="hidden"/>
                                      </p:to>
                                    </p:set>
                                  </p:childTnLst>
                                </p:cTn>
                              </p:par>
                              <p:par>
                                <p:cTn id="3812" presetID="1" presetClass="entr" presetSubtype="0" fill="hold" grpId="3" nodeType="withEffect">
                                  <p:stCondLst>
                                    <p:cond delay="0"/>
                                  </p:stCondLst>
                                  <p:childTnLst>
                                    <p:set>
                                      <p:cBhvr>
                                        <p:cTn id="3813" dur="1" fill="hold">
                                          <p:stCondLst>
                                            <p:cond delay="0"/>
                                          </p:stCondLst>
                                        </p:cTn>
                                        <p:tgtEl>
                                          <p:spTgt spid="896"/>
                                        </p:tgtEl>
                                        <p:attrNameLst>
                                          <p:attrName>style.visibility</p:attrName>
                                        </p:attrNameLst>
                                      </p:cBhvr>
                                      <p:to>
                                        <p:strVal val="visible"/>
                                      </p:to>
                                    </p:set>
                                  </p:childTnLst>
                                </p:cTn>
                              </p:par>
                              <p:par>
                                <p:cTn id="3814" presetID="1" presetClass="entr" presetSubtype="0" fill="hold" grpId="3" nodeType="withEffect">
                                  <p:stCondLst>
                                    <p:cond delay="0"/>
                                  </p:stCondLst>
                                  <p:childTnLst>
                                    <p:set>
                                      <p:cBhvr>
                                        <p:cTn id="3815" dur="1" fill="hold">
                                          <p:stCondLst>
                                            <p:cond delay="0"/>
                                          </p:stCondLst>
                                        </p:cTn>
                                        <p:tgtEl>
                                          <p:spTgt spid="895"/>
                                        </p:tgtEl>
                                        <p:attrNameLst>
                                          <p:attrName>style.visibility</p:attrName>
                                        </p:attrNameLst>
                                      </p:cBhvr>
                                      <p:to>
                                        <p:strVal val="visible"/>
                                      </p:to>
                                    </p:set>
                                  </p:childTnLst>
                                </p:cTn>
                              </p:par>
                            </p:childTnLst>
                          </p:cTn>
                        </p:par>
                      </p:childTnLst>
                    </p:cTn>
                  </p:par>
                </p:childTnLst>
              </p:cTn>
              <p:nextCondLst>
                <p:cond evt="onClick" delay="0">
                  <p:tgtEl>
                    <p:spTgt spid="893"/>
                  </p:tgtEl>
                </p:cond>
              </p:nextCondLst>
            </p:seq>
            <p:seq concurrent="1" nextAc="seek">
              <p:cTn id="3816" restart="whenNotActive" fill="hold" evtFilter="cancelBubble" nodeType="interactiveSeq">
                <p:stCondLst>
                  <p:cond evt="onClick" delay="0">
                    <p:tgtEl>
                      <p:spTgt spid="896"/>
                    </p:tgtEl>
                  </p:cond>
                </p:stCondLst>
                <p:endSync evt="end" delay="0">
                  <p:rtn val="all"/>
                </p:endSync>
                <p:childTnLst>
                  <p:par>
                    <p:cTn id="3817" fill="hold">
                      <p:stCondLst>
                        <p:cond delay="0"/>
                      </p:stCondLst>
                      <p:childTnLst>
                        <p:par>
                          <p:cTn id="3818" fill="hold">
                            <p:stCondLst>
                              <p:cond delay="0"/>
                            </p:stCondLst>
                            <p:childTnLst>
                              <p:par>
                                <p:cTn id="3819" presetID="1" presetClass="exit" presetSubtype="0" fill="hold" grpId="1" nodeType="withEffect">
                                  <p:stCondLst>
                                    <p:cond delay="0"/>
                                  </p:stCondLst>
                                  <p:childTnLst>
                                    <p:set>
                                      <p:cBhvr>
                                        <p:cTn id="3820" dur="1" fill="hold">
                                          <p:stCondLst>
                                            <p:cond delay="0"/>
                                          </p:stCondLst>
                                        </p:cTn>
                                        <p:tgtEl>
                                          <p:spTgt spid="896"/>
                                        </p:tgtEl>
                                        <p:attrNameLst>
                                          <p:attrName>style.visibility</p:attrName>
                                        </p:attrNameLst>
                                      </p:cBhvr>
                                      <p:to>
                                        <p:strVal val="hidden"/>
                                      </p:to>
                                    </p:set>
                                  </p:childTnLst>
                                </p:cTn>
                              </p:par>
                              <p:par>
                                <p:cTn id="3821" presetID="1" presetClass="exit" presetSubtype="0" fill="hold" grpId="1" nodeType="withEffect">
                                  <p:stCondLst>
                                    <p:cond delay="0"/>
                                  </p:stCondLst>
                                  <p:childTnLst>
                                    <p:set>
                                      <p:cBhvr>
                                        <p:cTn id="3822" dur="1" fill="hold">
                                          <p:stCondLst>
                                            <p:cond delay="0"/>
                                          </p:stCondLst>
                                        </p:cTn>
                                        <p:tgtEl>
                                          <p:spTgt spid="895"/>
                                        </p:tgtEl>
                                        <p:attrNameLst>
                                          <p:attrName>style.visibility</p:attrName>
                                        </p:attrNameLst>
                                      </p:cBhvr>
                                      <p:to>
                                        <p:strVal val="hidden"/>
                                      </p:to>
                                    </p:set>
                                  </p:childTnLst>
                                </p:cTn>
                              </p:par>
                              <p:par>
                                <p:cTn id="3823" presetID="1" presetClass="entr" presetSubtype="0" fill="hold" grpId="3" nodeType="withEffect">
                                  <p:stCondLst>
                                    <p:cond delay="0"/>
                                  </p:stCondLst>
                                  <p:childTnLst>
                                    <p:set>
                                      <p:cBhvr>
                                        <p:cTn id="3824" dur="1" fill="hold">
                                          <p:stCondLst>
                                            <p:cond delay="0"/>
                                          </p:stCondLst>
                                        </p:cTn>
                                        <p:tgtEl>
                                          <p:spTgt spid="894"/>
                                        </p:tgtEl>
                                        <p:attrNameLst>
                                          <p:attrName>style.visibility</p:attrName>
                                        </p:attrNameLst>
                                      </p:cBhvr>
                                      <p:to>
                                        <p:strVal val="visible"/>
                                      </p:to>
                                    </p:set>
                                  </p:childTnLst>
                                </p:cTn>
                              </p:par>
                              <p:par>
                                <p:cTn id="3825" presetID="1" presetClass="entr" presetSubtype="0" fill="hold" grpId="3" nodeType="withEffect">
                                  <p:stCondLst>
                                    <p:cond delay="0"/>
                                  </p:stCondLst>
                                  <p:childTnLst>
                                    <p:set>
                                      <p:cBhvr>
                                        <p:cTn id="3826" dur="1" fill="hold">
                                          <p:stCondLst>
                                            <p:cond delay="0"/>
                                          </p:stCondLst>
                                        </p:cTn>
                                        <p:tgtEl>
                                          <p:spTgt spid="893"/>
                                        </p:tgtEl>
                                        <p:attrNameLst>
                                          <p:attrName>style.visibility</p:attrName>
                                        </p:attrNameLst>
                                      </p:cBhvr>
                                      <p:to>
                                        <p:strVal val="visible"/>
                                      </p:to>
                                    </p:set>
                                  </p:childTnLst>
                                </p:cTn>
                              </p:par>
                            </p:childTnLst>
                          </p:cTn>
                        </p:par>
                      </p:childTnLst>
                    </p:cTn>
                  </p:par>
                </p:childTnLst>
              </p:cTn>
              <p:nextCondLst>
                <p:cond evt="onClick" delay="0">
                  <p:tgtEl>
                    <p:spTgt spid="896"/>
                  </p:tgtEl>
                </p:cond>
              </p:nextCondLst>
            </p:seq>
            <p:seq concurrent="1" nextAc="seek">
              <p:cTn id="3827" restart="whenNotActive" fill="hold" evtFilter="cancelBubble" nodeType="interactiveSeq">
                <p:stCondLst>
                  <p:cond evt="onClick" delay="0">
                    <p:tgtEl>
                      <p:spTgt spid="895"/>
                    </p:tgtEl>
                  </p:cond>
                </p:stCondLst>
                <p:endSync evt="end" delay="0">
                  <p:rtn val="all"/>
                </p:endSync>
                <p:childTnLst>
                  <p:par>
                    <p:cTn id="3828" fill="hold">
                      <p:stCondLst>
                        <p:cond delay="0"/>
                      </p:stCondLst>
                      <p:childTnLst>
                        <p:par>
                          <p:cTn id="3829" fill="hold">
                            <p:stCondLst>
                              <p:cond delay="0"/>
                            </p:stCondLst>
                            <p:childTnLst>
                              <p:par>
                                <p:cTn id="3830" presetID="1" presetClass="exit" presetSubtype="0" fill="hold" grpId="2" nodeType="withEffect">
                                  <p:stCondLst>
                                    <p:cond delay="0"/>
                                  </p:stCondLst>
                                  <p:childTnLst>
                                    <p:set>
                                      <p:cBhvr>
                                        <p:cTn id="3831" dur="1" fill="hold">
                                          <p:stCondLst>
                                            <p:cond delay="0"/>
                                          </p:stCondLst>
                                        </p:cTn>
                                        <p:tgtEl>
                                          <p:spTgt spid="895"/>
                                        </p:tgtEl>
                                        <p:attrNameLst>
                                          <p:attrName>style.visibility</p:attrName>
                                        </p:attrNameLst>
                                      </p:cBhvr>
                                      <p:to>
                                        <p:strVal val="hidden"/>
                                      </p:to>
                                    </p:set>
                                  </p:childTnLst>
                                </p:cTn>
                              </p:par>
                              <p:par>
                                <p:cTn id="3832" presetID="1" presetClass="exit" presetSubtype="0" fill="hold" grpId="2" nodeType="withEffect">
                                  <p:stCondLst>
                                    <p:cond delay="0"/>
                                  </p:stCondLst>
                                  <p:childTnLst>
                                    <p:set>
                                      <p:cBhvr>
                                        <p:cTn id="3833" dur="1" fill="hold">
                                          <p:stCondLst>
                                            <p:cond delay="0"/>
                                          </p:stCondLst>
                                        </p:cTn>
                                        <p:tgtEl>
                                          <p:spTgt spid="896"/>
                                        </p:tgtEl>
                                        <p:attrNameLst>
                                          <p:attrName>style.visibility</p:attrName>
                                        </p:attrNameLst>
                                      </p:cBhvr>
                                      <p:to>
                                        <p:strVal val="hidden"/>
                                      </p:to>
                                    </p:set>
                                  </p:childTnLst>
                                </p:cTn>
                              </p:par>
                              <p:par>
                                <p:cTn id="3834" presetID="1" presetClass="entr" presetSubtype="0" fill="hold" grpId="3" nodeType="withEffect">
                                  <p:stCondLst>
                                    <p:cond delay="0"/>
                                  </p:stCondLst>
                                  <p:childTnLst>
                                    <p:set>
                                      <p:cBhvr>
                                        <p:cTn id="3835" dur="1" fill="hold">
                                          <p:stCondLst>
                                            <p:cond delay="0"/>
                                          </p:stCondLst>
                                        </p:cTn>
                                        <p:tgtEl>
                                          <p:spTgt spid="898"/>
                                        </p:tgtEl>
                                        <p:attrNameLst>
                                          <p:attrName>style.visibility</p:attrName>
                                        </p:attrNameLst>
                                      </p:cBhvr>
                                      <p:to>
                                        <p:strVal val="visible"/>
                                      </p:to>
                                    </p:set>
                                  </p:childTnLst>
                                </p:cTn>
                              </p:par>
                              <p:par>
                                <p:cTn id="3836" presetID="1" presetClass="entr" presetSubtype="0" fill="hold" grpId="3" nodeType="withEffect">
                                  <p:stCondLst>
                                    <p:cond delay="0"/>
                                  </p:stCondLst>
                                  <p:childTnLst>
                                    <p:set>
                                      <p:cBhvr>
                                        <p:cTn id="3837"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895"/>
                  </p:tgtEl>
                </p:cond>
              </p:nextCondLst>
            </p:seq>
            <p:seq concurrent="1" nextAc="seek">
              <p:cTn id="3838" restart="whenNotActive" fill="hold" evtFilter="cancelBubble" nodeType="interactiveSeq">
                <p:stCondLst>
                  <p:cond evt="onClick" delay="0">
                    <p:tgtEl>
                      <p:spTgt spid="898"/>
                    </p:tgtEl>
                  </p:cond>
                </p:stCondLst>
                <p:endSync evt="end" delay="0">
                  <p:rtn val="all"/>
                </p:endSync>
                <p:childTnLst>
                  <p:par>
                    <p:cTn id="3839" fill="hold">
                      <p:stCondLst>
                        <p:cond delay="0"/>
                      </p:stCondLst>
                      <p:childTnLst>
                        <p:par>
                          <p:cTn id="3840" fill="hold">
                            <p:stCondLst>
                              <p:cond delay="0"/>
                            </p:stCondLst>
                            <p:childTnLst>
                              <p:par>
                                <p:cTn id="3841" presetID="1" presetClass="exit" presetSubtype="0" fill="hold" grpId="1" nodeType="withEffect">
                                  <p:stCondLst>
                                    <p:cond delay="0"/>
                                  </p:stCondLst>
                                  <p:childTnLst>
                                    <p:set>
                                      <p:cBhvr>
                                        <p:cTn id="3842" dur="1" fill="hold">
                                          <p:stCondLst>
                                            <p:cond delay="0"/>
                                          </p:stCondLst>
                                        </p:cTn>
                                        <p:tgtEl>
                                          <p:spTgt spid="898"/>
                                        </p:tgtEl>
                                        <p:attrNameLst>
                                          <p:attrName>style.visibility</p:attrName>
                                        </p:attrNameLst>
                                      </p:cBhvr>
                                      <p:to>
                                        <p:strVal val="hidden"/>
                                      </p:to>
                                    </p:set>
                                  </p:childTnLst>
                                </p:cTn>
                              </p:par>
                              <p:par>
                                <p:cTn id="3843" presetID="1" presetClass="exit" presetSubtype="0" fill="hold" grpId="1" nodeType="withEffect">
                                  <p:stCondLst>
                                    <p:cond delay="0"/>
                                  </p:stCondLst>
                                  <p:childTnLst>
                                    <p:set>
                                      <p:cBhvr>
                                        <p:cTn id="3844" dur="1" fill="hold">
                                          <p:stCondLst>
                                            <p:cond delay="0"/>
                                          </p:stCondLst>
                                        </p:cTn>
                                        <p:tgtEl>
                                          <p:spTgt spid="897"/>
                                        </p:tgtEl>
                                        <p:attrNameLst>
                                          <p:attrName>style.visibility</p:attrName>
                                        </p:attrNameLst>
                                      </p:cBhvr>
                                      <p:to>
                                        <p:strVal val="hidden"/>
                                      </p:to>
                                    </p:set>
                                  </p:childTnLst>
                                </p:cTn>
                              </p:par>
                              <p:par>
                                <p:cTn id="3845" presetID="1" presetClass="entr" presetSubtype="0" fill="hold" grpId="0" nodeType="withEffect">
                                  <p:stCondLst>
                                    <p:cond delay="0"/>
                                  </p:stCondLst>
                                  <p:childTnLst>
                                    <p:set>
                                      <p:cBhvr>
                                        <p:cTn id="3846" dur="1" fill="hold">
                                          <p:stCondLst>
                                            <p:cond delay="0"/>
                                          </p:stCondLst>
                                        </p:cTn>
                                        <p:tgtEl>
                                          <p:spTgt spid="896"/>
                                        </p:tgtEl>
                                        <p:attrNameLst>
                                          <p:attrName>style.visibility</p:attrName>
                                        </p:attrNameLst>
                                      </p:cBhvr>
                                      <p:to>
                                        <p:strVal val="visible"/>
                                      </p:to>
                                    </p:set>
                                  </p:childTnLst>
                                </p:cTn>
                              </p:par>
                              <p:par>
                                <p:cTn id="3847" presetID="1" presetClass="entr" presetSubtype="0" fill="hold" grpId="0" nodeType="withEffect">
                                  <p:stCondLst>
                                    <p:cond delay="0"/>
                                  </p:stCondLst>
                                  <p:childTnLst>
                                    <p:set>
                                      <p:cBhvr>
                                        <p:cTn id="3848" dur="1" fill="hold">
                                          <p:stCondLst>
                                            <p:cond delay="0"/>
                                          </p:stCondLst>
                                        </p:cTn>
                                        <p:tgtEl>
                                          <p:spTgt spid="895"/>
                                        </p:tgtEl>
                                        <p:attrNameLst>
                                          <p:attrName>style.visibility</p:attrName>
                                        </p:attrNameLst>
                                      </p:cBhvr>
                                      <p:to>
                                        <p:strVal val="visible"/>
                                      </p:to>
                                    </p:set>
                                  </p:childTnLst>
                                </p:cTn>
                              </p:par>
                            </p:childTnLst>
                          </p:cTn>
                        </p:par>
                      </p:childTnLst>
                    </p:cTn>
                  </p:par>
                </p:childTnLst>
              </p:cTn>
              <p:nextCondLst>
                <p:cond evt="onClick" delay="0">
                  <p:tgtEl>
                    <p:spTgt spid="898"/>
                  </p:tgtEl>
                </p:cond>
              </p:nextCondLst>
            </p:seq>
            <p:seq concurrent="1" nextAc="seek">
              <p:cTn id="3849" restart="whenNotActive" fill="hold" evtFilter="cancelBubble" nodeType="interactiveSeq">
                <p:stCondLst>
                  <p:cond evt="onClick" delay="0">
                    <p:tgtEl>
                      <p:spTgt spid="897"/>
                    </p:tgtEl>
                  </p:cond>
                </p:stCondLst>
                <p:endSync evt="end" delay="0">
                  <p:rtn val="all"/>
                </p:endSync>
                <p:childTnLst>
                  <p:par>
                    <p:cTn id="3850" fill="hold">
                      <p:stCondLst>
                        <p:cond delay="0"/>
                      </p:stCondLst>
                      <p:childTnLst>
                        <p:par>
                          <p:cTn id="3851" fill="hold">
                            <p:stCondLst>
                              <p:cond delay="0"/>
                            </p:stCondLst>
                            <p:childTnLst>
                              <p:par>
                                <p:cTn id="3852" presetID="1" presetClass="exit" presetSubtype="0" fill="hold" grpId="2" nodeType="withEffect">
                                  <p:stCondLst>
                                    <p:cond delay="0"/>
                                  </p:stCondLst>
                                  <p:childTnLst>
                                    <p:set>
                                      <p:cBhvr>
                                        <p:cTn id="3853" dur="1" fill="hold">
                                          <p:stCondLst>
                                            <p:cond delay="0"/>
                                          </p:stCondLst>
                                        </p:cTn>
                                        <p:tgtEl>
                                          <p:spTgt spid="897"/>
                                        </p:tgtEl>
                                        <p:attrNameLst>
                                          <p:attrName>style.visibility</p:attrName>
                                        </p:attrNameLst>
                                      </p:cBhvr>
                                      <p:to>
                                        <p:strVal val="hidden"/>
                                      </p:to>
                                    </p:set>
                                  </p:childTnLst>
                                </p:cTn>
                              </p:par>
                              <p:par>
                                <p:cTn id="3854" presetID="1" presetClass="exit" presetSubtype="0" fill="hold" grpId="2" nodeType="withEffect">
                                  <p:stCondLst>
                                    <p:cond delay="0"/>
                                  </p:stCondLst>
                                  <p:childTnLst>
                                    <p:set>
                                      <p:cBhvr>
                                        <p:cTn id="3855" dur="1" fill="hold">
                                          <p:stCondLst>
                                            <p:cond delay="0"/>
                                          </p:stCondLst>
                                        </p:cTn>
                                        <p:tgtEl>
                                          <p:spTgt spid="898"/>
                                        </p:tgtEl>
                                        <p:attrNameLst>
                                          <p:attrName>style.visibility</p:attrName>
                                        </p:attrNameLst>
                                      </p:cBhvr>
                                      <p:to>
                                        <p:strVal val="hidden"/>
                                      </p:to>
                                    </p:set>
                                  </p:childTnLst>
                                </p:cTn>
                              </p:par>
                              <p:par>
                                <p:cTn id="3856" presetID="1" presetClass="entr" presetSubtype="0" fill="hold" grpId="0" nodeType="withEffect">
                                  <p:stCondLst>
                                    <p:cond delay="0"/>
                                  </p:stCondLst>
                                  <p:childTnLst>
                                    <p:set>
                                      <p:cBhvr>
                                        <p:cTn id="3857" dur="1" fill="hold">
                                          <p:stCondLst>
                                            <p:cond delay="0"/>
                                          </p:stCondLst>
                                        </p:cTn>
                                        <p:tgtEl>
                                          <p:spTgt spid="900"/>
                                        </p:tgtEl>
                                        <p:attrNameLst>
                                          <p:attrName>style.visibility</p:attrName>
                                        </p:attrNameLst>
                                      </p:cBhvr>
                                      <p:to>
                                        <p:strVal val="visible"/>
                                      </p:to>
                                    </p:set>
                                  </p:childTnLst>
                                </p:cTn>
                              </p:par>
                              <p:par>
                                <p:cTn id="3858" presetID="1" presetClass="entr" presetSubtype="0" fill="hold" grpId="0" nodeType="withEffect">
                                  <p:stCondLst>
                                    <p:cond delay="0"/>
                                  </p:stCondLst>
                                  <p:childTnLst>
                                    <p:set>
                                      <p:cBhvr>
                                        <p:cTn id="3859" dur="1" fill="hold">
                                          <p:stCondLst>
                                            <p:cond delay="0"/>
                                          </p:stCondLst>
                                        </p:cTn>
                                        <p:tgtEl>
                                          <p:spTgt spid="899"/>
                                        </p:tgtEl>
                                        <p:attrNameLst>
                                          <p:attrName>style.visibility</p:attrName>
                                        </p:attrNameLst>
                                      </p:cBhvr>
                                      <p:to>
                                        <p:strVal val="visible"/>
                                      </p:to>
                                    </p:set>
                                  </p:childTnLst>
                                </p:cTn>
                              </p:par>
                            </p:childTnLst>
                          </p:cTn>
                        </p:par>
                      </p:childTnLst>
                    </p:cTn>
                  </p:par>
                </p:childTnLst>
              </p:cTn>
              <p:nextCondLst>
                <p:cond evt="onClick" delay="0">
                  <p:tgtEl>
                    <p:spTgt spid="897"/>
                  </p:tgtEl>
                </p:cond>
              </p:nextCondLst>
            </p:seq>
            <p:seq concurrent="1" nextAc="seek">
              <p:cTn id="3860" restart="whenNotActive" fill="hold" evtFilter="cancelBubble" nodeType="interactiveSeq">
                <p:stCondLst>
                  <p:cond evt="onClick" delay="0">
                    <p:tgtEl>
                      <p:spTgt spid="900"/>
                    </p:tgtEl>
                  </p:cond>
                </p:stCondLst>
                <p:endSync evt="end" delay="0">
                  <p:rtn val="all"/>
                </p:endSync>
                <p:childTnLst>
                  <p:par>
                    <p:cTn id="3861" fill="hold">
                      <p:stCondLst>
                        <p:cond delay="0"/>
                      </p:stCondLst>
                      <p:childTnLst>
                        <p:par>
                          <p:cTn id="3862" fill="hold">
                            <p:stCondLst>
                              <p:cond delay="0"/>
                            </p:stCondLst>
                            <p:childTnLst>
                              <p:par>
                                <p:cTn id="3863" presetID="1" presetClass="exit" presetSubtype="0" fill="hold" grpId="1" nodeType="withEffect">
                                  <p:stCondLst>
                                    <p:cond delay="0"/>
                                  </p:stCondLst>
                                  <p:childTnLst>
                                    <p:set>
                                      <p:cBhvr>
                                        <p:cTn id="3864" dur="1" fill="hold">
                                          <p:stCondLst>
                                            <p:cond delay="0"/>
                                          </p:stCondLst>
                                        </p:cTn>
                                        <p:tgtEl>
                                          <p:spTgt spid="900"/>
                                        </p:tgtEl>
                                        <p:attrNameLst>
                                          <p:attrName>style.visibility</p:attrName>
                                        </p:attrNameLst>
                                      </p:cBhvr>
                                      <p:to>
                                        <p:strVal val="hidden"/>
                                      </p:to>
                                    </p:set>
                                  </p:childTnLst>
                                </p:cTn>
                              </p:par>
                              <p:par>
                                <p:cTn id="3865" presetID="1" presetClass="exit" presetSubtype="0" fill="hold" grpId="1" nodeType="withEffect">
                                  <p:stCondLst>
                                    <p:cond delay="0"/>
                                  </p:stCondLst>
                                  <p:childTnLst>
                                    <p:set>
                                      <p:cBhvr>
                                        <p:cTn id="3866" dur="1" fill="hold">
                                          <p:stCondLst>
                                            <p:cond delay="0"/>
                                          </p:stCondLst>
                                        </p:cTn>
                                        <p:tgtEl>
                                          <p:spTgt spid="899"/>
                                        </p:tgtEl>
                                        <p:attrNameLst>
                                          <p:attrName>style.visibility</p:attrName>
                                        </p:attrNameLst>
                                      </p:cBhvr>
                                      <p:to>
                                        <p:strVal val="hidden"/>
                                      </p:to>
                                    </p:set>
                                  </p:childTnLst>
                                </p:cTn>
                              </p:par>
                              <p:par>
                                <p:cTn id="3867" presetID="1" presetClass="entr" presetSubtype="0" fill="hold" grpId="0" nodeType="withEffect">
                                  <p:stCondLst>
                                    <p:cond delay="0"/>
                                  </p:stCondLst>
                                  <p:childTnLst>
                                    <p:set>
                                      <p:cBhvr>
                                        <p:cTn id="3868" dur="1" fill="hold">
                                          <p:stCondLst>
                                            <p:cond delay="0"/>
                                          </p:stCondLst>
                                        </p:cTn>
                                        <p:tgtEl>
                                          <p:spTgt spid="898"/>
                                        </p:tgtEl>
                                        <p:attrNameLst>
                                          <p:attrName>style.visibility</p:attrName>
                                        </p:attrNameLst>
                                      </p:cBhvr>
                                      <p:to>
                                        <p:strVal val="visible"/>
                                      </p:to>
                                    </p:set>
                                  </p:childTnLst>
                                </p:cTn>
                              </p:par>
                              <p:par>
                                <p:cTn id="3869" presetID="1" presetClass="entr" presetSubtype="0" fill="hold" grpId="0" nodeType="withEffect">
                                  <p:stCondLst>
                                    <p:cond delay="0"/>
                                  </p:stCondLst>
                                  <p:childTnLst>
                                    <p:set>
                                      <p:cBhvr>
                                        <p:cTn id="3870" dur="1" fill="hold">
                                          <p:stCondLst>
                                            <p:cond delay="0"/>
                                          </p:stCondLst>
                                        </p:cTn>
                                        <p:tgtEl>
                                          <p:spTgt spid="897"/>
                                        </p:tgtEl>
                                        <p:attrNameLst>
                                          <p:attrName>style.visibility</p:attrName>
                                        </p:attrNameLst>
                                      </p:cBhvr>
                                      <p:to>
                                        <p:strVal val="visible"/>
                                      </p:to>
                                    </p:set>
                                  </p:childTnLst>
                                </p:cTn>
                              </p:par>
                            </p:childTnLst>
                          </p:cTn>
                        </p:par>
                      </p:childTnLst>
                    </p:cTn>
                  </p:par>
                </p:childTnLst>
              </p:cTn>
              <p:nextCondLst>
                <p:cond evt="onClick" delay="0">
                  <p:tgtEl>
                    <p:spTgt spid="900"/>
                  </p:tgtEl>
                </p:cond>
              </p:nextCondLst>
            </p:seq>
            <p:seq concurrent="1" nextAc="seek">
              <p:cTn id="3871" restart="whenNotActive" fill="hold" evtFilter="cancelBubble" nodeType="interactiveSeq">
                <p:stCondLst>
                  <p:cond evt="onClick" delay="0">
                    <p:tgtEl>
                      <p:spTgt spid="899"/>
                    </p:tgtEl>
                  </p:cond>
                </p:stCondLst>
                <p:endSync evt="end" delay="0">
                  <p:rtn val="all"/>
                </p:endSync>
                <p:childTnLst>
                  <p:par>
                    <p:cTn id="3872" fill="hold">
                      <p:stCondLst>
                        <p:cond delay="0"/>
                      </p:stCondLst>
                      <p:childTnLst>
                        <p:par>
                          <p:cTn id="3873" fill="hold">
                            <p:stCondLst>
                              <p:cond delay="0"/>
                            </p:stCondLst>
                            <p:childTnLst>
                              <p:par>
                                <p:cTn id="3874" presetID="1" presetClass="exit" presetSubtype="0" fill="hold" grpId="2" nodeType="withEffect">
                                  <p:stCondLst>
                                    <p:cond delay="0"/>
                                  </p:stCondLst>
                                  <p:childTnLst>
                                    <p:set>
                                      <p:cBhvr>
                                        <p:cTn id="3875" dur="1" fill="hold">
                                          <p:stCondLst>
                                            <p:cond delay="0"/>
                                          </p:stCondLst>
                                        </p:cTn>
                                        <p:tgtEl>
                                          <p:spTgt spid="899"/>
                                        </p:tgtEl>
                                        <p:attrNameLst>
                                          <p:attrName>style.visibility</p:attrName>
                                        </p:attrNameLst>
                                      </p:cBhvr>
                                      <p:to>
                                        <p:strVal val="hidden"/>
                                      </p:to>
                                    </p:set>
                                  </p:childTnLst>
                                </p:cTn>
                              </p:par>
                              <p:par>
                                <p:cTn id="3876" presetID="1" presetClass="exit" presetSubtype="0" fill="hold" grpId="2" nodeType="withEffect">
                                  <p:stCondLst>
                                    <p:cond delay="0"/>
                                  </p:stCondLst>
                                  <p:childTnLst>
                                    <p:set>
                                      <p:cBhvr>
                                        <p:cTn id="3877" dur="1" fill="hold">
                                          <p:stCondLst>
                                            <p:cond delay="0"/>
                                          </p:stCondLst>
                                        </p:cTn>
                                        <p:tgtEl>
                                          <p:spTgt spid="900"/>
                                        </p:tgtEl>
                                        <p:attrNameLst>
                                          <p:attrName>style.visibility</p:attrName>
                                        </p:attrNameLst>
                                      </p:cBhvr>
                                      <p:to>
                                        <p:strVal val="hidden"/>
                                      </p:to>
                                    </p:set>
                                  </p:childTnLst>
                                </p:cTn>
                              </p:par>
                              <p:par>
                                <p:cTn id="3878" presetID="1" presetClass="entr" presetSubtype="0" fill="hold" grpId="3" nodeType="withEffect">
                                  <p:stCondLst>
                                    <p:cond delay="0"/>
                                  </p:stCondLst>
                                  <p:childTnLst>
                                    <p:set>
                                      <p:cBhvr>
                                        <p:cTn id="3879" dur="1" fill="hold">
                                          <p:stCondLst>
                                            <p:cond delay="0"/>
                                          </p:stCondLst>
                                        </p:cTn>
                                        <p:tgtEl>
                                          <p:spTgt spid="902"/>
                                        </p:tgtEl>
                                        <p:attrNameLst>
                                          <p:attrName>style.visibility</p:attrName>
                                        </p:attrNameLst>
                                      </p:cBhvr>
                                      <p:to>
                                        <p:strVal val="visible"/>
                                      </p:to>
                                    </p:set>
                                  </p:childTnLst>
                                </p:cTn>
                              </p:par>
                              <p:par>
                                <p:cTn id="3880" presetID="1" presetClass="entr" presetSubtype="0" fill="hold" grpId="3" nodeType="withEffect">
                                  <p:stCondLst>
                                    <p:cond delay="0"/>
                                  </p:stCondLst>
                                  <p:childTnLst>
                                    <p:set>
                                      <p:cBhvr>
                                        <p:cTn id="3881" dur="1" fill="hold">
                                          <p:stCondLst>
                                            <p:cond delay="0"/>
                                          </p:stCondLst>
                                        </p:cTn>
                                        <p:tgtEl>
                                          <p:spTgt spid="901"/>
                                        </p:tgtEl>
                                        <p:attrNameLst>
                                          <p:attrName>style.visibility</p:attrName>
                                        </p:attrNameLst>
                                      </p:cBhvr>
                                      <p:to>
                                        <p:strVal val="visible"/>
                                      </p:to>
                                    </p:set>
                                  </p:childTnLst>
                                </p:cTn>
                              </p:par>
                            </p:childTnLst>
                          </p:cTn>
                        </p:par>
                      </p:childTnLst>
                    </p:cTn>
                  </p:par>
                </p:childTnLst>
              </p:cTn>
              <p:nextCondLst>
                <p:cond evt="onClick" delay="0">
                  <p:tgtEl>
                    <p:spTgt spid="899"/>
                  </p:tgtEl>
                </p:cond>
              </p:nextCondLst>
            </p:seq>
            <p:seq concurrent="1" nextAc="seek">
              <p:cTn id="3882" restart="whenNotActive" fill="hold" evtFilter="cancelBubble" nodeType="interactiveSeq">
                <p:stCondLst>
                  <p:cond evt="onClick" delay="0">
                    <p:tgtEl>
                      <p:spTgt spid="902"/>
                    </p:tgtEl>
                  </p:cond>
                </p:stCondLst>
                <p:endSync evt="end" delay="0">
                  <p:rtn val="all"/>
                </p:endSync>
                <p:childTnLst>
                  <p:par>
                    <p:cTn id="3883" fill="hold">
                      <p:stCondLst>
                        <p:cond delay="0"/>
                      </p:stCondLst>
                      <p:childTnLst>
                        <p:par>
                          <p:cTn id="3884" fill="hold">
                            <p:stCondLst>
                              <p:cond delay="0"/>
                            </p:stCondLst>
                            <p:childTnLst>
                              <p:par>
                                <p:cTn id="3885" presetID="1" presetClass="exit" presetSubtype="0" fill="hold" grpId="1" nodeType="withEffect">
                                  <p:stCondLst>
                                    <p:cond delay="0"/>
                                  </p:stCondLst>
                                  <p:childTnLst>
                                    <p:set>
                                      <p:cBhvr>
                                        <p:cTn id="3886" dur="1" fill="hold">
                                          <p:stCondLst>
                                            <p:cond delay="0"/>
                                          </p:stCondLst>
                                        </p:cTn>
                                        <p:tgtEl>
                                          <p:spTgt spid="902"/>
                                        </p:tgtEl>
                                        <p:attrNameLst>
                                          <p:attrName>style.visibility</p:attrName>
                                        </p:attrNameLst>
                                      </p:cBhvr>
                                      <p:to>
                                        <p:strVal val="hidden"/>
                                      </p:to>
                                    </p:set>
                                  </p:childTnLst>
                                </p:cTn>
                              </p:par>
                              <p:par>
                                <p:cTn id="3887" presetID="1" presetClass="exit" presetSubtype="0" fill="hold" grpId="1" nodeType="withEffect">
                                  <p:stCondLst>
                                    <p:cond delay="0"/>
                                  </p:stCondLst>
                                  <p:childTnLst>
                                    <p:set>
                                      <p:cBhvr>
                                        <p:cTn id="3888" dur="1" fill="hold">
                                          <p:stCondLst>
                                            <p:cond delay="0"/>
                                          </p:stCondLst>
                                        </p:cTn>
                                        <p:tgtEl>
                                          <p:spTgt spid="901"/>
                                        </p:tgtEl>
                                        <p:attrNameLst>
                                          <p:attrName>style.visibility</p:attrName>
                                        </p:attrNameLst>
                                      </p:cBhvr>
                                      <p:to>
                                        <p:strVal val="hidden"/>
                                      </p:to>
                                    </p:set>
                                  </p:childTnLst>
                                </p:cTn>
                              </p:par>
                              <p:par>
                                <p:cTn id="3889" presetID="1" presetClass="entr" presetSubtype="0" fill="hold" grpId="3" nodeType="withEffect">
                                  <p:stCondLst>
                                    <p:cond delay="0"/>
                                  </p:stCondLst>
                                  <p:childTnLst>
                                    <p:set>
                                      <p:cBhvr>
                                        <p:cTn id="3890" dur="1" fill="hold">
                                          <p:stCondLst>
                                            <p:cond delay="0"/>
                                          </p:stCondLst>
                                        </p:cTn>
                                        <p:tgtEl>
                                          <p:spTgt spid="900"/>
                                        </p:tgtEl>
                                        <p:attrNameLst>
                                          <p:attrName>style.visibility</p:attrName>
                                        </p:attrNameLst>
                                      </p:cBhvr>
                                      <p:to>
                                        <p:strVal val="visible"/>
                                      </p:to>
                                    </p:set>
                                  </p:childTnLst>
                                </p:cTn>
                              </p:par>
                              <p:par>
                                <p:cTn id="3891" presetID="1" presetClass="entr" presetSubtype="0" fill="hold" grpId="3" nodeType="withEffect">
                                  <p:stCondLst>
                                    <p:cond delay="0"/>
                                  </p:stCondLst>
                                  <p:childTnLst>
                                    <p:set>
                                      <p:cBhvr>
                                        <p:cTn id="3892" dur="1" fill="hold">
                                          <p:stCondLst>
                                            <p:cond delay="0"/>
                                          </p:stCondLst>
                                        </p:cTn>
                                        <p:tgtEl>
                                          <p:spTgt spid="899"/>
                                        </p:tgtEl>
                                        <p:attrNameLst>
                                          <p:attrName>style.visibility</p:attrName>
                                        </p:attrNameLst>
                                      </p:cBhvr>
                                      <p:to>
                                        <p:strVal val="visible"/>
                                      </p:to>
                                    </p:set>
                                  </p:childTnLst>
                                </p:cTn>
                              </p:par>
                            </p:childTnLst>
                          </p:cTn>
                        </p:par>
                      </p:childTnLst>
                    </p:cTn>
                  </p:par>
                </p:childTnLst>
              </p:cTn>
              <p:nextCondLst>
                <p:cond evt="onClick" delay="0">
                  <p:tgtEl>
                    <p:spTgt spid="902"/>
                  </p:tgtEl>
                </p:cond>
              </p:nextCondLst>
            </p:seq>
            <p:seq concurrent="1" nextAc="seek">
              <p:cTn id="3893" restart="whenNotActive" fill="hold" evtFilter="cancelBubble" nodeType="interactiveSeq">
                <p:stCondLst>
                  <p:cond evt="onClick" delay="0">
                    <p:tgtEl>
                      <p:spTgt spid="901"/>
                    </p:tgtEl>
                  </p:cond>
                </p:stCondLst>
                <p:endSync evt="end" delay="0">
                  <p:rtn val="all"/>
                </p:endSync>
                <p:childTnLst>
                  <p:par>
                    <p:cTn id="3894" fill="hold">
                      <p:stCondLst>
                        <p:cond delay="0"/>
                      </p:stCondLst>
                      <p:childTnLst>
                        <p:par>
                          <p:cTn id="3895" fill="hold">
                            <p:stCondLst>
                              <p:cond delay="0"/>
                            </p:stCondLst>
                            <p:childTnLst>
                              <p:par>
                                <p:cTn id="3896" presetID="1" presetClass="exit" presetSubtype="0" fill="hold" grpId="2" nodeType="withEffect">
                                  <p:stCondLst>
                                    <p:cond delay="0"/>
                                  </p:stCondLst>
                                  <p:childTnLst>
                                    <p:set>
                                      <p:cBhvr>
                                        <p:cTn id="3897" dur="1" fill="hold">
                                          <p:stCondLst>
                                            <p:cond delay="0"/>
                                          </p:stCondLst>
                                        </p:cTn>
                                        <p:tgtEl>
                                          <p:spTgt spid="901"/>
                                        </p:tgtEl>
                                        <p:attrNameLst>
                                          <p:attrName>style.visibility</p:attrName>
                                        </p:attrNameLst>
                                      </p:cBhvr>
                                      <p:to>
                                        <p:strVal val="hidden"/>
                                      </p:to>
                                    </p:set>
                                  </p:childTnLst>
                                </p:cTn>
                              </p:par>
                              <p:par>
                                <p:cTn id="3898" presetID="1" presetClass="exit" presetSubtype="0" fill="hold" grpId="2" nodeType="withEffect">
                                  <p:stCondLst>
                                    <p:cond delay="0"/>
                                  </p:stCondLst>
                                  <p:childTnLst>
                                    <p:set>
                                      <p:cBhvr>
                                        <p:cTn id="3899" dur="1" fill="hold">
                                          <p:stCondLst>
                                            <p:cond delay="0"/>
                                          </p:stCondLst>
                                        </p:cTn>
                                        <p:tgtEl>
                                          <p:spTgt spid="902"/>
                                        </p:tgtEl>
                                        <p:attrNameLst>
                                          <p:attrName>style.visibility</p:attrName>
                                        </p:attrNameLst>
                                      </p:cBhvr>
                                      <p:to>
                                        <p:strVal val="hidden"/>
                                      </p:to>
                                    </p:set>
                                  </p:childTnLst>
                                </p:cTn>
                              </p:par>
                              <p:par>
                                <p:cTn id="3900" presetID="1" presetClass="entr" presetSubtype="0" fill="hold" grpId="0" nodeType="withEffect">
                                  <p:stCondLst>
                                    <p:cond delay="0"/>
                                  </p:stCondLst>
                                  <p:childTnLst>
                                    <p:set>
                                      <p:cBhvr>
                                        <p:cTn id="3901" dur="1" fill="hold">
                                          <p:stCondLst>
                                            <p:cond delay="0"/>
                                          </p:stCondLst>
                                        </p:cTn>
                                        <p:tgtEl>
                                          <p:spTgt spid="904"/>
                                        </p:tgtEl>
                                        <p:attrNameLst>
                                          <p:attrName>style.visibility</p:attrName>
                                        </p:attrNameLst>
                                      </p:cBhvr>
                                      <p:to>
                                        <p:strVal val="visible"/>
                                      </p:to>
                                    </p:set>
                                  </p:childTnLst>
                                </p:cTn>
                              </p:par>
                              <p:par>
                                <p:cTn id="3902" presetID="1" presetClass="entr" presetSubtype="0" fill="hold" grpId="0" nodeType="withEffect">
                                  <p:stCondLst>
                                    <p:cond delay="0"/>
                                  </p:stCondLst>
                                  <p:childTnLst>
                                    <p:set>
                                      <p:cBhvr>
                                        <p:cTn id="3903" dur="1" fill="hold">
                                          <p:stCondLst>
                                            <p:cond delay="0"/>
                                          </p:stCondLst>
                                        </p:cTn>
                                        <p:tgtEl>
                                          <p:spTgt spid="903"/>
                                        </p:tgtEl>
                                        <p:attrNameLst>
                                          <p:attrName>style.visibility</p:attrName>
                                        </p:attrNameLst>
                                      </p:cBhvr>
                                      <p:to>
                                        <p:strVal val="visible"/>
                                      </p:to>
                                    </p:set>
                                  </p:childTnLst>
                                </p:cTn>
                              </p:par>
                            </p:childTnLst>
                          </p:cTn>
                        </p:par>
                      </p:childTnLst>
                    </p:cTn>
                  </p:par>
                </p:childTnLst>
              </p:cTn>
              <p:nextCondLst>
                <p:cond evt="onClick" delay="0">
                  <p:tgtEl>
                    <p:spTgt spid="901"/>
                  </p:tgtEl>
                </p:cond>
              </p:nextCondLst>
            </p:seq>
            <p:seq concurrent="1" nextAc="seek">
              <p:cTn id="3904" restart="whenNotActive" fill="hold" evtFilter="cancelBubble" nodeType="interactiveSeq">
                <p:stCondLst>
                  <p:cond evt="onClick" delay="0">
                    <p:tgtEl>
                      <p:spTgt spid="904"/>
                    </p:tgtEl>
                  </p:cond>
                </p:stCondLst>
                <p:endSync evt="end" delay="0">
                  <p:rtn val="all"/>
                </p:endSync>
                <p:childTnLst>
                  <p:par>
                    <p:cTn id="3905" fill="hold">
                      <p:stCondLst>
                        <p:cond delay="0"/>
                      </p:stCondLst>
                      <p:childTnLst>
                        <p:par>
                          <p:cTn id="3906" fill="hold">
                            <p:stCondLst>
                              <p:cond delay="0"/>
                            </p:stCondLst>
                            <p:childTnLst>
                              <p:par>
                                <p:cTn id="3907" presetID="1" presetClass="exit" presetSubtype="0" fill="hold" grpId="1" nodeType="withEffect">
                                  <p:stCondLst>
                                    <p:cond delay="0"/>
                                  </p:stCondLst>
                                  <p:childTnLst>
                                    <p:set>
                                      <p:cBhvr>
                                        <p:cTn id="3908" dur="1" fill="hold">
                                          <p:stCondLst>
                                            <p:cond delay="0"/>
                                          </p:stCondLst>
                                        </p:cTn>
                                        <p:tgtEl>
                                          <p:spTgt spid="904"/>
                                        </p:tgtEl>
                                        <p:attrNameLst>
                                          <p:attrName>style.visibility</p:attrName>
                                        </p:attrNameLst>
                                      </p:cBhvr>
                                      <p:to>
                                        <p:strVal val="hidden"/>
                                      </p:to>
                                    </p:set>
                                  </p:childTnLst>
                                </p:cTn>
                              </p:par>
                              <p:par>
                                <p:cTn id="3909" presetID="1" presetClass="exit" presetSubtype="0" fill="hold" grpId="1" nodeType="withEffect">
                                  <p:stCondLst>
                                    <p:cond delay="0"/>
                                  </p:stCondLst>
                                  <p:childTnLst>
                                    <p:set>
                                      <p:cBhvr>
                                        <p:cTn id="3910" dur="1" fill="hold">
                                          <p:stCondLst>
                                            <p:cond delay="0"/>
                                          </p:stCondLst>
                                        </p:cTn>
                                        <p:tgtEl>
                                          <p:spTgt spid="903"/>
                                        </p:tgtEl>
                                        <p:attrNameLst>
                                          <p:attrName>style.visibility</p:attrName>
                                        </p:attrNameLst>
                                      </p:cBhvr>
                                      <p:to>
                                        <p:strVal val="hidden"/>
                                      </p:to>
                                    </p:set>
                                  </p:childTnLst>
                                </p:cTn>
                              </p:par>
                              <p:par>
                                <p:cTn id="3911" presetID="1" presetClass="entr" presetSubtype="0" fill="hold" grpId="0" nodeType="withEffect">
                                  <p:stCondLst>
                                    <p:cond delay="0"/>
                                  </p:stCondLst>
                                  <p:childTnLst>
                                    <p:set>
                                      <p:cBhvr>
                                        <p:cTn id="3912" dur="1" fill="hold">
                                          <p:stCondLst>
                                            <p:cond delay="0"/>
                                          </p:stCondLst>
                                        </p:cTn>
                                        <p:tgtEl>
                                          <p:spTgt spid="902"/>
                                        </p:tgtEl>
                                        <p:attrNameLst>
                                          <p:attrName>style.visibility</p:attrName>
                                        </p:attrNameLst>
                                      </p:cBhvr>
                                      <p:to>
                                        <p:strVal val="visible"/>
                                      </p:to>
                                    </p:set>
                                  </p:childTnLst>
                                </p:cTn>
                              </p:par>
                              <p:par>
                                <p:cTn id="3913" presetID="1" presetClass="entr" presetSubtype="0" fill="hold" grpId="0" nodeType="withEffect">
                                  <p:stCondLst>
                                    <p:cond delay="0"/>
                                  </p:stCondLst>
                                  <p:childTnLst>
                                    <p:set>
                                      <p:cBhvr>
                                        <p:cTn id="3914" dur="1" fill="hold">
                                          <p:stCondLst>
                                            <p:cond delay="0"/>
                                          </p:stCondLst>
                                        </p:cTn>
                                        <p:tgtEl>
                                          <p:spTgt spid="901"/>
                                        </p:tgtEl>
                                        <p:attrNameLst>
                                          <p:attrName>style.visibility</p:attrName>
                                        </p:attrNameLst>
                                      </p:cBhvr>
                                      <p:to>
                                        <p:strVal val="visible"/>
                                      </p:to>
                                    </p:set>
                                  </p:childTnLst>
                                </p:cTn>
                              </p:par>
                            </p:childTnLst>
                          </p:cTn>
                        </p:par>
                      </p:childTnLst>
                    </p:cTn>
                  </p:par>
                </p:childTnLst>
              </p:cTn>
              <p:nextCondLst>
                <p:cond evt="onClick" delay="0">
                  <p:tgtEl>
                    <p:spTgt spid="904"/>
                  </p:tgtEl>
                </p:cond>
              </p:nextCondLst>
            </p:seq>
            <p:seq concurrent="1" nextAc="seek">
              <p:cTn id="3915" restart="whenNotActive" fill="hold" evtFilter="cancelBubble" nodeType="interactiveSeq">
                <p:stCondLst>
                  <p:cond evt="onClick" delay="0">
                    <p:tgtEl>
                      <p:spTgt spid="903"/>
                    </p:tgtEl>
                  </p:cond>
                </p:stCondLst>
                <p:endSync evt="end" delay="0">
                  <p:rtn val="all"/>
                </p:endSync>
                <p:childTnLst>
                  <p:par>
                    <p:cTn id="3916" fill="hold">
                      <p:stCondLst>
                        <p:cond delay="0"/>
                      </p:stCondLst>
                      <p:childTnLst>
                        <p:par>
                          <p:cTn id="3917" fill="hold">
                            <p:stCondLst>
                              <p:cond delay="0"/>
                            </p:stCondLst>
                            <p:childTnLst>
                              <p:par>
                                <p:cTn id="3918" presetID="1" presetClass="exit" presetSubtype="0" fill="hold" grpId="2" nodeType="withEffect">
                                  <p:stCondLst>
                                    <p:cond delay="0"/>
                                  </p:stCondLst>
                                  <p:childTnLst>
                                    <p:set>
                                      <p:cBhvr>
                                        <p:cTn id="3919" dur="1" fill="hold">
                                          <p:stCondLst>
                                            <p:cond delay="0"/>
                                          </p:stCondLst>
                                        </p:cTn>
                                        <p:tgtEl>
                                          <p:spTgt spid="903"/>
                                        </p:tgtEl>
                                        <p:attrNameLst>
                                          <p:attrName>style.visibility</p:attrName>
                                        </p:attrNameLst>
                                      </p:cBhvr>
                                      <p:to>
                                        <p:strVal val="hidden"/>
                                      </p:to>
                                    </p:set>
                                  </p:childTnLst>
                                </p:cTn>
                              </p:par>
                              <p:par>
                                <p:cTn id="3920" presetID="1" presetClass="exit" presetSubtype="0" fill="hold" grpId="2" nodeType="withEffect">
                                  <p:stCondLst>
                                    <p:cond delay="0"/>
                                  </p:stCondLst>
                                  <p:childTnLst>
                                    <p:set>
                                      <p:cBhvr>
                                        <p:cTn id="3921" dur="1" fill="hold">
                                          <p:stCondLst>
                                            <p:cond delay="0"/>
                                          </p:stCondLst>
                                        </p:cTn>
                                        <p:tgtEl>
                                          <p:spTgt spid="904"/>
                                        </p:tgtEl>
                                        <p:attrNameLst>
                                          <p:attrName>style.visibility</p:attrName>
                                        </p:attrNameLst>
                                      </p:cBhvr>
                                      <p:to>
                                        <p:strVal val="hidden"/>
                                      </p:to>
                                    </p:set>
                                  </p:childTnLst>
                                </p:cTn>
                              </p:par>
                              <p:par>
                                <p:cTn id="3922" presetID="1" presetClass="entr" presetSubtype="0" fill="hold" grpId="3" nodeType="withEffect">
                                  <p:stCondLst>
                                    <p:cond delay="0"/>
                                  </p:stCondLst>
                                  <p:childTnLst>
                                    <p:set>
                                      <p:cBhvr>
                                        <p:cTn id="3923" dur="1" fill="hold">
                                          <p:stCondLst>
                                            <p:cond delay="0"/>
                                          </p:stCondLst>
                                        </p:cTn>
                                        <p:tgtEl>
                                          <p:spTgt spid="906"/>
                                        </p:tgtEl>
                                        <p:attrNameLst>
                                          <p:attrName>style.visibility</p:attrName>
                                        </p:attrNameLst>
                                      </p:cBhvr>
                                      <p:to>
                                        <p:strVal val="visible"/>
                                      </p:to>
                                    </p:set>
                                  </p:childTnLst>
                                </p:cTn>
                              </p:par>
                              <p:par>
                                <p:cTn id="3924" presetID="1" presetClass="entr" presetSubtype="0" fill="hold" grpId="3" nodeType="withEffect">
                                  <p:stCondLst>
                                    <p:cond delay="0"/>
                                  </p:stCondLst>
                                  <p:childTnLst>
                                    <p:set>
                                      <p:cBhvr>
                                        <p:cTn id="3925" dur="1" fill="hold">
                                          <p:stCondLst>
                                            <p:cond delay="0"/>
                                          </p:stCondLst>
                                        </p:cTn>
                                        <p:tgtEl>
                                          <p:spTgt spid="905"/>
                                        </p:tgtEl>
                                        <p:attrNameLst>
                                          <p:attrName>style.visibility</p:attrName>
                                        </p:attrNameLst>
                                      </p:cBhvr>
                                      <p:to>
                                        <p:strVal val="visible"/>
                                      </p:to>
                                    </p:set>
                                  </p:childTnLst>
                                </p:cTn>
                              </p:par>
                            </p:childTnLst>
                          </p:cTn>
                        </p:par>
                      </p:childTnLst>
                    </p:cTn>
                  </p:par>
                </p:childTnLst>
              </p:cTn>
              <p:nextCondLst>
                <p:cond evt="onClick" delay="0">
                  <p:tgtEl>
                    <p:spTgt spid="903"/>
                  </p:tgtEl>
                </p:cond>
              </p:nextCondLst>
            </p:seq>
            <p:seq concurrent="1" nextAc="seek">
              <p:cTn id="3926" restart="whenNotActive" fill="hold" evtFilter="cancelBubble" nodeType="interactiveSeq">
                <p:stCondLst>
                  <p:cond evt="onClick" delay="0">
                    <p:tgtEl>
                      <p:spTgt spid="906"/>
                    </p:tgtEl>
                  </p:cond>
                </p:stCondLst>
                <p:endSync evt="end" delay="0">
                  <p:rtn val="all"/>
                </p:endSync>
                <p:childTnLst>
                  <p:par>
                    <p:cTn id="3927" fill="hold">
                      <p:stCondLst>
                        <p:cond delay="0"/>
                      </p:stCondLst>
                      <p:childTnLst>
                        <p:par>
                          <p:cTn id="3928" fill="hold">
                            <p:stCondLst>
                              <p:cond delay="0"/>
                            </p:stCondLst>
                            <p:childTnLst>
                              <p:par>
                                <p:cTn id="3929" presetID="1" presetClass="exit" presetSubtype="0" fill="hold" grpId="1" nodeType="withEffect">
                                  <p:stCondLst>
                                    <p:cond delay="0"/>
                                  </p:stCondLst>
                                  <p:childTnLst>
                                    <p:set>
                                      <p:cBhvr>
                                        <p:cTn id="3930" dur="1" fill="hold">
                                          <p:stCondLst>
                                            <p:cond delay="0"/>
                                          </p:stCondLst>
                                        </p:cTn>
                                        <p:tgtEl>
                                          <p:spTgt spid="906"/>
                                        </p:tgtEl>
                                        <p:attrNameLst>
                                          <p:attrName>style.visibility</p:attrName>
                                        </p:attrNameLst>
                                      </p:cBhvr>
                                      <p:to>
                                        <p:strVal val="hidden"/>
                                      </p:to>
                                    </p:set>
                                  </p:childTnLst>
                                </p:cTn>
                              </p:par>
                              <p:par>
                                <p:cTn id="3931" presetID="1" presetClass="exit" presetSubtype="0" fill="hold" grpId="1" nodeType="withEffect">
                                  <p:stCondLst>
                                    <p:cond delay="0"/>
                                  </p:stCondLst>
                                  <p:childTnLst>
                                    <p:set>
                                      <p:cBhvr>
                                        <p:cTn id="3932" dur="1" fill="hold">
                                          <p:stCondLst>
                                            <p:cond delay="0"/>
                                          </p:stCondLst>
                                        </p:cTn>
                                        <p:tgtEl>
                                          <p:spTgt spid="905"/>
                                        </p:tgtEl>
                                        <p:attrNameLst>
                                          <p:attrName>style.visibility</p:attrName>
                                        </p:attrNameLst>
                                      </p:cBhvr>
                                      <p:to>
                                        <p:strVal val="hidden"/>
                                      </p:to>
                                    </p:set>
                                  </p:childTnLst>
                                </p:cTn>
                              </p:par>
                              <p:par>
                                <p:cTn id="3933" presetID="1" presetClass="entr" presetSubtype="0" fill="hold" grpId="3" nodeType="withEffect">
                                  <p:stCondLst>
                                    <p:cond delay="0"/>
                                  </p:stCondLst>
                                  <p:childTnLst>
                                    <p:set>
                                      <p:cBhvr>
                                        <p:cTn id="3934" dur="1" fill="hold">
                                          <p:stCondLst>
                                            <p:cond delay="0"/>
                                          </p:stCondLst>
                                        </p:cTn>
                                        <p:tgtEl>
                                          <p:spTgt spid="904"/>
                                        </p:tgtEl>
                                        <p:attrNameLst>
                                          <p:attrName>style.visibility</p:attrName>
                                        </p:attrNameLst>
                                      </p:cBhvr>
                                      <p:to>
                                        <p:strVal val="visible"/>
                                      </p:to>
                                    </p:set>
                                  </p:childTnLst>
                                </p:cTn>
                              </p:par>
                              <p:par>
                                <p:cTn id="3935" presetID="1" presetClass="entr" presetSubtype="0" fill="hold" grpId="3" nodeType="withEffect">
                                  <p:stCondLst>
                                    <p:cond delay="0"/>
                                  </p:stCondLst>
                                  <p:childTnLst>
                                    <p:set>
                                      <p:cBhvr>
                                        <p:cTn id="3936" dur="1" fill="hold">
                                          <p:stCondLst>
                                            <p:cond delay="0"/>
                                          </p:stCondLst>
                                        </p:cTn>
                                        <p:tgtEl>
                                          <p:spTgt spid="903"/>
                                        </p:tgtEl>
                                        <p:attrNameLst>
                                          <p:attrName>style.visibility</p:attrName>
                                        </p:attrNameLst>
                                      </p:cBhvr>
                                      <p:to>
                                        <p:strVal val="visible"/>
                                      </p:to>
                                    </p:set>
                                  </p:childTnLst>
                                </p:cTn>
                              </p:par>
                            </p:childTnLst>
                          </p:cTn>
                        </p:par>
                      </p:childTnLst>
                    </p:cTn>
                  </p:par>
                </p:childTnLst>
              </p:cTn>
              <p:nextCondLst>
                <p:cond evt="onClick" delay="0">
                  <p:tgtEl>
                    <p:spTgt spid="906"/>
                  </p:tgtEl>
                </p:cond>
              </p:nextCondLst>
            </p:seq>
            <p:seq concurrent="1" nextAc="seek">
              <p:cTn id="3937" restart="whenNotActive" fill="hold" evtFilter="cancelBubble" nodeType="interactiveSeq">
                <p:stCondLst>
                  <p:cond evt="onClick" delay="0">
                    <p:tgtEl>
                      <p:spTgt spid="905"/>
                    </p:tgtEl>
                  </p:cond>
                </p:stCondLst>
                <p:endSync evt="end" delay="0">
                  <p:rtn val="all"/>
                </p:endSync>
                <p:childTnLst>
                  <p:par>
                    <p:cTn id="3938" fill="hold">
                      <p:stCondLst>
                        <p:cond delay="0"/>
                      </p:stCondLst>
                      <p:childTnLst>
                        <p:par>
                          <p:cTn id="3939" fill="hold">
                            <p:stCondLst>
                              <p:cond delay="0"/>
                            </p:stCondLst>
                            <p:childTnLst>
                              <p:par>
                                <p:cTn id="3940" presetID="1" presetClass="exit" presetSubtype="0" fill="hold" grpId="2" nodeType="withEffect">
                                  <p:stCondLst>
                                    <p:cond delay="0"/>
                                  </p:stCondLst>
                                  <p:childTnLst>
                                    <p:set>
                                      <p:cBhvr>
                                        <p:cTn id="3941" dur="1" fill="hold">
                                          <p:stCondLst>
                                            <p:cond delay="0"/>
                                          </p:stCondLst>
                                        </p:cTn>
                                        <p:tgtEl>
                                          <p:spTgt spid="905"/>
                                        </p:tgtEl>
                                        <p:attrNameLst>
                                          <p:attrName>style.visibility</p:attrName>
                                        </p:attrNameLst>
                                      </p:cBhvr>
                                      <p:to>
                                        <p:strVal val="hidden"/>
                                      </p:to>
                                    </p:set>
                                  </p:childTnLst>
                                </p:cTn>
                              </p:par>
                              <p:par>
                                <p:cTn id="3942" presetID="1" presetClass="exit" presetSubtype="0" fill="hold" grpId="2" nodeType="withEffect">
                                  <p:stCondLst>
                                    <p:cond delay="0"/>
                                  </p:stCondLst>
                                  <p:childTnLst>
                                    <p:set>
                                      <p:cBhvr>
                                        <p:cTn id="3943" dur="1" fill="hold">
                                          <p:stCondLst>
                                            <p:cond delay="0"/>
                                          </p:stCondLst>
                                        </p:cTn>
                                        <p:tgtEl>
                                          <p:spTgt spid="906"/>
                                        </p:tgtEl>
                                        <p:attrNameLst>
                                          <p:attrName>style.visibility</p:attrName>
                                        </p:attrNameLst>
                                      </p:cBhvr>
                                      <p:to>
                                        <p:strVal val="hidden"/>
                                      </p:to>
                                    </p:set>
                                  </p:childTnLst>
                                </p:cTn>
                              </p:par>
                              <p:par>
                                <p:cTn id="3944" presetID="1" presetClass="entr" presetSubtype="0" fill="hold" grpId="0" nodeType="withEffect">
                                  <p:stCondLst>
                                    <p:cond delay="0"/>
                                  </p:stCondLst>
                                  <p:childTnLst>
                                    <p:set>
                                      <p:cBhvr>
                                        <p:cTn id="3945" dur="1" fill="hold">
                                          <p:stCondLst>
                                            <p:cond delay="0"/>
                                          </p:stCondLst>
                                        </p:cTn>
                                        <p:tgtEl>
                                          <p:spTgt spid="908"/>
                                        </p:tgtEl>
                                        <p:attrNameLst>
                                          <p:attrName>style.visibility</p:attrName>
                                        </p:attrNameLst>
                                      </p:cBhvr>
                                      <p:to>
                                        <p:strVal val="visible"/>
                                      </p:to>
                                    </p:set>
                                  </p:childTnLst>
                                </p:cTn>
                              </p:par>
                              <p:par>
                                <p:cTn id="3946" presetID="1" presetClass="entr" presetSubtype="0" fill="hold" grpId="0" nodeType="withEffect">
                                  <p:stCondLst>
                                    <p:cond delay="0"/>
                                  </p:stCondLst>
                                  <p:childTnLst>
                                    <p:set>
                                      <p:cBhvr>
                                        <p:cTn id="3947" dur="1" fill="hold">
                                          <p:stCondLst>
                                            <p:cond delay="0"/>
                                          </p:stCondLst>
                                        </p:cTn>
                                        <p:tgtEl>
                                          <p:spTgt spid="907"/>
                                        </p:tgtEl>
                                        <p:attrNameLst>
                                          <p:attrName>style.visibility</p:attrName>
                                        </p:attrNameLst>
                                      </p:cBhvr>
                                      <p:to>
                                        <p:strVal val="visible"/>
                                      </p:to>
                                    </p:set>
                                  </p:childTnLst>
                                </p:cTn>
                              </p:par>
                            </p:childTnLst>
                          </p:cTn>
                        </p:par>
                      </p:childTnLst>
                    </p:cTn>
                  </p:par>
                </p:childTnLst>
              </p:cTn>
              <p:nextCondLst>
                <p:cond evt="onClick" delay="0">
                  <p:tgtEl>
                    <p:spTgt spid="905"/>
                  </p:tgtEl>
                </p:cond>
              </p:nextCondLst>
            </p:seq>
            <p:seq concurrent="1" nextAc="seek">
              <p:cTn id="3948" restart="whenNotActive" fill="hold" evtFilter="cancelBubble" nodeType="interactiveSeq">
                <p:stCondLst>
                  <p:cond evt="onClick" delay="0">
                    <p:tgtEl>
                      <p:spTgt spid="908"/>
                    </p:tgtEl>
                  </p:cond>
                </p:stCondLst>
                <p:endSync evt="end" delay="0">
                  <p:rtn val="all"/>
                </p:endSync>
                <p:childTnLst>
                  <p:par>
                    <p:cTn id="3949" fill="hold">
                      <p:stCondLst>
                        <p:cond delay="0"/>
                      </p:stCondLst>
                      <p:childTnLst>
                        <p:par>
                          <p:cTn id="3950" fill="hold">
                            <p:stCondLst>
                              <p:cond delay="0"/>
                            </p:stCondLst>
                            <p:childTnLst>
                              <p:par>
                                <p:cTn id="3951" presetID="1" presetClass="exit" presetSubtype="0" fill="hold" grpId="1" nodeType="withEffect">
                                  <p:stCondLst>
                                    <p:cond delay="0"/>
                                  </p:stCondLst>
                                  <p:childTnLst>
                                    <p:set>
                                      <p:cBhvr>
                                        <p:cTn id="3952" dur="1" fill="hold">
                                          <p:stCondLst>
                                            <p:cond delay="0"/>
                                          </p:stCondLst>
                                        </p:cTn>
                                        <p:tgtEl>
                                          <p:spTgt spid="908"/>
                                        </p:tgtEl>
                                        <p:attrNameLst>
                                          <p:attrName>style.visibility</p:attrName>
                                        </p:attrNameLst>
                                      </p:cBhvr>
                                      <p:to>
                                        <p:strVal val="hidden"/>
                                      </p:to>
                                    </p:set>
                                  </p:childTnLst>
                                </p:cTn>
                              </p:par>
                              <p:par>
                                <p:cTn id="3953" presetID="1" presetClass="exit" presetSubtype="0" fill="hold" grpId="1" nodeType="withEffect">
                                  <p:stCondLst>
                                    <p:cond delay="0"/>
                                  </p:stCondLst>
                                  <p:childTnLst>
                                    <p:set>
                                      <p:cBhvr>
                                        <p:cTn id="3954" dur="1" fill="hold">
                                          <p:stCondLst>
                                            <p:cond delay="0"/>
                                          </p:stCondLst>
                                        </p:cTn>
                                        <p:tgtEl>
                                          <p:spTgt spid="907"/>
                                        </p:tgtEl>
                                        <p:attrNameLst>
                                          <p:attrName>style.visibility</p:attrName>
                                        </p:attrNameLst>
                                      </p:cBhvr>
                                      <p:to>
                                        <p:strVal val="hidden"/>
                                      </p:to>
                                    </p:set>
                                  </p:childTnLst>
                                </p:cTn>
                              </p:par>
                              <p:par>
                                <p:cTn id="3955" presetID="1" presetClass="entr" presetSubtype="0" fill="hold" grpId="0" nodeType="withEffect">
                                  <p:stCondLst>
                                    <p:cond delay="0"/>
                                  </p:stCondLst>
                                  <p:childTnLst>
                                    <p:set>
                                      <p:cBhvr>
                                        <p:cTn id="3956" dur="1" fill="hold">
                                          <p:stCondLst>
                                            <p:cond delay="0"/>
                                          </p:stCondLst>
                                        </p:cTn>
                                        <p:tgtEl>
                                          <p:spTgt spid="906"/>
                                        </p:tgtEl>
                                        <p:attrNameLst>
                                          <p:attrName>style.visibility</p:attrName>
                                        </p:attrNameLst>
                                      </p:cBhvr>
                                      <p:to>
                                        <p:strVal val="visible"/>
                                      </p:to>
                                    </p:set>
                                  </p:childTnLst>
                                </p:cTn>
                              </p:par>
                              <p:par>
                                <p:cTn id="3957" presetID="1" presetClass="entr" presetSubtype="0" fill="hold" grpId="0" nodeType="withEffect">
                                  <p:stCondLst>
                                    <p:cond delay="0"/>
                                  </p:stCondLst>
                                  <p:childTnLst>
                                    <p:set>
                                      <p:cBhvr>
                                        <p:cTn id="3958" dur="1" fill="hold">
                                          <p:stCondLst>
                                            <p:cond delay="0"/>
                                          </p:stCondLst>
                                        </p:cTn>
                                        <p:tgtEl>
                                          <p:spTgt spid="905"/>
                                        </p:tgtEl>
                                        <p:attrNameLst>
                                          <p:attrName>style.visibility</p:attrName>
                                        </p:attrNameLst>
                                      </p:cBhvr>
                                      <p:to>
                                        <p:strVal val="visible"/>
                                      </p:to>
                                    </p:set>
                                  </p:childTnLst>
                                </p:cTn>
                              </p:par>
                            </p:childTnLst>
                          </p:cTn>
                        </p:par>
                      </p:childTnLst>
                    </p:cTn>
                  </p:par>
                </p:childTnLst>
              </p:cTn>
              <p:nextCondLst>
                <p:cond evt="onClick" delay="0">
                  <p:tgtEl>
                    <p:spTgt spid="908"/>
                  </p:tgtEl>
                </p:cond>
              </p:nextCondLst>
            </p:seq>
            <p:seq concurrent="1" nextAc="seek">
              <p:cTn id="3959" restart="whenNotActive" fill="hold" evtFilter="cancelBubble" nodeType="interactiveSeq">
                <p:stCondLst>
                  <p:cond evt="onClick" delay="0">
                    <p:tgtEl>
                      <p:spTgt spid="907"/>
                    </p:tgtEl>
                  </p:cond>
                </p:stCondLst>
                <p:endSync evt="end" delay="0">
                  <p:rtn val="all"/>
                </p:endSync>
                <p:childTnLst>
                  <p:par>
                    <p:cTn id="3960" fill="hold">
                      <p:stCondLst>
                        <p:cond delay="0"/>
                      </p:stCondLst>
                      <p:childTnLst>
                        <p:par>
                          <p:cTn id="3961" fill="hold">
                            <p:stCondLst>
                              <p:cond delay="0"/>
                            </p:stCondLst>
                            <p:childTnLst>
                              <p:par>
                                <p:cTn id="3962" presetID="1" presetClass="exit" presetSubtype="0" fill="hold" grpId="2" nodeType="withEffect">
                                  <p:stCondLst>
                                    <p:cond delay="0"/>
                                  </p:stCondLst>
                                  <p:childTnLst>
                                    <p:set>
                                      <p:cBhvr>
                                        <p:cTn id="3963" dur="1" fill="hold">
                                          <p:stCondLst>
                                            <p:cond delay="0"/>
                                          </p:stCondLst>
                                        </p:cTn>
                                        <p:tgtEl>
                                          <p:spTgt spid="907"/>
                                        </p:tgtEl>
                                        <p:attrNameLst>
                                          <p:attrName>style.visibility</p:attrName>
                                        </p:attrNameLst>
                                      </p:cBhvr>
                                      <p:to>
                                        <p:strVal val="hidden"/>
                                      </p:to>
                                    </p:set>
                                  </p:childTnLst>
                                </p:cTn>
                              </p:par>
                              <p:par>
                                <p:cTn id="3964" presetID="1" presetClass="exit" presetSubtype="0" fill="hold" grpId="2" nodeType="withEffect">
                                  <p:stCondLst>
                                    <p:cond delay="0"/>
                                  </p:stCondLst>
                                  <p:childTnLst>
                                    <p:set>
                                      <p:cBhvr>
                                        <p:cTn id="3965" dur="1" fill="hold">
                                          <p:stCondLst>
                                            <p:cond delay="0"/>
                                          </p:stCondLst>
                                        </p:cTn>
                                        <p:tgtEl>
                                          <p:spTgt spid="908"/>
                                        </p:tgtEl>
                                        <p:attrNameLst>
                                          <p:attrName>style.visibility</p:attrName>
                                        </p:attrNameLst>
                                      </p:cBhvr>
                                      <p:to>
                                        <p:strVal val="hidden"/>
                                      </p:to>
                                    </p:set>
                                  </p:childTnLst>
                                </p:cTn>
                              </p:par>
                              <p:par>
                                <p:cTn id="3966" presetID="1" presetClass="entr" presetSubtype="0" fill="hold" grpId="3" nodeType="withEffect">
                                  <p:stCondLst>
                                    <p:cond delay="0"/>
                                  </p:stCondLst>
                                  <p:childTnLst>
                                    <p:set>
                                      <p:cBhvr>
                                        <p:cTn id="3967" dur="1" fill="hold">
                                          <p:stCondLst>
                                            <p:cond delay="0"/>
                                          </p:stCondLst>
                                        </p:cTn>
                                        <p:tgtEl>
                                          <p:spTgt spid="910"/>
                                        </p:tgtEl>
                                        <p:attrNameLst>
                                          <p:attrName>style.visibility</p:attrName>
                                        </p:attrNameLst>
                                      </p:cBhvr>
                                      <p:to>
                                        <p:strVal val="visible"/>
                                      </p:to>
                                    </p:set>
                                  </p:childTnLst>
                                </p:cTn>
                              </p:par>
                              <p:par>
                                <p:cTn id="3968" presetID="1" presetClass="entr" presetSubtype="0" fill="hold" grpId="3" nodeType="withEffect">
                                  <p:stCondLst>
                                    <p:cond delay="0"/>
                                  </p:stCondLst>
                                  <p:childTnLst>
                                    <p:set>
                                      <p:cBhvr>
                                        <p:cTn id="3969" dur="1" fill="hold">
                                          <p:stCondLst>
                                            <p:cond delay="0"/>
                                          </p:stCondLst>
                                        </p:cTn>
                                        <p:tgtEl>
                                          <p:spTgt spid="909"/>
                                        </p:tgtEl>
                                        <p:attrNameLst>
                                          <p:attrName>style.visibility</p:attrName>
                                        </p:attrNameLst>
                                      </p:cBhvr>
                                      <p:to>
                                        <p:strVal val="visible"/>
                                      </p:to>
                                    </p:set>
                                  </p:childTnLst>
                                </p:cTn>
                              </p:par>
                            </p:childTnLst>
                          </p:cTn>
                        </p:par>
                      </p:childTnLst>
                    </p:cTn>
                  </p:par>
                </p:childTnLst>
              </p:cTn>
              <p:nextCondLst>
                <p:cond evt="onClick" delay="0">
                  <p:tgtEl>
                    <p:spTgt spid="907"/>
                  </p:tgtEl>
                </p:cond>
              </p:nextCondLst>
            </p:seq>
            <p:seq concurrent="1" nextAc="seek">
              <p:cTn id="3970" restart="whenNotActive" fill="hold" evtFilter="cancelBubble" nodeType="interactiveSeq">
                <p:stCondLst>
                  <p:cond evt="onClick" delay="0">
                    <p:tgtEl>
                      <p:spTgt spid="910"/>
                    </p:tgtEl>
                  </p:cond>
                </p:stCondLst>
                <p:endSync evt="end" delay="0">
                  <p:rtn val="all"/>
                </p:endSync>
                <p:childTnLst>
                  <p:par>
                    <p:cTn id="3971" fill="hold">
                      <p:stCondLst>
                        <p:cond delay="0"/>
                      </p:stCondLst>
                      <p:childTnLst>
                        <p:par>
                          <p:cTn id="3972" fill="hold">
                            <p:stCondLst>
                              <p:cond delay="0"/>
                            </p:stCondLst>
                            <p:childTnLst>
                              <p:par>
                                <p:cTn id="3973" presetID="1" presetClass="exit" presetSubtype="0" fill="hold" grpId="1" nodeType="withEffect">
                                  <p:stCondLst>
                                    <p:cond delay="0"/>
                                  </p:stCondLst>
                                  <p:childTnLst>
                                    <p:set>
                                      <p:cBhvr>
                                        <p:cTn id="3974" dur="1" fill="hold">
                                          <p:stCondLst>
                                            <p:cond delay="0"/>
                                          </p:stCondLst>
                                        </p:cTn>
                                        <p:tgtEl>
                                          <p:spTgt spid="910"/>
                                        </p:tgtEl>
                                        <p:attrNameLst>
                                          <p:attrName>style.visibility</p:attrName>
                                        </p:attrNameLst>
                                      </p:cBhvr>
                                      <p:to>
                                        <p:strVal val="hidden"/>
                                      </p:to>
                                    </p:set>
                                  </p:childTnLst>
                                </p:cTn>
                              </p:par>
                              <p:par>
                                <p:cTn id="3975" presetID="1" presetClass="exit" presetSubtype="0" fill="hold" grpId="1" nodeType="withEffect">
                                  <p:stCondLst>
                                    <p:cond delay="0"/>
                                  </p:stCondLst>
                                  <p:childTnLst>
                                    <p:set>
                                      <p:cBhvr>
                                        <p:cTn id="3976" dur="1" fill="hold">
                                          <p:stCondLst>
                                            <p:cond delay="0"/>
                                          </p:stCondLst>
                                        </p:cTn>
                                        <p:tgtEl>
                                          <p:spTgt spid="909"/>
                                        </p:tgtEl>
                                        <p:attrNameLst>
                                          <p:attrName>style.visibility</p:attrName>
                                        </p:attrNameLst>
                                      </p:cBhvr>
                                      <p:to>
                                        <p:strVal val="hidden"/>
                                      </p:to>
                                    </p:set>
                                  </p:childTnLst>
                                </p:cTn>
                              </p:par>
                              <p:par>
                                <p:cTn id="3977" presetID="1" presetClass="entr" presetSubtype="0" fill="hold" grpId="3" nodeType="withEffect">
                                  <p:stCondLst>
                                    <p:cond delay="0"/>
                                  </p:stCondLst>
                                  <p:childTnLst>
                                    <p:set>
                                      <p:cBhvr>
                                        <p:cTn id="3978" dur="1" fill="hold">
                                          <p:stCondLst>
                                            <p:cond delay="0"/>
                                          </p:stCondLst>
                                        </p:cTn>
                                        <p:tgtEl>
                                          <p:spTgt spid="908"/>
                                        </p:tgtEl>
                                        <p:attrNameLst>
                                          <p:attrName>style.visibility</p:attrName>
                                        </p:attrNameLst>
                                      </p:cBhvr>
                                      <p:to>
                                        <p:strVal val="visible"/>
                                      </p:to>
                                    </p:set>
                                  </p:childTnLst>
                                </p:cTn>
                              </p:par>
                              <p:par>
                                <p:cTn id="3979" presetID="1" presetClass="entr" presetSubtype="0" fill="hold" grpId="3" nodeType="withEffect">
                                  <p:stCondLst>
                                    <p:cond delay="0"/>
                                  </p:stCondLst>
                                  <p:childTnLst>
                                    <p:set>
                                      <p:cBhvr>
                                        <p:cTn id="3980" dur="1" fill="hold">
                                          <p:stCondLst>
                                            <p:cond delay="0"/>
                                          </p:stCondLst>
                                        </p:cTn>
                                        <p:tgtEl>
                                          <p:spTgt spid="907"/>
                                        </p:tgtEl>
                                        <p:attrNameLst>
                                          <p:attrName>style.visibility</p:attrName>
                                        </p:attrNameLst>
                                      </p:cBhvr>
                                      <p:to>
                                        <p:strVal val="visible"/>
                                      </p:to>
                                    </p:set>
                                  </p:childTnLst>
                                </p:cTn>
                              </p:par>
                            </p:childTnLst>
                          </p:cTn>
                        </p:par>
                      </p:childTnLst>
                    </p:cTn>
                  </p:par>
                </p:childTnLst>
              </p:cTn>
              <p:nextCondLst>
                <p:cond evt="onClick" delay="0">
                  <p:tgtEl>
                    <p:spTgt spid="910"/>
                  </p:tgtEl>
                </p:cond>
              </p:nextCondLst>
            </p:seq>
            <p:seq concurrent="1" nextAc="seek">
              <p:cTn id="3981" restart="whenNotActive" fill="hold" evtFilter="cancelBubble" nodeType="interactiveSeq">
                <p:stCondLst>
                  <p:cond evt="onClick" delay="0">
                    <p:tgtEl>
                      <p:spTgt spid="909"/>
                    </p:tgtEl>
                  </p:cond>
                </p:stCondLst>
                <p:endSync evt="end" delay="0">
                  <p:rtn val="all"/>
                </p:endSync>
                <p:childTnLst>
                  <p:par>
                    <p:cTn id="3982" fill="hold">
                      <p:stCondLst>
                        <p:cond delay="0"/>
                      </p:stCondLst>
                      <p:childTnLst>
                        <p:par>
                          <p:cTn id="3983" fill="hold">
                            <p:stCondLst>
                              <p:cond delay="0"/>
                            </p:stCondLst>
                            <p:childTnLst>
                              <p:par>
                                <p:cTn id="3984" presetID="1" presetClass="exit" presetSubtype="0" fill="hold" grpId="2" nodeType="withEffect">
                                  <p:stCondLst>
                                    <p:cond delay="0"/>
                                  </p:stCondLst>
                                  <p:childTnLst>
                                    <p:set>
                                      <p:cBhvr>
                                        <p:cTn id="3985" dur="1" fill="hold">
                                          <p:stCondLst>
                                            <p:cond delay="0"/>
                                          </p:stCondLst>
                                        </p:cTn>
                                        <p:tgtEl>
                                          <p:spTgt spid="909"/>
                                        </p:tgtEl>
                                        <p:attrNameLst>
                                          <p:attrName>style.visibility</p:attrName>
                                        </p:attrNameLst>
                                      </p:cBhvr>
                                      <p:to>
                                        <p:strVal val="hidden"/>
                                      </p:to>
                                    </p:set>
                                  </p:childTnLst>
                                </p:cTn>
                              </p:par>
                              <p:par>
                                <p:cTn id="3986" presetID="1" presetClass="exit" presetSubtype="0" fill="hold" grpId="2" nodeType="withEffect">
                                  <p:stCondLst>
                                    <p:cond delay="0"/>
                                  </p:stCondLst>
                                  <p:childTnLst>
                                    <p:set>
                                      <p:cBhvr>
                                        <p:cTn id="3987" dur="1" fill="hold">
                                          <p:stCondLst>
                                            <p:cond delay="0"/>
                                          </p:stCondLst>
                                        </p:cTn>
                                        <p:tgtEl>
                                          <p:spTgt spid="910"/>
                                        </p:tgtEl>
                                        <p:attrNameLst>
                                          <p:attrName>style.visibility</p:attrName>
                                        </p:attrNameLst>
                                      </p:cBhvr>
                                      <p:to>
                                        <p:strVal val="hidden"/>
                                      </p:to>
                                    </p:set>
                                  </p:childTnLst>
                                </p:cTn>
                              </p:par>
                              <p:par>
                                <p:cTn id="3988" presetID="1" presetClass="entr" presetSubtype="0" fill="hold" grpId="0" nodeType="withEffect">
                                  <p:stCondLst>
                                    <p:cond delay="0"/>
                                  </p:stCondLst>
                                  <p:childTnLst>
                                    <p:set>
                                      <p:cBhvr>
                                        <p:cTn id="3989" dur="1" fill="hold">
                                          <p:stCondLst>
                                            <p:cond delay="0"/>
                                          </p:stCondLst>
                                        </p:cTn>
                                        <p:tgtEl>
                                          <p:spTgt spid="911"/>
                                        </p:tgtEl>
                                        <p:attrNameLst>
                                          <p:attrName>style.visibility</p:attrName>
                                        </p:attrNameLst>
                                      </p:cBhvr>
                                      <p:to>
                                        <p:strVal val="visible"/>
                                      </p:to>
                                    </p:set>
                                  </p:childTnLst>
                                </p:cTn>
                              </p:par>
                              <p:par>
                                <p:cTn id="3990" presetID="1" presetClass="entr" presetSubtype="0" fill="hold" grpId="0" nodeType="withEffect">
                                  <p:stCondLst>
                                    <p:cond delay="0"/>
                                  </p:stCondLst>
                                  <p:childTnLst>
                                    <p:set>
                                      <p:cBhvr>
                                        <p:cTn id="3991" dur="1" fill="hold">
                                          <p:stCondLst>
                                            <p:cond delay="0"/>
                                          </p:stCondLst>
                                        </p:cTn>
                                        <p:tgtEl>
                                          <p:spTgt spid="912"/>
                                        </p:tgtEl>
                                        <p:attrNameLst>
                                          <p:attrName>style.visibility</p:attrName>
                                        </p:attrNameLst>
                                      </p:cBhvr>
                                      <p:to>
                                        <p:strVal val="visible"/>
                                      </p:to>
                                    </p:set>
                                  </p:childTnLst>
                                </p:cTn>
                              </p:par>
                            </p:childTnLst>
                          </p:cTn>
                        </p:par>
                      </p:childTnLst>
                    </p:cTn>
                  </p:par>
                </p:childTnLst>
              </p:cTn>
              <p:nextCondLst>
                <p:cond evt="onClick" delay="0">
                  <p:tgtEl>
                    <p:spTgt spid="909"/>
                  </p:tgtEl>
                </p:cond>
              </p:nextCondLst>
            </p:seq>
            <p:seq concurrent="1" nextAc="seek">
              <p:cTn id="3992" restart="whenNotActive" fill="hold" evtFilter="cancelBubble" nodeType="interactiveSeq">
                <p:stCondLst>
                  <p:cond evt="onClick" delay="0">
                    <p:tgtEl>
                      <p:spTgt spid="912"/>
                    </p:tgtEl>
                  </p:cond>
                </p:stCondLst>
                <p:endSync evt="end" delay="0">
                  <p:rtn val="all"/>
                </p:endSync>
                <p:childTnLst>
                  <p:par>
                    <p:cTn id="3993" fill="hold">
                      <p:stCondLst>
                        <p:cond delay="0"/>
                      </p:stCondLst>
                      <p:childTnLst>
                        <p:par>
                          <p:cTn id="3994" fill="hold">
                            <p:stCondLst>
                              <p:cond delay="0"/>
                            </p:stCondLst>
                            <p:childTnLst>
                              <p:par>
                                <p:cTn id="3995" presetID="1" presetClass="exit" presetSubtype="0" fill="hold" grpId="1" nodeType="withEffect">
                                  <p:stCondLst>
                                    <p:cond delay="0"/>
                                  </p:stCondLst>
                                  <p:childTnLst>
                                    <p:set>
                                      <p:cBhvr>
                                        <p:cTn id="3996" dur="1" fill="hold">
                                          <p:stCondLst>
                                            <p:cond delay="0"/>
                                          </p:stCondLst>
                                        </p:cTn>
                                        <p:tgtEl>
                                          <p:spTgt spid="911"/>
                                        </p:tgtEl>
                                        <p:attrNameLst>
                                          <p:attrName>style.visibility</p:attrName>
                                        </p:attrNameLst>
                                      </p:cBhvr>
                                      <p:to>
                                        <p:strVal val="hidden"/>
                                      </p:to>
                                    </p:set>
                                  </p:childTnLst>
                                </p:cTn>
                              </p:par>
                              <p:par>
                                <p:cTn id="3997" presetID="1" presetClass="exit" presetSubtype="0" fill="hold" grpId="1" nodeType="withEffect">
                                  <p:stCondLst>
                                    <p:cond delay="0"/>
                                  </p:stCondLst>
                                  <p:childTnLst>
                                    <p:set>
                                      <p:cBhvr>
                                        <p:cTn id="3998" dur="1" fill="hold">
                                          <p:stCondLst>
                                            <p:cond delay="0"/>
                                          </p:stCondLst>
                                        </p:cTn>
                                        <p:tgtEl>
                                          <p:spTgt spid="912"/>
                                        </p:tgtEl>
                                        <p:attrNameLst>
                                          <p:attrName>style.visibility</p:attrName>
                                        </p:attrNameLst>
                                      </p:cBhvr>
                                      <p:to>
                                        <p:strVal val="hidden"/>
                                      </p:to>
                                    </p:set>
                                  </p:childTnLst>
                                </p:cTn>
                              </p:par>
                              <p:par>
                                <p:cTn id="3999" presetID="1" presetClass="entr" presetSubtype="0" fill="hold" grpId="0" nodeType="withEffect">
                                  <p:stCondLst>
                                    <p:cond delay="0"/>
                                  </p:stCondLst>
                                  <p:childTnLst>
                                    <p:set>
                                      <p:cBhvr>
                                        <p:cTn id="4000" dur="1" fill="hold">
                                          <p:stCondLst>
                                            <p:cond delay="0"/>
                                          </p:stCondLst>
                                        </p:cTn>
                                        <p:tgtEl>
                                          <p:spTgt spid="910"/>
                                        </p:tgtEl>
                                        <p:attrNameLst>
                                          <p:attrName>style.visibility</p:attrName>
                                        </p:attrNameLst>
                                      </p:cBhvr>
                                      <p:to>
                                        <p:strVal val="visible"/>
                                      </p:to>
                                    </p:set>
                                  </p:childTnLst>
                                </p:cTn>
                              </p:par>
                              <p:par>
                                <p:cTn id="4001" presetID="1" presetClass="entr" presetSubtype="0" fill="hold" grpId="0" nodeType="withEffect">
                                  <p:stCondLst>
                                    <p:cond delay="0"/>
                                  </p:stCondLst>
                                  <p:childTnLst>
                                    <p:set>
                                      <p:cBhvr>
                                        <p:cTn id="4002" dur="1" fill="hold">
                                          <p:stCondLst>
                                            <p:cond delay="0"/>
                                          </p:stCondLst>
                                        </p:cTn>
                                        <p:tgtEl>
                                          <p:spTgt spid="909"/>
                                        </p:tgtEl>
                                        <p:attrNameLst>
                                          <p:attrName>style.visibility</p:attrName>
                                        </p:attrNameLst>
                                      </p:cBhvr>
                                      <p:to>
                                        <p:strVal val="visible"/>
                                      </p:to>
                                    </p:set>
                                  </p:childTnLst>
                                </p:cTn>
                              </p:par>
                            </p:childTnLst>
                          </p:cTn>
                        </p:par>
                      </p:childTnLst>
                    </p:cTn>
                  </p:par>
                </p:childTnLst>
              </p:cTn>
              <p:nextCondLst>
                <p:cond evt="onClick" delay="0">
                  <p:tgtEl>
                    <p:spTgt spid="912"/>
                  </p:tgtEl>
                </p:cond>
              </p:nextCondLst>
            </p:seq>
            <p:seq concurrent="1" nextAc="seek">
              <p:cTn id="4003" restart="whenNotActive" fill="hold" evtFilter="cancelBubble" nodeType="interactiveSeq">
                <p:stCondLst>
                  <p:cond evt="onClick" delay="0">
                    <p:tgtEl>
                      <p:spTgt spid="911"/>
                    </p:tgtEl>
                  </p:cond>
                </p:stCondLst>
                <p:endSync evt="end" delay="0">
                  <p:rtn val="all"/>
                </p:endSync>
                <p:childTnLst>
                  <p:par>
                    <p:cTn id="4004" fill="hold">
                      <p:stCondLst>
                        <p:cond delay="0"/>
                      </p:stCondLst>
                      <p:childTnLst>
                        <p:par>
                          <p:cTn id="4005" fill="hold">
                            <p:stCondLst>
                              <p:cond delay="0"/>
                            </p:stCondLst>
                            <p:childTnLst>
                              <p:par>
                                <p:cTn id="4006" presetID="1" presetClass="exit" presetSubtype="0" fill="hold" grpId="2" nodeType="withEffect">
                                  <p:stCondLst>
                                    <p:cond delay="0"/>
                                  </p:stCondLst>
                                  <p:childTnLst>
                                    <p:set>
                                      <p:cBhvr>
                                        <p:cTn id="4007" dur="1" fill="hold">
                                          <p:stCondLst>
                                            <p:cond delay="0"/>
                                          </p:stCondLst>
                                        </p:cTn>
                                        <p:tgtEl>
                                          <p:spTgt spid="911"/>
                                        </p:tgtEl>
                                        <p:attrNameLst>
                                          <p:attrName>style.visibility</p:attrName>
                                        </p:attrNameLst>
                                      </p:cBhvr>
                                      <p:to>
                                        <p:strVal val="hidden"/>
                                      </p:to>
                                    </p:set>
                                  </p:childTnLst>
                                </p:cTn>
                              </p:par>
                              <p:par>
                                <p:cTn id="4008" presetID="1" presetClass="exit" presetSubtype="0" fill="hold" grpId="3" nodeType="withEffect">
                                  <p:stCondLst>
                                    <p:cond delay="0"/>
                                  </p:stCondLst>
                                  <p:childTnLst>
                                    <p:set>
                                      <p:cBhvr>
                                        <p:cTn id="4009" dur="1" fill="hold">
                                          <p:stCondLst>
                                            <p:cond delay="0"/>
                                          </p:stCondLst>
                                        </p:cTn>
                                        <p:tgtEl>
                                          <p:spTgt spid="912"/>
                                        </p:tgtEl>
                                        <p:attrNameLst>
                                          <p:attrName>style.visibility</p:attrName>
                                        </p:attrNameLst>
                                      </p:cBhvr>
                                      <p:to>
                                        <p:strVal val="hidden"/>
                                      </p:to>
                                    </p:set>
                                  </p:childTnLst>
                                </p:cTn>
                              </p:par>
                              <p:par>
                                <p:cTn id="4010" presetID="1" presetClass="entr" presetSubtype="0" fill="hold" grpId="0" nodeType="withEffect">
                                  <p:stCondLst>
                                    <p:cond delay="0"/>
                                  </p:stCondLst>
                                  <p:childTnLst>
                                    <p:set>
                                      <p:cBhvr>
                                        <p:cTn id="4011" dur="1" fill="hold">
                                          <p:stCondLst>
                                            <p:cond delay="0"/>
                                          </p:stCondLst>
                                        </p:cTn>
                                        <p:tgtEl>
                                          <p:spTgt spid="914"/>
                                        </p:tgtEl>
                                        <p:attrNameLst>
                                          <p:attrName>style.visibility</p:attrName>
                                        </p:attrNameLst>
                                      </p:cBhvr>
                                      <p:to>
                                        <p:strVal val="visible"/>
                                      </p:to>
                                    </p:set>
                                  </p:childTnLst>
                                </p:cTn>
                              </p:par>
                              <p:par>
                                <p:cTn id="4012" presetID="1" presetClass="entr" presetSubtype="0" fill="hold" grpId="0" nodeType="withEffect">
                                  <p:stCondLst>
                                    <p:cond delay="0"/>
                                  </p:stCondLst>
                                  <p:childTnLst>
                                    <p:set>
                                      <p:cBhvr>
                                        <p:cTn id="4013" dur="1" fill="hold">
                                          <p:stCondLst>
                                            <p:cond delay="0"/>
                                          </p:stCondLst>
                                        </p:cTn>
                                        <p:tgtEl>
                                          <p:spTgt spid="913"/>
                                        </p:tgtEl>
                                        <p:attrNameLst>
                                          <p:attrName>style.visibility</p:attrName>
                                        </p:attrNameLst>
                                      </p:cBhvr>
                                      <p:to>
                                        <p:strVal val="visible"/>
                                      </p:to>
                                    </p:set>
                                  </p:childTnLst>
                                </p:cTn>
                              </p:par>
                            </p:childTnLst>
                          </p:cTn>
                        </p:par>
                      </p:childTnLst>
                    </p:cTn>
                  </p:par>
                </p:childTnLst>
              </p:cTn>
              <p:nextCondLst>
                <p:cond evt="onClick" delay="0">
                  <p:tgtEl>
                    <p:spTgt spid="911"/>
                  </p:tgtEl>
                </p:cond>
              </p:nextCondLst>
            </p:seq>
            <p:seq concurrent="1" nextAc="seek">
              <p:cTn id="4014" restart="whenNotActive" fill="hold" evtFilter="cancelBubble" nodeType="interactiveSeq">
                <p:stCondLst>
                  <p:cond evt="onClick" delay="0">
                    <p:tgtEl>
                      <p:spTgt spid="914"/>
                    </p:tgtEl>
                  </p:cond>
                </p:stCondLst>
                <p:endSync evt="end" delay="0">
                  <p:rtn val="all"/>
                </p:endSync>
                <p:childTnLst>
                  <p:par>
                    <p:cTn id="4015" fill="hold">
                      <p:stCondLst>
                        <p:cond delay="0"/>
                      </p:stCondLst>
                      <p:childTnLst>
                        <p:par>
                          <p:cTn id="4016" fill="hold">
                            <p:stCondLst>
                              <p:cond delay="0"/>
                            </p:stCondLst>
                            <p:childTnLst>
                              <p:par>
                                <p:cTn id="4017" presetID="1" presetClass="exit" presetSubtype="0" fill="hold" grpId="1" nodeType="withEffect">
                                  <p:stCondLst>
                                    <p:cond delay="0"/>
                                  </p:stCondLst>
                                  <p:childTnLst>
                                    <p:set>
                                      <p:cBhvr>
                                        <p:cTn id="4018" dur="1" fill="hold">
                                          <p:stCondLst>
                                            <p:cond delay="0"/>
                                          </p:stCondLst>
                                        </p:cTn>
                                        <p:tgtEl>
                                          <p:spTgt spid="914"/>
                                        </p:tgtEl>
                                        <p:attrNameLst>
                                          <p:attrName>style.visibility</p:attrName>
                                        </p:attrNameLst>
                                      </p:cBhvr>
                                      <p:to>
                                        <p:strVal val="hidden"/>
                                      </p:to>
                                    </p:set>
                                  </p:childTnLst>
                                </p:cTn>
                              </p:par>
                              <p:par>
                                <p:cTn id="4019" presetID="1" presetClass="exit" presetSubtype="0" fill="hold" grpId="1" nodeType="withEffect">
                                  <p:stCondLst>
                                    <p:cond delay="0"/>
                                  </p:stCondLst>
                                  <p:childTnLst>
                                    <p:set>
                                      <p:cBhvr>
                                        <p:cTn id="4020" dur="1" fill="hold">
                                          <p:stCondLst>
                                            <p:cond delay="0"/>
                                          </p:stCondLst>
                                        </p:cTn>
                                        <p:tgtEl>
                                          <p:spTgt spid="913"/>
                                        </p:tgtEl>
                                        <p:attrNameLst>
                                          <p:attrName>style.visibility</p:attrName>
                                        </p:attrNameLst>
                                      </p:cBhvr>
                                      <p:to>
                                        <p:strVal val="hidden"/>
                                      </p:to>
                                    </p:set>
                                  </p:childTnLst>
                                </p:cTn>
                              </p:par>
                              <p:par>
                                <p:cTn id="4021" presetID="1" presetClass="entr" presetSubtype="0" fill="hold" grpId="3" nodeType="withEffect">
                                  <p:stCondLst>
                                    <p:cond delay="0"/>
                                  </p:stCondLst>
                                  <p:childTnLst>
                                    <p:set>
                                      <p:cBhvr>
                                        <p:cTn id="4022" dur="1" fill="hold">
                                          <p:stCondLst>
                                            <p:cond delay="0"/>
                                          </p:stCondLst>
                                        </p:cTn>
                                        <p:tgtEl>
                                          <p:spTgt spid="911"/>
                                        </p:tgtEl>
                                        <p:attrNameLst>
                                          <p:attrName>style.visibility</p:attrName>
                                        </p:attrNameLst>
                                      </p:cBhvr>
                                      <p:to>
                                        <p:strVal val="visible"/>
                                      </p:to>
                                    </p:set>
                                  </p:childTnLst>
                                </p:cTn>
                              </p:par>
                              <p:par>
                                <p:cTn id="4023" presetID="1" presetClass="entr" presetSubtype="0" fill="hold" grpId="2" nodeType="withEffect">
                                  <p:stCondLst>
                                    <p:cond delay="0"/>
                                  </p:stCondLst>
                                  <p:childTnLst>
                                    <p:set>
                                      <p:cBhvr>
                                        <p:cTn id="4024" dur="1" fill="hold">
                                          <p:stCondLst>
                                            <p:cond delay="0"/>
                                          </p:stCondLst>
                                        </p:cTn>
                                        <p:tgtEl>
                                          <p:spTgt spid="912"/>
                                        </p:tgtEl>
                                        <p:attrNameLst>
                                          <p:attrName>style.visibility</p:attrName>
                                        </p:attrNameLst>
                                      </p:cBhvr>
                                      <p:to>
                                        <p:strVal val="visible"/>
                                      </p:to>
                                    </p:set>
                                  </p:childTnLst>
                                </p:cTn>
                              </p:par>
                            </p:childTnLst>
                          </p:cTn>
                        </p:par>
                      </p:childTnLst>
                    </p:cTn>
                  </p:par>
                </p:childTnLst>
              </p:cTn>
              <p:nextCondLst>
                <p:cond evt="onClick" delay="0">
                  <p:tgtEl>
                    <p:spTgt spid="914"/>
                  </p:tgtEl>
                </p:cond>
              </p:nextCondLst>
            </p:seq>
            <p:seq concurrent="1" nextAc="seek">
              <p:cTn id="4025" restart="whenNotActive" fill="hold" evtFilter="cancelBubble" nodeType="interactiveSeq">
                <p:stCondLst>
                  <p:cond evt="onClick" delay="0">
                    <p:tgtEl>
                      <p:spTgt spid="913"/>
                    </p:tgtEl>
                  </p:cond>
                </p:stCondLst>
                <p:endSync evt="end" delay="0">
                  <p:rtn val="all"/>
                </p:endSync>
                <p:childTnLst>
                  <p:par>
                    <p:cTn id="4026" fill="hold">
                      <p:stCondLst>
                        <p:cond delay="0"/>
                      </p:stCondLst>
                      <p:childTnLst>
                        <p:par>
                          <p:cTn id="4027" fill="hold">
                            <p:stCondLst>
                              <p:cond delay="0"/>
                            </p:stCondLst>
                            <p:childTnLst>
                              <p:par>
                                <p:cTn id="4028" presetID="1" presetClass="exit" presetSubtype="0" fill="hold" grpId="2" nodeType="withEffect">
                                  <p:stCondLst>
                                    <p:cond delay="0"/>
                                  </p:stCondLst>
                                  <p:childTnLst>
                                    <p:set>
                                      <p:cBhvr>
                                        <p:cTn id="4029" dur="1" fill="hold">
                                          <p:stCondLst>
                                            <p:cond delay="0"/>
                                          </p:stCondLst>
                                        </p:cTn>
                                        <p:tgtEl>
                                          <p:spTgt spid="913"/>
                                        </p:tgtEl>
                                        <p:attrNameLst>
                                          <p:attrName>style.visibility</p:attrName>
                                        </p:attrNameLst>
                                      </p:cBhvr>
                                      <p:to>
                                        <p:strVal val="hidden"/>
                                      </p:to>
                                    </p:set>
                                  </p:childTnLst>
                                </p:cTn>
                              </p:par>
                              <p:par>
                                <p:cTn id="4030" presetID="1" presetClass="exit" presetSubtype="0" fill="hold" grpId="2" nodeType="withEffect">
                                  <p:stCondLst>
                                    <p:cond delay="0"/>
                                  </p:stCondLst>
                                  <p:childTnLst>
                                    <p:set>
                                      <p:cBhvr>
                                        <p:cTn id="4031" dur="1" fill="hold">
                                          <p:stCondLst>
                                            <p:cond delay="0"/>
                                          </p:stCondLst>
                                        </p:cTn>
                                        <p:tgtEl>
                                          <p:spTgt spid="914"/>
                                        </p:tgtEl>
                                        <p:attrNameLst>
                                          <p:attrName>style.visibility</p:attrName>
                                        </p:attrNameLst>
                                      </p:cBhvr>
                                      <p:to>
                                        <p:strVal val="hidden"/>
                                      </p:to>
                                    </p:set>
                                  </p:childTnLst>
                                </p:cTn>
                              </p:par>
                              <p:par>
                                <p:cTn id="4032" presetID="1" presetClass="entr" presetSubtype="0" fill="hold" grpId="3" nodeType="withEffect">
                                  <p:stCondLst>
                                    <p:cond delay="0"/>
                                  </p:stCondLst>
                                  <p:childTnLst>
                                    <p:set>
                                      <p:cBhvr>
                                        <p:cTn id="4033" dur="1" fill="hold">
                                          <p:stCondLst>
                                            <p:cond delay="0"/>
                                          </p:stCondLst>
                                        </p:cTn>
                                        <p:tgtEl>
                                          <p:spTgt spid="916"/>
                                        </p:tgtEl>
                                        <p:attrNameLst>
                                          <p:attrName>style.visibility</p:attrName>
                                        </p:attrNameLst>
                                      </p:cBhvr>
                                      <p:to>
                                        <p:strVal val="visible"/>
                                      </p:to>
                                    </p:set>
                                  </p:childTnLst>
                                </p:cTn>
                              </p:par>
                              <p:par>
                                <p:cTn id="4034" presetID="1" presetClass="entr" presetSubtype="0" fill="hold" grpId="3" nodeType="withEffect">
                                  <p:stCondLst>
                                    <p:cond delay="0"/>
                                  </p:stCondLst>
                                  <p:childTnLst>
                                    <p:set>
                                      <p:cBhvr>
                                        <p:cTn id="4035" dur="1" fill="hold">
                                          <p:stCondLst>
                                            <p:cond delay="0"/>
                                          </p:stCondLst>
                                        </p:cTn>
                                        <p:tgtEl>
                                          <p:spTgt spid="915"/>
                                        </p:tgtEl>
                                        <p:attrNameLst>
                                          <p:attrName>style.visibility</p:attrName>
                                        </p:attrNameLst>
                                      </p:cBhvr>
                                      <p:to>
                                        <p:strVal val="visible"/>
                                      </p:to>
                                    </p:set>
                                  </p:childTnLst>
                                </p:cTn>
                              </p:par>
                            </p:childTnLst>
                          </p:cTn>
                        </p:par>
                      </p:childTnLst>
                    </p:cTn>
                  </p:par>
                </p:childTnLst>
              </p:cTn>
              <p:nextCondLst>
                <p:cond evt="onClick" delay="0">
                  <p:tgtEl>
                    <p:spTgt spid="913"/>
                  </p:tgtEl>
                </p:cond>
              </p:nextCondLst>
            </p:seq>
            <p:seq concurrent="1" nextAc="seek">
              <p:cTn id="4036" restart="whenNotActive" fill="hold" evtFilter="cancelBubble" nodeType="interactiveSeq">
                <p:stCondLst>
                  <p:cond evt="onClick" delay="0">
                    <p:tgtEl>
                      <p:spTgt spid="916"/>
                    </p:tgtEl>
                  </p:cond>
                </p:stCondLst>
                <p:endSync evt="end" delay="0">
                  <p:rtn val="all"/>
                </p:endSync>
                <p:childTnLst>
                  <p:par>
                    <p:cTn id="4037" fill="hold">
                      <p:stCondLst>
                        <p:cond delay="0"/>
                      </p:stCondLst>
                      <p:childTnLst>
                        <p:par>
                          <p:cTn id="4038" fill="hold">
                            <p:stCondLst>
                              <p:cond delay="0"/>
                            </p:stCondLst>
                            <p:childTnLst>
                              <p:par>
                                <p:cTn id="4039" presetID="1" presetClass="exit" presetSubtype="0" fill="hold" grpId="1" nodeType="withEffect">
                                  <p:stCondLst>
                                    <p:cond delay="0"/>
                                  </p:stCondLst>
                                  <p:childTnLst>
                                    <p:set>
                                      <p:cBhvr>
                                        <p:cTn id="4040" dur="1" fill="hold">
                                          <p:stCondLst>
                                            <p:cond delay="0"/>
                                          </p:stCondLst>
                                        </p:cTn>
                                        <p:tgtEl>
                                          <p:spTgt spid="916"/>
                                        </p:tgtEl>
                                        <p:attrNameLst>
                                          <p:attrName>style.visibility</p:attrName>
                                        </p:attrNameLst>
                                      </p:cBhvr>
                                      <p:to>
                                        <p:strVal val="hidden"/>
                                      </p:to>
                                    </p:set>
                                  </p:childTnLst>
                                </p:cTn>
                              </p:par>
                              <p:par>
                                <p:cTn id="4041" presetID="1" presetClass="exit" presetSubtype="0" fill="hold" grpId="1" nodeType="withEffect">
                                  <p:stCondLst>
                                    <p:cond delay="0"/>
                                  </p:stCondLst>
                                  <p:childTnLst>
                                    <p:set>
                                      <p:cBhvr>
                                        <p:cTn id="4042" dur="1" fill="hold">
                                          <p:stCondLst>
                                            <p:cond delay="0"/>
                                          </p:stCondLst>
                                        </p:cTn>
                                        <p:tgtEl>
                                          <p:spTgt spid="915"/>
                                        </p:tgtEl>
                                        <p:attrNameLst>
                                          <p:attrName>style.visibility</p:attrName>
                                        </p:attrNameLst>
                                      </p:cBhvr>
                                      <p:to>
                                        <p:strVal val="hidden"/>
                                      </p:to>
                                    </p:set>
                                  </p:childTnLst>
                                </p:cTn>
                              </p:par>
                              <p:par>
                                <p:cTn id="4043" presetID="1" presetClass="entr" presetSubtype="0" fill="hold" grpId="3" nodeType="withEffect">
                                  <p:stCondLst>
                                    <p:cond delay="0"/>
                                  </p:stCondLst>
                                  <p:childTnLst>
                                    <p:set>
                                      <p:cBhvr>
                                        <p:cTn id="4044" dur="1" fill="hold">
                                          <p:stCondLst>
                                            <p:cond delay="0"/>
                                          </p:stCondLst>
                                        </p:cTn>
                                        <p:tgtEl>
                                          <p:spTgt spid="914"/>
                                        </p:tgtEl>
                                        <p:attrNameLst>
                                          <p:attrName>style.visibility</p:attrName>
                                        </p:attrNameLst>
                                      </p:cBhvr>
                                      <p:to>
                                        <p:strVal val="visible"/>
                                      </p:to>
                                    </p:set>
                                  </p:childTnLst>
                                </p:cTn>
                              </p:par>
                              <p:par>
                                <p:cTn id="4045" presetID="1" presetClass="entr" presetSubtype="0" fill="hold" grpId="3" nodeType="withEffect">
                                  <p:stCondLst>
                                    <p:cond delay="0"/>
                                  </p:stCondLst>
                                  <p:childTnLst>
                                    <p:set>
                                      <p:cBhvr>
                                        <p:cTn id="4046" dur="1" fill="hold">
                                          <p:stCondLst>
                                            <p:cond delay="0"/>
                                          </p:stCondLst>
                                        </p:cTn>
                                        <p:tgtEl>
                                          <p:spTgt spid="913"/>
                                        </p:tgtEl>
                                        <p:attrNameLst>
                                          <p:attrName>style.visibility</p:attrName>
                                        </p:attrNameLst>
                                      </p:cBhvr>
                                      <p:to>
                                        <p:strVal val="visible"/>
                                      </p:to>
                                    </p:set>
                                  </p:childTnLst>
                                </p:cTn>
                              </p:par>
                            </p:childTnLst>
                          </p:cTn>
                        </p:par>
                      </p:childTnLst>
                    </p:cTn>
                  </p:par>
                </p:childTnLst>
              </p:cTn>
              <p:nextCondLst>
                <p:cond evt="onClick" delay="0">
                  <p:tgtEl>
                    <p:spTgt spid="916"/>
                  </p:tgtEl>
                </p:cond>
              </p:nextCondLst>
            </p:seq>
            <p:seq concurrent="1" nextAc="seek">
              <p:cTn id="4047" restart="whenNotActive" fill="hold" evtFilter="cancelBubble" nodeType="interactiveSeq">
                <p:stCondLst>
                  <p:cond evt="onClick" delay="0">
                    <p:tgtEl>
                      <p:spTgt spid="915"/>
                    </p:tgtEl>
                  </p:cond>
                </p:stCondLst>
                <p:endSync evt="end" delay="0">
                  <p:rtn val="all"/>
                </p:endSync>
                <p:childTnLst>
                  <p:par>
                    <p:cTn id="4048" fill="hold">
                      <p:stCondLst>
                        <p:cond delay="0"/>
                      </p:stCondLst>
                      <p:childTnLst>
                        <p:par>
                          <p:cTn id="4049" fill="hold">
                            <p:stCondLst>
                              <p:cond delay="0"/>
                            </p:stCondLst>
                            <p:childTnLst>
                              <p:par>
                                <p:cTn id="4050" presetID="1" presetClass="exit" presetSubtype="0" fill="hold" grpId="2" nodeType="withEffect">
                                  <p:stCondLst>
                                    <p:cond delay="0"/>
                                  </p:stCondLst>
                                  <p:childTnLst>
                                    <p:set>
                                      <p:cBhvr>
                                        <p:cTn id="4051" dur="1" fill="hold">
                                          <p:stCondLst>
                                            <p:cond delay="0"/>
                                          </p:stCondLst>
                                        </p:cTn>
                                        <p:tgtEl>
                                          <p:spTgt spid="915"/>
                                        </p:tgtEl>
                                        <p:attrNameLst>
                                          <p:attrName>style.visibility</p:attrName>
                                        </p:attrNameLst>
                                      </p:cBhvr>
                                      <p:to>
                                        <p:strVal val="hidden"/>
                                      </p:to>
                                    </p:set>
                                  </p:childTnLst>
                                </p:cTn>
                              </p:par>
                              <p:par>
                                <p:cTn id="4052" presetID="1" presetClass="exit" presetSubtype="0" fill="hold" grpId="2" nodeType="withEffect">
                                  <p:stCondLst>
                                    <p:cond delay="0"/>
                                  </p:stCondLst>
                                  <p:childTnLst>
                                    <p:set>
                                      <p:cBhvr>
                                        <p:cTn id="4053" dur="1" fill="hold">
                                          <p:stCondLst>
                                            <p:cond delay="0"/>
                                          </p:stCondLst>
                                        </p:cTn>
                                        <p:tgtEl>
                                          <p:spTgt spid="916"/>
                                        </p:tgtEl>
                                        <p:attrNameLst>
                                          <p:attrName>style.visibility</p:attrName>
                                        </p:attrNameLst>
                                      </p:cBhvr>
                                      <p:to>
                                        <p:strVal val="hidden"/>
                                      </p:to>
                                    </p:set>
                                  </p:childTnLst>
                                </p:cTn>
                              </p:par>
                              <p:par>
                                <p:cTn id="4054" presetID="1" presetClass="entr" presetSubtype="0" fill="hold" grpId="3" nodeType="withEffect">
                                  <p:stCondLst>
                                    <p:cond delay="0"/>
                                  </p:stCondLst>
                                  <p:childTnLst>
                                    <p:set>
                                      <p:cBhvr>
                                        <p:cTn id="4055" dur="1" fill="hold">
                                          <p:stCondLst>
                                            <p:cond delay="0"/>
                                          </p:stCondLst>
                                        </p:cTn>
                                        <p:tgtEl>
                                          <p:spTgt spid="918"/>
                                        </p:tgtEl>
                                        <p:attrNameLst>
                                          <p:attrName>style.visibility</p:attrName>
                                        </p:attrNameLst>
                                      </p:cBhvr>
                                      <p:to>
                                        <p:strVal val="visible"/>
                                      </p:to>
                                    </p:set>
                                  </p:childTnLst>
                                </p:cTn>
                              </p:par>
                              <p:par>
                                <p:cTn id="4056" presetID="1" presetClass="entr" presetSubtype="0" fill="hold" grpId="3" nodeType="withEffect">
                                  <p:stCondLst>
                                    <p:cond delay="0"/>
                                  </p:stCondLst>
                                  <p:childTnLst>
                                    <p:set>
                                      <p:cBhvr>
                                        <p:cTn id="4057"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15"/>
                  </p:tgtEl>
                </p:cond>
              </p:nextCondLst>
            </p:seq>
            <p:seq concurrent="1" nextAc="seek">
              <p:cTn id="4058" restart="whenNotActive" fill="hold" evtFilter="cancelBubble" nodeType="interactiveSeq">
                <p:stCondLst>
                  <p:cond evt="onClick" delay="0">
                    <p:tgtEl>
                      <p:spTgt spid="918"/>
                    </p:tgtEl>
                  </p:cond>
                </p:stCondLst>
                <p:endSync evt="end" delay="0">
                  <p:rtn val="all"/>
                </p:endSync>
                <p:childTnLst>
                  <p:par>
                    <p:cTn id="4059" fill="hold">
                      <p:stCondLst>
                        <p:cond delay="0"/>
                      </p:stCondLst>
                      <p:childTnLst>
                        <p:par>
                          <p:cTn id="4060" fill="hold">
                            <p:stCondLst>
                              <p:cond delay="0"/>
                            </p:stCondLst>
                            <p:childTnLst>
                              <p:par>
                                <p:cTn id="4061" presetID="1" presetClass="exit" presetSubtype="0" fill="hold" grpId="1" nodeType="withEffect">
                                  <p:stCondLst>
                                    <p:cond delay="0"/>
                                  </p:stCondLst>
                                  <p:childTnLst>
                                    <p:set>
                                      <p:cBhvr>
                                        <p:cTn id="4062" dur="1" fill="hold">
                                          <p:stCondLst>
                                            <p:cond delay="0"/>
                                          </p:stCondLst>
                                        </p:cTn>
                                        <p:tgtEl>
                                          <p:spTgt spid="918"/>
                                        </p:tgtEl>
                                        <p:attrNameLst>
                                          <p:attrName>style.visibility</p:attrName>
                                        </p:attrNameLst>
                                      </p:cBhvr>
                                      <p:to>
                                        <p:strVal val="hidden"/>
                                      </p:to>
                                    </p:set>
                                  </p:childTnLst>
                                </p:cTn>
                              </p:par>
                              <p:par>
                                <p:cTn id="4063" presetID="1" presetClass="exit" presetSubtype="0" fill="hold" grpId="1" nodeType="withEffect">
                                  <p:stCondLst>
                                    <p:cond delay="0"/>
                                  </p:stCondLst>
                                  <p:childTnLst>
                                    <p:set>
                                      <p:cBhvr>
                                        <p:cTn id="4064" dur="1" fill="hold">
                                          <p:stCondLst>
                                            <p:cond delay="0"/>
                                          </p:stCondLst>
                                        </p:cTn>
                                        <p:tgtEl>
                                          <p:spTgt spid="917"/>
                                        </p:tgtEl>
                                        <p:attrNameLst>
                                          <p:attrName>style.visibility</p:attrName>
                                        </p:attrNameLst>
                                      </p:cBhvr>
                                      <p:to>
                                        <p:strVal val="hidden"/>
                                      </p:to>
                                    </p:set>
                                  </p:childTnLst>
                                </p:cTn>
                              </p:par>
                              <p:par>
                                <p:cTn id="4065" presetID="1" presetClass="entr" presetSubtype="0" fill="hold" grpId="0" nodeType="withEffect">
                                  <p:stCondLst>
                                    <p:cond delay="0"/>
                                  </p:stCondLst>
                                  <p:childTnLst>
                                    <p:set>
                                      <p:cBhvr>
                                        <p:cTn id="4066" dur="1" fill="hold">
                                          <p:stCondLst>
                                            <p:cond delay="0"/>
                                          </p:stCondLst>
                                        </p:cTn>
                                        <p:tgtEl>
                                          <p:spTgt spid="916"/>
                                        </p:tgtEl>
                                        <p:attrNameLst>
                                          <p:attrName>style.visibility</p:attrName>
                                        </p:attrNameLst>
                                      </p:cBhvr>
                                      <p:to>
                                        <p:strVal val="visible"/>
                                      </p:to>
                                    </p:set>
                                  </p:childTnLst>
                                </p:cTn>
                              </p:par>
                              <p:par>
                                <p:cTn id="4067" presetID="1" presetClass="entr" presetSubtype="0" fill="hold" grpId="0" nodeType="withEffect">
                                  <p:stCondLst>
                                    <p:cond delay="0"/>
                                  </p:stCondLst>
                                  <p:childTnLst>
                                    <p:set>
                                      <p:cBhvr>
                                        <p:cTn id="4068" dur="1" fill="hold">
                                          <p:stCondLst>
                                            <p:cond delay="0"/>
                                          </p:stCondLst>
                                        </p:cTn>
                                        <p:tgtEl>
                                          <p:spTgt spid="915"/>
                                        </p:tgtEl>
                                        <p:attrNameLst>
                                          <p:attrName>style.visibility</p:attrName>
                                        </p:attrNameLst>
                                      </p:cBhvr>
                                      <p:to>
                                        <p:strVal val="visible"/>
                                      </p:to>
                                    </p:set>
                                  </p:childTnLst>
                                </p:cTn>
                              </p:par>
                            </p:childTnLst>
                          </p:cTn>
                        </p:par>
                      </p:childTnLst>
                    </p:cTn>
                  </p:par>
                </p:childTnLst>
              </p:cTn>
              <p:nextCondLst>
                <p:cond evt="onClick" delay="0">
                  <p:tgtEl>
                    <p:spTgt spid="918"/>
                  </p:tgtEl>
                </p:cond>
              </p:nextCondLst>
            </p:seq>
            <p:seq concurrent="1" nextAc="seek">
              <p:cTn id="4069" restart="whenNotActive" fill="hold" evtFilter="cancelBubble" nodeType="interactiveSeq">
                <p:stCondLst>
                  <p:cond evt="onClick" delay="0">
                    <p:tgtEl>
                      <p:spTgt spid="917"/>
                    </p:tgtEl>
                  </p:cond>
                </p:stCondLst>
                <p:endSync evt="end" delay="0">
                  <p:rtn val="all"/>
                </p:endSync>
                <p:childTnLst>
                  <p:par>
                    <p:cTn id="4070" fill="hold">
                      <p:stCondLst>
                        <p:cond delay="0"/>
                      </p:stCondLst>
                      <p:childTnLst>
                        <p:par>
                          <p:cTn id="4071" fill="hold">
                            <p:stCondLst>
                              <p:cond delay="0"/>
                            </p:stCondLst>
                            <p:childTnLst>
                              <p:par>
                                <p:cTn id="4072" presetID="1" presetClass="exit" presetSubtype="0" fill="hold" grpId="2" nodeType="withEffect">
                                  <p:stCondLst>
                                    <p:cond delay="0"/>
                                  </p:stCondLst>
                                  <p:childTnLst>
                                    <p:set>
                                      <p:cBhvr>
                                        <p:cTn id="4073" dur="1" fill="hold">
                                          <p:stCondLst>
                                            <p:cond delay="0"/>
                                          </p:stCondLst>
                                        </p:cTn>
                                        <p:tgtEl>
                                          <p:spTgt spid="917"/>
                                        </p:tgtEl>
                                        <p:attrNameLst>
                                          <p:attrName>style.visibility</p:attrName>
                                        </p:attrNameLst>
                                      </p:cBhvr>
                                      <p:to>
                                        <p:strVal val="hidden"/>
                                      </p:to>
                                    </p:set>
                                  </p:childTnLst>
                                </p:cTn>
                              </p:par>
                              <p:par>
                                <p:cTn id="4074" presetID="1" presetClass="exit" presetSubtype="0" fill="hold" grpId="2" nodeType="withEffect">
                                  <p:stCondLst>
                                    <p:cond delay="0"/>
                                  </p:stCondLst>
                                  <p:childTnLst>
                                    <p:set>
                                      <p:cBhvr>
                                        <p:cTn id="4075" dur="1" fill="hold">
                                          <p:stCondLst>
                                            <p:cond delay="0"/>
                                          </p:stCondLst>
                                        </p:cTn>
                                        <p:tgtEl>
                                          <p:spTgt spid="918"/>
                                        </p:tgtEl>
                                        <p:attrNameLst>
                                          <p:attrName>style.visibility</p:attrName>
                                        </p:attrNameLst>
                                      </p:cBhvr>
                                      <p:to>
                                        <p:strVal val="hidden"/>
                                      </p:to>
                                    </p:set>
                                  </p:childTnLst>
                                </p:cTn>
                              </p:par>
                              <p:par>
                                <p:cTn id="4076" presetID="1" presetClass="entr" presetSubtype="0" fill="hold" grpId="0" nodeType="withEffect">
                                  <p:stCondLst>
                                    <p:cond delay="0"/>
                                  </p:stCondLst>
                                  <p:childTnLst>
                                    <p:set>
                                      <p:cBhvr>
                                        <p:cTn id="4077" dur="1" fill="hold">
                                          <p:stCondLst>
                                            <p:cond delay="0"/>
                                          </p:stCondLst>
                                        </p:cTn>
                                        <p:tgtEl>
                                          <p:spTgt spid="920"/>
                                        </p:tgtEl>
                                        <p:attrNameLst>
                                          <p:attrName>style.visibility</p:attrName>
                                        </p:attrNameLst>
                                      </p:cBhvr>
                                      <p:to>
                                        <p:strVal val="visible"/>
                                      </p:to>
                                    </p:set>
                                  </p:childTnLst>
                                </p:cTn>
                              </p:par>
                              <p:par>
                                <p:cTn id="4078" presetID="1" presetClass="entr" presetSubtype="0" fill="hold" grpId="0" nodeType="withEffect">
                                  <p:stCondLst>
                                    <p:cond delay="0"/>
                                  </p:stCondLst>
                                  <p:childTnLst>
                                    <p:set>
                                      <p:cBhvr>
                                        <p:cTn id="4079" dur="1" fill="hold">
                                          <p:stCondLst>
                                            <p:cond delay="0"/>
                                          </p:stCondLst>
                                        </p:cTn>
                                        <p:tgtEl>
                                          <p:spTgt spid="919"/>
                                        </p:tgtEl>
                                        <p:attrNameLst>
                                          <p:attrName>style.visibility</p:attrName>
                                        </p:attrNameLst>
                                      </p:cBhvr>
                                      <p:to>
                                        <p:strVal val="visible"/>
                                      </p:to>
                                    </p:set>
                                  </p:childTnLst>
                                </p:cTn>
                              </p:par>
                            </p:childTnLst>
                          </p:cTn>
                        </p:par>
                      </p:childTnLst>
                    </p:cTn>
                  </p:par>
                </p:childTnLst>
              </p:cTn>
              <p:nextCondLst>
                <p:cond evt="onClick" delay="0">
                  <p:tgtEl>
                    <p:spTgt spid="917"/>
                  </p:tgtEl>
                </p:cond>
              </p:nextCondLst>
            </p:seq>
            <p:seq concurrent="1" nextAc="seek">
              <p:cTn id="4080" restart="whenNotActive" fill="hold" evtFilter="cancelBubble" nodeType="interactiveSeq">
                <p:stCondLst>
                  <p:cond evt="onClick" delay="0">
                    <p:tgtEl>
                      <p:spTgt spid="920"/>
                    </p:tgtEl>
                  </p:cond>
                </p:stCondLst>
                <p:endSync evt="end" delay="0">
                  <p:rtn val="all"/>
                </p:endSync>
                <p:childTnLst>
                  <p:par>
                    <p:cTn id="4081" fill="hold">
                      <p:stCondLst>
                        <p:cond delay="0"/>
                      </p:stCondLst>
                      <p:childTnLst>
                        <p:par>
                          <p:cTn id="4082" fill="hold">
                            <p:stCondLst>
                              <p:cond delay="0"/>
                            </p:stCondLst>
                            <p:childTnLst>
                              <p:par>
                                <p:cTn id="4083" presetID="1" presetClass="exit" presetSubtype="0" fill="hold" grpId="1" nodeType="withEffect">
                                  <p:stCondLst>
                                    <p:cond delay="0"/>
                                  </p:stCondLst>
                                  <p:childTnLst>
                                    <p:set>
                                      <p:cBhvr>
                                        <p:cTn id="4084" dur="1" fill="hold">
                                          <p:stCondLst>
                                            <p:cond delay="0"/>
                                          </p:stCondLst>
                                        </p:cTn>
                                        <p:tgtEl>
                                          <p:spTgt spid="920"/>
                                        </p:tgtEl>
                                        <p:attrNameLst>
                                          <p:attrName>style.visibility</p:attrName>
                                        </p:attrNameLst>
                                      </p:cBhvr>
                                      <p:to>
                                        <p:strVal val="hidden"/>
                                      </p:to>
                                    </p:set>
                                  </p:childTnLst>
                                </p:cTn>
                              </p:par>
                              <p:par>
                                <p:cTn id="4085" presetID="1" presetClass="exit" presetSubtype="0" fill="hold" grpId="1" nodeType="withEffect">
                                  <p:stCondLst>
                                    <p:cond delay="0"/>
                                  </p:stCondLst>
                                  <p:childTnLst>
                                    <p:set>
                                      <p:cBhvr>
                                        <p:cTn id="4086" dur="1" fill="hold">
                                          <p:stCondLst>
                                            <p:cond delay="0"/>
                                          </p:stCondLst>
                                        </p:cTn>
                                        <p:tgtEl>
                                          <p:spTgt spid="919"/>
                                        </p:tgtEl>
                                        <p:attrNameLst>
                                          <p:attrName>style.visibility</p:attrName>
                                        </p:attrNameLst>
                                      </p:cBhvr>
                                      <p:to>
                                        <p:strVal val="hidden"/>
                                      </p:to>
                                    </p:set>
                                  </p:childTnLst>
                                </p:cTn>
                              </p:par>
                              <p:par>
                                <p:cTn id="4087" presetID="1" presetClass="entr" presetSubtype="0" fill="hold" grpId="0" nodeType="withEffect">
                                  <p:stCondLst>
                                    <p:cond delay="0"/>
                                  </p:stCondLst>
                                  <p:childTnLst>
                                    <p:set>
                                      <p:cBhvr>
                                        <p:cTn id="4088" dur="1" fill="hold">
                                          <p:stCondLst>
                                            <p:cond delay="0"/>
                                          </p:stCondLst>
                                        </p:cTn>
                                        <p:tgtEl>
                                          <p:spTgt spid="918"/>
                                        </p:tgtEl>
                                        <p:attrNameLst>
                                          <p:attrName>style.visibility</p:attrName>
                                        </p:attrNameLst>
                                      </p:cBhvr>
                                      <p:to>
                                        <p:strVal val="visible"/>
                                      </p:to>
                                    </p:set>
                                  </p:childTnLst>
                                </p:cTn>
                              </p:par>
                              <p:par>
                                <p:cTn id="4089" presetID="1" presetClass="entr" presetSubtype="0" fill="hold" grpId="0" nodeType="withEffect">
                                  <p:stCondLst>
                                    <p:cond delay="0"/>
                                  </p:stCondLst>
                                  <p:childTnLst>
                                    <p:set>
                                      <p:cBhvr>
                                        <p:cTn id="4090" dur="1" fill="hold">
                                          <p:stCondLst>
                                            <p:cond delay="0"/>
                                          </p:stCondLst>
                                        </p:cTn>
                                        <p:tgtEl>
                                          <p:spTgt spid="917"/>
                                        </p:tgtEl>
                                        <p:attrNameLst>
                                          <p:attrName>style.visibility</p:attrName>
                                        </p:attrNameLst>
                                      </p:cBhvr>
                                      <p:to>
                                        <p:strVal val="visible"/>
                                      </p:to>
                                    </p:set>
                                  </p:childTnLst>
                                </p:cTn>
                              </p:par>
                            </p:childTnLst>
                          </p:cTn>
                        </p:par>
                      </p:childTnLst>
                    </p:cTn>
                  </p:par>
                </p:childTnLst>
              </p:cTn>
              <p:nextCondLst>
                <p:cond evt="onClick" delay="0">
                  <p:tgtEl>
                    <p:spTgt spid="920"/>
                  </p:tgtEl>
                </p:cond>
              </p:nextCondLst>
            </p:seq>
            <p:seq concurrent="1" nextAc="seek">
              <p:cTn id="4091" restart="whenNotActive" fill="hold" evtFilter="cancelBubble" nodeType="interactiveSeq">
                <p:stCondLst>
                  <p:cond evt="onClick" delay="0">
                    <p:tgtEl>
                      <p:spTgt spid="919"/>
                    </p:tgtEl>
                  </p:cond>
                </p:stCondLst>
                <p:endSync evt="end" delay="0">
                  <p:rtn val="all"/>
                </p:endSync>
                <p:childTnLst>
                  <p:par>
                    <p:cTn id="4092" fill="hold">
                      <p:stCondLst>
                        <p:cond delay="0"/>
                      </p:stCondLst>
                      <p:childTnLst>
                        <p:par>
                          <p:cTn id="4093" fill="hold">
                            <p:stCondLst>
                              <p:cond delay="0"/>
                            </p:stCondLst>
                            <p:childTnLst>
                              <p:par>
                                <p:cTn id="4094" presetID="1" presetClass="exit" presetSubtype="0" fill="hold" grpId="2" nodeType="withEffect">
                                  <p:stCondLst>
                                    <p:cond delay="0"/>
                                  </p:stCondLst>
                                  <p:childTnLst>
                                    <p:set>
                                      <p:cBhvr>
                                        <p:cTn id="4095" dur="1" fill="hold">
                                          <p:stCondLst>
                                            <p:cond delay="0"/>
                                          </p:stCondLst>
                                        </p:cTn>
                                        <p:tgtEl>
                                          <p:spTgt spid="919"/>
                                        </p:tgtEl>
                                        <p:attrNameLst>
                                          <p:attrName>style.visibility</p:attrName>
                                        </p:attrNameLst>
                                      </p:cBhvr>
                                      <p:to>
                                        <p:strVal val="hidden"/>
                                      </p:to>
                                    </p:set>
                                  </p:childTnLst>
                                </p:cTn>
                              </p:par>
                              <p:par>
                                <p:cTn id="4096" presetID="1" presetClass="exit" presetSubtype="0" fill="hold" grpId="2" nodeType="withEffect">
                                  <p:stCondLst>
                                    <p:cond delay="0"/>
                                  </p:stCondLst>
                                  <p:childTnLst>
                                    <p:set>
                                      <p:cBhvr>
                                        <p:cTn id="4097" dur="1" fill="hold">
                                          <p:stCondLst>
                                            <p:cond delay="0"/>
                                          </p:stCondLst>
                                        </p:cTn>
                                        <p:tgtEl>
                                          <p:spTgt spid="920"/>
                                        </p:tgtEl>
                                        <p:attrNameLst>
                                          <p:attrName>style.visibility</p:attrName>
                                        </p:attrNameLst>
                                      </p:cBhvr>
                                      <p:to>
                                        <p:strVal val="hidden"/>
                                      </p:to>
                                    </p:set>
                                  </p:childTnLst>
                                </p:cTn>
                              </p:par>
                              <p:par>
                                <p:cTn id="4098" presetID="1" presetClass="entr" presetSubtype="0" fill="hold" grpId="3" nodeType="withEffect">
                                  <p:stCondLst>
                                    <p:cond delay="0"/>
                                  </p:stCondLst>
                                  <p:childTnLst>
                                    <p:set>
                                      <p:cBhvr>
                                        <p:cTn id="4099" dur="1" fill="hold">
                                          <p:stCondLst>
                                            <p:cond delay="0"/>
                                          </p:stCondLst>
                                        </p:cTn>
                                        <p:tgtEl>
                                          <p:spTgt spid="922"/>
                                        </p:tgtEl>
                                        <p:attrNameLst>
                                          <p:attrName>style.visibility</p:attrName>
                                        </p:attrNameLst>
                                      </p:cBhvr>
                                      <p:to>
                                        <p:strVal val="visible"/>
                                      </p:to>
                                    </p:set>
                                  </p:childTnLst>
                                </p:cTn>
                              </p:par>
                              <p:par>
                                <p:cTn id="4100" presetID="1" presetClass="entr" presetSubtype="0" fill="hold" grpId="3" nodeType="withEffect">
                                  <p:stCondLst>
                                    <p:cond delay="0"/>
                                  </p:stCondLst>
                                  <p:childTnLst>
                                    <p:set>
                                      <p:cBhvr>
                                        <p:cTn id="4101" dur="1" fill="hold">
                                          <p:stCondLst>
                                            <p:cond delay="0"/>
                                          </p:stCondLst>
                                        </p:cTn>
                                        <p:tgtEl>
                                          <p:spTgt spid="921"/>
                                        </p:tgtEl>
                                        <p:attrNameLst>
                                          <p:attrName>style.visibility</p:attrName>
                                        </p:attrNameLst>
                                      </p:cBhvr>
                                      <p:to>
                                        <p:strVal val="visible"/>
                                      </p:to>
                                    </p:set>
                                  </p:childTnLst>
                                </p:cTn>
                              </p:par>
                            </p:childTnLst>
                          </p:cTn>
                        </p:par>
                      </p:childTnLst>
                    </p:cTn>
                  </p:par>
                </p:childTnLst>
              </p:cTn>
              <p:nextCondLst>
                <p:cond evt="onClick" delay="0">
                  <p:tgtEl>
                    <p:spTgt spid="919"/>
                  </p:tgtEl>
                </p:cond>
              </p:nextCondLst>
            </p:seq>
            <p:seq concurrent="1" nextAc="seek">
              <p:cTn id="4102" restart="whenNotActive" fill="hold" evtFilter="cancelBubble" nodeType="interactiveSeq">
                <p:stCondLst>
                  <p:cond evt="onClick" delay="0">
                    <p:tgtEl>
                      <p:spTgt spid="922"/>
                    </p:tgtEl>
                  </p:cond>
                </p:stCondLst>
                <p:endSync evt="end" delay="0">
                  <p:rtn val="all"/>
                </p:endSync>
                <p:childTnLst>
                  <p:par>
                    <p:cTn id="4103" fill="hold">
                      <p:stCondLst>
                        <p:cond delay="0"/>
                      </p:stCondLst>
                      <p:childTnLst>
                        <p:par>
                          <p:cTn id="4104" fill="hold">
                            <p:stCondLst>
                              <p:cond delay="0"/>
                            </p:stCondLst>
                            <p:childTnLst>
                              <p:par>
                                <p:cTn id="4105" presetID="1" presetClass="exit" presetSubtype="0" fill="hold" grpId="1" nodeType="withEffect">
                                  <p:stCondLst>
                                    <p:cond delay="0"/>
                                  </p:stCondLst>
                                  <p:childTnLst>
                                    <p:set>
                                      <p:cBhvr>
                                        <p:cTn id="4106" dur="1" fill="hold">
                                          <p:stCondLst>
                                            <p:cond delay="0"/>
                                          </p:stCondLst>
                                        </p:cTn>
                                        <p:tgtEl>
                                          <p:spTgt spid="922"/>
                                        </p:tgtEl>
                                        <p:attrNameLst>
                                          <p:attrName>style.visibility</p:attrName>
                                        </p:attrNameLst>
                                      </p:cBhvr>
                                      <p:to>
                                        <p:strVal val="hidden"/>
                                      </p:to>
                                    </p:set>
                                  </p:childTnLst>
                                </p:cTn>
                              </p:par>
                              <p:par>
                                <p:cTn id="4107" presetID="1" presetClass="exit" presetSubtype="0" fill="hold" grpId="1" nodeType="withEffect">
                                  <p:stCondLst>
                                    <p:cond delay="0"/>
                                  </p:stCondLst>
                                  <p:childTnLst>
                                    <p:set>
                                      <p:cBhvr>
                                        <p:cTn id="4108" dur="1" fill="hold">
                                          <p:stCondLst>
                                            <p:cond delay="0"/>
                                          </p:stCondLst>
                                        </p:cTn>
                                        <p:tgtEl>
                                          <p:spTgt spid="921"/>
                                        </p:tgtEl>
                                        <p:attrNameLst>
                                          <p:attrName>style.visibility</p:attrName>
                                        </p:attrNameLst>
                                      </p:cBhvr>
                                      <p:to>
                                        <p:strVal val="hidden"/>
                                      </p:to>
                                    </p:set>
                                  </p:childTnLst>
                                </p:cTn>
                              </p:par>
                              <p:par>
                                <p:cTn id="4109" presetID="1" presetClass="entr" presetSubtype="0" fill="hold" grpId="3" nodeType="withEffect">
                                  <p:stCondLst>
                                    <p:cond delay="0"/>
                                  </p:stCondLst>
                                  <p:childTnLst>
                                    <p:set>
                                      <p:cBhvr>
                                        <p:cTn id="4110" dur="1" fill="hold">
                                          <p:stCondLst>
                                            <p:cond delay="0"/>
                                          </p:stCondLst>
                                        </p:cTn>
                                        <p:tgtEl>
                                          <p:spTgt spid="920"/>
                                        </p:tgtEl>
                                        <p:attrNameLst>
                                          <p:attrName>style.visibility</p:attrName>
                                        </p:attrNameLst>
                                      </p:cBhvr>
                                      <p:to>
                                        <p:strVal val="visible"/>
                                      </p:to>
                                    </p:set>
                                  </p:childTnLst>
                                </p:cTn>
                              </p:par>
                              <p:par>
                                <p:cTn id="4111" presetID="1" presetClass="entr" presetSubtype="0" fill="hold" grpId="3" nodeType="withEffect">
                                  <p:stCondLst>
                                    <p:cond delay="0"/>
                                  </p:stCondLst>
                                  <p:childTnLst>
                                    <p:set>
                                      <p:cBhvr>
                                        <p:cTn id="4112" dur="1" fill="hold">
                                          <p:stCondLst>
                                            <p:cond delay="0"/>
                                          </p:stCondLst>
                                        </p:cTn>
                                        <p:tgtEl>
                                          <p:spTgt spid="919"/>
                                        </p:tgtEl>
                                        <p:attrNameLst>
                                          <p:attrName>style.visibility</p:attrName>
                                        </p:attrNameLst>
                                      </p:cBhvr>
                                      <p:to>
                                        <p:strVal val="visible"/>
                                      </p:to>
                                    </p:set>
                                  </p:childTnLst>
                                </p:cTn>
                              </p:par>
                            </p:childTnLst>
                          </p:cTn>
                        </p:par>
                      </p:childTnLst>
                    </p:cTn>
                  </p:par>
                </p:childTnLst>
              </p:cTn>
              <p:nextCondLst>
                <p:cond evt="onClick" delay="0">
                  <p:tgtEl>
                    <p:spTgt spid="922"/>
                  </p:tgtEl>
                </p:cond>
              </p:nextCondLst>
            </p:seq>
            <p:seq concurrent="1" nextAc="seek">
              <p:cTn id="4113" restart="whenNotActive" fill="hold" evtFilter="cancelBubble" nodeType="interactiveSeq">
                <p:stCondLst>
                  <p:cond evt="onClick" delay="0">
                    <p:tgtEl>
                      <p:spTgt spid="921"/>
                    </p:tgtEl>
                  </p:cond>
                </p:stCondLst>
                <p:endSync evt="end" delay="0">
                  <p:rtn val="all"/>
                </p:endSync>
                <p:childTnLst>
                  <p:par>
                    <p:cTn id="4114" fill="hold">
                      <p:stCondLst>
                        <p:cond delay="0"/>
                      </p:stCondLst>
                      <p:childTnLst>
                        <p:par>
                          <p:cTn id="4115" fill="hold">
                            <p:stCondLst>
                              <p:cond delay="0"/>
                            </p:stCondLst>
                            <p:childTnLst>
                              <p:par>
                                <p:cTn id="4116" presetID="1" presetClass="exit" presetSubtype="0" fill="hold" grpId="2" nodeType="withEffect">
                                  <p:stCondLst>
                                    <p:cond delay="0"/>
                                  </p:stCondLst>
                                  <p:childTnLst>
                                    <p:set>
                                      <p:cBhvr>
                                        <p:cTn id="4117" dur="1" fill="hold">
                                          <p:stCondLst>
                                            <p:cond delay="0"/>
                                          </p:stCondLst>
                                        </p:cTn>
                                        <p:tgtEl>
                                          <p:spTgt spid="921"/>
                                        </p:tgtEl>
                                        <p:attrNameLst>
                                          <p:attrName>style.visibility</p:attrName>
                                        </p:attrNameLst>
                                      </p:cBhvr>
                                      <p:to>
                                        <p:strVal val="hidden"/>
                                      </p:to>
                                    </p:set>
                                  </p:childTnLst>
                                </p:cTn>
                              </p:par>
                              <p:par>
                                <p:cTn id="4118" presetID="1" presetClass="exit" presetSubtype="0" fill="hold" grpId="2" nodeType="withEffect">
                                  <p:stCondLst>
                                    <p:cond delay="0"/>
                                  </p:stCondLst>
                                  <p:childTnLst>
                                    <p:set>
                                      <p:cBhvr>
                                        <p:cTn id="4119" dur="1" fill="hold">
                                          <p:stCondLst>
                                            <p:cond delay="0"/>
                                          </p:stCondLst>
                                        </p:cTn>
                                        <p:tgtEl>
                                          <p:spTgt spid="922"/>
                                        </p:tgtEl>
                                        <p:attrNameLst>
                                          <p:attrName>style.visibility</p:attrName>
                                        </p:attrNameLst>
                                      </p:cBhvr>
                                      <p:to>
                                        <p:strVal val="hidden"/>
                                      </p:to>
                                    </p:set>
                                  </p:childTnLst>
                                </p:cTn>
                              </p:par>
                              <p:par>
                                <p:cTn id="4120" presetID="1" presetClass="entr" presetSubtype="0" fill="hold" grpId="0" nodeType="withEffect">
                                  <p:stCondLst>
                                    <p:cond delay="0"/>
                                  </p:stCondLst>
                                  <p:childTnLst>
                                    <p:set>
                                      <p:cBhvr>
                                        <p:cTn id="4121" dur="1" fill="hold">
                                          <p:stCondLst>
                                            <p:cond delay="0"/>
                                          </p:stCondLst>
                                        </p:cTn>
                                        <p:tgtEl>
                                          <p:spTgt spid="924"/>
                                        </p:tgtEl>
                                        <p:attrNameLst>
                                          <p:attrName>style.visibility</p:attrName>
                                        </p:attrNameLst>
                                      </p:cBhvr>
                                      <p:to>
                                        <p:strVal val="visible"/>
                                      </p:to>
                                    </p:set>
                                  </p:childTnLst>
                                </p:cTn>
                              </p:par>
                              <p:par>
                                <p:cTn id="4122" presetID="1" presetClass="entr" presetSubtype="0" fill="hold" grpId="0" nodeType="withEffect">
                                  <p:stCondLst>
                                    <p:cond delay="0"/>
                                  </p:stCondLst>
                                  <p:childTnLst>
                                    <p:set>
                                      <p:cBhvr>
                                        <p:cTn id="4123" dur="1" fill="hold">
                                          <p:stCondLst>
                                            <p:cond delay="0"/>
                                          </p:stCondLst>
                                        </p:cTn>
                                        <p:tgtEl>
                                          <p:spTgt spid="923"/>
                                        </p:tgtEl>
                                        <p:attrNameLst>
                                          <p:attrName>style.visibility</p:attrName>
                                        </p:attrNameLst>
                                      </p:cBhvr>
                                      <p:to>
                                        <p:strVal val="visible"/>
                                      </p:to>
                                    </p:set>
                                  </p:childTnLst>
                                </p:cTn>
                              </p:par>
                            </p:childTnLst>
                          </p:cTn>
                        </p:par>
                      </p:childTnLst>
                    </p:cTn>
                  </p:par>
                </p:childTnLst>
              </p:cTn>
              <p:nextCondLst>
                <p:cond evt="onClick" delay="0">
                  <p:tgtEl>
                    <p:spTgt spid="921"/>
                  </p:tgtEl>
                </p:cond>
              </p:nextCondLst>
            </p:seq>
            <p:seq concurrent="1" nextAc="seek">
              <p:cTn id="4124" restart="whenNotActive" fill="hold" evtFilter="cancelBubble" nodeType="interactiveSeq">
                <p:stCondLst>
                  <p:cond evt="onClick" delay="0">
                    <p:tgtEl>
                      <p:spTgt spid="924"/>
                    </p:tgtEl>
                  </p:cond>
                </p:stCondLst>
                <p:endSync evt="end" delay="0">
                  <p:rtn val="all"/>
                </p:endSync>
                <p:childTnLst>
                  <p:par>
                    <p:cTn id="4125" fill="hold">
                      <p:stCondLst>
                        <p:cond delay="0"/>
                      </p:stCondLst>
                      <p:childTnLst>
                        <p:par>
                          <p:cTn id="4126" fill="hold">
                            <p:stCondLst>
                              <p:cond delay="0"/>
                            </p:stCondLst>
                            <p:childTnLst>
                              <p:par>
                                <p:cTn id="4127" presetID="1" presetClass="exit" presetSubtype="0" fill="hold" grpId="1" nodeType="withEffect">
                                  <p:stCondLst>
                                    <p:cond delay="0"/>
                                  </p:stCondLst>
                                  <p:childTnLst>
                                    <p:set>
                                      <p:cBhvr>
                                        <p:cTn id="4128" dur="1" fill="hold">
                                          <p:stCondLst>
                                            <p:cond delay="0"/>
                                          </p:stCondLst>
                                        </p:cTn>
                                        <p:tgtEl>
                                          <p:spTgt spid="924"/>
                                        </p:tgtEl>
                                        <p:attrNameLst>
                                          <p:attrName>style.visibility</p:attrName>
                                        </p:attrNameLst>
                                      </p:cBhvr>
                                      <p:to>
                                        <p:strVal val="hidden"/>
                                      </p:to>
                                    </p:set>
                                  </p:childTnLst>
                                </p:cTn>
                              </p:par>
                              <p:par>
                                <p:cTn id="4129" presetID="1" presetClass="exit" presetSubtype="0" fill="hold" grpId="1" nodeType="withEffect">
                                  <p:stCondLst>
                                    <p:cond delay="0"/>
                                  </p:stCondLst>
                                  <p:childTnLst>
                                    <p:set>
                                      <p:cBhvr>
                                        <p:cTn id="4130" dur="1" fill="hold">
                                          <p:stCondLst>
                                            <p:cond delay="0"/>
                                          </p:stCondLst>
                                        </p:cTn>
                                        <p:tgtEl>
                                          <p:spTgt spid="923"/>
                                        </p:tgtEl>
                                        <p:attrNameLst>
                                          <p:attrName>style.visibility</p:attrName>
                                        </p:attrNameLst>
                                      </p:cBhvr>
                                      <p:to>
                                        <p:strVal val="hidden"/>
                                      </p:to>
                                    </p:set>
                                  </p:childTnLst>
                                </p:cTn>
                              </p:par>
                              <p:par>
                                <p:cTn id="4131" presetID="1" presetClass="entr" presetSubtype="0" fill="hold" grpId="0" nodeType="withEffect">
                                  <p:stCondLst>
                                    <p:cond delay="0"/>
                                  </p:stCondLst>
                                  <p:childTnLst>
                                    <p:set>
                                      <p:cBhvr>
                                        <p:cTn id="4132" dur="1" fill="hold">
                                          <p:stCondLst>
                                            <p:cond delay="0"/>
                                          </p:stCondLst>
                                        </p:cTn>
                                        <p:tgtEl>
                                          <p:spTgt spid="922"/>
                                        </p:tgtEl>
                                        <p:attrNameLst>
                                          <p:attrName>style.visibility</p:attrName>
                                        </p:attrNameLst>
                                      </p:cBhvr>
                                      <p:to>
                                        <p:strVal val="visible"/>
                                      </p:to>
                                    </p:set>
                                  </p:childTnLst>
                                </p:cTn>
                              </p:par>
                              <p:par>
                                <p:cTn id="4133" presetID="1" presetClass="entr" presetSubtype="0" fill="hold" grpId="0" nodeType="withEffect">
                                  <p:stCondLst>
                                    <p:cond delay="0"/>
                                  </p:stCondLst>
                                  <p:childTnLst>
                                    <p:set>
                                      <p:cBhvr>
                                        <p:cTn id="4134" dur="1" fill="hold">
                                          <p:stCondLst>
                                            <p:cond delay="0"/>
                                          </p:stCondLst>
                                        </p:cTn>
                                        <p:tgtEl>
                                          <p:spTgt spid="921"/>
                                        </p:tgtEl>
                                        <p:attrNameLst>
                                          <p:attrName>style.visibility</p:attrName>
                                        </p:attrNameLst>
                                      </p:cBhvr>
                                      <p:to>
                                        <p:strVal val="visible"/>
                                      </p:to>
                                    </p:set>
                                  </p:childTnLst>
                                </p:cTn>
                              </p:par>
                            </p:childTnLst>
                          </p:cTn>
                        </p:par>
                      </p:childTnLst>
                    </p:cTn>
                  </p:par>
                </p:childTnLst>
              </p:cTn>
              <p:nextCondLst>
                <p:cond evt="onClick" delay="0">
                  <p:tgtEl>
                    <p:spTgt spid="924"/>
                  </p:tgtEl>
                </p:cond>
              </p:nextCondLst>
            </p:seq>
            <p:seq concurrent="1" nextAc="seek">
              <p:cTn id="4135" restart="whenNotActive" fill="hold" evtFilter="cancelBubble" nodeType="interactiveSeq">
                <p:stCondLst>
                  <p:cond evt="onClick" delay="0">
                    <p:tgtEl>
                      <p:spTgt spid="923"/>
                    </p:tgtEl>
                  </p:cond>
                </p:stCondLst>
                <p:endSync evt="end" delay="0">
                  <p:rtn val="all"/>
                </p:endSync>
                <p:childTnLst>
                  <p:par>
                    <p:cTn id="4136" fill="hold">
                      <p:stCondLst>
                        <p:cond delay="0"/>
                      </p:stCondLst>
                      <p:childTnLst>
                        <p:par>
                          <p:cTn id="4137" fill="hold">
                            <p:stCondLst>
                              <p:cond delay="0"/>
                            </p:stCondLst>
                            <p:childTnLst>
                              <p:par>
                                <p:cTn id="4138" presetID="1" presetClass="exit" presetSubtype="0" fill="hold" grpId="2" nodeType="withEffect">
                                  <p:stCondLst>
                                    <p:cond delay="0"/>
                                  </p:stCondLst>
                                  <p:childTnLst>
                                    <p:set>
                                      <p:cBhvr>
                                        <p:cTn id="4139" dur="1" fill="hold">
                                          <p:stCondLst>
                                            <p:cond delay="0"/>
                                          </p:stCondLst>
                                        </p:cTn>
                                        <p:tgtEl>
                                          <p:spTgt spid="923"/>
                                        </p:tgtEl>
                                        <p:attrNameLst>
                                          <p:attrName>style.visibility</p:attrName>
                                        </p:attrNameLst>
                                      </p:cBhvr>
                                      <p:to>
                                        <p:strVal val="hidden"/>
                                      </p:to>
                                    </p:set>
                                  </p:childTnLst>
                                </p:cTn>
                              </p:par>
                              <p:par>
                                <p:cTn id="4140" presetID="1" presetClass="exit" presetSubtype="0" fill="hold" grpId="2" nodeType="withEffect">
                                  <p:stCondLst>
                                    <p:cond delay="0"/>
                                  </p:stCondLst>
                                  <p:childTnLst>
                                    <p:set>
                                      <p:cBhvr>
                                        <p:cTn id="4141" dur="1" fill="hold">
                                          <p:stCondLst>
                                            <p:cond delay="0"/>
                                          </p:stCondLst>
                                        </p:cTn>
                                        <p:tgtEl>
                                          <p:spTgt spid="924"/>
                                        </p:tgtEl>
                                        <p:attrNameLst>
                                          <p:attrName>style.visibility</p:attrName>
                                        </p:attrNameLst>
                                      </p:cBhvr>
                                      <p:to>
                                        <p:strVal val="hidden"/>
                                      </p:to>
                                    </p:set>
                                  </p:childTnLst>
                                </p:cTn>
                              </p:par>
                              <p:par>
                                <p:cTn id="4142" presetID="1" presetClass="entr" presetSubtype="0" fill="hold" grpId="3" nodeType="withEffect">
                                  <p:stCondLst>
                                    <p:cond delay="0"/>
                                  </p:stCondLst>
                                  <p:childTnLst>
                                    <p:set>
                                      <p:cBhvr>
                                        <p:cTn id="4143" dur="1" fill="hold">
                                          <p:stCondLst>
                                            <p:cond delay="0"/>
                                          </p:stCondLst>
                                        </p:cTn>
                                        <p:tgtEl>
                                          <p:spTgt spid="926"/>
                                        </p:tgtEl>
                                        <p:attrNameLst>
                                          <p:attrName>style.visibility</p:attrName>
                                        </p:attrNameLst>
                                      </p:cBhvr>
                                      <p:to>
                                        <p:strVal val="visible"/>
                                      </p:to>
                                    </p:set>
                                  </p:childTnLst>
                                </p:cTn>
                              </p:par>
                              <p:par>
                                <p:cTn id="4144" presetID="1" presetClass="entr" presetSubtype="0" fill="hold" grpId="3" nodeType="withEffect">
                                  <p:stCondLst>
                                    <p:cond delay="0"/>
                                  </p:stCondLst>
                                  <p:childTnLst>
                                    <p:set>
                                      <p:cBhvr>
                                        <p:cTn id="4145" dur="1" fill="hold">
                                          <p:stCondLst>
                                            <p:cond delay="0"/>
                                          </p:stCondLst>
                                        </p:cTn>
                                        <p:tgtEl>
                                          <p:spTgt spid="925"/>
                                        </p:tgtEl>
                                        <p:attrNameLst>
                                          <p:attrName>style.visibility</p:attrName>
                                        </p:attrNameLst>
                                      </p:cBhvr>
                                      <p:to>
                                        <p:strVal val="visible"/>
                                      </p:to>
                                    </p:set>
                                  </p:childTnLst>
                                </p:cTn>
                              </p:par>
                            </p:childTnLst>
                          </p:cTn>
                        </p:par>
                      </p:childTnLst>
                    </p:cTn>
                  </p:par>
                </p:childTnLst>
              </p:cTn>
              <p:nextCondLst>
                <p:cond evt="onClick" delay="0">
                  <p:tgtEl>
                    <p:spTgt spid="923"/>
                  </p:tgtEl>
                </p:cond>
              </p:nextCondLst>
            </p:seq>
            <p:seq concurrent="1" nextAc="seek">
              <p:cTn id="4146" restart="whenNotActive" fill="hold" evtFilter="cancelBubble" nodeType="interactiveSeq">
                <p:stCondLst>
                  <p:cond evt="onClick" delay="0">
                    <p:tgtEl>
                      <p:spTgt spid="926"/>
                    </p:tgtEl>
                  </p:cond>
                </p:stCondLst>
                <p:endSync evt="end" delay="0">
                  <p:rtn val="all"/>
                </p:endSync>
                <p:childTnLst>
                  <p:par>
                    <p:cTn id="4147" fill="hold">
                      <p:stCondLst>
                        <p:cond delay="0"/>
                      </p:stCondLst>
                      <p:childTnLst>
                        <p:par>
                          <p:cTn id="4148" fill="hold">
                            <p:stCondLst>
                              <p:cond delay="0"/>
                            </p:stCondLst>
                            <p:childTnLst>
                              <p:par>
                                <p:cTn id="4149" presetID="1" presetClass="exit" presetSubtype="0" fill="hold" grpId="1" nodeType="withEffect">
                                  <p:stCondLst>
                                    <p:cond delay="0"/>
                                  </p:stCondLst>
                                  <p:childTnLst>
                                    <p:set>
                                      <p:cBhvr>
                                        <p:cTn id="4150" dur="1" fill="hold">
                                          <p:stCondLst>
                                            <p:cond delay="0"/>
                                          </p:stCondLst>
                                        </p:cTn>
                                        <p:tgtEl>
                                          <p:spTgt spid="926"/>
                                        </p:tgtEl>
                                        <p:attrNameLst>
                                          <p:attrName>style.visibility</p:attrName>
                                        </p:attrNameLst>
                                      </p:cBhvr>
                                      <p:to>
                                        <p:strVal val="hidden"/>
                                      </p:to>
                                    </p:set>
                                  </p:childTnLst>
                                </p:cTn>
                              </p:par>
                              <p:par>
                                <p:cTn id="4151" presetID="1" presetClass="exit" presetSubtype="0" fill="hold" grpId="1" nodeType="withEffect">
                                  <p:stCondLst>
                                    <p:cond delay="0"/>
                                  </p:stCondLst>
                                  <p:childTnLst>
                                    <p:set>
                                      <p:cBhvr>
                                        <p:cTn id="4152" dur="1" fill="hold">
                                          <p:stCondLst>
                                            <p:cond delay="0"/>
                                          </p:stCondLst>
                                        </p:cTn>
                                        <p:tgtEl>
                                          <p:spTgt spid="925"/>
                                        </p:tgtEl>
                                        <p:attrNameLst>
                                          <p:attrName>style.visibility</p:attrName>
                                        </p:attrNameLst>
                                      </p:cBhvr>
                                      <p:to>
                                        <p:strVal val="hidden"/>
                                      </p:to>
                                    </p:set>
                                  </p:childTnLst>
                                </p:cTn>
                              </p:par>
                              <p:par>
                                <p:cTn id="4153" presetID="1" presetClass="entr" presetSubtype="0" fill="hold" grpId="3" nodeType="withEffect">
                                  <p:stCondLst>
                                    <p:cond delay="0"/>
                                  </p:stCondLst>
                                  <p:childTnLst>
                                    <p:set>
                                      <p:cBhvr>
                                        <p:cTn id="4154" dur="1" fill="hold">
                                          <p:stCondLst>
                                            <p:cond delay="0"/>
                                          </p:stCondLst>
                                        </p:cTn>
                                        <p:tgtEl>
                                          <p:spTgt spid="924"/>
                                        </p:tgtEl>
                                        <p:attrNameLst>
                                          <p:attrName>style.visibility</p:attrName>
                                        </p:attrNameLst>
                                      </p:cBhvr>
                                      <p:to>
                                        <p:strVal val="visible"/>
                                      </p:to>
                                    </p:set>
                                  </p:childTnLst>
                                </p:cTn>
                              </p:par>
                              <p:par>
                                <p:cTn id="4155" presetID="1" presetClass="entr" presetSubtype="0" fill="hold" grpId="3" nodeType="withEffect">
                                  <p:stCondLst>
                                    <p:cond delay="0"/>
                                  </p:stCondLst>
                                  <p:childTnLst>
                                    <p:set>
                                      <p:cBhvr>
                                        <p:cTn id="4156" dur="1" fill="hold">
                                          <p:stCondLst>
                                            <p:cond delay="0"/>
                                          </p:stCondLst>
                                        </p:cTn>
                                        <p:tgtEl>
                                          <p:spTgt spid="923"/>
                                        </p:tgtEl>
                                        <p:attrNameLst>
                                          <p:attrName>style.visibility</p:attrName>
                                        </p:attrNameLst>
                                      </p:cBhvr>
                                      <p:to>
                                        <p:strVal val="visible"/>
                                      </p:to>
                                    </p:set>
                                  </p:childTnLst>
                                </p:cTn>
                              </p:par>
                            </p:childTnLst>
                          </p:cTn>
                        </p:par>
                      </p:childTnLst>
                    </p:cTn>
                  </p:par>
                </p:childTnLst>
              </p:cTn>
              <p:nextCondLst>
                <p:cond evt="onClick" delay="0">
                  <p:tgtEl>
                    <p:spTgt spid="926"/>
                  </p:tgtEl>
                </p:cond>
              </p:nextCondLst>
            </p:seq>
            <p:seq concurrent="1" nextAc="seek">
              <p:cTn id="4157" restart="whenNotActive" fill="hold" evtFilter="cancelBubble" nodeType="interactiveSeq">
                <p:stCondLst>
                  <p:cond evt="onClick" delay="0">
                    <p:tgtEl>
                      <p:spTgt spid="925"/>
                    </p:tgtEl>
                  </p:cond>
                </p:stCondLst>
                <p:endSync evt="end" delay="0">
                  <p:rtn val="all"/>
                </p:endSync>
                <p:childTnLst>
                  <p:par>
                    <p:cTn id="4158" fill="hold">
                      <p:stCondLst>
                        <p:cond delay="0"/>
                      </p:stCondLst>
                      <p:childTnLst>
                        <p:par>
                          <p:cTn id="4159" fill="hold">
                            <p:stCondLst>
                              <p:cond delay="0"/>
                            </p:stCondLst>
                            <p:childTnLst>
                              <p:par>
                                <p:cTn id="4160" presetID="1" presetClass="exit" presetSubtype="0" fill="hold" grpId="2" nodeType="withEffect">
                                  <p:stCondLst>
                                    <p:cond delay="0"/>
                                  </p:stCondLst>
                                  <p:childTnLst>
                                    <p:set>
                                      <p:cBhvr>
                                        <p:cTn id="4161" dur="1" fill="hold">
                                          <p:stCondLst>
                                            <p:cond delay="0"/>
                                          </p:stCondLst>
                                        </p:cTn>
                                        <p:tgtEl>
                                          <p:spTgt spid="925"/>
                                        </p:tgtEl>
                                        <p:attrNameLst>
                                          <p:attrName>style.visibility</p:attrName>
                                        </p:attrNameLst>
                                      </p:cBhvr>
                                      <p:to>
                                        <p:strVal val="hidden"/>
                                      </p:to>
                                    </p:set>
                                  </p:childTnLst>
                                </p:cTn>
                              </p:par>
                              <p:par>
                                <p:cTn id="4162" presetID="1" presetClass="exit" presetSubtype="0" fill="hold" grpId="2" nodeType="withEffect">
                                  <p:stCondLst>
                                    <p:cond delay="0"/>
                                  </p:stCondLst>
                                  <p:childTnLst>
                                    <p:set>
                                      <p:cBhvr>
                                        <p:cTn id="4163" dur="1" fill="hold">
                                          <p:stCondLst>
                                            <p:cond delay="0"/>
                                          </p:stCondLst>
                                        </p:cTn>
                                        <p:tgtEl>
                                          <p:spTgt spid="926"/>
                                        </p:tgtEl>
                                        <p:attrNameLst>
                                          <p:attrName>style.visibility</p:attrName>
                                        </p:attrNameLst>
                                      </p:cBhvr>
                                      <p:to>
                                        <p:strVal val="hidden"/>
                                      </p:to>
                                    </p:set>
                                  </p:childTnLst>
                                </p:cTn>
                              </p:par>
                              <p:par>
                                <p:cTn id="4164" presetID="1" presetClass="entr" presetSubtype="0" fill="hold" grpId="0" nodeType="withEffect">
                                  <p:stCondLst>
                                    <p:cond delay="0"/>
                                  </p:stCondLst>
                                  <p:childTnLst>
                                    <p:set>
                                      <p:cBhvr>
                                        <p:cTn id="4165" dur="1" fill="hold">
                                          <p:stCondLst>
                                            <p:cond delay="0"/>
                                          </p:stCondLst>
                                        </p:cTn>
                                        <p:tgtEl>
                                          <p:spTgt spid="928"/>
                                        </p:tgtEl>
                                        <p:attrNameLst>
                                          <p:attrName>style.visibility</p:attrName>
                                        </p:attrNameLst>
                                      </p:cBhvr>
                                      <p:to>
                                        <p:strVal val="visible"/>
                                      </p:to>
                                    </p:set>
                                  </p:childTnLst>
                                </p:cTn>
                              </p:par>
                              <p:par>
                                <p:cTn id="4166" presetID="1" presetClass="entr" presetSubtype="0" fill="hold" grpId="0" nodeType="withEffect">
                                  <p:stCondLst>
                                    <p:cond delay="0"/>
                                  </p:stCondLst>
                                  <p:childTnLst>
                                    <p:set>
                                      <p:cBhvr>
                                        <p:cTn id="4167" dur="1" fill="hold">
                                          <p:stCondLst>
                                            <p:cond delay="0"/>
                                          </p:stCondLst>
                                        </p:cTn>
                                        <p:tgtEl>
                                          <p:spTgt spid="927"/>
                                        </p:tgtEl>
                                        <p:attrNameLst>
                                          <p:attrName>style.visibility</p:attrName>
                                        </p:attrNameLst>
                                      </p:cBhvr>
                                      <p:to>
                                        <p:strVal val="visible"/>
                                      </p:to>
                                    </p:set>
                                  </p:childTnLst>
                                </p:cTn>
                              </p:par>
                            </p:childTnLst>
                          </p:cTn>
                        </p:par>
                      </p:childTnLst>
                    </p:cTn>
                  </p:par>
                </p:childTnLst>
              </p:cTn>
              <p:nextCondLst>
                <p:cond evt="onClick" delay="0">
                  <p:tgtEl>
                    <p:spTgt spid="925"/>
                  </p:tgtEl>
                </p:cond>
              </p:nextCondLst>
            </p:seq>
            <p:seq concurrent="1" nextAc="seek">
              <p:cTn id="4168" restart="whenNotActive" fill="hold" evtFilter="cancelBubble" nodeType="interactiveSeq">
                <p:stCondLst>
                  <p:cond evt="onClick" delay="0">
                    <p:tgtEl>
                      <p:spTgt spid="928"/>
                    </p:tgtEl>
                  </p:cond>
                </p:stCondLst>
                <p:endSync evt="end" delay="0">
                  <p:rtn val="all"/>
                </p:endSync>
                <p:childTnLst>
                  <p:par>
                    <p:cTn id="4169" fill="hold">
                      <p:stCondLst>
                        <p:cond delay="0"/>
                      </p:stCondLst>
                      <p:childTnLst>
                        <p:par>
                          <p:cTn id="4170" fill="hold">
                            <p:stCondLst>
                              <p:cond delay="0"/>
                            </p:stCondLst>
                            <p:childTnLst>
                              <p:par>
                                <p:cTn id="4171" presetID="1" presetClass="exit" presetSubtype="0" fill="hold" grpId="1" nodeType="withEffect">
                                  <p:stCondLst>
                                    <p:cond delay="0"/>
                                  </p:stCondLst>
                                  <p:childTnLst>
                                    <p:set>
                                      <p:cBhvr>
                                        <p:cTn id="4172" dur="1" fill="hold">
                                          <p:stCondLst>
                                            <p:cond delay="0"/>
                                          </p:stCondLst>
                                        </p:cTn>
                                        <p:tgtEl>
                                          <p:spTgt spid="928"/>
                                        </p:tgtEl>
                                        <p:attrNameLst>
                                          <p:attrName>style.visibility</p:attrName>
                                        </p:attrNameLst>
                                      </p:cBhvr>
                                      <p:to>
                                        <p:strVal val="hidden"/>
                                      </p:to>
                                    </p:set>
                                  </p:childTnLst>
                                </p:cTn>
                              </p:par>
                              <p:par>
                                <p:cTn id="4173" presetID="1" presetClass="exit" presetSubtype="0" fill="hold" grpId="1" nodeType="withEffect">
                                  <p:stCondLst>
                                    <p:cond delay="0"/>
                                  </p:stCondLst>
                                  <p:childTnLst>
                                    <p:set>
                                      <p:cBhvr>
                                        <p:cTn id="4174" dur="1" fill="hold">
                                          <p:stCondLst>
                                            <p:cond delay="0"/>
                                          </p:stCondLst>
                                        </p:cTn>
                                        <p:tgtEl>
                                          <p:spTgt spid="927"/>
                                        </p:tgtEl>
                                        <p:attrNameLst>
                                          <p:attrName>style.visibility</p:attrName>
                                        </p:attrNameLst>
                                      </p:cBhvr>
                                      <p:to>
                                        <p:strVal val="hidden"/>
                                      </p:to>
                                    </p:set>
                                  </p:childTnLst>
                                </p:cTn>
                              </p:par>
                              <p:par>
                                <p:cTn id="4175" presetID="1" presetClass="entr" presetSubtype="0" fill="hold" grpId="0" nodeType="withEffect">
                                  <p:stCondLst>
                                    <p:cond delay="0"/>
                                  </p:stCondLst>
                                  <p:childTnLst>
                                    <p:set>
                                      <p:cBhvr>
                                        <p:cTn id="4176" dur="1" fill="hold">
                                          <p:stCondLst>
                                            <p:cond delay="0"/>
                                          </p:stCondLst>
                                        </p:cTn>
                                        <p:tgtEl>
                                          <p:spTgt spid="926"/>
                                        </p:tgtEl>
                                        <p:attrNameLst>
                                          <p:attrName>style.visibility</p:attrName>
                                        </p:attrNameLst>
                                      </p:cBhvr>
                                      <p:to>
                                        <p:strVal val="visible"/>
                                      </p:to>
                                    </p:set>
                                  </p:childTnLst>
                                </p:cTn>
                              </p:par>
                              <p:par>
                                <p:cTn id="4177" presetID="1" presetClass="entr" presetSubtype="0" fill="hold" grpId="0" nodeType="withEffect">
                                  <p:stCondLst>
                                    <p:cond delay="0"/>
                                  </p:stCondLst>
                                  <p:childTnLst>
                                    <p:set>
                                      <p:cBhvr>
                                        <p:cTn id="4178" dur="1" fill="hold">
                                          <p:stCondLst>
                                            <p:cond delay="0"/>
                                          </p:stCondLst>
                                        </p:cTn>
                                        <p:tgtEl>
                                          <p:spTgt spid="925"/>
                                        </p:tgtEl>
                                        <p:attrNameLst>
                                          <p:attrName>style.visibility</p:attrName>
                                        </p:attrNameLst>
                                      </p:cBhvr>
                                      <p:to>
                                        <p:strVal val="visible"/>
                                      </p:to>
                                    </p:set>
                                  </p:childTnLst>
                                </p:cTn>
                              </p:par>
                            </p:childTnLst>
                          </p:cTn>
                        </p:par>
                      </p:childTnLst>
                    </p:cTn>
                  </p:par>
                </p:childTnLst>
              </p:cTn>
              <p:nextCondLst>
                <p:cond evt="onClick" delay="0">
                  <p:tgtEl>
                    <p:spTgt spid="928"/>
                  </p:tgtEl>
                </p:cond>
              </p:nextCondLst>
            </p:seq>
            <p:seq concurrent="1" nextAc="seek">
              <p:cTn id="4179" restart="whenNotActive" fill="hold" evtFilter="cancelBubble" nodeType="interactiveSeq">
                <p:stCondLst>
                  <p:cond evt="onClick" delay="0">
                    <p:tgtEl>
                      <p:spTgt spid="927"/>
                    </p:tgtEl>
                  </p:cond>
                </p:stCondLst>
                <p:endSync evt="end" delay="0">
                  <p:rtn val="all"/>
                </p:endSync>
                <p:childTnLst>
                  <p:par>
                    <p:cTn id="4180" fill="hold">
                      <p:stCondLst>
                        <p:cond delay="0"/>
                      </p:stCondLst>
                      <p:childTnLst>
                        <p:par>
                          <p:cTn id="4181" fill="hold">
                            <p:stCondLst>
                              <p:cond delay="0"/>
                            </p:stCondLst>
                            <p:childTnLst>
                              <p:par>
                                <p:cTn id="4182" presetID="1" presetClass="exit" presetSubtype="0" fill="hold" grpId="2" nodeType="withEffect">
                                  <p:stCondLst>
                                    <p:cond delay="0"/>
                                  </p:stCondLst>
                                  <p:childTnLst>
                                    <p:set>
                                      <p:cBhvr>
                                        <p:cTn id="4183" dur="1" fill="hold">
                                          <p:stCondLst>
                                            <p:cond delay="0"/>
                                          </p:stCondLst>
                                        </p:cTn>
                                        <p:tgtEl>
                                          <p:spTgt spid="927"/>
                                        </p:tgtEl>
                                        <p:attrNameLst>
                                          <p:attrName>style.visibility</p:attrName>
                                        </p:attrNameLst>
                                      </p:cBhvr>
                                      <p:to>
                                        <p:strVal val="hidden"/>
                                      </p:to>
                                    </p:set>
                                  </p:childTnLst>
                                </p:cTn>
                              </p:par>
                              <p:par>
                                <p:cTn id="4184" presetID="1" presetClass="exit" presetSubtype="0" fill="hold" grpId="2" nodeType="withEffect">
                                  <p:stCondLst>
                                    <p:cond delay="0"/>
                                  </p:stCondLst>
                                  <p:childTnLst>
                                    <p:set>
                                      <p:cBhvr>
                                        <p:cTn id="4185" dur="1" fill="hold">
                                          <p:stCondLst>
                                            <p:cond delay="0"/>
                                          </p:stCondLst>
                                        </p:cTn>
                                        <p:tgtEl>
                                          <p:spTgt spid="928"/>
                                        </p:tgtEl>
                                        <p:attrNameLst>
                                          <p:attrName>style.visibility</p:attrName>
                                        </p:attrNameLst>
                                      </p:cBhvr>
                                      <p:to>
                                        <p:strVal val="hidden"/>
                                      </p:to>
                                    </p:set>
                                  </p:childTnLst>
                                </p:cTn>
                              </p:par>
                              <p:par>
                                <p:cTn id="4186" presetID="1" presetClass="entr" presetSubtype="0" fill="hold" grpId="3" nodeType="withEffect">
                                  <p:stCondLst>
                                    <p:cond delay="0"/>
                                  </p:stCondLst>
                                  <p:childTnLst>
                                    <p:set>
                                      <p:cBhvr>
                                        <p:cTn id="4187" dur="1" fill="hold">
                                          <p:stCondLst>
                                            <p:cond delay="0"/>
                                          </p:stCondLst>
                                        </p:cTn>
                                        <p:tgtEl>
                                          <p:spTgt spid="930"/>
                                        </p:tgtEl>
                                        <p:attrNameLst>
                                          <p:attrName>style.visibility</p:attrName>
                                        </p:attrNameLst>
                                      </p:cBhvr>
                                      <p:to>
                                        <p:strVal val="visible"/>
                                      </p:to>
                                    </p:set>
                                  </p:childTnLst>
                                </p:cTn>
                              </p:par>
                              <p:par>
                                <p:cTn id="4188" presetID="1" presetClass="entr" presetSubtype="0" fill="hold" grpId="3" nodeType="withEffect">
                                  <p:stCondLst>
                                    <p:cond delay="0"/>
                                  </p:stCondLst>
                                  <p:childTnLst>
                                    <p:set>
                                      <p:cBhvr>
                                        <p:cTn id="4189" dur="1" fill="hold">
                                          <p:stCondLst>
                                            <p:cond delay="0"/>
                                          </p:stCondLst>
                                        </p:cTn>
                                        <p:tgtEl>
                                          <p:spTgt spid="929"/>
                                        </p:tgtEl>
                                        <p:attrNameLst>
                                          <p:attrName>style.visibility</p:attrName>
                                        </p:attrNameLst>
                                      </p:cBhvr>
                                      <p:to>
                                        <p:strVal val="visible"/>
                                      </p:to>
                                    </p:set>
                                  </p:childTnLst>
                                </p:cTn>
                              </p:par>
                            </p:childTnLst>
                          </p:cTn>
                        </p:par>
                      </p:childTnLst>
                    </p:cTn>
                  </p:par>
                </p:childTnLst>
              </p:cTn>
              <p:nextCondLst>
                <p:cond evt="onClick" delay="0">
                  <p:tgtEl>
                    <p:spTgt spid="927"/>
                  </p:tgtEl>
                </p:cond>
              </p:nextCondLst>
            </p:seq>
            <p:seq concurrent="1" nextAc="seek">
              <p:cTn id="4190" restart="whenNotActive" fill="hold" evtFilter="cancelBubble" nodeType="interactiveSeq">
                <p:stCondLst>
                  <p:cond evt="onClick" delay="0">
                    <p:tgtEl>
                      <p:spTgt spid="930"/>
                    </p:tgtEl>
                  </p:cond>
                </p:stCondLst>
                <p:endSync evt="end" delay="0">
                  <p:rtn val="all"/>
                </p:endSync>
                <p:childTnLst>
                  <p:par>
                    <p:cTn id="4191" fill="hold">
                      <p:stCondLst>
                        <p:cond delay="0"/>
                      </p:stCondLst>
                      <p:childTnLst>
                        <p:par>
                          <p:cTn id="4192" fill="hold">
                            <p:stCondLst>
                              <p:cond delay="0"/>
                            </p:stCondLst>
                            <p:childTnLst>
                              <p:par>
                                <p:cTn id="4193" presetID="1" presetClass="exit" presetSubtype="0" fill="hold" grpId="1" nodeType="withEffect">
                                  <p:stCondLst>
                                    <p:cond delay="0"/>
                                  </p:stCondLst>
                                  <p:childTnLst>
                                    <p:set>
                                      <p:cBhvr>
                                        <p:cTn id="4194" dur="1" fill="hold">
                                          <p:stCondLst>
                                            <p:cond delay="0"/>
                                          </p:stCondLst>
                                        </p:cTn>
                                        <p:tgtEl>
                                          <p:spTgt spid="930"/>
                                        </p:tgtEl>
                                        <p:attrNameLst>
                                          <p:attrName>style.visibility</p:attrName>
                                        </p:attrNameLst>
                                      </p:cBhvr>
                                      <p:to>
                                        <p:strVal val="hidden"/>
                                      </p:to>
                                    </p:set>
                                  </p:childTnLst>
                                </p:cTn>
                              </p:par>
                              <p:par>
                                <p:cTn id="4195" presetID="1" presetClass="exit" presetSubtype="0" fill="hold" grpId="1" nodeType="withEffect">
                                  <p:stCondLst>
                                    <p:cond delay="0"/>
                                  </p:stCondLst>
                                  <p:childTnLst>
                                    <p:set>
                                      <p:cBhvr>
                                        <p:cTn id="4196" dur="1" fill="hold">
                                          <p:stCondLst>
                                            <p:cond delay="0"/>
                                          </p:stCondLst>
                                        </p:cTn>
                                        <p:tgtEl>
                                          <p:spTgt spid="929"/>
                                        </p:tgtEl>
                                        <p:attrNameLst>
                                          <p:attrName>style.visibility</p:attrName>
                                        </p:attrNameLst>
                                      </p:cBhvr>
                                      <p:to>
                                        <p:strVal val="hidden"/>
                                      </p:to>
                                    </p:set>
                                  </p:childTnLst>
                                </p:cTn>
                              </p:par>
                              <p:par>
                                <p:cTn id="4197" presetID="1" presetClass="entr" presetSubtype="0" fill="hold" grpId="3" nodeType="withEffect">
                                  <p:stCondLst>
                                    <p:cond delay="0"/>
                                  </p:stCondLst>
                                  <p:childTnLst>
                                    <p:set>
                                      <p:cBhvr>
                                        <p:cTn id="4198" dur="1" fill="hold">
                                          <p:stCondLst>
                                            <p:cond delay="0"/>
                                          </p:stCondLst>
                                        </p:cTn>
                                        <p:tgtEl>
                                          <p:spTgt spid="928"/>
                                        </p:tgtEl>
                                        <p:attrNameLst>
                                          <p:attrName>style.visibility</p:attrName>
                                        </p:attrNameLst>
                                      </p:cBhvr>
                                      <p:to>
                                        <p:strVal val="visible"/>
                                      </p:to>
                                    </p:set>
                                  </p:childTnLst>
                                </p:cTn>
                              </p:par>
                              <p:par>
                                <p:cTn id="4199" presetID="1" presetClass="entr" presetSubtype="0" fill="hold" grpId="3" nodeType="withEffect">
                                  <p:stCondLst>
                                    <p:cond delay="0"/>
                                  </p:stCondLst>
                                  <p:childTnLst>
                                    <p:set>
                                      <p:cBhvr>
                                        <p:cTn id="4200" dur="1" fill="hold">
                                          <p:stCondLst>
                                            <p:cond delay="0"/>
                                          </p:stCondLst>
                                        </p:cTn>
                                        <p:tgtEl>
                                          <p:spTgt spid="927"/>
                                        </p:tgtEl>
                                        <p:attrNameLst>
                                          <p:attrName>style.visibility</p:attrName>
                                        </p:attrNameLst>
                                      </p:cBhvr>
                                      <p:to>
                                        <p:strVal val="visible"/>
                                      </p:to>
                                    </p:set>
                                  </p:childTnLst>
                                </p:cTn>
                              </p:par>
                            </p:childTnLst>
                          </p:cTn>
                        </p:par>
                      </p:childTnLst>
                    </p:cTn>
                  </p:par>
                </p:childTnLst>
              </p:cTn>
              <p:nextCondLst>
                <p:cond evt="onClick" delay="0">
                  <p:tgtEl>
                    <p:spTgt spid="930"/>
                  </p:tgtEl>
                </p:cond>
              </p:nextCondLst>
            </p:seq>
            <p:seq concurrent="1" nextAc="seek">
              <p:cTn id="4201" restart="whenNotActive" fill="hold" evtFilter="cancelBubble" nodeType="interactiveSeq">
                <p:stCondLst>
                  <p:cond evt="onClick" delay="0">
                    <p:tgtEl>
                      <p:spTgt spid="929"/>
                    </p:tgtEl>
                  </p:cond>
                </p:stCondLst>
                <p:endSync evt="end" delay="0">
                  <p:rtn val="all"/>
                </p:endSync>
                <p:childTnLst>
                  <p:par>
                    <p:cTn id="4202" fill="hold">
                      <p:stCondLst>
                        <p:cond delay="0"/>
                      </p:stCondLst>
                      <p:childTnLst>
                        <p:par>
                          <p:cTn id="4203" fill="hold">
                            <p:stCondLst>
                              <p:cond delay="0"/>
                            </p:stCondLst>
                            <p:childTnLst>
                              <p:par>
                                <p:cTn id="4204" presetID="1" presetClass="exit" presetSubtype="0" fill="hold" grpId="2" nodeType="withEffect">
                                  <p:stCondLst>
                                    <p:cond delay="0"/>
                                  </p:stCondLst>
                                  <p:childTnLst>
                                    <p:set>
                                      <p:cBhvr>
                                        <p:cTn id="4205" dur="1" fill="hold">
                                          <p:stCondLst>
                                            <p:cond delay="0"/>
                                          </p:stCondLst>
                                        </p:cTn>
                                        <p:tgtEl>
                                          <p:spTgt spid="929"/>
                                        </p:tgtEl>
                                        <p:attrNameLst>
                                          <p:attrName>style.visibility</p:attrName>
                                        </p:attrNameLst>
                                      </p:cBhvr>
                                      <p:to>
                                        <p:strVal val="hidden"/>
                                      </p:to>
                                    </p:set>
                                  </p:childTnLst>
                                </p:cTn>
                              </p:par>
                              <p:par>
                                <p:cTn id="4206" presetID="1" presetClass="exit" presetSubtype="0" fill="hold" grpId="2" nodeType="withEffect">
                                  <p:stCondLst>
                                    <p:cond delay="0"/>
                                  </p:stCondLst>
                                  <p:childTnLst>
                                    <p:set>
                                      <p:cBhvr>
                                        <p:cTn id="4207" dur="1" fill="hold">
                                          <p:stCondLst>
                                            <p:cond delay="0"/>
                                          </p:stCondLst>
                                        </p:cTn>
                                        <p:tgtEl>
                                          <p:spTgt spid="930"/>
                                        </p:tgtEl>
                                        <p:attrNameLst>
                                          <p:attrName>style.visibility</p:attrName>
                                        </p:attrNameLst>
                                      </p:cBhvr>
                                      <p:to>
                                        <p:strVal val="hidden"/>
                                      </p:to>
                                    </p:set>
                                  </p:childTnLst>
                                </p:cTn>
                              </p:par>
                              <p:par>
                                <p:cTn id="4208" presetID="1" presetClass="entr" presetSubtype="0" fill="hold" grpId="0" nodeType="withEffect">
                                  <p:stCondLst>
                                    <p:cond delay="0"/>
                                  </p:stCondLst>
                                  <p:childTnLst>
                                    <p:set>
                                      <p:cBhvr>
                                        <p:cTn id="4209" dur="1" fill="hold">
                                          <p:stCondLst>
                                            <p:cond delay="0"/>
                                          </p:stCondLst>
                                        </p:cTn>
                                        <p:tgtEl>
                                          <p:spTgt spid="931"/>
                                        </p:tgtEl>
                                        <p:attrNameLst>
                                          <p:attrName>style.visibility</p:attrName>
                                        </p:attrNameLst>
                                      </p:cBhvr>
                                      <p:to>
                                        <p:strVal val="visible"/>
                                      </p:to>
                                    </p:set>
                                  </p:childTnLst>
                                </p:cTn>
                              </p:par>
                              <p:par>
                                <p:cTn id="4210" presetID="1" presetClass="entr" presetSubtype="0" fill="hold" grpId="0" nodeType="withEffect">
                                  <p:stCondLst>
                                    <p:cond delay="0"/>
                                  </p:stCondLst>
                                  <p:childTnLst>
                                    <p:set>
                                      <p:cBhvr>
                                        <p:cTn id="4211" dur="1" fill="hold">
                                          <p:stCondLst>
                                            <p:cond delay="0"/>
                                          </p:stCondLst>
                                        </p:cTn>
                                        <p:tgtEl>
                                          <p:spTgt spid="932"/>
                                        </p:tgtEl>
                                        <p:attrNameLst>
                                          <p:attrName>style.visibility</p:attrName>
                                        </p:attrNameLst>
                                      </p:cBhvr>
                                      <p:to>
                                        <p:strVal val="visible"/>
                                      </p:to>
                                    </p:set>
                                  </p:childTnLst>
                                </p:cTn>
                              </p:par>
                            </p:childTnLst>
                          </p:cTn>
                        </p:par>
                      </p:childTnLst>
                    </p:cTn>
                  </p:par>
                </p:childTnLst>
              </p:cTn>
              <p:nextCondLst>
                <p:cond evt="onClick" delay="0">
                  <p:tgtEl>
                    <p:spTgt spid="929"/>
                  </p:tgtEl>
                </p:cond>
              </p:nextCondLst>
            </p:seq>
            <p:seq concurrent="1" nextAc="seek">
              <p:cTn id="4212" restart="whenNotActive" fill="hold" evtFilter="cancelBubble" nodeType="interactiveSeq">
                <p:stCondLst>
                  <p:cond evt="onClick" delay="0">
                    <p:tgtEl>
                      <p:spTgt spid="932"/>
                    </p:tgtEl>
                  </p:cond>
                </p:stCondLst>
                <p:endSync evt="end" delay="0">
                  <p:rtn val="all"/>
                </p:endSync>
                <p:childTnLst>
                  <p:par>
                    <p:cTn id="4213" fill="hold">
                      <p:stCondLst>
                        <p:cond delay="0"/>
                      </p:stCondLst>
                      <p:childTnLst>
                        <p:par>
                          <p:cTn id="4214" fill="hold">
                            <p:stCondLst>
                              <p:cond delay="0"/>
                            </p:stCondLst>
                            <p:childTnLst>
                              <p:par>
                                <p:cTn id="4215" presetID="1" presetClass="exit" presetSubtype="0" fill="hold" grpId="1" nodeType="withEffect">
                                  <p:stCondLst>
                                    <p:cond delay="0"/>
                                  </p:stCondLst>
                                  <p:childTnLst>
                                    <p:set>
                                      <p:cBhvr>
                                        <p:cTn id="4216" dur="1" fill="hold">
                                          <p:stCondLst>
                                            <p:cond delay="0"/>
                                          </p:stCondLst>
                                        </p:cTn>
                                        <p:tgtEl>
                                          <p:spTgt spid="931"/>
                                        </p:tgtEl>
                                        <p:attrNameLst>
                                          <p:attrName>style.visibility</p:attrName>
                                        </p:attrNameLst>
                                      </p:cBhvr>
                                      <p:to>
                                        <p:strVal val="hidden"/>
                                      </p:to>
                                    </p:set>
                                  </p:childTnLst>
                                </p:cTn>
                              </p:par>
                              <p:par>
                                <p:cTn id="4217" presetID="1" presetClass="exit" presetSubtype="0" fill="hold" grpId="1" nodeType="withEffect">
                                  <p:stCondLst>
                                    <p:cond delay="0"/>
                                  </p:stCondLst>
                                  <p:childTnLst>
                                    <p:set>
                                      <p:cBhvr>
                                        <p:cTn id="4218" dur="1" fill="hold">
                                          <p:stCondLst>
                                            <p:cond delay="0"/>
                                          </p:stCondLst>
                                        </p:cTn>
                                        <p:tgtEl>
                                          <p:spTgt spid="932"/>
                                        </p:tgtEl>
                                        <p:attrNameLst>
                                          <p:attrName>style.visibility</p:attrName>
                                        </p:attrNameLst>
                                      </p:cBhvr>
                                      <p:to>
                                        <p:strVal val="hidden"/>
                                      </p:to>
                                    </p:set>
                                  </p:childTnLst>
                                </p:cTn>
                              </p:par>
                              <p:par>
                                <p:cTn id="4219" presetID="1" presetClass="entr" presetSubtype="0" fill="hold" grpId="0" nodeType="withEffect">
                                  <p:stCondLst>
                                    <p:cond delay="0"/>
                                  </p:stCondLst>
                                  <p:childTnLst>
                                    <p:set>
                                      <p:cBhvr>
                                        <p:cTn id="4220" dur="1" fill="hold">
                                          <p:stCondLst>
                                            <p:cond delay="0"/>
                                          </p:stCondLst>
                                        </p:cTn>
                                        <p:tgtEl>
                                          <p:spTgt spid="930"/>
                                        </p:tgtEl>
                                        <p:attrNameLst>
                                          <p:attrName>style.visibility</p:attrName>
                                        </p:attrNameLst>
                                      </p:cBhvr>
                                      <p:to>
                                        <p:strVal val="visible"/>
                                      </p:to>
                                    </p:set>
                                  </p:childTnLst>
                                </p:cTn>
                              </p:par>
                              <p:par>
                                <p:cTn id="4221" presetID="1" presetClass="entr" presetSubtype="0" fill="hold" grpId="0" nodeType="withEffect">
                                  <p:stCondLst>
                                    <p:cond delay="0"/>
                                  </p:stCondLst>
                                  <p:childTnLst>
                                    <p:set>
                                      <p:cBhvr>
                                        <p:cTn id="4222" dur="1" fill="hold">
                                          <p:stCondLst>
                                            <p:cond delay="0"/>
                                          </p:stCondLst>
                                        </p:cTn>
                                        <p:tgtEl>
                                          <p:spTgt spid="929"/>
                                        </p:tgtEl>
                                        <p:attrNameLst>
                                          <p:attrName>style.visibility</p:attrName>
                                        </p:attrNameLst>
                                      </p:cBhvr>
                                      <p:to>
                                        <p:strVal val="visible"/>
                                      </p:to>
                                    </p:set>
                                  </p:childTnLst>
                                </p:cTn>
                              </p:par>
                            </p:childTnLst>
                          </p:cTn>
                        </p:par>
                      </p:childTnLst>
                    </p:cTn>
                  </p:par>
                </p:childTnLst>
              </p:cTn>
              <p:nextCondLst>
                <p:cond evt="onClick" delay="0">
                  <p:tgtEl>
                    <p:spTgt spid="932"/>
                  </p:tgtEl>
                </p:cond>
              </p:nextCondLst>
            </p:seq>
            <p:seq concurrent="1" nextAc="seek">
              <p:cTn id="4223" restart="whenNotActive" fill="hold" evtFilter="cancelBubble" nodeType="interactiveSeq">
                <p:stCondLst>
                  <p:cond evt="onClick" delay="0">
                    <p:tgtEl>
                      <p:spTgt spid="931"/>
                    </p:tgtEl>
                  </p:cond>
                </p:stCondLst>
                <p:endSync evt="end" delay="0">
                  <p:rtn val="all"/>
                </p:endSync>
                <p:childTnLst>
                  <p:par>
                    <p:cTn id="4224" fill="hold">
                      <p:stCondLst>
                        <p:cond delay="0"/>
                      </p:stCondLst>
                      <p:childTnLst>
                        <p:par>
                          <p:cTn id="4225" fill="hold">
                            <p:stCondLst>
                              <p:cond delay="0"/>
                            </p:stCondLst>
                            <p:childTnLst>
                              <p:par>
                                <p:cTn id="4226" presetID="1" presetClass="exit" presetSubtype="0" fill="hold" grpId="2" nodeType="withEffect">
                                  <p:stCondLst>
                                    <p:cond delay="0"/>
                                  </p:stCondLst>
                                  <p:childTnLst>
                                    <p:set>
                                      <p:cBhvr>
                                        <p:cTn id="4227" dur="1" fill="hold">
                                          <p:stCondLst>
                                            <p:cond delay="0"/>
                                          </p:stCondLst>
                                        </p:cTn>
                                        <p:tgtEl>
                                          <p:spTgt spid="931"/>
                                        </p:tgtEl>
                                        <p:attrNameLst>
                                          <p:attrName>style.visibility</p:attrName>
                                        </p:attrNameLst>
                                      </p:cBhvr>
                                      <p:to>
                                        <p:strVal val="hidden"/>
                                      </p:to>
                                    </p:set>
                                  </p:childTnLst>
                                </p:cTn>
                              </p:par>
                              <p:par>
                                <p:cTn id="4228" presetID="1" presetClass="exit" presetSubtype="0" fill="hold" grpId="3" nodeType="withEffect">
                                  <p:stCondLst>
                                    <p:cond delay="0"/>
                                  </p:stCondLst>
                                  <p:childTnLst>
                                    <p:set>
                                      <p:cBhvr>
                                        <p:cTn id="4229" dur="1" fill="hold">
                                          <p:stCondLst>
                                            <p:cond delay="0"/>
                                          </p:stCondLst>
                                        </p:cTn>
                                        <p:tgtEl>
                                          <p:spTgt spid="932"/>
                                        </p:tgtEl>
                                        <p:attrNameLst>
                                          <p:attrName>style.visibility</p:attrName>
                                        </p:attrNameLst>
                                      </p:cBhvr>
                                      <p:to>
                                        <p:strVal val="hidden"/>
                                      </p:to>
                                    </p:set>
                                  </p:childTnLst>
                                </p:cTn>
                              </p:par>
                              <p:par>
                                <p:cTn id="4230" presetID="1" presetClass="entr" presetSubtype="0" fill="hold" grpId="0" nodeType="withEffect">
                                  <p:stCondLst>
                                    <p:cond delay="0"/>
                                  </p:stCondLst>
                                  <p:childTnLst>
                                    <p:set>
                                      <p:cBhvr>
                                        <p:cTn id="4231" dur="1" fill="hold">
                                          <p:stCondLst>
                                            <p:cond delay="0"/>
                                          </p:stCondLst>
                                        </p:cTn>
                                        <p:tgtEl>
                                          <p:spTgt spid="934"/>
                                        </p:tgtEl>
                                        <p:attrNameLst>
                                          <p:attrName>style.visibility</p:attrName>
                                        </p:attrNameLst>
                                      </p:cBhvr>
                                      <p:to>
                                        <p:strVal val="visible"/>
                                      </p:to>
                                    </p:set>
                                  </p:childTnLst>
                                </p:cTn>
                              </p:par>
                              <p:par>
                                <p:cTn id="4232" presetID="1" presetClass="entr" presetSubtype="0" fill="hold" grpId="0" nodeType="withEffect">
                                  <p:stCondLst>
                                    <p:cond delay="0"/>
                                  </p:stCondLst>
                                  <p:childTnLst>
                                    <p:set>
                                      <p:cBhvr>
                                        <p:cTn id="4233" dur="1" fill="hold">
                                          <p:stCondLst>
                                            <p:cond delay="0"/>
                                          </p:stCondLst>
                                        </p:cTn>
                                        <p:tgtEl>
                                          <p:spTgt spid="933"/>
                                        </p:tgtEl>
                                        <p:attrNameLst>
                                          <p:attrName>style.visibility</p:attrName>
                                        </p:attrNameLst>
                                      </p:cBhvr>
                                      <p:to>
                                        <p:strVal val="visible"/>
                                      </p:to>
                                    </p:set>
                                  </p:childTnLst>
                                </p:cTn>
                              </p:par>
                            </p:childTnLst>
                          </p:cTn>
                        </p:par>
                      </p:childTnLst>
                    </p:cTn>
                  </p:par>
                </p:childTnLst>
              </p:cTn>
              <p:nextCondLst>
                <p:cond evt="onClick" delay="0">
                  <p:tgtEl>
                    <p:spTgt spid="931"/>
                  </p:tgtEl>
                </p:cond>
              </p:nextCondLst>
            </p:seq>
            <p:seq concurrent="1" nextAc="seek">
              <p:cTn id="4234" restart="whenNotActive" fill="hold" evtFilter="cancelBubble" nodeType="interactiveSeq">
                <p:stCondLst>
                  <p:cond evt="onClick" delay="0">
                    <p:tgtEl>
                      <p:spTgt spid="934"/>
                    </p:tgtEl>
                  </p:cond>
                </p:stCondLst>
                <p:endSync evt="end" delay="0">
                  <p:rtn val="all"/>
                </p:endSync>
                <p:childTnLst>
                  <p:par>
                    <p:cTn id="4235" fill="hold">
                      <p:stCondLst>
                        <p:cond delay="0"/>
                      </p:stCondLst>
                      <p:childTnLst>
                        <p:par>
                          <p:cTn id="4236" fill="hold">
                            <p:stCondLst>
                              <p:cond delay="0"/>
                            </p:stCondLst>
                            <p:childTnLst>
                              <p:par>
                                <p:cTn id="4237" presetID="1" presetClass="exit" presetSubtype="0" fill="hold" grpId="1" nodeType="withEffect">
                                  <p:stCondLst>
                                    <p:cond delay="0"/>
                                  </p:stCondLst>
                                  <p:childTnLst>
                                    <p:set>
                                      <p:cBhvr>
                                        <p:cTn id="4238" dur="1" fill="hold">
                                          <p:stCondLst>
                                            <p:cond delay="0"/>
                                          </p:stCondLst>
                                        </p:cTn>
                                        <p:tgtEl>
                                          <p:spTgt spid="934"/>
                                        </p:tgtEl>
                                        <p:attrNameLst>
                                          <p:attrName>style.visibility</p:attrName>
                                        </p:attrNameLst>
                                      </p:cBhvr>
                                      <p:to>
                                        <p:strVal val="hidden"/>
                                      </p:to>
                                    </p:set>
                                  </p:childTnLst>
                                </p:cTn>
                              </p:par>
                              <p:par>
                                <p:cTn id="4239" presetID="1" presetClass="exit" presetSubtype="0" fill="hold" grpId="1" nodeType="withEffect">
                                  <p:stCondLst>
                                    <p:cond delay="0"/>
                                  </p:stCondLst>
                                  <p:childTnLst>
                                    <p:set>
                                      <p:cBhvr>
                                        <p:cTn id="4240" dur="1" fill="hold">
                                          <p:stCondLst>
                                            <p:cond delay="0"/>
                                          </p:stCondLst>
                                        </p:cTn>
                                        <p:tgtEl>
                                          <p:spTgt spid="933"/>
                                        </p:tgtEl>
                                        <p:attrNameLst>
                                          <p:attrName>style.visibility</p:attrName>
                                        </p:attrNameLst>
                                      </p:cBhvr>
                                      <p:to>
                                        <p:strVal val="hidden"/>
                                      </p:to>
                                    </p:set>
                                  </p:childTnLst>
                                </p:cTn>
                              </p:par>
                              <p:par>
                                <p:cTn id="4241" presetID="1" presetClass="entr" presetSubtype="0" fill="hold" grpId="3" nodeType="withEffect">
                                  <p:stCondLst>
                                    <p:cond delay="0"/>
                                  </p:stCondLst>
                                  <p:childTnLst>
                                    <p:set>
                                      <p:cBhvr>
                                        <p:cTn id="4242" dur="1" fill="hold">
                                          <p:stCondLst>
                                            <p:cond delay="0"/>
                                          </p:stCondLst>
                                        </p:cTn>
                                        <p:tgtEl>
                                          <p:spTgt spid="931"/>
                                        </p:tgtEl>
                                        <p:attrNameLst>
                                          <p:attrName>style.visibility</p:attrName>
                                        </p:attrNameLst>
                                      </p:cBhvr>
                                      <p:to>
                                        <p:strVal val="visible"/>
                                      </p:to>
                                    </p:set>
                                  </p:childTnLst>
                                </p:cTn>
                              </p:par>
                              <p:par>
                                <p:cTn id="4243" presetID="1" presetClass="entr" presetSubtype="0" fill="hold" grpId="2" nodeType="withEffect">
                                  <p:stCondLst>
                                    <p:cond delay="0"/>
                                  </p:stCondLst>
                                  <p:childTnLst>
                                    <p:set>
                                      <p:cBhvr>
                                        <p:cTn id="4244" dur="1" fill="hold">
                                          <p:stCondLst>
                                            <p:cond delay="0"/>
                                          </p:stCondLst>
                                        </p:cTn>
                                        <p:tgtEl>
                                          <p:spTgt spid="932"/>
                                        </p:tgtEl>
                                        <p:attrNameLst>
                                          <p:attrName>style.visibility</p:attrName>
                                        </p:attrNameLst>
                                      </p:cBhvr>
                                      <p:to>
                                        <p:strVal val="visible"/>
                                      </p:to>
                                    </p:set>
                                  </p:childTnLst>
                                </p:cTn>
                              </p:par>
                            </p:childTnLst>
                          </p:cTn>
                        </p:par>
                      </p:childTnLst>
                    </p:cTn>
                  </p:par>
                </p:childTnLst>
              </p:cTn>
              <p:nextCondLst>
                <p:cond evt="onClick" delay="0">
                  <p:tgtEl>
                    <p:spTgt spid="934"/>
                  </p:tgtEl>
                </p:cond>
              </p:nextCondLst>
            </p:seq>
            <p:seq concurrent="1" nextAc="seek">
              <p:cTn id="4245" restart="whenNotActive" fill="hold" evtFilter="cancelBubble" nodeType="interactiveSeq">
                <p:stCondLst>
                  <p:cond evt="onClick" delay="0">
                    <p:tgtEl>
                      <p:spTgt spid="933"/>
                    </p:tgtEl>
                  </p:cond>
                </p:stCondLst>
                <p:endSync evt="end" delay="0">
                  <p:rtn val="all"/>
                </p:endSync>
                <p:childTnLst>
                  <p:par>
                    <p:cTn id="4246" fill="hold">
                      <p:stCondLst>
                        <p:cond delay="0"/>
                      </p:stCondLst>
                      <p:childTnLst>
                        <p:par>
                          <p:cTn id="4247" fill="hold">
                            <p:stCondLst>
                              <p:cond delay="0"/>
                            </p:stCondLst>
                            <p:childTnLst>
                              <p:par>
                                <p:cTn id="4248" presetID="1" presetClass="exit" presetSubtype="0" fill="hold" grpId="2" nodeType="withEffect">
                                  <p:stCondLst>
                                    <p:cond delay="0"/>
                                  </p:stCondLst>
                                  <p:childTnLst>
                                    <p:set>
                                      <p:cBhvr>
                                        <p:cTn id="4249" dur="1" fill="hold">
                                          <p:stCondLst>
                                            <p:cond delay="0"/>
                                          </p:stCondLst>
                                        </p:cTn>
                                        <p:tgtEl>
                                          <p:spTgt spid="933"/>
                                        </p:tgtEl>
                                        <p:attrNameLst>
                                          <p:attrName>style.visibility</p:attrName>
                                        </p:attrNameLst>
                                      </p:cBhvr>
                                      <p:to>
                                        <p:strVal val="hidden"/>
                                      </p:to>
                                    </p:set>
                                  </p:childTnLst>
                                </p:cTn>
                              </p:par>
                              <p:par>
                                <p:cTn id="4250" presetID="1" presetClass="exit" presetSubtype="0" fill="hold" grpId="2" nodeType="withEffect">
                                  <p:stCondLst>
                                    <p:cond delay="0"/>
                                  </p:stCondLst>
                                  <p:childTnLst>
                                    <p:set>
                                      <p:cBhvr>
                                        <p:cTn id="4251" dur="1" fill="hold">
                                          <p:stCondLst>
                                            <p:cond delay="0"/>
                                          </p:stCondLst>
                                        </p:cTn>
                                        <p:tgtEl>
                                          <p:spTgt spid="934"/>
                                        </p:tgtEl>
                                        <p:attrNameLst>
                                          <p:attrName>style.visibility</p:attrName>
                                        </p:attrNameLst>
                                      </p:cBhvr>
                                      <p:to>
                                        <p:strVal val="hidden"/>
                                      </p:to>
                                    </p:set>
                                  </p:childTnLst>
                                </p:cTn>
                              </p:par>
                              <p:par>
                                <p:cTn id="4252" presetID="1" presetClass="entr" presetSubtype="0" fill="hold" grpId="3" nodeType="withEffect">
                                  <p:stCondLst>
                                    <p:cond delay="0"/>
                                  </p:stCondLst>
                                  <p:childTnLst>
                                    <p:set>
                                      <p:cBhvr>
                                        <p:cTn id="4253" dur="1" fill="hold">
                                          <p:stCondLst>
                                            <p:cond delay="0"/>
                                          </p:stCondLst>
                                        </p:cTn>
                                        <p:tgtEl>
                                          <p:spTgt spid="936"/>
                                        </p:tgtEl>
                                        <p:attrNameLst>
                                          <p:attrName>style.visibility</p:attrName>
                                        </p:attrNameLst>
                                      </p:cBhvr>
                                      <p:to>
                                        <p:strVal val="visible"/>
                                      </p:to>
                                    </p:set>
                                  </p:childTnLst>
                                </p:cTn>
                              </p:par>
                              <p:par>
                                <p:cTn id="4254" presetID="1" presetClass="entr" presetSubtype="0" fill="hold" grpId="3" nodeType="withEffect">
                                  <p:stCondLst>
                                    <p:cond delay="0"/>
                                  </p:stCondLst>
                                  <p:childTnLst>
                                    <p:set>
                                      <p:cBhvr>
                                        <p:cTn id="4255" dur="1" fill="hold">
                                          <p:stCondLst>
                                            <p:cond delay="0"/>
                                          </p:stCondLst>
                                        </p:cTn>
                                        <p:tgtEl>
                                          <p:spTgt spid="935"/>
                                        </p:tgtEl>
                                        <p:attrNameLst>
                                          <p:attrName>style.visibility</p:attrName>
                                        </p:attrNameLst>
                                      </p:cBhvr>
                                      <p:to>
                                        <p:strVal val="visible"/>
                                      </p:to>
                                    </p:set>
                                  </p:childTnLst>
                                </p:cTn>
                              </p:par>
                            </p:childTnLst>
                          </p:cTn>
                        </p:par>
                      </p:childTnLst>
                    </p:cTn>
                  </p:par>
                </p:childTnLst>
              </p:cTn>
              <p:nextCondLst>
                <p:cond evt="onClick" delay="0">
                  <p:tgtEl>
                    <p:spTgt spid="933"/>
                  </p:tgtEl>
                </p:cond>
              </p:nextCondLst>
            </p:seq>
            <p:seq concurrent="1" nextAc="seek">
              <p:cTn id="4256" restart="whenNotActive" fill="hold" evtFilter="cancelBubble" nodeType="interactiveSeq">
                <p:stCondLst>
                  <p:cond evt="onClick" delay="0">
                    <p:tgtEl>
                      <p:spTgt spid="936"/>
                    </p:tgtEl>
                  </p:cond>
                </p:stCondLst>
                <p:endSync evt="end" delay="0">
                  <p:rtn val="all"/>
                </p:endSync>
                <p:childTnLst>
                  <p:par>
                    <p:cTn id="4257" fill="hold">
                      <p:stCondLst>
                        <p:cond delay="0"/>
                      </p:stCondLst>
                      <p:childTnLst>
                        <p:par>
                          <p:cTn id="4258" fill="hold">
                            <p:stCondLst>
                              <p:cond delay="0"/>
                            </p:stCondLst>
                            <p:childTnLst>
                              <p:par>
                                <p:cTn id="4259" presetID="1" presetClass="exit" presetSubtype="0" fill="hold" grpId="1" nodeType="withEffect">
                                  <p:stCondLst>
                                    <p:cond delay="0"/>
                                  </p:stCondLst>
                                  <p:childTnLst>
                                    <p:set>
                                      <p:cBhvr>
                                        <p:cTn id="4260" dur="1" fill="hold">
                                          <p:stCondLst>
                                            <p:cond delay="0"/>
                                          </p:stCondLst>
                                        </p:cTn>
                                        <p:tgtEl>
                                          <p:spTgt spid="936"/>
                                        </p:tgtEl>
                                        <p:attrNameLst>
                                          <p:attrName>style.visibility</p:attrName>
                                        </p:attrNameLst>
                                      </p:cBhvr>
                                      <p:to>
                                        <p:strVal val="hidden"/>
                                      </p:to>
                                    </p:set>
                                  </p:childTnLst>
                                </p:cTn>
                              </p:par>
                              <p:par>
                                <p:cTn id="4261" presetID="1" presetClass="exit" presetSubtype="0" fill="hold" grpId="1" nodeType="withEffect">
                                  <p:stCondLst>
                                    <p:cond delay="0"/>
                                  </p:stCondLst>
                                  <p:childTnLst>
                                    <p:set>
                                      <p:cBhvr>
                                        <p:cTn id="4262" dur="1" fill="hold">
                                          <p:stCondLst>
                                            <p:cond delay="0"/>
                                          </p:stCondLst>
                                        </p:cTn>
                                        <p:tgtEl>
                                          <p:spTgt spid="935"/>
                                        </p:tgtEl>
                                        <p:attrNameLst>
                                          <p:attrName>style.visibility</p:attrName>
                                        </p:attrNameLst>
                                      </p:cBhvr>
                                      <p:to>
                                        <p:strVal val="hidden"/>
                                      </p:to>
                                    </p:set>
                                  </p:childTnLst>
                                </p:cTn>
                              </p:par>
                              <p:par>
                                <p:cTn id="4263" presetID="1" presetClass="entr" presetSubtype="0" fill="hold" grpId="3" nodeType="withEffect">
                                  <p:stCondLst>
                                    <p:cond delay="0"/>
                                  </p:stCondLst>
                                  <p:childTnLst>
                                    <p:set>
                                      <p:cBhvr>
                                        <p:cTn id="4264" dur="1" fill="hold">
                                          <p:stCondLst>
                                            <p:cond delay="0"/>
                                          </p:stCondLst>
                                        </p:cTn>
                                        <p:tgtEl>
                                          <p:spTgt spid="934"/>
                                        </p:tgtEl>
                                        <p:attrNameLst>
                                          <p:attrName>style.visibility</p:attrName>
                                        </p:attrNameLst>
                                      </p:cBhvr>
                                      <p:to>
                                        <p:strVal val="visible"/>
                                      </p:to>
                                    </p:set>
                                  </p:childTnLst>
                                </p:cTn>
                              </p:par>
                              <p:par>
                                <p:cTn id="4265" presetID="1" presetClass="entr" presetSubtype="0" fill="hold" grpId="3" nodeType="withEffect">
                                  <p:stCondLst>
                                    <p:cond delay="0"/>
                                  </p:stCondLst>
                                  <p:childTnLst>
                                    <p:set>
                                      <p:cBhvr>
                                        <p:cTn id="4266" dur="1" fill="hold">
                                          <p:stCondLst>
                                            <p:cond delay="0"/>
                                          </p:stCondLst>
                                        </p:cTn>
                                        <p:tgtEl>
                                          <p:spTgt spid="933"/>
                                        </p:tgtEl>
                                        <p:attrNameLst>
                                          <p:attrName>style.visibility</p:attrName>
                                        </p:attrNameLst>
                                      </p:cBhvr>
                                      <p:to>
                                        <p:strVal val="visible"/>
                                      </p:to>
                                    </p:set>
                                  </p:childTnLst>
                                </p:cTn>
                              </p:par>
                            </p:childTnLst>
                          </p:cTn>
                        </p:par>
                      </p:childTnLst>
                    </p:cTn>
                  </p:par>
                </p:childTnLst>
              </p:cTn>
              <p:nextCondLst>
                <p:cond evt="onClick" delay="0">
                  <p:tgtEl>
                    <p:spTgt spid="936"/>
                  </p:tgtEl>
                </p:cond>
              </p:nextCondLst>
            </p:seq>
            <p:seq concurrent="1" nextAc="seek">
              <p:cTn id="4267" restart="whenNotActive" fill="hold" evtFilter="cancelBubble" nodeType="interactiveSeq">
                <p:stCondLst>
                  <p:cond evt="onClick" delay="0">
                    <p:tgtEl>
                      <p:spTgt spid="935"/>
                    </p:tgtEl>
                  </p:cond>
                </p:stCondLst>
                <p:endSync evt="end" delay="0">
                  <p:rtn val="all"/>
                </p:endSync>
                <p:childTnLst>
                  <p:par>
                    <p:cTn id="4268" fill="hold">
                      <p:stCondLst>
                        <p:cond delay="0"/>
                      </p:stCondLst>
                      <p:childTnLst>
                        <p:par>
                          <p:cTn id="4269" fill="hold">
                            <p:stCondLst>
                              <p:cond delay="0"/>
                            </p:stCondLst>
                            <p:childTnLst>
                              <p:par>
                                <p:cTn id="4270" presetID="1" presetClass="exit" presetSubtype="0" fill="hold" grpId="2" nodeType="withEffect">
                                  <p:stCondLst>
                                    <p:cond delay="0"/>
                                  </p:stCondLst>
                                  <p:childTnLst>
                                    <p:set>
                                      <p:cBhvr>
                                        <p:cTn id="4271" dur="1" fill="hold">
                                          <p:stCondLst>
                                            <p:cond delay="0"/>
                                          </p:stCondLst>
                                        </p:cTn>
                                        <p:tgtEl>
                                          <p:spTgt spid="935"/>
                                        </p:tgtEl>
                                        <p:attrNameLst>
                                          <p:attrName>style.visibility</p:attrName>
                                        </p:attrNameLst>
                                      </p:cBhvr>
                                      <p:to>
                                        <p:strVal val="hidden"/>
                                      </p:to>
                                    </p:set>
                                  </p:childTnLst>
                                </p:cTn>
                              </p:par>
                              <p:par>
                                <p:cTn id="4272" presetID="1" presetClass="exit" presetSubtype="0" fill="hold" grpId="2" nodeType="withEffect">
                                  <p:stCondLst>
                                    <p:cond delay="0"/>
                                  </p:stCondLst>
                                  <p:childTnLst>
                                    <p:set>
                                      <p:cBhvr>
                                        <p:cTn id="4273" dur="1" fill="hold">
                                          <p:stCondLst>
                                            <p:cond delay="0"/>
                                          </p:stCondLst>
                                        </p:cTn>
                                        <p:tgtEl>
                                          <p:spTgt spid="936"/>
                                        </p:tgtEl>
                                        <p:attrNameLst>
                                          <p:attrName>style.visibility</p:attrName>
                                        </p:attrNameLst>
                                      </p:cBhvr>
                                      <p:to>
                                        <p:strVal val="hidden"/>
                                      </p:to>
                                    </p:set>
                                  </p:childTnLst>
                                </p:cTn>
                              </p:par>
                              <p:par>
                                <p:cTn id="4274" presetID="1" presetClass="entr" presetSubtype="0" fill="hold" grpId="3" nodeType="withEffect">
                                  <p:stCondLst>
                                    <p:cond delay="0"/>
                                  </p:stCondLst>
                                  <p:childTnLst>
                                    <p:set>
                                      <p:cBhvr>
                                        <p:cTn id="4275" dur="1" fill="hold">
                                          <p:stCondLst>
                                            <p:cond delay="0"/>
                                          </p:stCondLst>
                                        </p:cTn>
                                        <p:tgtEl>
                                          <p:spTgt spid="938"/>
                                        </p:tgtEl>
                                        <p:attrNameLst>
                                          <p:attrName>style.visibility</p:attrName>
                                        </p:attrNameLst>
                                      </p:cBhvr>
                                      <p:to>
                                        <p:strVal val="visible"/>
                                      </p:to>
                                    </p:set>
                                  </p:childTnLst>
                                </p:cTn>
                              </p:par>
                              <p:par>
                                <p:cTn id="4276" presetID="1" presetClass="entr" presetSubtype="0" fill="hold" grpId="3" nodeType="withEffect">
                                  <p:stCondLst>
                                    <p:cond delay="0"/>
                                  </p:stCondLst>
                                  <p:childTnLst>
                                    <p:set>
                                      <p:cBhvr>
                                        <p:cTn id="4277" dur="1" fill="hold">
                                          <p:stCondLst>
                                            <p:cond delay="0"/>
                                          </p:stCondLst>
                                        </p:cTn>
                                        <p:tgtEl>
                                          <p:spTgt spid="937"/>
                                        </p:tgtEl>
                                        <p:attrNameLst>
                                          <p:attrName>style.visibility</p:attrName>
                                        </p:attrNameLst>
                                      </p:cBhvr>
                                      <p:to>
                                        <p:strVal val="visible"/>
                                      </p:to>
                                    </p:set>
                                  </p:childTnLst>
                                </p:cTn>
                              </p:par>
                            </p:childTnLst>
                          </p:cTn>
                        </p:par>
                      </p:childTnLst>
                    </p:cTn>
                  </p:par>
                </p:childTnLst>
              </p:cTn>
              <p:nextCondLst>
                <p:cond evt="onClick" delay="0">
                  <p:tgtEl>
                    <p:spTgt spid="935"/>
                  </p:tgtEl>
                </p:cond>
              </p:nextCondLst>
            </p:seq>
            <p:seq concurrent="1" nextAc="seek">
              <p:cTn id="4278" restart="whenNotActive" fill="hold" evtFilter="cancelBubble" nodeType="interactiveSeq">
                <p:stCondLst>
                  <p:cond evt="onClick" delay="0">
                    <p:tgtEl>
                      <p:spTgt spid="938"/>
                    </p:tgtEl>
                  </p:cond>
                </p:stCondLst>
                <p:endSync evt="end" delay="0">
                  <p:rtn val="all"/>
                </p:endSync>
                <p:childTnLst>
                  <p:par>
                    <p:cTn id="4279" fill="hold">
                      <p:stCondLst>
                        <p:cond delay="0"/>
                      </p:stCondLst>
                      <p:childTnLst>
                        <p:par>
                          <p:cTn id="4280" fill="hold">
                            <p:stCondLst>
                              <p:cond delay="0"/>
                            </p:stCondLst>
                            <p:childTnLst>
                              <p:par>
                                <p:cTn id="4281" presetID="1" presetClass="exit" presetSubtype="0" fill="hold" grpId="1" nodeType="withEffect">
                                  <p:stCondLst>
                                    <p:cond delay="0"/>
                                  </p:stCondLst>
                                  <p:childTnLst>
                                    <p:set>
                                      <p:cBhvr>
                                        <p:cTn id="4282" dur="1" fill="hold">
                                          <p:stCondLst>
                                            <p:cond delay="0"/>
                                          </p:stCondLst>
                                        </p:cTn>
                                        <p:tgtEl>
                                          <p:spTgt spid="938"/>
                                        </p:tgtEl>
                                        <p:attrNameLst>
                                          <p:attrName>style.visibility</p:attrName>
                                        </p:attrNameLst>
                                      </p:cBhvr>
                                      <p:to>
                                        <p:strVal val="hidden"/>
                                      </p:to>
                                    </p:set>
                                  </p:childTnLst>
                                </p:cTn>
                              </p:par>
                              <p:par>
                                <p:cTn id="4283" presetID="1" presetClass="exit" presetSubtype="0" fill="hold" grpId="1" nodeType="withEffect">
                                  <p:stCondLst>
                                    <p:cond delay="0"/>
                                  </p:stCondLst>
                                  <p:childTnLst>
                                    <p:set>
                                      <p:cBhvr>
                                        <p:cTn id="4284" dur="1" fill="hold">
                                          <p:stCondLst>
                                            <p:cond delay="0"/>
                                          </p:stCondLst>
                                        </p:cTn>
                                        <p:tgtEl>
                                          <p:spTgt spid="937"/>
                                        </p:tgtEl>
                                        <p:attrNameLst>
                                          <p:attrName>style.visibility</p:attrName>
                                        </p:attrNameLst>
                                      </p:cBhvr>
                                      <p:to>
                                        <p:strVal val="hidden"/>
                                      </p:to>
                                    </p:set>
                                  </p:childTnLst>
                                </p:cTn>
                              </p:par>
                              <p:par>
                                <p:cTn id="4285" presetID="1" presetClass="entr" presetSubtype="0" fill="hold" grpId="0" nodeType="withEffect">
                                  <p:stCondLst>
                                    <p:cond delay="0"/>
                                  </p:stCondLst>
                                  <p:childTnLst>
                                    <p:set>
                                      <p:cBhvr>
                                        <p:cTn id="4286" dur="1" fill="hold">
                                          <p:stCondLst>
                                            <p:cond delay="0"/>
                                          </p:stCondLst>
                                        </p:cTn>
                                        <p:tgtEl>
                                          <p:spTgt spid="936"/>
                                        </p:tgtEl>
                                        <p:attrNameLst>
                                          <p:attrName>style.visibility</p:attrName>
                                        </p:attrNameLst>
                                      </p:cBhvr>
                                      <p:to>
                                        <p:strVal val="visible"/>
                                      </p:to>
                                    </p:set>
                                  </p:childTnLst>
                                </p:cTn>
                              </p:par>
                              <p:par>
                                <p:cTn id="4287" presetID="1" presetClass="entr" presetSubtype="0" fill="hold" grpId="0" nodeType="withEffect">
                                  <p:stCondLst>
                                    <p:cond delay="0"/>
                                  </p:stCondLst>
                                  <p:childTnLst>
                                    <p:set>
                                      <p:cBhvr>
                                        <p:cTn id="4288" dur="1" fill="hold">
                                          <p:stCondLst>
                                            <p:cond delay="0"/>
                                          </p:stCondLst>
                                        </p:cTn>
                                        <p:tgtEl>
                                          <p:spTgt spid="935"/>
                                        </p:tgtEl>
                                        <p:attrNameLst>
                                          <p:attrName>style.visibility</p:attrName>
                                        </p:attrNameLst>
                                      </p:cBhvr>
                                      <p:to>
                                        <p:strVal val="visible"/>
                                      </p:to>
                                    </p:set>
                                  </p:childTnLst>
                                </p:cTn>
                              </p:par>
                            </p:childTnLst>
                          </p:cTn>
                        </p:par>
                      </p:childTnLst>
                    </p:cTn>
                  </p:par>
                </p:childTnLst>
              </p:cTn>
              <p:nextCondLst>
                <p:cond evt="onClick" delay="0">
                  <p:tgtEl>
                    <p:spTgt spid="938"/>
                  </p:tgtEl>
                </p:cond>
              </p:nextCondLst>
            </p:seq>
            <p:seq concurrent="1" nextAc="seek">
              <p:cTn id="4289" restart="whenNotActive" fill="hold" evtFilter="cancelBubble" nodeType="interactiveSeq">
                <p:stCondLst>
                  <p:cond evt="onClick" delay="0">
                    <p:tgtEl>
                      <p:spTgt spid="937"/>
                    </p:tgtEl>
                  </p:cond>
                </p:stCondLst>
                <p:endSync evt="end" delay="0">
                  <p:rtn val="all"/>
                </p:endSync>
                <p:childTnLst>
                  <p:par>
                    <p:cTn id="4290" fill="hold">
                      <p:stCondLst>
                        <p:cond delay="0"/>
                      </p:stCondLst>
                      <p:childTnLst>
                        <p:par>
                          <p:cTn id="4291" fill="hold">
                            <p:stCondLst>
                              <p:cond delay="0"/>
                            </p:stCondLst>
                            <p:childTnLst>
                              <p:par>
                                <p:cTn id="4292" presetID="1" presetClass="exit" presetSubtype="0" fill="hold" grpId="2" nodeType="withEffect">
                                  <p:stCondLst>
                                    <p:cond delay="0"/>
                                  </p:stCondLst>
                                  <p:childTnLst>
                                    <p:set>
                                      <p:cBhvr>
                                        <p:cTn id="4293" dur="1" fill="hold">
                                          <p:stCondLst>
                                            <p:cond delay="0"/>
                                          </p:stCondLst>
                                        </p:cTn>
                                        <p:tgtEl>
                                          <p:spTgt spid="937"/>
                                        </p:tgtEl>
                                        <p:attrNameLst>
                                          <p:attrName>style.visibility</p:attrName>
                                        </p:attrNameLst>
                                      </p:cBhvr>
                                      <p:to>
                                        <p:strVal val="hidden"/>
                                      </p:to>
                                    </p:set>
                                  </p:childTnLst>
                                </p:cTn>
                              </p:par>
                              <p:par>
                                <p:cTn id="4294" presetID="1" presetClass="exit" presetSubtype="0" fill="hold" grpId="2" nodeType="withEffect">
                                  <p:stCondLst>
                                    <p:cond delay="0"/>
                                  </p:stCondLst>
                                  <p:childTnLst>
                                    <p:set>
                                      <p:cBhvr>
                                        <p:cTn id="4295" dur="1" fill="hold">
                                          <p:stCondLst>
                                            <p:cond delay="0"/>
                                          </p:stCondLst>
                                        </p:cTn>
                                        <p:tgtEl>
                                          <p:spTgt spid="938"/>
                                        </p:tgtEl>
                                        <p:attrNameLst>
                                          <p:attrName>style.visibility</p:attrName>
                                        </p:attrNameLst>
                                      </p:cBhvr>
                                      <p:to>
                                        <p:strVal val="hidden"/>
                                      </p:to>
                                    </p:set>
                                  </p:childTnLst>
                                </p:cTn>
                              </p:par>
                              <p:par>
                                <p:cTn id="4296" presetID="1" presetClass="entr" presetSubtype="0" fill="hold" grpId="0" nodeType="withEffect">
                                  <p:stCondLst>
                                    <p:cond delay="0"/>
                                  </p:stCondLst>
                                  <p:childTnLst>
                                    <p:set>
                                      <p:cBhvr>
                                        <p:cTn id="4297" dur="1" fill="hold">
                                          <p:stCondLst>
                                            <p:cond delay="0"/>
                                          </p:stCondLst>
                                        </p:cTn>
                                        <p:tgtEl>
                                          <p:spTgt spid="940"/>
                                        </p:tgtEl>
                                        <p:attrNameLst>
                                          <p:attrName>style.visibility</p:attrName>
                                        </p:attrNameLst>
                                      </p:cBhvr>
                                      <p:to>
                                        <p:strVal val="visible"/>
                                      </p:to>
                                    </p:set>
                                  </p:childTnLst>
                                </p:cTn>
                              </p:par>
                              <p:par>
                                <p:cTn id="4298" presetID="1" presetClass="entr" presetSubtype="0" fill="hold" grpId="0" nodeType="withEffect">
                                  <p:stCondLst>
                                    <p:cond delay="0"/>
                                  </p:stCondLst>
                                  <p:childTnLst>
                                    <p:set>
                                      <p:cBhvr>
                                        <p:cTn id="4299" dur="1" fill="hold">
                                          <p:stCondLst>
                                            <p:cond delay="0"/>
                                          </p:stCondLst>
                                        </p:cTn>
                                        <p:tgtEl>
                                          <p:spTgt spid="939"/>
                                        </p:tgtEl>
                                        <p:attrNameLst>
                                          <p:attrName>style.visibility</p:attrName>
                                        </p:attrNameLst>
                                      </p:cBhvr>
                                      <p:to>
                                        <p:strVal val="visible"/>
                                      </p:to>
                                    </p:set>
                                  </p:childTnLst>
                                </p:cTn>
                              </p:par>
                            </p:childTnLst>
                          </p:cTn>
                        </p:par>
                      </p:childTnLst>
                    </p:cTn>
                  </p:par>
                </p:childTnLst>
              </p:cTn>
              <p:nextCondLst>
                <p:cond evt="onClick" delay="0">
                  <p:tgtEl>
                    <p:spTgt spid="937"/>
                  </p:tgtEl>
                </p:cond>
              </p:nextCondLst>
            </p:seq>
            <p:seq concurrent="1" nextAc="seek">
              <p:cTn id="4300" restart="whenNotActive" fill="hold" evtFilter="cancelBubble" nodeType="interactiveSeq">
                <p:stCondLst>
                  <p:cond evt="onClick" delay="0">
                    <p:tgtEl>
                      <p:spTgt spid="940"/>
                    </p:tgtEl>
                  </p:cond>
                </p:stCondLst>
                <p:endSync evt="end" delay="0">
                  <p:rtn val="all"/>
                </p:endSync>
                <p:childTnLst>
                  <p:par>
                    <p:cTn id="4301" fill="hold">
                      <p:stCondLst>
                        <p:cond delay="0"/>
                      </p:stCondLst>
                      <p:childTnLst>
                        <p:par>
                          <p:cTn id="4302" fill="hold">
                            <p:stCondLst>
                              <p:cond delay="0"/>
                            </p:stCondLst>
                            <p:childTnLst>
                              <p:par>
                                <p:cTn id="4303" presetID="1" presetClass="exit" presetSubtype="0" fill="hold" grpId="1" nodeType="withEffect">
                                  <p:stCondLst>
                                    <p:cond delay="0"/>
                                  </p:stCondLst>
                                  <p:childTnLst>
                                    <p:set>
                                      <p:cBhvr>
                                        <p:cTn id="4304" dur="1" fill="hold">
                                          <p:stCondLst>
                                            <p:cond delay="0"/>
                                          </p:stCondLst>
                                        </p:cTn>
                                        <p:tgtEl>
                                          <p:spTgt spid="940"/>
                                        </p:tgtEl>
                                        <p:attrNameLst>
                                          <p:attrName>style.visibility</p:attrName>
                                        </p:attrNameLst>
                                      </p:cBhvr>
                                      <p:to>
                                        <p:strVal val="hidden"/>
                                      </p:to>
                                    </p:set>
                                  </p:childTnLst>
                                </p:cTn>
                              </p:par>
                              <p:par>
                                <p:cTn id="4305" presetID="1" presetClass="exit" presetSubtype="0" fill="hold" grpId="1" nodeType="withEffect">
                                  <p:stCondLst>
                                    <p:cond delay="0"/>
                                  </p:stCondLst>
                                  <p:childTnLst>
                                    <p:set>
                                      <p:cBhvr>
                                        <p:cTn id="4306" dur="1" fill="hold">
                                          <p:stCondLst>
                                            <p:cond delay="0"/>
                                          </p:stCondLst>
                                        </p:cTn>
                                        <p:tgtEl>
                                          <p:spTgt spid="939"/>
                                        </p:tgtEl>
                                        <p:attrNameLst>
                                          <p:attrName>style.visibility</p:attrName>
                                        </p:attrNameLst>
                                      </p:cBhvr>
                                      <p:to>
                                        <p:strVal val="hidden"/>
                                      </p:to>
                                    </p:set>
                                  </p:childTnLst>
                                </p:cTn>
                              </p:par>
                              <p:par>
                                <p:cTn id="4307" presetID="1" presetClass="entr" presetSubtype="0" fill="hold" grpId="0" nodeType="withEffect">
                                  <p:stCondLst>
                                    <p:cond delay="0"/>
                                  </p:stCondLst>
                                  <p:childTnLst>
                                    <p:set>
                                      <p:cBhvr>
                                        <p:cTn id="4308" dur="1" fill="hold">
                                          <p:stCondLst>
                                            <p:cond delay="0"/>
                                          </p:stCondLst>
                                        </p:cTn>
                                        <p:tgtEl>
                                          <p:spTgt spid="938"/>
                                        </p:tgtEl>
                                        <p:attrNameLst>
                                          <p:attrName>style.visibility</p:attrName>
                                        </p:attrNameLst>
                                      </p:cBhvr>
                                      <p:to>
                                        <p:strVal val="visible"/>
                                      </p:to>
                                    </p:set>
                                  </p:childTnLst>
                                </p:cTn>
                              </p:par>
                              <p:par>
                                <p:cTn id="4309" presetID="1" presetClass="entr" presetSubtype="0" fill="hold" grpId="0" nodeType="withEffect">
                                  <p:stCondLst>
                                    <p:cond delay="0"/>
                                  </p:stCondLst>
                                  <p:childTnLst>
                                    <p:set>
                                      <p:cBhvr>
                                        <p:cTn id="4310" dur="1" fill="hold">
                                          <p:stCondLst>
                                            <p:cond delay="0"/>
                                          </p:stCondLst>
                                        </p:cTn>
                                        <p:tgtEl>
                                          <p:spTgt spid="937"/>
                                        </p:tgtEl>
                                        <p:attrNameLst>
                                          <p:attrName>style.visibility</p:attrName>
                                        </p:attrNameLst>
                                      </p:cBhvr>
                                      <p:to>
                                        <p:strVal val="visible"/>
                                      </p:to>
                                    </p:set>
                                  </p:childTnLst>
                                </p:cTn>
                              </p:par>
                            </p:childTnLst>
                          </p:cTn>
                        </p:par>
                      </p:childTnLst>
                    </p:cTn>
                  </p:par>
                </p:childTnLst>
              </p:cTn>
              <p:nextCondLst>
                <p:cond evt="onClick" delay="0">
                  <p:tgtEl>
                    <p:spTgt spid="940"/>
                  </p:tgtEl>
                </p:cond>
              </p:nextCondLst>
            </p:seq>
            <p:seq concurrent="1" nextAc="seek">
              <p:cTn id="4311" restart="whenNotActive" fill="hold" evtFilter="cancelBubble" nodeType="interactiveSeq">
                <p:stCondLst>
                  <p:cond evt="onClick" delay="0">
                    <p:tgtEl>
                      <p:spTgt spid="939"/>
                    </p:tgtEl>
                  </p:cond>
                </p:stCondLst>
                <p:endSync evt="end" delay="0">
                  <p:rtn val="all"/>
                </p:endSync>
                <p:childTnLst>
                  <p:par>
                    <p:cTn id="4312" fill="hold">
                      <p:stCondLst>
                        <p:cond delay="0"/>
                      </p:stCondLst>
                      <p:childTnLst>
                        <p:par>
                          <p:cTn id="4313" fill="hold">
                            <p:stCondLst>
                              <p:cond delay="0"/>
                            </p:stCondLst>
                            <p:childTnLst>
                              <p:par>
                                <p:cTn id="4314" presetID="1" presetClass="exit" presetSubtype="0" fill="hold" grpId="2" nodeType="withEffect">
                                  <p:stCondLst>
                                    <p:cond delay="0"/>
                                  </p:stCondLst>
                                  <p:childTnLst>
                                    <p:set>
                                      <p:cBhvr>
                                        <p:cTn id="4315" dur="1" fill="hold">
                                          <p:stCondLst>
                                            <p:cond delay="0"/>
                                          </p:stCondLst>
                                        </p:cTn>
                                        <p:tgtEl>
                                          <p:spTgt spid="939"/>
                                        </p:tgtEl>
                                        <p:attrNameLst>
                                          <p:attrName>style.visibility</p:attrName>
                                        </p:attrNameLst>
                                      </p:cBhvr>
                                      <p:to>
                                        <p:strVal val="hidden"/>
                                      </p:to>
                                    </p:set>
                                  </p:childTnLst>
                                </p:cTn>
                              </p:par>
                              <p:par>
                                <p:cTn id="4316" presetID="1" presetClass="exit" presetSubtype="0" fill="hold" grpId="2" nodeType="withEffect">
                                  <p:stCondLst>
                                    <p:cond delay="0"/>
                                  </p:stCondLst>
                                  <p:childTnLst>
                                    <p:set>
                                      <p:cBhvr>
                                        <p:cTn id="4317" dur="1" fill="hold">
                                          <p:stCondLst>
                                            <p:cond delay="0"/>
                                          </p:stCondLst>
                                        </p:cTn>
                                        <p:tgtEl>
                                          <p:spTgt spid="940"/>
                                        </p:tgtEl>
                                        <p:attrNameLst>
                                          <p:attrName>style.visibility</p:attrName>
                                        </p:attrNameLst>
                                      </p:cBhvr>
                                      <p:to>
                                        <p:strVal val="hidden"/>
                                      </p:to>
                                    </p:set>
                                  </p:childTnLst>
                                </p:cTn>
                              </p:par>
                              <p:par>
                                <p:cTn id="4318" presetID="1" presetClass="entr" presetSubtype="0" fill="hold" grpId="3" nodeType="withEffect">
                                  <p:stCondLst>
                                    <p:cond delay="0"/>
                                  </p:stCondLst>
                                  <p:childTnLst>
                                    <p:set>
                                      <p:cBhvr>
                                        <p:cTn id="4319" dur="1" fill="hold">
                                          <p:stCondLst>
                                            <p:cond delay="0"/>
                                          </p:stCondLst>
                                        </p:cTn>
                                        <p:tgtEl>
                                          <p:spTgt spid="942"/>
                                        </p:tgtEl>
                                        <p:attrNameLst>
                                          <p:attrName>style.visibility</p:attrName>
                                        </p:attrNameLst>
                                      </p:cBhvr>
                                      <p:to>
                                        <p:strVal val="visible"/>
                                      </p:to>
                                    </p:set>
                                  </p:childTnLst>
                                </p:cTn>
                              </p:par>
                              <p:par>
                                <p:cTn id="4320" presetID="1" presetClass="entr" presetSubtype="0" fill="hold" grpId="3" nodeType="withEffect">
                                  <p:stCondLst>
                                    <p:cond delay="0"/>
                                  </p:stCondLst>
                                  <p:childTnLst>
                                    <p:set>
                                      <p:cBhvr>
                                        <p:cTn id="4321" dur="1" fill="hold">
                                          <p:stCondLst>
                                            <p:cond delay="0"/>
                                          </p:stCondLst>
                                        </p:cTn>
                                        <p:tgtEl>
                                          <p:spTgt spid="941"/>
                                        </p:tgtEl>
                                        <p:attrNameLst>
                                          <p:attrName>style.visibility</p:attrName>
                                        </p:attrNameLst>
                                      </p:cBhvr>
                                      <p:to>
                                        <p:strVal val="visible"/>
                                      </p:to>
                                    </p:set>
                                  </p:childTnLst>
                                </p:cTn>
                              </p:par>
                            </p:childTnLst>
                          </p:cTn>
                        </p:par>
                      </p:childTnLst>
                    </p:cTn>
                  </p:par>
                </p:childTnLst>
              </p:cTn>
              <p:nextCondLst>
                <p:cond evt="onClick" delay="0">
                  <p:tgtEl>
                    <p:spTgt spid="939"/>
                  </p:tgtEl>
                </p:cond>
              </p:nextCondLst>
            </p:seq>
            <p:seq concurrent="1" nextAc="seek">
              <p:cTn id="4322" restart="whenNotActive" fill="hold" evtFilter="cancelBubble" nodeType="interactiveSeq">
                <p:stCondLst>
                  <p:cond evt="onClick" delay="0">
                    <p:tgtEl>
                      <p:spTgt spid="942"/>
                    </p:tgtEl>
                  </p:cond>
                </p:stCondLst>
                <p:endSync evt="end" delay="0">
                  <p:rtn val="all"/>
                </p:endSync>
                <p:childTnLst>
                  <p:par>
                    <p:cTn id="4323" fill="hold">
                      <p:stCondLst>
                        <p:cond delay="0"/>
                      </p:stCondLst>
                      <p:childTnLst>
                        <p:par>
                          <p:cTn id="4324" fill="hold">
                            <p:stCondLst>
                              <p:cond delay="0"/>
                            </p:stCondLst>
                            <p:childTnLst>
                              <p:par>
                                <p:cTn id="4325" presetID="1" presetClass="exit" presetSubtype="0" fill="hold" grpId="1" nodeType="withEffect">
                                  <p:stCondLst>
                                    <p:cond delay="0"/>
                                  </p:stCondLst>
                                  <p:childTnLst>
                                    <p:set>
                                      <p:cBhvr>
                                        <p:cTn id="4326" dur="1" fill="hold">
                                          <p:stCondLst>
                                            <p:cond delay="0"/>
                                          </p:stCondLst>
                                        </p:cTn>
                                        <p:tgtEl>
                                          <p:spTgt spid="942"/>
                                        </p:tgtEl>
                                        <p:attrNameLst>
                                          <p:attrName>style.visibility</p:attrName>
                                        </p:attrNameLst>
                                      </p:cBhvr>
                                      <p:to>
                                        <p:strVal val="hidden"/>
                                      </p:to>
                                    </p:set>
                                  </p:childTnLst>
                                </p:cTn>
                              </p:par>
                              <p:par>
                                <p:cTn id="4327" presetID="1" presetClass="exit" presetSubtype="0" fill="hold" grpId="1" nodeType="withEffect">
                                  <p:stCondLst>
                                    <p:cond delay="0"/>
                                  </p:stCondLst>
                                  <p:childTnLst>
                                    <p:set>
                                      <p:cBhvr>
                                        <p:cTn id="4328" dur="1" fill="hold">
                                          <p:stCondLst>
                                            <p:cond delay="0"/>
                                          </p:stCondLst>
                                        </p:cTn>
                                        <p:tgtEl>
                                          <p:spTgt spid="941"/>
                                        </p:tgtEl>
                                        <p:attrNameLst>
                                          <p:attrName>style.visibility</p:attrName>
                                        </p:attrNameLst>
                                      </p:cBhvr>
                                      <p:to>
                                        <p:strVal val="hidden"/>
                                      </p:to>
                                    </p:set>
                                  </p:childTnLst>
                                </p:cTn>
                              </p:par>
                              <p:par>
                                <p:cTn id="4329" presetID="1" presetClass="entr" presetSubtype="0" fill="hold" grpId="3" nodeType="withEffect">
                                  <p:stCondLst>
                                    <p:cond delay="0"/>
                                  </p:stCondLst>
                                  <p:childTnLst>
                                    <p:set>
                                      <p:cBhvr>
                                        <p:cTn id="4330" dur="1" fill="hold">
                                          <p:stCondLst>
                                            <p:cond delay="0"/>
                                          </p:stCondLst>
                                        </p:cTn>
                                        <p:tgtEl>
                                          <p:spTgt spid="940"/>
                                        </p:tgtEl>
                                        <p:attrNameLst>
                                          <p:attrName>style.visibility</p:attrName>
                                        </p:attrNameLst>
                                      </p:cBhvr>
                                      <p:to>
                                        <p:strVal val="visible"/>
                                      </p:to>
                                    </p:set>
                                  </p:childTnLst>
                                </p:cTn>
                              </p:par>
                              <p:par>
                                <p:cTn id="4331" presetID="1" presetClass="entr" presetSubtype="0" fill="hold" grpId="3" nodeType="withEffect">
                                  <p:stCondLst>
                                    <p:cond delay="0"/>
                                  </p:stCondLst>
                                  <p:childTnLst>
                                    <p:set>
                                      <p:cBhvr>
                                        <p:cTn id="4332" dur="1" fill="hold">
                                          <p:stCondLst>
                                            <p:cond delay="0"/>
                                          </p:stCondLst>
                                        </p:cTn>
                                        <p:tgtEl>
                                          <p:spTgt spid="939"/>
                                        </p:tgtEl>
                                        <p:attrNameLst>
                                          <p:attrName>style.visibility</p:attrName>
                                        </p:attrNameLst>
                                      </p:cBhvr>
                                      <p:to>
                                        <p:strVal val="visible"/>
                                      </p:to>
                                    </p:set>
                                  </p:childTnLst>
                                </p:cTn>
                              </p:par>
                            </p:childTnLst>
                          </p:cTn>
                        </p:par>
                      </p:childTnLst>
                    </p:cTn>
                  </p:par>
                </p:childTnLst>
              </p:cTn>
              <p:nextCondLst>
                <p:cond evt="onClick" delay="0">
                  <p:tgtEl>
                    <p:spTgt spid="942"/>
                  </p:tgtEl>
                </p:cond>
              </p:nextCondLst>
            </p:seq>
            <p:seq concurrent="1" nextAc="seek">
              <p:cTn id="4333" restart="whenNotActive" fill="hold" evtFilter="cancelBubble" nodeType="interactiveSeq">
                <p:stCondLst>
                  <p:cond evt="onClick" delay="0">
                    <p:tgtEl>
                      <p:spTgt spid="941"/>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2" nodeType="withEffect">
                                  <p:stCondLst>
                                    <p:cond delay="0"/>
                                  </p:stCondLst>
                                  <p:childTnLst>
                                    <p:set>
                                      <p:cBhvr>
                                        <p:cTn id="4337" dur="1" fill="hold">
                                          <p:stCondLst>
                                            <p:cond delay="0"/>
                                          </p:stCondLst>
                                        </p:cTn>
                                        <p:tgtEl>
                                          <p:spTgt spid="941"/>
                                        </p:tgtEl>
                                        <p:attrNameLst>
                                          <p:attrName>style.visibility</p:attrName>
                                        </p:attrNameLst>
                                      </p:cBhvr>
                                      <p:to>
                                        <p:strVal val="hidden"/>
                                      </p:to>
                                    </p:set>
                                  </p:childTnLst>
                                </p:cTn>
                              </p:par>
                              <p:par>
                                <p:cTn id="4338" presetID="1" presetClass="exit" presetSubtype="0" fill="hold" grpId="2" nodeType="withEffect">
                                  <p:stCondLst>
                                    <p:cond delay="0"/>
                                  </p:stCondLst>
                                  <p:childTnLst>
                                    <p:set>
                                      <p:cBhvr>
                                        <p:cTn id="4339" dur="1" fill="hold">
                                          <p:stCondLst>
                                            <p:cond delay="0"/>
                                          </p:stCondLst>
                                        </p:cTn>
                                        <p:tgtEl>
                                          <p:spTgt spid="942"/>
                                        </p:tgtEl>
                                        <p:attrNameLst>
                                          <p:attrName>style.visibility</p:attrName>
                                        </p:attrNameLst>
                                      </p:cBhvr>
                                      <p:to>
                                        <p:strVal val="hidden"/>
                                      </p:to>
                                    </p:set>
                                  </p:childTnLst>
                                </p:cTn>
                              </p:par>
                              <p:par>
                                <p:cTn id="4340" presetID="1" presetClass="entr" presetSubtype="0" fill="hold" grpId="0" nodeType="withEffect">
                                  <p:stCondLst>
                                    <p:cond delay="0"/>
                                  </p:stCondLst>
                                  <p:childTnLst>
                                    <p:set>
                                      <p:cBhvr>
                                        <p:cTn id="4341" dur="1" fill="hold">
                                          <p:stCondLst>
                                            <p:cond delay="0"/>
                                          </p:stCondLst>
                                        </p:cTn>
                                        <p:tgtEl>
                                          <p:spTgt spid="944"/>
                                        </p:tgtEl>
                                        <p:attrNameLst>
                                          <p:attrName>style.visibility</p:attrName>
                                        </p:attrNameLst>
                                      </p:cBhvr>
                                      <p:to>
                                        <p:strVal val="visible"/>
                                      </p:to>
                                    </p:set>
                                  </p:childTnLst>
                                </p:cTn>
                              </p:par>
                              <p:par>
                                <p:cTn id="4342" presetID="1" presetClass="entr" presetSubtype="0" fill="hold" grpId="0" nodeType="withEffect">
                                  <p:stCondLst>
                                    <p:cond delay="0"/>
                                  </p:stCondLst>
                                  <p:childTnLst>
                                    <p:set>
                                      <p:cBhvr>
                                        <p:cTn id="4343" dur="1" fill="hold">
                                          <p:stCondLst>
                                            <p:cond delay="0"/>
                                          </p:stCondLst>
                                        </p:cTn>
                                        <p:tgtEl>
                                          <p:spTgt spid="943"/>
                                        </p:tgtEl>
                                        <p:attrNameLst>
                                          <p:attrName>style.visibility</p:attrName>
                                        </p:attrNameLst>
                                      </p:cBhvr>
                                      <p:to>
                                        <p:strVal val="visible"/>
                                      </p:to>
                                    </p:set>
                                  </p:childTnLst>
                                </p:cTn>
                              </p:par>
                            </p:childTnLst>
                          </p:cTn>
                        </p:par>
                      </p:childTnLst>
                    </p:cTn>
                  </p:par>
                </p:childTnLst>
              </p:cTn>
              <p:nextCondLst>
                <p:cond evt="onClick" delay="0">
                  <p:tgtEl>
                    <p:spTgt spid="941"/>
                  </p:tgtEl>
                </p:cond>
              </p:nextCondLst>
            </p:seq>
            <p:seq concurrent="1" nextAc="seek">
              <p:cTn id="4344" restart="whenNotActive" fill="hold" evtFilter="cancelBubble" nodeType="interactiveSeq">
                <p:stCondLst>
                  <p:cond evt="onClick" delay="0">
                    <p:tgtEl>
                      <p:spTgt spid="944"/>
                    </p:tgtEl>
                  </p:cond>
                </p:stCondLst>
                <p:endSync evt="end" delay="0">
                  <p:rtn val="all"/>
                </p:endSync>
                <p:childTnLst>
                  <p:par>
                    <p:cTn id="4345" fill="hold">
                      <p:stCondLst>
                        <p:cond delay="0"/>
                      </p:stCondLst>
                      <p:childTnLst>
                        <p:par>
                          <p:cTn id="4346" fill="hold">
                            <p:stCondLst>
                              <p:cond delay="0"/>
                            </p:stCondLst>
                            <p:childTnLst>
                              <p:par>
                                <p:cTn id="4347" presetID="1" presetClass="exit" presetSubtype="0" fill="hold" grpId="1" nodeType="withEffect">
                                  <p:stCondLst>
                                    <p:cond delay="0"/>
                                  </p:stCondLst>
                                  <p:childTnLst>
                                    <p:set>
                                      <p:cBhvr>
                                        <p:cTn id="4348" dur="1" fill="hold">
                                          <p:stCondLst>
                                            <p:cond delay="0"/>
                                          </p:stCondLst>
                                        </p:cTn>
                                        <p:tgtEl>
                                          <p:spTgt spid="944"/>
                                        </p:tgtEl>
                                        <p:attrNameLst>
                                          <p:attrName>style.visibility</p:attrName>
                                        </p:attrNameLst>
                                      </p:cBhvr>
                                      <p:to>
                                        <p:strVal val="hidden"/>
                                      </p:to>
                                    </p:set>
                                  </p:childTnLst>
                                </p:cTn>
                              </p:par>
                              <p:par>
                                <p:cTn id="4349" presetID="1" presetClass="exit" presetSubtype="0" fill="hold" grpId="1" nodeType="withEffect">
                                  <p:stCondLst>
                                    <p:cond delay="0"/>
                                  </p:stCondLst>
                                  <p:childTnLst>
                                    <p:set>
                                      <p:cBhvr>
                                        <p:cTn id="4350" dur="1" fill="hold">
                                          <p:stCondLst>
                                            <p:cond delay="0"/>
                                          </p:stCondLst>
                                        </p:cTn>
                                        <p:tgtEl>
                                          <p:spTgt spid="943"/>
                                        </p:tgtEl>
                                        <p:attrNameLst>
                                          <p:attrName>style.visibility</p:attrName>
                                        </p:attrNameLst>
                                      </p:cBhvr>
                                      <p:to>
                                        <p:strVal val="hidden"/>
                                      </p:to>
                                    </p:set>
                                  </p:childTnLst>
                                </p:cTn>
                              </p:par>
                              <p:par>
                                <p:cTn id="4351" presetID="1" presetClass="entr" presetSubtype="0" fill="hold" grpId="0" nodeType="withEffect">
                                  <p:stCondLst>
                                    <p:cond delay="0"/>
                                  </p:stCondLst>
                                  <p:childTnLst>
                                    <p:set>
                                      <p:cBhvr>
                                        <p:cTn id="4352" dur="1" fill="hold">
                                          <p:stCondLst>
                                            <p:cond delay="0"/>
                                          </p:stCondLst>
                                        </p:cTn>
                                        <p:tgtEl>
                                          <p:spTgt spid="942"/>
                                        </p:tgtEl>
                                        <p:attrNameLst>
                                          <p:attrName>style.visibility</p:attrName>
                                        </p:attrNameLst>
                                      </p:cBhvr>
                                      <p:to>
                                        <p:strVal val="visible"/>
                                      </p:to>
                                    </p:set>
                                  </p:childTnLst>
                                </p:cTn>
                              </p:par>
                              <p:par>
                                <p:cTn id="4353" presetID="1" presetClass="entr" presetSubtype="0" fill="hold" grpId="0" nodeType="withEffect">
                                  <p:stCondLst>
                                    <p:cond delay="0"/>
                                  </p:stCondLst>
                                  <p:childTnLst>
                                    <p:set>
                                      <p:cBhvr>
                                        <p:cTn id="4354" dur="1" fill="hold">
                                          <p:stCondLst>
                                            <p:cond delay="0"/>
                                          </p:stCondLst>
                                        </p:cTn>
                                        <p:tgtEl>
                                          <p:spTgt spid="941"/>
                                        </p:tgtEl>
                                        <p:attrNameLst>
                                          <p:attrName>style.visibility</p:attrName>
                                        </p:attrNameLst>
                                      </p:cBhvr>
                                      <p:to>
                                        <p:strVal val="visible"/>
                                      </p:to>
                                    </p:set>
                                  </p:childTnLst>
                                </p:cTn>
                              </p:par>
                            </p:childTnLst>
                          </p:cTn>
                        </p:par>
                      </p:childTnLst>
                    </p:cTn>
                  </p:par>
                </p:childTnLst>
              </p:cTn>
              <p:nextCondLst>
                <p:cond evt="onClick" delay="0">
                  <p:tgtEl>
                    <p:spTgt spid="944"/>
                  </p:tgtEl>
                </p:cond>
              </p:nextCondLst>
            </p:seq>
            <p:seq concurrent="1" nextAc="seek">
              <p:cTn id="4355" restart="whenNotActive" fill="hold" evtFilter="cancelBubble" nodeType="interactiveSeq">
                <p:stCondLst>
                  <p:cond evt="onClick" delay="0">
                    <p:tgtEl>
                      <p:spTgt spid="943"/>
                    </p:tgtEl>
                  </p:cond>
                </p:stCondLst>
                <p:endSync evt="end" delay="0">
                  <p:rtn val="all"/>
                </p:endSync>
                <p:childTnLst>
                  <p:par>
                    <p:cTn id="4356" fill="hold">
                      <p:stCondLst>
                        <p:cond delay="0"/>
                      </p:stCondLst>
                      <p:childTnLst>
                        <p:par>
                          <p:cTn id="4357" fill="hold">
                            <p:stCondLst>
                              <p:cond delay="0"/>
                            </p:stCondLst>
                            <p:childTnLst>
                              <p:par>
                                <p:cTn id="4358" presetID="1" presetClass="exit" presetSubtype="0" fill="hold" grpId="2" nodeType="withEffect">
                                  <p:stCondLst>
                                    <p:cond delay="0"/>
                                  </p:stCondLst>
                                  <p:childTnLst>
                                    <p:set>
                                      <p:cBhvr>
                                        <p:cTn id="4359" dur="1" fill="hold">
                                          <p:stCondLst>
                                            <p:cond delay="0"/>
                                          </p:stCondLst>
                                        </p:cTn>
                                        <p:tgtEl>
                                          <p:spTgt spid="943"/>
                                        </p:tgtEl>
                                        <p:attrNameLst>
                                          <p:attrName>style.visibility</p:attrName>
                                        </p:attrNameLst>
                                      </p:cBhvr>
                                      <p:to>
                                        <p:strVal val="hidden"/>
                                      </p:to>
                                    </p:set>
                                  </p:childTnLst>
                                </p:cTn>
                              </p:par>
                              <p:par>
                                <p:cTn id="4360" presetID="1" presetClass="exit" presetSubtype="0" fill="hold" grpId="2" nodeType="withEffect">
                                  <p:stCondLst>
                                    <p:cond delay="0"/>
                                  </p:stCondLst>
                                  <p:childTnLst>
                                    <p:set>
                                      <p:cBhvr>
                                        <p:cTn id="4361" dur="1" fill="hold">
                                          <p:stCondLst>
                                            <p:cond delay="0"/>
                                          </p:stCondLst>
                                        </p:cTn>
                                        <p:tgtEl>
                                          <p:spTgt spid="944"/>
                                        </p:tgtEl>
                                        <p:attrNameLst>
                                          <p:attrName>style.visibility</p:attrName>
                                        </p:attrNameLst>
                                      </p:cBhvr>
                                      <p:to>
                                        <p:strVal val="hidden"/>
                                      </p:to>
                                    </p:set>
                                  </p:childTnLst>
                                </p:cTn>
                              </p:par>
                              <p:par>
                                <p:cTn id="4362" presetID="1" presetClass="entr" presetSubtype="0" fill="hold" grpId="3" nodeType="withEffect">
                                  <p:stCondLst>
                                    <p:cond delay="0"/>
                                  </p:stCondLst>
                                  <p:childTnLst>
                                    <p:set>
                                      <p:cBhvr>
                                        <p:cTn id="4363" dur="1" fill="hold">
                                          <p:stCondLst>
                                            <p:cond delay="0"/>
                                          </p:stCondLst>
                                        </p:cTn>
                                        <p:tgtEl>
                                          <p:spTgt spid="946"/>
                                        </p:tgtEl>
                                        <p:attrNameLst>
                                          <p:attrName>style.visibility</p:attrName>
                                        </p:attrNameLst>
                                      </p:cBhvr>
                                      <p:to>
                                        <p:strVal val="visible"/>
                                      </p:to>
                                    </p:set>
                                  </p:childTnLst>
                                </p:cTn>
                              </p:par>
                              <p:par>
                                <p:cTn id="4364" presetID="1" presetClass="entr" presetSubtype="0" fill="hold" grpId="3" nodeType="withEffect">
                                  <p:stCondLst>
                                    <p:cond delay="0"/>
                                  </p:stCondLst>
                                  <p:childTnLst>
                                    <p:set>
                                      <p:cBhvr>
                                        <p:cTn id="4365" dur="1" fill="hold">
                                          <p:stCondLst>
                                            <p:cond delay="0"/>
                                          </p:stCondLst>
                                        </p:cTn>
                                        <p:tgtEl>
                                          <p:spTgt spid="945"/>
                                        </p:tgtEl>
                                        <p:attrNameLst>
                                          <p:attrName>style.visibility</p:attrName>
                                        </p:attrNameLst>
                                      </p:cBhvr>
                                      <p:to>
                                        <p:strVal val="visible"/>
                                      </p:to>
                                    </p:set>
                                  </p:childTnLst>
                                </p:cTn>
                              </p:par>
                            </p:childTnLst>
                          </p:cTn>
                        </p:par>
                      </p:childTnLst>
                    </p:cTn>
                  </p:par>
                </p:childTnLst>
              </p:cTn>
              <p:nextCondLst>
                <p:cond evt="onClick" delay="0">
                  <p:tgtEl>
                    <p:spTgt spid="943"/>
                  </p:tgtEl>
                </p:cond>
              </p:nextCondLst>
            </p:seq>
            <p:seq concurrent="1" nextAc="seek">
              <p:cTn id="4366" restart="whenNotActive" fill="hold" evtFilter="cancelBubble" nodeType="interactiveSeq">
                <p:stCondLst>
                  <p:cond evt="onClick" delay="0">
                    <p:tgtEl>
                      <p:spTgt spid="946"/>
                    </p:tgtEl>
                  </p:cond>
                </p:stCondLst>
                <p:endSync evt="end" delay="0">
                  <p:rtn val="all"/>
                </p:endSync>
                <p:childTnLst>
                  <p:par>
                    <p:cTn id="4367" fill="hold">
                      <p:stCondLst>
                        <p:cond delay="0"/>
                      </p:stCondLst>
                      <p:childTnLst>
                        <p:par>
                          <p:cTn id="4368" fill="hold">
                            <p:stCondLst>
                              <p:cond delay="0"/>
                            </p:stCondLst>
                            <p:childTnLst>
                              <p:par>
                                <p:cTn id="4369" presetID="1" presetClass="exit" presetSubtype="0" fill="hold" grpId="1" nodeType="withEffect">
                                  <p:stCondLst>
                                    <p:cond delay="0"/>
                                  </p:stCondLst>
                                  <p:childTnLst>
                                    <p:set>
                                      <p:cBhvr>
                                        <p:cTn id="4370" dur="1" fill="hold">
                                          <p:stCondLst>
                                            <p:cond delay="0"/>
                                          </p:stCondLst>
                                        </p:cTn>
                                        <p:tgtEl>
                                          <p:spTgt spid="946"/>
                                        </p:tgtEl>
                                        <p:attrNameLst>
                                          <p:attrName>style.visibility</p:attrName>
                                        </p:attrNameLst>
                                      </p:cBhvr>
                                      <p:to>
                                        <p:strVal val="hidden"/>
                                      </p:to>
                                    </p:set>
                                  </p:childTnLst>
                                </p:cTn>
                              </p:par>
                              <p:par>
                                <p:cTn id="4371" presetID="1" presetClass="exit" presetSubtype="0" fill="hold" grpId="1" nodeType="withEffect">
                                  <p:stCondLst>
                                    <p:cond delay="0"/>
                                  </p:stCondLst>
                                  <p:childTnLst>
                                    <p:set>
                                      <p:cBhvr>
                                        <p:cTn id="4372" dur="1" fill="hold">
                                          <p:stCondLst>
                                            <p:cond delay="0"/>
                                          </p:stCondLst>
                                        </p:cTn>
                                        <p:tgtEl>
                                          <p:spTgt spid="945"/>
                                        </p:tgtEl>
                                        <p:attrNameLst>
                                          <p:attrName>style.visibility</p:attrName>
                                        </p:attrNameLst>
                                      </p:cBhvr>
                                      <p:to>
                                        <p:strVal val="hidden"/>
                                      </p:to>
                                    </p:set>
                                  </p:childTnLst>
                                </p:cTn>
                              </p:par>
                              <p:par>
                                <p:cTn id="4373" presetID="1" presetClass="entr" presetSubtype="0" fill="hold" grpId="3" nodeType="withEffect">
                                  <p:stCondLst>
                                    <p:cond delay="0"/>
                                  </p:stCondLst>
                                  <p:childTnLst>
                                    <p:set>
                                      <p:cBhvr>
                                        <p:cTn id="4374" dur="1" fill="hold">
                                          <p:stCondLst>
                                            <p:cond delay="0"/>
                                          </p:stCondLst>
                                        </p:cTn>
                                        <p:tgtEl>
                                          <p:spTgt spid="944"/>
                                        </p:tgtEl>
                                        <p:attrNameLst>
                                          <p:attrName>style.visibility</p:attrName>
                                        </p:attrNameLst>
                                      </p:cBhvr>
                                      <p:to>
                                        <p:strVal val="visible"/>
                                      </p:to>
                                    </p:set>
                                  </p:childTnLst>
                                </p:cTn>
                              </p:par>
                              <p:par>
                                <p:cTn id="4375" presetID="1" presetClass="entr" presetSubtype="0" fill="hold" grpId="3" nodeType="withEffect">
                                  <p:stCondLst>
                                    <p:cond delay="0"/>
                                  </p:stCondLst>
                                  <p:childTnLst>
                                    <p:set>
                                      <p:cBhvr>
                                        <p:cTn id="4376" dur="1" fill="hold">
                                          <p:stCondLst>
                                            <p:cond delay="0"/>
                                          </p:stCondLst>
                                        </p:cTn>
                                        <p:tgtEl>
                                          <p:spTgt spid="943"/>
                                        </p:tgtEl>
                                        <p:attrNameLst>
                                          <p:attrName>style.visibility</p:attrName>
                                        </p:attrNameLst>
                                      </p:cBhvr>
                                      <p:to>
                                        <p:strVal val="visible"/>
                                      </p:to>
                                    </p:set>
                                  </p:childTnLst>
                                </p:cTn>
                              </p:par>
                            </p:childTnLst>
                          </p:cTn>
                        </p:par>
                      </p:childTnLst>
                    </p:cTn>
                  </p:par>
                </p:childTnLst>
              </p:cTn>
              <p:nextCondLst>
                <p:cond evt="onClick" delay="0">
                  <p:tgtEl>
                    <p:spTgt spid="946"/>
                  </p:tgtEl>
                </p:cond>
              </p:nextCondLst>
            </p:seq>
            <p:seq concurrent="1" nextAc="seek">
              <p:cTn id="4377" restart="whenNotActive" fill="hold" evtFilter="cancelBubble" nodeType="interactiveSeq">
                <p:stCondLst>
                  <p:cond evt="onClick" delay="0">
                    <p:tgtEl>
                      <p:spTgt spid="945"/>
                    </p:tgtEl>
                  </p:cond>
                </p:stCondLst>
                <p:endSync evt="end" delay="0">
                  <p:rtn val="all"/>
                </p:endSync>
                <p:childTnLst>
                  <p:par>
                    <p:cTn id="4378" fill="hold">
                      <p:stCondLst>
                        <p:cond delay="0"/>
                      </p:stCondLst>
                      <p:childTnLst>
                        <p:par>
                          <p:cTn id="4379" fill="hold">
                            <p:stCondLst>
                              <p:cond delay="0"/>
                            </p:stCondLst>
                            <p:childTnLst>
                              <p:par>
                                <p:cTn id="4380" presetID="1" presetClass="exit" presetSubtype="0" fill="hold" grpId="2" nodeType="withEffect">
                                  <p:stCondLst>
                                    <p:cond delay="0"/>
                                  </p:stCondLst>
                                  <p:childTnLst>
                                    <p:set>
                                      <p:cBhvr>
                                        <p:cTn id="4381" dur="1" fill="hold">
                                          <p:stCondLst>
                                            <p:cond delay="0"/>
                                          </p:stCondLst>
                                        </p:cTn>
                                        <p:tgtEl>
                                          <p:spTgt spid="945"/>
                                        </p:tgtEl>
                                        <p:attrNameLst>
                                          <p:attrName>style.visibility</p:attrName>
                                        </p:attrNameLst>
                                      </p:cBhvr>
                                      <p:to>
                                        <p:strVal val="hidden"/>
                                      </p:to>
                                    </p:set>
                                  </p:childTnLst>
                                </p:cTn>
                              </p:par>
                              <p:par>
                                <p:cTn id="4382" presetID="1" presetClass="exit" presetSubtype="0" fill="hold" grpId="2" nodeType="withEffect">
                                  <p:stCondLst>
                                    <p:cond delay="0"/>
                                  </p:stCondLst>
                                  <p:childTnLst>
                                    <p:set>
                                      <p:cBhvr>
                                        <p:cTn id="4383" dur="1" fill="hold">
                                          <p:stCondLst>
                                            <p:cond delay="0"/>
                                          </p:stCondLst>
                                        </p:cTn>
                                        <p:tgtEl>
                                          <p:spTgt spid="946"/>
                                        </p:tgtEl>
                                        <p:attrNameLst>
                                          <p:attrName>style.visibility</p:attrName>
                                        </p:attrNameLst>
                                      </p:cBhvr>
                                      <p:to>
                                        <p:strVal val="hidden"/>
                                      </p:to>
                                    </p:set>
                                  </p:childTnLst>
                                </p:cTn>
                              </p:par>
                              <p:par>
                                <p:cTn id="4384" presetID="1" presetClass="entr" presetSubtype="0" fill="hold" grpId="0" nodeType="withEffect">
                                  <p:stCondLst>
                                    <p:cond delay="0"/>
                                  </p:stCondLst>
                                  <p:childTnLst>
                                    <p:set>
                                      <p:cBhvr>
                                        <p:cTn id="4385" dur="1" fill="hold">
                                          <p:stCondLst>
                                            <p:cond delay="0"/>
                                          </p:stCondLst>
                                        </p:cTn>
                                        <p:tgtEl>
                                          <p:spTgt spid="948"/>
                                        </p:tgtEl>
                                        <p:attrNameLst>
                                          <p:attrName>style.visibility</p:attrName>
                                        </p:attrNameLst>
                                      </p:cBhvr>
                                      <p:to>
                                        <p:strVal val="visible"/>
                                      </p:to>
                                    </p:set>
                                  </p:childTnLst>
                                </p:cTn>
                              </p:par>
                              <p:par>
                                <p:cTn id="4386" presetID="1" presetClass="entr" presetSubtype="0" fill="hold" grpId="0" nodeType="withEffect">
                                  <p:stCondLst>
                                    <p:cond delay="0"/>
                                  </p:stCondLst>
                                  <p:childTnLst>
                                    <p:set>
                                      <p:cBhvr>
                                        <p:cTn id="4387" dur="1" fill="hold">
                                          <p:stCondLst>
                                            <p:cond delay="0"/>
                                          </p:stCondLst>
                                        </p:cTn>
                                        <p:tgtEl>
                                          <p:spTgt spid="947"/>
                                        </p:tgtEl>
                                        <p:attrNameLst>
                                          <p:attrName>style.visibility</p:attrName>
                                        </p:attrNameLst>
                                      </p:cBhvr>
                                      <p:to>
                                        <p:strVal val="visible"/>
                                      </p:to>
                                    </p:set>
                                  </p:childTnLst>
                                </p:cTn>
                              </p:par>
                            </p:childTnLst>
                          </p:cTn>
                        </p:par>
                      </p:childTnLst>
                    </p:cTn>
                  </p:par>
                </p:childTnLst>
              </p:cTn>
              <p:nextCondLst>
                <p:cond evt="onClick" delay="0">
                  <p:tgtEl>
                    <p:spTgt spid="945"/>
                  </p:tgtEl>
                </p:cond>
              </p:nextCondLst>
            </p:seq>
            <p:seq concurrent="1" nextAc="seek">
              <p:cTn id="4388" restart="whenNotActive" fill="hold" evtFilter="cancelBubble" nodeType="interactiveSeq">
                <p:stCondLst>
                  <p:cond evt="onClick" delay="0">
                    <p:tgtEl>
                      <p:spTgt spid="948"/>
                    </p:tgtEl>
                  </p:cond>
                </p:stCondLst>
                <p:endSync evt="end" delay="0">
                  <p:rtn val="all"/>
                </p:endSync>
                <p:childTnLst>
                  <p:par>
                    <p:cTn id="4389" fill="hold">
                      <p:stCondLst>
                        <p:cond delay="0"/>
                      </p:stCondLst>
                      <p:childTnLst>
                        <p:par>
                          <p:cTn id="4390" fill="hold">
                            <p:stCondLst>
                              <p:cond delay="0"/>
                            </p:stCondLst>
                            <p:childTnLst>
                              <p:par>
                                <p:cTn id="4391" presetID="1" presetClass="exit" presetSubtype="0" fill="hold" grpId="1" nodeType="withEffect">
                                  <p:stCondLst>
                                    <p:cond delay="0"/>
                                  </p:stCondLst>
                                  <p:childTnLst>
                                    <p:set>
                                      <p:cBhvr>
                                        <p:cTn id="4392" dur="1" fill="hold">
                                          <p:stCondLst>
                                            <p:cond delay="0"/>
                                          </p:stCondLst>
                                        </p:cTn>
                                        <p:tgtEl>
                                          <p:spTgt spid="948"/>
                                        </p:tgtEl>
                                        <p:attrNameLst>
                                          <p:attrName>style.visibility</p:attrName>
                                        </p:attrNameLst>
                                      </p:cBhvr>
                                      <p:to>
                                        <p:strVal val="hidden"/>
                                      </p:to>
                                    </p:set>
                                  </p:childTnLst>
                                </p:cTn>
                              </p:par>
                              <p:par>
                                <p:cTn id="4393" presetID="1" presetClass="exit" presetSubtype="0" fill="hold" grpId="1" nodeType="withEffect">
                                  <p:stCondLst>
                                    <p:cond delay="0"/>
                                  </p:stCondLst>
                                  <p:childTnLst>
                                    <p:set>
                                      <p:cBhvr>
                                        <p:cTn id="4394" dur="1" fill="hold">
                                          <p:stCondLst>
                                            <p:cond delay="0"/>
                                          </p:stCondLst>
                                        </p:cTn>
                                        <p:tgtEl>
                                          <p:spTgt spid="947"/>
                                        </p:tgtEl>
                                        <p:attrNameLst>
                                          <p:attrName>style.visibility</p:attrName>
                                        </p:attrNameLst>
                                      </p:cBhvr>
                                      <p:to>
                                        <p:strVal val="hidden"/>
                                      </p:to>
                                    </p:set>
                                  </p:childTnLst>
                                </p:cTn>
                              </p:par>
                              <p:par>
                                <p:cTn id="4395" presetID="1" presetClass="entr" presetSubtype="0" fill="hold" grpId="0" nodeType="withEffect">
                                  <p:stCondLst>
                                    <p:cond delay="0"/>
                                  </p:stCondLst>
                                  <p:childTnLst>
                                    <p:set>
                                      <p:cBhvr>
                                        <p:cTn id="4396" dur="1" fill="hold">
                                          <p:stCondLst>
                                            <p:cond delay="0"/>
                                          </p:stCondLst>
                                        </p:cTn>
                                        <p:tgtEl>
                                          <p:spTgt spid="946"/>
                                        </p:tgtEl>
                                        <p:attrNameLst>
                                          <p:attrName>style.visibility</p:attrName>
                                        </p:attrNameLst>
                                      </p:cBhvr>
                                      <p:to>
                                        <p:strVal val="visible"/>
                                      </p:to>
                                    </p:set>
                                  </p:childTnLst>
                                </p:cTn>
                              </p:par>
                              <p:par>
                                <p:cTn id="4397" presetID="1" presetClass="entr" presetSubtype="0" fill="hold" grpId="0" nodeType="withEffect">
                                  <p:stCondLst>
                                    <p:cond delay="0"/>
                                  </p:stCondLst>
                                  <p:childTnLst>
                                    <p:set>
                                      <p:cBhvr>
                                        <p:cTn id="4398" dur="1" fill="hold">
                                          <p:stCondLst>
                                            <p:cond delay="0"/>
                                          </p:stCondLst>
                                        </p:cTn>
                                        <p:tgtEl>
                                          <p:spTgt spid="945"/>
                                        </p:tgtEl>
                                        <p:attrNameLst>
                                          <p:attrName>style.visibility</p:attrName>
                                        </p:attrNameLst>
                                      </p:cBhvr>
                                      <p:to>
                                        <p:strVal val="visible"/>
                                      </p:to>
                                    </p:set>
                                  </p:childTnLst>
                                </p:cTn>
                              </p:par>
                            </p:childTnLst>
                          </p:cTn>
                        </p:par>
                      </p:childTnLst>
                    </p:cTn>
                  </p:par>
                </p:childTnLst>
              </p:cTn>
              <p:nextCondLst>
                <p:cond evt="onClick" delay="0">
                  <p:tgtEl>
                    <p:spTgt spid="948"/>
                  </p:tgtEl>
                </p:cond>
              </p:nextCondLst>
            </p:seq>
            <p:seq concurrent="1" nextAc="seek">
              <p:cTn id="4399" restart="whenNotActive" fill="hold" evtFilter="cancelBubble" nodeType="interactiveSeq">
                <p:stCondLst>
                  <p:cond evt="onClick" delay="0">
                    <p:tgtEl>
                      <p:spTgt spid="947"/>
                    </p:tgtEl>
                  </p:cond>
                </p:stCondLst>
                <p:endSync evt="end" delay="0">
                  <p:rtn val="all"/>
                </p:endSync>
                <p:childTnLst>
                  <p:par>
                    <p:cTn id="4400" fill="hold">
                      <p:stCondLst>
                        <p:cond delay="0"/>
                      </p:stCondLst>
                      <p:childTnLst>
                        <p:par>
                          <p:cTn id="4401" fill="hold">
                            <p:stCondLst>
                              <p:cond delay="0"/>
                            </p:stCondLst>
                            <p:childTnLst>
                              <p:par>
                                <p:cTn id="4402" presetID="1" presetClass="exit" presetSubtype="0" fill="hold" grpId="2" nodeType="withEffect">
                                  <p:stCondLst>
                                    <p:cond delay="0"/>
                                  </p:stCondLst>
                                  <p:childTnLst>
                                    <p:set>
                                      <p:cBhvr>
                                        <p:cTn id="4403" dur="1" fill="hold">
                                          <p:stCondLst>
                                            <p:cond delay="0"/>
                                          </p:stCondLst>
                                        </p:cTn>
                                        <p:tgtEl>
                                          <p:spTgt spid="947"/>
                                        </p:tgtEl>
                                        <p:attrNameLst>
                                          <p:attrName>style.visibility</p:attrName>
                                        </p:attrNameLst>
                                      </p:cBhvr>
                                      <p:to>
                                        <p:strVal val="hidden"/>
                                      </p:to>
                                    </p:set>
                                  </p:childTnLst>
                                </p:cTn>
                              </p:par>
                              <p:par>
                                <p:cTn id="4404" presetID="1" presetClass="exit" presetSubtype="0" fill="hold" grpId="2" nodeType="withEffect">
                                  <p:stCondLst>
                                    <p:cond delay="0"/>
                                  </p:stCondLst>
                                  <p:childTnLst>
                                    <p:set>
                                      <p:cBhvr>
                                        <p:cTn id="4405" dur="1" fill="hold">
                                          <p:stCondLst>
                                            <p:cond delay="0"/>
                                          </p:stCondLst>
                                        </p:cTn>
                                        <p:tgtEl>
                                          <p:spTgt spid="948"/>
                                        </p:tgtEl>
                                        <p:attrNameLst>
                                          <p:attrName>style.visibility</p:attrName>
                                        </p:attrNameLst>
                                      </p:cBhvr>
                                      <p:to>
                                        <p:strVal val="hidden"/>
                                      </p:to>
                                    </p:set>
                                  </p:childTnLst>
                                </p:cTn>
                              </p:par>
                              <p:par>
                                <p:cTn id="4406" presetID="1" presetClass="entr" presetSubtype="0" fill="hold" grpId="1" nodeType="withEffect">
                                  <p:stCondLst>
                                    <p:cond delay="0"/>
                                  </p:stCondLst>
                                  <p:childTnLst>
                                    <p:set>
                                      <p:cBhvr>
                                        <p:cTn id="4407" dur="1" fill="hold">
                                          <p:stCondLst>
                                            <p:cond delay="0"/>
                                          </p:stCondLst>
                                        </p:cTn>
                                        <p:tgtEl>
                                          <p:spTgt spid="950"/>
                                        </p:tgtEl>
                                        <p:attrNameLst>
                                          <p:attrName>style.visibility</p:attrName>
                                        </p:attrNameLst>
                                      </p:cBhvr>
                                      <p:to>
                                        <p:strVal val="visible"/>
                                      </p:to>
                                    </p:set>
                                  </p:childTnLst>
                                </p:cTn>
                              </p:par>
                              <p:par>
                                <p:cTn id="4408" presetID="1" presetClass="entr" presetSubtype="0" fill="hold" grpId="1" nodeType="withEffect">
                                  <p:stCondLst>
                                    <p:cond delay="0"/>
                                  </p:stCondLst>
                                  <p:childTnLst>
                                    <p:set>
                                      <p:cBhvr>
                                        <p:cTn id="4409" dur="1" fill="hold">
                                          <p:stCondLst>
                                            <p:cond delay="0"/>
                                          </p:stCondLst>
                                        </p:cTn>
                                        <p:tgtEl>
                                          <p:spTgt spid="949"/>
                                        </p:tgtEl>
                                        <p:attrNameLst>
                                          <p:attrName>style.visibility</p:attrName>
                                        </p:attrNameLst>
                                      </p:cBhvr>
                                      <p:to>
                                        <p:strVal val="visible"/>
                                      </p:to>
                                    </p:set>
                                  </p:childTnLst>
                                </p:cTn>
                              </p:par>
                            </p:childTnLst>
                          </p:cTn>
                        </p:par>
                      </p:childTnLst>
                    </p:cTn>
                  </p:par>
                </p:childTnLst>
              </p:cTn>
              <p:nextCondLst>
                <p:cond evt="onClick" delay="0">
                  <p:tgtEl>
                    <p:spTgt spid="947"/>
                  </p:tgtEl>
                </p:cond>
              </p:nextCondLst>
            </p:seq>
            <p:seq concurrent="1" nextAc="seek">
              <p:cTn id="4410" restart="whenNotActive" fill="hold" evtFilter="cancelBubble" nodeType="interactiveSeq">
                <p:stCondLst>
                  <p:cond evt="onClick" delay="0">
                    <p:tgtEl>
                      <p:spTgt spid="950"/>
                    </p:tgtEl>
                  </p:cond>
                </p:stCondLst>
                <p:endSync evt="end" delay="0">
                  <p:rtn val="all"/>
                </p:endSync>
                <p:childTnLst>
                  <p:par>
                    <p:cTn id="4411" fill="hold">
                      <p:stCondLst>
                        <p:cond delay="0"/>
                      </p:stCondLst>
                      <p:childTnLst>
                        <p:par>
                          <p:cTn id="4412" fill="hold">
                            <p:stCondLst>
                              <p:cond delay="0"/>
                            </p:stCondLst>
                            <p:childTnLst>
                              <p:par>
                                <p:cTn id="4413" presetID="1" presetClass="exit" presetSubtype="0" fill="hold" grpId="0" nodeType="withEffect">
                                  <p:stCondLst>
                                    <p:cond delay="0"/>
                                  </p:stCondLst>
                                  <p:childTnLst>
                                    <p:set>
                                      <p:cBhvr>
                                        <p:cTn id="4414" dur="1" fill="hold">
                                          <p:stCondLst>
                                            <p:cond delay="0"/>
                                          </p:stCondLst>
                                        </p:cTn>
                                        <p:tgtEl>
                                          <p:spTgt spid="950"/>
                                        </p:tgtEl>
                                        <p:attrNameLst>
                                          <p:attrName>style.visibility</p:attrName>
                                        </p:attrNameLst>
                                      </p:cBhvr>
                                      <p:to>
                                        <p:strVal val="hidden"/>
                                      </p:to>
                                    </p:set>
                                  </p:childTnLst>
                                </p:cTn>
                              </p:par>
                              <p:par>
                                <p:cTn id="4415" presetID="1" presetClass="exit" presetSubtype="0" fill="hold" grpId="0" nodeType="withEffect">
                                  <p:stCondLst>
                                    <p:cond delay="0"/>
                                  </p:stCondLst>
                                  <p:childTnLst>
                                    <p:set>
                                      <p:cBhvr>
                                        <p:cTn id="4416" dur="1" fill="hold">
                                          <p:stCondLst>
                                            <p:cond delay="0"/>
                                          </p:stCondLst>
                                        </p:cTn>
                                        <p:tgtEl>
                                          <p:spTgt spid="949"/>
                                        </p:tgtEl>
                                        <p:attrNameLst>
                                          <p:attrName>style.visibility</p:attrName>
                                        </p:attrNameLst>
                                      </p:cBhvr>
                                      <p:to>
                                        <p:strVal val="hidden"/>
                                      </p:to>
                                    </p:set>
                                  </p:childTnLst>
                                </p:cTn>
                              </p:par>
                              <p:par>
                                <p:cTn id="4417" presetID="1" presetClass="entr" presetSubtype="0" fill="hold" grpId="3" nodeType="withEffect">
                                  <p:stCondLst>
                                    <p:cond delay="0"/>
                                  </p:stCondLst>
                                  <p:childTnLst>
                                    <p:set>
                                      <p:cBhvr>
                                        <p:cTn id="4418" dur="1" fill="hold">
                                          <p:stCondLst>
                                            <p:cond delay="0"/>
                                          </p:stCondLst>
                                        </p:cTn>
                                        <p:tgtEl>
                                          <p:spTgt spid="948"/>
                                        </p:tgtEl>
                                        <p:attrNameLst>
                                          <p:attrName>style.visibility</p:attrName>
                                        </p:attrNameLst>
                                      </p:cBhvr>
                                      <p:to>
                                        <p:strVal val="visible"/>
                                      </p:to>
                                    </p:set>
                                  </p:childTnLst>
                                </p:cTn>
                              </p:par>
                              <p:par>
                                <p:cTn id="4419" presetID="1" presetClass="entr" presetSubtype="0" fill="hold" grpId="3" nodeType="withEffect">
                                  <p:stCondLst>
                                    <p:cond delay="0"/>
                                  </p:stCondLst>
                                  <p:childTnLst>
                                    <p:set>
                                      <p:cBhvr>
                                        <p:cTn id="4420" dur="1" fill="hold">
                                          <p:stCondLst>
                                            <p:cond delay="0"/>
                                          </p:stCondLst>
                                        </p:cTn>
                                        <p:tgtEl>
                                          <p:spTgt spid="947"/>
                                        </p:tgtEl>
                                        <p:attrNameLst>
                                          <p:attrName>style.visibility</p:attrName>
                                        </p:attrNameLst>
                                      </p:cBhvr>
                                      <p:to>
                                        <p:strVal val="visible"/>
                                      </p:to>
                                    </p:set>
                                  </p:childTnLst>
                                </p:cTn>
                              </p:par>
                            </p:childTnLst>
                          </p:cTn>
                        </p:par>
                      </p:childTnLst>
                    </p:cTn>
                  </p:par>
                </p:childTnLst>
              </p:cTn>
              <p:nextCondLst>
                <p:cond evt="onClick" delay="0">
                  <p:tgtEl>
                    <p:spTgt spid="950"/>
                  </p:tgtEl>
                </p:cond>
              </p:nextCondLst>
            </p:seq>
            <p:seq concurrent="1" nextAc="seek">
              <p:cTn id="4421" restart="whenNotActive" fill="hold" evtFilter="cancelBubble" nodeType="interactiveSeq">
                <p:stCondLst>
                  <p:cond evt="onClick" delay="0">
                    <p:tgtEl>
                      <p:spTgt spid="1254"/>
                    </p:tgtEl>
                  </p:cond>
                </p:stCondLst>
                <p:endSync evt="end" delay="0">
                  <p:rtn val="all"/>
                </p:endSync>
                <p:childTnLst>
                  <p:par>
                    <p:cTn id="4422" fill="hold">
                      <p:stCondLst>
                        <p:cond delay="0"/>
                      </p:stCondLst>
                      <p:childTnLst>
                        <p:par>
                          <p:cTn id="4423" fill="hold">
                            <p:stCondLst>
                              <p:cond delay="0"/>
                            </p:stCondLst>
                            <p:childTnLst>
                              <p:par>
                                <p:cTn id="4424" presetID="1" presetClass="exit" presetSubtype="0" fill="hold" nodeType="withEffect">
                                  <p:stCondLst>
                                    <p:cond delay="0"/>
                                  </p:stCondLst>
                                  <p:childTnLst>
                                    <p:set>
                                      <p:cBhvr>
                                        <p:cTn id="4425" dur="1" fill="hold">
                                          <p:stCondLst>
                                            <p:cond delay="0"/>
                                          </p:stCondLst>
                                        </p:cTn>
                                        <p:tgtEl>
                                          <p:spTgt spid="851"/>
                                        </p:tgtEl>
                                        <p:attrNameLst>
                                          <p:attrName>style.visibility</p:attrName>
                                        </p:attrNameLst>
                                      </p:cBhvr>
                                      <p:to>
                                        <p:strVal val="hidden"/>
                                      </p:to>
                                    </p:set>
                                  </p:childTnLst>
                                </p:cTn>
                              </p:par>
                              <p:par>
                                <p:cTn id="4426" presetID="1" presetClass="exit" presetSubtype="0" fill="hold" nodeType="withEffect">
                                  <p:stCondLst>
                                    <p:cond delay="0"/>
                                  </p:stCondLst>
                                  <p:childTnLst>
                                    <p:set>
                                      <p:cBhvr>
                                        <p:cTn id="4427" dur="1" fill="hold">
                                          <p:stCondLst>
                                            <p:cond delay="0"/>
                                          </p:stCondLst>
                                        </p:cTn>
                                        <p:tgtEl>
                                          <p:spTgt spid="852"/>
                                        </p:tgtEl>
                                        <p:attrNameLst>
                                          <p:attrName>style.visibility</p:attrName>
                                        </p:attrNameLst>
                                      </p:cBhvr>
                                      <p:to>
                                        <p:strVal val="hidden"/>
                                      </p:to>
                                    </p:set>
                                  </p:childTnLst>
                                </p:cTn>
                              </p:par>
                              <p:par>
                                <p:cTn id="4428" presetID="1" presetClass="exit" presetSubtype="0" fill="hold" nodeType="withEffect">
                                  <p:stCondLst>
                                    <p:cond delay="0"/>
                                  </p:stCondLst>
                                  <p:childTnLst>
                                    <p:set>
                                      <p:cBhvr>
                                        <p:cTn id="4429" dur="1" fill="hold">
                                          <p:stCondLst>
                                            <p:cond delay="0"/>
                                          </p:stCondLst>
                                        </p:cTn>
                                        <p:tgtEl>
                                          <p:spTgt spid="854"/>
                                        </p:tgtEl>
                                        <p:attrNameLst>
                                          <p:attrName>style.visibility</p:attrName>
                                        </p:attrNameLst>
                                      </p:cBhvr>
                                      <p:to>
                                        <p:strVal val="hidden"/>
                                      </p:to>
                                    </p:set>
                                  </p:childTnLst>
                                </p:cTn>
                              </p:par>
                              <p:par>
                                <p:cTn id="4430" presetID="1" presetClass="exit" presetSubtype="0" fill="hold" nodeType="withEffect">
                                  <p:stCondLst>
                                    <p:cond delay="0"/>
                                  </p:stCondLst>
                                  <p:childTnLst>
                                    <p:set>
                                      <p:cBhvr>
                                        <p:cTn id="4431" dur="1" fill="hold">
                                          <p:stCondLst>
                                            <p:cond delay="0"/>
                                          </p:stCondLst>
                                        </p:cTn>
                                        <p:tgtEl>
                                          <p:spTgt spid="853"/>
                                        </p:tgtEl>
                                        <p:attrNameLst>
                                          <p:attrName>style.visibility</p:attrName>
                                        </p:attrNameLst>
                                      </p:cBhvr>
                                      <p:to>
                                        <p:strVal val="hidden"/>
                                      </p:to>
                                    </p:set>
                                  </p:childTnLst>
                                </p:cTn>
                              </p:par>
                              <p:par>
                                <p:cTn id="4432" presetID="1" presetClass="exit" presetSubtype="0" fill="hold" nodeType="withEffect">
                                  <p:stCondLst>
                                    <p:cond delay="0"/>
                                  </p:stCondLst>
                                  <p:childTnLst>
                                    <p:set>
                                      <p:cBhvr>
                                        <p:cTn id="4433" dur="1" fill="hold">
                                          <p:stCondLst>
                                            <p:cond delay="0"/>
                                          </p:stCondLst>
                                        </p:cTn>
                                        <p:tgtEl>
                                          <p:spTgt spid="856"/>
                                        </p:tgtEl>
                                        <p:attrNameLst>
                                          <p:attrName>style.visibility</p:attrName>
                                        </p:attrNameLst>
                                      </p:cBhvr>
                                      <p:to>
                                        <p:strVal val="hidden"/>
                                      </p:to>
                                    </p:set>
                                  </p:childTnLst>
                                </p:cTn>
                              </p:par>
                              <p:par>
                                <p:cTn id="4434" presetID="1" presetClass="exit" presetSubtype="0" fill="hold" nodeType="withEffect">
                                  <p:stCondLst>
                                    <p:cond delay="0"/>
                                  </p:stCondLst>
                                  <p:childTnLst>
                                    <p:set>
                                      <p:cBhvr>
                                        <p:cTn id="4435" dur="1" fill="hold">
                                          <p:stCondLst>
                                            <p:cond delay="0"/>
                                          </p:stCondLst>
                                        </p:cTn>
                                        <p:tgtEl>
                                          <p:spTgt spid="855"/>
                                        </p:tgtEl>
                                        <p:attrNameLst>
                                          <p:attrName>style.visibility</p:attrName>
                                        </p:attrNameLst>
                                      </p:cBhvr>
                                      <p:to>
                                        <p:strVal val="hidden"/>
                                      </p:to>
                                    </p:set>
                                  </p:childTnLst>
                                </p:cTn>
                              </p:par>
                              <p:par>
                                <p:cTn id="4436" presetID="1" presetClass="exit" presetSubtype="0" fill="hold" nodeType="withEffect">
                                  <p:stCondLst>
                                    <p:cond delay="0"/>
                                  </p:stCondLst>
                                  <p:childTnLst>
                                    <p:set>
                                      <p:cBhvr>
                                        <p:cTn id="4437" dur="1" fill="hold">
                                          <p:stCondLst>
                                            <p:cond delay="0"/>
                                          </p:stCondLst>
                                        </p:cTn>
                                        <p:tgtEl>
                                          <p:spTgt spid="858"/>
                                        </p:tgtEl>
                                        <p:attrNameLst>
                                          <p:attrName>style.visibility</p:attrName>
                                        </p:attrNameLst>
                                      </p:cBhvr>
                                      <p:to>
                                        <p:strVal val="hidden"/>
                                      </p:to>
                                    </p:set>
                                  </p:childTnLst>
                                </p:cTn>
                              </p:par>
                              <p:par>
                                <p:cTn id="4438" presetID="1" presetClass="exit" presetSubtype="0" fill="hold" nodeType="withEffect">
                                  <p:stCondLst>
                                    <p:cond delay="0"/>
                                  </p:stCondLst>
                                  <p:childTnLst>
                                    <p:set>
                                      <p:cBhvr>
                                        <p:cTn id="4439" dur="1" fill="hold">
                                          <p:stCondLst>
                                            <p:cond delay="0"/>
                                          </p:stCondLst>
                                        </p:cTn>
                                        <p:tgtEl>
                                          <p:spTgt spid="857"/>
                                        </p:tgtEl>
                                        <p:attrNameLst>
                                          <p:attrName>style.visibility</p:attrName>
                                        </p:attrNameLst>
                                      </p:cBhvr>
                                      <p:to>
                                        <p:strVal val="hidden"/>
                                      </p:to>
                                    </p:set>
                                  </p:childTnLst>
                                </p:cTn>
                              </p:par>
                              <p:par>
                                <p:cTn id="4440" presetID="1" presetClass="exit" presetSubtype="0" fill="hold" nodeType="withEffect">
                                  <p:stCondLst>
                                    <p:cond delay="0"/>
                                  </p:stCondLst>
                                  <p:childTnLst>
                                    <p:set>
                                      <p:cBhvr>
                                        <p:cTn id="4441" dur="1" fill="hold">
                                          <p:stCondLst>
                                            <p:cond delay="0"/>
                                          </p:stCondLst>
                                        </p:cTn>
                                        <p:tgtEl>
                                          <p:spTgt spid="860"/>
                                        </p:tgtEl>
                                        <p:attrNameLst>
                                          <p:attrName>style.visibility</p:attrName>
                                        </p:attrNameLst>
                                      </p:cBhvr>
                                      <p:to>
                                        <p:strVal val="hidden"/>
                                      </p:to>
                                    </p:set>
                                  </p:childTnLst>
                                </p:cTn>
                              </p:par>
                              <p:par>
                                <p:cTn id="4442" presetID="1" presetClass="exit" presetSubtype="0" fill="hold" nodeType="withEffect">
                                  <p:stCondLst>
                                    <p:cond delay="0"/>
                                  </p:stCondLst>
                                  <p:childTnLst>
                                    <p:set>
                                      <p:cBhvr>
                                        <p:cTn id="4443" dur="1" fill="hold">
                                          <p:stCondLst>
                                            <p:cond delay="0"/>
                                          </p:stCondLst>
                                        </p:cTn>
                                        <p:tgtEl>
                                          <p:spTgt spid="859"/>
                                        </p:tgtEl>
                                        <p:attrNameLst>
                                          <p:attrName>style.visibility</p:attrName>
                                        </p:attrNameLst>
                                      </p:cBhvr>
                                      <p:to>
                                        <p:strVal val="hidden"/>
                                      </p:to>
                                    </p:set>
                                  </p:childTnLst>
                                </p:cTn>
                              </p:par>
                              <p:par>
                                <p:cTn id="4444" presetID="1" presetClass="exit" presetSubtype="0" fill="hold" nodeType="withEffect">
                                  <p:stCondLst>
                                    <p:cond delay="0"/>
                                  </p:stCondLst>
                                  <p:childTnLst>
                                    <p:set>
                                      <p:cBhvr>
                                        <p:cTn id="4445" dur="1" fill="hold">
                                          <p:stCondLst>
                                            <p:cond delay="0"/>
                                          </p:stCondLst>
                                        </p:cTn>
                                        <p:tgtEl>
                                          <p:spTgt spid="862"/>
                                        </p:tgtEl>
                                        <p:attrNameLst>
                                          <p:attrName>style.visibility</p:attrName>
                                        </p:attrNameLst>
                                      </p:cBhvr>
                                      <p:to>
                                        <p:strVal val="hidden"/>
                                      </p:to>
                                    </p:set>
                                  </p:childTnLst>
                                </p:cTn>
                              </p:par>
                              <p:par>
                                <p:cTn id="4446" presetID="1" presetClass="exit" presetSubtype="0" fill="hold" nodeType="withEffect">
                                  <p:stCondLst>
                                    <p:cond delay="0"/>
                                  </p:stCondLst>
                                  <p:childTnLst>
                                    <p:set>
                                      <p:cBhvr>
                                        <p:cTn id="4447" dur="1" fill="hold">
                                          <p:stCondLst>
                                            <p:cond delay="0"/>
                                          </p:stCondLst>
                                        </p:cTn>
                                        <p:tgtEl>
                                          <p:spTgt spid="861"/>
                                        </p:tgtEl>
                                        <p:attrNameLst>
                                          <p:attrName>style.visibility</p:attrName>
                                        </p:attrNameLst>
                                      </p:cBhvr>
                                      <p:to>
                                        <p:strVal val="hidden"/>
                                      </p:to>
                                    </p:set>
                                  </p:childTnLst>
                                </p:cTn>
                              </p:par>
                              <p:par>
                                <p:cTn id="4448" presetID="1" presetClass="exit" presetSubtype="0" fill="hold" nodeType="withEffect">
                                  <p:stCondLst>
                                    <p:cond delay="0"/>
                                  </p:stCondLst>
                                  <p:childTnLst>
                                    <p:set>
                                      <p:cBhvr>
                                        <p:cTn id="4449" dur="1" fill="hold">
                                          <p:stCondLst>
                                            <p:cond delay="0"/>
                                          </p:stCondLst>
                                        </p:cTn>
                                        <p:tgtEl>
                                          <p:spTgt spid="864"/>
                                        </p:tgtEl>
                                        <p:attrNameLst>
                                          <p:attrName>style.visibility</p:attrName>
                                        </p:attrNameLst>
                                      </p:cBhvr>
                                      <p:to>
                                        <p:strVal val="hidden"/>
                                      </p:to>
                                    </p:set>
                                  </p:childTnLst>
                                </p:cTn>
                              </p:par>
                              <p:par>
                                <p:cTn id="4450" presetID="1" presetClass="exit" presetSubtype="0" fill="hold" nodeType="withEffect">
                                  <p:stCondLst>
                                    <p:cond delay="0"/>
                                  </p:stCondLst>
                                  <p:childTnLst>
                                    <p:set>
                                      <p:cBhvr>
                                        <p:cTn id="4451" dur="1" fill="hold">
                                          <p:stCondLst>
                                            <p:cond delay="0"/>
                                          </p:stCondLst>
                                        </p:cTn>
                                        <p:tgtEl>
                                          <p:spTgt spid="863"/>
                                        </p:tgtEl>
                                        <p:attrNameLst>
                                          <p:attrName>style.visibility</p:attrName>
                                        </p:attrNameLst>
                                      </p:cBhvr>
                                      <p:to>
                                        <p:strVal val="hidden"/>
                                      </p:to>
                                    </p:set>
                                  </p:childTnLst>
                                </p:cTn>
                              </p:par>
                              <p:par>
                                <p:cTn id="4452" presetID="1" presetClass="exit" presetSubtype="0" fill="hold" nodeType="withEffect">
                                  <p:stCondLst>
                                    <p:cond delay="0"/>
                                  </p:stCondLst>
                                  <p:childTnLst>
                                    <p:set>
                                      <p:cBhvr>
                                        <p:cTn id="4453" dur="1" fill="hold">
                                          <p:stCondLst>
                                            <p:cond delay="0"/>
                                          </p:stCondLst>
                                        </p:cTn>
                                        <p:tgtEl>
                                          <p:spTgt spid="866"/>
                                        </p:tgtEl>
                                        <p:attrNameLst>
                                          <p:attrName>style.visibility</p:attrName>
                                        </p:attrNameLst>
                                      </p:cBhvr>
                                      <p:to>
                                        <p:strVal val="hidden"/>
                                      </p:to>
                                    </p:set>
                                  </p:childTnLst>
                                </p:cTn>
                              </p:par>
                              <p:par>
                                <p:cTn id="4454" presetID="1" presetClass="exit" presetSubtype="0" fill="hold" nodeType="withEffect">
                                  <p:stCondLst>
                                    <p:cond delay="0"/>
                                  </p:stCondLst>
                                  <p:childTnLst>
                                    <p:set>
                                      <p:cBhvr>
                                        <p:cTn id="4455" dur="1" fill="hold">
                                          <p:stCondLst>
                                            <p:cond delay="0"/>
                                          </p:stCondLst>
                                        </p:cTn>
                                        <p:tgtEl>
                                          <p:spTgt spid="865"/>
                                        </p:tgtEl>
                                        <p:attrNameLst>
                                          <p:attrName>style.visibility</p:attrName>
                                        </p:attrNameLst>
                                      </p:cBhvr>
                                      <p:to>
                                        <p:strVal val="hidden"/>
                                      </p:to>
                                    </p:set>
                                  </p:childTnLst>
                                </p:cTn>
                              </p:par>
                              <p:par>
                                <p:cTn id="4456" presetID="1" presetClass="exit" presetSubtype="0" fill="hold" nodeType="withEffect">
                                  <p:stCondLst>
                                    <p:cond delay="0"/>
                                  </p:stCondLst>
                                  <p:childTnLst>
                                    <p:set>
                                      <p:cBhvr>
                                        <p:cTn id="4457" dur="1" fill="hold">
                                          <p:stCondLst>
                                            <p:cond delay="0"/>
                                          </p:stCondLst>
                                        </p:cTn>
                                        <p:tgtEl>
                                          <p:spTgt spid="868"/>
                                        </p:tgtEl>
                                        <p:attrNameLst>
                                          <p:attrName>style.visibility</p:attrName>
                                        </p:attrNameLst>
                                      </p:cBhvr>
                                      <p:to>
                                        <p:strVal val="hidden"/>
                                      </p:to>
                                    </p:set>
                                  </p:childTnLst>
                                </p:cTn>
                              </p:par>
                              <p:par>
                                <p:cTn id="4458" presetID="1" presetClass="exit" presetSubtype="0" fill="hold" nodeType="withEffect">
                                  <p:stCondLst>
                                    <p:cond delay="0"/>
                                  </p:stCondLst>
                                  <p:childTnLst>
                                    <p:set>
                                      <p:cBhvr>
                                        <p:cTn id="4459" dur="1" fill="hold">
                                          <p:stCondLst>
                                            <p:cond delay="0"/>
                                          </p:stCondLst>
                                        </p:cTn>
                                        <p:tgtEl>
                                          <p:spTgt spid="867"/>
                                        </p:tgtEl>
                                        <p:attrNameLst>
                                          <p:attrName>style.visibility</p:attrName>
                                        </p:attrNameLst>
                                      </p:cBhvr>
                                      <p:to>
                                        <p:strVal val="hidden"/>
                                      </p:to>
                                    </p:set>
                                  </p:childTnLst>
                                </p:cTn>
                              </p:par>
                              <p:par>
                                <p:cTn id="4460" presetID="1" presetClass="exit" presetSubtype="0" fill="hold" nodeType="withEffect">
                                  <p:stCondLst>
                                    <p:cond delay="0"/>
                                  </p:stCondLst>
                                  <p:childTnLst>
                                    <p:set>
                                      <p:cBhvr>
                                        <p:cTn id="4461" dur="1" fill="hold">
                                          <p:stCondLst>
                                            <p:cond delay="0"/>
                                          </p:stCondLst>
                                        </p:cTn>
                                        <p:tgtEl>
                                          <p:spTgt spid="870"/>
                                        </p:tgtEl>
                                        <p:attrNameLst>
                                          <p:attrName>style.visibility</p:attrName>
                                        </p:attrNameLst>
                                      </p:cBhvr>
                                      <p:to>
                                        <p:strVal val="hidden"/>
                                      </p:to>
                                    </p:set>
                                  </p:childTnLst>
                                </p:cTn>
                              </p:par>
                              <p:par>
                                <p:cTn id="4462" presetID="1" presetClass="exit" presetSubtype="0" fill="hold" nodeType="withEffect">
                                  <p:stCondLst>
                                    <p:cond delay="0"/>
                                  </p:stCondLst>
                                  <p:childTnLst>
                                    <p:set>
                                      <p:cBhvr>
                                        <p:cTn id="4463" dur="1" fill="hold">
                                          <p:stCondLst>
                                            <p:cond delay="0"/>
                                          </p:stCondLst>
                                        </p:cTn>
                                        <p:tgtEl>
                                          <p:spTgt spid="869"/>
                                        </p:tgtEl>
                                        <p:attrNameLst>
                                          <p:attrName>style.visibility</p:attrName>
                                        </p:attrNameLst>
                                      </p:cBhvr>
                                      <p:to>
                                        <p:strVal val="hidden"/>
                                      </p:to>
                                    </p:set>
                                  </p:childTnLst>
                                </p:cTn>
                              </p:par>
                              <p:par>
                                <p:cTn id="4464" presetID="1" presetClass="exit" presetSubtype="0" fill="hold" nodeType="withEffect">
                                  <p:stCondLst>
                                    <p:cond delay="0"/>
                                  </p:stCondLst>
                                  <p:childTnLst>
                                    <p:set>
                                      <p:cBhvr>
                                        <p:cTn id="4465" dur="1" fill="hold">
                                          <p:stCondLst>
                                            <p:cond delay="0"/>
                                          </p:stCondLst>
                                        </p:cTn>
                                        <p:tgtEl>
                                          <p:spTgt spid="871"/>
                                        </p:tgtEl>
                                        <p:attrNameLst>
                                          <p:attrName>style.visibility</p:attrName>
                                        </p:attrNameLst>
                                      </p:cBhvr>
                                      <p:to>
                                        <p:strVal val="hidden"/>
                                      </p:to>
                                    </p:set>
                                  </p:childTnLst>
                                </p:cTn>
                              </p:par>
                              <p:par>
                                <p:cTn id="4466" presetID="1" presetClass="exit" presetSubtype="0" fill="hold" nodeType="withEffect">
                                  <p:stCondLst>
                                    <p:cond delay="0"/>
                                  </p:stCondLst>
                                  <p:childTnLst>
                                    <p:set>
                                      <p:cBhvr>
                                        <p:cTn id="4467" dur="1" fill="hold">
                                          <p:stCondLst>
                                            <p:cond delay="0"/>
                                          </p:stCondLst>
                                        </p:cTn>
                                        <p:tgtEl>
                                          <p:spTgt spid="872"/>
                                        </p:tgtEl>
                                        <p:attrNameLst>
                                          <p:attrName>style.visibility</p:attrName>
                                        </p:attrNameLst>
                                      </p:cBhvr>
                                      <p:to>
                                        <p:strVal val="hidden"/>
                                      </p:to>
                                    </p:set>
                                  </p:childTnLst>
                                </p:cTn>
                              </p:par>
                              <p:par>
                                <p:cTn id="4468" presetID="1" presetClass="exit" presetSubtype="0" fill="hold" nodeType="withEffect">
                                  <p:stCondLst>
                                    <p:cond delay="0"/>
                                  </p:stCondLst>
                                  <p:childTnLst>
                                    <p:set>
                                      <p:cBhvr>
                                        <p:cTn id="4469" dur="1" fill="hold">
                                          <p:stCondLst>
                                            <p:cond delay="0"/>
                                          </p:stCondLst>
                                        </p:cTn>
                                        <p:tgtEl>
                                          <p:spTgt spid="874"/>
                                        </p:tgtEl>
                                        <p:attrNameLst>
                                          <p:attrName>style.visibility</p:attrName>
                                        </p:attrNameLst>
                                      </p:cBhvr>
                                      <p:to>
                                        <p:strVal val="hidden"/>
                                      </p:to>
                                    </p:set>
                                  </p:childTnLst>
                                </p:cTn>
                              </p:par>
                              <p:par>
                                <p:cTn id="4470" presetID="1" presetClass="exit" presetSubtype="0" fill="hold" nodeType="withEffect">
                                  <p:stCondLst>
                                    <p:cond delay="0"/>
                                  </p:stCondLst>
                                  <p:childTnLst>
                                    <p:set>
                                      <p:cBhvr>
                                        <p:cTn id="4471" dur="1" fill="hold">
                                          <p:stCondLst>
                                            <p:cond delay="0"/>
                                          </p:stCondLst>
                                        </p:cTn>
                                        <p:tgtEl>
                                          <p:spTgt spid="873"/>
                                        </p:tgtEl>
                                        <p:attrNameLst>
                                          <p:attrName>style.visibility</p:attrName>
                                        </p:attrNameLst>
                                      </p:cBhvr>
                                      <p:to>
                                        <p:strVal val="hidden"/>
                                      </p:to>
                                    </p:set>
                                  </p:childTnLst>
                                </p:cTn>
                              </p:par>
                              <p:par>
                                <p:cTn id="4472" presetID="1" presetClass="exit" presetSubtype="0" fill="hold" nodeType="withEffect">
                                  <p:stCondLst>
                                    <p:cond delay="0"/>
                                  </p:stCondLst>
                                  <p:childTnLst>
                                    <p:set>
                                      <p:cBhvr>
                                        <p:cTn id="4473" dur="1" fill="hold">
                                          <p:stCondLst>
                                            <p:cond delay="0"/>
                                          </p:stCondLst>
                                        </p:cTn>
                                        <p:tgtEl>
                                          <p:spTgt spid="876"/>
                                        </p:tgtEl>
                                        <p:attrNameLst>
                                          <p:attrName>style.visibility</p:attrName>
                                        </p:attrNameLst>
                                      </p:cBhvr>
                                      <p:to>
                                        <p:strVal val="hidden"/>
                                      </p:to>
                                    </p:set>
                                  </p:childTnLst>
                                </p:cTn>
                              </p:par>
                              <p:par>
                                <p:cTn id="4474" presetID="1" presetClass="exit" presetSubtype="0" fill="hold" nodeType="withEffect">
                                  <p:stCondLst>
                                    <p:cond delay="0"/>
                                  </p:stCondLst>
                                  <p:childTnLst>
                                    <p:set>
                                      <p:cBhvr>
                                        <p:cTn id="4475" dur="1" fill="hold">
                                          <p:stCondLst>
                                            <p:cond delay="0"/>
                                          </p:stCondLst>
                                        </p:cTn>
                                        <p:tgtEl>
                                          <p:spTgt spid="875"/>
                                        </p:tgtEl>
                                        <p:attrNameLst>
                                          <p:attrName>style.visibility</p:attrName>
                                        </p:attrNameLst>
                                      </p:cBhvr>
                                      <p:to>
                                        <p:strVal val="hidden"/>
                                      </p:to>
                                    </p:set>
                                  </p:childTnLst>
                                </p:cTn>
                              </p:par>
                              <p:par>
                                <p:cTn id="4476" presetID="1" presetClass="exit" presetSubtype="0" fill="hold" nodeType="withEffect">
                                  <p:stCondLst>
                                    <p:cond delay="0"/>
                                  </p:stCondLst>
                                  <p:childTnLst>
                                    <p:set>
                                      <p:cBhvr>
                                        <p:cTn id="4477" dur="1" fill="hold">
                                          <p:stCondLst>
                                            <p:cond delay="0"/>
                                          </p:stCondLst>
                                        </p:cTn>
                                        <p:tgtEl>
                                          <p:spTgt spid="878"/>
                                        </p:tgtEl>
                                        <p:attrNameLst>
                                          <p:attrName>style.visibility</p:attrName>
                                        </p:attrNameLst>
                                      </p:cBhvr>
                                      <p:to>
                                        <p:strVal val="hidden"/>
                                      </p:to>
                                    </p:set>
                                  </p:childTnLst>
                                </p:cTn>
                              </p:par>
                              <p:par>
                                <p:cTn id="4478" presetID="1" presetClass="exit" presetSubtype="0" fill="hold" nodeType="withEffect">
                                  <p:stCondLst>
                                    <p:cond delay="0"/>
                                  </p:stCondLst>
                                  <p:childTnLst>
                                    <p:set>
                                      <p:cBhvr>
                                        <p:cTn id="4479" dur="1" fill="hold">
                                          <p:stCondLst>
                                            <p:cond delay="0"/>
                                          </p:stCondLst>
                                        </p:cTn>
                                        <p:tgtEl>
                                          <p:spTgt spid="877"/>
                                        </p:tgtEl>
                                        <p:attrNameLst>
                                          <p:attrName>style.visibility</p:attrName>
                                        </p:attrNameLst>
                                      </p:cBhvr>
                                      <p:to>
                                        <p:strVal val="hidden"/>
                                      </p:to>
                                    </p:set>
                                  </p:childTnLst>
                                </p:cTn>
                              </p:par>
                              <p:par>
                                <p:cTn id="4480" presetID="1" presetClass="exit" presetSubtype="0" fill="hold" nodeType="withEffect">
                                  <p:stCondLst>
                                    <p:cond delay="0"/>
                                  </p:stCondLst>
                                  <p:childTnLst>
                                    <p:set>
                                      <p:cBhvr>
                                        <p:cTn id="4481" dur="1" fill="hold">
                                          <p:stCondLst>
                                            <p:cond delay="0"/>
                                          </p:stCondLst>
                                        </p:cTn>
                                        <p:tgtEl>
                                          <p:spTgt spid="880"/>
                                        </p:tgtEl>
                                        <p:attrNameLst>
                                          <p:attrName>style.visibility</p:attrName>
                                        </p:attrNameLst>
                                      </p:cBhvr>
                                      <p:to>
                                        <p:strVal val="hidden"/>
                                      </p:to>
                                    </p:set>
                                  </p:childTnLst>
                                </p:cTn>
                              </p:par>
                              <p:par>
                                <p:cTn id="4482" presetID="1" presetClass="exit" presetSubtype="0" fill="hold" nodeType="withEffect">
                                  <p:stCondLst>
                                    <p:cond delay="0"/>
                                  </p:stCondLst>
                                  <p:childTnLst>
                                    <p:set>
                                      <p:cBhvr>
                                        <p:cTn id="4483" dur="1" fill="hold">
                                          <p:stCondLst>
                                            <p:cond delay="0"/>
                                          </p:stCondLst>
                                        </p:cTn>
                                        <p:tgtEl>
                                          <p:spTgt spid="879"/>
                                        </p:tgtEl>
                                        <p:attrNameLst>
                                          <p:attrName>style.visibility</p:attrName>
                                        </p:attrNameLst>
                                      </p:cBhvr>
                                      <p:to>
                                        <p:strVal val="hidden"/>
                                      </p:to>
                                    </p:set>
                                  </p:childTnLst>
                                </p:cTn>
                              </p:par>
                              <p:par>
                                <p:cTn id="4484" presetID="1" presetClass="exit" presetSubtype="0" fill="hold" nodeType="withEffect">
                                  <p:stCondLst>
                                    <p:cond delay="0"/>
                                  </p:stCondLst>
                                  <p:childTnLst>
                                    <p:set>
                                      <p:cBhvr>
                                        <p:cTn id="4485" dur="1" fill="hold">
                                          <p:stCondLst>
                                            <p:cond delay="0"/>
                                          </p:stCondLst>
                                        </p:cTn>
                                        <p:tgtEl>
                                          <p:spTgt spid="882"/>
                                        </p:tgtEl>
                                        <p:attrNameLst>
                                          <p:attrName>style.visibility</p:attrName>
                                        </p:attrNameLst>
                                      </p:cBhvr>
                                      <p:to>
                                        <p:strVal val="hidden"/>
                                      </p:to>
                                    </p:set>
                                  </p:childTnLst>
                                </p:cTn>
                              </p:par>
                              <p:par>
                                <p:cTn id="4486" presetID="1" presetClass="exit" presetSubtype="0" fill="hold" nodeType="withEffect">
                                  <p:stCondLst>
                                    <p:cond delay="0"/>
                                  </p:stCondLst>
                                  <p:childTnLst>
                                    <p:set>
                                      <p:cBhvr>
                                        <p:cTn id="4487" dur="1" fill="hold">
                                          <p:stCondLst>
                                            <p:cond delay="0"/>
                                          </p:stCondLst>
                                        </p:cTn>
                                        <p:tgtEl>
                                          <p:spTgt spid="881"/>
                                        </p:tgtEl>
                                        <p:attrNameLst>
                                          <p:attrName>style.visibility</p:attrName>
                                        </p:attrNameLst>
                                      </p:cBhvr>
                                      <p:to>
                                        <p:strVal val="hidden"/>
                                      </p:to>
                                    </p:set>
                                  </p:childTnLst>
                                </p:cTn>
                              </p:par>
                              <p:par>
                                <p:cTn id="4488" presetID="1" presetClass="exit" presetSubtype="0" fill="hold" nodeType="withEffect">
                                  <p:stCondLst>
                                    <p:cond delay="0"/>
                                  </p:stCondLst>
                                  <p:childTnLst>
                                    <p:set>
                                      <p:cBhvr>
                                        <p:cTn id="4489" dur="1" fill="hold">
                                          <p:stCondLst>
                                            <p:cond delay="0"/>
                                          </p:stCondLst>
                                        </p:cTn>
                                        <p:tgtEl>
                                          <p:spTgt spid="884"/>
                                        </p:tgtEl>
                                        <p:attrNameLst>
                                          <p:attrName>style.visibility</p:attrName>
                                        </p:attrNameLst>
                                      </p:cBhvr>
                                      <p:to>
                                        <p:strVal val="hidden"/>
                                      </p:to>
                                    </p:set>
                                  </p:childTnLst>
                                </p:cTn>
                              </p:par>
                              <p:par>
                                <p:cTn id="4490" presetID="1" presetClass="exit" presetSubtype="0" fill="hold" nodeType="withEffect">
                                  <p:stCondLst>
                                    <p:cond delay="0"/>
                                  </p:stCondLst>
                                  <p:childTnLst>
                                    <p:set>
                                      <p:cBhvr>
                                        <p:cTn id="4491" dur="1" fill="hold">
                                          <p:stCondLst>
                                            <p:cond delay="0"/>
                                          </p:stCondLst>
                                        </p:cTn>
                                        <p:tgtEl>
                                          <p:spTgt spid="883"/>
                                        </p:tgtEl>
                                        <p:attrNameLst>
                                          <p:attrName>style.visibility</p:attrName>
                                        </p:attrNameLst>
                                      </p:cBhvr>
                                      <p:to>
                                        <p:strVal val="hidden"/>
                                      </p:to>
                                    </p:set>
                                  </p:childTnLst>
                                </p:cTn>
                              </p:par>
                              <p:par>
                                <p:cTn id="4492" presetID="1" presetClass="exit" presetSubtype="0" fill="hold" nodeType="withEffect">
                                  <p:stCondLst>
                                    <p:cond delay="0"/>
                                  </p:stCondLst>
                                  <p:childTnLst>
                                    <p:set>
                                      <p:cBhvr>
                                        <p:cTn id="4493" dur="1" fill="hold">
                                          <p:stCondLst>
                                            <p:cond delay="0"/>
                                          </p:stCondLst>
                                        </p:cTn>
                                        <p:tgtEl>
                                          <p:spTgt spid="886"/>
                                        </p:tgtEl>
                                        <p:attrNameLst>
                                          <p:attrName>style.visibility</p:attrName>
                                        </p:attrNameLst>
                                      </p:cBhvr>
                                      <p:to>
                                        <p:strVal val="hidden"/>
                                      </p:to>
                                    </p:set>
                                  </p:childTnLst>
                                </p:cTn>
                              </p:par>
                              <p:par>
                                <p:cTn id="4494" presetID="1" presetClass="exit" presetSubtype="0" fill="hold" nodeType="withEffect">
                                  <p:stCondLst>
                                    <p:cond delay="0"/>
                                  </p:stCondLst>
                                  <p:childTnLst>
                                    <p:set>
                                      <p:cBhvr>
                                        <p:cTn id="4495" dur="1" fill="hold">
                                          <p:stCondLst>
                                            <p:cond delay="0"/>
                                          </p:stCondLst>
                                        </p:cTn>
                                        <p:tgtEl>
                                          <p:spTgt spid="885"/>
                                        </p:tgtEl>
                                        <p:attrNameLst>
                                          <p:attrName>style.visibility</p:attrName>
                                        </p:attrNameLst>
                                      </p:cBhvr>
                                      <p:to>
                                        <p:strVal val="hidden"/>
                                      </p:to>
                                    </p:set>
                                  </p:childTnLst>
                                </p:cTn>
                              </p:par>
                              <p:par>
                                <p:cTn id="4496" presetID="1" presetClass="exit" presetSubtype="0" fill="hold" nodeType="withEffect">
                                  <p:stCondLst>
                                    <p:cond delay="0"/>
                                  </p:stCondLst>
                                  <p:childTnLst>
                                    <p:set>
                                      <p:cBhvr>
                                        <p:cTn id="4497" dur="1" fill="hold">
                                          <p:stCondLst>
                                            <p:cond delay="0"/>
                                          </p:stCondLst>
                                        </p:cTn>
                                        <p:tgtEl>
                                          <p:spTgt spid="888"/>
                                        </p:tgtEl>
                                        <p:attrNameLst>
                                          <p:attrName>style.visibility</p:attrName>
                                        </p:attrNameLst>
                                      </p:cBhvr>
                                      <p:to>
                                        <p:strVal val="hidden"/>
                                      </p:to>
                                    </p:set>
                                  </p:childTnLst>
                                </p:cTn>
                              </p:par>
                              <p:par>
                                <p:cTn id="4498" presetID="1" presetClass="exit" presetSubtype="0" fill="hold" nodeType="withEffect">
                                  <p:stCondLst>
                                    <p:cond delay="0"/>
                                  </p:stCondLst>
                                  <p:childTnLst>
                                    <p:set>
                                      <p:cBhvr>
                                        <p:cTn id="4499" dur="1" fill="hold">
                                          <p:stCondLst>
                                            <p:cond delay="0"/>
                                          </p:stCondLst>
                                        </p:cTn>
                                        <p:tgtEl>
                                          <p:spTgt spid="887"/>
                                        </p:tgtEl>
                                        <p:attrNameLst>
                                          <p:attrName>style.visibility</p:attrName>
                                        </p:attrNameLst>
                                      </p:cBhvr>
                                      <p:to>
                                        <p:strVal val="hidden"/>
                                      </p:to>
                                    </p:set>
                                  </p:childTnLst>
                                </p:cTn>
                              </p:par>
                              <p:par>
                                <p:cTn id="4500" presetID="1" presetClass="exit" presetSubtype="0" fill="hold" nodeType="withEffect">
                                  <p:stCondLst>
                                    <p:cond delay="0"/>
                                  </p:stCondLst>
                                  <p:childTnLst>
                                    <p:set>
                                      <p:cBhvr>
                                        <p:cTn id="4501" dur="1" fill="hold">
                                          <p:stCondLst>
                                            <p:cond delay="0"/>
                                          </p:stCondLst>
                                        </p:cTn>
                                        <p:tgtEl>
                                          <p:spTgt spid="890"/>
                                        </p:tgtEl>
                                        <p:attrNameLst>
                                          <p:attrName>style.visibility</p:attrName>
                                        </p:attrNameLst>
                                      </p:cBhvr>
                                      <p:to>
                                        <p:strVal val="hidden"/>
                                      </p:to>
                                    </p:set>
                                  </p:childTnLst>
                                </p:cTn>
                              </p:par>
                              <p:par>
                                <p:cTn id="4502" presetID="1" presetClass="exit" presetSubtype="0" fill="hold" nodeType="withEffect">
                                  <p:stCondLst>
                                    <p:cond delay="0"/>
                                  </p:stCondLst>
                                  <p:childTnLst>
                                    <p:set>
                                      <p:cBhvr>
                                        <p:cTn id="4503" dur="1" fill="hold">
                                          <p:stCondLst>
                                            <p:cond delay="0"/>
                                          </p:stCondLst>
                                        </p:cTn>
                                        <p:tgtEl>
                                          <p:spTgt spid="889"/>
                                        </p:tgtEl>
                                        <p:attrNameLst>
                                          <p:attrName>style.visibility</p:attrName>
                                        </p:attrNameLst>
                                      </p:cBhvr>
                                      <p:to>
                                        <p:strVal val="hidden"/>
                                      </p:to>
                                    </p:set>
                                  </p:childTnLst>
                                </p:cTn>
                              </p:par>
                              <p:par>
                                <p:cTn id="4504" presetID="1" presetClass="exit" presetSubtype="0" fill="hold" nodeType="withEffect">
                                  <p:stCondLst>
                                    <p:cond delay="0"/>
                                  </p:stCondLst>
                                  <p:childTnLst>
                                    <p:set>
                                      <p:cBhvr>
                                        <p:cTn id="4505" dur="1" fill="hold">
                                          <p:stCondLst>
                                            <p:cond delay="0"/>
                                          </p:stCondLst>
                                        </p:cTn>
                                        <p:tgtEl>
                                          <p:spTgt spid="891"/>
                                        </p:tgtEl>
                                        <p:attrNameLst>
                                          <p:attrName>style.visibility</p:attrName>
                                        </p:attrNameLst>
                                      </p:cBhvr>
                                      <p:to>
                                        <p:strVal val="hidden"/>
                                      </p:to>
                                    </p:set>
                                  </p:childTnLst>
                                </p:cTn>
                              </p:par>
                              <p:par>
                                <p:cTn id="4506" presetID="1" presetClass="exit" presetSubtype="0" fill="hold" nodeType="withEffect">
                                  <p:stCondLst>
                                    <p:cond delay="0"/>
                                  </p:stCondLst>
                                  <p:childTnLst>
                                    <p:set>
                                      <p:cBhvr>
                                        <p:cTn id="4507" dur="1" fill="hold">
                                          <p:stCondLst>
                                            <p:cond delay="0"/>
                                          </p:stCondLst>
                                        </p:cTn>
                                        <p:tgtEl>
                                          <p:spTgt spid="892"/>
                                        </p:tgtEl>
                                        <p:attrNameLst>
                                          <p:attrName>style.visibility</p:attrName>
                                        </p:attrNameLst>
                                      </p:cBhvr>
                                      <p:to>
                                        <p:strVal val="hidden"/>
                                      </p:to>
                                    </p:set>
                                  </p:childTnLst>
                                </p:cTn>
                              </p:par>
                              <p:par>
                                <p:cTn id="4508" presetID="1" presetClass="exit" presetSubtype="0" fill="hold" nodeType="withEffect">
                                  <p:stCondLst>
                                    <p:cond delay="0"/>
                                  </p:stCondLst>
                                  <p:childTnLst>
                                    <p:set>
                                      <p:cBhvr>
                                        <p:cTn id="4509" dur="1" fill="hold">
                                          <p:stCondLst>
                                            <p:cond delay="0"/>
                                          </p:stCondLst>
                                        </p:cTn>
                                        <p:tgtEl>
                                          <p:spTgt spid="894"/>
                                        </p:tgtEl>
                                        <p:attrNameLst>
                                          <p:attrName>style.visibility</p:attrName>
                                        </p:attrNameLst>
                                      </p:cBhvr>
                                      <p:to>
                                        <p:strVal val="hidden"/>
                                      </p:to>
                                    </p:set>
                                  </p:childTnLst>
                                </p:cTn>
                              </p:par>
                              <p:par>
                                <p:cTn id="4510" presetID="1" presetClass="exit" presetSubtype="0" fill="hold" nodeType="withEffect">
                                  <p:stCondLst>
                                    <p:cond delay="0"/>
                                  </p:stCondLst>
                                  <p:childTnLst>
                                    <p:set>
                                      <p:cBhvr>
                                        <p:cTn id="4511" dur="1" fill="hold">
                                          <p:stCondLst>
                                            <p:cond delay="0"/>
                                          </p:stCondLst>
                                        </p:cTn>
                                        <p:tgtEl>
                                          <p:spTgt spid="893"/>
                                        </p:tgtEl>
                                        <p:attrNameLst>
                                          <p:attrName>style.visibility</p:attrName>
                                        </p:attrNameLst>
                                      </p:cBhvr>
                                      <p:to>
                                        <p:strVal val="hidden"/>
                                      </p:to>
                                    </p:set>
                                  </p:childTnLst>
                                </p:cTn>
                              </p:par>
                              <p:par>
                                <p:cTn id="4512" presetID="1" presetClass="exit" presetSubtype="0" fill="hold" nodeType="withEffect">
                                  <p:stCondLst>
                                    <p:cond delay="0"/>
                                  </p:stCondLst>
                                  <p:childTnLst>
                                    <p:set>
                                      <p:cBhvr>
                                        <p:cTn id="4513" dur="1" fill="hold">
                                          <p:stCondLst>
                                            <p:cond delay="0"/>
                                          </p:stCondLst>
                                        </p:cTn>
                                        <p:tgtEl>
                                          <p:spTgt spid="896"/>
                                        </p:tgtEl>
                                        <p:attrNameLst>
                                          <p:attrName>style.visibility</p:attrName>
                                        </p:attrNameLst>
                                      </p:cBhvr>
                                      <p:to>
                                        <p:strVal val="hidden"/>
                                      </p:to>
                                    </p:set>
                                  </p:childTnLst>
                                </p:cTn>
                              </p:par>
                              <p:par>
                                <p:cTn id="4514" presetID="1" presetClass="exit" presetSubtype="0" fill="hold" nodeType="withEffect">
                                  <p:stCondLst>
                                    <p:cond delay="0"/>
                                  </p:stCondLst>
                                  <p:childTnLst>
                                    <p:set>
                                      <p:cBhvr>
                                        <p:cTn id="4515" dur="1" fill="hold">
                                          <p:stCondLst>
                                            <p:cond delay="0"/>
                                          </p:stCondLst>
                                        </p:cTn>
                                        <p:tgtEl>
                                          <p:spTgt spid="895"/>
                                        </p:tgtEl>
                                        <p:attrNameLst>
                                          <p:attrName>style.visibility</p:attrName>
                                        </p:attrNameLst>
                                      </p:cBhvr>
                                      <p:to>
                                        <p:strVal val="hidden"/>
                                      </p:to>
                                    </p:set>
                                  </p:childTnLst>
                                </p:cTn>
                              </p:par>
                              <p:par>
                                <p:cTn id="4516" presetID="1" presetClass="exit" presetSubtype="0" fill="hold" nodeType="withEffect">
                                  <p:stCondLst>
                                    <p:cond delay="0"/>
                                  </p:stCondLst>
                                  <p:childTnLst>
                                    <p:set>
                                      <p:cBhvr>
                                        <p:cTn id="4517" dur="1" fill="hold">
                                          <p:stCondLst>
                                            <p:cond delay="0"/>
                                          </p:stCondLst>
                                        </p:cTn>
                                        <p:tgtEl>
                                          <p:spTgt spid="898"/>
                                        </p:tgtEl>
                                        <p:attrNameLst>
                                          <p:attrName>style.visibility</p:attrName>
                                        </p:attrNameLst>
                                      </p:cBhvr>
                                      <p:to>
                                        <p:strVal val="hidden"/>
                                      </p:to>
                                    </p:set>
                                  </p:childTnLst>
                                </p:cTn>
                              </p:par>
                              <p:par>
                                <p:cTn id="4518" presetID="1" presetClass="exit" presetSubtype="0" fill="hold" nodeType="withEffect">
                                  <p:stCondLst>
                                    <p:cond delay="0"/>
                                  </p:stCondLst>
                                  <p:childTnLst>
                                    <p:set>
                                      <p:cBhvr>
                                        <p:cTn id="4519" dur="1" fill="hold">
                                          <p:stCondLst>
                                            <p:cond delay="0"/>
                                          </p:stCondLst>
                                        </p:cTn>
                                        <p:tgtEl>
                                          <p:spTgt spid="897"/>
                                        </p:tgtEl>
                                        <p:attrNameLst>
                                          <p:attrName>style.visibility</p:attrName>
                                        </p:attrNameLst>
                                      </p:cBhvr>
                                      <p:to>
                                        <p:strVal val="hidden"/>
                                      </p:to>
                                    </p:set>
                                  </p:childTnLst>
                                </p:cTn>
                              </p:par>
                              <p:par>
                                <p:cTn id="4520" presetID="1" presetClass="exit" presetSubtype="0" fill="hold" nodeType="withEffect">
                                  <p:stCondLst>
                                    <p:cond delay="0"/>
                                  </p:stCondLst>
                                  <p:childTnLst>
                                    <p:set>
                                      <p:cBhvr>
                                        <p:cTn id="4521" dur="1" fill="hold">
                                          <p:stCondLst>
                                            <p:cond delay="0"/>
                                          </p:stCondLst>
                                        </p:cTn>
                                        <p:tgtEl>
                                          <p:spTgt spid="900"/>
                                        </p:tgtEl>
                                        <p:attrNameLst>
                                          <p:attrName>style.visibility</p:attrName>
                                        </p:attrNameLst>
                                      </p:cBhvr>
                                      <p:to>
                                        <p:strVal val="hidden"/>
                                      </p:to>
                                    </p:set>
                                  </p:childTnLst>
                                </p:cTn>
                              </p:par>
                              <p:par>
                                <p:cTn id="4522" presetID="1" presetClass="exit" presetSubtype="0" fill="hold" nodeType="withEffect">
                                  <p:stCondLst>
                                    <p:cond delay="0"/>
                                  </p:stCondLst>
                                  <p:childTnLst>
                                    <p:set>
                                      <p:cBhvr>
                                        <p:cTn id="4523" dur="1" fill="hold">
                                          <p:stCondLst>
                                            <p:cond delay="0"/>
                                          </p:stCondLst>
                                        </p:cTn>
                                        <p:tgtEl>
                                          <p:spTgt spid="899"/>
                                        </p:tgtEl>
                                        <p:attrNameLst>
                                          <p:attrName>style.visibility</p:attrName>
                                        </p:attrNameLst>
                                      </p:cBhvr>
                                      <p:to>
                                        <p:strVal val="hidden"/>
                                      </p:to>
                                    </p:set>
                                  </p:childTnLst>
                                </p:cTn>
                              </p:par>
                              <p:par>
                                <p:cTn id="4524" presetID="1" presetClass="exit" presetSubtype="0" fill="hold" nodeType="withEffect">
                                  <p:stCondLst>
                                    <p:cond delay="0"/>
                                  </p:stCondLst>
                                  <p:childTnLst>
                                    <p:set>
                                      <p:cBhvr>
                                        <p:cTn id="4525" dur="1" fill="hold">
                                          <p:stCondLst>
                                            <p:cond delay="0"/>
                                          </p:stCondLst>
                                        </p:cTn>
                                        <p:tgtEl>
                                          <p:spTgt spid="902"/>
                                        </p:tgtEl>
                                        <p:attrNameLst>
                                          <p:attrName>style.visibility</p:attrName>
                                        </p:attrNameLst>
                                      </p:cBhvr>
                                      <p:to>
                                        <p:strVal val="hidden"/>
                                      </p:to>
                                    </p:set>
                                  </p:childTnLst>
                                </p:cTn>
                              </p:par>
                              <p:par>
                                <p:cTn id="4526" presetID="1" presetClass="exit" presetSubtype="0" fill="hold" nodeType="withEffect">
                                  <p:stCondLst>
                                    <p:cond delay="0"/>
                                  </p:stCondLst>
                                  <p:childTnLst>
                                    <p:set>
                                      <p:cBhvr>
                                        <p:cTn id="4527" dur="1" fill="hold">
                                          <p:stCondLst>
                                            <p:cond delay="0"/>
                                          </p:stCondLst>
                                        </p:cTn>
                                        <p:tgtEl>
                                          <p:spTgt spid="901"/>
                                        </p:tgtEl>
                                        <p:attrNameLst>
                                          <p:attrName>style.visibility</p:attrName>
                                        </p:attrNameLst>
                                      </p:cBhvr>
                                      <p:to>
                                        <p:strVal val="hidden"/>
                                      </p:to>
                                    </p:set>
                                  </p:childTnLst>
                                </p:cTn>
                              </p:par>
                              <p:par>
                                <p:cTn id="4528" presetID="1" presetClass="exit" presetSubtype="0" fill="hold" nodeType="withEffect">
                                  <p:stCondLst>
                                    <p:cond delay="0"/>
                                  </p:stCondLst>
                                  <p:childTnLst>
                                    <p:set>
                                      <p:cBhvr>
                                        <p:cTn id="4529" dur="1" fill="hold">
                                          <p:stCondLst>
                                            <p:cond delay="0"/>
                                          </p:stCondLst>
                                        </p:cTn>
                                        <p:tgtEl>
                                          <p:spTgt spid="904"/>
                                        </p:tgtEl>
                                        <p:attrNameLst>
                                          <p:attrName>style.visibility</p:attrName>
                                        </p:attrNameLst>
                                      </p:cBhvr>
                                      <p:to>
                                        <p:strVal val="hidden"/>
                                      </p:to>
                                    </p:set>
                                  </p:childTnLst>
                                </p:cTn>
                              </p:par>
                              <p:par>
                                <p:cTn id="4530" presetID="1" presetClass="exit" presetSubtype="0" fill="hold" nodeType="withEffect">
                                  <p:stCondLst>
                                    <p:cond delay="0"/>
                                  </p:stCondLst>
                                  <p:childTnLst>
                                    <p:set>
                                      <p:cBhvr>
                                        <p:cTn id="4531" dur="1" fill="hold">
                                          <p:stCondLst>
                                            <p:cond delay="0"/>
                                          </p:stCondLst>
                                        </p:cTn>
                                        <p:tgtEl>
                                          <p:spTgt spid="903"/>
                                        </p:tgtEl>
                                        <p:attrNameLst>
                                          <p:attrName>style.visibility</p:attrName>
                                        </p:attrNameLst>
                                      </p:cBhvr>
                                      <p:to>
                                        <p:strVal val="hidden"/>
                                      </p:to>
                                    </p:set>
                                  </p:childTnLst>
                                </p:cTn>
                              </p:par>
                              <p:par>
                                <p:cTn id="4532" presetID="1" presetClass="exit" presetSubtype="0" fill="hold" nodeType="withEffect">
                                  <p:stCondLst>
                                    <p:cond delay="0"/>
                                  </p:stCondLst>
                                  <p:childTnLst>
                                    <p:set>
                                      <p:cBhvr>
                                        <p:cTn id="4533" dur="1" fill="hold">
                                          <p:stCondLst>
                                            <p:cond delay="0"/>
                                          </p:stCondLst>
                                        </p:cTn>
                                        <p:tgtEl>
                                          <p:spTgt spid="906"/>
                                        </p:tgtEl>
                                        <p:attrNameLst>
                                          <p:attrName>style.visibility</p:attrName>
                                        </p:attrNameLst>
                                      </p:cBhvr>
                                      <p:to>
                                        <p:strVal val="hidden"/>
                                      </p:to>
                                    </p:set>
                                  </p:childTnLst>
                                </p:cTn>
                              </p:par>
                              <p:par>
                                <p:cTn id="4534" presetID="1" presetClass="exit" presetSubtype="0" fill="hold" nodeType="withEffect">
                                  <p:stCondLst>
                                    <p:cond delay="0"/>
                                  </p:stCondLst>
                                  <p:childTnLst>
                                    <p:set>
                                      <p:cBhvr>
                                        <p:cTn id="4535" dur="1" fill="hold">
                                          <p:stCondLst>
                                            <p:cond delay="0"/>
                                          </p:stCondLst>
                                        </p:cTn>
                                        <p:tgtEl>
                                          <p:spTgt spid="905"/>
                                        </p:tgtEl>
                                        <p:attrNameLst>
                                          <p:attrName>style.visibility</p:attrName>
                                        </p:attrNameLst>
                                      </p:cBhvr>
                                      <p:to>
                                        <p:strVal val="hidden"/>
                                      </p:to>
                                    </p:set>
                                  </p:childTnLst>
                                </p:cTn>
                              </p:par>
                              <p:par>
                                <p:cTn id="4536" presetID="1" presetClass="exit" presetSubtype="0" fill="hold" nodeType="withEffect">
                                  <p:stCondLst>
                                    <p:cond delay="0"/>
                                  </p:stCondLst>
                                  <p:childTnLst>
                                    <p:set>
                                      <p:cBhvr>
                                        <p:cTn id="4537" dur="1" fill="hold">
                                          <p:stCondLst>
                                            <p:cond delay="0"/>
                                          </p:stCondLst>
                                        </p:cTn>
                                        <p:tgtEl>
                                          <p:spTgt spid="908"/>
                                        </p:tgtEl>
                                        <p:attrNameLst>
                                          <p:attrName>style.visibility</p:attrName>
                                        </p:attrNameLst>
                                      </p:cBhvr>
                                      <p:to>
                                        <p:strVal val="hidden"/>
                                      </p:to>
                                    </p:set>
                                  </p:childTnLst>
                                </p:cTn>
                              </p:par>
                              <p:par>
                                <p:cTn id="4538" presetID="1" presetClass="exit" presetSubtype="0" fill="hold" nodeType="withEffect">
                                  <p:stCondLst>
                                    <p:cond delay="0"/>
                                  </p:stCondLst>
                                  <p:childTnLst>
                                    <p:set>
                                      <p:cBhvr>
                                        <p:cTn id="4539" dur="1" fill="hold">
                                          <p:stCondLst>
                                            <p:cond delay="0"/>
                                          </p:stCondLst>
                                        </p:cTn>
                                        <p:tgtEl>
                                          <p:spTgt spid="907"/>
                                        </p:tgtEl>
                                        <p:attrNameLst>
                                          <p:attrName>style.visibility</p:attrName>
                                        </p:attrNameLst>
                                      </p:cBhvr>
                                      <p:to>
                                        <p:strVal val="hidden"/>
                                      </p:to>
                                    </p:set>
                                  </p:childTnLst>
                                </p:cTn>
                              </p:par>
                              <p:par>
                                <p:cTn id="4540" presetID="1" presetClass="exit" presetSubtype="0" fill="hold" nodeType="withEffect">
                                  <p:stCondLst>
                                    <p:cond delay="0"/>
                                  </p:stCondLst>
                                  <p:childTnLst>
                                    <p:set>
                                      <p:cBhvr>
                                        <p:cTn id="4541" dur="1" fill="hold">
                                          <p:stCondLst>
                                            <p:cond delay="0"/>
                                          </p:stCondLst>
                                        </p:cTn>
                                        <p:tgtEl>
                                          <p:spTgt spid="910"/>
                                        </p:tgtEl>
                                        <p:attrNameLst>
                                          <p:attrName>style.visibility</p:attrName>
                                        </p:attrNameLst>
                                      </p:cBhvr>
                                      <p:to>
                                        <p:strVal val="hidden"/>
                                      </p:to>
                                    </p:set>
                                  </p:childTnLst>
                                </p:cTn>
                              </p:par>
                              <p:par>
                                <p:cTn id="4542" presetID="1" presetClass="exit" presetSubtype="0" fill="hold" nodeType="withEffect">
                                  <p:stCondLst>
                                    <p:cond delay="0"/>
                                  </p:stCondLst>
                                  <p:childTnLst>
                                    <p:set>
                                      <p:cBhvr>
                                        <p:cTn id="4543" dur="1" fill="hold">
                                          <p:stCondLst>
                                            <p:cond delay="0"/>
                                          </p:stCondLst>
                                        </p:cTn>
                                        <p:tgtEl>
                                          <p:spTgt spid="909"/>
                                        </p:tgtEl>
                                        <p:attrNameLst>
                                          <p:attrName>style.visibility</p:attrName>
                                        </p:attrNameLst>
                                      </p:cBhvr>
                                      <p:to>
                                        <p:strVal val="hidden"/>
                                      </p:to>
                                    </p:set>
                                  </p:childTnLst>
                                </p:cTn>
                              </p:par>
                              <p:par>
                                <p:cTn id="4544" presetID="1" presetClass="exit" presetSubtype="0" fill="hold" nodeType="withEffect">
                                  <p:stCondLst>
                                    <p:cond delay="0"/>
                                  </p:stCondLst>
                                  <p:childTnLst>
                                    <p:set>
                                      <p:cBhvr>
                                        <p:cTn id="4545" dur="1" fill="hold">
                                          <p:stCondLst>
                                            <p:cond delay="0"/>
                                          </p:stCondLst>
                                        </p:cTn>
                                        <p:tgtEl>
                                          <p:spTgt spid="911"/>
                                        </p:tgtEl>
                                        <p:attrNameLst>
                                          <p:attrName>style.visibility</p:attrName>
                                        </p:attrNameLst>
                                      </p:cBhvr>
                                      <p:to>
                                        <p:strVal val="hidden"/>
                                      </p:to>
                                    </p:set>
                                  </p:childTnLst>
                                </p:cTn>
                              </p:par>
                              <p:par>
                                <p:cTn id="4546" presetID="1" presetClass="exit" presetSubtype="0" fill="hold" nodeType="withEffect">
                                  <p:stCondLst>
                                    <p:cond delay="0"/>
                                  </p:stCondLst>
                                  <p:childTnLst>
                                    <p:set>
                                      <p:cBhvr>
                                        <p:cTn id="4547" dur="1" fill="hold">
                                          <p:stCondLst>
                                            <p:cond delay="0"/>
                                          </p:stCondLst>
                                        </p:cTn>
                                        <p:tgtEl>
                                          <p:spTgt spid="912"/>
                                        </p:tgtEl>
                                        <p:attrNameLst>
                                          <p:attrName>style.visibility</p:attrName>
                                        </p:attrNameLst>
                                      </p:cBhvr>
                                      <p:to>
                                        <p:strVal val="hidden"/>
                                      </p:to>
                                    </p:set>
                                  </p:childTnLst>
                                </p:cTn>
                              </p:par>
                              <p:par>
                                <p:cTn id="4548" presetID="1" presetClass="exit" presetSubtype="0" fill="hold" nodeType="withEffect">
                                  <p:stCondLst>
                                    <p:cond delay="0"/>
                                  </p:stCondLst>
                                  <p:childTnLst>
                                    <p:set>
                                      <p:cBhvr>
                                        <p:cTn id="4549" dur="1" fill="hold">
                                          <p:stCondLst>
                                            <p:cond delay="0"/>
                                          </p:stCondLst>
                                        </p:cTn>
                                        <p:tgtEl>
                                          <p:spTgt spid="914"/>
                                        </p:tgtEl>
                                        <p:attrNameLst>
                                          <p:attrName>style.visibility</p:attrName>
                                        </p:attrNameLst>
                                      </p:cBhvr>
                                      <p:to>
                                        <p:strVal val="hidden"/>
                                      </p:to>
                                    </p:set>
                                  </p:childTnLst>
                                </p:cTn>
                              </p:par>
                              <p:par>
                                <p:cTn id="4550" presetID="1" presetClass="exit" presetSubtype="0" fill="hold" nodeType="withEffect">
                                  <p:stCondLst>
                                    <p:cond delay="0"/>
                                  </p:stCondLst>
                                  <p:childTnLst>
                                    <p:set>
                                      <p:cBhvr>
                                        <p:cTn id="4551" dur="1" fill="hold">
                                          <p:stCondLst>
                                            <p:cond delay="0"/>
                                          </p:stCondLst>
                                        </p:cTn>
                                        <p:tgtEl>
                                          <p:spTgt spid="913"/>
                                        </p:tgtEl>
                                        <p:attrNameLst>
                                          <p:attrName>style.visibility</p:attrName>
                                        </p:attrNameLst>
                                      </p:cBhvr>
                                      <p:to>
                                        <p:strVal val="hidden"/>
                                      </p:to>
                                    </p:set>
                                  </p:childTnLst>
                                </p:cTn>
                              </p:par>
                              <p:par>
                                <p:cTn id="4552" presetID="1" presetClass="exit" presetSubtype="0" fill="hold" nodeType="withEffect">
                                  <p:stCondLst>
                                    <p:cond delay="0"/>
                                  </p:stCondLst>
                                  <p:childTnLst>
                                    <p:set>
                                      <p:cBhvr>
                                        <p:cTn id="4553" dur="1" fill="hold">
                                          <p:stCondLst>
                                            <p:cond delay="0"/>
                                          </p:stCondLst>
                                        </p:cTn>
                                        <p:tgtEl>
                                          <p:spTgt spid="916"/>
                                        </p:tgtEl>
                                        <p:attrNameLst>
                                          <p:attrName>style.visibility</p:attrName>
                                        </p:attrNameLst>
                                      </p:cBhvr>
                                      <p:to>
                                        <p:strVal val="hidden"/>
                                      </p:to>
                                    </p:set>
                                  </p:childTnLst>
                                </p:cTn>
                              </p:par>
                              <p:par>
                                <p:cTn id="4554" presetID="1" presetClass="exit" presetSubtype="0" fill="hold" nodeType="withEffect">
                                  <p:stCondLst>
                                    <p:cond delay="0"/>
                                  </p:stCondLst>
                                  <p:childTnLst>
                                    <p:set>
                                      <p:cBhvr>
                                        <p:cTn id="4555" dur="1" fill="hold">
                                          <p:stCondLst>
                                            <p:cond delay="0"/>
                                          </p:stCondLst>
                                        </p:cTn>
                                        <p:tgtEl>
                                          <p:spTgt spid="915"/>
                                        </p:tgtEl>
                                        <p:attrNameLst>
                                          <p:attrName>style.visibility</p:attrName>
                                        </p:attrNameLst>
                                      </p:cBhvr>
                                      <p:to>
                                        <p:strVal val="hidden"/>
                                      </p:to>
                                    </p:set>
                                  </p:childTnLst>
                                </p:cTn>
                              </p:par>
                              <p:par>
                                <p:cTn id="4556" presetID="1" presetClass="exit" presetSubtype="0" fill="hold" nodeType="withEffect">
                                  <p:stCondLst>
                                    <p:cond delay="0"/>
                                  </p:stCondLst>
                                  <p:childTnLst>
                                    <p:set>
                                      <p:cBhvr>
                                        <p:cTn id="4557" dur="1" fill="hold">
                                          <p:stCondLst>
                                            <p:cond delay="0"/>
                                          </p:stCondLst>
                                        </p:cTn>
                                        <p:tgtEl>
                                          <p:spTgt spid="918"/>
                                        </p:tgtEl>
                                        <p:attrNameLst>
                                          <p:attrName>style.visibility</p:attrName>
                                        </p:attrNameLst>
                                      </p:cBhvr>
                                      <p:to>
                                        <p:strVal val="hidden"/>
                                      </p:to>
                                    </p:set>
                                  </p:childTnLst>
                                </p:cTn>
                              </p:par>
                              <p:par>
                                <p:cTn id="4558" presetID="1" presetClass="exit" presetSubtype="0" fill="hold" nodeType="withEffect">
                                  <p:stCondLst>
                                    <p:cond delay="0"/>
                                  </p:stCondLst>
                                  <p:childTnLst>
                                    <p:set>
                                      <p:cBhvr>
                                        <p:cTn id="4559" dur="1" fill="hold">
                                          <p:stCondLst>
                                            <p:cond delay="0"/>
                                          </p:stCondLst>
                                        </p:cTn>
                                        <p:tgtEl>
                                          <p:spTgt spid="917"/>
                                        </p:tgtEl>
                                        <p:attrNameLst>
                                          <p:attrName>style.visibility</p:attrName>
                                        </p:attrNameLst>
                                      </p:cBhvr>
                                      <p:to>
                                        <p:strVal val="hidden"/>
                                      </p:to>
                                    </p:set>
                                  </p:childTnLst>
                                </p:cTn>
                              </p:par>
                              <p:par>
                                <p:cTn id="4560" presetID="1" presetClass="exit" presetSubtype="0" fill="hold" nodeType="withEffect">
                                  <p:stCondLst>
                                    <p:cond delay="0"/>
                                  </p:stCondLst>
                                  <p:childTnLst>
                                    <p:set>
                                      <p:cBhvr>
                                        <p:cTn id="4561" dur="1" fill="hold">
                                          <p:stCondLst>
                                            <p:cond delay="0"/>
                                          </p:stCondLst>
                                        </p:cTn>
                                        <p:tgtEl>
                                          <p:spTgt spid="920"/>
                                        </p:tgtEl>
                                        <p:attrNameLst>
                                          <p:attrName>style.visibility</p:attrName>
                                        </p:attrNameLst>
                                      </p:cBhvr>
                                      <p:to>
                                        <p:strVal val="hidden"/>
                                      </p:to>
                                    </p:set>
                                  </p:childTnLst>
                                </p:cTn>
                              </p:par>
                              <p:par>
                                <p:cTn id="4562" presetID="1" presetClass="exit" presetSubtype="0" fill="hold" nodeType="withEffect">
                                  <p:stCondLst>
                                    <p:cond delay="0"/>
                                  </p:stCondLst>
                                  <p:childTnLst>
                                    <p:set>
                                      <p:cBhvr>
                                        <p:cTn id="4563" dur="1" fill="hold">
                                          <p:stCondLst>
                                            <p:cond delay="0"/>
                                          </p:stCondLst>
                                        </p:cTn>
                                        <p:tgtEl>
                                          <p:spTgt spid="919"/>
                                        </p:tgtEl>
                                        <p:attrNameLst>
                                          <p:attrName>style.visibility</p:attrName>
                                        </p:attrNameLst>
                                      </p:cBhvr>
                                      <p:to>
                                        <p:strVal val="hidden"/>
                                      </p:to>
                                    </p:set>
                                  </p:childTnLst>
                                </p:cTn>
                              </p:par>
                              <p:par>
                                <p:cTn id="4564" presetID="1" presetClass="exit" presetSubtype="0" fill="hold" nodeType="withEffect">
                                  <p:stCondLst>
                                    <p:cond delay="0"/>
                                  </p:stCondLst>
                                  <p:childTnLst>
                                    <p:set>
                                      <p:cBhvr>
                                        <p:cTn id="4565" dur="1" fill="hold">
                                          <p:stCondLst>
                                            <p:cond delay="0"/>
                                          </p:stCondLst>
                                        </p:cTn>
                                        <p:tgtEl>
                                          <p:spTgt spid="922"/>
                                        </p:tgtEl>
                                        <p:attrNameLst>
                                          <p:attrName>style.visibility</p:attrName>
                                        </p:attrNameLst>
                                      </p:cBhvr>
                                      <p:to>
                                        <p:strVal val="hidden"/>
                                      </p:to>
                                    </p:set>
                                  </p:childTnLst>
                                </p:cTn>
                              </p:par>
                              <p:par>
                                <p:cTn id="4566" presetID="1" presetClass="exit" presetSubtype="0" fill="hold" nodeType="withEffect">
                                  <p:stCondLst>
                                    <p:cond delay="0"/>
                                  </p:stCondLst>
                                  <p:childTnLst>
                                    <p:set>
                                      <p:cBhvr>
                                        <p:cTn id="4567" dur="1" fill="hold">
                                          <p:stCondLst>
                                            <p:cond delay="0"/>
                                          </p:stCondLst>
                                        </p:cTn>
                                        <p:tgtEl>
                                          <p:spTgt spid="921"/>
                                        </p:tgtEl>
                                        <p:attrNameLst>
                                          <p:attrName>style.visibility</p:attrName>
                                        </p:attrNameLst>
                                      </p:cBhvr>
                                      <p:to>
                                        <p:strVal val="hidden"/>
                                      </p:to>
                                    </p:set>
                                  </p:childTnLst>
                                </p:cTn>
                              </p:par>
                              <p:par>
                                <p:cTn id="4568" presetID="1" presetClass="exit" presetSubtype="0" fill="hold" nodeType="withEffect">
                                  <p:stCondLst>
                                    <p:cond delay="0"/>
                                  </p:stCondLst>
                                  <p:childTnLst>
                                    <p:set>
                                      <p:cBhvr>
                                        <p:cTn id="4569" dur="1" fill="hold">
                                          <p:stCondLst>
                                            <p:cond delay="0"/>
                                          </p:stCondLst>
                                        </p:cTn>
                                        <p:tgtEl>
                                          <p:spTgt spid="924"/>
                                        </p:tgtEl>
                                        <p:attrNameLst>
                                          <p:attrName>style.visibility</p:attrName>
                                        </p:attrNameLst>
                                      </p:cBhvr>
                                      <p:to>
                                        <p:strVal val="hidden"/>
                                      </p:to>
                                    </p:set>
                                  </p:childTnLst>
                                </p:cTn>
                              </p:par>
                              <p:par>
                                <p:cTn id="4570" presetID="1" presetClass="exit" presetSubtype="0" fill="hold" nodeType="withEffect">
                                  <p:stCondLst>
                                    <p:cond delay="0"/>
                                  </p:stCondLst>
                                  <p:childTnLst>
                                    <p:set>
                                      <p:cBhvr>
                                        <p:cTn id="4571" dur="1" fill="hold">
                                          <p:stCondLst>
                                            <p:cond delay="0"/>
                                          </p:stCondLst>
                                        </p:cTn>
                                        <p:tgtEl>
                                          <p:spTgt spid="923"/>
                                        </p:tgtEl>
                                        <p:attrNameLst>
                                          <p:attrName>style.visibility</p:attrName>
                                        </p:attrNameLst>
                                      </p:cBhvr>
                                      <p:to>
                                        <p:strVal val="hidden"/>
                                      </p:to>
                                    </p:set>
                                  </p:childTnLst>
                                </p:cTn>
                              </p:par>
                              <p:par>
                                <p:cTn id="4572" presetID="1" presetClass="exit" presetSubtype="0" fill="hold" nodeType="withEffect">
                                  <p:stCondLst>
                                    <p:cond delay="0"/>
                                  </p:stCondLst>
                                  <p:childTnLst>
                                    <p:set>
                                      <p:cBhvr>
                                        <p:cTn id="4573" dur="1" fill="hold">
                                          <p:stCondLst>
                                            <p:cond delay="0"/>
                                          </p:stCondLst>
                                        </p:cTn>
                                        <p:tgtEl>
                                          <p:spTgt spid="926"/>
                                        </p:tgtEl>
                                        <p:attrNameLst>
                                          <p:attrName>style.visibility</p:attrName>
                                        </p:attrNameLst>
                                      </p:cBhvr>
                                      <p:to>
                                        <p:strVal val="hidden"/>
                                      </p:to>
                                    </p:set>
                                  </p:childTnLst>
                                </p:cTn>
                              </p:par>
                              <p:par>
                                <p:cTn id="4574" presetID="1" presetClass="exit" presetSubtype="0" fill="hold" nodeType="withEffect">
                                  <p:stCondLst>
                                    <p:cond delay="0"/>
                                  </p:stCondLst>
                                  <p:childTnLst>
                                    <p:set>
                                      <p:cBhvr>
                                        <p:cTn id="4575" dur="1" fill="hold">
                                          <p:stCondLst>
                                            <p:cond delay="0"/>
                                          </p:stCondLst>
                                        </p:cTn>
                                        <p:tgtEl>
                                          <p:spTgt spid="925"/>
                                        </p:tgtEl>
                                        <p:attrNameLst>
                                          <p:attrName>style.visibility</p:attrName>
                                        </p:attrNameLst>
                                      </p:cBhvr>
                                      <p:to>
                                        <p:strVal val="hidden"/>
                                      </p:to>
                                    </p:set>
                                  </p:childTnLst>
                                </p:cTn>
                              </p:par>
                              <p:par>
                                <p:cTn id="4576" presetID="1" presetClass="exit" presetSubtype="0" fill="hold" nodeType="withEffect">
                                  <p:stCondLst>
                                    <p:cond delay="0"/>
                                  </p:stCondLst>
                                  <p:childTnLst>
                                    <p:set>
                                      <p:cBhvr>
                                        <p:cTn id="4577" dur="1" fill="hold">
                                          <p:stCondLst>
                                            <p:cond delay="0"/>
                                          </p:stCondLst>
                                        </p:cTn>
                                        <p:tgtEl>
                                          <p:spTgt spid="928"/>
                                        </p:tgtEl>
                                        <p:attrNameLst>
                                          <p:attrName>style.visibility</p:attrName>
                                        </p:attrNameLst>
                                      </p:cBhvr>
                                      <p:to>
                                        <p:strVal val="hidden"/>
                                      </p:to>
                                    </p:set>
                                  </p:childTnLst>
                                </p:cTn>
                              </p:par>
                              <p:par>
                                <p:cTn id="4578" presetID="1" presetClass="exit" presetSubtype="0" fill="hold" nodeType="withEffect">
                                  <p:stCondLst>
                                    <p:cond delay="0"/>
                                  </p:stCondLst>
                                  <p:childTnLst>
                                    <p:set>
                                      <p:cBhvr>
                                        <p:cTn id="4579" dur="1" fill="hold">
                                          <p:stCondLst>
                                            <p:cond delay="0"/>
                                          </p:stCondLst>
                                        </p:cTn>
                                        <p:tgtEl>
                                          <p:spTgt spid="927"/>
                                        </p:tgtEl>
                                        <p:attrNameLst>
                                          <p:attrName>style.visibility</p:attrName>
                                        </p:attrNameLst>
                                      </p:cBhvr>
                                      <p:to>
                                        <p:strVal val="hidden"/>
                                      </p:to>
                                    </p:set>
                                  </p:childTnLst>
                                </p:cTn>
                              </p:par>
                              <p:par>
                                <p:cTn id="4580" presetID="1" presetClass="exit" presetSubtype="0" fill="hold" nodeType="withEffect">
                                  <p:stCondLst>
                                    <p:cond delay="0"/>
                                  </p:stCondLst>
                                  <p:childTnLst>
                                    <p:set>
                                      <p:cBhvr>
                                        <p:cTn id="4581" dur="1" fill="hold">
                                          <p:stCondLst>
                                            <p:cond delay="0"/>
                                          </p:stCondLst>
                                        </p:cTn>
                                        <p:tgtEl>
                                          <p:spTgt spid="930"/>
                                        </p:tgtEl>
                                        <p:attrNameLst>
                                          <p:attrName>style.visibility</p:attrName>
                                        </p:attrNameLst>
                                      </p:cBhvr>
                                      <p:to>
                                        <p:strVal val="hidden"/>
                                      </p:to>
                                    </p:set>
                                  </p:childTnLst>
                                </p:cTn>
                              </p:par>
                              <p:par>
                                <p:cTn id="4582" presetID="1" presetClass="exit" presetSubtype="0" fill="hold" nodeType="withEffect">
                                  <p:stCondLst>
                                    <p:cond delay="0"/>
                                  </p:stCondLst>
                                  <p:childTnLst>
                                    <p:set>
                                      <p:cBhvr>
                                        <p:cTn id="4583" dur="1" fill="hold">
                                          <p:stCondLst>
                                            <p:cond delay="0"/>
                                          </p:stCondLst>
                                        </p:cTn>
                                        <p:tgtEl>
                                          <p:spTgt spid="929"/>
                                        </p:tgtEl>
                                        <p:attrNameLst>
                                          <p:attrName>style.visibility</p:attrName>
                                        </p:attrNameLst>
                                      </p:cBhvr>
                                      <p:to>
                                        <p:strVal val="hidden"/>
                                      </p:to>
                                    </p:set>
                                  </p:childTnLst>
                                </p:cTn>
                              </p:par>
                              <p:par>
                                <p:cTn id="4584" presetID="1" presetClass="exit" presetSubtype="0" fill="hold" nodeType="withEffect">
                                  <p:stCondLst>
                                    <p:cond delay="0"/>
                                  </p:stCondLst>
                                  <p:childTnLst>
                                    <p:set>
                                      <p:cBhvr>
                                        <p:cTn id="4585" dur="1" fill="hold">
                                          <p:stCondLst>
                                            <p:cond delay="0"/>
                                          </p:stCondLst>
                                        </p:cTn>
                                        <p:tgtEl>
                                          <p:spTgt spid="931"/>
                                        </p:tgtEl>
                                        <p:attrNameLst>
                                          <p:attrName>style.visibility</p:attrName>
                                        </p:attrNameLst>
                                      </p:cBhvr>
                                      <p:to>
                                        <p:strVal val="hidden"/>
                                      </p:to>
                                    </p:set>
                                  </p:childTnLst>
                                </p:cTn>
                              </p:par>
                              <p:par>
                                <p:cTn id="4586" presetID="1" presetClass="exit" presetSubtype="0" fill="hold" nodeType="withEffect">
                                  <p:stCondLst>
                                    <p:cond delay="0"/>
                                  </p:stCondLst>
                                  <p:childTnLst>
                                    <p:set>
                                      <p:cBhvr>
                                        <p:cTn id="4587" dur="1" fill="hold">
                                          <p:stCondLst>
                                            <p:cond delay="0"/>
                                          </p:stCondLst>
                                        </p:cTn>
                                        <p:tgtEl>
                                          <p:spTgt spid="932"/>
                                        </p:tgtEl>
                                        <p:attrNameLst>
                                          <p:attrName>style.visibility</p:attrName>
                                        </p:attrNameLst>
                                      </p:cBhvr>
                                      <p:to>
                                        <p:strVal val="hidden"/>
                                      </p:to>
                                    </p:set>
                                  </p:childTnLst>
                                </p:cTn>
                              </p:par>
                              <p:par>
                                <p:cTn id="4588" presetID="1" presetClass="exit" presetSubtype="0" fill="hold" nodeType="withEffect">
                                  <p:stCondLst>
                                    <p:cond delay="0"/>
                                  </p:stCondLst>
                                  <p:childTnLst>
                                    <p:set>
                                      <p:cBhvr>
                                        <p:cTn id="4589" dur="1" fill="hold">
                                          <p:stCondLst>
                                            <p:cond delay="0"/>
                                          </p:stCondLst>
                                        </p:cTn>
                                        <p:tgtEl>
                                          <p:spTgt spid="934"/>
                                        </p:tgtEl>
                                        <p:attrNameLst>
                                          <p:attrName>style.visibility</p:attrName>
                                        </p:attrNameLst>
                                      </p:cBhvr>
                                      <p:to>
                                        <p:strVal val="hidden"/>
                                      </p:to>
                                    </p:set>
                                  </p:childTnLst>
                                </p:cTn>
                              </p:par>
                              <p:par>
                                <p:cTn id="4590" presetID="1" presetClass="exit" presetSubtype="0" fill="hold" nodeType="withEffect">
                                  <p:stCondLst>
                                    <p:cond delay="0"/>
                                  </p:stCondLst>
                                  <p:childTnLst>
                                    <p:set>
                                      <p:cBhvr>
                                        <p:cTn id="4591" dur="1" fill="hold">
                                          <p:stCondLst>
                                            <p:cond delay="0"/>
                                          </p:stCondLst>
                                        </p:cTn>
                                        <p:tgtEl>
                                          <p:spTgt spid="933"/>
                                        </p:tgtEl>
                                        <p:attrNameLst>
                                          <p:attrName>style.visibility</p:attrName>
                                        </p:attrNameLst>
                                      </p:cBhvr>
                                      <p:to>
                                        <p:strVal val="hidden"/>
                                      </p:to>
                                    </p:set>
                                  </p:childTnLst>
                                </p:cTn>
                              </p:par>
                              <p:par>
                                <p:cTn id="4592" presetID="1" presetClass="exit" presetSubtype="0" fill="hold" nodeType="withEffect">
                                  <p:stCondLst>
                                    <p:cond delay="0"/>
                                  </p:stCondLst>
                                  <p:childTnLst>
                                    <p:set>
                                      <p:cBhvr>
                                        <p:cTn id="4593" dur="1" fill="hold">
                                          <p:stCondLst>
                                            <p:cond delay="0"/>
                                          </p:stCondLst>
                                        </p:cTn>
                                        <p:tgtEl>
                                          <p:spTgt spid="936"/>
                                        </p:tgtEl>
                                        <p:attrNameLst>
                                          <p:attrName>style.visibility</p:attrName>
                                        </p:attrNameLst>
                                      </p:cBhvr>
                                      <p:to>
                                        <p:strVal val="hidden"/>
                                      </p:to>
                                    </p:set>
                                  </p:childTnLst>
                                </p:cTn>
                              </p:par>
                              <p:par>
                                <p:cTn id="4594" presetID="1" presetClass="exit" presetSubtype="0" fill="hold" nodeType="withEffect">
                                  <p:stCondLst>
                                    <p:cond delay="0"/>
                                  </p:stCondLst>
                                  <p:childTnLst>
                                    <p:set>
                                      <p:cBhvr>
                                        <p:cTn id="4595" dur="1" fill="hold">
                                          <p:stCondLst>
                                            <p:cond delay="0"/>
                                          </p:stCondLst>
                                        </p:cTn>
                                        <p:tgtEl>
                                          <p:spTgt spid="935"/>
                                        </p:tgtEl>
                                        <p:attrNameLst>
                                          <p:attrName>style.visibility</p:attrName>
                                        </p:attrNameLst>
                                      </p:cBhvr>
                                      <p:to>
                                        <p:strVal val="hidden"/>
                                      </p:to>
                                    </p:set>
                                  </p:childTnLst>
                                </p:cTn>
                              </p:par>
                              <p:par>
                                <p:cTn id="4596" presetID="1" presetClass="exit" presetSubtype="0" fill="hold" nodeType="withEffect">
                                  <p:stCondLst>
                                    <p:cond delay="0"/>
                                  </p:stCondLst>
                                  <p:childTnLst>
                                    <p:set>
                                      <p:cBhvr>
                                        <p:cTn id="4597" dur="1" fill="hold">
                                          <p:stCondLst>
                                            <p:cond delay="0"/>
                                          </p:stCondLst>
                                        </p:cTn>
                                        <p:tgtEl>
                                          <p:spTgt spid="938"/>
                                        </p:tgtEl>
                                        <p:attrNameLst>
                                          <p:attrName>style.visibility</p:attrName>
                                        </p:attrNameLst>
                                      </p:cBhvr>
                                      <p:to>
                                        <p:strVal val="hidden"/>
                                      </p:to>
                                    </p:set>
                                  </p:childTnLst>
                                </p:cTn>
                              </p:par>
                              <p:par>
                                <p:cTn id="4598" presetID="1" presetClass="exit" presetSubtype="0" fill="hold" nodeType="withEffect">
                                  <p:stCondLst>
                                    <p:cond delay="0"/>
                                  </p:stCondLst>
                                  <p:childTnLst>
                                    <p:set>
                                      <p:cBhvr>
                                        <p:cTn id="4599" dur="1" fill="hold">
                                          <p:stCondLst>
                                            <p:cond delay="0"/>
                                          </p:stCondLst>
                                        </p:cTn>
                                        <p:tgtEl>
                                          <p:spTgt spid="937"/>
                                        </p:tgtEl>
                                        <p:attrNameLst>
                                          <p:attrName>style.visibility</p:attrName>
                                        </p:attrNameLst>
                                      </p:cBhvr>
                                      <p:to>
                                        <p:strVal val="hidden"/>
                                      </p:to>
                                    </p:set>
                                  </p:childTnLst>
                                </p:cTn>
                              </p:par>
                              <p:par>
                                <p:cTn id="4600" presetID="1" presetClass="exit" presetSubtype="0" fill="hold" nodeType="withEffect">
                                  <p:stCondLst>
                                    <p:cond delay="0"/>
                                  </p:stCondLst>
                                  <p:childTnLst>
                                    <p:set>
                                      <p:cBhvr>
                                        <p:cTn id="4601" dur="1" fill="hold">
                                          <p:stCondLst>
                                            <p:cond delay="0"/>
                                          </p:stCondLst>
                                        </p:cTn>
                                        <p:tgtEl>
                                          <p:spTgt spid="940"/>
                                        </p:tgtEl>
                                        <p:attrNameLst>
                                          <p:attrName>style.visibility</p:attrName>
                                        </p:attrNameLst>
                                      </p:cBhvr>
                                      <p:to>
                                        <p:strVal val="hidden"/>
                                      </p:to>
                                    </p:set>
                                  </p:childTnLst>
                                </p:cTn>
                              </p:par>
                              <p:par>
                                <p:cTn id="4602" presetID="1" presetClass="exit" presetSubtype="0" fill="hold" nodeType="withEffect">
                                  <p:stCondLst>
                                    <p:cond delay="0"/>
                                  </p:stCondLst>
                                  <p:childTnLst>
                                    <p:set>
                                      <p:cBhvr>
                                        <p:cTn id="4603" dur="1" fill="hold">
                                          <p:stCondLst>
                                            <p:cond delay="0"/>
                                          </p:stCondLst>
                                        </p:cTn>
                                        <p:tgtEl>
                                          <p:spTgt spid="939"/>
                                        </p:tgtEl>
                                        <p:attrNameLst>
                                          <p:attrName>style.visibility</p:attrName>
                                        </p:attrNameLst>
                                      </p:cBhvr>
                                      <p:to>
                                        <p:strVal val="hidden"/>
                                      </p:to>
                                    </p:set>
                                  </p:childTnLst>
                                </p:cTn>
                              </p:par>
                              <p:par>
                                <p:cTn id="4604" presetID="1" presetClass="exit" presetSubtype="0" fill="hold" nodeType="withEffect">
                                  <p:stCondLst>
                                    <p:cond delay="0"/>
                                  </p:stCondLst>
                                  <p:childTnLst>
                                    <p:set>
                                      <p:cBhvr>
                                        <p:cTn id="4605" dur="1" fill="hold">
                                          <p:stCondLst>
                                            <p:cond delay="0"/>
                                          </p:stCondLst>
                                        </p:cTn>
                                        <p:tgtEl>
                                          <p:spTgt spid="942"/>
                                        </p:tgtEl>
                                        <p:attrNameLst>
                                          <p:attrName>style.visibility</p:attrName>
                                        </p:attrNameLst>
                                      </p:cBhvr>
                                      <p:to>
                                        <p:strVal val="hidden"/>
                                      </p:to>
                                    </p:set>
                                  </p:childTnLst>
                                </p:cTn>
                              </p:par>
                              <p:par>
                                <p:cTn id="4606" presetID="1" presetClass="exit" presetSubtype="0" fill="hold" nodeType="withEffect">
                                  <p:stCondLst>
                                    <p:cond delay="0"/>
                                  </p:stCondLst>
                                  <p:childTnLst>
                                    <p:set>
                                      <p:cBhvr>
                                        <p:cTn id="4607" dur="1" fill="hold">
                                          <p:stCondLst>
                                            <p:cond delay="0"/>
                                          </p:stCondLst>
                                        </p:cTn>
                                        <p:tgtEl>
                                          <p:spTgt spid="941"/>
                                        </p:tgtEl>
                                        <p:attrNameLst>
                                          <p:attrName>style.visibility</p:attrName>
                                        </p:attrNameLst>
                                      </p:cBhvr>
                                      <p:to>
                                        <p:strVal val="hidden"/>
                                      </p:to>
                                    </p:set>
                                  </p:childTnLst>
                                </p:cTn>
                              </p:par>
                              <p:par>
                                <p:cTn id="4608" presetID="1" presetClass="exit" presetSubtype="0" fill="hold" nodeType="withEffect">
                                  <p:stCondLst>
                                    <p:cond delay="0"/>
                                  </p:stCondLst>
                                  <p:childTnLst>
                                    <p:set>
                                      <p:cBhvr>
                                        <p:cTn id="4609" dur="1" fill="hold">
                                          <p:stCondLst>
                                            <p:cond delay="0"/>
                                          </p:stCondLst>
                                        </p:cTn>
                                        <p:tgtEl>
                                          <p:spTgt spid="944"/>
                                        </p:tgtEl>
                                        <p:attrNameLst>
                                          <p:attrName>style.visibility</p:attrName>
                                        </p:attrNameLst>
                                      </p:cBhvr>
                                      <p:to>
                                        <p:strVal val="hidden"/>
                                      </p:to>
                                    </p:set>
                                  </p:childTnLst>
                                </p:cTn>
                              </p:par>
                              <p:par>
                                <p:cTn id="4610" presetID="1" presetClass="exit" presetSubtype="0" fill="hold" nodeType="withEffect">
                                  <p:stCondLst>
                                    <p:cond delay="0"/>
                                  </p:stCondLst>
                                  <p:childTnLst>
                                    <p:set>
                                      <p:cBhvr>
                                        <p:cTn id="4611" dur="1" fill="hold">
                                          <p:stCondLst>
                                            <p:cond delay="0"/>
                                          </p:stCondLst>
                                        </p:cTn>
                                        <p:tgtEl>
                                          <p:spTgt spid="943"/>
                                        </p:tgtEl>
                                        <p:attrNameLst>
                                          <p:attrName>style.visibility</p:attrName>
                                        </p:attrNameLst>
                                      </p:cBhvr>
                                      <p:to>
                                        <p:strVal val="hidden"/>
                                      </p:to>
                                    </p:set>
                                  </p:childTnLst>
                                </p:cTn>
                              </p:par>
                              <p:par>
                                <p:cTn id="4612" presetID="1" presetClass="exit" presetSubtype="0" fill="hold" nodeType="withEffect">
                                  <p:stCondLst>
                                    <p:cond delay="0"/>
                                  </p:stCondLst>
                                  <p:childTnLst>
                                    <p:set>
                                      <p:cBhvr>
                                        <p:cTn id="4613" dur="1" fill="hold">
                                          <p:stCondLst>
                                            <p:cond delay="0"/>
                                          </p:stCondLst>
                                        </p:cTn>
                                        <p:tgtEl>
                                          <p:spTgt spid="946"/>
                                        </p:tgtEl>
                                        <p:attrNameLst>
                                          <p:attrName>style.visibility</p:attrName>
                                        </p:attrNameLst>
                                      </p:cBhvr>
                                      <p:to>
                                        <p:strVal val="hidden"/>
                                      </p:to>
                                    </p:set>
                                  </p:childTnLst>
                                </p:cTn>
                              </p:par>
                              <p:par>
                                <p:cTn id="4614" presetID="1" presetClass="exit" presetSubtype="0" fill="hold" nodeType="withEffect">
                                  <p:stCondLst>
                                    <p:cond delay="0"/>
                                  </p:stCondLst>
                                  <p:childTnLst>
                                    <p:set>
                                      <p:cBhvr>
                                        <p:cTn id="4615" dur="1" fill="hold">
                                          <p:stCondLst>
                                            <p:cond delay="0"/>
                                          </p:stCondLst>
                                        </p:cTn>
                                        <p:tgtEl>
                                          <p:spTgt spid="945"/>
                                        </p:tgtEl>
                                        <p:attrNameLst>
                                          <p:attrName>style.visibility</p:attrName>
                                        </p:attrNameLst>
                                      </p:cBhvr>
                                      <p:to>
                                        <p:strVal val="hidden"/>
                                      </p:to>
                                    </p:set>
                                  </p:childTnLst>
                                </p:cTn>
                              </p:par>
                              <p:par>
                                <p:cTn id="4616" presetID="1" presetClass="exit" presetSubtype="0" fill="hold" nodeType="withEffect">
                                  <p:stCondLst>
                                    <p:cond delay="0"/>
                                  </p:stCondLst>
                                  <p:childTnLst>
                                    <p:set>
                                      <p:cBhvr>
                                        <p:cTn id="4617" dur="1" fill="hold">
                                          <p:stCondLst>
                                            <p:cond delay="0"/>
                                          </p:stCondLst>
                                        </p:cTn>
                                        <p:tgtEl>
                                          <p:spTgt spid="948"/>
                                        </p:tgtEl>
                                        <p:attrNameLst>
                                          <p:attrName>style.visibility</p:attrName>
                                        </p:attrNameLst>
                                      </p:cBhvr>
                                      <p:to>
                                        <p:strVal val="hidden"/>
                                      </p:to>
                                    </p:set>
                                  </p:childTnLst>
                                </p:cTn>
                              </p:par>
                              <p:par>
                                <p:cTn id="4618" presetID="1" presetClass="exit" presetSubtype="0" fill="hold" nodeType="withEffect">
                                  <p:stCondLst>
                                    <p:cond delay="0"/>
                                  </p:stCondLst>
                                  <p:childTnLst>
                                    <p:set>
                                      <p:cBhvr>
                                        <p:cTn id="4619" dur="1" fill="hold">
                                          <p:stCondLst>
                                            <p:cond delay="0"/>
                                          </p:stCondLst>
                                        </p:cTn>
                                        <p:tgtEl>
                                          <p:spTgt spid="947"/>
                                        </p:tgtEl>
                                        <p:attrNameLst>
                                          <p:attrName>style.visibility</p:attrName>
                                        </p:attrNameLst>
                                      </p:cBhvr>
                                      <p:to>
                                        <p:strVal val="hidden"/>
                                      </p:to>
                                    </p:set>
                                  </p:childTnLst>
                                </p:cTn>
                              </p:par>
                              <p:par>
                                <p:cTn id="4620" presetID="1" presetClass="exit" presetSubtype="0" fill="hold" nodeType="withEffect">
                                  <p:stCondLst>
                                    <p:cond delay="0"/>
                                  </p:stCondLst>
                                  <p:childTnLst>
                                    <p:set>
                                      <p:cBhvr>
                                        <p:cTn id="4621" dur="1" fill="hold">
                                          <p:stCondLst>
                                            <p:cond delay="0"/>
                                          </p:stCondLst>
                                        </p:cTn>
                                        <p:tgtEl>
                                          <p:spTgt spid="950"/>
                                        </p:tgtEl>
                                        <p:attrNameLst>
                                          <p:attrName>style.visibility</p:attrName>
                                        </p:attrNameLst>
                                      </p:cBhvr>
                                      <p:to>
                                        <p:strVal val="hidden"/>
                                      </p:to>
                                    </p:set>
                                  </p:childTnLst>
                                </p:cTn>
                              </p:par>
                              <p:par>
                                <p:cTn id="4622" presetID="1" presetClass="exit" presetSubtype="0" fill="hold" nodeType="withEffect">
                                  <p:stCondLst>
                                    <p:cond delay="0"/>
                                  </p:stCondLst>
                                  <p:childTnLst>
                                    <p:set>
                                      <p:cBhvr>
                                        <p:cTn id="4623" dur="1" fill="hold">
                                          <p:stCondLst>
                                            <p:cond delay="0"/>
                                          </p:stCondLst>
                                        </p:cTn>
                                        <p:tgtEl>
                                          <p:spTgt spid="949"/>
                                        </p:tgtEl>
                                        <p:attrNameLst>
                                          <p:attrName>style.visibility</p:attrName>
                                        </p:attrNameLst>
                                      </p:cBhvr>
                                      <p:to>
                                        <p:strVal val="hidden"/>
                                      </p:to>
                                    </p:set>
                                  </p:childTnLst>
                                </p:cTn>
                              </p:par>
                              <p:par>
                                <p:cTn id="4624" presetID="1" presetClass="entr" presetSubtype="0" fill="hold" nodeType="withEffect">
                                  <p:stCondLst>
                                    <p:cond delay="0"/>
                                  </p:stCondLst>
                                  <p:childTnLst>
                                    <p:set>
                                      <p:cBhvr>
                                        <p:cTn id="4625" dur="1" fill="hold">
                                          <p:stCondLst>
                                            <p:cond delay="0"/>
                                          </p:stCondLst>
                                        </p:cTn>
                                        <p:tgtEl>
                                          <p:spTgt spid="850"/>
                                        </p:tgtEl>
                                        <p:attrNameLst>
                                          <p:attrName>style.visibility</p:attrName>
                                        </p:attrNameLst>
                                      </p:cBhvr>
                                      <p:to>
                                        <p:strVal val="visible"/>
                                      </p:to>
                                    </p:set>
                                  </p:childTnLst>
                                </p:cTn>
                              </p:par>
                              <p:par>
                                <p:cTn id="4626" presetID="1" presetClass="exit" presetSubtype="0" fill="hold" grpId="5" nodeType="withEffect">
                                  <p:stCondLst>
                                    <p:cond delay="0"/>
                                  </p:stCondLst>
                                  <p:childTnLst>
                                    <p:set>
                                      <p:cBhvr>
                                        <p:cTn id="4627" dur="1" fill="hold">
                                          <p:stCondLst>
                                            <p:cond delay="0"/>
                                          </p:stCondLst>
                                        </p:cTn>
                                        <p:tgtEl>
                                          <p:spTgt spid="851"/>
                                        </p:tgtEl>
                                        <p:attrNameLst>
                                          <p:attrName>style.visibility</p:attrName>
                                        </p:attrNameLst>
                                      </p:cBhvr>
                                      <p:to>
                                        <p:strVal val="hidden"/>
                                      </p:to>
                                    </p:set>
                                  </p:childTnLst>
                                </p:cTn>
                              </p:par>
                              <p:par>
                                <p:cTn id="4628" presetID="1" presetClass="exit" presetSubtype="0" fill="hold" grpId="5" nodeType="withEffect">
                                  <p:stCondLst>
                                    <p:cond delay="0"/>
                                  </p:stCondLst>
                                  <p:childTnLst>
                                    <p:set>
                                      <p:cBhvr>
                                        <p:cTn id="4629" dur="1" fill="hold">
                                          <p:stCondLst>
                                            <p:cond delay="0"/>
                                          </p:stCondLst>
                                        </p:cTn>
                                        <p:tgtEl>
                                          <p:spTgt spid="852"/>
                                        </p:tgtEl>
                                        <p:attrNameLst>
                                          <p:attrName>style.visibility</p:attrName>
                                        </p:attrNameLst>
                                      </p:cBhvr>
                                      <p:to>
                                        <p:strVal val="hidden"/>
                                      </p:to>
                                    </p:set>
                                  </p:childTnLst>
                                </p:cTn>
                              </p:par>
                              <p:par>
                                <p:cTn id="4630" presetID="1" presetClass="exit" presetSubtype="0" fill="hold" grpId="5" nodeType="withEffect">
                                  <p:stCondLst>
                                    <p:cond delay="0"/>
                                  </p:stCondLst>
                                  <p:childTnLst>
                                    <p:set>
                                      <p:cBhvr>
                                        <p:cTn id="4631" dur="1" fill="hold">
                                          <p:stCondLst>
                                            <p:cond delay="0"/>
                                          </p:stCondLst>
                                        </p:cTn>
                                        <p:tgtEl>
                                          <p:spTgt spid="854"/>
                                        </p:tgtEl>
                                        <p:attrNameLst>
                                          <p:attrName>style.visibility</p:attrName>
                                        </p:attrNameLst>
                                      </p:cBhvr>
                                      <p:to>
                                        <p:strVal val="hidden"/>
                                      </p:to>
                                    </p:set>
                                  </p:childTnLst>
                                </p:cTn>
                              </p:par>
                              <p:par>
                                <p:cTn id="4632" presetID="1" presetClass="exit" presetSubtype="0" fill="hold" grpId="5" nodeType="withEffect">
                                  <p:stCondLst>
                                    <p:cond delay="0"/>
                                  </p:stCondLst>
                                  <p:childTnLst>
                                    <p:set>
                                      <p:cBhvr>
                                        <p:cTn id="4633" dur="1" fill="hold">
                                          <p:stCondLst>
                                            <p:cond delay="0"/>
                                          </p:stCondLst>
                                        </p:cTn>
                                        <p:tgtEl>
                                          <p:spTgt spid="853"/>
                                        </p:tgtEl>
                                        <p:attrNameLst>
                                          <p:attrName>style.visibility</p:attrName>
                                        </p:attrNameLst>
                                      </p:cBhvr>
                                      <p:to>
                                        <p:strVal val="hidden"/>
                                      </p:to>
                                    </p:set>
                                  </p:childTnLst>
                                </p:cTn>
                              </p:par>
                              <p:par>
                                <p:cTn id="4634" presetID="1" presetClass="exit" presetSubtype="0" fill="hold" grpId="5" nodeType="withEffect">
                                  <p:stCondLst>
                                    <p:cond delay="0"/>
                                  </p:stCondLst>
                                  <p:childTnLst>
                                    <p:set>
                                      <p:cBhvr>
                                        <p:cTn id="4635" dur="1" fill="hold">
                                          <p:stCondLst>
                                            <p:cond delay="0"/>
                                          </p:stCondLst>
                                        </p:cTn>
                                        <p:tgtEl>
                                          <p:spTgt spid="856"/>
                                        </p:tgtEl>
                                        <p:attrNameLst>
                                          <p:attrName>style.visibility</p:attrName>
                                        </p:attrNameLst>
                                      </p:cBhvr>
                                      <p:to>
                                        <p:strVal val="hidden"/>
                                      </p:to>
                                    </p:set>
                                  </p:childTnLst>
                                </p:cTn>
                              </p:par>
                              <p:par>
                                <p:cTn id="4636" presetID="1" presetClass="exit" presetSubtype="0" fill="hold" grpId="5" nodeType="withEffect">
                                  <p:stCondLst>
                                    <p:cond delay="0"/>
                                  </p:stCondLst>
                                  <p:childTnLst>
                                    <p:set>
                                      <p:cBhvr>
                                        <p:cTn id="4637" dur="1" fill="hold">
                                          <p:stCondLst>
                                            <p:cond delay="0"/>
                                          </p:stCondLst>
                                        </p:cTn>
                                        <p:tgtEl>
                                          <p:spTgt spid="855"/>
                                        </p:tgtEl>
                                        <p:attrNameLst>
                                          <p:attrName>style.visibility</p:attrName>
                                        </p:attrNameLst>
                                      </p:cBhvr>
                                      <p:to>
                                        <p:strVal val="hidden"/>
                                      </p:to>
                                    </p:set>
                                  </p:childTnLst>
                                </p:cTn>
                              </p:par>
                              <p:par>
                                <p:cTn id="4638" presetID="1" presetClass="exit" presetSubtype="0" fill="hold" grpId="5" nodeType="withEffect">
                                  <p:stCondLst>
                                    <p:cond delay="0"/>
                                  </p:stCondLst>
                                  <p:childTnLst>
                                    <p:set>
                                      <p:cBhvr>
                                        <p:cTn id="4639" dur="1" fill="hold">
                                          <p:stCondLst>
                                            <p:cond delay="0"/>
                                          </p:stCondLst>
                                        </p:cTn>
                                        <p:tgtEl>
                                          <p:spTgt spid="858"/>
                                        </p:tgtEl>
                                        <p:attrNameLst>
                                          <p:attrName>style.visibility</p:attrName>
                                        </p:attrNameLst>
                                      </p:cBhvr>
                                      <p:to>
                                        <p:strVal val="hidden"/>
                                      </p:to>
                                    </p:set>
                                  </p:childTnLst>
                                </p:cTn>
                              </p:par>
                              <p:par>
                                <p:cTn id="4640" presetID="1" presetClass="exit" presetSubtype="0" fill="hold" grpId="5" nodeType="withEffect">
                                  <p:stCondLst>
                                    <p:cond delay="0"/>
                                  </p:stCondLst>
                                  <p:childTnLst>
                                    <p:set>
                                      <p:cBhvr>
                                        <p:cTn id="4641" dur="1" fill="hold">
                                          <p:stCondLst>
                                            <p:cond delay="0"/>
                                          </p:stCondLst>
                                        </p:cTn>
                                        <p:tgtEl>
                                          <p:spTgt spid="857"/>
                                        </p:tgtEl>
                                        <p:attrNameLst>
                                          <p:attrName>style.visibility</p:attrName>
                                        </p:attrNameLst>
                                      </p:cBhvr>
                                      <p:to>
                                        <p:strVal val="hidden"/>
                                      </p:to>
                                    </p:set>
                                  </p:childTnLst>
                                </p:cTn>
                              </p:par>
                              <p:par>
                                <p:cTn id="4642" presetID="1" presetClass="exit" presetSubtype="0" fill="hold" grpId="5" nodeType="withEffect">
                                  <p:stCondLst>
                                    <p:cond delay="0"/>
                                  </p:stCondLst>
                                  <p:childTnLst>
                                    <p:set>
                                      <p:cBhvr>
                                        <p:cTn id="4643" dur="1" fill="hold">
                                          <p:stCondLst>
                                            <p:cond delay="0"/>
                                          </p:stCondLst>
                                        </p:cTn>
                                        <p:tgtEl>
                                          <p:spTgt spid="860"/>
                                        </p:tgtEl>
                                        <p:attrNameLst>
                                          <p:attrName>style.visibility</p:attrName>
                                        </p:attrNameLst>
                                      </p:cBhvr>
                                      <p:to>
                                        <p:strVal val="hidden"/>
                                      </p:to>
                                    </p:set>
                                  </p:childTnLst>
                                </p:cTn>
                              </p:par>
                              <p:par>
                                <p:cTn id="4644" presetID="1" presetClass="exit" presetSubtype="0" fill="hold" grpId="5" nodeType="withEffect">
                                  <p:stCondLst>
                                    <p:cond delay="0"/>
                                  </p:stCondLst>
                                  <p:childTnLst>
                                    <p:set>
                                      <p:cBhvr>
                                        <p:cTn id="4645" dur="1" fill="hold">
                                          <p:stCondLst>
                                            <p:cond delay="0"/>
                                          </p:stCondLst>
                                        </p:cTn>
                                        <p:tgtEl>
                                          <p:spTgt spid="859"/>
                                        </p:tgtEl>
                                        <p:attrNameLst>
                                          <p:attrName>style.visibility</p:attrName>
                                        </p:attrNameLst>
                                      </p:cBhvr>
                                      <p:to>
                                        <p:strVal val="hidden"/>
                                      </p:to>
                                    </p:set>
                                  </p:childTnLst>
                                </p:cTn>
                              </p:par>
                              <p:par>
                                <p:cTn id="4646" presetID="1" presetClass="exit" presetSubtype="0" fill="hold" grpId="5" nodeType="withEffect">
                                  <p:stCondLst>
                                    <p:cond delay="0"/>
                                  </p:stCondLst>
                                  <p:childTnLst>
                                    <p:set>
                                      <p:cBhvr>
                                        <p:cTn id="4647" dur="1" fill="hold">
                                          <p:stCondLst>
                                            <p:cond delay="0"/>
                                          </p:stCondLst>
                                        </p:cTn>
                                        <p:tgtEl>
                                          <p:spTgt spid="862"/>
                                        </p:tgtEl>
                                        <p:attrNameLst>
                                          <p:attrName>style.visibility</p:attrName>
                                        </p:attrNameLst>
                                      </p:cBhvr>
                                      <p:to>
                                        <p:strVal val="hidden"/>
                                      </p:to>
                                    </p:set>
                                  </p:childTnLst>
                                </p:cTn>
                              </p:par>
                              <p:par>
                                <p:cTn id="4648" presetID="1" presetClass="exit" presetSubtype="0" fill="hold" grpId="5" nodeType="withEffect">
                                  <p:stCondLst>
                                    <p:cond delay="0"/>
                                  </p:stCondLst>
                                  <p:childTnLst>
                                    <p:set>
                                      <p:cBhvr>
                                        <p:cTn id="4649" dur="1" fill="hold">
                                          <p:stCondLst>
                                            <p:cond delay="0"/>
                                          </p:stCondLst>
                                        </p:cTn>
                                        <p:tgtEl>
                                          <p:spTgt spid="861"/>
                                        </p:tgtEl>
                                        <p:attrNameLst>
                                          <p:attrName>style.visibility</p:attrName>
                                        </p:attrNameLst>
                                      </p:cBhvr>
                                      <p:to>
                                        <p:strVal val="hidden"/>
                                      </p:to>
                                    </p:set>
                                  </p:childTnLst>
                                </p:cTn>
                              </p:par>
                              <p:par>
                                <p:cTn id="4650" presetID="1" presetClass="exit" presetSubtype="0" fill="hold" grpId="5" nodeType="withEffect">
                                  <p:stCondLst>
                                    <p:cond delay="0"/>
                                  </p:stCondLst>
                                  <p:childTnLst>
                                    <p:set>
                                      <p:cBhvr>
                                        <p:cTn id="4651" dur="1" fill="hold">
                                          <p:stCondLst>
                                            <p:cond delay="0"/>
                                          </p:stCondLst>
                                        </p:cTn>
                                        <p:tgtEl>
                                          <p:spTgt spid="864"/>
                                        </p:tgtEl>
                                        <p:attrNameLst>
                                          <p:attrName>style.visibility</p:attrName>
                                        </p:attrNameLst>
                                      </p:cBhvr>
                                      <p:to>
                                        <p:strVal val="hidden"/>
                                      </p:to>
                                    </p:set>
                                  </p:childTnLst>
                                </p:cTn>
                              </p:par>
                              <p:par>
                                <p:cTn id="4652" presetID="1" presetClass="exit" presetSubtype="0" fill="hold" grpId="5" nodeType="withEffect">
                                  <p:stCondLst>
                                    <p:cond delay="0"/>
                                  </p:stCondLst>
                                  <p:childTnLst>
                                    <p:set>
                                      <p:cBhvr>
                                        <p:cTn id="4653" dur="1" fill="hold">
                                          <p:stCondLst>
                                            <p:cond delay="0"/>
                                          </p:stCondLst>
                                        </p:cTn>
                                        <p:tgtEl>
                                          <p:spTgt spid="863"/>
                                        </p:tgtEl>
                                        <p:attrNameLst>
                                          <p:attrName>style.visibility</p:attrName>
                                        </p:attrNameLst>
                                      </p:cBhvr>
                                      <p:to>
                                        <p:strVal val="hidden"/>
                                      </p:to>
                                    </p:set>
                                  </p:childTnLst>
                                </p:cTn>
                              </p:par>
                              <p:par>
                                <p:cTn id="4654" presetID="1" presetClass="exit" presetSubtype="0" fill="hold" grpId="5" nodeType="withEffect">
                                  <p:stCondLst>
                                    <p:cond delay="0"/>
                                  </p:stCondLst>
                                  <p:childTnLst>
                                    <p:set>
                                      <p:cBhvr>
                                        <p:cTn id="4655" dur="1" fill="hold">
                                          <p:stCondLst>
                                            <p:cond delay="0"/>
                                          </p:stCondLst>
                                        </p:cTn>
                                        <p:tgtEl>
                                          <p:spTgt spid="866"/>
                                        </p:tgtEl>
                                        <p:attrNameLst>
                                          <p:attrName>style.visibility</p:attrName>
                                        </p:attrNameLst>
                                      </p:cBhvr>
                                      <p:to>
                                        <p:strVal val="hidden"/>
                                      </p:to>
                                    </p:set>
                                  </p:childTnLst>
                                </p:cTn>
                              </p:par>
                              <p:par>
                                <p:cTn id="4656" presetID="1" presetClass="exit" presetSubtype="0" fill="hold" grpId="5" nodeType="withEffect">
                                  <p:stCondLst>
                                    <p:cond delay="0"/>
                                  </p:stCondLst>
                                  <p:childTnLst>
                                    <p:set>
                                      <p:cBhvr>
                                        <p:cTn id="4657" dur="1" fill="hold">
                                          <p:stCondLst>
                                            <p:cond delay="0"/>
                                          </p:stCondLst>
                                        </p:cTn>
                                        <p:tgtEl>
                                          <p:spTgt spid="865"/>
                                        </p:tgtEl>
                                        <p:attrNameLst>
                                          <p:attrName>style.visibility</p:attrName>
                                        </p:attrNameLst>
                                      </p:cBhvr>
                                      <p:to>
                                        <p:strVal val="hidden"/>
                                      </p:to>
                                    </p:set>
                                  </p:childTnLst>
                                </p:cTn>
                              </p:par>
                              <p:par>
                                <p:cTn id="4658" presetID="1" presetClass="exit" presetSubtype="0" fill="hold" grpId="5" nodeType="withEffect">
                                  <p:stCondLst>
                                    <p:cond delay="0"/>
                                  </p:stCondLst>
                                  <p:childTnLst>
                                    <p:set>
                                      <p:cBhvr>
                                        <p:cTn id="4659" dur="1" fill="hold">
                                          <p:stCondLst>
                                            <p:cond delay="0"/>
                                          </p:stCondLst>
                                        </p:cTn>
                                        <p:tgtEl>
                                          <p:spTgt spid="868"/>
                                        </p:tgtEl>
                                        <p:attrNameLst>
                                          <p:attrName>style.visibility</p:attrName>
                                        </p:attrNameLst>
                                      </p:cBhvr>
                                      <p:to>
                                        <p:strVal val="hidden"/>
                                      </p:to>
                                    </p:set>
                                  </p:childTnLst>
                                </p:cTn>
                              </p:par>
                              <p:par>
                                <p:cTn id="4660" presetID="1" presetClass="exit" presetSubtype="0" fill="hold" grpId="5" nodeType="withEffect">
                                  <p:stCondLst>
                                    <p:cond delay="0"/>
                                  </p:stCondLst>
                                  <p:childTnLst>
                                    <p:set>
                                      <p:cBhvr>
                                        <p:cTn id="4661" dur="1" fill="hold">
                                          <p:stCondLst>
                                            <p:cond delay="0"/>
                                          </p:stCondLst>
                                        </p:cTn>
                                        <p:tgtEl>
                                          <p:spTgt spid="867"/>
                                        </p:tgtEl>
                                        <p:attrNameLst>
                                          <p:attrName>style.visibility</p:attrName>
                                        </p:attrNameLst>
                                      </p:cBhvr>
                                      <p:to>
                                        <p:strVal val="hidden"/>
                                      </p:to>
                                    </p:set>
                                  </p:childTnLst>
                                </p:cTn>
                              </p:par>
                              <p:par>
                                <p:cTn id="4662" presetID="1" presetClass="exit" presetSubtype="0" fill="hold" grpId="5" nodeType="withEffect">
                                  <p:stCondLst>
                                    <p:cond delay="0"/>
                                  </p:stCondLst>
                                  <p:childTnLst>
                                    <p:set>
                                      <p:cBhvr>
                                        <p:cTn id="4663" dur="1" fill="hold">
                                          <p:stCondLst>
                                            <p:cond delay="0"/>
                                          </p:stCondLst>
                                        </p:cTn>
                                        <p:tgtEl>
                                          <p:spTgt spid="870"/>
                                        </p:tgtEl>
                                        <p:attrNameLst>
                                          <p:attrName>style.visibility</p:attrName>
                                        </p:attrNameLst>
                                      </p:cBhvr>
                                      <p:to>
                                        <p:strVal val="hidden"/>
                                      </p:to>
                                    </p:set>
                                  </p:childTnLst>
                                </p:cTn>
                              </p:par>
                              <p:par>
                                <p:cTn id="4664" presetID="1" presetClass="exit" presetSubtype="0" fill="hold" grpId="5" nodeType="withEffect">
                                  <p:stCondLst>
                                    <p:cond delay="0"/>
                                  </p:stCondLst>
                                  <p:childTnLst>
                                    <p:set>
                                      <p:cBhvr>
                                        <p:cTn id="4665" dur="1" fill="hold">
                                          <p:stCondLst>
                                            <p:cond delay="0"/>
                                          </p:stCondLst>
                                        </p:cTn>
                                        <p:tgtEl>
                                          <p:spTgt spid="869"/>
                                        </p:tgtEl>
                                        <p:attrNameLst>
                                          <p:attrName>style.visibility</p:attrName>
                                        </p:attrNameLst>
                                      </p:cBhvr>
                                      <p:to>
                                        <p:strVal val="hidden"/>
                                      </p:to>
                                    </p:set>
                                  </p:childTnLst>
                                </p:cTn>
                              </p:par>
                              <p:par>
                                <p:cTn id="4666" presetID="1" presetClass="exit" presetSubtype="0" fill="hold" grpId="5" nodeType="withEffect">
                                  <p:stCondLst>
                                    <p:cond delay="0"/>
                                  </p:stCondLst>
                                  <p:childTnLst>
                                    <p:set>
                                      <p:cBhvr>
                                        <p:cTn id="4667" dur="1" fill="hold">
                                          <p:stCondLst>
                                            <p:cond delay="0"/>
                                          </p:stCondLst>
                                        </p:cTn>
                                        <p:tgtEl>
                                          <p:spTgt spid="871"/>
                                        </p:tgtEl>
                                        <p:attrNameLst>
                                          <p:attrName>style.visibility</p:attrName>
                                        </p:attrNameLst>
                                      </p:cBhvr>
                                      <p:to>
                                        <p:strVal val="hidden"/>
                                      </p:to>
                                    </p:set>
                                  </p:childTnLst>
                                </p:cTn>
                              </p:par>
                              <p:par>
                                <p:cTn id="4668" presetID="1" presetClass="exit" presetSubtype="0" fill="hold" grpId="5" nodeType="withEffect">
                                  <p:stCondLst>
                                    <p:cond delay="0"/>
                                  </p:stCondLst>
                                  <p:childTnLst>
                                    <p:set>
                                      <p:cBhvr>
                                        <p:cTn id="4669" dur="1" fill="hold">
                                          <p:stCondLst>
                                            <p:cond delay="0"/>
                                          </p:stCondLst>
                                        </p:cTn>
                                        <p:tgtEl>
                                          <p:spTgt spid="872"/>
                                        </p:tgtEl>
                                        <p:attrNameLst>
                                          <p:attrName>style.visibility</p:attrName>
                                        </p:attrNameLst>
                                      </p:cBhvr>
                                      <p:to>
                                        <p:strVal val="hidden"/>
                                      </p:to>
                                    </p:set>
                                  </p:childTnLst>
                                </p:cTn>
                              </p:par>
                              <p:par>
                                <p:cTn id="4670" presetID="1" presetClass="exit" presetSubtype="0" fill="hold" grpId="5" nodeType="withEffect">
                                  <p:stCondLst>
                                    <p:cond delay="0"/>
                                  </p:stCondLst>
                                  <p:childTnLst>
                                    <p:set>
                                      <p:cBhvr>
                                        <p:cTn id="4671" dur="1" fill="hold">
                                          <p:stCondLst>
                                            <p:cond delay="0"/>
                                          </p:stCondLst>
                                        </p:cTn>
                                        <p:tgtEl>
                                          <p:spTgt spid="874"/>
                                        </p:tgtEl>
                                        <p:attrNameLst>
                                          <p:attrName>style.visibility</p:attrName>
                                        </p:attrNameLst>
                                      </p:cBhvr>
                                      <p:to>
                                        <p:strVal val="hidden"/>
                                      </p:to>
                                    </p:set>
                                  </p:childTnLst>
                                </p:cTn>
                              </p:par>
                              <p:par>
                                <p:cTn id="4672" presetID="1" presetClass="exit" presetSubtype="0" fill="hold" grpId="5" nodeType="withEffect">
                                  <p:stCondLst>
                                    <p:cond delay="0"/>
                                  </p:stCondLst>
                                  <p:childTnLst>
                                    <p:set>
                                      <p:cBhvr>
                                        <p:cTn id="4673" dur="1" fill="hold">
                                          <p:stCondLst>
                                            <p:cond delay="0"/>
                                          </p:stCondLst>
                                        </p:cTn>
                                        <p:tgtEl>
                                          <p:spTgt spid="873"/>
                                        </p:tgtEl>
                                        <p:attrNameLst>
                                          <p:attrName>style.visibility</p:attrName>
                                        </p:attrNameLst>
                                      </p:cBhvr>
                                      <p:to>
                                        <p:strVal val="hidden"/>
                                      </p:to>
                                    </p:set>
                                  </p:childTnLst>
                                </p:cTn>
                              </p:par>
                              <p:par>
                                <p:cTn id="4674" presetID="1" presetClass="exit" presetSubtype="0" fill="hold" grpId="5" nodeType="withEffect">
                                  <p:stCondLst>
                                    <p:cond delay="0"/>
                                  </p:stCondLst>
                                  <p:childTnLst>
                                    <p:set>
                                      <p:cBhvr>
                                        <p:cTn id="4675" dur="1" fill="hold">
                                          <p:stCondLst>
                                            <p:cond delay="0"/>
                                          </p:stCondLst>
                                        </p:cTn>
                                        <p:tgtEl>
                                          <p:spTgt spid="876"/>
                                        </p:tgtEl>
                                        <p:attrNameLst>
                                          <p:attrName>style.visibility</p:attrName>
                                        </p:attrNameLst>
                                      </p:cBhvr>
                                      <p:to>
                                        <p:strVal val="hidden"/>
                                      </p:to>
                                    </p:set>
                                  </p:childTnLst>
                                </p:cTn>
                              </p:par>
                              <p:par>
                                <p:cTn id="4676" presetID="1" presetClass="exit" presetSubtype="0" fill="hold" grpId="5" nodeType="withEffect">
                                  <p:stCondLst>
                                    <p:cond delay="0"/>
                                  </p:stCondLst>
                                  <p:childTnLst>
                                    <p:set>
                                      <p:cBhvr>
                                        <p:cTn id="4677" dur="1" fill="hold">
                                          <p:stCondLst>
                                            <p:cond delay="0"/>
                                          </p:stCondLst>
                                        </p:cTn>
                                        <p:tgtEl>
                                          <p:spTgt spid="875"/>
                                        </p:tgtEl>
                                        <p:attrNameLst>
                                          <p:attrName>style.visibility</p:attrName>
                                        </p:attrNameLst>
                                      </p:cBhvr>
                                      <p:to>
                                        <p:strVal val="hidden"/>
                                      </p:to>
                                    </p:set>
                                  </p:childTnLst>
                                </p:cTn>
                              </p:par>
                              <p:par>
                                <p:cTn id="4678" presetID="1" presetClass="exit" presetSubtype="0" fill="hold" grpId="5" nodeType="withEffect">
                                  <p:stCondLst>
                                    <p:cond delay="0"/>
                                  </p:stCondLst>
                                  <p:childTnLst>
                                    <p:set>
                                      <p:cBhvr>
                                        <p:cTn id="4679" dur="1" fill="hold">
                                          <p:stCondLst>
                                            <p:cond delay="0"/>
                                          </p:stCondLst>
                                        </p:cTn>
                                        <p:tgtEl>
                                          <p:spTgt spid="878"/>
                                        </p:tgtEl>
                                        <p:attrNameLst>
                                          <p:attrName>style.visibility</p:attrName>
                                        </p:attrNameLst>
                                      </p:cBhvr>
                                      <p:to>
                                        <p:strVal val="hidden"/>
                                      </p:to>
                                    </p:set>
                                  </p:childTnLst>
                                </p:cTn>
                              </p:par>
                              <p:par>
                                <p:cTn id="4680" presetID="1" presetClass="exit" presetSubtype="0" fill="hold" grpId="5" nodeType="withEffect">
                                  <p:stCondLst>
                                    <p:cond delay="0"/>
                                  </p:stCondLst>
                                  <p:childTnLst>
                                    <p:set>
                                      <p:cBhvr>
                                        <p:cTn id="4681" dur="1" fill="hold">
                                          <p:stCondLst>
                                            <p:cond delay="0"/>
                                          </p:stCondLst>
                                        </p:cTn>
                                        <p:tgtEl>
                                          <p:spTgt spid="877"/>
                                        </p:tgtEl>
                                        <p:attrNameLst>
                                          <p:attrName>style.visibility</p:attrName>
                                        </p:attrNameLst>
                                      </p:cBhvr>
                                      <p:to>
                                        <p:strVal val="hidden"/>
                                      </p:to>
                                    </p:set>
                                  </p:childTnLst>
                                </p:cTn>
                              </p:par>
                              <p:par>
                                <p:cTn id="4682" presetID="1" presetClass="exit" presetSubtype="0" fill="hold" grpId="5" nodeType="withEffect">
                                  <p:stCondLst>
                                    <p:cond delay="0"/>
                                  </p:stCondLst>
                                  <p:childTnLst>
                                    <p:set>
                                      <p:cBhvr>
                                        <p:cTn id="4683" dur="1" fill="hold">
                                          <p:stCondLst>
                                            <p:cond delay="0"/>
                                          </p:stCondLst>
                                        </p:cTn>
                                        <p:tgtEl>
                                          <p:spTgt spid="880"/>
                                        </p:tgtEl>
                                        <p:attrNameLst>
                                          <p:attrName>style.visibility</p:attrName>
                                        </p:attrNameLst>
                                      </p:cBhvr>
                                      <p:to>
                                        <p:strVal val="hidden"/>
                                      </p:to>
                                    </p:set>
                                  </p:childTnLst>
                                </p:cTn>
                              </p:par>
                              <p:par>
                                <p:cTn id="4684" presetID="1" presetClass="exit" presetSubtype="0" fill="hold" grpId="5" nodeType="withEffect">
                                  <p:stCondLst>
                                    <p:cond delay="0"/>
                                  </p:stCondLst>
                                  <p:childTnLst>
                                    <p:set>
                                      <p:cBhvr>
                                        <p:cTn id="4685" dur="1" fill="hold">
                                          <p:stCondLst>
                                            <p:cond delay="0"/>
                                          </p:stCondLst>
                                        </p:cTn>
                                        <p:tgtEl>
                                          <p:spTgt spid="879"/>
                                        </p:tgtEl>
                                        <p:attrNameLst>
                                          <p:attrName>style.visibility</p:attrName>
                                        </p:attrNameLst>
                                      </p:cBhvr>
                                      <p:to>
                                        <p:strVal val="hidden"/>
                                      </p:to>
                                    </p:set>
                                  </p:childTnLst>
                                </p:cTn>
                              </p:par>
                              <p:par>
                                <p:cTn id="4686" presetID="1" presetClass="exit" presetSubtype="0" fill="hold" grpId="5" nodeType="withEffect">
                                  <p:stCondLst>
                                    <p:cond delay="0"/>
                                  </p:stCondLst>
                                  <p:childTnLst>
                                    <p:set>
                                      <p:cBhvr>
                                        <p:cTn id="4687" dur="1" fill="hold">
                                          <p:stCondLst>
                                            <p:cond delay="0"/>
                                          </p:stCondLst>
                                        </p:cTn>
                                        <p:tgtEl>
                                          <p:spTgt spid="882"/>
                                        </p:tgtEl>
                                        <p:attrNameLst>
                                          <p:attrName>style.visibility</p:attrName>
                                        </p:attrNameLst>
                                      </p:cBhvr>
                                      <p:to>
                                        <p:strVal val="hidden"/>
                                      </p:to>
                                    </p:set>
                                  </p:childTnLst>
                                </p:cTn>
                              </p:par>
                              <p:par>
                                <p:cTn id="4688" presetID="1" presetClass="exit" presetSubtype="0" fill="hold" grpId="5" nodeType="withEffect">
                                  <p:stCondLst>
                                    <p:cond delay="0"/>
                                  </p:stCondLst>
                                  <p:childTnLst>
                                    <p:set>
                                      <p:cBhvr>
                                        <p:cTn id="4689" dur="1" fill="hold">
                                          <p:stCondLst>
                                            <p:cond delay="0"/>
                                          </p:stCondLst>
                                        </p:cTn>
                                        <p:tgtEl>
                                          <p:spTgt spid="881"/>
                                        </p:tgtEl>
                                        <p:attrNameLst>
                                          <p:attrName>style.visibility</p:attrName>
                                        </p:attrNameLst>
                                      </p:cBhvr>
                                      <p:to>
                                        <p:strVal val="hidden"/>
                                      </p:to>
                                    </p:set>
                                  </p:childTnLst>
                                </p:cTn>
                              </p:par>
                              <p:par>
                                <p:cTn id="4690" presetID="1" presetClass="exit" presetSubtype="0" fill="hold" grpId="5" nodeType="withEffect">
                                  <p:stCondLst>
                                    <p:cond delay="0"/>
                                  </p:stCondLst>
                                  <p:childTnLst>
                                    <p:set>
                                      <p:cBhvr>
                                        <p:cTn id="4691" dur="1" fill="hold">
                                          <p:stCondLst>
                                            <p:cond delay="0"/>
                                          </p:stCondLst>
                                        </p:cTn>
                                        <p:tgtEl>
                                          <p:spTgt spid="884"/>
                                        </p:tgtEl>
                                        <p:attrNameLst>
                                          <p:attrName>style.visibility</p:attrName>
                                        </p:attrNameLst>
                                      </p:cBhvr>
                                      <p:to>
                                        <p:strVal val="hidden"/>
                                      </p:to>
                                    </p:set>
                                  </p:childTnLst>
                                </p:cTn>
                              </p:par>
                              <p:par>
                                <p:cTn id="4692" presetID="1" presetClass="exit" presetSubtype="0" fill="hold" grpId="5" nodeType="withEffect">
                                  <p:stCondLst>
                                    <p:cond delay="0"/>
                                  </p:stCondLst>
                                  <p:childTnLst>
                                    <p:set>
                                      <p:cBhvr>
                                        <p:cTn id="4693" dur="1" fill="hold">
                                          <p:stCondLst>
                                            <p:cond delay="0"/>
                                          </p:stCondLst>
                                        </p:cTn>
                                        <p:tgtEl>
                                          <p:spTgt spid="883"/>
                                        </p:tgtEl>
                                        <p:attrNameLst>
                                          <p:attrName>style.visibility</p:attrName>
                                        </p:attrNameLst>
                                      </p:cBhvr>
                                      <p:to>
                                        <p:strVal val="hidden"/>
                                      </p:to>
                                    </p:set>
                                  </p:childTnLst>
                                </p:cTn>
                              </p:par>
                              <p:par>
                                <p:cTn id="4694" presetID="1" presetClass="exit" presetSubtype="0" fill="hold" grpId="5" nodeType="withEffect">
                                  <p:stCondLst>
                                    <p:cond delay="0"/>
                                  </p:stCondLst>
                                  <p:childTnLst>
                                    <p:set>
                                      <p:cBhvr>
                                        <p:cTn id="4695" dur="1" fill="hold">
                                          <p:stCondLst>
                                            <p:cond delay="0"/>
                                          </p:stCondLst>
                                        </p:cTn>
                                        <p:tgtEl>
                                          <p:spTgt spid="886"/>
                                        </p:tgtEl>
                                        <p:attrNameLst>
                                          <p:attrName>style.visibility</p:attrName>
                                        </p:attrNameLst>
                                      </p:cBhvr>
                                      <p:to>
                                        <p:strVal val="hidden"/>
                                      </p:to>
                                    </p:set>
                                  </p:childTnLst>
                                </p:cTn>
                              </p:par>
                              <p:par>
                                <p:cTn id="4696" presetID="1" presetClass="exit" presetSubtype="0" fill="hold" grpId="5" nodeType="withEffect">
                                  <p:stCondLst>
                                    <p:cond delay="0"/>
                                  </p:stCondLst>
                                  <p:childTnLst>
                                    <p:set>
                                      <p:cBhvr>
                                        <p:cTn id="4697" dur="1" fill="hold">
                                          <p:stCondLst>
                                            <p:cond delay="0"/>
                                          </p:stCondLst>
                                        </p:cTn>
                                        <p:tgtEl>
                                          <p:spTgt spid="885"/>
                                        </p:tgtEl>
                                        <p:attrNameLst>
                                          <p:attrName>style.visibility</p:attrName>
                                        </p:attrNameLst>
                                      </p:cBhvr>
                                      <p:to>
                                        <p:strVal val="hidden"/>
                                      </p:to>
                                    </p:set>
                                  </p:childTnLst>
                                </p:cTn>
                              </p:par>
                              <p:par>
                                <p:cTn id="4698" presetID="1" presetClass="exit" presetSubtype="0" fill="hold" grpId="5" nodeType="withEffect">
                                  <p:stCondLst>
                                    <p:cond delay="0"/>
                                  </p:stCondLst>
                                  <p:childTnLst>
                                    <p:set>
                                      <p:cBhvr>
                                        <p:cTn id="4699" dur="1" fill="hold">
                                          <p:stCondLst>
                                            <p:cond delay="0"/>
                                          </p:stCondLst>
                                        </p:cTn>
                                        <p:tgtEl>
                                          <p:spTgt spid="888"/>
                                        </p:tgtEl>
                                        <p:attrNameLst>
                                          <p:attrName>style.visibility</p:attrName>
                                        </p:attrNameLst>
                                      </p:cBhvr>
                                      <p:to>
                                        <p:strVal val="hidden"/>
                                      </p:to>
                                    </p:set>
                                  </p:childTnLst>
                                </p:cTn>
                              </p:par>
                              <p:par>
                                <p:cTn id="4700" presetID="1" presetClass="exit" presetSubtype="0" fill="hold" grpId="5" nodeType="withEffect">
                                  <p:stCondLst>
                                    <p:cond delay="0"/>
                                  </p:stCondLst>
                                  <p:childTnLst>
                                    <p:set>
                                      <p:cBhvr>
                                        <p:cTn id="4701" dur="1" fill="hold">
                                          <p:stCondLst>
                                            <p:cond delay="0"/>
                                          </p:stCondLst>
                                        </p:cTn>
                                        <p:tgtEl>
                                          <p:spTgt spid="887"/>
                                        </p:tgtEl>
                                        <p:attrNameLst>
                                          <p:attrName>style.visibility</p:attrName>
                                        </p:attrNameLst>
                                      </p:cBhvr>
                                      <p:to>
                                        <p:strVal val="hidden"/>
                                      </p:to>
                                    </p:set>
                                  </p:childTnLst>
                                </p:cTn>
                              </p:par>
                              <p:par>
                                <p:cTn id="4702" presetID="1" presetClass="exit" presetSubtype="0" fill="hold" grpId="5" nodeType="withEffect">
                                  <p:stCondLst>
                                    <p:cond delay="0"/>
                                  </p:stCondLst>
                                  <p:childTnLst>
                                    <p:set>
                                      <p:cBhvr>
                                        <p:cTn id="4703" dur="1" fill="hold">
                                          <p:stCondLst>
                                            <p:cond delay="0"/>
                                          </p:stCondLst>
                                        </p:cTn>
                                        <p:tgtEl>
                                          <p:spTgt spid="890"/>
                                        </p:tgtEl>
                                        <p:attrNameLst>
                                          <p:attrName>style.visibility</p:attrName>
                                        </p:attrNameLst>
                                      </p:cBhvr>
                                      <p:to>
                                        <p:strVal val="hidden"/>
                                      </p:to>
                                    </p:set>
                                  </p:childTnLst>
                                </p:cTn>
                              </p:par>
                              <p:par>
                                <p:cTn id="4704" presetID="1" presetClass="exit" presetSubtype="0" fill="hold" grpId="5" nodeType="withEffect">
                                  <p:stCondLst>
                                    <p:cond delay="0"/>
                                  </p:stCondLst>
                                  <p:childTnLst>
                                    <p:set>
                                      <p:cBhvr>
                                        <p:cTn id="4705" dur="1" fill="hold">
                                          <p:stCondLst>
                                            <p:cond delay="0"/>
                                          </p:stCondLst>
                                        </p:cTn>
                                        <p:tgtEl>
                                          <p:spTgt spid="889"/>
                                        </p:tgtEl>
                                        <p:attrNameLst>
                                          <p:attrName>style.visibility</p:attrName>
                                        </p:attrNameLst>
                                      </p:cBhvr>
                                      <p:to>
                                        <p:strVal val="hidden"/>
                                      </p:to>
                                    </p:set>
                                  </p:childTnLst>
                                </p:cTn>
                              </p:par>
                              <p:par>
                                <p:cTn id="4706" presetID="1" presetClass="exit" presetSubtype="0" fill="hold" grpId="5" nodeType="withEffect">
                                  <p:stCondLst>
                                    <p:cond delay="0"/>
                                  </p:stCondLst>
                                  <p:childTnLst>
                                    <p:set>
                                      <p:cBhvr>
                                        <p:cTn id="4707" dur="1" fill="hold">
                                          <p:stCondLst>
                                            <p:cond delay="0"/>
                                          </p:stCondLst>
                                        </p:cTn>
                                        <p:tgtEl>
                                          <p:spTgt spid="891"/>
                                        </p:tgtEl>
                                        <p:attrNameLst>
                                          <p:attrName>style.visibility</p:attrName>
                                        </p:attrNameLst>
                                      </p:cBhvr>
                                      <p:to>
                                        <p:strVal val="hidden"/>
                                      </p:to>
                                    </p:set>
                                  </p:childTnLst>
                                </p:cTn>
                              </p:par>
                              <p:par>
                                <p:cTn id="4708" presetID="1" presetClass="exit" presetSubtype="0" fill="hold" grpId="5" nodeType="withEffect">
                                  <p:stCondLst>
                                    <p:cond delay="0"/>
                                  </p:stCondLst>
                                  <p:childTnLst>
                                    <p:set>
                                      <p:cBhvr>
                                        <p:cTn id="4709" dur="1" fill="hold">
                                          <p:stCondLst>
                                            <p:cond delay="0"/>
                                          </p:stCondLst>
                                        </p:cTn>
                                        <p:tgtEl>
                                          <p:spTgt spid="892"/>
                                        </p:tgtEl>
                                        <p:attrNameLst>
                                          <p:attrName>style.visibility</p:attrName>
                                        </p:attrNameLst>
                                      </p:cBhvr>
                                      <p:to>
                                        <p:strVal val="hidden"/>
                                      </p:to>
                                    </p:set>
                                  </p:childTnLst>
                                </p:cTn>
                              </p:par>
                              <p:par>
                                <p:cTn id="4710" presetID="1" presetClass="exit" presetSubtype="0" fill="hold" grpId="5" nodeType="withEffect">
                                  <p:stCondLst>
                                    <p:cond delay="0"/>
                                  </p:stCondLst>
                                  <p:childTnLst>
                                    <p:set>
                                      <p:cBhvr>
                                        <p:cTn id="4711" dur="1" fill="hold">
                                          <p:stCondLst>
                                            <p:cond delay="0"/>
                                          </p:stCondLst>
                                        </p:cTn>
                                        <p:tgtEl>
                                          <p:spTgt spid="894"/>
                                        </p:tgtEl>
                                        <p:attrNameLst>
                                          <p:attrName>style.visibility</p:attrName>
                                        </p:attrNameLst>
                                      </p:cBhvr>
                                      <p:to>
                                        <p:strVal val="hidden"/>
                                      </p:to>
                                    </p:set>
                                  </p:childTnLst>
                                </p:cTn>
                              </p:par>
                              <p:par>
                                <p:cTn id="4712" presetID="1" presetClass="exit" presetSubtype="0" fill="hold" grpId="5" nodeType="withEffect">
                                  <p:stCondLst>
                                    <p:cond delay="0"/>
                                  </p:stCondLst>
                                  <p:childTnLst>
                                    <p:set>
                                      <p:cBhvr>
                                        <p:cTn id="4713" dur="1" fill="hold">
                                          <p:stCondLst>
                                            <p:cond delay="0"/>
                                          </p:stCondLst>
                                        </p:cTn>
                                        <p:tgtEl>
                                          <p:spTgt spid="893"/>
                                        </p:tgtEl>
                                        <p:attrNameLst>
                                          <p:attrName>style.visibility</p:attrName>
                                        </p:attrNameLst>
                                      </p:cBhvr>
                                      <p:to>
                                        <p:strVal val="hidden"/>
                                      </p:to>
                                    </p:set>
                                  </p:childTnLst>
                                </p:cTn>
                              </p:par>
                              <p:par>
                                <p:cTn id="4714" presetID="1" presetClass="exit" presetSubtype="0" fill="hold" grpId="5" nodeType="withEffect">
                                  <p:stCondLst>
                                    <p:cond delay="0"/>
                                  </p:stCondLst>
                                  <p:childTnLst>
                                    <p:set>
                                      <p:cBhvr>
                                        <p:cTn id="4715" dur="1" fill="hold">
                                          <p:stCondLst>
                                            <p:cond delay="0"/>
                                          </p:stCondLst>
                                        </p:cTn>
                                        <p:tgtEl>
                                          <p:spTgt spid="896"/>
                                        </p:tgtEl>
                                        <p:attrNameLst>
                                          <p:attrName>style.visibility</p:attrName>
                                        </p:attrNameLst>
                                      </p:cBhvr>
                                      <p:to>
                                        <p:strVal val="hidden"/>
                                      </p:to>
                                    </p:set>
                                  </p:childTnLst>
                                </p:cTn>
                              </p:par>
                              <p:par>
                                <p:cTn id="4716" presetID="1" presetClass="exit" presetSubtype="0" fill="hold" grpId="5" nodeType="withEffect">
                                  <p:stCondLst>
                                    <p:cond delay="0"/>
                                  </p:stCondLst>
                                  <p:childTnLst>
                                    <p:set>
                                      <p:cBhvr>
                                        <p:cTn id="4717" dur="1" fill="hold">
                                          <p:stCondLst>
                                            <p:cond delay="0"/>
                                          </p:stCondLst>
                                        </p:cTn>
                                        <p:tgtEl>
                                          <p:spTgt spid="895"/>
                                        </p:tgtEl>
                                        <p:attrNameLst>
                                          <p:attrName>style.visibility</p:attrName>
                                        </p:attrNameLst>
                                      </p:cBhvr>
                                      <p:to>
                                        <p:strVal val="hidden"/>
                                      </p:to>
                                    </p:set>
                                  </p:childTnLst>
                                </p:cTn>
                              </p:par>
                              <p:par>
                                <p:cTn id="4718" presetID="1" presetClass="exit" presetSubtype="0" fill="hold" grpId="5" nodeType="withEffect">
                                  <p:stCondLst>
                                    <p:cond delay="0"/>
                                  </p:stCondLst>
                                  <p:childTnLst>
                                    <p:set>
                                      <p:cBhvr>
                                        <p:cTn id="4719" dur="1" fill="hold">
                                          <p:stCondLst>
                                            <p:cond delay="0"/>
                                          </p:stCondLst>
                                        </p:cTn>
                                        <p:tgtEl>
                                          <p:spTgt spid="898"/>
                                        </p:tgtEl>
                                        <p:attrNameLst>
                                          <p:attrName>style.visibility</p:attrName>
                                        </p:attrNameLst>
                                      </p:cBhvr>
                                      <p:to>
                                        <p:strVal val="hidden"/>
                                      </p:to>
                                    </p:set>
                                  </p:childTnLst>
                                </p:cTn>
                              </p:par>
                              <p:par>
                                <p:cTn id="4720" presetID="1" presetClass="exit" presetSubtype="0" fill="hold" grpId="5" nodeType="withEffect">
                                  <p:stCondLst>
                                    <p:cond delay="0"/>
                                  </p:stCondLst>
                                  <p:childTnLst>
                                    <p:set>
                                      <p:cBhvr>
                                        <p:cTn id="4721" dur="1" fill="hold">
                                          <p:stCondLst>
                                            <p:cond delay="0"/>
                                          </p:stCondLst>
                                        </p:cTn>
                                        <p:tgtEl>
                                          <p:spTgt spid="897"/>
                                        </p:tgtEl>
                                        <p:attrNameLst>
                                          <p:attrName>style.visibility</p:attrName>
                                        </p:attrNameLst>
                                      </p:cBhvr>
                                      <p:to>
                                        <p:strVal val="hidden"/>
                                      </p:to>
                                    </p:set>
                                  </p:childTnLst>
                                </p:cTn>
                              </p:par>
                              <p:par>
                                <p:cTn id="4722" presetID="1" presetClass="exit" presetSubtype="0" fill="hold" grpId="5" nodeType="withEffect">
                                  <p:stCondLst>
                                    <p:cond delay="0"/>
                                  </p:stCondLst>
                                  <p:childTnLst>
                                    <p:set>
                                      <p:cBhvr>
                                        <p:cTn id="4723" dur="1" fill="hold">
                                          <p:stCondLst>
                                            <p:cond delay="0"/>
                                          </p:stCondLst>
                                        </p:cTn>
                                        <p:tgtEl>
                                          <p:spTgt spid="900"/>
                                        </p:tgtEl>
                                        <p:attrNameLst>
                                          <p:attrName>style.visibility</p:attrName>
                                        </p:attrNameLst>
                                      </p:cBhvr>
                                      <p:to>
                                        <p:strVal val="hidden"/>
                                      </p:to>
                                    </p:set>
                                  </p:childTnLst>
                                </p:cTn>
                              </p:par>
                              <p:par>
                                <p:cTn id="4724" presetID="1" presetClass="exit" presetSubtype="0" fill="hold" grpId="5" nodeType="withEffect">
                                  <p:stCondLst>
                                    <p:cond delay="0"/>
                                  </p:stCondLst>
                                  <p:childTnLst>
                                    <p:set>
                                      <p:cBhvr>
                                        <p:cTn id="4725" dur="1" fill="hold">
                                          <p:stCondLst>
                                            <p:cond delay="0"/>
                                          </p:stCondLst>
                                        </p:cTn>
                                        <p:tgtEl>
                                          <p:spTgt spid="899"/>
                                        </p:tgtEl>
                                        <p:attrNameLst>
                                          <p:attrName>style.visibility</p:attrName>
                                        </p:attrNameLst>
                                      </p:cBhvr>
                                      <p:to>
                                        <p:strVal val="hidden"/>
                                      </p:to>
                                    </p:set>
                                  </p:childTnLst>
                                </p:cTn>
                              </p:par>
                              <p:par>
                                <p:cTn id="4726" presetID="1" presetClass="exit" presetSubtype="0" fill="hold" grpId="5" nodeType="withEffect">
                                  <p:stCondLst>
                                    <p:cond delay="0"/>
                                  </p:stCondLst>
                                  <p:childTnLst>
                                    <p:set>
                                      <p:cBhvr>
                                        <p:cTn id="4727" dur="1" fill="hold">
                                          <p:stCondLst>
                                            <p:cond delay="0"/>
                                          </p:stCondLst>
                                        </p:cTn>
                                        <p:tgtEl>
                                          <p:spTgt spid="902"/>
                                        </p:tgtEl>
                                        <p:attrNameLst>
                                          <p:attrName>style.visibility</p:attrName>
                                        </p:attrNameLst>
                                      </p:cBhvr>
                                      <p:to>
                                        <p:strVal val="hidden"/>
                                      </p:to>
                                    </p:set>
                                  </p:childTnLst>
                                </p:cTn>
                              </p:par>
                              <p:par>
                                <p:cTn id="4728" presetID="1" presetClass="exit" presetSubtype="0" fill="hold" grpId="5" nodeType="withEffect">
                                  <p:stCondLst>
                                    <p:cond delay="0"/>
                                  </p:stCondLst>
                                  <p:childTnLst>
                                    <p:set>
                                      <p:cBhvr>
                                        <p:cTn id="4729" dur="1" fill="hold">
                                          <p:stCondLst>
                                            <p:cond delay="0"/>
                                          </p:stCondLst>
                                        </p:cTn>
                                        <p:tgtEl>
                                          <p:spTgt spid="901"/>
                                        </p:tgtEl>
                                        <p:attrNameLst>
                                          <p:attrName>style.visibility</p:attrName>
                                        </p:attrNameLst>
                                      </p:cBhvr>
                                      <p:to>
                                        <p:strVal val="hidden"/>
                                      </p:to>
                                    </p:set>
                                  </p:childTnLst>
                                </p:cTn>
                              </p:par>
                              <p:par>
                                <p:cTn id="4730" presetID="1" presetClass="exit" presetSubtype="0" fill="hold" grpId="5" nodeType="withEffect">
                                  <p:stCondLst>
                                    <p:cond delay="0"/>
                                  </p:stCondLst>
                                  <p:childTnLst>
                                    <p:set>
                                      <p:cBhvr>
                                        <p:cTn id="4731" dur="1" fill="hold">
                                          <p:stCondLst>
                                            <p:cond delay="0"/>
                                          </p:stCondLst>
                                        </p:cTn>
                                        <p:tgtEl>
                                          <p:spTgt spid="904"/>
                                        </p:tgtEl>
                                        <p:attrNameLst>
                                          <p:attrName>style.visibility</p:attrName>
                                        </p:attrNameLst>
                                      </p:cBhvr>
                                      <p:to>
                                        <p:strVal val="hidden"/>
                                      </p:to>
                                    </p:set>
                                  </p:childTnLst>
                                </p:cTn>
                              </p:par>
                              <p:par>
                                <p:cTn id="4732" presetID="1" presetClass="exit" presetSubtype="0" fill="hold" grpId="5" nodeType="withEffect">
                                  <p:stCondLst>
                                    <p:cond delay="0"/>
                                  </p:stCondLst>
                                  <p:childTnLst>
                                    <p:set>
                                      <p:cBhvr>
                                        <p:cTn id="4733" dur="1" fill="hold">
                                          <p:stCondLst>
                                            <p:cond delay="0"/>
                                          </p:stCondLst>
                                        </p:cTn>
                                        <p:tgtEl>
                                          <p:spTgt spid="903"/>
                                        </p:tgtEl>
                                        <p:attrNameLst>
                                          <p:attrName>style.visibility</p:attrName>
                                        </p:attrNameLst>
                                      </p:cBhvr>
                                      <p:to>
                                        <p:strVal val="hidden"/>
                                      </p:to>
                                    </p:set>
                                  </p:childTnLst>
                                </p:cTn>
                              </p:par>
                              <p:par>
                                <p:cTn id="4734" presetID="1" presetClass="exit" presetSubtype="0" fill="hold" grpId="5" nodeType="withEffect">
                                  <p:stCondLst>
                                    <p:cond delay="0"/>
                                  </p:stCondLst>
                                  <p:childTnLst>
                                    <p:set>
                                      <p:cBhvr>
                                        <p:cTn id="4735" dur="1" fill="hold">
                                          <p:stCondLst>
                                            <p:cond delay="0"/>
                                          </p:stCondLst>
                                        </p:cTn>
                                        <p:tgtEl>
                                          <p:spTgt spid="906"/>
                                        </p:tgtEl>
                                        <p:attrNameLst>
                                          <p:attrName>style.visibility</p:attrName>
                                        </p:attrNameLst>
                                      </p:cBhvr>
                                      <p:to>
                                        <p:strVal val="hidden"/>
                                      </p:to>
                                    </p:set>
                                  </p:childTnLst>
                                </p:cTn>
                              </p:par>
                              <p:par>
                                <p:cTn id="4736" presetID="1" presetClass="exit" presetSubtype="0" fill="hold" grpId="5" nodeType="withEffect">
                                  <p:stCondLst>
                                    <p:cond delay="0"/>
                                  </p:stCondLst>
                                  <p:childTnLst>
                                    <p:set>
                                      <p:cBhvr>
                                        <p:cTn id="4737" dur="1" fill="hold">
                                          <p:stCondLst>
                                            <p:cond delay="0"/>
                                          </p:stCondLst>
                                        </p:cTn>
                                        <p:tgtEl>
                                          <p:spTgt spid="905"/>
                                        </p:tgtEl>
                                        <p:attrNameLst>
                                          <p:attrName>style.visibility</p:attrName>
                                        </p:attrNameLst>
                                      </p:cBhvr>
                                      <p:to>
                                        <p:strVal val="hidden"/>
                                      </p:to>
                                    </p:set>
                                  </p:childTnLst>
                                </p:cTn>
                              </p:par>
                              <p:par>
                                <p:cTn id="4738" presetID="1" presetClass="exit" presetSubtype="0" fill="hold" grpId="5" nodeType="withEffect">
                                  <p:stCondLst>
                                    <p:cond delay="0"/>
                                  </p:stCondLst>
                                  <p:childTnLst>
                                    <p:set>
                                      <p:cBhvr>
                                        <p:cTn id="4739" dur="1" fill="hold">
                                          <p:stCondLst>
                                            <p:cond delay="0"/>
                                          </p:stCondLst>
                                        </p:cTn>
                                        <p:tgtEl>
                                          <p:spTgt spid="908"/>
                                        </p:tgtEl>
                                        <p:attrNameLst>
                                          <p:attrName>style.visibility</p:attrName>
                                        </p:attrNameLst>
                                      </p:cBhvr>
                                      <p:to>
                                        <p:strVal val="hidden"/>
                                      </p:to>
                                    </p:set>
                                  </p:childTnLst>
                                </p:cTn>
                              </p:par>
                              <p:par>
                                <p:cTn id="4740" presetID="1" presetClass="exit" presetSubtype="0" fill="hold" grpId="5" nodeType="withEffect">
                                  <p:stCondLst>
                                    <p:cond delay="0"/>
                                  </p:stCondLst>
                                  <p:childTnLst>
                                    <p:set>
                                      <p:cBhvr>
                                        <p:cTn id="4741" dur="1" fill="hold">
                                          <p:stCondLst>
                                            <p:cond delay="0"/>
                                          </p:stCondLst>
                                        </p:cTn>
                                        <p:tgtEl>
                                          <p:spTgt spid="907"/>
                                        </p:tgtEl>
                                        <p:attrNameLst>
                                          <p:attrName>style.visibility</p:attrName>
                                        </p:attrNameLst>
                                      </p:cBhvr>
                                      <p:to>
                                        <p:strVal val="hidden"/>
                                      </p:to>
                                    </p:set>
                                  </p:childTnLst>
                                </p:cTn>
                              </p:par>
                              <p:par>
                                <p:cTn id="4742" presetID="1" presetClass="exit" presetSubtype="0" fill="hold" grpId="5" nodeType="withEffect">
                                  <p:stCondLst>
                                    <p:cond delay="0"/>
                                  </p:stCondLst>
                                  <p:childTnLst>
                                    <p:set>
                                      <p:cBhvr>
                                        <p:cTn id="4743" dur="1" fill="hold">
                                          <p:stCondLst>
                                            <p:cond delay="0"/>
                                          </p:stCondLst>
                                        </p:cTn>
                                        <p:tgtEl>
                                          <p:spTgt spid="910"/>
                                        </p:tgtEl>
                                        <p:attrNameLst>
                                          <p:attrName>style.visibility</p:attrName>
                                        </p:attrNameLst>
                                      </p:cBhvr>
                                      <p:to>
                                        <p:strVal val="hidden"/>
                                      </p:to>
                                    </p:set>
                                  </p:childTnLst>
                                </p:cTn>
                              </p:par>
                              <p:par>
                                <p:cTn id="4744" presetID="1" presetClass="exit" presetSubtype="0" fill="hold" grpId="5" nodeType="withEffect">
                                  <p:stCondLst>
                                    <p:cond delay="0"/>
                                  </p:stCondLst>
                                  <p:childTnLst>
                                    <p:set>
                                      <p:cBhvr>
                                        <p:cTn id="4745" dur="1" fill="hold">
                                          <p:stCondLst>
                                            <p:cond delay="0"/>
                                          </p:stCondLst>
                                        </p:cTn>
                                        <p:tgtEl>
                                          <p:spTgt spid="909"/>
                                        </p:tgtEl>
                                        <p:attrNameLst>
                                          <p:attrName>style.visibility</p:attrName>
                                        </p:attrNameLst>
                                      </p:cBhvr>
                                      <p:to>
                                        <p:strVal val="hidden"/>
                                      </p:to>
                                    </p:set>
                                  </p:childTnLst>
                                </p:cTn>
                              </p:par>
                              <p:par>
                                <p:cTn id="4746" presetID="1" presetClass="exit" presetSubtype="0" fill="hold" grpId="5" nodeType="withEffect">
                                  <p:stCondLst>
                                    <p:cond delay="0"/>
                                  </p:stCondLst>
                                  <p:childTnLst>
                                    <p:set>
                                      <p:cBhvr>
                                        <p:cTn id="4747" dur="1" fill="hold">
                                          <p:stCondLst>
                                            <p:cond delay="0"/>
                                          </p:stCondLst>
                                        </p:cTn>
                                        <p:tgtEl>
                                          <p:spTgt spid="911"/>
                                        </p:tgtEl>
                                        <p:attrNameLst>
                                          <p:attrName>style.visibility</p:attrName>
                                        </p:attrNameLst>
                                      </p:cBhvr>
                                      <p:to>
                                        <p:strVal val="hidden"/>
                                      </p:to>
                                    </p:set>
                                  </p:childTnLst>
                                </p:cTn>
                              </p:par>
                              <p:par>
                                <p:cTn id="4748" presetID="1" presetClass="exit" presetSubtype="0" fill="hold" grpId="5" nodeType="withEffect">
                                  <p:stCondLst>
                                    <p:cond delay="0"/>
                                  </p:stCondLst>
                                  <p:childTnLst>
                                    <p:set>
                                      <p:cBhvr>
                                        <p:cTn id="4749" dur="1" fill="hold">
                                          <p:stCondLst>
                                            <p:cond delay="0"/>
                                          </p:stCondLst>
                                        </p:cTn>
                                        <p:tgtEl>
                                          <p:spTgt spid="912"/>
                                        </p:tgtEl>
                                        <p:attrNameLst>
                                          <p:attrName>style.visibility</p:attrName>
                                        </p:attrNameLst>
                                      </p:cBhvr>
                                      <p:to>
                                        <p:strVal val="hidden"/>
                                      </p:to>
                                    </p:set>
                                  </p:childTnLst>
                                </p:cTn>
                              </p:par>
                              <p:par>
                                <p:cTn id="4750" presetID="1" presetClass="exit" presetSubtype="0" fill="hold" grpId="5" nodeType="withEffect">
                                  <p:stCondLst>
                                    <p:cond delay="0"/>
                                  </p:stCondLst>
                                  <p:childTnLst>
                                    <p:set>
                                      <p:cBhvr>
                                        <p:cTn id="4751" dur="1" fill="hold">
                                          <p:stCondLst>
                                            <p:cond delay="0"/>
                                          </p:stCondLst>
                                        </p:cTn>
                                        <p:tgtEl>
                                          <p:spTgt spid="914"/>
                                        </p:tgtEl>
                                        <p:attrNameLst>
                                          <p:attrName>style.visibility</p:attrName>
                                        </p:attrNameLst>
                                      </p:cBhvr>
                                      <p:to>
                                        <p:strVal val="hidden"/>
                                      </p:to>
                                    </p:set>
                                  </p:childTnLst>
                                </p:cTn>
                              </p:par>
                              <p:par>
                                <p:cTn id="4752" presetID="1" presetClass="exit" presetSubtype="0" fill="hold" grpId="5" nodeType="withEffect">
                                  <p:stCondLst>
                                    <p:cond delay="0"/>
                                  </p:stCondLst>
                                  <p:childTnLst>
                                    <p:set>
                                      <p:cBhvr>
                                        <p:cTn id="4753" dur="1" fill="hold">
                                          <p:stCondLst>
                                            <p:cond delay="0"/>
                                          </p:stCondLst>
                                        </p:cTn>
                                        <p:tgtEl>
                                          <p:spTgt spid="913"/>
                                        </p:tgtEl>
                                        <p:attrNameLst>
                                          <p:attrName>style.visibility</p:attrName>
                                        </p:attrNameLst>
                                      </p:cBhvr>
                                      <p:to>
                                        <p:strVal val="hidden"/>
                                      </p:to>
                                    </p:set>
                                  </p:childTnLst>
                                </p:cTn>
                              </p:par>
                              <p:par>
                                <p:cTn id="4754" presetID="1" presetClass="exit" presetSubtype="0" fill="hold" grpId="5" nodeType="withEffect">
                                  <p:stCondLst>
                                    <p:cond delay="0"/>
                                  </p:stCondLst>
                                  <p:childTnLst>
                                    <p:set>
                                      <p:cBhvr>
                                        <p:cTn id="4755" dur="1" fill="hold">
                                          <p:stCondLst>
                                            <p:cond delay="0"/>
                                          </p:stCondLst>
                                        </p:cTn>
                                        <p:tgtEl>
                                          <p:spTgt spid="916"/>
                                        </p:tgtEl>
                                        <p:attrNameLst>
                                          <p:attrName>style.visibility</p:attrName>
                                        </p:attrNameLst>
                                      </p:cBhvr>
                                      <p:to>
                                        <p:strVal val="hidden"/>
                                      </p:to>
                                    </p:set>
                                  </p:childTnLst>
                                </p:cTn>
                              </p:par>
                              <p:par>
                                <p:cTn id="4756" presetID="1" presetClass="exit" presetSubtype="0" fill="hold" grpId="5" nodeType="withEffect">
                                  <p:stCondLst>
                                    <p:cond delay="0"/>
                                  </p:stCondLst>
                                  <p:childTnLst>
                                    <p:set>
                                      <p:cBhvr>
                                        <p:cTn id="4757" dur="1" fill="hold">
                                          <p:stCondLst>
                                            <p:cond delay="0"/>
                                          </p:stCondLst>
                                        </p:cTn>
                                        <p:tgtEl>
                                          <p:spTgt spid="915"/>
                                        </p:tgtEl>
                                        <p:attrNameLst>
                                          <p:attrName>style.visibility</p:attrName>
                                        </p:attrNameLst>
                                      </p:cBhvr>
                                      <p:to>
                                        <p:strVal val="hidden"/>
                                      </p:to>
                                    </p:set>
                                  </p:childTnLst>
                                </p:cTn>
                              </p:par>
                              <p:par>
                                <p:cTn id="4758" presetID="1" presetClass="exit" presetSubtype="0" fill="hold" grpId="5" nodeType="withEffect">
                                  <p:stCondLst>
                                    <p:cond delay="0"/>
                                  </p:stCondLst>
                                  <p:childTnLst>
                                    <p:set>
                                      <p:cBhvr>
                                        <p:cTn id="4759" dur="1" fill="hold">
                                          <p:stCondLst>
                                            <p:cond delay="0"/>
                                          </p:stCondLst>
                                        </p:cTn>
                                        <p:tgtEl>
                                          <p:spTgt spid="918"/>
                                        </p:tgtEl>
                                        <p:attrNameLst>
                                          <p:attrName>style.visibility</p:attrName>
                                        </p:attrNameLst>
                                      </p:cBhvr>
                                      <p:to>
                                        <p:strVal val="hidden"/>
                                      </p:to>
                                    </p:set>
                                  </p:childTnLst>
                                </p:cTn>
                              </p:par>
                              <p:par>
                                <p:cTn id="4760" presetID="1" presetClass="exit" presetSubtype="0" fill="hold" grpId="5" nodeType="withEffect">
                                  <p:stCondLst>
                                    <p:cond delay="0"/>
                                  </p:stCondLst>
                                  <p:childTnLst>
                                    <p:set>
                                      <p:cBhvr>
                                        <p:cTn id="4761" dur="1" fill="hold">
                                          <p:stCondLst>
                                            <p:cond delay="0"/>
                                          </p:stCondLst>
                                        </p:cTn>
                                        <p:tgtEl>
                                          <p:spTgt spid="917"/>
                                        </p:tgtEl>
                                        <p:attrNameLst>
                                          <p:attrName>style.visibility</p:attrName>
                                        </p:attrNameLst>
                                      </p:cBhvr>
                                      <p:to>
                                        <p:strVal val="hidden"/>
                                      </p:to>
                                    </p:set>
                                  </p:childTnLst>
                                </p:cTn>
                              </p:par>
                              <p:par>
                                <p:cTn id="4762" presetID="1" presetClass="exit" presetSubtype="0" fill="hold" grpId="5" nodeType="withEffect">
                                  <p:stCondLst>
                                    <p:cond delay="0"/>
                                  </p:stCondLst>
                                  <p:childTnLst>
                                    <p:set>
                                      <p:cBhvr>
                                        <p:cTn id="4763" dur="1" fill="hold">
                                          <p:stCondLst>
                                            <p:cond delay="0"/>
                                          </p:stCondLst>
                                        </p:cTn>
                                        <p:tgtEl>
                                          <p:spTgt spid="920"/>
                                        </p:tgtEl>
                                        <p:attrNameLst>
                                          <p:attrName>style.visibility</p:attrName>
                                        </p:attrNameLst>
                                      </p:cBhvr>
                                      <p:to>
                                        <p:strVal val="hidden"/>
                                      </p:to>
                                    </p:set>
                                  </p:childTnLst>
                                </p:cTn>
                              </p:par>
                              <p:par>
                                <p:cTn id="4764" presetID="1" presetClass="exit" presetSubtype="0" fill="hold" grpId="5" nodeType="withEffect">
                                  <p:stCondLst>
                                    <p:cond delay="0"/>
                                  </p:stCondLst>
                                  <p:childTnLst>
                                    <p:set>
                                      <p:cBhvr>
                                        <p:cTn id="4765" dur="1" fill="hold">
                                          <p:stCondLst>
                                            <p:cond delay="0"/>
                                          </p:stCondLst>
                                        </p:cTn>
                                        <p:tgtEl>
                                          <p:spTgt spid="919"/>
                                        </p:tgtEl>
                                        <p:attrNameLst>
                                          <p:attrName>style.visibility</p:attrName>
                                        </p:attrNameLst>
                                      </p:cBhvr>
                                      <p:to>
                                        <p:strVal val="hidden"/>
                                      </p:to>
                                    </p:set>
                                  </p:childTnLst>
                                </p:cTn>
                              </p:par>
                              <p:par>
                                <p:cTn id="4766" presetID="1" presetClass="exit" presetSubtype="0" fill="hold" grpId="5" nodeType="withEffect">
                                  <p:stCondLst>
                                    <p:cond delay="0"/>
                                  </p:stCondLst>
                                  <p:childTnLst>
                                    <p:set>
                                      <p:cBhvr>
                                        <p:cTn id="4767" dur="1" fill="hold">
                                          <p:stCondLst>
                                            <p:cond delay="0"/>
                                          </p:stCondLst>
                                        </p:cTn>
                                        <p:tgtEl>
                                          <p:spTgt spid="922"/>
                                        </p:tgtEl>
                                        <p:attrNameLst>
                                          <p:attrName>style.visibility</p:attrName>
                                        </p:attrNameLst>
                                      </p:cBhvr>
                                      <p:to>
                                        <p:strVal val="hidden"/>
                                      </p:to>
                                    </p:set>
                                  </p:childTnLst>
                                </p:cTn>
                              </p:par>
                              <p:par>
                                <p:cTn id="4768" presetID="1" presetClass="exit" presetSubtype="0" fill="hold" grpId="5" nodeType="withEffect">
                                  <p:stCondLst>
                                    <p:cond delay="0"/>
                                  </p:stCondLst>
                                  <p:childTnLst>
                                    <p:set>
                                      <p:cBhvr>
                                        <p:cTn id="4769" dur="1" fill="hold">
                                          <p:stCondLst>
                                            <p:cond delay="0"/>
                                          </p:stCondLst>
                                        </p:cTn>
                                        <p:tgtEl>
                                          <p:spTgt spid="921"/>
                                        </p:tgtEl>
                                        <p:attrNameLst>
                                          <p:attrName>style.visibility</p:attrName>
                                        </p:attrNameLst>
                                      </p:cBhvr>
                                      <p:to>
                                        <p:strVal val="hidden"/>
                                      </p:to>
                                    </p:set>
                                  </p:childTnLst>
                                </p:cTn>
                              </p:par>
                              <p:par>
                                <p:cTn id="4770" presetID="1" presetClass="exit" presetSubtype="0" fill="hold" grpId="5" nodeType="withEffect">
                                  <p:stCondLst>
                                    <p:cond delay="0"/>
                                  </p:stCondLst>
                                  <p:childTnLst>
                                    <p:set>
                                      <p:cBhvr>
                                        <p:cTn id="4771" dur="1" fill="hold">
                                          <p:stCondLst>
                                            <p:cond delay="0"/>
                                          </p:stCondLst>
                                        </p:cTn>
                                        <p:tgtEl>
                                          <p:spTgt spid="924"/>
                                        </p:tgtEl>
                                        <p:attrNameLst>
                                          <p:attrName>style.visibility</p:attrName>
                                        </p:attrNameLst>
                                      </p:cBhvr>
                                      <p:to>
                                        <p:strVal val="hidden"/>
                                      </p:to>
                                    </p:set>
                                  </p:childTnLst>
                                </p:cTn>
                              </p:par>
                              <p:par>
                                <p:cTn id="4772" presetID="1" presetClass="exit" presetSubtype="0" fill="hold" grpId="5" nodeType="withEffect">
                                  <p:stCondLst>
                                    <p:cond delay="0"/>
                                  </p:stCondLst>
                                  <p:childTnLst>
                                    <p:set>
                                      <p:cBhvr>
                                        <p:cTn id="4773" dur="1" fill="hold">
                                          <p:stCondLst>
                                            <p:cond delay="0"/>
                                          </p:stCondLst>
                                        </p:cTn>
                                        <p:tgtEl>
                                          <p:spTgt spid="923"/>
                                        </p:tgtEl>
                                        <p:attrNameLst>
                                          <p:attrName>style.visibility</p:attrName>
                                        </p:attrNameLst>
                                      </p:cBhvr>
                                      <p:to>
                                        <p:strVal val="hidden"/>
                                      </p:to>
                                    </p:set>
                                  </p:childTnLst>
                                </p:cTn>
                              </p:par>
                              <p:par>
                                <p:cTn id="4774" presetID="1" presetClass="exit" presetSubtype="0" fill="hold" grpId="5" nodeType="withEffect">
                                  <p:stCondLst>
                                    <p:cond delay="0"/>
                                  </p:stCondLst>
                                  <p:childTnLst>
                                    <p:set>
                                      <p:cBhvr>
                                        <p:cTn id="4775" dur="1" fill="hold">
                                          <p:stCondLst>
                                            <p:cond delay="0"/>
                                          </p:stCondLst>
                                        </p:cTn>
                                        <p:tgtEl>
                                          <p:spTgt spid="926"/>
                                        </p:tgtEl>
                                        <p:attrNameLst>
                                          <p:attrName>style.visibility</p:attrName>
                                        </p:attrNameLst>
                                      </p:cBhvr>
                                      <p:to>
                                        <p:strVal val="hidden"/>
                                      </p:to>
                                    </p:set>
                                  </p:childTnLst>
                                </p:cTn>
                              </p:par>
                              <p:par>
                                <p:cTn id="4776" presetID="1" presetClass="exit" presetSubtype="0" fill="hold" grpId="5" nodeType="withEffect">
                                  <p:stCondLst>
                                    <p:cond delay="0"/>
                                  </p:stCondLst>
                                  <p:childTnLst>
                                    <p:set>
                                      <p:cBhvr>
                                        <p:cTn id="4777" dur="1" fill="hold">
                                          <p:stCondLst>
                                            <p:cond delay="0"/>
                                          </p:stCondLst>
                                        </p:cTn>
                                        <p:tgtEl>
                                          <p:spTgt spid="925"/>
                                        </p:tgtEl>
                                        <p:attrNameLst>
                                          <p:attrName>style.visibility</p:attrName>
                                        </p:attrNameLst>
                                      </p:cBhvr>
                                      <p:to>
                                        <p:strVal val="hidden"/>
                                      </p:to>
                                    </p:set>
                                  </p:childTnLst>
                                </p:cTn>
                              </p:par>
                              <p:par>
                                <p:cTn id="4778" presetID="1" presetClass="exit" presetSubtype="0" fill="hold" grpId="5" nodeType="withEffect">
                                  <p:stCondLst>
                                    <p:cond delay="0"/>
                                  </p:stCondLst>
                                  <p:childTnLst>
                                    <p:set>
                                      <p:cBhvr>
                                        <p:cTn id="4779" dur="1" fill="hold">
                                          <p:stCondLst>
                                            <p:cond delay="0"/>
                                          </p:stCondLst>
                                        </p:cTn>
                                        <p:tgtEl>
                                          <p:spTgt spid="928"/>
                                        </p:tgtEl>
                                        <p:attrNameLst>
                                          <p:attrName>style.visibility</p:attrName>
                                        </p:attrNameLst>
                                      </p:cBhvr>
                                      <p:to>
                                        <p:strVal val="hidden"/>
                                      </p:to>
                                    </p:set>
                                  </p:childTnLst>
                                </p:cTn>
                              </p:par>
                              <p:par>
                                <p:cTn id="4780" presetID="1" presetClass="exit" presetSubtype="0" fill="hold" grpId="5" nodeType="withEffect">
                                  <p:stCondLst>
                                    <p:cond delay="0"/>
                                  </p:stCondLst>
                                  <p:childTnLst>
                                    <p:set>
                                      <p:cBhvr>
                                        <p:cTn id="4781" dur="1" fill="hold">
                                          <p:stCondLst>
                                            <p:cond delay="0"/>
                                          </p:stCondLst>
                                        </p:cTn>
                                        <p:tgtEl>
                                          <p:spTgt spid="927"/>
                                        </p:tgtEl>
                                        <p:attrNameLst>
                                          <p:attrName>style.visibility</p:attrName>
                                        </p:attrNameLst>
                                      </p:cBhvr>
                                      <p:to>
                                        <p:strVal val="hidden"/>
                                      </p:to>
                                    </p:set>
                                  </p:childTnLst>
                                </p:cTn>
                              </p:par>
                              <p:par>
                                <p:cTn id="4782" presetID="1" presetClass="exit" presetSubtype="0" fill="hold" grpId="5" nodeType="withEffect">
                                  <p:stCondLst>
                                    <p:cond delay="0"/>
                                  </p:stCondLst>
                                  <p:childTnLst>
                                    <p:set>
                                      <p:cBhvr>
                                        <p:cTn id="4783" dur="1" fill="hold">
                                          <p:stCondLst>
                                            <p:cond delay="0"/>
                                          </p:stCondLst>
                                        </p:cTn>
                                        <p:tgtEl>
                                          <p:spTgt spid="930"/>
                                        </p:tgtEl>
                                        <p:attrNameLst>
                                          <p:attrName>style.visibility</p:attrName>
                                        </p:attrNameLst>
                                      </p:cBhvr>
                                      <p:to>
                                        <p:strVal val="hidden"/>
                                      </p:to>
                                    </p:set>
                                  </p:childTnLst>
                                </p:cTn>
                              </p:par>
                              <p:par>
                                <p:cTn id="4784" presetID="1" presetClass="exit" presetSubtype="0" fill="hold" grpId="5" nodeType="withEffect">
                                  <p:stCondLst>
                                    <p:cond delay="0"/>
                                  </p:stCondLst>
                                  <p:childTnLst>
                                    <p:set>
                                      <p:cBhvr>
                                        <p:cTn id="4785" dur="1" fill="hold">
                                          <p:stCondLst>
                                            <p:cond delay="0"/>
                                          </p:stCondLst>
                                        </p:cTn>
                                        <p:tgtEl>
                                          <p:spTgt spid="929"/>
                                        </p:tgtEl>
                                        <p:attrNameLst>
                                          <p:attrName>style.visibility</p:attrName>
                                        </p:attrNameLst>
                                      </p:cBhvr>
                                      <p:to>
                                        <p:strVal val="hidden"/>
                                      </p:to>
                                    </p:set>
                                  </p:childTnLst>
                                </p:cTn>
                              </p:par>
                              <p:par>
                                <p:cTn id="4786" presetID="1" presetClass="exit" presetSubtype="0" fill="hold" grpId="5" nodeType="withEffect">
                                  <p:stCondLst>
                                    <p:cond delay="0"/>
                                  </p:stCondLst>
                                  <p:childTnLst>
                                    <p:set>
                                      <p:cBhvr>
                                        <p:cTn id="4787" dur="1" fill="hold">
                                          <p:stCondLst>
                                            <p:cond delay="0"/>
                                          </p:stCondLst>
                                        </p:cTn>
                                        <p:tgtEl>
                                          <p:spTgt spid="931"/>
                                        </p:tgtEl>
                                        <p:attrNameLst>
                                          <p:attrName>style.visibility</p:attrName>
                                        </p:attrNameLst>
                                      </p:cBhvr>
                                      <p:to>
                                        <p:strVal val="hidden"/>
                                      </p:to>
                                    </p:set>
                                  </p:childTnLst>
                                </p:cTn>
                              </p:par>
                              <p:par>
                                <p:cTn id="4788" presetID="1" presetClass="exit" presetSubtype="0" fill="hold" grpId="5" nodeType="withEffect">
                                  <p:stCondLst>
                                    <p:cond delay="0"/>
                                  </p:stCondLst>
                                  <p:childTnLst>
                                    <p:set>
                                      <p:cBhvr>
                                        <p:cTn id="4789" dur="1" fill="hold">
                                          <p:stCondLst>
                                            <p:cond delay="0"/>
                                          </p:stCondLst>
                                        </p:cTn>
                                        <p:tgtEl>
                                          <p:spTgt spid="932"/>
                                        </p:tgtEl>
                                        <p:attrNameLst>
                                          <p:attrName>style.visibility</p:attrName>
                                        </p:attrNameLst>
                                      </p:cBhvr>
                                      <p:to>
                                        <p:strVal val="hidden"/>
                                      </p:to>
                                    </p:set>
                                  </p:childTnLst>
                                </p:cTn>
                              </p:par>
                              <p:par>
                                <p:cTn id="4790" presetID="1" presetClass="exit" presetSubtype="0" fill="hold" grpId="5" nodeType="withEffect">
                                  <p:stCondLst>
                                    <p:cond delay="0"/>
                                  </p:stCondLst>
                                  <p:childTnLst>
                                    <p:set>
                                      <p:cBhvr>
                                        <p:cTn id="4791" dur="1" fill="hold">
                                          <p:stCondLst>
                                            <p:cond delay="0"/>
                                          </p:stCondLst>
                                        </p:cTn>
                                        <p:tgtEl>
                                          <p:spTgt spid="934"/>
                                        </p:tgtEl>
                                        <p:attrNameLst>
                                          <p:attrName>style.visibility</p:attrName>
                                        </p:attrNameLst>
                                      </p:cBhvr>
                                      <p:to>
                                        <p:strVal val="hidden"/>
                                      </p:to>
                                    </p:set>
                                  </p:childTnLst>
                                </p:cTn>
                              </p:par>
                              <p:par>
                                <p:cTn id="4792" presetID="1" presetClass="exit" presetSubtype="0" fill="hold" grpId="5" nodeType="withEffect">
                                  <p:stCondLst>
                                    <p:cond delay="0"/>
                                  </p:stCondLst>
                                  <p:childTnLst>
                                    <p:set>
                                      <p:cBhvr>
                                        <p:cTn id="4793" dur="1" fill="hold">
                                          <p:stCondLst>
                                            <p:cond delay="0"/>
                                          </p:stCondLst>
                                        </p:cTn>
                                        <p:tgtEl>
                                          <p:spTgt spid="933"/>
                                        </p:tgtEl>
                                        <p:attrNameLst>
                                          <p:attrName>style.visibility</p:attrName>
                                        </p:attrNameLst>
                                      </p:cBhvr>
                                      <p:to>
                                        <p:strVal val="hidden"/>
                                      </p:to>
                                    </p:set>
                                  </p:childTnLst>
                                </p:cTn>
                              </p:par>
                              <p:par>
                                <p:cTn id="4794" presetID="1" presetClass="exit" presetSubtype="0" fill="hold" grpId="5" nodeType="withEffect">
                                  <p:stCondLst>
                                    <p:cond delay="0"/>
                                  </p:stCondLst>
                                  <p:childTnLst>
                                    <p:set>
                                      <p:cBhvr>
                                        <p:cTn id="4795" dur="1" fill="hold">
                                          <p:stCondLst>
                                            <p:cond delay="0"/>
                                          </p:stCondLst>
                                        </p:cTn>
                                        <p:tgtEl>
                                          <p:spTgt spid="936"/>
                                        </p:tgtEl>
                                        <p:attrNameLst>
                                          <p:attrName>style.visibility</p:attrName>
                                        </p:attrNameLst>
                                      </p:cBhvr>
                                      <p:to>
                                        <p:strVal val="hidden"/>
                                      </p:to>
                                    </p:set>
                                  </p:childTnLst>
                                </p:cTn>
                              </p:par>
                              <p:par>
                                <p:cTn id="4796" presetID="1" presetClass="exit" presetSubtype="0" fill="hold" grpId="5" nodeType="withEffect">
                                  <p:stCondLst>
                                    <p:cond delay="0"/>
                                  </p:stCondLst>
                                  <p:childTnLst>
                                    <p:set>
                                      <p:cBhvr>
                                        <p:cTn id="4797" dur="1" fill="hold">
                                          <p:stCondLst>
                                            <p:cond delay="0"/>
                                          </p:stCondLst>
                                        </p:cTn>
                                        <p:tgtEl>
                                          <p:spTgt spid="935"/>
                                        </p:tgtEl>
                                        <p:attrNameLst>
                                          <p:attrName>style.visibility</p:attrName>
                                        </p:attrNameLst>
                                      </p:cBhvr>
                                      <p:to>
                                        <p:strVal val="hidden"/>
                                      </p:to>
                                    </p:set>
                                  </p:childTnLst>
                                </p:cTn>
                              </p:par>
                              <p:par>
                                <p:cTn id="4798" presetID="1" presetClass="exit" presetSubtype="0" fill="hold" grpId="5" nodeType="withEffect">
                                  <p:stCondLst>
                                    <p:cond delay="0"/>
                                  </p:stCondLst>
                                  <p:childTnLst>
                                    <p:set>
                                      <p:cBhvr>
                                        <p:cTn id="4799" dur="1" fill="hold">
                                          <p:stCondLst>
                                            <p:cond delay="0"/>
                                          </p:stCondLst>
                                        </p:cTn>
                                        <p:tgtEl>
                                          <p:spTgt spid="938"/>
                                        </p:tgtEl>
                                        <p:attrNameLst>
                                          <p:attrName>style.visibility</p:attrName>
                                        </p:attrNameLst>
                                      </p:cBhvr>
                                      <p:to>
                                        <p:strVal val="hidden"/>
                                      </p:to>
                                    </p:set>
                                  </p:childTnLst>
                                </p:cTn>
                              </p:par>
                              <p:par>
                                <p:cTn id="4800" presetID="1" presetClass="exit" presetSubtype="0" fill="hold" grpId="5" nodeType="withEffect">
                                  <p:stCondLst>
                                    <p:cond delay="0"/>
                                  </p:stCondLst>
                                  <p:childTnLst>
                                    <p:set>
                                      <p:cBhvr>
                                        <p:cTn id="4801" dur="1" fill="hold">
                                          <p:stCondLst>
                                            <p:cond delay="0"/>
                                          </p:stCondLst>
                                        </p:cTn>
                                        <p:tgtEl>
                                          <p:spTgt spid="937"/>
                                        </p:tgtEl>
                                        <p:attrNameLst>
                                          <p:attrName>style.visibility</p:attrName>
                                        </p:attrNameLst>
                                      </p:cBhvr>
                                      <p:to>
                                        <p:strVal val="hidden"/>
                                      </p:to>
                                    </p:set>
                                  </p:childTnLst>
                                </p:cTn>
                              </p:par>
                              <p:par>
                                <p:cTn id="4802" presetID="1" presetClass="exit" presetSubtype="0" fill="hold" grpId="5" nodeType="withEffect">
                                  <p:stCondLst>
                                    <p:cond delay="0"/>
                                  </p:stCondLst>
                                  <p:childTnLst>
                                    <p:set>
                                      <p:cBhvr>
                                        <p:cTn id="4803" dur="1" fill="hold">
                                          <p:stCondLst>
                                            <p:cond delay="0"/>
                                          </p:stCondLst>
                                        </p:cTn>
                                        <p:tgtEl>
                                          <p:spTgt spid="940"/>
                                        </p:tgtEl>
                                        <p:attrNameLst>
                                          <p:attrName>style.visibility</p:attrName>
                                        </p:attrNameLst>
                                      </p:cBhvr>
                                      <p:to>
                                        <p:strVal val="hidden"/>
                                      </p:to>
                                    </p:set>
                                  </p:childTnLst>
                                </p:cTn>
                              </p:par>
                              <p:par>
                                <p:cTn id="4804" presetID="1" presetClass="exit" presetSubtype="0" fill="hold" grpId="5" nodeType="withEffect">
                                  <p:stCondLst>
                                    <p:cond delay="0"/>
                                  </p:stCondLst>
                                  <p:childTnLst>
                                    <p:set>
                                      <p:cBhvr>
                                        <p:cTn id="4805" dur="1" fill="hold">
                                          <p:stCondLst>
                                            <p:cond delay="0"/>
                                          </p:stCondLst>
                                        </p:cTn>
                                        <p:tgtEl>
                                          <p:spTgt spid="939"/>
                                        </p:tgtEl>
                                        <p:attrNameLst>
                                          <p:attrName>style.visibility</p:attrName>
                                        </p:attrNameLst>
                                      </p:cBhvr>
                                      <p:to>
                                        <p:strVal val="hidden"/>
                                      </p:to>
                                    </p:set>
                                  </p:childTnLst>
                                </p:cTn>
                              </p:par>
                              <p:par>
                                <p:cTn id="4806" presetID="1" presetClass="exit" presetSubtype="0" fill="hold" grpId="5" nodeType="withEffect">
                                  <p:stCondLst>
                                    <p:cond delay="0"/>
                                  </p:stCondLst>
                                  <p:childTnLst>
                                    <p:set>
                                      <p:cBhvr>
                                        <p:cTn id="4807" dur="1" fill="hold">
                                          <p:stCondLst>
                                            <p:cond delay="0"/>
                                          </p:stCondLst>
                                        </p:cTn>
                                        <p:tgtEl>
                                          <p:spTgt spid="942"/>
                                        </p:tgtEl>
                                        <p:attrNameLst>
                                          <p:attrName>style.visibility</p:attrName>
                                        </p:attrNameLst>
                                      </p:cBhvr>
                                      <p:to>
                                        <p:strVal val="hidden"/>
                                      </p:to>
                                    </p:set>
                                  </p:childTnLst>
                                </p:cTn>
                              </p:par>
                              <p:par>
                                <p:cTn id="4808" presetID="1" presetClass="exit" presetSubtype="0" fill="hold" grpId="5" nodeType="withEffect">
                                  <p:stCondLst>
                                    <p:cond delay="0"/>
                                  </p:stCondLst>
                                  <p:childTnLst>
                                    <p:set>
                                      <p:cBhvr>
                                        <p:cTn id="4809" dur="1" fill="hold">
                                          <p:stCondLst>
                                            <p:cond delay="0"/>
                                          </p:stCondLst>
                                        </p:cTn>
                                        <p:tgtEl>
                                          <p:spTgt spid="941"/>
                                        </p:tgtEl>
                                        <p:attrNameLst>
                                          <p:attrName>style.visibility</p:attrName>
                                        </p:attrNameLst>
                                      </p:cBhvr>
                                      <p:to>
                                        <p:strVal val="hidden"/>
                                      </p:to>
                                    </p:set>
                                  </p:childTnLst>
                                </p:cTn>
                              </p:par>
                              <p:par>
                                <p:cTn id="4810" presetID="1" presetClass="exit" presetSubtype="0" fill="hold" grpId="5" nodeType="withEffect">
                                  <p:stCondLst>
                                    <p:cond delay="0"/>
                                  </p:stCondLst>
                                  <p:childTnLst>
                                    <p:set>
                                      <p:cBhvr>
                                        <p:cTn id="4811" dur="1" fill="hold">
                                          <p:stCondLst>
                                            <p:cond delay="0"/>
                                          </p:stCondLst>
                                        </p:cTn>
                                        <p:tgtEl>
                                          <p:spTgt spid="944"/>
                                        </p:tgtEl>
                                        <p:attrNameLst>
                                          <p:attrName>style.visibility</p:attrName>
                                        </p:attrNameLst>
                                      </p:cBhvr>
                                      <p:to>
                                        <p:strVal val="hidden"/>
                                      </p:to>
                                    </p:set>
                                  </p:childTnLst>
                                </p:cTn>
                              </p:par>
                              <p:par>
                                <p:cTn id="4812" presetID="1" presetClass="exit" presetSubtype="0" fill="hold" grpId="5" nodeType="withEffect">
                                  <p:stCondLst>
                                    <p:cond delay="0"/>
                                  </p:stCondLst>
                                  <p:childTnLst>
                                    <p:set>
                                      <p:cBhvr>
                                        <p:cTn id="4813" dur="1" fill="hold">
                                          <p:stCondLst>
                                            <p:cond delay="0"/>
                                          </p:stCondLst>
                                        </p:cTn>
                                        <p:tgtEl>
                                          <p:spTgt spid="943"/>
                                        </p:tgtEl>
                                        <p:attrNameLst>
                                          <p:attrName>style.visibility</p:attrName>
                                        </p:attrNameLst>
                                      </p:cBhvr>
                                      <p:to>
                                        <p:strVal val="hidden"/>
                                      </p:to>
                                    </p:set>
                                  </p:childTnLst>
                                </p:cTn>
                              </p:par>
                              <p:par>
                                <p:cTn id="4814" presetID="1" presetClass="exit" presetSubtype="0" fill="hold" grpId="5" nodeType="withEffect">
                                  <p:stCondLst>
                                    <p:cond delay="0"/>
                                  </p:stCondLst>
                                  <p:childTnLst>
                                    <p:set>
                                      <p:cBhvr>
                                        <p:cTn id="4815" dur="1" fill="hold">
                                          <p:stCondLst>
                                            <p:cond delay="0"/>
                                          </p:stCondLst>
                                        </p:cTn>
                                        <p:tgtEl>
                                          <p:spTgt spid="946"/>
                                        </p:tgtEl>
                                        <p:attrNameLst>
                                          <p:attrName>style.visibility</p:attrName>
                                        </p:attrNameLst>
                                      </p:cBhvr>
                                      <p:to>
                                        <p:strVal val="hidden"/>
                                      </p:to>
                                    </p:set>
                                  </p:childTnLst>
                                </p:cTn>
                              </p:par>
                              <p:par>
                                <p:cTn id="4816" presetID="1" presetClass="exit" presetSubtype="0" fill="hold" grpId="5" nodeType="withEffect">
                                  <p:stCondLst>
                                    <p:cond delay="0"/>
                                  </p:stCondLst>
                                  <p:childTnLst>
                                    <p:set>
                                      <p:cBhvr>
                                        <p:cTn id="4817" dur="1" fill="hold">
                                          <p:stCondLst>
                                            <p:cond delay="0"/>
                                          </p:stCondLst>
                                        </p:cTn>
                                        <p:tgtEl>
                                          <p:spTgt spid="945"/>
                                        </p:tgtEl>
                                        <p:attrNameLst>
                                          <p:attrName>style.visibility</p:attrName>
                                        </p:attrNameLst>
                                      </p:cBhvr>
                                      <p:to>
                                        <p:strVal val="hidden"/>
                                      </p:to>
                                    </p:set>
                                  </p:childTnLst>
                                </p:cTn>
                              </p:par>
                              <p:par>
                                <p:cTn id="4818" presetID="1" presetClass="exit" presetSubtype="0" fill="hold" grpId="5" nodeType="withEffect">
                                  <p:stCondLst>
                                    <p:cond delay="0"/>
                                  </p:stCondLst>
                                  <p:childTnLst>
                                    <p:set>
                                      <p:cBhvr>
                                        <p:cTn id="4819" dur="1" fill="hold">
                                          <p:stCondLst>
                                            <p:cond delay="0"/>
                                          </p:stCondLst>
                                        </p:cTn>
                                        <p:tgtEl>
                                          <p:spTgt spid="948"/>
                                        </p:tgtEl>
                                        <p:attrNameLst>
                                          <p:attrName>style.visibility</p:attrName>
                                        </p:attrNameLst>
                                      </p:cBhvr>
                                      <p:to>
                                        <p:strVal val="hidden"/>
                                      </p:to>
                                    </p:set>
                                  </p:childTnLst>
                                </p:cTn>
                              </p:par>
                              <p:par>
                                <p:cTn id="4820" presetID="1" presetClass="exit" presetSubtype="0" fill="hold" grpId="5" nodeType="withEffect">
                                  <p:stCondLst>
                                    <p:cond delay="0"/>
                                  </p:stCondLst>
                                  <p:childTnLst>
                                    <p:set>
                                      <p:cBhvr>
                                        <p:cTn id="4821" dur="1" fill="hold">
                                          <p:stCondLst>
                                            <p:cond delay="0"/>
                                          </p:stCondLst>
                                        </p:cTn>
                                        <p:tgtEl>
                                          <p:spTgt spid="947"/>
                                        </p:tgtEl>
                                        <p:attrNameLst>
                                          <p:attrName>style.visibility</p:attrName>
                                        </p:attrNameLst>
                                      </p:cBhvr>
                                      <p:to>
                                        <p:strVal val="hidden"/>
                                      </p:to>
                                    </p:set>
                                  </p:childTnLst>
                                </p:cTn>
                              </p:par>
                              <p:par>
                                <p:cTn id="4822" presetID="1" presetClass="exit" presetSubtype="0" fill="hold" grpId="3" nodeType="withEffect">
                                  <p:stCondLst>
                                    <p:cond delay="0"/>
                                  </p:stCondLst>
                                  <p:childTnLst>
                                    <p:set>
                                      <p:cBhvr>
                                        <p:cTn id="4823" dur="1" fill="hold">
                                          <p:stCondLst>
                                            <p:cond delay="0"/>
                                          </p:stCondLst>
                                        </p:cTn>
                                        <p:tgtEl>
                                          <p:spTgt spid="950"/>
                                        </p:tgtEl>
                                        <p:attrNameLst>
                                          <p:attrName>style.visibility</p:attrName>
                                        </p:attrNameLst>
                                      </p:cBhvr>
                                      <p:to>
                                        <p:strVal val="hidden"/>
                                      </p:to>
                                    </p:set>
                                  </p:childTnLst>
                                </p:cTn>
                              </p:par>
                              <p:par>
                                <p:cTn id="4824" presetID="1" presetClass="exit" presetSubtype="0" fill="hold" grpId="3" nodeType="withEffect">
                                  <p:stCondLst>
                                    <p:cond delay="0"/>
                                  </p:stCondLst>
                                  <p:childTnLst>
                                    <p:set>
                                      <p:cBhvr>
                                        <p:cTn id="4825" dur="1" fill="hold">
                                          <p:stCondLst>
                                            <p:cond delay="0"/>
                                          </p:stCondLst>
                                        </p:cTn>
                                        <p:tgtEl>
                                          <p:spTgt spid="949"/>
                                        </p:tgtEl>
                                        <p:attrNameLst>
                                          <p:attrName>style.visibility</p:attrName>
                                        </p:attrNameLst>
                                      </p:cBhvr>
                                      <p:to>
                                        <p:strVal val="hidden"/>
                                      </p:to>
                                    </p:set>
                                  </p:childTnLst>
                                </p:cTn>
                              </p:par>
                              <p:par>
                                <p:cTn id="4826" presetID="1" presetClass="entr" presetSubtype="0" fill="hold" grpId="3" nodeType="withEffect">
                                  <p:stCondLst>
                                    <p:cond delay="0"/>
                                  </p:stCondLst>
                                  <p:childTnLst>
                                    <p:set>
                                      <p:cBhvr>
                                        <p:cTn id="4827" dur="1" fill="hold">
                                          <p:stCondLst>
                                            <p:cond delay="0"/>
                                          </p:stCondLst>
                                        </p:cTn>
                                        <p:tgtEl>
                                          <p:spTgt spid="850"/>
                                        </p:tgtEl>
                                        <p:attrNameLst>
                                          <p:attrName>style.visibility</p:attrName>
                                        </p:attrNameLst>
                                      </p:cBhvr>
                                      <p:to>
                                        <p:strVal val="visible"/>
                                      </p:to>
                                    </p:set>
                                  </p:childTnLst>
                                </p:cTn>
                              </p:par>
                              <p:par>
                                <p:cTn id="4828" presetID="1" presetClass="exit" presetSubtype="0" fill="hold" grpId="5" nodeType="withEffect">
                                  <p:stCondLst>
                                    <p:cond delay="0"/>
                                  </p:stCondLst>
                                  <p:childTnLst>
                                    <p:set>
                                      <p:cBhvr>
                                        <p:cTn id="4829" dur="1" fill="hold">
                                          <p:stCondLst>
                                            <p:cond delay="0"/>
                                          </p:stCondLst>
                                        </p:cTn>
                                        <p:tgtEl>
                                          <p:spTgt spid="952"/>
                                        </p:tgtEl>
                                        <p:attrNameLst>
                                          <p:attrName>style.visibility</p:attrName>
                                        </p:attrNameLst>
                                      </p:cBhvr>
                                      <p:to>
                                        <p:strVal val="hidden"/>
                                      </p:to>
                                    </p:set>
                                  </p:childTnLst>
                                </p:cTn>
                              </p:par>
                              <p:par>
                                <p:cTn id="4830" presetID="1" presetClass="exit" presetSubtype="0" fill="hold" grpId="5" nodeType="withEffect">
                                  <p:stCondLst>
                                    <p:cond delay="0"/>
                                  </p:stCondLst>
                                  <p:childTnLst>
                                    <p:set>
                                      <p:cBhvr>
                                        <p:cTn id="4831" dur="1" fill="hold">
                                          <p:stCondLst>
                                            <p:cond delay="0"/>
                                          </p:stCondLst>
                                        </p:cTn>
                                        <p:tgtEl>
                                          <p:spTgt spid="953"/>
                                        </p:tgtEl>
                                        <p:attrNameLst>
                                          <p:attrName>style.visibility</p:attrName>
                                        </p:attrNameLst>
                                      </p:cBhvr>
                                      <p:to>
                                        <p:strVal val="hidden"/>
                                      </p:to>
                                    </p:set>
                                  </p:childTnLst>
                                </p:cTn>
                              </p:par>
                              <p:par>
                                <p:cTn id="4832" presetID="1" presetClass="exit" presetSubtype="0" fill="hold" grpId="5" nodeType="withEffect">
                                  <p:stCondLst>
                                    <p:cond delay="0"/>
                                  </p:stCondLst>
                                  <p:childTnLst>
                                    <p:set>
                                      <p:cBhvr>
                                        <p:cTn id="4833" dur="1" fill="hold">
                                          <p:stCondLst>
                                            <p:cond delay="0"/>
                                          </p:stCondLst>
                                        </p:cTn>
                                        <p:tgtEl>
                                          <p:spTgt spid="955"/>
                                        </p:tgtEl>
                                        <p:attrNameLst>
                                          <p:attrName>style.visibility</p:attrName>
                                        </p:attrNameLst>
                                      </p:cBhvr>
                                      <p:to>
                                        <p:strVal val="hidden"/>
                                      </p:to>
                                    </p:set>
                                  </p:childTnLst>
                                </p:cTn>
                              </p:par>
                              <p:par>
                                <p:cTn id="4834" presetID="1" presetClass="exit" presetSubtype="0" fill="hold" grpId="5" nodeType="withEffect">
                                  <p:stCondLst>
                                    <p:cond delay="0"/>
                                  </p:stCondLst>
                                  <p:childTnLst>
                                    <p:set>
                                      <p:cBhvr>
                                        <p:cTn id="4835" dur="1" fill="hold">
                                          <p:stCondLst>
                                            <p:cond delay="0"/>
                                          </p:stCondLst>
                                        </p:cTn>
                                        <p:tgtEl>
                                          <p:spTgt spid="954"/>
                                        </p:tgtEl>
                                        <p:attrNameLst>
                                          <p:attrName>style.visibility</p:attrName>
                                        </p:attrNameLst>
                                      </p:cBhvr>
                                      <p:to>
                                        <p:strVal val="hidden"/>
                                      </p:to>
                                    </p:set>
                                  </p:childTnLst>
                                </p:cTn>
                              </p:par>
                              <p:par>
                                <p:cTn id="4836" presetID="1" presetClass="exit" presetSubtype="0" fill="hold" grpId="5" nodeType="withEffect">
                                  <p:stCondLst>
                                    <p:cond delay="0"/>
                                  </p:stCondLst>
                                  <p:childTnLst>
                                    <p:set>
                                      <p:cBhvr>
                                        <p:cTn id="4837" dur="1" fill="hold">
                                          <p:stCondLst>
                                            <p:cond delay="0"/>
                                          </p:stCondLst>
                                        </p:cTn>
                                        <p:tgtEl>
                                          <p:spTgt spid="957"/>
                                        </p:tgtEl>
                                        <p:attrNameLst>
                                          <p:attrName>style.visibility</p:attrName>
                                        </p:attrNameLst>
                                      </p:cBhvr>
                                      <p:to>
                                        <p:strVal val="hidden"/>
                                      </p:to>
                                    </p:set>
                                  </p:childTnLst>
                                </p:cTn>
                              </p:par>
                              <p:par>
                                <p:cTn id="4838" presetID="1" presetClass="exit" presetSubtype="0" fill="hold" grpId="5" nodeType="withEffect">
                                  <p:stCondLst>
                                    <p:cond delay="0"/>
                                  </p:stCondLst>
                                  <p:childTnLst>
                                    <p:set>
                                      <p:cBhvr>
                                        <p:cTn id="4839" dur="1" fill="hold">
                                          <p:stCondLst>
                                            <p:cond delay="0"/>
                                          </p:stCondLst>
                                        </p:cTn>
                                        <p:tgtEl>
                                          <p:spTgt spid="956"/>
                                        </p:tgtEl>
                                        <p:attrNameLst>
                                          <p:attrName>style.visibility</p:attrName>
                                        </p:attrNameLst>
                                      </p:cBhvr>
                                      <p:to>
                                        <p:strVal val="hidden"/>
                                      </p:to>
                                    </p:set>
                                  </p:childTnLst>
                                </p:cTn>
                              </p:par>
                              <p:par>
                                <p:cTn id="4840" presetID="1" presetClass="exit" presetSubtype="0" fill="hold" grpId="5" nodeType="withEffect">
                                  <p:stCondLst>
                                    <p:cond delay="0"/>
                                  </p:stCondLst>
                                  <p:childTnLst>
                                    <p:set>
                                      <p:cBhvr>
                                        <p:cTn id="4841" dur="1" fill="hold">
                                          <p:stCondLst>
                                            <p:cond delay="0"/>
                                          </p:stCondLst>
                                        </p:cTn>
                                        <p:tgtEl>
                                          <p:spTgt spid="959"/>
                                        </p:tgtEl>
                                        <p:attrNameLst>
                                          <p:attrName>style.visibility</p:attrName>
                                        </p:attrNameLst>
                                      </p:cBhvr>
                                      <p:to>
                                        <p:strVal val="hidden"/>
                                      </p:to>
                                    </p:set>
                                  </p:childTnLst>
                                </p:cTn>
                              </p:par>
                              <p:par>
                                <p:cTn id="4842" presetID="1" presetClass="exit" presetSubtype="0" fill="hold" grpId="5" nodeType="withEffect">
                                  <p:stCondLst>
                                    <p:cond delay="0"/>
                                  </p:stCondLst>
                                  <p:childTnLst>
                                    <p:set>
                                      <p:cBhvr>
                                        <p:cTn id="4843" dur="1" fill="hold">
                                          <p:stCondLst>
                                            <p:cond delay="0"/>
                                          </p:stCondLst>
                                        </p:cTn>
                                        <p:tgtEl>
                                          <p:spTgt spid="958"/>
                                        </p:tgtEl>
                                        <p:attrNameLst>
                                          <p:attrName>style.visibility</p:attrName>
                                        </p:attrNameLst>
                                      </p:cBhvr>
                                      <p:to>
                                        <p:strVal val="hidden"/>
                                      </p:to>
                                    </p:set>
                                  </p:childTnLst>
                                </p:cTn>
                              </p:par>
                              <p:par>
                                <p:cTn id="4844" presetID="1" presetClass="exit" presetSubtype="0" fill="hold" grpId="5" nodeType="withEffect">
                                  <p:stCondLst>
                                    <p:cond delay="0"/>
                                  </p:stCondLst>
                                  <p:childTnLst>
                                    <p:set>
                                      <p:cBhvr>
                                        <p:cTn id="4845" dur="1" fill="hold">
                                          <p:stCondLst>
                                            <p:cond delay="0"/>
                                          </p:stCondLst>
                                        </p:cTn>
                                        <p:tgtEl>
                                          <p:spTgt spid="961"/>
                                        </p:tgtEl>
                                        <p:attrNameLst>
                                          <p:attrName>style.visibility</p:attrName>
                                        </p:attrNameLst>
                                      </p:cBhvr>
                                      <p:to>
                                        <p:strVal val="hidden"/>
                                      </p:to>
                                    </p:set>
                                  </p:childTnLst>
                                </p:cTn>
                              </p:par>
                              <p:par>
                                <p:cTn id="4846" presetID="1" presetClass="exit" presetSubtype="0" fill="hold" grpId="5" nodeType="withEffect">
                                  <p:stCondLst>
                                    <p:cond delay="0"/>
                                  </p:stCondLst>
                                  <p:childTnLst>
                                    <p:set>
                                      <p:cBhvr>
                                        <p:cTn id="4847" dur="1" fill="hold">
                                          <p:stCondLst>
                                            <p:cond delay="0"/>
                                          </p:stCondLst>
                                        </p:cTn>
                                        <p:tgtEl>
                                          <p:spTgt spid="960"/>
                                        </p:tgtEl>
                                        <p:attrNameLst>
                                          <p:attrName>style.visibility</p:attrName>
                                        </p:attrNameLst>
                                      </p:cBhvr>
                                      <p:to>
                                        <p:strVal val="hidden"/>
                                      </p:to>
                                    </p:set>
                                  </p:childTnLst>
                                </p:cTn>
                              </p:par>
                              <p:par>
                                <p:cTn id="4848" presetID="1" presetClass="exit" presetSubtype="0" fill="hold" grpId="5" nodeType="withEffect">
                                  <p:stCondLst>
                                    <p:cond delay="0"/>
                                  </p:stCondLst>
                                  <p:childTnLst>
                                    <p:set>
                                      <p:cBhvr>
                                        <p:cTn id="4849" dur="1" fill="hold">
                                          <p:stCondLst>
                                            <p:cond delay="0"/>
                                          </p:stCondLst>
                                        </p:cTn>
                                        <p:tgtEl>
                                          <p:spTgt spid="963"/>
                                        </p:tgtEl>
                                        <p:attrNameLst>
                                          <p:attrName>style.visibility</p:attrName>
                                        </p:attrNameLst>
                                      </p:cBhvr>
                                      <p:to>
                                        <p:strVal val="hidden"/>
                                      </p:to>
                                    </p:set>
                                  </p:childTnLst>
                                </p:cTn>
                              </p:par>
                              <p:par>
                                <p:cTn id="4850" presetID="1" presetClass="exit" presetSubtype="0" fill="hold" grpId="5" nodeType="withEffect">
                                  <p:stCondLst>
                                    <p:cond delay="0"/>
                                  </p:stCondLst>
                                  <p:childTnLst>
                                    <p:set>
                                      <p:cBhvr>
                                        <p:cTn id="4851" dur="1" fill="hold">
                                          <p:stCondLst>
                                            <p:cond delay="0"/>
                                          </p:stCondLst>
                                        </p:cTn>
                                        <p:tgtEl>
                                          <p:spTgt spid="962"/>
                                        </p:tgtEl>
                                        <p:attrNameLst>
                                          <p:attrName>style.visibility</p:attrName>
                                        </p:attrNameLst>
                                      </p:cBhvr>
                                      <p:to>
                                        <p:strVal val="hidden"/>
                                      </p:to>
                                    </p:set>
                                  </p:childTnLst>
                                </p:cTn>
                              </p:par>
                              <p:par>
                                <p:cTn id="4852" presetID="1" presetClass="exit" presetSubtype="0" fill="hold" grpId="5" nodeType="withEffect">
                                  <p:stCondLst>
                                    <p:cond delay="0"/>
                                  </p:stCondLst>
                                  <p:childTnLst>
                                    <p:set>
                                      <p:cBhvr>
                                        <p:cTn id="4853" dur="1" fill="hold">
                                          <p:stCondLst>
                                            <p:cond delay="0"/>
                                          </p:stCondLst>
                                        </p:cTn>
                                        <p:tgtEl>
                                          <p:spTgt spid="965"/>
                                        </p:tgtEl>
                                        <p:attrNameLst>
                                          <p:attrName>style.visibility</p:attrName>
                                        </p:attrNameLst>
                                      </p:cBhvr>
                                      <p:to>
                                        <p:strVal val="hidden"/>
                                      </p:to>
                                    </p:set>
                                  </p:childTnLst>
                                </p:cTn>
                              </p:par>
                              <p:par>
                                <p:cTn id="4854" presetID="1" presetClass="exit" presetSubtype="0" fill="hold" grpId="5" nodeType="withEffect">
                                  <p:stCondLst>
                                    <p:cond delay="0"/>
                                  </p:stCondLst>
                                  <p:childTnLst>
                                    <p:set>
                                      <p:cBhvr>
                                        <p:cTn id="4855" dur="1" fill="hold">
                                          <p:stCondLst>
                                            <p:cond delay="0"/>
                                          </p:stCondLst>
                                        </p:cTn>
                                        <p:tgtEl>
                                          <p:spTgt spid="964"/>
                                        </p:tgtEl>
                                        <p:attrNameLst>
                                          <p:attrName>style.visibility</p:attrName>
                                        </p:attrNameLst>
                                      </p:cBhvr>
                                      <p:to>
                                        <p:strVal val="hidden"/>
                                      </p:to>
                                    </p:set>
                                  </p:childTnLst>
                                </p:cTn>
                              </p:par>
                              <p:par>
                                <p:cTn id="4856" presetID="1" presetClass="exit" presetSubtype="0" fill="hold" grpId="5" nodeType="withEffect">
                                  <p:stCondLst>
                                    <p:cond delay="0"/>
                                  </p:stCondLst>
                                  <p:childTnLst>
                                    <p:set>
                                      <p:cBhvr>
                                        <p:cTn id="4857" dur="1" fill="hold">
                                          <p:stCondLst>
                                            <p:cond delay="0"/>
                                          </p:stCondLst>
                                        </p:cTn>
                                        <p:tgtEl>
                                          <p:spTgt spid="967"/>
                                        </p:tgtEl>
                                        <p:attrNameLst>
                                          <p:attrName>style.visibility</p:attrName>
                                        </p:attrNameLst>
                                      </p:cBhvr>
                                      <p:to>
                                        <p:strVal val="hidden"/>
                                      </p:to>
                                    </p:set>
                                  </p:childTnLst>
                                </p:cTn>
                              </p:par>
                              <p:par>
                                <p:cTn id="4858" presetID="1" presetClass="exit" presetSubtype="0" fill="hold" grpId="5" nodeType="withEffect">
                                  <p:stCondLst>
                                    <p:cond delay="0"/>
                                  </p:stCondLst>
                                  <p:childTnLst>
                                    <p:set>
                                      <p:cBhvr>
                                        <p:cTn id="4859" dur="1" fill="hold">
                                          <p:stCondLst>
                                            <p:cond delay="0"/>
                                          </p:stCondLst>
                                        </p:cTn>
                                        <p:tgtEl>
                                          <p:spTgt spid="966"/>
                                        </p:tgtEl>
                                        <p:attrNameLst>
                                          <p:attrName>style.visibility</p:attrName>
                                        </p:attrNameLst>
                                      </p:cBhvr>
                                      <p:to>
                                        <p:strVal val="hidden"/>
                                      </p:to>
                                    </p:set>
                                  </p:childTnLst>
                                </p:cTn>
                              </p:par>
                              <p:par>
                                <p:cTn id="4860" presetID="1" presetClass="exit" presetSubtype="0" fill="hold" grpId="5" nodeType="withEffect">
                                  <p:stCondLst>
                                    <p:cond delay="0"/>
                                  </p:stCondLst>
                                  <p:childTnLst>
                                    <p:set>
                                      <p:cBhvr>
                                        <p:cTn id="4861" dur="1" fill="hold">
                                          <p:stCondLst>
                                            <p:cond delay="0"/>
                                          </p:stCondLst>
                                        </p:cTn>
                                        <p:tgtEl>
                                          <p:spTgt spid="969"/>
                                        </p:tgtEl>
                                        <p:attrNameLst>
                                          <p:attrName>style.visibility</p:attrName>
                                        </p:attrNameLst>
                                      </p:cBhvr>
                                      <p:to>
                                        <p:strVal val="hidden"/>
                                      </p:to>
                                    </p:set>
                                  </p:childTnLst>
                                </p:cTn>
                              </p:par>
                              <p:par>
                                <p:cTn id="4862" presetID="1" presetClass="exit" presetSubtype="0" fill="hold" grpId="5" nodeType="withEffect">
                                  <p:stCondLst>
                                    <p:cond delay="0"/>
                                  </p:stCondLst>
                                  <p:childTnLst>
                                    <p:set>
                                      <p:cBhvr>
                                        <p:cTn id="4863" dur="1" fill="hold">
                                          <p:stCondLst>
                                            <p:cond delay="0"/>
                                          </p:stCondLst>
                                        </p:cTn>
                                        <p:tgtEl>
                                          <p:spTgt spid="968"/>
                                        </p:tgtEl>
                                        <p:attrNameLst>
                                          <p:attrName>style.visibility</p:attrName>
                                        </p:attrNameLst>
                                      </p:cBhvr>
                                      <p:to>
                                        <p:strVal val="hidden"/>
                                      </p:to>
                                    </p:set>
                                  </p:childTnLst>
                                </p:cTn>
                              </p:par>
                              <p:par>
                                <p:cTn id="4864" presetID="1" presetClass="exit" presetSubtype="0" fill="hold" grpId="5" nodeType="withEffect">
                                  <p:stCondLst>
                                    <p:cond delay="0"/>
                                  </p:stCondLst>
                                  <p:childTnLst>
                                    <p:set>
                                      <p:cBhvr>
                                        <p:cTn id="4865" dur="1" fill="hold">
                                          <p:stCondLst>
                                            <p:cond delay="0"/>
                                          </p:stCondLst>
                                        </p:cTn>
                                        <p:tgtEl>
                                          <p:spTgt spid="971"/>
                                        </p:tgtEl>
                                        <p:attrNameLst>
                                          <p:attrName>style.visibility</p:attrName>
                                        </p:attrNameLst>
                                      </p:cBhvr>
                                      <p:to>
                                        <p:strVal val="hidden"/>
                                      </p:to>
                                    </p:set>
                                  </p:childTnLst>
                                </p:cTn>
                              </p:par>
                              <p:par>
                                <p:cTn id="4866" presetID="1" presetClass="exit" presetSubtype="0" fill="hold" grpId="5" nodeType="withEffect">
                                  <p:stCondLst>
                                    <p:cond delay="0"/>
                                  </p:stCondLst>
                                  <p:childTnLst>
                                    <p:set>
                                      <p:cBhvr>
                                        <p:cTn id="4867" dur="1" fill="hold">
                                          <p:stCondLst>
                                            <p:cond delay="0"/>
                                          </p:stCondLst>
                                        </p:cTn>
                                        <p:tgtEl>
                                          <p:spTgt spid="970"/>
                                        </p:tgtEl>
                                        <p:attrNameLst>
                                          <p:attrName>style.visibility</p:attrName>
                                        </p:attrNameLst>
                                      </p:cBhvr>
                                      <p:to>
                                        <p:strVal val="hidden"/>
                                      </p:to>
                                    </p:set>
                                  </p:childTnLst>
                                </p:cTn>
                              </p:par>
                              <p:par>
                                <p:cTn id="4868" presetID="1" presetClass="exit" presetSubtype="0" fill="hold" grpId="5" nodeType="withEffect">
                                  <p:stCondLst>
                                    <p:cond delay="0"/>
                                  </p:stCondLst>
                                  <p:childTnLst>
                                    <p:set>
                                      <p:cBhvr>
                                        <p:cTn id="4869" dur="1" fill="hold">
                                          <p:stCondLst>
                                            <p:cond delay="0"/>
                                          </p:stCondLst>
                                        </p:cTn>
                                        <p:tgtEl>
                                          <p:spTgt spid="972"/>
                                        </p:tgtEl>
                                        <p:attrNameLst>
                                          <p:attrName>style.visibility</p:attrName>
                                        </p:attrNameLst>
                                      </p:cBhvr>
                                      <p:to>
                                        <p:strVal val="hidden"/>
                                      </p:to>
                                    </p:set>
                                  </p:childTnLst>
                                </p:cTn>
                              </p:par>
                              <p:par>
                                <p:cTn id="4870" presetID="1" presetClass="exit" presetSubtype="0" fill="hold" grpId="5" nodeType="withEffect">
                                  <p:stCondLst>
                                    <p:cond delay="0"/>
                                  </p:stCondLst>
                                  <p:childTnLst>
                                    <p:set>
                                      <p:cBhvr>
                                        <p:cTn id="4871" dur="1" fill="hold">
                                          <p:stCondLst>
                                            <p:cond delay="0"/>
                                          </p:stCondLst>
                                        </p:cTn>
                                        <p:tgtEl>
                                          <p:spTgt spid="973"/>
                                        </p:tgtEl>
                                        <p:attrNameLst>
                                          <p:attrName>style.visibility</p:attrName>
                                        </p:attrNameLst>
                                      </p:cBhvr>
                                      <p:to>
                                        <p:strVal val="hidden"/>
                                      </p:to>
                                    </p:set>
                                  </p:childTnLst>
                                </p:cTn>
                              </p:par>
                              <p:par>
                                <p:cTn id="4872" presetID="1" presetClass="exit" presetSubtype="0" fill="hold" grpId="5" nodeType="withEffect">
                                  <p:stCondLst>
                                    <p:cond delay="0"/>
                                  </p:stCondLst>
                                  <p:childTnLst>
                                    <p:set>
                                      <p:cBhvr>
                                        <p:cTn id="4873" dur="1" fill="hold">
                                          <p:stCondLst>
                                            <p:cond delay="0"/>
                                          </p:stCondLst>
                                        </p:cTn>
                                        <p:tgtEl>
                                          <p:spTgt spid="975"/>
                                        </p:tgtEl>
                                        <p:attrNameLst>
                                          <p:attrName>style.visibility</p:attrName>
                                        </p:attrNameLst>
                                      </p:cBhvr>
                                      <p:to>
                                        <p:strVal val="hidden"/>
                                      </p:to>
                                    </p:set>
                                  </p:childTnLst>
                                </p:cTn>
                              </p:par>
                              <p:par>
                                <p:cTn id="4874" presetID="1" presetClass="exit" presetSubtype="0" fill="hold" grpId="5" nodeType="withEffect">
                                  <p:stCondLst>
                                    <p:cond delay="0"/>
                                  </p:stCondLst>
                                  <p:childTnLst>
                                    <p:set>
                                      <p:cBhvr>
                                        <p:cTn id="4875" dur="1" fill="hold">
                                          <p:stCondLst>
                                            <p:cond delay="0"/>
                                          </p:stCondLst>
                                        </p:cTn>
                                        <p:tgtEl>
                                          <p:spTgt spid="974"/>
                                        </p:tgtEl>
                                        <p:attrNameLst>
                                          <p:attrName>style.visibility</p:attrName>
                                        </p:attrNameLst>
                                      </p:cBhvr>
                                      <p:to>
                                        <p:strVal val="hidden"/>
                                      </p:to>
                                    </p:set>
                                  </p:childTnLst>
                                </p:cTn>
                              </p:par>
                              <p:par>
                                <p:cTn id="4876" presetID="1" presetClass="exit" presetSubtype="0" fill="hold" grpId="5" nodeType="withEffect">
                                  <p:stCondLst>
                                    <p:cond delay="0"/>
                                  </p:stCondLst>
                                  <p:childTnLst>
                                    <p:set>
                                      <p:cBhvr>
                                        <p:cTn id="4877" dur="1" fill="hold">
                                          <p:stCondLst>
                                            <p:cond delay="0"/>
                                          </p:stCondLst>
                                        </p:cTn>
                                        <p:tgtEl>
                                          <p:spTgt spid="977"/>
                                        </p:tgtEl>
                                        <p:attrNameLst>
                                          <p:attrName>style.visibility</p:attrName>
                                        </p:attrNameLst>
                                      </p:cBhvr>
                                      <p:to>
                                        <p:strVal val="hidden"/>
                                      </p:to>
                                    </p:set>
                                  </p:childTnLst>
                                </p:cTn>
                              </p:par>
                              <p:par>
                                <p:cTn id="4878" presetID="1" presetClass="exit" presetSubtype="0" fill="hold" grpId="5" nodeType="withEffect">
                                  <p:stCondLst>
                                    <p:cond delay="0"/>
                                  </p:stCondLst>
                                  <p:childTnLst>
                                    <p:set>
                                      <p:cBhvr>
                                        <p:cTn id="4879" dur="1" fill="hold">
                                          <p:stCondLst>
                                            <p:cond delay="0"/>
                                          </p:stCondLst>
                                        </p:cTn>
                                        <p:tgtEl>
                                          <p:spTgt spid="976"/>
                                        </p:tgtEl>
                                        <p:attrNameLst>
                                          <p:attrName>style.visibility</p:attrName>
                                        </p:attrNameLst>
                                      </p:cBhvr>
                                      <p:to>
                                        <p:strVal val="hidden"/>
                                      </p:to>
                                    </p:set>
                                  </p:childTnLst>
                                </p:cTn>
                              </p:par>
                              <p:par>
                                <p:cTn id="4880" presetID="1" presetClass="exit" presetSubtype="0" fill="hold" grpId="5" nodeType="withEffect">
                                  <p:stCondLst>
                                    <p:cond delay="0"/>
                                  </p:stCondLst>
                                  <p:childTnLst>
                                    <p:set>
                                      <p:cBhvr>
                                        <p:cTn id="4881" dur="1" fill="hold">
                                          <p:stCondLst>
                                            <p:cond delay="0"/>
                                          </p:stCondLst>
                                        </p:cTn>
                                        <p:tgtEl>
                                          <p:spTgt spid="979"/>
                                        </p:tgtEl>
                                        <p:attrNameLst>
                                          <p:attrName>style.visibility</p:attrName>
                                        </p:attrNameLst>
                                      </p:cBhvr>
                                      <p:to>
                                        <p:strVal val="hidden"/>
                                      </p:to>
                                    </p:set>
                                  </p:childTnLst>
                                </p:cTn>
                              </p:par>
                              <p:par>
                                <p:cTn id="4882" presetID="1" presetClass="exit" presetSubtype="0" fill="hold" grpId="5" nodeType="withEffect">
                                  <p:stCondLst>
                                    <p:cond delay="0"/>
                                  </p:stCondLst>
                                  <p:childTnLst>
                                    <p:set>
                                      <p:cBhvr>
                                        <p:cTn id="4883" dur="1" fill="hold">
                                          <p:stCondLst>
                                            <p:cond delay="0"/>
                                          </p:stCondLst>
                                        </p:cTn>
                                        <p:tgtEl>
                                          <p:spTgt spid="978"/>
                                        </p:tgtEl>
                                        <p:attrNameLst>
                                          <p:attrName>style.visibility</p:attrName>
                                        </p:attrNameLst>
                                      </p:cBhvr>
                                      <p:to>
                                        <p:strVal val="hidden"/>
                                      </p:to>
                                    </p:set>
                                  </p:childTnLst>
                                </p:cTn>
                              </p:par>
                              <p:par>
                                <p:cTn id="4884" presetID="1" presetClass="exit" presetSubtype="0" fill="hold" grpId="5" nodeType="withEffect">
                                  <p:stCondLst>
                                    <p:cond delay="0"/>
                                  </p:stCondLst>
                                  <p:childTnLst>
                                    <p:set>
                                      <p:cBhvr>
                                        <p:cTn id="4885" dur="1" fill="hold">
                                          <p:stCondLst>
                                            <p:cond delay="0"/>
                                          </p:stCondLst>
                                        </p:cTn>
                                        <p:tgtEl>
                                          <p:spTgt spid="981"/>
                                        </p:tgtEl>
                                        <p:attrNameLst>
                                          <p:attrName>style.visibility</p:attrName>
                                        </p:attrNameLst>
                                      </p:cBhvr>
                                      <p:to>
                                        <p:strVal val="hidden"/>
                                      </p:to>
                                    </p:set>
                                  </p:childTnLst>
                                </p:cTn>
                              </p:par>
                              <p:par>
                                <p:cTn id="4886" presetID="1" presetClass="exit" presetSubtype="0" fill="hold" grpId="5" nodeType="withEffect">
                                  <p:stCondLst>
                                    <p:cond delay="0"/>
                                  </p:stCondLst>
                                  <p:childTnLst>
                                    <p:set>
                                      <p:cBhvr>
                                        <p:cTn id="4887" dur="1" fill="hold">
                                          <p:stCondLst>
                                            <p:cond delay="0"/>
                                          </p:stCondLst>
                                        </p:cTn>
                                        <p:tgtEl>
                                          <p:spTgt spid="980"/>
                                        </p:tgtEl>
                                        <p:attrNameLst>
                                          <p:attrName>style.visibility</p:attrName>
                                        </p:attrNameLst>
                                      </p:cBhvr>
                                      <p:to>
                                        <p:strVal val="hidden"/>
                                      </p:to>
                                    </p:set>
                                  </p:childTnLst>
                                </p:cTn>
                              </p:par>
                              <p:par>
                                <p:cTn id="4888" presetID="1" presetClass="exit" presetSubtype="0" fill="hold" grpId="5" nodeType="withEffect">
                                  <p:stCondLst>
                                    <p:cond delay="0"/>
                                  </p:stCondLst>
                                  <p:childTnLst>
                                    <p:set>
                                      <p:cBhvr>
                                        <p:cTn id="4889" dur="1" fill="hold">
                                          <p:stCondLst>
                                            <p:cond delay="0"/>
                                          </p:stCondLst>
                                        </p:cTn>
                                        <p:tgtEl>
                                          <p:spTgt spid="983"/>
                                        </p:tgtEl>
                                        <p:attrNameLst>
                                          <p:attrName>style.visibility</p:attrName>
                                        </p:attrNameLst>
                                      </p:cBhvr>
                                      <p:to>
                                        <p:strVal val="hidden"/>
                                      </p:to>
                                    </p:set>
                                  </p:childTnLst>
                                </p:cTn>
                              </p:par>
                              <p:par>
                                <p:cTn id="4890" presetID="1" presetClass="exit" presetSubtype="0" fill="hold" grpId="5" nodeType="withEffect">
                                  <p:stCondLst>
                                    <p:cond delay="0"/>
                                  </p:stCondLst>
                                  <p:childTnLst>
                                    <p:set>
                                      <p:cBhvr>
                                        <p:cTn id="4891" dur="1" fill="hold">
                                          <p:stCondLst>
                                            <p:cond delay="0"/>
                                          </p:stCondLst>
                                        </p:cTn>
                                        <p:tgtEl>
                                          <p:spTgt spid="982"/>
                                        </p:tgtEl>
                                        <p:attrNameLst>
                                          <p:attrName>style.visibility</p:attrName>
                                        </p:attrNameLst>
                                      </p:cBhvr>
                                      <p:to>
                                        <p:strVal val="hidden"/>
                                      </p:to>
                                    </p:set>
                                  </p:childTnLst>
                                </p:cTn>
                              </p:par>
                              <p:par>
                                <p:cTn id="4892" presetID="1" presetClass="exit" presetSubtype="0" fill="hold" grpId="5" nodeType="withEffect">
                                  <p:stCondLst>
                                    <p:cond delay="0"/>
                                  </p:stCondLst>
                                  <p:childTnLst>
                                    <p:set>
                                      <p:cBhvr>
                                        <p:cTn id="4893" dur="1" fill="hold">
                                          <p:stCondLst>
                                            <p:cond delay="0"/>
                                          </p:stCondLst>
                                        </p:cTn>
                                        <p:tgtEl>
                                          <p:spTgt spid="985"/>
                                        </p:tgtEl>
                                        <p:attrNameLst>
                                          <p:attrName>style.visibility</p:attrName>
                                        </p:attrNameLst>
                                      </p:cBhvr>
                                      <p:to>
                                        <p:strVal val="hidden"/>
                                      </p:to>
                                    </p:set>
                                  </p:childTnLst>
                                </p:cTn>
                              </p:par>
                              <p:par>
                                <p:cTn id="4894" presetID="1" presetClass="exit" presetSubtype="0" fill="hold" grpId="5" nodeType="withEffect">
                                  <p:stCondLst>
                                    <p:cond delay="0"/>
                                  </p:stCondLst>
                                  <p:childTnLst>
                                    <p:set>
                                      <p:cBhvr>
                                        <p:cTn id="4895" dur="1" fill="hold">
                                          <p:stCondLst>
                                            <p:cond delay="0"/>
                                          </p:stCondLst>
                                        </p:cTn>
                                        <p:tgtEl>
                                          <p:spTgt spid="984"/>
                                        </p:tgtEl>
                                        <p:attrNameLst>
                                          <p:attrName>style.visibility</p:attrName>
                                        </p:attrNameLst>
                                      </p:cBhvr>
                                      <p:to>
                                        <p:strVal val="hidden"/>
                                      </p:to>
                                    </p:set>
                                  </p:childTnLst>
                                </p:cTn>
                              </p:par>
                              <p:par>
                                <p:cTn id="4896" presetID="1" presetClass="exit" presetSubtype="0" fill="hold" grpId="5" nodeType="withEffect">
                                  <p:stCondLst>
                                    <p:cond delay="0"/>
                                  </p:stCondLst>
                                  <p:childTnLst>
                                    <p:set>
                                      <p:cBhvr>
                                        <p:cTn id="4897" dur="1" fill="hold">
                                          <p:stCondLst>
                                            <p:cond delay="0"/>
                                          </p:stCondLst>
                                        </p:cTn>
                                        <p:tgtEl>
                                          <p:spTgt spid="987"/>
                                        </p:tgtEl>
                                        <p:attrNameLst>
                                          <p:attrName>style.visibility</p:attrName>
                                        </p:attrNameLst>
                                      </p:cBhvr>
                                      <p:to>
                                        <p:strVal val="hidden"/>
                                      </p:to>
                                    </p:set>
                                  </p:childTnLst>
                                </p:cTn>
                              </p:par>
                              <p:par>
                                <p:cTn id="4898" presetID="1" presetClass="exit" presetSubtype="0" fill="hold" grpId="5" nodeType="withEffect">
                                  <p:stCondLst>
                                    <p:cond delay="0"/>
                                  </p:stCondLst>
                                  <p:childTnLst>
                                    <p:set>
                                      <p:cBhvr>
                                        <p:cTn id="4899" dur="1" fill="hold">
                                          <p:stCondLst>
                                            <p:cond delay="0"/>
                                          </p:stCondLst>
                                        </p:cTn>
                                        <p:tgtEl>
                                          <p:spTgt spid="986"/>
                                        </p:tgtEl>
                                        <p:attrNameLst>
                                          <p:attrName>style.visibility</p:attrName>
                                        </p:attrNameLst>
                                      </p:cBhvr>
                                      <p:to>
                                        <p:strVal val="hidden"/>
                                      </p:to>
                                    </p:set>
                                  </p:childTnLst>
                                </p:cTn>
                              </p:par>
                              <p:par>
                                <p:cTn id="4900" presetID="1" presetClass="exit" presetSubtype="0" fill="hold" grpId="5" nodeType="withEffect">
                                  <p:stCondLst>
                                    <p:cond delay="0"/>
                                  </p:stCondLst>
                                  <p:childTnLst>
                                    <p:set>
                                      <p:cBhvr>
                                        <p:cTn id="4901" dur="1" fill="hold">
                                          <p:stCondLst>
                                            <p:cond delay="0"/>
                                          </p:stCondLst>
                                        </p:cTn>
                                        <p:tgtEl>
                                          <p:spTgt spid="989"/>
                                        </p:tgtEl>
                                        <p:attrNameLst>
                                          <p:attrName>style.visibility</p:attrName>
                                        </p:attrNameLst>
                                      </p:cBhvr>
                                      <p:to>
                                        <p:strVal val="hidden"/>
                                      </p:to>
                                    </p:set>
                                  </p:childTnLst>
                                </p:cTn>
                              </p:par>
                              <p:par>
                                <p:cTn id="4902" presetID="1" presetClass="exit" presetSubtype="0" fill="hold" grpId="5" nodeType="withEffect">
                                  <p:stCondLst>
                                    <p:cond delay="0"/>
                                  </p:stCondLst>
                                  <p:childTnLst>
                                    <p:set>
                                      <p:cBhvr>
                                        <p:cTn id="4903" dur="1" fill="hold">
                                          <p:stCondLst>
                                            <p:cond delay="0"/>
                                          </p:stCondLst>
                                        </p:cTn>
                                        <p:tgtEl>
                                          <p:spTgt spid="988"/>
                                        </p:tgtEl>
                                        <p:attrNameLst>
                                          <p:attrName>style.visibility</p:attrName>
                                        </p:attrNameLst>
                                      </p:cBhvr>
                                      <p:to>
                                        <p:strVal val="hidden"/>
                                      </p:to>
                                    </p:set>
                                  </p:childTnLst>
                                </p:cTn>
                              </p:par>
                              <p:par>
                                <p:cTn id="4904" presetID="1" presetClass="exit" presetSubtype="0" fill="hold" grpId="5" nodeType="withEffect">
                                  <p:stCondLst>
                                    <p:cond delay="0"/>
                                  </p:stCondLst>
                                  <p:childTnLst>
                                    <p:set>
                                      <p:cBhvr>
                                        <p:cTn id="4905" dur="1" fill="hold">
                                          <p:stCondLst>
                                            <p:cond delay="0"/>
                                          </p:stCondLst>
                                        </p:cTn>
                                        <p:tgtEl>
                                          <p:spTgt spid="991"/>
                                        </p:tgtEl>
                                        <p:attrNameLst>
                                          <p:attrName>style.visibility</p:attrName>
                                        </p:attrNameLst>
                                      </p:cBhvr>
                                      <p:to>
                                        <p:strVal val="hidden"/>
                                      </p:to>
                                    </p:set>
                                  </p:childTnLst>
                                </p:cTn>
                              </p:par>
                              <p:par>
                                <p:cTn id="4906" presetID="1" presetClass="exit" presetSubtype="0" fill="hold" grpId="5" nodeType="withEffect">
                                  <p:stCondLst>
                                    <p:cond delay="0"/>
                                  </p:stCondLst>
                                  <p:childTnLst>
                                    <p:set>
                                      <p:cBhvr>
                                        <p:cTn id="4907" dur="1" fill="hold">
                                          <p:stCondLst>
                                            <p:cond delay="0"/>
                                          </p:stCondLst>
                                        </p:cTn>
                                        <p:tgtEl>
                                          <p:spTgt spid="990"/>
                                        </p:tgtEl>
                                        <p:attrNameLst>
                                          <p:attrName>style.visibility</p:attrName>
                                        </p:attrNameLst>
                                      </p:cBhvr>
                                      <p:to>
                                        <p:strVal val="hidden"/>
                                      </p:to>
                                    </p:set>
                                  </p:childTnLst>
                                </p:cTn>
                              </p:par>
                              <p:par>
                                <p:cTn id="4908" presetID="1" presetClass="exit" presetSubtype="0" fill="hold" grpId="5" nodeType="withEffect">
                                  <p:stCondLst>
                                    <p:cond delay="0"/>
                                  </p:stCondLst>
                                  <p:childTnLst>
                                    <p:set>
                                      <p:cBhvr>
                                        <p:cTn id="4909" dur="1" fill="hold">
                                          <p:stCondLst>
                                            <p:cond delay="0"/>
                                          </p:stCondLst>
                                        </p:cTn>
                                        <p:tgtEl>
                                          <p:spTgt spid="992"/>
                                        </p:tgtEl>
                                        <p:attrNameLst>
                                          <p:attrName>style.visibility</p:attrName>
                                        </p:attrNameLst>
                                      </p:cBhvr>
                                      <p:to>
                                        <p:strVal val="hidden"/>
                                      </p:to>
                                    </p:set>
                                  </p:childTnLst>
                                </p:cTn>
                              </p:par>
                              <p:par>
                                <p:cTn id="4910" presetID="1" presetClass="exit" presetSubtype="0" fill="hold" grpId="5" nodeType="withEffect">
                                  <p:stCondLst>
                                    <p:cond delay="0"/>
                                  </p:stCondLst>
                                  <p:childTnLst>
                                    <p:set>
                                      <p:cBhvr>
                                        <p:cTn id="4911" dur="1" fill="hold">
                                          <p:stCondLst>
                                            <p:cond delay="0"/>
                                          </p:stCondLst>
                                        </p:cTn>
                                        <p:tgtEl>
                                          <p:spTgt spid="993"/>
                                        </p:tgtEl>
                                        <p:attrNameLst>
                                          <p:attrName>style.visibility</p:attrName>
                                        </p:attrNameLst>
                                      </p:cBhvr>
                                      <p:to>
                                        <p:strVal val="hidden"/>
                                      </p:to>
                                    </p:set>
                                  </p:childTnLst>
                                </p:cTn>
                              </p:par>
                              <p:par>
                                <p:cTn id="4912" presetID="1" presetClass="exit" presetSubtype="0" fill="hold" grpId="5" nodeType="withEffect">
                                  <p:stCondLst>
                                    <p:cond delay="0"/>
                                  </p:stCondLst>
                                  <p:childTnLst>
                                    <p:set>
                                      <p:cBhvr>
                                        <p:cTn id="4913" dur="1" fill="hold">
                                          <p:stCondLst>
                                            <p:cond delay="0"/>
                                          </p:stCondLst>
                                        </p:cTn>
                                        <p:tgtEl>
                                          <p:spTgt spid="995"/>
                                        </p:tgtEl>
                                        <p:attrNameLst>
                                          <p:attrName>style.visibility</p:attrName>
                                        </p:attrNameLst>
                                      </p:cBhvr>
                                      <p:to>
                                        <p:strVal val="hidden"/>
                                      </p:to>
                                    </p:set>
                                  </p:childTnLst>
                                </p:cTn>
                              </p:par>
                              <p:par>
                                <p:cTn id="4914" presetID="1" presetClass="exit" presetSubtype="0" fill="hold" grpId="5" nodeType="withEffect">
                                  <p:stCondLst>
                                    <p:cond delay="0"/>
                                  </p:stCondLst>
                                  <p:childTnLst>
                                    <p:set>
                                      <p:cBhvr>
                                        <p:cTn id="4915" dur="1" fill="hold">
                                          <p:stCondLst>
                                            <p:cond delay="0"/>
                                          </p:stCondLst>
                                        </p:cTn>
                                        <p:tgtEl>
                                          <p:spTgt spid="994"/>
                                        </p:tgtEl>
                                        <p:attrNameLst>
                                          <p:attrName>style.visibility</p:attrName>
                                        </p:attrNameLst>
                                      </p:cBhvr>
                                      <p:to>
                                        <p:strVal val="hidden"/>
                                      </p:to>
                                    </p:set>
                                  </p:childTnLst>
                                </p:cTn>
                              </p:par>
                              <p:par>
                                <p:cTn id="4916" presetID="1" presetClass="exit" presetSubtype="0" fill="hold" grpId="5" nodeType="withEffect">
                                  <p:stCondLst>
                                    <p:cond delay="0"/>
                                  </p:stCondLst>
                                  <p:childTnLst>
                                    <p:set>
                                      <p:cBhvr>
                                        <p:cTn id="4917" dur="1" fill="hold">
                                          <p:stCondLst>
                                            <p:cond delay="0"/>
                                          </p:stCondLst>
                                        </p:cTn>
                                        <p:tgtEl>
                                          <p:spTgt spid="997"/>
                                        </p:tgtEl>
                                        <p:attrNameLst>
                                          <p:attrName>style.visibility</p:attrName>
                                        </p:attrNameLst>
                                      </p:cBhvr>
                                      <p:to>
                                        <p:strVal val="hidden"/>
                                      </p:to>
                                    </p:set>
                                  </p:childTnLst>
                                </p:cTn>
                              </p:par>
                              <p:par>
                                <p:cTn id="4918" presetID="1" presetClass="exit" presetSubtype="0" fill="hold" grpId="5" nodeType="withEffect">
                                  <p:stCondLst>
                                    <p:cond delay="0"/>
                                  </p:stCondLst>
                                  <p:childTnLst>
                                    <p:set>
                                      <p:cBhvr>
                                        <p:cTn id="4919" dur="1" fill="hold">
                                          <p:stCondLst>
                                            <p:cond delay="0"/>
                                          </p:stCondLst>
                                        </p:cTn>
                                        <p:tgtEl>
                                          <p:spTgt spid="996"/>
                                        </p:tgtEl>
                                        <p:attrNameLst>
                                          <p:attrName>style.visibility</p:attrName>
                                        </p:attrNameLst>
                                      </p:cBhvr>
                                      <p:to>
                                        <p:strVal val="hidden"/>
                                      </p:to>
                                    </p:set>
                                  </p:childTnLst>
                                </p:cTn>
                              </p:par>
                              <p:par>
                                <p:cTn id="4920" presetID="1" presetClass="exit" presetSubtype="0" fill="hold" grpId="5" nodeType="withEffect">
                                  <p:stCondLst>
                                    <p:cond delay="0"/>
                                  </p:stCondLst>
                                  <p:childTnLst>
                                    <p:set>
                                      <p:cBhvr>
                                        <p:cTn id="4921" dur="1" fill="hold">
                                          <p:stCondLst>
                                            <p:cond delay="0"/>
                                          </p:stCondLst>
                                        </p:cTn>
                                        <p:tgtEl>
                                          <p:spTgt spid="999"/>
                                        </p:tgtEl>
                                        <p:attrNameLst>
                                          <p:attrName>style.visibility</p:attrName>
                                        </p:attrNameLst>
                                      </p:cBhvr>
                                      <p:to>
                                        <p:strVal val="hidden"/>
                                      </p:to>
                                    </p:set>
                                  </p:childTnLst>
                                </p:cTn>
                              </p:par>
                              <p:par>
                                <p:cTn id="4922" presetID="1" presetClass="exit" presetSubtype="0" fill="hold" grpId="5" nodeType="withEffect">
                                  <p:stCondLst>
                                    <p:cond delay="0"/>
                                  </p:stCondLst>
                                  <p:childTnLst>
                                    <p:set>
                                      <p:cBhvr>
                                        <p:cTn id="4923" dur="1" fill="hold">
                                          <p:stCondLst>
                                            <p:cond delay="0"/>
                                          </p:stCondLst>
                                        </p:cTn>
                                        <p:tgtEl>
                                          <p:spTgt spid="998"/>
                                        </p:tgtEl>
                                        <p:attrNameLst>
                                          <p:attrName>style.visibility</p:attrName>
                                        </p:attrNameLst>
                                      </p:cBhvr>
                                      <p:to>
                                        <p:strVal val="hidden"/>
                                      </p:to>
                                    </p:set>
                                  </p:childTnLst>
                                </p:cTn>
                              </p:par>
                              <p:par>
                                <p:cTn id="4924" presetID="1" presetClass="exit" presetSubtype="0" fill="hold" grpId="5" nodeType="withEffect">
                                  <p:stCondLst>
                                    <p:cond delay="0"/>
                                  </p:stCondLst>
                                  <p:childTnLst>
                                    <p:set>
                                      <p:cBhvr>
                                        <p:cTn id="4925" dur="1" fill="hold">
                                          <p:stCondLst>
                                            <p:cond delay="0"/>
                                          </p:stCondLst>
                                        </p:cTn>
                                        <p:tgtEl>
                                          <p:spTgt spid="1001"/>
                                        </p:tgtEl>
                                        <p:attrNameLst>
                                          <p:attrName>style.visibility</p:attrName>
                                        </p:attrNameLst>
                                      </p:cBhvr>
                                      <p:to>
                                        <p:strVal val="hidden"/>
                                      </p:to>
                                    </p:set>
                                  </p:childTnLst>
                                </p:cTn>
                              </p:par>
                              <p:par>
                                <p:cTn id="4926" presetID="1" presetClass="exit" presetSubtype="0" fill="hold" grpId="5" nodeType="withEffect">
                                  <p:stCondLst>
                                    <p:cond delay="0"/>
                                  </p:stCondLst>
                                  <p:childTnLst>
                                    <p:set>
                                      <p:cBhvr>
                                        <p:cTn id="4927" dur="1" fill="hold">
                                          <p:stCondLst>
                                            <p:cond delay="0"/>
                                          </p:stCondLst>
                                        </p:cTn>
                                        <p:tgtEl>
                                          <p:spTgt spid="1000"/>
                                        </p:tgtEl>
                                        <p:attrNameLst>
                                          <p:attrName>style.visibility</p:attrName>
                                        </p:attrNameLst>
                                      </p:cBhvr>
                                      <p:to>
                                        <p:strVal val="hidden"/>
                                      </p:to>
                                    </p:set>
                                  </p:childTnLst>
                                </p:cTn>
                              </p:par>
                              <p:par>
                                <p:cTn id="4928" presetID="1" presetClass="exit" presetSubtype="0" fill="hold" grpId="5" nodeType="withEffect">
                                  <p:stCondLst>
                                    <p:cond delay="0"/>
                                  </p:stCondLst>
                                  <p:childTnLst>
                                    <p:set>
                                      <p:cBhvr>
                                        <p:cTn id="4929" dur="1" fill="hold">
                                          <p:stCondLst>
                                            <p:cond delay="0"/>
                                          </p:stCondLst>
                                        </p:cTn>
                                        <p:tgtEl>
                                          <p:spTgt spid="1003"/>
                                        </p:tgtEl>
                                        <p:attrNameLst>
                                          <p:attrName>style.visibility</p:attrName>
                                        </p:attrNameLst>
                                      </p:cBhvr>
                                      <p:to>
                                        <p:strVal val="hidden"/>
                                      </p:to>
                                    </p:set>
                                  </p:childTnLst>
                                </p:cTn>
                              </p:par>
                              <p:par>
                                <p:cTn id="4930" presetID="1" presetClass="exit" presetSubtype="0" fill="hold" grpId="5" nodeType="withEffect">
                                  <p:stCondLst>
                                    <p:cond delay="0"/>
                                  </p:stCondLst>
                                  <p:childTnLst>
                                    <p:set>
                                      <p:cBhvr>
                                        <p:cTn id="4931" dur="1" fill="hold">
                                          <p:stCondLst>
                                            <p:cond delay="0"/>
                                          </p:stCondLst>
                                        </p:cTn>
                                        <p:tgtEl>
                                          <p:spTgt spid="1002"/>
                                        </p:tgtEl>
                                        <p:attrNameLst>
                                          <p:attrName>style.visibility</p:attrName>
                                        </p:attrNameLst>
                                      </p:cBhvr>
                                      <p:to>
                                        <p:strVal val="hidden"/>
                                      </p:to>
                                    </p:set>
                                  </p:childTnLst>
                                </p:cTn>
                              </p:par>
                              <p:par>
                                <p:cTn id="4932" presetID="1" presetClass="exit" presetSubtype="0" fill="hold" grpId="5" nodeType="withEffect">
                                  <p:stCondLst>
                                    <p:cond delay="0"/>
                                  </p:stCondLst>
                                  <p:childTnLst>
                                    <p:set>
                                      <p:cBhvr>
                                        <p:cTn id="4933" dur="1" fill="hold">
                                          <p:stCondLst>
                                            <p:cond delay="0"/>
                                          </p:stCondLst>
                                        </p:cTn>
                                        <p:tgtEl>
                                          <p:spTgt spid="1005"/>
                                        </p:tgtEl>
                                        <p:attrNameLst>
                                          <p:attrName>style.visibility</p:attrName>
                                        </p:attrNameLst>
                                      </p:cBhvr>
                                      <p:to>
                                        <p:strVal val="hidden"/>
                                      </p:to>
                                    </p:set>
                                  </p:childTnLst>
                                </p:cTn>
                              </p:par>
                              <p:par>
                                <p:cTn id="4934" presetID="1" presetClass="exit" presetSubtype="0" fill="hold" grpId="5" nodeType="withEffect">
                                  <p:stCondLst>
                                    <p:cond delay="0"/>
                                  </p:stCondLst>
                                  <p:childTnLst>
                                    <p:set>
                                      <p:cBhvr>
                                        <p:cTn id="4935" dur="1" fill="hold">
                                          <p:stCondLst>
                                            <p:cond delay="0"/>
                                          </p:stCondLst>
                                        </p:cTn>
                                        <p:tgtEl>
                                          <p:spTgt spid="1004"/>
                                        </p:tgtEl>
                                        <p:attrNameLst>
                                          <p:attrName>style.visibility</p:attrName>
                                        </p:attrNameLst>
                                      </p:cBhvr>
                                      <p:to>
                                        <p:strVal val="hidden"/>
                                      </p:to>
                                    </p:set>
                                  </p:childTnLst>
                                </p:cTn>
                              </p:par>
                              <p:par>
                                <p:cTn id="4936" presetID="1" presetClass="exit" presetSubtype="0" fill="hold" grpId="5" nodeType="withEffect">
                                  <p:stCondLst>
                                    <p:cond delay="0"/>
                                  </p:stCondLst>
                                  <p:childTnLst>
                                    <p:set>
                                      <p:cBhvr>
                                        <p:cTn id="4937" dur="1" fill="hold">
                                          <p:stCondLst>
                                            <p:cond delay="0"/>
                                          </p:stCondLst>
                                        </p:cTn>
                                        <p:tgtEl>
                                          <p:spTgt spid="1007"/>
                                        </p:tgtEl>
                                        <p:attrNameLst>
                                          <p:attrName>style.visibility</p:attrName>
                                        </p:attrNameLst>
                                      </p:cBhvr>
                                      <p:to>
                                        <p:strVal val="hidden"/>
                                      </p:to>
                                    </p:set>
                                  </p:childTnLst>
                                </p:cTn>
                              </p:par>
                              <p:par>
                                <p:cTn id="4938" presetID="1" presetClass="exit" presetSubtype="0" fill="hold" grpId="5" nodeType="withEffect">
                                  <p:stCondLst>
                                    <p:cond delay="0"/>
                                  </p:stCondLst>
                                  <p:childTnLst>
                                    <p:set>
                                      <p:cBhvr>
                                        <p:cTn id="4939" dur="1" fill="hold">
                                          <p:stCondLst>
                                            <p:cond delay="0"/>
                                          </p:stCondLst>
                                        </p:cTn>
                                        <p:tgtEl>
                                          <p:spTgt spid="1006"/>
                                        </p:tgtEl>
                                        <p:attrNameLst>
                                          <p:attrName>style.visibility</p:attrName>
                                        </p:attrNameLst>
                                      </p:cBhvr>
                                      <p:to>
                                        <p:strVal val="hidden"/>
                                      </p:to>
                                    </p:set>
                                  </p:childTnLst>
                                </p:cTn>
                              </p:par>
                              <p:par>
                                <p:cTn id="4940" presetID="1" presetClass="exit" presetSubtype="0" fill="hold" grpId="5" nodeType="withEffect">
                                  <p:stCondLst>
                                    <p:cond delay="0"/>
                                  </p:stCondLst>
                                  <p:childTnLst>
                                    <p:set>
                                      <p:cBhvr>
                                        <p:cTn id="4941" dur="1" fill="hold">
                                          <p:stCondLst>
                                            <p:cond delay="0"/>
                                          </p:stCondLst>
                                        </p:cTn>
                                        <p:tgtEl>
                                          <p:spTgt spid="1009"/>
                                        </p:tgtEl>
                                        <p:attrNameLst>
                                          <p:attrName>style.visibility</p:attrName>
                                        </p:attrNameLst>
                                      </p:cBhvr>
                                      <p:to>
                                        <p:strVal val="hidden"/>
                                      </p:to>
                                    </p:set>
                                  </p:childTnLst>
                                </p:cTn>
                              </p:par>
                              <p:par>
                                <p:cTn id="4942" presetID="1" presetClass="exit" presetSubtype="0" fill="hold" grpId="5" nodeType="withEffect">
                                  <p:stCondLst>
                                    <p:cond delay="0"/>
                                  </p:stCondLst>
                                  <p:childTnLst>
                                    <p:set>
                                      <p:cBhvr>
                                        <p:cTn id="4943" dur="1" fill="hold">
                                          <p:stCondLst>
                                            <p:cond delay="0"/>
                                          </p:stCondLst>
                                        </p:cTn>
                                        <p:tgtEl>
                                          <p:spTgt spid="1008"/>
                                        </p:tgtEl>
                                        <p:attrNameLst>
                                          <p:attrName>style.visibility</p:attrName>
                                        </p:attrNameLst>
                                      </p:cBhvr>
                                      <p:to>
                                        <p:strVal val="hidden"/>
                                      </p:to>
                                    </p:set>
                                  </p:childTnLst>
                                </p:cTn>
                              </p:par>
                              <p:par>
                                <p:cTn id="4944" presetID="1" presetClass="exit" presetSubtype="0" fill="hold" grpId="5" nodeType="withEffect">
                                  <p:stCondLst>
                                    <p:cond delay="0"/>
                                  </p:stCondLst>
                                  <p:childTnLst>
                                    <p:set>
                                      <p:cBhvr>
                                        <p:cTn id="4945" dur="1" fill="hold">
                                          <p:stCondLst>
                                            <p:cond delay="0"/>
                                          </p:stCondLst>
                                        </p:cTn>
                                        <p:tgtEl>
                                          <p:spTgt spid="1011"/>
                                        </p:tgtEl>
                                        <p:attrNameLst>
                                          <p:attrName>style.visibility</p:attrName>
                                        </p:attrNameLst>
                                      </p:cBhvr>
                                      <p:to>
                                        <p:strVal val="hidden"/>
                                      </p:to>
                                    </p:set>
                                  </p:childTnLst>
                                </p:cTn>
                              </p:par>
                              <p:par>
                                <p:cTn id="4946" presetID="1" presetClass="exit" presetSubtype="0" fill="hold" grpId="5" nodeType="withEffect">
                                  <p:stCondLst>
                                    <p:cond delay="0"/>
                                  </p:stCondLst>
                                  <p:childTnLst>
                                    <p:set>
                                      <p:cBhvr>
                                        <p:cTn id="4947" dur="1" fill="hold">
                                          <p:stCondLst>
                                            <p:cond delay="0"/>
                                          </p:stCondLst>
                                        </p:cTn>
                                        <p:tgtEl>
                                          <p:spTgt spid="1010"/>
                                        </p:tgtEl>
                                        <p:attrNameLst>
                                          <p:attrName>style.visibility</p:attrName>
                                        </p:attrNameLst>
                                      </p:cBhvr>
                                      <p:to>
                                        <p:strVal val="hidden"/>
                                      </p:to>
                                    </p:set>
                                  </p:childTnLst>
                                </p:cTn>
                              </p:par>
                              <p:par>
                                <p:cTn id="4948" presetID="1" presetClass="exit" presetSubtype="0" fill="hold" grpId="5" nodeType="withEffect">
                                  <p:stCondLst>
                                    <p:cond delay="0"/>
                                  </p:stCondLst>
                                  <p:childTnLst>
                                    <p:set>
                                      <p:cBhvr>
                                        <p:cTn id="4949" dur="1" fill="hold">
                                          <p:stCondLst>
                                            <p:cond delay="0"/>
                                          </p:stCondLst>
                                        </p:cTn>
                                        <p:tgtEl>
                                          <p:spTgt spid="1012"/>
                                        </p:tgtEl>
                                        <p:attrNameLst>
                                          <p:attrName>style.visibility</p:attrName>
                                        </p:attrNameLst>
                                      </p:cBhvr>
                                      <p:to>
                                        <p:strVal val="hidden"/>
                                      </p:to>
                                    </p:set>
                                  </p:childTnLst>
                                </p:cTn>
                              </p:par>
                              <p:par>
                                <p:cTn id="4950" presetID="1" presetClass="exit" presetSubtype="0" fill="hold" grpId="5" nodeType="withEffect">
                                  <p:stCondLst>
                                    <p:cond delay="0"/>
                                  </p:stCondLst>
                                  <p:childTnLst>
                                    <p:set>
                                      <p:cBhvr>
                                        <p:cTn id="4951" dur="1" fill="hold">
                                          <p:stCondLst>
                                            <p:cond delay="0"/>
                                          </p:stCondLst>
                                        </p:cTn>
                                        <p:tgtEl>
                                          <p:spTgt spid="1013"/>
                                        </p:tgtEl>
                                        <p:attrNameLst>
                                          <p:attrName>style.visibility</p:attrName>
                                        </p:attrNameLst>
                                      </p:cBhvr>
                                      <p:to>
                                        <p:strVal val="hidden"/>
                                      </p:to>
                                    </p:set>
                                  </p:childTnLst>
                                </p:cTn>
                              </p:par>
                              <p:par>
                                <p:cTn id="4952" presetID="1" presetClass="exit" presetSubtype="0" fill="hold" grpId="5" nodeType="withEffect">
                                  <p:stCondLst>
                                    <p:cond delay="0"/>
                                  </p:stCondLst>
                                  <p:childTnLst>
                                    <p:set>
                                      <p:cBhvr>
                                        <p:cTn id="4953" dur="1" fill="hold">
                                          <p:stCondLst>
                                            <p:cond delay="0"/>
                                          </p:stCondLst>
                                        </p:cTn>
                                        <p:tgtEl>
                                          <p:spTgt spid="1015"/>
                                        </p:tgtEl>
                                        <p:attrNameLst>
                                          <p:attrName>style.visibility</p:attrName>
                                        </p:attrNameLst>
                                      </p:cBhvr>
                                      <p:to>
                                        <p:strVal val="hidden"/>
                                      </p:to>
                                    </p:set>
                                  </p:childTnLst>
                                </p:cTn>
                              </p:par>
                              <p:par>
                                <p:cTn id="4954" presetID="1" presetClass="exit" presetSubtype="0" fill="hold" grpId="5" nodeType="withEffect">
                                  <p:stCondLst>
                                    <p:cond delay="0"/>
                                  </p:stCondLst>
                                  <p:childTnLst>
                                    <p:set>
                                      <p:cBhvr>
                                        <p:cTn id="4955" dur="1" fill="hold">
                                          <p:stCondLst>
                                            <p:cond delay="0"/>
                                          </p:stCondLst>
                                        </p:cTn>
                                        <p:tgtEl>
                                          <p:spTgt spid="1014"/>
                                        </p:tgtEl>
                                        <p:attrNameLst>
                                          <p:attrName>style.visibility</p:attrName>
                                        </p:attrNameLst>
                                      </p:cBhvr>
                                      <p:to>
                                        <p:strVal val="hidden"/>
                                      </p:to>
                                    </p:set>
                                  </p:childTnLst>
                                </p:cTn>
                              </p:par>
                              <p:par>
                                <p:cTn id="4956" presetID="1" presetClass="exit" presetSubtype="0" fill="hold" grpId="5" nodeType="withEffect">
                                  <p:stCondLst>
                                    <p:cond delay="0"/>
                                  </p:stCondLst>
                                  <p:childTnLst>
                                    <p:set>
                                      <p:cBhvr>
                                        <p:cTn id="4957" dur="1" fill="hold">
                                          <p:stCondLst>
                                            <p:cond delay="0"/>
                                          </p:stCondLst>
                                        </p:cTn>
                                        <p:tgtEl>
                                          <p:spTgt spid="1017"/>
                                        </p:tgtEl>
                                        <p:attrNameLst>
                                          <p:attrName>style.visibility</p:attrName>
                                        </p:attrNameLst>
                                      </p:cBhvr>
                                      <p:to>
                                        <p:strVal val="hidden"/>
                                      </p:to>
                                    </p:set>
                                  </p:childTnLst>
                                </p:cTn>
                              </p:par>
                              <p:par>
                                <p:cTn id="4958" presetID="1" presetClass="exit" presetSubtype="0" fill="hold" grpId="5" nodeType="withEffect">
                                  <p:stCondLst>
                                    <p:cond delay="0"/>
                                  </p:stCondLst>
                                  <p:childTnLst>
                                    <p:set>
                                      <p:cBhvr>
                                        <p:cTn id="4959" dur="1" fill="hold">
                                          <p:stCondLst>
                                            <p:cond delay="0"/>
                                          </p:stCondLst>
                                        </p:cTn>
                                        <p:tgtEl>
                                          <p:spTgt spid="1016"/>
                                        </p:tgtEl>
                                        <p:attrNameLst>
                                          <p:attrName>style.visibility</p:attrName>
                                        </p:attrNameLst>
                                      </p:cBhvr>
                                      <p:to>
                                        <p:strVal val="hidden"/>
                                      </p:to>
                                    </p:set>
                                  </p:childTnLst>
                                </p:cTn>
                              </p:par>
                              <p:par>
                                <p:cTn id="4960" presetID="1" presetClass="exit" presetSubtype="0" fill="hold" grpId="5" nodeType="withEffect">
                                  <p:stCondLst>
                                    <p:cond delay="0"/>
                                  </p:stCondLst>
                                  <p:childTnLst>
                                    <p:set>
                                      <p:cBhvr>
                                        <p:cTn id="4961" dur="1" fill="hold">
                                          <p:stCondLst>
                                            <p:cond delay="0"/>
                                          </p:stCondLst>
                                        </p:cTn>
                                        <p:tgtEl>
                                          <p:spTgt spid="1019"/>
                                        </p:tgtEl>
                                        <p:attrNameLst>
                                          <p:attrName>style.visibility</p:attrName>
                                        </p:attrNameLst>
                                      </p:cBhvr>
                                      <p:to>
                                        <p:strVal val="hidden"/>
                                      </p:to>
                                    </p:set>
                                  </p:childTnLst>
                                </p:cTn>
                              </p:par>
                              <p:par>
                                <p:cTn id="4962" presetID="1" presetClass="exit" presetSubtype="0" fill="hold" grpId="5" nodeType="withEffect">
                                  <p:stCondLst>
                                    <p:cond delay="0"/>
                                  </p:stCondLst>
                                  <p:childTnLst>
                                    <p:set>
                                      <p:cBhvr>
                                        <p:cTn id="4963" dur="1" fill="hold">
                                          <p:stCondLst>
                                            <p:cond delay="0"/>
                                          </p:stCondLst>
                                        </p:cTn>
                                        <p:tgtEl>
                                          <p:spTgt spid="1018"/>
                                        </p:tgtEl>
                                        <p:attrNameLst>
                                          <p:attrName>style.visibility</p:attrName>
                                        </p:attrNameLst>
                                      </p:cBhvr>
                                      <p:to>
                                        <p:strVal val="hidden"/>
                                      </p:to>
                                    </p:set>
                                  </p:childTnLst>
                                </p:cTn>
                              </p:par>
                              <p:par>
                                <p:cTn id="4964" presetID="1" presetClass="exit" presetSubtype="0" fill="hold" grpId="5" nodeType="withEffect">
                                  <p:stCondLst>
                                    <p:cond delay="0"/>
                                  </p:stCondLst>
                                  <p:childTnLst>
                                    <p:set>
                                      <p:cBhvr>
                                        <p:cTn id="4965" dur="1" fill="hold">
                                          <p:stCondLst>
                                            <p:cond delay="0"/>
                                          </p:stCondLst>
                                        </p:cTn>
                                        <p:tgtEl>
                                          <p:spTgt spid="1021"/>
                                        </p:tgtEl>
                                        <p:attrNameLst>
                                          <p:attrName>style.visibility</p:attrName>
                                        </p:attrNameLst>
                                      </p:cBhvr>
                                      <p:to>
                                        <p:strVal val="hidden"/>
                                      </p:to>
                                    </p:set>
                                  </p:childTnLst>
                                </p:cTn>
                              </p:par>
                              <p:par>
                                <p:cTn id="4966" presetID="1" presetClass="exit" presetSubtype="0" fill="hold" grpId="5" nodeType="withEffect">
                                  <p:stCondLst>
                                    <p:cond delay="0"/>
                                  </p:stCondLst>
                                  <p:childTnLst>
                                    <p:set>
                                      <p:cBhvr>
                                        <p:cTn id="4967" dur="1" fill="hold">
                                          <p:stCondLst>
                                            <p:cond delay="0"/>
                                          </p:stCondLst>
                                        </p:cTn>
                                        <p:tgtEl>
                                          <p:spTgt spid="1020"/>
                                        </p:tgtEl>
                                        <p:attrNameLst>
                                          <p:attrName>style.visibility</p:attrName>
                                        </p:attrNameLst>
                                      </p:cBhvr>
                                      <p:to>
                                        <p:strVal val="hidden"/>
                                      </p:to>
                                    </p:set>
                                  </p:childTnLst>
                                </p:cTn>
                              </p:par>
                              <p:par>
                                <p:cTn id="4968" presetID="1" presetClass="exit" presetSubtype="0" fill="hold" grpId="5" nodeType="withEffect">
                                  <p:stCondLst>
                                    <p:cond delay="0"/>
                                  </p:stCondLst>
                                  <p:childTnLst>
                                    <p:set>
                                      <p:cBhvr>
                                        <p:cTn id="4969" dur="1" fill="hold">
                                          <p:stCondLst>
                                            <p:cond delay="0"/>
                                          </p:stCondLst>
                                        </p:cTn>
                                        <p:tgtEl>
                                          <p:spTgt spid="1023"/>
                                        </p:tgtEl>
                                        <p:attrNameLst>
                                          <p:attrName>style.visibility</p:attrName>
                                        </p:attrNameLst>
                                      </p:cBhvr>
                                      <p:to>
                                        <p:strVal val="hidden"/>
                                      </p:to>
                                    </p:set>
                                  </p:childTnLst>
                                </p:cTn>
                              </p:par>
                              <p:par>
                                <p:cTn id="4970" presetID="1" presetClass="exit" presetSubtype="0" fill="hold" grpId="5" nodeType="withEffect">
                                  <p:stCondLst>
                                    <p:cond delay="0"/>
                                  </p:stCondLst>
                                  <p:childTnLst>
                                    <p:set>
                                      <p:cBhvr>
                                        <p:cTn id="4971" dur="1" fill="hold">
                                          <p:stCondLst>
                                            <p:cond delay="0"/>
                                          </p:stCondLst>
                                        </p:cTn>
                                        <p:tgtEl>
                                          <p:spTgt spid="1022"/>
                                        </p:tgtEl>
                                        <p:attrNameLst>
                                          <p:attrName>style.visibility</p:attrName>
                                        </p:attrNameLst>
                                      </p:cBhvr>
                                      <p:to>
                                        <p:strVal val="hidden"/>
                                      </p:to>
                                    </p:set>
                                  </p:childTnLst>
                                </p:cTn>
                              </p:par>
                              <p:par>
                                <p:cTn id="4972" presetID="1" presetClass="exit" presetSubtype="0" fill="hold" grpId="5" nodeType="withEffect">
                                  <p:stCondLst>
                                    <p:cond delay="0"/>
                                  </p:stCondLst>
                                  <p:childTnLst>
                                    <p:set>
                                      <p:cBhvr>
                                        <p:cTn id="4973" dur="1" fill="hold">
                                          <p:stCondLst>
                                            <p:cond delay="0"/>
                                          </p:stCondLst>
                                        </p:cTn>
                                        <p:tgtEl>
                                          <p:spTgt spid="1025"/>
                                        </p:tgtEl>
                                        <p:attrNameLst>
                                          <p:attrName>style.visibility</p:attrName>
                                        </p:attrNameLst>
                                      </p:cBhvr>
                                      <p:to>
                                        <p:strVal val="hidden"/>
                                      </p:to>
                                    </p:set>
                                  </p:childTnLst>
                                </p:cTn>
                              </p:par>
                              <p:par>
                                <p:cTn id="4974" presetID="1" presetClass="exit" presetSubtype="0" fill="hold" grpId="5" nodeType="withEffect">
                                  <p:stCondLst>
                                    <p:cond delay="0"/>
                                  </p:stCondLst>
                                  <p:childTnLst>
                                    <p:set>
                                      <p:cBhvr>
                                        <p:cTn id="4975" dur="1" fill="hold">
                                          <p:stCondLst>
                                            <p:cond delay="0"/>
                                          </p:stCondLst>
                                        </p:cTn>
                                        <p:tgtEl>
                                          <p:spTgt spid="1024"/>
                                        </p:tgtEl>
                                        <p:attrNameLst>
                                          <p:attrName>style.visibility</p:attrName>
                                        </p:attrNameLst>
                                      </p:cBhvr>
                                      <p:to>
                                        <p:strVal val="hidden"/>
                                      </p:to>
                                    </p:set>
                                  </p:childTnLst>
                                </p:cTn>
                              </p:par>
                              <p:par>
                                <p:cTn id="4976" presetID="1" presetClass="exit" presetSubtype="0" fill="hold" grpId="5" nodeType="withEffect">
                                  <p:stCondLst>
                                    <p:cond delay="0"/>
                                  </p:stCondLst>
                                  <p:childTnLst>
                                    <p:set>
                                      <p:cBhvr>
                                        <p:cTn id="4977" dur="1" fill="hold">
                                          <p:stCondLst>
                                            <p:cond delay="0"/>
                                          </p:stCondLst>
                                        </p:cTn>
                                        <p:tgtEl>
                                          <p:spTgt spid="1027"/>
                                        </p:tgtEl>
                                        <p:attrNameLst>
                                          <p:attrName>style.visibility</p:attrName>
                                        </p:attrNameLst>
                                      </p:cBhvr>
                                      <p:to>
                                        <p:strVal val="hidden"/>
                                      </p:to>
                                    </p:set>
                                  </p:childTnLst>
                                </p:cTn>
                              </p:par>
                              <p:par>
                                <p:cTn id="4978" presetID="1" presetClass="exit" presetSubtype="0" fill="hold" grpId="5" nodeType="withEffect">
                                  <p:stCondLst>
                                    <p:cond delay="0"/>
                                  </p:stCondLst>
                                  <p:childTnLst>
                                    <p:set>
                                      <p:cBhvr>
                                        <p:cTn id="4979" dur="1" fill="hold">
                                          <p:stCondLst>
                                            <p:cond delay="0"/>
                                          </p:stCondLst>
                                        </p:cTn>
                                        <p:tgtEl>
                                          <p:spTgt spid="1026"/>
                                        </p:tgtEl>
                                        <p:attrNameLst>
                                          <p:attrName>style.visibility</p:attrName>
                                        </p:attrNameLst>
                                      </p:cBhvr>
                                      <p:to>
                                        <p:strVal val="hidden"/>
                                      </p:to>
                                    </p:set>
                                  </p:childTnLst>
                                </p:cTn>
                              </p:par>
                              <p:par>
                                <p:cTn id="4980" presetID="1" presetClass="exit" presetSubtype="0" fill="hold" grpId="5" nodeType="withEffect">
                                  <p:stCondLst>
                                    <p:cond delay="0"/>
                                  </p:stCondLst>
                                  <p:childTnLst>
                                    <p:set>
                                      <p:cBhvr>
                                        <p:cTn id="4981" dur="1" fill="hold">
                                          <p:stCondLst>
                                            <p:cond delay="0"/>
                                          </p:stCondLst>
                                        </p:cTn>
                                        <p:tgtEl>
                                          <p:spTgt spid="1029"/>
                                        </p:tgtEl>
                                        <p:attrNameLst>
                                          <p:attrName>style.visibility</p:attrName>
                                        </p:attrNameLst>
                                      </p:cBhvr>
                                      <p:to>
                                        <p:strVal val="hidden"/>
                                      </p:to>
                                    </p:set>
                                  </p:childTnLst>
                                </p:cTn>
                              </p:par>
                              <p:par>
                                <p:cTn id="4982" presetID="1" presetClass="exit" presetSubtype="0" fill="hold" grpId="5" nodeType="withEffect">
                                  <p:stCondLst>
                                    <p:cond delay="0"/>
                                  </p:stCondLst>
                                  <p:childTnLst>
                                    <p:set>
                                      <p:cBhvr>
                                        <p:cTn id="4983" dur="1" fill="hold">
                                          <p:stCondLst>
                                            <p:cond delay="0"/>
                                          </p:stCondLst>
                                        </p:cTn>
                                        <p:tgtEl>
                                          <p:spTgt spid="1028"/>
                                        </p:tgtEl>
                                        <p:attrNameLst>
                                          <p:attrName>style.visibility</p:attrName>
                                        </p:attrNameLst>
                                      </p:cBhvr>
                                      <p:to>
                                        <p:strVal val="hidden"/>
                                      </p:to>
                                    </p:set>
                                  </p:childTnLst>
                                </p:cTn>
                              </p:par>
                              <p:par>
                                <p:cTn id="4984" presetID="1" presetClass="exit" presetSubtype="0" fill="hold" grpId="5" nodeType="withEffect">
                                  <p:stCondLst>
                                    <p:cond delay="0"/>
                                  </p:stCondLst>
                                  <p:childTnLst>
                                    <p:set>
                                      <p:cBhvr>
                                        <p:cTn id="4985" dur="1" fill="hold">
                                          <p:stCondLst>
                                            <p:cond delay="0"/>
                                          </p:stCondLst>
                                        </p:cTn>
                                        <p:tgtEl>
                                          <p:spTgt spid="1031"/>
                                        </p:tgtEl>
                                        <p:attrNameLst>
                                          <p:attrName>style.visibility</p:attrName>
                                        </p:attrNameLst>
                                      </p:cBhvr>
                                      <p:to>
                                        <p:strVal val="hidden"/>
                                      </p:to>
                                    </p:set>
                                  </p:childTnLst>
                                </p:cTn>
                              </p:par>
                              <p:par>
                                <p:cTn id="4986" presetID="1" presetClass="exit" presetSubtype="0" fill="hold" grpId="5" nodeType="withEffect">
                                  <p:stCondLst>
                                    <p:cond delay="0"/>
                                  </p:stCondLst>
                                  <p:childTnLst>
                                    <p:set>
                                      <p:cBhvr>
                                        <p:cTn id="4987" dur="1" fill="hold">
                                          <p:stCondLst>
                                            <p:cond delay="0"/>
                                          </p:stCondLst>
                                        </p:cTn>
                                        <p:tgtEl>
                                          <p:spTgt spid="1030"/>
                                        </p:tgtEl>
                                        <p:attrNameLst>
                                          <p:attrName>style.visibility</p:attrName>
                                        </p:attrNameLst>
                                      </p:cBhvr>
                                      <p:to>
                                        <p:strVal val="hidden"/>
                                      </p:to>
                                    </p:set>
                                  </p:childTnLst>
                                </p:cTn>
                              </p:par>
                              <p:par>
                                <p:cTn id="4988" presetID="1" presetClass="exit" presetSubtype="0" fill="hold" grpId="5" nodeType="withEffect">
                                  <p:stCondLst>
                                    <p:cond delay="0"/>
                                  </p:stCondLst>
                                  <p:childTnLst>
                                    <p:set>
                                      <p:cBhvr>
                                        <p:cTn id="4989" dur="1" fill="hold">
                                          <p:stCondLst>
                                            <p:cond delay="0"/>
                                          </p:stCondLst>
                                        </p:cTn>
                                        <p:tgtEl>
                                          <p:spTgt spid="1032"/>
                                        </p:tgtEl>
                                        <p:attrNameLst>
                                          <p:attrName>style.visibility</p:attrName>
                                        </p:attrNameLst>
                                      </p:cBhvr>
                                      <p:to>
                                        <p:strVal val="hidden"/>
                                      </p:to>
                                    </p:set>
                                  </p:childTnLst>
                                </p:cTn>
                              </p:par>
                              <p:par>
                                <p:cTn id="4990" presetID="1" presetClass="exit" presetSubtype="0" fill="hold" grpId="5" nodeType="withEffect">
                                  <p:stCondLst>
                                    <p:cond delay="0"/>
                                  </p:stCondLst>
                                  <p:childTnLst>
                                    <p:set>
                                      <p:cBhvr>
                                        <p:cTn id="4991" dur="1" fill="hold">
                                          <p:stCondLst>
                                            <p:cond delay="0"/>
                                          </p:stCondLst>
                                        </p:cTn>
                                        <p:tgtEl>
                                          <p:spTgt spid="1033"/>
                                        </p:tgtEl>
                                        <p:attrNameLst>
                                          <p:attrName>style.visibility</p:attrName>
                                        </p:attrNameLst>
                                      </p:cBhvr>
                                      <p:to>
                                        <p:strVal val="hidden"/>
                                      </p:to>
                                    </p:set>
                                  </p:childTnLst>
                                </p:cTn>
                              </p:par>
                              <p:par>
                                <p:cTn id="4992" presetID="1" presetClass="exit" presetSubtype="0" fill="hold" grpId="5" nodeType="withEffect">
                                  <p:stCondLst>
                                    <p:cond delay="0"/>
                                  </p:stCondLst>
                                  <p:childTnLst>
                                    <p:set>
                                      <p:cBhvr>
                                        <p:cTn id="4993" dur="1" fill="hold">
                                          <p:stCondLst>
                                            <p:cond delay="0"/>
                                          </p:stCondLst>
                                        </p:cTn>
                                        <p:tgtEl>
                                          <p:spTgt spid="1035"/>
                                        </p:tgtEl>
                                        <p:attrNameLst>
                                          <p:attrName>style.visibility</p:attrName>
                                        </p:attrNameLst>
                                      </p:cBhvr>
                                      <p:to>
                                        <p:strVal val="hidden"/>
                                      </p:to>
                                    </p:set>
                                  </p:childTnLst>
                                </p:cTn>
                              </p:par>
                              <p:par>
                                <p:cTn id="4994" presetID="1" presetClass="exit" presetSubtype="0" fill="hold" grpId="5" nodeType="withEffect">
                                  <p:stCondLst>
                                    <p:cond delay="0"/>
                                  </p:stCondLst>
                                  <p:childTnLst>
                                    <p:set>
                                      <p:cBhvr>
                                        <p:cTn id="4995" dur="1" fill="hold">
                                          <p:stCondLst>
                                            <p:cond delay="0"/>
                                          </p:stCondLst>
                                        </p:cTn>
                                        <p:tgtEl>
                                          <p:spTgt spid="1034"/>
                                        </p:tgtEl>
                                        <p:attrNameLst>
                                          <p:attrName>style.visibility</p:attrName>
                                        </p:attrNameLst>
                                      </p:cBhvr>
                                      <p:to>
                                        <p:strVal val="hidden"/>
                                      </p:to>
                                    </p:set>
                                  </p:childTnLst>
                                </p:cTn>
                              </p:par>
                              <p:par>
                                <p:cTn id="4996" presetID="1" presetClass="exit" presetSubtype="0" fill="hold" grpId="5" nodeType="withEffect">
                                  <p:stCondLst>
                                    <p:cond delay="0"/>
                                  </p:stCondLst>
                                  <p:childTnLst>
                                    <p:set>
                                      <p:cBhvr>
                                        <p:cTn id="4997" dur="1" fill="hold">
                                          <p:stCondLst>
                                            <p:cond delay="0"/>
                                          </p:stCondLst>
                                        </p:cTn>
                                        <p:tgtEl>
                                          <p:spTgt spid="1037"/>
                                        </p:tgtEl>
                                        <p:attrNameLst>
                                          <p:attrName>style.visibility</p:attrName>
                                        </p:attrNameLst>
                                      </p:cBhvr>
                                      <p:to>
                                        <p:strVal val="hidden"/>
                                      </p:to>
                                    </p:set>
                                  </p:childTnLst>
                                </p:cTn>
                              </p:par>
                              <p:par>
                                <p:cTn id="4998" presetID="1" presetClass="exit" presetSubtype="0" fill="hold" grpId="5" nodeType="withEffect">
                                  <p:stCondLst>
                                    <p:cond delay="0"/>
                                  </p:stCondLst>
                                  <p:childTnLst>
                                    <p:set>
                                      <p:cBhvr>
                                        <p:cTn id="4999" dur="1" fill="hold">
                                          <p:stCondLst>
                                            <p:cond delay="0"/>
                                          </p:stCondLst>
                                        </p:cTn>
                                        <p:tgtEl>
                                          <p:spTgt spid="1036"/>
                                        </p:tgtEl>
                                        <p:attrNameLst>
                                          <p:attrName>style.visibility</p:attrName>
                                        </p:attrNameLst>
                                      </p:cBhvr>
                                      <p:to>
                                        <p:strVal val="hidden"/>
                                      </p:to>
                                    </p:set>
                                  </p:childTnLst>
                                </p:cTn>
                              </p:par>
                              <p:par>
                                <p:cTn id="5000" presetID="1" presetClass="exit" presetSubtype="0" fill="hold" grpId="5" nodeType="withEffect">
                                  <p:stCondLst>
                                    <p:cond delay="0"/>
                                  </p:stCondLst>
                                  <p:childTnLst>
                                    <p:set>
                                      <p:cBhvr>
                                        <p:cTn id="5001" dur="1" fill="hold">
                                          <p:stCondLst>
                                            <p:cond delay="0"/>
                                          </p:stCondLst>
                                        </p:cTn>
                                        <p:tgtEl>
                                          <p:spTgt spid="1039"/>
                                        </p:tgtEl>
                                        <p:attrNameLst>
                                          <p:attrName>style.visibility</p:attrName>
                                        </p:attrNameLst>
                                      </p:cBhvr>
                                      <p:to>
                                        <p:strVal val="hidden"/>
                                      </p:to>
                                    </p:set>
                                  </p:childTnLst>
                                </p:cTn>
                              </p:par>
                              <p:par>
                                <p:cTn id="5002" presetID="1" presetClass="exit" presetSubtype="0" fill="hold" grpId="5" nodeType="withEffect">
                                  <p:stCondLst>
                                    <p:cond delay="0"/>
                                  </p:stCondLst>
                                  <p:childTnLst>
                                    <p:set>
                                      <p:cBhvr>
                                        <p:cTn id="5003" dur="1" fill="hold">
                                          <p:stCondLst>
                                            <p:cond delay="0"/>
                                          </p:stCondLst>
                                        </p:cTn>
                                        <p:tgtEl>
                                          <p:spTgt spid="1038"/>
                                        </p:tgtEl>
                                        <p:attrNameLst>
                                          <p:attrName>style.visibility</p:attrName>
                                        </p:attrNameLst>
                                      </p:cBhvr>
                                      <p:to>
                                        <p:strVal val="hidden"/>
                                      </p:to>
                                    </p:set>
                                  </p:childTnLst>
                                </p:cTn>
                              </p:par>
                              <p:par>
                                <p:cTn id="5004" presetID="1" presetClass="exit" presetSubtype="0" fill="hold" grpId="5" nodeType="withEffect">
                                  <p:stCondLst>
                                    <p:cond delay="0"/>
                                  </p:stCondLst>
                                  <p:childTnLst>
                                    <p:set>
                                      <p:cBhvr>
                                        <p:cTn id="5005" dur="1" fill="hold">
                                          <p:stCondLst>
                                            <p:cond delay="0"/>
                                          </p:stCondLst>
                                        </p:cTn>
                                        <p:tgtEl>
                                          <p:spTgt spid="1041"/>
                                        </p:tgtEl>
                                        <p:attrNameLst>
                                          <p:attrName>style.visibility</p:attrName>
                                        </p:attrNameLst>
                                      </p:cBhvr>
                                      <p:to>
                                        <p:strVal val="hidden"/>
                                      </p:to>
                                    </p:set>
                                  </p:childTnLst>
                                </p:cTn>
                              </p:par>
                              <p:par>
                                <p:cTn id="5006" presetID="1" presetClass="exit" presetSubtype="0" fill="hold" grpId="5" nodeType="withEffect">
                                  <p:stCondLst>
                                    <p:cond delay="0"/>
                                  </p:stCondLst>
                                  <p:childTnLst>
                                    <p:set>
                                      <p:cBhvr>
                                        <p:cTn id="5007" dur="1" fill="hold">
                                          <p:stCondLst>
                                            <p:cond delay="0"/>
                                          </p:stCondLst>
                                        </p:cTn>
                                        <p:tgtEl>
                                          <p:spTgt spid="1040"/>
                                        </p:tgtEl>
                                        <p:attrNameLst>
                                          <p:attrName>style.visibility</p:attrName>
                                        </p:attrNameLst>
                                      </p:cBhvr>
                                      <p:to>
                                        <p:strVal val="hidden"/>
                                      </p:to>
                                    </p:set>
                                  </p:childTnLst>
                                </p:cTn>
                              </p:par>
                              <p:par>
                                <p:cTn id="5008" presetID="1" presetClass="exit" presetSubtype="0" fill="hold" grpId="5" nodeType="withEffect">
                                  <p:stCondLst>
                                    <p:cond delay="0"/>
                                  </p:stCondLst>
                                  <p:childTnLst>
                                    <p:set>
                                      <p:cBhvr>
                                        <p:cTn id="5009" dur="1" fill="hold">
                                          <p:stCondLst>
                                            <p:cond delay="0"/>
                                          </p:stCondLst>
                                        </p:cTn>
                                        <p:tgtEl>
                                          <p:spTgt spid="1043"/>
                                        </p:tgtEl>
                                        <p:attrNameLst>
                                          <p:attrName>style.visibility</p:attrName>
                                        </p:attrNameLst>
                                      </p:cBhvr>
                                      <p:to>
                                        <p:strVal val="hidden"/>
                                      </p:to>
                                    </p:set>
                                  </p:childTnLst>
                                </p:cTn>
                              </p:par>
                              <p:par>
                                <p:cTn id="5010" presetID="1" presetClass="exit" presetSubtype="0" fill="hold" grpId="5" nodeType="withEffect">
                                  <p:stCondLst>
                                    <p:cond delay="0"/>
                                  </p:stCondLst>
                                  <p:childTnLst>
                                    <p:set>
                                      <p:cBhvr>
                                        <p:cTn id="5011" dur="1" fill="hold">
                                          <p:stCondLst>
                                            <p:cond delay="0"/>
                                          </p:stCondLst>
                                        </p:cTn>
                                        <p:tgtEl>
                                          <p:spTgt spid="1042"/>
                                        </p:tgtEl>
                                        <p:attrNameLst>
                                          <p:attrName>style.visibility</p:attrName>
                                        </p:attrNameLst>
                                      </p:cBhvr>
                                      <p:to>
                                        <p:strVal val="hidden"/>
                                      </p:to>
                                    </p:set>
                                  </p:childTnLst>
                                </p:cTn>
                              </p:par>
                              <p:par>
                                <p:cTn id="5012" presetID="1" presetClass="exit" presetSubtype="0" fill="hold" grpId="5" nodeType="withEffect">
                                  <p:stCondLst>
                                    <p:cond delay="0"/>
                                  </p:stCondLst>
                                  <p:childTnLst>
                                    <p:set>
                                      <p:cBhvr>
                                        <p:cTn id="5013" dur="1" fill="hold">
                                          <p:stCondLst>
                                            <p:cond delay="0"/>
                                          </p:stCondLst>
                                        </p:cTn>
                                        <p:tgtEl>
                                          <p:spTgt spid="1045"/>
                                        </p:tgtEl>
                                        <p:attrNameLst>
                                          <p:attrName>style.visibility</p:attrName>
                                        </p:attrNameLst>
                                      </p:cBhvr>
                                      <p:to>
                                        <p:strVal val="hidden"/>
                                      </p:to>
                                    </p:set>
                                  </p:childTnLst>
                                </p:cTn>
                              </p:par>
                              <p:par>
                                <p:cTn id="5014" presetID="1" presetClass="exit" presetSubtype="0" fill="hold" grpId="5" nodeType="withEffect">
                                  <p:stCondLst>
                                    <p:cond delay="0"/>
                                  </p:stCondLst>
                                  <p:childTnLst>
                                    <p:set>
                                      <p:cBhvr>
                                        <p:cTn id="5015" dur="1" fill="hold">
                                          <p:stCondLst>
                                            <p:cond delay="0"/>
                                          </p:stCondLst>
                                        </p:cTn>
                                        <p:tgtEl>
                                          <p:spTgt spid="1044"/>
                                        </p:tgtEl>
                                        <p:attrNameLst>
                                          <p:attrName>style.visibility</p:attrName>
                                        </p:attrNameLst>
                                      </p:cBhvr>
                                      <p:to>
                                        <p:strVal val="hidden"/>
                                      </p:to>
                                    </p:set>
                                  </p:childTnLst>
                                </p:cTn>
                              </p:par>
                              <p:par>
                                <p:cTn id="5016" presetID="1" presetClass="exit" presetSubtype="0" fill="hold" grpId="5" nodeType="withEffect">
                                  <p:stCondLst>
                                    <p:cond delay="0"/>
                                  </p:stCondLst>
                                  <p:childTnLst>
                                    <p:set>
                                      <p:cBhvr>
                                        <p:cTn id="5017" dur="1" fill="hold">
                                          <p:stCondLst>
                                            <p:cond delay="0"/>
                                          </p:stCondLst>
                                        </p:cTn>
                                        <p:tgtEl>
                                          <p:spTgt spid="1047"/>
                                        </p:tgtEl>
                                        <p:attrNameLst>
                                          <p:attrName>style.visibility</p:attrName>
                                        </p:attrNameLst>
                                      </p:cBhvr>
                                      <p:to>
                                        <p:strVal val="hidden"/>
                                      </p:to>
                                    </p:set>
                                  </p:childTnLst>
                                </p:cTn>
                              </p:par>
                              <p:par>
                                <p:cTn id="5018" presetID="1" presetClass="exit" presetSubtype="0" fill="hold" grpId="5" nodeType="withEffect">
                                  <p:stCondLst>
                                    <p:cond delay="0"/>
                                  </p:stCondLst>
                                  <p:childTnLst>
                                    <p:set>
                                      <p:cBhvr>
                                        <p:cTn id="5019" dur="1" fill="hold">
                                          <p:stCondLst>
                                            <p:cond delay="0"/>
                                          </p:stCondLst>
                                        </p:cTn>
                                        <p:tgtEl>
                                          <p:spTgt spid="1046"/>
                                        </p:tgtEl>
                                        <p:attrNameLst>
                                          <p:attrName>style.visibility</p:attrName>
                                        </p:attrNameLst>
                                      </p:cBhvr>
                                      <p:to>
                                        <p:strVal val="hidden"/>
                                      </p:to>
                                    </p:set>
                                  </p:childTnLst>
                                </p:cTn>
                              </p:par>
                              <p:par>
                                <p:cTn id="5020" presetID="1" presetClass="exit" presetSubtype="0" fill="hold" grpId="5" nodeType="withEffect">
                                  <p:stCondLst>
                                    <p:cond delay="0"/>
                                  </p:stCondLst>
                                  <p:childTnLst>
                                    <p:set>
                                      <p:cBhvr>
                                        <p:cTn id="5021" dur="1" fill="hold">
                                          <p:stCondLst>
                                            <p:cond delay="0"/>
                                          </p:stCondLst>
                                        </p:cTn>
                                        <p:tgtEl>
                                          <p:spTgt spid="1049"/>
                                        </p:tgtEl>
                                        <p:attrNameLst>
                                          <p:attrName>style.visibility</p:attrName>
                                        </p:attrNameLst>
                                      </p:cBhvr>
                                      <p:to>
                                        <p:strVal val="hidden"/>
                                      </p:to>
                                    </p:set>
                                  </p:childTnLst>
                                </p:cTn>
                              </p:par>
                              <p:par>
                                <p:cTn id="5022" presetID="1" presetClass="exit" presetSubtype="0" fill="hold" grpId="5" nodeType="withEffect">
                                  <p:stCondLst>
                                    <p:cond delay="0"/>
                                  </p:stCondLst>
                                  <p:childTnLst>
                                    <p:set>
                                      <p:cBhvr>
                                        <p:cTn id="5023" dur="1" fill="hold">
                                          <p:stCondLst>
                                            <p:cond delay="0"/>
                                          </p:stCondLst>
                                        </p:cTn>
                                        <p:tgtEl>
                                          <p:spTgt spid="1048"/>
                                        </p:tgtEl>
                                        <p:attrNameLst>
                                          <p:attrName>style.visibility</p:attrName>
                                        </p:attrNameLst>
                                      </p:cBhvr>
                                      <p:to>
                                        <p:strVal val="hidden"/>
                                      </p:to>
                                    </p:set>
                                  </p:childTnLst>
                                </p:cTn>
                              </p:par>
                              <p:par>
                                <p:cTn id="5024" presetID="1" presetClass="exit" presetSubtype="0" fill="hold" grpId="3" nodeType="withEffect">
                                  <p:stCondLst>
                                    <p:cond delay="0"/>
                                  </p:stCondLst>
                                  <p:childTnLst>
                                    <p:set>
                                      <p:cBhvr>
                                        <p:cTn id="5025" dur="1" fill="hold">
                                          <p:stCondLst>
                                            <p:cond delay="0"/>
                                          </p:stCondLst>
                                        </p:cTn>
                                        <p:tgtEl>
                                          <p:spTgt spid="1051"/>
                                        </p:tgtEl>
                                        <p:attrNameLst>
                                          <p:attrName>style.visibility</p:attrName>
                                        </p:attrNameLst>
                                      </p:cBhvr>
                                      <p:to>
                                        <p:strVal val="hidden"/>
                                      </p:to>
                                    </p:set>
                                  </p:childTnLst>
                                </p:cTn>
                              </p:par>
                              <p:par>
                                <p:cTn id="5026" presetID="1" presetClass="exit" presetSubtype="0" fill="hold" grpId="3" nodeType="withEffect">
                                  <p:stCondLst>
                                    <p:cond delay="0"/>
                                  </p:stCondLst>
                                  <p:childTnLst>
                                    <p:set>
                                      <p:cBhvr>
                                        <p:cTn id="5027" dur="1" fill="hold">
                                          <p:stCondLst>
                                            <p:cond delay="0"/>
                                          </p:stCondLst>
                                        </p:cTn>
                                        <p:tgtEl>
                                          <p:spTgt spid="1050"/>
                                        </p:tgtEl>
                                        <p:attrNameLst>
                                          <p:attrName>style.visibility</p:attrName>
                                        </p:attrNameLst>
                                      </p:cBhvr>
                                      <p:to>
                                        <p:strVal val="hidden"/>
                                      </p:to>
                                    </p:set>
                                  </p:childTnLst>
                                </p:cTn>
                              </p:par>
                              <p:par>
                                <p:cTn id="5028" presetID="1" presetClass="entr" presetSubtype="0" fill="hold" grpId="3" nodeType="withEffect">
                                  <p:stCondLst>
                                    <p:cond delay="0"/>
                                  </p:stCondLst>
                                  <p:childTnLst>
                                    <p:set>
                                      <p:cBhvr>
                                        <p:cTn id="5029" dur="1" fill="hold">
                                          <p:stCondLst>
                                            <p:cond delay="0"/>
                                          </p:stCondLst>
                                        </p:cTn>
                                        <p:tgtEl>
                                          <p:spTgt spid="951"/>
                                        </p:tgtEl>
                                        <p:attrNameLst>
                                          <p:attrName>style.visibility</p:attrName>
                                        </p:attrNameLst>
                                      </p:cBhvr>
                                      <p:to>
                                        <p:strVal val="visible"/>
                                      </p:to>
                                    </p:set>
                                  </p:childTnLst>
                                </p:cTn>
                              </p:par>
                              <p:par>
                                <p:cTn id="5030" presetID="1" presetClass="exit" presetSubtype="0" fill="hold" grpId="5" nodeType="withEffect">
                                  <p:stCondLst>
                                    <p:cond delay="0"/>
                                  </p:stCondLst>
                                  <p:childTnLst>
                                    <p:set>
                                      <p:cBhvr>
                                        <p:cTn id="5031" dur="1" fill="hold">
                                          <p:stCondLst>
                                            <p:cond delay="0"/>
                                          </p:stCondLst>
                                        </p:cTn>
                                        <p:tgtEl>
                                          <p:spTgt spid="1053"/>
                                        </p:tgtEl>
                                        <p:attrNameLst>
                                          <p:attrName>style.visibility</p:attrName>
                                        </p:attrNameLst>
                                      </p:cBhvr>
                                      <p:to>
                                        <p:strVal val="hidden"/>
                                      </p:to>
                                    </p:set>
                                  </p:childTnLst>
                                </p:cTn>
                              </p:par>
                              <p:par>
                                <p:cTn id="5032" presetID="1" presetClass="exit" presetSubtype="0" fill="hold" grpId="5" nodeType="withEffect">
                                  <p:stCondLst>
                                    <p:cond delay="0"/>
                                  </p:stCondLst>
                                  <p:childTnLst>
                                    <p:set>
                                      <p:cBhvr>
                                        <p:cTn id="5033" dur="1" fill="hold">
                                          <p:stCondLst>
                                            <p:cond delay="0"/>
                                          </p:stCondLst>
                                        </p:cTn>
                                        <p:tgtEl>
                                          <p:spTgt spid="1054"/>
                                        </p:tgtEl>
                                        <p:attrNameLst>
                                          <p:attrName>style.visibility</p:attrName>
                                        </p:attrNameLst>
                                      </p:cBhvr>
                                      <p:to>
                                        <p:strVal val="hidden"/>
                                      </p:to>
                                    </p:set>
                                  </p:childTnLst>
                                </p:cTn>
                              </p:par>
                              <p:par>
                                <p:cTn id="5034" presetID="1" presetClass="exit" presetSubtype="0" fill="hold" grpId="5" nodeType="withEffect">
                                  <p:stCondLst>
                                    <p:cond delay="0"/>
                                  </p:stCondLst>
                                  <p:childTnLst>
                                    <p:set>
                                      <p:cBhvr>
                                        <p:cTn id="5035" dur="1" fill="hold">
                                          <p:stCondLst>
                                            <p:cond delay="0"/>
                                          </p:stCondLst>
                                        </p:cTn>
                                        <p:tgtEl>
                                          <p:spTgt spid="1056"/>
                                        </p:tgtEl>
                                        <p:attrNameLst>
                                          <p:attrName>style.visibility</p:attrName>
                                        </p:attrNameLst>
                                      </p:cBhvr>
                                      <p:to>
                                        <p:strVal val="hidden"/>
                                      </p:to>
                                    </p:set>
                                  </p:childTnLst>
                                </p:cTn>
                              </p:par>
                              <p:par>
                                <p:cTn id="5036" presetID="1" presetClass="exit" presetSubtype="0" fill="hold" grpId="5" nodeType="withEffect">
                                  <p:stCondLst>
                                    <p:cond delay="0"/>
                                  </p:stCondLst>
                                  <p:childTnLst>
                                    <p:set>
                                      <p:cBhvr>
                                        <p:cTn id="5037" dur="1" fill="hold">
                                          <p:stCondLst>
                                            <p:cond delay="0"/>
                                          </p:stCondLst>
                                        </p:cTn>
                                        <p:tgtEl>
                                          <p:spTgt spid="1055"/>
                                        </p:tgtEl>
                                        <p:attrNameLst>
                                          <p:attrName>style.visibility</p:attrName>
                                        </p:attrNameLst>
                                      </p:cBhvr>
                                      <p:to>
                                        <p:strVal val="hidden"/>
                                      </p:to>
                                    </p:set>
                                  </p:childTnLst>
                                </p:cTn>
                              </p:par>
                              <p:par>
                                <p:cTn id="5038" presetID="1" presetClass="exit" presetSubtype="0" fill="hold" grpId="5" nodeType="withEffect">
                                  <p:stCondLst>
                                    <p:cond delay="0"/>
                                  </p:stCondLst>
                                  <p:childTnLst>
                                    <p:set>
                                      <p:cBhvr>
                                        <p:cTn id="5039" dur="1" fill="hold">
                                          <p:stCondLst>
                                            <p:cond delay="0"/>
                                          </p:stCondLst>
                                        </p:cTn>
                                        <p:tgtEl>
                                          <p:spTgt spid="1058"/>
                                        </p:tgtEl>
                                        <p:attrNameLst>
                                          <p:attrName>style.visibility</p:attrName>
                                        </p:attrNameLst>
                                      </p:cBhvr>
                                      <p:to>
                                        <p:strVal val="hidden"/>
                                      </p:to>
                                    </p:set>
                                  </p:childTnLst>
                                </p:cTn>
                              </p:par>
                              <p:par>
                                <p:cTn id="5040" presetID="1" presetClass="exit" presetSubtype="0" fill="hold" grpId="5" nodeType="withEffect">
                                  <p:stCondLst>
                                    <p:cond delay="0"/>
                                  </p:stCondLst>
                                  <p:childTnLst>
                                    <p:set>
                                      <p:cBhvr>
                                        <p:cTn id="5041" dur="1" fill="hold">
                                          <p:stCondLst>
                                            <p:cond delay="0"/>
                                          </p:stCondLst>
                                        </p:cTn>
                                        <p:tgtEl>
                                          <p:spTgt spid="1057"/>
                                        </p:tgtEl>
                                        <p:attrNameLst>
                                          <p:attrName>style.visibility</p:attrName>
                                        </p:attrNameLst>
                                      </p:cBhvr>
                                      <p:to>
                                        <p:strVal val="hidden"/>
                                      </p:to>
                                    </p:set>
                                  </p:childTnLst>
                                </p:cTn>
                              </p:par>
                              <p:par>
                                <p:cTn id="5042" presetID="1" presetClass="exit" presetSubtype="0" fill="hold" grpId="5" nodeType="withEffect">
                                  <p:stCondLst>
                                    <p:cond delay="0"/>
                                  </p:stCondLst>
                                  <p:childTnLst>
                                    <p:set>
                                      <p:cBhvr>
                                        <p:cTn id="5043" dur="1" fill="hold">
                                          <p:stCondLst>
                                            <p:cond delay="0"/>
                                          </p:stCondLst>
                                        </p:cTn>
                                        <p:tgtEl>
                                          <p:spTgt spid="1060"/>
                                        </p:tgtEl>
                                        <p:attrNameLst>
                                          <p:attrName>style.visibility</p:attrName>
                                        </p:attrNameLst>
                                      </p:cBhvr>
                                      <p:to>
                                        <p:strVal val="hidden"/>
                                      </p:to>
                                    </p:set>
                                  </p:childTnLst>
                                </p:cTn>
                              </p:par>
                              <p:par>
                                <p:cTn id="5044" presetID="1" presetClass="exit" presetSubtype="0" fill="hold" grpId="5" nodeType="withEffect">
                                  <p:stCondLst>
                                    <p:cond delay="0"/>
                                  </p:stCondLst>
                                  <p:childTnLst>
                                    <p:set>
                                      <p:cBhvr>
                                        <p:cTn id="5045" dur="1" fill="hold">
                                          <p:stCondLst>
                                            <p:cond delay="0"/>
                                          </p:stCondLst>
                                        </p:cTn>
                                        <p:tgtEl>
                                          <p:spTgt spid="1059"/>
                                        </p:tgtEl>
                                        <p:attrNameLst>
                                          <p:attrName>style.visibility</p:attrName>
                                        </p:attrNameLst>
                                      </p:cBhvr>
                                      <p:to>
                                        <p:strVal val="hidden"/>
                                      </p:to>
                                    </p:set>
                                  </p:childTnLst>
                                </p:cTn>
                              </p:par>
                              <p:par>
                                <p:cTn id="5046" presetID="1" presetClass="exit" presetSubtype="0" fill="hold" grpId="5" nodeType="withEffect">
                                  <p:stCondLst>
                                    <p:cond delay="0"/>
                                  </p:stCondLst>
                                  <p:childTnLst>
                                    <p:set>
                                      <p:cBhvr>
                                        <p:cTn id="5047" dur="1" fill="hold">
                                          <p:stCondLst>
                                            <p:cond delay="0"/>
                                          </p:stCondLst>
                                        </p:cTn>
                                        <p:tgtEl>
                                          <p:spTgt spid="1062"/>
                                        </p:tgtEl>
                                        <p:attrNameLst>
                                          <p:attrName>style.visibility</p:attrName>
                                        </p:attrNameLst>
                                      </p:cBhvr>
                                      <p:to>
                                        <p:strVal val="hidden"/>
                                      </p:to>
                                    </p:set>
                                  </p:childTnLst>
                                </p:cTn>
                              </p:par>
                              <p:par>
                                <p:cTn id="5048" presetID="1" presetClass="exit" presetSubtype="0" fill="hold" grpId="5" nodeType="withEffect">
                                  <p:stCondLst>
                                    <p:cond delay="0"/>
                                  </p:stCondLst>
                                  <p:childTnLst>
                                    <p:set>
                                      <p:cBhvr>
                                        <p:cTn id="5049" dur="1" fill="hold">
                                          <p:stCondLst>
                                            <p:cond delay="0"/>
                                          </p:stCondLst>
                                        </p:cTn>
                                        <p:tgtEl>
                                          <p:spTgt spid="1061"/>
                                        </p:tgtEl>
                                        <p:attrNameLst>
                                          <p:attrName>style.visibility</p:attrName>
                                        </p:attrNameLst>
                                      </p:cBhvr>
                                      <p:to>
                                        <p:strVal val="hidden"/>
                                      </p:to>
                                    </p:set>
                                  </p:childTnLst>
                                </p:cTn>
                              </p:par>
                              <p:par>
                                <p:cTn id="5050" presetID="1" presetClass="exit" presetSubtype="0" fill="hold" grpId="5" nodeType="withEffect">
                                  <p:stCondLst>
                                    <p:cond delay="0"/>
                                  </p:stCondLst>
                                  <p:childTnLst>
                                    <p:set>
                                      <p:cBhvr>
                                        <p:cTn id="5051" dur="1" fill="hold">
                                          <p:stCondLst>
                                            <p:cond delay="0"/>
                                          </p:stCondLst>
                                        </p:cTn>
                                        <p:tgtEl>
                                          <p:spTgt spid="1064"/>
                                        </p:tgtEl>
                                        <p:attrNameLst>
                                          <p:attrName>style.visibility</p:attrName>
                                        </p:attrNameLst>
                                      </p:cBhvr>
                                      <p:to>
                                        <p:strVal val="hidden"/>
                                      </p:to>
                                    </p:set>
                                  </p:childTnLst>
                                </p:cTn>
                              </p:par>
                              <p:par>
                                <p:cTn id="5052" presetID="1" presetClass="exit" presetSubtype="0" fill="hold" grpId="5" nodeType="withEffect">
                                  <p:stCondLst>
                                    <p:cond delay="0"/>
                                  </p:stCondLst>
                                  <p:childTnLst>
                                    <p:set>
                                      <p:cBhvr>
                                        <p:cTn id="5053" dur="1" fill="hold">
                                          <p:stCondLst>
                                            <p:cond delay="0"/>
                                          </p:stCondLst>
                                        </p:cTn>
                                        <p:tgtEl>
                                          <p:spTgt spid="1063"/>
                                        </p:tgtEl>
                                        <p:attrNameLst>
                                          <p:attrName>style.visibility</p:attrName>
                                        </p:attrNameLst>
                                      </p:cBhvr>
                                      <p:to>
                                        <p:strVal val="hidden"/>
                                      </p:to>
                                    </p:set>
                                  </p:childTnLst>
                                </p:cTn>
                              </p:par>
                              <p:par>
                                <p:cTn id="5054" presetID="1" presetClass="exit" presetSubtype="0" fill="hold" grpId="5" nodeType="withEffect">
                                  <p:stCondLst>
                                    <p:cond delay="0"/>
                                  </p:stCondLst>
                                  <p:childTnLst>
                                    <p:set>
                                      <p:cBhvr>
                                        <p:cTn id="5055" dur="1" fill="hold">
                                          <p:stCondLst>
                                            <p:cond delay="0"/>
                                          </p:stCondLst>
                                        </p:cTn>
                                        <p:tgtEl>
                                          <p:spTgt spid="1066"/>
                                        </p:tgtEl>
                                        <p:attrNameLst>
                                          <p:attrName>style.visibility</p:attrName>
                                        </p:attrNameLst>
                                      </p:cBhvr>
                                      <p:to>
                                        <p:strVal val="hidden"/>
                                      </p:to>
                                    </p:set>
                                  </p:childTnLst>
                                </p:cTn>
                              </p:par>
                              <p:par>
                                <p:cTn id="5056" presetID="1" presetClass="exit" presetSubtype="0" fill="hold" grpId="5" nodeType="withEffect">
                                  <p:stCondLst>
                                    <p:cond delay="0"/>
                                  </p:stCondLst>
                                  <p:childTnLst>
                                    <p:set>
                                      <p:cBhvr>
                                        <p:cTn id="5057" dur="1" fill="hold">
                                          <p:stCondLst>
                                            <p:cond delay="0"/>
                                          </p:stCondLst>
                                        </p:cTn>
                                        <p:tgtEl>
                                          <p:spTgt spid="1065"/>
                                        </p:tgtEl>
                                        <p:attrNameLst>
                                          <p:attrName>style.visibility</p:attrName>
                                        </p:attrNameLst>
                                      </p:cBhvr>
                                      <p:to>
                                        <p:strVal val="hidden"/>
                                      </p:to>
                                    </p:set>
                                  </p:childTnLst>
                                </p:cTn>
                              </p:par>
                              <p:par>
                                <p:cTn id="5058" presetID="1" presetClass="exit" presetSubtype="0" fill="hold" grpId="5" nodeType="withEffect">
                                  <p:stCondLst>
                                    <p:cond delay="0"/>
                                  </p:stCondLst>
                                  <p:childTnLst>
                                    <p:set>
                                      <p:cBhvr>
                                        <p:cTn id="5059" dur="1" fill="hold">
                                          <p:stCondLst>
                                            <p:cond delay="0"/>
                                          </p:stCondLst>
                                        </p:cTn>
                                        <p:tgtEl>
                                          <p:spTgt spid="1068"/>
                                        </p:tgtEl>
                                        <p:attrNameLst>
                                          <p:attrName>style.visibility</p:attrName>
                                        </p:attrNameLst>
                                      </p:cBhvr>
                                      <p:to>
                                        <p:strVal val="hidden"/>
                                      </p:to>
                                    </p:set>
                                  </p:childTnLst>
                                </p:cTn>
                              </p:par>
                              <p:par>
                                <p:cTn id="5060" presetID="1" presetClass="exit" presetSubtype="0" fill="hold" grpId="5" nodeType="withEffect">
                                  <p:stCondLst>
                                    <p:cond delay="0"/>
                                  </p:stCondLst>
                                  <p:childTnLst>
                                    <p:set>
                                      <p:cBhvr>
                                        <p:cTn id="5061" dur="1" fill="hold">
                                          <p:stCondLst>
                                            <p:cond delay="0"/>
                                          </p:stCondLst>
                                        </p:cTn>
                                        <p:tgtEl>
                                          <p:spTgt spid="1067"/>
                                        </p:tgtEl>
                                        <p:attrNameLst>
                                          <p:attrName>style.visibility</p:attrName>
                                        </p:attrNameLst>
                                      </p:cBhvr>
                                      <p:to>
                                        <p:strVal val="hidden"/>
                                      </p:to>
                                    </p:set>
                                  </p:childTnLst>
                                </p:cTn>
                              </p:par>
                              <p:par>
                                <p:cTn id="5062" presetID="1" presetClass="exit" presetSubtype="0" fill="hold" grpId="5" nodeType="withEffect">
                                  <p:stCondLst>
                                    <p:cond delay="0"/>
                                  </p:stCondLst>
                                  <p:childTnLst>
                                    <p:set>
                                      <p:cBhvr>
                                        <p:cTn id="5063" dur="1" fill="hold">
                                          <p:stCondLst>
                                            <p:cond delay="0"/>
                                          </p:stCondLst>
                                        </p:cTn>
                                        <p:tgtEl>
                                          <p:spTgt spid="1070"/>
                                        </p:tgtEl>
                                        <p:attrNameLst>
                                          <p:attrName>style.visibility</p:attrName>
                                        </p:attrNameLst>
                                      </p:cBhvr>
                                      <p:to>
                                        <p:strVal val="hidden"/>
                                      </p:to>
                                    </p:set>
                                  </p:childTnLst>
                                </p:cTn>
                              </p:par>
                              <p:par>
                                <p:cTn id="5064" presetID="1" presetClass="exit" presetSubtype="0" fill="hold" grpId="5" nodeType="withEffect">
                                  <p:stCondLst>
                                    <p:cond delay="0"/>
                                  </p:stCondLst>
                                  <p:childTnLst>
                                    <p:set>
                                      <p:cBhvr>
                                        <p:cTn id="5065" dur="1" fill="hold">
                                          <p:stCondLst>
                                            <p:cond delay="0"/>
                                          </p:stCondLst>
                                        </p:cTn>
                                        <p:tgtEl>
                                          <p:spTgt spid="1069"/>
                                        </p:tgtEl>
                                        <p:attrNameLst>
                                          <p:attrName>style.visibility</p:attrName>
                                        </p:attrNameLst>
                                      </p:cBhvr>
                                      <p:to>
                                        <p:strVal val="hidden"/>
                                      </p:to>
                                    </p:set>
                                  </p:childTnLst>
                                </p:cTn>
                              </p:par>
                              <p:par>
                                <p:cTn id="5066" presetID="1" presetClass="exit" presetSubtype="0" fill="hold" grpId="5" nodeType="withEffect">
                                  <p:stCondLst>
                                    <p:cond delay="0"/>
                                  </p:stCondLst>
                                  <p:childTnLst>
                                    <p:set>
                                      <p:cBhvr>
                                        <p:cTn id="5067" dur="1" fill="hold">
                                          <p:stCondLst>
                                            <p:cond delay="0"/>
                                          </p:stCondLst>
                                        </p:cTn>
                                        <p:tgtEl>
                                          <p:spTgt spid="1072"/>
                                        </p:tgtEl>
                                        <p:attrNameLst>
                                          <p:attrName>style.visibility</p:attrName>
                                        </p:attrNameLst>
                                      </p:cBhvr>
                                      <p:to>
                                        <p:strVal val="hidden"/>
                                      </p:to>
                                    </p:set>
                                  </p:childTnLst>
                                </p:cTn>
                              </p:par>
                              <p:par>
                                <p:cTn id="5068" presetID="1" presetClass="exit" presetSubtype="0" fill="hold" grpId="5" nodeType="withEffect">
                                  <p:stCondLst>
                                    <p:cond delay="0"/>
                                  </p:stCondLst>
                                  <p:childTnLst>
                                    <p:set>
                                      <p:cBhvr>
                                        <p:cTn id="5069" dur="1" fill="hold">
                                          <p:stCondLst>
                                            <p:cond delay="0"/>
                                          </p:stCondLst>
                                        </p:cTn>
                                        <p:tgtEl>
                                          <p:spTgt spid="1071"/>
                                        </p:tgtEl>
                                        <p:attrNameLst>
                                          <p:attrName>style.visibility</p:attrName>
                                        </p:attrNameLst>
                                      </p:cBhvr>
                                      <p:to>
                                        <p:strVal val="hidden"/>
                                      </p:to>
                                    </p:set>
                                  </p:childTnLst>
                                </p:cTn>
                              </p:par>
                              <p:par>
                                <p:cTn id="5070" presetID="1" presetClass="exit" presetSubtype="0" fill="hold" grpId="5" nodeType="withEffect">
                                  <p:stCondLst>
                                    <p:cond delay="0"/>
                                  </p:stCondLst>
                                  <p:childTnLst>
                                    <p:set>
                                      <p:cBhvr>
                                        <p:cTn id="5071" dur="1" fill="hold">
                                          <p:stCondLst>
                                            <p:cond delay="0"/>
                                          </p:stCondLst>
                                        </p:cTn>
                                        <p:tgtEl>
                                          <p:spTgt spid="1073"/>
                                        </p:tgtEl>
                                        <p:attrNameLst>
                                          <p:attrName>style.visibility</p:attrName>
                                        </p:attrNameLst>
                                      </p:cBhvr>
                                      <p:to>
                                        <p:strVal val="hidden"/>
                                      </p:to>
                                    </p:set>
                                  </p:childTnLst>
                                </p:cTn>
                              </p:par>
                              <p:par>
                                <p:cTn id="5072" presetID="1" presetClass="exit" presetSubtype="0" fill="hold" grpId="5" nodeType="withEffect">
                                  <p:stCondLst>
                                    <p:cond delay="0"/>
                                  </p:stCondLst>
                                  <p:childTnLst>
                                    <p:set>
                                      <p:cBhvr>
                                        <p:cTn id="5073" dur="1" fill="hold">
                                          <p:stCondLst>
                                            <p:cond delay="0"/>
                                          </p:stCondLst>
                                        </p:cTn>
                                        <p:tgtEl>
                                          <p:spTgt spid="1074"/>
                                        </p:tgtEl>
                                        <p:attrNameLst>
                                          <p:attrName>style.visibility</p:attrName>
                                        </p:attrNameLst>
                                      </p:cBhvr>
                                      <p:to>
                                        <p:strVal val="hidden"/>
                                      </p:to>
                                    </p:set>
                                  </p:childTnLst>
                                </p:cTn>
                              </p:par>
                              <p:par>
                                <p:cTn id="5074" presetID="1" presetClass="exit" presetSubtype="0" fill="hold" grpId="5" nodeType="withEffect">
                                  <p:stCondLst>
                                    <p:cond delay="0"/>
                                  </p:stCondLst>
                                  <p:childTnLst>
                                    <p:set>
                                      <p:cBhvr>
                                        <p:cTn id="5075" dur="1" fill="hold">
                                          <p:stCondLst>
                                            <p:cond delay="0"/>
                                          </p:stCondLst>
                                        </p:cTn>
                                        <p:tgtEl>
                                          <p:spTgt spid="1076"/>
                                        </p:tgtEl>
                                        <p:attrNameLst>
                                          <p:attrName>style.visibility</p:attrName>
                                        </p:attrNameLst>
                                      </p:cBhvr>
                                      <p:to>
                                        <p:strVal val="hidden"/>
                                      </p:to>
                                    </p:set>
                                  </p:childTnLst>
                                </p:cTn>
                              </p:par>
                              <p:par>
                                <p:cTn id="5076" presetID="1" presetClass="exit" presetSubtype="0" fill="hold" grpId="5" nodeType="withEffect">
                                  <p:stCondLst>
                                    <p:cond delay="0"/>
                                  </p:stCondLst>
                                  <p:childTnLst>
                                    <p:set>
                                      <p:cBhvr>
                                        <p:cTn id="5077" dur="1" fill="hold">
                                          <p:stCondLst>
                                            <p:cond delay="0"/>
                                          </p:stCondLst>
                                        </p:cTn>
                                        <p:tgtEl>
                                          <p:spTgt spid="1075"/>
                                        </p:tgtEl>
                                        <p:attrNameLst>
                                          <p:attrName>style.visibility</p:attrName>
                                        </p:attrNameLst>
                                      </p:cBhvr>
                                      <p:to>
                                        <p:strVal val="hidden"/>
                                      </p:to>
                                    </p:set>
                                  </p:childTnLst>
                                </p:cTn>
                              </p:par>
                              <p:par>
                                <p:cTn id="5078" presetID="1" presetClass="exit" presetSubtype="0" fill="hold" grpId="5" nodeType="withEffect">
                                  <p:stCondLst>
                                    <p:cond delay="0"/>
                                  </p:stCondLst>
                                  <p:childTnLst>
                                    <p:set>
                                      <p:cBhvr>
                                        <p:cTn id="5079" dur="1" fill="hold">
                                          <p:stCondLst>
                                            <p:cond delay="0"/>
                                          </p:stCondLst>
                                        </p:cTn>
                                        <p:tgtEl>
                                          <p:spTgt spid="1078"/>
                                        </p:tgtEl>
                                        <p:attrNameLst>
                                          <p:attrName>style.visibility</p:attrName>
                                        </p:attrNameLst>
                                      </p:cBhvr>
                                      <p:to>
                                        <p:strVal val="hidden"/>
                                      </p:to>
                                    </p:set>
                                  </p:childTnLst>
                                </p:cTn>
                              </p:par>
                              <p:par>
                                <p:cTn id="5080" presetID="1" presetClass="exit" presetSubtype="0" fill="hold" grpId="5" nodeType="withEffect">
                                  <p:stCondLst>
                                    <p:cond delay="0"/>
                                  </p:stCondLst>
                                  <p:childTnLst>
                                    <p:set>
                                      <p:cBhvr>
                                        <p:cTn id="5081" dur="1" fill="hold">
                                          <p:stCondLst>
                                            <p:cond delay="0"/>
                                          </p:stCondLst>
                                        </p:cTn>
                                        <p:tgtEl>
                                          <p:spTgt spid="1077"/>
                                        </p:tgtEl>
                                        <p:attrNameLst>
                                          <p:attrName>style.visibility</p:attrName>
                                        </p:attrNameLst>
                                      </p:cBhvr>
                                      <p:to>
                                        <p:strVal val="hidden"/>
                                      </p:to>
                                    </p:set>
                                  </p:childTnLst>
                                </p:cTn>
                              </p:par>
                              <p:par>
                                <p:cTn id="5082" presetID="1" presetClass="exit" presetSubtype="0" fill="hold" grpId="5" nodeType="withEffect">
                                  <p:stCondLst>
                                    <p:cond delay="0"/>
                                  </p:stCondLst>
                                  <p:childTnLst>
                                    <p:set>
                                      <p:cBhvr>
                                        <p:cTn id="5083" dur="1" fill="hold">
                                          <p:stCondLst>
                                            <p:cond delay="0"/>
                                          </p:stCondLst>
                                        </p:cTn>
                                        <p:tgtEl>
                                          <p:spTgt spid="1080"/>
                                        </p:tgtEl>
                                        <p:attrNameLst>
                                          <p:attrName>style.visibility</p:attrName>
                                        </p:attrNameLst>
                                      </p:cBhvr>
                                      <p:to>
                                        <p:strVal val="hidden"/>
                                      </p:to>
                                    </p:set>
                                  </p:childTnLst>
                                </p:cTn>
                              </p:par>
                              <p:par>
                                <p:cTn id="5084" presetID="1" presetClass="exit" presetSubtype="0" fill="hold" grpId="5" nodeType="withEffect">
                                  <p:stCondLst>
                                    <p:cond delay="0"/>
                                  </p:stCondLst>
                                  <p:childTnLst>
                                    <p:set>
                                      <p:cBhvr>
                                        <p:cTn id="5085" dur="1" fill="hold">
                                          <p:stCondLst>
                                            <p:cond delay="0"/>
                                          </p:stCondLst>
                                        </p:cTn>
                                        <p:tgtEl>
                                          <p:spTgt spid="1079"/>
                                        </p:tgtEl>
                                        <p:attrNameLst>
                                          <p:attrName>style.visibility</p:attrName>
                                        </p:attrNameLst>
                                      </p:cBhvr>
                                      <p:to>
                                        <p:strVal val="hidden"/>
                                      </p:to>
                                    </p:set>
                                  </p:childTnLst>
                                </p:cTn>
                              </p:par>
                              <p:par>
                                <p:cTn id="5086" presetID="1" presetClass="exit" presetSubtype="0" fill="hold" grpId="5" nodeType="withEffect">
                                  <p:stCondLst>
                                    <p:cond delay="0"/>
                                  </p:stCondLst>
                                  <p:childTnLst>
                                    <p:set>
                                      <p:cBhvr>
                                        <p:cTn id="5087" dur="1" fill="hold">
                                          <p:stCondLst>
                                            <p:cond delay="0"/>
                                          </p:stCondLst>
                                        </p:cTn>
                                        <p:tgtEl>
                                          <p:spTgt spid="1082"/>
                                        </p:tgtEl>
                                        <p:attrNameLst>
                                          <p:attrName>style.visibility</p:attrName>
                                        </p:attrNameLst>
                                      </p:cBhvr>
                                      <p:to>
                                        <p:strVal val="hidden"/>
                                      </p:to>
                                    </p:set>
                                  </p:childTnLst>
                                </p:cTn>
                              </p:par>
                              <p:par>
                                <p:cTn id="5088" presetID="1" presetClass="exit" presetSubtype="0" fill="hold" grpId="5" nodeType="withEffect">
                                  <p:stCondLst>
                                    <p:cond delay="0"/>
                                  </p:stCondLst>
                                  <p:childTnLst>
                                    <p:set>
                                      <p:cBhvr>
                                        <p:cTn id="5089" dur="1" fill="hold">
                                          <p:stCondLst>
                                            <p:cond delay="0"/>
                                          </p:stCondLst>
                                        </p:cTn>
                                        <p:tgtEl>
                                          <p:spTgt spid="1081"/>
                                        </p:tgtEl>
                                        <p:attrNameLst>
                                          <p:attrName>style.visibility</p:attrName>
                                        </p:attrNameLst>
                                      </p:cBhvr>
                                      <p:to>
                                        <p:strVal val="hidden"/>
                                      </p:to>
                                    </p:set>
                                  </p:childTnLst>
                                </p:cTn>
                              </p:par>
                              <p:par>
                                <p:cTn id="5090" presetID="1" presetClass="exit" presetSubtype="0" fill="hold" grpId="5" nodeType="withEffect">
                                  <p:stCondLst>
                                    <p:cond delay="0"/>
                                  </p:stCondLst>
                                  <p:childTnLst>
                                    <p:set>
                                      <p:cBhvr>
                                        <p:cTn id="5091" dur="1" fill="hold">
                                          <p:stCondLst>
                                            <p:cond delay="0"/>
                                          </p:stCondLst>
                                        </p:cTn>
                                        <p:tgtEl>
                                          <p:spTgt spid="1084"/>
                                        </p:tgtEl>
                                        <p:attrNameLst>
                                          <p:attrName>style.visibility</p:attrName>
                                        </p:attrNameLst>
                                      </p:cBhvr>
                                      <p:to>
                                        <p:strVal val="hidden"/>
                                      </p:to>
                                    </p:set>
                                  </p:childTnLst>
                                </p:cTn>
                              </p:par>
                              <p:par>
                                <p:cTn id="5092" presetID="1" presetClass="exit" presetSubtype="0" fill="hold" grpId="5" nodeType="withEffect">
                                  <p:stCondLst>
                                    <p:cond delay="0"/>
                                  </p:stCondLst>
                                  <p:childTnLst>
                                    <p:set>
                                      <p:cBhvr>
                                        <p:cTn id="5093" dur="1" fill="hold">
                                          <p:stCondLst>
                                            <p:cond delay="0"/>
                                          </p:stCondLst>
                                        </p:cTn>
                                        <p:tgtEl>
                                          <p:spTgt spid="1083"/>
                                        </p:tgtEl>
                                        <p:attrNameLst>
                                          <p:attrName>style.visibility</p:attrName>
                                        </p:attrNameLst>
                                      </p:cBhvr>
                                      <p:to>
                                        <p:strVal val="hidden"/>
                                      </p:to>
                                    </p:set>
                                  </p:childTnLst>
                                </p:cTn>
                              </p:par>
                              <p:par>
                                <p:cTn id="5094" presetID="1" presetClass="exit" presetSubtype="0" fill="hold" grpId="5" nodeType="withEffect">
                                  <p:stCondLst>
                                    <p:cond delay="0"/>
                                  </p:stCondLst>
                                  <p:childTnLst>
                                    <p:set>
                                      <p:cBhvr>
                                        <p:cTn id="5095" dur="1" fill="hold">
                                          <p:stCondLst>
                                            <p:cond delay="0"/>
                                          </p:stCondLst>
                                        </p:cTn>
                                        <p:tgtEl>
                                          <p:spTgt spid="1086"/>
                                        </p:tgtEl>
                                        <p:attrNameLst>
                                          <p:attrName>style.visibility</p:attrName>
                                        </p:attrNameLst>
                                      </p:cBhvr>
                                      <p:to>
                                        <p:strVal val="hidden"/>
                                      </p:to>
                                    </p:set>
                                  </p:childTnLst>
                                </p:cTn>
                              </p:par>
                              <p:par>
                                <p:cTn id="5096" presetID="1" presetClass="exit" presetSubtype="0" fill="hold" grpId="5" nodeType="withEffect">
                                  <p:stCondLst>
                                    <p:cond delay="0"/>
                                  </p:stCondLst>
                                  <p:childTnLst>
                                    <p:set>
                                      <p:cBhvr>
                                        <p:cTn id="5097" dur="1" fill="hold">
                                          <p:stCondLst>
                                            <p:cond delay="0"/>
                                          </p:stCondLst>
                                        </p:cTn>
                                        <p:tgtEl>
                                          <p:spTgt spid="1085"/>
                                        </p:tgtEl>
                                        <p:attrNameLst>
                                          <p:attrName>style.visibility</p:attrName>
                                        </p:attrNameLst>
                                      </p:cBhvr>
                                      <p:to>
                                        <p:strVal val="hidden"/>
                                      </p:to>
                                    </p:set>
                                  </p:childTnLst>
                                </p:cTn>
                              </p:par>
                              <p:par>
                                <p:cTn id="5098" presetID="1" presetClass="exit" presetSubtype="0" fill="hold" grpId="5" nodeType="withEffect">
                                  <p:stCondLst>
                                    <p:cond delay="0"/>
                                  </p:stCondLst>
                                  <p:childTnLst>
                                    <p:set>
                                      <p:cBhvr>
                                        <p:cTn id="5099" dur="1" fill="hold">
                                          <p:stCondLst>
                                            <p:cond delay="0"/>
                                          </p:stCondLst>
                                        </p:cTn>
                                        <p:tgtEl>
                                          <p:spTgt spid="1088"/>
                                        </p:tgtEl>
                                        <p:attrNameLst>
                                          <p:attrName>style.visibility</p:attrName>
                                        </p:attrNameLst>
                                      </p:cBhvr>
                                      <p:to>
                                        <p:strVal val="hidden"/>
                                      </p:to>
                                    </p:set>
                                  </p:childTnLst>
                                </p:cTn>
                              </p:par>
                              <p:par>
                                <p:cTn id="5100" presetID="1" presetClass="exit" presetSubtype="0" fill="hold" grpId="5" nodeType="withEffect">
                                  <p:stCondLst>
                                    <p:cond delay="0"/>
                                  </p:stCondLst>
                                  <p:childTnLst>
                                    <p:set>
                                      <p:cBhvr>
                                        <p:cTn id="5101" dur="1" fill="hold">
                                          <p:stCondLst>
                                            <p:cond delay="0"/>
                                          </p:stCondLst>
                                        </p:cTn>
                                        <p:tgtEl>
                                          <p:spTgt spid="1087"/>
                                        </p:tgtEl>
                                        <p:attrNameLst>
                                          <p:attrName>style.visibility</p:attrName>
                                        </p:attrNameLst>
                                      </p:cBhvr>
                                      <p:to>
                                        <p:strVal val="hidden"/>
                                      </p:to>
                                    </p:set>
                                  </p:childTnLst>
                                </p:cTn>
                              </p:par>
                              <p:par>
                                <p:cTn id="5102" presetID="1" presetClass="exit" presetSubtype="0" fill="hold" grpId="5" nodeType="withEffect">
                                  <p:stCondLst>
                                    <p:cond delay="0"/>
                                  </p:stCondLst>
                                  <p:childTnLst>
                                    <p:set>
                                      <p:cBhvr>
                                        <p:cTn id="5103" dur="1" fill="hold">
                                          <p:stCondLst>
                                            <p:cond delay="0"/>
                                          </p:stCondLst>
                                        </p:cTn>
                                        <p:tgtEl>
                                          <p:spTgt spid="1090"/>
                                        </p:tgtEl>
                                        <p:attrNameLst>
                                          <p:attrName>style.visibility</p:attrName>
                                        </p:attrNameLst>
                                      </p:cBhvr>
                                      <p:to>
                                        <p:strVal val="hidden"/>
                                      </p:to>
                                    </p:set>
                                  </p:childTnLst>
                                </p:cTn>
                              </p:par>
                              <p:par>
                                <p:cTn id="5104" presetID="1" presetClass="exit" presetSubtype="0" fill="hold" grpId="5" nodeType="withEffect">
                                  <p:stCondLst>
                                    <p:cond delay="0"/>
                                  </p:stCondLst>
                                  <p:childTnLst>
                                    <p:set>
                                      <p:cBhvr>
                                        <p:cTn id="5105" dur="1" fill="hold">
                                          <p:stCondLst>
                                            <p:cond delay="0"/>
                                          </p:stCondLst>
                                        </p:cTn>
                                        <p:tgtEl>
                                          <p:spTgt spid="1089"/>
                                        </p:tgtEl>
                                        <p:attrNameLst>
                                          <p:attrName>style.visibility</p:attrName>
                                        </p:attrNameLst>
                                      </p:cBhvr>
                                      <p:to>
                                        <p:strVal val="hidden"/>
                                      </p:to>
                                    </p:set>
                                  </p:childTnLst>
                                </p:cTn>
                              </p:par>
                              <p:par>
                                <p:cTn id="5106" presetID="1" presetClass="exit" presetSubtype="0" fill="hold" grpId="5" nodeType="withEffect">
                                  <p:stCondLst>
                                    <p:cond delay="0"/>
                                  </p:stCondLst>
                                  <p:childTnLst>
                                    <p:set>
                                      <p:cBhvr>
                                        <p:cTn id="5107" dur="1" fill="hold">
                                          <p:stCondLst>
                                            <p:cond delay="0"/>
                                          </p:stCondLst>
                                        </p:cTn>
                                        <p:tgtEl>
                                          <p:spTgt spid="1092"/>
                                        </p:tgtEl>
                                        <p:attrNameLst>
                                          <p:attrName>style.visibility</p:attrName>
                                        </p:attrNameLst>
                                      </p:cBhvr>
                                      <p:to>
                                        <p:strVal val="hidden"/>
                                      </p:to>
                                    </p:set>
                                  </p:childTnLst>
                                </p:cTn>
                              </p:par>
                              <p:par>
                                <p:cTn id="5108" presetID="1" presetClass="exit" presetSubtype="0" fill="hold" grpId="5" nodeType="withEffect">
                                  <p:stCondLst>
                                    <p:cond delay="0"/>
                                  </p:stCondLst>
                                  <p:childTnLst>
                                    <p:set>
                                      <p:cBhvr>
                                        <p:cTn id="5109" dur="1" fill="hold">
                                          <p:stCondLst>
                                            <p:cond delay="0"/>
                                          </p:stCondLst>
                                        </p:cTn>
                                        <p:tgtEl>
                                          <p:spTgt spid="1091"/>
                                        </p:tgtEl>
                                        <p:attrNameLst>
                                          <p:attrName>style.visibility</p:attrName>
                                        </p:attrNameLst>
                                      </p:cBhvr>
                                      <p:to>
                                        <p:strVal val="hidden"/>
                                      </p:to>
                                    </p:set>
                                  </p:childTnLst>
                                </p:cTn>
                              </p:par>
                              <p:par>
                                <p:cTn id="5110" presetID="1" presetClass="exit" presetSubtype="0" fill="hold" grpId="5" nodeType="withEffect">
                                  <p:stCondLst>
                                    <p:cond delay="0"/>
                                  </p:stCondLst>
                                  <p:childTnLst>
                                    <p:set>
                                      <p:cBhvr>
                                        <p:cTn id="5111" dur="1" fill="hold">
                                          <p:stCondLst>
                                            <p:cond delay="0"/>
                                          </p:stCondLst>
                                        </p:cTn>
                                        <p:tgtEl>
                                          <p:spTgt spid="1093"/>
                                        </p:tgtEl>
                                        <p:attrNameLst>
                                          <p:attrName>style.visibility</p:attrName>
                                        </p:attrNameLst>
                                      </p:cBhvr>
                                      <p:to>
                                        <p:strVal val="hidden"/>
                                      </p:to>
                                    </p:set>
                                  </p:childTnLst>
                                </p:cTn>
                              </p:par>
                              <p:par>
                                <p:cTn id="5112" presetID="1" presetClass="exit" presetSubtype="0" fill="hold" grpId="5" nodeType="withEffect">
                                  <p:stCondLst>
                                    <p:cond delay="0"/>
                                  </p:stCondLst>
                                  <p:childTnLst>
                                    <p:set>
                                      <p:cBhvr>
                                        <p:cTn id="5113" dur="1" fill="hold">
                                          <p:stCondLst>
                                            <p:cond delay="0"/>
                                          </p:stCondLst>
                                        </p:cTn>
                                        <p:tgtEl>
                                          <p:spTgt spid="1094"/>
                                        </p:tgtEl>
                                        <p:attrNameLst>
                                          <p:attrName>style.visibility</p:attrName>
                                        </p:attrNameLst>
                                      </p:cBhvr>
                                      <p:to>
                                        <p:strVal val="hidden"/>
                                      </p:to>
                                    </p:set>
                                  </p:childTnLst>
                                </p:cTn>
                              </p:par>
                              <p:par>
                                <p:cTn id="5114" presetID="1" presetClass="exit" presetSubtype="0" fill="hold" grpId="5" nodeType="withEffect">
                                  <p:stCondLst>
                                    <p:cond delay="0"/>
                                  </p:stCondLst>
                                  <p:childTnLst>
                                    <p:set>
                                      <p:cBhvr>
                                        <p:cTn id="5115" dur="1" fill="hold">
                                          <p:stCondLst>
                                            <p:cond delay="0"/>
                                          </p:stCondLst>
                                        </p:cTn>
                                        <p:tgtEl>
                                          <p:spTgt spid="1096"/>
                                        </p:tgtEl>
                                        <p:attrNameLst>
                                          <p:attrName>style.visibility</p:attrName>
                                        </p:attrNameLst>
                                      </p:cBhvr>
                                      <p:to>
                                        <p:strVal val="hidden"/>
                                      </p:to>
                                    </p:set>
                                  </p:childTnLst>
                                </p:cTn>
                              </p:par>
                              <p:par>
                                <p:cTn id="5116" presetID="1" presetClass="exit" presetSubtype="0" fill="hold" grpId="5" nodeType="withEffect">
                                  <p:stCondLst>
                                    <p:cond delay="0"/>
                                  </p:stCondLst>
                                  <p:childTnLst>
                                    <p:set>
                                      <p:cBhvr>
                                        <p:cTn id="5117" dur="1" fill="hold">
                                          <p:stCondLst>
                                            <p:cond delay="0"/>
                                          </p:stCondLst>
                                        </p:cTn>
                                        <p:tgtEl>
                                          <p:spTgt spid="1095"/>
                                        </p:tgtEl>
                                        <p:attrNameLst>
                                          <p:attrName>style.visibility</p:attrName>
                                        </p:attrNameLst>
                                      </p:cBhvr>
                                      <p:to>
                                        <p:strVal val="hidden"/>
                                      </p:to>
                                    </p:set>
                                  </p:childTnLst>
                                </p:cTn>
                              </p:par>
                              <p:par>
                                <p:cTn id="5118" presetID="1" presetClass="exit" presetSubtype="0" fill="hold" grpId="5" nodeType="withEffect">
                                  <p:stCondLst>
                                    <p:cond delay="0"/>
                                  </p:stCondLst>
                                  <p:childTnLst>
                                    <p:set>
                                      <p:cBhvr>
                                        <p:cTn id="5119" dur="1" fill="hold">
                                          <p:stCondLst>
                                            <p:cond delay="0"/>
                                          </p:stCondLst>
                                        </p:cTn>
                                        <p:tgtEl>
                                          <p:spTgt spid="1098"/>
                                        </p:tgtEl>
                                        <p:attrNameLst>
                                          <p:attrName>style.visibility</p:attrName>
                                        </p:attrNameLst>
                                      </p:cBhvr>
                                      <p:to>
                                        <p:strVal val="hidden"/>
                                      </p:to>
                                    </p:set>
                                  </p:childTnLst>
                                </p:cTn>
                              </p:par>
                              <p:par>
                                <p:cTn id="5120" presetID="1" presetClass="exit" presetSubtype="0" fill="hold" grpId="5" nodeType="withEffect">
                                  <p:stCondLst>
                                    <p:cond delay="0"/>
                                  </p:stCondLst>
                                  <p:childTnLst>
                                    <p:set>
                                      <p:cBhvr>
                                        <p:cTn id="5121" dur="1" fill="hold">
                                          <p:stCondLst>
                                            <p:cond delay="0"/>
                                          </p:stCondLst>
                                        </p:cTn>
                                        <p:tgtEl>
                                          <p:spTgt spid="1097"/>
                                        </p:tgtEl>
                                        <p:attrNameLst>
                                          <p:attrName>style.visibility</p:attrName>
                                        </p:attrNameLst>
                                      </p:cBhvr>
                                      <p:to>
                                        <p:strVal val="hidden"/>
                                      </p:to>
                                    </p:set>
                                  </p:childTnLst>
                                </p:cTn>
                              </p:par>
                              <p:par>
                                <p:cTn id="5122" presetID="1" presetClass="exit" presetSubtype="0" fill="hold" grpId="5" nodeType="withEffect">
                                  <p:stCondLst>
                                    <p:cond delay="0"/>
                                  </p:stCondLst>
                                  <p:childTnLst>
                                    <p:set>
                                      <p:cBhvr>
                                        <p:cTn id="5123" dur="1" fill="hold">
                                          <p:stCondLst>
                                            <p:cond delay="0"/>
                                          </p:stCondLst>
                                        </p:cTn>
                                        <p:tgtEl>
                                          <p:spTgt spid="1100"/>
                                        </p:tgtEl>
                                        <p:attrNameLst>
                                          <p:attrName>style.visibility</p:attrName>
                                        </p:attrNameLst>
                                      </p:cBhvr>
                                      <p:to>
                                        <p:strVal val="hidden"/>
                                      </p:to>
                                    </p:set>
                                  </p:childTnLst>
                                </p:cTn>
                              </p:par>
                              <p:par>
                                <p:cTn id="5124" presetID="1" presetClass="exit" presetSubtype="0" fill="hold" grpId="5" nodeType="withEffect">
                                  <p:stCondLst>
                                    <p:cond delay="0"/>
                                  </p:stCondLst>
                                  <p:childTnLst>
                                    <p:set>
                                      <p:cBhvr>
                                        <p:cTn id="5125" dur="1" fill="hold">
                                          <p:stCondLst>
                                            <p:cond delay="0"/>
                                          </p:stCondLst>
                                        </p:cTn>
                                        <p:tgtEl>
                                          <p:spTgt spid="1099"/>
                                        </p:tgtEl>
                                        <p:attrNameLst>
                                          <p:attrName>style.visibility</p:attrName>
                                        </p:attrNameLst>
                                      </p:cBhvr>
                                      <p:to>
                                        <p:strVal val="hidden"/>
                                      </p:to>
                                    </p:set>
                                  </p:childTnLst>
                                </p:cTn>
                              </p:par>
                              <p:par>
                                <p:cTn id="5126" presetID="1" presetClass="exit" presetSubtype="0" fill="hold" grpId="5" nodeType="withEffect">
                                  <p:stCondLst>
                                    <p:cond delay="0"/>
                                  </p:stCondLst>
                                  <p:childTnLst>
                                    <p:set>
                                      <p:cBhvr>
                                        <p:cTn id="5127" dur="1" fill="hold">
                                          <p:stCondLst>
                                            <p:cond delay="0"/>
                                          </p:stCondLst>
                                        </p:cTn>
                                        <p:tgtEl>
                                          <p:spTgt spid="1102"/>
                                        </p:tgtEl>
                                        <p:attrNameLst>
                                          <p:attrName>style.visibility</p:attrName>
                                        </p:attrNameLst>
                                      </p:cBhvr>
                                      <p:to>
                                        <p:strVal val="hidden"/>
                                      </p:to>
                                    </p:set>
                                  </p:childTnLst>
                                </p:cTn>
                              </p:par>
                              <p:par>
                                <p:cTn id="5128" presetID="1" presetClass="exit" presetSubtype="0" fill="hold" grpId="5" nodeType="withEffect">
                                  <p:stCondLst>
                                    <p:cond delay="0"/>
                                  </p:stCondLst>
                                  <p:childTnLst>
                                    <p:set>
                                      <p:cBhvr>
                                        <p:cTn id="5129" dur="1" fill="hold">
                                          <p:stCondLst>
                                            <p:cond delay="0"/>
                                          </p:stCondLst>
                                        </p:cTn>
                                        <p:tgtEl>
                                          <p:spTgt spid="1101"/>
                                        </p:tgtEl>
                                        <p:attrNameLst>
                                          <p:attrName>style.visibility</p:attrName>
                                        </p:attrNameLst>
                                      </p:cBhvr>
                                      <p:to>
                                        <p:strVal val="hidden"/>
                                      </p:to>
                                    </p:set>
                                  </p:childTnLst>
                                </p:cTn>
                              </p:par>
                              <p:par>
                                <p:cTn id="5130" presetID="1" presetClass="exit" presetSubtype="0" fill="hold" grpId="5" nodeType="withEffect">
                                  <p:stCondLst>
                                    <p:cond delay="0"/>
                                  </p:stCondLst>
                                  <p:childTnLst>
                                    <p:set>
                                      <p:cBhvr>
                                        <p:cTn id="5131" dur="1" fill="hold">
                                          <p:stCondLst>
                                            <p:cond delay="0"/>
                                          </p:stCondLst>
                                        </p:cTn>
                                        <p:tgtEl>
                                          <p:spTgt spid="1104"/>
                                        </p:tgtEl>
                                        <p:attrNameLst>
                                          <p:attrName>style.visibility</p:attrName>
                                        </p:attrNameLst>
                                      </p:cBhvr>
                                      <p:to>
                                        <p:strVal val="hidden"/>
                                      </p:to>
                                    </p:set>
                                  </p:childTnLst>
                                </p:cTn>
                              </p:par>
                              <p:par>
                                <p:cTn id="5132" presetID="1" presetClass="exit" presetSubtype="0" fill="hold" grpId="5" nodeType="withEffect">
                                  <p:stCondLst>
                                    <p:cond delay="0"/>
                                  </p:stCondLst>
                                  <p:childTnLst>
                                    <p:set>
                                      <p:cBhvr>
                                        <p:cTn id="5133" dur="1" fill="hold">
                                          <p:stCondLst>
                                            <p:cond delay="0"/>
                                          </p:stCondLst>
                                        </p:cTn>
                                        <p:tgtEl>
                                          <p:spTgt spid="1103"/>
                                        </p:tgtEl>
                                        <p:attrNameLst>
                                          <p:attrName>style.visibility</p:attrName>
                                        </p:attrNameLst>
                                      </p:cBhvr>
                                      <p:to>
                                        <p:strVal val="hidden"/>
                                      </p:to>
                                    </p:set>
                                  </p:childTnLst>
                                </p:cTn>
                              </p:par>
                              <p:par>
                                <p:cTn id="5134" presetID="1" presetClass="exit" presetSubtype="0" fill="hold" grpId="5" nodeType="withEffect">
                                  <p:stCondLst>
                                    <p:cond delay="0"/>
                                  </p:stCondLst>
                                  <p:childTnLst>
                                    <p:set>
                                      <p:cBhvr>
                                        <p:cTn id="5135" dur="1" fill="hold">
                                          <p:stCondLst>
                                            <p:cond delay="0"/>
                                          </p:stCondLst>
                                        </p:cTn>
                                        <p:tgtEl>
                                          <p:spTgt spid="1106"/>
                                        </p:tgtEl>
                                        <p:attrNameLst>
                                          <p:attrName>style.visibility</p:attrName>
                                        </p:attrNameLst>
                                      </p:cBhvr>
                                      <p:to>
                                        <p:strVal val="hidden"/>
                                      </p:to>
                                    </p:set>
                                  </p:childTnLst>
                                </p:cTn>
                              </p:par>
                              <p:par>
                                <p:cTn id="5136" presetID="1" presetClass="exit" presetSubtype="0" fill="hold" grpId="5" nodeType="withEffect">
                                  <p:stCondLst>
                                    <p:cond delay="0"/>
                                  </p:stCondLst>
                                  <p:childTnLst>
                                    <p:set>
                                      <p:cBhvr>
                                        <p:cTn id="5137" dur="1" fill="hold">
                                          <p:stCondLst>
                                            <p:cond delay="0"/>
                                          </p:stCondLst>
                                        </p:cTn>
                                        <p:tgtEl>
                                          <p:spTgt spid="1105"/>
                                        </p:tgtEl>
                                        <p:attrNameLst>
                                          <p:attrName>style.visibility</p:attrName>
                                        </p:attrNameLst>
                                      </p:cBhvr>
                                      <p:to>
                                        <p:strVal val="hidden"/>
                                      </p:to>
                                    </p:set>
                                  </p:childTnLst>
                                </p:cTn>
                              </p:par>
                              <p:par>
                                <p:cTn id="5138" presetID="1" presetClass="exit" presetSubtype="0" fill="hold" grpId="5" nodeType="withEffect">
                                  <p:stCondLst>
                                    <p:cond delay="0"/>
                                  </p:stCondLst>
                                  <p:childTnLst>
                                    <p:set>
                                      <p:cBhvr>
                                        <p:cTn id="5139" dur="1" fill="hold">
                                          <p:stCondLst>
                                            <p:cond delay="0"/>
                                          </p:stCondLst>
                                        </p:cTn>
                                        <p:tgtEl>
                                          <p:spTgt spid="1108"/>
                                        </p:tgtEl>
                                        <p:attrNameLst>
                                          <p:attrName>style.visibility</p:attrName>
                                        </p:attrNameLst>
                                      </p:cBhvr>
                                      <p:to>
                                        <p:strVal val="hidden"/>
                                      </p:to>
                                    </p:set>
                                  </p:childTnLst>
                                </p:cTn>
                              </p:par>
                              <p:par>
                                <p:cTn id="5140" presetID="1" presetClass="exit" presetSubtype="0" fill="hold" grpId="5" nodeType="withEffect">
                                  <p:stCondLst>
                                    <p:cond delay="0"/>
                                  </p:stCondLst>
                                  <p:childTnLst>
                                    <p:set>
                                      <p:cBhvr>
                                        <p:cTn id="5141" dur="1" fill="hold">
                                          <p:stCondLst>
                                            <p:cond delay="0"/>
                                          </p:stCondLst>
                                        </p:cTn>
                                        <p:tgtEl>
                                          <p:spTgt spid="1107"/>
                                        </p:tgtEl>
                                        <p:attrNameLst>
                                          <p:attrName>style.visibility</p:attrName>
                                        </p:attrNameLst>
                                      </p:cBhvr>
                                      <p:to>
                                        <p:strVal val="hidden"/>
                                      </p:to>
                                    </p:set>
                                  </p:childTnLst>
                                </p:cTn>
                              </p:par>
                              <p:par>
                                <p:cTn id="5142" presetID="1" presetClass="exit" presetSubtype="0" fill="hold" grpId="5" nodeType="withEffect">
                                  <p:stCondLst>
                                    <p:cond delay="0"/>
                                  </p:stCondLst>
                                  <p:childTnLst>
                                    <p:set>
                                      <p:cBhvr>
                                        <p:cTn id="5143" dur="1" fill="hold">
                                          <p:stCondLst>
                                            <p:cond delay="0"/>
                                          </p:stCondLst>
                                        </p:cTn>
                                        <p:tgtEl>
                                          <p:spTgt spid="1110"/>
                                        </p:tgtEl>
                                        <p:attrNameLst>
                                          <p:attrName>style.visibility</p:attrName>
                                        </p:attrNameLst>
                                      </p:cBhvr>
                                      <p:to>
                                        <p:strVal val="hidden"/>
                                      </p:to>
                                    </p:set>
                                  </p:childTnLst>
                                </p:cTn>
                              </p:par>
                              <p:par>
                                <p:cTn id="5144" presetID="1" presetClass="exit" presetSubtype="0" fill="hold" grpId="5" nodeType="withEffect">
                                  <p:stCondLst>
                                    <p:cond delay="0"/>
                                  </p:stCondLst>
                                  <p:childTnLst>
                                    <p:set>
                                      <p:cBhvr>
                                        <p:cTn id="5145" dur="1" fill="hold">
                                          <p:stCondLst>
                                            <p:cond delay="0"/>
                                          </p:stCondLst>
                                        </p:cTn>
                                        <p:tgtEl>
                                          <p:spTgt spid="1109"/>
                                        </p:tgtEl>
                                        <p:attrNameLst>
                                          <p:attrName>style.visibility</p:attrName>
                                        </p:attrNameLst>
                                      </p:cBhvr>
                                      <p:to>
                                        <p:strVal val="hidden"/>
                                      </p:to>
                                    </p:set>
                                  </p:childTnLst>
                                </p:cTn>
                              </p:par>
                              <p:par>
                                <p:cTn id="5146" presetID="1" presetClass="exit" presetSubtype="0" fill="hold" grpId="5" nodeType="withEffect">
                                  <p:stCondLst>
                                    <p:cond delay="0"/>
                                  </p:stCondLst>
                                  <p:childTnLst>
                                    <p:set>
                                      <p:cBhvr>
                                        <p:cTn id="5147" dur="1" fill="hold">
                                          <p:stCondLst>
                                            <p:cond delay="0"/>
                                          </p:stCondLst>
                                        </p:cTn>
                                        <p:tgtEl>
                                          <p:spTgt spid="1112"/>
                                        </p:tgtEl>
                                        <p:attrNameLst>
                                          <p:attrName>style.visibility</p:attrName>
                                        </p:attrNameLst>
                                      </p:cBhvr>
                                      <p:to>
                                        <p:strVal val="hidden"/>
                                      </p:to>
                                    </p:set>
                                  </p:childTnLst>
                                </p:cTn>
                              </p:par>
                              <p:par>
                                <p:cTn id="5148" presetID="1" presetClass="exit" presetSubtype="0" fill="hold" grpId="5" nodeType="withEffect">
                                  <p:stCondLst>
                                    <p:cond delay="0"/>
                                  </p:stCondLst>
                                  <p:childTnLst>
                                    <p:set>
                                      <p:cBhvr>
                                        <p:cTn id="5149" dur="1" fill="hold">
                                          <p:stCondLst>
                                            <p:cond delay="0"/>
                                          </p:stCondLst>
                                        </p:cTn>
                                        <p:tgtEl>
                                          <p:spTgt spid="1111"/>
                                        </p:tgtEl>
                                        <p:attrNameLst>
                                          <p:attrName>style.visibility</p:attrName>
                                        </p:attrNameLst>
                                      </p:cBhvr>
                                      <p:to>
                                        <p:strVal val="hidden"/>
                                      </p:to>
                                    </p:set>
                                  </p:childTnLst>
                                </p:cTn>
                              </p:par>
                              <p:par>
                                <p:cTn id="5150" presetID="1" presetClass="exit" presetSubtype="0" fill="hold" grpId="5" nodeType="withEffect">
                                  <p:stCondLst>
                                    <p:cond delay="0"/>
                                  </p:stCondLst>
                                  <p:childTnLst>
                                    <p:set>
                                      <p:cBhvr>
                                        <p:cTn id="5151" dur="1" fill="hold">
                                          <p:stCondLst>
                                            <p:cond delay="0"/>
                                          </p:stCondLst>
                                        </p:cTn>
                                        <p:tgtEl>
                                          <p:spTgt spid="1113"/>
                                        </p:tgtEl>
                                        <p:attrNameLst>
                                          <p:attrName>style.visibility</p:attrName>
                                        </p:attrNameLst>
                                      </p:cBhvr>
                                      <p:to>
                                        <p:strVal val="hidden"/>
                                      </p:to>
                                    </p:set>
                                  </p:childTnLst>
                                </p:cTn>
                              </p:par>
                              <p:par>
                                <p:cTn id="5152" presetID="1" presetClass="exit" presetSubtype="0" fill="hold" grpId="5" nodeType="withEffect">
                                  <p:stCondLst>
                                    <p:cond delay="0"/>
                                  </p:stCondLst>
                                  <p:childTnLst>
                                    <p:set>
                                      <p:cBhvr>
                                        <p:cTn id="5153" dur="1" fill="hold">
                                          <p:stCondLst>
                                            <p:cond delay="0"/>
                                          </p:stCondLst>
                                        </p:cTn>
                                        <p:tgtEl>
                                          <p:spTgt spid="1114"/>
                                        </p:tgtEl>
                                        <p:attrNameLst>
                                          <p:attrName>style.visibility</p:attrName>
                                        </p:attrNameLst>
                                      </p:cBhvr>
                                      <p:to>
                                        <p:strVal val="hidden"/>
                                      </p:to>
                                    </p:set>
                                  </p:childTnLst>
                                </p:cTn>
                              </p:par>
                              <p:par>
                                <p:cTn id="5154" presetID="1" presetClass="exit" presetSubtype="0" fill="hold" grpId="5" nodeType="withEffect">
                                  <p:stCondLst>
                                    <p:cond delay="0"/>
                                  </p:stCondLst>
                                  <p:childTnLst>
                                    <p:set>
                                      <p:cBhvr>
                                        <p:cTn id="5155" dur="1" fill="hold">
                                          <p:stCondLst>
                                            <p:cond delay="0"/>
                                          </p:stCondLst>
                                        </p:cTn>
                                        <p:tgtEl>
                                          <p:spTgt spid="1116"/>
                                        </p:tgtEl>
                                        <p:attrNameLst>
                                          <p:attrName>style.visibility</p:attrName>
                                        </p:attrNameLst>
                                      </p:cBhvr>
                                      <p:to>
                                        <p:strVal val="hidden"/>
                                      </p:to>
                                    </p:set>
                                  </p:childTnLst>
                                </p:cTn>
                              </p:par>
                              <p:par>
                                <p:cTn id="5156" presetID="1" presetClass="exit" presetSubtype="0" fill="hold" grpId="5" nodeType="withEffect">
                                  <p:stCondLst>
                                    <p:cond delay="0"/>
                                  </p:stCondLst>
                                  <p:childTnLst>
                                    <p:set>
                                      <p:cBhvr>
                                        <p:cTn id="5157" dur="1" fill="hold">
                                          <p:stCondLst>
                                            <p:cond delay="0"/>
                                          </p:stCondLst>
                                        </p:cTn>
                                        <p:tgtEl>
                                          <p:spTgt spid="1115"/>
                                        </p:tgtEl>
                                        <p:attrNameLst>
                                          <p:attrName>style.visibility</p:attrName>
                                        </p:attrNameLst>
                                      </p:cBhvr>
                                      <p:to>
                                        <p:strVal val="hidden"/>
                                      </p:to>
                                    </p:set>
                                  </p:childTnLst>
                                </p:cTn>
                              </p:par>
                              <p:par>
                                <p:cTn id="5158" presetID="1" presetClass="exit" presetSubtype="0" fill="hold" grpId="5" nodeType="withEffect">
                                  <p:stCondLst>
                                    <p:cond delay="0"/>
                                  </p:stCondLst>
                                  <p:childTnLst>
                                    <p:set>
                                      <p:cBhvr>
                                        <p:cTn id="5159" dur="1" fill="hold">
                                          <p:stCondLst>
                                            <p:cond delay="0"/>
                                          </p:stCondLst>
                                        </p:cTn>
                                        <p:tgtEl>
                                          <p:spTgt spid="1118"/>
                                        </p:tgtEl>
                                        <p:attrNameLst>
                                          <p:attrName>style.visibility</p:attrName>
                                        </p:attrNameLst>
                                      </p:cBhvr>
                                      <p:to>
                                        <p:strVal val="hidden"/>
                                      </p:to>
                                    </p:set>
                                  </p:childTnLst>
                                </p:cTn>
                              </p:par>
                              <p:par>
                                <p:cTn id="5160" presetID="1" presetClass="exit" presetSubtype="0" fill="hold" grpId="5" nodeType="withEffect">
                                  <p:stCondLst>
                                    <p:cond delay="0"/>
                                  </p:stCondLst>
                                  <p:childTnLst>
                                    <p:set>
                                      <p:cBhvr>
                                        <p:cTn id="5161" dur="1" fill="hold">
                                          <p:stCondLst>
                                            <p:cond delay="0"/>
                                          </p:stCondLst>
                                        </p:cTn>
                                        <p:tgtEl>
                                          <p:spTgt spid="1117"/>
                                        </p:tgtEl>
                                        <p:attrNameLst>
                                          <p:attrName>style.visibility</p:attrName>
                                        </p:attrNameLst>
                                      </p:cBhvr>
                                      <p:to>
                                        <p:strVal val="hidden"/>
                                      </p:to>
                                    </p:set>
                                  </p:childTnLst>
                                </p:cTn>
                              </p:par>
                              <p:par>
                                <p:cTn id="5162" presetID="1" presetClass="exit" presetSubtype="0" fill="hold" grpId="5" nodeType="withEffect">
                                  <p:stCondLst>
                                    <p:cond delay="0"/>
                                  </p:stCondLst>
                                  <p:childTnLst>
                                    <p:set>
                                      <p:cBhvr>
                                        <p:cTn id="5163" dur="1" fill="hold">
                                          <p:stCondLst>
                                            <p:cond delay="0"/>
                                          </p:stCondLst>
                                        </p:cTn>
                                        <p:tgtEl>
                                          <p:spTgt spid="1120"/>
                                        </p:tgtEl>
                                        <p:attrNameLst>
                                          <p:attrName>style.visibility</p:attrName>
                                        </p:attrNameLst>
                                      </p:cBhvr>
                                      <p:to>
                                        <p:strVal val="hidden"/>
                                      </p:to>
                                    </p:set>
                                  </p:childTnLst>
                                </p:cTn>
                              </p:par>
                              <p:par>
                                <p:cTn id="5164" presetID="1" presetClass="exit" presetSubtype="0" fill="hold" grpId="5" nodeType="withEffect">
                                  <p:stCondLst>
                                    <p:cond delay="0"/>
                                  </p:stCondLst>
                                  <p:childTnLst>
                                    <p:set>
                                      <p:cBhvr>
                                        <p:cTn id="5165" dur="1" fill="hold">
                                          <p:stCondLst>
                                            <p:cond delay="0"/>
                                          </p:stCondLst>
                                        </p:cTn>
                                        <p:tgtEl>
                                          <p:spTgt spid="1119"/>
                                        </p:tgtEl>
                                        <p:attrNameLst>
                                          <p:attrName>style.visibility</p:attrName>
                                        </p:attrNameLst>
                                      </p:cBhvr>
                                      <p:to>
                                        <p:strVal val="hidden"/>
                                      </p:to>
                                    </p:set>
                                  </p:childTnLst>
                                </p:cTn>
                              </p:par>
                              <p:par>
                                <p:cTn id="5166" presetID="1" presetClass="exit" presetSubtype="0" fill="hold" grpId="5" nodeType="withEffect">
                                  <p:stCondLst>
                                    <p:cond delay="0"/>
                                  </p:stCondLst>
                                  <p:childTnLst>
                                    <p:set>
                                      <p:cBhvr>
                                        <p:cTn id="5167" dur="1" fill="hold">
                                          <p:stCondLst>
                                            <p:cond delay="0"/>
                                          </p:stCondLst>
                                        </p:cTn>
                                        <p:tgtEl>
                                          <p:spTgt spid="1122"/>
                                        </p:tgtEl>
                                        <p:attrNameLst>
                                          <p:attrName>style.visibility</p:attrName>
                                        </p:attrNameLst>
                                      </p:cBhvr>
                                      <p:to>
                                        <p:strVal val="hidden"/>
                                      </p:to>
                                    </p:set>
                                  </p:childTnLst>
                                </p:cTn>
                              </p:par>
                              <p:par>
                                <p:cTn id="5168" presetID="1" presetClass="exit" presetSubtype="0" fill="hold" grpId="5" nodeType="withEffect">
                                  <p:stCondLst>
                                    <p:cond delay="0"/>
                                  </p:stCondLst>
                                  <p:childTnLst>
                                    <p:set>
                                      <p:cBhvr>
                                        <p:cTn id="5169" dur="1" fill="hold">
                                          <p:stCondLst>
                                            <p:cond delay="0"/>
                                          </p:stCondLst>
                                        </p:cTn>
                                        <p:tgtEl>
                                          <p:spTgt spid="1121"/>
                                        </p:tgtEl>
                                        <p:attrNameLst>
                                          <p:attrName>style.visibility</p:attrName>
                                        </p:attrNameLst>
                                      </p:cBhvr>
                                      <p:to>
                                        <p:strVal val="hidden"/>
                                      </p:to>
                                    </p:set>
                                  </p:childTnLst>
                                </p:cTn>
                              </p:par>
                              <p:par>
                                <p:cTn id="5170" presetID="1" presetClass="exit" presetSubtype="0" fill="hold" grpId="5" nodeType="withEffect">
                                  <p:stCondLst>
                                    <p:cond delay="0"/>
                                  </p:stCondLst>
                                  <p:childTnLst>
                                    <p:set>
                                      <p:cBhvr>
                                        <p:cTn id="5171" dur="1" fill="hold">
                                          <p:stCondLst>
                                            <p:cond delay="0"/>
                                          </p:stCondLst>
                                        </p:cTn>
                                        <p:tgtEl>
                                          <p:spTgt spid="1124"/>
                                        </p:tgtEl>
                                        <p:attrNameLst>
                                          <p:attrName>style.visibility</p:attrName>
                                        </p:attrNameLst>
                                      </p:cBhvr>
                                      <p:to>
                                        <p:strVal val="hidden"/>
                                      </p:to>
                                    </p:set>
                                  </p:childTnLst>
                                </p:cTn>
                              </p:par>
                              <p:par>
                                <p:cTn id="5172" presetID="1" presetClass="exit" presetSubtype="0" fill="hold" grpId="5" nodeType="withEffect">
                                  <p:stCondLst>
                                    <p:cond delay="0"/>
                                  </p:stCondLst>
                                  <p:childTnLst>
                                    <p:set>
                                      <p:cBhvr>
                                        <p:cTn id="5173" dur="1" fill="hold">
                                          <p:stCondLst>
                                            <p:cond delay="0"/>
                                          </p:stCondLst>
                                        </p:cTn>
                                        <p:tgtEl>
                                          <p:spTgt spid="1123"/>
                                        </p:tgtEl>
                                        <p:attrNameLst>
                                          <p:attrName>style.visibility</p:attrName>
                                        </p:attrNameLst>
                                      </p:cBhvr>
                                      <p:to>
                                        <p:strVal val="hidden"/>
                                      </p:to>
                                    </p:set>
                                  </p:childTnLst>
                                </p:cTn>
                              </p:par>
                              <p:par>
                                <p:cTn id="5174" presetID="1" presetClass="exit" presetSubtype="0" fill="hold" grpId="5" nodeType="withEffect">
                                  <p:stCondLst>
                                    <p:cond delay="0"/>
                                  </p:stCondLst>
                                  <p:childTnLst>
                                    <p:set>
                                      <p:cBhvr>
                                        <p:cTn id="5175" dur="1" fill="hold">
                                          <p:stCondLst>
                                            <p:cond delay="0"/>
                                          </p:stCondLst>
                                        </p:cTn>
                                        <p:tgtEl>
                                          <p:spTgt spid="1126"/>
                                        </p:tgtEl>
                                        <p:attrNameLst>
                                          <p:attrName>style.visibility</p:attrName>
                                        </p:attrNameLst>
                                      </p:cBhvr>
                                      <p:to>
                                        <p:strVal val="hidden"/>
                                      </p:to>
                                    </p:set>
                                  </p:childTnLst>
                                </p:cTn>
                              </p:par>
                              <p:par>
                                <p:cTn id="5176" presetID="1" presetClass="exit" presetSubtype="0" fill="hold" grpId="5" nodeType="withEffect">
                                  <p:stCondLst>
                                    <p:cond delay="0"/>
                                  </p:stCondLst>
                                  <p:childTnLst>
                                    <p:set>
                                      <p:cBhvr>
                                        <p:cTn id="5177" dur="1" fill="hold">
                                          <p:stCondLst>
                                            <p:cond delay="0"/>
                                          </p:stCondLst>
                                        </p:cTn>
                                        <p:tgtEl>
                                          <p:spTgt spid="1125"/>
                                        </p:tgtEl>
                                        <p:attrNameLst>
                                          <p:attrName>style.visibility</p:attrName>
                                        </p:attrNameLst>
                                      </p:cBhvr>
                                      <p:to>
                                        <p:strVal val="hidden"/>
                                      </p:to>
                                    </p:set>
                                  </p:childTnLst>
                                </p:cTn>
                              </p:par>
                              <p:par>
                                <p:cTn id="5178" presetID="1" presetClass="exit" presetSubtype="0" fill="hold" grpId="5" nodeType="withEffect">
                                  <p:stCondLst>
                                    <p:cond delay="0"/>
                                  </p:stCondLst>
                                  <p:childTnLst>
                                    <p:set>
                                      <p:cBhvr>
                                        <p:cTn id="5179" dur="1" fill="hold">
                                          <p:stCondLst>
                                            <p:cond delay="0"/>
                                          </p:stCondLst>
                                        </p:cTn>
                                        <p:tgtEl>
                                          <p:spTgt spid="1128"/>
                                        </p:tgtEl>
                                        <p:attrNameLst>
                                          <p:attrName>style.visibility</p:attrName>
                                        </p:attrNameLst>
                                      </p:cBhvr>
                                      <p:to>
                                        <p:strVal val="hidden"/>
                                      </p:to>
                                    </p:set>
                                  </p:childTnLst>
                                </p:cTn>
                              </p:par>
                              <p:par>
                                <p:cTn id="5180" presetID="1" presetClass="exit" presetSubtype="0" fill="hold" grpId="5" nodeType="withEffect">
                                  <p:stCondLst>
                                    <p:cond delay="0"/>
                                  </p:stCondLst>
                                  <p:childTnLst>
                                    <p:set>
                                      <p:cBhvr>
                                        <p:cTn id="5181" dur="1" fill="hold">
                                          <p:stCondLst>
                                            <p:cond delay="0"/>
                                          </p:stCondLst>
                                        </p:cTn>
                                        <p:tgtEl>
                                          <p:spTgt spid="1127"/>
                                        </p:tgtEl>
                                        <p:attrNameLst>
                                          <p:attrName>style.visibility</p:attrName>
                                        </p:attrNameLst>
                                      </p:cBhvr>
                                      <p:to>
                                        <p:strVal val="hidden"/>
                                      </p:to>
                                    </p:set>
                                  </p:childTnLst>
                                </p:cTn>
                              </p:par>
                              <p:par>
                                <p:cTn id="5182" presetID="1" presetClass="exit" presetSubtype="0" fill="hold" grpId="5" nodeType="withEffect">
                                  <p:stCondLst>
                                    <p:cond delay="0"/>
                                  </p:stCondLst>
                                  <p:childTnLst>
                                    <p:set>
                                      <p:cBhvr>
                                        <p:cTn id="5183" dur="1" fill="hold">
                                          <p:stCondLst>
                                            <p:cond delay="0"/>
                                          </p:stCondLst>
                                        </p:cTn>
                                        <p:tgtEl>
                                          <p:spTgt spid="1130"/>
                                        </p:tgtEl>
                                        <p:attrNameLst>
                                          <p:attrName>style.visibility</p:attrName>
                                        </p:attrNameLst>
                                      </p:cBhvr>
                                      <p:to>
                                        <p:strVal val="hidden"/>
                                      </p:to>
                                    </p:set>
                                  </p:childTnLst>
                                </p:cTn>
                              </p:par>
                              <p:par>
                                <p:cTn id="5184" presetID="1" presetClass="exit" presetSubtype="0" fill="hold" grpId="5" nodeType="withEffect">
                                  <p:stCondLst>
                                    <p:cond delay="0"/>
                                  </p:stCondLst>
                                  <p:childTnLst>
                                    <p:set>
                                      <p:cBhvr>
                                        <p:cTn id="5185" dur="1" fill="hold">
                                          <p:stCondLst>
                                            <p:cond delay="0"/>
                                          </p:stCondLst>
                                        </p:cTn>
                                        <p:tgtEl>
                                          <p:spTgt spid="1129"/>
                                        </p:tgtEl>
                                        <p:attrNameLst>
                                          <p:attrName>style.visibility</p:attrName>
                                        </p:attrNameLst>
                                      </p:cBhvr>
                                      <p:to>
                                        <p:strVal val="hidden"/>
                                      </p:to>
                                    </p:set>
                                  </p:childTnLst>
                                </p:cTn>
                              </p:par>
                              <p:par>
                                <p:cTn id="5186" presetID="1" presetClass="exit" presetSubtype="0" fill="hold" grpId="5" nodeType="withEffect">
                                  <p:stCondLst>
                                    <p:cond delay="0"/>
                                  </p:stCondLst>
                                  <p:childTnLst>
                                    <p:set>
                                      <p:cBhvr>
                                        <p:cTn id="5187" dur="1" fill="hold">
                                          <p:stCondLst>
                                            <p:cond delay="0"/>
                                          </p:stCondLst>
                                        </p:cTn>
                                        <p:tgtEl>
                                          <p:spTgt spid="1132"/>
                                        </p:tgtEl>
                                        <p:attrNameLst>
                                          <p:attrName>style.visibility</p:attrName>
                                        </p:attrNameLst>
                                      </p:cBhvr>
                                      <p:to>
                                        <p:strVal val="hidden"/>
                                      </p:to>
                                    </p:set>
                                  </p:childTnLst>
                                </p:cTn>
                              </p:par>
                              <p:par>
                                <p:cTn id="5188" presetID="1" presetClass="exit" presetSubtype="0" fill="hold" grpId="5" nodeType="withEffect">
                                  <p:stCondLst>
                                    <p:cond delay="0"/>
                                  </p:stCondLst>
                                  <p:childTnLst>
                                    <p:set>
                                      <p:cBhvr>
                                        <p:cTn id="5189" dur="1" fill="hold">
                                          <p:stCondLst>
                                            <p:cond delay="0"/>
                                          </p:stCondLst>
                                        </p:cTn>
                                        <p:tgtEl>
                                          <p:spTgt spid="1131"/>
                                        </p:tgtEl>
                                        <p:attrNameLst>
                                          <p:attrName>style.visibility</p:attrName>
                                        </p:attrNameLst>
                                      </p:cBhvr>
                                      <p:to>
                                        <p:strVal val="hidden"/>
                                      </p:to>
                                    </p:set>
                                  </p:childTnLst>
                                </p:cTn>
                              </p:par>
                              <p:par>
                                <p:cTn id="5190" presetID="1" presetClass="exit" presetSubtype="0" fill="hold" grpId="5" nodeType="withEffect">
                                  <p:stCondLst>
                                    <p:cond delay="0"/>
                                  </p:stCondLst>
                                  <p:childTnLst>
                                    <p:set>
                                      <p:cBhvr>
                                        <p:cTn id="5191" dur="1" fill="hold">
                                          <p:stCondLst>
                                            <p:cond delay="0"/>
                                          </p:stCondLst>
                                        </p:cTn>
                                        <p:tgtEl>
                                          <p:spTgt spid="1133"/>
                                        </p:tgtEl>
                                        <p:attrNameLst>
                                          <p:attrName>style.visibility</p:attrName>
                                        </p:attrNameLst>
                                      </p:cBhvr>
                                      <p:to>
                                        <p:strVal val="hidden"/>
                                      </p:to>
                                    </p:set>
                                  </p:childTnLst>
                                </p:cTn>
                              </p:par>
                              <p:par>
                                <p:cTn id="5192" presetID="1" presetClass="exit" presetSubtype="0" fill="hold" grpId="5" nodeType="withEffect">
                                  <p:stCondLst>
                                    <p:cond delay="0"/>
                                  </p:stCondLst>
                                  <p:childTnLst>
                                    <p:set>
                                      <p:cBhvr>
                                        <p:cTn id="5193" dur="1" fill="hold">
                                          <p:stCondLst>
                                            <p:cond delay="0"/>
                                          </p:stCondLst>
                                        </p:cTn>
                                        <p:tgtEl>
                                          <p:spTgt spid="1134"/>
                                        </p:tgtEl>
                                        <p:attrNameLst>
                                          <p:attrName>style.visibility</p:attrName>
                                        </p:attrNameLst>
                                      </p:cBhvr>
                                      <p:to>
                                        <p:strVal val="hidden"/>
                                      </p:to>
                                    </p:set>
                                  </p:childTnLst>
                                </p:cTn>
                              </p:par>
                              <p:par>
                                <p:cTn id="5194" presetID="1" presetClass="exit" presetSubtype="0" fill="hold" grpId="5" nodeType="withEffect">
                                  <p:stCondLst>
                                    <p:cond delay="0"/>
                                  </p:stCondLst>
                                  <p:childTnLst>
                                    <p:set>
                                      <p:cBhvr>
                                        <p:cTn id="5195" dur="1" fill="hold">
                                          <p:stCondLst>
                                            <p:cond delay="0"/>
                                          </p:stCondLst>
                                        </p:cTn>
                                        <p:tgtEl>
                                          <p:spTgt spid="1136"/>
                                        </p:tgtEl>
                                        <p:attrNameLst>
                                          <p:attrName>style.visibility</p:attrName>
                                        </p:attrNameLst>
                                      </p:cBhvr>
                                      <p:to>
                                        <p:strVal val="hidden"/>
                                      </p:to>
                                    </p:set>
                                  </p:childTnLst>
                                </p:cTn>
                              </p:par>
                              <p:par>
                                <p:cTn id="5196" presetID="1" presetClass="exit" presetSubtype="0" fill="hold" grpId="5" nodeType="withEffect">
                                  <p:stCondLst>
                                    <p:cond delay="0"/>
                                  </p:stCondLst>
                                  <p:childTnLst>
                                    <p:set>
                                      <p:cBhvr>
                                        <p:cTn id="5197" dur="1" fill="hold">
                                          <p:stCondLst>
                                            <p:cond delay="0"/>
                                          </p:stCondLst>
                                        </p:cTn>
                                        <p:tgtEl>
                                          <p:spTgt spid="1135"/>
                                        </p:tgtEl>
                                        <p:attrNameLst>
                                          <p:attrName>style.visibility</p:attrName>
                                        </p:attrNameLst>
                                      </p:cBhvr>
                                      <p:to>
                                        <p:strVal val="hidden"/>
                                      </p:to>
                                    </p:set>
                                  </p:childTnLst>
                                </p:cTn>
                              </p:par>
                              <p:par>
                                <p:cTn id="5198" presetID="1" presetClass="exit" presetSubtype="0" fill="hold" grpId="5" nodeType="withEffect">
                                  <p:stCondLst>
                                    <p:cond delay="0"/>
                                  </p:stCondLst>
                                  <p:childTnLst>
                                    <p:set>
                                      <p:cBhvr>
                                        <p:cTn id="5199" dur="1" fill="hold">
                                          <p:stCondLst>
                                            <p:cond delay="0"/>
                                          </p:stCondLst>
                                        </p:cTn>
                                        <p:tgtEl>
                                          <p:spTgt spid="1138"/>
                                        </p:tgtEl>
                                        <p:attrNameLst>
                                          <p:attrName>style.visibility</p:attrName>
                                        </p:attrNameLst>
                                      </p:cBhvr>
                                      <p:to>
                                        <p:strVal val="hidden"/>
                                      </p:to>
                                    </p:set>
                                  </p:childTnLst>
                                </p:cTn>
                              </p:par>
                              <p:par>
                                <p:cTn id="5200" presetID="1" presetClass="exit" presetSubtype="0" fill="hold" grpId="5" nodeType="withEffect">
                                  <p:stCondLst>
                                    <p:cond delay="0"/>
                                  </p:stCondLst>
                                  <p:childTnLst>
                                    <p:set>
                                      <p:cBhvr>
                                        <p:cTn id="5201" dur="1" fill="hold">
                                          <p:stCondLst>
                                            <p:cond delay="0"/>
                                          </p:stCondLst>
                                        </p:cTn>
                                        <p:tgtEl>
                                          <p:spTgt spid="1137"/>
                                        </p:tgtEl>
                                        <p:attrNameLst>
                                          <p:attrName>style.visibility</p:attrName>
                                        </p:attrNameLst>
                                      </p:cBhvr>
                                      <p:to>
                                        <p:strVal val="hidden"/>
                                      </p:to>
                                    </p:set>
                                  </p:childTnLst>
                                </p:cTn>
                              </p:par>
                              <p:par>
                                <p:cTn id="5202" presetID="1" presetClass="exit" presetSubtype="0" fill="hold" grpId="5" nodeType="withEffect">
                                  <p:stCondLst>
                                    <p:cond delay="0"/>
                                  </p:stCondLst>
                                  <p:childTnLst>
                                    <p:set>
                                      <p:cBhvr>
                                        <p:cTn id="5203" dur="1" fill="hold">
                                          <p:stCondLst>
                                            <p:cond delay="0"/>
                                          </p:stCondLst>
                                        </p:cTn>
                                        <p:tgtEl>
                                          <p:spTgt spid="1140"/>
                                        </p:tgtEl>
                                        <p:attrNameLst>
                                          <p:attrName>style.visibility</p:attrName>
                                        </p:attrNameLst>
                                      </p:cBhvr>
                                      <p:to>
                                        <p:strVal val="hidden"/>
                                      </p:to>
                                    </p:set>
                                  </p:childTnLst>
                                </p:cTn>
                              </p:par>
                              <p:par>
                                <p:cTn id="5204" presetID="1" presetClass="exit" presetSubtype="0" fill="hold" grpId="5" nodeType="withEffect">
                                  <p:stCondLst>
                                    <p:cond delay="0"/>
                                  </p:stCondLst>
                                  <p:childTnLst>
                                    <p:set>
                                      <p:cBhvr>
                                        <p:cTn id="5205" dur="1" fill="hold">
                                          <p:stCondLst>
                                            <p:cond delay="0"/>
                                          </p:stCondLst>
                                        </p:cTn>
                                        <p:tgtEl>
                                          <p:spTgt spid="1139"/>
                                        </p:tgtEl>
                                        <p:attrNameLst>
                                          <p:attrName>style.visibility</p:attrName>
                                        </p:attrNameLst>
                                      </p:cBhvr>
                                      <p:to>
                                        <p:strVal val="hidden"/>
                                      </p:to>
                                    </p:set>
                                  </p:childTnLst>
                                </p:cTn>
                              </p:par>
                              <p:par>
                                <p:cTn id="5206" presetID="1" presetClass="exit" presetSubtype="0" fill="hold" grpId="5" nodeType="withEffect">
                                  <p:stCondLst>
                                    <p:cond delay="0"/>
                                  </p:stCondLst>
                                  <p:childTnLst>
                                    <p:set>
                                      <p:cBhvr>
                                        <p:cTn id="5207" dur="1" fill="hold">
                                          <p:stCondLst>
                                            <p:cond delay="0"/>
                                          </p:stCondLst>
                                        </p:cTn>
                                        <p:tgtEl>
                                          <p:spTgt spid="1142"/>
                                        </p:tgtEl>
                                        <p:attrNameLst>
                                          <p:attrName>style.visibility</p:attrName>
                                        </p:attrNameLst>
                                      </p:cBhvr>
                                      <p:to>
                                        <p:strVal val="hidden"/>
                                      </p:to>
                                    </p:set>
                                  </p:childTnLst>
                                </p:cTn>
                              </p:par>
                              <p:par>
                                <p:cTn id="5208" presetID="1" presetClass="exit" presetSubtype="0" fill="hold" grpId="5" nodeType="withEffect">
                                  <p:stCondLst>
                                    <p:cond delay="0"/>
                                  </p:stCondLst>
                                  <p:childTnLst>
                                    <p:set>
                                      <p:cBhvr>
                                        <p:cTn id="5209" dur="1" fill="hold">
                                          <p:stCondLst>
                                            <p:cond delay="0"/>
                                          </p:stCondLst>
                                        </p:cTn>
                                        <p:tgtEl>
                                          <p:spTgt spid="1141"/>
                                        </p:tgtEl>
                                        <p:attrNameLst>
                                          <p:attrName>style.visibility</p:attrName>
                                        </p:attrNameLst>
                                      </p:cBhvr>
                                      <p:to>
                                        <p:strVal val="hidden"/>
                                      </p:to>
                                    </p:set>
                                  </p:childTnLst>
                                </p:cTn>
                              </p:par>
                              <p:par>
                                <p:cTn id="5210" presetID="1" presetClass="exit" presetSubtype="0" fill="hold" grpId="5" nodeType="withEffect">
                                  <p:stCondLst>
                                    <p:cond delay="0"/>
                                  </p:stCondLst>
                                  <p:childTnLst>
                                    <p:set>
                                      <p:cBhvr>
                                        <p:cTn id="5211" dur="1" fill="hold">
                                          <p:stCondLst>
                                            <p:cond delay="0"/>
                                          </p:stCondLst>
                                        </p:cTn>
                                        <p:tgtEl>
                                          <p:spTgt spid="1144"/>
                                        </p:tgtEl>
                                        <p:attrNameLst>
                                          <p:attrName>style.visibility</p:attrName>
                                        </p:attrNameLst>
                                      </p:cBhvr>
                                      <p:to>
                                        <p:strVal val="hidden"/>
                                      </p:to>
                                    </p:set>
                                  </p:childTnLst>
                                </p:cTn>
                              </p:par>
                              <p:par>
                                <p:cTn id="5212" presetID="1" presetClass="exit" presetSubtype="0" fill="hold" grpId="5" nodeType="withEffect">
                                  <p:stCondLst>
                                    <p:cond delay="0"/>
                                  </p:stCondLst>
                                  <p:childTnLst>
                                    <p:set>
                                      <p:cBhvr>
                                        <p:cTn id="5213" dur="1" fill="hold">
                                          <p:stCondLst>
                                            <p:cond delay="0"/>
                                          </p:stCondLst>
                                        </p:cTn>
                                        <p:tgtEl>
                                          <p:spTgt spid="1143"/>
                                        </p:tgtEl>
                                        <p:attrNameLst>
                                          <p:attrName>style.visibility</p:attrName>
                                        </p:attrNameLst>
                                      </p:cBhvr>
                                      <p:to>
                                        <p:strVal val="hidden"/>
                                      </p:to>
                                    </p:set>
                                  </p:childTnLst>
                                </p:cTn>
                              </p:par>
                              <p:par>
                                <p:cTn id="5214" presetID="1" presetClass="exit" presetSubtype="0" fill="hold" grpId="5" nodeType="withEffect">
                                  <p:stCondLst>
                                    <p:cond delay="0"/>
                                  </p:stCondLst>
                                  <p:childTnLst>
                                    <p:set>
                                      <p:cBhvr>
                                        <p:cTn id="5215" dur="1" fill="hold">
                                          <p:stCondLst>
                                            <p:cond delay="0"/>
                                          </p:stCondLst>
                                        </p:cTn>
                                        <p:tgtEl>
                                          <p:spTgt spid="1146"/>
                                        </p:tgtEl>
                                        <p:attrNameLst>
                                          <p:attrName>style.visibility</p:attrName>
                                        </p:attrNameLst>
                                      </p:cBhvr>
                                      <p:to>
                                        <p:strVal val="hidden"/>
                                      </p:to>
                                    </p:set>
                                  </p:childTnLst>
                                </p:cTn>
                              </p:par>
                              <p:par>
                                <p:cTn id="5216" presetID="1" presetClass="exit" presetSubtype="0" fill="hold" grpId="5" nodeType="withEffect">
                                  <p:stCondLst>
                                    <p:cond delay="0"/>
                                  </p:stCondLst>
                                  <p:childTnLst>
                                    <p:set>
                                      <p:cBhvr>
                                        <p:cTn id="5217" dur="1" fill="hold">
                                          <p:stCondLst>
                                            <p:cond delay="0"/>
                                          </p:stCondLst>
                                        </p:cTn>
                                        <p:tgtEl>
                                          <p:spTgt spid="1145"/>
                                        </p:tgtEl>
                                        <p:attrNameLst>
                                          <p:attrName>style.visibility</p:attrName>
                                        </p:attrNameLst>
                                      </p:cBhvr>
                                      <p:to>
                                        <p:strVal val="hidden"/>
                                      </p:to>
                                    </p:set>
                                  </p:childTnLst>
                                </p:cTn>
                              </p:par>
                              <p:par>
                                <p:cTn id="5218" presetID="1" presetClass="exit" presetSubtype="0" fill="hold" grpId="5" nodeType="withEffect">
                                  <p:stCondLst>
                                    <p:cond delay="0"/>
                                  </p:stCondLst>
                                  <p:childTnLst>
                                    <p:set>
                                      <p:cBhvr>
                                        <p:cTn id="5219" dur="1" fill="hold">
                                          <p:stCondLst>
                                            <p:cond delay="0"/>
                                          </p:stCondLst>
                                        </p:cTn>
                                        <p:tgtEl>
                                          <p:spTgt spid="1148"/>
                                        </p:tgtEl>
                                        <p:attrNameLst>
                                          <p:attrName>style.visibility</p:attrName>
                                        </p:attrNameLst>
                                      </p:cBhvr>
                                      <p:to>
                                        <p:strVal val="hidden"/>
                                      </p:to>
                                    </p:set>
                                  </p:childTnLst>
                                </p:cTn>
                              </p:par>
                              <p:par>
                                <p:cTn id="5220" presetID="1" presetClass="exit" presetSubtype="0" fill="hold" grpId="5" nodeType="withEffect">
                                  <p:stCondLst>
                                    <p:cond delay="0"/>
                                  </p:stCondLst>
                                  <p:childTnLst>
                                    <p:set>
                                      <p:cBhvr>
                                        <p:cTn id="5221" dur="1" fill="hold">
                                          <p:stCondLst>
                                            <p:cond delay="0"/>
                                          </p:stCondLst>
                                        </p:cTn>
                                        <p:tgtEl>
                                          <p:spTgt spid="1147"/>
                                        </p:tgtEl>
                                        <p:attrNameLst>
                                          <p:attrName>style.visibility</p:attrName>
                                        </p:attrNameLst>
                                      </p:cBhvr>
                                      <p:to>
                                        <p:strVal val="hidden"/>
                                      </p:to>
                                    </p:set>
                                  </p:childTnLst>
                                </p:cTn>
                              </p:par>
                              <p:par>
                                <p:cTn id="5222" presetID="1" presetClass="exit" presetSubtype="0" fill="hold" grpId="5" nodeType="withEffect">
                                  <p:stCondLst>
                                    <p:cond delay="0"/>
                                  </p:stCondLst>
                                  <p:childTnLst>
                                    <p:set>
                                      <p:cBhvr>
                                        <p:cTn id="5223" dur="1" fill="hold">
                                          <p:stCondLst>
                                            <p:cond delay="0"/>
                                          </p:stCondLst>
                                        </p:cTn>
                                        <p:tgtEl>
                                          <p:spTgt spid="1150"/>
                                        </p:tgtEl>
                                        <p:attrNameLst>
                                          <p:attrName>style.visibility</p:attrName>
                                        </p:attrNameLst>
                                      </p:cBhvr>
                                      <p:to>
                                        <p:strVal val="hidden"/>
                                      </p:to>
                                    </p:set>
                                  </p:childTnLst>
                                </p:cTn>
                              </p:par>
                              <p:par>
                                <p:cTn id="5224" presetID="1" presetClass="exit" presetSubtype="0" fill="hold" grpId="5" nodeType="withEffect">
                                  <p:stCondLst>
                                    <p:cond delay="0"/>
                                  </p:stCondLst>
                                  <p:childTnLst>
                                    <p:set>
                                      <p:cBhvr>
                                        <p:cTn id="5225" dur="1" fill="hold">
                                          <p:stCondLst>
                                            <p:cond delay="0"/>
                                          </p:stCondLst>
                                        </p:cTn>
                                        <p:tgtEl>
                                          <p:spTgt spid="1149"/>
                                        </p:tgtEl>
                                        <p:attrNameLst>
                                          <p:attrName>style.visibility</p:attrName>
                                        </p:attrNameLst>
                                      </p:cBhvr>
                                      <p:to>
                                        <p:strVal val="hidden"/>
                                      </p:to>
                                    </p:set>
                                  </p:childTnLst>
                                </p:cTn>
                              </p:par>
                              <p:par>
                                <p:cTn id="5226" presetID="1" presetClass="exit" presetSubtype="0" fill="hold" grpId="3" nodeType="withEffect">
                                  <p:stCondLst>
                                    <p:cond delay="0"/>
                                  </p:stCondLst>
                                  <p:childTnLst>
                                    <p:set>
                                      <p:cBhvr>
                                        <p:cTn id="5227" dur="1" fill="hold">
                                          <p:stCondLst>
                                            <p:cond delay="0"/>
                                          </p:stCondLst>
                                        </p:cTn>
                                        <p:tgtEl>
                                          <p:spTgt spid="1152"/>
                                        </p:tgtEl>
                                        <p:attrNameLst>
                                          <p:attrName>style.visibility</p:attrName>
                                        </p:attrNameLst>
                                      </p:cBhvr>
                                      <p:to>
                                        <p:strVal val="hidden"/>
                                      </p:to>
                                    </p:set>
                                  </p:childTnLst>
                                </p:cTn>
                              </p:par>
                              <p:par>
                                <p:cTn id="5228" presetID="1" presetClass="exit" presetSubtype="0" fill="hold" grpId="3" nodeType="withEffect">
                                  <p:stCondLst>
                                    <p:cond delay="0"/>
                                  </p:stCondLst>
                                  <p:childTnLst>
                                    <p:set>
                                      <p:cBhvr>
                                        <p:cTn id="5229" dur="1" fill="hold">
                                          <p:stCondLst>
                                            <p:cond delay="0"/>
                                          </p:stCondLst>
                                        </p:cTn>
                                        <p:tgtEl>
                                          <p:spTgt spid="1151"/>
                                        </p:tgtEl>
                                        <p:attrNameLst>
                                          <p:attrName>style.visibility</p:attrName>
                                        </p:attrNameLst>
                                      </p:cBhvr>
                                      <p:to>
                                        <p:strVal val="hidden"/>
                                      </p:to>
                                    </p:set>
                                  </p:childTnLst>
                                </p:cTn>
                              </p:par>
                              <p:par>
                                <p:cTn id="5230" presetID="1" presetClass="entr" presetSubtype="0" fill="hold" grpId="3" nodeType="withEffect">
                                  <p:stCondLst>
                                    <p:cond delay="0"/>
                                  </p:stCondLst>
                                  <p:childTnLst>
                                    <p:set>
                                      <p:cBhvr>
                                        <p:cTn id="5231" dur="1" fill="hold">
                                          <p:stCondLst>
                                            <p:cond delay="0"/>
                                          </p:stCondLst>
                                        </p:cTn>
                                        <p:tgtEl>
                                          <p:spTgt spid="1052"/>
                                        </p:tgtEl>
                                        <p:attrNameLst>
                                          <p:attrName>style.visibility</p:attrName>
                                        </p:attrNameLst>
                                      </p:cBhvr>
                                      <p:to>
                                        <p:strVal val="visible"/>
                                      </p:to>
                                    </p:set>
                                  </p:childTnLst>
                                </p:cTn>
                              </p:par>
                              <p:par>
                                <p:cTn id="5232" presetID="1" presetClass="exit" presetSubtype="0" fill="hold" grpId="5" nodeType="withEffect">
                                  <p:stCondLst>
                                    <p:cond delay="0"/>
                                  </p:stCondLst>
                                  <p:childTnLst>
                                    <p:set>
                                      <p:cBhvr>
                                        <p:cTn id="5233" dur="1" fill="hold">
                                          <p:stCondLst>
                                            <p:cond delay="0"/>
                                          </p:stCondLst>
                                        </p:cTn>
                                        <p:tgtEl>
                                          <p:spTgt spid="1154"/>
                                        </p:tgtEl>
                                        <p:attrNameLst>
                                          <p:attrName>style.visibility</p:attrName>
                                        </p:attrNameLst>
                                      </p:cBhvr>
                                      <p:to>
                                        <p:strVal val="hidden"/>
                                      </p:to>
                                    </p:set>
                                  </p:childTnLst>
                                </p:cTn>
                              </p:par>
                              <p:par>
                                <p:cTn id="5234" presetID="1" presetClass="exit" presetSubtype="0" fill="hold" grpId="5" nodeType="withEffect">
                                  <p:stCondLst>
                                    <p:cond delay="0"/>
                                  </p:stCondLst>
                                  <p:childTnLst>
                                    <p:set>
                                      <p:cBhvr>
                                        <p:cTn id="5235" dur="1" fill="hold">
                                          <p:stCondLst>
                                            <p:cond delay="0"/>
                                          </p:stCondLst>
                                        </p:cTn>
                                        <p:tgtEl>
                                          <p:spTgt spid="1155"/>
                                        </p:tgtEl>
                                        <p:attrNameLst>
                                          <p:attrName>style.visibility</p:attrName>
                                        </p:attrNameLst>
                                      </p:cBhvr>
                                      <p:to>
                                        <p:strVal val="hidden"/>
                                      </p:to>
                                    </p:set>
                                  </p:childTnLst>
                                </p:cTn>
                              </p:par>
                              <p:par>
                                <p:cTn id="5236" presetID="1" presetClass="exit" presetSubtype="0" fill="hold" grpId="5" nodeType="withEffect">
                                  <p:stCondLst>
                                    <p:cond delay="0"/>
                                  </p:stCondLst>
                                  <p:childTnLst>
                                    <p:set>
                                      <p:cBhvr>
                                        <p:cTn id="5237" dur="1" fill="hold">
                                          <p:stCondLst>
                                            <p:cond delay="0"/>
                                          </p:stCondLst>
                                        </p:cTn>
                                        <p:tgtEl>
                                          <p:spTgt spid="1157"/>
                                        </p:tgtEl>
                                        <p:attrNameLst>
                                          <p:attrName>style.visibility</p:attrName>
                                        </p:attrNameLst>
                                      </p:cBhvr>
                                      <p:to>
                                        <p:strVal val="hidden"/>
                                      </p:to>
                                    </p:set>
                                  </p:childTnLst>
                                </p:cTn>
                              </p:par>
                              <p:par>
                                <p:cTn id="5238" presetID="1" presetClass="exit" presetSubtype="0" fill="hold" grpId="5" nodeType="withEffect">
                                  <p:stCondLst>
                                    <p:cond delay="0"/>
                                  </p:stCondLst>
                                  <p:childTnLst>
                                    <p:set>
                                      <p:cBhvr>
                                        <p:cTn id="5239" dur="1" fill="hold">
                                          <p:stCondLst>
                                            <p:cond delay="0"/>
                                          </p:stCondLst>
                                        </p:cTn>
                                        <p:tgtEl>
                                          <p:spTgt spid="1156"/>
                                        </p:tgtEl>
                                        <p:attrNameLst>
                                          <p:attrName>style.visibility</p:attrName>
                                        </p:attrNameLst>
                                      </p:cBhvr>
                                      <p:to>
                                        <p:strVal val="hidden"/>
                                      </p:to>
                                    </p:set>
                                  </p:childTnLst>
                                </p:cTn>
                              </p:par>
                              <p:par>
                                <p:cTn id="5240" presetID="1" presetClass="exit" presetSubtype="0" fill="hold" grpId="5" nodeType="withEffect">
                                  <p:stCondLst>
                                    <p:cond delay="0"/>
                                  </p:stCondLst>
                                  <p:childTnLst>
                                    <p:set>
                                      <p:cBhvr>
                                        <p:cTn id="5241" dur="1" fill="hold">
                                          <p:stCondLst>
                                            <p:cond delay="0"/>
                                          </p:stCondLst>
                                        </p:cTn>
                                        <p:tgtEl>
                                          <p:spTgt spid="1159"/>
                                        </p:tgtEl>
                                        <p:attrNameLst>
                                          <p:attrName>style.visibility</p:attrName>
                                        </p:attrNameLst>
                                      </p:cBhvr>
                                      <p:to>
                                        <p:strVal val="hidden"/>
                                      </p:to>
                                    </p:set>
                                  </p:childTnLst>
                                </p:cTn>
                              </p:par>
                              <p:par>
                                <p:cTn id="5242" presetID="1" presetClass="exit" presetSubtype="0" fill="hold" grpId="5" nodeType="withEffect">
                                  <p:stCondLst>
                                    <p:cond delay="0"/>
                                  </p:stCondLst>
                                  <p:childTnLst>
                                    <p:set>
                                      <p:cBhvr>
                                        <p:cTn id="5243" dur="1" fill="hold">
                                          <p:stCondLst>
                                            <p:cond delay="0"/>
                                          </p:stCondLst>
                                        </p:cTn>
                                        <p:tgtEl>
                                          <p:spTgt spid="1158"/>
                                        </p:tgtEl>
                                        <p:attrNameLst>
                                          <p:attrName>style.visibility</p:attrName>
                                        </p:attrNameLst>
                                      </p:cBhvr>
                                      <p:to>
                                        <p:strVal val="hidden"/>
                                      </p:to>
                                    </p:set>
                                  </p:childTnLst>
                                </p:cTn>
                              </p:par>
                              <p:par>
                                <p:cTn id="5244" presetID="1" presetClass="exit" presetSubtype="0" fill="hold" grpId="5" nodeType="withEffect">
                                  <p:stCondLst>
                                    <p:cond delay="0"/>
                                  </p:stCondLst>
                                  <p:childTnLst>
                                    <p:set>
                                      <p:cBhvr>
                                        <p:cTn id="5245" dur="1" fill="hold">
                                          <p:stCondLst>
                                            <p:cond delay="0"/>
                                          </p:stCondLst>
                                        </p:cTn>
                                        <p:tgtEl>
                                          <p:spTgt spid="1161"/>
                                        </p:tgtEl>
                                        <p:attrNameLst>
                                          <p:attrName>style.visibility</p:attrName>
                                        </p:attrNameLst>
                                      </p:cBhvr>
                                      <p:to>
                                        <p:strVal val="hidden"/>
                                      </p:to>
                                    </p:set>
                                  </p:childTnLst>
                                </p:cTn>
                              </p:par>
                              <p:par>
                                <p:cTn id="5246" presetID="1" presetClass="exit" presetSubtype="0" fill="hold" grpId="5" nodeType="withEffect">
                                  <p:stCondLst>
                                    <p:cond delay="0"/>
                                  </p:stCondLst>
                                  <p:childTnLst>
                                    <p:set>
                                      <p:cBhvr>
                                        <p:cTn id="5247" dur="1" fill="hold">
                                          <p:stCondLst>
                                            <p:cond delay="0"/>
                                          </p:stCondLst>
                                        </p:cTn>
                                        <p:tgtEl>
                                          <p:spTgt spid="1160"/>
                                        </p:tgtEl>
                                        <p:attrNameLst>
                                          <p:attrName>style.visibility</p:attrName>
                                        </p:attrNameLst>
                                      </p:cBhvr>
                                      <p:to>
                                        <p:strVal val="hidden"/>
                                      </p:to>
                                    </p:set>
                                  </p:childTnLst>
                                </p:cTn>
                              </p:par>
                              <p:par>
                                <p:cTn id="5248" presetID="1" presetClass="exit" presetSubtype="0" fill="hold" grpId="5" nodeType="withEffect">
                                  <p:stCondLst>
                                    <p:cond delay="0"/>
                                  </p:stCondLst>
                                  <p:childTnLst>
                                    <p:set>
                                      <p:cBhvr>
                                        <p:cTn id="5249" dur="1" fill="hold">
                                          <p:stCondLst>
                                            <p:cond delay="0"/>
                                          </p:stCondLst>
                                        </p:cTn>
                                        <p:tgtEl>
                                          <p:spTgt spid="1163"/>
                                        </p:tgtEl>
                                        <p:attrNameLst>
                                          <p:attrName>style.visibility</p:attrName>
                                        </p:attrNameLst>
                                      </p:cBhvr>
                                      <p:to>
                                        <p:strVal val="hidden"/>
                                      </p:to>
                                    </p:set>
                                  </p:childTnLst>
                                </p:cTn>
                              </p:par>
                              <p:par>
                                <p:cTn id="5250" presetID="1" presetClass="exit" presetSubtype="0" fill="hold" grpId="5" nodeType="withEffect">
                                  <p:stCondLst>
                                    <p:cond delay="0"/>
                                  </p:stCondLst>
                                  <p:childTnLst>
                                    <p:set>
                                      <p:cBhvr>
                                        <p:cTn id="5251" dur="1" fill="hold">
                                          <p:stCondLst>
                                            <p:cond delay="0"/>
                                          </p:stCondLst>
                                        </p:cTn>
                                        <p:tgtEl>
                                          <p:spTgt spid="1162"/>
                                        </p:tgtEl>
                                        <p:attrNameLst>
                                          <p:attrName>style.visibility</p:attrName>
                                        </p:attrNameLst>
                                      </p:cBhvr>
                                      <p:to>
                                        <p:strVal val="hidden"/>
                                      </p:to>
                                    </p:set>
                                  </p:childTnLst>
                                </p:cTn>
                              </p:par>
                              <p:par>
                                <p:cTn id="5252" presetID="1" presetClass="exit" presetSubtype="0" fill="hold" grpId="5" nodeType="withEffect">
                                  <p:stCondLst>
                                    <p:cond delay="0"/>
                                  </p:stCondLst>
                                  <p:childTnLst>
                                    <p:set>
                                      <p:cBhvr>
                                        <p:cTn id="5253" dur="1" fill="hold">
                                          <p:stCondLst>
                                            <p:cond delay="0"/>
                                          </p:stCondLst>
                                        </p:cTn>
                                        <p:tgtEl>
                                          <p:spTgt spid="1165"/>
                                        </p:tgtEl>
                                        <p:attrNameLst>
                                          <p:attrName>style.visibility</p:attrName>
                                        </p:attrNameLst>
                                      </p:cBhvr>
                                      <p:to>
                                        <p:strVal val="hidden"/>
                                      </p:to>
                                    </p:set>
                                  </p:childTnLst>
                                </p:cTn>
                              </p:par>
                              <p:par>
                                <p:cTn id="5254" presetID="1" presetClass="exit" presetSubtype="0" fill="hold" grpId="5" nodeType="withEffect">
                                  <p:stCondLst>
                                    <p:cond delay="0"/>
                                  </p:stCondLst>
                                  <p:childTnLst>
                                    <p:set>
                                      <p:cBhvr>
                                        <p:cTn id="5255" dur="1" fill="hold">
                                          <p:stCondLst>
                                            <p:cond delay="0"/>
                                          </p:stCondLst>
                                        </p:cTn>
                                        <p:tgtEl>
                                          <p:spTgt spid="1164"/>
                                        </p:tgtEl>
                                        <p:attrNameLst>
                                          <p:attrName>style.visibility</p:attrName>
                                        </p:attrNameLst>
                                      </p:cBhvr>
                                      <p:to>
                                        <p:strVal val="hidden"/>
                                      </p:to>
                                    </p:set>
                                  </p:childTnLst>
                                </p:cTn>
                              </p:par>
                              <p:par>
                                <p:cTn id="5256" presetID="1" presetClass="exit" presetSubtype="0" fill="hold" grpId="5" nodeType="withEffect">
                                  <p:stCondLst>
                                    <p:cond delay="0"/>
                                  </p:stCondLst>
                                  <p:childTnLst>
                                    <p:set>
                                      <p:cBhvr>
                                        <p:cTn id="5257" dur="1" fill="hold">
                                          <p:stCondLst>
                                            <p:cond delay="0"/>
                                          </p:stCondLst>
                                        </p:cTn>
                                        <p:tgtEl>
                                          <p:spTgt spid="1167"/>
                                        </p:tgtEl>
                                        <p:attrNameLst>
                                          <p:attrName>style.visibility</p:attrName>
                                        </p:attrNameLst>
                                      </p:cBhvr>
                                      <p:to>
                                        <p:strVal val="hidden"/>
                                      </p:to>
                                    </p:set>
                                  </p:childTnLst>
                                </p:cTn>
                              </p:par>
                              <p:par>
                                <p:cTn id="5258" presetID="1" presetClass="exit" presetSubtype="0" fill="hold" grpId="5" nodeType="withEffect">
                                  <p:stCondLst>
                                    <p:cond delay="0"/>
                                  </p:stCondLst>
                                  <p:childTnLst>
                                    <p:set>
                                      <p:cBhvr>
                                        <p:cTn id="5259" dur="1" fill="hold">
                                          <p:stCondLst>
                                            <p:cond delay="0"/>
                                          </p:stCondLst>
                                        </p:cTn>
                                        <p:tgtEl>
                                          <p:spTgt spid="1166"/>
                                        </p:tgtEl>
                                        <p:attrNameLst>
                                          <p:attrName>style.visibility</p:attrName>
                                        </p:attrNameLst>
                                      </p:cBhvr>
                                      <p:to>
                                        <p:strVal val="hidden"/>
                                      </p:to>
                                    </p:set>
                                  </p:childTnLst>
                                </p:cTn>
                              </p:par>
                              <p:par>
                                <p:cTn id="5260" presetID="1" presetClass="exit" presetSubtype="0" fill="hold" grpId="5" nodeType="withEffect">
                                  <p:stCondLst>
                                    <p:cond delay="0"/>
                                  </p:stCondLst>
                                  <p:childTnLst>
                                    <p:set>
                                      <p:cBhvr>
                                        <p:cTn id="5261" dur="1" fill="hold">
                                          <p:stCondLst>
                                            <p:cond delay="0"/>
                                          </p:stCondLst>
                                        </p:cTn>
                                        <p:tgtEl>
                                          <p:spTgt spid="1169"/>
                                        </p:tgtEl>
                                        <p:attrNameLst>
                                          <p:attrName>style.visibility</p:attrName>
                                        </p:attrNameLst>
                                      </p:cBhvr>
                                      <p:to>
                                        <p:strVal val="hidden"/>
                                      </p:to>
                                    </p:set>
                                  </p:childTnLst>
                                </p:cTn>
                              </p:par>
                              <p:par>
                                <p:cTn id="5262" presetID="1" presetClass="exit" presetSubtype="0" fill="hold" grpId="5" nodeType="withEffect">
                                  <p:stCondLst>
                                    <p:cond delay="0"/>
                                  </p:stCondLst>
                                  <p:childTnLst>
                                    <p:set>
                                      <p:cBhvr>
                                        <p:cTn id="5263" dur="1" fill="hold">
                                          <p:stCondLst>
                                            <p:cond delay="0"/>
                                          </p:stCondLst>
                                        </p:cTn>
                                        <p:tgtEl>
                                          <p:spTgt spid="1168"/>
                                        </p:tgtEl>
                                        <p:attrNameLst>
                                          <p:attrName>style.visibility</p:attrName>
                                        </p:attrNameLst>
                                      </p:cBhvr>
                                      <p:to>
                                        <p:strVal val="hidden"/>
                                      </p:to>
                                    </p:set>
                                  </p:childTnLst>
                                </p:cTn>
                              </p:par>
                              <p:par>
                                <p:cTn id="5264" presetID="1" presetClass="exit" presetSubtype="0" fill="hold" grpId="5" nodeType="withEffect">
                                  <p:stCondLst>
                                    <p:cond delay="0"/>
                                  </p:stCondLst>
                                  <p:childTnLst>
                                    <p:set>
                                      <p:cBhvr>
                                        <p:cTn id="5265" dur="1" fill="hold">
                                          <p:stCondLst>
                                            <p:cond delay="0"/>
                                          </p:stCondLst>
                                        </p:cTn>
                                        <p:tgtEl>
                                          <p:spTgt spid="1171"/>
                                        </p:tgtEl>
                                        <p:attrNameLst>
                                          <p:attrName>style.visibility</p:attrName>
                                        </p:attrNameLst>
                                      </p:cBhvr>
                                      <p:to>
                                        <p:strVal val="hidden"/>
                                      </p:to>
                                    </p:set>
                                  </p:childTnLst>
                                </p:cTn>
                              </p:par>
                              <p:par>
                                <p:cTn id="5266" presetID="1" presetClass="exit" presetSubtype="0" fill="hold" grpId="5" nodeType="withEffect">
                                  <p:stCondLst>
                                    <p:cond delay="0"/>
                                  </p:stCondLst>
                                  <p:childTnLst>
                                    <p:set>
                                      <p:cBhvr>
                                        <p:cTn id="5267" dur="1" fill="hold">
                                          <p:stCondLst>
                                            <p:cond delay="0"/>
                                          </p:stCondLst>
                                        </p:cTn>
                                        <p:tgtEl>
                                          <p:spTgt spid="1170"/>
                                        </p:tgtEl>
                                        <p:attrNameLst>
                                          <p:attrName>style.visibility</p:attrName>
                                        </p:attrNameLst>
                                      </p:cBhvr>
                                      <p:to>
                                        <p:strVal val="hidden"/>
                                      </p:to>
                                    </p:set>
                                  </p:childTnLst>
                                </p:cTn>
                              </p:par>
                              <p:par>
                                <p:cTn id="5268" presetID="1" presetClass="exit" presetSubtype="0" fill="hold" grpId="5" nodeType="withEffect">
                                  <p:stCondLst>
                                    <p:cond delay="0"/>
                                  </p:stCondLst>
                                  <p:childTnLst>
                                    <p:set>
                                      <p:cBhvr>
                                        <p:cTn id="5269" dur="1" fill="hold">
                                          <p:stCondLst>
                                            <p:cond delay="0"/>
                                          </p:stCondLst>
                                        </p:cTn>
                                        <p:tgtEl>
                                          <p:spTgt spid="1173"/>
                                        </p:tgtEl>
                                        <p:attrNameLst>
                                          <p:attrName>style.visibility</p:attrName>
                                        </p:attrNameLst>
                                      </p:cBhvr>
                                      <p:to>
                                        <p:strVal val="hidden"/>
                                      </p:to>
                                    </p:set>
                                  </p:childTnLst>
                                </p:cTn>
                              </p:par>
                              <p:par>
                                <p:cTn id="5270" presetID="1" presetClass="exit" presetSubtype="0" fill="hold" grpId="5" nodeType="withEffect">
                                  <p:stCondLst>
                                    <p:cond delay="0"/>
                                  </p:stCondLst>
                                  <p:childTnLst>
                                    <p:set>
                                      <p:cBhvr>
                                        <p:cTn id="5271" dur="1" fill="hold">
                                          <p:stCondLst>
                                            <p:cond delay="0"/>
                                          </p:stCondLst>
                                        </p:cTn>
                                        <p:tgtEl>
                                          <p:spTgt spid="1172"/>
                                        </p:tgtEl>
                                        <p:attrNameLst>
                                          <p:attrName>style.visibility</p:attrName>
                                        </p:attrNameLst>
                                      </p:cBhvr>
                                      <p:to>
                                        <p:strVal val="hidden"/>
                                      </p:to>
                                    </p:set>
                                  </p:childTnLst>
                                </p:cTn>
                              </p:par>
                              <p:par>
                                <p:cTn id="5272" presetID="1" presetClass="exit" presetSubtype="0" fill="hold" grpId="5" nodeType="withEffect">
                                  <p:stCondLst>
                                    <p:cond delay="0"/>
                                  </p:stCondLst>
                                  <p:childTnLst>
                                    <p:set>
                                      <p:cBhvr>
                                        <p:cTn id="5273" dur="1" fill="hold">
                                          <p:stCondLst>
                                            <p:cond delay="0"/>
                                          </p:stCondLst>
                                        </p:cTn>
                                        <p:tgtEl>
                                          <p:spTgt spid="1174"/>
                                        </p:tgtEl>
                                        <p:attrNameLst>
                                          <p:attrName>style.visibility</p:attrName>
                                        </p:attrNameLst>
                                      </p:cBhvr>
                                      <p:to>
                                        <p:strVal val="hidden"/>
                                      </p:to>
                                    </p:set>
                                  </p:childTnLst>
                                </p:cTn>
                              </p:par>
                              <p:par>
                                <p:cTn id="5274" presetID="1" presetClass="exit" presetSubtype="0" fill="hold" grpId="5" nodeType="withEffect">
                                  <p:stCondLst>
                                    <p:cond delay="0"/>
                                  </p:stCondLst>
                                  <p:childTnLst>
                                    <p:set>
                                      <p:cBhvr>
                                        <p:cTn id="5275" dur="1" fill="hold">
                                          <p:stCondLst>
                                            <p:cond delay="0"/>
                                          </p:stCondLst>
                                        </p:cTn>
                                        <p:tgtEl>
                                          <p:spTgt spid="1175"/>
                                        </p:tgtEl>
                                        <p:attrNameLst>
                                          <p:attrName>style.visibility</p:attrName>
                                        </p:attrNameLst>
                                      </p:cBhvr>
                                      <p:to>
                                        <p:strVal val="hidden"/>
                                      </p:to>
                                    </p:set>
                                  </p:childTnLst>
                                </p:cTn>
                              </p:par>
                              <p:par>
                                <p:cTn id="5276" presetID="1" presetClass="exit" presetSubtype="0" fill="hold" grpId="5" nodeType="withEffect">
                                  <p:stCondLst>
                                    <p:cond delay="0"/>
                                  </p:stCondLst>
                                  <p:childTnLst>
                                    <p:set>
                                      <p:cBhvr>
                                        <p:cTn id="5277" dur="1" fill="hold">
                                          <p:stCondLst>
                                            <p:cond delay="0"/>
                                          </p:stCondLst>
                                        </p:cTn>
                                        <p:tgtEl>
                                          <p:spTgt spid="1177"/>
                                        </p:tgtEl>
                                        <p:attrNameLst>
                                          <p:attrName>style.visibility</p:attrName>
                                        </p:attrNameLst>
                                      </p:cBhvr>
                                      <p:to>
                                        <p:strVal val="hidden"/>
                                      </p:to>
                                    </p:set>
                                  </p:childTnLst>
                                </p:cTn>
                              </p:par>
                              <p:par>
                                <p:cTn id="5278" presetID="1" presetClass="exit" presetSubtype="0" fill="hold" grpId="5" nodeType="withEffect">
                                  <p:stCondLst>
                                    <p:cond delay="0"/>
                                  </p:stCondLst>
                                  <p:childTnLst>
                                    <p:set>
                                      <p:cBhvr>
                                        <p:cTn id="5279" dur="1" fill="hold">
                                          <p:stCondLst>
                                            <p:cond delay="0"/>
                                          </p:stCondLst>
                                        </p:cTn>
                                        <p:tgtEl>
                                          <p:spTgt spid="1176"/>
                                        </p:tgtEl>
                                        <p:attrNameLst>
                                          <p:attrName>style.visibility</p:attrName>
                                        </p:attrNameLst>
                                      </p:cBhvr>
                                      <p:to>
                                        <p:strVal val="hidden"/>
                                      </p:to>
                                    </p:set>
                                  </p:childTnLst>
                                </p:cTn>
                              </p:par>
                              <p:par>
                                <p:cTn id="5280" presetID="1" presetClass="exit" presetSubtype="0" fill="hold" grpId="5" nodeType="withEffect">
                                  <p:stCondLst>
                                    <p:cond delay="0"/>
                                  </p:stCondLst>
                                  <p:childTnLst>
                                    <p:set>
                                      <p:cBhvr>
                                        <p:cTn id="5281" dur="1" fill="hold">
                                          <p:stCondLst>
                                            <p:cond delay="0"/>
                                          </p:stCondLst>
                                        </p:cTn>
                                        <p:tgtEl>
                                          <p:spTgt spid="1179"/>
                                        </p:tgtEl>
                                        <p:attrNameLst>
                                          <p:attrName>style.visibility</p:attrName>
                                        </p:attrNameLst>
                                      </p:cBhvr>
                                      <p:to>
                                        <p:strVal val="hidden"/>
                                      </p:to>
                                    </p:set>
                                  </p:childTnLst>
                                </p:cTn>
                              </p:par>
                              <p:par>
                                <p:cTn id="5282" presetID="1" presetClass="exit" presetSubtype="0" fill="hold" grpId="5" nodeType="withEffect">
                                  <p:stCondLst>
                                    <p:cond delay="0"/>
                                  </p:stCondLst>
                                  <p:childTnLst>
                                    <p:set>
                                      <p:cBhvr>
                                        <p:cTn id="5283" dur="1" fill="hold">
                                          <p:stCondLst>
                                            <p:cond delay="0"/>
                                          </p:stCondLst>
                                        </p:cTn>
                                        <p:tgtEl>
                                          <p:spTgt spid="1178"/>
                                        </p:tgtEl>
                                        <p:attrNameLst>
                                          <p:attrName>style.visibility</p:attrName>
                                        </p:attrNameLst>
                                      </p:cBhvr>
                                      <p:to>
                                        <p:strVal val="hidden"/>
                                      </p:to>
                                    </p:set>
                                  </p:childTnLst>
                                </p:cTn>
                              </p:par>
                              <p:par>
                                <p:cTn id="5284" presetID="1" presetClass="exit" presetSubtype="0" fill="hold" grpId="5" nodeType="withEffect">
                                  <p:stCondLst>
                                    <p:cond delay="0"/>
                                  </p:stCondLst>
                                  <p:childTnLst>
                                    <p:set>
                                      <p:cBhvr>
                                        <p:cTn id="5285" dur="1" fill="hold">
                                          <p:stCondLst>
                                            <p:cond delay="0"/>
                                          </p:stCondLst>
                                        </p:cTn>
                                        <p:tgtEl>
                                          <p:spTgt spid="1181"/>
                                        </p:tgtEl>
                                        <p:attrNameLst>
                                          <p:attrName>style.visibility</p:attrName>
                                        </p:attrNameLst>
                                      </p:cBhvr>
                                      <p:to>
                                        <p:strVal val="hidden"/>
                                      </p:to>
                                    </p:set>
                                  </p:childTnLst>
                                </p:cTn>
                              </p:par>
                              <p:par>
                                <p:cTn id="5286" presetID="1" presetClass="exit" presetSubtype="0" fill="hold" grpId="5" nodeType="withEffect">
                                  <p:stCondLst>
                                    <p:cond delay="0"/>
                                  </p:stCondLst>
                                  <p:childTnLst>
                                    <p:set>
                                      <p:cBhvr>
                                        <p:cTn id="5287" dur="1" fill="hold">
                                          <p:stCondLst>
                                            <p:cond delay="0"/>
                                          </p:stCondLst>
                                        </p:cTn>
                                        <p:tgtEl>
                                          <p:spTgt spid="1180"/>
                                        </p:tgtEl>
                                        <p:attrNameLst>
                                          <p:attrName>style.visibility</p:attrName>
                                        </p:attrNameLst>
                                      </p:cBhvr>
                                      <p:to>
                                        <p:strVal val="hidden"/>
                                      </p:to>
                                    </p:set>
                                  </p:childTnLst>
                                </p:cTn>
                              </p:par>
                              <p:par>
                                <p:cTn id="5288" presetID="1" presetClass="exit" presetSubtype="0" fill="hold" grpId="5" nodeType="withEffect">
                                  <p:stCondLst>
                                    <p:cond delay="0"/>
                                  </p:stCondLst>
                                  <p:childTnLst>
                                    <p:set>
                                      <p:cBhvr>
                                        <p:cTn id="5289" dur="1" fill="hold">
                                          <p:stCondLst>
                                            <p:cond delay="0"/>
                                          </p:stCondLst>
                                        </p:cTn>
                                        <p:tgtEl>
                                          <p:spTgt spid="1183"/>
                                        </p:tgtEl>
                                        <p:attrNameLst>
                                          <p:attrName>style.visibility</p:attrName>
                                        </p:attrNameLst>
                                      </p:cBhvr>
                                      <p:to>
                                        <p:strVal val="hidden"/>
                                      </p:to>
                                    </p:set>
                                  </p:childTnLst>
                                </p:cTn>
                              </p:par>
                              <p:par>
                                <p:cTn id="5290" presetID="1" presetClass="exit" presetSubtype="0" fill="hold" grpId="5" nodeType="withEffect">
                                  <p:stCondLst>
                                    <p:cond delay="0"/>
                                  </p:stCondLst>
                                  <p:childTnLst>
                                    <p:set>
                                      <p:cBhvr>
                                        <p:cTn id="5291" dur="1" fill="hold">
                                          <p:stCondLst>
                                            <p:cond delay="0"/>
                                          </p:stCondLst>
                                        </p:cTn>
                                        <p:tgtEl>
                                          <p:spTgt spid="1182"/>
                                        </p:tgtEl>
                                        <p:attrNameLst>
                                          <p:attrName>style.visibility</p:attrName>
                                        </p:attrNameLst>
                                      </p:cBhvr>
                                      <p:to>
                                        <p:strVal val="hidden"/>
                                      </p:to>
                                    </p:set>
                                  </p:childTnLst>
                                </p:cTn>
                              </p:par>
                              <p:par>
                                <p:cTn id="5292" presetID="1" presetClass="exit" presetSubtype="0" fill="hold" grpId="5" nodeType="withEffect">
                                  <p:stCondLst>
                                    <p:cond delay="0"/>
                                  </p:stCondLst>
                                  <p:childTnLst>
                                    <p:set>
                                      <p:cBhvr>
                                        <p:cTn id="5293" dur="1" fill="hold">
                                          <p:stCondLst>
                                            <p:cond delay="0"/>
                                          </p:stCondLst>
                                        </p:cTn>
                                        <p:tgtEl>
                                          <p:spTgt spid="1185"/>
                                        </p:tgtEl>
                                        <p:attrNameLst>
                                          <p:attrName>style.visibility</p:attrName>
                                        </p:attrNameLst>
                                      </p:cBhvr>
                                      <p:to>
                                        <p:strVal val="hidden"/>
                                      </p:to>
                                    </p:set>
                                  </p:childTnLst>
                                </p:cTn>
                              </p:par>
                              <p:par>
                                <p:cTn id="5294" presetID="1" presetClass="exit" presetSubtype="0" fill="hold" grpId="5" nodeType="withEffect">
                                  <p:stCondLst>
                                    <p:cond delay="0"/>
                                  </p:stCondLst>
                                  <p:childTnLst>
                                    <p:set>
                                      <p:cBhvr>
                                        <p:cTn id="5295" dur="1" fill="hold">
                                          <p:stCondLst>
                                            <p:cond delay="0"/>
                                          </p:stCondLst>
                                        </p:cTn>
                                        <p:tgtEl>
                                          <p:spTgt spid="1184"/>
                                        </p:tgtEl>
                                        <p:attrNameLst>
                                          <p:attrName>style.visibility</p:attrName>
                                        </p:attrNameLst>
                                      </p:cBhvr>
                                      <p:to>
                                        <p:strVal val="hidden"/>
                                      </p:to>
                                    </p:set>
                                  </p:childTnLst>
                                </p:cTn>
                              </p:par>
                              <p:par>
                                <p:cTn id="5296" presetID="1" presetClass="exit" presetSubtype="0" fill="hold" grpId="5" nodeType="withEffect">
                                  <p:stCondLst>
                                    <p:cond delay="0"/>
                                  </p:stCondLst>
                                  <p:childTnLst>
                                    <p:set>
                                      <p:cBhvr>
                                        <p:cTn id="5297" dur="1" fill="hold">
                                          <p:stCondLst>
                                            <p:cond delay="0"/>
                                          </p:stCondLst>
                                        </p:cTn>
                                        <p:tgtEl>
                                          <p:spTgt spid="1187"/>
                                        </p:tgtEl>
                                        <p:attrNameLst>
                                          <p:attrName>style.visibility</p:attrName>
                                        </p:attrNameLst>
                                      </p:cBhvr>
                                      <p:to>
                                        <p:strVal val="hidden"/>
                                      </p:to>
                                    </p:set>
                                  </p:childTnLst>
                                </p:cTn>
                              </p:par>
                              <p:par>
                                <p:cTn id="5298" presetID="1" presetClass="exit" presetSubtype="0" fill="hold" grpId="5" nodeType="withEffect">
                                  <p:stCondLst>
                                    <p:cond delay="0"/>
                                  </p:stCondLst>
                                  <p:childTnLst>
                                    <p:set>
                                      <p:cBhvr>
                                        <p:cTn id="5299" dur="1" fill="hold">
                                          <p:stCondLst>
                                            <p:cond delay="0"/>
                                          </p:stCondLst>
                                        </p:cTn>
                                        <p:tgtEl>
                                          <p:spTgt spid="1186"/>
                                        </p:tgtEl>
                                        <p:attrNameLst>
                                          <p:attrName>style.visibility</p:attrName>
                                        </p:attrNameLst>
                                      </p:cBhvr>
                                      <p:to>
                                        <p:strVal val="hidden"/>
                                      </p:to>
                                    </p:set>
                                  </p:childTnLst>
                                </p:cTn>
                              </p:par>
                              <p:par>
                                <p:cTn id="5300" presetID="1" presetClass="exit" presetSubtype="0" fill="hold" grpId="5" nodeType="withEffect">
                                  <p:stCondLst>
                                    <p:cond delay="0"/>
                                  </p:stCondLst>
                                  <p:childTnLst>
                                    <p:set>
                                      <p:cBhvr>
                                        <p:cTn id="5301" dur="1" fill="hold">
                                          <p:stCondLst>
                                            <p:cond delay="0"/>
                                          </p:stCondLst>
                                        </p:cTn>
                                        <p:tgtEl>
                                          <p:spTgt spid="1189"/>
                                        </p:tgtEl>
                                        <p:attrNameLst>
                                          <p:attrName>style.visibility</p:attrName>
                                        </p:attrNameLst>
                                      </p:cBhvr>
                                      <p:to>
                                        <p:strVal val="hidden"/>
                                      </p:to>
                                    </p:set>
                                  </p:childTnLst>
                                </p:cTn>
                              </p:par>
                              <p:par>
                                <p:cTn id="5302" presetID="1" presetClass="exit" presetSubtype="0" fill="hold" grpId="5" nodeType="withEffect">
                                  <p:stCondLst>
                                    <p:cond delay="0"/>
                                  </p:stCondLst>
                                  <p:childTnLst>
                                    <p:set>
                                      <p:cBhvr>
                                        <p:cTn id="5303" dur="1" fill="hold">
                                          <p:stCondLst>
                                            <p:cond delay="0"/>
                                          </p:stCondLst>
                                        </p:cTn>
                                        <p:tgtEl>
                                          <p:spTgt spid="1188"/>
                                        </p:tgtEl>
                                        <p:attrNameLst>
                                          <p:attrName>style.visibility</p:attrName>
                                        </p:attrNameLst>
                                      </p:cBhvr>
                                      <p:to>
                                        <p:strVal val="hidden"/>
                                      </p:to>
                                    </p:set>
                                  </p:childTnLst>
                                </p:cTn>
                              </p:par>
                              <p:par>
                                <p:cTn id="5304" presetID="1" presetClass="exit" presetSubtype="0" fill="hold" grpId="5" nodeType="withEffect">
                                  <p:stCondLst>
                                    <p:cond delay="0"/>
                                  </p:stCondLst>
                                  <p:childTnLst>
                                    <p:set>
                                      <p:cBhvr>
                                        <p:cTn id="5305" dur="1" fill="hold">
                                          <p:stCondLst>
                                            <p:cond delay="0"/>
                                          </p:stCondLst>
                                        </p:cTn>
                                        <p:tgtEl>
                                          <p:spTgt spid="1191"/>
                                        </p:tgtEl>
                                        <p:attrNameLst>
                                          <p:attrName>style.visibility</p:attrName>
                                        </p:attrNameLst>
                                      </p:cBhvr>
                                      <p:to>
                                        <p:strVal val="hidden"/>
                                      </p:to>
                                    </p:set>
                                  </p:childTnLst>
                                </p:cTn>
                              </p:par>
                              <p:par>
                                <p:cTn id="5306" presetID="1" presetClass="exit" presetSubtype="0" fill="hold" grpId="5" nodeType="withEffect">
                                  <p:stCondLst>
                                    <p:cond delay="0"/>
                                  </p:stCondLst>
                                  <p:childTnLst>
                                    <p:set>
                                      <p:cBhvr>
                                        <p:cTn id="5307" dur="1" fill="hold">
                                          <p:stCondLst>
                                            <p:cond delay="0"/>
                                          </p:stCondLst>
                                        </p:cTn>
                                        <p:tgtEl>
                                          <p:spTgt spid="1190"/>
                                        </p:tgtEl>
                                        <p:attrNameLst>
                                          <p:attrName>style.visibility</p:attrName>
                                        </p:attrNameLst>
                                      </p:cBhvr>
                                      <p:to>
                                        <p:strVal val="hidden"/>
                                      </p:to>
                                    </p:set>
                                  </p:childTnLst>
                                </p:cTn>
                              </p:par>
                              <p:par>
                                <p:cTn id="5308" presetID="1" presetClass="exit" presetSubtype="0" fill="hold" grpId="5" nodeType="withEffect">
                                  <p:stCondLst>
                                    <p:cond delay="0"/>
                                  </p:stCondLst>
                                  <p:childTnLst>
                                    <p:set>
                                      <p:cBhvr>
                                        <p:cTn id="5309" dur="1" fill="hold">
                                          <p:stCondLst>
                                            <p:cond delay="0"/>
                                          </p:stCondLst>
                                        </p:cTn>
                                        <p:tgtEl>
                                          <p:spTgt spid="1193"/>
                                        </p:tgtEl>
                                        <p:attrNameLst>
                                          <p:attrName>style.visibility</p:attrName>
                                        </p:attrNameLst>
                                      </p:cBhvr>
                                      <p:to>
                                        <p:strVal val="hidden"/>
                                      </p:to>
                                    </p:set>
                                  </p:childTnLst>
                                </p:cTn>
                              </p:par>
                              <p:par>
                                <p:cTn id="5310" presetID="1" presetClass="exit" presetSubtype="0" fill="hold" grpId="5" nodeType="withEffect">
                                  <p:stCondLst>
                                    <p:cond delay="0"/>
                                  </p:stCondLst>
                                  <p:childTnLst>
                                    <p:set>
                                      <p:cBhvr>
                                        <p:cTn id="5311" dur="1" fill="hold">
                                          <p:stCondLst>
                                            <p:cond delay="0"/>
                                          </p:stCondLst>
                                        </p:cTn>
                                        <p:tgtEl>
                                          <p:spTgt spid="1192"/>
                                        </p:tgtEl>
                                        <p:attrNameLst>
                                          <p:attrName>style.visibility</p:attrName>
                                        </p:attrNameLst>
                                      </p:cBhvr>
                                      <p:to>
                                        <p:strVal val="hidden"/>
                                      </p:to>
                                    </p:set>
                                  </p:childTnLst>
                                </p:cTn>
                              </p:par>
                              <p:par>
                                <p:cTn id="5312" presetID="1" presetClass="exit" presetSubtype="0" fill="hold" grpId="5" nodeType="withEffect">
                                  <p:stCondLst>
                                    <p:cond delay="0"/>
                                  </p:stCondLst>
                                  <p:childTnLst>
                                    <p:set>
                                      <p:cBhvr>
                                        <p:cTn id="5313" dur="1" fill="hold">
                                          <p:stCondLst>
                                            <p:cond delay="0"/>
                                          </p:stCondLst>
                                        </p:cTn>
                                        <p:tgtEl>
                                          <p:spTgt spid="1194"/>
                                        </p:tgtEl>
                                        <p:attrNameLst>
                                          <p:attrName>style.visibility</p:attrName>
                                        </p:attrNameLst>
                                      </p:cBhvr>
                                      <p:to>
                                        <p:strVal val="hidden"/>
                                      </p:to>
                                    </p:set>
                                  </p:childTnLst>
                                </p:cTn>
                              </p:par>
                              <p:par>
                                <p:cTn id="5314" presetID="1" presetClass="exit" presetSubtype="0" fill="hold" grpId="5" nodeType="withEffect">
                                  <p:stCondLst>
                                    <p:cond delay="0"/>
                                  </p:stCondLst>
                                  <p:childTnLst>
                                    <p:set>
                                      <p:cBhvr>
                                        <p:cTn id="5315" dur="1" fill="hold">
                                          <p:stCondLst>
                                            <p:cond delay="0"/>
                                          </p:stCondLst>
                                        </p:cTn>
                                        <p:tgtEl>
                                          <p:spTgt spid="1195"/>
                                        </p:tgtEl>
                                        <p:attrNameLst>
                                          <p:attrName>style.visibility</p:attrName>
                                        </p:attrNameLst>
                                      </p:cBhvr>
                                      <p:to>
                                        <p:strVal val="hidden"/>
                                      </p:to>
                                    </p:set>
                                  </p:childTnLst>
                                </p:cTn>
                              </p:par>
                              <p:par>
                                <p:cTn id="5316" presetID="1" presetClass="exit" presetSubtype="0" fill="hold" grpId="5" nodeType="withEffect">
                                  <p:stCondLst>
                                    <p:cond delay="0"/>
                                  </p:stCondLst>
                                  <p:childTnLst>
                                    <p:set>
                                      <p:cBhvr>
                                        <p:cTn id="5317" dur="1" fill="hold">
                                          <p:stCondLst>
                                            <p:cond delay="0"/>
                                          </p:stCondLst>
                                        </p:cTn>
                                        <p:tgtEl>
                                          <p:spTgt spid="1197"/>
                                        </p:tgtEl>
                                        <p:attrNameLst>
                                          <p:attrName>style.visibility</p:attrName>
                                        </p:attrNameLst>
                                      </p:cBhvr>
                                      <p:to>
                                        <p:strVal val="hidden"/>
                                      </p:to>
                                    </p:set>
                                  </p:childTnLst>
                                </p:cTn>
                              </p:par>
                              <p:par>
                                <p:cTn id="5318" presetID="1" presetClass="exit" presetSubtype="0" fill="hold" grpId="5" nodeType="withEffect">
                                  <p:stCondLst>
                                    <p:cond delay="0"/>
                                  </p:stCondLst>
                                  <p:childTnLst>
                                    <p:set>
                                      <p:cBhvr>
                                        <p:cTn id="5319" dur="1" fill="hold">
                                          <p:stCondLst>
                                            <p:cond delay="0"/>
                                          </p:stCondLst>
                                        </p:cTn>
                                        <p:tgtEl>
                                          <p:spTgt spid="1196"/>
                                        </p:tgtEl>
                                        <p:attrNameLst>
                                          <p:attrName>style.visibility</p:attrName>
                                        </p:attrNameLst>
                                      </p:cBhvr>
                                      <p:to>
                                        <p:strVal val="hidden"/>
                                      </p:to>
                                    </p:set>
                                  </p:childTnLst>
                                </p:cTn>
                              </p:par>
                              <p:par>
                                <p:cTn id="5320" presetID="1" presetClass="exit" presetSubtype="0" fill="hold" grpId="5" nodeType="withEffect">
                                  <p:stCondLst>
                                    <p:cond delay="0"/>
                                  </p:stCondLst>
                                  <p:childTnLst>
                                    <p:set>
                                      <p:cBhvr>
                                        <p:cTn id="5321" dur="1" fill="hold">
                                          <p:stCondLst>
                                            <p:cond delay="0"/>
                                          </p:stCondLst>
                                        </p:cTn>
                                        <p:tgtEl>
                                          <p:spTgt spid="1199"/>
                                        </p:tgtEl>
                                        <p:attrNameLst>
                                          <p:attrName>style.visibility</p:attrName>
                                        </p:attrNameLst>
                                      </p:cBhvr>
                                      <p:to>
                                        <p:strVal val="hidden"/>
                                      </p:to>
                                    </p:set>
                                  </p:childTnLst>
                                </p:cTn>
                              </p:par>
                              <p:par>
                                <p:cTn id="5322" presetID="1" presetClass="exit" presetSubtype="0" fill="hold" grpId="5" nodeType="withEffect">
                                  <p:stCondLst>
                                    <p:cond delay="0"/>
                                  </p:stCondLst>
                                  <p:childTnLst>
                                    <p:set>
                                      <p:cBhvr>
                                        <p:cTn id="5323" dur="1" fill="hold">
                                          <p:stCondLst>
                                            <p:cond delay="0"/>
                                          </p:stCondLst>
                                        </p:cTn>
                                        <p:tgtEl>
                                          <p:spTgt spid="1198"/>
                                        </p:tgtEl>
                                        <p:attrNameLst>
                                          <p:attrName>style.visibility</p:attrName>
                                        </p:attrNameLst>
                                      </p:cBhvr>
                                      <p:to>
                                        <p:strVal val="hidden"/>
                                      </p:to>
                                    </p:set>
                                  </p:childTnLst>
                                </p:cTn>
                              </p:par>
                              <p:par>
                                <p:cTn id="5324" presetID="1" presetClass="exit" presetSubtype="0" fill="hold" grpId="5" nodeType="withEffect">
                                  <p:stCondLst>
                                    <p:cond delay="0"/>
                                  </p:stCondLst>
                                  <p:childTnLst>
                                    <p:set>
                                      <p:cBhvr>
                                        <p:cTn id="5325" dur="1" fill="hold">
                                          <p:stCondLst>
                                            <p:cond delay="0"/>
                                          </p:stCondLst>
                                        </p:cTn>
                                        <p:tgtEl>
                                          <p:spTgt spid="1201"/>
                                        </p:tgtEl>
                                        <p:attrNameLst>
                                          <p:attrName>style.visibility</p:attrName>
                                        </p:attrNameLst>
                                      </p:cBhvr>
                                      <p:to>
                                        <p:strVal val="hidden"/>
                                      </p:to>
                                    </p:set>
                                  </p:childTnLst>
                                </p:cTn>
                              </p:par>
                              <p:par>
                                <p:cTn id="5326" presetID="1" presetClass="exit" presetSubtype="0" fill="hold" grpId="5" nodeType="withEffect">
                                  <p:stCondLst>
                                    <p:cond delay="0"/>
                                  </p:stCondLst>
                                  <p:childTnLst>
                                    <p:set>
                                      <p:cBhvr>
                                        <p:cTn id="5327" dur="1" fill="hold">
                                          <p:stCondLst>
                                            <p:cond delay="0"/>
                                          </p:stCondLst>
                                        </p:cTn>
                                        <p:tgtEl>
                                          <p:spTgt spid="1200"/>
                                        </p:tgtEl>
                                        <p:attrNameLst>
                                          <p:attrName>style.visibility</p:attrName>
                                        </p:attrNameLst>
                                      </p:cBhvr>
                                      <p:to>
                                        <p:strVal val="hidden"/>
                                      </p:to>
                                    </p:set>
                                  </p:childTnLst>
                                </p:cTn>
                              </p:par>
                              <p:par>
                                <p:cTn id="5328" presetID="1" presetClass="exit" presetSubtype="0" fill="hold" grpId="5" nodeType="withEffect">
                                  <p:stCondLst>
                                    <p:cond delay="0"/>
                                  </p:stCondLst>
                                  <p:childTnLst>
                                    <p:set>
                                      <p:cBhvr>
                                        <p:cTn id="5329" dur="1" fill="hold">
                                          <p:stCondLst>
                                            <p:cond delay="0"/>
                                          </p:stCondLst>
                                        </p:cTn>
                                        <p:tgtEl>
                                          <p:spTgt spid="1203"/>
                                        </p:tgtEl>
                                        <p:attrNameLst>
                                          <p:attrName>style.visibility</p:attrName>
                                        </p:attrNameLst>
                                      </p:cBhvr>
                                      <p:to>
                                        <p:strVal val="hidden"/>
                                      </p:to>
                                    </p:set>
                                  </p:childTnLst>
                                </p:cTn>
                              </p:par>
                              <p:par>
                                <p:cTn id="5330" presetID="1" presetClass="exit" presetSubtype="0" fill="hold" grpId="5" nodeType="withEffect">
                                  <p:stCondLst>
                                    <p:cond delay="0"/>
                                  </p:stCondLst>
                                  <p:childTnLst>
                                    <p:set>
                                      <p:cBhvr>
                                        <p:cTn id="5331" dur="1" fill="hold">
                                          <p:stCondLst>
                                            <p:cond delay="0"/>
                                          </p:stCondLst>
                                        </p:cTn>
                                        <p:tgtEl>
                                          <p:spTgt spid="1202"/>
                                        </p:tgtEl>
                                        <p:attrNameLst>
                                          <p:attrName>style.visibility</p:attrName>
                                        </p:attrNameLst>
                                      </p:cBhvr>
                                      <p:to>
                                        <p:strVal val="hidden"/>
                                      </p:to>
                                    </p:set>
                                  </p:childTnLst>
                                </p:cTn>
                              </p:par>
                              <p:par>
                                <p:cTn id="5332" presetID="1" presetClass="exit" presetSubtype="0" fill="hold" grpId="5" nodeType="withEffect">
                                  <p:stCondLst>
                                    <p:cond delay="0"/>
                                  </p:stCondLst>
                                  <p:childTnLst>
                                    <p:set>
                                      <p:cBhvr>
                                        <p:cTn id="5333" dur="1" fill="hold">
                                          <p:stCondLst>
                                            <p:cond delay="0"/>
                                          </p:stCondLst>
                                        </p:cTn>
                                        <p:tgtEl>
                                          <p:spTgt spid="1205"/>
                                        </p:tgtEl>
                                        <p:attrNameLst>
                                          <p:attrName>style.visibility</p:attrName>
                                        </p:attrNameLst>
                                      </p:cBhvr>
                                      <p:to>
                                        <p:strVal val="hidden"/>
                                      </p:to>
                                    </p:set>
                                  </p:childTnLst>
                                </p:cTn>
                              </p:par>
                              <p:par>
                                <p:cTn id="5334" presetID="1" presetClass="exit" presetSubtype="0" fill="hold" grpId="5" nodeType="withEffect">
                                  <p:stCondLst>
                                    <p:cond delay="0"/>
                                  </p:stCondLst>
                                  <p:childTnLst>
                                    <p:set>
                                      <p:cBhvr>
                                        <p:cTn id="5335" dur="1" fill="hold">
                                          <p:stCondLst>
                                            <p:cond delay="0"/>
                                          </p:stCondLst>
                                        </p:cTn>
                                        <p:tgtEl>
                                          <p:spTgt spid="1204"/>
                                        </p:tgtEl>
                                        <p:attrNameLst>
                                          <p:attrName>style.visibility</p:attrName>
                                        </p:attrNameLst>
                                      </p:cBhvr>
                                      <p:to>
                                        <p:strVal val="hidden"/>
                                      </p:to>
                                    </p:set>
                                  </p:childTnLst>
                                </p:cTn>
                              </p:par>
                              <p:par>
                                <p:cTn id="5336" presetID="1" presetClass="exit" presetSubtype="0" fill="hold" grpId="5" nodeType="withEffect">
                                  <p:stCondLst>
                                    <p:cond delay="0"/>
                                  </p:stCondLst>
                                  <p:childTnLst>
                                    <p:set>
                                      <p:cBhvr>
                                        <p:cTn id="5337" dur="1" fill="hold">
                                          <p:stCondLst>
                                            <p:cond delay="0"/>
                                          </p:stCondLst>
                                        </p:cTn>
                                        <p:tgtEl>
                                          <p:spTgt spid="1207"/>
                                        </p:tgtEl>
                                        <p:attrNameLst>
                                          <p:attrName>style.visibility</p:attrName>
                                        </p:attrNameLst>
                                      </p:cBhvr>
                                      <p:to>
                                        <p:strVal val="hidden"/>
                                      </p:to>
                                    </p:set>
                                  </p:childTnLst>
                                </p:cTn>
                              </p:par>
                              <p:par>
                                <p:cTn id="5338" presetID="1" presetClass="exit" presetSubtype="0" fill="hold" grpId="5" nodeType="withEffect">
                                  <p:stCondLst>
                                    <p:cond delay="0"/>
                                  </p:stCondLst>
                                  <p:childTnLst>
                                    <p:set>
                                      <p:cBhvr>
                                        <p:cTn id="5339" dur="1" fill="hold">
                                          <p:stCondLst>
                                            <p:cond delay="0"/>
                                          </p:stCondLst>
                                        </p:cTn>
                                        <p:tgtEl>
                                          <p:spTgt spid="1206"/>
                                        </p:tgtEl>
                                        <p:attrNameLst>
                                          <p:attrName>style.visibility</p:attrName>
                                        </p:attrNameLst>
                                      </p:cBhvr>
                                      <p:to>
                                        <p:strVal val="hidden"/>
                                      </p:to>
                                    </p:set>
                                  </p:childTnLst>
                                </p:cTn>
                              </p:par>
                              <p:par>
                                <p:cTn id="5340" presetID="1" presetClass="exit" presetSubtype="0" fill="hold" grpId="5" nodeType="withEffect">
                                  <p:stCondLst>
                                    <p:cond delay="0"/>
                                  </p:stCondLst>
                                  <p:childTnLst>
                                    <p:set>
                                      <p:cBhvr>
                                        <p:cTn id="5341" dur="1" fill="hold">
                                          <p:stCondLst>
                                            <p:cond delay="0"/>
                                          </p:stCondLst>
                                        </p:cTn>
                                        <p:tgtEl>
                                          <p:spTgt spid="1209"/>
                                        </p:tgtEl>
                                        <p:attrNameLst>
                                          <p:attrName>style.visibility</p:attrName>
                                        </p:attrNameLst>
                                      </p:cBhvr>
                                      <p:to>
                                        <p:strVal val="hidden"/>
                                      </p:to>
                                    </p:set>
                                  </p:childTnLst>
                                </p:cTn>
                              </p:par>
                              <p:par>
                                <p:cTn id="5342" presetID="1" presetClass="exit" presetSubtype="0" fill="hold" grpId="5" nodeType="withEffect">
                                  <p:stCondLst>
                                    <p:cond delay="0"/>
                                  </p:stCondLst>
                                  <p:childTnLst>
                                    <p:set>
                                      <p:cBhvr>
                                        <p:cTn id="5343" dur="1" fill="hold">
                                          <p:stCondLst>
                                            <p:cond delay="0"/>
                                          </p:stCondLst>
                                        </p:cTn>
                                        <p:tgtEl>
                                          <p:spTgt spid="1208"/>
                                        </p:tgtEl>
                                        <p:attrNameLst>
                                          <p:attrName>style.visibility</p:attrName>
                                        </p:attrNameLst>
                                      </p:cBhvr>
                                      <p:to>
                                        <p:strVal val="hidden"/>
                                      </p:to>
                                    </p:set>
                                  </p:childTnLst>
                                </p:cTn>
                              </p:par>
                              <p:par>
                                <p:cTn id="5344" presetID="1" presetClass="exit" presetSubtype="0" fill="hold" grpId="5" nodeType="withEffect">
                                  <p:stCondLst>
                                    <p:cond delay="0"/>
                                  </p:stCondLst>
                                  <p:childTnLst>
                                    <p:set>
                                      <p:cBhvr>
                                        <p:cTn id="5345" dur="1" fill="hold">
                                          <p:stCondLst>
                                            <p:cond delay="0"/>
                                          </p:stCondLst>
                                        </p:cTn>
                                        <p:tgtEl>
                                          <p:spTgt spid="1211"/>
                                        </p:tgtEl>
                                        <p:attrNameLst>
                                          <p:attrName>style.visibility</p:attrName>
                                        </p:attrNameLst>
                                      </p:cBhvr>
                                      <p:to>
                                        <p:strVal val="hidden"/>
                                      </p:to>
                                    </p:set>
                                  </p:childTnLst>
                                </p:cTn>
                              </p:par>
                              <p:par>
                                <p:cTn id="5346" presetID="1" presetClass="exit" presetSubtype="0" fill="hold" grpId="5" nodeType="withEffect">
                                  <p:stCondLst>
                                    <p:cond delay="0"/>
                                  </p:stCondLst>
                                  <p:childTnLst>
                                    <p:set>
                                      <p:cBhvr>
                                        <p:cTn id="5347" dur="1" fill="hold">
                                          <p:stCondLst>
                                            <p:cond delay="0"/>
                                          </p:stCondLst>
                                        </p:cTn>
                                        <p:tgtEl>
                                          <p:spTgt spid="1210"/>
                                        </p:tgtEl>
                                        <p:attrNameLst>
                                          <p:attrName>style.visibility</p:attrName>
                                        </p:attrNameLst>
                                      </p:cBhvr>
                                      <p:to>
                                        <p:strVal val="hidden"/>
                                      </p:to>
                                    </p:set>
                                  </p:childTnLst>
                                </p:cTn>
                              </p:par>
                              <p:par>
                                <p:cTn id="5348" presetID="1" presetClass="exit" presetSubtype="0" fill="hold" grpId="5" nodeType="withEffect">
                                  <p:stCondLst>
                                    <p:cond delay="0"/>
                                  </p:stCondLst>
                                  <p:childTnLst>
                                    <p:set>
                                      <p:cBhvr>
                                        <p:cTn id="5349" dur="1" fill="hold">
                                          <p:stCondLst>
                                            <p:cond delay="0"/>
                                          </p:stCondLst>
                                        </p:cTn>
                                        <p:tgtEl>
                                          <p:spTgt spid="1213"/>
                                        </p:tgtEl>
                                        <p:attrNameLst>
                                          <p:attrName>style.visibility</p:attrName>
                                        </p:attrNameLst>
                                      </p:cBhvr>
                                      <p:to>
                                        <p:strVal val="hidden"/>
                                      </p:to>
                                    </p:set>
                                  </p:childTnLst>
                                </p:cTn>
                              </p:par>
                              <p:par>
                                <p:cTn id="5350" presetID="1" presetClass="exit" presetSubtype="0" fill="hold" grpId="5" nodeType="withEffect">
                                  <p:stCondLst>
                                    <p:cond delay="0"/>
                                  </p:stCondLst>
                                  <p:childTnLst>
                                    <p:set>
                                      <p:cBhvr>
                                        <p:cTn id="5351" dur="1" fill="hold">
                                          <p:stCondLst>
                                            <p:cond delay="0"/>
                                          </p:stCondLst>
                                        </p:cTn>
                                        <p:tgtEl>
                                          <p:spTgt spid="1212"/>
                                        </p:tgtEl>
                                        <p:attrNameLst>
                                          <p:attrName>style.visibility</p:attrName>
                                        </p:attrNameLst>
                                      </p:cBhvr>
                                      <p:to>
                                        <p:strVal val="hidden"/>
                                      </p:to>
                                    </p:set>
                                  </p:childTnLst>
                                </p:cTn>
                              </p:par>
                              <p:par>
                                <p:cTn id="5352" presetID="1" presetClass="exit" presetSubtype="0" fill="hold" grpId="5" nodeType="withEffect">
                                  <p:stCondLst>
                                    <p:cond delay="0"/>
                                  </p:stCondLst>
                                  <p:childTnLst>
                                    <p:set>
                                      <p:cBhvr>
                                        <p:cTn id="5353" dur="1" fill="hold">
                                          <p:stCondLst>
                                            <p:cond delay="0"/>
                                          </p:stCondLst>
                                        </p:cTn>
                                        <p:tgtEl>
                                          <p:spTgt spid="1214"/>
                                        </p:tgtEl>
                                        <p:attrNameLst>
                                          <p:attrName>style.visibility</p:attrName>
                                        </p:attrNameLst>
                                      </p:cBhvr>
                                      <p:to>
                                        <p:strVal val="hidden"/>
                                      </p:to>
                                    </p:set>
                                  </p:childTnLst>
                                </p:cTn>
                              </p:par>
                              <p:par>
                                <p:cTn id="5354" presetID="1" presetClass="exit" presetSubtype="0" fill="hold" grpId="5" nodeType="withEffect">
                                  <p:stCondLst>
                                    <p:cond delay="0"/>
                                  </p:stCondLst>
                                  <p:childTnLst>
                                    <p:set>
                                      <p:cBhvr>
                                        <p:cTn id="5355" dur="1" fill="hold">
                                          <p:stCondLst>
                                            <p:cond delay="0"/>
                                          </p:stCondLst>
                                        </p:cTn>
                                        <p:tgtEl>
                                          <p:spTgt spid="1215"/>
                                        </p:tgtEl>
                                        <p:attrNameLst>
                                          <p:attrName>style.visibility</p:attrName>
                                        </p:attrNameLst>
                                      </p:cBhvr>
                                      <p:to>
                                        <p:strVal val="hidden"/>
                                      </p:to>
                                    </p:set>
                                  </p:childTnLst>
                                </p:cTn>
                              </p:par>
                              <p:par>
                                <p:cTn id="5356" presetID="1" presetClass="exit" presetSubtype="0" fill="hold" grpId="5" nodeType="withEffect">
                                  <p:stCondLst>
                                    <p:cond delay="0"/>
                                  </p:stCondLst>
                                  <p:childTnLst>
                                    <p:set>
                                      <p:cBhvr>
                                        <p:cTn id="5357" dur="1" fill="hold">
                                          <p:stCondLst>
                                            <p:cond delay="0"/>
                                          </p:stCondLst>
                                        </p:cTn>
                                        <p:tgtEl>
                                          <p:spTgt spid="1217"/>
                                        </p:tgtEl>
                                        <p:attrNameLst>
                                          <p:attrName>style.visibility</p:attrName>
                                        </p:attrNameLst>
                                      </p:cBhvr>
                                      <p:to>
                                        <p:strVal val="hidden"/>
                                      </p:to>
                                    </p:set>
                                  </p:childTnLst>
                                </p:cTn>
                              </p:par>
                              <p:par>
                                <p:cTn id="5358" presetID="1" presetClass="exit" presetSubtype="0" fill="hold" grpId="5" nodeType="withEffect">
                                  <p:stCondLst>
                                    <p:cond delay="0"/>
                                  </p:stCondLst>
                                  <p:childTnLst>
                                    <p:set>
                                      <p:cBhvr>
                                        <p:cTn id="5359" dur="1" fill="hold">
                                          <p:stCondLst>
                                            <p:cond delay="0"/>
                                          </p:stCondLst>
                                        </p:cTn>
                                        <p:tgtEl>
                                          <p:spTgt spid="1216"/>
                                        </p:tgtEl>
                                        <p:attrNameLst>
                                          <p:attrName>style.visibility</p:attrName>
                                        </p:attrNameLst>
                                      </p:cBhvr>
                                      <p:to>
                                        <p:strVal val="hidden"/>
                                      </p:to>
                                    </p:set>
                                  </p:childTnLst>
                                </p:cTn>
                              </p:par>
                              <p:par>
                                <p:cTn id="5360" presetID="1" presetClass="exit" presetSubtype="0" fill="hold" grpId="5" nodeType="withEffect">
                                  <p:stCondLst>
                                    <p:cond delay="0"/>
                                  </p:stCondLst>
                                  <p:childTnLst>
                                    <p:set>
                                      <p:cBhvr>
                                        <p:cTn id="5361" dur="1" fill="hold">
                                          <p:stCondLst>
                                            <p:cond delay="0"/>
                                          </p:stCondLst>
                                        </p:cTn>
                                        <p:tgtEl>
                                          <p:spTgt spid="1219"/>
                                        </p:tgtEl>
                                        <p:attrNameLst>
                                          <p:attrName>style.visibility</p:attrName>
                                        </p:attrNameLst>
                                      </p:cBhvr>
                                      <p:to>
                                        <p:strVal val="hidden"/>
                                      </p:to>
                                    </p:set>
                                  </p:childTnLst>
                                </p:cTn>
                              </p:par>
                              <p:par>
                                <p:cTn id="5362" presetID="1" presetClass="exit" presetSubtype="0" fill="hold" grpId="5" nodeType="withEffect">
                                  <p:stCondLst>
                                    <p:cond delay="0"/>
                                  </p:stCondLst>
                                  <p:childTnLst>
                                    <p:set>
                                      <p:cBhvr>
                                        <p:cTn id="5363" dur="1" fill="hold">
                                          <p:stCondLst>
                                            <p:cond delay="0"/>
                                          </p:stCondLst>
                                        </p:cTn>
                                        <p:tgtEl>
                                          <p:spTgt spid="1218"/>
                                        </p:tgtEl>
                                        <p:attrNameLst>
                                          <p:attrName>style.visibility</p:attrName>
                                        </p:attrNameLst>
                                      </p:cBhvr>
                                      <p:to>
                                        <p:strVal val="hidden"/>
                                      </p:to>
                                    </p:set>
                                  </p:childTnLst>
                                </p:cTn>
                              </p:par>
                              <p:par>
                                <p:cTn id="5364" presetID="1" presetClass="exit" presetSubtype="0" fill="hold" grpId="5" nodeType="withEffect">
                                  <p:stCondLst>
                                    <p:cond delay="0"/>
                                  </p:stCondLst>
                                  <p:childTnLst>
                                    <p:set>
                                      <p:cBhvr>
                                        <p:cTn id="5365" dur="1" fill="hold">
                                          <p:stCondLst>
                                            <p:cond delay="0"/>
                                          </p:stCondLst>
                                        </p:cTn>
                                        <p:tgtEl>
                                          <p:spTgt spid="1221"/>
                                        </p:tgtEl>
                                        <p:attrNameLst>
                                          <p:attrName>style.visibility</p:attrName>
                                        </p:attrNameLst>
                                      </p:cBhvr>
                                      <p:to>
                                        <p:strVal val="hidden"/>
                                      </p:to>
                                    </p:set>
                                  </p:childTnLst>
                                </p:cTn>
                              </p:par>
                              <p:par>
                                <p:cTn id="5366" presetID="1" presetClass="exit" presetSubtype="0" fill="hold" grpId="5" nodeType="withEffect">
                                  <p:stCondLst>
                                    <p:cond delay="0"/>
                                  </p:stCondLst>
                                  <p:childTnLst>
                                    <p:set>
                                      <p:cBhvr>
                                        <p:cTn id="5367" dur="1" fill="hold">
                                          <p:stCondLst>
                                            <p:cond delay="0"/>
                                          </p:stCondLst>
                                        </p:cTn>
                                        <p:tgtEl>
                                          <p:spTgt spid="1220"/>
                                        </p:tgtEl>
                                        <p:attrNameLst>
                                          <p:attrName>style.visibility</p:attrName>
                                        </p:attrNameLst>
                                      </p:cBhvr>
                                      <p:to>
                                        <p:strVal val="hidden"/>
                                      </p:to>
                                    </p:set>
                                  </p:childTnLst>
                                </p:cTn>
                              </p:par>
                              <p:par>
                                <p:cTn id="5368" presetID="1" presetClass="exit" presetSubtype="0" fill="hold" grpId="5" nodeType="withEffect">
                                  <p:stCondLst>
                                    <p:cond delay="0"/>
                                  </p:stCondLst>
                                  <p:childTnLst>
                                    <p:set>
                                      <p:cBhvr>
                                        <p:cTn id="5369" dur="1" fill="hold">
                                          <p:stCondLst>
                                            <p:cond delay="0"/>
                                          </p:stCondLst>
                                        </p:cTn>
                                        <p:tgtEl>
                                          <p:spTgt spid="1223"/>
                                        </p:tgtEl>
                                        <p:attrNameLst>
                                          <p:attrName>style.visibility</p:attrName>
                                        </p:attrNameLst>
                                      </p:cBhvr>
                                      <p:to>
                                        <p:strVal val="hidden"/>
                                      </p:to>
                                    </p:set>
                                  </p:childTnLst>
                                </p:cTn>
                              </p:par>
                              <p:par>
                                <p:cTn id="5370" presetID="1" presetClass="exit" presetSubtype="0" fill="hold" grpId="5" nodeType="withEffect">
                                  <p:stCondLst>
                                    <p:cond delay="0"/>
                                  </p:stCondLst>
                                  <p:childTnLst>
                                    <p:set>
                                      <p:cBhvr>
                                        <p:cTn id="5371" dur="1" fill="hold">
                                          <p:stCondLst>
                                            <p:cond delay="0"/>
                                          </p:stCondLst>
                                        </p:cTn>
                                        <p:tgtEl>
                                          <p:spTgt spid="1222"/>
                                        </p:tgtEl>
                                        <p:attrNameLst>
                                          <p:attrName>style.visibility</p:attrName>
                                        </p:attrNameLst>
                                      </p:cBhvr>
                                      <p:to>
                                        <p:strVal val="hidden"/>
                                      </p:to>
                                    </p:set>
                                  </p:childTnLst>
                                </p:cTn>
                              </p:par>
                              <p:par>
                                <p:cTn id="5372" presetID="1" presetClass="exit" presetSubtype="0" fill="hold" grpId="5" nodeType="withEffect">
                                  <p:stCondLst>
                                    <p:cond delay="0"/>
                                  </p:stCondLst>
                                  <p:childTnLst>
                                    <p:set>
                                      <p:cBhvr>
                                        <p:cTn id="5373" dur="1" fill="hold">
                                          <p:stCondLst>
                                            <p:cond delay="0"/>
                                          </p:stCondLst>
                                        </p:cTn>
                                        <p:tgtEl>
                                          <p:spTgt spid="1225"/>
                                        </p:tgtEl>
                                        <p:attrNameLst>
                                          <p:attrName>style.visibility</p:attrName>
                                        </p:attrNameLst>
                                      </p:cBhvr>
                                      <p:to>
                                        <p:strVal val="hidden"/>
                                      </p:to>
                                    </p:set>
                                  </p:childTnLst>
                                </p:cTn>
                              </p:par>
                              <p:par>
                                <p:cTn id="5374" presetID="1" presetClass="exit" presetSubtype="0" fill="hold" grpId="5" nodeType="withEffect">
                                  <p:stCondLst>
                                    <p:cond delay="0"/>
                                  </p:stCondLst>
                                  <p:childTnLst>
                                    <p:set>
                                      <p:cBhvr>
                                        <p:cTn id="5375" dur="1" fill="hold">
                                          <p:stCondLst>
                                            <p:cond delay="0"/>
                                          </p:stCondLst>
                                        </p:cTn>
                                        <p:tgtEl>
                                          <p:spTgt spid="1224"/>
                                        </p:tgtEl>
                                        <p:attrNameLst>
                                          <p:attrName>style.visibility</p:attrName>
                                        </p:attrNameLst>
                                      </p:cBhvr>
                                      <p:to>
                                        <p:strVal val="hidden"/>
                                      </p:to>
                                    </p:set>
                                  </p:childTnLst>
                                </p:cTn>
                              </p:par>
                              <p:par>
                                <p:cTn id="5376" presetID="1" presetClass="exit" presetSubtype="0" fill="hold" grpId="5" nodeType="withEffect">
                                  <p:stCondLst>
                                    <p:cond delay="0"/>
                                  </p:stCondLst>
                                  <p:childTnLst>
                                    <p:set>
                                      <p:cBhvr>
                                        <p:cTn id="5377" dur="1" fill="hold">
                                          <p:stCondLst>
                                            <p:cond delay="0"/>
                                          </p:stCondLst>
                                        </p:cTn>
                                        <p:tgtEl>
                                          <p:spTgt spid="1227"/>
                                        </p:tgtEl>
                                        <p:attrNameLst>
                                          <p:attrName>style.visibility</p:attrName>
                                        </p:attrNameLst>
                                      </p:cBhvr>
                                      <p:to>
                                        <p:strVal val="hidden"/>
                                      </p:to>
                                    </p:set>
                                  </p:childTnLst>
                                </p:cTn>
                              </p:par>
                              <p:par>
                                <p:cTn id="5378" presetID="1" presetClass="exit" presetSubtype="0" fill="hold" grpId="5" nodeType="withEffect">
                                  <p:stCondLst>
                                    <p:cond delay="0"/>
                                  </p:stCondLst>
                                  <p:childTnLst>
                                    <p:set>
                                      <p:cBhvr>
                                        <p:cTn id="5379" dur="1" fill="hold">
                                          <p:stCondLst>
                                            <p:cond delay="0"/>
                                          </p:stCondLst>
                                        </p:cTn>
                                        <p:tgtEl>
                                          <p:spTgt spid="1226"/>
                                        </p:tgtEl>
                                        <p:attrNameLst>
                                          <p:attrName>style.visibility</p:attrName>
                                        </p:attrNameLst>
                                      </p:cBhvr>
                                      <p:to>
                                        <p:strVal val="hidden"/>
                                      </p:to>
                                    </p:set>
                                  </p:childTnLst>
                                </p:cTn>
                              </p:par>
                              <p:par>
                                <p:cTn id="5380" presetID="1" presetClass="exit" presetSubtype="0" fill="hold" grpId="5" nodeType="withEffect">
                                  <p:stCondLst>
                                    <p:cond delay="0"/>
                                  </p:stCondLst>
                                  <p:childTnLst>
                                    <p:set>
                                      <p:cBhvr>
                                        <p:cTn id="5381" dur="1" fill="hold">
                                          <p:stCondLst>
                                            <p:cond delay="0"/>
                                          </p:stCondLst>
                                        </p:cTn>
                                        <p:tgtEl>
                                          <p:spTgt spid="1229"/>
                                        </p:tgtEl>
                                        <p:attrNameLst>
                                          <p:attrName>style.visibility</p:attrName>
                                        </p:attrNameLst>
                                      </p:cBhvr>
                                      <p:to>
                                        <p:strVal val="hidden"/>
                                      </p:to>
                                    </p:set>
                                  </p:childTnLst>
                                </p:cTn>
                              </p:par>
                              <p:par>
                                <p:cTn id="5382" presetID="1" presetClass="exit" presetSubtype="0" fill="hold" grpId="5" nodeType="withEffect">
                                  <p:stCondLst>
                                    <p:cond delay="0"/>
                                  </p:stCondLst>
                                  <p:childTnLst>
                                    <p:set>
                                      <p:cBhvr>
                                        <p:cTn id="5383" dur="1" fill="hold">
                                          <p:stCondLst>
                                            <p:cond delay="0"/>
                                          </p:stCondLst>
                                        </p:cTn>
                                        <p:tgtEl>
                                          <p:spTgt spid="1228"/>
                                        </p:tgtEl>
                                        <p:attrNameLst>
                                          <p:attrName>style.visibility</p:attrName>
                                        </p:attrNameLst>
                                      </p:cBhvr>
                                      <p:to>
                                        <p:strVal val="hidden"/>
                                      </p:to>
                                    </p:set>
                                  </p:childTnLst>
                                </p:cTn>
                              </p:par>
                              <p:par>
                                <p:cTn id="5384" presetID="1" presetClass="exit" presetSubtype="0" fill="hold" grpId="5" nodeType="withEffect">
                                  <p:stCondLst>
                                    <p:cond delay="0"/>
                                  </p:stCondLst>
                                  <p:childTnLst>
                                    <p:set>
                                      <p:cBhvr>
                                        <p:cTn id="5385" dur="1" fill="hold">
                                          <p:stCondLst>
                                            <p:cond delay="0"/>
                                          </p:stCondLst>
                                        </p:cTn>
                                        <p:tgtEl>
                                          <p:spTgt spid="1231"/>
                                        </p:tgtEl>
                                        <p:attrNameLst>
                                          <p:attrName>style.visibility</p:attrName>
                                        </p:attrNameLst>
                                      </p:cBhvr>
                                      <p:to>
                                        <p:strVal val="hidden"/>
                                      </p:to>
                                    </p:set>
                                  </p:childTnLst>
                                </p:cTn>
                              </p:par>
                              <p:par>
                                <p:cTn id="5386" presetID="1" presetClass="exit" presetSubtype="0" fill="hold" grpId="5" nodeType="withEffect">
                                  <p:stCondLst>
                                    <p:cond delay="0"/>
                                  </p:stCondLst>
                                  <p:childTnLst>
                                    <p:set>
                                      <p:cBhvr>
                                        <p:cTn id="5387" dur="1" fill="hold">
                                          <p:stCondLst>
                                            <p:cond delay="0"/>
                                          </p:stCondLst>
                                        </p:cTn>
                                        <p:tgtEl>
                                          <p:spTgt spid="1230"/>
                                        </p:tgtEl>
                                        <p:attrNameLst>
                                          <p:attrName>style.visibility</p:attrName>
                                        </p:attrNameLst>
                                      </p:cBhvr>
                                      <p:to>
                                        <p:strVal val="hidden"/>
                                      </p:to>
                                    </p:set>
                                  </p:childTnLst>
                                </p:cTn>
                              </p:par>
                              <p:par>
                                <p:cTn id="5388" presetID="1" presetClass="exit" presetSubtype="0" fill="hold" grpId="5" nodeType="withEffect">
                                  <p:stCondLst>
                                    <p:cond delay="0"/>
                                  </p:stCondLst>
                                  <p:childTnLst>
                                    <p:set>
                                      <p:cBhvr>
                                        <p:cTn id="5389" dur="1" fill="hold">
                                          <p:stCondLst>
                                            <p:cond delay="0"/>
                                          </p:stCondLst>
                                        </p:cTn>
                                        <p:tgtEl>
                                          <p:spTgt spid="1233"/>
                                        </p:tgtEl>
                                        <p:attrNameLst>
                                          <p:attrName>style.visibility</p:attrName>
                                        </p:attrNameLst>
                                      </p:cBhvr>
                                      <p:to>
                                        <p:strVal val="hidden"/>
                                      </p:to>
                                    </p:set>
                                  </p:childTnLst>
                                </p:cTn>
                              </p:par>
                              <p:par>
                                <p:cTn id="5390" presetID="1" presetClass="exit" presetSubtype="0" fill="hold" grpId="5" nodeType="withEffect">
                                  <p:stCondLst>
                                    <p:cond delay="0"/>
                                  </p:stCondLst>
                                  <p:childTnLst>
                                    <p:set>
                                      <p:cBhvr>
                                        <p:cTn id="5391" dur="1" fill="hold">
                                          <p:stCondLst>
                                            <p:cond delay="0"/>
                                          </p:stCondLst>
                                        </p:cTn>
                                        <p:tgtEl>
                                          <p:spTgt spid="1232"/>
                                        </p:tgtEl>
                                        <p:attrNameLst>
                                          <p:attrName>style.visibility</p:attrName>
                                        </p:attrNameLst>
                                      </p:cBhvr>
                                      <p:to>
                                        <p:strVal val="hidden"/>
                                      </p:to>
                                    </p:set>
                                  </p:childTnLst>
                                </p:cTn>
                              </p:par>
                              <p:par>
                                <p:cTn id="5392" presetID="1" presetClass="exit" presetSubtype="0" fill="hold" grpId="5" nodeType="withEffect">
                                  <p:stCondLst>
                                    <p:cond delay="0"/>
                                  </p:stCondLst>
                                  <p:childTnLst>
                                    <p:set>
                                      <p:cBhvr>
                                        <p:cTn id="5393" dur="1" fill="hold">
                                          <p:stCondLst>
                                            <p:cond delay="0"/>
                                          </p:stCondLst>
                                        </p:cTn>
                                        <p:tgtEl>
                                          <p:spTgt spid="1234"/>
                                        </p:tgtEl>
                                        <p:attrNameLst>
                                          <p:attrName>style.visibility</p:attrName>
                                        </p:attrNameLst>
                                      </p:cBhvr>
                                      <p:to>
                                        <p:strVal val="hidden"/>
                                      </p:to>
                                    </p:set>
                                  </p:childTnLst>
                                </p:cTn>
                              </p:par>
                              <p:par>
                                <p:cTn id="5394" presetID="1" presetClass="exit" presetSubtype="0" fill="hold" grpId="5" nodeType="withEffect">
                                  <p:stCondLst>
                                    <p:cond delay="0"/>
                                  </p:stCondLst>
                                  <p:childTnLst>
                                    <p:set>
                                      <p:cBhvr>
                                        <p:cTn id="5395" dur="1" fill="hold">
                                          <p:stCondLst>
                                            <p:cond delay="0"/>
                                          </p:stCondLst>
                                        </p:cTn>
                                        <p:tgtEl>
                                          <p:spTgt spid="1235"/>
                                        </p:tgtEl>
                                        <p:attrNameLst>
                                          <p:attrName>style.visibility</p:attrName>
                                        </p:attrNameLst>
                                      </p:cBhvr>
                                      <p:to>
                                        <p:strVal val="hidden"/>
                                      </p:to>
                                    </p:set>
                                  </p:childTnLst>
                                </p:cTn>
                              </p:par>
                              <p:par>
                                <p:cTn id="5396" presetID="1" presetClass="exit" presetSubtype="0" fill="hold" grpId="5" nodeType="withEffect">
                                  <p:stCondLst>
                                    <p:cond delay="0"/>
                                  </p:stCondLst>
                                  <p:childTnLst>
                                    <p:set>
                                      <p:cBhvr>
                                        <p:cTn id="5397" dur="1" fill="hold">
                                          <p:stCondLst>
                                            <p:cond delay="0"/>
                                          </p:stCondLst>
                                        </p:cTn>
                                        <p:tgtEl>
                                          <p:spTgt spid="1237"/>
                                        </p:tgtEl>
                                        <p:attrNameLst>
                                          <p:attrName>style.visibility</p:attrName>
                                        </p:attrNameLst>
                                      </p:cBhvr>
                                      <p:to>
                                        <p:strVal val="hidden"/>
                                      </p:to>
                                    </p:set>
                                  </p:childTnLst>
                                </p:cTn>
                              </p:par>
                              <p:par>
                                <p:cTn id="5398" presetID="1" presetClass="exit" presetSubtype="0" fill="hold" grpId="5" nodeType="withEffect">
                                  <p:stCondLst>
                                    <p:cond delay="0"/>
                                  </p:stCondLst>
                                  <p:childTnLst>
                                    <p:set>
                                      <p:cBhvr>
                                        <p:cTn id="5399" dur="1" fill="hold">
                                          <p:stCondLst>
                                            <p:cond delay="0"/>
                                          </p:stCondLst>
                                        </p:cTn>
                                        <p:tgtEl>
                                          <p:spTgt spid="1236"/>
                                        </p:tgtEl>
                                        <p:attrNameLst>
                                          <p:attrName>style.visibility</p:attrName>
                                        </p:attrNameLst>
                                      </p:cBhvr>
                                      <p:to>
                                        <p:strVal val="hidden"/>
                                      </p:to>
                                    </p:set>
                                  </p:childTnLst>
                                </p:cTn>
                              </p:par>
                              <p:par>
                                <p:cTn id="5400" presetID="1" presetClass="exit" presetSubtype="0" fill="hold" grpId="5" nodeType="withEffect">
                                  <p:stCondLst>
                                    <p:cond delay="0"/>
                                  </p:stCondLst>
                                  <p:childTnLst>
                                    <p:set>
                                      <p:cBhvr>
                                        <p:cTn id="5401" dur="1" fill="hold">
                                          <p:stCondLst>
                                            <p:cond delay="0"/>
                                          </p:stCondLst>
                                        </p:cTn>
                                        <p:tgtEl>
                                          <p:spTgt spid="1239"/>
                                        </p:tgtEl>
                                        <p:attrNameLst>
                                          <p:attrName>style.visibility</p:attrName>
                                        </p:attrNameLst>
                                      </p:cBhvr>
                                      <p:to>
                                        <p:strVal val="hidden"/>
                                      </p:to>
                                    </p:set>
                                  </p:childTnLst>
                                </p:cTn>
                              </p:par>
                              <p:par>
                                <p:cTn id="5402" presetID="1" presetClass="exit" presetSubtype="0" fill="hold" grpId="5" nodeType="withEffect">
                                  <p:stCondLst>
                                    <p:cond delay="0"/>
                                  </p:stCondLst>
                                  <p:childTnLst>
                                    <p:set>
                                      <p:cBhvr>
                                        <p:cTn id="5403" dur="1" fill="hold">
                                          <p:stCondLst>
                                            <p:cond delay="0"/>
                                          </p:stCondLst>
                                        </p:cTn>
                                        <p:tgtEl>
                                          <p:spTgt spid="1238"/>
                                        </p:tgtEl>
                                        <p:attrNameLst>
                                          <p:attrName>style.visibility</p:attrName>
                                        </p:attrNameLst>
                                      </p:cBhvr>
                                      <p:to>
                                        <p:strVal val="hidden"/>
                                      </p:to>
                                    </p:set>
                                  </p:childTnLst>
                                </p:cTn>
                              </p:par>
                              <p:par>
                                <p:cTn id="5404" presetID="1" presetClass="exit" presetSubtype="0" fill="hold" grpId="5" nodeType="withEffect">
                                  <p:stCondLst>
                                    <p:cond delay="0"/>
                                  </p:stCondLst>
                                  <p:childTnLst>
                                    <p:set>
                                      <p:cBhvr>
                                        <p:cTn id="5405" dur="1" fill="hold">
                                          <p:stCondLst>
                                            <p:cond delay="0"/>
                                          </p:stCondLst>
                                        </p:cTn>
                                        <p:tgtEl>
                                          <p:spTgt spid="1241"/>
                                        </p:tgtEl>
                                        <p:attrNameLst>
                                          <p:attrName>style.visibility</p:attrName>
                                        </p:attrNameLst>
                                      </p:cBhvr>
                                      <p:to>
                                        <p:strVal val="hidden"/>
                                      </p:to>
                                    </p:set>
                                  </p:childTnLst>
                                </p:cTn>
                              </p:par>
                              <p:par>
                                <p:cTn id="5406" presetID="1" presetClass="exit" presetSubtype="0" fill="hold" grpId="5" nodeType="withEffect">
                                  <p:stCondLst>
                                    <p:cond delay="0"/>
                                  </p:stCondLst>
                                  <p:childTnLst>
                                    <p:set>
                                      <p:cBhvr>
                                        <p:cTn id="5407" dur="1" fill="hold">
                                          <p:stCondLst>
                                            <p:cond delay="0"/>
                                          </p:stCondLst>
                                        </p:cTn>
                                        <p:tgtEl>
                                          <p:spTgt spid="1240"/>
                                        </p:tgtEl>
                                        <p:attrNameLst>
                                          <p:attrName>style.visibility</p:attrName>
                                        </p:attrNameLst>
                                      </p:cBhvr>
                                      <p:to>
                                        <p:strVal val="hidden"/>
                                      </p:to>
                                    </p:set>
                                  </p:childTnLst>
                                </p:cTn>
                              </p:par>
                              <p:par>
                                <p:cTn id="5408" presetID="1" presetClass="exit" presetSubtype="0" fill="hold" grpId="5" nodeType="withEffect">
                                  <p:stCondLst>
                                    <p:cond delay="0"/>
                                  </p:stCondLst>
                                  <p:childTnLst>
                                    <p:set>
                                      <p:cBhvr>
                                        <p:cTn id="5409" dur="1" fill="hold">
                                          <p:stCondLst>
                                            <p:cond delay="0"/>
                                          </p:stCondLst>
                                        </p:cTn>
                                        <p:tgtEl>
                                          <p:spTgt spid="1243"/>
                                        </p:tgtEl>
                                        <p:attrNameLst>
                                          <p:attrName>style.visibility</p:attrName>
                                        </p:attrNameLst>
                                      </p:cBhvr>
                                      <p:to>
                                        <p:strVal val="hidden"/>
                                      </p:to>
                                    </p:set>
                                  </p:childTnLst>
                                </p:cTn>
                              </p:par>
                              <p:par>
                                <p:cTn id="5410" presetID="1" presetClass="exit" presetSubtype="0" fill="hold" grpId="5" nodeType="withEffect">
                                  <p:stCondLst>
                                    <p:cond delay="0"/>
                                  </p:stCondLst>
                                  <p:childTnLst>
                                    <p:set>
                                      <p:cBhvr>
                                        <p:cTn id="5411" dur="1" fill="hold">
                                          <p:stCondLst>
                                            <p:cond delay="0"/>
                                          </p:stCondLst>
                                        </p:cTn>
                                        <p:tgtEl>
                                          <p:spTgt spid="1242"/>
                                        </p:tgtEl>
                                        <p:attrNameLst>
                                          <p:attrName>style.visibility</p:attrName>
                                        </p:attrNameLst>
                                      </p:cBhvr>
                                      <p:to>
                                        <p:strVal val="hidden"/>
                                      </p:to>
                                    </p:set>
                                  </p:childTnLst>
                                </p:cTn>
                              </p:par>
                              <p:par>
                                <p:cTn id="5412" presetID="1" presetClass="exit" presetSubtype="0" fill="hold" grpId="5" nodeType="withEffect">
                                  <p:stCondLst>
                                    <p:cond delay="0"/>
                                  </p:stCondLst>
                                  <p:childTnLst>
                                    <p:set>
                                      <p:cBhvr>
                                        <p:cTn id="5413" dur="1" fill="hold">
                                          <p:stCondLst>
                                            <p:cond delay="0"/>
                                          </p:stCondLst>
                                        </p:cTn>
                                        <p:tgtEl>
                                          <p:spTgt spid="1245"/>
                                        </p:tgtEl>
                                        <p:attrNameLst>
                                          <p:attrName>style.visibility</p:attrName>
                                        </p:attrNameLst>
                                      </p:cBhvr>
                                      <p:to>
                                        <p:strVal val="hidden"/>
                                      </p:to>
                                    </p:set>
                                  </p:childTnLst>
                                </p:cTn>
                              </p:par>
                              <p:par>
                                <p:cTn id="5414" presetID="1" presetClass="exit" presetSubtype="0" fill="hold" grpId="5" nodeType="withEffect">
                                  <p:stCondLst>
                                    <p:cond delay="0"/>
                                  </p:stCondLst>
                                  <p:childTnLst>
                                    <p:set>
                                      <p:cBhvr>
                                        <p:cTn id="5415" dur="1" fill="hold">
                                          <p:stCondLst>
                                            <p:cond delay="0"/>
                                          </p:stCondLst>
                                        </p:cTn>
                                        <p:tgtEl>
                                          <p:spTgt spid="1244"/>
                                        </p:tgtEl>
                                        <p:attrNameLst>
                                          <p:attrName>style.visibility</p:attrName>
                                        </p:attrNameLst>
                                      </p:cBhvr>
                                      <p:to>
                                        <p:strVal val="hidden"/>
                                      </p:to>
                                    </p:set>
                                  </p:childTnLst>
                                </p:cTn>
                              </p:par>
                              <p:par>
                                <p:cTn id="5416" presetID="1" presetClass="exit" presetSubtype="0" fill="hold" grpId="5" nodeType="withEffect">
                                  <p:stCondLst>
                                    <p:cond delay="0"/>
                                  </p:stCondLst>
                                  <p:childTnLst>
                                    <p:set>
                                      <p:cBhvr>
                                        <p:cTn id="5417" dur="1" fill="hold">
                                          <p:stCondLst>
                                            <p:cond delay="0"/>
                                          </p:stCondLst>
                                        </p:cTn>
                                        <p:tgtEl>
                                          <p:spTgt spid="1247"/>
                                        </p:tgtEl>
                                        <p:attrNameLst>
                                          <p:attrName>style.visibility</p:attrName>
                                        </p:attrNameLst>
                                      </p:cBhvr>
                                      <p:to>
                                        <p:strVal val="hidden"/>
                                      </p:to>
                                    </p:set>
                                  </p:childTnLst>
                                </p:cTn>
                              </p:par>
                              <p:par>
                                <p:cTn id="5418" presetID="1" presetClass="exit" presetSubtype="0" fill="hold" grpId="5" nodeType="withEffect">
                                  <p:stCondLst>
                                    <p:cond delay="0"/>
                                  </p:stCondLst>
                                  <p:childTnLst>
                                    <p:set>
                                      <p:cBhvr>
                                        <p:cTn id="5419" dur="1" fill="hold">
                                          <p:stCondLst>
                                            <p:cond delay="0"/>
                                          </p:stCondLst>
                                        </p:cTn>
                                        <p:tgtEl>
                                          <p:spTgt spid="1246"/>
                                        </p:tgtEl>
                                        <p:attrNameLst>
                                          <p:attrName>style.visibility</p:attrName>
                                        </p:attrNameLst>
                                      </p:cBhvr>
                                      <p:to>
                                        <p:strVal val="hidden"/>
                                      </p:to>
                                    </p:set>
                                  </p:childTnLst>
                                </p:cTn>
                              </p:par>
                              <p:par>
                                <p:cTn id="5420" presetID="1" presetClass="exit" presetSubtype="0" fill="hold" grpId="5" nodeType="withEffect">
                                  <p:stCondLst>
                                    <p:cond delay="0"/>
                                  </p:stCondLst>
                                  <p:childTnLst>
                                    <p:set>
                                      <p:cBhvr>
                                        <p:cTn id="5421" dur="1" fill="hold">
                                          <p:stCondLst>
                                            <p:cond delay="0"/>
                                          </p:stCondLst>
                                        </p:cTn>
                                        <p:tgtEl>
                                          <p:spTgt spid="1249"/>
                                        </p:tgtEl>
                                        <p:attrNameLst>
                                          <p:attrName>style.visibility</p:attrName>
                                        </p:attrNameLst>
                                      </p:cBhvr>
                                      <p:to>
                                        <p:strVal val="hidden"/>
                                      </p:to>
                                    </p:set>
                                  </p:childTnLst>
                                </p:cTn>
                              </p:par>
                              <p:par>
                                <p:cTn id="5422" presetID="1" presetClass="exit" presetSubtype="0" fill="hold" grpId="5" nodeType="withEffect">
                                  <p:stCondLst>
                                    <p:cond delay="0"/>
                                  </p:stCondLst>
                                  <p:childTnLst>
                                    <p:set>
                                      <p:cBhvr>
                                        <p:cTn id="5423" dur="1" fill="hold">
                                          <p:stCondLst>
                                            <p:cond delay="0"/>
                                          </p:stCondLst>
                                        </p:cTn>
                                        <p:tgtEl>
                                          <p:spTgt spid="1248"/>
                                        </p:tgtEl>
                                        <p:attrNameLst>
                                          <p:attrName>style.visibility</p:attrName>
                                        </p:attrNameLst>
                                      </p:cBhvr>
                                      <p:to>
                                        <p:strVal val="hidden"/>
                                      </p:to>
                                    </p:set>
                                  </p:childTnLst>
                                </p:cTn>
                              </p:par>
                              <p:par>
                                <p:cTn id="5424" presetID="1" presetClass="exit" presetSubtype="0" fill="hold" grpId="5" nodeType="withEffect">
                                  <p:stCondLst>
                                    <p:cond delay="0"/>
                                  </p:stCondLst>
                                  <p:childTnLst>
                                    <p:set>
                                      <p:cBhvr>
                                        <p:cTn id="5425" dur="1" fill="hold">
                                          <p:stCondLst>
                                            <p:cond delay="0"/>
                                          </p:stCondLst>
                                        </p:cTn>
                                        <p:tgtEl>
                                          <p:spTgt spid="1251"/>
                                        </p:tgtEl>
                                        <p:attrNameLst>
                                          <p:attrName>style.visibility</p:attrName>
                                        </p:attrNameLst>
                                      </p:cBhvr>
                                      <p:to>
                                        <p:strVal val="hidden"/>
                                      </p:to>
                                    </p:set>
                                  </p:childTnLst>
                                </p:cTn>
                              </p:par>
                              <p:par>
                                <p:cTn id="5426" presetID="1" presetClass="exit" presetSubtype="0" fill="hold" grpId="5" nodeType="withEffect">
                                  <p:stCondLst>
                                    <p:cond delay="0"/>
                                  </p:stCondLst>
                                  <p:childTnLst>
                                    <p:set>
                                      <p:cBhvr>
                                        <p:cTn id="5427" dur="1" fill="hold">
                                          <p:stCondLst>
                                            <p:cond delay="0"/>
                                          </p:stCondLst>
                                        </p:cTn>
                                        <p:tgtEl>
                                          <p:spTgt spid="1250"/>
                                        </p:tgtEl>
                                        <p:attrNameLst>
                                          <p:attrName>style.visibility</p:attrName>
                                        </p:attrNameLst>
                                      </p:cBhvr>
                                      <p:to>
                                        <p:strVal val="hidden"/>
                                      </p:to>
                                    </p:set>
                                  </p:childTnLst>
                                </p:cTn>
                              </p:par>
                              <p:par>
                                <p:cTn id="5428" presetID="1" presetClass="exit" presetSubtype="0" fill="hold" grpId="3" nodeType="withEffect">
                                  <p:stCondLst>
                                    <p:cond delay="0"/>
                                  </p:stCondLst>
                                  <p:childTnLst>
                                    <p:set>
                                      <p:cBhvr>
                                        <p:cTn id="5429" dur="1" fill="hold">
                                          <p:stCondLst>
                                            <p:cond delay="0"/>
                                          </p:stCondLst>
                                        </p:cTn>
                                        <p:tgtEl>
                                          <p:spTgt spid="1253"/>
                                        </p:tgtEl>
                                        <p:attrNameLst>
                                          <p:attrName>style.visibility</p:attrName>
                                        </p:attrNameLst>
                                      </p:cBhvr>
                                      <p:to>
                                        <p:strVal val="hidden"/>
                                      </p:to>
                                    </p:set>
                                  </p:childTnLst>
                                </p:cTn>
                              </p:par>
                              <p:par>
                                <p:cTn id="5430" presetID="1" presetClass="exit" presetSubtype="0" fill="hold" grpId="3" nodeType="withEffect">
                                  <p:stCondLst>
                                    <p:cond delay="0"/>
                                  </p:stCondLst>
                                  <p:childTnLst>
                                    <p:set>
                                      <p:cBhvr>
                                        <p:cTn id="5431" dur="1" fill="hold">
                                          <p:stCondLst>
                                            <p:cond delay="0"/>
                                          </p:stCondLst>
                                        </p:cTn>
                                        <p:tgtEl>
                                          <p:spTgt spid="1252"/>
                                        </p:tgtEl>
                                        <p:attrNameLst>
                                          <p:attrName>style.visibility</p:attrName>
                                        </p:attrNameLst>
                                      </p:cBhvr>
                                      <p:to>
                                        <p:strVal val="hidden"/>
                                      </p:to>
                                    </p:set>
                                  </p:childTnLst>
                                </p:cTn>
                              </p:par>
                              <p:par>
                                <p:cTn id="5432" presetID="1" presetClass="entr" presetSubtype="0" fill="hold" grpId="3" nodeType="withEffect">
                                  <p:stCondLst>
                                    <p:cond delay="0"/>
                                  </p:stCondLst>
                                  <p:childTnLst>
                                    <p:set>
                                      <p:cBhvr>
                                        <p:cTn id="5433" dur="1" fill="hold">
                                          <p:stCondLst>
                                            <p:cond delay="0"/>
                                          </p:stCondLst>
                                        </p:cTn>
                                        <p:tgtEl>
                                          <p:spTgt spid="1153"/>
                                        </p:tgtEl>
                                        <p:attrNameLst>
                                          <p:attrName>style.visibility</p:attrName>
                                        </p:attrNameLst>
                                      </p:cBhvr>
                                      <p:to>
                                        <p:strVal val="visible"/>
                                      </p:to>
                                    </p:set>
                                  </p:childTnLst>
                                </p:cTn>
                              </p:par>
                              <p:par>
                                <p:cTn id="5434" presetID="1" presetClass="mediacall" presetSubtype="0" fill="hold" nodeType="withEffect">
                                  <p:stCondLst>
                                    <p:cond delay="0"/>
                                  </p:stCondLst>
                                  <p:childTnLst>
                                    <p:cmd type="call" cmd="playFrom(0.0)">
                                      <p:cBhvr>
                                        <p:cTn id="5435" dur="1950" fill="hold"/>
                                        <p:tgtEl>
                                          <p:spTgt spid="401"/>
                                        </p:tgtEl>
                                      </p:cBhvr>
                                    </p:cmd>
                                  </p:childTnLst>
                                </p:cTn>
                              </p:par>
                            </p:childTnLst>
                          </p:cTn>
                        </p:par>
                      </p:childTnLst>
                    </p:cTn>
                  </p:par>
                </p:childTnLst>
              </p:cTn>
              <p:nextCondLst>
                <p:cond evt="onClick" delay="0">
                  <p:tgtEl>
                    <p:spTgt spid="1254"/>
                  </p:tgtEl>
                </p:cond>
              </p:nextCondLst>
            </p:seq>
            <p:seq concurrent="1" nextAc="seek">
              <p:cTn id="5436" restart="whenNotActive" fill="hold" evtFilter="cancelBubble" nodeType="interactiveSeq">
                <p:stCondLst>
                  <p:cond evt="onClick" delay="0">
                    <p:tgtEl>
                      <p:spTgt spid="845"/>
                    </p:tgtEl>
                  </p:cond>
                </p:stCondLst>
                <p:endSync evt="end" delay="0">
                  <p:rtn val="all"/>
                </p:endSync>
                <p:childTnLst>
                  <p:par>
                    <p:cTn id="5437" fill="hold">
                      <p:stCondLst>
                        <p:cond delay="0"/>
                      </p:stCondLst>
                      <p:childTnLst>
                        <p:par>
                          <p:cTn id="5438" fill="hold">
                            <p:stCondLst>
                              <p:cond delay="0"/>
                            </p:stCondLst>
                            <p:childTnLst>
                              <p:par>
                                <p:cTn id="5439" presetID="1" presetClass="exit" presetSubtype="0" fill="hold" grpId="4" nodeType="clickEffect">
                                  <p:stCondLst>
                                    <p:cond delay="0"/>
                                  </p:stCondLst>
                                  <p:childTnLst>
                                    <p:set>
                                      <p:cBhvr>
                                        <p:cTn id="5440" dur="1" fill="hold">
                                          <p:stCondLst>
                                            <p:cond delay="0"/>
                                          </p:stCondLst>
                                        </p:cTn>
                                        <p:tgtEl>
                                          <p:spTgt spid="851"/>
                                        </p:tgtEl>
                                        <p:attrNameLst>
                                          <p:attrName>style.visibility</p:attrName>
                                        </p:attrNameLst>
                                      </p:cBhvr>
                                      <p:to>
                                        <p:strVal val="hidden"/>
                                      </p:to>
                                    </p:set>
                                  </p:childTnLst>
                                </p:cTn>
                              </p:par>
                              <p:par>
                                <p:cTn id="5441" presetID="1" presetClass="exit" presetSubtype="0" fill="hold" grpId="4" nodeType="withEffect">
                                  <p:stCondLst>
                                    <p:cond delay="0"/>
                                  </p:stCondLst>
                                  <p:childTnLst>
                                    <p:set>
                                      <p:cBhvr>
                                        <p:cTn id="5442" dur="1" fill="hold">
                                          <p:stCondLst>
                                            <p:cond delay="0"/>
                                          </p:stCondLst>
                                        </p:cTn>
                                        <p:tgtEl>
                                          <p:spTgt spid="852"/>
                                        </p:tgtEl>
                                        <p:attrNameLst>
                                          <p:attrName>style.visibility</p:attrName>
                                        </p:attrNameLst>
                                      </p:cBhvr>
                                      <p:to>
                                        <p:strVal val="hidden"/>
                                      </p:to>
                                    </p:set>
                                  </p:childTnLst>
                                </p:cTn>
                              </p:par>
                              <p:par>
                                <p:cTn id="5443" presetID="1" presetClass="exit" presetSubtype="0" fill="hold" grpId="4" nodeType="withEffect">
                                  <p:stCondLst>
                                    <p:cond delay="0"/>
                                  </p:stCondLst>
                                  <p:childTnLst>
                                    <p:set>
                                      <p:cBhvr>
                                        <p:cTn id="5444" dur="1" fill="hold">
                                          <p:stCondLst>
                                            <p:cond delay="0"/>
                                          </p:stCondLst>
                                        </p:cTn>
                                        <p:tgtEl>
                                          <p:spTgt spid="854"/>
                                        </p:tgtEl>
                                        <p:attrNameLst>
                                          <p:attrName>style.visibility</p:attrName>
                                        </p:attrNameLst>
                                      </p:cBhvr>
                                      <p:to>
                                        <p:strVal val="hidden"/>
                                      </p:to>
                                    </p:set>
                                  </p:childTnLst>
                                </p:cTn>
                              </p:par>
                              <p:par>
                                <p:cTn id="5445" presetID="1" presetClass="exit" presetSubtype="0" fill="hold" grpId="4" nodeType="withEffect">
                                  <p:stCondLst>
                                    <p:cond delay="0"/>
                                  </p:stCondLst>
                                  <p:childTnLst>
                                    <p:set>
                                      <p:cBhvr>
                                        <p:cTn id="5446" dur="1" fill="hold">
                                          <p:stCondLst>
                                            <p:cond delay="0"/>
                                          </p:stCondLst>
                                        </p:cTn>
                                        <p:tgtEl>
                                          <p:spTgt spid="853"/>
                                        </p:tgtEl>
                                        <p:attrNameLst>
                                          <p:attrName>style.visibility</p:attrName>
                                        </p:attrNameLst>
                                      </p:cBhvr>
                                      <p:to>
                                        <p:strVal val="hidden"/>
                                      </p:to>
                                    </p:set>
                                  </p:childTnLst>
                                </p:cTn>
                              </p:par>
                              <p:par>
                                <p:cTn id="5447" presetID="1" presetClass="exit" presetSubtype="0" fill="hold" grpId="4" nodeType="withEffect">
                                  <p:stCondLst>
                                    <p:cond delay="0"/>
                                  </p:stCondLst>
                                  <p:childTnLst>
                                    <p:set>
                                      <p:cBhvr>
                                        <p:cTn id="5448" dur="1" fill="hold">
                                          <p:stCondLst>
                                            <p:cond delay="0"/>
                                          </p:stCondLst>
                                        </p:cTn>
                                        <p:tgtEl>
                                          <p:spTgt spid="856"/>
                                        </p:tgtEl>
                                        <p:attrNameLst>
                                          <p:attrName>style.visibility</p:attrName>
                                        </p:attrNameLst>
                                      </p:cBhvr>
                                      <p:to>
                                        <p:strVal val="hidden"/>
                                      </p:to>
                                    </p:set>
                                  </p:childTnLst>
                                </p:cTn>
                              </p:par>
                              <p:par>
                                <p:cTn id="5449" presetID="1" presetClass="exit" presetSubtype="0" fill="hold" grpId="4" nodeType="withEffect">
                                  <p:stCondLst>
                                    <p:cond delay="0"/>
                                  </p:stCondLst>
                                  <p:childTnLst>
                                    <p:set>
                                      <p:cBhvr>
                                        <p:cTn id="5450" dur="1" fill="hold">
                                          <p:stCondLst>
                                            <p:cond delay="0"/>
                                          </p:stCondLst>
                                        </p:cTn>
                                        <p:tgtEl>
                                          <p:spTgt spid="855"/>
                                        </p:tgtEl>
                                        <p:attrNameLst>
                                          <p:attrName>style.visibility</p:attrName>
                                        </p:attrNameLst>
                                      </p:cBhvr>
                                      <p:to>
                                        <p:strVal val="hidden"/>
                                      </p:to>
                                    </p:set>
                                  </p:childTnLst>
                                </p:cTn>
                              </p:par>
                              <p:par>
                                <p:cTn id="5451" presetID="1" presetClass="exit" presetSubtype="0" fill="hold" grpId="4" nodeType="withEffect">
                                  <p:stCondLst>
                                    <p:cond delay="0"/>
                                  </p:stCondLst>
                                  <p:childTnLst>
                                    <p:set>
                                      <p:cBhvr>
                                        <p:cTn id="5452" dur="1" fill="hold">
                                          <p:stCondLst>
                                            <p:cond delay="0"/>
                                          </p:stCondLst>
                                        </p:cTn>
                                        <p:tgtEl>
                                          <p:spTgt spid="858"/>
                                        </p:tgtEl>
                                        <p:attrNameLst>
                                          <p:attrName>style.visibility</p:attrName>
                                        </p:attrNameLst>
                                      </p:cBhvr>
                                      <p:to>
                                        <p:strVal val="hidden"/>
                                      </p:to>
                                    </p:set>
                                  </p:childTnLst>
                                </p:cTn>
                              </p:par>
                              <p:par>
                                <p:cTn id="5453" presetID="1" presetClass="exit" presetSubtype="0" fill="hold" grpId="4" nodeType="withEffect">
                                  <p:stCondLst>
                                    <p:cond delay="0"/>
                                  </p:stCondLst>
                                  <p:childTnLst>
                                    <p:set>
                                      <p:cBhvr>
                                        <p:cTn id="5454" dur="1" fill="hold">
                                          <p:stCondLst>
                                            <p:cond delay="0"/>
                                          </p:stCondLst>
                                        </p:cTn>
                                        <p:tgtEl>
                                          <p:spTgt spid="857"/>
                                        </p:tgtEl>
                                        <p:attrNameLst>
                                          <p:attrName>style.visibility</p:attrName>
                                        </p:attrNameLst>
                                      </p:cBhvr>
                                      <p:to>
                                        <p:strVal val="hidden"/>
                                      </p:to>
                                    </p:set>
                                  </p:childTnLst>
                                </p:cTn>
                              </p:par>
                              <p:par>
                                <p:cTn id="5455" presetID="1" presetClass="exit" presetSubtype="0" fill="hold" grpId="4" nodeType="withEffect">
                                  <p:stCondLst>
                                    <p:cond delay="0"/>
                                  </p:stCondLst>
                                  <p:childTnLst>
                                    <p:set>
                                      <p:cBhvr>
                                        <p:cTn id="5456" dur="1" fill="hold">
                                          <p:stCondLst>
                                            <p:cond delay="0"/>
                                          </p:stCondLst>
                                        </p:cTn>
                                        <p:tgtEl>
                                          <p:spTgt spid="860"/>
                                        </p:tgtEl>
                                        <p:attrNameLst>
                                          <p:attrName>style.visibility</p:attrName>
                                        </p:attrNameLst>
                                      </p:cBhvr>
                                      <p:to>
                                        <p:strVal val="hidden"/>
                                      </p:to>
                                    </p:set>
                                  </p:childTnLst>
                                </p:cTn>
                              </p:par>
                              <p:par>
                                <p:cTn id="5457" presetID="1" presetClass="exit" presetSubtype="0" fill="hold" grpId="4" nodeType="withEffect">
                                  <p:stCondLst>
                                    <p:cond delay="0"/>
                                  </p:stCondLst>
                                  <p:childTnLst>
                                    <p:set>
                                      <p:cBhvr>
                                        <p:cTn id="5458" dur="1" fill="hold">
                                          <p:stCondLst>
                                            <p:cond delay="0"/>
                                          </p:stCondLst>
                                        </p:cTn>
                                        <p:tgtEl>
                                          <p:spTgt spid="859"/>
                                        </p:tgtEl>
                                        <p:attrNameLst>
                                          <p:attrName>style.visibility</p:attrName>
                                        </p:attrNameLst>
                                      </p:cBhvr>
                                      <p:to>
                                        <p:strVal val="hidden"/>
                                      </p:to>
                                    </p:set>
                                  </p:childTnLst>
                                </p:cTn>
                              </p:par>
                              <p:par>
                                <p:cTn id="5459" presetID="1" presetClass="exit" presetSubtype="0" fill="hold" grpId="4" nodeType="withEffect">
                                  <p:stCondLst>
                                    <p:cond delay="0"/>
                                  </p:stCondLst>
                                  <p:childTnLst>
                                    <p:set>
                                      <p:cBhvr>
                                        <p:cTn id="5460" dur="1" fill="hold">
                                          <p:stCondLst>
                                            <p:cond delay="0"/>
                                          </p:stCondLst>
                                        </p:cTn>
                                        <p:tgtEl>
                                          <p:spTgt spid="862"/>
                                        </p:tgtEl>
                                        <p:attrNameLst>
                                          <p:attrName>style.visibility</p:attrName>
                                        </p:attrNameLst>
                                      </p:cBhvr>
                                      <p:to>
                                        <p:strVal val="hidden"/>
                                      </p:to>
                                    </p:set>
                                  </p:childTnLst>
                                </p:cTn>
                              </p:par>
                              <p:par>
                                <p:cTn id="5461" presetID="1" presetClass="exit" presetSubtype="0" fill="hold" grpId="4" nodeType="withEffect">
                                  <p:stCondLst>
                                    <p:cond delay="0"/>
                                  </p:stCondLst>
                                  <p:childTnLst>
                                    <p:set>
                                      <p:cBhvr>
                                        <p:cTn id="5462" dur="1" fill="hold">
                                          <p:stCondLst>
                                            <p:cond delay="0"/>
                                          </p:stCondLst>
                                        </p:cTn>
                                        <p:tgtEl>
                                          <p:spTgt spid="861"/>
                                        </p:tgtEl>
                                        <p:attrNameLst>
                                          <p:attrName>style.visibility</p:attrName>
                                        </p:attrNameLst>
                                      </p:cBhvr>
                                      <p:to>
                                        <p:strVal val="hidden"/>
                                      </p:to>
                                    </p:set>
                                  </p:childTnLst>
                                </p:cTn>
                              </p:par>
                              <p:par>
                                <p:cTn id="5463" presetID="1" presetClass="exit" presetSubtype="0" fill="hold" grpId="4" nodeType="withEffect">
                                  <p:stCondLst>
                                    <p:cond delay="0"/>
                                  </p:stCondLst>
                                  <p:childTnLst>
                                    <p:set>
                                      <p:cBhvr>
                                        <p:cTn id="5464" dur="1" fill="hold">
                                          <p:stCondLst>
                                            <p:cond delay="0"/>
                                          </p:stCondLst>
                                        </p:cTn>
                                        <p:tgtEl>
                                          <p:spTgt spid="864"/>
                                        </p:tgtEl>
                                        <p:attrNameLst>
                                          <p:attrName>style.visibility</p:attrName>
                                        </p:attrNameLst>
                                      </p:cBhvr>
                                      <p:to>
                                        <p:strVal val="hidden"/>
                                      </p:to>
                                    </p:set>
                                  </p:childTnLst>
                                </p:cTn>
                              </p:par>
                              <p:par>
                                <p:cTn id="5465" presetID="1" presetClass="exit" presetSubtype="0" fill="hold" grpId="4" nodeType="withEffect">
                                  <p:stCondLst>
                                    <p:cond delay="0"/>
                                  </p:stCondLst>
                                  <p:childTnLst>
                                    <p:set>
                                      <p:cBhvr>
                                        <p:cTn id="5466" dur="1" fill="hold">
                                          <p:stCondLst>
                                            <p:cond delay="0"/>
                                          </p:stCondLst>
                                        </p:cTn>
                                        <p:tgtEl>
                                          <p:spTgt spid="863"/>
                                        </p:tgtEl>
                                        <p:attrNameLst>
                                          <p:attrName>style.visibility</p:attrName>
                                        </p:attrNameLst>
                                      </p:cBhvr>
                                      <p:to>
                                        <p:strVal val="hidden"/>
                                      </p:to>
                                    </p:set>
                                  </p:childTnLst>
                                </p:cTn>
                              </p:par>
                              <p:par>
                                <p:cTn id="5467" presetID="1" presetClass="exit" presetSubtype="0" fill="hold" grpId="4" nodeType="withEffect">
                                  <p:stCondLst>
                                    <p:cond delay="0"/>
                                  </p:stCondLst>
                                  <p:childTnLst>
                                    <p:set>
                                      <p:cBhvr>
                                        <p:cTn id="5468" dur="1" fill="hold">
                                          <p:stCondLst>
                                            <p:cond delay="0"/>
                                          </p:stCondLst>
                                        </p:cTn>
                                        <p:tgtEl>
                                          <p:spTgt spid="866"/>
                                        </p:tgtEl>
                                        <p:attrNameLst>
                                          <p:attrName>style.visibility</p:attrName>
                                        </p:attrNameLst>
                                      </p:cBhvr>
                                      <p:to>
                                        <p:strVal val="hidden"/>
                                      </p:to>
                                    </p:set>
                                  </p:childTnLst>
                                </p:cTn>
                              </p:par>
                              <p:par>
                                <p:cTn id="5469" presetID="1" presetClass="exit" presetSubtype="0" fill="hold" grpId="4" nodeType="withEffect">
                                  <p:stCondLst>
                                    <p:cond delay="0"/>
                                  </p:stCondLst>
                                  <p:childTnLst>
                                    <p:set>
                                      <p:cBhvr>
                                        <p:cTn id="5470" dur="1" fill="hold">
                                          <p:stCondLst>
                                            <p:cond delay="0"/>
                                          </p:stCondLst>
                                        </p:cTn>
                                        <p:tgtEl>
                                          <p:spTgt spid="865"/>
                                        </p:tgtEl>
                                        <p:attrNameLst>
                                          <p:attrName>style.visibility</p:attrName>
                                        </p:attrNameLst>
                                      </p:cBhvr>
                                      <p:to>
                                        <p:strVal val="hidden"/>
                                      </p:to>
                                    </p:set>
                                  </p:childTnLst>
                                </p:cTn>
                              </p:par>
                              <p:par>
                                <p:cTn id="5471" presetID="1" presetClass="exit" presetSubtype="0" fill="hold" grpId="4" nodeType="withEffect">
                                  <p:stCondLst>
                                    <p:cond delay="0"/>
                                  </p:stCondLst>
                                  <p:childTnLst>
                                    <p:set>
                                      <p:cBhvr>
                                        <p:cTn id="5472" dur="1" fill="hold">
                                          <p:stCondLst>
                                            <p:cond delay="0"/>
                                          </p:stCondLst>
                                        </p:cTn>
                                        <p:tgtEl>
                                          <p:spTgt spid="868"/>
                                        </p:tgtEl>
                                        <p:attrNameLst>
                                          <p:attrName>style.visibility</p:attrName>
                                        </p:attrNameLst>
                                      </p:cBhvr>
                                      <p:to>
                                        <p:strVal val="hidden"/>
                                      </p:to>
                                    </p:set>
                                  </p:childTnLst>
                                </p:cTn>
                              </p:par>
                              <p:par>
                                <p:cTn id="5473" presetID="1" presetClass="exit" presetSubtype="0" fill="hold" grpId="4" nodeType="withEffect">
                                  <p:stCondLst>
                                    <p:cond delay="0"/>
                                  </p:stCondLst>
                                  <p:childTnLst>
                                    <p:set>
                                      <p:cBhvr>
                                        <p:cTn id="5474" dur="1" fill="hold">
                                          <p:stCondLst>
                                            <p:cond delay="0"/>
                                          </p:stCondLst>
                                        </p:cTn>
                                        <p:tgtEl>
                                          <p:spTgt spid="867"/>
                                        </p:tgtEl>
                                        <p:attrNameLst>
                                          <p:attrName>style.visibility</p:attrName>
                                        </p:attrNameLst>
                                      </p:cBhvr>
                                      <p:to>
                                        <p:strVal val="hidden"/>
                                      </p:to>
                                    </p:set>
                                  </p:childTnLst>
                                </p:cTn>
                              </p:par>
                              <p:par>
                                <p:cTn id="5475" presetID="1" presetClass="exit" presetSubtype="0" fill="hold" grpId="4" nodeType="withEffect">
                                  <p:stCondLst>
                                    <p:cond delay="0"/>
                                  </p:stCondLst>
                                  <p:childTnLst>
                                    <p:set>
                                      <p:cBhvr>
                                        <p:cTn id="5476" dur="1" fill="hold">
                                          <p:stCondLst>
                                            <p:cond delay="0"/>
                                          </p:stCondLst>
                                        </p:cTn>
                                        <p:tgtEl>
                                          <p:spTgt spid="870"/>
                                        </p:tgtEl>
                                        <p:attrNameLst>
                                          <p:attrName>style.visibility</p:attrName>
                                        </p:attrNameLst>
                                      </p:cBhvr>
                                      <p:to>
                                        <p:strVal val="hidden"/>
                                      </p:to>
                                    </p:set>
                                  </p:childTnLst>
                                </p:cTn>
                              </p:par>
                              <p:par>
                                <p:cTn id="5477" presetID="1" presetClass="exit" presetSubtype="0" fill="hold" grpId="4" nodeType="withEffect">
                                  <p:stCondLst>
                                    <p:cond delay="0"/>
                                  </p:stCondLst>
                                  <p:childTnLst>
                                    <p:set>
                                      <p:cBhvr>
                                        <p:cTn id="5478" dur="1" fill="hold">
                                          <p:stCondLst>
                                            <p:cond delay="0"/>
                                          </p:stCondLst>
                                        </p:cTn>
                                        <p:tgtEl>
                                          <p:spTgt spid="869"/>
                                        </p:tgtEl>
                                        <p:attrNameLst>
                                          <p:attrName>style.visibility</p:attrName>
                                        </p:attrNameLst>
                                      </p:cBhvr>
                                      <p:to>
                                        <p:strVal val="hidden"/>
                                      </p:to>
                                    </p:set>
                                  </p:childTnLst>
                                </p:cTn>
                              </p:par>
                              <p:par>
                                <p:cTn id="5479" presetID="1" presetClass="exit" presetSubtype="0" fill="hold" grpId="4" nodeType="withEffect">
                                  <p:stCondLst>
                                    <p:cond delay="0"/>
                                  </p:stCondLst>
                                  <p:childTnLst>
                                    <p:set>
                                      <p:cBhvr>
                                        <p:cTn id="5480" dur="1" fill="hold">
                                          <p:stCondLst>
                                            <p:cond delay="0"/>
                                          </p:stCondLst>
                                        </p:cTn>
                                        <p:tgtEl>
                                          <p:spTgt spid="871"/>
                                        </p:tgtEl>
                                        <p:attrNameLst>
                                          <p:attrName>style.visibility</p:attrName>
                                        </p:attrNameLst>
                                      </p:cBhvr>
                                      <p:to>
                                        <p:strVal val="hidden"/>
                                      </p:to>
                                    </p:set>
                                  </p:childTnLst>
                                </p:cTn>
                              </p:par>
                              <p:par>
                                <p:cTn id="5481" presetID="1" presetClass="exit" presetSubtype="0" fill="hold" grpId="4" nodeType="withEffect">
                                  <p:stCondLst>
                                    <p:cond delay="0"/>
                                  </p:stCondLst>
                                  <p:childTnLst>
                                    <p:set>
                                      <p:cBhvr>
                                        <p:cTn id="5482" dur="1" fill="hold">
                                          <p:stCondLst>
                                            <p:cond delay="0"/>
                                          </p:stCondLst>
                                        </p:cTn>
                                        <p:tgtEl>
                                          <p:spTgt spid="872"/>
                                        </p:tgtEl>
                                        <p:attrNameLst>
                                          <p:attrName>style.visibility</p:attrName>
                                        </p:attrNameLst>
                                      </p:cBhvr>
                                      <p:to>
                                        <p:strVal val="hidden"/>
                                      </p:to>
                                    </p:set>
                                  </p:childTnLst>
                                </p:cTn>
                              </p:par>
                              <p:par>
                                <p:cTn id="5483" presetID="1" presetClass="exit" presetSubtype="0" fill="hold" grpId="4" nodeType="withEffect">
                                  <p:stCondLst>
                                    <p:cond delay="0"/>
                                  </p:stCondLst>
                                  <p:childTnLst>
                                    <p:set>
                                      <p:cBhvr>
                                        <p:cTn id="5484" dur="1" fill="hold">
                                          <p:stCondLst>
                                            <p:cond delay="0"/>
                                          </p:stCondLst>
                                        </p:cTn>
                                        <p:tgtEl>
                                          <p:spTgt spid="874"/>
                                        </p:tgtEl>
                                        <p:attrNameLst>
                                          <p:attrName>style.visibility</p:attrName>
                                        </p:attrNameLst>
                                      </p:cBhvr>
                                      <p:to>
                                        <p:strVal val="hidden"/>
                                      </p:to>
                                    </p:set>
                                  </p:childTnLst>
                                </p:cTn>
                              </p:par>
                              <p:par>
                                <p:cTn id="5485" presetID="1" presetClass="exit" presetSubtype="0" fill="hold" grpId="4" nodeType="withEffect">
                                  <p:stCondLst>
                                    <p:cond delay="0"/>
                                  </p:stCondLst>
                                  <p:childTnLst>
                                    <p:set>
                                      <p:cBhvr>
                                        <p:cTn id="5486" dur="1" fill="hold">
                                          <p:stCondLst>
                                            <p:cond delay="0"/>
                                          </p:stCondLst>
                                        </p:cTn>
                                        <p:tgtEl>
                                          <p:spTgt spid="873"/>
                                        </p:tgtEl>
                                        <p:attrNameLst>
                                          <p:attrName>style.visibility</p:attrName>
                                        </p:attrNameLst>
                                      </p:cBhvr>
                                      <p:to>
                                        <p:strVal val="hidden"/>
                                      </p:to>
                                    </p:set>
                                  </p:childTnLst>
                                </p:cTn>
                              </p:par>
                              <p:par>
                                <p:cTn id="5487" presetID="1" presetClass="exit" presetSubtype="0" fill="hold" grpId="4" nodeType="withEffect">
                                  <p:stCondLst>
                                    <p:cond delay="0"/>
                                  </p:stCondLst>
                                  <p:childTnLst>
                                    <p:set>
                                      <p:cBhvr>
                                        <p:cTn id="5488" dur="1" fill="hold">
                                          <p:stCondLst>
                                            <p:cond delay="0"/>
                                          </p:stCondLst>
                                        </p:cTn>
                                        <p:tgtEl>
                                          <p:spTgt spid="876"/>
                                        </p:tgtEl>
                                        <p:attrNameLst>
                                          <p:attrName>style.visibility</p:attrName>
                                        </p:attrNameLst>
                                      </p:cBhvr>
                                      <p:to>
                                        <p:strVal val="hidden"/>
                                      </p:to>
                                    </p:set>
                                  </p:childTnLst>
                                </p:cTn>
                              </p:par>
                              <p:par>
                                <p:cTn id="5489" presetID="1" presetClass="exit" presetSubtype="0" fill="hold" grpId="4" nodeType="withEffect">
                                  <p:stCondLst>
                                    <p:cond delay="0"/>
                                  </p:stCondLst>
                                  <p:childTnLst>
                                    <p:set>
                                      <p:cBhvr>
                                        <p:cTn id="5490" dur="1" fill="hold">
                                          <p:stCondLst>
                                            <p:cond delay="0"/>
                                          </p:stCondLst>
                                        </p:cTn>
                                        <p:tgtEl>
                                          <p:spTgt spid="875"/>
                                        </p:tgtEl>
                                        <p:attrNameLst>
                                          <p:attrName>style.visibility</p:attrName>
                                        </p:attrNameLst>
                                      </p:cBhvr>
                                      <p:to>
                                        <p:strVal val="hidden"/>
                                      </p:to>
                                    </p:set>
                                  </p:childTnLst>
                                </p:cTn>
                              </p:par>
                              <p:par>
                                <p:cTn id="5491" presetID="1" presetClass="exit" presetSubtype="0" fill="hold" grpId="4" nodeType="withEffect">
                                  <p:stCondLst>
                                    <p:cond delay="0"/>
                                  </p:stCondLst>
                                  <p:childTnLst>
                                    <p:set>
                                      <p:cBhvr>
                                        <p:cTn id="5492" dur="1" fill="hold">
                                          <p:stCondLst>
                                            <p:cond delay="0"/>
                                          </p:stCondLst>
                                        </p:cTn>
                                        <p:tgtEl>
                                          <p:spTgt spid="878"/>
                                        </p:tgtEl>
                                        <p:attrNameLst>
                                          <p:attrName>style.visibility</p:attrName>
                                        </p:attrNameLst>
                                      </p:cBhvr>
                                      <p:to>
                                        <p:strVal val="hidden"/>
                                      </p:to>
                                    </p:set>
                                  </p:childTnLst>
                                </p:cTn>
                              </p:par>
                              <p:par>
                                <p:cTn id="5493" presetID="1" presetClass="exit" presetSubtype="0" fill="hold" grpId="4" nodeType="withEffect">
                                  <p:stCondLst>
                                    <p:cond delay="0"/>
                                  </p:stCondLst>
                                  <p:childTnLst>
                                    <p:set>
                                      <p:cBhvr>
                                        <p:cTn id="5494" dur="1" fill="hold">
                                          <p:stCondLst>
                                            <p:cond delay="0"/>
                                          </p:stCondLst>
                                        </p:cTn>
                                        <p:tgtEl>
                                          <p:spTgt spid="877"/>
                                        </p:tgtEl>
                                        <p:attrNameLst>
                                          <p:attrName>style.visibility</p:attrName>
                                        </p:attrNameLst>
                                      </p:cBhvr>
                                      <p:to>
                                        <p:strVal val="hidden"/>
                                      </p:to>
                                    </p:set>
                                  </p:childTnLst>
                                </p:cTn>
                              </p:par>
                              <p:par>
                                <p:cTn id="5495" presetID="1" presetClass="exit" presetSubtype="0" fill="hold" grpId="4" nodeType="withEffect">
                                  <p:stCondLst>
                                    <p:cond delay="0"/>
                                  </p:stCondLst>
                                  <p:childTnLst>
                                    <p:set>
                                      <p:cBhvr>
                                        <p:cTn id="5496" dur="1" fill="hold">
                                          <p:stCondLst>
                                            <p:cond delay="0"/>
                                          </p:stCondLst>
                                        </p:cTn>
                                        <p:tgtEl>
                                          <p:spTgt spid="880"/>
                                        </p:tgtEl>
                                        <p:attrNameLst>
                                          <p:attrName>style.visibility</p:attrName>
                                        </p:attrNameLst>
                                      </p:cBhvr>
                                      <p:to>
                                        <p:strVal val="hidden"/>
                                      </p:to>
                                    </p:set>
                                  </p:childTnLst>
                                </p:cTn>
                              </p:par>
                              <p:par>
                                <p:cTn id="5497" presetID="1" presetClass="exit" presetSubtype="0" fill="hold" grpId="4" nodeType="withEffect">
                                  <p:stCondLst>
                                    <p:cond delay="0"/>
                                  </p:stCondLst>
                                  <p:childTnLst>
                                    <p:set>
                                      <p:cBhvr>
                                        <p:cTn id="5498" dur="1" fill="hold">
                                          <p:stCondLst>
                                            <p:cond delay="0"/>
                                          </p:stCondLst>
                                        </p:cTn>
                                        <p:tgtEl>
                                          <p:spTgt spid="879"/>
                                        </p:tgtEl>
                                        <p:attrNameLst>
                                          <p:attrName>style.visibility</p:attrName>
                                        </p:attrNameLst>
                                      </p:cBhvr>
                                      <p:to>
                                        <p:strVal val="hidden"/>
                                      </p:to>
                                    </p:set>
                                  </p:childTnLst>
                                </p:cTn>
                              </p:par>
                              <p:par>
                                <p:cTn id="5499" presetID="1" presetClass="exit" presetSubtype="0" fill="hold" grpId="4" nodeType="withEffect">
                                  <p:stCondLst>
                                    <p:cond delay="0"/>
                                  </p:stCondLst>
                                  <p:childTnLst>
                                    <p:set>
                                      <p:cBhvr>
                                        <p:cTn id="5500" dur="1" fill="hold">
                                          <p:stCondLst>
                                            <p:cond delay="0"/>
                                          </p:stCondLst>
                                        </p:cTn>
                                        <p:tgtEl>
                                          <p:spTgt spid="882"/>
                                        </p:tgtEl>
                                        <p:attrNameLst>
                                          <p:attrName>style.visibility</p:attrName>
                                        </p:attrNameLst>
                                      </p:cBhvr>
                                      <p:to>
                                        <p:strVal val="hidden"/>
                                      </p:to>
                                    </p:set>
                                  </p:childTnLst>
                                </p:cTn>
                              </p:par>
                              <p:par>
                                <p:cTn id="5501" presetID="1" presetClass="exit" presetSubtype="0" fill="hold" grpId="4" nodeType="withEffect">
                                  <p:stCondLst>
                                    <p:cond delay="0"/>
                                  </p:stCondLst>
                                  <p:childTnLst>
                                    <p:set>
                                      <p:cBhvr>
                                        <p:cTn id="5502" dur="1" fill="hold">
                                          <p:stCondLst>
                                            <p:cond delay="0"/>
                                          </p:stCondLst>
                                        </p:cTn>
                                        <p:tgtEl>
                                          <p:spTgt spid="881"/>
                                        </p:tgtEl>
                                        <p:attrNameLst>
                                          <p:attrName>style.visibility</p:attrName>
                                        </p:attrNameLst>
                                      </p:cBhvr>
                                      <p:to>
                                        <p:strVal val="hidden"/>
                                      </p:to>
                                    </p:set>
                                  </p:childTnLst>
                                </p:cTn>
                              </p:par>
                              <p:par>
                                <p:cTn id="5503" presetID="1" presetClass="exit" presetSubtype="0" fill="hold" grpId="4" nodeType="withEffect">
                                  <p:stCondLst>
                                    <p:cond delay="0"/>
                                  </p:stCondLst>
                                  <p:childTnLst>
                                    <p:set>
                                      <p:cBhvr>
                                        <p:cTn id="5504" dur="1" fill="hold">
                                          <p:stCondLst>
                                            <p:cond delay="0"/>
                                          </p:stCondLst>
                                        </p:cTn>
                                        <p:tgtEl>
                                          <p:spTgt spid="884"/>
                                        </p:tgtEl>
                                        <p:attrNameLst>
                                          <p:attrName>style.visibility</p:attrName>
                                        </p:attrNameLst>
                                      </p:cBhvr>
                                      <p:to>
                                        <p:strVal val="hidden"/>
                                      </p:to>
                                    </p:set>
                                  </p:childTnLst>
                                </p:cTn>
                              </p:par>
                              <p:par>
                                <p:cTn id="5505" presetID="1" presetClass="exit" presetSubtype="0" fill="hold" grpId="4" nodeType="withEffect">
                                  <p:stCondLst>
                                    <p:cond delay="0"/>
                                  </p:stCondLst>
                                  <p:childTnLst>
                                    <p:set>
                                      <p:cBhvr>
                                        <p:cTn id="5506" dur="1" fill="hold">
                                          <p:stCondLst>
                                            <p:cond delay="0"/>
                                          </p:stCondLst>
                                        </p:cTn>
                                        <p:tgtEl>
                                          <p:spTgt spid="883"/>
                                        </p:tgtEl>
                                        <p:attrNameLst>
                                          <p:attrName>style.visibility</p:attrName>
                                        </p:attrNameLst>
                                      </p:cBhvr>
                                      <p:to>
                                        <p:strVal val="hidden"/>
                                      </p:to>
                                    </p:set>
                                  </p:childTnLst>
                                </p:cTn>
                              </p:par>
                              <p:par>
                                <p:cTn id="5507" presetID="1" presetClass="exit" presetSubtype="0" fill="hold" grpId="4" nodeType="withEffect">
                                  <p:stCondLst>
                                    <p:cond delay="0"/>
                                  </p:stCondLst>
                                  <p:childTnLst>
                                    <p:set>
                                      <p:cBhvr>
                                        <p:cTn id="5508" dur="1" fill="hold">
                                          <p:stCondLst>
                                            <p:cond delay="0"/>
                                          </p:stCondLst>
                                        </p:cTn>
                                        <p:tgtEl>
                                          <p:spTgt spid="886"/>
                                        </p:tgtEl>
                                        <p:attrNameLst>
                                          <p:attrName>style.visibility</p:attrName>
                                        </p:attrNameLst>
                                      </p:cBhvr>
                                      <p:to>
                                        <p:strVal val="hidden"/>
                                      </p:to>
                                    </p:set>
                                  </p:childTnLst>
                                </p:cTn>
                              </p:par>
                              <p:par>
                                <p:cTn id="5509" presetID="1" presetClass="exit" presetSubtype="0" fill="hold" grpId="4" nodeType="withEffect">
                                  <p:stCondLst>
                                    <p:cond delay="0"/>
                                  </p:stCondLst>
                                  <p:childTnLst>
                                    <p:set>
                                      <p:cBhvr>
                                        <p:cTn id="5510" dur="1" fill="hold">
                                          <p:stCondLst>
                                            <p:cond delay="0"/>
                                          </p:stCondLst>
                                        </p:cTn>
                                        <p:tgtEl>
                                          <p:spTgt spid="885"/>
                                        </p:tgtEl>
                                        <p:attrNameLst>
                                          <p:attrName>style.visibility</p:attrName>
                                        </p:attrNameLst>
                                      </p:cBhvr>
                                      <p:to>
                                        <p:strVal val="hidden"/>
                                      </p:to>
                                    </p:set>
                                  </p:childTnLst>
                                </p:cTn>
                              </p:par>
                              <p:par>
                                <p:cTn id="5511" presetID="1" presetClass="exit" presetSubtype="0" fill="hold" grpId="4" nodeType="withEffect">
                                  <p:stCondLst>
                                    <p:cond delay="0"/>
                                  </p:stCondLst>
                                  <p:childTnLst>
                                    <p:set>
                                      <p:cBhvr>
                                        <p:cTn id="5512" dur="1" fill="hold">
                                          <p:stCondLst>
                                            <p:cond delay="0"/>
                                          </p:stCondLst>
                                        </p:cTn>
                                        <p:tgtEl>
                                          <p:spTgt spid="888"/>
                                        </p:tgtEl>
                                        <p:attrNameLst>
                                          <p:attrName>style.visibility</p:attrName>
                                        </p:attrNameLst>
                                      </p:cBhvr>
                                      <p:to>
                                        <p:strVal val="hidden"/>
                                      </p:to>
                                    </p:set>
                                  </p:childTnLst>
                                </p:cTn>
                              </p:par>
                              <p:par>
                                <p:cTn id="5513" presetID="1" presetClass="exit" presetSubtype="0" fill="hold" grpId="4" nodeType="withEffect">
                                  <p:stCondLst>
                                    <p:cond delay="0"/>
                                  </p:stCondLst>
                                  <p:childTnLst>
                                    <p:set>
                                      <p:cBhvr>
                                        <p:cTn id="5514" dur="1" fill="hold">
                                          <p:stCondLst>
                                            <p:cond delay="0"/>
                                          </p:stCondLst>
                                        </p:cTn>
                                        <p:tgtEl>
                                          <p:spTgt spid="887"/>
                                        </p:tgtEl>
                                        <p:attrNameLst>
                                          <p:attrName>style.visibility</p:attrName>
                                        </p:attrNameLst>
                                      </p:cBhvr>
                                      <p:to>
                                        <p:strVal val="hidden"/>
                                      </p:to>
                                    </p:set>
                                  </p:childTnLst>
                                </p:cTn>
                              </p:par>
                              <p:par>
                                <p:cTn id="5515" presetID="1" presetClass="exit" presetSubtype="0" fill="hold" grpId="4" nodeType="withEffect">
                                  <p:stCondLst>
                                    <p:cond delay="0"/>
                                  </p:stCondLst>
                                  <p:childTnLst>
                                    <p:set>
                                      <p:cBhvr>
                                        <p:cTn id="5516" dur="1" fill="hold">
                                          <p:stCondLst>
                                            <p:cond delay="0"/>
                                          </p:stCondLst>
                                        </p:cTn>
                                        <p:tgtEl>
                                          <p:spTgt spid="890"/>
                                        </p:tgtEl>
                                        <p:attrNameLst>
                                          <p:attrName>style.visibility</p:attrName>
                                        </p:attrNameLst>
                                      </p:cBhvr>
                                      <p:to>
                                        <p:strVal val="hidden"/>
                                      </p:to>
                                    </p:set>
                                  </p:childTnLst>
                                </p:cTn>
                              </p:par>
                              <p:par>
                                <p:cTn id="5517" presetID="1" presetClass="exit" presetSubtype="0" fill="hold" grpId="4" nodeType="withEffect">
                                  <p:stCondLst>
                                    <p:cond delay="0"/>
                                  </p:stCondLst>
                                  <p:childTnLst>
                                    <p:set>
                                      <p:cBhvr>
                                        <p:cTn id="5518" dur="1" fill="hold">
                                          <p:stCondLst>
                                            <p:cond delay="0"/>
                                          </p:stCondLst>
                                        </p:cTn>
                                        <p:tgtEl>
                                          <p:spTgt spid="889"/>
                                        </p:tgtEl>
                                        <p:attrNameLst>
                                          <p:attrName>style.visibility</p:attrName>
                                        </p:attrNameLst>
                                      </p:cBhvr>
                                      <p:to>
                                        <p:strVal val="hidden"/>
                                      </p:to>
                                    </p:set>
                                  </p:childTnLst>
                                </p:cTn>
                              </p:par>
                              <p:par>
                                <p:cTn id="5519" presetID="1" presetClass="exit" presetSubtype="0" fill="hold" grpId="4" nodeType="withEffect">
                                  <p:stCondLst>
                                    <p:cond delay="0"/>
                                  </p:stCondLst>
                                  <p:childTnLst>
                                    <p:set>
                                      <p:cBhvr>
                                        <p:cTn id="5520" dur="1" fill="hold">
                                          <p:stCondLst>
                                            <p:cond delay="0"/>
                                          </p:stCondLst>
                                        </p:cTn>
                                        <p:tgtEl>
                                          <p:spTgt spid="891"/>
                                        </p:tgtEl>
                                        <p:attrNameLst>
                                          <p:attrName>style.visibility</p:attrName>
                                        </p:attrNameLst>
                                      </p:cBhvr>
                                      <p:to>
                                        <p:strVal val="hidden"/>
                                      </p:to>
                                    </p:set>
                                  </p:childTnLst>
                                </p:cTn>
                              </p:par>
                              <p:par>
                                <p:cTn id="5521" presetID="1" presetClass="exit" presetSubtype="0" fill="hold" grpId="4" nodeType="withEffect">
                                  <p:stCondLst>
                                    <p:cond delay="0"/>
                                  </p:stCondLst>
                                  <p:childTnLst>
                                    <p:set>
                                      <p:cBhvr>
                                        <p:cTn id="5522" dur="1" fill="hold">
                                          <p:stCondLst>
                                            <p:cond delay="0"/>
                                          </p:stCondLst>
                                        </p:cTn>
                                        <p:tgtEl>
                                          <p:spTgt spid="892"/>
                                        </p:tgtEl>
                                        <p:attrNameLst>
                                          <p:attrName>style.visibility</p:attrName>
                                        </p:attrNameLst>
                                      </p:cBhvr>
                                      <p:to>
                                        <p:strVal val="hidden"/>
                                      </p:to>
                                    </p:set>
                                  </p:childTnLst>
                                </p:cTn>
                              </p:par>
                              <p:par>
                                <p:cTn id="5523" presetID="1" presetClass="exit" presetSubtype="0" fill="hold" grpId="4" nodeType="withEffect">
                                  <p:stCondLst>
                                    <p:cond delay="0"/>
                                  </p:stCondLst>
                                  <p:childTnLst>
                                    <p:set>
                                      <p:cBhvr>
                                        <p:cTn id="5524" dur="1" fill="hold">
                                          <p:stCondLst>
                                            <p:cond delay="0"/>
                                          </p:stCondLst>
                                        </p:cTn>
                                        <p:tgtEl>
                                          <p:spTgt spid="894"/>
                                        </p:tgtEl>
                                        <p:attrNameLst>
                                          <p:attrName>style.visibility</p:attrName>
                                        </p:attrNameLst>
                                      </p:cBhvr>
                                      <p:to>
                                        <p:strVal val="hidden"/>
                                      </p:to>
                                    </p:set>
                                  </p:childTnLst>
                                </p:cTn>
                              </p:par>
                              <p:par>
                                <p:cTn id="5525" presetID="1" presetClass="exit" presetSubtype="0" fill="hold" grpId="4" nodeType="withEffect">
                                  <p:stCondLst>
                                    <p:cond delay="0"/>
                                  </p:stCondLst>
                                  <p:childTnLst>
                                    <p:set>
                                      <p:cBhvr>
                                        <p:cTn id="5526" dur="1" fill="hold">
                                          <p:stCondLst>
                                            <p:cond delay="0"/>
                                          </p:stCondLst>
                                        </p:cTn>
                                        <p:tgtEl>
                                          <p:spTgt spid="893"/>
                                        </p:tgtEl>
                                        <p:attrNameLst>
                                          <p:attrName>style.visibility</p:attrName>
                                        </p:attrNameLst>
                                      </p:cBhvr>
                                      <p:to>
                                        <p:strVal val="hidden"/>
                                      </p:to>
                                    </p:set>
                                  </p:childTnLst>
                                </p:cTn>
                              </p:par>
                              <p:par>
                                <p:cTn id="5527" presetID="1" presetClass="exit" presetSubtype="0" fill="hold" grpId="4" nodeType="withEffect">
                                  <p:stCondLst>
                                    <p:cond delay="0"/>
                                  </p:stCondLst>
                                  <p:childTnLst>
                                    <p:set>
                                      <p:cBhvr>
                                        <p:cTn id="5528" dur="1" fill="hold">
                                          <p:stCondLst>
                                            <p:cond delay="0"/>
                                          </p:stCondLst>
                                        </p:cTn>
                                        <p:tgtEl>
                                          <p:spTgt spid="896"/>
                                        </p:tgtEl>
                                        <p:attrNameLst>
                                          <p:attrName>style.visibility</p:attrName>
                                        </p:attrNameLst>
                                      </p:cBhvr>
                                      <p:to>
                                        <p:strVal val="hidden"/>
                                      </p:to>
                                    </p:set>
                                  </p:childTnLst>
                                </p:cTn>
                              </p:par>
                              <p:par>
                                <p:cTn id="5529" presetID="1" presetClass="exit" presetSubtype="0" fill="hold" grpId="4" nodeType="withEffect">
                                  <p:stCondLst>
                                    <p:cond delay="0"/>
                                  </p:stCondLst>
                                  <p:childTnLst>
                                    <p:set>
                                      <p:cBhvr>
                                        <p:cTn id="5530" dur="1" fill="hold">
                                          <p:stCondLst>
                                            <p:cond delay="0"/>
                                          </p:stCondLst>
                                        </p:cTn>
                                        <p:tgtEl>
                                          <p:spTgt spid="895"/>
                                        </p:tgtEl>
                                        <p:attrNameLst>
                                          <p:attrName>style.visibility</p:attrName>
                                        </p:attrNameLst>
                                      </p:cBhvr>
                                      <p:to>
                                        <p:strVal val="hidden"/>
                                      </p:to>
                                    </p:set>
                                  </p:childTnLst>
                                </p:cTn>
                              </p:par>
                              <p:par>
                                <p:cTn id="5531" presetID="1" presetClass="exit" presetSubtype="0" fill="hold" grpId="4" nodeType="withEffect">
                                  <p:stCondLst>
                                    <p:cond delay="0"/>
                                  </p:stCondLst>
                                  <p:childTnLst>
                                    <p:set>
                                      <p:cBhvr>
                                        <p:cTn id="5532" dur="1" fill="hold">
                                          <p:stCondLst>
                                            <p:cond delay="0"/>
                                          </p:stCondLst>
                                        </p:cTn>
                                        <p:tgtEl>
                                          <p:spTgt spid="898"/>
                                        </p:tgtEl>
                                        <p:attrNameLst>
                                          <p:attrName>style.visibility</p:attrName>
                                        </p:attrNameLst>
                                      </p:cBhvr>
                                      <p:to>
                                        <p:strVal val="hidden"/>
                                      </p:to>
                                    </p:set>
                                  </p:childTnLst>
                                </p:cTn>
                              </p:par>
                              <p:par>
                                <p:cTn id="5533" presetID="1" presetClass="exit" presetSubtype="0" fill="hold" grpId="4" nodeType="withEffect">
                                  <p:stCondLst>
                                    <p:cond delay="0"/>
                                  </p:stCondLst>
                                  <p:childTnLst>
                                    <p:set>
                                      <p:cBhvr>
                                        <p:cTn id="5534" dur="1" fill="hold">
                                          <p:stCondLst>
                                            <p:cond delay="0"/>
                                          </p:stCondLst>
                                        </p:cTn>
                                        <p:tgtEl>
                                          <p:spTgt spid="897"/>
                                        </p:tgtEl>
                                        <p:attrNameLst>
                                          <p:attrName>style.visibility</p:attrName>
                                        </p:attrNameLst>
                                      </p:cBhvr>
                                      <p:to>
                                        <p:strVal val="hidden"/>
                                      </p:to>
                                    </p:set>
                                  </p:childTnLst>
                                </p:cTn>
                              </p:par>
                              <p:par>
                                <p:cTn id="5535" presetID="1" presetClass="exit" presetSubtype="0" fill="hold" grpId="4" nodeType="withEffect">
                                  <p:stCondLst>
                                    <p:cond delay="0"/>
                                  </p:stCondLst>
                                  <p:childTnLst>
                                    <p:set>
                                      <p:cBhvr>
                                        <p:cTn id="5536" dur="1" fill="hold">
                                          <p:stCondLst>
                                            <p:cond delay="0"/>
                                          </p:stCondLst>
                                        </p:cTn>
                                        <p:tgtEl>
                                          <p:spTgt spid="900"/>
                                        </p:tgtEl>
                                        <p:attrNameLst>
                                          <p:attrName>style.visibility</p:attrName>
                                        </p:attrNameLst>
                                      </p:cBhvr>
                                      <p:to>
                                        <p:strVal val="hidden"/>
                                      </p:to>
                                    </p:set>
                                  </p:childTnLst>
                                </p:cTn>
                              </p:par>
                              <p:par>
                                <p:cTn id="5537" presetID="1" presetClass="exit" presetSubtype="0" fill="hold" grpId="4" nodeType="withEffect">
                                  <p:stCondLst>
                                    <p:cond delay="0"/>
                                  </p:stCondLst>
                                  <p:childTnLst>
                                    <p:set>
                                      <p:cBhvr>
                                        <p:cTn id="5538" dur="1" fill="hold">
                                          <p:stCondLst>
                                            <p:cond delay="0"/>
                                          </p:stCondLst>
                                        </p:cTn>
                                        <p:tgtEl>
                                          <p:spTgt spid="899"/>
                                        </p:tgtEl>
                                        <p:attrNameLst>
                                          <p:attrName>style.visibility</p:attrName>
                                        </p:attrNameLst>
                                      </p:cBhvr>
                                      <p:to>
                                        <p:strVal val="hidden"/>
                                      </p:to>
                                    </p:set>
                                  </p:childTnLst>
                                </p:cTn>
                              </p:par>
                              <p:par>
                                <p:cTn id="5539" presetID="1" presetClass="exit" presetSubtype="0" fill="hold" grpId="4" nodeType="withEffect">
                                  <p:stCondLst>
                                    <p:cond delay="0"/>
                                  </p:stCondLst>
                                  <p:childTnLst>
                                    <p:set>
                                      <p:cBhvr>
                                        <p:cTn id="5540" dur="1" fill="hold">
                                          <p:stCondLst>
                                            <p:cond delay="0"/>
                                          </p:stCondLst>
                                        </p:cTn>
                                        <p:tgtEl>
                                          <p:spTgt spid="902"/>
                                        </p:tgtEl>
                                        <p:attrNameLst>
                                          <p:attrName>style.visibility</p:attrName>
                                        </p:attrNameLst>
                                      </p:cBhvr>
                                      <p:to>
                                        <p:strVal val="hidden"/>
                                      </p:to>
                                    </p:set>
                                  </p:childTnLst>
                                </p:cTn>
                              </p:par>
                              <p:par>
                                <p:cTn id="5541" presetID="1" presetClass="exit" presetSubtype="0" fill="hold" grpId="4" nodeType="withEffect">
                                  <p:stCondLst>
                                    <p:cond delay="0"/>
                                  </p:stCondLst>
                                  <p:childTnLst>
                                    <p:set>
                                      <p:cBhvr>
                                        <p:cTn id="5542" dur="1" fill="hold">
                                          <p:stCondLst>
                                            <p:cond delay="0"/>
                                          </p:stCondLst>
                                        </p:cTn>
                                        <p:tgtEl>
                                          <p:spTgt spid="901"/>
                                        </p:tgtEl>
                                        <p:attrNameLst>
                                          <p:attrName>style.visibility</p:attrName>
                                        </p:attrNameLst>
                                      </p:cBhvr>
                                      <p:to>
                                        <p:strVal val="hidden"/>
                                      </p:to>
                                    </p:set>
                                  </p:childTnLst>
                                </p:cTn>
                              </p:par>
                              <p:par>
                                <p:cTn id="5543" presetID="1" presetClass="exit" presetSubtype="0" fill="hold" grpId="4" nodeType="withEffect">
                                  <p:stCondLst>
                                    <p:cond delay="0"/>
                                  </p:stCondLst>
                                  <p:childTnLst>
                                    <p:set>
                                      <p:cBhvr>
                                        <p:cTn id="5544" dur="1" fill="hold">
                                          <p:stCondLst>
                                            <p:cond delay="0"/>
                                          </p:stCondLst>
                                        </p:cTn>
                                        <p:tgtEl>
                                          <p:spTgt spid="904"/>
                                        </p:tgtEl>
                                        <p:attrNameLst>
                                          <p:attrName>style.visibility</p:attrName>
                                        </p:attrNameLst>
                                      </p:cBhvr>
                                      <p:to>
                                        <p:strVal val="hidden"/>
                                      </p:to>
                                    </p:set>
                                  </p:childTnLst>
                                </p:cTn>
                              </p:par>
                              <p:par>
                                <p:cTn id="5545" presetID="1" presetClass="exit" presetSubtype="0" fill="hold" grpId="4" nodeType="withEffect">
                                  <p:stCondLst>
                                    <p:cond delay="0"/>
                                  </p:stCondLst>
                                  <p:childTnLst>
                                    <p:set>
                                      <p:cBhvr>
                                        <p:cTn id="5546" dur="1" fill="hold">
                                          <p:stCondLst>
                                            <p:cond delay="0"/>
                                          </p:stCondLst>
                                        </p:cTn>
                                        <p:tgtEl>
                                          <p:spTgt spid="903"/>
                                        </p:tgtEl>
                                        <p:attrNameLst>
                                          <p:attrName>style.visibility</p:attrName>
                                        </p:attrNameLst>
                                      </p:cBhvr>
                                      <p:to>
                                        <p:strVal val="hidden"/>
                                      </p:to>
                                    </p:set>
                                  </p:childTnLst>
                                </p:cTn>
                              </p:par>
                              <p:par>
                                <p:cTn id="5547" presetID="1" presetClass="exit" presetSubtype="0" fill="hold" grpId="4" nodeType="withEffect">
                                  <p:stCondLst>
                                    <p:cond delay="0"/>
                                  </p:stCondLst>
                                  <p:childTnLst>
                                    <p:set>
                                      <p:cBhvr>
                                        <p:cTn id="5548" dur="1" fill="hold">
                                          <p:stCondLst>
                                            <p:cond delay="0"/>
                                          </p:stCondLst>
                                        </p:cTn>
                                        <p:tgtEl>
                                          <p:spTgt spid="906"/>
                                        </p:tgtEl>
                                        <p:attrNameLst>
                                          <p:attrName>style.visibility</p:attrName>
                                        </p:attrNameLst>
                                      </p:cBhvr>
                                      <p:to>
                                        <p:strVal val="hidden"/>
                                      </p:to>
                                    </p:set>
                                  </p:childTnLst>
                                </p:cTn>
                              </p:par>
                              <p:par>
                                <p:cTn id="5549" presetID="1" presetClass="exit" presetSubtype="0" fill="hold" grpId="4" nodeType="withEffect">
                                  <p:stCondLst>
                                    <p:cond delay="0"/>
                                  </p:stCondLst>
                                  <p:childTnLst>
                                    <p:set>
                                      <p:cBhvr>
                                        <p:cTn id="5550" dur="1" fill="hold">
                                          <p:stCondLst>
                                            <p:cond delay="0"/>
                                          </p:stCondLst>
                                        </p:cTn>
                                        <p:tgtEl>
                                          <p:spTgt spid="905"/>
                                        </p:tgtEl>
                                        <p:attrNameLst>
                                          <p:attrName>style.visibility</p:attrName>
                                        </p:attrNameLst>
                                      </p:cBhvr>
                                      <p:to>
                                        <p:strVal val="hidden"/>
                                      </p:to>
                                    </p:set>
                                  </p:childTnLst>
                                </p:cTn>
                              </p:par>
                              <p:par>
                                <p:cTn id="5551" presetID="1" presetClass="exit" presetSubtype="0" fill="hold" grpId="4" nodeType="withEffect">
                                  <p:stCondLst>
                                    <p:cond delay="0"/>
                                  </p:stCondLst>
                                  <p:childTnLst>
                                    <p:set>
                                      <p:cBhvr>
                                        <p:cTn id="5552" dur="1" fill="hold">
                                          <p:stCondLst>
                                            <p:cond delay="0"/>
                                          </p:stCondLst>
                                        </p:cTn>
                                        <p:tgtEl>
                                          <p:spTgt spid="908"/>
                                        </p:tgtEl>
                                        <p:attrNameLst>
                                          <p:attrName>style.visibility</p:attrName>
                                        </p:attrNameLst>
                                      </p:cBhvr>
                                      <p:to>
                                        <p:strVal val="hidden"/>
                                      </p:to>
                                    </p:set>
                                  </p:childTnLst>
                                </p:cTn>
                              </p:par>
                              <p:par>
                                <p:cTn id="5553" presetID="1" presetClass="exit" presetSubtype="0" fill="hold" grpId="4" nodeType="withEffect">
                                  <p:stCondLst>
                                    <p:cond delay="0"/>
                                  </p:stCondLst>
                                  <p:childTnLst>
                                    <p:set>
                                      <p:cBhvr>
                                        <p:cTn id="5554" dur="1" fill="hold">
                                          <p:stCondLst>
                                            <p:cond delay="0"/>
                                          </p:stCondLst>
                                        </p:cTn>
                                        <p:tgtEl>
                                          <p:spTgt spid="907"/>
                                        </p:tgtEl>
                                        <p:attrNameLst>
                                          <p:attrName>style.visibility</p:attrName>
                                        </p:attrNameLst>
                                      </p:cBhvr>
                                      <p:to>
                                        <p:strVal val="hidden"/>
                                      </p:to>
                                    </p:set>
                                  </p:childTnLst>
                                </p:cTn>
                              </p:par>
                              <p:par>
                                <p:cTn id="5555" presetID="1" presetClass="exit" presetSubtype="0" fill="hold" grpId="4" nodeType="withEffect">
                                  <p:stCondLst>
                                    <p:cond delay="0"/>
                                  </p:stCondLst>
                                  <p:childTnLst>
                                    <p:set>
                                      <p:cBhvr>
                                        <p:cTn id="5556" dur="1" fill="hold">
                                          <p:stCondLst>
                                            <p:cond delay="0"/>
                                          </p:stCondLst>
                                        </p:cTn>
                                        <p:tgtEl>
                                          <p:spTgt spid="910"/>
                                        </p:tgtEl>
                                        <p:attrNameLst>
                                          <p:attrName>style.visibility</p:attrName>
                                        </p:attrNameLst>
                                      </p:cBhvr>
                                      <p:to>
                                        <p:strVal val="hidden"/>
                                      </p:to>
                                    </p:set>
                                  </p:childTnLst>
                                </p:cTn>
                              </p:par>
                              <p:par>
                                <p:cTn id="5557" presetID="1" presetClass="exit" presetSubtype="0" fill="hold" grpId="4" nodeType="withEffect">
                                  <p:stCondLst>
                                    <p:cond delay="0"/>
                                  </p:stCondLst>
                                  <p:childTnLst>
                                    <p:set>
                                      <p:cBhvr>
                                        <p:cTn id="5558" dur="1" fill="hold">
                                          <p:stCondLst>
                                            <p:cond delay="0"/>
                                          </p:stCondLst>
                                        </p:cTn>
                                        <p:tgtEl>
                                          <p:spTgt spid="909"/>
                                        </p:tgtEl>
                                        <p:attrNameLst>
                                          <p:attrName>style.visibility</p:attrName>
                                        </p:attrNameLst>
                                      </p:cBhvr>
                                      <p:to>
                                        <p:strVal val="hidden"/>
                                      </p:to>
                                    </p:set>
                                  </p:childTnLst>
                                </p:cTn>
                              </p:par>
                              <p:par>
                                <p:cTn id="5559" presetID="1" presetClass="exit" presetSubtype="0" fill="hold" grpId="4" nodeType="withEffect">
                                  <p:stCondLst>
                                    <p:cond delay="0"/>
                                  </p:stCondLst>
                                  <p:childTnLst>
                                    <p:set>
                                      <p:cBhvr>
                                        <p:cTn id="5560" dur="1" fill="hold">
                                          <p:stCondLst>
                                            <p:cond delay="0"/>
                                          </p:stCondLst>
                                        </p:cTn>
                                        <p:tgtEl>
                                          <p:spTgt spid="911"/>
                                        </p:tgtEl>
                                        <p:attrNameLst>
                                          <p:attrName>style.visibility</p:attrName>
                                        </p:attrNameLst>
                                      </p:cBhvr>
                                      <p:to>
                                        <p:strVal val="hidden"/>
                                      </p:to>
                                    </p:set>
                                  </p:childTnLst>
                                </p:cTn>
                              </p:par>
                              <p:par>
                                <p:cTn id="5561" presetID="1" presetClass="exit" presetSubtype="0" fill="hold" grpId="4" nodeType="withEffect">
                                  <p:stCondLst>
                                    <p:cond delay="0"/>
                                  </p:stCondLst>
                                  <p:childTnLst>
                                    <p:set>
                                      <p:cBhvr>
                                        <p:cTn id="5562" dur="1" fill="hold">
                                          <p:stCondLst>
                                            <p:cond delay="0"/>
                                          </p:stCondLst>
                                        </p:cTn>
                                        <p:tgtEl>
                                          <p:spTgt spid="912"/>
                                        </p:tgtEl>
                                        <p:attrNameLst>
                                          <p:attrName>style.visibility</p:attrName>
                                        </p:attrNameLst>
                                      </p:cBhvr>
                                      <p:to>
                                        <p:strVal val="hidden"/>
                                      </p:to>
                                    </p:set>
                                  </p:childTnLst>
                                </p:cTn>
                              </p:par>
                              <p:par>
                                <p:cTn id="5563" presetID="1" presetClass="exit" presetSubtype="0" fill="hold" grpId="4" nodeType="withEffect">
                                  <p:stCondLst>
                                    <p:cond delay="0"/>
                                  </p:stCondLst>
                                  <p:childTnLst>
                                    <p:set>
                                      <p:cBhvr>
                                        <p:cTn id="5564" dur="1" fill="hold">
                                          <p:stCondLst>
                                            <p:cond delay="0"/>
                                          </p:stCondLst>
                                        </p:cTn>
                                        <p:tgtEl>
                                          <p:spTgt spid="914"/>
                                        </p:tgtEl>
                                        <p:attrNameLst>
                                          <p:attrName>style.visibility</p:attrName>
                                        </p:attrNameLst>
                                      </p:cBhvr>
                                      <p:to>
                                        <p:strVal val="hidden"/>
                                      </p:to>
                                    </p:set>
                                  </p:childTnLst>
                                </p:cTn>
                              </p:par>
                              <p:par>
                                <p:cTn id="5565" presetID="1" presetClass="exit" presetSubtype="0" fill="hold" grpId="4" nodeType="withEffect">
                                  <p:stCondLst>
                                    <p:cond delay="0"/>
                                  </p:stCondLst>
                                  <p:childTnLst>
                                    <p:set>
                                      <p:cBhvr>
                                        <p:cTn id="5566" dur="1" fill="hold">
                                          <p:stCondLst>
                                            <p:cond delay="0"/>
                                          </p:stCondLst>
                                        </p:cTn>
                                        <p:tgtEl>
                                          <p:spTgt spid="913"/>
                                        </p:tgtEl>
                                        <p:attrNameLst>
                                          <p:attrName>style.visibility</p:attrName>
                                        </p:attrNameLst>
                                      </p:cBhvr>
                                      <p:to>
                                        <p:strVal val="hidden"/>
                                      </p:to>
                                    </p:set>
                                  </p:childTnLst>
                                </p:cTn>
                              </p:par>
                              <p:par>
                                <p:cTn id="5567" presetID="1" presetClass="exit" presetSubtype="0" fill="hold" grpId="4" nodeType="withEffect">
                                  <p:stCondLst>
                                    <p:cond delay="0"/>
                                  </p:stCondLst>
                                  <p:childTnLst>
                                    <p:set>
                                      <p:cBhvr>
                                        <p:cTn id="5568" dur="1" fill="hold">
                                          <p:stCondLst>
                                            <p:cond delay="0"/>
                                          </p:stCondLst>
                                        </p:cTn>
                                        <p:tgtEl>
                                          <p:spTgt spid="916"/>
                                        </p:tgtEl>
                                        <p:attrNameLst>
                                          <p:attrName>style.visibility</p:attrName>
                                        </p:attrNameLst>
                                      </p:cBhvr>
                                      <p:to>
                                        <p:strVal val="hidden"/>
                                      </p:to>
                                    </p:set>
                                  </p:childTnLst>
                                </p:cTn>
                              </p:par>
                              <p:par>
                                <p:cTn id="5569" presetID="1" presetClass="exit" presetSubtype="0" fill="hold" grpId="4" nodeType="withEffect">
                                  <p:stCondLst>
                                    <p:cond delay="0"/>
                                  </p:stCondLst>
                                  <p:childTnLst>
                                    <p:set>
                                      <p:cBhvr>
                                        <p:cTn id="5570" dur="1" fill="hold">
                                          <p:stCondLst>
                                            <p:cond delay="0"/>
                                          </p:stCondLst>
                                        </p:cTn>
                                        <p:tgtEl>
                                          <p:spTgt spid="915"/>
                                        </p:tgtEl>
                                        <p:attrNameLst>
                                          <p:attrName>style.visibility</p:attrName>
                                        </p:attrNameLst>
                                      </p:cBhvr>
                                      <p:to>
                                        <p:strVal val="hidden"/>
                                      </p:to>
                                    </p:set>
                                  </p:childTnLst>
                                </p:cTn>
                              </p:par>
                              <p:par>
                                <p:cTn id="5571" presetID="1" presetClass="exit" presetSubtype="0" fill="hold" grpId="4" nodeType="withEffect">
                                  <p:stCondLst>
                                    <p:cond delay="0"/>
                                  </p:stCondLst>
                                  <p:childTnLst>
                                    <p:set>
                                      <p:cBhvr>
                                        <p:cTn id="5572" dur="1" fill="hold">
                                          <p:stCondLst>
                                            <p:cond delay="0"/>
                                          </p:stCondLst>
                                        </p:cTn>
                                        <p:tgtEl>
                                          <p:spTgt spid="918"/>
                                        </p:tgtEl>
                                        <p:attrNameLst>
                                          <p:attrName>style.visibility</p:attrName>
                                        </p:attrNameLst>
                                      </p:cBhvr>
                                      <p:to>
                                        <p:strVal val="hidden"/>
                                      </p:to>
                                    </p:set>
                                  </p:childTnLst>
                                </p:cTn>
                              </p:par>
                              <p:par>
                                <p:cTn id="5573" presetID="1" presetClass="exit" presetSubtype="0" fill="hold" grpId="4" nodeType="withEffect">
                                  <p:stCondLst>
                                    <p:cond delay="0"/>
                                  </p:stCondLst>
                                  <p:childTnLst>
                                    <p:set>
                                      <p:cBhvr>
                                        <p:cTn id="5574" dur="1" fill="hold">
                                          <p:stCondLst>
                                            <p:cond delay="0"/>
                                          </p:stCondLst>
                                        </p:cTn>
                                        <p:tgtEl>
                                          <p:spTgt spid="917"/>
                                        </p:tgtEl>
                                        <p:attrNameLst>
                                          <p:attrName>style.visibility</p:attrName>
                                        </p:attrNameLst>
                                      </p:cBhvr>
                                      <p:to>
                                        <p:strVal val="hidden"/>
                                      </p:to>
                                    </p:set>
                                  </p:childTnLst>
                                </p:cTn>
                              </p:par>
                              <p:par>
                                <p:cTn id="5575" presetID="1" presetClass="exit" presetSubtype="0" fill="hold" grpId="4" nodeType="withEffect">
                                  <p:stCondLst>
                                    <p:cond delay="0"/>
                                  </p:stCondLst>
                                  <p:childTnLst>
                                    <p:set>
                                      <p:cBhvr>
                                        <p:cTn id="5576" dur="1" fill="hold">
                                          <p:stCondLst>
                                            <p:cond delay="0"/>
                                          </p:stCondLst>
                                        </p:cTn>
                                        <p:tgtEl>
                                          <p:spTgt spid="920"/>
                                        </p:tgtEl>
                                        <p:attrNameLst>
                                          <p:attrName>style.visibility</p:attrName>
                                        </p:attrNameLst>
                                      </p:cBhvr>
                                      <p:to>
                                        <p:strVal val="hidden"/>
                                      </p:to>
                                    </p:set>
                                  </p:childTnLst>
                                </p:cTn>
                              </p:par>
                              <p:par>
                                <p:cTn id="5577" presetID="1" presetClass="exit" presetSubtype="0" fill="hold" grpId="4" nodeType="withEffect">
                                  <p:stCondLst>
                                    <p:cond delay="0"/>
                                  </p:stCondLst>
                                  <p:childTnLst>
                                    <p:set>
                                      <p:cBhvr>
                                        <p:cTn id="5578" dur="1" fill="hold">
                                          <p:stCondLst>
                                            <p:cond delay="0"/>
                                          </p:stCondLst>
                                        </p:cTn>
                                        <p:tgtEl>
                                          <p:spTgt spid="919"/>
                                        </p:tgtEl>
                                        <p:attrNameLst>
                                          <p:attrName>style.visibility</p:attrName>
                                        </p:attrNameLst>
                                      </p:cBhvr>
                                      <p:to>
                                        <p:strVal val="hidden"/>
                                      </p:to>
                                    </p:set>
                                  </p:childTnLst>
                                </p:cTn>
                              </p:par>
                              <p:par>
                                <p:cTn id="5579" presetID="1" presetClass="exit" presetSubtype="0" fill="hold" grpId="4" nodeType="withEffect">
                                  <p:stCondLst>
                                    <p:cond delay="0"/>
                                  </p:stCondLst>
                                  <p:childTnLst>
                                    <p:set>
                                      <p:cBhvr>
                                        <p:cTn id="5580" dur="1" fill="hold">
                                          <p:stCondLst>
                                            <p:cond delay="0"/>
                                          </p:stCondLst>
                                        </p:cTn>
                                        <p:tgtEl>
                                          <p:spTgt spid="922"/>
                                        </p:tgtEl>
                                        <p:attrNameLst>
                                          <p:attrName>style.visibility</p:attrName>
                                        </p:attrNameLst>
                                      </p:cBhvr>
                                      <p:to>
                                        <p:strVal val="hidden"/>
                                      </p:to>
                                    </p:set>
                                  </p:childTnLst>
                                </p:cTn>
                              </p:par>
                              <p:par>
                                <p:cTn id="5581" presetID="1" presetClass="exit" presetSubtype="0" fill="hold" grpId="4" nodeType="withEffect">
                                  <p:stCondLst>
                                    <p:cond delay="0"/>
                                  </p:stCondLst>
                                  <p:childTnLst>
                                    <p:set>
                                      <p:cBhvr>
                                        <p:cTn id="5582" dur="1" fill="hold">
                                          <p:stCondLst>
                                            <p:cond delay="0"/>
                                          </p:stCondLst>
                                        </p:cTn>
                                        <p:tgtEl>
                                          <p:spTgt spid="921"/>
                                        </p:tgtEl>
                                        <p:attrNameLst>
                                          <p:attrName>style.visibility</p:attrName>
                                        </p:attrNameLst>
                                      </p:cBhvr>
                                      <p:to>
                                        <p:strVal val="hidden"/>
                                      </p:to>
                                    </p:set>
                                  </p:childTnLst>
                                </p:cTn>
                              </p:par>
                              <p:par>
                                <p:cTn id="5583" presetID="1" presetClass="exit" presetSubtype="0" fill="hold" grpId="4" nodeType="withEffect">
                                  <p:stCondLst>
                                    <p:cond delay="0"/>
                                  </p:stCondLst>
                                  <p:childTnLst>
                                    <p:set>
                                      <p:cBhvr>
                                        <p:cTn id="5584" dur="1" fill="hold">
                                          <p:stCondLst>
                                            <p:cond delay="0"/>
                                          </p:stCondLst>
                                        </p:cTn>
                                        <p:tgtEl>
                                          <p:spTgt spid="924"/>
                                        </p:tgtEl>
                                        <p:attrNameLst>
                                          <p:attrName>style.visibility</p:attrName>
                                        </p:attrNameLst>
                                      </p:cBhvr>
                                      <p:to>
                                        <p:strVal val="hidden"/>
                                      </p:to>
                                    </p:set>
                                  </p:childTnLst>
                                </p:cTn>
                              </p:par>
                              <p:par>
                                <p:cTn id="5585" presetID="1" presetClass="exit" presetSubtype="0" fill="hold" grpId="4" nodeType="withEffect">
                                  <p:stCondLst>
                                    <p:cond delay="0"/>
                                  </p:stCondLst>
                                  <p:childTnLst>
                                    <p:set>
                                      <p:cBhvr>
                                        <p:cTn id="5586" dur="1" fill="hold">
                                          <p:stCondLst>
                                            <p:cond delay="0"/>
                                          </p:stCondLst>
                                        </p:cTn>
                                        <p:tgtEl>
                                          <p:spTgt spid="923"/>
                                        </p:tgtEl>
                                        <p:attrNameLst>
                                          <p:attrName>style.visibility</p:attrName>
                                        </p:attrNameLst>
                                      </p:cBhvr>
                                      <p:to>
                                        <p:strVal val="hidden"/>
                                      </p:to>
                                    </p:set>
                                  </p:childTnLst>
                                </p:cTn>
                              </p:par>
                              <p:par>
                                <p:cTn id="5587" presetID="1" presetClass="exit" presetSubtype="0" fill="hold" grpId="4" nodeType="withEffect">
                                  <p:stCondLst>
                                    <p:cond delay="0"/>
                                  </p:stCondLst>
                                  <p:childTnLst>
                                    <p:set>
                                      <p:cBhvr>
                                        <p:cTn id="5588" dur="1" fill="hold">
                                          <p:stCondLst>
                                            <p:cond delay="0"/>
                                          </p:stCondLst>
                                        </p:cTn>
                                        <p:tgtEl>
                                          <p:spTgt spid="926"/>
                                        </p:tgtEl>
                                        <p:attrNameLst>
                                          <p:attrName>style.visibility</p:attrName>
                                        </p:attrNameLst>
                                      </p:cBhvr>
                                      <p:to>
                                        <p:strVal val="hidden"/>
                                      </p:to>
                                    </p:set>
                                  </p:childTnLst>
                                </p:cTn>
                              </p:par>
                              <p:par>
                                <p:cTn id="5589" presetID="1" presetClass="exit" presetSubtype="0" fill="hold" grpId="4" nodeType="withEffect">
                                  <p:stCondLst>
                                    <p:cond delay="0"/>
                                  </p:stCondLst>
                                  <p:childTnLst>
                                    <p:set>
                                      <p:cBhvr>
                                        <p:cTn id="5590" dur="1" fill="hold">
                                          <p:stCondLst>
                                            <p:cond delay="0"/>
                                          </p:stCondLst>
                                        </p:cTn>
                                        <p:tgtEl>
                                          <p:spTgt spid="925"/>
                                        </p:tgtEl>
                                        <p:attrNameLst>
                                          <p:attrName>style.visibility</p:attrName>
                                        </p:attrNameLst>
                                      </p:cBhvr>
                                      <p:to>
                                        <p:strVal val="hidden"/>
                                      </p:to>
                                    </p:set>
                                  </p:childTnLst>
                                </p:cTn>
                              </p:par>
                              <p:par>
                                <p:cTn id="5591" presetID="1" presetClass="exit" presetSubtype="0" fill="hold" grpId="4" nodeType="withEffect">
                                  <p:stCondLst>
                                    <p:cond delay="0"/>
                                  </p:stCondLst>
                                  <p:childTnLst>
                                    <p:set>
                                      <p:cBhvr>
                                        <p:cTn id="5592" dur="1" fill="hold">
                                          <p:stCondLst>
                                            <p:cond delay="0"/>
                                          </p:stCondLst>
                                        </p:cTn>
                                        <p:tgtEl>
                                          <p:spTgt spid="928"/>
                                        </p:tgtEl>
                                        <p:attrNameLst>
                                          <p:attrName>style.visibility</p:attrName>
                                        </p:attrNameLst>
                                      </p:cBhvr>
                                      <p:to>
                                        <p:strVal val="hidden"/>
                                      </p:to>
                                    </p:set>
                                  </p:childTnLst>
                                </p:cTn>
                              </p:par>
                              <p:par>
                                <p:cTn id="5593" presetID="1" presetClass="exit" presetSubtype="0" fill="hold" grpId="4" nodeType="withEffect">
                                  <p:stCondLst>
                                    <p:cond delay="0"/>
                                  </p:stCondLst>
                                  <p:childTnLst>
                                    <p:set>
                                      <p:cBhvr>
                                        <p:cTn id="5594" dur="1" fill="hold">
                                          <p:stCondLst>
                                            <p:cond delay="0"/>
                                          </p:stCondLst>
                                        </p:cTn>
                                        <p:tgtEl>
                                          <p:spTgt spid="927"/>
                                        </p:tgtEl>
                                        <p:attrNameLst>
                                          <p:attrName>style.visibility</p:attrName>
                                        </p:attrNameLst>
                                      </p:cBhvr>
                                      <p:to>
                                        <p:strVal val="hidden"/>
                                      </p:to>
                                    </p:set>
                                  </p:childTnLst>
                                </p:cTn>
                              </p:par>
                              <p:par>
                                <p:cTn id="5595" presetID="1" presetClass="exit" presetSubtype="0" fill="hold" grpId="4" nodeType="withEffect">
                                  <p:stCondLst>
                                    <p:cond delay="0"/>
                                  </p:stCondLst>
                                  <p:childTnLst>
                                    <p:set>
                                      <p:cBhvr>
                                        <p:cTn id="5596" dur="1" fill="hold">
                                          <p:stCondLst>
                                            <p:cond delay="0"/>
                                          </p:stCondLst>
                                        </p:cTn>
                                        <p:tgtEl>
                                          <p:spTgt spid="930"/>
                                        </p:tgtEl>
                                        <p:attrNameLst>
                                          <p:attrName>style.visibility</p:attrName>
                                        </p:attrNameLst>
                                      </p:cBhvr>
                                      <p:to>
                                        <p:strVal val="hidden"/>
                                      </p:to>
                                    </p:set>
                                  </p:childTnLst>
                                </p:cTn>
                              </p:par>
                              <p:par>
                                <p:cTn id="5597" presetID="1" presetClass="exit" presetSubtype="0" fill="hold" grpId="4" nodeType="withEffect">
                                  <p:stCondLst>
                                    <p:cond delay="0"/>
                                  </p:stCondLst>
                                  <p:childTnLst>
                                    <p:set>
                                      <p:cBhvr>
                                        <p:cTn id="5598" dur="1" fill="hold">
                                          <p:stCondLst>
                                            <p:cond delay="0"/>
                                          </p:stCondLst>
                                        </p:cTn>
                                        <p:tgtEl>
                                          <p:spTgt spid="929"/>
                                        </p:tgtEl>
                                        <p:attrNameLst>
                                          <p:attrName>style.visibility</p:attrName>
                                        </p:attrNameLst>
                                      </p:cBhvr>
                                      <p:to>
                                        <p:strVal val="hidden"/>
                                      </p:to>
                                    </p:set>
                                  </p:childTnLst>
                                </p:cTn>
                              </p:par>
                              <p:par>
                                <p:cTn id="5599" presetID="1" presetClass="exit" presetSubtype="0" fill="hold" grpId="4" nodeType="withEffect">
                                  <p:stCondLst>
                                    <p:cond delay="0"/>
                                  </p:stCondLst>
                                  <p:childTnLst>
                                    <p:set>
                                      <p:cBhvr>
                                        <p:cTn id="5600" dur="1" fill="hold">
                                          <p:stCondLst>
                                            <p:cond delay="0"/>
                                          </p:stCondLst>
                                        </p:cTn>
                                        <p:tgtEl>
                                          <p:spTgt spid="931"/>
                                        </p:tgtEl>
                                        <p:attrNameLst>
                                          <p:attrName>style.visibility</p:attrName>
                                        </p:attrNameLst>
                                      </p:cBhvr>
                                      <p:to>
                                        <p:strVal val="hidden"/>
                                      </p:to>
                                    </p:set>
                                  </p:childTnLst>
                                </p:cTn>
                              </p:par>
                              <p:par>
                                <p:cTn id="5601" presetID="1" presetClass="exit" presetSubtype="0" fill="hold" grpId="4" nodeType="withEffect">
                                  <p:stCondLst>
                                    <p:cond delay="0"/>
                                  </p:stCondLst>
                                  <p:childTnLst>
                                    <p:set>
                                      <p:cBhvr>
                                        <p:cTn id="5602" dur="1" fill="hold">
                                          <p:stCondLst>
                                            <p:cond delay="0"/>
                                          </p:stCondLst>
                                        </p:cTn>
                                        <p:tgtEl>
                                          <p:spTgt spid="932"/>
                                        </p:tgtEl>
                                        <p:attrNameLst>
                                          <p:attrName>style.visibility</p:attrName>
                                        </p:attrNameLst>
                                      </p:cBhvr>
                                      <p:to>
                                        <p:strVal val="hidden"/>
                                      </p:to>
                                    </p:set>
                                  </p:childTnLst>
                                </p:cTn>
                              </p:par>
                              <p:par>
                                <p:cTn id="5603" presetID="1" presetClass="exit" presetSubtype="0" fill="hold" grpId="4" nodeType="withEffect">
                                  <p:stCondLst>
                                    <p:cond delay="0"/>
                                  </p:stCondLst>
                                  <p:childTnLst>
                                    <p:set>
                                      <p:cBhvr>
                                        <p:cTn id="5604" dur="1" fill="hold">
                                          <p:stCondLst>
                                            <p:cond delay="0"/>
                                          </p:stCondLst>
                                        </p:cTn>
                                        <p:tgtEl>
                                          <p:spTgt spid="934"/>
                                        </p:tgtEl>
                                        <p:attrNameLst>
                                          <p:attrName>style.visibility</p:attrName>
                                        </p:attrNameLst>
                                      </p:cBhvr>
                                      <p:to>
                                        <p:strVal val="hidden"/>
                                      </p:to>
                                    </p:set>
                                  </p:childTnLst>
                                </p:cTn>
                              </p:par>
                              <p:par>
                                <p:cTn id="5605" presetID="1" presetClass="exit" presetSubtype="0" fill="hold" grpId="4" nodeType="withEffect">
                                  <p:stCondLst>
                                    <p:cond delay="0"/>
                                  </p:stCondLst>
                                  <p:childTnLst>
                                    <p:set>
                                      <p:cBhvr>
                                        <p:cTn id="5606" dur="1" fill="hold">
                                          <p:stCondLst>
                                            <p:cond delay="0"/>
                                          </p:stCondLst>
                                        </p:cTn>
                                        <p:tgtEl>
                                          <p:spTgt spid="933"/>
                                        </p:tgtEl>
                                        <p:attrNameLst>
                                          <p:attrName>style.visibility</p:attrName>
                                        </p:attrNameLst>
                                      </p:cBhvr>
                                      <p:to>
                                        <p:strVal val="hidden"/>
                                      </p:to>
                                    </p:set>
                                  </p:childTnLst>
                                </p:cTn>
                              </p:par>
                              <p:par>
                                <p:cTn id="5607" presetID="1" presetClass="exit" presetSubtype="0" fill="hold" grpId="4" nodeType="withEffect">
                                  <p:stCondLst>
                                    <p:cond delay="0"/>
                                  </p:stCondLst>
                                  <p:childTnLst>
                                    <p:set>
                                      <p:cBhvr>
                                        <p:cTn id="5608" dur="1" fill="hold">
                                          <p:stCondLst>
                                            <p:cond delay="0"/>
                                          </p:stCondLst>
                                        </p:cTn>
                                        <p:tgtEl>
                                          <p:spTgt spid="936"/>
                                        </p:tgtEl>
                                        <p:attrNameLst>
                                          <p:attrName>style.visibility</p:attrName>
                                        </p:attrNameLst>
                                      </p:cBhvr>
                                      <p:to>
                                        <p:strVal val="hidden"/>
                                      </p:to>
                                    </p:set>
                                  </p:childTnLst>
                                </p:cTn>
                              </p:par>
                              <p:par>
                                <p:cTn id="5609" presetID="1" presetClass="exit" presetSubtype="0" fill="hold" grpId="4" nodeType="withEffect">
                                  <p:stCondLst>
                                    <p:cond delay="0"/>
                                  </p:stCondLst>
                                  <p:childTnLst>
                                    <p:set>
                                      <p:cBhvr>
                                        <p:cTn id="5610" dur="1" fill="hold">
                                          <p:stCondLst>
                                            <p:cond delay="0"/>
                                          </p:stCondLst>
                                        </p:cTn>
                                        <p:tgtEl>
                                          <p:spTgt spid="935"/>
                                        </p:tgtEl>
                                        <p:attrNameLst>
                                          <p:attrName>style.visibility</p:attrName>
                                        </p:attrNameLst>
                                      </p:cBhvr>
                                      <p:to>
                                        <p:strVal val="hidden"/>
                                      </p:to>
                                    </p:set>
                                  </p:childTnLst>
                                </p:cTn>
                              </p:par>
                              <p:par>
                                <p:cTn id="5611" presetID="1" presetClass="exit" presetSubtype="0" fill="hold" grpId="4" nodeType="withEffect">
                                  <p:stCondLst>
                                    <p:cond delay="0"/>
                                  </p:stCondLst>
                                  <p:childTnLst>
                                    <p:set>
                                      <p:cBhvr>
                                        <p:cTn id="5612" dur="1" fill="hold">
                                          <p:stCondLst>
                                            <p:cond delay="0"/>
                                          </p:stCondLst>
                                        </p:cTn>
                                        <p:tgtEl>
                                          <p:spTgt spid="938"/>
                                        </p:tgtEl>
                                        <p:attrNameLst>
                                          <p:attrName>style.visibility</p:attrName>
                                        </p:attrNameLst>
                                      </p:cBhvr>
                                      <p:to>
                                        <p:strVal val="hidden"/>
                                      </p:to>
                                    </p:set>
                                  </p:childTnLst>
                                </p:cTn>
                              </p:par>
                              <p:par>
                                <p:cTn id="5613" presetID="1" presetClass="exit" presetSubtype="0" fill="hold" grpId="4" nodeType="withEffect">
                                  <p:stCondLst>
                                    <p:cond delay="0"/>
                                  </p:stCondLst>
                                  <p:childTnLst>
                                    <p:set>
                                      <p:cBhvr>
                                        <p:cTn id="5614" dur="1" fill="hold">
                                          <p:stCondLst>
                                            <p:cond delay="0"/>
                                          </p:stCondLst>
                                        </p:cTn>
                                        <p:tgtEl>
                                          <p:spTgt spid="937"/>
                                        </p:tgtEl>
                                        <p:attrNameLst>
                                          <p:attrName>style.visibility</p:attrName>
                                        </p:attrNameLst>
                                      </p:cBhvr>
                                      <p:to>
                                        <p:strVal val="hidden"/>
                                      </p:to>
                                    </p:set>
                                  </p:childTnLst>
                                </p:cTn>
                              </p:par>
                              <p:par>
                                <p:cTn id="5615" presetID="1" presetClass="exit" presetSubtype="0" fill="hold" grpId="4" nodeType="withEffect">
                                  <p:stCondLst>
                                    <p:cond delay="0"/>
                                  </p:stCondLst>
                                  <p:childTnLst>
                                    <p:set>
                                      <p:cBhvr>
                                        <p:cTn id="5616" dur="1" fill="hold">
                                          <p:stCondLst>
                                            <p:cond delay="0"/>
                                          </p:stCondLst>
                                        </p:cTn>
                                        <p:tgtEl>
                                          <p:spTgt spid="940"/>
                                        </p:tgtEl>
                                        <p:attrNameLst>
                                          <p:attrName>style.visibility</p:attrName>
                                        </p:attrNameLst>
                                      </p:cBhvr>
                                      <p:to>
                                        <p:strVal val="hidden"/>
                                      </p:to>
                                    </p:set>
                                  </p:childTnLst>
                                </p:cTn>
                              </p:par>
                              <p:par>
                                <p:cTn id="5617" presetID="1" presetClass="exit" presetSubtype="0" fill="hold" grpId="4" nodeType="withEffect">
                                  <p:stCondLst>
                                    <p:cond delay="0"/>
                                  </p:stCondLst>
                                  <p:childTnLst>
                                    <p:set>
                                      <p:cBhvr>
                                        <p:cTn id="5618" dur="1" fill="hold">
                                          <p:stCondLst>
                                            <p:cond delay="0"/>
                                          </p:stCondLst>
                                        </p:cTn>
                                        <p:tgtEl>
                                          <p:spTgt spid="939"/>
                                        </p:tgtEl>
                                        <p:attrNameLst>
                                          <p:attrName>style.visibility</p:attrName>
                                        </p:attrNameLst>
                                      </p:cBhvr>
                                      <p:to>
                                        <p:strVal val="hidden"/>
                                      </p:to>
                                    </p:set>
                                  </p:childTnLst>
                                </p:cTn>
                              </p:par>
                              <p:par>
                                <p:cTn id="5619" presetID="1" presetClass="exit" presetSubtype="0" fill="hold" grpId="4" nodeType="withEffect">
                                  <p:stCondLst>
                                    <p:cond delay="0"/>
                                  </p:stCondLst>
                                  <p:childTnLst>
                                    <p:set>
                                      <p:cBhvr>
                                        <p:cTn id="5620" dur="1" fill="hold">
                                          <p:stCondLst>
                                            <p:cond delay="0"/>
                                          </p:stCondLst>
                                        </p:cTn>
                                        <p:tgtEl>
                                          <p:spTgt spid="942"/>
                                        </p:tgtEl>
                                        <p:attrNameLst>
                                          <p:attrName>style.visibility</p:attrName>
                                        </p:attrNameLst>
                                      </p:cBhvr>
                                      <p:to>
                                        <p:strVal val="hidden"/>
                                      </p:to>
                                    </p:set>
                                  </p:childTnLst>
                                </p:cTn>
                              </p:par>
                              <p:par>
                                <p:cTn id="5621" presetID="1" presetClass="exit" presetSubtype="0" fill="hold" grpId="4" nodeType="withEffect">
                                  <p:stCondLst>
                                    <p:cond delay="0"/>
                                  </p:stCondLst>
                                  <p:childTnLst>
                                    <p:set>
                                      <p:cBhvr>
                                        <p:cTn id="5622" dur="1" fill="hold">
                                          <p:stCondLst>
                                            <p:cond delay="0"/>
                                          </p:stCondLst>
                                        </p:cTn>
                                        <p:tgtEl>
                                          <p:spTgt spid="941"/>
                                        </p:tgtEl>
                                        <p:attrNameLst>
                                          <p:attrName>style.visibility</p:attrName>
                                        </p:attrNameLst>
                                      </p:cBhvr>
                                      <p:to>
                                        <p:strVal val="hidden"/>
                                      </p:to>
                                    </p:set>
                                  </p:childTnLst>
                                </p:cTn>
                              </p:par>
                              <p:par>
                                <p:cTn id="5623" presetID="1" presetClass="exit" presetSubtype="0" fill="hold" grpId="4" nodeType="withEffect">
                                  <p:stCondLst>
                                    <p:cond delay="0"/>
                                  </p:stCondLst>
                                  <p:childTnLst>
                                    <p:set>
                                      <p:cBhvr>
                                        <p:cTn id="5624" dur="1" fill="hold">
                                          <p:stCondLst>
                                            <p:cond delay="0"/>
                                          </p:stCondLst>
                                        </p:cTn>
                                        <p:tgtEl>
                                          <p:spTgt spid="944"/>
                                        </p:tgtEl>
                                        <p:attrNameLst>
                                          <p:attrName>style.visibility</p:attrName>
                                        </p:attrNameLst>
                                      </p:cBhvr>
                                      <p:to>
                                        <p:strVal val="hidden"/>
                                      </p:to>
                                    </p:set>
                                  </p:childTnLst>
                                </p:cTn>
                              </p:par>
                              <p:par>
                                <p:cTn id="5625" presetID="1" presetClass="exit" presetSubtype="0" fill="hold" grpId="4" nodeType="withEffect">
                                  <p:stCondLst>
                                    <p:cond delay="0"/>
                                  </p:stCondLst>
                                  <p:childTnLst>
                                    <p:set>
                                      <p:cBhvr>
                                        <p:cTn id="5626" dur="1" fill="hold">
                                          <p:stCondLst>
                                            <p:cond delay="0"/>
                                          </p:stCondLst>
                                        </p:cTn>
                                        <p:tgtEl>
                                          <p:spTgt spid="943"/>
                                        </p:tgtEl>
                                        <p:attrNameLst>
                                          <p:attrName>style.visibility</p:attrName>
                                        </p:attrNameLst>
                                      </p:cBhvr>
                                      <p:to>
                                        <p:strVal val="hidden"/>
                                      </p:to>
                                    </p:set>
                                  </p:childTnLst>
                                </p:cTn>
                              </p:par>
                              <p:par>
                                <p:cTn id="5627" presetID="1" presetClass="exit" presetSubtype="0" fill="hold" grpId="4" nodeType="withEffect">
                                  <p:stCondLst>
                                    <p:cond delay="0"/>
                                  </p:stCondLst>
                                  <p:childTnLst>
                                    <p:set>
                                      <p:cBhvr>
                                        <p:cTn id="5628" dur="1" fill="hold">
                                          <p:stCondLst>
                                            <p:cond delay="0"/>
                                          </p:stCondLst>
                                        </p:cTn>
                                        <p:tgtEl>
                                          <p:spTgt spid="946"/>
                                        </p:tgtEl>
                                        <p:attrNameLst>
                                          <p:attrName>style.visibility</p:attrName>
                                        </p:attrNameLst>
                                      </p:cBhvr>
                                      <p:to>
                                        <p:strVal val="hidden"/>
                                      </p:to>
                                    </p:set>
                                  </p:childTnLst>
                                </p:cTn>
                              </p:par>
                              <p:par>
                                <p:cTn id="5629" presetID="1" presetClass="exit" presetSubtype="0" fill="hold" grpId="4" nodeType="withEffect">
                                  <p:stCondLst>
                                    <p:cond delay="0"/>
                                  </p:stCondLst>
                                  <p:childTnLst>
                                    <p:set>
                                      <p:cBhvr>
                                        <p:cTn id="5630" dur="1" fill="hold">
                                          <p:stCondLst>
                                            <p:cond delay="0"/>
                                          </p:stCondLst>
                                        </p:cTn>
                                        <p:tgtEl>
                                          <p:spTgt spid="945"/>
                                        </p:tgtEl>
                                        <p:attrNameLst>
                                          <p:attrName>style.visibility</p:attrName>
                                        </p:attrNameLst>
                                      </p:cBhvr>
                                      <p:to>
                                        <p:strVal val="hidden"/>
                                      </p:to>
                                    </p:set>
                                  </p:childTnLst>
                                </p:cTn>
                              </p:par>
                              <p:par>
                                <p:cTn id="5631" presetID="1" presetClass="exit" presetSubtype="0" fill="hold" grpId="4" nodeType="withEffect">
                                  <p:stCondLst>
                                    <p:cond delay="0"/>
                                  </p:stCondLst>
                                  <p:childTnLst>
                                    <p:set>
                                      <p:cBhvr>
                                        <p:cTn id="5632" dur="1" fill="hold">
                                          <p:stCondLst>
                                            <p:cond delay="0"/>
                                          </p:stCondLst>
                                        </p:cTn>
                                        <p:tgtEl>
                                          <p:spTgt spid="948"/>
                                        </p:tgtEl>
                                        <p:attrNameLst>
                                          <p:attrName>style.visibility</p:attrName>
                                        </p:attrNameLst>
                                      </p:cBhvr>
                                      <p:to>
                                        <p:strVal val="hidden"/>
                                      </p:to>
                                    </p:set>
                                  </p:childTnLst>
                                </p:cTn>
                              </p:par>
                              <p:par>
                                <p:cTn id="5633" presetID="1" presetClass="exit" presetSubtype="0" fill="hold" grpId="4" nodeType="withEffect">
                                  <p:stCondLst>
                                    <p:cond delay="0"/>
                                  </p:stCondLst>
                                  <p:childTnLst>
                                    <p:set>
                                      <p:cBhvr>
                                        <p:cTn id="5634" dur="1" fill="hold">
                                          <p:stCondLst>
                                            <p:cond delay="0"/>
                                          </p:stCondLst>
                                        </p:cTn>
                                        <p:tgtEl>
                                          <p:spTgt spid="947"/>
                                        </p:tgtEl>
                                        <p:attrNameLst>
                                          <p:attrName>style.visibility</p:attrName>
                                        </p:attrNameLst>
                                      </p:cBhvr>
                                      <p:to>
                                        <p:strVal val="hidden"/>
                                      </p:to>
                                    </p:set>
                                  </p:childTnLst>
                                </p:cTn>
                              </p:par>
                              <p:par>
                                <p:cTn id="5635" presetID="1" presetClass="exit" presetSubtype="0" fill="hold" grpId="2" nodeType="withEffect">
                                  <p:stCondLst>
                                    <p:cond delay="0"/>
                                  </p:stCondLst>
                                  <p:childTnLst>
                                    <p:set>
                                      <p:cBhvr>
                                        <p:cTn id="5636" dur="1" fill="hold">
                                          <p:stCondLst>
                                            <p:cond delay="0"/>
                                          </p:stCondLst>
                                        </p:cTn>
                                        <p:tgtEl>
                                          <p:spTgt spid="950"/>
                                        </p:tgtEl>
                                        <p:attrNameLst>
                                          <p:attrName>style.visibility</p:attrName>
                                        </p:attrNameLst>
                                      </p:cBhvr>
                                      <p:to>
                                        <p:strVal val="hidden"/>
                                      </p:to>
                                    </p:set>
                                  </p:childTnLst>
                                </p:cTn>
                              </p:par>
                              <p:par>
                                <p:cTn id="5637" presetID="1" presetClass="exit" presetSubtype="0" fill="hold" grpId="2" nodeType="withEffect">
                                  <p:stCondLst>
                                    <p:cond delay="0"/>
                                  </p:stCondLst>
                                  <p:childTnLst>
                                    <p:set>
                                      <p:cBhvr>
                                        <p:cTn id="5638" dur="1" fill="hold">
                                          <p:stCondLst>
                                            <p:cond delay="0"/>
                                          </p:stCondLst>
                                        </p:cTn>
                                        <p:tgtEl>
                                          <p:spTgt spid="949"/>
                                        </p:tgtEl>
                                        <p:attrNameLst>
                                          <p:attrName>style.visibility</p:attrName>
                                        </p:attrNameLst>
                                      </p:cBhvr>
                                      <p:to>
                                        <p:strVal val="hidden"/>
                                      </p:to>
                                    </p:set>
                                  </p:childTnLst>
                                </p:cTn>
                              </p:par>
                              <p:par>
                                <p:cTn id="5639" presetID="1" presetClass="entr" presetSubtype="0" fill="hold" grpId="2" nodeType="withEffect">
                                  <p:stCondLst>
                                    <p:cond delay="0"/>
                                  </p:stCondLst>
                                  <p:childTnLst>
                                    <p:set>
                                      <p:cBhvr>
                                        <p:cTn id="5640" dur="1" fill="hold">
                                          <p:stCondLst>
                                            <p:cond delay="0"/>
                                          </p:stCondLst>
                                        </p:cTn>
                                        <p:tgtEl>
                                          <p:spTgt spid="850"/>
                                        </p:tgtEl>
                                        <p:attrNameLst>
                                          <p:attrName>style.visibility</p:attrName>
                                        </p:attrNameLst>
                                      </p:cBhvr>
                                      <p:to>
                                        <p:strVal val="visible"/>
                                      </p:to>
                                    </p:set>
                                  </p:childTnLst>
                                </p:cTn>
                              </p:par>
                            </p:childTnLst>
                          </p:cTn>
                        </p:par>
                      </p:childTnLst>
                    </p:cTn>
                  </p:par>
                </p:childTnLst>
              </p:cTn>
              <p:nextCondLst>
                <p:cond evt="onClick" delay="0">
                  <p:tgtEl>
                    <p:spTgt spid="845"/>
                  </p:tgtEl>
                </p:cond>
              </p:nextCondLst>
            </p:seq>
            <p:seq concurrent="1" nextAc="seek">
              <p:cTn id="5641" restart="whenNotActive" fill="hold" evtFilter="cancelBubble" nodeType="interactiveSeq">
                <p:stCondLst>
                  <p:cond evt="onClick" delay="0">
                    <p:tgtEl>
                      <p:spTgt spid="842"/>
                    </p:tgtEl>
                  </p:cond>
                </p:stCondLst>
                <p:endSync evt="end" delay="0">
                  <p:rtn val="all"/>
                </p:endSync>
                <p:childTnLst>
                  <p:par>
                    <p:cTn id="5642" fill="hold">
                      <p:stCondLst>
                        <p:cond delay="0"/>
                      </p:stCondLst>
                      <p:childTnLst>
                        <p:par>
                          <p:cTn id="5643" fill="hold">
                            <p:stCondLst>
                              <p:cond delay="0"/>
                            </p:stCondLst>
                            <p:childTnLst>
                              <p:par>
                                <p:cTn id="5644" presetID="1" presetClass="exit" presetSubtype="0" fill="hold" grpId="4" nodeType="clickEffect">
                                  <p:stCondLst>
                                    <p:cond delay="0"/>
                                  </p:stCondLst>
                                  <p:childTnLst>
                                    <p:set>
                                      <p:cBhvr>
                                        <p:cTn id="5645" dur="1" fill="hold">
                                          <p:stCondLst>
                                            <p:cond delay="0"/>
                                          </p:stCondLst>
                                        </p:cTn>
                                        <p:tgtEl>
                                          <p:spTgt spid="952"/>
                                        </p:tgtEl>
                                        <p:attrNameLst>
                                          <p:attrName>style.visibility</p:attrName>
                                        </p:attrNameLst>
                                      </p:cBhvr>
                                      <p:to>
                                        <p:strVal val="hidden"/>
                                      </p:to>
                                    </p:set>
                                  </p:childTnLst>
                                </p:cTn>
                              </p:par>
                              <p:par>
                                <p:cTn id="5646" presetID="1" presetClass="exit" presetSubtype="0" fill="hold" grpId="4" nodeType="withEffect">
                                  <p:stCondLst>
                                    <p:cond delay="0"/>
                                  </p:stCondLst>
                                  <p:childTnLst>
                                    <p:set>
                                      <p:cBhvr>
                                        <p:cTn id="5647" dur="1" fill="hold">
                                          <p:stCondLst>
                                            <p:cond delay="0"/>
                                          </p:stCondLst>
                                        </p:cTn>
                                        <p:tgtEl>
                                          <p:spTgt spid="953"/>
                                        </p:tgtEl>
                                        <p:attrNameLst>
                                          <p:attrName>style.visibility</p:attrName>
                                        </p:attrNameLst>
                                      </p:cBhvr>
                                      <p:to>
                                        <p:strVal val="hidden"/>
                                      </p:to>
                                    </p:set>
                                  </p:childTnLst>
                                </p:cTn>
                              </p:par>
                              <p:par>
                                <p:cTn id="5648" presetID="1" presetClass="exit" presetSubtype="0" fill="hold" grpId="4" nodeType="withEffect">
                                  <p:stCondLst>
                                    <p:cond delay="0"/>
                                  </p:stCondLst>
                                  <p:childTnLst>
                                    <p:set>
                                      <p:cBhvr>
                                        <p:cTn id="5649" dur="1" fill="hold">
                                          <p:stCondLst>
                                            <p:cond delay="0"/>
                                          </p:stCondLst>
                                        </p:cTn>
                                        <p:tgtEl>
                                          <p:spTgt spid="955"/>
                                        </p:tgtEl>
                                        <p:attrNameLst>
                                          <p:attrName>style.visibility</p:attrName>
                                        </p:attrNameLst>
                                      </p:cBhvr>
                                      <p:to>
                                        <p:strVal val="hidden"/>
                                      </p:to>
                                    </p:set>
                                  </p:childTnLst>
                                </p:cTn>
                              </p:par>
                              <p:par>
                                <p:cTn id="5650" presetID="1" presetClass="exit" presetSubtype="0" fill="hold" grpId="4" nodeType="withEffect">
                                  <p:stCondLst>
                                    <p:cond delay="0"/>
                                  </p:stCondLst>
                                  <p:childTnLst>
                                    <p:set>
                                      <p:cBhvr>
                                        <p:cTn id="5651" dur="1" fill="hold">
                                          <p:stCondLst>
                                            <p:cond delay="0"/>
                                          </p:stCondLst>
                                        </p:cTn>
                                        <p:tgtEl>
                                          <p:spTgt spid="954"/>
                                        </p:tgtEl>
                                        <p:attrNameLst>
                                          <p:attrName>style.visibility</p:attrName>
                                        </p:attrNameLst>
                                      </p:cBhvr>
                                      <p:to>
                                        <p:strVal val="hidden"/>
                                      </p:to>
                                    </p:set>
                                  </p:childTnLst>
                                </p:cTn>
                              </p:par>
                              <p:par>
                                <p:cTn id="5652" presetID="1" presetClass="exit" presetSubtype="0" fill="hold" grpId="4" nodeType="withEffect">
                                  <p:stCondLst>
                                    <p:cond delay="0"/>
                                  </p:stCondLst>
                                  <p:childTnLst>
                                    <p:set>
                                      <p:cBhvr>
                                        <p:cTn id="5653" dur="1" fill="hold">
                                          <p:stCondLst>
                                            <p:cond delay="0"/>
                                          </p:stCondLst>
                                        </p:cTn>
                                        <p:tgtEl>
                                          <p:spTgt spid="957"/>
                                        </p:tgtEl>
                                        <p:attrNameLst>
                                          <p:attrName>style.visibility</p:attrName>
                                        </p:attrNameLst>
                                      </p:cBhvr>
                                      <p:to>
                                        <p:strVal val="hidden"/>
                                      </p:to>
                                    </p:set>
                                  </p:childTnLst>
                                </p:cTn>
                              </p:par>
                              <p:par>
                                <p:cTn id="5654" presetID="1" presetClass="exit" presetSubtype="0" fill="hold" grpId="4" nodeType="withEffect">
                                  <p:stCondLst>
                                    <p:cond delay="0"/>
                                  </p:stCondLst>
                                  <p:childTnLst>
                                    <p:set>
                                      <p:cBhvr>
                                        <p:cTn id="5655" dur="1" fill="hold">
                                          <p:stCondLst>
                                            <p:cond delay="0"/>
                                          </p:stCondLst>
                                        </p:cTn>
                                        <p:tgtEl>
                                          <p:spTgt spid="956"/>
                                        </p:tgtEl>
                                        <p:attrNameLst>
                                          <p:attrName>style.visibility</p:attrName>
                                        </p:attrNameLst>
                                      </p:cBhvr>
                                      <p:to>
                                        <p:strVal val="hidden"/>
                                      </p:to>
                                    </p:set>
                                  </p:childTnLst>
                                </p:cTn>
                              </p:par>
                              <p:par>
                                <p:cTn id="5656" presetID="1" presetClass="exit" presetSubtype="0" fill="hold" grpId="4" nodeType="withEffect">
                                  <p:stCondLst>
                                    <p:cond delay="0"/>
                                  </p:stCondLst>
                                  <p:childTnLst>
                                    <p:set>
                                      <p:cBhvr>
                                        <p:cTn id="5657" dur="1" fill="hold">
                                          <p:stCondLst>
                                            <p:cond delay="0"/>
                                          </p:stCondLst>
                                        </p:cTn>
                                        <p:tgtEl>
                                          <p:spTgt spid="959"/>
                                        </p:tgtEl>
                                        <p:attrNameLst>
                                          <p:attrName>style.visibility</p:attrName>
                                        </p:attrNameLst>
                                      </p:cBhvr>
                                      <p:to>
                                        <p:strVal val="hidden"/>
                                      </p:to>
                                    </p:set>
                                  </p:childTnLst>
                                </p:cTn>
                              </p:par>
                              <p:par>
                                <p:cTn id="5658" presetID="1" presetClass="exit" presetSubtype="0" fill="hold" grpId="4" nodeType="withEffect">
                                  <p:stCondLst>
                                    <p:cond delay="0"/>
                                  </p:stCondLst>
                                  <p:childTnLst>
                                    <p:set>
                                      <p:cBhvr>
                                        <p:cTn id="5659" dur="1" fill="hold">
                                          <p:stCondLst>
                                            <p:cond delay="0"/>
                                          </p:stCondLst>
                                        </p:cTn>
                                        <p:tgtEl>
                                          <p:spTgt spid="958"/>
                                        </p:tgtEl>
                                        <p:attrNameLst>
                                          <p:attrName>style.visibility</p:attrName>
                                        </p:attrNameLst>
                                      </p:cBhvr>
                                      <p:to>
                                        <p:strVal val="hidden"/>
                                      </p:to>
                                    </p:set>
                                  </p:childTnLst>
                                </p:cTn>
                              </p:par>
                              <p:par>
                                <p:cTn id="5660" presetID="1" presetClass="exit" presetSubtype="0" fill="hold" grpId="4" nodeType="withEffect">
                                  <p:stCondLst>
                                    <p:cond delay="0"/>
                                  </p:stCondLst>
                                  <p:childTnLst>
                                    <p:set>
                                      <p:cBhvr>
                                        <p:cTn id="5661" dur="1" fill="hold">
                                          <p:stCondLst>
                                            <p:cond delay="0"/>
                                          </p:stCondLst>
                                        </p:cTn>
                                        <p:tgtEl>
                                          <p:spTgt spid="961"/>
                                        </p:tgtEl>
                                        <p:attrNameLst>
                                          <p:attrName>style.visibility</p:attrName>
                                        </p:attrNameLst>
                                      </p:cBhvr>
                                      <p:to>
                                        <p:strVal val="hidden"/>
                                      </p:to>
                                    </p:set>
                                  </p:childTnLst>
                                </p:cTn>
                              </p:par>
                              <p:par>
                                <p:cTn id="5662" presetID="1" presetClass="exit" presetSubtype="0" fill="hold" grpId="4" nodeType="withEffect">
                                  <p:stCondLst>
                                    <p:cond delay="0"/>
                                  </p:stCondLst>
                                  <p:childTnLst>
                                    <p:set>
                                      <p:cBhvr>
                                        <p:cTn id="5663" dur="1" fill="hold">
                                          <p:stCondLst>
                                            <p:cond delay="0"/>
                                          </p:stCondLst>
                                        </p:cTn>
                                        <p:tgtEl>
                                          <p:spTgt spid="960"/>
                                        </p:tgtEl>
                                        <p:attrNameLst>
                                          <p:attrName>style.visibility</p:attrName>
                                        </p:attrNameLst>
                                      </p:cBhvr>
                                      <p:to>
                                        <p:strVal val="hidden"/>
                                      </p:to>
                                    </p:set>
                                  </p:childTnLst>
                                </p:cTn>
                              </p:par>
                              <p:par>
                                <p:cTn id="5664" presetID="1" presetClass="exit" presetSubtype="0" fill="hold" grpId="4" nodeType="withEffect">
                                  <p:stCondLst>
                                    <p:cond delay="0"/>
                                  </p:stCondLst>
                                  <p:childTnLst>
                                    <p:set>
                                      <p:cBhvr>
                                        <p:cTn id="5665" dur="1" fill="hold">
                                          <p:stCondLst>
                                            <p:cond delay="0"/>
                                          </p:stCondLst>
                                        </p:cTn>
                                        <p:tgtEl>
                                          <p:spTgt spid="963"/>
                                        </p:tgtEl>
                                        <p:attrNameLst>
                                          <p:attrName>style.visibility</p:attrName>
                                        </p:attrNameLst>
                                      </p:cBhvr>
                                      <p:to>
                                        <p:strVal val="hidden"/>
                                      </p:to>
                                    </p:set>
                                  </p:childTnLst>
                                </p:cTn>
                              </p:par>
                              <p:par>
                                <p:cTn id="5666" presetID="1" presetClass="exit" presetSubtype="0" fill="hold" grpId="4" nodeType="withEffect">
                                  <p:stCondLst>
                                    <p:cond delay="0"/>
                                  </p:stCondLst>
                                  <p:childTnLst>
                                    <p:set>
                                      <p:cBhvr>
                                        <p:cTn id="5667" dur="1" fill="hold">
                                          <p:stCondLst>
                                            <p:cond delay="0"/>
                                          </p:stCondLst>
                                        </p:cTn>
                                        <p:tgtEl>
                                          <p:spTgt spid="962"/>
                                        </p:tgtEl>
                                        <p:attrNameLst>
                                          <p:attrName>style.visibility</p:attrName>
                                        </p:attrNameLst>
                                      </p:cBhvr>
                                      <p:to>
                                        <p:strVal val="hidden"/>
                                      </p:to>
                                    </p:set>
                                  </p:childTnLst>
                                </p:cTn>
                              </p:par>
                              <p:par>
                                <p:cTn id="5668" presetID="1" presetClass="exit" presetSubtype="0" fill="hold" grpId="4" nodeType="withEffect">
                                  <p:stCondLst>
                                    <p:cond delay="0"/>
                                  </p:stCondLst>
                                  <p:childTnLst>
                                    <p:set>
                                      <p:cBhvr>
                                        <p:cTn id="5669" dur="1" fill="hold">
                                          <p:stCondLst>
                                            <p:cond delay="0"/>
                                          </p:stCondLst>
                                        </p:cTn>
                                        <p:tgtEl>
                                          <p:spTgt spid="965"/>
                                        </p:tgtEl>
                                        <p:attrNameLst>
                                          <p:attrName>style.visibility</p:attrName>
                                        </p:attrNameLst>
                                      </p:cBhvr>
                                      <p:to>
                                        <p:strVal val="hidden"/>
                                      </p:to>
                                    </p:set>
                                  </p:childTnLst>
                                </p:cTn>
                              </p:par>
                              <p:par>
                                <p:cTn id="5670" presetID="1" presetClass="exit" presetSubtype="0" fill="hold" grpId="4" nodeType="withEffect">
                                  <p:stCondLst>
                                    <p:cond delay="0"/>
                                  </p:stCondLst>
                                  <p:childTnLst>
                                    <p:set>
                                      <p:cBhvr>
                                        <p:cTn id="5671" dur="1" fill="hold">
                                          <p:stCondLst>
                                            <p:cond delay="0"/>
                                          </p:stCondLst>
                                        </p:cTn>
                                        <p:tgtEl>
                                          <p:spTgt spid="964"/>
                                        </p:tgtEl>
                                        <p:attrNameLst>
                                          <p:attrName>style.visibility</p:attrName>
                                        </p:attrNameLst>
                                      </p:cBhvr>
                                      <p:to>
                                        <p:strVal val="hidden"/>
                                      </p:to>
                                    </p:set>
                                  </p:childTnLst>
                                </p:cTn>
                              </p:par>
                              <p:par>
                                <p:cTn id="5672" presetID="1" presetClass="exit" presetSubtype="0" fill="hold" grpId="4" nodeType="withEffect">
                                  <p:stCondLst>
                                    <p:cond delay="0"/>
                                  </p:stCondLst>
                                  <p:childTnLst>
                                    <p:set>
                                      <p:cBhvr>
                                        <p:cTn id="5673" dur="1" fill="hold">
                                          <p:stCondLst>
                                            <p:cond delay="0"/>
                                          </p:stCondLst>
                                        </p:cTn>
                                        <p:tgtEl>
                                          <p:spTgt spid="967"/>
                                        </p:tgtEl>
                                        <p:attrNameLst>
                                          <p:attrName>style.visibility</p:attrName>
                                        </p:attrNameLst>
                                      </p:cBhvr>
                                      <p:to>
                                        <p:strVal val="hidden"/>
                                      </p:to>
                                    </p:set>
                                  </p:childTnLst>
                                </p:cTn>
                              </p:par>
                              <p:par>
                                <p:cTn id="5674" presetID="1" presetClass="exit" presetSubtype="0" fill="hold" grpId="4" nodeType="withEffect">
                                  <p:stCondLst>
                                    <p:cond delay="0"/>
                                  </p:stCondLst>
                                  <p:childTnLst>
                                    <p:set>
                                      <p:cBhvr>
                                        <p:cTn id="5675" dur="1" fill="hold">
                                          <p:stCondLst>
                                            <p:cond delay="0"/>
                                          </p:stCondLst>
                                        </p:cTn>
                                        <p:tgtEl>
                                          <p:spTgt spid="966"/>
                                        </p:tgtEl>
                                        <p:attrNameLst>
                                          <p:attrName>style.visibility</p:attrName>
                                        </p:attrNameLst>
                                      </p:cBhvr>
                                      <p:to>
                                        <p:strVal val="hidden"/>
                                      </p:to>
                                    </p:set>
                                  </p:childTnLst>
                                </p:cTn>
                              </p:par>
                              <p:par>
                                <p:cTn id="5676" presetID="1" presetClass="exit" presetSubtype="0" fill="hold" grpId="4" nodeType="withEffect">
                                  <p:stCondLst>
                                    <p:cond delay="0"/>
                                  </p:stCondLst>
                                  <p:childTnLst>
                                    <p:set>
                                      <p:cBhvr>
                                        <p:cTn id="5677" dur="1" fill="hold">
                                          <p:stCondLst>
                                            <p:cond delay="0"/>
                                          </p:stCondLst>
                                        </p:cTn>
                                        <p:tgtEl>
                                          <p:spTgt spid="969"/>
                                        </p:tgtEl>
                                        <p:attrNameLst>
                                          <p:attrName>style.visibility</p:attrName>
                                        </p:attrNameLst>
                                      </p:cBhvr>
                                      <p:to>
                                        <p:strVal val="hidden"/>
                                      </p:to>
                                    </p:set>
                                  </p:childTnLst>
                                </p:cTn>
                              </p:par>
                              <p:par>
                                <p:cTn id="5678" presetID="1" presetClass="exit" presetSubtype="0" fill="hold" grpId="4" nodeType="withEffect">
                                  <p:stCondLst>
                                    <p:cond delay="0"/>
                                  </p:stCondLst>
                                  <p:childTnLst>
                                    <p:set>
                                      <p:cBhvr>
                                        <p:cTn id="5679" dur="1" fill="hold">
                                          <p:stCondLst>
                                            <p:cond delay="0"/>
                                          </p:stCondLst>
                                        </p:cTn>
                                        <p:tgtEl>
                                          <p:spTgt spid="968"/>
                                        </p:tgtEl>
                                        <p:attrNameLst>
                                          <p:attrName>style.visibility</p:attrName>
                                        </p:attrNameLst>
                                      </p:cBhvr>
                                      <p:to>
                                        <p:strVal val="hidden"/>
                                      </p:to>
                                    </p:set>
                                  </p:childTnLst>
                                </p:cTn>
                              </p:par>
                              <p:par>
                                <p:cTn id="5680" presetID="1" presetClass="exit" presetSubtype="0" fill="hold" grpId="4" nodeType="withEffect">
                                  <p:stCondLst>
                                    <p:cond delay="0"/>
                                  </p:stCondLst>
                                  <p:childTnLst>
                                    <p:set>
                                      <p:cBhvr>
                                        <p:cTn id="5681" dur="1" fill="hold">
                                          <p:stCondLst>
                                            <p:cond delay="0"/>
                                          </p:stCondLst>
                                        </p:cTn>
                                        <p:tgtEl>
                                          <p:spTgt spid="971"/>
                                        </p:tgtEl>
                                        <p:attrNameLst>
                                          <p:attrName>style.visibility</p:attrName>
                                        </p:attrNameLst>
                                      </p:cBhvr>
                                      <p:to>
                                        <p:strVal val="hidden"/>
                                      </p:to>
                                    </p:set>
                                  </p:childTnLst>
                                </p:cTn>
                              </p:par>
                              <p:par>
                                <p:cTn id="5682" presetID="1" presetClass="exit" presetSubtype="0" fill="hold" grpId="4" nodeType="withEffect">
                                  <p:stCondLst>
                                    <p:cond delay="0"/>
                                  </p:stCondLst>
                                  <p:childTnLst>
                                    <p:set>
                                      <p:cBhvr>
                                        <p:cTn id="5683" dur="1" fill="hold">
                                          <p:stCondLst>
                                            <p:cond delay="0"/>
                                          </p:stCondLst>
                                        </p:cTn>
                                        <p:tgtEl>
                                          <p:spTgt spid="970"/>
                                        </p:tgtEl>
                                        <p:attrNameLst>
                                          <p:attrName>style.visibility</p:attrName>
                                        </p:attrNameLst>
                                      </p:cBhvr>
                                      <p:to>
                                        <p:strVal val="hidden"/>
                                      </p:to>
                                    </p:set>
                                  </p:childTnLst>
                                </p:cTn>
                              </p:par>
                              <p:par>
                                <p:cTn id="5684" presetID="1" presetClass="exit" presetSubtype="0" fill="hold" grpId="4" nodeType="withEffect">
                                  <p:stCondLst>
                                    <p:cond delay="0"/>
                                  </p:stCondLst>
                                  <p:childTnLst>
                                    <p:set>
                                      <p:cBhvr>
                                        <p:cTn id="5685" dur="1" fill="hold">
                                          <p:stCondLst>
                                            <p:cond delay="0"/>
                                          </p:stCondLst>
                                        </p:cTn>
                                        <p:tgtEl>
                                          <p:spTgt spid="972"/>
                                        </p:tgtEl>
                                        <p:attrNameLst>
                                          <p:attrName>style.visibility</p:attrName>
                                        </p:attrNameLst>
                                      </p:cBhvr>
                                      <p:to>
                                        <p:strVal val="hidden"/>
                                      </p:to>
                                    </p:set>
                                  </p:childTnLst>
                                </p:cTn>
                              </p:par>
                              <p:par>
                                <p:cTn id="5686" presetID="1" presetClass="exit" presetSubtype="0" fill="hold" grpId="4" nodeType="withEffect">
                                  <p:stCondLst>
                                    <p:cond delay="0"/>
                                  </p:stCondLst>
                                  <p:childTnLst>
                                    <p:set>
                                      <p:cBhvr>
                                        <p:cTn id="5687" dur="1" fill="hold">
                                          <p:stCondLst>
                                            <p:cond delay="0"/>
                                          </p:stCondLst>
                                        </p:cTn>
                                        <p:tgtEl>
                                          <p:spTgt spid="973"/>
                                        </p:tgtEl>
                                        <p:attrNameLst>
                                          <p:attrName>style.visibility</p:attrName>
                                        </p:attrNameLst>
                                      </p:cBhvr>
                                      <p:to>
                                        <p:strVal val="hidden"/>
                                      </p:to>
                                    </p:set>
                                  </p:childTnLst>
                                </p:cTn>
                              </p:par>
                              <p:par>
                                <p:cTn id="5688" presetID="1" presetClass="exit" presetSubtype="0" fill="hold" grpId="4" nodeType="withEffect">
                                  <p:stCondLst>
                                    <p:cond delay="0"/>
                                  </p:stCondLst>
                                  <p:childTnLst>
                                    <p:set>
                                      <p:cBhvr>
                                        <p:cTn id="5689" dur="1" fill="hold">
                                          <p:stCondLst>
                                            <p:cond delay="0"/>
                                          </p:stCondLst>
                                        </p:cTn>
                                        <p:tgtEl>
                                          <p:spTgt spid="975"/>
                                        </p:tgtEl>
                                        <p:attrNameLst>
                                          <p:attrName>style.visibility</p:attrName>
                                        </p:attrNameLst>
                                      </p:cBhvr>
                                      <p:to>
                                        <p:strVal val="hidden"/>
                                      </p:to>
                                    </p:set>
                                  </p:childTnLst>
                                </p:cTn>
                              </p:par>
                              <p:par>
                                <p:cTn id="5690" presetID="1" presetClass="exit" presetSubtype="0" fill="hold" grpId="4" nodeType="withEffect">
                                  <p:stCondLst>
                                    <p:cond delay="0"/>
                                  </p:stCondLst>
                                  <p:childTnLst>
                                    <p:set>
                                      <p:cBhvr>
                                        <p:cTn id="5691" dur="1" fill="hold">
                                          <p:stCondLst>
                                            <p:cond delay="0"/>
                                          </p:stCondLst>
                                        </p:cTn>
                                        <p:tgtEl>
                                          <p:spTgt spid="974"/>
                                        </p:tgtEl>
                                        <p:attrNameLst>
                                          <p:attrName>style.visibility</p:attrName>
                                        </p:attrNameLst>
                                      </p:cBhvr>
                                      <p:to>
                                        <p:strVal val="hidden"/>
                                      </p:to>
                                    </p:set>
                                  </p:childTnLst>
                                </p:cTn>
                              </p:par>
                              <p:par>
                                <p:cTn id="5692" presetID="1" presetClass="exit" presetSubtype="0" fill="hold" grpId="4" nodeType="withEffect">
                                  <p:stCondLst>
                                    <p:cond delay="0"/>
                                  </p:stCondLst>
                                  <p:childTnLst>
                                    <p:set>
                                      <p:cBhvr>
                                        <p:cTn id="5693" dur="1" fill="hold">
                                          <p:stCondLst>
                                            <p:cond delay="0"/>
                                          </p:stCondLst>
                                        </p:cTn>
                                        <p:tgtEl>
                                          <p:spTgt spid="977"/>
                                        </p:tgtEl>
                                        <p:attrNameLst>
                                          <p:attrName>style.visibility</p:attrName>
                                        </p:attrNameLst>
                                      </p:cBhvr>
                                      <p:to>
                                        <p:strVal val="hidden"/>
                                      </p:to>
                                    </p:set>
                                  </p:childTnLst>
                                </p:cTn>
                              </p:par>
                              <p:par>
                                <p:cTn id="5694" presetID="1" presetClass="exit" presetSubtype="0" fill="hold" grpId="4" nodeType="withEffect">
                                  <p:stCondLst>
                                    <p:cond delay="0"/>
                                  </p:stCondLst>
                                  <p:childTnLst>
                                    <p:set>
                                      <p:cBhvr>
                                        <p:cTn id="5695" dur="1" fill="hold">
                                          <p:stCondLst>
                                            <p:cond delay="0"/>
                                          </p:stCondLst>
                                        </p:cTn>
                                        <p:tgtEl>
                                          <p:spTgt spid="976"/>
                                        </p:tgtEl>
                                        <p:attrNameLst>
                                          <p:attrName>style.visibility</p:attrName>
                                        </p:attrNameLst>
                                      </p:cBhvr>
                                      <p:to>
                                        <p:strVal val="hidden"/>
                                      </p:to>
                                    </p:set>
                                  </p:childTnLst>
                                </p:cTn>
                              </p:par>
                              <p:par>
                                <p:cTn id="5696" presetID="1" presetClass="exit" presetSubtype="0" fill="hold" grpId="4" nodeType="withEffect">
                                  <p:stCondLst>
                                    <p:cond delay="0"/>
                                  </p:stCondLst>
                                  <p:childTnLst>
                                    <p:set>
                                      <p:cBhvr>
                                        <p:cTn id="5697" dur="1" fill="hold">
                                          <p:stCondLst>
                                            <p:cond delay="0"/>
                                          </p:stCondLst>
                                        </p:cTn>
                                        <p:tgtEl>
                                          <p:spTgt spid="979"/>
                                        </p:tgtEl>
                                        <p:attrNameLst>
                                          <p:attrName>style.visibility</p:attrName>
                                        </p:attrNameLst>
                                      </p:cBhvr>
                                      <p:to>
                                        <p:strVal val="hidden"/>
                                      </p:to>
                                    </p:set>
                                  </p:childTnLst>
                                </p:cTn>
                              </p:par>
                              <p:par>
                                <p:cTn id="5698" presetID="1" presetClass="exit" presetSubtype="0" fill="hold" grpId="4" nodeType="withEffect">
                                  <p:stCondLst>
                                    <p:cond delay="0"/>
                                  </p:stCondLst>
                                  <p:childTnLst>
                                    <p:set>
                                      <p:cBhvr>
                                        <p:cTn id="5699" dur="1" fill="hold">
                                          <p:stCondLst>
                                            <p:cond delay="0"/>
                                          </p:stCondLst>
                                        </p:cTn>
                                        <p:tgtEl>
                                          <p:spTgt spid="978"/>
                                        </p:tgtEl>
                                        <p:attrNameLst>
                                          <p:attrName>style.visibility</p:attrName>
                                        </p:attrNameLst>
                                      </p:cBhvr>
                                      <p:to>
                                        <p:strVal val="hidden"/>
                                      </p:to>
                                    </p:set>
                                  </p:childTnLst>
                                </p:cTn>
                              </p:par>
                              <p:par>
                                <p:cTn id="5700" presetID="1" presetClass="exit" presetSubtype="0" fill="hold" grpId="4" nodeType="withEffect">
                                  <p:stCondLst>
                                    <p:cond delay="0"/>
                                  </p:stCondLst>
                                  <p:childTnLst>
                                    <p:set>
                                      <p:cBhvr>
                                        <p:cTn id="5701" dur="1" fill="hold">
                                          <p:stCondLst>
                                            <p:cond delay="0"/>
                                          </p:stCondLst>
                                        </p:cTn>
                                        <p:tgtEl>
                                          <p:spTgt spid="981"/>
                                        </p:tgtEl>
                                        <p:attrNameLst>
                                          <p:attrName>style.visibility</p:attrName>
                                        </p:attrNameLst>
                                      </p:cBhvr>
                                      <p:to>
                                        <p:strVal val="hidden"/>
                                      </p:to>
                                    </p:set>
                                  </p:childTnLst>
                                </p:cTn>
                              </p:par>
                              <p:par>
                                <p:cTn id="5702" presetID="1" presetClass="exit" presetSubtype="0" fill="hold" grpId="4" nodeType="withEffect">
                                  <p:stCondLst>
                                    <p:cond delay="0"/>
                                  </p:stCondLst>
                                  <p:childTnLst>
                                    <p:set>
                                      <p:cBhvr>
                                        <p:cTn id="5703" dur="1" fill="hold">
                                          <p:stCondLst>
                                            <p:cond delay="0"/>
                                          </p:stCondLst>
                                        </p:cTn>
                                        <p:tgtEl>
                                          <p:spTgt spid="980"/>
                                        </p:tgtEl>
                                        <p:attrNameLst>
                                          <p:attrName>style.visibility</p:attrName>
                                        </p:attrNameLst>
                                      </p:cBhvr>
                                      <p:to>
                                        <p:strVal val="hidden"/>
                                      </p:to>
                                    </p:set>
                                  </p:childTnLst>
                                </p:cTn>
                              </p:par>
                              <p:par>
                                <p:cTn id="5704" presetID="1" presetClass="exit" presetSubtype="0" fill="hold" grpId="4" nodeType="withEffect">
                                  <p:stCondLst>
                                    <p:cond delay="0"/>
                                  </p:stCondLst>
                                  <p:childTnLst>
                                    <p:set>
                                      <p:cBhvr>
                                        <p:cTn id="5705" dur="1" fill="hold">
                                          <p:stCondLst>
                                            <p:cond delay="0"/>
                                          </p:stCondLst>
                                        </p:cTn>
                                        <p:tgtEl>
                                          <p:spTgt spid="983"/>
                                        </p:tgtEl>
                                        <p:attrNameLst>
                                          <p:attrName>style.visibility</p:attrName>
                                        </p:attrNameLst>
                                      </p:cBhvr>
                                      <p:to>
                                        <p:strVal val="hidden"/>
                                      </p:to>
                                    </p:set>
                                  </p:childTnLst>
                                </p:cTn>
                              </p:par>
                              <p:par>
                                <p:cTn id="5706" presetID="1" presetClass="exit" presetSubtype="0" fill="hold" grpId="4" nodeType="withEffect">
                                  <p:stCondLst>
                                    <p:cond delay="0"/>
                                  </p:stCondLst>
                                  <p:childTnLst>
                                    <p:set>
                                      <p:cBhvr>
                                        <p:cTn id="5707" dur="1" fill="hold">
                                          <p:stCondLst>
                                            <p:cond delay="0"/>
                                          </p:stCondLst>
                                        </p:cTn>
                                        <p:tgtEl>
                                          <p:spTgt spid="982"/>
                                        </p:tgtEl>
                                        <p:attrNameLst>
                                          <p:attrName>style.visibility</p:attrName>
                                        </p:attrNameLst>
                                      </p:cBhvr>
                                      <p:to>
                                        <p:strVal val="hidden"/>
                                      </p:to>
                                    </p:set>
                                  </p:childTnLst>
                                </p:cTn>
                              </p:par>
                              <p:par>
                                <p:cTn id="5708" presetID="1" presetClass="exit" presetSubtype="0" fill="hold" grpId="4" nodeType="withEffect">
                                  <p:stCondLst>
                                    <p:cond delay="0"/>
                                  </p:stCondLst>
                                  <p:childTnLst>
                                    <p:set>
                                      <p:cBhvr>
                                        <p:cTn id="5709" dur="1" fill="hold">
                                          <p:stCondLst>
                                            <p:cond delay="0"/>
                                          </p:stCondLst>
                                        </p:cTn>
                                        <p:tgtEl>
                                          <p:spTgt spid="985"/>
                                        </p:tgtEl>
                                        <p:attrNameLst>
                                          <p:attrName>style.visibility</p:attrName>
                                        </p:attrNameLst>
                                      </p:cBhvr>
                                      <p:to>
                                        <p:strVal val="hidden"/>
                                      </p:to>
                                    </p:set>
                                  </p:childTnLst>
                                </p:cTn>
                              </p:par>
                              <p:par>
                                <p:cTn id="5710" presetID="1" presetClass="exit" presetSubtype="0" fill="hold" grpId="4" nodeType="withEffect">
                                  <p:stCondLst>
                                    <p:cond delay="0"/>
                                  </p:stCondLst>
                                  <p:childTnLst>
                                    <p:set>
                                      <p:cBhvr>
                                        <p:cTn id="5711" dur="1" fill="hold">
                                          <p:stCondLst>
                                            <p:cond delay="0"/>
                                          </p:stCondLst>
                                        </p:cTn>
                                        <p:tgtEl>
                                          <p:spTgt spid="984"/>
                                        </p:tgtEl>
                                        <p:attrNameLst>
                                          <p:attrName>style.visibility</p:attrName>
                                        </p:attrNameLst>
                                      </p:cBhvr>
                                      <p:to>
                                        <p:strVal val="hidden"/>
                                      </p:to>
                                    </p:set>
                                  </p:childTnLst>
                                </p:cTn>
                              </p:par>
                              <p:par>
                                <p:cTn id="5712" presetID="1" presetClass="exit" presetSubtype="0" fill="hold" grpId="4" nodeType="withEffect">
                                  <p:stCondLst>
                                    <p:cond delay="0"/>
                                  </p:stCondLst>
                                  <p:childTnLst>
                                    <p:set>
                                      <p:cBhvr>
                                        <p:cTn id="5713" dur="1" fill="hold">
                                          <p:stCondLst>
                                            <p:cond delay="0"/>
                                          </p:stCondLst>
                                        </p:cTn>
                                        <p:tgtEl>
                                          <p:spTgt spid="987"/>
                                        </p:tgtEl>
                                        <p:attrNameLst>
                                          <p:attrName>style.visibility</p:attrName>
                                        </p:attrNameLst>
                                      </p:cBhvr>
                                      <p:to>
                                        <p:strVal val="hidden"/>
                                      </p:to>
                                    </p:set>
                                  </p:childTnLst>
                                </p:cTn>
                              </p:par>
                              <p:par>
                                <p:cTn id="5714" presetID="1" presetClass="exit" presetSubtype="0" fill="hold" grpId="4" nodeType="withEffect">
                                  <p:stCondLst>
                                    <p:cond delay="0"/>
                                  </p:stCondLst>
                                  <p:childTnLst>
                                    <p:set>
                                      <p:cBhvr>
                                        <p:cTn id="5715" dur="1" fill="hold">
                                          <p:stCondLst>
                                            <p:cond delay="0"/>
                                          </p:stCondLst>
                                        </p:cTn>
                                        <p:tgtEl>
                                          <p:spTgt spid="986"/>
                                        </p:tgtEl>
                                        <p:attrNameLst>
                                          <p:attrName>style.visibility</p:attrName>
                                        </p:attrNameLst>
                                      </p:cBhvr>
                                      <p:to>
                                        <p:strVal val="hidden"/>
                                      </p:to>
                                    </p:set>
                                  </p:childTnLst>
                                </p:cTn>
                              </p:par>
                              <p:par>
                                <p:cTn id="5716" presetID="1" presetClass="exit" presetSubtype="0" fill="hold" grpId="4" nodeType="withEffect">
                                  <p:stCondLst>
                                    <p:cond delay="0"/>
                                  </p:stCondLst>
                                  <p:childTnLst>
                                    <p:set>
                                      <p:cBhvr>
                                        <p:cTn id="5717" dur="1" fill="hold">
                                          <p:stCondLst>
                                            <p:cond delay="0"/>
                                          </p:stCondLst>
                                        </p:cTn>
                                        <p:tgtEl>
                                          <p:spTgt spid="989"/>
                                        </p:tgtEl>
                                        <p:attrNameLst>
                                          <p:attrName>style.visibility</p:attrName>
                                        </p:attrNameLst>
                                      </p:cBhvr>
                                      <p:to>
                                        <p:strVal val="hidden"/>
                                      </p:to>
                                    </p:set>
                                  </p:childTnLst>
                                </p:cTn>
                              </p:par>
                              <p:par>
                                <p:cTn id="5718" presetID="1" presetClass="exit" presetSubtype="0" fill="hold" grpId="4" nodeType="withEffect">
                                  <p:stCondLst>
                                    <p:cond delay="0"/>
                                  </p:stCondLst>
                                  <p:childTnLst>
                                    <p:set>
                                      <p:cBhvr>
                                        <p:cTn id="5719" dur="1" fill="hold">
                                          <p:stCondLst>
                                            <p:cond delay="0"/>
                                          </p:stCondLst>
                                        </p:cTn>
                                        <p:tgtEl>
                                          <p:spTgt spid="988"/>
                                        </p:tgtEl>
                                        <p:attrNameLst>
                                          <p:attrName>style.visibility</p:attrName>
                                        </p:attrNameLst>
                                      </p:cBhvr>
                                      <p:to>
                                        <p:strVal val="hidden"/>
                                      </p:to>
                                    </p:set>
                                  </p:childTnLst>
                                </p:cTn>
                              </p:par>
                              <p:par>
                                <p:cTn id="5720" presetID="1" presetClass="exit" presetSubtype="0" fill="hold" grpId="4" nodeType="withEffect">
                                  <p:stCondLst>
                                    <p:cond delay="0"/>
                                  </p:stCondLst>
                                  <p:childTnLst>
                                    <p:set>
                                      <p:cBhvr>
                                        <p:cTn id="5721" dur="1" fill="hold">
                                          <p:stCondLst>
                                            <p:cond delay="0"/>
                                          </p:stCondLst>
                                        </p:cTn>
                                        <p:tgtEl>
                                          <p:spTgt spid="991"/>
                                        </p:tgtEl>
                                        <p:attrNameLst>
                                          <p:attrName>style.visibility</p:attrName>
                                        </p:attrNameLst>
                                      </p:cBhvr>
                                      <p:to>
                                        <p:strVal val="hidden"/>
                                      </p:to>
                                    </p:set>
                                  </p:childTnLst>
                                </p:cTn>
                              </p:par>
                              <p:par>
                                <p:cTn id="5722" presetID="1" presetClass="exit" presetSubtype="0" fill="hold" grpId="4" nodeType="withEffect">
                                  <p:stCondLst>
                                    <p:cond delay="0"/>
                                  </p:stCondLst>
                                  <p:childTnLst>
                                    <p:set>
                                      <p:cBhvr>
                                        <p:cTn id="5723" dur="1" fill="hold">
                                          <p:stCondLst>
                                            <p:cond delay="0"/>
                                          </p:stCondLst>
                                        </p:cTn>
                                        <p:tgtEl>
                                          <p:spTgt spid="990"/>
                                        </p:tgtEl>
                                        <p:attrNameLst>
                                          <p:attrName>style.visibility</p:attrName>
                                        </p:attrNameLst>
                                      </p:cBhvr>
                                      <p:to>
                                        <p:strVal val="hidden"/>
                                      </p:to>
                                    </p:set>
                                  </p:childTnLst>
                                </p:cTn>
                              </p:par>
                              <p:par>
                                <p:cTn id="5724" presetID="1" presetClass="exit" presetSubtype="0" fill="hold" grpId="4" nodeType="withEffect">
                                  <p:stCondLst>
                                    <p:cond delay="0"/>
                                  </p:stCondLst>
                                  <p:childTnLst>
                                    <p:set>
                                      <p:cBhvr>
                                        <p:cTn id="5725" dur="1" fill="hold">
                                          <p:stCondLst>
                                            <p:cond delay="0"/>
                                          </p:stCondLst>
                                        </p:cTn>
                                        <p:tgtEl>
                                          <p:spTgt spid="992"/>
                                        </p:tgtEl>
                                        <p:attrNameLst>
                                          <p:attrName>style.visibility</p:attrName>
                                        </p:attrNameLst>
                                      </p:cBhvr>
                                      <p:to>
                                        <p:strVal val="hidden"/>
                                      </p:to>
                                    </p:set>
                                  </p:childTnLst>
                                </p:cTn>
                              </p:par>
                              <p:par>
                                <p:cTn id="5726" presetID="1" presetClass="exit" presetSubtype="0" fill="hold" grpId="4" nodeType="withEffect">
                                  <p:stCondLst>
                                    <p:cond delay="0"/>
                                  </p:stCondLst>
                                  <p:childTnLst>
                                    <p:set>
                                      <p:cBhvr>
                                        <p:cTn id="5727" dur="1" fill="hold">
                                          <p:stCondLst>
                                            <p:cond delay="0"/>
                                          </p:stCondLst>
                                        </p:cTn>
                                        <p:tgtEl>
                                          <p:spTgt spid="993"/>
                                        </p:tgtEl>
                                        <p:attrNameLst>
                                          <p:attrName>style.visibility</p:attrName>
                                        </p:attrNameLst>
                                      </p:cBhvr>
                                      <p:to>
                                        <p:strVal val="hidden"/>
                                      </p:to>
                                    </p:set>
                                  </p:childTnLst>
                                </p:cTn>
                              </p:par>
                              <p:par>
                                <p:cTn id="5728" presetID="1" presetClass="exit" presetSubtype="0" fill="hold" grpId="4" nodeType="withEffect">
                                  <p:stCondLst>
                                    <p:cond delay="0"/>
                                  </p:stCondLst>
                                  <p:childTnLst>
                                    <p:set>
                                      <p:cBhvr>
                                        <p:cTn id="5729" dur="1" fill="hold">
                                          <p:stCondLst>
                                            <p:cond delay="0"/>
                                          </p:stCondLst>
                                        </p:cTn>
                                        <p:tgtEl>
                                          <p:spTgt spid="995"/>
                                        </p:tgtEl>
                                        <p:attrNameLst>
                                          <p:attrName>style.visibility</p:attrName>
                                        </p:attrNameLst>
                                      </p:cBhvr>
                                      <p:to>
                                        <p:strVal val="hidden"/>
                                      </p:to>
                                    </p:set>
                                  </p:childTnLst>
                                </p:cTn>
                              </p:par>
                              <p:par>
                                <p:cTn id="5730" presetID="1" presetClass="exit" presetSubtype="0" fill="hold" grpId="4" nodeType="withEffect">
                                  <p:stCondLst>
                                    <p:cond delay="0"/>
                                  </p:stCondLst>
                                  <p:childTnLst>
                                    <p:set>
                                      <p:cBhvr>
                                        <p:cTn id="5731" dur="1" fill="hold">
                                          <p:stCondLst>
                                            <p:cond delay="0"/>
                                          </p:stCondLst>
                                        </p:cTn>
                                        <p:tgtEl>
                                          <p:spTgt spid="994"/>
                                        </p:tgtEl>
                                        <p:attrNameLst>
                                          <p:attrName>style.visibility</p:attrName>
                                        </p:attrNameLst>
                                      </p:cBhvr>
                                      <p:to>
                                        <p:strVal val="hidden"/>
                                      </p:to>
                                    </p:set>
                                  </p:childTnLst>
                                </p:cTn>
                              </p:par>
                              <p:par>
                                <p:cTn id="5732" presetID="1" presetClass="exit" presetSubtype="0" fill="hold" grpId="4" nodeType="withEffect">
                                  <p:stCondLst>
                                    <p:cond delay="0"/>
                                  </p:stCondLst>
                                  <p:childTnLst>
                                    <p:set>
                                      <p:cBhvr>
                                        <p:cTn id="5733" dur="1" fill="hold">
                                          <p:stCondLst>
                                            <p:cond delay="0"/>
                                          </p:stCondLst>
                                        </p:cTn>
                                        <p:tgtEl>
                                          <p:spTgt spid="997"/>
                                        </p:tgtEl>
                                        <p:attrNameLst>
                                          <p:attrName>style.visibility</p:attrName>
                                        </p:attrNameLst>
                                      </p:cBhvr>
                                      <p:to>
                                        <p:strVal val="hidden"/>
                                      </p:to>
                                    </p:set>
                                  </p:childTnLst>
                                </p:cTn>
                              </p:par>
                              <p:par>
                                <p:cTn id="5734" presetID="1" presetClass="exit" presetSubtype="0" fill="hold" grpId="4" nodeType="withEffect">
                                  <p:stCondLst>
                                    <p:cond delay="0"/>
                                  </p:stCondLst>
                                  <p:childTnLst>
                                    <p:set>
                                      <p:cBhvr>
                                        <p:cTn id="5735" dur="1" fill="hold">
                                          <p:stCondLst>
                                            <p:cond delay="0"/>
                                          </p:stCondLst>
                                        </p:cTn>
                                        <p:tgtEl>
                                          <p:spTgt spid="996"/>
                                        </p:tgtEl>
                                        <p:attrNameLst>
                                          <p:attrName>style.visibility</p:attrName>
                                        </p:attrNameLst>
                                      </p:cBhvr>
                                      <p:to>
                                        <p:strVal val="hidden"/>
                                      </p:to>
                                    </p:set>
                                  </p:childTnLst>
                                </p:cTn>
                              </p:par>
                              <p:par>
                                <p:cTn id="5736" presetID="1" presetClass="exit" presetSubtype="0" fill="hold" grpId="4" nodeType="withEffect">
                                  <p:stCondLst>
                                    <p:cond delay="0"/>
                                  </p:stCondLst>
                                  <p:childTnLst>
                                    <p:set>
                                      <p:cBhvr>
                                        <p:cTn id="5737" dur="1" fill="hold">
                                          <p:stCondLst>
                                            <p:cond delay="0"/>
                                          </p:stCondLst>
                                        </p:cTn>
                                        <p:tgtEl>
                                          <p:spTgt spid="999"/>
                                        </p:tgtEl>
                                        <p:attrNameLst>
                                          <p:attrName>style.visibility</p:attrName>
                                        </p:attrNameLst>
                                      </p:cBhvr>
                                      <p:to>
                                        <p:strVal val="hidden"/>
                                      </p:to>
                                    </p:set>
                                  </p:childTnLst>
                                </p:cTn>
                              </p:par>
                              <p:par>
                                <p:cTn id="5738" presetID="1" presetClass="exit" presetSubtype="0" fill="hold" grpId="4" nodeType="withEffect">
                                  <p:stCondLst>
                                    <p:cond delay="0"/>
                                  </p:stCondLst>
                                  <p:childTnLst>
                                    <p:set>
                                      <p:cBhvr>
                                        <p:cTn id="5739" dur="1" fill="hold">
                                          <p:stCondLst>
                                            <p:cond delay="0"/>
                                          </p:stCondLst>
                                        </p:cTn>
                                        <p:tgtEl>
                                          <p:spTgt spid="998"/>
                                        </p:tgtEl>
                                        <p:attrNameLst>
                                          <p:attrName>style.visibility</p:attrName>
                                        </p:attrNameLst>
                                      </p:cBhvr>
                                      <p:to>
                                        <p:strVal val="hidden"/>
                                      </p:to>
                                    </p:set>
                                  </p:childTnLst>
                                </p:cTn>
                              </p:par>
                              <p:par>
                                <p:cTn id="5740" presetID="1" presetClass="exit" presetSubtype="0" fill="hold" grpId="4" nodeType="withEffect">
                                  <p:stCondLst>
                                    <p:cond delay="0"/>
                                  </p:stCondLst>
                                  <p:childTnLst>
                                    <p:set>
                                      <p:cBhvr>
                                        <p:cTn id="5741" dur="1" fill="hold">
                                          <p:stCondLst>
                                            <p:cond delay="0"/>
                                          </p:stCondLst>
                                        </p:cTn>
                                        <p:tgtEl>
                                          <p:spTgt spid="1001"/>
                                        </p:tgtEl>
                                        <p:attrNameLst>
                                          <p:attrName>style.visibility</p:attrName>
                                        </p:attrNameLst>
                                      </p:cBhvr>
                                      <p:to>
                                        <p:strVal val="hidden"/>
                                      </p:to>
                                    </p:set>
                                  </p:childTnLst>
                                </p:cTn>
                              </p:par>
                              <p:par>
                                <p:cTn id="5742" presetID="1" presetClass="exit" presetSubtype="0" fill="hold" grpId="4" nodeType="withEffect">
                                  <p:stCondLst>
                                    <p:cond delay="0"/>
                                  </p:stCondLst>
                                  <p:childTnLst>
                                    <p:set>
                                      <p:cBhvr>
                                        <p:cTn id="5743" dur="1" fill="hold">
                                          <p:stCondLst>
                                            <p:cond delay="0"/>
                                          </p:stCondLst>
                                        </p:cTn>
                                        <p:tgtEl>
                                          <p:spTgt spid="1000"/>
                                        </p:tgtEl>
                                        <p:attrNameLst>
                                          <p:attrName>style.visibility</p:attrName>
                                        </p:attrNameLst>
                                      </p:cBhvr>
                                      <p:to>
                                        <p:strVal val="hidden"/>
                                      </p:to>
                                    </p:set>
                                  </p:childTnLst>
                                </p:cTn>
                              </p:par>
                              <p:par>
                                <p:cTn id="5744" presetID="1" presetClass="exit" presetSubtype="0" fill="hold" grpId="4" nodeType="withEffect">
                                  <p:stCondLst>
                                    <p:cond delay="0"/>
                                  </p:stCondLst>
                                  <p:childTnLst>
                                    <p:set>
                                      <p:cBhvr>
                                        <p:cTn id="5745" dur="1" fill="hold">
                                          <p:stCondLst>
                                            <p:cond delay="0"/>
                                          </p:stCondLst>
                                        </p:cTn>
                                        <p:tgtEl>
                                          <p:spTgt spid="1003"/>
                                        </p:tgtEl>
                                        <p:attrNameLst>
                                          <p:attrName>style.visibility</p:attrName>
                                        </p:attrNameLst>
                                      </p:cBhvr>
                                      <p:to>
                                        <p:strVal val="hidden"/>
                                      </p:to>
                                    </p:set>
                                  </p:childTnLst>
                                </p:cTn>
                              </p:par>
                              <p:par>
                                <p:cTn id="5746" presetID="1" presetClass="exit" presetSubtype="0" fill="hold" grpId="4" nodeType="withEffect">
                                  <p:stCondLst>
                                    <p:cond delay="0"/>
                                  </p:stCondLst>
                                  <p:childTnLst>
                                    <p:set>
                                      <p:cBhvr>
                                        <p:cTn id="5747" dur="1" fill="hold">
                                          <p:stCondLst>
                                            <p:cond delay="0"/>
                                          </p:stCondLst>
                                        </p:cTn>
                                        <p:tgtEl>
                                          <p:spTgt spid="1002"/>
                                        </p:tgtEl>
                                        <p:attrNameLst>
                                          <p:attrName>style.visibility</p:attrName>
                                        </p:attrNameLst>
                                      </p:cBhvr>
                                      <p:to>
                                        <p:strVal val="hidden"/>
                                      </p:to>
                                    </p:set>
                                  </p:childTnLst>
                                </p:cTn>
                              </p:par>
                              <p:par>
                                <p:cTn id="5748" presetID="1" presetClass="exit" presetSubtype="0" fill="hold" grpId="4" nodeType="withEffect">
                                  <p:stCondLst>
                                    <p:cond delay="0"/>
                                  </p:stCondLst>
                                  <p:childTnLst>
                                    <p:set>
                                      <p:cBhvr>
                                        <p:cTn id="5749" dur="1" fill="hold">
                                          <p:stCondLst>
                                            <p:cond delay="0"/>
                                          </p:stCondLst>
                                        </p:cTn>
                                        <p:tgtEl>
                                          <p:spTgt spid="1005"/>
                                        </p:tgtEl>
                                        <p:attrNameLst>
                                          <p:attrName>style.visibility</p:attrName>
                                        </p:attrNameLst>
                                      </p:cBhvr>
                                      <p:to>
                                        <p:strVal val="hidden"/>
                                      </p:to>
                                    </p:set>
                                  </p:childTnLst>
                                </p:cTn>
                              </p:par>
                              <p:par>
                                <p:cTn id="5750" presetID="1" presetClass="exit" presetSubtype="0" fill="hold" grpId="4" nodeType="withEffect">
                                  <p:stCondLst>
                                    <p:cond delay="0"/>
                                  </p:stCondLst>
                                  <p:childTnLst>
                                    <p:set>
                                      <p:cBhvr>
                                        <p:cTn id="5751" dur="1" fill="hold">
                                          <p:stCondLst>
                                            <p:cond delay="0"/>
                                          </p:stCondLst>
                                        </p:cTn>
                                        <p:tgtEl>
                                          <p:spTgt spid="1004"/>
                                        </p:tgtEl>
                                        <p:attrNameLst>
                                          <p:attrName>style.visibility</p:attrName>
                                        </p:attrNameLst>
                                      </p:cBhvr>
                                      <p:to>
                                        <p:strVal val="hidden"/>
                                      </p:to>
                                    </p:set>
                                  </p:childTnLst>
                                </p:cTn>
                              </p:par>
                              <p:par>
                                <p:cTn id="5752" presetID="1" presetClass="exit" presetSubtype="0" fill="hold" grpId="4" nodeType="withEffect">
                                  <p:stCondLst>
                                    <p:cond delay="0"/>
                                  </p:stCondLst>
                                  <p:childTnLst>
                                    <p:set>
                                      <p:cBhvr>
                                        <p:cTn id="5753" dur="1" fill="hold">
                                          <p:stCondLst>
                                            <p:cond delay="0"/>
                                          </p:stCondLst>
                                        </p:cTn>
                                        <p:tgtEl>
                                          <p:spTgt spid="1007"/>
                                        </p:tgtEl>
                                        <p:attrNameLst>
                                          <p:attrName>style.visibility</p:attrName>
                                        </p:attrNameLst>
                                      </p:cBhvr>
                                      <p:to>
                                        <p:strVal val="hidden"/>
                                      </p:to>
                                    </p:set>
                                  </p:childTnLst>
                                </p:cTn>
                              </p:par>
                              <p:par>
                                <p:cTn id="5754" presetID="1" presetClass="exit" presetSubtype="0" fill="hold" grpId="4" nodeType="withEffect">
                                  <p:stCondLst>
                                    <p:cond delay="0"/>
                                  </p:stCondLst>
                                  <p:childTnLst>
                                    <p:set>
                                      <p:cBhvr>
                                        <p:cTn id="5755" dur="1" fill="hold">
                                          <p:stCondLst>
                                            <p:cond delay="0"/>
                                          </p:stCondLst>
                                        </p:cTn>
                                        <p:tgtEl>
                                          <p:spTgt spid="1006"/>
                                        </p:tgtEl>
                                        <p:attrNameLst>
                                          <p:attrName>style.visibility</p:attrName>
                                        </p:attrNameLst>
                                      </p:cBhvr>
                                      <p:to>
                                        <p:strVal val="hidden"/>
                                      </p:to>
                                    </p:set>
                                  </p:childTnLst>
                                </p:cTn>
                              </p:par>
                              <p:par>
                                <p:cTn id="5756" presetID="1" presetClass="exit" presetSubtype="0" fill="hold" grpId="4" nodeType="withEffect">
                                  <p:stCondLst>
                                    <p:cond delay="0"/>
                                  </p:stCondLst>
                                  <p:childTnLst>
                                    <p:set>
                                      <p:cBhvr>
                                        <p:cTn id="5757" dur="1" fill="hold">
                                          <p:stCondLst>
                                            <p:cond delay="0"/>
                                          </p:stCondLst>
                                        </p:cTn>
                                        <p:tgtEl>
                                          <p:spTgt spid="1009"/>
                                        </p:tgtEl>
                                        <p:attrNameLst>
                                          <p:attrName>style.visibility</p:attrName>
                                        </p:attrNameLst>
                                      </p:cBhvr>
                                      <p:to>
                                        <p:strVal val="hidden"/>
                                      </p:to>
                                    </p:set>
                                  </p:childTnLst>
                                </p:cTn>
                              </p:par>
                              <p:par>
                                <p:cTn id="5758" presetID="1" presetClass="exit" presetSubtype="0" fill="hold" grpId="4" nodeType="withEffect">
                                  <p:stCondLst>
                                    <p:cond delay="0"/>
                                  </p:stCondLst>
                                  <p:childTnLst>
                                    <p:set>
                                      <p:cBhvr>
                                        <p:cTn id="5759" dur="1" fill="hold">
                                          <p:stCondLst>
                                            <p:cond delay="0"/>
                                          </p:stCondLst>
                                        </p:cTn>
                                        <p:tgtEl>
                                          <p:spTgt spid="1008"/>
                                        </p:tgtEl>
                                        <p:attrNameLst>
                                          <p:attrName>style.visibility</p:attrName>
                                        </p:attrNameLst>
                                      </p:cBhvr>
                                      <p:to>
                                        <p:strVal val="hidden"/>
                                      </p:to>
                                    </p:set>
                                  </p:childTnLst>
                                </p:cTn>
                              </p:par>
                              <p:par>
                                <p:cTn id="5760" presetID="1" presetClass="exit" presetSubtype="0" fill="hold" grpId="4" nodeType="withEffect">
                                  <p:stCondLst>
                                    <p:cond delay="0"/>
                                  </p:stCondLst>
                                  <p:childTnLst>
                                    <p:set>
                                      <p:cBhvr>
                                        <p:cTn id="5761" dur="1" fill="hold">
                                          <p:stCondLst>
                                            <p:cond delay="0"/>
                                          </p:stCondLst>
                                        </p:cTn>
                                        <p:tgtEl>
                                          <p:spTgt spid="1011"/>
                                        </p:tgtEl>
                                        <p:attrNameLst>
                                          <p:attrName>style.visibility</p:attrName>
                                        </p:attrNameLst>
                                      </p:cBhvr>
                                      <p:to>
                                        <p:strVal val="hidden"/>
                                      </p:to>
                                    </p:set>
                                  </p:childTnLst>
                                </p:cTn>
                              </p:par>
                              <p:par>
                                <p:cTn id="5762" presetID="1" presetClass="exit" presetSubtype="0" fill="hold" grpId="4" nodeType="withEffect">
                                  <p:stCondLst>
                                    <p:cond delay="0"/>
                                  </p:stCondLst>
                                  <p:childTnLst>
                                    <p:set>
                                      <p:cBhvr>
                                        <p:cTn id="5763" dur="1" fill="hold">
                                          <p:stCondLst>
                                            <p:cond delay="0"/>
                                          </p:stCondLst>
                                        </p:cTn>
                                        <p:tgtEl>
                                          <p:spTgt spid="1010"/>
                                        </p:tgtEl>
                                        <p:attrNameLst>
                                          <p:attrName>style.visibility</p:attrName>
                                        </p:attrNameLst>
                                      </p:cBhvr>
                                      <p:to>
                                        <p:strVal val="hidden"/>
                                      </p:to>
                                    </p:set>
                                  </p:childTnLst>
                                </p:cTn>
                              </p:par>
                              <p:par>
                                <p:cTn id="5764" presetID="1" presetClass="exit" presetSubtype="0" fill="hold" grpId="4" nodeType="withEffect">
                                  <p:stCondLst>
                                    <p:cond delay="0"/>
                                  </p:stCondLst>
                                  <p:childTnLst>
                                    <p:set>
                                      <p:cBhvr>
                                        <p:cTn id="5765" dur="1" fill="hold">
                                          <p:stCondLst>
                                            <p:cond delay="0"/>
                                          </p:stCondLst>
                                        </p:cTn>
                                        <p:tgtEl>
                                          <p:spTgt spid="1012"/>
                                        </p:tgtEl>
                                        <p:attrNameLst>
                                          <p:attrName>style.visibility</p:attrName>
                                        </p:attrNameLst>
                                      </p:cBhvr>
                                      <p:to>
                                        <p:strVal val="hidden"/>
                                      </p:to>
                                    </p:set>
                                  </p:childTnLst>
                                </p:cTn>
                              </p:par>
                              <p:par>
                                <p:cTn id="5766" presetID="1" presetClass="exit" presetSubtype="0" fill="hold" grpId="4" nodeType="withEffect">
                                  <p:stCondLst>
                                    <p:cond delay="0"/>
                                  </p:stCondLst>
                                  <p:childTnLst>
                                    <p:set>
                                      <p:cBhvr>
                                        <p:cTn id="5767" dur="1" fill="hold">
                                          <p:stCondLst>
                                            <p:cond delay="0"/>
                                          </p:stCondLst>
                                        </p:cTn>
                                        <p:tgtEl>
                                          <p:spTgt spid="1013"/>
                                        </p:tgtEl>
                                        <p:attrNameLst>
                                          <p:attrName>style.visibility</p:attrName>
                                        </p:attrNameLst>
                                      </p:cBhvr>
                                      <p:to>
                                        <p:strVal val="hidden"/>
                                      </p:to>
                                    </p:set>
                                  </p:childTnLst>
                                </p:cTn>
                              </p:par>
                              <p:par>
                                <p:cTn id="5768" presetID="1" presetClass="exit" presetSubtype="0" fill="hold" grpId="4" nodeType="withEffect">
                                  <p:stCondLst>
                                    <p:cond delay="0"/>
                                  </p:stCondLst>
                                  <p:childTnLst>
                                    <p:set>
                                      <p:cBhvr>
                                        <p:cTn id="5769" dur="1" fill="hold">
                                          <p:stCondLst>
                                            <p:cond delay="0"/>
                                          </p:stCondLst>
                                        </p:cTn>
                                        <p:tgtEl>
                                          <p:spTgt spid="1015"/>
                                        </p:tgtEl>
                                        <p:attrNameLst>
                                          <p:attrName>style.visibility</p:attrName>
                                        </p:attrNameLst>
                                      </p:cBhvr>
                                      <p:to>
                                        <p:strVal val="hidden"/>
                                      </p:to>
                                    </p:set>
                                  </p:childTnLst>
                                </p:cTn>
                              </p:par>
                              <p:par>
                                <p:cTn id="5770" presetID="1" presetClass="exit" presetSubtype="0" fill="hold" grpId="4" nodeType="withEffect">
                                  <p:stCondLst>
                                    <p:cond delay="0"/>
                                  </p:stCondLst>
                                  <p:childTnLst>
                                    <p:set>
                                      <p:cBhvr>
                                        <p:cTn id="5771" dur="1" fill="hold">
                                          <p:stCondLst>
                                            <p:cond delay="0"/>
                                          </p:stCondLst>
                                        </p:cTn>
                                        <p:tgtEl>
                                          <p:spTgt spid="1014"/>
                                        </p:tgtEl>
                                        <p:attrNameLst>
                                          <p:attrName>style.visibility</p:attrName>
                                        </p:attrNameLst>
                                      </p:cBhvr>
                                      <p:to>
                                        <p:strVal val="hidden"/>
                                      </p:to>
                                    </p:set>
                                  </p:childTnLst>
                                </p:cTn>
                              </p:par>
                              <p:par>
                                <p:cTn id="5772" presetID="1" presetClass="exit" presetSubtype="0" fill="hold" grpId="4" nodeType="withEffect">
                                  <p:stCondLst>
                                    <p:cond delay="0"/>
                                  </p:stCondLst>
                                  <p:childTnLst>
                                    <p:set>
                                      <p:cBhvr>
                                        <p:cTn id="5773" dur="1" fill="hold">
                                          <p:stCondLst>
                                            <p:cond delay="0"/>
                                          </p:stCondLst>
                                        </p:cTn>
                                        <p:tgtEl>
                                          <p:spTgt spid="1017"/>
                                        </p:tgtEl>
                                        <p:attrNameLst>
                                          <p:attrName>style.visibility</p:attrName>
                                        </p:attrNameLst>
                                      </p:cBhvr>
                                      <p:to>
                                        <p:strVal val="hidden"/>
                                      </p:to>
                                    </p:set>
                                  </p:childTnLst>
                                </p:cTn>
                              </p:par>
                              <p:par>
                                <p:cTn id="5774" presetID="1" presetClass="exit" presetSubtype="0" fill="hold" grpId="4" nodeType="withEffect">
                                  <p:stCondLst>
                                    <p:cond delay="0"/>
                                  </p:stCondLst>
                                  <p:childTnLst>
                                    <p:set>
                                      <p:cBhvr>
                                        <p:cTn id="5775" dur="1" fill="hold">
                                          <p:stCondLst>
                                            <p:cond delay="0"/>
                                          </p:stCondLst>
                                        </p:cTn>
                                        <p:tgtEl>
                                          <p:spTgt spid="1016"/>
                                        </p:tgtEl>
                                        <p:attrNameLst>
                                          <p:attrName>style.visibility</p:attrName>
                                        </p:attrNameLst>
                                      </p:cBhvr>
                                      <p:to>
                                        <p:strVal val="hidden"/>
                                      </p:to>
                                    </p:set>
                                  </p:childTnLst>
                                </p:cTn>
                              </p:par>
                              <p:par>
                                <p:cTn id="5776" presetID="1" presetClass="exit" presetSubtype="0" fill="hold" grpId="4" nodeType="withEffect">
                                  <p:stCondLst>
                                    <p:cond delay="0"/>
                                  </p:stCondLst>
                                  <p:childTnLst>
                                    <p:set>
                                      <p:cBhvr>
                                        <p:cTn id="5777" dur="1" fill="hold">
                                          <p:stCondLst>
                                            <p:cond delay="0"/>
                                          </p:stCondLst>
                                        </p:cTn>
                                        <p:tgtEl>
                                          <p:spTgt spid="1019"/>
                                        </p:tgtEl>
                                        <p:attrNameLst>
                                          <p:attrName>style.visibility</p:attrName>
                                        </p:attrNameLst>
                                      </p:cBhvr>
                                      <p:to>
                                        <p:strVal val="hidden"/>
                                      </p:to>
                                    </p:set>
                                  </p:childTnLst>
                                </p:cTn>
                              </p:par>
                              <p:par>
                                <p:cTn id="5778" presetID="1" presetClass="exit" presetSubtype="0" fill="hold" grpId="4" nodeType="withEffect">
                                  <p:stCondLst>
                                    <p:cond delay="0"/>
                                  </p:stCondLst>
                                  <p:childTnLst>
                                    <p:set>
                                      <p:cBhvr>
                                        <p:cTn id="5779" dur="1" fill="hold">
                                          <p:stCondLst>
                                            <p:cond delay="0"/>
                                          </p:stCondLst>
                                        </p:cTn>
                                        <p:tgtEl>
                                          <p:spTgt spid="1018"/>
                                        </p:tgtEl>
                                        <p:attrNameLst>
                                          <p:attrName>style.visibility</p:attrName>
                                        </p:attrNameLst>
                                      </p:cBhvr>
                                      <p:to>
                                        <p:strVal val="hidden"/>
                                      </p:to>
                                    </p:set>
                                  </p:childTnLst>
                                </p:cTn>
                              </p:par>
                              <p:par>
                                <p:cTn id="5780" presetID="1" presetClass="exit" presetSubtype="0" fill="hold" grpId="4" nodeType="withEffect">
                                  <p:stCondLst>
                                    <p:cond delay="0"/>
                                  </p:stCondLst>
                                  <p:childTnLst>
                                    <p:set>
                                      <p:cBhvr>
                                        <p:cTn id="5781" dur="1" fill="hold">
                                          <p:stCondLst>
                                            <p:cond delay="0"/>
                                          </p:stCondLst>
                                        </p:cTn>
                                        <p:tgtEl>
                                          <p:spTgt spid="1021"/>
                                        </p:tgtEl>
                                        <p:attrNameLst>
                                          <p:attrName>style.visibility</p:attrName>
                                        </p:attrNameLst>
                                      </p:cBhvr>
                                      <p:to>
                                        <p:strVal val="hidden"/>
                                      </p:to>
                                    </p:set>
                                  </p:childTnLst>
                                </p:cTn>
                              </p:par>
                              <p:par>
                                <p:cTn id="5782" presetID="1" presetClass="exit" presetSubtype="0" fill="hold" grpId="4" nodeType="withEffect">
                                  <p:stCondLst>
                                    <p:cond delay="0"/>
                                  </p:stCondLst>
                                  <p:childTnLst>
                                    <p:set>
                                      <p:cBhvr>
                                        <p:cTn id="5783" dur="1" fill="hold">
                                          <p:stCondLst>
                                            <p:cond delay="0"/>
                                          </p:stCondLst>
                                        </p:cTn>
                                        <p:tgtEl>
                                          <p:spTgt spid="1020"/>
                                        </p:tgtEl>
                                        <p:attrNameLst>
                                          <p:attrName>style.visibility</p:attrName>
                                        </p:attrNameLst>
                                      </p:cBhvr>
                                      <p:to>
                                        <p:strVal val="hidden"/>
                                      </p:to>
                                    </p:set>
                                  </p:childTnLst>
                                </p:cTn>
                              </p:par>
                              <p:par>
                                <p:cTn id="5784" presetID="1" presetClass="exit" presetSubtype="0" fill="hold" grpId="4" nodeType="withEffect">
                                  <p:stCondLst>
                                    <p:cond delay="0"/>
                                  </p:stCondLst>
                                  <p:childTnLst>
                                    <p:set>
                                      <p:cBhvr>
                                        <p:cTn id="5785" dur="1" fill="hold">
                                          <p:stCondLst>
                                            <p:cond delay="0"/>
                                          </p:stCondLst>
                                        </p:cTn>
                                        <p:tgtEl>
                                          <p:spTgt spid="1023"/>
                                        </p:tgtEl>
                                        <p:attrNameLst>
                                          <p:attrName>style.visibility</p:attrName>
                                        </p:attrNameLst>
                                      </p:cBhvr>
                                      <p:to>
                                        <p:strVal val="hidden"/>
                                      </p:to>
                                    </p:set>
                                  </p:childTnLst>
                                </p:cTn>
                              </p:par>
                              <p:par>
                                <p:cTn id="5786" presetID="1" presetClass="exit" presetSubtype="0" fill="hold" grpId="4" nodeType="withEffect">
                                  <p:stCondLst>
                                    <p:cond delay="0"/>
                                  </p:stCondLst>
                                  <p:childTnLst>
                                    <p:set>
                                      <p:cBhvr>
                                        <p:cTn id="5787" dur="1" fill="hold">
                                          <p:stCondLst>
                                            <p:cond delay="0"/>
                                          </p:stCondLst>
                                        </p:cTn>
                                        <p:tgtEl>
                                          <p:spTgt spid="1022"/>
                                        </p:tgtEl>
                                        <p:attrNameLst>
                                          <p:attrName>style.visibility</p:attrName>
                                        </p:attrNameLst>
                                      </p:cBhvr>
                                      <p:to>
                                        <p:strVal val="hidden"/>
                                      </p:to>
                                    </p:set>
                                  </p:childTnLst>
                                </p:cTn>
                              </p:par>
                              <p:par>
                                <p:cTn id="5788" presetID="1" presetClass="exit" presetSubtype="0" fill="hold" grpId="4" nodeType="withEffect">
                                  <p:stCondLst>
                                    <p:cond delay="0"/>
                                  </p:stCondLst>
                                  <p:childTnLst>
                                    <p:set>
                                      <p:cBhvr>
                                        <p:cTn id="5789" dur="1" fill="hold">
                                          <p:stCondLst>
                                            <p:cond delay="0"/>
                                          </p:stCondLst>
                                        </p:cTn>
                                        <p:tgtEl>
                                          <p:spTgt spid="1025"/>
                                        </p:tgtEl>
                                        <p:attrNameLst>
                                          <p:attrName>style.visibility</p:attrName>
                                        </p:attrNameLst>
                                      </p:cBhvr>
                                      <p:to>
                                        <p:strVal val="hidden"/>
                                      </p:to>
                                    </p:set>
                                  </p:childTnLst>
                                </p:cTn>
                              </p:par>
                              <p:par>
                                <p:cTn id="5790" presetID="1" presetClass="exit" presetSubtype="0" fill="hold" grpId="4" nodeType="withEffect">
                                  <p:stCondLst>
                                    <p:cond delay="0"/>
                                  </p:stCondLst>
                                  <p:childTnLst>
                                    <p:set>
                                      <p:cBhvr>
                                        <p:cTn id="5791" dur="1" fill="hold">
                                          <p:stCondLst>
                                            <p:cond delay="0"/>
                                          </p:stCondLst>
                                        </p:cTn>
                                        <p:tgtEl>
                                          <p:spTgt spid="1024"/>
                                        </p:tgtEl>
                                        <p:attrNameLst>
                                          <p:attrName>style.visibility</p:attrName>
                                        </p:attrNameLst>
                                      </p:cBhvr>
                                      <p:to>
                                        <p:strVal val="hidden"/>
                                      </p:to>
                                    </p:set>
                                  </p:childTnLst>
                                </p:cTn>
                              </p:par>
                              <p:par>
                                <p:cTn id="5792" presetID="1" presetClass="exit" presetSubtype="0" fill="hold" grpId="4" nodeType="withEffect">
                                  <p:stCondLst>
                                    <p:cond delay="0"/>
                                  </p:stCondLst>
                                  <p:childTnLst>
                                    <p:set>
                                      <p:cBhvr>
                                        <p:cTn id="5793" dur="1" fill="hold">
                                          <p:stCondLst>
                                            <p:cond delay="0"/>
                                          </p:stCondLst>
                                        </p:cTn>
                                        <p:tgtEl>
                                          <p:spTgt spid="1027"/>
                                        </p:tgtEl>
                                        <p:attrNameLst>
                                          <p:attrName>style.visibility</p:attrName>
                                        </p:attrNameLst>
                                      </p:cBhvr>
                                      <p:to>
                                        <p:strVal val="hidden"/>
                                      </p:to>
                                    </p:set>
                                  </p:childTnLst>
                                </p:cTn>
                              </p:par>
                              <p:par>
                                <p:cTn id="5794" presetID="1" presetClass="exit" presetSubtype="0" fill="hold" grpId="4" nodeType="withEffect">
                                  <p:stCondLst>
                                    <p:cond delay="0"/>
                                  </p:stCondLst>
                                  <p:childTnLst>
                                    <p:set>
                                      <p:cBhvr>
                                        <p:cTn id="5795" dur="1" fill="hold">
                                          <p:stCondLst>
                                            <p:cond delay="0"/>
                                          </p:stCondLst>
                                        </p:cTn>
                                        <p:tgtEl>
                                          <p:spTgt spid="1026"/>
                                        </p:tgtEl>
                                        <p:attrNameLst>
                                          <p:attrName>style.visibility</p:attrName>
                                        </p:attrNameLst>
                                      </p:cBhvr>
                                      <p:to>
                                        <p:strVal val="hidden"/>
                                      </p:to>
                                    </p:set>
                                  </p:childTnLst>
                                </p:cTn>
                              </p:par>
                              <p:par>
                                <p:cTn id="5796" presetID="1" presetClass="exit" presetSubtype="0" fill="hold" grpId="4" nodeType="withEffect">
                                  <p:stCondLst>
                                    <p:cond delay="0"/>
                                  </p:stCondLst>
                                  <p:childTnLst>
                                    <p:set>
                                      <p:cBhvr>
                                        <p:cTn id="5797" dur="1" fill="hold">
                                          <p:stCondLst>
                                            <p:cond delay="0"/>
                                          </p:stCondLst>
                                        </p:cTn>
                                        <p:tgtEl>
                                          <p:spTgt spid="1029"/>
                                        </p:tgtEl>
                                        <p:attrNameLst>
                                          <p:attrName>style.visibility</p:attrName>
                                        </p:attrNameLst>
                                      </p:cBhvr>
                                      <p:to>
                                        <p:strVal val="hidden"/>
                                      </p:to>
                                    </p:set>
                                  </p:childTnLst>
                                </p:cTn>
                              </p:par>
                              <p:par>
                                <p:cTn id="5798" presetID="1" presetClass="exit" presetSubtype="0" fill="hold" grpId="4" nodeType="withEffect">
                                  <p:stCondLst>
                                    <p:cond delay="0"/>
                                  </p:stCondLst>
                                  <p:childTnLst>
                                    <p:set>
                                      <p:cBhvr>
                                        <p:cTn id="5799" dur="1" fill="hold">
                                          <p:stCondLst>
                                            <p:cond delay="0"/>
                                          </p:stCondLst>
                                        </p:cTn>
                                        <p:tgtEl>
                                          <p:spTgt spid="1028"/>
                                        </p:tgtEl>
                                        <p:attrNameLst>
                                          <p:attrName>style.visibility</p:attrName>
                                        </p:attrNameLst>
                                      </p:cBhvr>
                                      <p:to>
                                        <p:strVal val="hidden"/>
                                      </p:to>
                                    </p:set>
                                  </p:childTnLst>
                                </p:cTn>
                              </p:par>
                              <p:par>
                                <p:cTn id="5800" presetID="1" presetClass="exit" presetSubtype="0" fill="hold" grpId="4" nodeType="withEffect">
                                  <p:stCondLst>
                                    <p:cond delay="0"/>
                                  </p:stCondLst>
                                  <p:childTnLst>
                                    <p:set>
                                      <p:cBhvr>
                                        <p:cTn id="5801" dur="1" fill="hold">
                                          <p:stCondLst>
                                            <p:cond delay="0"/>
                                          </p:stCondLst>
                                        </p:cTn>
                                        <p:tgtEl>
                                          <p:spTgt spid="1031"/>
                                        </p:tgtEl>
                                        <p:attrNameLst>
                                          <p:attrName>style.visibility</p:attrName>
                                        </p:attrNameLst>
                                      </p:cBhvr>
                                      <p:to>
                                        <p:strVal val="hidden"/>
                                      </p:to>
                                    </p:set>
                                  </p:childTnLst>
                                </p:cTn>
                              </p:par>
                              <p:par>
                                <p:cTn id="5802" presetID="1" presetClass="exit" presetSubtype="0" fill="hold" grpId="4" nodeType="withEffect">
                                  <p:stCondLst>
                                    <p:cond delay="0"/>
                                  </p:stCondLst>
                                  <p:childTnLst>
                                    <p:set>
                                      <p:cBhvr>
                                        <p:cTn id="5803" dur="1" fill="hold">
                                          <p:stCondLst>
                                            <p:cond delay="0"/>
                                          </p:stCondLst>
                                        </p:cTn>
                                        <p:tgtEl>
                                          <p:spTgt spid="1030"/>
                                        </p:tgtEl>
                                        <p:attrNameLst>
                                          <p:attrName>style.visibility</p:attrName>
                                        </p:attrNameLst>
                                      </p:cBhvr>
                                      <p:to>
                                        <p:strVal val="hidden"/>
                                      </p:to>
                                    </p:set>
                                  </p:childTnLst>
                                </p:cTn>
                              </p:par>
                              <p:par>
                                <p:cTn id="5804" presetID="1" presetClass="exit" presetSubtype="0" fill="hold" grpId="4" nodeType="withEffect">
                                  <p:stCondLst>
                                    <p:cond delay="0"/>
                                  </p:stCondLst>
                                  <p:childTnLst>
                                    <p:set>
                                      <p:cBhvr>
                                        <p:cTn id="5805" dur="1" fill="hold">
                                          <p:stCondLst>
                                            <p:cond delay="0"/>
                                          </p:stCondLst>
                                        </p:cTn>
                                        <p:tgtEl>
                                          <p:spTgt spid="1032"/>
                                        </p:tgtEl>
                                        <p:attrNameLst>
                                          <p:attrName>style.visibility</p:attrName>
                                        </p:attrNameLst>
                                      </p:cBhvr>
                                      <p:to>
                                        <p:strVal val="hidden"/>
                                      </p:to>
                                    </p:set>
                                  </p:childTnLst>
                                </p:cTn>
                              </p:par>
                              <p:par>
                                <p:cTn id="5806" presetID="1" presetClass="exit" presetSubtype="0" fill="hold" grpId="4" nodeType="withEffect">
                                  <p:stCondLst>
                                    <p:cond delay="0"/>
                                  </p:stCondLst>
                                  <p:childTnLst>
                                    <p:set>
                                      <p:cBhvr>
                                        <p:cTn id="5807" dur="1" fill="hold">
                                          <p:stCondLst>
                                            <p:cond delay="0"/>
                                          </p:stCondLst>
                                        </p:cTn>
                                        <p:tgtEl>
                                          <p:spTgt spid="1033"/>
                                        </p:tgtEl>
                                        <p:attrNameLst>
                                          <p:attrName>style.visibility</p:attrName>
                                        </p:attrNameLst>
                                      </p:cBhvr>
                                      <p:to>
                                        <p:strVal val="hidden"/>
                                      </p:to>
                                    </p:set>
                                  </p:childTnLst>
                                </p:cTn>
                              </p:par>
                              <p:par>
                                <p:cTn id="5808" presetID="1" presetClass="exit" presetSubtype="0" fill="hold" grpId="4" nodeType="withEffect">
                                  <p:stCondLst>
                                    <p:cond delay="0"/>
                                  </p:stCondLst>
                                  <p:childTnLst>
                                    <p:set>
                                      <p:cBhvr>
                                        <p:cTn id="5809" dur="1" fill="hold">
                                          <p:stCondLst>
                                            <p:cond delay="0"/>
                                          </p:stCondLst>
                                        </p:cTn>
                                        <p:tgtEl>
                                          <p:spTgt spid="1035"/>
                                        </p:tgtEl>
                                        <p:attrNameLst>
                                          <p:attrName>style.visibility</p:attrName>
                                        </p:attrNameLst>
                                      </p:cBhvr>
                                      <p:to>
                                        <p:strVal val="hidden"/>
                                      </p:to>
                                    </p:set>
                                  </p:childTnLst>
                                </p:cTn>
                              </p:par>
                              <p:par>
                                <p:cTn id="5810" presetID="1" presetClass="exit" presetSubtype="0" fill="hold" grpId="4" nodeType="withEffect">
                                  <p:stCondLst>
                                    <p:cond delay="0"/>
                                  </p:stCondLst>
                                  <p:childTnLst>
                                    <p:set>
                                      <p:cBhvr>
                                        <p:cTn id="5811" dur="1" fill="hold">
                                          <p:stCondLst>
                                            <p:cond delay="0"/>
                                          </p:stCondLst>
                                        </p:cTn>
                                        <p:tgtEl>
                                          <p:spTgt spid="1034"/>
                                        </p:tgtEl>
                                        <p:attrNameLst>
                                          <p:attrName>style.visibility</p:attrName>
                                        </p:attrNameLst>
                                      </p:cBhvr>
                                      <p:to>
                                        <p:strVal val="hidden"/>
                                      </p:to>
                                    </p:set>
                                  </p:childTnLst>
                                </p:cTn>
                              </p:par>
                              <p:par>
                                <p:cTn id="5812" presetID="1" presetClass="exit" presetSubtype="0" fill="hold" grpId="4" nodeType="withEffect">
                                  <p:stCondLst>
                                    <p:cond delay="0"/>
                                  </p:stCondLst>
                                  <p:childTnLst>
                                    <p:set>
                                      <p:cBhvr>
                                        <p:cTn id="5813" dur="1" fill="hold">
                                          <p:stCondLst>
                                            <p:cond delay="0"/>
                                          </p:stCondLst>
                                        </p:cTn>
                                        <p:tgtEl>
                                          <p:spTgt spid="1037"/>
                                        </p:tgtEl>
                                        <p:attrNameLst>
                                          <p:attrName>style.visibility</p:attrName>
                                        </p:attrNameLst>
                                      </p:cBhvr>
                                      <p:to>
                                        <p:strVal val="hidden"/>
                                      </p:to>
                                    </p:set>
                                  </p:childTnLst>
                                </p:cTn>
                              </p:par>
                              <p:par>
                                <p:cTn id="5814" presetID="1" presetClass="exit" presetSubtype="0" fill="hold" grpId="4" nodeType="withEffect">
                                  <p:stCondLst>
                                    <p:cond delay="0"/>
                                  </p:stCondLst>
                                  <p:childTnLst>
                                    <p:set>
                                      <p:cBhvr>
                                        <p:cTn id="5815" dur="1" fill="hold">
                                          <p:stCondLst>
                                            <p:cond delay="0"/>
                                          </p:stCondLst>
                                        </p:cTn>
                                        <p:tgtEl>
                                          <p:spTgt spid="1036"/>
                                        </p:tgtEl>
                                        <p:attrNameLst>
                                          <p:attrName>style.visibility</p:attrName>
                                        </p:attrNameLst>
                                      </p:cBhvr>
                                      <p:to>
                                        <p:strVal val="hidden"/>
                                      </p:to>
                                    </p:set>
                                  </p:childTnLst>
                                </p:cTn>
                              </p:par>
                              <p:par>
                                <p:cTn id="5816" presetID="1" presetClass="exit" presetSubtype="0" fill="hold" grpId="4" nodeType="withEffect">
                                  <p:stCondLst>
                                    <p:cond delay="0"/>
                                  </p:stCondLst>
                                  <p:childTnLst>
                                    <p:set>
                                      <p:cBhvr>
                                        <p:cTn id="5817" dur="1" fill="hold">
                                          <p:stCondLst>
                                            <p:cond delay="0"/>
                                          </p:stCondLst>
                                        </p:cTn>
                                        <p:tgtEl>
                                          <p:spTgt spid="1039"/>
                                        </p:tgtEl>
                                        <p:attrNameLst>
                                          <p:attrName>style.visibility</p:attrName>
                                        </p:attrNameLst>
                                      </p:cBhvr>
                                      <p:to>
                                        <p:strVal val="hidden"/>
                                      </p:to>
                                    </p:set>
                                  </p:childTnLst>
                                </p:cTn>
                              </p:par>
                              <p:par>
                                <p:cTn id="5818" presetID="1" presetClass="exit" presetSubtype="0" fill="hold" grpId="4" nodeType="withEffect">
                                  <p:stCondLst>
                                    <p:cond delay="0"/>
                                  </p:stCondLst>
                                  <p:childTnLst>
                                    <p:set>
                                      <p:cBhvr>
                                        <p:cTn id="5819" dur="1" fill="hold">
                                          <p:stCondLst>
                                            <p:cond delay="0"/>
                                          </p:stCondLst>
                                        </p:cTn>
                                        <p:tgtEl>
                                          <p:spTgt spid="1038"/>
                                        </p:tgtEl>
                                        <p:attrNameLst>
                                          <p:attrName>style.visibility</p:attrName>
                                        </p:attrNameLst>
                                      </p:cBhvr>
                                      <p:to>
                                        <p:strVal val="hidden"/>
                                      </p:to>
                                    </p:set>
                                  </p:childTnLst>
                                </p:cTn>
                              </p:par>
                              <p:par>
                                <p:cTn id="5820" presetID="1" presetClass="exit" presetSubtype="0" fill="hold" grpId="4" nodeType="withEffect">
                                  <p:stCondLst>
                                    <p:cond delay="0"/>
                                  </p:stCondLst>
                                  <p:childTnLst>
                                    <p:set>
                                      <p:cBhvr>
                                        <p:cTn id="5821" dur="1" fill="hold">
                                          <p:stCondLst>
                                            <p:cond delay="0"/>
                                          </p:stCondLst>
                                        </p:cTn>
                                        <p:tgtEl>
                                          <p:spTgt spid="1041"/>
                                        </p:tgtEl>
                                        <p:attrNameLst>
                                          <p:attrName>style.visibility</p:attrName>
                                        </p:attrNameLst>
                                      </p:cBhvr>
                                      <p:to>
                                        <p:strVal val="hidden"/>
                                      </p:to>
                                    </p:set>
                                  </p:childTnLst>
                                </p:cTn>
                              </p:par>
                              <p:par>
                                <p:cTn id="5822" presetID="1" presetClass="exit" presetSubtype="0" fill="hold" grpId="4" nodeType="withEffect">
                                  <p:stCondLst>
                                    <p:cond delay="0"/>
                                  </p:stCondLst>
                                  <p:childTnLst>
                                    <p:set>
                                      <p:cBhvr>
                                        <p:cTn id="5823" dur="1" fill="hold">
                                          <p:stCondLst>
                                            <p:cond delay="0"/>
                                          </p:stCondLst>
                                        </p:cTn>
                                        <p:tgtEl>
                                          <p:spTgt spid="1040"/>
                                        </p:tgtEl>
                                        <p:attrNameLst>
                                          <p:attrName>style.visibility</p:attrName>
                                        </p:attrNameLst>
                                      </p:cBhvr>
                                      <p:to>
                                        <p:strVal val="hidden"/>
                                      </p:to>
                                    </p:set>
                                  </p:childTnLst>
                                </p:cTn>
                              </p:par>
                              <p:par>
                                <p:cTn id="5824" presetID="1" presetClass="exit" presetSubtype="0" fill="hold" grpId="4" nodeType="withEffect">
                                  <p:stCondLst>
                                    <p:cond delay="0"/>
                                  </p:stCondLst>
                                  <p:childTnLst>
                                    <p:set>
                                      <p:cBhvr>
                                        <p:cTn id="5825" dur="1" fill="hold">
                                          <p:stCondLst>
                                            <p:cond delay="0"/>
                                          </p:stCondLst>
                                        </p:cTn>
                                        <p:tgtEl>
                                          <p:spTgt spid="1043"/>
                                        </p:tgtEl>
                                        <p:attrNameLst>
                                          <p:attrName>style.visibility</p:attrName>
                                        </p:attrNameLst>
                                      </p:cBhvr>
                                      <p:to>
                                        <p:strVal val="hidden"/>
                                      </p:to>
                                    </p:set>
                                  </p:childTnLst>
                                </p:cTn>
                              </p:par>
                              <p:par>
                                <p:cTn id="5826" presetID="1" presetClass="exit" presetSubtype="0" fill="hold" grpId="4" nodeType="withEffect">
                                  <p:stCondLst>
                                    <p:cond delay="0"/>
                                  </p:stCondLst>
                                  <p:childTnLst>
                                    <p:set>
                                      <p:cBhvr>
                                        <p:cTn id="5827" dur="1" fill="hold">
                                          <p:stCondLst>
                                            <p:cond delay="0"/>
                                          </p:stCondLst>
                                        </p:cTn>
                                        <p:tgtEl>
                                          <p:spTgt spid="1042"/>
                                        </p:tgtEl>
                                        <p:attrNameLst>
                                          <p:attrName>style.visibility</p:attrName>
                                        </p:attrNameLst>
                                      </p:cBhvr>
                                      <p:to>
                                        <p:strVal val="hidden"/>
                                      </p:to>
                                    </p:set>
                                  </p:childTnLst>
                                </p:cTn>
                              </p:par>
                              <p:par>
                                <p:cTn id="5828" presetID="1" presetClass="exit" presetSubtype="0" fill="hold" grpId="4" nodeType="withEffect">
                                  <p:stCondLst>
                                    <p:cond delay="0"/>
                                  </p:stCondLst>
                                  <p:childTnLst>
                                    <p:set>
                                      <p:cBhvr>
                                        <p:cTn id="5829" dur="1" fill="hold">
                                          <p:stCondLst>
                                            <p:cond delay="0"/>
                                          </p:stCondLst>
                                        </p:cTn>
                                        <p:tgtEl>
                                          <p:spTgt spid="1045"/>
                                        </p:tgtEl>
                                        <p:attrNameLst>
                                          <p:attrName>style.visibility</p:attrName>
                                        </p:attrNameLst>
                                      </p:cBhvr>
                                      <p:to>
                                        <p:strVal val="hidden"/>
                                      </p:to>
                                    </p:set>
                                  </p:childTnLst>
                                </p:cTn>
                              </p:par>
                              <p:par>
                                <p:cTn id="5830" presetID="1" presetClass="exit" presetSubtype="0" fill="hold" grpId="4" nodeType="withEffect">
                                  <p:stCondLst>
                                    <p:cond delay="0"/>
                                  </p:stCondLst>
                                  <p:childTnLst>
                                    <p:set>
                                      <p:cBhvr>
                                        <p:cTn id="5831" dur="1" fill="hold">
                                          <p:stCondLst>
                                            <p:cond delay="0"/>
                                          </p:stCondLst>
                                        </p:cTn>
                                        <p:tgtEl>
                                          <p:spTgt spid="1044"/>
                                        </p:tgtEl>
                                        <p:attrNameLst>
                                          <p:attrName>style.visibility</p:attrName>
                                        </p:attrNameLst>
                                      </p:cBhvr>
                                      <p:to>
                                        <p:strVal val="hidden"/>
                                      </p:to>
                                    </p:set>
                                  </p:childTnLst>
                                </p:cTn>
                              </p:par>
                              <p:par>
                                <p:cTn id="5832" presetID="1" presetClass="exit" presetSubtype="0" fill="hold" grpId="4" nodeType="withEffect">
                                  <p:stCondLst>
                                    <p:cond delay="0"/>
                                  </p:stCondLst>
                                  <p:childTnLst>
                                    <p:set>
                                      <p:cBhvr>
                                        <p:cTn id="5833" dur="1" fill="hold">
                                          <p:stCondLst>
                                            <p:cond delay="0"/>
                                          </p:stCondLst>
                                        </p:cTn>
                                        <p:tgtEl>
                                          <p:spTgt spid="1047"/>
                                        </p:tgtEl>
                                        <p:attrNameLst>
                                          <p:attrName>style.visibility</p:attrName>
                                        </p:attrNameLst>
                                      </p:cBhvr>
                                      <p:to>
                                        <p:strVal val="hidden"/>
                                      </p:to>
                                    </p:set>
                                  </p:childTnLst>
                                </p:cTn>
                              </p:par>
                              <p:par>
                                <p:cTn id="5834" presetID="1" presetClass="exit" presetSubtype="0" fill="hold" grpId="4" nodeType="withEffect">
                                  <p:stCondLst>
                                    <p:cond delay="0"/>
                                  </p:stCondLst>
                                  <p:childTnLst>
                                    <p:set>
                                      <p:cBhvr>
                                        <p:cTn id="5835" dur="1" fill="hold">
                                          <p:stCondLst>
                                            <p:cond delay="0"/>
                                          </p:stCondLst>
                                        </p:cTn>
                                        <p:tgtEl>
                                          <p:spTgt spid="1046"/>
                                        </p:tgtEl>
                                        <p:attrNameLst>
                                          <p:attrName>style.visibility</p:attrName>
                                        </p:attrNameLst>
                                      </p:cBhvr>
                                      <p:to>
                                        <p:strVal val="hidden"/>
                                      </p:to>
                                    </p:set>
                                  </p:childTnLst>
                                </p:cTn>
                              </p:par>
                              <p:par>
                                <p:cTn id="5836" presetID="1" presetClass="exit" presetSubtype="0" fill="hold" grpId="4" nodeType="withEffect">
                                  <p:stCondLst>
                                    <p:cond delay="0"/>
                                  </p:stCondLst>
                                  <p:childTnLst>
                                    <p:set>
                                      <p:cBhvr>
                                        <p:cTn id="5837" dur="1" fill="hold">
                                          <p:stCondLst>
                                            <p:cond delay="0"/>
                                          </p:stCondLst>
                                        </p:cTn>
                                        <p:tgtEl>
                                          <p:spTgt spid="1049"/>
                                        </p:tgtEl>
                                        <p:attrNameLst>
                                          <p:attrName>style.visibility</p:attrName>
                                        </p:attrNameLst>
                                      </p:cBhvr>
                                      <p:to>
                                        <p:strVal val="hidden"/>
                                      </p:to>
                                    </p:set>
                                  </p:childTnLst>
                                </p:cTn>
                              </p:par>
                              <p:par>
                                <p:cTn id="5838" presetID="1" presetClass="exit" presetSubtype="0" fill="hold" grpId="4" nodeType="withEffect">
                                  <p:stCondLst>
                                    <p:cond delay="0"/>
                                  </p:stCondLst>
                                  <p:childTnLst>
                                    <p:set>
                                      <p:cBhvr>
                                        <p:cTn id="5839" dur="1" fill="hold">
                                          <p:stCondLst>
                                            <p:cond delay="0"/>
                                          </p:stCondLst>
                                        </p:cTn>
                                        <p:tgtEl>
                                          <p:spTgt spid="1048"/>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1051"/>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1050"/>
                                        </p:tgtEl>
                                        <p:attrNameLst>
                                          <p:attrName>style.visibility</p:attrName>
                                        </p:attrNameLst>
                                      </p:cBhvr>
                                      <p:to>
                                        <p:strVal val="hidden"/>
                                      </p:to>
                                    </p:set>
                                  </p:childTnLst>
                                </p:cTn>
                              </p:par>
                              <p:par>
                                <p:cTn id="5844" presetID="1" presetClass="entr" presetSubtype="0" fill="hold" grpId="2" nodeType="withEffect">
                                  <p:stCondLst>
                                    <p:cond delay="0"/>
                                  </p:stCondLst>
                                  <p:childTnLst>
                                    <p:set>
                                      <p:cBhvr>
                                        <p:cTn id="5845" dur="1" fill="hold">
                                          <p:stCondLst>
                                            <p:cond delay="0"/>
                                          </p:stCondLst>
                                        </p:cTn>
                                        <p:tgtEl>
                                          <p:spTgt spid="951"/>
                                        </p:tgtEl>
                                        <p:attrNameLst>
                                          <p:attrName>style.visibility</p:attrName>
                                        </p:attrNameLst>
                                      </p:cBhvr>
                                      <p:to>
                                        <p:strVal val="visible"/>
                                      </p:to>
                                    </p:set>
                                  </p:childTnLst>
                                </p:cTn>
                              </p:par>
                            </p:childTnLst>
                          </p:cTn>
                        </p:par>
                      </p:childTnLst>
                    </p:cTn>
                  </p:par>
                </p:childTnLst>
              </p:cTn>
              <p:nextCondLst>
                <p:cond evt="onClick" delay="0">
                  <p:tgtEl>
                    <p:spTgt spid="842"/>
                  </p:tgtEl>
                </p:cond>
              </p:nextCondLst>
            </p:seq>
            <p:seq concurrent="1" nextAc="seek">
              <p:cTn id="5846" restart="whenNotActive" fill="hold" evtFilter="cancelBubble" nodeType="interactiveSeq">
                <p:stCondLst>
                  <p:cond evt="onClick" delay="0">
                    <p:tgtEl>
                      <p:spTgt spid="843"/>
                    </p:tgtEl>
                  </p:cond>
                </p:stCondLst>
                <p:endSync evt="end" delay="0">
                  <p:rtn val="all"/>
                </p:endSync>
                <p:childTnLst>
                  <p:par>
                    <p:cTn id="5847" fill="hold">
                      <p:stCondLst>
                        <p:cond delay="0"/>
                      </p:stCondLst>
                      <p:childTnLst>
                        <p:par>
                          <p:cTn id="5848" fill="hold">
                            <p:stCondLst>
                              <p:cond delay="0"/>
                            </p:stCondLst>
                            <p:childTnLst>
                              <p:par>
                                <p:cTn id="5849" presetID="1" presetClass="exit" presetSubtype="0" fill="hold" grpId="4" nodeType="clickEffect">
                                  <p:stCondLst>
                                    <p:cond delay="0"/>
                                  </p:stCondLst>
                                  <p:childTnLst>
                                    <p:set>
                                      <p:cBhvr>
                                        <p:cTn id="5850" dur="1" fill="hold">
                                          <p:stCondLst>
                                            <p:cond delay="0"/>
                                          </p:stCondLst>
                                        </p:cTn>
                                        <p:tgtEl>
                                          <p:spTgt spid="1053"/>
                                        </p:tgtEl>
                                        <p:attrNameLst>
                                          <p:attrName>style.visibility</p:attrName>
                                        </p:attrNameLst>
                                      </p:cBhvr>
                                      <p:to>
                                        <p:strVal val="hidden"/>
                                      </p:to>
                                    </p:set>
                                  </p:childTnLst>
                                </p:cTn>
                              </p:par>
                              <p:par>
                                <p:cTn id="5851" presetID="1" presetClass="exit" presetSubtype="0" fill="hold" grpId="4" nodeType="withEffect">
                                  <p:stCondLst>
                                    <p:cond delay="0"/>
                                  </p:stCondLst>
                                  <p:childTnLst>
                                    <p:set>
                                      <p:cBhvr>
                                        <p:cTn id="5852" dur="1" fill="hold">
                                          <p:stCondLst>
                                            <p:cond delay="0"/>
                                          </p:stCondLst>
                                        </p:cTn>
                                        <p:tgtEl>
                                          <p:spTgt spid="1054"/>
                                        </p:tgtEl>
                                        <p:attrNameLst>
                                          <p:attrName>style.visibility</p:attrName>
                                        </p:attrNameLst>
                                      </p:cBhvr>
                                      <p:to>
                                        <p:strVal val="hidden"/>
                                      </p:to>
                                    </p:set>
                                  </p:childTnLst>
                                </p:cTn>
                              </p:par>
                              <p:par>
                                <p:cTn id="5853" presetID="1" presetClass="exit" presetSubtype="0" fill="hold" grpId="4" nodeType="withEffect">
                                  <p:stCondLst>
                                    <p:cond delay="0"/>
                                  </p:stCondLst>
                                  <p:childTnLst>
                                    <p:set>
                                      <p:cBhvr>
                                        <p:cTn id="5854" dur="1" fill="hold">
                                          <p:stCondLst>
                                            <p:cond delay="0"/>
                                          </p:stCondLst>
                                        </p:cTn>
                                        <p:tgtEl>
                                          <p:spTgt spid="1056"/>
                                        </p:tgtEl>
                                        <p:attrNameLst>
                                          <p:attrName>style.visibility</p:attrName>
                                        </p:attrNameLst>
                                      </p:cBhvr>
                                      <p:to>
                                        <p:strVal val="hidden"/>
                                      </p:to>
                                    </p:set>
                                  </p:childTnLst>
                                </p:cTn>
                              </p:par>
                              <p:par>
                                <p:cTn id="5855" presetID="1" presetClass="exit" presetSubtype="0" fill="hold" grpId="4" nodeType="withEffect">
                                  <p:stCondLst>
                                    <p:cond delay="0"/>
                                  </p:stCondLst>
                                  <p:childTnLst>
                                    <p:set>
                                      <p:cBhvr>
                                        <p:cTn id="5856" dur="1" fill="hold">
                                          <p:stCondLst>
                                            <p:cond delay="0"/>
                                          </p:stCondLst>
                                        </p:cTn>
                                        <p:tgtEl>
                                          <p:spTgt spid="1055"/>
                                        </p:tgtEl>
                                        <p:attrNameLst>
                                          <p:attrName>style.visibility</p:attrName>
                                        </p:attrNameLst>
                                      </p:cBhvr>
                                      <p:to>
                                        <p:strVal val="hidden"/>
                                      </p:to>
                                    </p:set>
                                  </p:childTnLst>
                                </p:cTn>
                              </p:par>
                              <p:par>
                                <p:cTn id="5857" presetID="1" presetClass="exit" presetSubtype="0" fill="hold" grpId="4" nodeType="withEffect">
                                  <p:stCondLst>
                                    <p:cond delay="0"/>
                                  </p:stCondLst>
                                  <p:childTnLst>
                                    <p:set>
                                      <p:cBhvr>
                                        <p:cTn id="5858" dur="1" fill="hold">
                                          <p:stCondLst>
                                            <p:cond delay="0"/>
                                          </p:stCondLst>
                                        </p:cTn>
                                        <p:tgtEl>
                                          <p:spTgt spid="1058"/>
                                        </p:tgtEl>
                                        <p:attrNameLst>
                                          <p:attrName>style.visibility</p:attrName>
                                        </p:attrNameLst>
                                      </p:cBhvr>
                                      <p:to>
                                        <p:strVal val="hidden"/>
                                      </p:to>
                                    </p:set>
                                  </p:childTnLst>
                                </p:cTn>
                              </p:par>
                              <p:par>
                                <p:cTn id="5859" presetID="1" presetClass="exit" presetSubtype="0" fill="hold" grpId="4" nodeType="withEffect">
                                  <p:stCondLst>
                                    <p:cond delay="0"/>
                                  </p:stCondLst>
                                  <p:childTnLst>
                                    <p:set>
                                      <p:cBhvr>
                                        <p:cTn id="5860" dur="1" fill="hold">
                                          <p:stCondLst>
                                            <p:cond delay="0"/>
                                          </p:stCondLst>
                                        </p:cTn>
                                        <p:tgtEl>
                                          <p:spTgt spid="1057"/>
                                        </p:tgtEl>
                                        <p:attrNameLst>
                                          <p:attrName>style.visibility</p:attrName>
                                        </p:attrNameLst>
                                      </p:cBhvr>
                                      <p:to>
                                        <p:strVal val="hidden"/>
                                      </p:to>
                                    </p:set>
                                  </p:childTnLst>
                                </p:cTn>
                              </p:par>
                              <p:par>
                                <p:cTn id="5861" presetID="1" presetClass="exit" presetSubtype="0" fill="hold" grpId="4" nodeType="withEffect">
                                  <p:stCondLst>
                                    <p:cond delay="0"/>
                                  </p:stCondLst>
                                  <p:childTnLst>
                                    <p:set>
                                      <p:cBhvr>
                                        <p:cTn id="5862" dur="1" fill="hold">
                                          <p:stCondLst>
                                            <p:cond delay="0"/>
                                          </p:stCondLst>
                                        </p:cTn>
                                        <p:tgtEl>
                                          <p:spTgt spid="1060"/>
                                        </p:tgtEl>
                                        <p:attrNameLst>
                                          <p:attrName>style.visibility</p:attrName>
                                        </p:attrNameLst>
                                      </p:cBhvr>
                                      <p:to>
                                        <p:strVal val="hidden"/>
                                      </p:to>
                                    </p:set>
                                  </p:childTnLst>
                                </p:cTn>
                              </p:par>
                              <p:par>
                                <p:cTn id="5863" presetID="1" presetClass="exit" presetSubtype="0" fill="hold" grpId="4" nodeType="withEffect">
                                  <p:stCondLst>
                                    <p:cond delay="0"/>
                                  </p:stCondLst>
                                  <p:childTnLst>
                                    <p:set>
                                      <p:cBhvr>
                                        <p:cTn id="5864" dur="1" fill="hold">
                                          <p:stCondLst>
                                            <p:cond delay="0"/>
                                          </p:stCondLst>
                                        </p:cTn>
                                        <p:tgtEl>
                                          <p:spTgt spid="1059"/>
                                        </p:tgtEl>
                                        <p:attrNameLst>
                                          <p:attrName>style.visibility</p:attrName>
                                        </p:attrNameLst>
                                      </p:cBhvr>
                                      <p:to>
                                        <p:strVal val="hidden"/>
                                      </p:to>
                                    </p:set>
                                  </p:childTnLst>
                                </p:cTn>
                              </p:par>
                              <p:par>
                                <p:cTn id="5865" presetID="1" presetClass="exit" presetSubtype="0" fill="hold" grpId="4" nodeType="withEffect">
                                  <p:stCondLst>
                                    <p:cond delay="0"/>
                                  </p:stCondLst>
                                  <p:childTnLst>
                                    <p:set>
                                      <p:cBhvr>
                                        <p:cTn id="5866" dur="1" fill="hold">
                                          <p:stCondLst>
                                            <p:cond delay="0"/>
                                          </p:stCondLst>
                                        </p:cTn>
                                        <p:tgtEl>
                                          <p:spTgt spid="1062"/>
                                        </p:tgtEl>
                                        <p:attrNameLst>
                                          <p:attrName>style.visibility</p:attrName>
                                        </p:attrNameLst>
                                      </p:cBhvr>
                                      <p:to>
                                        <p:strVal val="hidden"/>
                                      </p:to>
                                    </p:set>
                                  </p:childTnLst>
                                </p:cTn>
                              </p:par>
                              <p:par>
                                <p:cTn id="5867" presetID="1" presetClass="exit" presetSubtype="0" fill="hold" grpId="4" nodeType="withEffect">
                                  <p:stCondLst>
                                    <p:cond delay="0"/>
                                  </p:stCondLst>
                                  <p:childTnLst>
                                    <p:set>
                                      <p:cBhvr>
                                        <p:cTn id="5868" dur="1" fill="hold">
                                          <p:stCondLst>
                                            <p:cond delay="0"/>
                                          </p:stCondLst>
                                        </p:cTn>
                                        <p:tgtEl>
                                          <p:spTgt spid="1061"/>
                                        </p:tgtEl>
                                        <p:attrNameLst>
                                          <p:attrName>style.visibility</p:attrName>
                                        </p:attrNameLst>
                                      </p:cBhvr>
                                      <p:to>
                                        <p:strVal val="hidden"/>
                                      </p:to>
                                    </p:set>
                                  </p:childTnLst>
                                </p:cTn>
                              </p:par>
                              <p:par>
                                <p:cTn id="5869" presetID="1" presetClass="exit" presetSubtype="0" fill="hold" grpId="4" nodeType="withEffect">
                                  <p:stCondLst>
                                    <p:cond delay="0"/>
                                  </p:stCondLst>
                                  <p:childTnLst>
                                    <p:set>
                                      <p:cBhvr>
                                        <p:cTn id="5870" dur="1" fill="hold">
                                          <p:stCondLst>
                                            <p:cond delay="0"/>
                                          </p:stCondLst>
                                        </p:cTn>
                                        <p:tgtEl>
                                          <p:spTgt spid="1064"/>
                                        </p:tgtEl>
                                        <p:attrNameLst>
                                          <p:attrName>style.visibility</p:attrName>
                                        </p:attrNameLst>
                                      </p:cBhvr>
                                      <p:to>
                                        <p:strVal val="hidden"/>
                                      </p:to>
                                    </p:set>
                                  </p:childTnLst>
                                </p:cTn>
                              </p:par>
                              <p:par>
                                <p:cTn id="5871" presetID="1" presetClass="exit" presetSubtype="0" fill="hold" grpId="4" nodeType="withEffect">
                                  <p:stCondLst>
                                    <p:cond delay="0"/>
                                  </p:stCondLst>
                                  <p:childTnLst>
                                    <p:set>
                                      <p:cBhvr>
                                        <p:cTn id="5872" dur="1" fill="hold">
                                          <p:stCondLst>
                                            <p:cond delay="0"/>
                                          </p:stCondLst>
                                        </p:cTn>
                                        <p:tgtEl>
                                          <p:spTgt spid="1063"/>
                                        </p:tgtEl>
                                        <p:attrNameLst>
                                          <p:attrName>style.visibility</p:attrName>
                                        </p:attrNameLst>
                                      </p:cBhvr>
                                      <p:to>
                                        <p:strVal val="hidden"/>
                                      </p:to>
                                    </p:set>
                                  </p:childTnLst>
                                </p:cTn>
                              </p:par>
                              <p:par>
                                <p:cTn id="5873" presetID="1" presetClass="exit" presetSubtype="0" fill="hold" grpId="4" nodeType="withEffect">
                                  <p:stCondLst>
                                    <p:cond delay="0"/>
                                  </p:stCondLst>
                                  <p:childTnLst>
                                    <p:set>
                                      <p:cBhvr>
                                        <p:cTn id="5874" dur="1" fill="hold">
                                          <p:stCondLst>
                                            <p:cond delay="0"/>
                                          </p:stCondLst>
                                        </p:cTn>
                                        <p:tgtEl>
                                          <p:spTgt spid="1066"/>
                                        </p:tgtEl>
                                        <p:attrNameLst>
                                          <p:attrName>style.visibility</p:attrName>
                                        </p:attrNameLst>
                                      </p:cBhvr>
                                      <p:to>
                                        <p:strVal val="hidden"/>
                                      </p:to>
                                    </p:set>
                                  </p:childTnLst>
                                </p:cTn>
                              </p:par>
                              <p:par>
                                <p:cTn id="5875" presetID="1" presetClass="exit" presetSubtype="0" fill="hold" grpId="4" nodeType="withEffect">
                                  <p:stCondLst>
                                    <p:cond delay="0"/>
                                  </p:stCondLst>
                                  <p:childTnLst>
                                    <p:set>
                                      <p:cBhvr>
                                        <p:cTn id="5876" dur="1" fill="hold">
                                          <p:stCondLst>
                                            <p:cond delay="0"/>
                                          </p:stCondLst>
                                        </p:cTn>
                                        <p:tgtEl>
                                          <p:spTgt spid="1065"/>
                                        </p:tgtEl>
                                        <p:attrNameLst>
                                          <p:attrName>style.visibility</p:attrName>
                                        </p:attrNameLst>
                                      </p:cBhvr>
                                      <p:to>
                                        <p:strVal val="hidden"/>
                                      </p:to>
                                    </p:set>
                                  </p:childTnLst>
                                </p:cTn>
                              </p:par>
                              <p:par>
                                <p:cTn id="5877" presetID="1" presetClass="exit" presetSubtype="0" fill="hold" grpId="4" nodeType="withEffect">
                                  <p:stCondLst>
                                    <p:cond delay="0"/>
                                  </p:stCondLst>
                                  <p:childTnLst>
                                    <p:set>
                                      <p:cBhvr>
                                        <p:cTn id="5878" dur="1" fill="hold">
                                          <p:stCondLst>
                                            <p:cond delay="0"/>
                                          </p:stCondLst>
                                        </p:cTn>
                                        <p:tgtEl>
                                          <p:spTgt spid="1068"/>
                                        </p:tgtEl>
                                        <p:attrNameLst>
                                          <p:attrName>style.visibility</p:attrName>
                                        </p:attrNameLst>
                                      </p:cBhvr>
                                      <p:to>
                                        <p:strVal val="hidden"/>
                                      </p:to>
                                    </p:set>
                                  </p:childTnLst>
                                </p:cTn>
                              </p:par>
                              <p:par>
                                <p:cTn id="5879" presetID="1" presetClass="exit" presetSubtype="0" fill="hold" grpId="4" nodeType="withEffect">
                                  <p:stCondLst>
                                    <p:cond delay="0"/>
                                  </p:stCondLst>
                                  <p:childTnLst>
                                    <p:set>
                                      <p:cBhvr>
                                        <p:cTn id="5880" dur="1" fill="hold">
                                          <p:stCondLst>
                                            <p:cond delay="0"/>
                                          </p:stCondLst>
                                        </p:cTn>
                                        <p:tgtEl>
                                          <p:spTgt spid="1067"/>
                                        </p:tgtEl>
                                        <p:attrNameLst>
                                          <p:attrName>style.visibility</p:attrName>
                                        </p:attrNameLst>
                                      </p:cBhvr>
                                      <p:to>
                                        <p:strVal val="hidden"/>
                                      </p:to>
                                    </p:set>
                                  </p:childTnLst>
                                </p:cTn>
                              </p:par>
                              <p:par>
                                <p:cTn id="5881" presetID="1" presetClass="exit" presetSubtype="0" fill="hold" grpId="4" nodeType="withEffect">
                                  <p:stCondLst>
                                    <p:cond delay="0"/>
                                  </p:stCondLst>
                                  <p:childTnLst>
                                    <p:set>
                                      <p:cBhvr>
                                        <p:cTn id="5882" dur="1" fill="hold">
                                          <p:stCondLst>
                                            <p:cond delay="0"/>
                                          </p:stCondLst>
                                        </p:cTn>
                                        <p:tgtEl>
                                          <p:spTgt spid="1070"/>
                                        </p:tgtEl>
                                        <p:attrNameLst>
                                          <p:attrName>style.visibility</p:attrName>
                                        </p:attrNameLst>
                                      </p:cBhvr>
                                      <p:to>
                                        <p:strVal val="hidden"/>
                                      </p:to>
                                    </p:set>
                                  </p:childTnLst>
                                </p:cTn>
                              </p:par>
                              <p:par>
                                <p:cTn id="5883" presetID="1" presetClass="exit" presetSubtype="0" fill="hold" grpId="4" nodeType="withEffect">
                                  <p:stCondLst>
                                    <p:cond delay="0"/>
                                  </p:stCondLst>
                                  <p:childTnLst>
                                    <p:set>
                                      <p:cBhvr>
                                        <p:cTn id="5884" dur="1" fill="hold">
                                          <p:stCondLst>
                                            <p:cond delay="0"/>
                                          </p:stCondLst>
                                        </p:cTn>
                                        <p:tgtEl>
                                          <p:spTgt spid="1069"/>
                                        </p:tgtEl>
                                        <p:attrNameLst>
                                          <p:attrName>style.visibility</p:attrName>
                                        </p:attrNameLst>
                                      </p:cBhvr>
                                      <p:to>
                                        <p:strVal val="hidden"/>
                                      </p:to>
                                    </p:set>
                                  </p:childTnLst>
                                </p:cTn>
                              </p:par>
                              <p:par>
                                <p:cTn id="5885" presetID="1" presetClass="exit" presetSubtype="0" fill="hold" grpId="4" nodeType="withEffect">
                                  <p:stCondLst>
                                    <p:cond delay="0"/>
                                  </p:stCondLst>
                                  <p:childTnLst>
                                    <p:set>
                                      <p:cBhvr>
                                        <p:cTn id="5886" dur="1" fill="hold">
                                          <p:stCondLst>
                                            <p:cond delay="0"/>
                                          </p:stCondLst>
                                        </p:cTn>
                                        <p:tgtEl>
                                          <p:spTgt spid="1072"/>
                                        </p:tgtEl>
                                        <p:attrNameLst>
                                          <p:attrName>style.visibility</p:attrName>
                                        </p:attrNameLst>
                                      </p:cBhvr>
                                      <p:to>
                                        <p:strVal val="hidden"/>
                                      </p:to>
                                    </p:set>
                                  </p:childTnLst>
                                </p:cTn>
                              </p:par>
                              <p:par>
                                <p:cTn id="5887" presetID="1" presetClass="exit" presetSubtype="0" fill="hold" grpId="4" nodeType="withEffect">
                                  <p:stCondLst>
                                    <p:cond delay="0"/>
                                  </p:stCondLst>
                                  <p:childTnLst>
                                    <p:set>
                                      <p:cBhvr>
                                        <p:cTn id="5888" dur="1" fill="hold">
                                          <p:stCondLst>
                                            <p:cond delay="0"/>
                                          </p:stCondLst>
                                        </p:cTn>
                                        <p:tgtEl>
                                          <p:spTgt spid="1071"/>
                                        </p:tgtEl>
                                        <p:attrNameLst>
                                          <p:attrName>style.visibility</p:attrName>
                                        </p:attrNameLst>
                                      </p:cBhvr>
                                      <p:to>
                                        <p:strVal val="hidden"/>
                                      </p:to>
                                    </p:set>
                                  </p:childTnLst>
                                </p:cTn>
                              </p:par>
                              <p:par>
                                <p:cTn id="5889" presetID="1" presetClass="exit" presetSubtype="0" fill="hold" grpId="4" nodeType="withEffect">
                                  <p:stCondLst>
                                    <p:cond delay="0"/>
                                  </p:stCondLst>
                                  <p:childTnLst>
                                    <p:set>
                                      <p:cBhvr>
                                        <p:cTn id="5890" dur="1" fill="hold">
                                          <p:stCondLst>
                                            <p:cond delay="0"/>
                                          </p:stCondLst>
                                        </p:cTn>
                                        <p:tgtEl>
                                          <p:spTgt spid="1073"/>
                                        </p:tgtEl>
                                        <p:attrNameLst>
                                          <p:attrName>style.visibility</p:attrName>
                                        </p:attrNameLst>
                                      </p:cBhvr>
                                      <p:to>
                                        <p:strVal val="hidden"/>
                                      </p:to>
                                    </p:set>
                                  </p:childTnLst>
                                </p:cTn>
                              </p:par>
                              <p:par>
                                <p:cTn id="5891" presetID="1" presetClass="exit" presetSubtype="0" fill="hold" grpId="4" nodeType="withEffect">
                                  <p:stCondLst>
                                    <p:cond delay="0"/>
                                  </p:stCondLst>
                                  <p:childTnLst>
                                    <p:set>
                                      <p:cBhvr>
                                        <p:cTn id="5892" dur="1" fill="hold">
                                          <p:stCondLst>
                                            <p:cond delay="0"/>
                                          </p:stCondLst>
                                        </p:cTn>
                                        <p:tgtEl>
                                          <p:spTgt spid="1074"/>
                                        </p:tgtEl>
                                        <p:attrNameLst>
                                          <p:attrName>style.visibility</p:attrName>
                                        </p:attrNameLst>
                                      </p:cBhvr>
                                      <p:to>
                                        <p:strVal val="hidden"/>
                                      </p:to>
                                    </p:set>
                                  </p:childTnLst>
                                </p:cTn>
                              </p:par>
                              <p:par>
                                <p:cTn id="5893" presetID="1" presetClass="exit" presetSubtype="0" fill="hold" grpId="4" nodeType="withEffect">
                                  <p:stCondLst>
                                    <p:cond delay="0"/>
                                  </p:stCondLst>
                                  <p:childTnLst>
                                    <p:set>
                                      <p:cBhvr>
                                        <p:cTn id="5894" dur="1" fill="hold">
                                          <p:stCondLst>
                                            <p:cond delay="0"/>
                                          </p:stCondLst>
                                        </p:cTn>
                                        <p:tgtEl>
                                          <p:spTgt spid="1076"/>
                                        </p:tgtEl>
                                        <p:attrNameLst>
                                          <p:attrName>style.visibility</p:attrName>
                                        </p:attrNameLst>
                                      </p:cBhvr>
                                      <p:to>
                                        <p:strVal val="hidden"/>
                                      </p:to>
                                    </p:set>
                                  </p:childTnLst>
                                </p:cTn>
                              </p:par>
                              <p:par>
                                <p:cTn id="5895" presetID="1" presetClass="exit" presetSubtype="0" fill="hold" grpId="4" nodeType="withEffect">
                                  <p:stCondLst>
                                    <p:cond delay="0"/>
                                  </p:stCondLst>
                                  <p:childTnLst>
                                    <p:set>
                                      <p:cBhvr>
                                        <p:cTn id="5896" dur="1" fill="hold">
                                          <p:stCondLst>
                                            <p:cond delay="0"/>
                                          </p:stCondLst>
                                        </p:cTn>
                                        <p:tgtEl>
                                          <p:spTgt spid="1075"/>
                                        </p:tgtEl>
                                        <p:attrNameLst>
                                          <p:attrName>style.visibility</p:attrName>
                                        </p:attrNameLst>
                                      </p:cBhvr>
                                      <p:to>
                                        <p:strVal val="hidden"/>
                                      </p:to>
                                    </p:set>
                                  </p:childTnLst>
                                </p:cTn>
                              </p:par>
                              <p:par>
                                <p:cTn id="5897" presetID="1" presetClass="exit" presetSubtype="0" fill="hold" grpId="4" nodeType="withEffect">
                                  <p:stCondLst>
                                    <p:cond delay="0"/>
                                  </p:stCondLst>
                                  <p:childTnLst>
                                    <p:set>
                                      <p:cBhvr>
                                        <p:cTn id="5898" dur="1" fill="hold">
                                          <p:stCondLst>
                                            <p:cond delay="0"/>
                                          </p:stCondLst>
                                        </p:cTn>
                                        <p:tgtEl>
                                          <p:spTgt spid="1078"/>
                                        </p:tgtEl>
                                        <p:attrNameLst>
                                          <p:attrName>style.visibility</p:attrName>
                                        </p:attrNameLst>
                                      </p:cBhvr>
                                      <p:to>
                                        <p:strVal val="hidden"/>
                                      </p:to>
                                    </p:set>
                                  </p:childTnLst>
                                </p:cTn>
                              </p:par>
                              <p:par>
                                <p:cTn id="5899" presetID="1" presetClass="exit" presetSubtype="0" fill="hold" grpId="4" nodeType="withEffect">
                                  <p:stCondLst>
                                    <p:cond delay="0"/>
                                  </p:stCondLst>
                                  <p:childTnLst>
                                    <p:set>
                                      <p:cBhvr>
                                        <p:cTn id="5900" dur="1" fill="hold">
                                          <p:stCondLst>
                                            <p:cond delay="0"/>
                                          </p:stCondLst>
                                        </p:cTn>
                                        <p:tgtEl>
                                          <p:spTgt spid="1077"/>
                                        </p:tgtEl>
                                        <p:attrNameLst>
                                          <p:attrName>style.visibility</p:attrName>
                                        </p:attrNameLst>
                                      </p:cBhvr>
                                      <p:to>
                                        <p:strVal val="hidden"/>
                                      </p:to>
                                    </p:set>
                                  </p:childTnLst>
                                </p:cTn>
                              </p:par>
                              <p:par>
                                <p:cTn id="5901" presetID="1" presetClass="exit" presetSubtype="0" fill="hold" grpId="4" nodeType="withEffect">
                                  <p:stCondLst>
                                    <p:cond delay="0"/>
                                  </p:stCondLst>
                                  <p:childTnLst>
                                    <p:set>
                                      <p:cBhvr>
                                        <p:cTn id="5902" dur="1" fill="hold">
                                          <p:stCondLst>
                                            <p:cond delay="0"/>
                                          </p:stCondLst>
                                        </p:cTn>
                                        <p:tgtEl>
                                          <p:spTgt spid="1080"/>
                                        </p:tgtEl>
                                        <p:attrNameLst>
                                          <p:attrName>style.visibility</p:attrName>
                                        </p:attrNameLst>
                                      </p:cBhvr>
                                      <p:to>
                                        <p:strVal val="hidden"/>
                                      </p:to>
                                    </p:set>
                                  </p:childTnLst>
                                </p:cTn>
                              </p:par>
                              <p:par>
                                <p:cTn id="5903" presetID="1" presetClass="exit" presetSubtype="0" fill="hold" grpId="4" nodeType="withEffect">
                                  <p:stCondLst>
                                    <p:cond delay="0"/>
                                  </p:stCondLst>
                                  <p:childTnLst>
                                    <p:set>
                                      <p:cBhvr>
                                        <p:cTn id="5904" dur="1" fill="hold">
                                          <p:stCondLst>
                                            <p:cond delay="0"/>
                                          </p:stCondLst>
                                        </p:cTn>
                                        <p:tgtEl>
                                          <p:spTgt spid="1079"/>
                                        </p:tgtEl>
                                        <p:attrNameLst>
                                          <p:attrName>style.visibility</p:attrName>
                                        </p:attrNameLst>
                                      </p:cBhvr>
                                      <p:to>
                                        <p:strVal val="hidden"/>
                                      </p:to>
                                    </p:set>
                                  </p:childTnLst>
                                </p:cTn>
                              </p:par>
                              <p:par>
                                <p:cTn id="5905" presetID="1" presetClass="exit" presetSubtype="0" fill="hold" grpId="4" nodeType="withEffect">
                                  <p:stCondLst>
                                    <p:cond delay="0"/>
                                  </p:stCondLst>
                                  <p:childTnLst>
                                    <p:set>
                                      <p:cBhvr>
                                        <p:cTn id="5906" dur="1" fill="hold">
                                          <p:stCondLst>
                                            <p:cond delay="0"/>
                                          </p:stCondLst>
                                        </p:cTn>
                                        <p:tgtEl>
                                          <p:spTgt spid="1082"/>
                                        </p:tgtEl>
                                        <p:attrNameLst>
                                          <p:attrName>style.visibility</p:attrName>
                                        </p:attrNameLst>
                                      </p:cBhvr>
                                      <p:to>
                                        <p:strVal val="hidden"/>
                                      </p:to>
                                    </p:set>
                                  </p:childTnLst>
                                </p:cTn>
                              </p:par>
                              <p:par>
                                <p:cTn id="5907" presetID="1" presetClass="exit" presetSubtype="0" fill="hold" grpId="4" nodeType="withEffect">
                                  <p:stCondLst>
                                    <p:cond delay="0"/>
                                  </p:stCondLst>
                                  <p:childTnLst>
                                    <p:set>
                                      <p:cBhvr>
                                        <p:cTn id="5908" dur="1" fill="hold">
                                          <p:stCondLst>
                                            <p:cond delay="0"/>
                                          </p:stCondLst>
                                        </p:cTn>
                                        <p:tgtEl>
                                          <p:spTgt spid="1081"/>
                                        </p:tgtEl>
                                        <p:attrNameLst>
                                          <p:attrName>style.visibility</p:attrName>
                                        </p:attrNameLst>
                                      </p:cBhvr>
                                      <p:to>
                                        <p:strVal val="hidden"/>
                                      </p:to>
                                    </p:set>
                                  </p:childTnLst>
                                </p:cTn>
                              </p:par>
                              <p:par>
                                <p:cTn id="5909" presetID="1" presetClass="exit" presetSubtype="0" fill="hold" grpId="4" nodeType="withEffect">
                                  <p:stCondLst>
                                    <p:cond delay="0"/>
                                  </p:stCondLst>
                                  <p:childTnLst>
                                    <p:set>
                                      <p:cBhvr>
                                        <p:cTn id="5910" dur="1" fill="hold">
                                          <p:stCondLst>
                                            <p:cond delay="0"/>
                                          </p:stCondLst>
                                        </p:cTn>
                                        <p:tgtEl>
                                          <p:spTgt spid="1084"/>
                                        </p:tgtEl>
                                        <p:attrNameLst>
                                          <p:attrName>style.visibility</p:attrName>
                                        </p:attrNameLst>
                                      </p:cBhvr>
                                      <p:to>
                                        <p:strVal val="hidden"/>
                                      </p:to>
                                    </p:set>
                                  </p:childTnLst>
                                </p:cTn>
                              </p:par>
                              <p:par>
                                <p:cTn id="5911" presetID="1" presetClass="exit" presetSubtype="0" fill="hold" grpId="4" nodeType="withEffect">
                                  <p:stCondLst>
                                    <p:cond delay="0"/>
                                  </p:stCondLst>
                                  <p:childTnLst>
                                    <p:set>
                                      <p:cBhvr>
                                        <p:cTn id="5912" dur="1" fill="hold">
                                          <p:stCondLst>
                                            <p:cond delay="0"/>
                                          </p:stCondLst>
                                        </p:cTn>
                                        <p:tgtEl>
                                          <p:spTgt spid="1083"/>
                                        </p:tgtEl>
                                        <p:attrNameLst>
                                          <p:attrName>style.visibility</p:attrName>
                                        </p:attrNameLst>
                                      </p:cBhvr>
                                      <p:to>
                                        <p:strVal val="hidden"/>
                                      </p:to>
                                    </p:set>
                                  </p:childTnLst>
                                </p:cTn>
                              </p:par>
                              <p:par>
                                <p:cTn id="5913" presetID="1" presetClass="exit" presetSubtype="0" fill="hold" grpId="4" nodeType="withEffect">
                                  <p:stCondLst>
                                    <p:cond delay="0"/>
                                  </p:stCondLst>
                                  <p:childTnLst>
                                    <p:set>
                                      <p:cBhvr>
                                        <p:cTn id="5914" dur="1" fill="hold">
                                          <p:stCondLst>
                                            <p:cond delay="0"/>
                                          </p:stCondLst>
                                        </p:cTn>
                                        <p:tgtEl>
                                          <p:spTgt spid="1086"/>
                                        </p:tgtEl>
                                        <p:attrNameLst>
                                          <p:attrName>style.visibility</p:attrName>
                                        </p:attrNameLst>
                                      </p:cBhvr>
                                      <p:to>
                                        <p:strVal val="hidden"/>
                                      </p:to>
                                    </p:set>
                                  </p:childTnLst>
                                </p:cTn>
                              </p:par>
                              <p:par>
                                <p:cTn id="5915" presetID="1" presetClass="exit" presetSubtype="0" fill="hold" grpId="4" nodeType="withEffect">
                                  <p:stCondLst>
                                    <p:cond delay="0"/>
                                  </p:stCondLst>
                                  <p:childTnLst>
                                    <p:set>
                                      <p:cBhvr>
                                        <p:cTn id="5916" dur="1" fill="hold">
                                          <p:stCondLst>
                                            <p:cond delay="0"/>
                                          </p:stCondLst>
                                        </p:cTn>
                                        <p:tgtEl>
                                          <p:spTgt spid="1085"/>
                                        </p:tgtEl>
                                        <p:attrNameLst>
                                          <p:attrName>style.visibility</p:attrName>
                                        </p:attrNameLst>
                                      </p:cBhvr>
                                      <p:to>
                                        <p:strVal val="hidden"/>
                                      </p:to>
                                    </p:set>
                                  </p:childTnLst>
                                </p:cTn>
                              </p:par>
                              <p:par>
                                <p:cTn id="5917" presetID="1" presetClass="exit" presetSubtype="0" fill="hold" grpId="4" nodeType="withEffect">
                                  <p:stCondLst>
                                    <p:cond delay="0"/>
                                  </p:stCondLst>
                                  <p:childTnLst>
                                    <p:set>
                                      <p:cBhvr>
                                        <p:cTn id="5918" dur="1" fill="hold">
                                          <p:stCondLst>
                                            <p:cond delay="0"/>
                                          </p:stCondLst>
                                        </p:cTn>
                                        <p:tgtEl>
                                          <p:spTgt spid="1088"/>
                                        </p:tgtEl>
                                        <p:attrNameLst>
                                          <p:attrName>style.visibility</p:attrName>
                                        </p:attrNameLst>
                                      </p:cBhvr>
                                      <p:to>
                                        <p:strVal val="hidden"/>
                                      </p:to>
                                    </p:set>
                                  </p:childTnLst>
                                </p:cTn>
                              </p:par>
                              <p:par>
                                <p:cTn id="5919" presetID="1" presetClass="exit" presetSubtype="0" fill="hold" grpId="4" nodeType="withEffect">
                                  <p:stCondLst>
                                    <p:cond delay="0"/>
                                  </p:stCondLst>
                                  <p:childTnLst>
                                    <p:set>
                                      <p:cBhvr>
                                        <p:cTn id="5920" dur="1" fill="hold">
                                          <p:stCondLst>
                                            <p:cond delay="0"/>
                                          </p:stCondLst>
                                        </p:cTn>
                                        <p:tgtEl>
                                          <p:spTgt spid="1087"/>
                                        </p:tgtEl>
                                        <p:attrNameLst>
                                          <p:attrName>style.visibility</p:attrName>
                                        </p:attrNameLst>
                                      </p:cBhvr>
                                      <p:to>
                                        <p:strVal val="hidden"/>
                                      </p:to>
                                    </p:set>
                                  </p:childTnLst>
                                </p:cTn>
                              </p:par>
                              <p:par>
                                <p:cTn id="5921" presetID="1" presetClass="exit" presetSubtype="0" fill="hold" grpId="4" nodeType="withEffect">
                                  <p:stCondLst>
                                    <p:cond delay="0"/>
                                  </p:stCondLst>
                                  <p:childTnLst>
                                    <p:set>
                                      <p:cBhvr>
                                        <p:cTn id="5922" dur="1" fill="hold">
                                          <p:stCondLst>
                                            <p:cond delay="0"/>
                                          </p:stCondLst>
                                        </p:cTn>
                                        <p:tgtEl>
                                          <p:spTgt spid="1090"/>
                                        </p:tgtEl>
                                        <p:attrNameLst>
                                          <p:attrName>style.visibility</p:attrName>
                                        </p:attrNameLst>
                                      </p:cBhvr>
                                      <p:to>
                                        <p:strVal val="hidden"/>
                                      </p:to>
                                    </p:set>
                                  </p:childTnLst>
                                </p:cTn>
                              </p:par>
                              <p:par>
                                <p:cTn id="5923" presetID="1" presetClass="exit" presetSubtype="0" fill="hold" grpId="4" nodeType="withEffect">
                                  <p:stCondLst>
                                    <p:cond delay="0"/>
                                  </p:stCondLst>
                                  <p:childTnLst>
                                    <p:set>
                                      <p:cBhvr>
                                        <p:cTn id="5924" dur="1" fill="hold">
                                          <p:stCondLst>
                                            <p:cond delay="0"/>
                                          </p:stCondLst>
                                        </p:cTn>
                                        <p:tgtEl>
                                          <p:spTgt spid="1089"/>
                                        </p:tgtEl>
                                        <p:attrNameLst>
                                          <p:attrName>style.visibility</p:attrName>
                                        </p:attrNameLst>
                                      </p:cBhvr>
                                      <p:to>
                                        <p:strVal val="hidden"/>
                                      </p:to>
                                    </p:set>
                                  </p:childTnLst>
                                </p:cTn>
                              </p:par>
                              <p:par>
                                <p:cTn id="5925" presetID="1" presetClass="exit" presetSubtype="0" fill="hold" grpId="4" nodeType="withEffect">
                                  <p:stCondLst>
                                    <p:cond delay="0"/>
                                  </p:stCondLst>
                                  <p:childTnLst>
                                    <p:set>
                                      <p:cBhvr>
                                        <p:cTn id="5926" dur="1" fill="hold">
                                          <p:stCondLst>
                                            <p:cond delay="0"/>
                                          </p:stCondLst>
                                        </p:cTn>
                                        <p:tgtEl>
                                          <p:spTgt spid="1092"/>
                                        </p:tgtEl>
                                        <p:attrNameLst>
                                          <p:attrName>style.visibility</p:attrName>
                                        </p:attrNameLst>
                                      </p:cBhvr>
                                      <p:to>
                                        <p:strVal val="hidden"/>
                                      </p:to>
                                    </p:set>
                                  </p:childTnLst>
                                </p:cTn>
                              </p:par>
                              <p:par>
                                <p:cTn id="5927" presetID="1" presetClass="exit" presetSubtype="0" fill="hold" grpId="4" nodeType="withEffect">
                                  <p:stCondLst>
                                    <p:cond delay="0"/>
                                  </p:stCondLst>
                                  <p:childTnLst>
                                    <p:set>
                                      <p:cBhvr>
                                        <p:cTn id="5928" dur="1" fill="hold">
                                          <p:stCondLst>
                                            <p:cond delay="0"/>
                                          </p:stCondLst>
                                        </p:cTn>
                                        <p:tgtEl>
                                          <p:spTgt spid="1091"/>
                                        </p:tgtEl>
                                        <p:attrNameLst>
                                          <p:attrName>style.visibility</p:attrName>
                                        </p:attrNameLst>
                                      </p:cBhvr>
                                      <p:to>
                                        <p:strVal val="hidden"/>
                                      </p:to>
                                    </p:set>
                                  </p:childTnLst>
                                </p:cTn>
                              </p:par>
                              <p:par>
                                <p:cTn id="5929" presetID="1" presetClass="exit" presetSubtype="0" fill="hold" grpId="4" nodeType="withEffect">
                                  <p:stCondLst>
                                    <p:cond delay="0"/>
                                  </p:stCondLst>
                                  <p:childTnLst>
                                    <p:set>
                                      <p:cBhvr>
                                        <p:cTn id="5930" dur="1" fill="hold">
                                          <p:stCondLst>
                                            <p:cond delay="0"/>
                                          </p:stCondLst>
                                        </p:cTn>
                                        <p:tgtEl>
                                          <p:spTgt spid="1093"/>
                                        </p:tgtEl>
                                        <p:attrNameLst>
                                          <p:attrName>style.visibility</p:attrName>
                                        </p:attrNameLst>
                                      </p:cBhvr>
                                      <p:to>
                                        <p:strVal val="hidden"/>
                                      </p:to>
                                    </p:set>
                                  </p:childTnLst>
                                </p:cTn>
                              </p:par>
                              <p:par>
                                <p:cTn id="5931" presetID="1" presetClass="exit" presetSubtype="0" fill="hold" grpId="4" nodeType="withEffect">
                                  <p:stCondLst>
                                    <p:cond delay="0"/>
                                  </p:stCondLst>
                                  <p:childTnLst>
                                    <p:set>
                                      <p:cBhvr>
                                        <p:cTn id="5932" dur="1" fill="hold">
                                          <p:stCondLst>
                                            <p:cond delay="0"/>
                                          </p:stCondLst>
                                        </p:cTn>
                                        <p:tgtEl>
                                          <p:spTgt spid="1094"/>
                                        </p:tgtEl>
                                        <p:attrNameLst>
                                          <p:attrName>style.visibility</p:attrName>
                                        </p:attrNameLst>
                                      </p:cBhvr>
                                      <p:to>
                                        <p:strVal val="hidden"/>
                                      </p:to>
                                    </p:set>
                                  </p:childTnLst>
                                </p:cTn>
                              </p:par>
                              <p:par>
                                <p:cTn id="5933" presetID="1" presetClass="exit" presetSubtype="0" fill="hold" grpId="4" nodeType="withEffect">
                                  <p:stCondLst>
                                    <p:cond delay="0"/>
                                  </p:stCondLst>
                                  <p:childTnLst>
                                    <p:set>
                                      <p:cBhvr>
                                        <p:cTn id="5934" dur="1" fill="hold">
                                          <p:stCondLst>
                                            <p:cond delay="0"/>
                                          </p:stCondLst>
                                        </p:cTn>
                                        <p:tgtEl>
                                          <p:spTgt spid="1096"/>
                                        </p:tgtEl>
                                        <p:attrNameLst>
                                          <p:attrName>style.visibility</p:attrName>
                                        </p:attrNameLst>
                                      </p:cBhvr>
                                      <p:to>
                                        <p:strVal val="hidden"/>
                                      </p:to>
                                    </p:set>
                                  </p:childTnLst>
                                </p:cTn>
                              </p:par>
                              <p:par>
                                <p:cTn id="5935" presetID="1" presetClass="exit" presetSubtype="0" fill="hold" grpId="4" nodeType="withEffect">
                                  <p:stCondLst>
                                    <p:cond delay="0"/>
                                  </p:stCondLst>
                                  <p:childTnLst>
                                    <p:set>
                                      <p:cBhvr>
                                        <p:cTn id="5936" dur="1" fill="hold">
                                          <p:stCondLst>
                                            <p:cond delay="0"/>
                                          </p:stCondLst>
                                        </p:cTn>
                                        <p:tgtEl>
                                          <p:spTgt spid="1095"/>
                                        </p:tgtEl>
                                        <p:attrNameLst>
                                          <p:attrName>style.visibility</p:attrName>
                                        </p:attrNameLst>
                                      </p:cBhvr>
                                      <p:to>
                                        <p:strVal val="hidden"/>
                                      </p:to>
                                    </p:set>
                                  </p:childTnLst>
                                </p:cTn>
                              </p:par>
                              <p:par>
                                <p:cTn id="5937" presetID="1" presetClass="exit" presetSubtype="0" fill="hold" grpId="4" nodeType="withEffect">
                                  <p:stCondLst>
                                    <p:cond delay="0"/>
                                  </p:stCondLst>
                                  <p:childTnLst>
                                    <p:set>
                                      <p:cBhvr>
                                        <p:cTn id="5938" dur="1" fill="hold">
                                          <p:stCondLst>
                                            <p:cond delay="0"/>
                                          </p:stCondLst>
                                        </p:cTn>
                                        <p:tgtEl>
                                          <p:spTgt spid="1098"/>
                                        </p:tgtEl>
                                        <p:attrNameLst>
                                          <p:attrName>style.visibility</p:attrName>
                                        </p:attrNameLst>
                                      </p:cBhvr>
                                      <p:to>
                                        <p:strVal val="hidden"/>
                                      </p:to>
                                    </p:set>
                                  </p:childTnLst>
                                </p:cTn>
                              </p:par>
                              <p:par>
                                <p:cTn id="5939" presetID="1" presetClass="exit" presetSubtype="0" fill="hold" grpId="4" nodeType="withEffect">
                                  <p:stCondLst>
                                    <p:cond delay="0"/>
                                  </p:stCondLst>
                                  <p:childTnLst>
                                    <p:set>
                                      <p:cBhvr>
                                        <p:cTn id="5940" dur="1" fill="hold">
                                          <p:stCondLst>
                                            <p:cond delay="0"/>
                                          </p:stCondLst>
                                        </p:cTn>
                                        <p:tgtEl>
                                          <p:spTgt spid="1097"/>
                                        </p:tgtEl>
                                        <p:attrNameLst>
                                          <p:attrName>style.visibility</p:attrName>
                                        </p:attrNameLst>
                                      </p:cBhvr>
                                      <p:to>
                                        <p:strVal val="hidden"/>
                                      </p:to>
                                    </p:set>
                                  </p:childTnLst>
                                </p:cTn>
                              </p:par>
                              <p:par>
                                <p:cTn id="5941" presetID="1" presetClass="exit" presetSubtype="0" fill="hold" grpId="4" nodeType="withEffect">
                                  <p:stCondLst>
                                    <p:cond delay="0"/>
                                  </p:stCondLst>
                                  <p:childTnLst>
                                    <p:set>
                                      <p:cBhvr>
                                        <p:cTn id="5942" dur="1" fill="hold">
                                          <p:stCondLst>
                                            <p:cond delay="0"/>
                                          </p:stCondLst>
                                        </p:cTn>
                                        <p:tgtEl>
                                          <p:spTgt spid="1100"/>
                                        </p:tgtEl>
                                        <p:attrNameLst>
                                          <p:attrName>style.visibility</p:attrName>
                                        </p:attrNameLst>
                                      </p:cBhvr>
                                      <p:to>
                                        <p:strVal val="hidden"/>
                                      </p:to>
                                    </p:set>
                                  </p:childTnLst>
                                </p:cTn>
                              </p:par>
                              <p:par>
                                <p:cTn id="5943" presetID="1" presetClass="exit" presetSubtype="0" fill="hold" grpId="4" nodeType="withEffect">
                                  <p:stCondLst>
                                    <p:cond delay="0"/>
                                  </p:stCondLst>
                                  <p:childTnLst>
                                    <p:set>
                                      <p:cBhvr>
                                        <p:cTn id="5944" dur="1" fill="hold">
                                          <p:stCondLst>
                                            <p:cond delay="0"/>
                                          </p:stCondLst>
                                        </p:cTn>
                                        <p:tgtEl>
                                          <p:spTgt spid="1099"/>
                                        </p:tgtEl>
                                        <p:attrNameLst>
                                          <p:attrName>style.visibility</p:attrName>
                                        </p:attrNameLst>
                                      </p:cBhvr>
                                      <p:to>
                                        <p:strVal val="hidden"/>
                                      </p:to>
                                    </p:set>
                                  </p:childTnLst>
                                </p:cTn>
                              </p:par>
                              <p:par>
                                <p:cTn id="5945" presetID="1" presetClass="exit" presetSubtype="0" fill="hold" grpId="4" nodeType="withEffect">
                                  <p:stCondLst>
                                    <p:cond delay="0"/>
                                  </p:stCondLst>
                                  <p:childTnLst>
                                    <p:set>
                                      <p:cBhvr>
                                        <p:cTn id="5946" dur="1" fill="hold">
                                          <p:stCondLst>
                                            <p:cond delay="0"/>
                                          </p:stCondLst>
                                        </p:cTn>
                                        <p:tgtEl>
                                          <p:spTgt spid="1102"/>
                                        </p:tgtEl>
                                        <p:attrNameLst>
                                          <p:attrName>style.visibility</p:attrName>
                                        </p:attrNameLst>
                                      </p:cBhvr>
                                      <p:to>
                                        <p:strVal val="hidden"/>
                                      </p:to>
                                    </p:set>
                                  </p:childTnLst>
                                </p:cTn>
                              </p:par>
                              <p:par>
                                <p:cTn id="5947" presetID="1" presetClass="exit" presetSubtype="0" fill="hold" grpId="4" nodeType="withEffect">
                                  <p:stCondLst>
                                    <p:cond delay="0"/>
                                  </p:stCondLst>
                                  <p:childTnLst>
                                    <p:set>
                                      <p:cBhvr>
                                        <p:cTn id="5948" dur="1" fill="hold">
                                          <p:stCondLst>
                                            <p:cond delay="0"/>
                                          </p:stCondLst>
                                        </p:cTn>
                                        <p:tgtEl>
                                          <p:spTgt spid="1101"/>
                                        </p:tgtEl>
                                        <p:attrNameLst>
                                          <p:attrName>style.visibility</p:attrName>
                                        </p:attrNameLst>
                                      </p:cBhvr>
                                      <p:to>
                                        <p:strVal val="hidden"/>
                                      </p:to>
                                    </p:set>
                                  </p:childTnLst>
                                </p:cTn>
                              </p:par>
                              <p:par>
                                <p:cTn id="5949" presetID="1" presetClass="exit" presetSubtype="0" fill="hold" grpId="4" nodeType="withEffect">
                                  <p:stCondLst>
                                    <p:cond delay="0"/>
                                  </p:stCondLst>
                                  <p:childTnLst>
                                    <p:set>
                                      <p:cBhvr>
                                        <p:cTn id="5950" dur="1" fill="hold">
                                          <p:stCondLst>
                                            <p:cond delay="0"/>
                                          </p:stCondLst>
                                        </p:cTn>
                                        <p:tgtEl>
                                          <p:spTgt spid="1104"/>
                                        </p:tgtEl>
                                        <p:attrNameLst>
                                          <p:attrName>style.visibility</p:attrName>
                                        </p:attrNameLst>
                                      </p:cBhvr>
                                      <p:to>
                                        <p:strVal val="hidden"/>
                                      </p:to>
                                    </p:set>
                                  </p:childTnLst>
                                </p:cTn>
                              </p:par>
                              <p:par>
                                <p:cTn id="5951" presetID="1" presetClass="exit" presetSubtype="0" fill="hold" grpId="4" nodeType="withEffect">
                                  <p:stCondLst>
                                    <p:cond delay="0"/>
                                  </p:stCondLst>
                                  <p:childTnLst>
                                    <p:set>
                                      <p:cBhvr>
                                        <p:cTn id="5952" dur="1" fill="hold">
                                          <p:stCondLst>
                                            <p:cond delay="0"/>
                                          </p:stCondLst>
                                        </p:cTn>
                                        <p:tgtEl>
                                          <p:spTgt spid="1103"/>
                                        </p:tgtEl>
                                        <p:attrNameLst>
                                          <p:attrName>style.visibility</p:attrName>
                                        </p:attrNameLst>
                                      </p:cBhvr>
                                      <p:to>
                                        <p:strVal val="hidden"/>
                                      </p:to>
                                    </p:set>
                                  </p:childTnLst>
                                </p:cTn>
                              </p:par>
                              <p:par>
                                <p:cTn id="5953" presetID="1" presetClass="exit" presetSubtype="0" fill="hold" grpId="4" nodeType="withEffect">
                                  <p:stCondLst>
                                    <p:cond delay="0"/>
                                  </p:stCondLst>
                                  <p:childTnLst>
                                    <p:set>
                                      <p:cBhvr>
                                        <p:cTn id="5954" dur="1" fill="hold">
                                          <p:stCondLst>
                                            <p:cond delay="0"/>
                                          </p:stCondLst>
                                        </p:cTn>
                                        <p:tgtEl>
                                          <p:spTgt spid="1106"/>
                                        </p:tgtEl>
                                        <p:attrNameLst>
                                          <p:attrName>style.visibility</p:attrName>
                                        </p:attrNameLst>
                                      </p:cBhvr>
                                      <p:to>
                                        <p:strVal val="hidden"/>
                                      </p:to>
                                    </p:set>
                                  </p:childTnLst>
                                </p:cTn>
                              </p:par>
                              <p:par>
                                <p:cTn id="5955" presetID="1" presetClass="exit" presetSubtype="0" fill="hold" grpId="4" nodeType="withEffect">
                                  <p:stCondLst>
                                    <p:cond delay="0"/>
                                  </p:stCondLst>
                                  <p:childTnLst>
                                    <p:set>
                                      <p:cBhvr>
                                        <p:cTn id="5956" dur="1" fill="hold">
                                          <p:stCondLst>
                                            <p:cond delay="0"/>
                                          </p:stCondLst>
                                        </p:cTn>
                                        <p:tgtEl>
                                          <p:spTgt spid="1105"/>
                                        </p:tgtEl>
                                        <p:attrNameLst>
                                          <p:attrName>style.visibility</p:attrName>
                                        </p:attrNameLst>
                                      </p:cBhvr>
                                      <p:to>
                                        <p:strVal val="hidden"/>
                                      </p:to>
                                    </p:set>
                                  </p:childTnLst>
                                </p:cTn>
                              </p:par>
                              <p:par>
                                <p:cTn id="5957" presetID="1" presetClass="exit" presetSubtype="0" fill="hold" grpId="4" nodeType="withEffect">
                                  <p:stCondLst>
                                    <p:cond delay="0"/>
                                  </p:stCondLst>
                                  <p:childTnLst>
                                    <p:set>
                                      <p:cBhvr>
                                        <p:cTn id="5958" dur="1" fill="hold">
                                          <p:stCondLst>
                                            <p:cond delay="0"/>
                                          </p:stCondLst>
                                        </p:cTn>
                                        <p:tgtEl>
                                          <p:spTgt spid="1108"/>
                                        </p:tgtEl>
                                        <p:attrNameLst>
                                          <p:attrName>style.visibility</p:attrName>
                                        </p:attrNameLst>
                                      </p:cBhvr>
                                      <p:to>
                                        <p:strVal val="hidden"/>
                                      </p:to>
                                    </p:set>
                                  </p:childTnLst>
                                </p:cTn>
                              </p:par>
                              <p:par>
                                <p:cTn id="5959" presetID="1" presetClass="exit" presetSubtype="0" fill="hold" grpId="4" nodeType="withEffect">
                                  <p:stCondLst>
                                    <p:cond delay="0"/>
                                  </p:stCondLst>
                                  <p:childTnLst>
                                    <p:set>
                                      <p:cBhvr>
                                        <p:cTn id="5960" dur="1" fill="hold">
                                          <p:stCondLst>
                                            <p:cond delay="0"/>
                                          </p:stCondLst>
                                        </p:cTn>
                                        <p:tgtEl>
                                          <p:spTgt spid="1107"/>
                                        </p:tgtEl>
                                        <p:attrNameLst>
                                          <p:attrName>style.visibility</p:attrName>
                                        </p:attrNameLst>
                                      </p:cBhvr>
                                      <p:to>
                                        <p:strVal val="hidden"/>
                                      </p:to>
                                    </p:set>
                                  </p:childTnLst>
                                </p:cTn>
                              </p:par>
                              <p:par>
                                <p:cTn id="5961" presetID="1" presetClass="exit" presetSubtype="0" fill="hold" grpId="4" nodeType="withEffect">
                                  <p:stCondLst>
                                    <p:cond delay="0"/>
                                  </p:stCondLst>
                                  <p:childTnLst>
                                    <p:set>
                                      <p:cBhvr>
                                        <p:cTn id="5962" dur="1" fill="hold">
                                          <p:stCondLst>
                                            <p:cond delay="0"/>
                                          </p:stCondLst>
                                        </p:cTn>
                                        <p:tgtEl>
                                          <p:spTgt spid="1110"/>
                                        </p:tgtEl>
                                        <p:attrNameLst>
                                          <p:attrName>style.visibility</p:attrName>
                                        </p:attrNameLst>
                                      </p:cBhvr>
                                      <p:to>
                                        <p:strVal val="hidden"/>
                                      </p:to>
                                    </p:set>
                                  </p:childTnLst>
                                </p:cTn>
                              </p:par>
                              <p:par>
                                <p:cTn id="5963" presetID="1" presetClass="exit" presetSubtype="0" fill="hold" grpId="4" nodeType="withEffect">
                                  <p:stCondLst>
                                    <p:cond delay="0"/>
                                  </p:stCondLst>
                                  <p:childTnLst>
                                    <p:set>
                                      <p:cBhvr>
                                        <p:cTn id="5964" dur="1" fill="hold">
                                          <p:stCondLst>
                                            <p:cond delay="0"/>
                                          </p:stCondLst>
                                        </p:cTn>
                                        <p:tgtEl>
                                          <p:spTgt spid="1109"/>
                                        </p:tgtEl>
                                        <p:attrNameLst>
                                          <p:attrName>style.visibility</p:attrName>
                                        </p:attrNameLst>
                                      </p:cBhvr>
                                      <p:to>
                                        <p:strVal val="hidden"/>
                                      </p:to>
                                    </p:set>
                                  </p:childTnLst>
                                </p:cTn>
                              </p:par>
                              <p:par>
                                <p:cTn id="5965" presetID="1" presetClass="exit" presetSubtype="0" fill="hold" grpId="4" nodeType="withEffect">
                                  <p:stCondLst>
                                    <p:cond delay="0"/>
                                  </p:stCondLst>
                                  <p:childTnLst>
                                    <p:set>
                                      <p:cBhvr>
                                        <p:cTn id="5966" dur="1" fill="hold">
                                          <p:stCondLst>
                                            <p:cond delay="0"/>
                                          </p:stCondLst>
                                        </p:cTn>
                                        <p:tgtEl>
                                          <p:spTgt spid="1112"/>
                                        </p:tgtEl>
                                        <p:attrNameLst>
                                          <p:attrName>style.visibility</p:attrName>
                                        </p:attrNameLst>
                                      </p:cBhvr>
                                      <p:to>
                                        <p:strVal val="hidden"/>
                                      </p:to>
                                    </p:set>
                                  </p:childTnLst>
                                </p:cTn>
                              </p:par>
                              <p:par>
                                <p:cTn id="5967" presetID="1" presetClass="exit" presetSubtype="0" fill="hold" grpId="4" nodeType="withEffect">
                                  <p:stCondLst>
                                    <p:cond delay="0"/>
                                  </p:stCondLst>
                                  <p:childTnLst>
                                    <p:set>
                                      <p:cBhvr>
                                        <p:cTn id="5968" dur="1" fill="hold">
                                          <p:stCondLst>
                                            <p:cond delay="0"/>
                                          </p:stCondLst>
                                        </p:cTn>
                                        <p:tgtEl>
                                          <p:spTgt spid="1111"/>
                                        </p:tgtEl>
                                        <p:attrNameLst>
                                          <p:attrName>style.visibility</p:attrName>
                                        </p:attrNameLst>
                                      </p:cBhvr>
                                      <p:to>
                                        <p:strVal val="hidden"/>
                                      </p:to>
                                    </p:set>
                                  </p:childTnLst>
                                </p:cTn>
                              </p:par>
                              <p:par>
                                <p:cTn id="5969" presetID="1" presetClass="exit" presetSubtype="0" fill="hold" grpId="4" nodeType="withEffect">
                                  <p:stCondLst>
                                    <p:cond delay="0"/>
                                  </p:stCondLst>
                                  <p:childTnLst>
                                    <p:set>
                                      <p:cBhvr>
                                        <p:cTn id="5970" dur="1" fill="hold">
                                          <p:stCondLst>
                                            <p:cond delay="0"/>
                                          </p:stCondLst>
                                        </p:cTn>
                                        <p:tgtEl>
                                          <p:spTgt spid="1113"/>
                                        </p:tgtEl>
                                        <p:attrNameLst>
                                          <p:attrName>style.visibility</p:attrName>
                                        </p:attrNameLst>
                                      </p:cBhvr>
                                      <p:to>
                                        <p:strVal val="hidden"/>
                                      </p:to>
                                    </p:set>
                                  </p:childTnLst>
                                </p:cTn>
                              </p:par>
                              <p:par>
                                <p:cTn id="5971" presetID="1" presetClass="exit" presetSubtype="0" fill="hold" grpId="4" nodeType="withEffect">
                                  <p:stCondLst>
                                    <p:cond delay="0"/>
                                  </p:stCondLst>
                                  <p:childTnLst>
                                    <p:set>
                                      <p:cBhvr>
                                        <p:cTn id="5972" dur="1" fill="hold">
                                          <p:stCondLst>
                                            <p:cond delay="0"/>
                                          </p:stCondLst>
                                        </p:cTn>
                                        <p:tgtEl>
                                          <p:spTgt spid="1114"/>
                                        </p:tgtEl>
                                        <p:attrNameLst>
                                          <p:attrName>style.visibility</p:attrName>
                                        </p:attrNameLst>
                                      </p:cBhvr>
                                      <p:to>
                                        <p:strVal val="hidden"/>
                                      </p:to>
                                    </p:set>
                                  </p:childTnLst>
                                </p:cTn>
                              </p:par>
                              <p:par>
                                <p:cTn id="5973" presetID="1" presetClass="exit" presetSubtype="0" fill="hold" grpId="4" nodeType="withEffect">
                                  <p:stCondLst>
                                    <p:cond delay="0"/>
                                  </p:stCondLst>
                                  <p:childTnLst>
                                    <p:set>
                                      <p:cBhvr>
                                        <p:cTn id="5974" dur="1" fill="hold">
                                          <p:stCondLst>
                                            <p:cond delay="0"/>
                                          </p:stCondLst>
                                        </p:cTn>
                                        <p:tgtEl>
                                          <p:spTgt spid="1116"/>
                                        </p:tgtEl>
                                        <p:attrNameLst>
                                          <p:attrName>style.visibility</p:attrName>
                                        </p:attrNameLst>
                                      </p:cBhvr>
                                      <p:to>
                                        <p:strVal val="hidden"/>
                                      </p:to>
                                    </p:set>
                                  </p:childTnLst>
                                </p:cTn>
                              </p:par>
                              <p:par>
                                <p:cTn id="5975" presetID="1" presetClass="exit" presetSubtype="0" fill="hold" grpId="4" nodeType="withEffect">
                                  <p:stCondLst>
                                    <p:cond delay="0"/>
                                  </p:stCondLst>
                                  <p:childTnLst>
                                    <p:set>
                                      <p:cBhvr>
                                        <p:cTn id="5976" dur="1" fill="hold">
                                          <p:stCondLst>
                                            <p:cond delay="0"/>
                                          </p:stCondLst>
                                        </p:cTn>
                                        <p:tgtEl>
                                          <p:spTgt spid="1115"/>
                                        </p:tgtEl>
                                        <p:attrNameLst>
                                          <p:attrName>style.visibility</p:attrName>
                                        </p:attrNameLst>
                                      </p:cBhvr>
                                      <p:to>
                                        <p:strVal val="hidden"/>
                                      </p:to>
                                    </p:set>
                                  </p:childTnLst>
                                </p:cTn>
                              </p:par>
                              <p:par>
                                <p:cTn id="5977" presetID="1" presetClass="exit" presetSubtype="0" fill="hold" grpId="4" nodeType="withEffect">
                                  <p:stCondLst>
                                    <p:cond delay="0"/>
                                  </p:stCondLst>
                                  <p:childTnLst>
                                    <p:set>
                                      <p:cBhvr>
                                        <p:cTn id="5978" dur="1" fill="hold">
                                          <p:stCondLst>
                                            <p:cond delay="0"/>
                                          </p:stCondLst>
                                        </p:cTn>
                                        <p:tgtEl>
                                          <p:spTgt spid="1118"/>
                                        </p:tgtEl>
                                        <p:attrNameLst>
                                          <p:attrName>style.visibility</p:attrName>
                                        </p:attrNameLst>
                                      </p:cBhvr>
                                      <p:to>
                                        <p:strVal val="hidden"/>
                                      </p:to>
                                    </p:set>
                                  </p:childTnLst>
                                </p:cTn>
                              </p:par>
                              <p:par>
                                <p:cTn id="5979" presetID="1" presetClass="exit" presetSubtype="0" fill="hold" grpId="4" nodeType="withEffect">
                                  <p:stCondLst>
                                    <p:cond delay="0"/>
                                  </p:stCondLst>
                                  <p:childTnLst>
                                    <p:set>
                                      <p:cBhvr>
                                        <p:cTn id="5980" dur="1" fill="hold">
                                          <p:stCondLst>
                                            <p:cond delay="0"/>
                                          </p:stCondLst>
                                        </p:cTn>
                                        <p:tgtEl>
                                          <p:spTgt spid="1117"/>
                                        </p:tgtEl>
                                        <p:attrNameLst>
                                          <p:attrName>style.visibility</p:attrName>
                                        </p:attrNameLst>
                                      </p:cBhvr>
                                      <p:to>
                                        <p:strVal val="hidden"/>
                                      </p:to>
                                    </p:set>
                                  </p:childTnLst>
                                </p:cTn>
                              </p:par>
                              <p:par>
                                <p:cTn id="5981" presetID="1" presetClass="exit" presetSubtype="0" fill="hold" grpId="4" nodeType="withEffect">
                                  <p:stCondLst>
                                    <p:cond delay="0"/>
                                  </p:stCondLst>
                                  <p:childTnLst>
                                    <p:set>
                                      <p:cBhvr>
                                        <p:cTn id="5982" dur="1" fill="hold">
                                          <p:stCondLst>
                                            <p:cond delay="0"/>
                                          </p:stCondLst>
                                        </p:cTn>
                                        <p:tgtEl>
                                          <p:spTgt spid="1120"/>
                                        </p:tgtEl>
                                        <p:attrNameLst>
                                          <p:attrName>style.visibility</p:attrName>
                                        </p:attrNameLst>
                                      </p:cBhvr>
                                      <p:to>
                                        <p:strVal val="hidden"/>
                                      </p:to>
                                    </p:set>
                                  </p:childTnLst>
                                </p:cTn>
                              </p:par>
                              <p:par>
                                <p:cTn id="5983" presetID="1" presetClass="exit" presetSubtype="0" fill="hold" grpId="4" nodeType="withEffect">
                                  <p:stCondLst>
                                    <p:cond delay="0"/>
                                  </p:stCondLst>
                                  <p:childTnLst>
                                    <p:set>
                                      <p:cBhvr>
                                        <p:cTn id="5984" dur="1" fill="hold">
                                          <p:stCondLst>
                                            <p:cond delay="0"/>
                                          </p:stCondLst>
                                        </p:cTn>
                                        <p:tgtEl>
                                          <p:spTgt spid="1119"/>
                                        </p:tgtEl>
                                        <p:attrNameLst>
                                          <p:attrName>style.visibility</p:attrName>
                                        </p:attrNameLst>
                                      </p:cBhvr>
                                      <p:to>
                                        <p:strVal val="hidden"/>
                                      </p:to>
                                    </p:set>
                                  </p:childTnLst>
                                </p:cTn>
                              </p:par>
                              <p:par>
                                <p:cTn id="5985" presetID="1" presetClass="exit" presetSubtype="0" fill="hold" grpId="4" nodeType="withEffect">
                                  <p:stCondLst>
                                    <p:cond delay="0"/>
                                  </p:stCondLst>
                                  <p:childTnLst>
                                    <p:set>
                                      <p:cBhvr>
                                        <p:cTn id="5986" dur="1" fill="hold">
                                          <p:stCondLst>
                                            <p:cond delay="0"/>
                                          </p:stCondLst>
                                        </p:cTn>
                                        <p:tgtEl>
                                          <p:spTgt spid="1122"/>
                                        </p:tgtEl>
                                        <p:attrNameLst>
                                          <p:attrName>style.visibility</p:attrName>
                                        </p:attrNameLst>
                                      </p:cBhvr>
                                      <p:to>
                                        <p:strVal val="hidden"/>
                                      </p:to>
                                    </p:set>
                                  </p:childTnLst>
                                </p:cTn>
                              </p:par>
                              <p:par>
                                <p:cTn id="5987" presetID="1" presetClass="exit" presetSubtype="0" fill="hold" grpId="4" nodeType="withEffect">
                                  <p:stCondLst>
                                    <p:cond delay="0"/>
                                  </p:stCondLst>
                                  <p:childTnLst>
                                    <p:set>
                                      <p:cBhvr>
                                        <p:cTn id="5988" dur="1" fill="hold">
                                          <p:stCondLst>
                                            <p:cond delay="0"/>
                                          </p:stCondLst>
                                        </p:cTn>
                                        <p:tgtEl>
                                          <p:spTgt spid="1121"/>
                                        </p:tgtEl>
                                        <p:attrNameLst>
                                          <p:attrName>style.visibility</p:attrName>
                                        </p:attrNameLst>
                                      </p:cBhvr>
                                      <p:to>
                                        <p:strVal val="hidden"/>
                                      </p:to>
                                    </p:set>
                                  </p:childTnLst>
                                </p:cTn>
                              </p:par>
                              <p:par>
                                <p:cTn id="5989" presetID="1" presetClass="exit" presetSubtype="0" fill="hold" grpId="4" nodeType="withEffect">
                                  <p:stCondLst>
                                    <p:cond delay="0"/>
                                  </p:stCondLst>
                                  <p:childTnLst>
                                    <p:set>
                                      <p:cBhvr>
                                        <p:cTn id="5990" dur="1" fill="hold">
                                          <p:stCondLst>
                                            <p:cond delay="0"/>
                                          </p:stCondLst>
                                        </p:cTn>
                                        <p:tgtEl>
                                          <p:spTgt spid="1124"/>
                                        </p:tgtEl>
                                        <p:attrNameLst>
                                          <p:attrName>style.visibility</p:attrName>
                                        </p:attrNameLst>
                                      </p:cBhvr>
                                      <p:to>
                                        <p:strVal val="hidden"/>
                                      </p:to>
                                    </p:set>
                                  </p:childTnLst>
                                </p:cTn>
                              </p:par>
                              <p:par>
                                <p:cTn id="5991" presetID="1" presetClass="exit" presetSubtype="0" fill="hold" grpId="4" nodeType="withEffect">
                                  <p:stCondLst>
                                    <p:cond delay="0"/>
                                  </p:stCondLst>
                                  <p:childTnLst>
                                    <p:set>
                                      <p:cBhvr>
                                        <p:cTn id="5992" dur="1" fill="hold">
                                          <p:stCondLst>
                                            <p:cond delay="0"/>
                                          </p:stCondLst>
                                        </p:cTn>
                                        <p:tgtEl>
                                          <p:spTgt spid="1123"/>
                                        </p:tgtEl>
                                        <p:attrNameLst>
                                          <p:attrName>style.visibility</p:attrName>
                                        </p:attrNameLst>
                                      </p:cBhvr>
                                      <p:to>
                                        <p:strVal val="hidden"/>
                                      </p:to>
                                    </p:set>
                                  </p:childTnLst>
                                </p:cTn>
                              </p:par>
                              <p:par>
                                <p:cTn id="5993" presetID="1" presetClass="exit" presetSubtype="0" fill="hold" grpId="4" nodeType="withEffect">
                                  <p:stCondLst>
                                    <p:cond delay="0"/>
                                  </p:stCondLst>
                                  <p:childTnLst>
                                    <p:set>
                                      <p:cBhvr>
                                        <p:cTn id="5994" dur="1" fill="hold">
                                          <p:stCondLst>
                                            <p:cond delay="0"/>
                                          </p:stCondLst>
                                        </p:cTn>
                                        <p:tgtEl>
                                          <p:spTgt spid="1126"/>
                                        </p:tgtEl>
                                        <p:attrNameLst>
                                          <p:attrName>style.visibility</p:attrName>
                                        </p:attrNameLst>
                                      </p:cBhvr>
                                      <p:to>
                                        <p:strVal val="hidden"/>
                                      </p:to>
                                    </p:set>
                                  </p:childTnLst>
                                </p:cTn>
                              </p:par>
                              <p:par>
                                <p:cTn id="5995" presetID="1" presetClass="exit" presetSubtype="0" fill="hold" grpId="4" nodeType="withEffect">
                                  <p:stCondLst>
                                    <p:cond delay="0"/>
                                  </p:stCondLst>
                                  <p:childTnLst>
                                    <p:set>
                                      <p:cBhvr>
                                        <p:cTn id="5996" dur="1" fill="hold">
                                          <p:stCondLst>
                                            <p:cond delay="0"/>
                                          </p:stCondLst>
                                        </p:cTn>
                                        <p:tgtEl>
                                          <p:spTgt spid="1125"/>
                                        </p:tgtEl>
                                        <p:attrNameLst>
                                          <p:attrName>style.visibility</p:attrName>
                                        </p:attrNameLst>
                                      </p:cBhvr>
                                      <p:to>
                                        <p:strVal val="hidden"/>
                                      </p:to>
                                    </p:set>
                                  </p:childTnLst>
                                </p:cTn>
                              </p:par>
                              <p:par>
                                <p:cTn id="5997" presetID="1" presetClass="exit" presetSubtype="0" fill="hold" grpId="4" nodeType="withEffect">
                                  <p:stCondLst>
                                    <p:cond delay="0"/>
                                  </p:stCondLst>
                                  <p:childTnLst>
                                    <p:set>
                                      <p:cBhvr>
                                        <p:cTn id="5998" dur="1" fill="hold">
                                          <p:stCondLst>
                                            <p:cond delay="0"/>
                                          </p:stCondLst>
                                        </p:cTn>
                                        <p:tgtEl>
                                          <p:spTgt spid="1128"/>
                                        </p:tgtEl>
                                        <p:attrNameLst>
                                          <p:attrName>style.visibility</p:attrName>
                                        </p:attrNameLst>
                                      </p:cBhvr>
                                      <p:to>
                                        <p:strVal val="hidden"/>
                                      </p:to>
                                    </p:set>
                                  </p:childTnLst>
                                </p:cTn>
                              </p:par>
                              <p:par>
                                <p:cTn id="5999" presetID="1" presetClass="exit" presetSubtype="0" fill="hold" grpId="4" nodeType="withEffect">
                                  <p:stCondLst>
                                    <p:cond delay="0"/>
                                  </p:stCondLst>
                                  <p:childTnLst>
                                    <p:set>
                                      <p:cBhvr>
                                        <p:cTn id="6000" dur="1" fill="hold">
                                          <p:stCondLst>
                                            <p:cond delay="0"/>
                                          </p:stCondLst>
                                        </p:cTn>
                                        <p:tgtEl>
                                          <p:spTgt spid="1127"/>
                                        </p:tgtEl>
                                        <p:attrNameLst>
                                          <p:attrName>style.visibility</p:attrName>
                                        </p:attrNameLst>
                                      </p:cBhvr>
                                      <p:to>
                                        <p:strVal val="hidden"/>
                                      </p:to>
                                    </p:set>
                                  </p:childTnLst>
                                </p:cTn>
                              </p:par>
                              <p:par>
                                <p:cTn id="6001" presetID="1" presetClass="exit" presetSubtype="0" fill="hold" grpId="4" nodeType="withEffect">
                                  <p:stCondLst>
                                    <p:cond delay="0"/>
                                  </p:stCondLst>
                                  <p:childTnLst>
                                    <p:set>
                                      <p:cBhvr>
                                        <p:cTn id="6002" dur="1" fill="hold">
                                          <p:stCondLst>
                                            <p:cond delay="0"/>
                                          </p:stCondLst>
                                        </p:cTn>
                                        <p:tgtEl>
                                          <p:spTgt spid="1130"/>
                                        </p:tgtEl>
                                        <p:attrNameLst>
                                          <p:attrName>style.visibility</p:attrName>
                                        </p:attrNameLst>
                                      </p:cBhvr>
                                      <p:to>
                                        <p:strVal val="hidden"/>
                                      </p:to>
                                    </p:set>
                                  </p:childTnLst>
                                </p:cTn>
                              </p:par>
                              <p:par>
                                <p:cTn id="6003" presetID="1" presetClass="exit" presetSubtype="0" fill="hold" grpId="4" nodeType="withEffect">
                                  <p:stCondLst>
                                    <p:cond delay="0"/>
                                  </p:stCondLst>
                                  <p:childTnLst>
                                    <p:set>
                                      <p:cBhvr>
                                        <p:cTn id="6004" dur="1" fill="hold">
                                          <p:stCondLst>
                                            <p:cond delay="0"/>
                                          </p:stCondLst>
                                        </p:cTn>
                                        <p:tgtEl>
                                          <p:spTgt spid="1129"/>
                                        </p:tgtEl>
                                        <p:attrNameLst>
                                          <p:attrName>style.visibility</p:attrName>
                                        </p:attrNameLst>
                                      </p:cBhvr>
                                      <p:to>
                                        <p:strVal val="hidden"/>
                                      </p:to>
                                    </p:set>
                                  </p:childTnLst>
                                </p:cTn>
                              </p:par>
                              <p:par>
                                <p:cTn id="6005" presetID="1" presetClass="exit" presetSubtype="0" fill="hold" grpId="4" nodeType="withEffect">
                                  <p:stCondLst>
                                    <p:cond delay="0"/>
                                  </p:stCondLst>
                                  <p:childTnLst>
                                    <p:set>
                                      <p:cBhvr>
                                        <p:cTn id="6006" dur="1" fill="hold">
                                          <p:stCondLst>
                                            <p:cond delay="0"/>
                                          </p:stCondLst>
                                        </p:cTn>
                                        <p:tgtEl>
                                          <p:spTgt spid="1132"/>
                                        </p:tgtEl>
                                        <p:attrNameLst>
                                          <p:attrName>style.visibility</p:attrName>
                                        </p:attrNameLst>
                                      </p:cBhvr>
                                      <p:to>
                                        <p:strVal val="hidden"/>
                                      </p:to>
                                    </p:set>
                                  </p:childTnLst>
                                </p:cTn>
                              </p:par>
                              <p:par>
                                <p:cTn id="6007" presetID="1" presetClass="exit" presetSubtype="0" fill="hold" grpId="4" nodeType="withEffect">
                                  <p:stCondLst>
                                    <p:cond delay="0"/>
                                  </p:stCondLst>
                                  <p:childTnLst>
                                    <p:set>
                                      <p:cBhvr>
                                        <p:cTn id="6008" dur="1" fill="hold">
                                          <p:stCondLst>
                                            <p:cond delay="0"/>
                                          </p:stCondLst>
                                        </p:cTn>
                                        <p:tgtEl>
                                          <p:spTgt spid="1131"/>
                                        </p:tgtEl>
                                        <p:attrNameLst>
                                          <p:attrName>style.visibility</p:attrName>
                                        </p:attrNameLst>
                                      </p:cBhvr>
                                      <p:to>
                                        <p:strVal val="hidden"/>
                                      </p:to>
                                    </p:set>
                                  </p:childTnLst>
                                </p:cTn>
                              </p:par>
                              <p:par>
                                <p:cTn id="6009" presetID="1" presetClass="exit" presetSubtype="0" fill="hold" grpId="4" nodeType="withEffect">
                                  <p:stCondLst>
                                    <p:cond delay="0"/>
                                  </p:stCondLst>
                                  <p:childTnLst>
                                    <p:set>
                                      <p:cBhvr>
                                        <p:cTn id="6010" dur="1" fill="hold">
                                          <p:stCondLst>
                                            <p:cond delay="0"/>
                                          </p:stCondLst>
                                        </p:cTn>
                                        <p:tgtEl>
                                          <p:spTgt spid="1133"/>
                                        </p:tgtEl>
                                        <p:attrNameLst>
                                          <p:attrName>style.visibility</p:attrName>
                                        </p:attrNameLst>
                                      </p:cBhvr>
                                      <p:to>
                                        <p:strVal val="hidden"/>
                                      </p:to>
                                    </p:set>
                                  </p:childTnLst>
                                </p:cTn>
                              </p:par>
                              <p:par>
                                <p:cTn id="6011" presetID="1" presetClass="exit" presetSubtype="0" fill="hold" grpId="4" nodeType="withEffect">
                                  <p:stCondLst>
                                    <p:cond delay="0"/>
                                  </p:stCondLst>
                                  <p:childTnLst>
                                    <p:set>
                                      <p:cBhvr>
                                        <p:cTn id="6012" dur="1" fill="hold">
                                          <p:stCondLst>
                                            <p:cond delay="0"/>
                                          </p:stCondLst>
                                        </p:cTn>
                                        <p:tgtEl>
                                          <p:spTgt spid="1134"/>
                                        </p:tgtEl>
                                        <p:attrNameLst>
                                          <p:attrName>style.visibility</p:attrName>
                                        </p:attrNameLst>
                                      </p:cBhvr>
                                      <p:to>
                                        <p:strVal val="hidden"/>
                                      </p:to>
                                    </p:set>
                                  </p:childTnLst>
                                </p:cTn>
                              </p:par>
                              <p:par>
                                <p:cTn id="6013" presetID="1" presetClass="exit" presetSubtype="0" fill="hold" grpId="4" nodeType="withEffect">
                                  <p:stCondLst>
                                    <p:cond delay="0"/>
                                  </p:stCondLst>
                                  <p:childTnLst>
                                    <p:set>
                                      <p:cBhvr>
                                        <p:cTn id="6014" dur="1" fill="hold">
                                          <p:stCondLst>
                                            <p:cond delay="0"/>
                                          </p:stCondLst>
                                        </p:cTn>
                                        <p:tgtEl>
                                          <p:spTgt spid="1136"/>
                                        </p:tgtEl>
                                        <p:attrNameLst>
                                          <p:attrName>style.visibility</p:attrName>
                                        </p:attrNameLst>
                                      </p:cBhvr>
                                      <p:to>
                                        <p:strVal val="hidden"/>
                                      </p:to>
                                    </p:set>
                                  </p:childTnLst>
                                </p:cTn>
                              </p:par>
                              <p:par>
                                <p:cTn id="6015" presetID="1" presetClass="exit" presetSubtype="0" fill="hold" grpId="4" nodeType="withEffect">
                                  <p:stCondLst>
                                    <p:cond delay="0"/>
                                  </p:stCondLst>
                                  <p:childTnLst>
                                    <p:set>
                                      <p:cBhvr>
                                        <p:cTn id="6016" dur="1" fill="hold">
                                          <p:stCondLst>
                                            <p:cond delay="0"/>
                                          </p:stCondLst>
                                        </p:cTn>
                                        <p:tgtEl>
                                          <p:spTgt spid="1135"/>
                                        </p:tgtEl>
                                        <p:attrNameLst>
                                          <p:attrName>style.visibility</p:attrName>
                                        </p:attrNameLst>
                                      </p:cBhvr>
                                      <p:to>
                                        <p:strVal val="hidden"/>
                                      </p:to>
                                    </p:set>
                                  </p:childTnLst>
                                </p:cTn>
                              </p:par>
                              <p:par>
                                <p:cTn id="6017" presetID="1" presetClass="exit" presetSubtype="0" fill="hold" grpId="4" nodeType="withEffect">
                                  <p:stCondLst>
                                    <p:cond delay="0"/>
                                  </p:stCondLst>
                                  <p:childTnLst>
                                    <p:set>
                                      <p:cBhvr>
                                        <p:cTn id="6018" dur="1" fill="hold">
                                          <p:stCondLst>
                                            <p:cond delay="0"/>
                                          </p:stCondLst>
                                        </p:cTn>
                                        <p:tgtEl>
                                          <p:spTgt spid="1138"/>
                                        </p:tgtEl>
                                        <p:attrNameLst>
                                          <p:attrName>style.visibility</p:attrName>
                                        </p:attrNameLst>
                                      </p:cBhvr>
                                      <p:to>
                                        <p:strVal val="hidden"/>
                                      </p:to>
                                    </p:set>
                                  </p:childTnLst>
                                </p:cTn>
                              </p:par>
                              <p:par>
                                <p:cTn id="6019" presetID="1" presetClass="exit" presetSubtype="0" fill="hold" grpId="4" nodeType="withEffect">
                                  <p:stCondLst>
                                    <p:cond delay="0"/>
                                  </p:stCondLst>
                                  <p:childTnLst>
                                    <p:set>
                                      <p:cBhvr>
                                        <p:cTn id="6020" dur="1" fill="hold">
                                          <p:stCondLst>
                                            <p:cond delay="0"/>
                                          </p:stCondLst>
                                        </p:cTn>
                                        <p:tgtEl>
                                          <p:spTgt spid="1137"/>
                                        </p:tgtEl>
                                        <p:attrNameLst>
                                          <p:attrName>style.visibility</p:attrName>
                                        </p:attrNameLst>
                                      </p:cBhvr>
                                      <p:to>
                                        <p:strVal val="hidden"/>
                                      </p:to>
                                    </p:set>
                                  </p:childTnLst>
                                </p:cTn>
                              </p:par>
                              <p:par>
                                <p:cTn id="6021" presetID="1" presetClass="exit" presetSubtype="0" fill="hold" grpId="4" nodeType="withEffect">
                                  <p:stCondLst>
                                    <p:cond delay="0"/>
                                  </p:stCondLst>
                                  <p:childTnLst>
                                    <p:set>
                                      <p:cBhvr>
                                        <p:cTn id="6022" dur="1" fill="hold">
                                          <p:stCondLst>
                                            <p:cond delay="0"/>
                                          </p:stCondLst>
                                        </p:cTn>
                                        <p:tgtEl>
                                          <p:spTgt spid="1140"/>
                                        </p:tgtEl>
                                        <p:attrNameLst>
                                          <p:attrName>style.visibility</p:attrName>
                                        </p:attrNameLst>
                                      </p:cBhvr>
                                      <p:to>
                                        <p:strVal val="hidden"/>
                                      </p:to>
                                    </p:set>
                                  </p:childTnLst>
                                </p:cTn>
                              </p:par>
                              <p:par>
                                <p:cTn id="6023" presetID="1" presetClass="exit" presetSubtype="0" fill="hold" grpId="4" nodeType="withEffect">
                                  <p:stCondLst>
                                    <p:cond delay="0"/>
                                  </p:stCondLst>
                                  <p:childTnLst>
                                    <p:set>
                                      <p:cBhvr>
                                        <p:cTn id="6024" dur="1" fill="hold">
                                          <p:stCondLst>
                                            <p:cond delay="0"/>
                                          </p:stCondLst>
                                        </p:cTn>
                                        <p:tgtEl>
                                          <p:spTgt spid="1139"/>
                                        </p:tgtEl>
                                        <p:attrNameLst>
                                          <p:attrName>style.visibility</p:attrName>
                                        </p:attrNameLst>
                                      </p:cBhvr>
                                      <p:to>
                                        <p:strVal val="hidden"/>
                                      </p:to>
                                    </p:set>
                                  </p:childTnLst>
                                </p:cTn>
                              </p:par>
                              <p:par>
                                <p:cTn id="6025" presetID="1" presetClass="exit" presetSubtype="0" fill="hold" grpId="4" nodeType="withEffect">
                                  <p:stCondLst>
                                    <p:cond delay="0"/>
                                  </p:stCondLst>
                                  <p:childTnLst>
                                    <p:set>
                                      <p:cBhvr>
                                        <p:cTn id="6026" dur="1" fill="hold">
                                          <p:stCondLst>
                                            <p:cond delay="0"/>
                                          </p:stCondLst>
                                        </p:cTn>
                                        <p:tgtEl>
                                          <p:spTgt spid="1142"/>
                                        </p:tgtEl>
                                        <p:attrNameLst>
                                          <p:attrName>style.visibility</p:attrName>
                                        </p:attrNameLst>
                                      </p:cBhvr>
                                      <p:to>
                                        <p:strVal val="hidden"/>
                                      </p:to>
                                    </p:set>
                                  </p:childTnLst>
                                </p:cTn>
                              </p:par>
                              <p:par>
                                <p:cTn id="6027" presetID="1" presetClass="exit" presetSubtype="0" fill="hold" grpId="4" nodeType="withEffect">
                                  <p:stCondLst>
                                    <p:cond delay="0"/>
                                  </p:stCondLst>
                                  <p:childTnLst>
                                    <p:set>
                                      <p:cBhvr>
                                        <p:cTn id="6028" dur="1" fill="hold">
                                          <p:stCondLst>
                                            <p:cond delay="0"/>
                                          </p:stCondLst>
                                        </p:cTn>
                                        <p:tgtEl>
                                          <p:spTgt spid="1141"/>
                                        </p:tgtEl>
                                        <p:attrNameLst>
                                          <p:attrName>style.visibility</p:attrName>
                                        </p:attrNameLst>
                                      </p:cBhvr>
                                      <p:to>
                                        <p:strVal val="hidden"/>
                                      </p:to>
                                    </p:set>
                                  </p:childTnLst>
                                </p:cTn>
                              </p:par>
                              <p:par>
                                <p:cTn id="6029" presetID="1" presetClass="exit" presetSubtype="0" fill="hold" grpId="4" nodeType="withEffect">
                                  <p:stCondLst>
                                    <p:cond delay="0"/>
                                  </p:stCondLst>
                                  <p:childTnLst>
                                    <p:set>
                                      <p:cBhvr>
                                        <p:cTn id="6030" dur="1" fill="hold">
                                          <p:stCondLst>
                                            <p:cond delay="0"/>
                                          </p:stCondLst>
                                        </p:cTn>
                                        <p:tgtEl>
                                          <p:spTgt spid="1144"/>
                                        </p:tgtEl>
                                        <p:attrNameLst>
                                          <p:attrName>style.visibility</p:attrName>
                                        </p:attrNameLst>
                                      </p:cBhvr>
                                      <p:to>
                                        <p:strVal val="hidden"/>
                                      </p:to>
                                    </p:set>
                                  </p:childTnLst>
                                </p:cTn>
                              </p:par>
                              <p:par>
                                <p:cTn id="6031" presetID="1" presetClass="exit" presetSubtype="0" fill="hold" grpId="4" nodeType="withEffect">
                                  <p:stCondLst>
                                    <p:cond delay="0"/>
                                  </p:stCondLst>
                                  <p:childTnLst>
                                    <p:set>
                                      <p:cBhvr>
                                        <p:cTn id="6032" dur="1" fill="hold">
                                          <p:stCondLst>
                                            <p:cond delay="0"/>
                                          </p:stCondLst>
                                        </p:cTn>
                                        <p:tgtEl>
                                          <p:spTgt spid="1143"/>
                                        </p:tgtEl>
                                        <p:attrNameLst>
                                          <p:attrName>style.visibility</p:attrName>
                                        </p:attrNameLst>
                                      </p:cBhvr>
                                      <p:to>
                                        <p:strVal val="hidden"/>
                                      </p:to>
                                    </p:set>
                                  </p:childTnLst>
                                </p:cTn>
                              </p:par>
                              <p:par>
                                <p:cTn id="6033" presetID="1" presetClass="exit" presetSubtype="0" fill="hold" grpId="4" nodeType="withEffect">
                                  <p:stCondLst>
                                    <p:cond delay="0"/>
                                  </p:stCondLst>
                                  <p:childTnLst>
                                    <p:set>
                                      <p:cBhvr>
                                        <p:cTn id="6034" dur="1" fill="hold">
                                          <p:stCondLst>
                                            <p:cond delay="0"/>
                                          </p:stCondLst>
                                        </p:cTn>
                                        <p:tgtEl>
                                          <p:spTgt spid="1146"/>
                                        </p:tgtEl>
                                        <p:attrNameLst>
                                          <p:attrName>style.visibility</p:attrName>
                                        </p:attrNameLst>
                                      </p:cBhvr>
                                      <p:to>
                                        <p:strVal val="hidden"/>
                                      </p:to>
                                    </p:set>
                                  </p:childTnLst>
                                </p:cTn>
                              </p:par>
                              <p:par>
                                <p:cTn id="6035" presetID="1" presetClass="exit" presetSubtype="0" fill="hold" grpId="4" nodeType="withEffect">
                                  <p:stCondLst>
                                    <p:cond delay="0"/>
                                  </p:stCondLst>
                                  <p:childTnLst>
                                    <p:set>
                                      <p:cBhvr>
                                        <p:cTn id="6036" dur="1" fill="hold">
                                          <p:stCondLst>
                                            <p:cond delay="0"/>
                                          </p:stCondLst>
                                        </p:cTn>
                                        <p:tgtEl>
                                          <p:spTgt spid="1145"/>
                                        </p:tgtEl>
                                        <p:attrNameLst>
                                          <p:attrName>style.visibility</p:attrName>
                                        </p:attrNameLst>
                                      </p:cBhvr>
                                      <p:to>
                                        <p:strVal val="hidden"/>
                                      </p:to>
                                    </p:set>
                                  </p:childTnLst>
                                </p:cTn>
                              </p:par>
                              <p:par>
                                <p:cTn id="6037" presetID="1" presetClass="exit" presetSubtype="0" fill="hold" grpId="4" nodeType="withEffect">
                                  <p:stCondLst>
                                    <p:cond delay="0"/>
                                  </p:stCondLst>
                                  <p:childTnLst>
                                    <p:set>
                                      <p:cBhvr>
                                        <p:cTn id="6038" dur="1" fill="hold">
                                          <p:stCondLst>
                                            <p:cond delay="0"/>
                                          </p:stCondLst>
                                        </p:cTn>
                                        <p:tgtEl>
                                          <p:spTgt spid="1148"/>
                                        </p:tgtEl>
                                        <p:attrNameLst>
                                          <p:attrName>style.visibility</p:attrName>
                                        </p:attrNameLst>
                                      </p:cBhvr>
                                      <p:to>
                                        <p:strVal val="hidden"/>
                                      </p:to>
                                    </p:set>
                                  </p:childTnLst>
                                </p:cTn>
                              </p:par>
                              <p:par>
                                <p:cTn id="6039" presetID="1" presetClass="exit" presetSubtype="0" fill="hold" grpId="4" nodeType="withEffect">
                                  <p:stCondLst>
                                    <p:cond delay="0"/>
                                  </p:stCondLst>
                                  <p:childTnLst>
                                    <p:set>
                                      <p:cBhvr>
                                        <p:cTn id="6040" dur="1" fill="hold">
                                          <p:stCondLst>
                                            <p:cond delay="0"/>
                                          </p:stCondLst>
                                        </p:cTn>
                                        <p:tgtEl>
                                          <p:spTgt spid="1147"/>
                                        </p:tgtEl>
                                        <p:attrNameLst>
                                          <p:attrName>style.visibility</p:attrName>
                                        </p:attrNameLst>
                                      </p:cBhvr>
                                      <p:to>
                                        <p:strVal val="hidden"/>
                                      </p:to>
                                    </p:set>
                                  </p:childTnLst>
                                </p:cTn>
                              </p:par>
                              <p:par>
                                <p:cTn id="6041" presetID="1" presetClass="exit" presetSubtype="0" fill="hold" grpId="4" nodeType="withEffect">
                                  <p:stCondLst>
                                    <p:cond delay="0"/>
                                  </p:stCondLst>
                                  <p:childTnLst>
                                    <p:set>
                                      <p:cBhvr>
                                        <p:cTn id="6042" dur="1" fill="hold">
                                          <p:stCondLst>
                                            <p:cond delay="0"/>
                                          </p:stCondLst>
                                        </p:cTn>
                                        <p:tgtEl>
                                          <p:spTgt spid="1150"/>
                                        </p:tgtEl>
                                        <p:attrNameLst>
                                          <p:attrName>style.visibility</p:attrName>
                                        </p:attrNameLst>
                                      </p:cBhvr>
                                      <p:to>
                                        <p:strVal val="hidden"/>
                                      </p:to>
                                    </p:set>
                                  </p:childTnLst>
                                </p:cTn>
                              </p:par>
                              <p:par>
                                <p:cTn id="6043" presetID="1" presetClass="exit" presetSubtype="0" fill="hold" grpId="4" nodeType="withEffect">
                                  <p:stCondLst>
                                    <p:cond delay="0"/>
                                  </p:stCondLst>
                                  <p:childTnLst>
                                    <p:set>
                                      <p:cBhvr>
                                        <p:cTn id="6044" dur="1" fill="hold">
                                          <p:stCondLst>
                                            <p:cond delay="0"/>
                                          </p:stCondLst>
                                        </p:cTn>
                                        <p:tgtEl>
                                          <p:spTgt spid="1149"/>
                                        </p:tgtEl>
                                        <p:attrNameLst>
                                          <p:attrName>style.visibility</p:attrName>
                                        </p:attrNameLst>
                                      </p:cBhvr>
                                      <p:to>
                                        <p:strVal val="hidden"/>
                                      </p:to>
                                    </p:set>
                                  </p:childTnLst>
                                </p:cTn>
                              </p:par>
                              <p:par>
                                <p:cTn id="6045" presetID="1" presetClass="exit" presetSubtype="0" fill="hold" grpId="2" nodeType="withEffect">
                                  <p:stCondLst>
                                    <p:cond delay="0"/>
                                  </p:stCondLst>
                                  <p:childTnLst>
                                    <p:set>
                                      <p:cBhvr>
                                        <p:cTn id="6046" dur="1" fill="hold">
                                          <p:stCondLst>
                                            <p:cond delay="0"/>
                                          </p:stCondLst>
                                        </p:cTn>
                                        <p:tgtEl>
                                          <p:spTgt spid="1152"/>
                                        </p:tgtEl>
                                        <p:attrNameLst>
                                          <p:attrName>style.visibility</p:attrName>
                                        </p:attrNameLst>
                                      </p:cBhvr>
                                      <p:to>
                                        <p:strVal val="hidden"/>
                                      </p:to>
                                    </p:set>
                                  </p:childTnLst>
                                </p:cTn>
                              </p:par>
                              <p:par>
                                <p:cTn id="6047" presetID="1" presetClass="exit" presetSubtype="0" fill="hold" grpId="2" nodeType="withEffect">
                                  <p:stCondLst>
                                    <p:cond delay="0"/>
                                  </p:stCondLst>
                                  <p:childTnLst>
                                    <p:set>
                                      <p:cBhvr>
                                        <p:cTn id="6048" dur="1" fill="hold">
                                          <p:stCondLst>
                                            <p:cond delay="0"/>
                                          </p:stCondLst>
                                        </p:cTn>
                                        <p:tgtEl>
                                          <p:spTgt spid="1151"/>
                                        </p:tgtEl>
                                        <p:attrNameLst>
                                          <p:attrName>style.visibility</p:attrName>
                                        </p:attrNameLst>
                                      </p:cBhvr>
                                      <p:to>
                                        <p:strVal val="hidden"/>
                                      </p:to>
                                    </p:set>
                                  </p:childTnLst>
                                </p:cTn>
                              </p:par>
                              <p:par>
                                <p:cTn id="6049" presetID="1" presetClass="entr" presetSubtype="0" fill="hold" grpId="2" nodeType="withEffect">
                                  <p:stCondLst>
                                    <p:cond delay="0"/>
                                  </p:stCondLst>
                                  <p:childTnLst>
                                    <p:set>
                                      <p:cBhvr>
                                        <p:cTn id="6050" dur="1" fill="hold">
                                          <p:stCondLst>
                                            <p:cond delay="0"/>
                                          </p:stCondLst>
                                        </p:cTn>
                                        <p:tgtEl>
                                          <p:spTgt spid="1052"/>
                                        </p:tgtEl>
                                        <p:attrNameLst>
                                          <p:attrName>style.visibility</p:attrName>
                                        </p:attrNameLst>
                                      </p:cBhvr>
                                      <p:to>
                                        <p:strVal val="visible"/>
                                      </p:to>
                                    </p:set>
                                  </p:childTnLst>
                                </p:cTn>
                              </p:par>
                            </p:childTnLst>
                          </p:cTn>
                        </p:par>
                      </p:childTnLst>
                    </p:cTn>
                  </p:par>
                </p:childTnLst>
              </p:cTn>
              <p:nextCondLst>
                <p:cond evt="onClick" delay="0">
                  <p:tgtEl>
                    <p:spTgt spid="843"/>
                  </p:tgtEl>
                </p:cond>
              </p:nextCondLst>
            </p:seq>
            <p:seq concurrent="1" nextAc="seek">
              <p:cTn id="6051" restart="whenNotActive" fill="hold" evtFilter="cancelBubble" nodeType="interactiveSeq">
                <p:stCondLst>
                  <p:cond evt="onClick" delay="0">
                    <p:tgtEl>
                      <p:spTgt spid="844"/>
                    </p:tgtEl>
                  </p:cond>
                </p:stCondLst>
                <p:endSync evt="end" delay="0">
                  <p:rtn val="all"/>
                </p:endSync>
                <p:childTnLst>
                  <p:par>
                    <p:cTn id="6052" fill="hold">
                      <p:stCondLst>
                        <p:cond delay="0"/>
                      </p:stCondLst>
                      <p:childTnLst>
                        <p:par>
                          <p:cTn id="6053" fill="hold">
                            <p:stCondLst>
                              <p:cond delay="0"/>
                            </p:stCondLst>
                            <p:childTnLst>
                              <p:par>
                                <p:cTn id="6054" presetID="1" presetClass="exit" presetSubtype="0" fill="hold" grpId="4" nodeType="clickEffect">
                                  <p:stCondLst>
                                    <p:cond delay="0"/>
                                  </p:stCondLst>
                                  <p:childTnLst>
                                    <p:set>
                                      <p:cBhvr>
                                        <p:cTn id="6055" dur="1" fill="hold">
                                          <p:stCondLst>
                                            <p:cond delay="0"/>
                                          </p:stCondLst>
                                        </p:cTn>
                                        <p:tgtEl>
                                          <p:spTgt spid="1154"/>
                                        </p:tgtEl>
                                        <p:attrNameLst>
                                          <p:attrName>style.visibility</p:attrName>
                                        </p:attrNameLst>
                                      </p:cBhvr>
                                      <p:to>
                                        <p:strVal val="hidden"/>
                                      </p:to>
                                    </p:set>
                                  </p:childTnLst>
                                </p:cTn>
                              </p:par>
                              <p:par>
                                <p:cTn id="6056" presetID="1" presetClass="exit" presetSubtype="0" fill="hold" grpId="4" nodeType="withEffect">
                                  <p:stCondLst>
                                    <p:cond delay="0"/>
                                  </p:stCondLst>
                                  <p:childTnLst>
                                    <p:set>
                                      <p:cBhvr>
                                        <p:cTn id="6057" dur="1" fill="hold">
                                          <p:stCondLst>
                                            <p:cond delay="0"/>
                                          </p:stCondLst>
                                        </p:cTn>
                                        <p:tgtEl>
                                          <p:spTgt spid="1155"/>
                                        </p:tgtEl>
                                        <p:attrNameLst>
                                          <p:attrName>style.visibility</p:attrName>
                                        </p:attrNameLst>
                                      </p:cBhvr>
                                      <p:to>
                                        <p:strVal val="hidden"/>
                                      </p:to>
                                    </p:set>
                                  </p:childTnLst>
                                </p:cTn>
                              </p:par>
                              <p:par>
                                <p:cTn id="6058" presetID="1" presetClass="exit" presetSubtype="0" fill="hold" grpId="4" nodeType="withEffect">
                                  <p:stCondLst>
                                    <p:cond delay="0"/>
                                  </p:stCondLst>
                                  <p:childTnLst>
                                    <p:set>
                                      <p:cBhvr>
                                        <p:cTn id="6059" dur="1" fill="hold">
                                          <p:stCondLst>
                                            <p:cond delay="0"/>
                                          </p:stCondLst>
                                        </p:cTn>
                                        <p:tgtEl>
                                          <p:spTgt spid="1157"/>
                                        </p:tgtEl>
                                        <p:attrNameLst>
                                          <p:attrName>style.visibility</p:attrName>
                                        </p:attrNameLst>
                                      </p:cBhvr>
                                      <p:to>
                                        <p:strVal val="hidden"/>
                                      </p:to>
                                    </p:set>
                                  </p:childTnLst>
                                </p:cTn>
                              </p:par>
                              <p:par>
                                <p:cTn id="6060" presetID="1" presetClass="exit" presetSubtype="0" fill="hold" grpId="4" nodeType="withEffect">
                                  <p:stCondLst>
                                    <p:cond delay="0"/>
                                  </p:stCondLst>
                                  <p:childTnLst>
                                    <p:set>
                                      <p:cBhvr>
                                        <p:cTn id="6061" dur="1" fill="hold">
                                          <p:stCondLst>
                                            <p:cond delay="0"/>
                                          </p:stCondLst>
                                        </p:cTn>
                                        <p:tgtEl>
                                          <p:spTgt spid="1156"/>
                                        </p:tgtEl>
                                        <p:attrNameLst>
                                          <p:attrName>style.visibility</p:attrName>
                                        </p:attrNameLst>
                                      </p:cBhvr>
                                      <p:to>
                                        <p:strVal val="hidden"/>
                                      </p:to>
                                    </p:set>
                                  </p:childTnLst>
                                </p:cTn>
                              </p:par>
                              <p:par>
                                <p:cTn id="6062" presetID="1" presetClass="exit" presetSubtype="0" fill="hold" grpId="4" nodeType="withEffect">
                                  <p:stCondLst>
                                    <p:cond delay="0"/>
                                  </p:stCondLst>
                                  <p:childTnLst>
                                    <p:set>
                                      <p:cBhvr>
                                        <p:cTn id="6063" dur="1" fill="hold">
                                          <p:stCondLst>
                                            <p:cond delay="0"/>
                                          </p:stCondLst>
                                        </p:cTn>
                                        <p:tgtEl>
                                          <p:spTgt spid="1159"/>
                                        </p:tgtEl>
                                        <p:attrNameLst>
                                          <p:attrName>style.visibility</p:attrName>
                                        </p:attrNameLst>
                                      </p:cBhvr>
                                      <p:to>
                                        <p:strVal val="hidden"/>
                                      </p:to>
                                    </p:set>
                                  </p:childTnLst>
                                </p:cTn>
                              </p:par>
                              <p:par>
                                <p:cTn id="6064" presetID="1" presetClass="exit" presetSubtype="0" fill="hold" grpId="4" nodeType="withEffect">
                                  <p:stCondLst>
                                    <p:cond delay="0"/>
                                  </p:stCondLst>
                                  <p:childTnLst>
                                    <p:set>
                                      <p:cBhvr>
                                        <p:cTn id="6065" dur="1" fill="hold">
                                          <p:stCondLst>
                                            <p:cond delay="0"/>
                                          </p:stCondLst>
                                        </p:cTn>
                                        <p:tgtEl>
                                          <p:spTgt spid="1158"/>
                                        </p:tgtEl>
                                        <p:attrNameLst>
                                          <p:attrName>style.visibility</p:attrName>
                                        </p:attrNameLst>
                                      </p:cBhvr>
                                      <p:to>
                                        <p:strVal val="hidden"/>
                                      </p:to>
                                    </p:set>
                                  </p:childTnLst>
                                </p:cTn>
                              </p:par>
                              <p:par>
                                <p:cTn id="6066" presetID="1" presetClass="exit" presetSubtype="0" fill="hold" grpId="4" nodeType="withEffect">
                                  <p:stCondLst>
                                    <p:cond delay="0"/>
                                  </p:stCondLst>
                                  <p:childTnLst>
                                    <p:set>
                                      <p:cBhvr>
                                        <p:cTn id="6067" dur="1" fill="hold">
                                          <p:stCondLst>
                                            <p:cond delay="0"/>
                                          </p:stCondLst>
                                        </p:cTn>
                                        <p:tgtEl>
                                          <p:spTgt spid="1161"/>
                                        </p:tgtEl>
                                        <p:attrNameLst>
                                          <p:attrName>style.visibility</p:attrName>
                                        </p:attrNameLst>
                                      </p:cBhvr>
                                      <p:to>
                                        <p:strVal val="hidden"/>
                                      </p:to>
                                    </p:set>
                                  </p:childTnLst>
                                </p:cTn>
                              </p:par>
                              <p:par>
                                <p:cTn id="6068" presetID="1" presetClass="exit" presetSubtype="0" fill="hold" grpId="4" nodeType="withEffect">
                                  <p:stCondLst>
                                    <p:cond delay="0"/>
                                  </p:stCondLst>
                                  <p:childTnLst>
                                    <p:set>
                                      <p:cBhvr>
                                        <p:cTn id="6069" dur="1" fill="hold">
                                          <p:stCondLst>
                                            <p:cond delay="0"/>
                                          </p:stCondLst>
                                        </p:cTn>
                                        <p:tgtEl>
                                          <p:spTgt spid="1160"/>
                                        </p:tgtEl>
                                        <p:attrNameLst>
                                          <p:attrName>style.visibility</p:attrName>
                                        </p:attrNameLst>
                                      </p:cBhvr>
                                      <p:to>
                                        <p:strVal val="hidden"/>
                                      </p:to>
                                    </p:set>
                                  </p:childTnLst>
                                </p:cTn>
                              </p:par>
                              <p:par>
                                <p:cTn id="6070" presetID="1" presetClass="exit" presetSubtype="0" fill="hold" grpId="4" nodeType="withEffect">
                                  <p:stCondLst>
                                    <p:cond delay="0"/>
                                  </p:stCondLst>
                                  <p:childTnLst>
                                    <p:set>
                                      <p:cBhvr>
                                        <p:cTn id="6071" dur="1" fill="hold">
                                          <p:stCondLst>
                                            <p:cond delay="0"/>
                                          </p:stCondLst>
                                        </p:cTn>
                                        <p:tgtEl>
                                          <p:spTgt spid="1163"/>
                                        </p:tgtEl>
                                        <p:attrNameLst>
                                          <p:attrName>style.visibility</p:attrName>
                                        </p:attrNameLst>
                                      </p:cBhvr>
                                      <p:to>
                                        <p:strVal val="hidden"/>
                                      </p:to>
                                    </p:set>
                                  </p:childTnLst>
                                </p:cTn>
                              </p:par>
                              <p:par>
                                <p:cTn id="6072" presetID="1" presetClass="exit" presetSubtype="0" fill="hold" grpId="4" nodeType="withEffect">
                                  <p:stCondLst>
                                    <p:cond delay="0"/>
                                  </p:stCondLst>
                                  <p:childTnLst>
                                    <p:set>
                                      <p:cBhvr>
                                        <p:cTn id="6073" dur="1" fill="hold">
                                          <p:stCondLst>
                                            <p:cond delay="0"/>
                                          </p:stCondLst>
                                        </p:cTn>
                                        <p:tgtEl>
                                          <p:spTgt spid="1162"/>
                                        </p:tgtEl>
                                        <p:attrNameLst>
                                          <p:attrName>style.visibility</p:attrName>
                                        </p:attrNameLst>
                                      </p:cBhvr>
                                      <p:to>
                                        <p:strVal val="hidden"/>
                                      </p:to>
                                    </p:set>
                                  </p:childTnLst>
                                </p:cTn>
                              </p:par>
                              <p:par>
                                <p:cTn id="6074" presetID="1" presetClass="exit" presetSubtype="0" fill="hold" grpId="4" nodeType="withEffect">
                                  <p:stCondLst>
                                    <p:cond delay="0"/>
                                  </p:stCondLst>
                                  <p:childTnLst>
                                    <p:set>
                                      <p:cBhvr>
                                        <p:cTn id="6075" dur="1" fill="hold">
                                          <p:stCondLst>
                                            <p:cond delay="0"/>
                                          </p:stCondLst>
                                        </p:cTn>
                                        <p:tgtEl>
                                          <p:spTgt spid="1165"/>
                                        </p:tgtEl>
                                        <p:attrNameLst>
                                          <p:attrName>style.visibility</p:attrName>
                                        </p:attrNameLst>
                                      </p:cBhvr>
                                      <p:to>
                                        <p:strVal val="hidden"/>
                                      </p:to>
                                    </p:set>
                                  </p:childTnLst>
                                </p:cTn>
                              </p:par>
                              <p:par>
                                <p:cTn id="6076" presetID="1" presetClass="exit" presetSubtype="0" fill="hold" grpId="4" nodeType="withEffect">
                                  <p:stCondLst>
                                    <p:cond delay="0"/>
                                  </p:stCondLst>
                                  <p:childTnLst>
                                    <p:set>
                                      <p:cBhvr>
                                        <p:cTn id="6077" dur="1" fill="hold">
                                          <p:stCondLst>
                                            <p:cond delay="0"/>
                                          </p:stCondLst>
                                        </p:cTn>
                                        <p:tgtEl>
                                          <p:spTgt spid="1164"/>
                                        </p:tgtEl>
                                        <p:attrNameLst>
                                          <p:attrName>style.visibility</p:attrName>
                                        </p:attrNameLst>
                                      </p:cBhvr>
                                      <p:to>
                                        <p:strVal val="hidden"/>
                                      </p:to>
                                    </p:set>
                                  </p:childTnLst>
                                </p:cTn>
                              </p:par>
                              <p:par>
                                <p:cTn id="6078" presetID="1" presetClass="exit" presetSubtype="0" fill="hold" grpId="4" nodeType="withEffect">
                                  <p:stCondLst>
                                    <p:cond delay="0"/>
                                  </p:stCondLst>
                                  <p:childTnLst>
                                    <p:set>
                                      <p:cBhvr>
                                        <p:cTn id="6079" dur="1" fill="hold">
                                          <p:stCondLst>
                                            <p:cond delay="0"/>
                                          </p:stCondLst>
                                        </p:cTn>
                                        <p:tgtEl>
                                          <p:spTgt spid="1167"/>
                                        </p:tgtEl>
                                        <p:attrNameLst>
                                          <p:attrName>style.visibility</p:attrName>
                                        </p:attrNameLst>
                                      </p:cBhvr>
                                      <p:to>
                                        <p:strVal val="hidden"/>
                                      </p:to>
                                    </p:set>
                                  </p:childTnLst>
                                </p:cTn>
                              </p:par>
                              <p:par>
                                <p:cTn id="6080" presetID="1" presetClass="exit" presetSubtype="0" fill="hold" grpId="4" nodeType="withEffect">
                                  <p:stCondLst>
                                    <p:cond delay="0"/>
                                  </p:stCondLst>
                                  <p:childTnLst>
                                    <p:set>
                                      <p:cBhvr>
                                        <p:cTn id="6081" dur="1" fill="hold">
                                          <p:stCondLst>
                                            <p:cond delay="0"/>
                                          </p:stCondLst>
                                        </p:cTn>
                                        <p:tgtEl>
                                          <p:spTgt spid="1166"/>
                                        </p:tgtEl>
                                        <p:attrNameLst>
                                          <p:attrName>style.visibility</p:attrName>
                                        </p:attrNameLst>
                                      </p:cBhvr>
                                      <p:to>
                                        <p:strVal val="hidden"/>
                                      </p:to>
                                    </p:set>
                                  </p:childTnLst>
                                </p:cTn>
                              </p:par>
                              <p:par>
                                <p:cTn id="6082" presetID="1" presetClass="exit" presetSubtype="0" fill="hold" grpId="4" nodeType="withEffect">
                                  <p:stCondLst>
                                    <p:cond delay="0"/>
                                  </p:stCondLst>
                                  <p:childTnLst>
                                    <p:set>
                                      <p:cBhvr>
                                        <p:cTn id="6083" dur="1" fill="hold">
                                          <p:stCondLst>
                                            <p:cond delay="0"/>
                                          </p:stCondLst>
                                        </p:cTn>
                                        <p:tgtEl>
                                          <p:spTgt spid="1169"/>
                                        </p:tgtEl>
                                        <p:attrNameLst>
                                          <p:attrName>style.visibility</p:attrName>
                                        </p:attrNameLst>
                                      </p:cBhvr>
                                      <p:to>
                                        <p:strVal val="hidden"/>
                                      </p:to>
                                    </p:set>
                                  </p:childTnLst>
                                </p:cTn>
                              </p:par>
                              <p:par>
                                <p:cTn id="6084" presetID="1" presetClass="exit" presetSubtype="0" fill="hold" grpId="4" nodeType="withEffect">
                                  <p:stCondLst>
                                    <p:cond delay="0"/>
                                  </p:stCondLst>
                                  <p:childTnLst>
                                    <p:set>
                                      <p:cBhvr>
                                        <p:cTn id="6085" dur="1" fill="hold">
                                          <p:stCondLst>
                                            <p:cond delay="0"/>
                                          </p:stCondLst>
                                        </p:cTn>
                                        <p:tgtEl>
                                          <p:spTgt spid="1168"/>
                                        </p:tgtEl>
                                        <p:attrNameLst>
                                          <p:attrName>style.visibility</p:attrName>
                                        </p:attrNameLst>
                                      </p:cBhvr>
                                      <p:to>
                                        <p:strVal val="hidden"/>
                                      </p:to>
                                    </p:set>
                                  </p:childTnLst>
                                </p:cTn>
                              </p:par>
                              <p:par>
                                <p:cTn id="6086" presetID="1" presetClass="exit" presetSubtype="0" fill="hold" grpId="4" nodeType="withEffect">
                                  <p:stCondLst>
                                    <p:cond delay="0"/>
                                  </p:stCondLst>
                                  <p:childTnLst>
                                    <p:set>
                                      <p:cBhvr>
                                        <p:cTn id="6087" dur="1" fill="hold">
                                          <p:stCondLst>
                                            <p:cond delay="0"/>
                                          </p:stCondLst>
                                        </p:cTn>
                                        <p:tgtEl>
                                          <p:spTgt spid="1171"/>
                                        </p:tgtEl>
                                        <p:attrNameLst>
                                          <p:attrName>style.visibility</p:attrName>
                                        </p:attrNameLst>
                                      </p:cBhvr>
                                      <p:to>
                                        <p:strVal val="hidden"/>
                                      </p:to>
                                    </p:set>
                                  </p:childTnLst>
                                </p:cTn>
                              </p:par>
                              <p:par>
                                <p:cTn id="6088" presetID="1" presetClass="exit" presetSubtype="0" fill="hold" grpId="4" nodeType="withEffect">
                                  <p:stCondLst>
                                    <p:cond delay="0"/>
                                  </p:stCondLst>
                                  <p:childTnLst>
                                    <p:set>
                                      <p:cBhvr>
                                        <p:cTn id="6089" dur="1" fill="hold">
                                          <p:stCondLst>
                                            <p:cond delay="0"/>
                                          </p:stCondLst>
                                        </p:cTn>
                                        <p:tgtEl>
                                          <p:spTgt spid="1170"/>
                                        </p:tgtEl>
                                        <p:attrNameLst>
                                          <p:attrName>style.visibility</p:attrName>
                                        </p:attrNameLst>
                                      </p:cBhvr>
                                      <p:to>
                                        <p:strVal val="hidden"/>
                                      </p:to>
                                    </p:set>
                                  </p:childTnLst>
                                </p:cTn>
                              </p:par>
                              <p:par>
                                <p:cTn id="6090" presetID="1" presetClass="exit" presetSubtype="0" fill="hold" grpId="4" nodeType="withEffect">
                                  <p:stCondLst>
                                    <p:cond delay="0"/>
                                  </p:stCondLst>
                                  <p:childTnLst>
                                    <p:set>
                                      <p:cBhvr>
                                        <p:cTn id="6091" dur="1" fill="hold">
                                          <p:stCondLst>
                                            <p:cond delay="0"/>
                                          </p:stCondLst>
                                        </p:cTn>
                                        <p:tgtEl>
                                          <p:spTgt spid="1173"/>
                                        </p:tgtEl>
                                        <p:attrNameLst>
                                          <p:attrName>style.visibility</p:attrName>
                                        </p:attrNameLst>
                                      </p:cBhvr>
                                      <p:to>
                                        <p:strVal val="hidden"/>
                                      </p:to>
                                    </p:set>
                                  </p:childTnLst>
                                </p:cTn>
                              </p:par>
                              <p:par>
                                <p:cTn id="6092" presetID="1" presetClass="exit" presetSubtype="0" fill="hold" grpId="4" nodeType="withEffect">
                                  <p:stCondLst>
                                    <p:cond delay="0"/>
                                  </p:stCondLst>
                                  <p:childTnLst>
                                    <p:set>
                                      <p:cBhvr>
                                        <p:cTn id="6093" dur="1" fill="hold">
                                          <p:stCondLst>
                                            <p:cond delay="0"/>
                                          </p:stCondLst>
                                        </p:cTn>
                                        <p:tgtEl>
                                          <p:spTgt spid="1172"/>
                                        </p:tgtEl>
                                        <p:attrNameLst>
                                          <p:attrName>style.visibility</p:attrName>
                                        </p:attrNameLst>
                                      </p:cBhvr>
                                      <p:to>
                                        <p:strVal val="hidden"/>
                                      </p:to>
                                    </p:set>
                                  </p:childTnLst>
                                </p:cTn>
                              </p:par>
                              <p:par>
                                <p:cTn id="6094" presetID="1" presetClass="exit" presetSubtype="0" fill="hold" grpId="4" nodeType="withEffect">
                                  <p:stCondLst>
                                    <p:cond delay="0"/>
                                  </p:stCondLst>
                                  <p:childTnLst>
                                    <p:set>
                                      <p:cBhvr>
                                        <p:cTn id="6095" dur="1" fill="hold">
                                          <p:stCondLst>
                                            <p:cond delay="0"/>
                                          </p:stCondLst>
                                        </p:cTn>
                                        <p:tgtEl>
                                          <p:spTgt spid="1174"/>
                                        </p:tgtEl>
                                        <p:attrNameLst>
                                          <p:attrName>style.visibility</p:attrName>
                                        </p:attrNameLst>
                                      </p:cBhvr>
                                      <p:to>
                                        <p:strVal val="hidden"/>
                                      </p:to>
                                    </p:set>
                                  </p:childTnLst>
                                </p:cTn>
                              </p:par>
                              <p:par>
                                <p:cTn id="6096" presetID="1" presetClass="exit" presetSubtype="0" fill="hold" grpId="4" nodeType="withEffect">
                                  <p:stCondLst>
                                    <p:cond delay="0"/>
                                  </p:stCondLst>
                                  <p:childTnLst>
                                    <p:set>
                                      <p:cBhvr>
                                        <p:cTn id="6097" dur="1" fill="hold">
                                          <p:stCondLst>
                                            <p:cond delay="0"/>
                                          </p:stCondLst>
                                        </p:cTn>
                                        <p:tgtEl>
                                          <p:spTgt spid="1175"/>
                                        </p:tgtEl>
                                        <p:attrNameLst>
                                          <p:attrName>style.visibility</p:attrName>
                                        </p:attrNameLst>
                                      </p:cBhvr>
                                      <p:to>
                                        <p:strVal val="hidden"/>
                                      </p:to>
                                    </p:set>
                                  </p:childTnLst>
                                </p:cTn>
                              </p:par>
                              <p:par>
                                <p:cTn id="6098" presetID="1" presetClass="exit" presetSubtype="0" fill="hold" grpId="4" nodeType="withEffect">
                                  <p:stCondLst>
                                    <p:cond delay="0"/>
                                  </p:stCondLst>
                                  <p:childTnLst>
                                    <p:set>
                                      <p:cBhvr>
                                        <p:cTn id="6099" dur="1" fill="hold">
                                          <p:stCondLst>
                                            <p:cond delay="0"/>
                                          </p:stCondLst>
                                        </p:cTn>
                                        <p:tgtEl>
                                          <p:spTgt spid="1177"/>
                                        </p:tgtEl>
                                        <p:attrNameLst>
                                          <p:attrName>style.visibility</p:attrName>
                                        </p:attrNameLst>
                                      </p:cBhvr>
                                      <p:to>
                                        <p:strVal val="hidden"/>
                                      </p:to>
                                    </p:set>
                                  </p:childTnLst>
                                </p:cTn>
                              </p:par>
                              <p:par>
                                <p:cTn id="6100" presetID="1" presetClass="exit" presetSubtype="0" fill="hold" grpId="4" nodeType="withEffect">
                                  <p:stCondLst>
                                    <p:cond delay="0"/>
                                  </p:stCondLst>
                                  <p:childTnLst>
                                    <p:set>
                                      <p:cBhvr>
                                        <p:cTn id="6101" dur="1" fill="hold">
                                          <p:stCondLst>
                                            <p:cond delay="0"/>
                                          </p:stCondLst>
                                        </p:cTn>
                                        <p:tgtEl>
                                          <p:spTgt spid="1176"/>
                                        </p:tgtEl>
                                        <p:attrNameLst>
                                          <p:attrName>style.visibility</p:attrName>
                                        </p:attrNameLst>
                                      </p:cBhvr>
                                      <p:to>
                                        <p:strVal val="hidden"/>
                                      </p:to>
                                    </p:set>
                                  </p:childTnLst>
                                </p:cTn>
                              </p:par>
                              <p:par>
                                <p:cTn id="6102" presetID="1" presetClass="exit" presetSubtype="0" fill="hold" grpId="4" nodeType="withEffect">
                                  <p:stCondLst>
                                    <p:cond delay="0"/>
                                  </p:stCondLst>
                                  <p:childTnLst>
                                    <p:set>
                                      <p:cBhvr>
                                        <p:cTn id="6103" dur="1" fill="hold">
                                          <p:stCondLst>
                                            <p:cond delay="0"/>
                                          </p:stCondLst>
                                        </p:cTn>
                                        <p:tgtEl>
                                          <p:spTgt spid="1179"/>
                                        </p:tgtEl>
                                        <p:attrNameLst>
                                          <p:attrName>style.visibility</p:attrName>
                                        </p:attrNameLst>
                                      </p:cBhvr>
                                      <p:to>
                                        <p:strVal val="hidden"/>
                                      </p:to>
                                    </p:set>
                                  </p:childTnLst>
                                </p:cTn>
                              </p:par>
                              <p:par>
                                <p:cTn id="6104" presetID="1" presetClass="exit" presetSubtype="0" fill="hold" grpId="4" nodeType="withEffect">
                                  <p:stCondLst>
                                    <p:cond delay="0"/>
                                  </p:stCondLst>
                                  <p:childTnLst>
                                    <p:set>
                                      <p:cBhvr>
                                        <p:cTn id="6105" dur="1" fill="hold">
                                          <p:stCondLst>
                                            <p:cond delay="0"/>
                                          </p:stCondLst>
                                        </p:cTn>
                                        <p:tgtEl>
                                          <p:spTgt spid="1178"/>
                                        </p:tgtEl>
                                        <p:attrNameLst>
                                          <p:attrName>style.visibility</p:attrName>
                                        </p:attrNameLst>
                                      </p:cBhvr>
                                      <p:to>
                                        <p:strVal val="hidden"/>
                                      </p:to>
                                    </p:set>
                                  </p:childTnLst>
                                </p:cTn>
                              </p:par>
                              <p:par>
                                <p:cTn id="6106" presetID="1" presetClass="exit" presetSubtype="0" fill="hold" grpId="4" nodeType="withEffect">
                                  <p:stCondLst>
                                    <p:cond delay="0"/>
                                  </p:stCondLst>
                                  <p:childTnLst>
                                    <p:set>
                                      <p:cBhvr>
                                        <p:cTn id="6107" dur="1" fill="hold">
                                          <p:stCondLst>
                                            <p:cond delay="0"/>
                                          </p:stCondLst>
                                        </p:cTn>
                                        <p:tgtEl>
                                          <p:spTgt spid="1181"/>
                                        </p:tgtEl>
                                        <p:attrNameLst>
                                          <p:attrName>style.visibility</p:attrName>
                                        </p:attrNameLst>
                                      </p:cBhvr>
                                      <p:to>
                                        <p:strVal val="hidden"/>
                                      </p:to>
                                    </p:set>
                                  </p:childTnLst>
                                </p:cTn>
                              </p:par>
                              <p:par>
                                <p:cTn id="6108" presetID="1" presetClass="exit" presetSubtype="0" fill="hold" grpId="4" nodeType="withEffect">
                                  <p:stCondLst>
                                    <p:cond delay="0"/>
                                  </p:stCondLst>
                                  <p:childTnLst>
                                    <p:set>
                                      <p:cBhvr>
                                        <p:cTn id="6109" dur="1" fill="hold">
                                          <p:stCondLst>
                                            <p:cond delay="0"/>
                                          </p:stCondLst>
                                        </p:cTn>
                                        <p:tgtEl>
                                          <p:spTgt spid="1180"/>
                                        </p:tgtEl>
                                        <p:attrNameLst>
                                          <p:attrName>style.visibility</p:attrName>
                                        </p:attrNameLst>
                                      </p:cBhvr>
                                      <p:to>
                                        <p:strVal val="hidden"/>
                                      </p:to>
                                    </p:set>
                                  </p:childTnLst>
                                </p:cTn>
                              </p:par>
                              <p:par>
                                <p:cTn id="6110" presetID="1" presetClass="exit" presetSubtype="0" fill="hold" grpId="4" nodeType="withEffect">
                                  <p:stCondLst>
                                    <p:cond delay="0"/>
                                  </p:stCondLst>
                                  <p:childTnLst>
                                    <p:set>
                                      <p:cBhvr>
                                        <p:cTn id="6111" dur="1" fill="hold">
                                          <p:stCondLst>
                                            <p:cond delay="0"/>
                                          </p:stCondLst>
                                        </p:cTn>
                                        <p:tgtEl>
                                          <p:spTgt spid="1183"/>
                                        </p:tgtEl>
                                        <p:attrNameLst>
                                          <p:attrName>style.visibility</p:attrName>
                                        </p:attrNameLst>
                                      </p:cBhvr>
                                      <p:to>
                                        <p:strVal val="hidden"/>
                                      </p:to>
                                    </p:set>
                                  </p:childTnLst>
                                </p:cTn>
                              </p:par>
                              <p:par>
                                <p:cTn id="6112" presetID="1" presetClass="exit" presetSubtype="0" fill="hold" grpId="4" nodeType="withEffect">
                                  <p:stCondLst>
                                    <p:cond delay="0"/>
                                  </p:stCondLst>
                                  <p:childTnLst>
                                    <p:set>
                                      <p:cBhvr>
                                        <p:cTn id="6113" dur="1" fill="hold">
                                          <p:stCondLst>
                                            <p:cond delay="0"/>
                                          </p:stCondLst>
                                        </p:cTn>
                                        <p:tgtEl>
                                          <p:spTgt spid="1182"/>
                                        </p:tgtEl>
                                        <p:attrNameLst>
                                          <p:attrName>style.visibility</p:attrName>
                                        </p:attrNameLst>
                                      </p:cBhvr>
                                      <p:to>
                                        <p:strVal val="hidden"/>
                                      </p:to>
                                    </p:set>
                                  </p:childTnLst>
                                </p:cTn>
                              </p:par>
                              <p:par>
                                <p:cTn id="6114" presetID="1" presetClass="exit" presetSubtype="0" fill="hold" grpId="4" nodeType="withEffect">
                                  <p:stCondLst>
                                    <p:cond delay="0"/>
                                  </p:stCondLst>
                                  <p:childTnLst>
                                    <p:set>
                                      <p:cBhvr>
                                        <p:cTn id="6115" dur="1" fill="hold">
                                          <p:stCondLst>
                                            <p:cond delay="0"/>
                                          </p:stCondLst>
                                        </p:cTn>
                                        <p:tgtEl>
                                          <p:spTgt spid="1185"/>
                                        </p:tgtEl>
                                        <p:attrNameLst>
                                          <p:attrName>style.visibility</p:attrName>
                                        </p:attrNameLst>
                                      </p:cBhvr>
                                      <p:to>
                                        <p:strVal val="hidden"/>
                                      </p:to>
                                    </p:set>
                                  </p:childTnLst>
                                </p:cTn>
                              </p:par>
                              <p:par>
                                <p:cTn id="6116" presetID="1" presetClass="exit" presetSubtype="0" fill="hold" grpId="4" nodeType="withEffect">
                                  <p:stCondLst>
                                    <p:cond delay="0"/>
                                  </p:stCondLst>
                                  <p:childTnLst>
                                    <p:set>
                                      <p:cBhvr>
                                        <p:cTn id="6117" dur="1" fill="hold">
                                          <p:stCondLst>
                                            <p:cond delay="0"/>
                                          </p:stCondLst>
                                        </p:cTn>
                                        <p:tgtEl>
                                          <p:spTgt spid="1184"/>
                                        </p:tgtEl>
                                        <p:attrNameLst>
                                          <p:attrName>style.visibility</p:attrName>
                                        </p:attrNameLst>
                                      </p:cBhvr>
                                      <p:to>
                                        <p:strVal val="hidden"/>
                                      </p:to>
                                    </p:set>
                                  </p:childTnLst>
                                </p:cTn>
                              </p:par>
                              <p:par>
                                <p:cTn id="6118" presetID="1" presetClass="exit" presetSubtype="0" fill="hold" grpId="4" nodeType="withEffect">
                                  <p:stCondLst>
                                    <p:cond delay="0"/>
                                  </p:stCondLst>
                                  <p:childTnLst>
                                    <p:set>
                                      <p:cBhvr>
                                        <p:cTn id="6119" dur="1" fill="hold">
                                          <p:stCondLst>
                                            <p:cond delay="0"/>
                                          </p:stCondLst>
                                        </p:cTn>
                                        <p:tgtEl>
                                          <p:spTgt spid="1187"/>
                                        </p:tgtEl>
                                        <p:attrNameLst>
                                          <p:attrName>style.visibility</p:attrName>
                                        </p:attrNameLst>
                                      </p:cBhvr>
                                      <p:to>
                                        <p:strVal val="hidden"/>
                                      </p:to>
                                    </p:set>
                                  </p:childTnLst>
                                </p:cTn>
                              </p:par>
                              <p:par>
                                <p:cTn id="6120" presetID="1" presetClass="exit" presetSubtype="0" fill="hold" grpId="4" nodeType="withEffect">
                                  <p:stCondLst>
                                    <p:cond delay="0"/>
                                  </p:stCondLst>
                                  <p:childTnLst>
                                    <p:set>
                                      <p:cBhvr>
                                        <p:cTn id="6121" dur="1" fill="hold">
                                          <p:stCondLst>
                                            <p:cond delay="0"/>
                                          </p:stCondLst>
                                        </p:cTn>
                                        <p:tgtEl>
                                          <p:spTgt spid="1186"/>
                                        </p:tgtEl>
                                        <p:attrNameLst>
                                          <p:attrName>style.visibility</p:attrName>
                                        </p:attrNameLst>
                                      </p:cBhvr>
                                      <p:to>
                                        <p:strVal val="hidden"/>
                                      </p:to>
                                    </p:set>
                                  </p:childTnLst>
                                </p:cTn>
                              </p:par>
                              <p:par>
                                <p:cTn id="6122" presetID="1" presetClass="exit" presetSubtype="0" fill="hold" grpId="4" nodeType="withEffect">
                                  <p:stCondLst>
                                    <p:cond delay="0"/>
                                  </p:stCondLst>
                                  <p:childTnLst>
                                    <p:set>
                                      <p:cBhvr>
                                        <p:cTn id="6123" dur="1" fill="hold">
                                          <p:stCondLst>
                                            <p:cond delay="0"/>
                                          </p:stCondLst>
                                        </p:cTn>
                                        <p:tgtEl>
                                          <p:spTgt spid="1189"/>
                                        </p:tgtEl>
                                        <p:attrNameLst>
                                          <p:attrName>style.visibility</p:attrName>
                                        </p:attrNameLst>
                                      </p:cBhvr>
                                      <p:to>
                                        <p:strVal val="hidden"/>
                                      </p:to>
                                    </p:set>
                                  </p:childTnLst>
                                </p:cTn>
                              </p:par>
                              <p:par>
                                <p:cTn id="6124" presetID="1" presetClass="exit" presetSubtype="0" fill="hold" grpId="4" nodeType="withEffect">
                                  <p:stCondLst>
                                    <p:cond delay="0"/>
                                  </p:stCondLst>
                                  <p:childTnLst>
                                    <p:set>
                                      <p:cBhvr>
                                        <p:cTn id="6125" dur="1" fill="hold">
                                          <p:stCondLst>
                                            <p:cond delay="0"/>
                                          </p:stCondLst>
                                        </p:cTn>
                                        <p:tgtEl>
                                          <p:spTgt spid="1188"/>
                                        </p:tgtEl>
                                        <p:attrNameLst>
                                          <p:attrName>style.visibility</p:attrName>
                                        </p:attrNameLst>
                                      </p:cBhvr>
                                      <p:to>
                                        <p:strVal val="hidden"/>
                                      </p:to>
                                    </p:set>
                                  </p:childTnLst>
                                </p:cTn>
                              </p:par>
                              <p:par>
                                <p:cTn id="6126" presetID="1" presetClass="exit" presetSubtype="0" fill="hold" grpId="4" nodeType="withEffect">
                                  <p:stCondLst>
                                    <p:cond delay="0"/>
                                  </p:stCondLst>
                                  <p:childTnLst>
                                    <p:set>
                                      <p:cBhvr>
                                        <p:cTn id="6127" dur="1" fill="hold">
                                          <p:stCondLst>
                                            <p:cond delay="0"/>
                                          </p:stCondLst>
                                        </p:cTn>
                                        <p:tgtEl>
                                          <p:spTgt spid="1191"/>
                                        </p:tgtEl>
                                        <p:attrNameLst>
                                          <p:attrName>style.visibility</p:attrName>
                                        </p:attrNameLst>
                                      </p:cBhvr>
                                      <p:to>
                                        <p:strVal val="hidden"/>
                                      </p:to>
                                    </p:set>
                                  </p:childTnLst>
                                </p:cTn>
                              </p:par>
                              <p:par>
                                <p:cTn id="6128" presetID="1" presetClass="exit" presetSubtype="0" fill="hold" grpId="4" nodeType="withEffect">
                                  <p:stCondLst>
                                    <p:cond delay="0"/>
                                  </p:stCondLst>
                                  <p:childTnLst>
                                    <p:set>
                                      <p:cBhvr>
                                        <p:cTn id="6129" dur="1" fill="hold">
                                          <p:stCondLst>
                                            <p:cond delay="0"/>
                                          </p:stCondLst>
                                        </p:cTn>
                                        <p:tgtEl>
                                          <p:spTgt spid="1190"/>
                                        </p:tgtEl>
                                        <p:attrNameLst>
                                          <p:attrName>style.visibility</p:attrName>
                                        </p:attrNameLst>
                                      </p:cBhvr>
                                      <p:to>
                                        <p:strVal val="hidden"/>
                                      </p:to>
                                    </p:set>
                                  </p:childTnLst>
                                </p:cTn>
                              </p:par>
                              <p:par>
                                <p:cTn id="6130" presetID="1" presetClass="exit" presetSubtype="0" fill="hold" grpId="4" nodeType="withEffect">
                                  <p:stCondLst>
                                    <p:cond delay="0"/>
                                  </p:stCondLst>
                                  <p:childTnLst>
                                    <p:set>
                                      <p:cBhvr>
                                        <p:cTn id="6131" dur="1" fill="hold">
                                          <p:stCondLst>
                                            <p:cond delay="0"/>
                                          </p:stCondLst>
                                        </p:cTn>
                                        <p:tgtEl>
                                          <p:spTgt spid="1193"/>
                                        </p:tgtEl>
                                        <p:attrNameLst>
                                          <p:attrName>style.visibility</p:attrName>
                                        </p:attrNameLst>
                                      </p:cBhvr>
                                      <p:to>
                                        <p:strVal val="hidden"/>
                                      </p:to>
                                    </p:set>
                                  </p:childTnLst>
                                </p:cTn>
                              </p:par>
                              <p:par>
                                <p:cTn id="6132" presetID="1" presetClass="exit" presetSubtype="0" fill="hold" grpId="4" nodeType="withEffect">
                                  <p:stCondLst>
                                    <p:cond delay="0"/>
                                  </p:stCondLst>
                                  <p:childTnLst>
                                    <p:set>
                                      <p:cBhvr>
                                        <p:cTn id="6133" dur="1" fill="hold">
                                          <p:stCondLst>
                                            <p:cond delay="0"/>
                                          </p:stCondLst>
                                        </p:cTn>
                                        <p:tgtEl>
                                          <p:spTgt spid="1192"/>
                                        </p:tgtEl>
                                        <p:attrNameLst>
                                          <p:attrName>style.visibility</p:attrName>
                                        </p:attrNameLst>
                                      </p:cBhvr>
                                      <p:to>
                                        <p:strVal val="hidden"/>
                                      </p:to>
                                    </p:set>
                                  </p:childTnLst>
                                </p:cTn>
                              </p:par>
                              <p:par>
                                <p:cTn id="6134" presetID="1" presetClass="exit" presetSubtype="0" fill="hold" grpId="4" nodeType="withEffect">
                                  <p:stCondLst>
                                    <p:cond delay="0"/>
                                  </p:stCondLst>
                                  <p:childTnLst>
                                    <p:set>
                                      <p:cBhvr>
                                        <p:cTn id="6135" dur="1" fill="hold">
                                          <p:stCondLst>
                                            <p:cond delay="0"/>
                                          </p:stCondLst>
                                        </p:cTn>
                                        <p:tgtEl>
                                          <p:spTgt spid="1194"/>
                                        </p:tgtEl>
                                        <p:attrNameLst>
                                          <p:attrName>style.visibility</p:attrName>
                                        </p:attrNameLst>
                                      </p:cBhvr>
                                      <p:to>
                                        <p:strVal val="hidden"/>
                                      </p:to>
                                    </p:set>
                                  </p:childTnLst>
                                </p:cTn>
                              </p:par>
                              <p:par>
                                <p:cTn id="6136" presetID="1" presetClass="exit" presetSubtype="0" fill="hold" grpId="4" nodeType="withEffect">
                                  <p:stCondLst>
                                    <p:cond delay="0"/>
                                  </p:stCondLst>
                                  <p:childTnLst>
                                    <p:set>
                                      <p:cBhvr>
                                        <p:cTn id="6137" dur="1" fill="hold">
                                          <p:stCondLst>
                                            <p:cond delay="0"/>
                                          </p:stCondLst>
                                        </p:cTn>
                                        <p:tgtEl>
                                          <p:spTgt spid="1195"/>
                                        </p:tgtEl>
                                        <p:attrNameLst>
                                          <p:attrName>style.visibility</p:attrName>
                                        </p:attrNameLst>
                                      </p:cBhvr>
                                      <p:to>
                                        <p:strVal val="hidden"/>
                                      </p:to>
                                    </p:set>
                                  </p:childTnLst>
                                </p:cTn>
                              </p:par>
                              <p:par>
                                <p:cTn id="6138" presetID="1" presetClass="exit" presetSubtype="0" fill="hold" grpId="4" nodeType="withEffect">
                                  <p:stCondLst>
                                    <p:cond delay="0"/>
                                  </p:stCondLst>
                                  <p:childTnLst>
                                    <p:set>
                                      <p:cBhvr>
                                        <p:cTn id="6139" dur="1" fill="hold">
                                          <p:stCondLst>
                                            <p:cond delay="0"/>
                                          </p:stCondLst>
                                        </p:cTn>
                                        <p:tgtEl>
                                          <p:spTgt spid="1197"/>
                                        </p:tgtEl>
                                        <p:attrNameLst>
                                          <p:attrName>style.visibility</p:attrName>
                                        </p:attrNameLst>
                                      </p:cBhvr>
                                      <p:to>
                                        <p:strVal val="hidden"/>
                                      </p:to>
                                    </p:set>
                                  </p:childTnLst>
                                </p:cTn>
                              </p:par>
                              <p:par>
                                <p:cTn id="6140" presetID="1" presetClass="exit" presetSubtype="0" fill="hold" grpId="4" nodeType="withEffect">
                                  <p:stCondLst>
                                    <p:cond delay="0"/>
                                  </p:stCondLst>
                                  <p:childTnLst>
                                    <p:set>
                                      <p:cBhvr>
                                        <p:cTn id="6141" dur="1" fill="hold">
                                          <p:stCondLst>
                                            <p:cond delay="0"/>
                                          </p:stCondLst>
                                        </p:cTn>
                                        <p:tgtEl>
                                          <p:spTgt spid="1196"/>
                                        </p:tgtEl>
                                        <p:attrNameLst>
                                          <p:attrName>style.visibility</p:attrName>
                                        </p:attrNameLst>
                                      </p:cBhvr>
                                      <p:to>
                                        <p:strVal val="hidden"/>
                                      </p:to>
                                    </p:set>
                                  </p:childTnLst>
                                </p:cTn>
                              </p:par>
                              <p:par>
                                <p:cTn id="6142" presetID="1" presetClass="exit" presetSubtype="0" fill="hold" grpId="4" nodeType="withEffect">
                                  <p:stCondLst>
                                    <p:cond delay="0"/>
                                  </p:stCondLst>
                                  <p:childTnLst>
                                    <p:set>
                                      <p:cBhvr>
                                        <p:cTn id="6143" dur="1" fill="hold">
                                          <p:stCondLst>
                                            <p:cond delay="0"/>
                                          </p:stCondLst>
                                        </p:cTn>
                                        <p:tgtEl>
                                          <p:spTgt spid="1199"/>
                                        </p:tgtEl>
                                        <p:attrNameLst>
                                          <p:attrName>style.visibility</p:attrName>
                                        </p:attrNameLst>
                                      </p:cBhvr>
                                      <p:to>
                                        <p:strVal val="hidden"/>
                                      </p:to>
                                    </p:set>
                                  </p:childTnLst>
                                </p:cTn>
                              </p:par>
                              <p:par>
                                <p:cTn id="6144" presetID="1" presetClass="exit" presetSubtype="0" fill="hold" grpId="4" nodeType="withEffect">
                                  <p:stCondLst>
                                    <p:cond delay="0"/>
                                  </p:stCondLst>
                                  <p:childTnLst>
                                    <p:set>
                                      <p:cBhvr>
                                        <p:cTn id="6145" dur="1" fill="hold">
                                          <p:stCondLst>
                                            <p:cond delay="0"/>
                                          </p:stCondLst>
                                        </p:cTn>
                                        <p:tgtEl>
                                          <p:spTgt spid="1198"/>
                                        </p:tgtEl>
                                        <p:attrNameLst>
                                          <p:attrName>style.visibility</p:attrName>
                                        </p:attrNameLst>
                                      </p:cBhvr>
                                      <p:to>
                                        <p:strVal val="hidden"/>
                                      </p:to>
                                    </p:set>
                                  </p:childTnLst>
                                </p:cTn>
                              </p:par>
                              <p:par>
                                <p:cTn id="6146" presetID="1" presetClass="exit" presetSubtype="0" fill="hold" grpId="4" nodeType="withEffect">
                                  <p:stCondLst>
                                    <p:cond delay="0"/>
                                  </p:stCondLst>
                                  <p:childTnLst>
                                    <p:set>
                                      <p:cBhvr>
                                        <p:cTn id="6147" dur="1" fill="hold">
                                          <p:stCondLst>
                                            <p:cond delay="0"/>
                                          </p:stCondLst>
                                        </p:cTn>
                                        <p:tgtEl>
                                          <p:spTgt spid="1201"/>
                                        </p:tgtEl>
                                        <p:attrNameLst>
                                          <p:attrName>style.visibility</p:attrName>
                                        </p:attrNameLst>
                                      </p:cBhvr>
                                      <p:to>
                                        <p:strVal val="hidden"/>
                                      </p:to>
                                    </p:set>
                                  </p:childTnLst>
                                </p:cTn>
                              </p:par>
                              <p:par>
                                <p:cTn id="6148" presetID="1" presetClass="exit" presetSubtype="0" fill="hold" grpId="4" nodeType="withEffect">
                                  <p:stCondLst>
                                    <p:cond delay="0"/>
                                  </p:stCondLst>
                                  <p:childTnLst>
                                    <p:set>
                                      <p:cBhvr>
                                        <p:cTn id="6149" dur="1" fill="hold">
                                          <p:stCondLst>
                                            <p:cond delay="0"/>
                                          </p:stCondLst>
                                        </p:cTn>
                                        <p:tgtEl>
                                          <p:spTgt spid="1200"/>
                                        </p:tgtEl>
                                        <p:attrNameLst>
                                          <p:attrName>style.visibility</p:attrName>
                                        </p:attrNameLst>
                                      </p:cBhvr>
                                      <p:to>
                                        <p:strVal val="hidden"/>
                                      </p:to>
                                    </p:set>
                                  </p:childTnLst>
                                </p:cTn>
                              </p:par>
                              <p:par>
                                <p:cTn id="6150" presetID="1" presetClass="exit" presetSubtype="0" fill="hold" grpId="4" nodeType="withEffect">
                                  <p:stCondLst>
                                    <p:cond delay="0"/>
                                  </p:stCondLst>
                                  <p:childTnLst>
                                    <p:set>
                                      <p:cBhvr>
                                        <p:cTn id="6151" dur="1" fill="hold">
                                          <p:stCondLst>
                                            <p:cond delay="0"/>
                                          </p:stCondLst>
                                        </p:cTn>
                                        <p:tgtEl>
                                          <p:spTgt spid="1203"/>
                                        </p:tgtEl>
                                        <p:attrNameLst>
                                          <p:attrName>style.visibility</p:attrName>
                                        </p:attrNameLst>
                                      </p:cBhvr>
                                      <p:to>
                                        <p:strVal val="hidden"/>
                                      </p:to>
                                    </p:set>
                                  </p:childTnLst>
                                </p:cTn>
                              </p:par>
                              <p:par>
                                <p:cTn id="6152" presetID="1" presetClass="exit" presetSubtype="0" fill="hold" grpId="4" nodeType="withEffect">
                                  <p:stCondLst>
                                    <p:cond delay="0"/>
                                  </p:stCondLst>
                                  <p:childTnLst>
                                    <p:set>
                                      <p:cBhvr>
                                        <p:cTn id="6153" dur="1" fill="hold">
                                          <p:stCondLst>
                                            <p:cond delay="0"/>
                                          </p:stCondLst>
                                        </p:cTn>
                                        <p:tgtEl>
                                          <p:spTgt spid="1202"/>
                                        </p:tgtEl>
                                        <p:attrNameLst>
                                          <p:attrName>style.visibility</p:attrName>
                                        </p:attrNameLst>
                                      </p:cBhvr>
                                      <p:to>
                                        <p:strVal val="hidden"/>
                                      </p:to>
                                    </p:set>
                                  </p:childTnLst>
                                </p:cTn>
                              </p:par>
                              <p:par>
                                <p:cTn id="6154" presetID="1" presetClass="exit" presetSubtype="0" fill="hold" grpId="4" nodeType="withEffect">
                                  <p:stCondLst>
                                    <p:cond delay="0"/>
                                  </p:stCondLst>
                                  <p:childTnLst>
                                    <p:set>
                                      <p:cBhvr>
                                        <p:cTn id="6155" dur="1" fill="hold">
                                          <p:stCondLst>
                                            <p:cond delay="0"/>
                                          </p:stCondLst>
                                        </p:cTn>
                                        <p:tgtEl>
                                          <p:spTgt spid="1205"/>
                                        </p:tgtEl>
                                        <p:attrNameLst>
                                          <p:attrName>style.visibility</p:attrName>
                                        </p:attrNameLst>
                                      </p:cBhvr>
                                      <p:to>
                                        <p:strVal val="hidden"/>
                                      </p:to>
                                    </p:set>
                                  </p:childTnLst>
                                </p:cTn>
                              </p:par>
                              <p:par>
                                <p:cTn id="6156" presetID="1" presetClass="exit" presetSubtype="0" fill="hold" grpId="4" nodeType="withEffect">
                                  <p:stCondLst>
                                    <p:cond delay="0"/>
                                  </p:stCondLst>
                                  <p:childTnLst>
                                    <p:set>
                                      <p:cBhvr>
                                        <p:cTn id="6157" dur="1" fill="hold">
                                          <p:stCondLst>
                                            <p:cond delay="0"/>
                                          </p:stCondLst>
                                        </p:cTn>
                                        <p:tgtEl>
                                          <p:spTgt spid="1204"/>
                                        </p:tgtEl>
                                        <p:attrNameLst>
                                          <p:attrName>style.visibility</p:attrName>
                                        </p:attrNameLst>
                                      </p:cBhvr>
                                      <p:to>
                                        <p:strVal val="hidden"/>
                                      </p:to>
                                    </p:set>
                                  </p:childTnLst>
                                </p:cTn>
                              </p:par>
                              <p:par>
                                <p:cTn id="6158" presetID="1" presetClass="exit" presetSubtype="0" fill="hold" grpId="4" nodeType="withEffect">
                                  <p:stCondLst>
                                    <p:cond delay="0"/>
                                  </p:stCondLst>
                                  <p:childTnLst>
                                    <p:set>
                                      <p:cBhvr>
                                        <p:cTn id="6159" dur="1" fill="hold">
                                          <p:stCondLst>
                                            <p:cond delay="0"/>
                                          </p:stCondLst>
                                        </p:cTn>
                                        <p:tgtEl>
                                          <p:spTgt spid="1207"/>
                                        </p:tgtEl>
                                        <p:attrNameLst>
                                          <p:attrName>style.visibility</p:attrName>
                                        </p:attrNameLst>
                                      </p:cBhvr>
                                      <p:to>
                                        <p:strVal val="hidden"/>
                                      </p:to>
                                    </p:set>
                                  </p:childTnLst>
                                </p:cTn>
                              </p:par>
                              <p:par>
                                <p:cTn id="6160" presetID="1" presetClass="exit" presetSubtype="0" fill="hold" grpId="4" nodeType="withEffect">
                                  <p:stCondLst>
                                    <p:cond delay="0"/>
                                  </p:stCondLst>
                                  <p:childTnLst>
                                    <p:set>
                                      <p:cBhvr>
                                        <p:cTn id="6161" dur="1" fill="hold">
                                          <p:stCondLst>
                                            <p:cond delay="0"/>
                                          </p:stCondLst>
                                        </p:cTn>
                                        <p:tgtEl>
                                          <p:spTgt spid="1206"/>
                                        </p:tgtEl>
                                        <p:attrNameLst>
                                          <p:attrName>style.visibility</p:attrName>
                                        </p:attrNameLst>
                                      </p:cBhvr>
                                      <p:to>
                                        <p:strVal val="hidden"/>
                                      </p:to>
                                    </p:set>
                                  </p:childTnLst>
                                </p:cTn>
                              </p:par>
                              <p:par>
                                <p:cTn id="6162" presetID="1" presetClass="exit" presetSubtype="0" fill="hold" grpId="4" nodeType="withEffect">
                                  <p:stCondLst>
                                    <p:cond delay="0"/>
                                  </p:stCondLst>
                                  <p:childTnLst>
                                    <p:set>
                                      <p:cBhvr>
                                        <p:cTn id="6163" dur="1" fill="hold">
                                          <p:stCondLst>
                                            <p:cond delay="0"/>
                                          </p:stCondLst>
                                        </p:cTn>
                                        <p:tgtEl>
                                          <p:spTgt spid="1209"/>
                                        </p:tgtEl>
                                        <p:attrNameLst>
                                          <p:attrName>style.visibility</p:attrName>
                                        </p:attrNameLst>
                                      </p:cBhvr>
                                      <p:to>
                                        <p:strVal val="hidden"/>
                                      </p:to>
                                    </p:set>
                                  </p:childTnLst>
                                </p:cTn>
                              </p:par>
                              <p:par>
                                <p:cTn id="6164" presetID="1" presetClass="exit" presetSubtype="0" fill="hold" grpId="4" nodeType="withEffect">
                                  <p:stCondLst>
                                    <p:cond delay="0"/>
                                  </p:stCondLst>
                                  <p:childTnLst>
                                    <p:set>
                                      <p:cBhvr>
                                        <p:cTn id="6165" dur="1" fill="hold">
                                          <p:stCondLst>
                                            <p:cond delay="0"/>
                                          </p:stCondLst>
                                        </p:cTn>
                                        <p:tgtEl>
                                          <p:spTgt spid="1208"/>
                                        </p:tgtEl>
                                        <p:attrNameLst>
                                          <p:attrName>style.visibility</p:attrName>
                                        </p:attrNameLst>
                                      </p:cBhvr>
                                      <p:to>
                                        <p:strVal val="hidden"/>
                                      </p:to>
                                    </p:set>
                                  </p:childTnLst>
                                </p:cTn>
                              </p:par>
                              <p:par>
                                <p:cTn id="6166" presetID="1" presetClass="exit" presetSubtype="0" fill="hold" grpId="4" nodeType="withEffect">
                                  <p:stCondLst>
                                    <p:cond delay="0"/>
                                  </p:stCondLst>
                                  <p:childTnLst>
                                    <p:set>
                                      <p:cBhvr>
                                        <p:cTn id="6167" dur="1" fill="hold">
                                          <p:stCondLst>
                                            <p:cond delay="0"/>
                                          </p:stCondLst>
                                        </p:cTn>
                                        <p:tgtEl>
                                          <p:spTgt spid="1211"/>
                                        </p:tgtEl>
                                        <p:attrNameLst>
                                          <p:attrName>style.visibility</p:attrName>
                                        </p:attrNameLst>
                                      </p:cBhvr>
                                      <p:to>
                                        <p:strVal val="hidden"/>
                                      </p:to>
                                    </p:set>
                                  </p:childTnLst>
                                </p:cTn>
                              </p:par>
                              <p:par>
                                <p:cTn id="6168" presetID="1" presetClass="exit" presetSubtype="0" fill="hold" grpId="4" nodeType="withEffect">
                                  <p:stCondLst>
                                    <p:cond delay="0"/>
                                  </p:stCondLst>
                                  <p:childTnLst>
                                    <p:set>
                                      <p:cBhvr>
                                        <p:cTn id="6169" dur="1" fill="hold">
                                          <p:stCondLst>
                                            <p:cond delay="0"/>
                                          </p:stCondLst>
                                        </p:cTn>
                                        <p:tgtEl>
                                          <p:spTgt spid="1210"/>
                                        </p:tgtEl>
                                        <p:attrNameLst>
                                          <p:attrName>style.visibility</p:attrName>
                                        </p:attrNameLst>
                                      </p:cBhvr>
                                      <p:to>
                                        <p:strVal val="hidden"/>
                                      </p:to>
                                    </p:set>
                                  </p:childTnLst>
                                </p:cTn>
                              </p:par>
                              <p:par>
                                <p:cTn id="6170" presetID="1" presetClass="exit" presetSubtype="0" fill="hold" grpId="4" nodeType="withEffect">
                                  <p:stCondLst>
                                    <p:cond delay="0"/>
                                  </p:stCondLst>
                                  <p:childTnLst>
                                    <p:set>
                                      <p:cBhvr>
                                        <p:cTn id="6171" dur="1" fill="hold">
                                          <p:stCondLst>
                                            <p:cond delay="0"/>
                                          </p:stCondLst>
                                        </p:cTn>
                                        <p:tgtEl>
                                          <p:spTgt spid="1213"/>
                                        </p:tgtEl>
                                        <p:attrNameLst>
                                          <p:attrName>style.visibility</p:attrName>
                                        </p:attrNameLst>
                                      </p:cBhvr>
                                      <p:to>
                                        <p:strVal val="hidden"/>
                                      </p:to>
                                    </p:set>
                                  </p:childTnLst>
                                </p:cTn>
                              </p:par>
                              <p:par>
                                <p:cTn id="6172" presetID="1" presetClass="exit" presetSubtype="0" fill="hold" grpId="4" nodeType="withEffect">
                                  <p:stCondLst>
                                    <p:cond delay="0"/>
                                  </p:stCondLst>
                                  <p:childTnLst>
                                    <p:set>
                                      <p:cBhvr>
                                        <p:cTn id="6173" dur="1" fill="hold">
                                          <p:stCondLst>
                                            <p:cond delay="0"/>
                                          </p:stCondLst>
                                        </p:cTn>
                                        <p:tgtEl>
                                          <p:spTgt spid="1212"/>
                                        </p:tgtEl>
                                        <p:attrNameLst>
                                          <p:attrName>style.visibility</p:attrName>
                                        </p:attrNameLst>
                                      </p:cBhvr>
                                      <p:to>
                                        <p:strVal val="hidden"/>
                                      </p:to>
                                    </p:set>
                                  </p:childTnLst>
                                </p:cTn>
                              </p:par>
                              <p:par>
                                <p:cTn id="6174" presetID="1" presetClass="exit" presetSubtype="0" fill="hold" grpId="4" nodeType="withEffect">
                                  <p:stCondLst>
                                    <p:cond delay="0"/>
                                  </p:stCondLst>
                                  <p:childTnLst>
                                    <p:set>
                                      <p:cBhvr>
                                        <p:cTn id="6175" dur="1" fill="hold">
                                          <p:stCondLst>
                                            <p:cond delay="0"/>
                                          </p:stCondLst>
                                        </p:cTn>
                                        <p:tgtEl>
                                          <p:spTgt spid="1214"/>
                                        </p:tgtEl>
                                        <p:attrNameLst>
                                          <p:attrName>style.visibility</p:attrName>
                                        </p:attrNameLst>
                                      </p:cBhvr>
                                      <p:to>
                                        <p:strVal val="hidden"/>
                                      </p:to>
                                    </p:set>
                                  </p:childTnLst>
                                </p:cTn>
                              </p:par>
                              <p:par>
                                <p:cTn id="6176" presetID="1" presetClass="exit" presetSubtype="0" fill="hold" grpId="4" nodeType="withEffect">
                                  <p:stCondLst>
                                    <p:cond delay="0"/>
                                  </p:stCondLst>
                                  <p:childTnLst>
                                    <p:set>
                                      <p:cBhvr>
                                        <p:cTn id="6177" dur="1" fill="hold">
                                          <p:stCondLst>
                                            <p:cond delay="0"/>
                                          </p:stCondLst>
                                        </p:cTn>
                                        <p:tgtEl>
                                          <p:spTgt spid="1215"/>
                                        </p:tgtEl>
                                        <p:attrNameLst>
                                          <p:attrName>style.visibility</p:attrName>
                                        </p:attrNameLst>
                                      </p:cBhvr>
                                      <p:to>
                                        <p:strVal val="hidden"/>
                                      </p:to>
                                    </p:set>
                                  </p:childTnLst>
                                </p:cTn>
                              </p:par>
                              <p:par>
                                <p:cTn id="6178" presetID="1" presetClass="exit" presetSubtype="0" fill="hold" grpId="4" nodeType="withEffect">
                                  <p:stCondLst>
                                    <p:cond delay="0"/>
                                  </p:stCondLst>
                                  <p:childTnLst>
                                    <p:set>
                                      <p:cBhvr>
                                        <p:cTn id="6179" dur="1" fill="hold">
                                          <p:stCondLst>
                                            <p:cond delay="0"/>
                                          </p:stCondLst>
                                        </p:cTn>
                                        <p:tgtEl>
                                          <p:spTgt spid="1217"/>
                                        </p:tgtEl>
                                        <p:attrNameLst>
                                          <p:attrName>style.visibility</p:attrName>
                                        </p:attrNameLst>
                                      </p:cBhvr>
                                      <p:to>
                                        <p:strVal val="hidden"/>
                                      </p:to>
                                    </p:set>
                                  </p:childTnLst>
                                </p:cTn>
                              </p:par>
                              <p:par>
                                <p:cTn id="6180" presetID="1" presetClass="exit" presetSubtype="0" fill="hold" grpId="4" nodeType="withEffect">
                                  <p:stCondLst>
                                    <p:cond delay="0"/>
                                  </p:stCondLst>
                                  <p:childTnLst>
                                    <p:set>
                                      <p:cBhvr>
                                        <p:cTn id="6181" dur="1" fill="hold">
                                          <p:stCondLst>
                                            <p:cond delay="0"/>
                                          </p:stCondLst>
                                        </p:cTn>
                                        <p:tgtEl>
                                          <p:spTgt spid="1216"/>
                                        </p:tgtEl>
                                        <p:attrNameLst>
                                          <p:attrName>style.visibility</p:attrName>
                                        </p:attrNameLst>
                                      </p:cBhvr>
                                      <p:to>
                                        <p:strVal val="hidden"/>
                                      </p:to>
                                    </p:set>
                                  </p:childTnLst>
                                </p:cTn>
                              </p:par>
                              <p:par>
                                <p:cTn id="6182" presetID="1" presetClass="exit" presetSubtype="0" fill="hold" grpId="4" nodeType="withEffect">
                                  <p:stCondLst>
                                    <p:cond delay="0"/>
                                  </p:stCondLst>
                                  <p:childTnLst>
                                    <p:set>
                                      <p:cBhvr>
                                        <p:cTn id="6183" dur="1" fill="hold">
                                          <p:stCondLst>
                                            <p:cond delay="0"/>
                                          </p:stCondLst>
                                        </p:cTn>
                                        <p:tgtEl>
                                          <p:spTgt spid="1219"/>
                                        </p:tgtEl>
                                        <p:attrNameLst>
                                          <p:attrName>style.visibility</p:attrName>
                                        </p:attrNameLst>
                                      </p:cBhvr>
                                      <p:to>
                                        <p:strVal val="hidden"/>
                                      </p:to>
                                    </p:set>
                                  </p:childTnLst>
                                </p:cTn>
                              </p:par>
                              <p:par>
                                <p:cTn id="6184" presetID="1" presetClass="exit" presetSubtype="0" fill="hold" grpId="4" nodeType="withEffect">
                                  <p:stCondLst>
                                    <p:cond delay="0"/>
                                  </p:stCondLst>
                                  <p:childTnLst>
                                    <p:set>
                                      <p:cBhvr>
                                        <p:cTn id="6185" dur="1" fill="hold">
                                          <p:stCondLst>
                                            <p:cond delay="0"/>
                                          </p:stCondLst>
                                        </p:cTn>
                                        <p:tgtEl>
                                          <p:spTgt spid="1218"/>
                                        </p:tgtEl>
                                        <p:attrNameLst>
                                          <p:attrName>style.visibility</p:attrName>
                                        </p:attrNameLst>
                                      </p:cBhvr>
                                      <p:to>
                                        <p:strVal val="hidden"/>
                                      </p:to>
                                    </p:set>
                                  </p:childTnLst>
                                </p:cTn>
                              </p:par>
                              <p:par>
                                <p:cTn id="6186" presetID="1" presetClass="exit" presetSubtype="0" fill="hold" grpId="4" nodeType="withEffect">
                                  <p:stCondLst>
                                    <p:cond delay="0"/>
                                  </p:stCondLst>
                                  <p:childTnLst>
                                    <p:set>
                                      <p:cBhvr>
                                        <p:cTn id="6187" dur="1" fill="hold">
                                          <p:stCondLst>
                                            <p:cond delay="0"/>
                                          </p:stCondLst>
                                        </p:cTn>
                                        <p:tgtEl>
                                          <p:spTgt spid="1221"/>
                                        </p:tgtEl>
                                        <p:attrNameLst>
                                          <p:attrName>style.visibility</p:attrName>
                                        </p:attrNameLst>
                                      </p:cBhvr>
                                      <p:to>
                                        <p:strVal val="hidden"/>
                                      </p:to>
                                    </p:set>
                                  </p:childTnLst>
                                </p:cTn>
                              </p:par>
                              <p:par>
                                <p:cTn id="6188" presetID="1" presetClass="exit" presetSubtype="0" fill="hold" grpId="4" nodeType="withEffect">
                                  <p:stCondLst>
                                    <p:cond delay="0"/>
                                  </p:stCondLst>
                                  <p:childTnLst>
                                    <p:set>
                                      <p:cBhvr>
                                        <p:cTn id="6189" dur="1" fill="hold">
                                          <p:stCondLst>
                                            <p:cond delay="0"/>
                                          </p:stCondLst>
                                        </p:cTn>
                                        <p:tgtEl>
                                          <p:spTgt spid="1220"/>
                                        </p:tgtEl>
                                        <p:attrNameLst>
                                          <p:attrName>style.visibility</p:attrName>
                                        </p:attrNameLst>
                                      </p:cBhvr>
                                      <p:to>
                                        <p:strVal val="hidden"/>
                                      </p:to>
                                    </p:set>
                                  </p:childTnLst>
                                </p:cTn>
                              </p:par>
                              <p:par>
                                <p:cTn id="6190" presetID="1" presetClass="exit" presetSubtype="0" fill="hold" grpId="4" nodeType="withEffect">
                                  <p:stCondLst>
                                    <p:cond delay="0"/>
                                  </p:stCondLst>
                                  <p:childTnLst>
                                    <p:set>
                                      <p:cBhvr>
                                        <p:cTn id="6191" dur="1" fill="hold">
                                          <p:stCondLst>
                                            <p:cond delay="0"/>
                                          </p:stCondLst>
                                        </p:cTn>
                                        <p:tgtEl>
                                          <p:spTgt spid="1223"/>
                                        </p:tgtEl>
                                        <p:attrNameLst>
                                          <p:attrName>style.visibility</p:attrName>
                                        </p:attrNameLst>
                                      </p:cBhvr>
                                      <p:to>
                                        <p:strVal val="hidden"/>
                                      </p:to>
                                    </p:set>
                                  </p:childTnLst>
                                </p:cTn>
                              </p:par>
                              <p:par>
                                <p:cTn id="6192" presetID="1" presetClass="exit" presetSubtype="0" fill="hold" grpId="4" nodeType="withEffect">
                                  <p:stCondLst>
                                    <p:cond delay="0"/>
                                  </p:stCondLst>
                                  <p:childTnLst>
                                    <p:set>
                                      <p:cBhvr>
                                        <p:cTn id="6193" dur="1" fill="hold">
                                          <p:stCondLst>
                                            <p:cond delay="0"/>
                                          </p:stCondLst>
                                        </p:cTn>
                                        <p:tgtEl>
                                          <p:spTgt spid="1222"/>
                                        </p:tgtEl>
                                        <p:attrNameLst>
                                          <p:attrName>style.visibility</p:attrName>
                                        </p:attrNameLst>
                                      </p:cBhvr>
                                      <p:to>
                                        <p:strVal val="hidden"/>
                                      </p:to>
                                    </p:set>
                                  </p:childTnLst>
                                </p:cTn>
                              </p:par>
                              <p:par>
                                <p:cTn id="6194" presetID="1" presetClass="exit" presetSubtype="0" fill="hold" grpId="4" nodeType="withEffect">
                                  <p:stCondLst>
                                    <p:cond delay="0"/>
                                  </p:stCondLst>
                                  <p:childTnLst>
                                    <p:set>
                                      <p:cBhvr>
                                        <p:cTn id="6195" dur="1" fill="hold">
                                          <p:stCondLst>
                                            <p:cond delay="0"/>
                                          </p:stCondLst>
                                        </p:cTn>
                                        <p:tgtEl>
                                          <p:spTgt spid="1225"/>
                                        </p:tgtEl>
                                        <p:attrNameLst>
                                          <p:attrName>style.visibility</p:attrName>
                                        </p:attrNameLst>
                                      </p:cBhvr>
                                      <p:to>
                                        <p:strVal val="hidden"/>
                                      </p:to>
                                    </p:set>
                                  </p:childTnLst>
                                </p:cTn>
                              </p:par>
                              <p:par>
                                <p:cTn id="6196" presetID="1" presetClass="exit" presetSubtype="0" fill="hold" grpId="4" nodeType="withEffect">
                                  <p:stCondLst>
                                    <p:cond delay="0"/>
                                  </p:stCondLst>
                                  <p:childTnLst>
                                    <p:set>
                                      <p:cBhvr>
                                        <p:cTn id="6197" dur="1" fill="hold">
                                          <p:stCondLst>
                                            <p:cond delay="0"/>
                                          </p:stCondLst>
                                        </p:cTn>
                                        <p:tgtEl>
                                          <p:spTgt spid="1224"/>
                                        </p:tgtEl>
                                        <p:attrNameLst>
                                          <p:attrName>style.visibility</p:attrName>
                                        </p:attrNameLst>
                                      </p:cBhvr>
                                      <p:to>
                                        <p:strVal val="hidden"/>
                                      </p:to>
                                    </p:set>
                                  </p:childTnLst>
                                </p:cTn>
                              </p:par>
                              <p:par>
                                <p:cTn id="6198" presetID="1" presetClass="exit" presetSubtype="0" fill="hold" grpId="4" nodeType="withEffect">
                                  <p:stCondLst>
                                    <p:cond delay="0"/>
                                  </p:stCondLst>
                                  <p:childTnLst>
                                    <p:set>
                                      <p:cBhvr>
                                        <p:cTn id="6199" dur="1" fill="hold">
                                          <p:stCondLst>
                                            <p:cond delay="0"/>
                                          </p:stCondLst>
                                        </p:cTn>
                                        <p:tgtEl>
                                          <p:spTgt spid="1227"/>
                                        </p:tgtEl>
                                        <p:attrNameLst>
                                          <p:attrName>style.visibility</p:attrName>
                                        </p:attrNameLst>
                                      </p:cBhvr>
                                      <p:to>
                                        <p:strVal val="hidden"/>
                                      </p:to>
                                    </p:set>
                                  </p:childTnLst>
                                </p:cTn>
                              </p:par>
                              <p:par>
                                <p:cTn id="6200" presetID="1" presetClass="exit" presetSubtype="0" fill="hold" grpId="4" nodeType="withEffect">
                                  <p:stCondLst>
                                    <p:cond delay="0"/>
                                  </p:stCondLst>
                                  <p:childTnLst>
                                    <p:set>
                                      <p:cBhvr>
                                        <p:cTn id="6201" dur="1" fill="hold">
                                          <p:stCondLst>
                                            <p:cond delay="0"/>
                                          </p:stCondLst>
                                        </p:cTn>
                                        <p:tgtEl>
                                          <p:spTgt spid="1226"/>
                                        </p:tgtEl>
                                        <p:attrNameLst>
                                          <p:attrName>style.visibility</p:attrName>
                                        </p:attrNameLst>
                                      </p:cBhvr>
                                      <p:to>
                                        <p:strVal val="hidden"/>
                                      </p:to>
                                    </p:set>
                                  </p:childTnLst>
                                </p:cTn>
                              </p:par>
                              <p:par>
                                <p:cTn id="6202" presetID="1" presetClass="exit" presetSubtype="0" fill="hold" grpId="4" nodeType="withEffect">
                                  <p:stCondLst>
                                    <p:cond delay="0"/>
                                  </p:stCondLst>
                                  <p:childTnLst>
                                    <p:set>
                                      <p:cBhvr>
                                        <p:cTn id="6203" dur="1" fill="hold">
                                          <p:stCondLst>
                                            <p:cond delay="0"/>
                                          </p:stCondLst>
                                        </p:cTn>
                                        <p:tgtEl>
                                          <p:spTgt spid="1229"/>
                                        </p:tgtEl>
                                        <p:attrNameLst>
                                          <p:attrName>style.visibility</p:attrName>
                                        </p:attrNameLst>
                                      </p:cBhvr>
                                      <p:to>
                                        <p:strVal val="hidden"/>
                                      </p:to>
                                    </p:set>
                                  </p:childTnLst>
                                </p:cTn>
                              </p:par>
                              <p:par>
                                <p:cTn id="6204" presetID="1" presetClass="exit" presetSubtype="0" fill="hold" grpId="4" nodeType="withEffect">
                                  <p:stCondLst>
                                    <p:cond delay="0"/>
                                  </p:stCondLst>
                                  <p:childTnLst>
                                    <p:set>
                                      <p:cBhvr>
                                        <p:cTn id="6205" dur="1" fill="hold">
                                          <p:stCondLst>
                                            <p:cond delay="0"/>
                                          </p:stCondLst>
                                        </p:cTn>
                                        <p:tgtEl>
                                          <p:spTgt spid="1228"/>
                                        </p:tgtEl>
                                        <p:attrNameLst>
                                          <p:attrName>style.visibility</p:attrName>
                                        </p:attrNameLst>
                                      </p:cBhvr>
                                      <p:to>
                                        <p:strVal val="hidden"/>
                                      </p:to>
                                    </p:set>
                                  </p:childTnLst>
                                </p:cTn>
                              </p:par>
                              <p:par>
                                <p:cTn id="6206" presetID="1" presetClass="exit" presetSubtype="0" fill="hold" grpId="4" nodeType="withEffect">
                                  <p:stCondLst>
                                    <p:cond delay="0"/>
                                  </p:stCondLst>
                                  <p:childTnLst>
                                    <p:set>
                                      <p:cBhvr>
                                        <p:cTn id="6207" dur="1" fill="hold">
                                          <p:stCondLst>
                                            <p:cond delay="0"/>
                                          </p:stCondLst>
                                        </p:cTn>
                                        <p:tgtEl>
                                          <p:spTgt spid="1231"/>
                                        </p:tgtEl>
                                        <p:attrNameLst>
                                          <p:attrName>style.visibility</p:attrName>
                                        </p:attrNameLst>
                                      </p:cBhvr>
                                      <p:to>
                                        <p:strVal val="hidden"/>
                                      </p:to>
                                    </p:set>
                                  </p:childTnLst>
                                </p:cTn>
                              </p:par>
                              <p:par>
                                <p:cTn id="6208" presetID="1" presetClass="exit" presetSubtype="0" fill="hold" grpId="4" nodeType="withEffect">
                                  <p:stCondLst>
                                    <p:cond delay="0"/>
                                  </p:stCondLst>
                                  <p:childTnLst>
                                    <p:set>
                                      <p:cBhvr>
                                        <p:cTn id="6209" dur="1" fill="hold">
                                          <p:stCondLst>
                                            <p:cond delay="0"/>
                                          </p:stCondLst>
                                        </p:cTn>
                                        <p:tgtEl>
                                          <p:spTgt spid="1230"/>
                                        </p:tgtEl>
                                        <p:attrNameLst>
                                          <p:attrName>style.visibility</p:attrName>
                                        </p:attrNameLst>
                                      </p:cBhvr>
                                      <p:to>
                                        <p:strVal val="hidden"/>
                                      </p:to>
                                    </p:set>
                                  </p:childTnLst>
                                </p:cTn>
                              </p:par>
                              <p:par>
                                <p:cTn id="6210" presetID="1" presetClass="exit" presetSubtype="0" fill="hold" grpId="4" nodeType="withEffect">
                                  <p:stCondLst>
                                    <p:cond delay="0"/>
                                  </p:stCondLst>
                                  <p:childTnLst>
                                    <p:set>
                                      <p:cBhvr>
                                        <p:cTn id="6211" dur="1" fill="hold">
                                          <p:stCondLst>
                                            <p:cond delay="0"/>
                                          </p:stCondLst>
                                        </p:cTn>
                                        <p:tgtEl>
                                          <p:spTgt spid="1233"/>
                                        </p:tgtEl>
                                        <p:attrNameLst>
                                          <p:attrName>style.visibility</p:attrName>
                                        </p:attrNameLst>
                                      </p:cBhvr>
                                      <p:to>
                                        <p:strVal val="hidden"/>
                                      </p:to>
                                    </p:set>
                                  </p:childTnLst>
                                </p:cTn>
                              </p:par>
                              <p:par>
                                <p:cTn id="6212" presetID="1" presetClass="exit" presetSubtype="0" fill="hold" grpId="4" nodeType="withEffect">
                                  <p:stCondLst>
                                    <p:cond delay="0"/>
                                  </p:stCondLst>
                                  <p:childTnLst>
                                    <p:set>
                                      <p:cBhvr>
                                        <p:cTn id="6213" dur="1" fill="hold">
                                          <p:stCondLst>
                                            <p:cond delay="0"/>
                                          </p:stCondLst>
                                        </p:cTn>
                                        <p:tgtEl>
                                          <p:spTgt spid="1232"/>
                                        </p:tgtEl>
                                        <p:attrNameLst>
                                          <p:attrName>style.visibility</p:attrName>
                                        </p:attrNameLst>
                                      </p:cBhvr>
                                      <p:to>
                                        <p:strVal val="hidden"/>
                                      </p:to>
                                    </p:set>
                                  </p:childTnLst>
                                </p:cTn>
                              </p:par>
                              <p:par>
                                <p:cTn id="6214" presetID="1" presetClass="exit" presetSubtype="0" fill="hold" grpId="4" nodeType="withEffect">
                                  <p:stCondLst>
                                    <p:cond delay="0"/>
                                  </p:stCondLst>
                                  <p:childTnLst>
                                    <p:set>
                                      <p:cBhvr>
                                        <p:cTn id="6215" dur="1" fill="hold">
                                          <p:stCondLst>
                                            <p:cond delay="0"/>
                                          </p:stCondLst>
                                        </p:cTn>
                                        <p:tgtEl>
                                          <p:spTgt spid="1234"/>
                                        </p:tgtEl>
                                        <p:attrNameLst>
                                          <p:attrName>style.visibility</p:attrName>
                                        </p:attrNameLst>
                                      </p:cBhvr>
                                      <p:to>
                                        <p:strVal val="hidden"/>
                                      </p:to>
                                    </p:set>
                                  </p:childTnLst>
                                </p:cTn>
                              </p:par>
                              <p:par>
                                <p:cTn id="6216" presetID="1" presetClass="exit" presetSubtype="0" fill="hold" grpId="4" nodeType="withEffect">
                                  <p:stCondLst>
                                    <p:cond delay="0"/>
                                  </p:stCondLst>
                                  <p:childTnLst>
                                    <p:set>
                                      <p:cBhvr>
                                        <p:cTn id="6217" dur="1" fill="hold">
                                          <p:stCondLst>
                                            <p:cond delay="0"/>
                                          </p:stCondLst>
                                        </p:cTn>
                                        <p:tgtEl>
                                          <p:spTgt spid="1235"/>
                                        </p:tgtEl>
                                        <p:attrNameLst>
                                          <p:attrName>style.visibility</p:attrName>
                                        </p:attrNameLst>
                                      </p:cBhvr>
                                      <p:to>
                                        <p:strVal val="hidden"/>
                                      </p:to>
                                    </p:set>
                                  </p:childTnLst>
                                </p:cTn>
                              </p:par>
                              <p:par>
                                <p:cTn id="6218" presetID="1" presetClass="exit" presetSubtype="0" fill="hold" grpId="4" nodeType="withEffect">
                                  <p:stCondLst>
                                    <p:cond delay="0"/>
                                  </p:stCondLst>
                                  <p:childTnLst>
                                    <p:set>
                                      <p:cBhvr>
                                        <p:cTn id="6219" dur="1" fill="hold">
                                          <p:stCondLst>
                                            <p:cond delay="0"/>
                                          </p:stCondLst>
                                        </p:cTn>
                                        <p:tgtEl>
                                          <p:spTgt spid="1237"/>
                                        </p:tgtEl>
                                        <p:attrNameLst>
                                          <p:attrName>style.visibility</p:attrName>
                                        </p:attrNameLst>
                                      </p:cBhvr>
                                      <p:to>
                                        <p:strVal val="hidden"/>
                                      </p:to>
                                    </p:set>
                                  </p:childTnLst>
                                </p:cTn>
                              </p:par>
                              <p:par>
                                <p:cTn id="6220" presetID="1" presetClass="exit" presetSubtype="0" fill="hold" grpId="4" nodeType="withEffect">
                                  <p:stCondLst>
                                    <p:cond delay="0"/>
                                  </p:stCondLst>
                                  <p:childTnLst>
                                    <p:set>
                                      <p:cBhvr>
                                        <p:cTn id="6221" dur="1" fill="hold">
                                          <p:stCondLst>
                                            <p:cond delay="0"/>
                                          </p:stCondLst>
                                        </p:cTn>
                                        <p:tgtEl>
                                          <p:spTgt spid="1236"/>
                                        </p:tgtEl>
                                        <p:attrNameLst>
                                          <p:attrName>style.visibility</p:attrName>
                                        </p:attrNameLst>
                                      </p:cBhvr>
                                      <p:to>
                                        <p:strVal val="hidden"/>
                                      </p:to>
                                    </p:set>
                                  </p:childTnLst>
                                </p:cTn>
                              </p:par>
                              <p:par>
                                <p:cTn id="6222" presetID="1" presetClass="exit" presetSubtype="0" fill="hold" grpId="4" nodeType="withEffect">
                                  <p:stCondLst>
                                    <p:cond delay="0"/>
                                  </p:stCondLst>
                                  <p:childTnLst>
                                    <p:set>
                                      <p:cBhvr>
                                        <p:cTn id="6223" dur="1" fill="hold">
                                          <p:stCondLst>
                                            <p:cond delay="0"/>
                                          </p:stCondLst>
                                        </p:cTn>
                                        <p:tgtEl>
                                          <p:spTgt spid="1239"/>
                                        </p:tgtEl>
                                        <p:attrNameLst>
                                          <p:attrName>style.visibility</p:attrName>
                                        </p:attrNameLst>
                                      </p:cBhvr>
                                      <p:to>
                                        <p:strVal val="hidden"/>
                                      </p:to>
                                    </p:set>
                                  </p:childTnLst>
                                </p:cTn>
                              </p:par>
                              <p:par>
                                <p:cTn id="6224" presetID="1" presetClass="exit" presetSubtype="0" fill="hold" grpId="4" nodeType="withEffect">
                                  <p:stCondLst>
                                    <p:cond delay="0"/>
                                  </p:stCondLst>
                                  <p:childTnLst>
                                    <p:set>
                                      <p:cBhvr>
                                        <p:cTn id="6225" dur="1" fill="hold">
                                          <p:stCondLst>
                                            <p:cond delay="0"/>
                                          </p:stCondLst>
                                        </p:cTn>
                                        <p:tgtEl>
                                          <p:spTgt spid="1238"/>
                                        </p:tgtEl>
                                        <p:attrNameLst>
                                          <p:attrName>style.visibility</p:attrName>
                                        </p:attrNameLst>
                                      </p:cBhvr>
                                      <p:to>
                                        <p:strVal val="hidden"/>
                                      </p:to>
                                    </p:set>
                                  </p:childTnLst>
                                </p:cTn>
                              </p:par>
                              <p:par>
                                <p:cTn id="6226" presetID="1" presetClass="exit" presetSubtype="0" fill="hold" grpId="4" nodeType="withEffect">
                                  <p:stCondLst>
                                    <p:cond delay="0"/>
                                  </p:stCondLst>
                                  <p:childTnLst>
                                    <p:set>
                                      <p:cBhvr>
                                        <p:cTn id="6227" dur="1" fill="hold">
                                          <p:stCondLst>
                                            <p:cond delay="0"/>
                                          </p:stCondLst>
                                        </p:cTn>
                                        <p:tgtEl>
                                          <p:spTgt spid="1241"/>
                                        </p:tgtEl>
                                        <p:attrNameLst>
                                          <p:attrName>style.visibility</p:attrName>
                                        </p:attrNameLst>
                                      </p:cBhvr>
                                      <p:to>
                                        <p:strVal val="hidden"/>
                                      </p:to>
                                    </p:set>
                                  </p:childTnLst>
                                </p:cTn>
                              </p:par>
                              <p:par>
                                <p:cTn id="6228" presetID="1" presetClass="exit" presetSubtype="0" fill="hold" grpId="4" nodeType="withEffect">
                                  <p:stCondLst>
                                    <p:cond delay="0"/>
                                  </p:stCondLst>
                                  <p:childTnLst>
                                    <p:set>
                                      <p:cBhvr>
                                        <p:cTn id="6229" dur="1" fill="hold">
                                          <p:stCondLst>
                                            <p:cond delay="0"/>
                                          </p:stCondLst>
                                        </p:cTn>
                                        <p:tgtEl>
                                          <p:spTgt spid="1240"/>
                                        </p:tgtEl>
                                        <p:attrNameLst>
                                          <p:attrName>style.visibility</p:attrName>
                                        </p:attrNameLst>
                                      </p:cBhvr>
                                      <p:to>
                                        <p:strVal val="hidden"/>
                                      </p:to>
                                    </p:set>
                                  </p:childTnLst>
                                </p:cTn>
                              </p:par>
                              <p:par>
                                <p:cTn id="6230" presetID="1" presetClass="exit" presetSubtype="0" fill="hold" grpId="4" nodeType="withEffect">
                                  <p:stCondLst>
                                    <p:cond delay="0"/>
                                  </p:stCondLst>
                                  <p:childTnLst>
                                    <p:set>
                                      <p:cBhvr>
                                        <p:cTn id="6231" dur="1" fill="hold">
                                          <p:stCondLst>
                                            <p:cond delay="0"/>
                                          </p:stCondLst>
                                        </p:cTn>
                                        <p:tgtEl>
                                          <p:spTgt spid="1243"/>
                                        </p:tgtEl>
                                        <p:attrNameLst>
                                          <p:attrName>style.visibility</p:attrName>
                                        </p:attrNameLst>
                                      </p:cBhvr>
                                      <p:to>
                                        <p:strVal val="hidden"/>
                                      </p:to>
                                    </p:set>
                                  </p:childTnLst>
                                </p:cTn>
                              </p:par>
                              <p:par>
                                <p:cTn id="6232" presetID="1" presetClass="exit" presetSubtype="0" fill="hold" grpId="4" nodeType="withEffect">
                                  <p:stCondLst>
                                    <p:cond delay="0"/>
                                  </p:stCondLst>
                                  <p:childTnLst>
                                    <p:set>
                                      <p:cBhvr>
                                        <p:cTn id="6233" dur="1" fill="hold">
                                          <p:stCondLst>
                                            <p:cond delay="0"/>
                                          </p:stCondLst>
                                        </p:cTn>
                                        <p:tgtEl>
                                          <p:spTgt spid="1242"/>
                                        </p:tgtEl>
                                        <p:attrNameLst>
                                          <p:attrName>style.visibility</p:attrName>
                                        </p:attrNameLst>
                                      </p:cBhvr>
                                      <p:to>
                                        <p:strVal val="hidden"/>
                                      </p:to>
                                    </p:set>
                                  </p:childTnLst>
                                </p:cTn>
                              </p:par>
                              <p:par>
                                <p:cTn id="6234" presetID="1" presetClass="exit" presetSubtype="0" fill="hold" grpId="4" nodeType="withEffect">
                                  <p:stCondLst>
                                    <p:cond delay="0"/>
                                  </p:stCondLst>
                                  <p:childTnLst>
                                    <p:set>
                                      <p:cBhvr>
                                        <p:cTn id="6235" dur="1" fill="hold">
                                          <p:stCondLst>
                                            <p:cond delay="0"/>
                                          </p:stCondLst>
                                        </p:cTn>
                                        <p:tgtEl>
                                          <p:spTgt spid="1245"/>
                                        </p:tgtEl>
                                        <p:attrNameLst>
                                          <p:attrName>style.visibility</p:attrName>
                                        </p:attrNameLst>
                                      </p:cBhvr>
                                      <p:to>
                                        <p:strVal val="hidden"/>
                                      </p:to>
                                    </p:set>
                                  </p:childTnLst>
                                </p:cTn>
                              </p:par>
                              <p:par>
                                <p:cTn id="6236" presetID="1" presetClass="exit" presetSubtype="0" fill="hold" grpId="4" nodeType="withEffect">
                                  <p:stCondLst>
                                    <p:cond delay="0"/>
                                  </p:stCondLst>
                                  <p:childTnLst>
                                    <p:set>
                                      <p:cBhvr>
                                        <p:cTn id="6237" dur="1" fill="hold">
                                          <p:stCondLst>
                                            <p:cond delay="0"/>
                                          </p:stCondLst>
                                        </p:cTn>
                                        <p:tgtEl>
                                          <p:spTgt spid="1244"/>
                                        </p:tgtEl>
                                        <p:attrNameLst>
                                          <p:attrName>style.visibility</p:attrName>
                                        </p:attrNameLst>
                                      </p:cBhvr>
                                      <p:to>
                                        <p:strVal val="hidden"/>
                                      </p:to>
                                    </p:set>
                                  </p:childTnLst>
                                </p:cTn>
                              </p:par>
                              <p:par>
                                <p:cTn id="6238" presetID="1" presetClass="exit" presetSubtype="0" fill="hold" grpId="4" nodeType="withEffect">
                                  <p:stCondLst>
                                    <p:cond delay="0"/>
                                  </p:stCondLst>
                                  <p:childTnLst>
                                    <p:set>
                                      <p:cBhvr>
                                        <p:cTn id="6239" dur="1" fill="hold">
                                          <p:stCondLst>
                                            <p:cond delay="0"/>
                                          </p:stCondLst>
                                        </p:cTn>
                                        <p:tgtEl>
                                          <p:spTgt spid="1247"/>
                                        </p:tgtEl>
                                        <p:attrNameLst>
                                          <p:attrName>style.visibility</p:attrName>
                                        </p:attrNameLst>
                                      </p:cBhvr>
                                      <p:to>
                                        <p:strVal val="hidden"/>
                                      </p:to>
                                    </p:set>
                                  </p:childTnLst>
                                </p:cTn>
                              </p:par>
                              <p:par>
                                <p:cTn id="6240" presetID="1" presetClass="exit" presetSubtype="0" fill="hold" grpId="4" nodeType="withEffect">
                                  <p:stCondLst>
                                    <p:cond delay="0"/>
                                  </p:stCondLst>
                                  <p:childTnLst>
                                    <p:set>
                                      <p:cBhvr>
                                        <p:cTn id="6241" dur="1" fill="hold">
                                          <p:stCondLst>
                                            <p:cond delay="0"/>
                                          </p:stCondLst>
                                        </p:cTn>
                                        <p:tgtEl>
                                          <p:spTgt spid="1246"/>
                                        </p:tgtEl>
                                        <p:attrNameLst>
                                          <p:attrName>style.visibility</p:attrName>
                                        </p:attrNameLst>
                                      </p:cBhvr>
                                      <p:to>
                                        <p:strVal val="hidden"/>
                                      </p:to>
                                    </p:set>
                                  </p:childTnLst>
                                </p:cTn>
                              </p:par>
                              <p:par>
                                <p:cTn id="6242" presetID="1" presetClass="exit" presetSubtype="0" fill="hold" grpId="4" nodeType="withEffect">
                                  <p:stCondLst>
                                    <p:cond delay="0"/>
                                  </p:stCondLst>
                                  <p:childTnLst>
                                    <p:set>
                                      <p:cBhvr>
                                        <p:cTn id="6243" dur="1" fill="hold">
                                          <p:stCondLst>
                                            <p:cond delay="0"/>
                                          </p:stCondLst>
                                        </p:cTn>
                                        <p:tgtEl>
                                          <p:spTgt spid="1249"/>
                                        </p:tgtEl>
                                        <p:attrNameLst>
                                          <p:attrName>style.visibility</p:attrName>
                                        </p:attrNameLst>
                                      </p:cBhvr>
                                      <p:to>
                                        <p:strVal val="hidden"/>
                                      </p:to>
                                    </p:set>
                                  </p:childTnLst>
                                </p:cTn>
                              </p:par>
                              <p:par>
                                <p:cTn id="6244" presetID="1" presetClass="exit" presetSubtype="0" fill="hold" grpId="4" nodeType="withEffect">
                                  <p:stCondLst>
                                    <p:cond delay="0"/>
                                  </p:stCondLst>
                                  <p:childTnLst>
                                    <p:set>
                                      <p:cBhvr>
                                        <p:cTn id="6245" dur="1" fill="hold">
                                          <p:stCondLst>
                                            <p:cond delay="0"/>
                                          </p:stCondLst>
                                        </p:cTn>
                                        <p:tgtEl>
                                          <p:spTgt spid="1248"/>
                                        </p:tgtEl>
                                        <p:attrNameLst>
                                          <p:attrName>style.visibility</p:attrName>
                                        </p:attrNameLst>
                                      </p:cBhvr>
                                      <p:to>
                                        <p:strVal val="hidden"/>
                                      </p:to>
                                    </p:set>
                                  </p:childTnLst>
                                </p:cTn>
                              </p:par>
                              <p:par>
                                <p:cTn id="6246" presetID="1" presetClass="exit" presetSubtype="0" fill="hold" grpId="4" nodeType="withEffect">
                                  <p:stCondLst>
                                    <p:cond delay="0"/>
                                  </p:stCondLst>
                                  <p:childTnLst>
                                    <p:set>
                                      <p:cBhvr>
                                        <p:cTn id="6247" dur="1" fill="hold">
                                          <p:stCondLst>
                                            <p:cond delay="0"/>
                                          </p:stCondLst>
                                        </p:cTn>
                                        <p:tgtEl>
                                          <p:spTgt spid="1251"/>
                                        </p:tgtEl>
                                        <p:attrNameLst>
                                          <p:attrName>style.visibility</p:attrName>
                                        </p:attrNameLst>
                                      </p:cBhvr>
                                      <p:to>
                                        <p:strVal val="hidden"/>
                                      </p:to>
                                    </p:set>
                                  </p:childTnLst>
                                </p:cTn>
                              </p:par>
                              <p:par>
                                <p:cTn id="6248" presetID="1" presetClass="exit" presetSubtype="0" fill="hold" grpId="4" nodeType="withEffect">
                                  <p:stCondLst>
                                    <p:cond delay="0"/>
                                  </p:stCondLst>
                                  <p:childTnLst>
                                    <p:set>
                                      <p:cBhvr>
                                        <p:cTn id="6249" dur="1" fill="hold">
                                          <p:stCondLst>
                                            <p:cond delay="0"/>
                                          </p:stCondLst>
                                        </p:cTn>
                                        <p:tgtEl>
                                          <p:spTgt spid="1250"/>
                                        </p:tgtEl>
                                        <p:attrNameLst>
                                          <p:attrName>style.visibility</p:attrName>
                                        </p:attrNameLst>
                                      </p:cBhvr>
                                      <p:to>
                                        <p:strVal val="hidden"/>
                                      </p:to>
                                    </p:set>
                                  </p:childTnLst>
                                </p:cTn>
                              </p:par>
                              <p:par>
                                <p:cTn id="6250" presetID="1" presetClass="exit" presetSubtype="0" fill="hold" grpId="2" nodeType="withEffect">
                                  <p:stCondLst>
                                    <p:cond delay="0"/>
                                  </p:stCondLst>
                                  <p:childTnLst>
                                    <p:set>
                                      <p:cBhvr>
                                        <p:cTn id="6251" dur="1" fill="hold">
                                          <p:stCondLst>
                                            <p:cond delay="0"/>
                                          </p:stCondLst>
                                        </p:cTn>
                                        <p:tgtEl>
                                          <p:spTgt spid="1253"/>
                                        </p:tgtEl>
                                        <p:attrNameLst>
                                          <p:attrName>style.visibility</p:attrName>
                                        </p:attrNameLst>
                                      </p:cBhvr>
                                      <p:to>
                                        <p:strVal val="hidden"/>
                                      </p:to>
                                    </p:set>
                                  </p:childTnLst>
                                </p:cTn>
                              </p:par>
                              <p:par>
                                <p:cTn id="6252" presetID="1" presetClass="exit" presetSubtype="0" fill="hold" grpId="2" nodeType="withEffect">
                                  <p:stCondLst>
                                    <p:cond delay="0"/>
                                  </p:stCondLst>
                                  <p:childTnLst>
                                    <p:set>
                                      <p:cBhvr>
                                        <p:cTn id="6253" dur="1" fill="hold">
                                          <p:stCondLst>
                                            <p:cond delay="0"/>
                                          </p:stCondLst>
                                        </p:cTn>
                                        <p:tgtEl>
                                          <p:spTgt spid="1252"/>
                                        </p:tgtEl>
                                        <p:attrNameLst>
                                          <p:attrName>style.visibility</p:attrName>
                                        </p:attrNameLst>
                                      </p:cBhvr>
                                      <p:to>
                                        <p:strVal val="hidden"/>
                                      </p:to>
                                    </p:set>
                                  </p:childTnLst>
                                </p:cTn>
                              </p:par>
                              <p:par>
                                <p:cTn id="6254" presetID="1" presetClass="entr" presetSubtype="0" fill="hold" grpId="2" nodeType="withEffect">
                                  <p:stCondLst>
                                    <p:cond delay="0"/>
                                  </p:stCondLst>
                                  <p:childTnLst>
                                    <p:set>
                                      <p:cBhvr>
                                        <p:cTn id="6255" dur="1" fill="hold">
                                          <p:stCondLst>
                                            <p:cond delay="0"/>
                                          </p:stCondLst>
                                        </p:cTn>
                                        <p:tgtEl>
                                          <p:spTgt spid="1153"/>
                                        </p:tgtEl>
                                        <p:attrNameLst>
                                          <p:attrName>style.visibility</p:attrName>
                                        </p:attrNameLst>
                                      </p:cBhvr>
                                      <p:to>
                                        <p:strVal val="visible"/>
                                      </p:to>
                                    </p:set>
                                  </p:childTnLst>
                                </p:cTn>
                              </p:par>
                            </p:childTnLst>
                          </p:cTn>
                        </p:par>
                      </p:childTnLst>
                    </p:cTn>
                  </p:par>
                </p:childTnLst>
              </p:cTn>
              <p:nextCondLst>
                <p:cond evt="onClick" delay="0">
                  <p:tgtEl>
                    <p:spTgt spid="844"/>
                  </p:tgtEl>
                </p:cond>
              </p:nextCondLst>
            </p:seq>
            <p:seq concurrent="1" nextAc="seek">
              <p:cTn id="6256" restart="whenNotActive" fill="hold" evtFilter="cancelBubble" nodeType="interactiveSeq">
                <p:stCondLst>
                  <p:cond evt="onClick" delay="0">
                    <p:tgtEl>
                      <p:spTgt spid="1256"/>
                    </p:tgtEl>
                  </p:cond>
                </p:stCondLst>
                <p:endSync evt="end" delay="0">
                  <p:rtn val="all"/>
                </p:endSync>
                <p:childTnLst>
                  <p:par>
                    <p:cTn id="6257" fill="hold">
                      <p:stCondLst>
                        <p:cond delay="0"/>
                      </p:stCondLst>
                      <p:childTnLst>
                        <p:par>
                          <p:cTn id="6258" fill="hold">
                            <p:stCondLst>
                              <p:cond delay="0"/>
                            </p:stCondLst>
                            <p:childTnLst>
                              <p:par>
                                <p:cTn id="6259" presetID="1" presetClass="entr" presetSubtype="0" fill="hold" nodeType="withEffect">
                                  <p:stCondLst>
                                    <p:cond delay="0"/>
                                  </p:stCondLst>
                                  <p:childTnLst>
                                    <p:set>
                                      <p:cBhvr>
                                        <p:cTn id="6260" dur="1" fill="hold">
                                          <p:stCondLst>
                                            <p:cond delay="0"/>
                                          </p:stCondLst>
                                        </p:cTn>
                                        <p:tgtEl>
                                          <p:spTgt spid="1255"/>
                                        </p:tgtEl>
                                        <p:attrNameLst>
                                          <p:attrName>style.visibility</p:attrName>
                                        </p:attrNameLst>
                                      </p:cBhvr>
                                      <p:to>
                                        <p:strVal val="visible"/>
                                      </p:to>
                                    </p:set>
                                  </p:childTnLst>
                                  <p:subTnLst>
                                    <p:audio>
                                      <p:cMediaNode>
                                        <p:cTn display="0" masterRel="sameClick">
                                          <p:stCondLst>
                                            <p:cond evt="begin" delay="0">
                                              <p:tn val="6259"/>
                                            </p:cond>
                                          </p:stCondLst>
                                          <p:endCondLst>
                                            <p:cond evt="onStopAudio" delay="0">
                                              <p:tgtEl>
                                                <p:sldTgt/>
                                              </p:tgtEl>
                                            </p:cond>
                                          </p:endCondLst>
                                        </p:cTn>
                                        <p:tgtEl>
                                          <p:sndTgt r:embed="rId3" name="smw_kick.wav"/>
                                        </p:tgtEl>
                                      </p:cMediaNode>
                                    </p:audio>
                                  </p:subTnLst>
                                </p:cTn>
                              </p:par>
                              <p:par>
                                <p:cTn id="6261" presetID="26" presetClass="emph" presetSubtype="0" fill="hold" nodeType="withEffect">
                                  <p:stCondLst>
                                    <p:cond delay="0"/>
                                  </p:stCondLst>
                                  <p:childTnLst>
                                    <p:animEffect transition="out" filter="fade">
                                      <p:cBhvr>
                                        <p:cTn id="6262" dur="250" tmFilter="0, 0; .2, .5; .8, .5; 1, 0"/>
                                        <p:tgtEl>
                                          <p:spTgt spid="1255"/>
                                        </p:tgtEl>
                                      </p:cBhvr>
                                    </p:animEffect>
                                    <p:animScale>
                                      <p:cBhvr>
                                        <p:cTn id="6263" dur="125" autoRev="1" fill="hold"/>
                                        <p:tgtEl>
                                          <p:spTgt spid="1255"/>
                                        </p:tgtEl>
                                      </p:cBhvr>
                                      <p:by x="105000" y="105000"/>
                                    </p:animScale>
                                  </p:childTnLst>
                                </p:cTn>
                              </p:par>
                              <p:par>
                                <p:cTn id="6264" presetID="1" presetClass="exit" presetSubtype="0" fill="hold" nodeType="withEffect">
                                  <p:stCondLst>
                                    <p:cond delay="0"/>
                                  </p:stCondLst>
                                  <p:childTnLst>
                                    <p:set>
                                      <p:cBhvr>
                                        <p:cTn id="6265" dur="1" fill="hold">
                                          <p:stCondLst>
                                            <p:cond delay="0"/>
                                          </p:stCondLst>
                                        </p:cTn>
                                        <p:tgtEl>
                                          <p:spTgt spid="1256"/>
                                        </p:tgtEl>
                                        <p:attrNameLst>
                                          <p:attrName>style.visibility</p:attrName>
                                        </p:attrNameLst>
                                      </p:cBhvr>
                                      <p:to>
                                        <p:strVal val="hidden"/>
                                      </p:to>
                                    </p:set>
                                  </p:childTnLst>
                                </p:cTn>
                              </p:par>
                            </p:childTnLst>
                          </p:cTn>
                        </p:par>
                      </p:childTnLst>
                    </p:cTn>
                  </p:par>
                </p:childTnLst>
              </p:cTn>
              <p:nextCondLst>
                <p:cond evt="onClick" delay="0">
                  <p:tgtEl>
                    <p:spTgt spid="1256"/>
                  </p:tgtEl>
                </p:cond>
              </p:nextCondLst>
            </p:seq>
            <p:seq concurrent="1" nextAc="seek">
              <p:cTn id="6266" restart="whenNotActive" fill="hold" evtFilter="cancelBubble" nodeType="interactiveSeq">
                <p:stCondLst>
                  <p:cond evt="onClick" delay="0">
                    <p:tgtEl>
                      <p:spTgt spid="1255"/>
                    </p:tgtEl>
                  </p:cond>
                </p:stCondLst>
                <p:endSync evt="end" delay="0">
                  <p:rtn val="all"/>
                </p:endSync>
                <p:childTnLst>
                  <p:par>
                    <p:cTn id="6267" fill="hold">
                      <p:stCondLst>
                        <p:cond delay="0"/>
                      </p:stCondLst>
                      <p:childTnLst>
                        <p:par>
                          <p:cTn id="6268" fill="hold">
                            <p:stCondLst>
                              <p:cond delay="0"/>
                            </p:stCondLst>
                            <p:childTnLst>
                              <p:par>
                                <p:cTn id="6269" presetID="1" presetClass="exit" presetSubtype="0" fill="hold" nodeType="withEffect">
                                  <p:stCondLst>
                                    <p:cond delay="0"/>
                                  </p:stCondLst>
                                  <p:childTnLst>
                                    <p:set>
                                      <p:cBhvr>
                                        <p:cTn id="6270" dur="1" fill="hold">
                                          <p:stCondLst>
                                            <p:cond delay="0"/>
                                          </p:stCondLst>
                                        </p:cTn>
                                        <p:tgtEl>
                                          <p:spTgt spid="1255"/>
                                        </p:tgtEl>
                                        <p:attrNameLst>
                                          <p:attrName>style.visibility</p:attrName>
                                        </p:attrNameLst>
                                      </p:cBhvr>
                                      <p:to>
                                        <p:strVal val="hidden"/>
                                      </p:to>
                                    </p:set>
                                  </p:childTnLst>
                                </p:cTn>
                              </p:par>
                              <p:par>
                                <p:cTn id="6271" presetID="1" presetClass="entr" presetSubtype="0" fill="hold" nodeType="withEffect">
                                  <p:stCondLst>
                                    <p:cond delay="0"/>
                                  </p:stCondLst>
                                  <p:childTnLst>
                                    <p:set>
                                      <p:cBhvr>
                                        <p:cTn id="6272" dur="1" fill="hold">
                                          <p:stCondLst>
                                            <p:cond delay="0"/>
                                          </p:stCondLst>
                                        </p:cTn>
                                        <p:tgtEl>
                                          <p:spTgt spid="1256"/>
                                        </p:tgtEl>
                                        <p:attrNameLst>
                                          <p:attrName>style.visibility</p:attrName>
                                        </p:attrNameLst>
                                      </p:cBhvr>
                                      <p:to>
                                        <p:strVal val="visible"/>
                                      </p:to>
                                    </p:set>
                                  </p:childTnLst>
                                </p:cTn>
                              </p:par>
                            </p:childTnLst>
                          </p:cTn>
                        </p:par>
                      </p:childTnLst>
                    </p:cTn>
                  </p:par>
                </p:childTnLst>
              </p:cTn>
              <p:nextCondLst>
                <p:cond evt="onClick" delay="0">
                  <p:tgtEl>
                    <p:spTgt spid="1255"/>
                  </p:tgtEl>
                </p:cond>
              </p:nextCondLst>
            </p:seq>
            <p:seq concurrent="1" nextAc="seek">
              <p:cTn id="6273" restart="whenNotActive" fill="hold" evtFilter="cancelBubble" nodeType="interactiveSeq">
                <p:stCondLst>
                  <p:cond evt="onClick" delay="0">
                    <p:tgtEl>
                      <p:spTgt spid="1258"/>
                    </p:tgtEl>
                  </p:cond>
                </p:stCondLst>
                <p:endSync evt="end" delay="0">
                  <p:rtn val="all"/>
                </p:endSync>
                <p:childTnLst>
                  <p:par>
                    <p:cTn id="6274" fill="hold">
                      <p:stCondLst>
                        <p:cond delay="0"/>
                      </p:stCondLst>
                      <p:childTnLst>
                        <p:par>
                          <p:cTn id="6275" fill="hold">
                            <p:stCondLst>
                              <p:cond delay="0"/>
                            </p:stCondLst>
                            <p:childTnLst>
                              <p:par>
                                <p:cTn id="6276" presetID="1" presetClass="entr" presetSubtype="0" fill="hold" nodeType="withEffect">
                                  <p:stCondLst>
                                    <p:cond delay="0"/>
                                  </p:stCondLst>
                                  <p:childTnLst>
                                    <p:set>
                                      <p:cBhvr>
                                        <p:cTn id="6277" dur="1" fill="hold">
                                          <p:stCondLst>
                                            <p:cond delay="0"/>
                                          </p:stCondLst>
                                        </p:cTn>
                                        <p:tgtEl>
                                          <p:spTgt spid="1257"/>
                                        </p:tgtEl>
                                        <p:attrNameLst>
                                          <p:attrName>style.visibility</p:attrName>
                                        </p:attrNameLst>
                                      </p:cBhvr>
                                      <p:to>
                                        <p:strVal val="visible"/>
                                      </p:to>
                                    </p:set>
                                  </p:childTnLst>
                                  <p:subTnLst>
                                    <p:audio>
                                      <p:cMediaNode>
                                        <p:cTn display="0" masterRel="sameClick">
                                          <p:stCondLst>
                                            <p:cond evt="begin" delay="0">
                                              <p:tn val="6276"/>
                                            </p:cond>
                                          </p:stCondLst>
                                          <p:endCondLst>
                                            <p:cond evt="onStopAudio" delay="0">
                                              <p:tgtEl>
                                                <p:sldTgt/>
                                              </p:tgtEl>
                                            </p:cond>
                                          </p:endCondLst>
                                        </p:cTn>
                                        <p:tgtEl>
                                          <p:sndTgt r:embed="rId4" name="Pill_start.wav"/>
                                        </p:tgtEl>
                                      </p:cMediaNode>
                                    </p:audio>
                                  </p:subTnLst>
                                </p:cTn>
                              </p:par>
                              <p:par>
                                <p:cTn id="6278" presetID="26" presetClass="emph" presetSubtype="0" fill="hold" nodeType="withEffect">
                                  <p:stCondLst>
                                    <p:cond delay="0"/>
                                  </p:stCondLst>
                                  <p:childTnLst>
                                    <p:animEffect transition="out" filter="fade">
                                      <p:cBhvr>
                                        <p:cTn id="6279" dur="250" tmFilter="0, 0; .2, .5; .8, .5; 1, 0"/>
                                        <p:tgtEl>
                                          <p:spTgt spid="1257"/>
                                        </p:tgtEl>
                                      </p:cBhvr>
                                    </p:animEffect>
                                    <p:animScale>
                                      <p:cBhvr>
                                        <p:cTn id="6280" dur="125" autoRev="1" fill="hold"/>
                                        <p:tgtEl>
                                          <p:spTgt spid="1257"/>
                                        </p:tgtEl>
                                      </p:cBhvr>
                                      <p:by x="105000" y="105000"/>
                                    </p:animScale>
                                  </p:childTnLst>
                                </p:cTn>
                              </p:par>
                              <p:par>
                                <p:cTn id="6281" presetID="1" presetClass="exit" presetSubtype="0" fill="hold" nodeType="withEffect">
                                  <p:stCondLst>
                                    <p:cond delay="0"/>
                                  </p:stCondLst>
                                  <p:childTnLst>
                                    <p:set>
                                      <p:cBhvr>
                                        <p:cTn id="6282" dur="1" fill="hold">
                                          <p:stCondLst>
                                            <p:cond delay="0"/>
                                          </p:stCondLst>
                                        </p:cTn>
                                        <p:tgtEl>
                                          <p:spTgt spid="1258"/>
                                        </p:tgtEl>
                                        <p:attrNameLst>
                                          <p:attrName>style.visibility</p:attrName>
                                        </p:attrNameLst>
                                      </p:cBhvr>
                                      <p:to>
                                        <p:strVal val="hidden"/>
                                      </p:to>
                                    </p:set>
                                  </p:childTnLst>
                                </p:cTn>
                              </p:par>
                            </p:childTnLst>
                          </p:cTn>
                        </p:par>
                      </p:childTnLst>
                    </p:cTn>
                  </p:par>
                </p:childTnLst>
              </p:cTn>
              <p:nextCondLst>
                <p:cond evt="onClick" delay="0">
                  <p:tgtEl>
                    <p:spTgt spid="1258"/>
                  </p:tgtEl>
                </p:cond>
              </p:nextCondLst>
            </p:seq>
            <p:seq concurrent="1" nextAc="seek">
              <p:cTn id="6283" restart="whenNotActive" fill="hold" evtFilter="cancelBubble" nodeType="interactiveSeq">
                <p:stCondLst>
                  <p:cond evt="onClick" delay="0">
                    <p:tgtEl>
                      <p:spTgt spid="1257"/>
                    </p:tgtEl>
                  </p:cond>
                </p:stCondLst>
                <p:endSync evt="end" delay="0">
                  <p:rtn val="all"/>
                </p:endSync>
                <p:childTnLst>
                  <p:par>
                    <p:cTn id="6284" fill="hold">
                      <p:stCondLst>
                        <p:cond delay="0"/>
                      </p:stCondLst>
                      <p:childTnLst>
                        <p:par>
                          <p:cTn id="6285" fill="hold">
                            <p:stCondLst>
                              <p:cond delay="0"/>
                            </p:stCondLst>
                            <p:childTnLst>
                              <p:par>
                                <p:cTn id="6286" presetID="1" presetClass="exit" presetSubtype="0" fill="hold" nodeType="withEffect">
                                  <p:stCondLst>
                                    <p:cond delay="0"/>
                                  </p:stCondLst>
                                  <p:childTnLst>
                                    <p:set>
                                      <p:cBhvr>
                                        <p:cTn id="6287" dur="1" fill="hold">
                                          <p:stCondLst>
                                            <p:cond delay="0"/>
                                          </p:stCondLst>
                                        </p:cTn>
                                        <p:tgtEl>
                                          <p:spTgt spid="1257"/>
                                        </p:tgtEl>
                                        <p:attrNameLst>
                                          <p:attrName>style.visibility</p:attrName>
                                        </p:attrNameLst>
                                      </p:cBhvr>
                                      <p:to>
                                        <p:strVal val="hidden"/>
                                      </p:to>
                                    </p:set>
                                  </p:childTnLst>
                                  <p:subTnLst>
                                    <p:audio>
                                      <p:cMediaNode>
                                        <p:cTn display="0" masterRel="sameClick">
                                          <p:stCondLst>
                                            <p:cond evt="begin" delay="0">
                                              <p:tn val="6286"/>
                                            </p:cond>
                                          </p:stCondLst>
                                          <p:endCondLst>
                                            <p:cond evt="onStopAudio" delay="0">
                                              <p:tgtEl>
                                                <p:sldTgt/>
                                              </p:tgtEl>
                                            </p:cond>
                                          </p:endCondLst>
                                        </p:cTn>
                                        <p:tgtEl>
                                          <p:sndTgt r:embed="rId5" name="Pill_stop.wav"/>
                                        </p:tgtEl>
                                      </p:cMediaNode>
                                    </p:audio>
                                  </p:subTnLst>
                                </p:cTn>
                              </p:par>
                              <p:par>
                                <p:cTn id="6288" presetID="1" presetClass="entr" presetSubtype="0" fill="hold" nodeType="withEffect">
                                  <p:stCondLst>
                                    <p:cond delay="0"/>
                                  </p:stCondLst>
                                  <p:childTnLst>
                                    <p:set>
                                      <p:cBhvr>
                                        <p:cTn id="6289" dur="1" fill="hold">
                                          <p:stCondLst>
                                            <p:cond delay="0"/>
                                          </p:stCondLst>
                                        </p:cTn>
                                        <p:tgtEl>
                                          <p:spTgt spid="1258"/>
                                        </p:tgtEl>
                                        <p:attrNameLst>
                                          <p:attrName>style.visibility</p:attrName>
                                        </p:attrNameLst>
                                      </p:cBhvr>
                                      <p:to>
                                        <p:strVal val="visible"/>
                                      </p:to>
                                    </p:set>
                                  </p:childTnLst>
                                </p:cTn>
                              </p:par>
                            </p:childTnLst>
                          </p:cTn>
                        </p:par>
                      </p:childTnLst>
                    </p:cTn>
                  </p:par>
                </p:childTnLst>
              </p:cTn>
              <p:nextCondLst>
                <p:cond evt="onClick" delay="0">
                  <p:tgtEl>
                    <p:spTgt spid="1257"/>
                  </p:tgtEl>
                </p:cond>
              </p:nextCondLst>
            </p:seq>
            <p:seq concurrent="1" nextAc="seek">
              <p:cTn id="6290" restart="whenNotActive" fill="hold" evtFilter="cancelBubble" nodeType="interactiveSeq">
                <p:stCondLst>
                  <p:cond evt="onClick" delay="0">
                    <p:tgtEl>
                      <p:spTgt spid="1260"/>
                    </p:tgtEl>
                  </p:cond>
                </p:stCondLst>
                <p:endSync evt="end" delay="0">
                  <p:rtn val="all"/>
                </p:endSync>
                <p:childTnLst>
                  <p:par>
                    <p:cTn id="6291" fill="hold">
                      <p:stCondLst>
                        <p:cond delay="0"/>
                      </p:stCondLst>
                      <p:childTnLst>
                        <p:par>
                          <p:cTn id="6292" fill="hold">
                            <p:stCondLst>
                              <p:cond delay="0"/>
                            </p:stCondLst>
                            <p:childTnLst>
                              <p:par>
                                <p:cTn id="6293" presetID="1" presetClass="entr" presetSubtype="0" fill="hold" nodeType="withEffect">
                                  <p:stCondLst>
                                    <p:cond delay="0"/>
                                  </p:stCondLst>
                                  <p:childTnLst>
                                    <p:set>
                                      <p:cBhvr>
                                        <p:cTn id="6294" dur="1" fill="hold">
                                          <p:stCondLst>
                                            <p:cond delay="0"/>
                                          </p:stCondLst>
                                        </p:cTn>
                                        <p:tgtEl>
                                          <p:spTgt spid="1259"/>
                                        </p:tgtEl>
                                        <p:attrNameLst>
                                          <p:attrName>style.visibility</p:attrName>
                                        </p:attrNameLst>
                                      </p:cBhvr>
                                      <p:to>
                                        <p:strVal val="visible"/>
                                      </p:to>
                                    </p:set>
                                  </p:childTnLst>
                                  <p:subTnLst>
                                    <p:audio>
                                      <p:cMediaNode>
                                        <p:cTn display="0" masterRel="sameClick">
                                          <p:stCondLst>
                                            <p:cond evt="begin" delay="0">
                                              <p:tn val="6293"/>
                                            </p:cond>
                                          </p:stCondLst>
                                          <p:endCondLst>
                                            <p:cond evt="onStopAudio" delay="0">
                                              <p:tgtEl>
                                                <p:sldTgt/>
                                              </p:tgtEl>
                                            </p:cond>
                                          </p:endCondLst>
                                        </p:cTn>
                                        <p:tgtEl>
                                          <p:sndTgt r:embed="rId3" name="smw_kick.wav"/>
                                        </p:tgtEl>
                                      </p:cMediaNode>
                                    </p:audio>
                                  </p:subTnLst>
                                </p:cTn>
                              </p:par>
                              <p:par>
                                <p:cTn id="6295" presetID="26" presetClass="emph" presetSubtype="0" fill="hold" nodeType="withEffect">
                                  <p:stCondLst>
                                    <p:cond delay="0"/>
                                  </p:stCondLst>
                                  <p:childTnLst>
                                    <p:animEffect transition="out" filter="fade">
                                      <p:cBhvr>
                                        <p:cTn id="6296" dur="250" tmFilter="0, 0; .2, .5; .8, .5; 1, 0"/>
                                        <p:tgtEl>
                                          <p:spTgt spid="1259"/>
                                        </p:tgtEl>
                                      </p:cBhvr>
                                    </p:animEffect>
                                    <p:animScale>
                                      <p:cBhvr>
                                        <p:cTn id="6297" dur="125" autoRev="1" fill="hold"/>
                                        <p:tgtEl>
                                          <p:spTgt spid="1259"/>
                                        </p:tgtEl>
                                      </p:cBhvr>
                                      <p:by x="105000" y="105000"/>
                                    </p:animScale>
                                  </p:childTnLst>
                                </p:cTn>
                              </p:par>
                              <p:par>
                                <p:cTn id="6298" presetID="1" presetClass="exit" presetSubtype="0" fill="hold" nodeType="withEffect">
                                  <p:stCondLst>
                                    <p:cond delay="0"/>
                                  </p:stCondLst>
                                  <p:childTnLst>
                                    <p:set>
                                      <p:cBhvr>
                                        <p:cTn id="6299" dur="1" fill="hold">
                                          <p:stCondLst>
                                            <p:cond delay="0"/>
                                          </p:stCondLst>
                                        </p:cTn>
                                        <p:tgtEl>
                                          <p:spTgt spid="1260"/>
                                        </p:tgtEl>
                                        <p:attrNameLst>
                                          <p:attrName>style.visibility</p:attrName>
                                        </p:attrNameLst>
                                      </p:cBhvr>
                                      <p:to>
                                        <p:strVal val="hidden"/>
                                      </p:to>
                                    </p:set>
                                  </p:childTnLst>
                                </p:cTn>
                              </p:par>
                            </p:childTnLst>
                          </p:cTn>
                        </p:par>
                      </p:childTnLst>
                    </p:cTn>
                  </p:par>
                </p:childTnLst>
              </p:cTn>
              <p:nextCondLst>
                <p:cond evt="onClick" delay="0">
                  <p:tgtEl>
                    <p:spTgt spid="1260"/>
                  </p:tgtEl>
                </p:cond>
              </p:nextCondLst>
            </p:seq>
            <p:seq concurrent="1" nextAc="seek">
              <p:cTn id="6300" restart="whenNotActive" fill="hold" evtFilter="cancelBubble" nodeType="interactiveSeq">
                <p:stCondLst>
                  <p:cond evt="onClick" delay="0">
                    <p:tgtEl>
                      <p:spTgt spid="1259"/>
                    </p:tgtEl>
                  </p:cond>
                </p:stCondLst>
                <p:endSync evt="end" delay="0">
                  <p:rtn val="all"/>
                </p:endSync>
                <p:childTnLst>
                  <p:par>
                    <p:cTn id="6301" fill="hold">
                      <p:stCondLst>
                        <p:cond delay="0"/>
                      </p:stCondLst>
                      <p:childTnLst>
                        <p:par>
                          <p:cTn id="6302" fill="hold">
                            <p:stCondLst>
                              <p:cond delay="0"/>
                            </p:stCondLst>
                            <p:childTnLst>
                              <p:par>
                                <p:cTn id="6303" presetID="1" presetClass="exit" presetSubtype="0" fill="hold" nodeType="withEffect">
                                  <p:stCondLst>
                                    <p:cond delay="0"/>
                                  </p:stCondLst>
                                  <p:childTnLst>
                                    <p:set>
                                      <p:cBhvr>
                                        <p:cTn id="6304" dur="1" fill="hold">
                                          <p:stCondLst>
                                            <p:cond delay="0"/>
                                          </p:stCondLst>
                                        </p:cTn>
                                        <p:tgtEl>
                                          <p:spTgt spid="1259"/>
                                        </p:tgtEl>
                                        <p:attrNameLst>
                                          <p:attrName>style.visibility</p:attrName>
                                        </p:attrNameLst>
                                      </p:cBhvr>
                                      <p:to>
                                        <p:strVal val="hidden"/>
                                      </p:to>
                                    </p:set>
                                  </p:childTnLst>
                                </p:cTn>
                              </p:par>
                              <p:par>
                                <p:cTn id="6305" presetID="1" presetClass="entr" presetSubtype="0" fill="hold" nodeType="withEffect">
                                  <p:stCondLst>
                                    <p:cond delay="0"/>
                                  </p:stCondLst>
                                  <p:childTnLst>
                                    <p:set>
                                      <p:cBhvr>
                                        <p:cTn id="6306" dur="1" fill="hold">
                                          <p:stCondLst>
                                            <p:cond delay="0"/>
                                          </p:stCondLst>
                                        </p:cTn>
                                        <p:tgtEl>
                                          <p:spTgt spid="1260"/>
                                        </p:tgtEl>
                                        <p:attrNameLst>
                                          <p:attrName>style.visibility</p:attrName>
                                        </p:attrNameLst>
                                      </p:cBhvr>
                                      <p:to>
                                        <p:strVal val="visible"/>
                                      </p:to>
                                    </p:set>
                                  </p:childTnLst>
                                </p:cTn>
                              </p:par>
                            </p:childTnLst>
                          </p:cTn>
                        </p:par>
                      </p:childTnLst>
                    </p:cTn>
                  </p:par>
                </p:childTnLst>
              </p:cTn>
              <p:nextCondLst>
                <p:cond evt="onClick" delay="0">
                  <p:tgtEl>
                    <p:spTgt spid="1259"/>
                  </p:tgtEl>
                </p:cond>
              </p:nextCondLst>
            </p:seq>
            <p:seq concurrent="1" nextAc="seek">
              <p:cTn id="6307" restart="whenNotActive" fill="hold" evtFilter="cancelBubble" nodeType="interactiveSeq">
                <p:stCondLst>
                  <p:cond evt="onClick" delay="0">
                    <p:tgtEl>
                      <p:spTgt spid="1262"/>
                    </p:tgtEl>
                  </p:cond>
                </p:stCondLst>
                <p:endSync evt="end" delay="0">
                  <p:rtn val="all"/>
                </p:endSync>
                <p:childTnLst>
                  <p:par>
                    <p:cTn id="6308" fill="hold">
                      <p:stCondLst>
                        <p:cond delay="0"/>
                      </p:stCondLst>
                      <p:childTnLst>
                        <p:par>
                          <p:cTn id="6309" fill="hold">
                            <p:stCondLst>
                              <p:cond delay="0"/>
                            </p:stCondLst>
                            <p:childTnLst>
                              <p:par>
                                <p:cTn id="6310" presetID="1" presetClass="entr" presetSubtype="0" fill="hold" nodeType="withEffect">
                                  <p:stCondLst>
                                    <p:cond delay="0"/>
                                  </p:stCondLst>
                                  <p:childTnLst>
                                    <p:set>
                                      <p:cBhvr>
                                        <p:cTn id="6311" dur="1" fill="hold">
                                          <p:stCondLst>
                                            <p:cond delay="0"/>
                                          </p:stCondLst>
                                        </p:cTn>
                                        <p:tgtEl>
                                          <p:spTgt spid="1261"/>
                                        </p:tgtEl>
                                        <p:attrNameLst>
                                          <p:attrName>style.visibility</p:attrName>
                                        </p:attrNameLst>
                                      </p:cBhvr>
                                      <p:to>
                                        <p:strVal val="visible"/>
                                      </p:to>
                                    </p:set>
                                  </p:childTnLst>
                                  <p:subTnLst>
                                    <p:audio>
                                      <p:cMediaNode>
                                        <p:cTn display="0" masterRel="sameClick">
                                          <p:stCondLst>
                                            <p:cond evt="begin" delay="0">
                                              <p:tn val="6310"/>
                                            </p:cond>
                                          </p:stCondLst>
                                          <p:endCondLst>
                                            <p:cond evt="onStopAudio" delay="0">
                                              <p:tgtEl>
                                                <p:sldTgt/>
                                              </p:tgtEl>
                                            </p:cond>
                                          </p:endCondLst>
                                        </p:cTn>
                                        <p:tgtEl>
                                          <p:sndTgt r:embed="rId4" name="Pill_start.wav"/>
                                        </p:tgtEl>
                                      </p:cMediaNode>
                                    </p:audio>
                                  </p:subTnLst>
                                </p:cTn>
                              </p:par>
                              <p:par>
                                <p:cTn id="6312" presetID="26" presetClass="emph" presetSubtype="0" fill="hold" nodeType="withEffect">
                                  <p:stCondLst>
                                    <p:cond delay="0"/>
                                  </p:stCondLst>
                                  <p:childTnLst>
                                    <p:animEffect transition="out" filter="fade">
                                      <p:cBhvr>
                                        <p:cTn id="6313" dur="250" tmFilter="0, 0; .2, .5; .8, .5; 1, 0"/>
                                        <p:tgtEl>
                                          <p:spTgt spid="1261"/>
                                        </p:tgtEl>
                                      </p:cBhvr>
                                    </p:animEffect>
                                    <p:animScale>
                                      <p:cBhvr>
                                        <p:cTn id="6314" dur="125" autoRev="1" fill="hold"/>
                                        <p:tgtEl>
                                          <p:spTgt spid="1261"/>
                                        </p:tgtEl>
                                      </p:cBhvr>
                                      <p:by x="105000" y="105000"/>
                                    </p:animScale>
                                  </p:childTnLst>
                                </p:cTn>
                              </p:par>
                              <p:par>
                                <p:cTn id="6315" presetID="1" presetClass="exit" presetSubtype="0" fill="hold" nodeType="withEffect">
                                  <p:stCondLst>
                                    <p:cond delay="0"/>
                                  </p:stCondLst>
                                  <p:childTnLst>
                                    <p:set>
                                      <p:cBhvr>
                                        <p:cTn id="6316" dur="1" fill="hold">
                                          <p:stCondLst>
                                            <p:cond delay="0"/>
                                          </p:stCondLst>
                                        </p:cTn>
                                        <p:tgtEl>
                                          <p:spTgt spid="1262"/>
                                        </p:tgtEl>
                                        <p:attrNameLst>
                                          <p:attrName>style.visibility</p:attrName>
                                        </p:attrNameLst>
                                      </p:cBhvr>
                                      <p:to>
                                        <p:strVal val="hidden"/>
                                      </p:to>
                                    </p:set>
                                  </p:childTnLst>
                                </p:cTn>
                              </p:par>
                            </p:childTnLst>
                          </p:cTn>
                        </p:par>
                      </p:childTnLst>
                    </p:cTn>
                  </p:par>
                </p:childTnLst>
              </p:cTn>
              <p:nextCondLst>
                <p:cond evt="onClick" delay="0">
                  <p:tgtEl>
                    <p:spTgt spid="1262"/>
                  </p:tgtEl>
                </p:cond>
              </p:nextCondLst>
            </p:seq>
            <p:seq concurrent="1" nextAc="seek">
              <p:cTn id="6317" restart="whenNotActive" fill="hold" evtFilter="cancelBubble" nodeType="interactiveSeq">
                <p:stCondLst>
                  <p:cond evt="onClick" delay="0">
                    <p:tgtEl>
                      <p:spTgt spid="1261"/>
                    </p:tgtEl>
                  </p:cond>
                </p:stCondLst>
                <p:endSync evt="end" delay="0">
                  <p:rtn val="all"/>
                </p:endSync>
                <p:childTnLst>
                  <p:par>
                    <p:cTn id="6318" fill="hold">
                      <p:stCondLst>
                        <p:cond delay="0"/>
                      </p:stCondLst>
                      <p:childTnLst>
                        <p:par>
                          <p:cTn id="6319" fill="hold">
                            <p:stCondLst>
                              <p:cond delay="0"/>
                            </p:stCondLst>
                            <p:childTnLst>
                              <p:par>
                                <p:cTn id="6320" presetID="1" presetClass="exit" presetSubtype="0" fill="hold" nodeType="withEffect">
                                  <p:stCondLst>
                                    <p:cond delay="0"/>
                                  </p:stCondLst>
                                  <p:childTnLst>
                                    <p:set>
                                      <p:cBhvr>
                                        <p:cTn id="6321" dur="1" fill="hold">
                                          <p:stCondLst>
                                            <p:cond delay="0"/>
                                          </p:stCondLst>
                                        </p:cTn>
                                        <p:tgtEl>
                                          <p:spTgt spid="1261"/>
                                        </p:tgtEl>
                                        <p:attrNameLst>
                                          <p:attrName>style.visibility</p:attrName>
                                        </p:attrNameLst>
                                      </p:cBhvr>
                                      <p:to>
                                        <p:strVal val="hidden"/>
                                      </p:to>
                                    </p:set>
                                  </p:childTnLst>
                                  <p:subTnLst>
                                    <p:audio>
                                      <p:cMediaNode>
                                        <p:cTn display="0" masterRel="sameClick">
                                          <p:stCondLst>
                                            <p:cond evt="begin" delay="0">
                                              <p:tn val="6320"/>
                                            </p:cond>
                                          </p:stCondLst>
                                          <p:endCondLst>
                                            <p:cond evt="onStopAudio" delay="0">
                                              <p:tgtEl>
                                                <p:sldTgt/>
                                              </p:tgtEl>
                                            </p:cond>
                                          </p:endCondLst>
                                        </p:cTn>
                                        <p:tgtEl>
                                          <p:sndTgt r:embed="rId5" name="Pill_stop.wav"/>
                                        </p:tgtEl>
                                      </p:cMediaNode>
                                    </p:audio>
                                  </p:subTnLst>
                                </p:cTn>
                              </p:par>
                              <p:par>
                                <p:cTn id="6322" presetID="1" presetClass="entr" presetSubtype="0" fill="hold" nodeType="withEffect">
                                  <p:stCondLst>
                                    <p:cond delay="0"/>
                                  </p:stCondLst>
                                  <p:childTnLst>
                                    <p:set>
                                      <p:cBhvr>
                                        <p:cTn id="6323" dur="1" fill="hold">
                                          <p:stCondLst>
                                            <p:cond delay="0"/>
                                          </p:stCondLst>
                                        </p:cTn>
                                        <p:tgtEl>
                                          <p:spTgt spid="1262"/>
                                        </p:tgtEl>
                                        <p:attrNameLst>
                                          <p:attrName>style.visibility</p:attrName>
                                        </p:attrNameLst>
                                      </p:cBhvr>
                                      <p:to>
                                        <p:strVal val="visible"/>
                                      </p:to>
                                    </p:set>
                                  </p:childTnLst>
                                </p:cTn>
                              </p:par>
                            </p:childTnLst>
                          </p:cTn>
                        </p:par>
                      </p:childTnLst>
                    </p:cTn>
                  </p:par>
                </p:childTnLst>
              </p:cTn>
              <p:nextCondLst>
                <p:cond evt="onClick" delay="0">
                  <p:tgtEl>
                    <p:spTgt spid="1261"/>
                  </p:tgtEl>
                </p:cond>
              </p:nextCondLst>
            </p:seq>
            <p:seq concurrent="1" nextAc="seek">
              <p:cTn id="6324" restart="whenNotActive" fill="hold" evtFilter="cancelBubble" nodeType="interactiveSeq">
                <p:stCondLst>
                  <p:cond evt="onClick" delay="0">
                    <p:tgtEl>
                      <p:spTgt spid="1264"/>
                    </p:tgtEl>
                  </p:cond>
                </p:stCondLst>
                <p:endSync evt="end" delay="0">
                  <p:rtn val="all"/>
                </p:endSync>
                <p:childTnLst>
                  <p:par>
                    <p:cTn id="6325" fill="hold">
                      <p:stCondLst>
                        <p:cond delay="0"/>
                      </p:stCondLst>
                      <p:childTnLst>
                        <p:par>
                          <p:cTn id="6326" fill="hold">
                            <p:stCondLst>
                              <p:cond delay="0"/>
                            </p:stCondLst>
                            <p:childTnLst>
                              <p:par>
                                <p:cTn id="6327" presetID="1" presetClass="entr" presetSubtype="0" fill="hold" nodeType="withEffect">
                                  <p:stCondLst>
                                    <p:cond delay="0"/>
                                  </p:stCondLst>
                                  <p:childTnLst>
                                    <p:set>
                                      <p:cBhvr>
                                        <p:cTn id="6328" dur="1" fill="hold">
                                          <p:stCondLst>
                                            <p:cond delay="0"/>
                                          </p:stCondLst>
                                        </p:cTn>
                                        <p:tgtEl>
                                          <p:spTgt spid="1263"/>
                                        </p:tgtEl>
                                        <p:attrNameLst>
                                          <p:attrName>style.visibility</p:attrName>
                                        </p:attrNameLst>
                                      </p:cBhvr>
                                      <p:to>
                                        <p:strVal val="visible"/>
                                      </p:to>
                                    </p:set>
                                  </p:childTnLst>
                                  <p:subTnLst>
                                    <p:audio>
                                      <p:cMediaNode>
                                        <p:cTn display="0" masterRel="sameClick">
                                          <p:stCondLst>
                                            <p:cond evt="begin" delay="0">
                                              <p:tn val="6327"/>
                                            </p:cond>
                                          </p:stCondLst>
                                          <p:endCondLst>
                                            <p:cond evt="onStopAudio" delay="0">
                                              <p:tgtEl>
                                                <p:sldTgt/>
                                              </p:tgtEl>
                                            </p:cond>
                                          </p:endCondLst>
                                        </p:cTn>
                                        <p:tgtEl>
                                          <p:sndTgt r:embed="rId3" name="smw_kick.wav"/>
                                        </p:tgtEl>
                                      </p:cMediaNode>
                                    </p:audio>
                                  </p:subTnLst>
                                </p:cTn>
                              </p:par>
                              <p:par>
                                <p:cTn id="6329" presetID="26" presetClass="emph" presetSubtype="0" fill="hold" nodeType="withEffect">
                                  <p:stCondLst>
                                    <p:cond delay="0"/>
                                  </p:stCondLst>
                                  <p:childTnLst>
                                    <p:animEffect transition="out" filter="fade">
                                      <p:cBhvr>
                                        <p:cTn id="6330" dur="250" tmFilter="0, 0; .2, .5; .8, .5; 1, 0"/>
                                        <p:tgtEl>
                                          <p:spTgt spid="1263"/>
                                        </p:tgtEl>
                                      </p:cBhvr>
                                    </p:animEffect>
                                    <p:animScale>
                                      <p:cBhvr>
                                        <p:cTn id="6331" dur="125" autoRev="1" fill="hold"/>
                                        <p:tgtEl>
                                          <p:spTgt spid="1263"/>
                                        </p:tgtEl>
                                      </p:cBhvr>
                                      <p:by x="105000" y="105000"/>
                                    </p:animScale>
                                  </p:childTnLst>
                                </p:cTn>
                              </p:par>
                              <p:par>
                                <p:cTn id="6332" presetID="1" presetClass="exit" presetSubtype="0" fill="hold" nodeType="withEffect">
                                  <p:stCondLst>
                                    <p:cond delay="0"/>
                                  </p:stCondLst>
                                  <p:childTnLst>
                                    <p:set>
                                      <p:cBhvr>
                                        <p:cTn id="6333" dur="1" fill="hold">
                                          <p:stCondLst>
                                            <p:cond delay="0"/>
                                          </p:stCondLst>
                                        </p:cTn>
                                        <p:tgtEl>
                                          <p:spTgt spid="1264"/>
                                        </p:tgtEl>
                                        <p:attrNameLst>
                                          <p:attrName>style.visibility</p:attrName>
                                        </p:attrNameLst>
                                      </p:cBhvr>
                                      <p:to>
                                        <p:strVal val="hidden"/>
                                      </p:to>
                                    </p:set>
                                  </p:childTnLst>
                                </p:cTn>
                              </p:par>
                            </p:childTnLst>
                          </p:cTn>
                        </p:par>
                      </p:childTnLst>
                    </p:cTn>
                  </p:par>
                </p:childTnLst>
              </p:cTn>
              <p:nextCondLst>
                <p:cond evt="onClick" delay="0">
                  <p:tgtEl>
                    <p:spTgt spid="1264"/>
                  </p:tgtEl>
                </p:cond>
              </p:nextCondLst>
            </p:seq>
            <p:seq concurrent="1" nextAc="seek">
              <p:cTn id="6334" restart="whenNotActive" fill="hold" evtFilter="cancelBubble" nodeType="interactiveSeq">
                <p:stCondLst>
                  <p:cond evt="onClick" delay="0">
                    <p:tgtEl>
                      <p:spTgt spid="1263"/>
                    </p:tgtEl>
                  </p:cond>
                </p:stCondLst>
                <p:endSync evt="end" delay="0">
                  <p:rtn val="all"/>
                </p:endSync>
                <p:childTnLst>
                  <p:par>
                    <p:cTn id="6335" fill="hold">
                      <p:stCondLst>
                        <p:cond delay="0"/>
                      </p:stCondLst>
                      <p:childTnLst>
                        <p:par>
                          <p:cTn id="6336" fill="hold">
                            <p:stCondLst>
                              <p:cond delay="0"/>
                            </p:stCondLst>
                            <p:childTnLst>
                              <p:par>
                                <p:cTn id="6337" presetID="1" presetClass="exit" presetSubtype="0" fill="hold" nodeType="withEffect">
                                  <p:stCondLst>
                                    <p:cond delay="0"/>
                                  </p:stCondLst>
                                  <p:childTnLst>
                                    <p:set>
                                      <p:cBhvr>
                                        <p:cTn id="6338" dur="1" fill="hold">
                                          <p:stCondLst>
                                            <p:cond delay="0"/>
                                          </p:stCondLst>
                                        </p:cTn>
                                        <p:tgtEl>
                                          <p:spTgt spid="1263"/>
                                        </p:tgtEl>
                                        <p:attrNameLst>
                                          <p:attrName>style.visibility</p:attrName>
                                        </p:attrNameLst>
                                      </p:cBhvr>
                                      <p:to>
                                        <p:strVal val="hidden"/>
                                      </p:to>
                                    </p:set>
                                  </p:childTnLst>
                                </p:cTn>
                              </p:par>
                              <p:par>
                                <p:cTn id="6339" presetID="1" presetClass="entr" presetSubtype="0" fill="hold" nodeType="withEffect">
                                  <p:stCondLst>
                                    <p:cond delay="0"/>
                                  </p:stCondLst>
                                  <p:childTnLst>
                                    <p:set>
                                      <p:cBhvr>
                                        <p:cTn id="6340" dur="1" fill="hold">
                                          <p:stCondLst>
                                            <p:cond delay="0"/>
                                          </p:stCondLst>
                                        </p:cTn>
                                        <p:tgtEl>
                                          <p:spTgt spid="1264"/>
                                        </p:tgtEl>
                                        <p:attrNameLst>
                                          <p:attrName>style.visibility</p:attrName>
                                        </p:attrNameLst>
                                      </p:cBhvr>
                                      <p:to>
                                        <p:strVal val="visible"/>
                                      </p:to>
                                    </p:set>
                                  </p:childTnLst>
                                </p:cTn>
                              </p:par>
                            </p:childTnLst>
                          </p:cTn>
                        </p:par>
                      </p:childTnLst>
                    </p:cTn>
                  </p:par>
                </p:childTnLst>
              </p:cTn>
              <p:nextCondLst>
                <p:cond evt="onClick" delay="0">
                  <p:tgtEl>
                    <p:spTgt spid="1263"/>
                  </p:tgtEl>
                </p:cond>
              </p:nextCondLst>
            </p:seq>
            <p:seq concurrent="1" nextAc="seek">
              <p:cTn id="6341" restart="whenNotActive" fill="hold" evtFilter="cancelBubble" nodeType="interactiveSeq">
                <p:stCondLst>
                  <p:cond evt="onClick" delay="0">
                    <p:tgtEl>
                      <p:spTgt spid="1266"/>
                    </p:tgtEl>
                  </p:cond>
                </p:stCondLst>
                <p:endSync evt="end" delay="0">
                  <p:rtn val="all"/>
                </p:endSync>
                <p:childTnLst>
                  <p:par>
                    <p:cTn id="6342" fill="hold">
                      <p:stCondLst>
                        <p:cond delay="0"/>
                      </p:stCondLst>
                      <p:childTnLst>
                        <p:par>
                          <p:cTn id="6343" fill="hold">
                            <p:stCondLst>
                              <p:cond delay="0"/>
                            </p:stCondLst>
                            <p:childTnLst>
                              <p:par>
                                <p:cTn id="6344" presetID="1" presetClass="entr" presetSubtype="0" fill="hold" nodeType="withEffect">
                                  <p:stCondLst>
                                    <p:cond delay="0"/>
                                  </p:stCondLst>
                                  <p:childTnLst>
                                    <p:set>
                                      <p:cBhvr>
                                        <p:cTn id="6345" dur="1" fill="hold">
                                          <p:stCondLst>
                                            <p:cond delay="0"/>
                                          </p:stCondLst>
                                        </p:cTn>
                                        <p:tgtEl>
                                          <p:spTgt spid="1265"/>
                                        </p:tgtEl>
                                        <p:attrNameLst>
                                          <p:attrName>style.visibility</p:attrName>
                                        </p:attrNameLst>
                                      </p:cBhvr>
                                      <p:to>
                                        <p:strVal val="visible"/>
                                      </p:to>
                                    </p:set>
                                  </p:childTnLst>
                                  <p:subTnLst>
                                    <p:audio>
                                      <p:cMediaNode>
                                        <p:cTn display="0" masterRel="sameClick">
                                          <p:stCondLst>
                                            <p:cond evt="begin" delay="0">
                                              <p:tn val="6344"/>
                                            </p:cond>
                                          </p:stCondLst>
                                          <p:endCondLst>
                                            <p:cond evt="onStopAudio" delay="0">
                                              <p:tgtEl>
                                                <p:sldTgt/>
                                              </p:tgtEl>
                                            </p:cond>
                                          </p:endCondLst>
                                        </p:cTn>
                                        <p:tgtEl>
                                          <p:sndTgt r:embed="rId4" name="Pill_start.wav"/>
                                        </p:tgtEl>
                                      </p:cMediaNode>
                                    </p:audio>
                                  </p:subTnLst>
                                </p:cTn>
                              </p:par>
                              <p:par>
                                <p:cTn id="6346" presetID="26" presetClass="emph" presetSubtype="0" fill="hold" nodeType="withEffect">
                                  <p:stCondLst>
                                    <p:cond delay="0"/>
                                  </p:stCondLst>
                                  <p:childTnLst>
                                    <p:animEffect transition="out" filter="fade">
                                      <p:cBhvr>
                                        <p:cTn id="6347" dur="250" tmFilter="0, 0; .2, .5; .8, .5; 1, 0"/>
                                        <p:tgtEl>
                                          <p:spTgt spid="1265"/>
                                        </p:tgtEl>
                                      </p:cBhvr>
                                    </p:animEffect>
                                    <p:animScale>
                                      <p:cBhvr>
                                        <p:cTn id="6348" dur="125" autoRev="1" fill="hold"/>
                                        <p:tgtEl>
                                          <p:spTgt spid="1265"/>
                                        </p:tgtEl>
                                      </p:cBhvr>
                                      <p:by x="105000" y="105000"/>
                                    </p:animScale>
                                  </p:childTnLst>
                                </p:cTn>
                              </p:par>
                              <p:par>
                                <p:cTn id="6349" presetID="1" presetClass="exit" presetSubtype="0" fill="hold" nodeType="withEffect">
                                  <p:stCondLst>
                                    <p:cond delay="0"/>
                                  </p:stCondLst>
                                  <p:childTnLst>
                                    <p:set>
                                      <p:cBhvr>
                                        <p:cTn id="6350" dur="1" fill="hold">
                                          <p:stCondLst>
                                            <p:cond delay="0"/>
                                          </p:stCondLst>
                                        </p:cTn>
                                        <p:tgtEl>
                                          <p:spTgt spid="1266"/>
                                        </p:tgtEl>
                                        <p:attrNameLst>
                                          <p:attrName>style.visibility</p:attrName>
                                        </p:attrNameLst>
                                      </p:cBhvr>
                                      <p:to>
                                        <p:strVal val="hidden"/>
                                      </p:to>
                                    </p:set>
                                  </p:childTnLst>
                                </p:cTn>
                              </p:par>
                            </p:childTnLst>
                          </p:cTn>
                        </p:par>
                      </p:childTnLst>
                    </p:cTn>
                  </p:par>
                </p:childTnLst>
              </p:cTn>
              <p:nextCondLst>
                <p:cond evt="onClick" delay="0">
                  <p:tgtEl>
                    <p:spTgt spid="1266"/>
                  </p:tgtEl>
                </p:cond>
              </p:nextCondLst>
            </p:seq>
            <p:seq concurrent="1" nextAc="seek">
              <p:cTn id="6351" restart="whenNotActive" fill="hold" evtFilter="cancelBubble" nodeType="interactiveSeq">
                <p:stCondLst>
                  <p:cond evt="onClick" delay="0">
                    <p:tgtEl>
                      <p:spTgt spid="1265"/>
                    </p:tgtEl>
                  </p:cond>
                </p:stCondLst>
                <p:endSync evt="end" delay="0">
                  <p:rtn val="all"/>
                </p:endSync>
                <p:childTnLst>
                  <p:par>
                    <p:cTn id="6352" fill="hold">
                      <p:stCondLst>
                        <p:cond delay="0"/>
                      </p:stCondLst>
                      <p:childTnLst>
                        <p:par>
                          <p:cTn id="6353" fill="hold">
                            <p:stCondLst>
                              <p:cond delay="0"/>
                            </p:stCondLst>
                            <p:childTnLst>
                              <p:par>
                                <p:cTn id="6354" presetID="1" presetClass="exit" presetSubtype="0" fill="hold" nodeType="withEffect">
                                  <p:stCondLst>
                                    <p:cond delay="0"/>
                                  </p:stCondLst>
                                  <p:childTnLst>
                                    <p:set>
                                      <p:cBhvr>
                                        <p:cTn id="6355" dur="1" fill="hold">
                                          <p:stCondLst>
                                            <p:cond delay="0"/>
                                          </p:stCondLst>
                                        </p:cTn>
                                        <p:tgtEl>
                                          <p:spTgt spid="1265"/>
                                        </p:tgtEl>
                                        <p:attrNameLst>
                                          <p:attrName>style.visibility</p:attrName>
                                        </p:attrNameLst>
                                      </p:cBhvr>
                                      <p:to>
                                        <p:strVal val="hidden"/>
                                      </p:to>
                                    </p:set>
                                  </p:childTnLst>
                                  <p:subTnLst>
                                    <p:audio>
                                      <p:cMediaNode>
                                        <p:cTn display="0" masterRel="sameClick">
                                          <p:stCondLst>
                                            <p:cond evt="begin" delay="0">
                                              <p:tn val="6354"/>
                                            </p:cond>
                                          </p:stCondLst>
                                          <p:endCondLst>
                                            <p:cond evt="onStopAudio" delay="0">
                                              <p:tgtEl>
                                                <p:sldTgt/>
                                              </p:tgtEl>
                                            </p:cond>
                                          </p:endCondLst>
                                        </p:cTn>
                                        <p:tgtEl>
                                          <p:sndTgt r:embed="rId5" name="Pill_stop.wav"/>
                                        </p:tgtEl>
                                      </p:cMediaNode>
                                    </p:audio>
                                  </p:subTnLst>
                                </p:cTn>
                              </p:par>
                              <p:par>
                                <p:cTn id="6356" presetID="1" presetClass="entr" presetSubtype="0" fill="hold" nodeType="withEffect">
                                  <p:stCondLst>
                                    <p:cond delay="0"/>
                                  </p:stCondLst>
                                  <p:childTnLst>
                                    <p:set>
                                      <p:cBhvr>
                                        <p:cTn id="6357" dur="1" fill="hold">
                                          <p:stCondLst>
                                            <p:cond delay="0"/>
                                          </p:stCondLst>
                                        </p:cTn>
                                        <p:tgtEl>
                                          <p:spTgt spid="1266"/>
                                        </p:tgtEl>
                                        <p:attrNameLst>
                                          <p:attrName>style.visibility</p:attrName>
                                        </p:attrNameLst>
                                      </p:cBhvr>
                                      <p:to>
                                        <p:strVal val="visible"/>
                                      </p:to>
                                    </p:set>
                                  </p:childTnLst>
                                </p:cTn>
                              </p:par>
                            </p:childTnLst>
                          </p:cTn>
                        </p:par>
                      </p:childTnLst>
                    </p:cTn>
                  </p:par>
                </p:childTnLst>
              </p:cTn>
              <p:nextCondLst>
                <p:cond evt="onClick" delay="0">
                  <p:tgtEl>
                    <p:spTgt spid="1265"/>
                  </p:tgtEl>
                </p:cond>
              </p:nextCondLst>
            </p:seq>
          </p:childTnLst>
        </p:cTn>
      </p:par>
    </p:tnLst>
    <p:bldLst>
      <p:bldP spid="850" grpId="0" animBg="1"/>
      <p:bldP spid="850" grpId="1" animBg="1"/>
      <p:bldP spid="850" grpId="2" animBg="1"/>
      <p:bldP spid="850" grpId="3" animBg="1"/>
      <p:bldP spid="851" grpId="0" animBg="1"/>
      <p:bldP spid="851" grpId="1" animBg="1"/>
      <p:bldP spid="851" grpId="2" animBg="1"/>
      <p:bldP spid="851" grpId="3" animBg="1"/>
      <p:bldP spid="851" grpId="4" animBg="1"/>
      <p:bldP spid="851" grpId="5" animBg="1"/>
      <p:bldP spid="852" grpId="0" animBg="1"/>
      <p:bldP spid="852" grpId="1" animBg="1"/>
      <p:bldP spid="852" grpId="2" animBg="1"/>
      <p:bldP spid="852" grpId="3" animBg="1"/>
      <p:bldP spid="852" grpId="4" animBg="1"/>
      <p:bldP spid="852" grpId="5" animBg="1"/>
      <p:bldP spid="853" grpId="0" animBg="1"/>
      <p:bldP spid="853" grpId="1" animBg="1"/>
      <p:bldP spid="853" grpId="2" animBg="1"/>
      <p:bldP spid="853" grpId="3" animBg="1"/>
      <p:bldP spid="853" grpId="4" animBg="1"/>
      <p:bldP spid="853" grpId="5" animBg="1"/>
      <p:bldP spid="854" grpId="0" animBg="1"/>
      <p:bldP spid="854" grpId="1" animBg="1"/>
      <p:bldP spid="854" grpId="2" animBg="1"/>
      <p:bldP spid="854" grpId="3" animBg="1"/>
      <p:bldP spid="854" grpId="4" animBg="1"/>
      <p:bldP spid="854" grpId="5" animBg="1"/>
      <p:bldP spid="855" grpId="0" animBg="1"/>
      <p:bldP spid="855" grpId="1" animBg="1"/>
      <p:bldP spid="855" grpId="2" animBg="1"/>
      <p:bldP spid="855" grpId="3" animBg="1"/>
      <p:bldP spid="855" grpId="4" animBg="1"/>
      <p:bldP spid="855" grpId="5" animBg="1"/>
      <p:bldP spid="856" grpId="0" animBg="1"/>
      <p:bldP spid="856" grpId="1" animBg="1"/>
      <p:bldP spid="856" grpId="2" animBg="1"/>
      <p:bldP spid="856" grpId="3" animBg="1"/>
      <p:bldP spid="856" grpId="4" animBg="1"/>
      <p:bldP spid="856" grpId="5" animBg="1"/>
      <p:bldP spid="857" grpId="0" animBg="1"/>
      <p:bldP spid="857" grpId="1" animBg="1"/>
      <p:bldP spid="857" grpId="2" animBg="1"/>
      <p:bldP spid="857" grpId="3" animBg="1"/>
      <p:bldP spid="857" grpId="4" animBg="1"/>
      <p:bldP spid="857" grpId="5" animBg="1"/>
      <p:bldP spid="858" grpId="0" animBg="1"/>
      <p:bldP spid="858" grpId="1" animBg="1"/>
      <p:bldP spid="858" grpId="2" animBg="1"/>
      <p:bldP spid="858" grpId="3" animBg="1"/>
      <p:bldP spid="858" grpId="4" animBg="1"/>
      <p:bldP spid="858" grpId="5" animBg="1"/>
      <p:bldP spid="859" grpId="0" animBg="1"/>
      <p:bldP spid="859" grpId="1" animBg="1"/>
      <p:bldP spid="859" grpId="2" animBg="1"/>
      <p:bldP spid="859" grpId="3" animBg="1"/>
      <p:bldP spid="859" grpId="4" animBg="1"/>
      <p:bldP spid="859" grpId="5" animBg="1"/>
      <p:bldP spid="860" grpId="0" animBg="1"/>
      <p:bldP spid="860" grpId="1" animBg="1"/>
      <p:bldP spid="860" grpId="2" animBg="1"/>
      <p:bldP spid="860" grpId="3" animBg="1"/>
      <p:bldP spid="860" grpId="4" animBg="1"/>
      <p:bldP spid="860" grpId="5" animBg="1"/>
      <p:bldP spid="861" grpId="0" animBg="1"/>
      <p:bldP spid="861" grpId="1" animBg="1"/>
      <p:bldP spid="861" grpId="2" animBg="1"/>
      <p:bldP spid="861" grpId="3" animBg="1"/>
      <p:bldP spid="861" grpId="4" animBg="1"/>
      <p:bldP spid="861" grpId="5" animBg="1"/>
      <p:bldP spid="862" grpId="0" animBg="1"/>
      <p:bldP spid="862" grpId="1" animBg="1"/>
      <p:bldP spid="862" grpId="2" animBg="1"/>
      <p:bldP spid="862" grpId="3" animBg="1"/>
      <p:bldP spid="862" grpId="4" animBg="1"/>
      <p:bldP spid="862" grpId="5" animBg="1"/>
      <p:bldP spid="863" grpId="0" animBg="1"/>
      <p:bldP spid="863" grpId="1" animBg="1"/>
      <p:bldP spid="863" grpId="2" animBg="1"/>
      <p:bldP spid="863" grpId="3" animBg="1"/>
      <p:bldP spid="863" grpId="4" animBg="1"/>
      <p:bldP spid="863" grpId="5" animBg="1"/>
      <p:bldP spid="864" grpId="0" animBg="1"/>
      <p:bldP spid="864" grpId="1" animBg="1"/>
      <p:bldP spid="864" grpId="2" animBg="1"/>
      <p:bldP spid="864" grpId="3" animBg="1"/>
      <p:bldP spid="864" grpId="4" animBg="1"/>
      <p:bldP spid="864" grpId="5" animBg="1"/>
      <p:bldP spid="865" grpId="0" animBg="1"/>
      <p:bldP spid="865" grpId="1" animBg="1"/>
      <p:bldP spid="865" grpId="2" animBg="1"/>
      <p:bldP spid="865" grpId="3" animBg="1"/>
      <p:bldP spid="865" grpId="4" animBg="1"/>
      <p:bldP spid="865" grpId="5" animBg="1"/>
      <p:bldP spid="866" grpId="0" animBg="1"/>
      <p:bldP spid="866" grpId="1" animBg="1"/>
      <p:bldP spid="866" grpId="2" animBg="1"/>
      <p:bldP spid="866" grpId="3" animBg="1"/>
      <p:bldP spid="866" grpId="4" animBg="1"/>
      <p:bldP spid="866" grpId="5" animBg="1"/>
      <p:bldP spid="867" grpId="0" animBg="1"/>
      <p:bldP spid="867" grpId="1" animBg="1"/>
      <p:bldP spid="867" grpId="2" animBg="1"/>
      <p:bldP spid="867" grpId="3" animBg="1"/>
      <p:bldP spid="867" grpId="4" animBg="1"/>
      <p:bldP spid="867" grpId="5" animBg="1"/>
      <p:bldP spid="868" grpId="0" animBg="1"/>
      <p:bldP spid="868" grpId="1" animBg="1"/>
      <p:bldP spid="868" grpId="2" animBg="1"/>
      <p:bldP spid="868" grpId="3" animBg="1"/>
      <p:bldP spid="868" grpId="4" animBg="1"/>
      <p:bldP spid="868" grpId="5" animBg="1"/>
      <p:bldP spid="869" grpId="0" animBg="1"/>
      <p:bldP spid="869" grpId="1" animBg="1"/>
      <p:bldP spid="869" grpId="2" animBg="1"/>
      <p:bldP spid="869" grpId="3" animBg="1"/>
      <p:bldP spid="869" grpId="4" animBg="1"/>
      <p:bldP spid="869" grpId="5" animBg="1"/>
      <p:bldP spid="870" grpId="0" animBg="1"/>
      <p:bldP spid="870" grpId="1" animBg="1"/>
      <p:bldP spid="870" grpId="2" animBg="1"/>
      <p:bldP spid="870" grpId="3" animBg="1"/>
      <p:bldP spid="870" grpId="4" animBg="1"/>
      <p:bldP spid="870" grpId="5" animBg="1"/>
      <p:bldP spid="871" grpId="0" animBg="1"/>
      <p:bldP spid="871" grpId="1" animBg="1"/>
      <p:bldP spid="871" grpId="2" animBg="1"/>
      <p:bldP spid="871" grpId="3" animBg="1"/>
      <p:bldP spid="871" grpId="4" animBg="1"/>
      <p:bldP spid="871" grpId="5" animBg="1"/>
      <p:bldP spid="872" grpId="0" animBg="1"/>
      <p:bldP spid="872" grpId="1" animBg="1"/>
      <p:bldP spid="872" grpId="2" animBg="1"/>
      <p:bldP spid="872" grpId="3" animBg="1"/>
      <p:bldP spid="872" grpId="4" animBg="1"/>
      <p:bldP spid="872" grpId="5" animBg="1"/>
      <p:bldP spid="873" grpId="0" animBg="1"/>
      <p:bldP spid="873" grpId="1" animBg="1"/>
      <p:bldP spid="873" grpId="2" animBg="1"/>
      <p:bldP spid="873" grpId="3" animBg="1"/>
      <p:bldP spid="873" grpId="4" animBg="1"/>
      <p:bldP spid="873" grpId="5" animBg="1"/>
      <p:bldP spid="874" grpId="0" animBg="1"/>
      <p:bldP spid="874" grpId="1" animBg="1"/>
      <p:bldP spid="874" grpId="2" animBg="1"/>
      <p:bldP spid="874" grpId="3" animBg="1"/>
      <p:bldP spid="874" grpId="4" animBg="1"/>
      <p:bldP spid="874" grpId="5" animBg="1"/>
      <p:bldP spid="875" grpId="0" animBg="1"/>
      <p:bldP spid="875" grpId="1" animBg="1"/>
      <p:bldP spid="875" grpId="2" animBg="1"/>
      <p:bldP spid="875" grpId="3" animBg="1"/>
      <p:bldP spid="875" grpId="4" animBg="1"/>
      <p:bldP spid="875" grpId="5" animBg="1"/>
      <p:bldP spid="876" grpId="0" animBg="1"/>
      <p:bldP spid="876" grpId="1" animBg="1"/>
      <p:bldP spid="876" grpId="2" animBg="1"/>
      <p:bldP spid="876" grpId="3" animBg="1"/>
      <p:bldP spid="876" grpId="4" animBg="1"/>
      <p:bldP spid="876" grpId="5" animBg="1"/>
      <p:bldP spid="877" grpId="0" animBg="1"/>
      <p:bldP spid="877" grpId="1" animBg="1"/>
      <p:bldP spid="877" grpId="2" animBg="1"/>
      <p:bldP spid="877" grpId="3" animBg="1"/>
      <p:bldP spid="877" grpId="4" animBg="1"/>
      <p:bldP spid="877" grpId="5" animBg="1"/>
      <p:bldP spid="878" grpId="0" animBg="1"/>
      <p:bldP spid="878" grpId="1" animBg="1"/>
      <p:bldP spid="878" grpId="2" animBg="1"/>
      <p:bldP spid="878" grpId="3" animBg="1"/>
      <p:bldP spid="878" grpId="4" animBg="1"/>
      <p:bldP spid="878" grpId="5" animBg="1"/>
      <p:bldP spid="879" grpId="0" animBg="1"/>
      <p:bldP spid="879" grpId="1" animBg="1"/>
      <p:bldP spid="879" grpId="2" animBg="1"/>
      <p:bldP spid="879" grpId="3" animBg="1"/>
      <p:bldP spid="879" grpId="4" animBg="1"/>
      <p:bldP spid="879" grpId="5" animBg="1"/>
      <p:bldP spid="880" grpId="0" animBg="1"/>
      <p:bldP spid="880" grpId="1" animBg="1"/>
      <p:bldP spid="880" grpId="2" animBg="1"/>
      <p:bldP spid="880" grpId="3" animBg="1"/>
      <p:bldP spid="880" grpId="4" animBg="1"/>
      <p:bldP spid="880" grpId="5" animBg="1"/>
      <p:bldP spid="881" grpId="0" animBg="1"/>
      <p:bldP spid="881" grpId="1" animBg="1"/>
      <p:bldP spid="881" grpId="2" animBg="1"/>
      <p:bldP spid="881" grpId="3" animBg="1"/>
      <p:bldP spid="881" grpId="4" animBg="1"/>
      <p:bldP spid="881" grpId="5" animBg="1"/>
      <p:bldP spid="882" grpId="0" animBg="1"/>
      <p:bldP spid="882" grpId="1" animBg="1"/>
      <p:bldP spid="882" grpId="2" animBg="1"/>
      <p:bldP spid="882" grpId="3" animBg="1"/>
      <p:bldP spid="882" grpId="4" animBg="1"/>
      <p:bldP spid="882" grpId="5" animBg="1"/>
      <p:bldP spid="883" grpId="0" animBg="1"/>
      <p:bldP spid="883" grpId="1" animBg="1"/>
      <p:bldP spid="883" grpId="2" animBg="1"/>
      <p:bldP spid="883" grpId="3" animBg="1"/>
      <p:bldP spid="883" grpId="4" animBg="1"/>
      <p:bldP spid="883" grpId="5" animBg="1"/>
      <p:bldP spid="884" grpId="0" animBg="1"/>
      <p:bldP spid="884" grpId="1" animBg="1"/>
      <p:bldP spid="884" grpId="2" animBg="1"/>
      <p:bldP spid="884" grpId="3" animBg="1"/>
      <p:bldP spid="884" grpId="4" animBg="1"/>
      <p:bldP spid="884" grpId="5" animBg="1"/>
      <p:bldP spid="885" grpId="0" animBg="1"/>
      <p:bldP spid="885" grpId="1" animBg="1"/>
      <p:bldP spid="885" grpId="2" animBg="1"/>
      <p:bldP spid="885" grpId="3" animBg="1"/>
      <p:bldP spid="885" grpId="4" animBg="1"/>
      <p:bldP spid="885" grpId="5" animBg="1"/>
      <p:bldP spid="886" grpId="0" animBg="1"/>
      <p:bldP spid="886" grpId="1" animBg="1"/>
      <p:bldP spid="886" grpId="2" animBg="1"/>
      <p:bldP spid="886" grpId="3" animBg="1"/>
      <p:bldP spid="886" grpId="4" animBg="1"/>
      <p:bldP spid="886" grpId="5" animBg="1"/>
      <p:bldP spid="887" grpId="0" animBg="1"/>
      <p:bldP spid="887" grpId="1" animBg="1"/>
      <p:bldP spid="887" grpId="2" animBg="1"/>
      <p:bldP spid="887" grpId="3" animBg="1"/>
      <p:bldP spid="887" grpId="4" animBg="1"/>
      <p:bldP spid="887" grpId="5" animBg="1"/>
      <p:bldP spid="888" grpId="0" animBg="1"/>
      <p:bldP spid="888" grpId="1" animBg="1"/>
      <p:bldP spid="888" grpId="2" animBg="1"/>
      <p:bldP spid="888" grpId="3" animBg="1"/>
      <p:bldP spid="888" grpId="4" animBg="1"/>
      <p:bldP spid="888" grpId="5" animBg="1"/>
      <p:bldP spid="889" grpId="0" animBg="1"/>
      <p:bldP spid="889" grpId="1" animBg="1"/>
      <p:bldP spid="889" grpId="2" animBg="1"/>
      <p:bldP spid="889" grpId="3" animBg="1"/>
      <p:bldP spid="889" grpId="4" animBg="1"/>
      <p:bldP spid="889" grpId="5" animBg="1"/>
      <p:bldP spid="890" grpId="0" animBg="1"/>
      <p:bldP spid="890" grpId="1" animBg="1"/>
      <p:bldP spid="890" grpId="2" animBg="1"/>
      <p:bldP spid="890" grpId="3" animBg="1"/>
      <p:bldP spid="890" grpId="4" animBg="1"/>
      <p:bldP spid="890" grpId="5" animBg="1"/>
      <p:bldP spid="891" grpId="0" animBg="1"/>
      <p:bldP spid="891" grpId="1" animBg="1"/>
      <p:bldP spid="891" grpId="2" animBg="1"/>
      <p:bldP spid="891" grpId="3" animBg="1"/>
      <p:bldP spid="891" grpId="4" animBg="1"/>
      <p:bldP spid="891" grpId="5" animBg="1"/>
      <p:bldP spid="892" grpId="0" animBg="1"/>
      <p:bldP spid="892" grpId="1" animBg="1"/>
      <p:bldP spid="892" grpId="2" animBg="1"/>
      <p:bldP spid="892" grpId="3" animBg="1"/>
      <p:bldP spid="892" grpId="4" animBg="1"/>
      <p:bldP spid="892" grpId="5" animBg="1"/>
      <p:bldP spid="893" grpId="0" animBg="1"/>
      <p:bldP spid="893" grpId="1" animBg="1"/>
      <p:bldP spid="893" grpId="2" animBg="1"/>
      <p:bldP spid="893" grpId="3" animBg="1"/>
      <p:bldP spid="893" grpId="4" animBg="1"/>
      <p:bldP spid="893" grpId="5" animBg="1"/>
      <p:bldP spid="894" grpId="0" animBg="1"/>
      <p:bldP spid="894" grpId="1" animBg="1"/>
      <p:bldP spid="894" grpId="2" animBg="1"/>
      <p:bldP spid="894" grpId="3" animBg="1"/>
      <p:bldP spid="894" grpId="4" animBg="1"/>
      <p:bldP spid="894" grpId="5" animBg="1"/>
      <p:bldP spid="895" grpId="0" animBg="1"/>
      <p:bldP spid="895" grpId="1" animBg="1"/>
      <p:bldP spid="895" grpId="2" animBg="1"/>
      <p:bldP spid="895" grpId="3" animBg="1"/>
      <p:bldP spid="895" grpId="4" animBg="1"/>
      <p:bldP spid="895" grpId="5" animBg="1"/>
      <p:bldP spid="896" grpId="0" animBg="1"/>
      <p:bldP spid="896" grpId="1" animBg="1"/>
      <p:bldP spid="896" grpId="2" animBg="1"/>
      <p:bldP spid="896" grpId="3" animBg="1"/>
      <p:bldP spid="896" grpId="4" animBg="1"/>
      <p:bldP spid="896" grpId="5" animBg="1"/>
      <p:bldP spid="897" grpId="0" animBg="1"/>
      <p:bldP spid="897" grpId="1" animBg="1"/>
      <p:bldP spid="897" grpId="2" animBg="1"/>
      <p:bldP spid="897" grpId="3" animBg="1"/>
      <p:bldP spid="897" grpId="4" animBg="1"/>
      <p:bldP spid="897" grpId="5" animBg="1"/>
      <p:bldP spid="898" grpId="0" animBg="1"/>
      <p:bldP spid="898" grpId="1" animBg="1"/>
      <p:bldP spid="898" grpId="2" animBg="1"/>
      <p:bldP spid="898" grpId="3" animBg="1"/>
      <p:bldP spid="898" grpId="4" animBg="1"/>
      <p:bldP spid="898" grpId="5" animBg="1"/>
      <p:bldP spid="899" grpId="0" animBg="1"/>
      <p:bldP spid="899" grpId="1" animBg="1"/>
      <p:bldP spid="899" grpId="2" animBg="1"/>
      <p:bldP spid="899" grpId="3" animBg="1"/>
      <p:bldP spid="899" grpId="4" animBg="1"/>
      <p:bldP spid="899" grpId="5" animBg="1"/>
      <p:bldP spid="900" grpId="0" animBg="1"/>
      <p:bldP spid="900" grpId="1" animBg="1"/>
      <p:bldP spid="900" grpId="2" animBg="1"/>
      <p:bldP spid="900" grpId="3" animBg="1"/>
      <p:bldP spid="900" grpId="4" animBg="1"/>
      <p:bldP spid="900" grpId="5" animBg="1"/>
      <p:bldP spid="901" grpId="0" animBg="1"/>
      <p:bldP spid="901" grpId="1" animBg="1"/>
      <p:bldP spid="901" grpId="2" animBg="1"/>
      <p:bldP spid="901" grpId="3" animBg="1"/>
      <p:bldP spid="901" grpId="4" animBg="1"/>
      <p:bldP spid="901" grpId="5" animBg="1"/>
      <p:bldP spid="902" grpId="0" animBg="1"/>
      <p:bldP spid="902" grpId="1" animBg="1"/>
      <p:bldP spid="902" grpId="2" animBg="1"/>
      <p:bldP spid="902" grpId="3" animBg="1"/>
      <p:bldP spid="902" grpId="4" animBg="1"/>
      <p:bldP spid="902" grpId="5" animBg="1"/>
      <p:bldP spid="903" grpId="0" animBg="1"/>
      <p:bldP spid="903" grpId="1" animBg="1"/>
      <p:bldP spid="903" grpId="2" animBg="1"/>
      <p:bldP spid="903" grpId="3" animBg="1"/>
      <p:bldP spid="903" grpId="4" animBg="1"/>
      <p:bldP spid="903" grpId="5" animBg="1"/>
      <p:bldP spid="904" grpId="0" animBg="1"/>
      <p:bldP spid="904" grpId="1" animBg="1"/>
      <p:bldP spid="904" grpId="2" animBg="1"/>
      <p:bldP spid="904" grpId="3" animBg="1"/>
      <p:bldP spid="904" grpId="4" animBg="1"/>
      <p:bldP spid="904" grpId="5" animBg="1"/>
      <p:bldP spid="905" grpId="0" animBg="1"/>
      <p:bldP spid="905" grpId="1" animBg="1"/>
      <p:bldP spid="905" grpId="2" animBg="1"/>
      <p:bldP spid="905" grpId="3" animBg="1"/>
      <p:bldP spid="905" grpId="4" animBg="1"/>
      <p:bldP spid="905" grpId="5" animBg="1"/>
      <p:bldP spid="906" grpId="0" animBg="1"/>
      <p:bldP spid="906" grpId="1" animBg="1"/>
      <p:bldP spid="906" grpId="2" animBg="1"/>
      <p:bldP spid="906" grpId="3" animBg="1"/>
      <p:bldP spid="906" grpId="4" animBg="1"/>
      <p:bldP spid="906" grpId="5" animBg="1"/>
      <p:bldP spid="907" grpId="0" animBg="1"/>
      <p:bldP spid="907" grpId="1" animBg="1"/>
      <p:bldP spid="907" grpId="2" animBg="1"/>
      <p:bldP spid="907" grpId="3" animBg="1"/>
      <p:bldP spid="907" grpId="4" animBg="1"/>
      <p:bldP spid="907" grpId="5" animBg="1"/>
      <p:bldP spid="908" grpId="0" animBg="1"/>
      <p:bldP spid="908" grpId="1" animBg="1"/>
      <p:bldP spid="908" grpId="2" animBg="1"/>
      <p:bldP spid="908" grpId="3" animBg="1"/>
      <p:bldP spid="908" grpId="4" animBg="1"/>
      <p:bldP spid="908" grpId="5" animBg="1"/>
      <p:bldP spid="909" grpId="0" animBg="1"/>
      <p:bldP spid="909" grpId="1" animBg="1"/>
      <p:bldP spid="909" grpId="2" animBg="1"/>
      <p:bldP spid="909" grpId="3" animBg="1"/>
      <p:bldP spid="909" grpId="4" animBg="1"/>
      <p:bldP spid="909" grpId="5" animBg="1"/>
      <p:bldP spid="910" grpId="0" animBg="1"/>
      <p:bldP spid="910" grpId="1" animBg="1"/>
      <p:bldP spid="910" grpId="2" animBg="1"/>
      <p:bldP spid="910" grpId="3" animBg="1"/>
      <p:bldP spid="910" grpId="4" animBg="1"/>
      <p:bldP spid="910" grpId="5" animBg="1"/>
      <p:bldP spid="911" grpId="0" animBg="1"/>
      <p:bldP spid="911" grpId="1" animBg="1"/>
      <p:bldP spid="911" grpId="2" animBg="1"/>
      <p:bldP spid="911" grpId="3" animBg="1"/>
      <p:bldP spid="911" grpId="4" animBg="1"/>
      <p:bldP spid="911" grpId="5" animBg="1"/>
      <p:bldP spid="912" grpId="0" animBg="1"/>
      <p:bldP spid="912" grpId="1" animBg="1"/>
      <p:bldP spid="912" grpId="2" animBg="1"/>
      <p:bldP spid="912" grpId="3" animBg="1"/>
      <p:bldP spid="912" grpId="4" animBg="1"/>
      <p:bldP spid="912" grpId="5" animBg="1"/>
      <p:bldP spid="913" grpId="0" animBg="1"/>
      <p:bldP spid="913" grpId="1" animBg="1"/>
      <p:bldP spid="913" grpId="2" animBg="1"/>
      <p:bldP spid="913" grpId="3" animBg="1"/>
      <p:bldP spid="913" grpId="4" animBg="1"/>
      <p:bldP spid="913" grpId="5" animBg="1"/>
      <p:bldP spid="914" grpId="0" animBg="1"/>
      <p:bldP spid="914" grpId="1" animBg="1"/>
      <p:bldP spid="914" grpId="2" animBg="1"/>
      <p:bldP spid="914" grpId="3" animBg="1"/>
      <p:bldP spid="914" grpId="4" animBg="1"/>
      <p:bldP spid="914" grpId="5" animBg="1"/>
      <p:bldP spid="915" grpId="0" animBg="1"/>
      <p:bldP spid="915" grpId="1" animBg="1"/>
      <p:bldP spid="915" grpId="2" animBg="1"/>
      <p:bldP spid="915" grpId="3" animBg="1"/>
      <p:bldP spid="915" grpId="4" animBg="1"/>
      <p:bldP spid="915" grpId="5" animBg="1"/>
      <p:bldP spid="916" grpId="0" animBg="1"/>
      <p:bldP spid="916" grpId="1" animBg="1"/>
      <p:bldP spid="916" grpId="2" animBg="1"/>
      <p:bldP spid="916" grpId="3" animBg="1"/>
      <p:bldP spid="916" grpId="4" animBg="1"/>
      <p:bldP spid="916" grpId="5" animBg="1"/>
      <p:bldP spid="917" grpId="0" animBg="1"/>
      <p:bldP spid="917" grpId="1" animBg="1"/>
      <p:bldP spid="917" grpId="2" animBg="1"/>
      <p:bldP spid="917" grpId="3" animBg="1"/>
      <p:bldP spid="917" grpId="4" animBg="1"/>
      <p:bldP spid="917" grpId="5" animBg="1"/>
      <p:bldP spid="918" grpId="0" animBg="1"/>
      <p:bldP spid="918" grpId="1" animBg="1"/>
      <p:bldP spid="918" grpId="2" animBg="1"/>
      <p:bldP spid="918" grpId="3" animBg="1"/>
      <p:bldP spid="918" grpId="4" animBg="1"/>
      <p:bldP spid="918" grpId="5" animBg="1"/>
      <p:bldP spid="919" grpId="0" animBg="1"/>
      <p:bldP spid="919" grpId="1" animBg="1"/>
      <p:bldP spid="919" grpId="2" animBg="1"/>
      <p:bldP spid="919" grpId="3" animBg="1"/>
      <p:bldP spid="919" grpId="4" animBg="1"/>
      <p:bldP spid="919" grpId="5" animBg="1"/>
      <p:bldP spid="920" grpId="0" animBg="1"/>
      <p:bldP spid="920" grpId="1" animBg="1"/>
      <p:bldP spid="920" grpId="2" animBg="1"/>
      <p:bldP spid="920" grpId="3" animBg="1"/>
      <p:bldP spid="920" grpId="4" animBg="1"/>
      <p:bldP spid="920" grpId="5" animBg="1"/>
      <p:bldP spid="921" grpId="0" animBg="1"/>
      <p:bldP spid="921" grpId="1" animBg="1"/>
      <p:bldP spid="921" grpId="2" animBg="1"/>
      <p:bldP spid="921" grpId="3" animBg="1"/>
      <p:bldP spid="921" grpId="4" animBg="1"/>
      <p:bldP spid="921" grpId="5" animBg="1"/>
      <p:bldP spid="922" grpId="0" animBg="1"/>
      <p:bldP spid="922" grpId="1" animBg="1"/>
      <p:bldP spid="922" grpId="2" animBg="1"/>
      <p:bldP spid="922" grpId="3" animBg="1"/>
      <p:bldP spid="922" grpId="4" animBg="1"/>
      <p:bldP spid="922" grpId="5" animBg="1"/>
      <p:bldP spid="923" grpId="0" animBg="1"/>
      <p:bldP spid="923" grpId="1" animBg="1"/>
      <p:bldP spid="923" grpId="2" animBg="1"/>
      <p:bldP spid="923" grpId="3" animBg="1"/>
      <p:bldP spid="923" grpId="4" animBg="1"/>
      <p:bldP spid="923" grpId="5" animBg="1"/>
      <p:bldP spid="924" grpId="0" animBg="1"/>
      <p:bldP spid="924" grpId="1" animBg="1"/>
      <p:bldP spid="924" grpId="2" animBg="1"/>
      <p:bldP spid="924" grpId="3" animBg="1"/>
      <p:bldP spid="924" grpId="4" animBg="1"/>
      <p:bldP spid="924" grpId="5" animBg="1"/>
      <p:bldP spid="925" grpId="0" animBg="1"/>
      <p:bldP spid="925" grpId="1" animBg="1"/>
      <p:bldP spid="925" grpId="2" animBg="1"/>
      <p:bldP spid="925" grpId="3" animBg="1"/>
      <p:bldP spid="925" grpId="4" animBg="1"/>
      <p:bldP spid="925" grpId="5" animBg="1"/>
      <p:bldP spid="926" grpId="0" animBg="1"/>
      <p:bldP spid="926" grpId="1" animBg="1"/>
      <p:bldP spid="926" grpId="2" animBg="1"/>
      <p:bldP spid="926" grpId="3" animBg="1"/>
      <p:bldP spid="926" grpId="4" animBg="1"/>
      <p:bldP spid="926" grpId="5" animBg="1"/>
      <p:bldP spid="927" grpId="0" animBg="1"/>
      <p:bldP spid="927" grpId="1" animBg="1"/>
      <p:bldP spid="927" grpId="2" animBg="1"/>
      <p:bldP spid="927" grpId="3" animBg="1"/>
      <p:bldP spid="927" grpId="4" animBg="1"/>
      <p:bldP spid="927" grpId="5" animBg="1"/>
      <p:bldP spid="928" grpId="0" animBg="1"/>
      <p:bldP spid="928" grpId="1" animBg="1"/>
      <p:bldP spid="928" grpId="2" animBg="1"/>
      <p:bldP spid="928" grpId="3" animBg="1"/>
      <p:bldP spid="928" grpId="4" animBg="1"/>
      <p:bldP spid="928" grpId="5" animBg="1"/>
      <p:bldP spid="929" grpId="0" animBg="1"/>
      <p:bldP spid="929" grpId="1" animBg="1"/>
      <p:bldP spid="929" grpId="2" animBg="1"/>
      <p:bldP spid="929" grpId="3" animBg="1"/>
      <p:bldP spid="929" grpId="4" animBg="1"/>
      <p:bldP spid="929" grpId="5" animBg="1"/>
      <p:bldP spid="930" grpId="0" animBg="1"/>
      <p:bldP spid="930" grpId="1" animBg="1"/>
      <p:bldP spid="930" grpId="2" animBg="1"/>
      <p:bldP spid="930" grpId="3" animBg="1"/>
      <p:bldP spid="930" grpId="4" animBg="1"/>
      <p:bldP spid="930" grpId="5" animBg="1"/>
      <p:bldP spid="931" grpId="0" animBg="1"/>
      <p:bldP spid="931" grpId="1" animBg="1"/>
      <p:bldP spid="931" grpId="2" animBg="1"/>
      <p:bldP spid="931" grpId="3" animBg="1"/>
      <p:bldP spid="931" grpId="4" animBg="1"/>
      <p:bldP spid="931" grpId="5" animBg="1"/>
      <p:bldP spid="932" grpId="0" animBg="1"/>
      <p:bldP spid="932" grpId="1" animBg="1"/>
      <p:bldP spid="932" grpId="2" animBg="1"/>
      <p:bldP spid="932" grpId="3" animBg="1"/>
      <p:bldP spid="932" grpId="4" animBg="1"/>
      <p:bldP spid="932" grpId="5" animBg="1"/>
      <p:bldP spid="933" grpId="0" animBg="1"/>
      <p:bldP spid="933" grpId="1" animBg="1"/>
      <p:bldP spid="933" grpId="2" animBg="1"/>
      <p:bldP spid="933" grpId="3" animBg="1"/>
      <p:bldP spid="933" grpId="4" animBg="1"/>
      <p:bldP spid="933" grpId="5" animBg="1"/>
      <p:bldP spid="934" grpId="0" animBg="1"/>
      <p:bldP spid="934" grpId="1" animBg="1"/>
      <p:bldP spid="934" grpId="2" animBg="1"/>
      <p:bldP spid="934" grpId="3" animBg="1"/>
      <p:bldP spid="934" grpId="4" animBg="1"/>
      <p:bldP spid="934" grpId="5" animBg="1"/>
      <p:bldP spid="935" grpId="0" animBg="1"/>
      <p:bldP spid="935" grpId="1" animBg="1"/>
      <p:bldP spid="935" grpId="2" animBg="1"/>
      <p:bldP spid="935" grpId="3" animBg="1"/>
      <p:bldP spid="935" grpId="4" animBg="1"/>
      <p:bldP spid="935" grpId="5" animBg="1"/>
      <p:bldP spid="936" grpId="0" animBg="1"/>
      <p:bldP spid="936" grpId="1" animBg="1"/>
      <p:bldP spid="936" grpId="2" animBg="1"/>
      <p:bldP spid="936" grpId="3" animBg="1"/>
      <p:bldP spid="936" grpId="4" animBg="1"/>
      <p:bldP spid="936" grpId="5" animBg="1"/>
      <p:bldP spid="937" grpId="0" animBg="1"/>
      <p:bldP spid="937" grpId="1" animBg="1"/>
      <p:bldP spid="937" grpId="2" animBg="1"/>
      <p:bldP spid="937" grpId="3" animBg="1"/>
      <p:bldP spid="937" grpId="4" animBg="1"/>
      <p:bldP spid="937" grpId="5" animBg="1"/>
      <p:bldP spid="938" grpId="0" animBg="1"/>
      <p:bldP spid="938" grpId="1" animBg="1"/>
      <p:bldP spid="938" grpId="2" animBg="1"/>
      <p:bldP spid="938" grpId="3" animBg="1"/>
      <p:bldP spid="938" grpId="4" animBg="1"/>
      <p:bldP spid="938" grpId="5" animBg="1"/>
      <p:bldP spid="939" grpId="0" animBg="1"/>
      <p:bldP spid="939" grpId="1" animBg="1"/>
      <p:bldP spid="939" grpId="2" animBg="1"/>
      <p:bldP spid="939" grpId="3" animBg="1"/>
      <p:bldP spid="939" grpId="4" animBg="1"/>
      <p:bldP spid="939" grpId="5" animBg="1"/>
      <p:bldP spid="940" grpId="0" animBg="1"/>
      <p:bldP spid="940" grpId="1" animBg="1"/>
      <p:bldP spid="940" grpId="2" animBg="1"/>
      <p:bldP spid="940" grpId="3" animBg="1"/>
      <p:bldP spid="940" grpId="4" animBg="1"/>
      <p:bldP spid="940" grpId="5" animBg="1"/>
      <p:bldP spid="941" grpId="0" animBg="1"/>
      <p:bldP spid="941" grpId="1" animBg="1"/>
      <p:bldP spid="941" grpId="2" animBg="1"/>
      <p:bldP spid="941" grpId="3" animBg="1"/>
      <p:bldP spid="941" grpId="4" animBg="1"/>
      <p:bldP spid="941" grpId="5" animBg="1"/>
      <p:bldP spid="942" grpId="0" animBg="1"/>
      <p:bldP spid="942" grpId="1" animBg="1"/>
      <p:bldP spid="942" grpId="2" animBg="1"/>
      <p:bldP spid="942" grpId="3" animBg="1"/>
      <p:bldP spid="942" grpId="4" animBg="1"/>
      <p:bldP spid="942" grpId="5" animBg="1"/>
      <p:bldP spid="943" grpId="0" animBg="1"/>
      <p:bldP spid="943" grpId="1" animBg="1"/>
      <p:bldP spid="943" grpId="2" animBg="1"/>
      <p:bldP spid="943" grpId="3" animBg="1"/>
      <p:bldP spid="943" grpId="4" animBg="1"/>
      <p:bldP spid="943" grpId="5" animBg="1"/>
      <p:bldP spid="944" grpId="0" animBg="1"/>
      <p:bldP spid="944" grpId="1" animBg="1"/>
      <p:bldP spid="944" grpId="2" animBg="1"/>
      <p:bldP spid="944" grpId="3" animBg="1"/>
      <p:bldP spid="944" grpId="4" animBg="1"/>
      <p:bldP spid="944" grpId="5" animBg="1"/>
      <p:bldP spid="945" grpId="0" animBg="1"/>
      <p:bldP spid="945" grpId="1" animBg="1"/>
      <p:bldP spid="945" grpId="2" animBg="1"/>
      <p:bldP spid="945" grpId="3" animBg="1"/>
      <p:bldP spid="945" grpId="4" animBg="1"/>
      <p:bldP spid="945" grpId="5" animBg="1"/>
      <p:bldP spid="946" grpId="0" animBg="1"/>
      <p:bldP spid="946" grpId="1" animBg="1"/>
      <p:bldP spid="946" grpId="2" animBg="1"/>
      <p:bldP spid="946" grpId="3" animBg="1"/>
      <p:bldP spid="946" grpId="4" animBg="1"/>
      <p:bldP spid="946" grpId="5" animBg="1"/>
      <p:bldP spid="947" grpId="0" animBg="1"/>
      <p:bldP spid="947" grpId="1" animBg="1"/>
      <p:bldP spid="947" grpId="2" animBg="1"/>
      <p:bldP spid="947" grpId="3" animBg="1"/>
      <p:bldP spid="947" grpId="4" animBg="1"/>
      <p:bldP spid="947" grpId="5" animBg="1"/>
      <p:bldP spid="948" grpId="0" animBg="1"/>
      <p:bldP spid="948" grpId="1" animBg="1"/>
      <p:bldP spid="948" grpId="2" animBg="1"/>
      <p:bldP spid="948" grpId="3" animBg="1"/>
      <p:bldP spid="948" grpId="4" animBg="1"/>
      <p:bldP spid="948" grpId="5" animBg="1"/>
      <p:bldP spid="949" grpId="0" animBg="1"/>
      <p:bldP spid="949" grpId="1" animBg="1"/>
      <p:bldP spid="949" grpId="2" animBg="1"/>
      <p:bldP spid="949" grpId="3" animBg="1"/>
      <p:bldP spid="950" grpId="0" animBg="1"/>
      <p:bldP spid="950" grpId="1" animBg="1"/>
      <p:bldP spid="950" grpId="2" animBg="1"/>
      <p:bldP spid="950" grpId="3" animBg="1"/>
      <p:bldP spid="951" grpId="0" animBg="1"/>
      <p:bldP spid="951" grpId="1" animBg="1"/>
      <p:bldP spid="951" grpId="2" animBg="1"/>
      <p:bldP spid="951" grpId="3" animBg="1"/>
      <p:bldP spid="952" grpId="0" animBg="1"/>
      <p:bldP spid="952" grpId="1" animBg="1"/>
      <p:bldP spid="952" grpId="2" animBg="1"/>
      <p:bldP spid="952" grpId="3" animBg="1"/>
      <p:bldP spid="952" grpId="4" animBg="1"/>
      <p:bldP spid="952" grpId="5" animBg="1"/>
      <p:bldP spid="953" grpId="0" animBg="1"/>
      <p:bldP spid="953" grpId="1" animBg="1"/>
      <p:bldP spid="953" grpId="2" animBg="1"/>
      <p:bldP spid="953" grpId="3" animBg="1"/>
      <p:bldP spid="953" grpId="4" animBg="1"/>
      <p:bldP spid="953" grpId="5" animBg="1"/>
      <p:bldP spid="954" grpId="0" animBg="1"/>
      <p:bldP spid="954" grpId="1" animBg="1"/>
      <p:bldP spid="954" grpId="2" animBg="1"/>
      <p:bldP spid="954" grpId="3" animBg="1"/>
      <p:bldP spid="954" grpId="4" animBg="1"/>
      <p:bldP spid="954" grpId="5" animBg="1"/>
      <p:bldP spid="955" grpId="0" animBg="1"/>
      <p:bldP spid="955" grpId="1" animBg="1"/>
      <p:bldP spid="955" grpId="2" animBg="1"/>
      <p:bldP spid="955" grpId="3" animBg="1"/>
      <p:bldP spid="955" grpId="4" animBg="1"/>
      <p:bldP spid="955" grpId="5" animBg="1"/>
      <p:bldP spid="956" grpId="0" animBg="1"/>
      <p:bldP spid="956" grpId="1" animBg="1"/>
      <p:bldP spid="956" grpId="2" animBg="1"/>
      <p:bldP spid="956" grpId="3" animBg="1"/>
      <p:bldP spid="956" grpId="4" animBg="1"/>
      <p:bldP spid="956" grpId="5" animBg="1"/>
      <p:bldP spid="957" grpId="0" animBg="1"/>
      <p:bldP spid="957" grpId="1" animBg="1"/>
      <p:bldP spid="957" grpId="2" animBg="1"/>
      <p:bldP spid="957" grpId="3" animBg="1"/>
      <p:bldP spid="957" grpId="4" animBg="1"/>
      <p:bldP spid="957" grpId="5" animBg="1"/>
      <p:bldP spid="958" grpId="0" animBg="1"/>
      <p:bldP spid="958" grpId="1" animBg="1"/>
      <p:bldP spid="958" grpId="2" animBg="1"/>
      <p:bldP spid="958" grpId="3" animBg="1"/>
      <p:bldP spid="958" grpId="4" animBg="1"/>
      <p:bldP spid="958" grpId="5" animBg="1"/>
      <p:bldP spid="959" grpId="0" animBg="1"/>
      <p:bldP spid="959" grpId="1" animBg="1"/>
      <p:bldP spid="959" grpId="2" animBg="1"/>
      <p:bldP spid="959" grpId="3" animBg="1"/>
      <p:bldP spid="959" grpId="4" animBg="1"/>
      <p:bldP spid="959" grpId="5" animBg="1"/>
      <p:bldP spid="960" grpId="0" animBg="1"/>
      <p:bldP spid="960" grpId="1" animBg="1"/>
      <p:bldP spid="960" grpId="2" animBg="1"/>
      <p:bldP spid="960" grpId="3" animBg="1"/>
      <p:bldP spid="960" grpId="4" animBg="1"/>
      <p:bldP spid="960" grpId="5" animBg="1"/>
      <p:bldP spid="961" grpId="0" animBg="1"/>
      <p:bldP spid="961" grpId="1" animBg="1"/>
      <p:bldP spid="961" grpId="2" animBg="1"/>
      <p:bldP spid="961" grpId="3" animBg="1"/>
      <p:bldP spid="961" grpId="4" animBg="1"/>
      <p:bldP spid="961" grpId="5" animBg="1"/>
      <p:bldP spid="962" grpId="0" animBg="1"/>
      <p:bldP spid="962" grpId="1" animBg="1"/>
      <p:bldP spid="962" grpId="2" animBg="1"/>
      <p:bldP spid="962" grpId="3" animBg="1"/>
      <p:bldP spid="962" grpId="4" animBg="1"/>
      <p:bldP spid="962" grpId="5" animBg="1"/>
      <p:bldP spid="963" grpId="0" animBg="1"/>
      <p:bldP spid="963" grpId="1" animBg="1"/>
      <p:bldP spid="963" grpId="2" animBg="1"/>
      <p:bldP spid="963" grpId="3" animBg="1"/>
      <p:bldP spid="963" grpId="4" animBg="1"/>
      <p:bldP spid="963" grpId="5" animBg="1"/>
      <p:bldP spid="964" grpId="0" animBg="1"/>
      <p:bldP spid="964" grpId="1" animBg="1"/>
      <p:bldP spid="964" grpId="2" animBg="1"/>
      <p:bldP spid="964" grpId="3" animBg="1"/>
      <p:bldP spid="964" grpId="4" animBg="1"/>
      <p:bldP spid="964" grpId="5" animBg="1"/>
      <p:bldP spid="965" grpId="0" animBg="1"/>
      <p:bldP spid="965" grpId="1" animBg="1"/>
      <p:bldP spid="965" grpId="2" animBg="1"/>
      <p:bldP spid="965" grpId="3" animBg="1"/>
      <p:bldP spid="965" grpId="4" animBg="1"/>
      <p:bldP spid="965" grpId="5" animBg="1"/>
      <p:bldP spid="966" grpId="0" animBg="1"/>
      <p:bldP spid="966" grpId="1" animBg="1"/>
      <p:bldP spid="966" grpId="2" animBg="1"/>
      <p:bldP spid="966" grpId="3" animBg="1"/>
      <p:bldP spid="966" grpId="4" animBg="1"/>
      <p:bldP spid="966" grpId="5" animBg="1"/>
      <p:bldP spid="967" grpId="0" animBg="1"/>
      <p:bldP spid="967" grpId="1" animBg="1"/>
      <p:bldP spid="967" grpId="2" animBg="1"/>
      <p:bldP spid="967" grpId="3" animBg="1"/>
      <p:bldP spid="967" grpId="4" animBg="1"/>
      <p:bldP spid="967" grpId="5" animBg="1"/>
      <p:bldP spid="968" grpId="0" animBg="1"/>
      <p:bldP spid="968" grpId="1" animBg="1"/>
      <p:bldP spid="968" grpId="2" animBg="1"/>
      <p:bldP spid="968" grpId="3" animBg="1"/>
      <p:bldP spid="968" grpId="4" animBg="1"/>
      <p:bldP spid="968" grpId="5" animBg="1"/>
      <p:bldP spid="969" grpId="0" animBg="1"/>
      <p:bldP spid="969" grpId="1" animBg="1"/>
      <p:bldP spid="969" grpId="2" animBg="1"/>
      <p:bldP spid="969" grpId="3" animBg="1"/>
      <p:bldP spid="969" grpId="4" animBg="1"/>
      <p:bldP spid="969" grpId="5" animBg="1"/>
      <p:bldP spid="970" grpId="0" animBg="1"/>
      <p:bldP spid="970" grpId="1" animBg="1"/>
      <p:bldP spid="970" grpId="2" animBg="1"/>
      <p:bldP spid="970" grpId="3" animBg="1"/>
      <p:bldP spid="970" grpId="4" animBg="1"/>
      <p:bldP spid="970" grpId="5" animBg="1"/>
      <p:bldP spid="971" grpId="0" animBg="1"/>
      <p:bldP spid="971" grpId="1" animBg="1"/>
      <p:bldP spid="971" grpId="2" animBg="1"/>
      <p:bldP spid="971" grpId="3" animBg="1"/>
      <p:bldP spid="971" grpId="4" animBg="1"/>
      <p:bldP spid="971" grpId="5" animBg="1"/>
      <p:bldP spid="972" grpId="0" animBg="1"/>
      <p:bldP spid="972" grpId="1" animBg="1"/>
      <p:bldP spid="972" grpId="2" animBg="1"/>
      <p:bldP spid="972" grpId="3" animBg="1"/>
      <p:bldP spid="972" grpId="4" animBg="1"/>
      <p:bldP spid="972" grpId="5" animBg="1"/>
      <p:bldP spid="973" grpId="0" animBg="1"/>
      <p:bldP spid="973" grpId="1" animBg="1"/>
      <p:bldP spid="973" grpId="2" animBg="1"/>
      <p:bldP spid="973" grpId="3" animBg="1"/>
      <p:bldP spid="973" grpId="4" animBg="1"/>
      <p:bldP spid="973" grpId="5" animBg="1"/>
      <p:bldP spid="974" grpId="0" animBg="1"/>
      <p:bldP spid="974" grpId="1" animBg="1"/>
      <p:bldP spid="974" grpId="2" animBg="1"/>
      <p:bldP spid="974" grpId="3" animBg="1"/>
      <p:bldP spid="974" grpId="4" animBg="1"/>
      <p:bldP spid="974" grpId="5" animBg="1"/>
      <p:bldP spid="975" grpId="0" animBg="1"/>
      <p:bldP spid="975" grpId="1" animBg="1"/>
      <p:bldP spid="975" grpId="2" animBg="1"/>
      <p:bldP spid="975" grpId="3" animBg="1"/>
      <p:bldP spid="975" grpId="4" animBg="1"/>
      <p:bldP spid="975" grpId="5" animBg="1"/>
      <p:bldP spid="976" grpId="0" animBg="1"/>
      <p:bldP spid="976" grpId="1" animBg="1"/>
      <p:bldP spid="976" grpId="2" animBg="1"/>
      <p:bldP spid="976" grpId="3" animBg="1"/>
      <p:bldP spid="976" grpId="4" animBg="1"/>
      <p:bldP spid="976" grpId="5" animBg="1"/>
      <p:bldP spid="977" grpId="0" animBg="1"/>
      <p:bldP spid="977" grpId="1" animBg="1"/>
      <p:bldP spid="977" grpId="2" animBg="1"/>
      <p:bldP spid="977" grpId="3" animBg="1"/>
      <p:bldP spid="977" grpId="4" animBg="1"/>
      <p:bldP spid="977" grpId="5" animBg="1"/>
      <p:bldP spid="978" grpId="0" animBg="1"/>
      <p:bldP spid="978" grpId="1" animBg="1"/>
      <p:bldP spid="978" grpId="2" animBg="1"/>
      <p:bldP spid="978" grpId="3" animBg="1"/>
      <p:bldP spid="978" grpId="4" animBg="1"/>
      <p:bldP spid="978" grpId="5" animBg="1"/>
      <p:bldP spid="979" grpId="0" animBg="1"/>
      <p:bldP spid="979" grpId="1" animBg="1"/>
      <p:bldP spid="979" grpId="2" animBg="1"/>
      <p:bldP spid="979" grpId="3" animBg="1"/>
      <p:bldP spid="979" grpId="4" animBg="1"/>
      <p:bldP spid="979" grpId="5" animBg="1"/>
      <p:bldP spid="980" grpId="0" animBg="1"/>
      <p:bldP spid="980" grpId="1" animBg="1"/>
      <p:bldP spid="980" grpId="2" animBg="1"/>
      <p:bldP spid="980" grpId="3" animBg="1"/>
      <p:bldP spid="980" grpId="4" animBg="1"/>
      <p:bldP spid="980" grpId="5" animBg="1"/>
      <p:bldP spid="981" grpId="0" animBg="1"/>
      <p:bldP spid="981" grpId="1" animBg="1"/>
      <p:bldP spid="981" grpId="2" animBg="1"/>
      <p:bldP spid="981" grpId="3" animBg="1"/>
      <p:bldP spid="981" grpId="4" animBg="1"/>
      <p:bldP spid="981" grpId="5" animBg="1"/>
      <p:bldP spid="982" grpId="0" animBg="1"/>
      <p:bldP spid="982" grpId="1" animBg="1"/>
      <p:bldP spid="982" grpId="2" animBg="1"/>
      <p:bldP spid="982" grpId="3" animBg="1"/>
      <p:bldP spid="982" grpId="4" animBg="1"/>
      <p:bldP spid="982" grpId="5" animBg="1"/>
      <p:bldP spid="983" grpId="0" animBg="1"/>
      <p:bldP spid="983" grpId="1" animBg="1"/>
      <p:bldP spid="983" grpId="2" animBg="1"/>
      <p:bldP spid="983" grpId="3" animBg="1"/>
      <p:bldP spid="983" grpId="4" animBg="1"/>
      <p:bldP spid="983" grpId="5" animBg="1"/>
      <p:bldP spid="984" grpId="0" animBg="1"/>
      <p:bldP spid="984" grpId="1" animBg="1"/>
      <p:bldP spid="984" grpId="2" animBg="1"/>
      <p:bldP spid="984" grpId="3" animBg="1"/>
      <p:bldP spid="984" grpId="4" animBg="1"/>
      <p:bldP spid="984" grpId="5" animBg="1"/>
      <p:bldP spid="985" grpId="0" animBg="1"/>
      <p:bldP spid="985" grpId="1" animBg="1"/>
      <p:bldP spid="985" grpId="2" animBg="1"/>
      <p:bldP spid="985" grpId="3" animBg="1"/>
      <p:bldP spid="985" grpId="4" animBg="1"/>
      <p:bldP spid="985" grpId="5" animBg="1"/>
      <p:bldP spid="986" grpId="0" animBg="1"/>
      <p:bldP spid="986" grpId="1" animBg="1"/>
      <p:bldP spid="986" grpId="2" animBg="1"/>
      <p:bldP spid="986" grpId="3" animBg="1"/>
      <p:bldP spid="986" grpId="4" animBg="1"/>
      <p:bldP spid="986" grpId="5" animBg="1"/>
      <p:bldP spid="987" grpId="0" animBg="1"/>
      <p:bldP spid="987" grpId="1" animBg="1"/>
      <p:bldP spid="987" grpId="2" animBg="1"/>
      <p:bldP spid="987" grpId="3" animBg="1"/>
      <p:bldP spid="987" grpId="4" animBg="1"/>
      <p:bldP spid="987" grpId="5" animBg="1"/>
      <p:bldP spid="988" grpId="0" animBg="1"/>
      <p:bldP spid="988" grpId="1" animBg="1"/>
      <p:bldP spid="988" grpId="2" animBg="1"/>
      <p:bldP spid="988" grpId="3" animBg="1"/>
      <p:bldP spid="988" grpId="4" animBg="1"/>
      <p:bldP spid="988" grpId="5" animBg="1"/>
      <p:bldP spid="989" grpId="0" animBg="1"/>
      <p:bldP spid="989" grpId="1" animBg="1"/>
      <p:bldP spid="989" grpId="2" animBg="1"/>
      <p:bldP spid="989" grpId="3" animBg="1"/>
      <p:bldP spid="989" grpId="4" animBg="1"/>
      <p:bldP spid="989" grpId="5" animBg="1"/>
      <p:bldP spid="990" grpId="0" animBg="1"/>
      <p:bldP spid="990" grpId="1" animBg="1"/>
      <p:bldP spid="990" grpId="2" animBg="1"/>
      <p:bldP spid="990" grpId="3" animBg="1"/>
      <p:bldP spid="990" grpId="4" animBg="1"/>
      <p:bldP spid="990" grpId="5" animBg="1"/>
      <p:bldP spid="991" grpId="0" animBg="1"/>
      <p:bldP spid="991" grpId="1" animBg="1"/>
      <p:bldP spid="991" grpId="2" animBg="1"/>
      <p:bldP spid="991" grpId="3" animBg="1"/>
      <p:bldP spid="991" grpId="4" animBg="1"/>
      <p:bldP spid="991" grpId="5" animBg="1"/>
      <p:bldP spid="992" grpId="0" animBg="1"/>
      <p:bldP spid="992" grpId="1" animBg="1"/>
      <p:bldP spid="992" grpId="2" animBg="1"/>
      <p:bldP spid="992" grpId="3" animBg="1"/>
      <p:bldP spid="992" grpId="4" animBg="1"/>
      <p:bldP spid="992" grpId="5" animBg="1"/>
      <p:bldP spid="993" grpId="0" animBg="1"/>
      <p:bldP spid="993" grpId="1" animBg="1"/>
      <p:bldP spid="993" grpId="2" animBg="1"/>
      <p:bldP spid="993" grpId="3" animBg="1"/>
      <p:bldP spid="993" grpId="4" animBg="1"/>
      <p:bldP spid="993" grpId="5" animBg="1"/>
      <p:bldP spid="994" grpId="0" animBg="1"/>
      <p:bldP spid="994" grpId="1" animBg="1"/>
      <p:bldP spid="994" grpId="2" animBg="1"/>
      <p:bldP spid="994" grpId="3" animBg="1"/>
      <p:bldP spid="994" grpId="4" animBg="1"/>
      <p:bldP spid="994" grpId="5" animBg="1"/>
      <p:bldP spid="995" grpId="0" animBg="1"/>
      <p:bldP spid="995" grpId="1" animBg="1"/>
      <p:bldP spid="995" grpId="2" animBg="1"/>
      <p:bldP spid="995" grpId="3" animBg="1"/>
      <p:bldP spid="995" grpId="4" animBg="1"/>
      <p:bldP spid="995" grpId="5" animBg="1"/>
      <p:bldP spid="996" grpId="0" animBg="1"/>
      <p:bldP spid="996" grpId="1" animBg="1"/>
      <p:bldP spid="996" grpId="2" animBg="1"/>
      <p:bldP spid="996" grpId="3" animBg="1"/>
      <p:bldP spid="996" grpId="4" animBg="1"/>
      <p:bldP spid="996" grpId="5" animBg="1"/>
      <p:bldP spid="997" grpId="0" animBg="1"/>
      <p:bldP spid="997" grpId="1" animBg="1"/>
      <p:bldP spid="997" grpId="2" animBg="1"/>
      <p:bldP spid="997" grpId="3" animBg="1"/>
      <p:bldP spid="997" grpId="4" animBg="1"/>
      <p:bldP spid="997" grpId="5" animBg="1"/>
      <p:bldP spid="998" grpId="0" animBg="1"/>
      <p:bldP spid="998" grpId="1" animBg="1"/>
      <p:bldP spid="998" grpId="2" animBg="1"/>
      <p:bldP spid="998" grpId="3" animBg="1"/>
      <p:bldP spid="998" grpId="4" animBg="1"/>
      <p:bldP spid="998" grpId="5" animBg="1"/>
      <p:bldP spid="999" grpId="0" animBg="1"/>
      <p:bldP spid="999" grpId="1" animBg="1"/>
      <p:bldP spid="999" grpId="2" animBg="1"/>
      <p:bldP spid="999" grpId="3" animBg="1"/>
      <p:bldP spid="999" grpId="4" animBg="1"/>
      <p:bldP spid="999" grpId="5" animBg="1"/>
      <p:bldP spid="1000" grpId="0" animBg="1"/>
      <p:bldP spid="1000" grpId="1" animBg="1"/>
      <p:bldP spid="1000" grpId="2" animBg="1"/>
      <p:bldP spid="1000" grpId="3" animBg="1"/>
      <p:bldP spid="1000" grpId="4" animBg="1"/>
      <p:bldP spid="1000" grpId="5" animBg="1"/>
      <p:bldP spid="1001" grpId="0" animBg="1"/>
      <p:bldP spid="1001" grpId="1" animBg="1"/>
      <p:bldP spid="1001" grpId="2" animBg="1"/>
      <p:bldP spid="1001" grpId="3" animBg="1"/>
      <p:bldP spid="1001" grpId="4" animBg="1"/>
      <p:bldP spid="1001" grpId="5" animBg="1"/>
      <p:bldP spid="1002" grpId="0" animBg="1"/>
      <p:bldP spid="1002" grpId="1" animBg="1"/>
      <p:bldP spid="1002" grpId="2" animBg="1"/>
      <p:bldP spid="1002" grpId="3" animBg="1"/>
      <p:bldP spid="1002" grpId="4" animBg="1"/>
      <p:bldP spid="1002" grpId="5" animBg="1"/>
      <p:bldP spid="1003" grpId="0" animBg="1"/>
      <p:bldP spid="1003" grpId="1" animBg="1"/>
      <p:bldP spid="1003" grpId="2" animBg="1"/>
      <p:bldP spid="1003" grpId="3" animBg="1"/>
      <p:bldP spid="1003" grpId="4" animBg="1"/>
      <p:bldP spid="1003" grpId="5" animBg="1"/>
      <p:bldP spid="1004" grpId="0" animBg="1"/>
      <p:bldP spid="1004" grpId="1" animBg="1"/>
      <p:bldP spid="1004" grpId="2" animBg="1"/>
      <p:bldP spid="1004" grpId="3" animBg="1"/>
      <p:bldP spid="1004" grpId="4" animBg="1"/>
      <p:bldP spid="1004" grpId="5" animBg="1"/>
      <p:bldP spid="1005" grpId="0" animBg="1"/>
      <p:bldP spid="1005" grpId="1" animBg="1"/>
      <p:bldP spid="1005" grpId="2" animBg="1"/>
      <p:bldP spid="1005" grpId="3" animBg="1"/>
      <p:bldP spid="1005" grpId="4" animBg="1"/>
      <p:bldP spid="1005" grpId="5" animBg="1"/>
      <p:bldP spid="1006" grpId="0" animBg="1"/>
      <p:bldP spid="1006" grpId="1" animBg="1"/>
      <p:bldP spid="1006" grpId="2" animBg="1"/>
      <p:bldP spid="1006" grpId="3" animBg="1"/>
      <p:bldP spid="1006" grpId="4" animBg="1"/>
      <p:bldP spid="1006" grpId="5" animBg="1"/>
      <p:bldP spid="1007" grpId="0" animBg="1"/>
      <p:bldP spid="1007" grpId="1" animBg="1"/>
      <p:bldP spid="1007" grpId="2" animBg="1"/>
      <p:bldP spid="1007" grpId="3" animBg="1"/>
      <p:bldP spid="1007" grpId="4" animBg="1"/>
      <p:bldP spid="1007" grpId="5" animBg="1"/>
      <p:bldP spid="1008" grpId="0" animBg="1"/>
      <p:bldP spid="1008" grpId="1" animBg="1"/>
      <p:bldP spid="1008" grpId="2" animBg="1"/>
      <p:bldP spid="1008" grpId="3" animBg="1"/>
      <p:bldP spid="1008" grpId="4" animBg="1"/>
      <p:bldP spid="1008" grpId="5" animBg="1"/>
      <p:bldP spid="1009" grpId="0" animBg="1"/>
      <p:bldP spid="1009" grpId="1" animBg="1"/>
      <p:bldP spid="1009" grpId="2" animBg="1"/>
      <p:bldP spid="1009" grpId="3" animBg="1"/>
      <p:bldP spid="1009" grpId="4" animBg="1"/>
      <p:bldP spid="1009" grpId="5" animBg="1"/>
      <p:bldP spid="1010" grpId="0" animBg="1"/>
      <p:bldP spid="1010" grpId="1" animBg="1"/>
      <p:bldP spid="1010" grpId="2" animBg="1"/>
      <p:bldP spid="1010" grpId="3" animBg="1"/>
      <p:bldP spid="1010" grpId="4" animBg="1"/>
      <p:bldP spid="1010" grpId="5" animBg="1"/>
      <p:bldP spid="1011" grpId="0" animBg="1"/>
      <p:bldP spid="1011" grpId="1" animBg="1"/>
      <p:bldP spid="1011" grpId="2" animBg="1"/>
      <p:bldP spid="1011" grpId="3" animBg="1"/>
      <p:bldP spid="1011" grpId="4" animBg="1"/>
      <p:bldP spid="1011" grpId="5" animBg="1"/>
      <p:bldP spid="1012" grpId="0" animBg="1"/>
      <p:bldP spid="1012" grpId="1" animBg="1"/>
      <p:bldP spid="1012" grpId="2" animBg="1"/>
      <p:bldP spid="1012" grpId="3" animBg="1"/>
      <p:bldP spid="1012" grpId="4" animBg="1"/>
      <p:bldP spid="1012" grpId="5" animBg="1"/>
      <p:bldP spid="1013" grpId="0" animBg="1"/>
      <p:bldP spid="1013" grpId="1" animBg="1"/>
      <p:bldP spid="1013" grpId="2" animBg="1"/>
      <p:bldP spid="1013" grpId="3" animBg="1"/>
      <p:bldP spid="1013" grpId="4" animBg="1"/>
      <p:bldP spid="1013" grpId="5" animBg="1"/>
      <p:bldP spid="1014" grpId="0" animBg="1"/>
      <p:bldP spid="1014" grpId="1" animBg="1"/>
      <p:bldP spid="1014" grpId="2" animBg="1"/>
      <p:bldP spid="1014" grpId="3" animBg="1"/>
      <p:bldP spid="1014" grpId="4" animBg="1"/>
      <p:bldP spid="1014" grpId="5" animBg="1"/>
      <p:bldP spid="1015" grpId="0" animBg="1"/>
      <p:bldP spid="1015" grpId="1" animBg="1"/>
      <p:bldP spid="1015" grpId="2" animBg="1"/>
      <p:bldP spid="1015" grpId="3" animBg="1"/>
      <p:bldP spid="1015" grpId="4" animBg="1"/>
      <p:bldP spid="1015" grpId="5" animBg="1"/>
      <p:bldP spid="1016" grpId="0" animBg="1"/>
      <p:bldP spid="1016" grpId="1" animBg="1"/>
      <p:bldP spid="1016" grpId="2" animBg="1"/>
      <p:bldP spid="1016" grpId="3" animBg="1"/>
      <p:bldP spid="1016" grpId="4" animBg="1"/>
      <p:bldP spid="1016" grpId="5" animBg="1"/>
      <p:bldP spid="1017" grpId="0" animBg="1"/>
      <p:bldP spid="1017" grpId="1" animBg="1"/>
      <p:bldP spid="1017" grpId="2" animBg="1"/>
      <p:bldP spid="1017" grpId="3" animBg="1"/>
      <p:bldP spid="1017" grpId="4" animBg="1"/>
      <p:bldP spid="1017" grpId="5" animBg="1"/>
      <p:bldP spid="1018" grpId="0" animBg="1"/>
      <p:bldP spid="1018" grpId="1" animBg="1"/>
      <p:bldP spid="1018" grpId="2" animBg="1"/>
      <p:bldP spid="1018" grpId="3" animBg="1"/>
      <p:bldP spid="1018" grpId="4" animBg="1"/>
      <p:bldP spid="1018" grpId="5" animBg="1"/>
      <p:bldP spid="1019" grpId="0" animBg="1"/>
      <p:bldP spid="1019" grpId="1" animBg="1"/>
      <p:bldP spid="1019" grpId="2" animBg="1"/>
      <p:bldP spid="1019" grpId="3" animBg="1"/>
      <p:bldP spid="1019" grpId="4" animBg="1"/>
      <p:bldP spid="1019" grpId="5" animBg="1"/>
      <p:bldP spid="1020" grpId="0" animBg="1"/>
      <p:bldP spid="1020" grpId="1" animBg="1"/>
      <p:bldP spid="1020" grpId="2" animBg="1"/>
      <p:bldP spid="1020" grpId="3" animBg="1"/>
      <p:bldP spid="1020" grpId="4" animBg="1"/>
      <p:bldP spid="1020" grpId="5" animBg="1"/>
      <p:bldP spid="1021" grpId="0" animBg="1"/>
      <p:bldP spid="1021" grpId="1" animBg="1"/>
      <p:bldP spid="1021" grpId="2" animBg="1"/>
      <p:bldP spid="1021" grpId="3" animBg="1"/>
      <p:bldP spid="1021" grpId="4" animBg="1"/>
      <p:bldP spid="1021" grpId="5" animBg="1"/>
      <p:bldP spid="1022" grpId="0" animBg="1"/>
      <p:bldP spid="1022" grpId="1" animBg="1"/>
      <p:bldP spid="1022" grpId="2" animBg="1"/>
      <p:bldP spid="1022" grpId="3" animBg="1"/>
      <p:bldP spid="1022" grpId="4" animBg="1"/>
      <p:bldP spid="1022" grpId="5" animBg="1"/>
      <p:bldP spid="1023" grpId="0" animBg="1"/>
      <p:bldP spid="1023" grpId="1" animBg="1"/>
      <p:bldP spid="1023" grpId="2" animBg="1"/>
      <p:bldP spid="1023" grpId="3" animBg="1"/>
      <p:bldP spid="1023" grpId="4" animBg="1"/>
      <p:bldP spid="1023" grpId="5" animBg="1"/>
      <p:bldP spid="1024" grpId="0" animBg="1"/>
      <p:bldP spid="1024" grpId="1" animBg="1"/>
      <p:bldP spid="1024" grpId="2" animBg="1"/>
      <p:bldP spid="1024" grpId="3" animBg="1"/>
      <p:bldP spid="1024" grpId="4" animBg="1"/>
      <p:bldP spid="1024" grpId="5" animBg="1"/>
      <p:bldP spid="1025" grpId="0" animBg="1"/>
      <p:bldP spid="1025" grpId="1" animBg="1"/>
      <p:bldP spid="1025" grpId="2" animBg="1"/>
      <p:bldP spid="1025" grpId="3" animBg="1"/>
      <p:bldP spid="1025" grpId="4" animBg="1"/>
      <p:bldP spid="1025" grpId="5" animBg="1"/>
      <p:bldP spid="1026" grpId="0" animBg="1"/>
      <p:bldP spid="1026" grpId="1" animBg="1"/>
      <p:bldP spid="1026" grpId="2" animBg="1"/>
      <p:bldP spid="1026" grpId="3" animBg="1"/>
      <p:bldP spid="1026" grpId="4" animBg="1"/>
      <p:bldP spid="1026" grpId="5" animBg="1"/>
      <p:bldP spid="1027" grpId="0" animBg="1"/>
      <p:bldP spid="1027" grpId="1" animBg="1"/>
      <p:bldP spid="1027" grpId="2" animBg="1"/>
      <p:bldP spid="1027" grpId="3" animBg="1"/>
      <p:bldP spid="1027" grpId="4" animBg="1"/>
      <p:bldP spid="1027" grpId="5" animBg="1"/>
      <p:bldP spid="1028" grpId="0" animBg="1"/>
      <p:bldP spid="1028" grpId="1" animBg="1"/>
      <p:bldP spid="1028" grpId="2" animBg="1"/>
      <p:bldP spid="1028" grpId="3" animBg="1"/>
      <p:bldP spid="1028" grpId="4" animBg="1"/>
      <p:bldP spid="1028" grpId="5" animBg="1"/>
      <p:bldP spid="1029" grpId="0" animBg="1"/>
      <p:bldP spid="1029" grpId="1" animBg="1"/>
      <p:bldP spid="1029" grpId="2" animBg="1"/>
      <p:bldP spid="1029" grpId="3" animBg="1"/>
      <p:bldP spid="1029" grpId="4" animBg="1"/>
      <p:bldP spid="1029" grpId="5" animBg="1"/>
      <p:bldP spid="1030" grpId="0" animBg="1"/>
      <p:bldP spid="1030" grpId="1" animBg="1"/>
      <p:bldP spid="1030" grpId="2" animBg="1"/>
      <p:bldP spid="1030" grpId="3" animBg="1"/>
      <p:bldP spid="1030" grpId="4" animBg="1"/>
      <p:bldP spid="1030" grpId="5" animBg="1"/>
      <p:bldP spid="1031" grpId="0" animBg="1"/>
      <p:bldP spid="1031" grpId="1" animBg="1"/>
      <p:bldP spid="1031" grpId="2" animBg="1"/>
      <p:bldP spid="1031" grpId="3" animBg="1"/>
      <p:bldP spid="1031" grpId="4" animBg="1"/>
      <p:bldP spid="1031" grpId="5" animBg="1"/>
      <p:bldP spid="1032" grpId="0" animBg="1"/>
      <p:bldP spid="1032" grpId="1" animBg="1"/>
      <p:bldP spid="1032" grpId="2" animBg="1"/>
      <p:bldP spid="1032" grpId="3" animBg="1"/>
      <p:bldP spid="1032" grpId="4" animBg="1"/>
      <p:bldP spid="1032" grpId="5" animBg="1"/>
      <p:bldP spid="1033" grpId="0" animBg="1"/>
      <p:bldP spid="1033" grpId="1" animBg="1"/>
      <p:bldP spid="1033" grpId="2" animBg="1"/>
      <p:bldP spid="1033" grpId="3" animBg="1"/>
      <p:bldP spid="1033" grpId="4" animBg="1"/>
      <p:bldP spid="1033" grpId="5" animBg="1"/>
      <p:bldP spid="1034" grpId="0" animBg="1"/>
      <p:bldP spid="1034" grpId="1" animBg="1"/>
      <p:bldP spid="1034" grpId="2" animBg="1"/>
      <p:bldP spid="1034" grpId="3" animBg="1"/>
      <p:bldP spid="1034" grpId="4" animBg="1"/>
      <p:bldP spid="1034" grpId="5" animBg="1"/>
      <p:bldP spid="1035" grpId="0" animBg="1"/>
      <p:bldP spid="1035" grpId="1" animBg="1"/>
      <p:bldP spid="1035" grpId="2" animBg="1"/>
      <p:bldP spid="1035" grpId="3" animBg="1"/>
      <p:bldP spid="1035" grpId="4" animBg="1"/>
      <p:bldP spid="1035" grpId="5" animBg="1"/>
      <p:bldP spid="1036" grpId="0" animBg="1"/>
      <p:bldP spid="1036" grpId="1" animBg="1"/>
      <p:bldP spid="1036" grpId="2" animBg="1"/>
      <p:bldP spid="1036" grpId="3" animBg="1"/>
      <p:bldP spid="1036" grpId="4" animBg="1"/>
      <p:bldP spid="1036" grpId="5" animBg="1"/>
      <p:bldP spid="1037" grpId="0" animBg="1"/>
      <p:bldP spid="1037" grpId="1" animBg="1"/>
      <p:bldP spid="1037" grpId="2" animBg="1"/>
      <p:bldP spid="1037" grpId="3" animBg="1"/>
      <p:bldP spid="1037" grpId="4" animBg="1"/>
      <p:bldP spid="1037" grpId="5" animBg="1"/>
      <p:bldP spid="1038" grpId="0" animBg="1"/>
      <p:bldP spid="1038" grpId="1" animBg="1"/>
      <p:bldP spid="1038" grpId="2" animBg="1"/>
      <p:bldP spid="1038" grpId="3" animBg="1"/>
      <p:bldP spid="1038" grpId="4" animBg="1"/>
      <p:bldP spid="1038" grpId="5" animBg="1"/>
      <p:bldP spid="1039" grpId="0" animBg="1"/>
      <p:bldP spid="1039" grpId="1" animBg="1"/>
      <p:bldP spid="1039" grpId="2" animBg="1"/>
      <p:bldP spid="1039" grpId="3" animBg="1"/>
      <p:bldP spid="1039" grpId="4" animBg="1"/>
      <p:bldP spid="1039" grpId="5" animBg="1"/>
      <p:bldP spid="1040" grpId="0" animBg="1"/>
      <p:bldP spid="1040" grpId="1" animBg="1"/>
      <p:bldP spid="1040" grpId="2" animBg="1"/>
      <p:bldP spid="1040" grpId="3" animBg="1"/>
      <p:bldP spid="1040" grpId="4" animBg="1"/>
      <p:bldP spid="1040" grpId="5" animBg="1"/>
      <p:bldP spid="1041" grpId="0" animBg="1"/>
      <p:bldP spid="1041" grpId="1" animBg="1"/>
      <p:bldP spid="1041" grpId="2" animBg="1"/>
      <p:bldP spid="1041" grpId="3" animBg="1"/>
      <p:bldP spid="1041" grpId="4" animBg="1"/>
      <p:bldP spid="1041" grpId="5" animBg="1"/>
      <p:bldP spid="1042" grpId="0" animBg="1"/>
      <p:bldP spid="1042" grpId="1" animBg="1"/>
      <p:bldP spid="1042" grpId="2" animBg="1"/>
      <p:bldP spid="1042" grpId="3" animBg="1"/>
      <p:bldP spid="1042" grpId="4" animBg="1"/>
      <p:bldP spid="1042" grpId="5" animBg="1"/>
      <p:bldP spid="1043" grpId="0" animBg="1"/>
      <p:bldP spid="1043" grpId="1" animBg="1"/>
      <p:bldP spid="1043" grpId="2" animBg="1"/>
      <p:bldP spid="1043" grpId="3" animBg="1"/>
      <p:bldP spid="1043" grpId="4" animBg="1"/>
      <p:bldP spid="1043" grpId="5" animBg="1"/>
      <p:bldP spid="1044" grpId="0" animBg="1"/>
      <p:bldP spid="1044" grpId="1" animBg="1"/>
      <p:bldP spid="1044" grpId="2" animBg="1"/>
      <p:bldP spid="1044" grpId="3" animBg="1"/>
      <p:bldP spid="1044" grpId="4" animBg="1"/>
      <p:bldP spid="1044" grpId="5" animBg="1"/>
      <p:bldP spid="1045" grpId="0" animBg="1"/>
      <p:bldP spid="1045" grpId="1" animBg="1"/>
      <p:bldP spid="1045" grpId="2" animBg="1"/>
      <p:bldP spid="1045" grpId="3" animBg="1"/>
      <p:bldP spid="1045" grpId="4" animBg="1"/>
      <p:bldP spid="1045" grpId="5" animBg="1"/>
      <p:bldP spid="1046" grpId="0" animBg="1"/>
      <p:bldP spid="1046" grpId="1" animBg="1"/>
      <p:bldP spid="1046" grpId="2" animBg="1"/>
      <p:bldP spid="1046" grpId="3" animBg="1"/>
      <p:bldP spid="1046" grpId="4" animBg="1"/>
      <p:bldP spid="1046" grpId="5" animBg="1"/>
      <p:bldP spid="1047" grpId="0" animBg="1"/>
      <p:bldP spid="1047" grpId="1" animBg="1"/>
      <p:bldP spid="1047" grpId="2" animBg="1"/>
      <p:bldP spid="1047" grpId="3" animBg="1"/>
      <p:bldP spid="1047" grpId="4" animBg="1"/>
      <p:bldP spid="1047" grpId="5" animBg="1"/>
      <p:bldP spid="1048" grpId="0" animBg="1"/>
      <p:bldP spid="1048" grpId="1" animBg="1"/>
      <p:bldP spid="1048" grpId="2" animBg="1"/>
      <p:bldP spid="1048" grpId="3" animBg="1"/>
      <p:bldP spid="1048" grpId="4" animBg="1"/>
      <p:bldP spid="1048" grpId="5" animBg="1"/>
      <p:bldP spid="1049" grpId="0" animBg="1"/>
      <p:bldP spid="1049" grpId="1" animBg="1"/>
      <p:bldP spid="1049" grpId="2" animBg="1"/>
      <p:bldP spid="1049" grpId="3" animBg="1"/>
      <p:bldP spid="1049" grpId="4" animBg="1"/>
      <p:bldP spid="1049" grpId="5" animBg="1"/>
      <p:bldP spid="1050" grpId="0" animBg="1"/>
      <p:bldP spid="1050" grpId="1" animBg="1"/>
      <p:bldP spid="1050" grpId="2" animBg="1"/>
      <p:bldP spid="1050" grpId="3" animBg="1"/>
      <p:bldP spid="1051" grpId="0" animBg="1"/>
      <p:bldP spid="1051" grpId="1" animBg="1"/>
      <p:bldP spid="1051" grpId="2" animBg="1"/>
      <p:bldP spid="1051" grpId="3" animBg="1"/>
      <p:bldP spid="1052" grpId="0" animBg="1"/>
      <p:bldP spid="1052" grpId="1" animBg="1"/>
      <p:bldP spid="1052" grpId="2" animBg="1"/>
      <p:bldP spid="1052" grpId="3" animBg="1"/>
      <p:bldP spid="1053" grpId="0" animBg="1"/>
      <p:bldP spid="1053" grpId="1" animBg="1"/>
      <p:bldP spid="1053" grpId="2" animBg="1"/>
      <p:bldP spid="1053" grpId="3" animBg="1"/>
      <p:bldP spid="1053" grpId="4" animBg="1"/>
      <p:bldP spid="1053" grpId="5" animBg="1"/>
      <p:bldP spid="1054" grpId="0" animBg="1"/>
      <p:bldP spid="1054" grpId="1" animBg="1"/>
      <p:bldP spid="1054" grpId="2" animBg="1"/>
      <p:bldP spid="1054" grpId="3" animBg="1"/>
      <p:bldP spid="1054" grpId="4" animBg="1"/>
      <p:bldP spid="1054" grpId="5" animBg="1"/>
      <p:bldP spid="1055" grpId="0" animBg="1"/>
      <p:bldP spid="1055" grpId="1" animBg="1"/>
      <p:bldP spid="1055" grpId="2" animBg="1"/>
      <p:bldP spid="1055" grpId="3" animBg="1"/>
      <p:bldP spid="1055" grpId="4" animBg="1"/>
      <p:bldP spid="1055" grpId="5" animBg="1"/>
      <p:bldP spid="1056" grpId="0" animBg="1"/>
      <p:bldP spid="1056" grpId="1" animBg="1"/>
      <p:bldP spid="1056" grpId="2" animBg="1"/>
      <p:bldP spid="1056" grpId="3" animBg="1"/>
      <p:bldP spid="1056" grpId="4" animBg="1"/>
      <p:bldP spid="1056" grpId="5" animBg="1"/>
      <p:bldP spid="1057" grpId="0" animBg="1"/>
      <p:bldP spid="1057" grpId="1" animBg="1"/>
      <p:bldP spid="1057" grpId="2" animBg="1"/>
      <p:bldP spid="1057" grpId="3" animBg="1"/>
      <p:bldP spid="1057" grpId="4" animBg="1"/>
      <p:bldP spid="1057" grpId="5" animBg="1"/>
      <p:bldP spid="1058" grpId="0" animBg="1"/>
      <p:bldP spid="1058" grpId="1" animBg="1"/>
      <p:bldP spid="1058" grpId="2" animBg="1"/>
      <p:bldP spid="1058" grpId="3" animBg="1"/>
      <p:bldP spid="1058" grpId="4" animBg="1"/>
      <p:bldP spid="1058" grpId="5" animBg="1"/>
      <p:bldP spid="1059" grpId="0" animBg="1"/>
      <p:bldP spid="1059" grpId="1" animBg="1"/>
      <p:bldP spid="1059" grpId="2" animBg="1"/>
      <p:bldP spid="1059" grpId="3" animBg="1"/>
      <p:bldP spid="1059" grpId="4" animBg="1"/>
      <p:bldP spid="1059" grpId="5" animBg="1"/>
      <p:bldP spid="1060" grpId="0" animBg="1"/>
      <p:bldP spid="1060" grpId="1" animBg="1"/>
      <p:bldP spid="1060" grpId="2" animBg="1"/>
      <p:bldP spid="1060" grpId="3" animBg="1"/>
      <p:bldP spid="1060" grpId="4" animBg="1"/>
      <p:bldP spid="1060" grpId="5" animBg="1"/>
      <p:bldP spid="1061" grpId="0" animBg="1"/>
      <p:bldP spid="1061" grpId="1" animBg="1"/>
      <p:bldP spid="1061" grpId="2" animBg="1"/>
      <p:bldP spid="1061" grpId="3" animBg="1"/>
      <p:bldP spid="1061" grpId="4" animBg="1"/>
      <p:bldP spid="1061" grpId="5" animBg="1"/>
      <p:bldP spid="1062" grpId="0" animBg="1"/>
      <p:bldP spid="1062" grpId="1" animBg="1"/>
      <p:bldP spid="1062" grpId="2" animBg="1"/>
      <p:bldP spid="1062" grpId="3" animBg="1"/>
      <p:bldP spid="1062" grpId="4" animBg="1"/>
      <p:bldP spid="1062" grpId="5" animBg="1"/>
      <p:bldP spid="1063" grpId="0" animBg="1"/>
      <p:bldP spid="1063" grpId="1" animBg="1"/>
      <p:bldP spid="1063" grpId="2" animBg="1"/>
      <p:bldP spid="1063" grpId="3" animBg="1"/>
      <p:bldP spid="1063" grpId="4" animBg="1"/>
      <p:bldP spid="1063" grpId="5" animBg="1"/>
      <p:bldP spid="1064" grpId="0" animBg="1"/>
      <p:bldP spid="1064" grpId="1" animBg="1"/>
      <p:bldP spid="1064" grpId="2" animBg="1"/>
      <p:bldP spid="1064" grpId="3" animBg="1"/>
      <p:bldP spid="1064" grpId="4" animBg="1"/>
      <p:bldP spid="1064" grpId="5" animBg="1"/>
      <p:bldP spid="1065" grpId="0" animBg="1"/>
      <p:bldP spid="1065" grpId="1" animBg="1"/>
      <p:bldP spid="1065" grpId="2" animBg="1"/>
      <p:bldP spid="1065" grpId="3" animBg="1"/>
      <p:bldP spid="1065" grpId="4" animBg="1"/>
      <p:bldP spid="1065" grpId="5" animBg="1"/>
      <p:bldP spid="1066" grpId="0" animBg="1"/>
      <p:bldP spid="1066" grpId="1" animBg="1"/>
      <p:bldP spid="1066" grpId="2" animBg="1"/>
      <p:bldP spid="1066" grpId="3" animBg="1"/>
      <p:bldP spid="1066" grpId="4" animBg="1"/>
      <p:bldP spid="1066" grpId="5" animBg="1"/>
      <p:bldP spid="1067" grpId="0" animBg="1"/>
      <p:bldP spid="1067" grpId="1" animBg="1"/>
      <p:bldP spid="1067" grpId="2" animBg="1"/>
      <p:bldP spid="1067" grpId="3" animBg="1"/>
      <p:bldP spid="1067" grpId="4" animBg="1"/>
      <p:bldP spid="1067" grpId="5" animBg="1"/>
      <p:bldP spid="1068" grpId="0" animBg="1"/>
      <p:bldP spid="1068" grpId="1" animBg="1"/>
      <p:bldP spid="1068" grpId="2" animBg="1"/>
      <p:bldP spid="1068" grpId="3" animBg="1"/>
      <p:bldP spid="1068" grpId="4" animBg="1"/>
      <p:bldP spid="1068" grpId="5" animBg="1"/>
      <p:bldP spid="1069" grpId="0" animBg="1"/>
      <p:bldP spid="1069" grpId="1" animBg="1"/>
      <p:bldP spid="1069" grpId="2" animBg="1"/>
      <p:bldP spid="1069" grpId="3" animBg="1"/>
      <p:bldP spid="1069" grpId="4" animBg="1"/>
      <p:bldP spid="1069" grpId="5" animBg="1"/>
      <p:bldP spid="1070" grpId="0" animBg="1"/>
      <p:bldP spid="1070" grpId="1" animBg="1"/>
      <p:bldP spid="1070" grpId="2" animBg="1"/>
      <p:bldP spid="1070" grpId="3" animBg="1"/>
      <p:bldP spid="1070" grpId="4" animBg="1"/>
      <p:bldP spid="1070" grpId="5" animBg="1"/>
      <p:bldP spid="1071" grpId="0" animBg="1"/>
      <p:bldP spid="1071" grpId="1" animBg="1"/>
      <p:bldP spid="1071" grpId="2" animBg="1"/>
      <p:bldP spid="1071" grpId="3" animBg="1"/>
      <p:bldP spid="1071" grpId="4" animBg="1"/>
      <p:bldP spid="1071" grpId="5" animBg="1"/>
      <p:bldP spid="1072" grpId="0" animBg="1"/>
      <p:bldP spid="1072" grpId="1" animBg="1"/>
      <p:bldP spid="1072" grpId="2" animBg="1"/>
      <p:bldP spid="1072" grpId="3" animBg="1"/>
      <p:bldP spid="1072" grpId="4" animBg="1"/>
      <p:bldP spid="1072" grpId="5" animBg="1"/>
      <p:bldP spid="1073" grpId="0" animBg="1"/>
      <p:bldP spid="1073" grpId="1" animBg="1"/>
      <p:bldP spid="1073" grpId="2" animBg="1"/>
      <p:bldP spid="1073" grpId="3" animBg="1"/>
      <p:bldP spid="1073" grpId="4" animBg="1"/>
      <p:bldP spid="1073" grpId="5" animBg="1"/>
      <p:bldP spid="1074" grpId="0" animBg="1"/>
      <p:bldP spid="1074" grpId="1" animBg="1"/>
      <p:bldP spid="1074" grpId="2" animBg="1"/>
      <p:bldP spid="1074" grpId="3" animBg="1"/>
      <p:bldP spid="1074" grpId="4" animBg="1"/>
      <p:bldP spid="1074" grpId="5" animBg="1"/>
      <p:bldP spid="1075" grpId="0" animBg="1"/>
      <p:bldP spid="1075" grpId="1" animBg="1"/>
      <p:bldP spid="1075" grpId="2" animBg="1"/>
      <p:bldP spid="1075" grpId="3" animBg="1"/>
      <p:bldP spid="1075" grpId="4" animBg="1"/>
      <p:bldP spid="1075" grpId="5" animBg="1"/>
      <p:bldP spid="1076" grpId="0" animBg="1"/>
      <p:bldP spid="1076" grpId="1" animBg="1"/>
      <p:bldP spid="1076" grpId="2" animBg="1"/>
      <p:bldP spid="1076" grpId="3" animBg="1"/>
      <p:bldP spid="1076" grpId="4" animBg="1"/>
      <p:bldP spid="1076" grpId="5" animBg="1"/>
      <p:bldP spid="1077" grpId="0" animBg="1"/>
      <p:bldP spid="1077" grpId="1" animBg="1"/>
      <p:bldP spid="1077" grpId="2" animBg="1"/>
      <p:bldP spid="1077" grpId="3" animBg="1"/>
      <p:bldP spid="1077" grpId="4" animBg="1"/>
      <p:bldP spid="1077" grpId="5" animBg="1"/>
      <p:bldP spid="1078" grpId="0" animBg="1"/>
      <p:bldP spid="1078" grpId="1" animBg="1"/>
      <p:bldP spid="1078" grpId="2" animBg="1"/>
      <p:bldP spid="1078" grpId="3" animBg="1"/>
      <p:bldP spid="1078" grpId="4" animBg="1"/>
      <p:bldP spid="1078" grpId="5" animBg="1"/>
      <p:bldP spid="1079" grpId="0" animBg="1"/>
      <p:bldP spid="1079" grpId="1" animBg="1"/>
      <p:bldP spid="1079" grpId="2" animBg="1"/>
      <p:bldP spid="1079" grpId="3" animBg="1"/>
      <p:bldP spid="1079" grpId="4" animBg="1"/>
      <p:bldP spid="1079" grpId="5" animBg="1"/>
      <p:bldP spid="1080" grpId="0" animBg="1"/>
      <p:bldP spid="1080" grpId="1" animBg="1"/>
      <p:bldP spid="1080" grpId="2" animBg="1"/>
      <p:bldP spid="1080" grpId="3" animBg="1"/>
      <p:bldP spid="1080" grpId="4" animBg="1"/>
      <p:bldP spid="1080" grpId="5" animBg="1"/>
      <p:bldP spid="1081" grpId="0" animBg="1"/>
      <p:bldP spid="1081" grpId="1" animBg="1"/>
      <p:bldP spid="1081" grpId="2" animBg="1"/>
      <p:bldP spid="1081" grpId="3" animBg="1"/>
      <p:bldP spid="1081" grpId="4" animBg="1"/>
      <p:bldP spid="1081" grpId="5" animBg="1"/>
      <p:bldP spid="1082" grpId="0" animBg="1"/>
      <p:bldP spid="1082" grpId="1" animBg="1"/>
      <p:bldP spid="1082" grpId="2" animBg="1"/>
      <p:bldP spid="1082" grpId="3" animBg="1"/>
      <p:bldP spid="1082" grpId="4" animBg="1"/>
      <p:bldP spid="1082" grpId="5" animBg="1"/>
      <p:bldP spid="1083" grpId="0" animBg="1"/>
      <p:bldP spid="1083" grpId="1" animBg="1"/>
      <p:bldP spid="1083" grpId="2" animBg="1"/>
      <p:bldP spid="1083" grpId="3" animBg="1"/>
      <p:bldP spid="1083" grpId="4" animBg="1"/>
      <p:bldP spid="1083" grpId="5" animBg="1"/>
      <p:bldP spid="1084" grpId="0" animBg="1"/>
      <p:bldP spid="1084" grpId="1" animBg="1"/>
      <p:bldP spid="1084" grpId="2" animBg="1"/>
      <p:bldP spid="1084" grpId="3" animBg="1"/>
      <p:bldP spid="1084" grpId="4" animBg="1"/>
      <p:bldP spid="1084" grpId="5" animBg="1"/>
      <p:bldP spid="1085" grpId="0" animBg="1"/>
      <p:bldP spid="1085" grpId="1" animBg="1"/>
      <p:bldP spid="1085" grpId="2" animBg="1"/>
      <p:bldP spid="1085" grpId="3" animBg="1"/>
      <p:bldP spid="1085" grpId="4" animBg="1"/>
      <p:bldP spid="1085" grpId="5" animBg="1"/>
      <p:bldP spid="1086" grpId="0" animBg="1"/>
      <p:bldP spid="1086" grpId="1" animBg="1"/>
      <p:bldP spid="1086" grpId="2" animBg="1"/>
      <p:bldP spid="1086" grpId="3" animBg="1"/>
      <p:bldP spid="1086" grpId="4" animBg="1"/>
      <p:bldP spid="1086" grpId="5" animBg="1"/>
      <p:bldP spid="1087" grpId="0" animBg="1"/>
      <p:bldP spid="1087" grpId="1" animBg="1"/>
      <p:bldP spid="1087" grpId="2" animBg="1"/>
      <p:bldP spid="1087" grpId="3" animBg="1"/>
      <p:bldP spid="1087" grpId="4" animBg="1"/>
      <p:bldP spid="1087" grpId="5" animBg="1"/>
      <p:bldP spid="1088" grpId="0" animBg="1"/>
      <p:bldP spid="1088" grpId="1" animBg="1"/>
      <p:bldP spid="1088" grpId="2" animBg="1"/>
      <p:bldP spid="1088" grpId="3" animBg="1"/>
      <p:bldP spid="1088" grpId="4" animBg="1"/>
      <p:bldP spid="1088" grpId="5" animBg="1"/>
      <p:bldP spid="1089" grpId="0" animBg="1"/>
      <p:bldP spid="1089" grpId="1" animBg="1"/>
      <p:bldP spid="1089" grpId="2" animBg="1"/>
      <p:bldP spid="1089" grpId="3" animBg="1"/>
      <p:bldP spid="1089" grpId="4" animBg="1"/>
      <p:bldP spid="1089" grpId="5" animBg="1"/>
      <p:bldP spid="1090" grpId="0" animBg="1"/>
      <p:bldP spid="1090" grpId="1" animBg="1"/>
      <p:bldP spid="1090" grpId="2" animBg="1"/>
      <p:bldP spid="1090" grpId="3" animBg="1"/>
      <p:bldP spid="1090" grpId="4" animBg="1"/>
      <p:bldP spid="1090" grpId="5" animBg="1"/>
      <p:bldP spid="1091" grpId="0" animBg="1"/>
      <p:bldP spid="1091" grpId="1" animBg="1"/>
      <p:bldP spid="1091" grpId="2" animBg="1"/>
      <p:bldP spid="1091" grpId="3" animBg="1"/>
      <p:bldP spid="1091" grpId="4" animBg="1"/>
      <p:bldP spid="1091" grpId="5" animBg="1"/>
      <p:bldP spid="1092" grpId="0" animBg="1"/>
      <p:bldP spid="1092" grpId="1" animBg="1"/>
      <p:bldP spid="1092" grpId="2" animBg="1"/>
      <p:bldP spid="1092" grpId="3" animBg="1"/>
      <p:bldP spid="1092" grpId="4" animBg="1"/>
      <p:bldP spid="1092" grpId="5" animBg="1"/>
      <p:bldP spid="1093" grpId="0" animBg="1"/>
      <p:bldP spid="1093" grpId="1" animBg="1"/>
      <p:bldP spid="1093" grpId="2" animBg="1"/>
      <p:bldP spid="1093" grpId="3" animBg="1"/>
      <p:bldP spid="1093" grpId="4" animBg="1"/>
      <p:bldP spid="1093" grpId="5" animBg="1"/>
      <p:bldP spid="1094" grpId="0" animBg="1"/>
      <p:bldP spid="1094" grpId="1" animBg="1"/>
      <p:bldP spid="1094" grpId="2" animBg="1"/>
      <p:bldP spid="1094" grpId="3" animBg="1"/>
      <p:bldP spid="1094" grpId="4" animBg="1"/>
      <p:bldP spid="1094" grpId="5" animBg="1"/>
      <p:bldP spid="1095" grpId="0" animBg="1"/>
      <p:bldP spid="1095" grpId="1" animBg="1"/>
      <p:bldP spid="1095" grpId="2" animBg="1"/>
      <p:bldP spid="1095" grpId="3" animBg="1"/>
      <p:bldP spid="1095" grpId="4" animBg="1"/>
      <p:bldP spid="1095" grpId="5" animBg="1"/>
      <p:bldP spid="1096" grpId="0" animBg="1"/>
      <p:bldP spid="1096" grpId="1" animBg="1"/>
      <p:bldP spid="1096" grpId="2" animBg="1"/>
      <p:bldP spid="1096" grpId="3" animBg="1"/>
      <p:bldP spid="1096" grpId="4" animBg="1"/>
      <p:bldP spid="1096" grpId="5" animBg="1"/>
      <p:bldP spid="1097" grpId="0" animBg="1"/>
      <p:bldP spid="1097" grpId="1" animBg="1"/>
      <p:bldP spid="1097" grpId="2" animBg="1"/>
      <p:bldP spid="1097" grpId="3" animBg="1"/>
      <p:bldP spid="1097" grpId="4" animBg="1"/>
      <p:bldP spid="1097" grpId="5" animBg="1"/>
      <p:bldP spid="1098" grpId="0" animBg="1"/>
      <p:bldP spid="1098" grpId="1" animBg="1"/>
      <p:bldP spid="1098" grpId="2" animBg="1"/>
      <p:bldP spid="1098" grpId="3" animBg="1"/>
      <p:bldP spid="1098" grpId="4" animBg="1"/>
      <p:bldP spid="1098" grpId="5" animBg="1"/>
      <p:bldP spid="1099" grpId="0" animBg="1"/>
      <p:bldP spid="1099" grpId="1" animBg="1"/>
      <p:bldP spid="1099" grpId="2" animBg="1"/>
      <p:bldP spid="1099" grpId="3" animBg="1"/>
      <p:bldP spid="1099" grpId="4" animBg="1"/>
      <p:bldP spid="1099" grpId="5" animBg="1"/>
      <p:bldP spid="1100" grpId="0" animBg="1"/>
      <p:bldP spid="1100" grpId="1" animBg="1"/>
      <p:bldP spid="1100" grpId="2" animBg="1"/>
      <p:bldP spid="1100" grpId="3" animBg="1"/>
      <p:bldP spid="1100" grpId="4" animBg="1"/>
      <p:bldP spid="1100" grpId="5" animBg="1"/>
      <p:bldP spid="1101" grpId="0" animBg="1"/>
      <p:bldP spid="1101" grpId="1" animBg="1"/>
      <p:bldP spid="1101" grpId="2" animBg="1"/>
      <p:bldP spid="1101" grpId="3" animBg="1"/>
      <p:bldP spid="1101" grpId="4" animBg="1"/>
      <p:bldP spid="1101" grpId="5" animBg="1"/>
      <p:bldP spid="1102" grpId="0" animBg="1"/>
      <p:bldP spid="1102" grpId="1" animBg="1"/>
      <p:bldP spid="1102" grpId="2" animBg="1"/>
      <p:bldP spid="1102" grpId="3" animBg="1"/>
      <p:bldP spid="1102" grpId="4" animBg="1"/>
      <p:bldP spid="1102" grpId="5" animBg="1"/>
      <p:bldP spid="1103" grpId="0" animBg="1"/>
      <p:bldP spid="1103" grpId="1" animBg="1"/>
      <p:bldP spid="1103" grpId="2" animBg="1"/>
      <p:bldP spid="1103" grpId="3" animBg="1"/>
      <p:bldP spid="1103" grpId="4" animBg="1"/>
      <p:bldP spid="1103" grpId="5" animBg="1"/>
      <p:bldP spid="1104" grpId="0" animBg="1"/>
      <p:bldP spid="1104" grpId="1" animBg="1"/>
      <p:bldP spid="1104" grpId="2" animBg="1"/>
      <p:bldP spid="1104" grpId="3" animBg="1"/>
      <p:bldP spid="1104" grpId="4" animBg="1"/>
      <p:bldP spid="1104" grpId="5" animBg="1"/>
      <p:bldP spid="1105" grpId="0" animBg="1"/>
      <p:bldP spid="1105" grpId="1" animBg="1"/>
      <p:bldP spid="1105" grpId="2" animBg="1"/>
      <p:bldP spid="1105" grpId="3" animBg="1"/>
      <p:bldP spid="1105" grpId="4" animBg="1"/>
      <p:bldP spid="1105" grpId="5" animBg="1"/>
      <p:bldP spid="1106" grpId="0" animBg="1"/>
      <p:bldP spid="1106" grpId="1" animBg="1"/>
      <p:bldP spid="1106" grpId="2" animBg="1"/>
      <p:bldP spid="1106" grpId="3" animBg="1"/>
      <p:bldP spid="1106" grpId="4" animBg="1"/>
      <p:bldP spid="1106" grpId="5" animBg="1"/>
      <p:bldP spid="1107" grpId="0" animBg="1"/>
      <p:bldP spid="1107" grpId="1" animBg="1"/>
      <p:bldP spid="1107" grpId="2" animBg="1"/>
      <p:bldP spid="1107" grpId="3" animBg="1"/>
      <p:bldP spid="1107" grpId="4" animBg="1"/>
      <p:bldP spid="1107" grpId="5" animBg="1"/>
      <p:bldP spid="1108" grpId="0" animBg="1"/>
      <p:bldP spid="1108" grpId="1" animBg="1"/>
      <p:bldP spid="1108" grpId="2" animBg="1"/>
      <p:bldP spid="1108" grpId="3" animBg="1"/>
      <p:bldP spid="1108" grpId="4" animBg="1"/>
      <p:bldP spid="1108" grpId="5" animBg="1"/>
      <p:bldP spid="1109" grpId="0" animBg="1"/>
      <p:bldP spid="1109" grpId="1" animBg="1"/>
      <p:bldP spid="1109" grpId="2" animBg="1"/>
      <p:bldP spid="1109" grpId="3" animBg="1"/>
      <p:bldP spid="1109" grpId="4" animBg="1"/>
      <p:bldP spid="1109" grpId="5" animBg="1"/>
      <p:bldP spid="1110" grpId="0" animBg="1"/>
      <p:bldP spid="1110" grpId="1" animBg="1"/>
      <p:bldP spid="1110" grpId="2" animBg="1"/>
      <p:bldP spid="1110" grpId="3" animBg="1"/>
      <p:bldP spid="1110" grpId="4" animBg="1"/>
      <p:bldP spid="1110" grpId="5" animBg="1"/>
      <p:bldP spid="1111" grpId="0" animBg="1"/>
      <p:bldP spid="1111" grpId="1" animBg="1"/>
      <p:bldP spid="1111" grpId="2" animBg="1"/>
      <p:bldP spid="1111" grpId="3" animBg="1"/>
      <p:bldP spid="1111" grpId="4" animBg="1"/>
      <p:bldP spid="1111" grpId="5" animBg="1"/>
      <p:bldP spid="1112" grpId="0" animBg="1"/>
      <p:bldP spid="1112" grpId="1" animBg="1"/>
      <p:bldP spid="1112" grpId="2" animBg="1"/>
      <p:bldP spid="1112" grpId="3" animBg="1"/>
      <p:bldP spid="1112" grpId="4" animBg="1"/>
      <p:bldP spid="1112" grpId="5" animBg="1"/>
      <p:bldP spid="1113" grpId="0" animBg="1"/>
      <p:bldP spid="1113" grpId="1" animBg="1"/>
      <p:bldP spid="1113" grpId="2" animBg="1"/>
      <p:bldP spid="1113" grpId="3" animBg="1"/>
      <p:bldP spid="1113" grpId="4" animBg="1"/>
      <p:bldP spid="1113" grpId="5" animBg="1"/>
      <p:bldP spid="1114" grpId="0" animBg="1"/>
      <p:bldP spid="1114" grpId="1" animBg="1"/>
      <p:bldP spid="1114" grpId="2" animBg="1"/>
      <p:bldP spid="1114" grpId="3" animBg="1"/>
      <p:bldP spid="1114" grpId="4" animBg="1"/>
      <p:bldP spid="1114" grpId="5" animBg="1"/>
      <p:bldP spid="1115" grpId="0" animBg="1"/>
      <p:bldP spid="1115" grpId="1" animBg="1"/>
      <p:bldP spid="1115" grpId="2" animBg="1"/>
      <p:bldP spid="1115" grpId="3" animBg="1"/>
      <p:bldP spid="1115" grpId="4" animBg="1"/>
      <p:bldP spid="1115" grpId="5" animBg="1"/>
      <p:bldP spid="1116" grpId="0" animBg="1"/>
      <p:bldP spid="1116" grpId="1" animBg="1"/>
      <p:bldP spid="1116" grpId="2" animBg="1"/>
      <p:bldP spid="1116" grpId="3" animBg="1"/>
      <p:bldP spid="1116" grpId="4" animBg="1"/>
      <p:bldP spid="1116" grpId="5" animBg="1"/>
      <p:bldP spid="1117" grpId="0" animBg="1"/>
      <p:bldP spid="1117" grpId="1" animBg="1"/>
      <p:bldP spid="1117" grpId="2" animBg="1"/>
      <p:bldP spid="1117" grpId="3" animBg="1"/>
      <p:bldP spid="1117" grpId="4" animBg="1"/>
      <p:bldP spid="1117" grpId="5" animBg="1"/>
      <p:bldP spid="1118" grpId="0" animBg="1"/>
      <p:bldP spid="1118" grpId="1" animBg="1"/>
      <p:bldP spid="1118" grpId="2" animBg="1"/>
      <p:bldP spid="1118" grpId="3" animBg="1"/>
      <p:bldP spid="1118" grpId="4" animBg="1"/>
      <p:bldP spid="1118" grpId="5" animBg="1"/>
      <p:bldP spid="1119" grpId="0" animBg="1"/>
      <p:bldP spid="1119" grpId="1" animBg="1"/>
      <p:bldP spid="1119" grpId="2" animBg="1"/>
      <p:bldP spid="1119" grpId="3" animBg="1"/>
      <p:bldP spid="1119" grpId="4" animBg="1"/>
      <p:bldP spid="1119" grpId="5" animBg="1"/>
      <p:bldP spid="1120" grpId="0" animBg="1"/>
      <p:bldP spid="1120" grpId="1" animBg="1"/>
      <p:bldP spid="1120" grpId="2" animBg="1"/>
      <p:bldP spid="1120" grpId="3" animBg="1"/>
      <p:bldP spid="1120" grpId="4" animBg="1"/>
      <p:bldP spid="1120" grpId="5" animBg="1"/>
      <p:bldP spid="1121" grpId="0" animBg="1"/>
      <p:bldP spid="1121" grpId="1" animBg="1"/>
      <p:bldP spid="1121" grpId="2" animBg="1"/>
      <p:bldP spid="1121" grpId="3" animBg="1"/>
      <p:bldP spid="1121" grpId="4" animBg="1"/>
      <p:bldP spid="1121" grpId="5" animBg="1"/>
      <p:bldP spid="1122" grpId="0" animBg="1"/>
      <p:bldP spid="1122" grpId="1" animBg="1"/>
      <p:bldP spid="1122" grpId="2" animBg="1"/>
      <p:bldP spid="1122" grpId="3" animBg="1"/>
      <p:bldP spid="1122" grpId="4" animBg="1"/>
      <p:bldP spid="1122" grpId="5" animBg="1"/>
      <p:bldP spid="1123" grpId="0" animBg="1"/>
      <p:bldP spid="1123" grpId="1" animBg="1"/>
      <p:bldP spid="1123" grpId="2" animBg="1"/>
      <p:bldP spid="1123" grpId="3" animBg="1"/>
      <p:bldP spid="1123" grpId="4" animBg="1"/>
      <p:bldP spid="1123" grpId="5" animBg="1"/>
      <p:bldP spid="1124" grpId="0" animBg="1"/>
      <p:bldP spid="1124" grpId="1" animBg="1"/>
      <p:bldP spid="1124" grpId="2" animBg="1"/>
      <p:bldP spid="1124" grpId="3" animBg="1"/>
      <p:bldP spid="1124" grpId="4" animBg="1"/>
      <p:bldP spid="1124" grpId="5" animBg="1"/>
      <p:bldP spid="1125" grpId="0" animBg="1"/>
      <p:bldP spid="1125" grpId="1" animBg="1"/>
      <p:bldP spid="1125" grpId="2" animBg="1"/>
      <p:bldP spid="1125" grpId="3" animBg="1"/>
      <p:bldP spid="1125" grpId="4" animBg="1"/>
      <p:bldP spid="1125" grpId="5" animBg="1"/>
      <p:bldP spid="1126" grpId="0" animBg="1"/>
      <p:bldP spid="1126" grpId="1" animBg="1"/>
      <p:bldP spid="1126" grpId="2" animBg="1"/>
      <p:bldP spid="1126" grpId="3" animBg="1"/>
      <p:bldP spid="1126" grpId="4" animBg="1"/>
      <p:bldP spid="1126" grpId="5" animBg="1"/>
      <p:bldP spid="1127" grpId="0" animBg="1"/>
      <p:bldP spid="1127" grpId="1" animBg="1"/>
      <p:bldP spid="1127" grpId="2" animBg="1"/>
      <p:bldP spid="1127" grpId="3" animBg="1"/>
      <p:bldP spid="1127" grpId="4" animBg="1"/>
      <p:bldP spid="1127" grpId="5" animBg="1"/>
      <p:bldP spid="1128" grpId="0" animBg="1"/>
      <p:bldP spid="1128" grpId="1" animBg="1"/>
      <p:bldP spid="1128" grpId="2" animBg="1"/>
      <p:bldP spid="1128" grpId="3" animBg="1"/>
      <p:bldP spid="1128" grpId="4" animBg="1"/>
      <p:bldP spid="1128" grpId="5" animBg="1"/>
      <p:bldP spid="1129" grpId="0" animBg="1"/>
      <p:bldP spid="1129" grpId="1" animBg="1"/>
      <p:bldP spid="1129" grpId="2" animBg="1"/>
      <p:bldP spid="1129" grpId="3" animBg="1"/>
      <p:bldP spid="1129" grpId="4" animBg="1"/>
      <p:bldP spid="1129" grpId="5" animBg="1"/>
      <p:bldP spid="1130" grpId="0" animBg="1"/>
      <p:bldP spid="1130" grpId="1" animBg="1"/>
      <p:bldP spid="1130" grpId="2" animBg="1"/>
      <p:bldP spid="1130" grpId="3" animBg="1"/>
      <p:bldP spid="1130" grpId="4" animBg="1"/>
      <p:bldP spid="1130" grpId="5" animBg="1"/>
      <p:bldP spid="1131" grpId="0" animBg="1"/>
      <p:bldP spid="1131" grpId="1" animBg="1"/>
      <p:bldP spid="1131" grpId="2" animBg="1"/>
      <p:bldP spid="1131" grpId="3" animBg="1"/>
      <p:bldP spid="1131" grpId="4" animBg="1"/>
      <p:bldP spid="1131" grpId="5" animBg="1"/>
      <p:bldP spid="1132" grpId="0" animBg="1"/>
      <p:bldP spid="1132" grpId="1" animBg="1"/>
      <p:bldP spid="1132" grpId="2" animBg="1"/>
      <p:bldP spid="1132" grpId="3" animBg="1"/>
      <p:bldP spid="1132" grpId="4" animBg="1"/>
      <p:bldP spid="1132" grpId="5" animBg="1"/>
      <p:bldP spid="1133" grpId="0" animBg="1"/>
      <p:bldP spid="1133" grpId="1" animBg="1"/>
      <p:bldP spid="1133" grpId="2" animBg="1"/>
      <p:bldP spid="1133" grpId="3" animBg="1"/>
      <p:bldP spid="1133" grpId="4" animBg="1"/>
      <p:bldP spid="1133" grpId="5" animBg="1"/>
      <p:bldP spid="1134" grpId="0" animBg="1"/>
      <p:bldP spid="1134" grpId="1" animBg="1"/>
      <p:bldP spid="1134" grpId="2" animBg="1"/>
      <p:bldP spid="1134" grpId="3" animBg="1"/>
      <p:bldP spid="1134" grpId="4" animBg="1"/>
      <p:bldP spid="1134" grpId="5" animBg="1"/>
      <p:bldP spid="1135" grpId="0" animBg="1"/>
      <p:bldP spid="1135" grpId="1" animBg="1"/>
      <p:bldP spid="1135" grpId="2" animBg="1"/>
      <p:bldP spid="1135" grpId="3" animBg="1"/>
      <p:bldP spid="1135" grpId="4" animBg="1"/>
      <p:bldP spid="1135" grpId="5" animBg="1"/>
      <p:bldP spid="1136" grpId="0" animBg="1"/>
      <p:bldP spid="1136" grpId="1" animBg="1"/>
      <p:bldP spid="1136" grpId="2" animBg="1"/>
      <p:bldP spid="1136" grpId="3" animBg="1"/>
      <p:bldP spid="1136" grpId="4" animBg="1"/>
      <p:bldP spid="1136" grpId="5" animBg="1"/>
      <p:bldP spid="1137" grpId="0" animBg="1"/>
      <p:bldP spid="1137" grpId="1" animBg="1"/>
      <p:bldP spid="1137" grpId="2" animBg="1"/>
      <p:bldP spid="1137" grpId="3" animBg="1"/>
      <p:bldP spid="1137" grpId="4" animBg="1"/>
      <p:bldP spid="1137" grpId="5" animBg="1"/>
      <p:bldP spid="1138" grpId="0" animBg="1"/>
      <p:bldP spid="1138" grpId="1" animBg="1"/>
      <p:bldP spid="1138" grpId="2" animBg="1"/>
      <p:bldP spid="1138" grpId="3" animBg="1"/>
      <p:bldP spid="1138" grpId="4" animBg="1"/>
      <p:bldP spid="1138" grpId="5" animBg="1"/>
      <p:bldP spid="1139" grpId="0" animBg="1"/>
      <p:bldP spid="1139" grpId="1" animBg="1"/>
      <p:bldP spid="1139" grpId="2" animBg="1"/>
      <p:bldP spid="1139" grpId="3" animBg="1"/>
      <p:bldP spid="1139" grpId="4" animBg="1"/>
      <p:bldP spid="1139" grpId="5" animBg="1"/>
      <p:bldP spid="1140" grpId="0" animBg="1"/>
      <p:bldP spid="1140" grpId="1" animBg="1"/>
      <p:bldP spid="1140" grpId="2" animBg="1"/>
      <p:bldP spid="1140" grpId="3" animBg="1"/>
      <p:bldP spid="1140" grpId="4" animBg="1"/>
      <p:bldP spid="1140" grpId="5" animBg="1"/>
      <p:bldP spid="1141" grpId="0" animBg="1"/>
      <p:bldP spid="1141" grpId="1" animBg="1"/>
      <p:bldP spid="1141" grpId="2" animBg="1"/>
      <p:bldP spid="1141" grpId="3" animBg="1"/>
      <p:bldP spid="1141" grpId="4" animBg="1"/>
      <p:bldP spid="1141" grpId="5" animBg="1"/>
      <p:bldP spid="1142" grpId="0" animBg="1"/>
      <p:bldP spid="1142" grpId="1" animBg="1"/>
      <p:bldP spid="1142" grpId="2" animBg="1"/>
      <p:bldP spid="1142" grpId="3" animBg="1"/>
      <p:bldP spid="1142" grpId="4" animBg="1"/>
      <p:bldP spid="1142" grpId="5" animBg="1"/>
      <p:bldP spid="1143" grpId="0" animBg="1"/>
      <p:bldP spid="1143" grpId="1" animBg="1"/>
      <p:bldP spid="1143" grpId="2" animBg="1"/>
      <p:bldP spid="1143" grpId="3" animBg="1"/>
      <p:bldP spid="1143" grpId="4" animBg="1"/>
      <p:bldP spid="1143" grpId="5" animBg="1"/>
      <p:bldP spid="1144" grpId="0" animBg="1"/>
      <p:bldP spid="1144" grpId="1" animBg="1"/>
      <p:bldP spid="1144" grpId="2" animBg="1"/>
      <p:bldP spid="1144" grpId="3" animBg="1"/>
      <p:bldP spid="1144" grpId="4" animBg="1"/>
      <p:bldP spid="1144" grpId="5" animBg="1"/>
      <p:bldP spid="1145" grpId="0" animBg="1"/>
      <p:bldP spid="1145" grpId="1" animBg="1"/>
      <p:bldP spid="1145" grpId="2" animBg="1"/>
      <p:bldP spid="1145" grpId="3" animBg="1"/>
      <p:bldP spid="1145" grpId="4" animBg="1"/>
      <p:bldP spid="1145" grpId="5" animBg="1"/>
      <p:bldP spid="1146" grpId="0" animBg="1"/>
      <p:bldP spid="1146" grpId="1" animBg="1"/>
      <p:bldP spid="1146" grpId="2" animBg="1"/>
      <p:bldP spid="1146" grpId="3" animBg="1"/>
      <p:bldP spid="1146" grpId="4" animBg="1"/>
      <p:bldP spid="1146" grpId="5" animBg="1"/>
      <p:bldP spid="1147" grpId="0" animBg="1"/>
      <p:bldP spid="1147" grpId="1" animBg="1"/>
      <p:bldP spid="1147" grpId="2" animBg="1"/>
      <p:bldP spid="1147" grpId="3" animBg="1"/>
      <p:bldP spid="1147" grpId="4" animBg="1"/>
      <p:bldP spid="1147" grpId="5" animBg="1"/>
      <p:bldP spid="1148" grpId="0" animBg="1"/>
      <p:bldP spid="1148" grpId="1" animBg="1"/>
      <p:bldP spid="1148" grpId="2" animBg="1"/>
      <p:bldP spid="1148" grpId="3" animBg="1"/>
      <p:bldP spid="1148" grpId="4" animBg="1"/>
      <p:bldP spid="1148" grpId="5" animBg="1"/>
      <p:bldP spid="1149" grpId="0" animBg="1"/>
      <p:bldP spid="1149" grpId="1" animBg="1"/>
      <p:bldP spid="1149" grpId="2" animBg="1"/>
      <p:bldP spid="1149" grpId="3" animBg="1"/>
      <p:bldP spid="1149" grpId="4" animBg="1"/>
      <p:bldP spid="1149" grpId="5" animBg="1"/>
      <p:bldP spid="1150" grpId="0" animBg="1"/>
      <p:bldP spid="1150" grpId="1" animBg="1"/>
      <p:bldP spid="1150" grpId="2" animBg="1"/>
      <p:bldP spid="1150" grpId="3" animBg="1"/>
      <p:bldP spid="1150" grpId="4" animBg="1"/>
      <p:bldP spid="1150" grpId="5" animBg="1"/>
      <p:bldP spid="1151" grpId="0" animBg="1"/>
      <p:bldP spid="1151" grpId="1" animBg="1"/>
      <p:bldP spid="1151" grpId="2" animBg="1"/>
      <p:bldP spid="1151" grpId="3" animBg="1"/>
      <p:bldP spid="1152" grpId="0" animBg="1"/>
      <p:bldP spid="1152" grpId="1" animBg="1"/>
      <p:bldP spid="1152" grpId="2" animBg="1"/>
      <p:bldP spid="1152" grpId="3" animBg="1"/>
      <p:bldP spid="1153" grpId="0" animBg="1"/>
      <p:bldP spid="1153" grpId="1" animBg="1"/>
      <p:bldP spid="1153" grpId="2" animBg="1"/>
      <p:bldP spid="1153" grpId="3" animBg="1"/>
      <p:bldP spid="1154" grpId="0" animBg="1"/>
      <p:bldP spid="1154" grpId="1" animBg="1"/>
      <p:bldP spid="1154" grpId="2" animBg="1"/>
      <p:bldP spid="1154" grpId="3" animBg="1"/>
      <p:bldP spid="1154" grpId="4" animBg="1"/>
      <p:bldP spid="1154" grpId="5" animBg="1"/>
      <p:bldP spid="1155" grpId="0" animBg="1"/>
      <p:bldP spid="1155" grpId="1" animBg="1"/>
      <p:bldP spid="1155" grpId="2" animBg="1"/>
      <p:bldP spid="1155" grpId="3" animBg="1"/>
      <p:bldP spid="1155" grpId="4" animBg="1"/>
      <p:bldP spid="1155" grpId="5" animBg="1"/>
      <p:bldP spid="1156" grpId="0" animBg="1"/>
      <p:bldP spid="1156" grpId="1" animBg="1"/>
      <p:bldP spid="1156" grpId="2" animBg="1"/>
      <p:bldP spid="1156" grpId="3" animBg="1"/>
      <p:bldP spid="1156" grpId="4" animBg="1"/>
      <p:bldP spid="1156" grpId="5" animBg="1"/>
      <p:bldP spid="1157" grpId="0" animBg="1"/>
      <p:bldP spid="1157" grpId="1" animBg="1"/>
      <p:bldP spid="1157" grpId="2" animBg="1"/>
      <p:bldP spid="1157" grpId="3" animBg="1"/>
      <p:bldP spid="1157" grpId="4" animBg="1"/>
      <p:bldP spid="1157" grpId="5" animBg="1"/>
      <p:bldP spid="1158" grpId="0" animBg="1"/>
      <p:bldP spid="1158" grpId="1" animBg="1"/>
      <p:bldP spid="1158" grpId="2" animBg="1"/>
      <p:bldP spid="1158" grpId="3" animBg="1"/>
      <p:bldP spid="1158" grpId="4" animBg="1"/>
      <p:bldP spid="1158" grpId="5" animBg="1"/>
      <p:bldP spid="1159" grpId="0" animBg="1"/>
      <p:bldP spid="1159" grpId="1" animBg="1"/>
      <p:bldP spid="1159" grpId="2" animBg="1"/>
      <p:bldP spid="1159" grpId="3" animBg="1"/>
      <p:bldP spid="1159" grpId="4" animBg="1"/>
      <p:bldP spid="1159" grpId="5" animBg="1"/>
      <p:bldP spid="1160" grpId="0" animBg="1"/>
      <p:bldP spid="1160" grpId="1" animBg="1"/>
      <p:bldP spid="1160" grpId="2" animBg="1"/>
      <p:bldP spid="1160" grpId="3" animBg="1"/>
      <p:bldP spid="1160" grpId="4" animBg="1"/>
      <p:bldP spid="1160" grpId="5" animBg="1"/>
      <p:bldP spid="1161" grpId="0" animBg="1"/>
      <p:bldP spid="1161" grpId="1" animBg="1"/>
      <p:bldP spid="1161" grpId="2" animBg="1"/>
      <p:bldP spid="1161" grpId="3" animBg="1"/>
      <p:bldP spid="1161" grpId="4" animBg="1"/>
      <p:bldP spid="1161" grpId="5" animBg="1"/>
      <p:bldP spid="1162" grpId="0" animBg="1"/>
      <p:bldP spid="1162" grpId="1" animBg="1"/>
      <p:bldP spid="1162" grpId="2" animBg="1"/>
      <p:bldP spid="1162" grpId="3" animBg="1"/>
      <p:bldP spid="1162" grpId="4" animBg="1"/>
      <p:bldP spid="1162" grpId="5" animBg="1"/>
      <p:bldP spid="1163" grpId="0" animBg="1"/>
      <p:bldP spid="1163" grpId="1" animBg="1"/>
      <p:bldP spid="1163" grpId="2" animBg="1"/>
      <p:bldP spid="1163" grpId="3" animBg="1"/>
      <p:bldP spid="1163" grpId="4" animBg="1"/>
      <p:bldP spid="1163" grpId="5" animBg="1"/>
      <p:bldP spid="1164" grpId="0" animBg="1"/>
      <p:bldP spid="1164" grpId="1" animBg="1"/>
      <p:bldP spid="1164" grpId="2" animBg="1"/>
      <p:bldP spid="1164" grpId="3" animBg="1"/>
      <p:bldP spid="1164" grpId="4" animBg="1"/>
      <p:bldP spid="1164" grpId="5" animBg="1"/>
      <p:bldP spid="1165" grpId="0" animBg="1"/>
      <p:bldP spid="1165" grpId="1" animBg="1"/>
      <p:bldP spid="1165" grpId="2" animBg="1"/>
      <p:bldP spid="1165" grpId="3" animBg="1"/>
      <p:bldP spid="1165" grpId="4" animBg="1"/>
      <p:bldP spid="1165" grpId="5" animBg="1"/>
      <p:bldP spid="1166" grpId="0" animBg="1"/>
      <p:bldP spid="1166" grpId="1" animBg="1"/>
      <p:bldP spid="1166" grpId="2" animBg="1"/>
      <p:bldP spid="1166" grpId="3" animBg="1"/>
      <p:bldP spid="1166" grpId="4" animBg="1"/>
      <p:bldP spid="1166" grpId="5" animBg="1"/>
      <p:bldP spid="1167" grpId="0" animBg="1"/>
      <p:bldP spid="1167" grpId="1" animBg="1"/>
      <p:bldP spid="1167" grpId="2" animBg="1"/>
      <p:bldP spid="1167" grpId="3" animBg="1"/>
      <p:bldP spid="1167" grpId="4" animBg="1"/>
      <p:bldP spid="1167" grpId="5" animBg="1"/>
      <p:bldP spid="1168" grpId="0" animBg="1"/>
      <p:bldP spid="1168" grpId="1" animBg="1"/>
      <p:bldP spid="1168" grpId="2" animBg="1"/>
      <p:bldP spid="1168" grpId="3" animBg="1"/>
      <p:bldP spid="1168" grpId="4" animBg="1"/>
      <p:bldP spid="1168" grpId="5" animBg="1"/>
      <p:bldP spid="1169" grpId="0" animBg="1"/>
      <p:bldP spid="1169" grpId="1" animBg="1"/>
      <p:bldP spid="1169" grpId="2" animBg="1"/>
      <p:bldP spid="1169" grpId="3" animBg="1"/>
      <p:bldP spid="1169" grpId="4" animBg="1"/>
      <p:bldP spid="1169" grpId="5" animBg="1"/>
      <p:bldP spid="1170" grpId="0" animBg="1"/>
      <p:bldP spid="1170" grpId="1" animBg="1"/>
      <p:bldP spid="1170" grpId="2" animBg="1"/>
      <p:bldP spid="1170" grpId="3" animBg="1"/>
      <p:bldP spid="1170" grpId="4" animBg="1"/>
      <p:bldP spid="1170" grpId="5" animBg="1"/>
      <p:bldP spid="1171" grpId="0" animBg="1"/>
      <p:bldP spid="1171" grpId="1" animBg="1"/>
      <p:bldP spid="1171" grpId="2" animBg="1"/>
      <p:bldP spid="1171" grpId="3" animBg="1"/>
      <p:bldP spid="1171" grpId="4" animBg="1"/>
      <p:bldP spid="1171" grpId="5" animBg="1"/>
      <p:bldP spid="1172" grpId="0" animBg="1"/>
      <p:bldP spid="1172" grpId="1" animBg="1"/>
      <p:bldP spid="1172" grpId="2" animBg="1"/>
      <p:bldP spid="1172" grpId="3" animBg="1"/>
      <p:bldP spid="1172" grpId="4" animBg="1"/>
      <p:bldP spid="1172" grpId="5" animBg="1"/>
      <p:bldP spid="1173" grpId="0" animBg="1"/>
      <p:bldP spid="1173" grpId="1" animBg="1"/>
      <p:bldP spid="1173" grpId="2" animBg="1"/>
      <p:bldP spid="1173" grpId="3" animBg="1"/>
      <p:bldP spid="1173" grpId="4" animBg="1"/>
      <p:bldP spid="1173" grpId="5" animBg="1"/>
      <p:bldP spid="1174" grpId="0" animBg="1"/>
      <p:bldP spid="1174" grpId="1" animBg="1"/>
      <p:bldP spid="1174" grpId="2" animBg="1"/>
      <p:bldP spid="1174" grpId="3" animBg="1"/>
      <p:bldP spid="1174" grpId="4" animBg="1"/>
      <p:bldP spid="1174" grpId="5" animBg="1"/>
      <p:bldP spid="1175" grpId="0" animBg="1"/>
      <p:bldP spid="1175" grpId="1" animBg="1"/>
      <p:bldP spid="1175" grpId="2" animBg="1"/>
      <p:bldP spid="1175" grpId="3" animBg="1"/>
      <p:bldP spid="1175" grpId="4" animBg="1"/>
      <p:bldP spid="1175" grpId="5" animBg="1"/>
      <p:bldP spid="1176" grpId="0" animBg="1"/>
      <p:bldP spid="1176" grpId="1" animBg="1"/>
      <p:bldP spid="1176" grpId="2" animBg="1"/>
      <p:bldP spid="1176" grpId="3" animBg="1"/>
      <p:bldP spid="1176" grpId="4" animBg="1"/>
      <p:bldP spid="1176" grpId="5" animBg="1"/>
      <p:bldP spid="1177" grpId="0" animBg="1"/>
      <p:bldP spid="1177" grpId="1" animBg="1"/>
      <p:bldP spid="1177" grpId="2" animBg="1"/>
      <p:bldP spid="1177" grpId="3" animBg="1"/>
      <p:bldP spid="1177" grpId="4" animBg="1"/>
      <p:bldP spid="1177" grpId="5" animBg="1"/>
      <p:bldP spid="1178" grpId="0" animBg="1"/>
      <p:bldP spid="1178" grpId="1" animBg="1"/>
      <p:bldP spid="1178" grpId="2" animBg="1"/>
      <p:bldP spid="1178" grpId="3" animBg="1"/>
      <p:bldP spid="1178" grpId="4" animBg="1"/>
      <p:bldP spid="1178" grpId="5" animBg="1"/>
      <p:bldP spid="1179" grpId="0" animBg="1"/>
      <p:bldP spid="1179" grpId="1" animBg="1"/>
      <p:bldP spid="1179" grpId="2" animBg="1"/>
      <p:bldP spid="1179" grpId="3" animBg="1"/>
      <p:bldP spid="1179" grpId="4" animBg="1"/>
      <p:bldP spid="1179" grpId="5" animBg="1"/>
      <p:bldP spid="1180" grpId="0" animBg="1"/>
      <p:bldP spid="1180" grpId="1" animBg="1"/>
      <p:bldP spid="1180" grpId="2" animBg="1"/>
      <p:bldP spid="1180" grpId="3" animBg="1"/>
      <p:bldP spid="1180" grpId="4" animBg="1"/>
      <p:bldP spid="1180" grpId="5" animBg="1"/>
      <p:bldP spid="1181" grpId="0" animBg="1"/>
      <p:bldP spid="1181" grpId="1" animBg="1"/>
      <p:bldP spid="1181" grpId="2" animBg="1"/>
      <p:bldP spid="1181" grpId="3" animBg="1"/>
      <p:bldP spid="1181" grpId="4" animBg="1"/>
      <p:bldP spid="1181" grpId="5" animBg="1"/>
      <p:bldP spid="1182" grpId="0" animBg="1"/>
      <p:bldP spid="1182" grpId="1" animBg="1"/>
      <p:bldP spid="1182" grpId="2" animBg="1"/>
      <p:bldP spid="1182" grpId="3" animBg="1"/>
      <p:bldP spid="1182" grpId="4" animBg="1"/>
      <p:bldP spid="1182" grpId="5" animBg="1"/>
      <p:bldP spid="1183" grpId="0" animBg="1"/>
      <p:bldP spid="1183" grpId="1" animBg="1"/>
      <p:bldP spid="1183" grpId="2" animBg="1"/>
      <p:bldP spid="1183" grpId="3" animBg="1"/>
      <p:bldP spid="1183" grpId="4" animBg="1"/>
      <p:bldP spid="1183" grpId="5" animBg="1"/>
      <p:bldP spid="1184" grpId="0" animBg="1"/>
      <p:bldP spid="1184" grpId="1" animBg="1"/>
      <p:bldP spid="1184" grpId="2" animBg="1"/>
      <p:bldP spid="1184" grpId="3" animBg="1"/>
      <p:bldP spid="1184" grpId="4" animBg="1"/>
      <p:bldP spid="1184" grpId="5" animBg="1"/>
      <p:bldP spid="1185" grpId="0" animBg="1"/>
      <p:bldP spid="1185" grpId="1" animBg="1"/>
      <p:bldP spid="1185" grpId="2" animBg="1"/>
      <p:bldP spid="1185" grpId="3" animBg="1"/>
      <p:bldP spid="1185" grpId="4" animBg="1"/>
      <p:bldP spid="1185" grpId="5" animBg="1"/>
      <p:bldP spid="1186" grpId="0" animBg="1"/>
      <p:bldP spid="1186" grpId="1" animBg="1"/>
      <p:bldP spid="1186" grpId="2" animBg="1"/>
      <p:bldP spid="1186" grpId="3" animBg="1"/>
      <p:bldP spid="1186" grpId="4" animBg="1"/>
      <p:bldP spid="1186" grpId="5" animBg="1"/>
      <p:bldP spid="1187" grpId="0" animBg="1"/>
      <p:bldP spid="1187" grpId="1" animBg="1"/>
      <p:bldP spid="1187" grpId="2" animBg="1"/>
      <p:bldP spid="1187" grpId="3" animBg="1"/>
      <p:bldP spid="1187" grpId="4" animBg="1"/>
      <p:bldP spid="1187" grpId="5" animBg="1"/>
      <p:bldP spid="1188" grpId="0" animBg="1"/>
      <p:bldP spid="1188" grpId="1" animBg="1"/>
      <p:bldP spid="1188" grpId="2" animBg="1"/>
      <p:bldP spid="1188" grpId="3" animBg="1"/>
      <p:bldP spid="1188" grpId="4" animBg="1"/>
      <p:bldP spid="1188" grpId="5" animBg="1"/>
      <p:bldP spid="1189" grpId="0" animBg="1"/>
      <p:bldP spid="1189" grpId="1" animBg="1"/>
      <p:bldP spid="1189" grpId="2" animBg="1"/>
      <p:bldP spid="1189" grpId="3" animBg="1"/>
      <p:bldP spid="1189" grpId="4" animBg="1"/>
      <p:bldP spid="1189" grpId="5" animBg="1"/>
      <p:bldP spid="1190" grpId="0" animBg="1"/>
      <p:bldP spid="1190" grpId="1" animBg="1"/>
      <p:bldP spid="1190" grpId="2" animBg="1"/>
      <p:bldP spid="1190" grpId="3" animBg="1"/>
      <p:bldP spid="1190" grpId="4" animBg="1"/>
      <p:bldP spid="1190" grpId="5" animBg="1"/>
      <p:bldP spid="1191" grpId="0" animBg="1"/>
      <p:bldP spid="1191" grpId="1" animBg="1"/>
      <p:bldP spid="1191" grpId="2" animBg="1"/>
      <p:bldP spid="1191" grpId="3" animBg="1"/>
      <p:bldP spid="1191" grpId="4" animBg="1"/>
      <p:bldP spid="1191" grpId="5" animBg="1"/>
      <p:bldP spid="1192" grpId="0" animBg="1"/>
      <p:bldP spid="1192" grpId="1" animBg="1"/>
      <p:bldP spid="1192" grpId="2" animBg="1"/>
      <p:bldP spid="1192" grpId="3" animBg="1"/>
      <p:bldP spid="1192" grpId="4" animBg="1"/>
      <p:bldP spid="1192" grpId="5" animBg="1"/>
      <p:bldP spid="1193" grpId="0" animBg="1"/>
      <p:bldP spid="1193" grpId="1" animBg="1"/>
      <p:bldP spid="1193" grpId="2" animBg="1"/>
      <p:bldP spid="1193" grpId="3" animBg="1"/>
      <p:bldP spid="1193" grpId="4" animBg="1"/>
      <p:bldP spid="1193" grpId="5" animBg="1"/>
      <p:bldP spid="1194" grpId="0" animBg="1"/>
      <p:bldP spid="1194" grpId="1" animBg="1"/>
      <p:bldP spid="1194" grpId="2" animBg="1"/>
      <p:bldP spid="1194" grpId="3" animBg="1"/>
      <p:bldP spid="1194" grpId="4" animBg="1"/>
      <p:bldP spid="1194" grpId="5" animBg="1"/>
      <p:bldP spid="1195" grpId="0" animBg="1"/>
      <p:bldP spid="1195" grpId="1" animBg="1"/>
      <p:bldP spid="1195" grpId="2" animBg="1"/>
      <p:bldP spid="1195" grpId="3" animBg="1"/>
      <p:bldP spid="1195" grpId="4" animBg="1"/>
      <p:bldP spid="1195" grpId="5" animBg="1"/>
      <p:bldP spid="1196" grpId="0" animBg="1"/>
      <p:bldP spid="1196" grpId="1" animBg="1"/>
      <p:bldP spid="1196" grpId="2" animBg="1"/>
      <p:bldP spid="1196" grpId="3" animBg="1"/>
      <p:bldP spid="1196" grpId="4" animBg="1"/>
      <p:bldP spid="1196" grpId="5" animBg="1"/>
      <p:bldP spid="1197" grpId="0" animBg="1"/>
      <p:bldP spid="1197" grpId="1" animBg="1"/>
      <p:bldP spid="1197" grpId="2" animBg="1"/>
      <p:bldP spid="1197" grpId="3" animBg="1"/>
      <p:bldP spid="1197" grpId="4" animBg="1"/>
      <p:bldP spid="1197" grpId="5" animBg="1"/>
      <p:bldP spid="1198" grpId="0" animBg="1"/>
      <p:bldP spid="1198" grpId="1" animBg="1"/>
      <p:bldP spid="1198" grpId="2" animBg="1"/>
      <p:bldP spid="1198" grpId="3" animBg="1"/>
      <p:bldP spid="1198" grpId="4" animBg="1"/>
      <p:bldP spid="1198" grpId="5" animBg="1"/>
      <p:bldP spid="1199" grpId="0" animBg="1"/>
      <p:bldP spid="1199" grpId="1" animBg="1"/>
      <p:bldP spid="1199" grpId="2" animBg="1"/>
      <p:bldP spid="1199" grpId="3" animBg="1"/>
      <p:bldP spid="1199" grpId="4" animBg="1"/>
      <p:bldP spid="1199" grpId="5" animBg="1"/>
      <p:bldP spid="1200" grpId="0" animBg="1"/>
      <p:bldP spid="1200" grpId="1" animBg="1"/>
      <p:bldP spid="1200" grpId="2" animBg="1"/>
      <p:bldP spid="1200" grpId="3" animBg="1"/>
      <p:bldP spid="1200" grpId="4" animBg="1"/>
      <p:bldP spid="1200" grpId="5" animBg="1"/>
      <p:bldP spid="1201" grpId="0" animBg="1"/>
      <p:bldP spid="1201" grpId="1" animBg="1"/>
      <p:bldP spid="1201" grpId="2" animBg="1"/>
      <p:bldP spid="1201" grpId="3" animBg="1"/>
      <p:bldP spid="1201" grpId="4" animBg="1"/>
      <p:bldP spid="1201" grpId="5" animBg="1"/>
      <p:bldP spid="1202" grpId="0" animBg="1"/>
      <p:bldP spid="1202" grpId="1" animBg="1"/>
      <p:bldP spid="1202" grpId="2" animBg="1"/>
      <p:bldP spid="1202" grpId="3" animBg="1"/>
      <p:bldP spid="1202" grpId="4" animBg="1"/>
      <p:bldP spid="1202" grpId="5" animBg="1"/>
      <p:bldP spid="1203" grpId="0" animBg="1"/>
      <p:bldP spid="1203" grpId="1" animBg="1"/>
      <p:bldP spid="1203" grpId="2" animBg="1"/>
      <p:bldP spid="1203" grpId="3" animBg="1"/>
      <p:bldP spid="1203" grpId="4" animBg="1"/>
      <p:bldP spid="1203" grpId="5" animBg="1"/>
      <p:bldP spid="1204" grpId="0" animBg="1"/>
      <p:bldP spid="1204" grpId="1" animBg="1"/>
      <p:bldP spid="1204" grpId="2" animBg="1"/>
      <p:bldP spid="1204" grpId="3" animBg="1"/>
      <p:bldP spid="1204" grpId="4" animBg="1"/>
      <p:bldP spid="1204" grpId="5" animBg="1"/>
      <p:bldP spid="1205" grpId="0" animBg="1"/>
      <p:bldP spid="1205" grpId="1" animBg="1"/>
      <p:bldP spid="1205" grpId="2" animBg="1"/>
      <p:bldP spid="1205" grpId="3" animBg="1"/>
      <p:bldP spid="1205" grpId="4" animBg="1"/>
      <p:bldP spid="1205" grpId="5" animBg="1"/>
      <p:bldP spid="1206" grpId="0" animBg="1"/>
      <p:bldP spid="1206" grpId="1" animBg="1"/>
      <p:bldP spid="1206" grpId="2" animBg="1"/>
      <p:bldP spid="1206" grpId="3" animBg="1"/>
      <p:bldP spid="1206" grpId="4" animBg="1"/>
      <p:bldP spid="1206" grpId="5" animBg="1"/>
      <p:bldP spid="1207" grpId="0" animBg="1"/>
      <p:bldP spid="1207" grpId="1" animBg="1"/>
      <p:bldP spid="1207" grpId="2" animBg="1"/>
      <p:bldP spid="1207" grpId="3" animBg="1"/>
      <p:bldP spid="1207" grpId="4" animBg="1"/>
      <p:bldP spid="1207" grpId="5" animBg="1"/>
      <p:bldP spid="1208" grpId="0" animBg="1"/>
      <p:bldP spid="1208" grpId="1" animBg="1"/>
      <p:bldP spid="1208" grpId="2" animBg="1"/>
      <p:bldP spid="1208" grpId="3" animBg="1"/>
      <p:bldP spid="1208" grpId="4" animBg="1"/>
      <p:bldP spid="1208" grpId="5" animBg="1"/>
      <p:bldP spid="1209" grpId="0" animBg="1"/>
      <p:bldP spid="1209" grpId="1" animBg="1"/>
      <p:bldP spid="1209" grpId="2" animBg="1"/>
      <p:bldP spid="1209" grpId="3" animBg="1"/>
      <p:bldP spid="1209" grpId="4" animBg="1"/>
      <p:bldP spid="1209" grpId="5" animBg="1"/>
      <p:bldP spid="1210" grpId="0" animBg="1"/>
      <p:bldP spid="1210" grpId="1" animBg="1"/>
      <p:bldP spid="1210" grpId="2" animBg="1"/>
      <p:bldP spid="1210" grpId="3" animBg="1"/>
      <p:bldP spid="1210" grpId="4" animBg="1"/>
      <p:bldP spid="1210" grpId="5" animBg="1"/>
      <p:bldP spid="1211" grpId="0" animBg="1"/>
      <p:bldP spid="1211" grpId="1" animBg="1"/>
      <p:bldP spid="1211" grpId="2" animBg="1"/>
      <p:bldP spid="1211" grpId="3" animBg="1"/>
      <p:bldP spid="1211" grpId="4" animBg="1"/>
      <p:bldP spid="1211" grpId="5" animBg="1"/>
      <p:bldP spid="1212" grpId="0" animBg="1"/>
      <p:bldP spid="1212" grpId="1" animBg="1"/>
      <p:bldP spid="1212" grpId="2" animBg="1"/>
      <p:bldP spid="1212" grpId="3" animBg="1"/>
      <p:bldP spid="1212" grpId="4" animBg="1"/>
      <p:bldP spid="1212" grpId="5" animBg="1"/>
      <p:bldP spid="1213" grpId="0" animBg="1"/>
      <p:bldP spid="1213" grpId="1" animBg="1"/>
      <p:bldP spid="1213" grpId="2" animBg="1"/>
      <p:bldP spid="1213" grpId="3" animBg="1"/>
      <p:bldP spid="1213" grpId="4" animBg="1"/>
      <p:bldP spid="1213" grpId="5" animBg="1"/>
      <p:bldP spid="1214" grpId="0" animBg="1"/>
      <p:bldP spid="1214" grpId="1" animBg="1"/>
      <p:bldP spid="1214" grpId="2" animBg="1"/>
      <p:bldP spid="1214" grpId="3" animBg="1"/>
      <p:bldP spid="1214" grpId="4" animBg="1"/>
      <p:bldP spid="1214" grpId="5" animBg="1"/>
      <p:bldP spid="1215" grpId="0" animBg="1"/>
      <p:bldP spid="1215" grpId="1" animBg="1"/>
      <p:bldP spid="1215" grpId="2" animBg="1"/>
      <p:bldP spid="1215" grpId="3" animBg="1"/>
      <p:bldP spid="1215" grpId="4" animBg="1"/>
      <p:bldP spid="1215" grpId="5" animBg="1"/>
      <p:bldP spid="1216" grpId="0" animBg="1"/>
      <p:bldP spid="1216" grpId="1" animBg="1"/>
      <p:bldP spid="1216" grpId="2" animBg="1"/>
      <p:bldP spid="1216" grpId="3" animBg="1"/>
      <p:bldP spid="1216" grpId="4" animBg="1"/>
      <p:bldP spid="1216" grpId="5" animBg="1"/>
      <p:bldP spid="1217" grpId="0" animBg="1"/>
      <p:bldP spid="1217" grpId="1" animBg="1"/>
      <p:bldP spid="1217" grpId="2" animBg="1"/>
      <p:bldP spid="1217" grpId="3" animBg="1"/>
      <p:bldP spid="1217" grpId="4" animBg="1"/>
      <p:bldP spid="1217" grpId="5" animBg="1"/>
      <p:bldP spid="1218" grpId="0" animBg="1"/>
      <p:bldP spid="1218" grpId="1" animBg="1"/>
      <p:bldP spid="1218" grpId="2" animBg="1"/>
      <p:bldP spid="1218" grpId="3" animBg="1"/>
      <p:bldP spid="1218" grpId="4" animBg="1"/>
      <p:bldP spid="1218" grpId="5" animBg="1"/>
      <p:bldP spid="1219" grpId="0" animBg="1"/>
      <p:bldP spid="1219" grpId="1" animBg="1"/>
      <p:bldP spid="1219" grpId="2" animBg="1"/>
      <p:bldP spid="1219" grpId="3" animBg="1"/>
      <p:bldP spid="1219" grpId="4" animBg="1"/>
      <p:bldP spid="1219" grpId="5" animBg="1"/>
      <p:bldP spid="1220" grpId="0" animBg="1"/>
      <p:bldP spid="1220" grpId="1" animBg="1"/>
      <p:bldP spid="1220" grpId="2" animBg="1"/>
      <p:bldP spid="1220" grpId="3" animBg="1"/>
      <p:bldP spid="1220" grpId="4" animBg="1"/>
      <p:bldP spid="1220" grpId="5" animBg="1"/>
      <p:bldP spid="1221" grpId="0" animBg="1"/>
      <p:bldP spid="1221" grpId="1" animBg="1"/>
      <p:bldP spid="1221" grpId="2" animBg="1"/>
      <p:bldP spid="1221" grpId="3" animBg="1"/>
      <p:bldP spid="1221" grpId="4" animBg="1"/>
      <p:bldP spid="1221" grpId="5" animBg="1"/>
      <p:bldP spid="1222" grpId="0" animBg="1"/>
      <p:bldP spid="1222" grpId="1" animBg="1"/>
      <p:bldP spid="1222" grpId="2" animBg="1"/>
      <p:bldP spid="1222" grpId="3" animBg="1"/>
      <p:bldP spid="1222" grpId="4" animBg="1"/>
      <p:bldP spid="1222" grpId="5" animBg="1"/>
      <p:bldP spid="1223" grpId="0" animBg="1"/>
      <p:bldP spid="1223" grpId="1" animBg="1"/>
      <p:bldP spid="1223" grpId="2" animBg="1"/>
      <p:bldP spid="1223" grpId="3" animBg="1"/>
      <p:bldP spid="1223" grpId="4" animBg="1"/>
      <p:bldP spid="1223" grpId="5" animBg="1"/>
      <p:bldP spid="1224" grpId="0" animBg="1"/>
      <p:bldP spid="1224" grpId="1" animBg="1"/>
      <p:bldP spid="1224" grpId="2" animBg="1"/>
      <p:bldP spid="1224" grpId="3" animBg="1"/>
      <p:bldP spid="1224" grpId="4" animBg="1"/>
      <p:bldP spid="1224" grpId="5" animBg="1"/>
      <p:bldP spid="1225" grpId="0" animBg="1"/>
      <p:bldP spid="1225" grpId="1" animBg="1"/>
      <p:bldP spid="1225" grpId="2" animBg="1"/>
      <p:bldP spid="1225" grpId="3" animBg="1"/>
      <p:bldP spid="1225" grpId="4" animBg="1"/>
      <p:bldP spid="1225" grpId="5" animBg="1"/>
      <p:bldP spid="1226" grpId="0" animBg="1"/>
      <p:bldP spid="1226" grpId="1" animBg="1"/>
      <p:bldP spid="1226" grpId="2" animBg="1"/>
      <p:bldP spid="1226" grpId="3" animBg="1"/>
      <p:bldP spid="1226" grpId="4" animBg="1"/>
      <p:bldP spid="1226" grpId="5" animBg="1"/>
      <p:bldP spid="1227" grpId="0" animBg="1"/>
      <p:bldP spid="1227" grpId="1" animBg="1"/>
      <p:bldP spid="1227" grpId="2" animBg="1"/>
      <p:bldP spid="1227" grpId="3" animBg="1"/>
      <p:bldP spid="1227" grpId="4" animBg="1"/>
      <p:bldP spid="1227" grpId="5" animBg="1"/>
      <p:bldP spid="1228" grpId="0" animBg="1"/>
      <p:bldP spid="1228" grpId="1" animBg="1"/>
      <p:bldP spid="1228" grpId="2" animBg="1"/>
      <p:bldP spid="1228" grpId="3" animBg="1"/>
      <p:bldP spid="1228" grpId="4" animBg="1"/>
      <p:bldP spid="1228" grpId="5" animBg="1"/>
      <p:bldP spid="1229" grpId="0" animBg="1"/>
      <p:bldP spid="1229" grpId="1" animBg="1"/>
      <p:bldP spid="1229" grpId="2" animBg="1"/>
      <p:bldP spid="1229" grpId="3" animBg="1"/>
      <p:bldP spid="1229" grpId="4" animBg="1"/>
      <p:bldP spid="1229" grpId="5" animBg="1"/>
      <p:bldP spid="1230" grpId="0" animBg="1"/>
      <p:bldP spid="1230" grpId="1" animBg="1"/>
      <p:bldP spid="1230" grpId="2" animBg="1"/>
      <p:bldP spid="1230" grpId="3" animBg="1"/>
      <p:bldP spid="1230" grpId="4" animBg="1"/>
      <p:bldP spid="1230" grpId="5" animBg="1"/>
      <p:bldP spid="1231" grpId="0" animBg="1"/>
      <p:bldP spid="1231" grpId="1" animBg="1"/>
      <p:bldP spid="1231" grpId="2" animBg="1"/>
      <p:bldP spid="1231" grpId="3" animBg="1"/>
      <p:bldP spid="1231" grpId="4" animBg="1"/>
      <p:bldP spid="1231" grpId="5" animBg="1"/>
      <p:bldP spid="1232" grpId="0" animBg="1"/>
      <p:bldP spid="1232" grpId="1" animBg="1"/>
      <p:bldP spid="1232" grpId="2" animBg="1"/>
      <p:bldP spid="1232" grpId="3" animBg="1"/>
      <p:bldP spid="1232" grpId="4" animBg="1"/>
      <p:bldP spid="1232" grpId="5" animBg="1"/>
      <p:bldP spid="1233" grpId="0" animBg="1"/>
      <p:bldP spid="1233" grpId="1" animBg="1"/>
      <p:bldP spid="1233" grpId="2" animBg="1"/>
      <p:bldP spid="1233" grpId="3" animBg="1"/>
      <p:bldP spid="1233" grpId="4" animBg="1"/>
      <p:bldP spid="1233" grpId="5" animBg="1"/>
      <p:bldP spid="1234" grpId="0" animBg="1"/>
      <p:bldP spid="1234" grpId="1" animBg="1"/>
      <p:bldP spid="1234" grpId="2" animBg="1"/>
      <p:bldP spid="1234" grpId="3" animBg="1"/>
      <p:bldP spid="1234" grpId="4" animBg="1"/>
      <p:bldP spid="1234" grpId="5" animBg="1"/>
      <p:bldP spid="1235" grpId="0" animBg="1"/>
      <p:bldP spid="1235" grpId="1" animBg="1"/>
      <p:bldP spid="1235" grpId="2" animBg="1"/>
      <p:bldP spid="1235" grpId="3" animBg="1"/>
      <p:bldP spid="1235" grpId="4" animBg="1"/>
      <p:bldP spid="1235" grpId="5" animBg="1"/>
      <p:bldP spid="1236" grpId="0" animBg="1"/>
      <p:bldP spid="1236" grpId="1" animBg="1"/>
      <p:bldP spid="1236" grpId="2" animBg="1"/>
      <p:bldP spid="1236" grpId="3" animBg="1"/>
      <p:bldP spid="1236" grpId="4" animBg="1"/>
      <p:bldP spid="1236" grpId="5" animBg="1"/>
      <p:bldP spid="1237" grpId="0" animBg="1"/>
      <p:bldP spid="1237" grpId="1" animBg="1"/>
      <p:bldP spid="1237" grpId="2" animBg="1"/>
      <p:bldP spid="1237" grpId="3" animBg="1"/>
      <p:bldP spid="1237" grpId="4" animBg="1"/>
      <p:bldP spid="1237" grpId="5" animBg="1"/>
      <p:bldP spid="1238" grpId="0" animBg="1"/>
      <p:bldP spid="1238" grpId="1" animBg="1"/>
      <p:bldP spid="1238" grpId="2" animBg="1"/>
      <p:bldP spid="1238" grpId="3" animBg="1"/>
      <p:bldP spid="1238" grpId="4" animBg="1"/>
      <p:bldP spid="1238" grpId="5" animBg="1"/>
      <p:bldP spid="1239" grpId="0" animBg="1"/>
      <p:bldP spid="1239" grpId="1" animBg="1"/>
      <p:bldP spid="1239" grpId="2" animBg="1"/>
      <p:bldP spid="1239" grpId="3" animBg="1"/>
      <p:bldP spid="1239" grpId="4" animBg="1"/>
      <p:bldP spid="1239" grpId="5" animBg="1"/>
      <p:bldP spid="1240" grpId="0" animBg="1"/>
      <p:bldP spid="1240" grpId="1" animBg="1"/>
      <p:bldP spid="1240" grpId="2" animBg="1"/>
      <p:bldP spid="1240" grpId="3" animBg="1"/>
      <p:bldP spid="1240" grpId="4" animBg="1"/>
      <p:bldP spid="1240" grpId="5" animBg="1"/>
      <p:bldP spid="1241" grpId="0" animBg="1"/>
      <p:bldP spid="1241" grpId="1" animBg="1"/>
      <p:bldP spid="1241" grpId="2" animBg="1"/>
      <p:bldP spid="1241" grpId="3" animBg="1"/>
      <p:bldP spid="1241" grpId="4" animBg="1"/>
      <p:bldP spid="1241" grpId="5" animBg="1"/>
      <p:bldP spid="1242" grpId="0" animBg="1"/>
      <p:bldP spid="1242" grpId="1" animBg="1"/>
      <p:bldP spid="1242" grpId="2" animBg="1"/>
      <p:bldP spid="1242" grpId="3" animBg="1"/>
      <p:bldP spid="1242" grpId="4" animBg="1"/>
      <p:bldP spid="1242" grpId="5" animBg="1"/>
      <p:bldP spid="1243" grpId="0" animBg="1"/>
      <p:bldP spid="1243" grpId="1" animBg="1"/>
      <p:bldP spid="1243" grpId="2" animBg="1"/>
      <p:bldP spid="1243" grpId="3" animBg="1"/>
      <p:bldP spid="1243" grpId="4" animBg="1"/>
      <p:bldP spid="1243" grpId="5" animBg="1"/>
      <p:bldP spid="1244" grpId="0" animBg="1"/>
      <p:bldP spid="1244" grpId="1" animBg="1"/>
      <p:bldP spid="1244" grpId="2" animBg="1"/>
      <p:bldP spid="1244" grpId="3" animBg="1"/>
      <p:bldP spid="1244" grpId="4" animBg="1"/>
      <p:bldP spid="1244" grpId="5" animBg="1"/>
      <p:bldP spid="1245" grpId="0" animBg="1"/>
      <p:bldP spid="1245" grpId="1" animBg="1"/>
      <p:bldP spid="1245" grpId="2" animBg="1"/>
      <p:bldP spid="1245" grpId="3" animBg="1"/>
      <p:bldP spid="1245" grpId="4" animBg="1"/>
      <p:bldP spid="1245" grpId="5" animBg="1"/>
      <p:bldP spid="1246" grpId="0" animBg="1"/>
      <p:bldP spid="1246" grpId="1" animBg="1"/>
      <p:bldP spid="1246" grpId="2" animBg="1"/>
      <p:bldP spid="1246" grpId="3" animBg="1"/>
      <p:bldP spid="1246" grpId="4" animBg="1"/>
      <p:bldP spid="1246" grpId="5" animBg="1"/>
      <p:bldP spid="1247" grpId="0" animBg="1"/>
      <p:bldP spid="1247" grpId="1" animBg="1"/>
      <p:bldP spid="1247" grpId="2" animBg="1"/>
      <p:bldP spid="1247" grpId="3" animBg="1"/>
      <p:bldP spid="1247" grpId="4" animBg="1"/>
      <p:bldP spid="1247" grpId="5" animBg="1"/>
      <p:bldP spid="1248" grpId="0" animBg="1"/>
      <p:bldP spid="1248" grpId="1" animBg="1"/>
      <p:bldP spid="1248" grpId="2" animBg="1"/>
      <p:bldP spid="1248" grpId="3" animBg="1"/>
      <p:bldP spid="1248" grpId="4" animBg="1"/>
      <p:bldP spid="1248" grpId="5" animBg="1"/>
      <p:bldP spid="1249" grpId="0" animBg="1"/>
      <p:bldP spid="1249" grpId="1" animBg="1"/>
      <p:bldP spid="1249" grpId="2" animBg="1"/>
      <p:bldP spid="1249" grpId="3" animBg="1"/>
      <p:bldP spid="1249" grpId="4" animBg="1"/>
      <p:bldP spid="1249" grpId="5" animBg="1"/>
      <p:bldP spid="1250" grpId="0" animBg="1"/>
      <p:bldP spid="1250" grpId="1" animBg="1"/>
      <p:bldP spid="1250" grpId="2" animBg="1"/>
      <p:bldP spid="1250" grpId="3" animBg="1"/>
      <p:bldP spid="1250" grpId="4" animBg="1"/>
      <p:bldP spid="1250" grpId="5" animBg="1"/>
      <p:bldP spid="1251" grpId="0" animBg="1"/>
      <p:bldP spid="1251" grpId="1" animBg="1"/>
      <p:bldP spid="1251" grpId="2" animBg="1"/>
      <p:bldP spid="1251" grpId="3" animBg="1"/>
      <p:bldP spid="1251" grpId="4" animBg="1"/>
      <p:bldP spid="1251" grpId="5" animBg="1"/>
      <p:bldP spid="1252" grpId="0" animBg="1"/>
      <p:bldP spid="1252" grpId="1" animBg="1"/>
      <p:bldP spid="1252" grpId="2" animBg="1"/>
      <p:bldP spid="1252" grpId="3" animBg="1"/>
      <p:bldP spid="1253" grpId="0" animBg="1"/>
      <p:bldP spid="1253" grpId="1" animBg="1"/>
      <p:bldP spid="1253" grpId="2" animBg="1"/>
      <p:bldP spid="1253" grpId="3"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 Teams">
    <p:spTree>
      <p:nvGrpSpPr>
        <p:cNvPr id="1" name=""/>
        <p:cNvGrpSpPr/>
        <p:nvPr/>
      </p:nvGrpSpPr>
      <p:grpSpPr>
        <a:xfrm>
          <a:off x="0" y="0"/>
          <a:ext cx="0" cy="0"/>
          <a:chOff x="0" y="0"/>
          <a:chExt cx="0" cy="0"/>
        </a:xfrm>
      </p:grpSpPr>
      <p:pic>
        <p:nvPicPr>
          <p:cNvPr id="401" name="Bowser Laugh">
            <a:hlinkClick r:id="" action="ppaction://media"/>
          </p:cNvPr>
          <p:cNvPicPr>
            <a:picLocks noChangeAspect="1"/>
          </p:cNvPicPr>
          <p:nvPr userDrawn="1">
            <a:audioFile r:link="rId2"/>
            <p:extLst>
              <p:ext uri="{DAA4B4D4-6D71-4841-9C94-3DE7FCFB9230}">
                <p14:media xmlns:p14="http://schemas.microsoft.com/office/powerpoint/2010/main" r:embed="rId1"/>
              </p:ext>
            </p:extLst>
          </p:nvPr>
        </p:nvPicPr>
        <p:blipFill>
          <a:blip r:embed="rId7" cstate="print"/>
          <a:stretch>
            <a:fillRect/>
          </a:stretch>
        </p:blipFill>
        <p:spPr>
          <a:xfrm>
            <a:off x="12666125" y="5926342"/>
            <a:ext cx="609600" cy="609600"/>
          </a:xfrm>
          <a:prstGeom prst="rect">
            <a:avLst/>
          </a:prstGeom>
        </p:spPr>
      </p:pic>
      <p:pic>
        <p:nvPicPr>
          <p:cNvPr id="545" name="Picture 4"/>
          <p:cNvPicPr>
            <a:picLocks noChangeAspect="1" noChangeArrowheads="1"/>
          </p:cNvPicPr>
          <p:nvPr userDrawn="1"/>
        </p:nvPicPr>
        <p:blipFill>
          <a:blip r:embed="rId8" cstate="print">
            <a:extLst>
              <a:ext uri="{28A0092B-C50C-407E-A947-70E740481C1C}">
                <a14:useLocalDpi xmlns:a14="http://schemas.microsoft.com/office/drawing/2010/main" val="0"/>
              </a:ext>
            </a:extLst>
          </a:blip>
          <a:stretch>
            <a:fillRect/>
          </a:stretch>
        </p:blipFill>
        <p:spPr bwMode="auto">
          <a:xfrm>
            <a:off x="4715815" y="2078693"/>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6" name="Picture 5"/>
          <p:cNvPicPr>
            <a:picLocks noChangeAspect="1" noChangeArrowheads="1"/>
          </p:cNvPicPr>
          <p:nvPr userDrawn="1"/>
        </p:nvPicPr>
        <p:blipFill>
          <a:blip r:embed="rId9" cstate="print">
            <a:extLst>
              <a:ext uri="{28A0092B-C50C-407E-A947-70E740481C1C}">
                <a14:useLocalDpi xmlns:a14="http://schemas.microsoft.com/office/drawing/2010/main" val="0"/>
              </a:ext>
            </a:extLst>
          </a:blip>
          <a:stretch>
            <a:fillRect/>
          </a:stretch>
        </p:blipFill>
        <p:spPr bwMode="auto">
          <a:xfrm>
            <a:off x="7918875" y="2078693"/>
            <a:ext cx="2472691"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7" name="Picture 3"/>
          <p:cNvPicPr>
            <a:picLocks noChangeAspect="1" noChangeArrowheads="1"/>
          </p:cNvPicPr>
          <p:nvPr userDrawn="1"/>
        </p:nvPicPr>
        <p:blipFill>
          <a:blip r:embed="rId10" cstate="print">
            <a:extLst>
              <a:ext uri="{28A0092B-C50C-407E-A947-70E740481C1C}">
                <a14:useLocalDpi xmlns:a14="http://schemas.microsoft.com/office/drawing/2010/main" val="0"/>
              </a:ext>
            </a:extLst>
          </a:blip>
          <a:stretch>
            <a:fillRect/>
          </a:stretch>
        </p:blipFill>
        <p:spPr bwMode="auto">
          <a:xfrm>
            <a:off x="1461151" y="2075759"/>
            <a:ext cx="2472692"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8" name="Picture 547"/>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1978171" y="1680260"/>
            <a:ext cx="1087747" cy="854124"/>
          </a:xfrm>
          <a:prstGeom prst="rect">
            <a:avLst/>
          </a:prstGeom>
          <a:effectLst>
            <a:glow rad="63500">
              <a:schemeClr val="accent5">
                <a:satMod val="175000"/>
                <a:alpha val="20000"/>
              </a:schemeClr>
            </a:glow>
          </a:effectLst>
        </p:spPr>
      </p:pic>
      <p:pic>
        <p:nvPicPr>
          <p:cNvPr id="549" name="Picture 548"/>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978171" y="1680260"/>
            <a:ext cx="1087747" cy="854124"/>
          </a:xfrm>
          <a:prstGeom prst="rect">
            <a:avLst/>
          </a:prstGeom>
        </p:spPr>
      </p:pic>
      <p:sp>
        <p:nvSpPr>
          <p:cNvPr id="552" name="0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553" name="01"/>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554" name="-00"/>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5" name="02"/>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556" name="-01"/>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7" name="03"/>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558" name="-02"/>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59" name="04"/>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560" name="-03"/>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1" name="05"/>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562" name="-04"/>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3" name="06"/>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564" name="-05"/>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5" name="07"/>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566" name="-06"/>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7" name="08"/>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568" name="-07"/>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69" name="09"/>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570" name="-08"/>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1" name="1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572" name="-09"/>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3" name="11"/>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574" name="-10"/>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5" name="12"/>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576" name="-11"/>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7" name="13"/>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578" name="-12"/>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79" name="14"/>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580" name="-13"/>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1" name="15"/>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582" name="-14"/>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3" name="16"/>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584" name="-15"/>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5" name="17"/>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586" name="-16"/>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7" name="18"/>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588" name="-17"/>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89" name="19"/>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590" name="-18"/>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1" name="2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592" name="-19"/>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3" name="21"/>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594" name="-20"/>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5" name="22"/>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596" name="-21"/>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7" name="23"/>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598" name="-22"/>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599" name="24"/>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600" name="-23"/>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1" name="25"/>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602" name="-24"/>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3" name="26"/>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604" name="-25"/>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5" name="27"/>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606" name="-26"/>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7" name="28"/>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608" name="-27"/>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09" name="29"/>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610" name="-28"/>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1" name="3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612" name="-29"/>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3" name="31"/>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614" name="-30"/>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5" name="32"/>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616" name="-31"/>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7" name="33"/>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618" name="-32"/>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19" name="34"/>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620" name="-33"/>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1" name="35"/>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622" name="-34"/>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3" name="36"/>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624" name="-35"/>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5" name="37"/>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626" name="-36"/>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7" name="38"/>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628" name="-37"/>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29" name="39"/>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630" name="-38"/>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1" name="4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632" name="-39"/>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3" name="41"/>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634" name="-40"/>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5" name="42"/>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636" name="-41"/>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7" name="43"/>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638" name="-42"/>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39" name="44"/>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640" name="-43"/>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1" name="45"/>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642" name="-44"/>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3" name="46"/>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644" name="-45"/>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5" name="47"/>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646" name="-46"/>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7" name="48"/>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648" name="-47"/>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49" name="49"/>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650" name="-48"/>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1" name="50"/>
          <p:cNvSpPr/>
          <p:nvPr userDrawn="1"/>
        </p:nvSpPr>
        <p:spPr>
          <a:xfrm>
            <a:off x="2636481"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652" name="-49"/>
          <p:cNvSpPr/>
          <p:nvPr userDrawn="1"/>
        </p:nvSpPr>
        <p:spPr>
          <a:xfrm>
            <a:off x="2636481"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3" name="0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654" name="01"/>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655" name="-00"/>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6" name="02"/>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657" name="-01"/>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58" name="03"/>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659" name="-02"/>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0" name="04"/>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661" name="-03"/>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2" name="05"/>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663" name="-04"/>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4" name="06"/>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665" name="-05"/>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6" name="07"/>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667" name="-06"/>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68" name="08"/>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669" name="-07"/>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0" name="09"/>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671" name="-08"/>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2" name="1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673" name="-09"/>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4" name="11"/>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675" name="-10"/>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6" name="12"/>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677" name="-11"/>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78" name="13"/>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679" name="-12"/>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0" name="14"/>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681" name="-13"/>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2" name="15"/>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683" name="-14"/>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4" name="16"/>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685" name="-15"/>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6" name="17"/>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687" name="-16"/>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88" name="18"/>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689" name="-17"/>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0" name="19"/>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691" name="-18"/>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2" name="2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693" name="-19"/>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4" name="21"/>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695" name="-20"/>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6" name="22"/>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697" name="-21"/>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698" name="23"/>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699" name="-22"/>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0" name="24"/>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701" name="-23"/>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2" name="25"/>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703" name="-24"/>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4" name="26"/>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705" name="-25"/>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6" name="27"/>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707" name="-26"/>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08" name="28"/>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709" name="-27"/>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0" name="29"/>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711" name="-28"/>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2" name="3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713" name="-29"/>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4" name="31"/>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715" name="-30"/>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6" name="32"/>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717" name="-31"/>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18" name="33"/>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719" name="-32"/>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0" name="34"/>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721" name="-33"/>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2" name="35"/>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723" name="-34"/>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4" name="36"/>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725" name="-35"/>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6" name="37"/>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727" name="-36"/>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28" name="38"/>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729" name="-37"/>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0" name="39"/>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731" name="-38"/>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2" name="4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733" name="-39"/>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4" name="41"/>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735" name="-40"/>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6" name="42"/>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737" name="-41"/>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38" name="43"/>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739" name="-42"/>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0" name="44"/>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741" name="-43"/>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2" name="45"/>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743" name="-44"/>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4" name="46"/>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745" name="-45"/>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6" name="47"/>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747" name="-46"/>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48" name="48"/>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749" name="-47"/>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0" name="49"/>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751" name="-48"/>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2" name="50"/>
          <p:cNvSpPr/>
          <p:nvPr userDrawn="1"/>
        </p:nvSpPr>
        <p:spPr>
          <a:xfrm>
            <a:off x="5846007"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753" name="-49"/>
          <p:cNvSpPr/>
          <p:nvPr userDrawn="1"/>
        </p:nvSpPr>
        <p:spPr>
          <a:xfrm>
            <a:off x="5846007"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4" name="0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0</a:t>
            </a:r>
          </a:p>
        </p:txBody>
      </p:sp>
      <p:sp>
        <p:nvSpPr>
          <p:cNvPr id="755" name="01"/>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a:t>
            </a:r>
          </a:p>
        </p:txBody>
      </p:sp>
      <p:sp>
        <p:nvSpPr>
          <p:cNvPr id="756" name="-00"/>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7" name="02"/>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a:t>
            </a:r>
          </a:p>
        </p:txBody>
      </p:sp>
      <p:sp>
        <p:nvSpPr>
          <p:cNvPr id="758" name="-01"/>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59" name="03"/>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a:t>
            </a:r>
          </a:p>
        </p:txBody>
      </p:sp>
      <p:sp>
        <p:nvSpPr>
          <p:cNvPr id="760" name="-02"/>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1" name="04"/>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a:t>
            </a:r>
          </a:p>
        </p:txBody>
      </p:sp>
      <p:sp>
        <p:nvSpPr>
          <p:cNvPr id="762" name="-03"/>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3" name="05"/>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a:t>
            </a:r>
          </a:p>
        </p:txBody>
      </p:sp>
      <p:sp>
        <p:nvSpPr>
          <p:cNvPr id="764" name="-04"/>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5" name="06"/>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6</a:t>
            </a:r>
          </a:p>
        </p:txBody>
      </p:sp>
      <p:sp>
        <p:nvSpPr>
          <p:cNvPr id="766" name="-05"/>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7" name="07"/>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7</a:t>
            </a:r>
          </a:p>
        </p:txBody>
      </p:sp>
      <p:sp>
        <p:nvSpPr>
          <p:cNvPr id="768" name="-06"/>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69" name="08"/>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8</a:t>
            </a:r>
          </a:p>
        </p:txBody>
      </p:sp>
      <p:sp>
        <p:nvSpPr>
          <p:cNvPr id="770" name="-07"/>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1" name="09"/>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9</a:t>
            </a:r>
          </a:p>
        </p:txBody>
      </p:sp>
      <p:sp>
        <p:nvSpPr>
          <p:cNvPr id="772" name="-08"/>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3" name="1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10</a:t>
            </a:r>
          </a:p>
        </p:txBody>
      </p:sp>
      <p:sp>
        <p:nvSpPr>
          <p:cNvPr id="774" name="-09"/>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5" name="11"/>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11</a:t>
            </a:r>
          </a:p>
        </p:txBody>
      </p:sp>
      <p:sp>
        <p:nvSpPr>
          <p:cNvPr id="776" name="-10"/>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7" name="12"/>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12</a:t>
            </a:r>
          </a:p>
        </p:txBody>
      </p:sp>
      <p:sp>
        <p:nvSpPr>
          <p:cNvPr id="778" name="-11"/>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79" name="13"/>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13</a:t>
            </a:r>
          </a:p>
        </p:txBody>
      </p:sp>
      <p:sp>
        <p:nvSpPr>
          <p:cNvPr id="780" name="-12"/>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1" name="14"/>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14</a:t>
            </a:r>
          </a:p>
        </p:txBody>
      </p:sp>
      <p:sp>
        <p:nvSpPr>
          <p:cNvPr id="782" name="-13"/>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3" name="15"/>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15</a:t>
            </a:r>
          </a:p>
        </p:txBody>
      </p:sp>
      <p:sp>
        <p:nvSpPr>
          <p:cNvPr id="784" name="-14"/>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5" name="16"/>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16</a:t>
            </a:r>
          </a:p>
        </p:txBody>
      </p:sp>
      <p:sp>
        <p:nvSpPr>
          <p:cNvPr id="786" name="-15"/>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7" name="17"/>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17</a:t>
            </a:r>
          </a:p>
        </p:txBody>
      </p:sp>
      <p:sp>
        <p:nvSpPr>
          <p:cNvPr id="788" name="-16"/>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89" name="18"/>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18</a:t>
            </a:r>
          </a:p>
        </p:txBody>
      </p:sp>
      <p:sp>
        <p:nvSpPr>
          <p:cNvPr id="790" name="-17"/>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1" name="19"/>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19</a:t>
            </a:r>
          </a:p>
        </p:txBody>
      </p:sp>
      <p:sp>
        <p:nvSpPr>
          <p:cNvPr id="792" name="-18"/>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3" name="2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20</a:t>
            </a:r>
          </a:p>
        </p:txBody>
      </p:sp>
      <p:sp>
        <p:nvSpPr>
          <p:cNvPr id="794" name="-19"/>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5" name="21"/>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21</a:t>
            </a:r>
          </a:p>
        </p:txBody>
      </p:sp>
      <p:sp>
        <p:nvSpPr>
          <p:cNvPr id="796" name="-20"/>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7" name="22"/>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22</a:t>
            </a:r>
          </a:p>
        </p:txBody>
      </p:sp>
      <p:sp>
        <p:nvSpPr>
          <p:cNvPr id="798" name="-21"/>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799" name="23"/>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23</a:t>
            </a:r>
          </a:p>
        </p:txBody>
      </p:sp>
      <p:sp>
        <p:nvSpPr>
          <p:cNvPr id="800" name="-22"/>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1" name="24"/>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24</a:t>
            </a:r>
          </a:p>
        </p:txBody>
      </p:sp>
      <p:sp>
        <p:nvSpPr>
          <p:cNvPr id="802" name="-23"/>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3" name="25"/>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25</a:t>
            </a:r>
          </a:p>
        </p:txBody>
      </p:sp>
      <p:sp>
        <p:nvSpPr>
          <p:cNvPr id="804" name="-24"/>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5" name="26"/>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26</a:t>
            </a:r>
          </a:p>
        </p:txBody>
      </p:sp>
      <p:sp>
        <p:nvSpPr>
          <p:cNvPr id="806" name="-25"/>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7" name="27"/>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27</a:t>
            </a:r>
          </a:p>
        </p:txBody>
      </p:sp>
      <p:sp>
        <p:nvSpPr>
          <p:cNvPr id="808" name="-26"/>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09" name="28"/>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28</a:t>
            </a:r>
          </a:p>
        </p:txBody>
      </p:sp>
      <p:sp>
        <p:nvSpPr>
          <p:cNvPr id="810" name="-27"/>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1" name="29"/>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29</a:t>
            </a:r>
          </a:p>
        </p:txBody>
      </p:sp>
      <p:sp>
        <p:nvSpPr>
          <p:cNvPr id="812" name="-28"/>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3" name="3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30</a:t>
            </a:r>
          </a:p>
        </p:txBody>
      </p:sp>
      <p:sp>
        <p:nvSpPr>
          <p:cNvPr id="814" name="-29"/>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5" name="31"/>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31</a:t>
            </a:r>
          </a:p>
        </p:txBody>
      </p:sp>
      <p:sp>
        <p:nvSpPr>
          <p:cNvPr id="816" name="-30"/>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7" name="32"/>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32</a:t>
            </a:r>
          </a:p>
        </p:txBody>
      </p:sp>
      <p:sp>
        <p:nvSpPr>
          <p:cNvPr id="818" name="-31"/>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19" name="33"/>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33</a:t>
            </a:r>
          </a:p>
        </p:txBody>
      </p:sp>
      <p:sp>
        <p:nvSpPr>
          <p:cNvPr id="820" name="-32"/>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1" name="34"/>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34</a:t>
            </a:r>
          </a:p>
        </p:txBody>
      </p:sp>
      <p:sp>
        <p:nvSpPr>
          <p:cNvPr id="822" name="-33"/>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3" name="35"/>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35</a:t>
            </a:r>
          </a:p>
        </p:txBody>
      </p:sp>
      <p:sp>
        <p:nvSpPr>
          <p:cNvPr id="824" name="-34"/>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5" name="36"/>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36</a:t>
            </a:r>
          </a:p>
        </p:txBody>
      </p:sp>
      <p:sp>
        <p:nvSpPr>
          <p:cNvPr id="826" name="-35"/>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7" name="37"/>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37</a:t>
            </a:r>
          </a:p>
        </p:txBody>
      </p:sp>
      <p:sp>
        <p:nvSpPr>
          <p:cNvPr id="828" name="-36"/>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29" name="38"/>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38</a:t>
            </a:r>
          </a:p>
        </p:txBody>
      </p:sp>
      <p:sp>
        <p:nvSpPr>
          <p:cNvPr id="830" name="-37"/>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1" name="39"/>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39</a:t>
            </a:r>
          </a:p>
        </p:txBody>
      </p:sp>
      <p:sp>
        <p:nvSpPr>
          <p:cNvPr id="832" name="-38"/>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3" name="4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40</a:t>
            </a:r>
          </a:p>
        </p:txBody>
      </p:sp>
      <p:sp>
        <p:nvSpPr>
          <p:cNvPr id="834" name="-39"/>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5" name="41"/>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41</a:t>
            </a:r>
          </a:p>
        </p:txBody>
      </p:sp>
      <p:sp>
        <p:nvSpPr>
          <p:cNvPr id="836" name="-40"/>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7" name="42"/>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42</a:t>
            </a:r>
          </a:p>
        </p:txBody>
      </p:sp>
      <p:sp>
        <p:nvSpPr>
          <p:cNvPr id="838" name="-41"/>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39" name="43"/>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43</a:t>
            </a:r>
          </a:p>
        </p:txBody>
      </p:sp>
      <p:sp>
        <p:nvSpPr>
          <p:cNvPr id="840" name="-42"/>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1" name="44"/>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44</a:t>
            </a:r>
          </a:p>
        </p:txBody>
      </p:sp>
      <p:sp>
        <p:nvSpPr>
          <p:cNvPr id="842" name="-43"/>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3" name="45"/>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45</a:t>
            </a:r>
          </a:p>
        </p:txBody>
      </p:sp>
      <p:sp>
        <p:nvSpPr>
          <p:cNvPr id="844" name="-44"/>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5" name="46"/>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46</a:t>
            </a:r>
          </a:p>
        </p:txBody>
      </p:sp>
      <p:sp>
        <p:nvSpPr>
          <p:cNvPr id="846" name="-45"/>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7" name="47"/>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47</a:t>
            </a:r>
          </a:p>
        </p:txBody>
      </p:sp>
      <p:sp>
        <p:nvSpPr>
          <p:cNvPr id="848" name="-46"/>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49" name="48"/>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48</a:t>
            </a:r>
          </a:p>
        </p:txBody>
      </p:sp>
      <p:sp>
        <p:nvSpPr>
          <p:cNvPr id="850" name="-47"/>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1" name="49"/>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49</a:t>
            </a:r>
          </a:p>
        </p:txBody>
      </p:sp>
      <p:sp>
        <p:nvSpPr>
          <p:cNvPr id="852" name="-48"/>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sp>
        <p:nvSpPr>
          <p:cNvPr id="853" name="50"/>
          <p:cNvSpPr/>
          <p:nvPr userDrawn="1"/>
        </p:nvSpPr>
        <p:spPr>
          <a:xfrm>
            <a:off x="9066002" y="2465022"/>
            <a:ext cx="1440000" cy="144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cene3d>
              <a:camera prst="orthographicFront">
                <a:rot lat="600000" lon="19200000" rev="0"/>
              </a:camera>
              <a:lightRig rig="balanced" dir="t"/>
            </a:scene3d>
            <a:sp3d extrusionH="127000" contourW="12700">
              <a:bevelT w="69850" h="25400"/>
              <a:extrusionClr>
                <a:schemeClr val="bg1">
                  <a:lumMod val="65000"/>
                </a:schemeClr>
              </a:extrusionClr>
              <a:contourClr>
                <a:schemeClr val="bg1">
                  <a:lumMod val="65000"/>
                </a:schemeClr>
              </a:contourClr>
            </a:sp3d>
          </a:bodyPr>
          <a:lstStyle/>
          <a:p>
            <a:pPr algn="ctr"/>
            <a:r>
              <a:rPr lang="en-US" sz="13800" dirty="0">
                <a:gradFill>
                  <a:gsLst>
                    <a:gs pos="0">
                      <a:schemeClr val="accent1">
                        <a:lumMod val="5000"/>
                        <a:lumOff val="95000"/>
                      </a:schemeClr>
                    </a:gs>
                    <a:gs pos="74000">
                      <a:schemeClr val="bg1">
                        <a:lumMod val="85000"/>
                      </a:schemeClr>
                    </a:gs>
                    <a:gs pos="83000">
                      <a:schemeClr val="bg1">
                        <a:lumMod val="85000"/>
                      </a:schemeClr>
                    </a:gs>
                    <a:gs pos="100000">
                      <a:schemeClr val="bg1">
                        <a:lumMod val="95000"/>
                      </a:schemeClr>
                    </a:gs>
                  </a:gsLst>
                  <a:lin ang="5400000" scaled="1"/>
                </a:gradFill>
                <a:effectLst>
                  <a:outerShdw blurRad="101600" dist="50800" dir="7200000" algn="ctr" rotWithShape="0">
                    <a:srgbClr val="000000">
                      <a:alpha val="75000"/>
                    </a:srgbClr>
                  </a:outerShdw>
                </a:effectLst>
                <a:latin typeface="Super Mario Bros Alphabet" pitchFamily="2" charset="0"/>
              </a:rPr>
              <a:t>50</a:t>
            </a:r>
          </a:p>
        </p:txBody>
      </p:sp>
      <p:sp>
        <p:nvSpPr>
          <p:cNvPr id="854" name="-49"/>
          <p:cNvSpPr/>
          <p:nvPr userDrawn="1"/>
        </p:nvSpPr>
        <p:spPr>
          <a:xfrm>
            <a:off x="9066002" y="3185022"/>
            <a:ext cx="1440000" cy="720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800" dirty="0">
              <a:solidFill>
                <a:schemeClr val="tx1"/>
              </a:solidFill>
              <a:effectLst>
                <a:outerShdw blurRad="101600" dist="50800" dir="7200000" algn="ctr" rotWithShape="0">
                  <a:srgbClr val="000000">
                    <a:alpha val="75000"/>
                  </a:srgbClr>
                </a:outerShdw>
              </a:effectLst>
              <a:latin typeface="Super Mario Bros Alphabet" pitchFamily="2" charset="0"/>
            </a:endParaRPr>
          </a:p>
        </p:txBody>
      </p:sp>
      <p:pic>
        <p:nvPicPr>
          <p:cNvPr id="855" name="Lose all points"/>
          <p:cNvPicPr>
            <a:picLocks noChangeAspect="1" noChangeArrowheads="1"/>
          </p:cNvPicPr>
          <p:nvPr userDrawn="1"/>
        </p:nvPicPr>
        <p:blipFill>
          <a:blip r:embed="rId13">
            <a:extLst>
              <a:ext uri="{28A0092B-C50C-407E-A947-70E740481C1C}">
                <a14:useLocalDpi xmlns:a14="http://schemas.microsoft.com/office/drawing/2010/main" val="0"/>
              </a:ext>
            </a:extLst>
          </a:blip>
          <a:stretch>
            <a:fillRect/>
          </a:stretch>
        </p:blipFill>
        <p:spPr bwMode="auto">
          <a:xfrm>
            <a:off x="11199796" y="5143500"/>
            <a:ext cx="89535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56" name="Picture 855"/>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5258132" y="1680260"/>
            <a:ext cx="1087747" cy="854124"/>
          </a:xfrm>
          <a:prstGeom prst="rect">
            <a:avLst/>
          </a:prstGeom>
          <a:effectLst>
            <a:glow rad="63500">
              <a:schemeClr val="accent5">
                <a:satMod val="175000"/>
                <a:alpha val="20000"/>
              </a:schemeClr>
            </a:glow>
          </a:effectLst>
        </p:spPr>
      </p:pic>
      <p:pic>
        <p:nvPicPr>
          <p:cNvPr id="857" name="Picture 856"/>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5258132" y="1680260"/>
            <a:ext cx="1087747" cy="854124"/>
          </a:xfrm>
          <a:prstGeom prst="rect">
            <a:avLst/>
          </a:prstGeom>
        </p:spPr>
      </p:pic>
      <p:pic>
        <p:nvPicPr>
          <p:cNvPr id="860" name="Picture 859"/>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8461192" y="1680260"/>
            <a:ext cx="1087747" cy="854124"/>
          </a:xfrm>
          <a:prstGeom prst="rect">
            <a:avLst/>
          </a:prstGeom>
          <a:effectLst>
            <a:glow rad="63500">
              <a:schemeClr val="accent5">
                <a:satMod val="175000"/>
                <a:alpha val="20000"/>
              </a:schemeClr>
            </a:glow>
          </a:effectLst>
        </p:spPr>
      </p:pic>
      <p:pic>
        <p:nvPicPr>
          <p:cNvPr id="861" name="Picture 860"/>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8461192" y="1680260"/>
            <a:ext cx="1087747" cy="854124"/>
          </a:xfrm>
          <a:prstGeom prst="rect">
            <a:avLst/>
          </a:prstGeom>
        </p:spPr>
      </p:pic>
      <p:pic>
        <p:nvPicPr>
          <p:cNvPr id="550" name="Picture 549"/>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435141" y="2811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551" name="Picture 550"/>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435141" y="2811903"/>
            <a:ext cx="969144" cy="991302"/>
          </a:xfrm>
          <a:prstGeom prst="rect">
            <a:avLst/>
          </a:prstGeom>
          <a:effectLst/>
          <a:scene3d>
            <a:camera prst="isometricLeftDown">
              <a:rot lat="1200000" lon="2310000" rev="0"/>
            </a:camera>
            <a:lightRig rig="threePt" dir="t"/>
          </a:scene3d>
        </p:spPr>
      </p:pic>
      <p:pic>
        <p:nvPicPr>
          <p:cNvPr id="858" name="Picture 85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715102" y="2811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859" name="Picture 858"/>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715102" y="2811903"/>
            <a:ext cx="969144" cy="991302"/>
          </a:xfrm>
          <a:prstGeom prst="rect">
            <a:avLst/>
          </a:prstGeom>
          <a:effectLst/>
          <a:scene3d>
            <a:camera prst="isometricLeftDown">
              <a:rot lat="1200000" lon="2310000" rev="0"/>
            </a:camera>
            <a:lightRig rig="threePt" dir="t"/>
          </a:scene3d>
        </p:spPr>
      </p:pic>
      <p:pic>
        <p:nvPicPr>
          <p:cNvPr id="862" name="Picture 861"/>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7918162" y="2811903"/>
            <a:ext cx="969144" cy="991302"/>
          </a:xfrm>
          <a:prstGeom prst="rect">
            <a:avLst/>
          </a:prstGeom>
          <a:effectLst>
            <a:glow rad="139700">
              <a:schemeClr val="accent4">
                <a:satMod val="175000"/>
                <a:alpha val="40000"/>
              </a:schemeClr>
            </a:glow>
          </a:effectLst>
          <a:scene3d>
            <a:camera prst="isometricLeftDown">
              <a:rot lat="1200000" lon="2310000" rev="0"/>
            </a:camera>
            <a:lightRig rig="threePt" dir="t"/>
          </a:scene3d>
        </p:spPr>
      </p:pic>
      <p:pic>
        <p:nvPicPr>
          <p:cNvPr id="863" name="Picture 862"/>
          <p:cNvPicPr>
            <a:picLocks noChangeAspect="1"/>
          </p:cNvPicPr>
          <p:nvPr userDrawn="1"/>
        </p:nvPicPr>
        <p:blipFill>
          <a:blip r:embed="rId1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7918162" y="2811903"/>
            <a:ext cx="969144" cy="991302"/>
          </a:xfrm>
          <a:prstGeom prst="rect">
            <a:avLst/>
          </a:prstGeom>
          <a:effectLst/>
          <a:scene3d>
            <a:camera prst="isometricLeftDown">
              <a:rot lat="1200000" lon="2310000" rev="0"/>
            </a:camera>
            <a:lightRig rig="threePt" dir="t"/>
          </a:scene3d>
        </p:spPr>
      </p:pic>
    </p:spTree>
    <p:extLst>
      <p:ext uri="{BB962C8B-B14F-4D97-AF65-F5344CB8AC3E}">
        <p14:creationId xmlns:p14="http://schemas.microsoft.com/office/powerpoint/2010/main" val="20978924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401"/>
                </p:tgtEl>
              </p:cMediaNode>
            </p:audio>
            <p:seq concurrent="1" nextAc="seek">
              <p:cTn id="3" restart="whenNotActive" fill="hold" evtFilter="cancelBubble" nodeType="interactiveSeq">
                <p:stCondLst>
                  <p:cond evt="onClick" delay="0">
                    <p:tgtEl>
                      <p:spTgt spid="549"/>
                    </p:tgtEl>
                  </p:cond>
                </p:stCondLst>
                <p:endSync evt="end" delay="0">
                  <p:rtn val="all"/>
                </p:endSync>
                <p:childTnLst>
                  <p:par>
                    <p:cTn id="4" fill="hold">
                      <p:stCondLst>
                        <p:cond delay="0"/>
                      </p:stCondLst>
                      <p:childTnLst>
                        <p:par>
                          <p:cTn id="5" fill="hold">
                            <p:stCondLst>
                              <p:cond delay="0"/>
                            </p:stCondLst>
                            <p:childTnLst>
                              <p:par>
                                <p:cTn id="6" presetID="1" presetClass="entr" presetSubtype="0" fill="hold" nodeType="withEffect">
                                  <p:stCondLst>
                                    <p:cond delay="0"/>
                                  </p:stCondLst>
                                  <p:childTnLst>
                                    <p:set>
                                      <p:cBhvr>
                                        <p:cTn id="7" dur="1" fill="hold">
                                          <p:stCondLst>
                                            <p:cond delay="0"/>
                                          </p:stCondLst>
                                        </p:cTn>
                                        <p:tgtEl>
                                          <p:spTgt spid="548"/>
                                        </p:tgtEl>
                                        <p:attrNameLst>
                                          <p:attrName>style.visibility</p:attrName>
                                        </p:attrNameLst>
                                      </p:cBhvr>
                                      <p:to>
                                        <p:strVal val="visible"/>
                                      </p:to>
                                    </p:set>
                                  </p:childTnLst>
                                  <p:subTnLst>
                                    <p:audio>
                                      <p:cMediaNode>
                                        <p:cTn display="0" masterRel="sameClick">
                                          <p:stCondLst>
                                            <p:cond evt="begin" delay="0">
                                              <p:tn val="6"/>
                                            </p:cond>
                                          </p:stCondLst>
                                          <p:endCondLst>
                                            <p:cond evt="onStopAudio" delay="0">
                                              <p:tgtEl>
                                                <p:sldTgt/>
                                              </p:tgtEl>
                                            </p:cond>
                                          </p:endCondLst>
                                        </p:cTn>
                                        <p:tgtEl>
                                          <p:sndTgt r:embed="rId3" name="smw_kick.wav"/>
                                        </p:tgtEl>
                                      </p:cMediaNode>
                                    </p:audio>
                                  </p:subTnLst>
                                </p:cTn>
                              </p:par>
                              <p:par>
                                <p:cTn id="8" presetID="26" presetClass="emph" presetSubtype="0" fill="hold" nodeType="withEffect">
                                  <p:stCondLst>
                                    <p:cond delay="0"/>
                                  </p:stCondLst>
                                  <p:childTnLst>
                                    <p:animEffect transition="out" filter="fade">
                                      <p:cBhvr>
                                        <p:cTn id="9" dur="250" tmFilter="0, 0; .2, .5; .8, .5; 1, 0"/>
                                        <p:tgtEl>
                                          <p:spTgt spid="548"/>
                                        </p:tgtEl>
                                      </p:cBhvr>
                                    </p:animEffect>
                                    <p:animScale>
                                      <p:cBhvr>
                                        <p:cTn id="10" dur="125" autoRev="1" fill="hold"/>
                                        <p:tgtEl>
                                          <p:spTgt spid="548"/>
                                        </p:tgtEl>
                                      </p:cBhvr>
                                      <p:by x="105000" y="105000"/>
                                    </p:animScale>
                                  </p:childTnLst>
                                </p:cTn>
                              </p:par>
                              <p:par>
                                <p:cTn id="11" presetID="1" presetClass="exit" presetSubtype="0" fill="hold" nodeType="withEffect">
                                  <p:stCondLst>
                                    <p:cond delay="0"/>
                                  </p:stCondLst>
                                  <p:childTnLst>
                                    <p:set>
                                      <p:cBhvr>
                                        <p:cTn id="12" dur="1" fill="hold">
                                          <p:stCondLst>
                                            <p:cond delay="0"/>
                                          </p:stCondLst>
                                        </p:cTn>
                                        <p:tgtEl>
                                          <p:spTgt spid="54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13" restart="whenNotActive" fill="hold" evtFilter="cancelBubble" nodeType="interactiveSeq">
                <p:stCondLst>
                  <p:cond evt="onClick" delay="0">
                    <p:tgtEl>
                      <p:spTgt spid="548"/>
                    </p:tgtEl>
                  </p:cond>
                </p:stCondLst>
                <p:endSync evt="end" delay="0">
                  <p:rtn val="all"/>
                </p:endSync>
                <p:childTnLst>
                  <p:par>
                    <p:cTn id="14" fill="hold">
                      <p:stCondLst>
                        <p:cond delay="0"/>
                      </p:stCondLst>
                      <p:childTnLst>
                        <p:par>
                          <p:cTn id="15" fill="hold">
                            <p:stCondLst>
                              <p:cond delay="0"/>
                            </p:stCondLst>
                            <p:childTnLst>
                              <p:par>
                                <p:cTn id="16" presetID="1" presetClass="exit" presetSubtype="0" fill="hold" nodeType="withEffect">
                                  <p:stCondLst>
                                    <p:cond delay="0"/>
                                  </p:stCondLst>
                                  <p:childTnLst>
                                    <p:set>
                                      <p:cBhvr>
                                        <p:cTn id="17" dur="1" fill="hold">
                                          <p:stCondLst>
                                            <p:cond delay="0"/>
                                          </p:stCondLst>
                                        </p:cTn>
                                        <p:tgtEl>
                                          <p:spTgt spid="548"/>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549"/>
                                        </p:tgtEl>
                                        <p:attrNameLst>
                                          <p:attrName>style.visibility</p:attrName>
                                        </p:attrNameLst>
                                      </p:cBhvr>
                                      <p:to>
                                        <p:strVal val="visible"/>
                                      </p:to>
                                    </p:set>
                                  </p:childTnLst>
                                </p:cTn>
                              </p:par>
                            </p:childTnLst>
                          </p:cTn>
                        </p:par>
                      </p:childTnLst>
                    </p:cTn>
                  </p:par>
                </p:childTnLst>
              </p:cTn>
              <p:nextCondLst>
                <p:cond evt="onClick" delay="0">
                  <p:tgtEl>
                    <p:spTgt spid="548"/>
                  </p:tgtEl>
                </p:cond>
              </p:nextCondLst>
            </p:seq>
            <p:seq concurrent="1" nextAc="seek">
              <p:cTn id="20" restart="whenNotActive" fill="hold" evtFilter="cancelBubble" nodeType="interactiveSeq">
                <p:stCondLst>
                  <p:cond evt="onClick" delay="0">
                    <p:tgtEl>
                      <p:spTgt spid="551"/>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nodeType="withEffect">
                                  <p:stCondLst>
                                    <p:cond delay="0"/>
                                  </p:stCondLst>
                                  <p:childTnLst>
                                    <p:set>
                                      <p:cBhvr>
                                        <p:cTn id="24" dur="1" fill="hold">
                                          <p:stCondLst>
                                            <p:cond delay="0"/>
                                          </p:stCondLst>
                                        </p:cTn>
                                        <p:tgtEl>
                                          <p:spTgt spid="55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Pill_start.wav"/>
                                        </p:tgtEl>
                                      </p:cMediaNode>
                                    </p:audio>
                                  </p:subTnLst>
                                </p:cTn>
                              </p:par>
                              <p:par>
                                <p:cTn id="25" presetID="26" presetClass="emph" presetSubtype="0" fill="hold" nodeType="withEffect">
                                  <p:stCondLst>
                                    <p:cond delay="0"/>
                                  </p:stCondLst>
                                  <p:childTnLst>
                                    <p:animEffect transition="out" filter="fade">
                                      <p:cBhvr>
                                        <p:cTn id="26" dur="250" tmFilter="0, 0; .2, .5; .8, .5; 1, 0"/>
                                        <p:tgtEl>
                                          <p:spTgt spid="550"/>
                                        </p:tgtEl>
                                      </p:cBhvr>
                                    </p:animEffect>
                                    <p:animScale>
                                      <p:cBhvr>
                                        <p:cTn id="27" dur="125" autoRev="1" fill="hold"/>
                                        <p:tgtEl>
                                          <p:spTgt spid="550"/>
                                        </p:tgtEl>
                                      </p:cBhvr>
                                      <p:by x="105000" y="105000"/>
                                    </p:animScale>
                                  </p:childTnLst>
                                </p:cTn>
                              </p:par>
                              <p:par>
                                <p:cTn id="28" presetID="1" presetClass="exit" presetSubtype="0" fill="hold" nodeType="withEffect">
                                  <p:stCondLst>
                                    <p:cond delay="0"/>
                                  </p:stCondLst>
                                  <p:childTnLst>
                                    <p:set>
                                      <p:cBhvr>
                                        <p:cTn id="29" dur="1" fill="hold">
                                          <p:stCondLst>
                                            <p:cond delay="0"/>
                                          </p:stCondLst>
                                        </p:cTn>
                                        <p:tgtEl>
                                          <p:spTgt spid="551"/>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30" restart="whenNotActive" fill="hold" evtFilter="cancelBubble" nodeType="interactiveSeq">
                <p:stCondLst>
                  <p:cond evt="onClick" delay="0">
                    <p:tgtEl>
                      <p:spTgt spid="550"/>
                    </p:tgtEl>
                  </p:cond>
                </p:stCondLst>
                <p:endSync evt="end" delay="0">
                  <p:rtn val="all"/>
                </p:endSync>
                <p:childTnLst>
                  <p:par>
                    <p:cTn id="31" fill="hold">
                      <p:stCondLst>
                        <p:cond delay="0"/>
                      </p:stCondLst>
                      <p:childTnLst>
                        <p:par>
                          <p:cTn id="32" fill="hold">
                            <p:stCondLst>
                              <p:cond delay="0"/>
                            </p:stCondLst>
                            <p:childTnLst>
                              <p:par>
                                <p:cTn id="33" presetID="1" presetClass="exit" presetSubtype="0" fill="hold" nodeType="withEffect">
                                  <p:stCondLst>
                                    <p:cond delay="0"/>
                                  </p:stCondLst>
                                  <p:childTnLst>
                                    <p:set>
                                      <p:cBhvr>
                                        <p:cTn id="34" dur="1" fill="hold">
                                          <p:stCondLst>
                                            <p:cond delay="0"/>
                                          </p:stCondLst>
                                        </p:cTn>
                                        <p:tgtEl>
                                          <p:spTgt spid="550"/>
                                        </p:tgtEl>
                                        <p:attrNameLst>
                                          <p:attrName>style.visibility</p:attrName>
                                        </p:attrNameLst>
                                      </p:cBhvr>
                                      <p:to>
                                        <p:strVal val="hidden"/>
                                      </p:to>
                                    </p:set>
                                  </p:childTnLst>
                                  <p:subTnLst>
                                    <p:audio>
                                      <p:cMediaNode>
                                        <p:cTn display="0" masterRel="sameClick">
                                          <p:stCondLst>
                                            <p:cond evt="begin" delay="0">
                                              <p:tn val="33"/>
                                            </p:cond>
                                          </p:stCondLst>
                                          <p:endCondLst>
                                            <p:cond evt="onStopAudio" delay="0">
                                              <p:tgtEl>
                                                <p:sldTgt/>
                                              </p:tgtEl>
                                            </p:cond>
                                          </p:endCondLst>
                                        </p:cTn>
                                        <p:tgtEl>
                                          <p:sndTgt r:embed="rId5" name="Pill_stop.wav"/>
                                        </p:tgtEl>
                                      </p:cMediaNode>
                                    </p:audio>
                                  </p:subTnLst>
                                </p:cTn>
                              </p:par>
                              <p:par>
                                <p:cTn id="35" presetID="1" presetClass="entr" presetSubtype="0" fill="hold" nodeType="withEffect">
                                  <p:stCondLst>
                                    <p:cond delay="0"/>
                                  </p:stCondLst>
                                  <p:childTnLst>
                                    <p:set>
                                      <p:cBhvr>
                                        <p:cTn id="36" dur="1" fill="hold">
                                          <p:stCondLst>
                                            <p:cond delay="0"/>
                                          </p:stCondLst>
                                        </p:cTn>
                                        <p:tgtEl>
                                          <p:spTgt spid="551"/>
                                        </p:tgtEl>
                                        <p:attrNameLst>
                                          <p:attrName>style.visibility</p:attrName>
                                        </p:attrNameLst>
                                      </p:cBhvr>
                                      <p:to>
                                        <p:strVal val="visible"/>
                                      </p:to>
                                    </p:set>
                                  </p:childTnLst>
                                </p:cTn>
                              </p:par>
                            </p:childTnLst>
                          </p:cTn>
                        </p:par>
                      </p:childTnLst>
                    </p:cTn>
                  </p:par>
                </p:childTnLst>
              </p:cTn>
              <p:nextCondLst>
                <p:cond evt="onClick" delay="0">
                  <p:tgtEl>
                    <p:spTgt spid="550"/>
                  </p:tgtEl>
                </p:cond>
              </p:nextCondLst>
            </p:seq>
            <p:seq concurrent="1" nextAc="seek">
              <p:cTn id="37" restart="whenNotActive" fill="hold" evtFilter="cancelBubble" nodeType="interactiveSeq">
                <p:stCondLst>
                  <p:cond evt="onClick" delay="0">
                    <p:tgtEl>
                      <p:spTgt spid="653"/>
                    </p:tgtEl>
                  </p:cond>
                </p:stCondLst>
                <p:endSync evt="end" delay="0">
                  <p:rtn val="all"/>
                </p:endSync>
                <p:childTnLst>
                  <p:par>
                    <p:cTn id="38" fill="hold">
                      <p:stCondLst>
                        <p:cond delay="0"/>
                      </p:stCondLst>
                      <p:childTnLst>
                        <p:par>
                          <p:cTn id="39" fill="hold">
                            <p:stCondLst>
                              <p:cond delay="0"/>
                            </p:stCondLst>
                            <p:childTnLst>
                              <p:par>
                                <p:cTn id="40" presetID="1" presetClass="exit" presetSubtype="0" fill="hold" grpId="0" nodeType="withEffect">
                                  <p:stCondLst>
                                    <p:cond delay="0"/>
                                  </p:stCondLst>
                                  <p:childTnLst>
                                    <p:set>
                                      <p:cBhvr>
                                        <p:cTn id="41" dur="1" fill="hold">
                                          <p:stCondLst>
                                            <p:cond delay="0"/>
                                          </p:stCondLst>
                                        </p:cTn>
                                        <p:tgtEl>
                                          <p:spTgt spid="653"/>
                                        </p:tgtEl>
                                        <p:attrNameLst>
                                          <p:attrName>style.visibility</p:attrName>
                                        </p:attrNameLst>
                                      </p:cBhvr>
                                      <p:to>
                                        <p:strVal val="hidden"/>
                                      </p:to>
                                    </p:set>
                                  </p:childTnLst>
                                </p:cTn>
                              </p:par>
                              <p:par>
                                <p:cTn id="42" presetID="1" presetClass="entr" presetSubtype="0" fill="hold" grpId="0" nodeType="withEffect">
                                  <p:stCondLst>
                                    <p:cond delay="0"/>
                                  </p:stCondLst>
                                  <p:childTnLst>
                                    <p:set>
                                      <p:cBhvr>
                                        <p:cTn id="43" dur="1" fill="hold">
                                          <p:stCondLst>
                                            <p:cond delay="0"/>
                                          </p:stCondLst>
                                        </p:cTn>
                                        <p:tgtEl>
                                          <p:spTgt spid="654"/>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3"/>
                  </p:tgtEl>
                </p:cond>
              </p:nextCondLst>
            </p:seq>
            <p:seq concurrent="1" nextAc="seek">
              <p:cTn id="46" restart="whenNotActive" fill="hold" evtFilter="cancelBubble" nodeType="interactiveSeq">
                <p:stCondLst>
                  <p:cond evt="onClick" delay="0">
                    <p:tgtEl>
                      <p:spTgt spid="655"/>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grpId="1" nodeType="withEffect">
                                  <p:stCondLst>
                                    <p:cond delay="0"/>
                                  </p:stCondLst>
                                  <p:childTnLst>
                                    <p:set>
                                      <p:cBhvr>
                                        <p:cTn id="50" dur="1" fill="hold">
                                          <p:stCondLst>
                                            <p:cond delay="0"/>
                                          </p:stCondLst>
                                        </p:cTn>
                                        <p:tgtEl>
                                          <p:spTgt spid="65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55"/>
                                        </p:tgtEl>
                                        <p:attrNameLst>
                                          <p:attrName>style.visibility</p:attrName>
                                        </p:attrNameLst>
                                      </p:cBhvr>
                                      <p:to>
                                        <p:strVal val="hidden"/>
                                      </p:to>
                                    </p:set>
                                  </p:childTnLst>
                                </p:cTn>
                              </p:par>
                              <p:par>
                                <p:cTn id="53" presetID="1" presetClass="entr" presetSubtype="0" fill="hold" grpId="1" nodeType="withEffect">
                                  <p:stCondLst>
                                    <p:cond delay="0"/>
                                  </p:stCondLst>
                                  <p:childTnLst>
                                    <p:set>
                                      <p:cBhvr>
                                        <p:cTn id="54" dur="1" fill="hold">
                                          <p:stCondLst>
                                            <p:cond delay="0"/>
                                          </p:stCondLst>
                                        </p:cTn>
                                        <p:tgtEl>
                                          <p:spTgt spid="653"/>
                                        </p:tgtEl>
                                        <p:attrNameLst>
                                          <p:attrName>style.visibility</p:attrName>
                                        </p:attrNameLst>
                                      </p:cBhvr>
                                      <p:to>
                                        <p:strVal val="visible"/>
                                      </p:to>
                                    </p:set>
                                  </p:childTnLst>
                                </p:cTn>
                              </p:par>
                            </p:childTnLst>
                          </p:cTn>
                        </p:par>
                      </p:childTnLst>
                    </p:cTn>
                  </p:par>
                </p:childTnLst>
              </p:cTn>
              <p:nextCondLst>
                <p:cond evt="onClick" delay="0">
                  <p:tgtEl>
                    <p:spTgt spid="655"/>
                  </p:tgtEl>
                </p:cond>
              </p:nextCondLst>
            </p:seq>
            <p:seq concurrent="1" nextAc="seek">
              <p:cTn id="55" restart="whenNotActive" fill="hold" evtFilter="cancelBubble" nodeType="interactiveSeq">
                <p:stCondLst>
                  <p:cond evt="onClick" delay="0">
                    <p:tgtEl>
                      <p:spTgt spid="654"/>
                    </p:tgtEl>
                  </p:cond>
                </p:stCondLst>
                <p:endSync evt="end" delay="0">
                  <p:rtn val="all"/>
                </p:endSync>
                <p:childTnLst>
                  <p:par>
                    <p:cTn id="56" fill="hold">
                      <p:stCondLst>
                        <p:cond delay="0"/>
                      </p:stCondLst>
                      <p:childTnLst>
                        <p:par>
                          <p:cTn id="57" fill="hold">
                            <p:stCondLst>
                              <p:cond delay="0"/>
                            </p:stCondLst>
                            <p:childTnLst>
                              <p:par>
                                <p:cTn id="58" presetID="1" presetClass="exit" presetSubtype="0" fill="hold" grpId="2" nodeType="withEffect">
                                  <p:stCondLst>
                                    <p:cond delay="0"/>
                                  </p:stCondLst>
                                  <p:childTnLst>
                                    <p:set>
                                      <p:cBhvr>
                                        <p:cTn id="59" dur="1" fill="hold">
                                          <p:stCondLst>
                                            <p:cond delay="0"/>
                                          </p:stCondLst>
                                        </p:cTn>
                                        <p:tgtEl>
                                          <p:spTgt spid="654"/>
                                        </p:tgtEl>
                                        <p:attrNameLst>
                                          <p:attrName>style.visibility</p:attrName>
                                        </p:attrNameLst>
                                      </p:cBhvr>
                                      <p:to>
                                        <p:strVal val="hidden"/>
                                      </p:to>
                                    </p:set>
                                  </p:childTnLst>
                                </p:cTn>
                              </p:par>
                              <p:par>
                                <p:cTn id="60" presetID="1" presetClass="exit" presetSubtype="0" fill="hold" grpId="3" nodeType="withEffect">
                                  <p:stCondLst>
                                    <p:cond delay="0"/>
                                  </p:stCondLst>
                                  <p:childTnLst>
                                    <p:set>
                                      <p:cBhvr>
                                        <p:cTn id="61" dur="1" fill="hold">
                                          <p:stCondLst>
                                            <p:cond delay="0"/>
                                          </p:stCondLst>
                                        </p:cTn>
                                        <p:tgtEl>
                                          <p:spTgt spid="655"/>
                                        </p:tgtEl>
                                        <p:attrNameLst>
                                          <p:attrName>style.visibility</p:attrName>
                                        </p:attrNameLst>
                                      </p:cBhvr>
                                      <p:to>
                                        <p:strVal val="hidden"/>
                                      </p:to>
                                    </p:set>
                                  </p:childTnLst>
                                </p:cTn>
                              </p:par>
                              <p:par>
                                <p:cTn id="62" presetID="1" presetClass="entr" presetSubtype="0" fill="hold" grpId="0" nodeType="withEffect">
                                  <p:stCondLst>
                                    <p:cond delay="0"/>
                                  </p:stCondLst>
                                  <p:childTnLst>
                                    <p:set>
                                      <p:cBhvr>
                                        <p:cTn id="63" dur="1" fill="hold">
                                          <p:stCondLst>
                                            <p:cond delay="0"/>
                                          </p:stCondLst>
                                        </p:cTn>
                                        <p:tgtEl>
                                          <p:spTgt spid="657"/>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656"/>
                                        </p:tgtEl>
                                        <p:attrNameLst>
                                          <p:attrName>style.visibility</p:attrName>
                                        </p:attrNameLst>
                                      </p:cBhvr>
                                      <p:to>
                                        <p:strVal val="visible"/>
                                      </p:to>
                                    </p:set>
                                  </p:childTnLst>
                                </p:cTn>
                              </p:par>
                            </p:childTnLst>
                          </p:cTn>
                        </p:par>
                      </p:childTnLst>
                    </p:cTn>
                  </p:par>
                </p:childTnLst>
              </p:cTn>
              <p:nextCondLst>
                <p:cond evt="onClick" delay="0">
                  <p:tgtEl>
                    <p:spTgt spid="654"/>
                  </p:tgtEl>
                </p:cond>
              </p:nextCondLst>
            </p:seq>
            <p:seq concurrent="1" nextAc="seek">
              <p:cTn id="66" restart="whenNotActive" fill="hold" evtFilter="cancelBubble" nodeType="interactiveSeq">
                <p:stCondLst>
                  <p:cond evt="onClick" delay="0">
                    <p:tgtEl>
                      <p:spTgt spid="657"/>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withEffect">
                                  <p:stCondLst>
                                    <p:cond delay="0"/>
                                  </p:stCondLst>
                                  <p:childTnLst>
                                    <p:set>
                                      <p:cBhvr>
                                        <p:cTn id="70" dur="1" fill="hold">
                                          <p:stCondLst>
                                            <p:cond delay="0"/>
                                          </p:stCondLst>
                                        </p:cTn>
                                        <p:tgtEl>
                                          <p:spTgt spid="657"/>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656"/>
                                        </p:tgtEl>
                                        <p:attrNameLst>
                                          <p:attrName>style.visibility</p:attrName>
                                        </p:attrNameLst>
                                      </p:cBhvr>
                                      <p:to>
                                        <p:strVal val="hidden"/>
                                      </p:to>
                                    </p:set>
                                  </p:childTnLst>
                                </p:cTn>
                              </p:par>
                              <p:par>
                                <p:cTn id="73" presetID="1" presetClass="entr" presetSubtype="0" fill="hold" grpId="3" nodeType="withEffect">
                                  <p:stCondLst>
                                    <p:cond delay="0"/>
                                  </p:stCondLst>
                                  <p:childTnLst>
                                    <p:set>
                                      <p:cBhvr>
                                        <p:cTn id="74" dur="1" fill="hold">
                                          <p:stCondLst>
                                            <p:cond delay="0"/>
                                          </p:stCondLst>
                                        </p:cTn>
                                        <p:tgtEl>
                                          <p:spTgt spid="654"/>
                                        </p:tgtEl>
                                        <p:attrNameLst>
                                          <p:attrName>style.visibility</p:attrName>
                                        </p:attrNameLst>
                                      </p:cBhvr>
                                      <p:to>
                                        <p:strVal val="visible"/>
                                      </p:to>
                                    </p:set>
                                  </p:childTnLst>
                                </p:cTn>
                              </p:par>
                              <p:par>
                                <p:cTn id="75" presetID="1" presetClass="entr" presetSubtype="0" fill="hold" grpId="2" nodeType="withEffect">
                                  <p:stCondLst>
                                    <p:cond delay="0"/>
                                  </p:stCondLst>
                                  <p:childTnLst>
                                    <p:set>
                                      <p:cBhvr>
                                        <p:cTn id="76" dur="1" fill="hold">
                                          <p:stCondLst>
                                            <p:cond delay="0"/>
                                          </p:stCondLst>
                                        </p:cTn>
                                        <p:tgtEl>
                                          <p:spTgt spid="655"/>
                                        </p:tgtEl>
                                        <p:attrNameLst>
                                          <p:attrName>style.visibility</p:attrName>
                                        </p:attrNameLst>
                                      </p:cBhvr>
                                      <p:to>
                                        <p:strVal val="visible"/>
                                      </p:to>
                                    </p:set>
                                  </p:childTnLst>
                                </p:cTn>
                              </p:par>
                            </p:childTnLst>
                          </p:cTn>
                        </p:par>
                      </p:childTnLst>
                    </p:cTn>
                  </p:par>
                </p:childTnLst>
              </p:cTn>
              <p:nextCondLst>
                <p:cond evt="onClick" delay="0">
                  <p:tgtEl>
                    <p:spTgt spid="657"/>
                  </p:tgtEl>
                </p:cond>
              </p:nextCondLst>
            </p:seq>
            <p:seq concurrent="1" nextAc="seek">
              <p:cTn id="77" restart="whenNotActive" fill="hold" evtFilter="cancelBubble" nodeType="interactiveSeq">
                <p:stCondLst>
                  <p:cond evt="onClick" delay="0">
                    <p:tgtEl>
                      <p:spTgt spid="656"/>
                    </p:tgtEl>
                  </p:cond>
                </p:stCondLst>
                <p:endSync evt="end" delay="0">
                  <p:rtn val="all"/>
                </p:endSync>
                <p:childTnLst>
                  <p:par>
                    <p:cTn id="78" fill="hold">
                      <p:stCondLst>
                        <p:cond delay="0"/>
                      </p:stCondLst>
                      <p:childTnLst>
                        <p:par>
                          <p:cTn id="79" fill="hold">
                            <p:stCondLst>
                              <p:cond delay="0"/>
                            </p:stCondLst>
                            <p:childTnLst>
                              <p:par>
                                <p:cTn id="80" presetID="1" presetClass="exit" presetSubtype="0" fill="hold" grpId="2" nodeType="withEffect">
                                  <p:stCondLst>
                                    <p:cond delay="0"/>
                                  </p:stCondLst>
                                  <p:childTnLst>
                                    <p:set>
                                      <p:cBhvr>
                                        <p:cTn id="81" dur="1" fill="hold">
                                          <p:stCondLst>
                                            <p:cond delay="0"/>
                                          </p:stCondLst>
                                        </p:cTn>
                                        <p:tgtEl>
                                          <p:spTgt spid="656"/>
                                        </p:tgtEl>
                                        <p:attrNameLst>
                                          <p:attrName>style.visibility</p:attrName>
                                        </p:attrNameLst>
                                      </p:cBhvr>
                                      <p:to>
                                        <p:strVal val="hidden"/>
                                      </p:to>
                                    </p:set>
                                  </p:childTnLst>
                                </p:cTn>
                              </p:par>
                              <p:par>
                                <p:cTn id="82" presetID="1" presetClass="exit" presetSubtype="0" fill="hold" grpId="2" nodeType="withEffect">
                                  <p:stCondLst>
                                    <p:cond delay="0"/>
                                  </p:stCondLst>
                                  <p:childTnLst>
                                    <p:set>
                                      <p:cBhvr>
                                        <p:cTn id="83" dur="1" fill="hold">
                                          <p:stCondLst>
                                            <p:cond delay="0"/>
                                          </p:stCondLst>
                                        </p:cTn>
                                        <p:tgtEl>
                                          <p:spTgt spid="657"/>
                                        </p:tgtEl>
                                        <p:attrNameLst>
                                          <p:attrName>style.visibility</p:attrName>
                                        </p:attrNameLst>
                                      </p:cBhvr>
                                      <p:to>
                                        <p:strVal val="hidden"/>
                                      </p:to>
                                    </p:set>
                                  </p:childTnLst>
                                </p:cTn>
                              </p:par>
                              <p:par>
                                <p:cTn id="84" presetID="1" presetClass="entr" presetSubtype="0" fill="hold" grpId="3" nodeType="withEffect">
                                  <p:stCondLst>
                                    <p:cond delay="0"/>
                                  </p:stCondLst>
                                  <p:childTnLst>
                                    <p:set>
                                      <p:cBhvr>
                                        <p:cTn id="85" dur="1" fill="hold">
                                          <p:stCondLst>
                                            <p:cond delay="0"/>
                                          </p:stCondLst>
                                        </p:cTn>
                                        <p:tgtEl>
                                          <p:spTgt spid="659"/>
                                        </p:tgtEl>
                                        <p:attrNameLst>
                                          <p:attrName>style.visibility</p:attrName>
                                        </p:attrNameLst>
                                      </p:cBhvr>
                                      <p:to>
                                        <p:strVal val="visible"/>
                                      </p:to>
                                    </p:set>
                                  </p:childTnLst>
                                </p:cTn>
                              </p:par>
                              <p:par>
                                <p:cTn id="86" presetID="1" presetClass="entr" presetSubtype="0" fill="hold" grpId="3" nodeType="withEffect">
                                  <p:stCondLst>
                                    <p:cond delay="0"/>
                                  </p:stCondLst>
                                  <p:childTnLst>
                                    <p:set>
                                      <p:cBhvr>
                                        <p:cTn id="87" dur="1" fill="hold">
                                          <p:stCondLst>
                                            <p:cond delay="0"/>
                                          </p:stCondLst>
                                        </p:cTn>
                                        <p:tgtEl>
                                          <p:spTgt spid="658"/>
                                        </p:tgtEl>
                                        <p:attrNameLst>
                                          <p:attrName>style.visibility</p:attrName>
                                        </p:attrNameLst>
                                      </p:cBhvr>
                                      <p:to>
                                        <p:strVal val="visible"/>
                                      </p:to>
                                    </p:set>
                                  </p:childTnLst>
                                </p:cTn>
                              </p:par>
                            </p:childTnLst>
                          </p:cTn>
                        </p:par>
                      </p:childTnLst>
                    </p:cTn>
                  </p:par>
                </p:childTnLst>
              </p:cTn>
              <p:nextCondLst>
                <p:cond evt="onClick" delay="0">
                  <p:tgtEl>
                    <p:spTgt spid="656"/>
                  </p:tgtEl>
                </p:cond>
              </p:nextCondLst>
            </p:seq>
            <p:seq concurrent="1" nextAc="seek">
              <p:cTn id="88" restart="whenNotActive" fill="hold" evtFilter="cancelBubble" nodeType="interactiveSeq">
                <p:stCondLst>
                  <p:cond evt="onClick" delay="0">
                    <p:tgtEl>
                      <p:spTgt spid="659"/>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1" nodeType="withEffect">
                                  <p:stCondLst>
                                    <p:cond delay="0"/>
                                  </p:stCondLst>
                                  <p:childTnLst>
                                    <p:set>
                                      <p:cBhvr>
                                        <p:cTn id="92" dur="1" fill="hold">
                                          <p:stCondLst>
                                            <p:cond delay="0"/>
                                          </p:stCondLst>
                                        </p:cTn>
                                        <p:tgtEl>
                                          <p:spTgt spid="659"/>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58"/>
                                        </p:tgtEl>
                                        <p:attrNameLst>
                                          <p:attrName>style.visibility</p:attrName>
                                        </p:attrNameLst>
                                      </p:cBhvr>
                                      <p:to>
                                        <p:strVal val="hidden"/>
                                      </p:to>
                                    </p:set>
                                  </p:childTnLst>
                                </p:cTn>
                              </p:par>
                              <p:par>
                                <p:cTn id="95" presetID="1" presetClass="entr" presetSubtype="0" fill="hold" grpId="3" nodeType="withEffect">
                                  <p:stCondLst>
                                    <p:cond delay="0"/>
                                  </p:stCondLst>
                                  <p:childTnLst>
                                    <p:set>
                                      <p:cBhvr>
                                        <p:cTn id="96" dur="1" fill="hold">
                                          <p:stCondLst>
                                            <p:cond delay="0"/>
                                          </p:stCondLst>
                                        </p:cTn>
                                        <p:tgtEl>
                                          <p:spTgt spid="657"/>
                                        </p:tgtEl>
                                        <p:attrNameLst>
                                          <p:attrName>style.visibility</p:attrName>
                                        </p:attrNameLst>
                                      </p:cBhvr>
                                      <p:to>
                                        <p:strVal val="visible"/>
                                      </p:to>
                                    </p:set>
                                  </p:childTnLst>
                                </p:cTn>
                              </p:par>
                              <p:par>
                                <p:cTn id="97" presetID="1" presetClass="entr" presetSubtype="0" fill="hold" grpId="3" nodeType="withEffect">
                                  <p:stCondLst>
                                    <p:cond delay="0"/>
                                  </p:stCondLst>
                                  <p:childTnLst>
                                    <p:set>
                                      <p:cBhvr>
                                        <p:cTn id="98" dur="1" fill="hold">
                                          <p:stCondLst>
                                            <p:cond delay="0"/>
                                          </p:stCondLst>
                                        </p:cTn>
                                        <p:tgtEl>
                                          <p:spTgt spid="656"/>
                                        </p:tgtEl>
                                        <p:attrNameLst>
                                          <p:attrName>style.visibility</p:attrName>
                                        </p:attrNameLst>
                                      </p:cBhvr>
                                      <p:to>
                                        <p:strVal val="visible"/>
                                      </p:to>
                                    </p:set>
                                  </p:childTnLst>
                                </p:cTn>
                              </p:par>
                            </p:childTnLst>
                          </p:cTn>
                        </p:par>
                      </p:childTnLst>
                    </p:cTn>
                  </p:par>
                </p:childTnLst>
              </p:cTn>
              <p:nextCondLst>
                <p:cond evt="onClick" delay="0">
                  <p:tgtEl>
                    <p:spTgt spid="659"/>
                  </p:tgtEl>
                </p:cond>
              </p:nextCondLst>
            </p:seq>
            <p:seq concurrent="1" nextAc="seek">
              <p:cTn id="99" restart="whenNotActive" fill="hold" evtFilter="cancelBubble" nodeType="interactiveSeq">
                <p:stCondLst>
                  <p:cond evt="onClick" delay="0">
                    <p:tgtEl>
                      <p:spTgt spid="658"/>
                    </p:tgtEl>
                  </p:cond>
                </p:stCondLst>
                <p:endSync evt="end" delay="0">
                  <p:rtn val="all"/>
                </p:endSync>
                <p:childTnLst>
                  <p:par>
                    <p:cTn id="100" fill="hold">
                      <p:stCondLst>
                        <p:cond delay="0"/>
                      </p:stCondLst>
                      <p:childTnLst>
                        <p:par>
                          <p:cTn id="101" fill="hold">
                            <p:stCondLst>
                              <p:cond delay="0"/>
                            </p:stCondLst>
                            <p:childTnLst>
                              <p:par>
                                <p:cTn id="102" presetID="1" presetClass="exit" presetSubtype="0" fill="hold" grpId="2" nodeType="withEffect">
                                  <p:stCondLst>
                                    <p:cond delay="0"/>
                                  </p:stCondLst>
                                  <p:childTnLst>
                                    <p:set>
                                      <p:cBhvr>
                                        <p:cTn id="103" dur="1" fill="hold">
                                          <p:stCondLst>
                                            <p:cond delay="0"/>
                                          </p:stCondLst>
                                        </p:cTn>
                                        <p:tgtEl>
                                          <p:spTgt spid="658"/>
                                        </p:tgtEl>
                                        <p:attrNameLst>
                                          <p:attrName>style.visibility</p:attrName>
                                        </p:attrNameLst>
                                      </p:cBhvr>
                                      <p:to>
                                        <p:strVal val="hidden"/>
                                      </p:to>
                                    </p:set>
                                  </p:childTnLst>
                                </p:cTn>
                              </p:par>
                              <p:par>
                                <p:cTn id="104" presetID="1" presetClass="exit" presetSubtype="0" fill="hold" grpId="2" nodeType="withEffect">
                                  <p:stCondLst>
                                    <p:cond delay="0"/>
                                  </p:stCondLst>
                                  <p:childTnLst>
                                    <p:set>
                                      <p:cBhvr>
                                        <p:cTn id="105" dur="1" fill="hold">
                                          <p:stCondLst>
                                            <p:cond delay="0"/>
                                          </p:stCondLst>
                                        </p:cTn>
                                        <p:tgtEl>
                                          <p:spTgt spid="659"/>
                                        </p:tgtEl>
                                        <p:attrNameLst>
                                          <p:attrName>style.visibility</p:attrName>
                                        </p:attrNameLst>
                                      </p:cBhvr>
                                      <p:to>
                                        <p:strVal val="hidden"/>
                                      </p:to>
                                    </p:set>
                                  </p:childTnLst>
                                </p:cTn>
                              </p:par>
                              <p:par>
                                <p:cTn id="106" presetID="1" presetClass="entr" presetSubtype="0" fill="hold" grpId="3" nodeType="withEffect">
                                  <p:stCondLst>
                                    <p:cond delay="0"/>
                                  </p:stCondLst>
                                  <p:childTnLst>
                                    <p:set>
                                      <p:cBhvr>
                                        <p:cTn id="107" dur="1" fill="hold">
                                          <p:stCondLst>
                                            <p:cond delay="0"/>
                                          </p:stCondLst>
                                        </p:cTn>
                                        <p:tgtEl>
                                          <p:spTgt spid="661"/>
                                        </p:tgtEl>
                                        <p:attrNameLst>
                                          <p:attrName>style.visibility</p:attrName>
                                        </p:attrNameLst>
                                      </p:cBhvr>
                                      <p:to>
                                        <p:strVal val="visible"/>
                                      </p:to>
                                    </p:set>
                                  </p:childTnLst>
                                </p:cTn>
                              </p:par>
                              <p:par>
                                <p:cTn id="108" presetID="1" presetClass="entr" presetSubtype="0" fill="hold" grpId="3" nodeType="withEffect">
                                  <p:stCondLst>
                                    <p:cond delay="0"/>
                                  </p:stCondLst>
                                  <p:childTnLst>
                                    <p:set>
                                      <p:cBhvr>
                                        <p:cTn id="109" dur="1" fill="hold">
                                          <p:stCondLst>
                                            <p:cond delay="0"/>
                                          </p:stCondLst>
                                        </p:cTn>
                                        <p:tgtEl>
                                          <p:spTgt spid="660"/>
                                        </p:tgtEl>
                                        <p:attrNameLst>
                                          <p:attrName>style.visibility</p:attrName>
                                        </p:attrNameLst>
                                      </p:cBhvr>
                                      <p:to>
                                        <p:strVal val="visible"/>
                                      </p:to>
                                    </p:set>
                                  </p:childTnLst>
                                </p:cTn>
                              </p:par>
                            </p:childTnLst>
                          </p:cTn>
                        </p:par>
                      </p:childTnLst>
                    </p:cTn>
                  </p:par>
                </p:childTnLst>
              </p:cTn>
              <p:nextCondLst>
                <p:cond evt="onClick" delay="0">
                  <p:tgtEl>
                    <p:spTgt spid="658"/>
                  </p:tgtEl>
                </p:cond>
              </p:nextCondLst>
            </p:seq>
            <p:seq concurrent="1" nextAc="seek">
              <p:cTn id="110" restart="whenNotActive" fill="hold" evtFilter="cancelBubble" nodeType="interactiveSeq">
                <p:stCondLst>
                  <p:cond evt="onClick" delay="0">
                    <p:tgtEl>
                      <p:spTgt spid="661"/>
                    </p:tgtEl>
                  </p:cond>
                </p:stCondLst>
                <p:endSync evt="end" delay="0">
                  <p:rtn val="all"/>
                </p:endSync>
                <p:childTnLst>
                  <p:par>
                    <p:cTn id="111" fill="hold">
                      <p:stCondLst>
                        <p:cond delay="0"/>
                      </p:stCondLst>
                      <p:childTnLst>
                        <p:par>
                          <p:cTn id="112" fill="hold">
                            <p:stCondLst>
                              <p:cond delay="0"/>
                            </p:stCondLst>
                            <p:childTnLst>
                              <p:par>
                                <p:cTn id="113" presetID="1" presetClass="exit" presetSubtype="0" fill="hold" grpId="1" nodeType="withEffect">
                                  <p:stCondLst>
                                    <p:cond delay="0"/>
                                  </p:stCondLst>
                                  <p:childTnLst>
                                    <p:set>
                                      <p:cBhvr>
                                        <p:cTn id="114" dur="1" fill="hold">
                                          <p:stCondLst>
                                            <p:cond delay="0"/>
                                          </p:stCondLst>
                                        </p:cTn>
                                        <p:tgtEl>
                                          <p:spTgt spid="661"/>
                                        </p:tgtEl>
                                        <p:attrNameLst>
                                          <p:attrName>style.visibility</p:attrName>
                                        </p:attrNameLst>
                                      </p:cBhvr>
                                      <p:to>
                                        <p:strVal val="hidden"/>
                                      </p:to>
                                    </p:set>
                                  </p:childTnLst>
                                </p:cTn>
                              </p:par>
                              <p:par>
                                <p:cTn id="115" presetID="1" presetClass="exit" presetSubtype="0" fill="hold" grpId="1" nodeType="withEffect">
                                  <p:stCondLst>
                                    <p:cond delay="0"/>
                                  </p:stCondLst>
                                  <p:childTnLst>
                                    <p:set>
                                      <p:cBhvr>
                                        <p:cTn id="116" dur="1" fill="hold">
                                          <p:stCondLst>
                                            <p:cond delay="0"/>
                                          </p:stCondLst>
                                        </p:cTn>
                                        <p:tgtEl>
                                          <p:spTgt spid="660"/>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659"/>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658"/>
                                        </p:tgtEl>
                                        <p:attrNameLst>
                                          <p:attrName>style.visibility</p:attrName>
                                        </p:attrNameLst>
                                      </p:cBhvr>
                                      <p:to>
                                        <p:strVal val="visible"/>
                                      </p:to>
                                    </p:set>
                                  </p:childTnLst>
                                </p:cTn>
                              </p:par>
                            </p:childTnLst>
                          </p:cTn>
                        </p:par>
                      </p:childTnLst>
                    </p:cTn>
                  </p:par>
                </p:childTnLst>
              </p:cTn>
              <p:nextCondLst>
                <p:cond evt="onClick" delay="0">
                  <p:tgtEl>
                    <p:spTgt spid="661"/>
                  </p:tgtEl>
                </p:cond>
              </p:nextCondLst>
            </p:seq>
            <p:seq concurrent="1" nextAc="seek">
              <p:cTn id="121" restart="whenNotActive" fill="hold" evtFilter="cancelBubble" nodeType="interactiveSeq">
                <p:stCondLst>
                  <p:cond evt="onClick" delay="0">
                    <p:tgtEl>
                      <p:spTgt spid="660"/>
                    </p:tgtEl>
                  </p:cond>
                </p:stCondLst>
                <p:endSync evt="end" delay="0">
                  <p:rtn val="all"/>
                </p:endSync>
                <p:childTnLst>
                  <p:par>
                    <p:cTn id="122" fill="hold">
                      <p:stCondLst>
                        <p:cond delay="0"/>
                      </p:stCondLst>
                      <p:childTnLst>
                        <p:par>
                          <p:cTn id="123" fill="hold">
                            <p:stCondLst>
                              <p:cond delay="0"/>
                            </p:stCondLst>
                            <p:childTnLst>
                              <p:par>
                                <p:cTn id="124" presetID="1" presetClass="exit" presetSubtype="0" fill="hold" grpId="2" nodeType="withEffect">
                                  <p:stCondLst>
                                    <p:cond delay="0"/>
                                  </p:stCondLst>
                                  <p:childTnLst>
                                    <p:set>
                                      <p:cBhvr>
                                        <p:cTn id="125" dur="1" fill="hold">
                                          <p:stCondLst>
                                            <p:cond delay="0"/>
                                          </p:stCondLst>
                                        </p:cTn>
                                        <p:tgtEl>
                                          <p:spTgt spid="660"/>
                                        </p:tgtEl>
                                        <p:attrNameLst>
                                          <p:attrName>style.visibility</p:attrName>
                                        </p:attrNameLst>
                                      </p:cBhvr>
                                      <p:to>
                                        <p:strVal val="hidden"/>
                                      </p:to>
                                    </p:set>
                                  </p:childTnLst>
                                </p:cTn>
                              </p:par>
                              <p:par>
                                <p:cTn id="126" presetID="1" presetClass="exit" presetSubtype="0" fill="hold" grpId="2" nodeType="withEffect">
                                  <p:stCondLst>
                                    <p:cond delay="0"/>
                                  </p:stCondLst>
                                  <p:childTnLst>
                                    <p:set>
                                      <p:cBhvr>
                                        <p:cTn id="127" dur="1" fill="hold">
                                          <p:stCondLst>
                                            <p:cond delay="0"/>
                                          </p:stCondLst>
                                        </p:cTn>
                                        <p:tgtEl>
                                          <p:spTgt spid="661"/>
                                        </p:tgtEl>
                                        <p:attrNameLst>
                                          <p:attrName>style.visibility</p:attrName>
                                        </p:attrNameLst>
                                      </p:cBhvr>
                                      <p:to>
                                        <p:strVal val="hidden"/>
                                      </p:to>
                                    </p:set>
                                  </p:childTnLst>
                                </p:cTn>
                              </p:par>
                              <p:par>
                                <p:cTn id="128" presetID="1" presetClass="entr" presetSubtype="0" fill="hold" grpId="0" nodeType="withEffect">
                                  <p:stCondLst>
                                    <p:cond delay="0"/>
                                  </p:stCondLst>
                                  <p:childTnLst>
                                    <p:set>
                                      <p:cBhvr>
                                        <p:cTn id="129" dur="1" fill="hold">
                                          <p:stCondLst>
                                            <p:cond delay="0"/>
                                          </p:stCondLst>
                                        </p:cTn>
                                        <p:tgtEl>
                                          <p:spTgt spid="663"/>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662"/>
                                        </p:tgtEl>
                                        <p:attrNameLst>
                                          <p:attrName>style.visibility</p:attrName>
                                        </p:attrNameLst>
                                      </p:cBhvr>
                                      <p:to>
                                        <p:strVal val="visible"/>
                                      </p:to>
                                    </p:set>
                                  </p:childTnLst>
                                </p:cTn>
                              </p:par>
                            </p:childTnLst>
                          </p:cTn>
                        </p:par>
                      </p:childTnLst>
                    </p:cTn>
                  </p:par>
                </p:childTnLst>
              </p:cTn>
              <p:nextCondLst>
                <p:cond evt="onClick" delay="0">
                  <p:tgtEl>
                    <p:spTgt spid="660"/>
                  </p:tgtEl>
                </p:cond>
              </p:nextCondLst>
            </p:seq>
            <p:seq concurrent="1" nextAc="seek">
              <p:cTn id="132" restart="whenNotActive" fill="hold" evtFilter="cancelBubble" nodeType="interactiveSeq">
                <p:stCondLst>
                  <p:cond evt="onClick" delay="0">
                    <p:tgtEl>
                      <p:spTgt spid="663"/>
                    </p:tgtEl>
                  </p:cond>
                </p:stCondLst>
                <p:endSync evt="end" delay="0">
                  <p:rtn val="all"/>
                </p:endSync>
                <p:childTnLst>
                  <p:par>
                    <p:cTn id="133" fill="hold">
                      <p:stCondLst>
                        <p:cond delay="0"/>
                      </p:stCondLst>
                      <p:childTnLst>
                        <p:par>
                          <p:cTn id="134" fill="hold">
                            <p:stCondLst>
                              <p:cond delay="0"/>
                            </p:stCondLst>
                            <p:childTnLst>
                              <p:par>
                                <p:cTn id="135" presetID="1" presetClass="exit" presetSubtype="0" fill="hold" grpId="1" nodeType="withEffect">
                                  <p:stCondLst>
                                    <p:cond delay="0"/>
                                  </p:stCondLst>
                                  <p:childTnLst>
                                    <p:set>
                                      <p:cBhvr>
                                        <p:cTn id="136" dur="1" fill="hold">
                                          <p:stCondLst>
                                            <p:cond delay="0"/>
                                          </p:stCondLst>
                                        </p:cTn>
                                        <p:tgtEl>
                                          <p:spTgt spid="663"/>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662"/>
                                        </p:tgtEl>
                                        <p:attrNameLst>
                                          <p:attrName>style.visibility</p:attrName>
                                        </p:attrNameLst>
                                      </p:cBhvr>
                                      <p:to>
                                        <p:strVal val="hidden"/>
                                      </p:to>
                                    </p:set>
                                  </p:childTnLst>
                                </p:cTn>
                              </p:par>
                              <p:par>
                                <p:cTn id="139" presetID="1" presetClass="entr" presetSubtype="0" fill="hold" grpId="0" nodeType="withEffect">
                                  <p:stCondLst>
                                    <p:cond delay="0"/>
                                  </p:stCondLst>
                                  <p:childTnLst>
                                    <p:set>
                                      <p:cBhvr>
                                        <p:cTn id="140" dur="1" fill="hold">
                                          <p:stCondLst>
                                            <p:cond delay="0"/>
                                          </p:stCondLst>
                                        </p:cTn>
                                        <p:tgtEl>
                                          <p:spTgt spid="661"/>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660"/>
                                        </p:tgtEl>
                                        <p:attrNameLst>
                                          <p:attrName>style.visibility</p:attrName>
                                        </p:attrNameLst>
                                      </p:cBhvr>
                                      <p:to>
                                        <p:strVal val="visible"/>
                                      </p:to>
                                    </p:set>
                                  </p:childTnLst>
                                </p:cTn>
                              </p:par>
                            </p:childTnLst>
                          </p:cTn>
                        </p:par>
                      </p:childTnLst>
                    </p:cTn>
                  </p:par>
                </p:childTnLst>
              </p:cTn>
              <p:nextCondLst>
                <p:cond evt="onClick" delay="0">
                  <p:tgtEl>
                    <p:spTgt spid="663"/>
                  </p:tgtEl>
                </p:cond>
              </p:nextCondLst>
            </p:seq>
            <p:seq concurrent="1" nextAc="seek">
              <p:cTn id="143" restart="whenNotActive" fill="hold" evtFilter="cancelBubble" nodeType="interactiveSeq">
                <p:stCondLst>
                  <p:cond evt="onClick" delay="0">
                    <p:tgtEl>
                      <p:spTgt spid="662"/>
                    </p:tgtEl>
                  </p:cond>
                </p:stCondLst>
                <p:endSync evt="end" delay="0">
                  <p:rtn val="all"/>
                </p:endSync>
                <p:childTnLst>
                  <p:par>
                    <p:cTn id="144" fill="hold">
                      <p:stCondLst>
                        <p:cond delay="0"/>
                      </p:stCondLst>
                      <p:childTnLst>
                        <p:par>
                          <p:cTn id="145" fill="hold">
                            <p:stCondLst>
                              <p:cond delay="0"/>
                            </p:stCondLst>
                            <p:childTnLst>
                              <p:par>
                                <p:cTn id="146" presetID="1" presetClass="exit" presetSubtype="0" fill="hold" grpId="2" nodeType="withEffect">
                                  <p:stCondLst>
                                    <p:cond delay="0"/>
                                  </p:stCondLst>
                                  <p:childTnLst>
                                    <p:set>
                                      <p:cBhvr>
                                        <p:cTn id="147" dur="1" fill="hold">
                                          <p:stCondLst>
                                            <p:cond delay="0"/>
                                          </p:stCondLst>
                                        </p:cTn>
                                        <p:tgtEl>
                                          <p:spTgt spid="662"/>
                                        </p:tgtEl>
                                        <p:attrNameLst>
                                          <p:attrName>style.visibility</p:attrName>
                                        </p:attrNameLst>
                                      </p:cBhvr>
                                      <p:to>
                                        <p:strVal val="hidden"/>
                                      </p:to>
                                    </p:set>
                                  </p:childTnLst>
                                </p:cTn>
                              </p:par>
                              <p:par>
                                <p:cTn id="148" presetID="1" presetClass="exit" presetSubtype="0" fill="hold" grpId="2" nodeType="withEffect">
                                  <p:stCondLst>
                                    <p:cond delay="0"/>
                                  </p:stCondLst>
                                  <p:childTnLst>
                                    <p:set>
                                      <p:cBhvr>
                                        <p:cTn id="149" dur="1" fill="hold">
                                          <p:stCondLst>
                                            <p:cond delay="0"/>
                                          </p:stCondLst>
                                        </p:cTn>
                                        <p:tgtEl>
                                          <p:spTgt spid="663"/>
                                        </p:tgtEl>
                                        <p:attrNameLst>
                                          <p:attrName>style.visibility</p:attrName>
                                        </p:attrNameLst>
                                      </p:cBhvr>
                                      <p:to>
                                        <p:strVal val="hidden"/>
                                      </p:to>
                                    </p:set>
                                  </p:childTnLst>
                                </p:cTn>
                              </p:par>
                              <p:par>
                                <p:cTn id="150" presetID="1" presetClass="entr" presetSubtype="0" fill="hold" grpId="3" nodeType="withEffect">
                                  <p:stCondLst>
                                    <p:cond delay="0"/>
                                  </p:stCondLst>
                                  <p:childTnLst>
                                    <p:set>
                                      <p:cBhvr>
                                        <p:cTn id="151" dur="1" fill="hold">
                                          <p:stCondLst>
                                            <p:cond delay="0"/>
                                          </p:stCondLst>
                                        </p:cTn>
                                        <p:tgtEl>
                                          <p:spTgt spid="665"/>
                                        </p:tgtEl>
                                        <p:attrNameLst>
                                          <p:attrName>style.visibility</p:attrName>
                                        </p:attrNameLst>
                                      </p:cBhvr>
                                      <p:to>
                                        <p:strVal val="visible"/>
                                      </p:to>
                                    </p:set>
                                  </p:childTnLst>
                                </p:cTn>
                              </p:par>
                              <p:par>
                                <p:cTn id="152" presetID="1" presetClass="entr" presetSubtype="0" fill="hold" grpId="3" nodeType="withEffect">
                                  <p:stCondLst>
                                    <p:cond delay="0"/>
                                  </p:stCondLst>
                                  <p:childTnLst>
                                    <p:set>
                                      <p:cBhvr>
                                        <p:cTn id="153" dur="1" fill="hold">
                                          <p:stCondLst>
                                            <p:cond delay="0"/>
                                          </p:stCondLst>
                                        </p:cTn>
                                        <p:tgtEl>
                                          <p:spTgt spid="664"/>
                                        </p:tgtEl>
                                        <p:attrNameLst>
                                          <p:attrName>style.visibility</p:attrName>
                                        </p:attrNameLst>
                                      </p:cBhvr>
                                      <p:to>
                                        <p:strVal val="visible"/>
                                      </p:to>
                                    </p:set>
                                  </p:childTnLst>
                                </p:cTn>
                              </p:par>
                            </p:childTnLst>
                          </p:cTn>
                        </p:par>
                      </p:childTnLst>
                    </p:cTn>
                  </p:par>
                </p:childTnLst>
              </p:cTn>
              <p:nextCondLst>
                <p:cond evt="onClick" delay="0">
                  <p:tgtEl>
                    <p:spTgt spid="662"/>
                  </p:tgtEl>
                </p:cond>
              </p:nextCondLst>
            </p:seq>
            <p:seq concurrent="1" nextAc="seek">
              <p:cTn id="154" restart="whenNotActive" fill="hold" evtFilter="cancelBubble" nodeType="interactiveSeq">
                <p:stCondLst>
                  <p:cond evt="onClick" delay="0">
                    <p:tgtEl>
                      <p:spTgt spid="665"/>
                    </p:tgtEl>
                  </p:cond>
                </p:stCondLst>
                <p:endSync evt="end" delay="0">
                  <p:rtn val="all"/>
                </p:endSync>
                <p:childTnLst>
                  <p:par>
                    <p:cTn id="155" fill="hold">
                      <p:stCondLst>
                        <p:cond delay="0"/>
                      </p:stCondLst>
                      <p:childTnLst>
                        <p:par>
                          <p:cTn id="156" fill="hold">
                            <p:stCondLst>
                              <p:cond delay="0"/>
                            </p:stCondLst>
                            <p:childTnLst>
                              <p:par>
                                <p:cTn id="157" presetID="1" presetClass="exit" presetSubtype="0" fill="hold" grpId="1" nodeType="withEffect">
                                  <p:stCondLst>
                                    <p:cond delay="0"/>
                                  </p:stCondLst>
                                  <p:childTnLst>
                                    <p:set>
                                      <p:cBhvr>
                                        <p:cTn id="158" dur="1" fill="hold">
                                          <p:stCondLst>
                                            <p:cond delay="0"/>
                                          </p:stCondLst>
                                        </p:cTn>
                                        <p:tgtEl>
                                          <p:spTgt spid="665"/>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664"/>
                                        </p:tgtEl>
                                        <p:attrNameLst>
                                          <p:attrName>style.visibility</p:attrName>
                                        </p:attrNameLst>
                                      </p:cBhvr>
                                      <p:to>
                                        <p:strVal val="hidden"/>
                                      </p:to>
                                    </p:set>
                                  </p:childTnLst>
                                </p:cTn>
                              </p:par>
                              <p:par>
                                <p:cTn id="161" presetID="1" presetClass="entr" presetSubtype="0" fill="hold" grpId="3" nodeType="withEffect">
                                  <p:stCondLst>
                                    <p:cond delay="0"/>
                                  </p:stCondLst>
                                  <p:childTnLst>
                                    <p:set>
                                      <p:cBhvr>
                                        <p:cTn id="162" dur="1" fill="hold">
                                          <p:stCondLst>
                                            <p:cond delay="0"/>
                                          </p:stCondLst>
                                        </p:cTn>
                                        <p:tgtEl>
                                          <p:spTgt spid="663"/>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62"/>
                                        </p:tgtEl>
                                        <p:attrNameLst>
                                          <p:attrName>style.visibility</p:attrName>
                                        </p:attrNameLst>
                                      </p:cBhvr>
                                      <p:to>
                                        <p:strVal val="visible"/>
                                      </p:to>
                                    </p:set>
                                  </p:childTnLst>
                                </p:cTn>
                              </p:par>
                            </p:childTnLst>
                          </p:cTn>
                        </p:par>
                      </p:childTnLst>
                    </p:cTn>
                  </p:par>
                </p:childTnLst>
              </p:cTn>
              <p:nextCondLst>
                <p:cond evt="onClick" delay="0">
                  <p:tgtEl>
                    <p:spTgt spid="665"/>
                  </p:tgtEl>
                </p:cond>
              </p:nextCondLst>
            </p:seq>
            <p:seq concurrent="1" nextAc="seek">
              <p:cTn id="165" restart="whenNotActive" fill="hold" evtFilter="cancelBubble" nodeType="interactiveSeq">
                <p:stCondLst>
                  <p:cond evt="onClick" delay="0">
                    <p:tgtEl>
                      <p:spTgt spid="664"/>
                    </p:tgtEl>
                  </p:cond>
                </p:stCondLst>
                <p:endSync evt="end" delay="0">
                  <p:rtn val="all"/>
                </p:endSync>
                <p:childTnLst>
                  <p:par>
                    <p:cTn id="166" fill="hold">
                      <p:stCondLst>
                        <p:cond delay="0"/>
                      </p:stCondLst>
                      <p:childTnLst>
                        <p:par>
                          <p:cTn id="167" fill="hold">
                            <p:stCondLst>
                              <p:cond delay="0"/>
                            </p:stCondLst>
                            <p:childTnLst>
                              <p:par>
                                <p:cTn id="168" presetID="1" presetClass="exit" presetSubtype="0" fill="hold" grpId="2" nodeType="withEffect">
                                  <p:stCondLst>
                                    <p:cond delay="0"/>
                                  </p:stCondLst>
                                  <p:childTnLst>
                                    <p:set>
                                      <p:cBhvr>
                                        <p:cTn id="169" dur="1" fill="hold">
                                          <p:stCondLst>
                                            <p:cond delay="0"/>
                                          </p:stCondLst>
                                        </p:cTn>
                                        <p:tgtEl>
                                          <p:spTgt spid="664"/>
                                        </p:tgtEl>
                                        <p:attrNameLst>
                                          <p:attrName>style.visibility</p:attrName>
                                        </p:attrNameLst>
                                      </p:cBhvr>
                                      <p:to>
                                        <p:strVal val="hidden"/>
                                      </p:to>
                                    </p:set>
                                  </p:childTnLst>
                                </p:cTn>
                              </p:par>
                              <p:par>
                                <p:cTn id="170" presetID="1" presetClass="exit" presetSubtype="0" fill="hold" grpId="2" nodeType="withEffect">
                                  <p:stCondLst>
                                    <p:cond delay="0"/>
                                  </p:stCondLst>
                                  <p:childTnLst>
                                    <p:set>
                                      <p:cBhvr>
                                        <p:cTn id="171" dur="1" fill="hold">
                                          <p:stCondLst>
                                            <p:cond delay="0"/>
                                          </p:stCondLst>
                                        </p:cTn>
                                        <p:tgtEl>
                                          <p:spTgt spid="665"/>
                                        </p:tgtEl>
                                        <p:attrNameLst>
                                          <p:attrName>style.visibility</p:attrName>
                                        </p:attrNameLst>
                                      </p:cBhvr>
                                      <p:to>
                                        <p:strVal val="hidden"/>
                                      </p:to>
                                    </p:set>
                                  </p:childTnLst>
                                </p:cTn>
                              </p:par>
                              <p:par>
                                <p:cTn id="172" presetID="1" presetClass="entr" presetSubtype="0" fill="hold" grpId="0" nodeType="withEffect">
                                  <p:stCondLst>
                                    <p:cond delay="0"/>
                                  </p:stCondLst>
                                  <p:childTnLst>
                                    <p:set>
                                      <p:cBhvr>
                                        <p:cTn id="173" dur="1" fill="hold">
                                          <p:stCondLst>
                                            <p:cond delay="0"/>
                                          </p:stCondLst>
                                        </p:cTn>
                                        <p:tgtEl>
                                          <p:spTgt spid="667"/>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666"/>
                                        </p:tgtEl>
                                        <p:attrNameLst>
                                          <p:attrName>style.visibility</p:attrName>
                                        </p:attrNameLst>
                                      </p:cBhvr>
                                      <p:to>
                                        <p:strVal val="visible"/>
                                      </p:to>
                                    </p:set>
                                  </p:childTnLst>
                                </p:cTn>
                              </p:par>
                            </p:childTnLst>
                          </p:cTn>
                        </p:par>
                      </p:childTnLst>
                    </p:cTn>
                  </p:par>
                </p:childTnLst>
              </p:cTn>
              <p:nextCondLst>
                <p:cond evt="onClick" delay="0">
                  <p:tgtEl>
                    <p:spTgt spid="664"/>
                  </p:tgtEl>
                </p:cond>
              </p:nextCondLst>
            </p:seq>
            <p:seq concurrent="1" nextAc="seek">
              <p:cTn id="176" restart="whenNotActive" fill="hold" evtFilter="cancelBubble" nodeType="interactiveSeq">
                <p:stCondLst>
                  <p:cond evt="onClick" delay="0">
                    <p:tgtEl>
                      <p:spTgt spid="667"/>
                    </p:tgtEl>
                  </p:cond>
                </p:stCondLst>
                <p:endSync evt="end" delay="0">
                  <p:rtn val="all"/>
                </p:endSync>
                <p:childTnLst>
                  <p:par>
                    <p:cTn id="177" fill="hold">
                      <p:stCondLst>
                        <p:cond delay="0"/>
                      </p:stCondLst>
                      <p:childTnLst>
                        <p:par>
                          <p:cTn id="178" fill="hold">
                            <p:stCondLst>
                              <p:cond delay="0"/>
                            </p:stCondLst>
                            <p:childTnLst>
                              <p:par>
                                <p:cTn id="179" presetID="1" presetClass="exit" presetSubtype="0" fill="hold" grpId="1" nodeType="withEffect">
                                  <p:stCondLst>
                                    <p:cond delay="0"/>
                                  </p:stCondLst>
                                  <p:childTnLst>
                                    <p:set>
                                      <p:cBhvr>
                                        <p:cTn id="180" dur="1" fill="hold">
                                          <p:stCondLst>
                                            <p:cond delay="0"/>
                                          </p:stCondLst>
                                        </p:cTn>
                                        <p:tgtEl>
                                          <p:spTgt spid="66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666"/>
                                        </p:tgtEl>
                                        <p:attrNameLst>
                                          <p:attrName>style.visibility</p:attrName>
                                        </p:attrNameLst>
                                      </p:cBhvr>
                                      <p:to>
                                        <p:strVal val="hidden"/>
                                      </p:to>
                                    </p:set>
                                  </p:childTnLst>
                                </p:cTn>
                              </p:par>
                              <p:par>
                                <p:cTn id="183" presetID="1" presetClass="entr" presetSubtype="0" fill="hold" grpId="0" nodeType="withEffect">
                                  <p:stCondLst>
                                    <p:cond delay="0"/>
                                  </p:stCondLst>
                                  <p:childTnLst>
                                    <p:set>
                                      <p:cBhvr>
                                        <p:cTn id="184" dur="1" fill="hold">
                                          <p:stCondLst>
                                            <p:cond delay="0"/>
                                          </p:stCondLst>
                                        </p:cTn>
                                        <p:tgtEl>
                                          <p:spTgt spid="665"/>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664"/>
                                        </p:tgtEl>
                                        <p:attrNameLst>
                                          <p:attrName>style.visibility</p:attrName>
                                        </p:attrNameLst>
                                      </p:cBhvr>
                                      <p:to>
                                        <p:strVal val="visible"/>
                                      </p:to>
                                    </p:set>
                                  </p:childTnLst>
                                </p:cTn>
                              </p:par>
                            </p:childTnLst>
                          </p:cTn>
                        </p:par>
                      </p:childTnLst>
                    </p:cTn>
                  </p:par>
                </p:childTnLst>
              </p:cTn>
              <p:nextCondLst>
                <p:cond evt="onClick" delay="0">
                  <p:tgtEl>
                    <p:spTgt spid="667"/>
                  </p:tgtEl>
                </p:cond>
              </p:nextCondLst>
            </p:seq>
            <p:seq concurrent="1" nextAc="seek">
              <p:cTn id="187" restart="whenNotActive" fill="hold" evtFilter="cancelBubble" nodeType="interactiveSeq">
                <p:stCondLst>
                  <p:cond evt="onClick" delay="0">
                    <p:tgtEl>
                      <p:spTgt spid="666"/>
                    </p:tgtEl>
                  </p:cond>
                </p:stCondLst>
                <p:endSync evt="end" delay="0">
                  <p:rtn val="all"/>
                </p:endSync>
                <p:childTnLst>
                  <p:par>
                    <p:cTn id="188" fill="hold">
                      <p:stCondLst>
                        <p:cond delay="0"/>
                      </p:stCondLst>
                      <p:childTnLst>
                        <p:par>
                          <p:cTn id="189" fill="hold">
                            <p:stCondLst>
                              <p:cond delay="0"/>
                            </p:stCondLst>
                            <p:childTnLst>
                              <p:par>
                                <p:cTn id="190" presetID="1" presetClass="exit" presetSubtype="0" fill="hold" grpId="2" nodeType="withEffect">
                                  <p:stCondLst>
                                    <p:cond delay="0"/>
                                  </p:stCondLst>
                                  <p:childTnLst>
                                    <p:set>
                                      <p:cBhvr>
                                        <p:cTn id="191" dur="1" fill="hold">
                                          <p:stCondLst>
                                            <p:cond delay="0"/>
                                          </p:stCondLst>
                                        </p:cTn>
                                        <p:tgtEl>
                                          <p:spTgt spid="666"/>
                                        </p:tgtEl>
                                        <p:attrNameLst>
                                          <p:attrName>style.visibility</p:attrName>
                                        </p:attrNameLst>
                                      </p:cBhvr>
                                      <p:to>
                                        <p:strVal val="hidden"/>
                                      </p:to>
                                    </p:set>
                                  </p:childTnLst>
                                </p:cTn>
                              </p:par>
                              <p:par>
                                <p:cTn id="192" presetID="1" presetClass="exit" presetSubtype="0" fill="hold" grpId="2" nodeType="withEffect">
                                  <p:stCondLst>
                                    <p:cond delay="0"/>
                                  </p:stCondLst>
                                  <p:childTnLst>
                                    <p:set>
                                      <p:cBhvr>
                                        <p:cTn id="193" dur="1" fill="hold">
                                          <p:stCondLst>
                                            <p:cond delay="0"/>
                                          </p:stCondLst>
                                        </p:cTn>
                                        <p:tgtEl>
                                          <p:spTgt spid="667"/>
                                        </p:tgtEl>
                                        <p:attrNameLst>
                                          <p:attrName>style.visibility</p:attrName>
                                        </p:attrNameLst>
                                      </p:cBhvr>
                                      <p:to>
                                        <p:strVal val="hidden"/>
                                      </p:to>
                                    </p:set>
                                  </p:childTnLst>
                                </p:cTn>
                              </p:par>
                              <p:par>
                                <p:cTn id="194" presetID="1" presetClass="entr" presetSubtype="0" fill="hold" grpId="3" nodeType="withEffect">
                                  <p:stCondLst>
                                    <p:cond delay="0"/>
                                  </p:stCondLst>
                                  <p:childTnLst>
                                    <p:set>
                                      <p:cBhvr>
                                        <p:cTn id="195" dur="1" fill="hold">
                                          <p:stCondLst>
                                            <p:cond delay="0"/>
                                          </p:stCondLst>
                                        </p:cTn>
                                        <p:tgtEl>
                                          <p:spTgt spid="669"/>
                                        </p:tgtEl>
                                        <p:attrNameLst>
                                          <p:attrName>style.visibility</p:attrName>
                                        </p:attrNameLst>
                                      </p:cBhvr>
                                      <p:to>
                                        <p:strVal val="visible"/>
                                      </p:to>
                                    </p:set>
                                  </p:childTnLst>
                                </p:cTn>
                              </p:par>
                              <p:par>
                                <p:cTn id="196" presetID="1" presetClass="entr" presetSubtype="0" fill="hold" grpId="3" nodeType="withEffect">
                                  <p:stCondLst>
                                    <p:cond delay="0"/>
                                  </p:stCondLst>
                                  <p:childTnLst>
                                    <p:set>
                                      <p:cBhvr>
                                        <p:cTn id="197"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66"/>
                  </p:tgtEl>
                </p:cond>
              </p:nextCondLst>
            </p:seq>
            <p:seq concurrent="1" nextAc="seek">
              <p:cTn id="198" restart="whenNotActive" fill="hold" evtFilter="cancelBubble" nodeType="interactiveSeq">
                <p:stCondLst>
                  <p:cond evt="onClick" delay="0">
                    <p:tgtEl>
                      <p:spTgt spid="669"/>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withEffect">
                                  <p:stCondLst>
                                    <p:cond delay="0"/>
                                  </p:stCondLst>
                                  <p:childTnLst>
                                    <p:set>
                                      <p:cBhvr>
                                        <p:cTn id="202" dur="1" fill="hold">
                                          <p:stCondLst>
                                            <p:cond delay="0"/>
                                          </p:stCondLst>
                                        </p:cTn>
                                        <p:tgtEl>
                                          <p:spTgt spid="669"/>
                                        </p:tgtEl>
                                        <p:attrNameLst>
                                          <p:attrName>style.visibility</p:attrName>
                                        </p:attrNameLst>
                                      </p:cBhvr>
                                      <p:to>
                                        <p:strVal val="hidden"/>
                                      </p:to>
                                    </p:set>
                                  </p:childTnLst>
                                </p:cTn>
                              </p:par>
                              <p:par>
                                <p:cTn id="203" presetID="1" presetClass="exit" presetSubtype="0" fill="hold" grpId="1" nodeType="withEffect">
                                  <p:stCondLst>
                                    <p:cond delay="0"/>
                                  </p:stCondLst>
                                  <p:childTnLst>
                                    <p:set>
                                      <p:cBhvr>
                                        <p:cTn id="204" dur="1" fill="hold">
                                          <p:stCondLst>
                                            <p:cond delay="0"/>
                                          </p:stCondLst>
                                        </p:cTn>
                                        <p:tgtEl>
                                          <p:spTgt spid="668"/>
                                        </p:tgtEl>
                                        <p:attrNameLst>
                                          <p:attrName>style.visibility</p:attrName>
                                        </p:attrNameLst>
                                      </p:cBhvr>
                                      <p:to>
                                        <p:strVal val="hidden"/>
                                      </p:to>
                                    </p:set>
                                  </p:childTnLst>
                                </p:cTn>
                              </p:par>
                              <p:par>
                                <p:cTn id="205" presetID="1" presetClass="entr" presetSubtype="0" fill="hold" grpId="3" nodeType="withEffect">
                                  <p:stCondLst>
                                    <p:cond delay="0"/>
                                  </p:stCondLst>
                                  <p:childTnLst>
                                    <p:set>
                                      <p:cBhvr>
                                        <p:cTn id="206" dur="1" fill="hold">
                                          <p:stCondLst>
                                            <p:cond delay="0"/>
                                          </p:stCondLst>
                                        </p:cTn>
                                        <p:tgtEl>
                                          <p:spTgt spid="667"/>
                                        </p:tgtEl>
                                        <p:attrNameLst>
                                          <p:attrName>style.visibility</p:attrName>
                                        </p:attrNameLst>
                                      </p:cBhvr>
                                      <p:to>
                                        <p:strVal val="visible"/>
                                      </p:to>
                                    </p:set>
                                  </p:childTnLst>
                                </p:cTn>
                              </p:par>
                              <p:par>
                                <p:cTn id="207" presetID="1" presetClass="entr" presetSubtype="0" fill="hold" grpId="3" nodeType="withEffect">
                                  <p:stCondLst>
                                    <p:cond delay="0"/>
                                  </p:stCondLst>
                                  <p:childTnLst>
                                    <p:set>
                                      <p:cBhvr>
                                        <p:cTn id="208" dur="1" fill="hold">
                                          <p:stCondLst>
                                            <p:cond delay="0"/>
                                          </p:stCondLst>
                                        </p:cTn>
                                        <p:tgtEl>
                                          <p:spTgt spid="666"/>
                                        </p:tgtEl>
                                        <p:attrNameLst>
                                          <p:attrName>style.visibility</p:attrName>
                                        </p:attrNameLst>
                                      </p:cBhvr>
                                      <p:to>
                                        <p:strVal val="visible"/>
                                      </p:to>
                                    </p:set>
                                  </p:childTnLst>
                                </p:cTn>
                              </p:par>
                            </p:childTnLst>
                          </p:cTn>
                        </p:par>
                      </p:childTnLst>
                    </p:cTn>
                  </p:par>
                </p:childTnLst>
              </p:cTn>
              <p:nextCondLst>
                <p:cond evt="onClick" delay="0">
                  <p:tgtEl>
                    <p:spTgt spid="669"/>
                  </p:tgtEl>
                </p:cond>
              </p:nextCondLst>
            </p:seq>
            <p:seq concurrent="1" nextAc="seek">
              <p:cTn id="209" restart="whenNotActive" fill="hold" evtFilter="cancelBubble" nodeType="interactiveSeq">
                <p:stCondLst>
                  <p:cond evt="onClick" delay="0">
                    <p:tgtEl>
                      <p:spTgt spid="668"/>
                    </p:tgtEl>
                  </p:cond>
                </p:stCondLst>
                <p:endSync evt="end" delay="0">
                  <p:rtn val="all"/>
                </p:endSync>
                <p:childTnLst>
                  <p:par>
                    <p:cTn id="210" fill="hold">
                      <p:stCondLst>
                        <p:cond delay="0"/>
                      </p:stCondLst>
                      <p:childTnLst>
                        <p:par>
                          <p:cTn id="211" fill="hold">
                            <p:stCondLst>
                              <p:cond delay="0"/>
                            </p:stCondLst>
                            <p:childTnLst>
                              <p:par>
                                <p:cTn id="212" presetID="1" presetClass="exit" presetSubtype="0" fill="hold" grpId="2" nodeType="withEffect">
                                  <p:stCondLst>
                                    <p:cond delay="0"/>
                                  </p:stCondLst>
                                  <p:childTnLst>
                                    <p:set>
                                      <p:cBhvr>
                                        <p:cTn id="213" dur="1" fill="hold">
                                          <p:stCondLst>
                                            <p:cond delay="0"/>
                                          </p:stCondLst>
                                        </p:cTn>
                                        <p:tgtEl>
                                          <p:spTgt spid="668"/>
                                        </p:tgtEl>
                                        <p:attrNameLst>
                                          <p:attrName>style.visibility</p:attrName>
                                        </p:attrNameLst>
                                      </p:cBhvr>
                                      <p:to>
                                        <p:strVal val="hidden"/>
                                      </p:to>
                                    </p:set>
                                  </p:childTnLst>
                                </p:cTn>
                              </p:par>
                              <p:par>
                                <p:cTn id="214" presetID="1" presetClass="exit" presetSubtype="0" fill="hold" grpId="2" nodeType="withEffect">
                                  <p:stCondLst>
                                    <p:cond delay="0"/>
                                  </p:stCondLst>
                                  <p:childTnLst>
                                    <p:set>
                                      <p:cBhvr>
                                        <p:cTn id="215" dur="1" fill="hold">
                                          <p:stCondLst>
                                            <p:cond delay="0"/>
                                          </p:stCondLst>
                                        </p:cTn>
                                        <p:tgtEl>
                                          <p:spTgt spid="669"/>
                                        </p:tgtEl>
                                        <p:attrNameLst>
                                          <p:attrName>style.visibility</p:attrName>
                                        </p:attrNameLst>
                                      </p:cBhvr>
                                      <p:to>
                                        <p:strVal val="hidden"/>
                                      </p:to>
                                    </p:set>
                                  </p:childTnLst>
                                </p:cTn>
                              </p:par>
                              <p:par>
                                <p:cTn id="216" presetID="1" presetClass="entr" presetSubtype="0" fill="hold" grpId="0" nodeType="withEffect">
                                  <p:stCondLst>
                                    <p:cond delay="0"/>
                                  </p:stCondLst>
                                  <p:childTnLst>
                                    <p:set>
                                      <p:cBhvr>
                                        <p:cTn id="217" dur="1" fill="hold">
                                          <p:stCondLst>
                                            <p:cond delay="0"/>
                                          </p:stCondLst>
                                        </p:cTn>
                                        <p:tgtEl>
                                          <p:spTgt spid="671"/>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670"/>
                                        </p:tgtEl>
                                        <p:attrNameLst>
                                          <p:attrName>style.visibility</p:attrName>
                                        </p:attrNameLst>
                                      </p:cBhvr>
                                      <p:to>
                                        <p:strVal val="visible"/>
                                      </p:to>
                                    </p:set>
                                  </p:childTnLst>
                                </p:cTn>
                              </p:par>
                            </p:childTnLst>
                          </p:cTn>
                        </p:par>
                      </p:childTnLst>
                    </p:cTn>
                  </p:par>
                </p:childTnLst>
              </p:cTn>
              <p:nextCondLst>
                <p:cond evt="onClick" delay="0">
                  <p:tgtEl>
                    <p:spTgt spid="668"/>
                  </p:tgtEl>
                </p:cond>
              </p:nextCondLst>
            </p:seq>
            <p:seq concurrent="1" nextAc="seek">
              <p:cTn id="220" restart="whenNotActive" fill="hold" evtFilter="cancelBubble" nodeType="interactiveSeq">
                <p:stCondLst>
                  <p:cond evt="onClick" delay="0">
                    <p:tgtEl>
                      <p:spTgt spid="671"/>
                    </p:tgtEl>
                  </p:cond>
                </p:stCondLst>
                <p:endSync evt="end" delay="0">
                  <p:rtn val="all"/>
                </p:endSync>
                <p:childTnLst>
                  <p:par>
                    <p:cTn id="221" fill="hold">
                      <p:stCondLst>
                        <p:cond delay="0"/>
                      </p:stCondLst>
                      <p:childTnLst>
                        <p:par>
                          <p:cTn id="222" fill="hold">
                            <p:stCondLst>
                              <p:cond delay="0"/>
                            </p:stCondLst>
                            <p:childTnLst>
                              <p:par>
                                <p:cTn id="223" presetID="1" presetClass="exit" presetSubtype="0" fill="hold" grpId="1" nodeType="withEffect">
                                  <p:stCondLst>
                                    <p:cond delay="0"/>
                                  </p:stCondLst>
                                  <p:childTnLst>
                                    <p:set>
                                      <p:cBhvr>
                                        <p:cTn id="224" dur="1" fill="hold">
                                          <p:stCondLst>
                                            <p:cond delay="0"/>
                                          </p:stCondLst>
                                        </p:cTn>
                                        <p:tgtEl>
                                          <p:spTgt spid="671"/>
                                        </p:tgtEl>
                                        <p:attrNameLst>
                                          <p:attrName>style.visibility</p:attrName>
                                        </p:attrNameLst>
                                      </p:cBhvr>
                                      <p:to>
                                        <p:strVal val="hidden"/>
                                      </p:to>
                                    </p:set>
                                  </p:childTnLst>
                                </p:cTn>
                              </p:par>
                              <p:par>
                                <p:cTn id="225" presetID="1" presetClass="exit" presetSubtype="0" fill="hold" grpId="1" nodeType="withEffect">
                                  <p:stCondLst>
                                    <p:cond delay="0"/>
                                  </p:stCondLst>
                                  <p:childTnLst>
                                    <p:set>
                                      <p:cBhvr>
                                        <p:cTn id="226" dur="1" fill="hold">
                                          <p:stCondLst>
                                            <p:cond delay="0"/>
                                          </p:stCondLst>
                                        </p:cTn>
                                        <p:tgtEl>
                                          <p:spTgt spid="670"/>
                                        </p:tgtEl>
                                        <p:attrNameLst>
                                          <p:attrName>style.visibility</p:attrName>
                                        </p:attrNameLst>
                                      </p:cBhvr>
                                      <p:to>
                                        <p:strVal val="hidden"/>
                                      </p:to>
                                    </p:set>
                                  </p:childTnLst>
                                </p:cTn>
                              </p:par>
                              <p:par>
                                <p:cTn id="227" presetID="1" presetClass="entr" presetSubtype="0" fill="hold" grpId="0" nodeType="withEffect">
                                  <p:stCondLst>
                                    <p:cond delay="0"/>
                                  </p:stCondLst>
                                  <p:childTnLst>
                                    <p:set>
                                      <p:cBhvr>
                                        <p:cTn id="228" dur="1" fill="hold">
                                          <p:stCondLst>
                                            <p:cond delay="0"/>
                                          </p:stCondLst>
                                        </p:cTn>
                                        <p:tgtEl>
                                          <p:spTgt spid="669"/>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668"/>
                                        </p:tgtEl>
                                        <p:attrNameLst>
                                          <p:attrName>style.visibility</p:attrName>
                                        </p:attrNameLst>
                                      </p:cBhvr>
                                      <p:to>
                                        <p:strVal val="visible"/>
                                      </p:to>
                                    </p:set>
                                  </p:childTnLst>
                                </p:cTn>
                              </p:par>
                            </p:childTnLst>
                          </p:cTn>
                        </p:par>
                      </p:childTnLst>
                    </p:cTn>
                  </p:par>
                </p:childTnLst>
              </p:cTn>
              <p:nextCondLst>
                <p:cond evt="onClick" delay="0">
                  <p:tgtEl>
                    <p:spTgt spid="671"/>
                  </p:tgtEl>
                </p:cond>
              </p:nextCondLst>
            </p:seq>
            <p:seq concurrent="1" nextAc="seek">
              <p:cTn id="231" restart="whenNotActive" fill="hold" evtFilter="cancelBubble" nodeType="interactiveSeq">
                <p:stCondLst>
                  <p:cond evt="onClick" delay="0">
                    <p:tgtEl>
                      <p:spTgt spid="670"/>
                    </p:tgtEl>
                  </p:cond>
                </p:stCondLst>
                <p:endSync evt="end" delay="0">
                  <p:rtn val="all"/>
                </p:endSync>
                <p:childTnLst>
                  <p:par>
                    <p:cTn id="232" fill="hold">
                      <p:stCondLst>
                        <p:cond delay="0"/>
                      </p:stCondLst>
                      <p:childTnLst>
                        <p:par>
                          <p:cTn id="233" fill="hold">
                            <p:stCondLst>
                              <p:cond delay="0"/>
                            </p:stCondLst>
                            <p:childTnLst>
                              <p:par>
                                <p:cTn id="234" presetID="1" presetClass="exit" presetSubtype="0" fill="hold" grpId="2" nodeType="withEffect">
                                  <p:stCondLst>
                                    <p:cond delay="0"/>
                                  </p:stCondLst>
                                  <p:childTnLst>
                                    <p:set>
                                      <p:cBhvr>
                                        <p:cTn id="235" dur="1" fill="hold">
                                          <p:stCondLst>
                                            <p:cond delay="0"/>
                                          </p:stCondLst>
                                        </p:cTn>
                                        <p:tgtEl>
                                          <p:spTgt spid="670"/>
                                        </p:tgtEl>
                                        <p:attrNameLst>
                                          <p:attrName>style.visibility</p:attrName>
                                        </p:attrNameLst>
                                      </p:cBhvr>
                                      <p:to>
                                        <p:strVal val="hidden"/>
                                      </p:to>
                                    </p:set>
                                  </p:childTnLst>
                                </p:cTn>
                              </p:par>
                              <p:par>
                                <p:cTn id="236" presetID="1" presetClass="exit" presetSubtype="0" fill="hold" grpId="2" nodeType="withEffect">
                                  <p:stCondLst>
                                    <p:cond delay="0"/>
                                  </p:stCondLst>
                                  <p:childTnLst>
                                    <p:set>
                                      <p:cBhvr>
                                        <p:cTn id="237" dur="1" fill="hold">
                                          <p:stCondLst>
                                            <p:cond delay="0"/>
                                          </p:stCondLst>
                                        </p:cTn>
                                        <p:tgtEl>
                                          <p:spTgt spid="671"/>
                                        </p:tgtEl>
                                        <p:attrNameLst>
                                          <p:attrName>style.visibility</p:attrName>
                                        </p:attrNameLst>
                                      </p:cBhvr>
                                      <p:to>
                                        <p:strVal val="hidden"/>
                                      </p:to>
                                    </p:set>
                                  </p:childTnLst>
                                </p:cTn>
                              </p:par>
                              <p:par>
                                <p:cTn id="238" presetID="1" presetClass="entr" presetSubtype="0" fill="hold" grpId="3" nodeType="withEffect">
                                  <p:stCondLst>
                                    <p:cond delay="0"/>
                                  </p:stCondLst>
                                  <p:childTnLst>
                                    <p:set>
                                      <p:cBhvr>
                                        <p:cTn id="239" dur="1" fill="hold">
                                          <p:stCondLst>
                                            <p:cond delay="0"/>
                                          </p:stCondLst>
                                        </p:cTn>
                                        <p:tgtEl>
                                          <p:spTgt spid="673"/>
                                        </p:tgtEl>
                                        <p:attrNameLst>
                                          <p:attrName>style.visibility</p:attrName>
                                        </p:attrNameLst>
                                      </p:cBhvr>
                                      <p:to>
                                        <p:strVal val="visible"/>
                                      </p:to>
                                    </p:set>
                                  </p:childTnLst>
                                </p:cTn>
                              </p:par>
                              <p:par>
                                <p:cTn id="240" presetID="1" presetClass="entr" presetSubtype="0" fill="hold" grpId="3" nodeType="withEffect">
                                  <p:stCondLst>
                                    <p:cond delay="0"/>
                                  </p:stCondLst>
                                  <p:childTnLst>
                                    <p:set>
                                      <p:cBhvr>
                                        <p:cTn id="241" dur="1" fill="hold">
                                          <p:stCondLst>
                                            <p:cond delay="0"/>
                                          </p:stCondLst>
                                        </p:cTn>
                                        <p:tgtEl>
                                          <p:spTgt spid="672"/>
                                        </p:tgtEl>
                                        <p:attrNameLst>
                                          <p:attrName>style.visibility</p:attrName>
                                        </p:attrNameLst>
                                      </p:cBhvr>
                                      <p:to>
                                        <p:strVal val="visible"/>
                                      </p:to>
                                    </p:set>
                                  </p:childTnLst>
                                </p:cTn>
                              </p:par>
                            </p:childTnLst>
                          </p:cTn>
                        </p:par>
                      </p:childTnLst>
                    </p:cTn>
                  </p:par>
                </p:childTnLst>
              </p:cTn>
              <p:nextCondLst>
                <p:cond evt="onClick" delay="0">
                  <p:tgtEl>
                    <p:spTgt spid="670"/>
                  </p:tgtEl>
                </p:cond>
              </p:nextCondLst>
            </p:seq>
            <p:seq concurrent="1" nextAc="seek">
              <p:cTn id="242" restart="whenNotActive" fill="hold" evtFilter="cancelBubble" nodeType="interactiveSeq">
                <p:stCondLst>
                  <p:cond evt="onClick" delay="0">
                    <p:tgtEl>
                      <p:spTgt spid="673"/>
                    </p:tgtEl>
                  </p:cond>
                </p:stCondLst>
                <p:endSync evt="end" delay="0">
                  <p:rtn val="all"/>
                </p:endSync>
                <p:childTnLst>
                  <p:par>
                    <p:cTn id="243" fill="hold">
                      <p:stCondLst>
                        <p:cond delay="0"/>
                      </p:stCondLst>
                      <p:childTnLst>
                        <p:par>
                          <p:cTn id="244" fill="hold">
                            <p:stCondLst>
                              <p:cond delay="0"/>
                            </p:stCondLst>
                            <p:childTnLst>
                              <p:par>
                                <p:cTn id="245" presetID="1" presetClass="exit" presetSubtype="0" fill="hold" grpId="1" nodeType="withEffect">
                                  <p:stCondLst>
                                    <p:cond delay="0"/>
                                  </p:stCondLst>
                                  <p:childTnLst>
                                    <p:set>
                                      <p:cBhvr>
                                        <p:cTn id="246" dur="1" fill="hold">
                                          <p:stCondLst>
                                            <p:cond delay="0"/>
                                          </p:stCondLst>
                                        </p:cTn>
                                        <p:tgtEl>
                                          <p:spTgt spid="673"/>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672"/>
                                        </p:tgtEl>
                                        <p:attrNameLst>
                                          <p:attrName>style.visibility</p:attrName>
                                        </p:attrNameLst>
                                      </p:cBhvr>
                                      <p:to>
                                        <p:strVal val="hidden"/>
                                      </p:to>
                                    </p:set>
                                  </p:childTnLst>
                                </p:cTn>
                              </p:par>
                              <p:par>
                                <p:cTn id="249" presetID="1" presetClass="entr" presetSubtype="0" fill="hold" grpId="3" nodeType="withEffect">
                                  <p:stCondLst>
                                    <p:cond delay="0"/>
                                  </p:stCondLst>
                                  <p:childTnLst>
                                    <p:set>
                                      <p:cBhvr>
                                        <p:cTn id="250" dur="1" fill="hold">
                                          <p:stCondLst>
                                            <p:cond delay="0"/>
                                          </p:stCondLst>
                                        </p:cTn>
                                        <p:tgtEl>
                                          <p:spTgt spid="671"/>
                                        </p:tgtEl>
                                        <p:attrNameLst>
                                          <p:attrName>style.visibility</p:attrName>
                                        </p:attrNameLst>
                                      </p:cBhvr>
                                      <p:to>
                                        <p:strVal val="visible"/>
                                      </p:to>
                                    </p:set>
                                  </p:childTnLst>
                                </p:cTn>
                              </p:par>
                              <p:par>
                                <p:cTn id="251" presetID="1" presetClass="entr" presetSubtype="0" fill="hold" grpId="3" nodeType="withEffect">
                                  <p:stCondLst>
                                    <p:cond delay="0"/>
                                  </p:stCondLst>
                                  <p:childTnLst>
                                    <p:set>
                                      <p:cBhvr>
                                        <p:cTn id="252" dur="1" fill="hold">
                                          <p:stCondLst>
                                            <p:cond delay="0"/>
                                          </p:stCondLst>
                                        </p:cTn>
                                        <p:tgtEl>
                                          <p:spTgt spid="670"/>
                                        </p:tgtEl>
                                        <p:attrNameLst>
                                          <p:attrName>style.visibility</p:attrName>
                                        </p:attrNameLst>
                                      </p:cBhvr>
                                      <p:to>
                                        <p:strVal val="visible"/>
                                      </p:to>
                                    </p:set>
                                  </p:childTnLst>
                                </p:cTn>
                              </p:par>
                            </p:childTnLst>
                          </p:cTn>
                        </p:par>
                      </p:childTnLst>
                    </p:cTn>
                  </p:par>
                </p:childTnLst>
              </p:cTn>
              <p:nextCondLst>
                <p:cond evt="onClick" delay="0">
                  <p:tgtEl>
                    <p:spTgt spid="673"/>
                  </p:tgtEl>
                </p:cond>
              </p:nextCondLst>
            </p:seq>
            <p:seq concurrent="1" nextAc="seek">
              <p:cTn id="253" restart="whenNotActive" fill="hold" evtFilter="cancelBubble" nodeType="interactiveSeq">
                <p:stCondLst>
                  <p:cond evt="onClick" delay="0">
                    <p:tgtEl>
                      <p:spTgt spid="672"/>
                    </p:tgtEl>
                  </p:cond>
                </p:stCondLst>
                <p:endSync evt="end" delay="0">
                  <p:rtn val="all"/>
                </p:endSync>
                <p:childTnLst>
                  <p:par>
                    <p:cTn id="254" fill="hold">
                      <p:stCondLst>
                        <p:cond delay="0"/>
                      </p:stCondLst>
                      <p:childTnLst>
                        <p:par>
                          <p:cTn id="255" fill="hold">
                            <p:stCondLst>
                              <p:cond delay="0"/>
                            </p:stCondLst>
                            <p:childTnLst>
                              <p:par>
                                <p:cTn id="256" presetID="1" presetClass="exit" presetSubtype="0" fill="hold" grpId="2" nodeType="withEffect">
                                  <p:stCondLst>
                                    <p:cond delay="0"/>
                                  </p:stCondLst>
                                  <p:childTnLst>
                                    <p:set>
                                      <p:cBhvr>
                                        <p:cTn id="257" dur="1" fill="hold">
                                          <p:stCondLst>
                                            <p:cond delay="0"/>
                                          </p:stCondLst>
                                        </p:cTn>
                                        <p:tgtEl>
                                          <p:spTgt spid="672"/>
                                        </p:tgtEl>
                                        <p:attrNameLst>
                                          <p:attrName>style.visibility</p:attrName>
                                        </p:attrNameLst>
                                      </p:cBhvr>
                                      <p:to>
                                        <p:strVal val="hidden"/>
                                      </p:to>
                                    </p:set>
                                  </p:childTnLst>
                                </p:cTn>
                              </p:par>
                              <p:par>
                                <p:cTn id="258" presetID="1" presetClass="exit" presetSubtype="0" fill="hold" grpId="2" nodeType="withEffect">
                                  <p:stCondLst>
                                    <p:cond delay="0"/>
                                  </p:stCondLst>
                                  <p:childTnLst>
                                    <p:set>
                                      <p:cBhvr>
                                        <p:cTn id="259" dur="1" fill="hold">
                                          <p:stCondLst>
                                            <p:cond delay="0"/>
                                          </p:stCondLst>
                                        </p:cTn>
                                        <p:tgtEl>
                                          <p:spTgt spid="673"/>
                                        </p:tgtEl>
                                        <p:attrNameLst>
                                          <p:attrName>style.visibility</p:attrName>
                                        </p:attrNameLst>
                                      </p:cBhvr>
                                      <p:to>
                                        <p:strVal val="hidden"/>
                                      </p:to>
                                    </p:set>
                                  </p:childTnLst>
                                </p:cTn>
                              </p:par>
                              <p:par>
                                <p:cTn id="260" presetID="1" presetClass="entr" presetSubtype="0" fill="hold" grpId="0" nodeType="withEffect">
                                  <p:stCondLst>
                                    <p:cond delay="0"/>
                                  </p:stCondLst>
                                  <p:childTnLst>
                                    <p:set>
                                      <p:cBhvr>
                                        <p:cTn id="261" dur="1" fill="hold">
                                          <p:stCondLst>
                                            <p:cond delay="0"/>
                                          </p:stCondLst>
                                        </p:cTn>
                                        <p:tgtEl>
                                          <p:spTgt spid="674"/>
                                        </p:tgtEl>
                                        <p:attrNameLst>
                                          <p:attrName>style.visibility</p:attrName>
                                        </p:attrNameLst>
                                      </p:cBhvr>
                                      <p:to>
                                        <p:strVal val="visible"/>
                                      </p:to>
                                    </p:set>
                                  </p:childTnLst>
                                </p:cTn>
                              </p:par>
                              <p:par>
                                <p:cTn id="262" presetID="1" presetClass="entr" presetSubtype="0" fill="hold" grpId="0" nodeType="withEffect">
                                  <p:stCondLst>
                                    <p:cond delay="0"/>
                                  </p:stCondLst>
                                  <p:childTnLst>
                                    <p:set>
                                      <p:cBhvr>
                                        <p:cTn id="263"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2"/>
                  </p:tgtEl>
                </p:cond>
              </p:nextCondLst>
            </p:seq>
            <p:seq concurrent="1" nextAc="seek">
              <p:cTn id="264" restart="whenNotActive" fill="hold" evtFilter="cancelBubble" nodeType="interactiveSeq">
                <p:stCondLst>
                  <p:cond evt="onClick" delay="0">
                    <p:tgtEl>
                      <p:spTgt spid="675"/>
                    </p:tgtEl>
                  </p:cond>
                </p:stCondLst>
                <p:endSync evt="end" delay="0">
                  <p:rtn val="all"/>
                </p:endSync>
                <p:childTnLst>
                  <p:par>
                    <p:cTn id="265" fill="hold">
                      <p:stCondLst>
                        <p:cond delay="0"/>
                      </p:stCondLst>
                      <p:childTnLst>
                        <p:par>
                          <p:cTn id="266" fill="hold">
                            <p:stCondLst>
                              <p:cond delay="0"/>
                            </p:stCondLst>
                            <p:childTnLst>
                              <p:par>
                                <p:cTn id="267" presetID="1" presetClass="exit" presetSubtype="0" fill="hold" grpId="1" nodeType="withEffect">
                                  <p:stCondLst>
                                    <p:cond delay="0"/>
                                  </p:stCondLst>
                                  <p:childTnLst>
                                    <p:set>
                                      <p:cBhvr>
                                        <p:cTn id="268" dur="1" fill="hold">
                                          <p:stCondLst>
                                            <p:cond delay="0"/>
                                          </p:stCondLst>
                                        </p:cTn>
                                        <p:tgtEl>
                                          <p:spTgt spid="674"/>
                                        </p:tgtEl>
                                        <p:attrNameLst>
                                          <p:attrName>style.visibility</p:attrName>
                                        </p:attrNameLst>
                                      </p:cBhvr>
                                      <p:to>
                                        <p:strVal val="hidden"/>
                                      </p:to>
                                    </p:set>
                                  </p:childTnLst>
                                </p:cTn>
                              </p:par>
                              <p:par>
                                <p:cTn id="269" presetID="1" presetClass="exit" presetSubtype="0" fill="hold" grpId="1" nodeType="withEffect">
                                  <p:stCondLst>
                                    <p:cond delay="0"/>
                                  </p:stCondLst>
                                  <p:childTnLst>
                                    <p:set>
                                      <p:cBhvr>
                                        <p:cTn id="270" dur="1" fill="hold">
                                          <p:stCondLst>
                                            <p:cond delay="0"/>
                                          </p:stCondLst>
                                        </p:cTn>
                                        <p:tgtEl>
                                          <p:spTgt spid="675"/>
                                        </p:tgtEl>
                                        <p:attrNameLst>
                                          <p:attrName>style.visibility</p:attrName>
                                        </p:attrNameLst>
                                      </p:cBhvr>
                                      <p:to>
                                        <p:strVal val="hidden"/>
                                      </p:to>
                                    </p:set>
                                  </p:childTnLst>
                                </p:cTn>
                              </p:par>
                              <p:par>
                                <p:cTn id="271" presetID="1" presetClass="entr" presetSubtype="0" fill="hold" grpId="0" nodeType="withEffect">
                                  <p:stCondLst>
                                    <p:cond delay="0"/>
                                  </p:stCondLst>
                                  <p:childTnLst>
                                    <p:set>
                                      <p:cBhvr>
                                        <p:cTn id="272" dur="1" fill="hold">
                                          <p:stCondLst>
                                            <p:cond delay="0"/>
                                          </p:stCondLst>
                                        </p:cTn>
                                        <p:tgtEl>
                                          <p:spTgt spid="673"/>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672"/>
                                        </p:tgtEl>
                                        <p:attrNameLst>
                                          <p:attrName>style.visibility</p:attrName>
                                        </p:attrNameLst>
                                      </p:cBhvr>
                                      <p:to>
                                        <p:strVal val="visible"/>
                                      </p:to>
                                    </p:set>
                                  </p:childTnLst>
                                </p:cTn>
                              </p:par>
                            </p:childTnLst>
                          </p:cTn>
                        </p:par>
                      </p:childTnLst>
                    </p:cTn>
                  </p:par>
                </p:childTnLst>
              </p:cTn>
              <p:nextCondLst>
                <p:cond evt="onClick" delay="0">
                  <p:tgtEl>
                    <p:spTgt spid="675"/>
                  </p:tgtEl>
                </p:cond>
              </p:nextCondLst>
            </p:seq>
            <p:seq concurrent="1" nextAc="seek">
              <p:cTn id="275" restart="whenNotActive" fill="hold" evtFilter="cancelBubble" nodeType="interactiveSeq">
                <p:stCondLst>
                  <p:cond evt="onClick" delay="0">
                    <p:tgtEl>
                      <p:spTgt spid="674"/>
                    </p:tgtEl>
                  </p:cond>
                </p:stCondLst>
                <p:endSync evt="end" delay="0">
                  <p:rtn val="all"/>
                </p:endSync>
                <p:childTnLst>
                  <p:par>
                    <p:cTn id="276" fill="hold">
                      <p:stCondLst>
                        <p:cond delay="0"/>
                      </p:stCondLst>
                      <p:childTnLst>
                        <p:par>
                          <p:cTn id="277" fill="hold">
                            <p:stCondLst>
                              <p:cond delay="0"/>
                            </p:stCondLst>
                            <p:childTnLst>
                              <p:par>
                                <p:cTn id="278" presetID="1" presetClass="exit" presetSubtype="0" fill="hold" grpId="2" nodeType="withEffect">
                                  <p:stCondLst>
                                    <p:cond delay="0"/>
                                  </p:stCondLst>
                                  <p:childTnLst>
                                    <p:set>
                                      <p:cBhvr>
                                        <p:cTn id="279" dur="1" fill="hold">
                                          <p:stCondLst>
                                            <p:cond delay="0"/>
                                          </p:stCondLst>
                                        </p:cTn>
                                        <p:tgtEl>
                                          <p:spTgt spid="674"/>
                                        </p:tgtEl>
                                        <p:attrNameLst>
                                          <p:attrName>style.visibility</p:attrName>
                                        </p:attrNameLst>
                                      </p:cBhvr>
                                      <p:to>
                                        <p:strVal val="hidden"/>
                                      </p:to>
                                    </p:set>
                                  </p:childTnLst>
                                </p:cTn>
                              </p:par>
                              <p:par>
                                <p:cTn id="280" presetID="1" presetClass="exit" presetSubtype="0" fill="hold" grpId="3" nodeType="withEffect">
                                  <p:stCondLst>
                                    <p:cond delay="0"/>
                                  </p:stCondLst>
                                  <p:childTnLst>
                                    <p:set>
                                      <p:cBhvr>
                                        <p:cTn id="281" dur="1" fill="hold">
                                          <p:stCondLst>
                                            <p:cond delay="0"/>
                                          </p:stCondLst>
                                        </p:cTn>
                                        <p:tgtEl>
                                          <p:spTgt spid="675"/>
                                        </p:tgtEl>
                                        <p:attrNameLst>
                                          <p:attrName>style.visibility</p:attrName>
                                        </p:attrNameLst>
                                      </p:cBhvr>
                                      <p:to>
                                        <p:strVal val="hidden"/>
                                      </p:to>
                                    </p:set>
                                  </p:childTnLst>
                                </p:cTn>
                              </p:par>
                              <p:par>
                                <p:cTn id="282" presetID="1" presetClass="entr" presetSubtype="0" fill="hold" grpId="0" nodeType="withEffect">
                                  <p:stCondLst>
                                    <p:cond delay="0"/>
                                  </p:stCondLst>
                                  <p:childTnLst>
                                    <p:set>
                                      <p:cBhvr>
                                        <p:cTn id="283" dur="1" fill="hold">
                                          <p:stCondLst>
                                            <p:cond delay="0"/>
                                          </p:stCondLst>
                                        </p:cTn>
                                        <p:tgtEl>
                                          <p:spTgt spid="677"/>
                                        </p:tgtEl>
                                        <p:attrNameLst>
                                          <p:attrName>style.visibility</p:attrName>
                                        </p:attrNameLst>
                                      </p:cBhvr>
                                      <p:to>
                                        <p:strVal val="visible"/>
                                      </p:to>
                                    </p:set>
                                  </p:childTnLst>
                                </p:cTn>
                              </p:par>
                              <p:par>
                                <p:cTn id="284" presetID="1" presetClass="entr" presetSubtype="0" fill="hold" grpId="0" nodeType="withEffect">
                                  <p:stCondLst>
                                    <p:cond delay="0"/>
                                  </p:stCondLst>
                                  <p:childTnLst>
                                    <p:set>
                                      <p:cBhvr>
                                        <p:cTn id="285" dur="1" fill="hold">
                                          <p:stCondLst>
                                            <p:cond delay="0"/>
                                          </p:stCondLst>
                                        </p:cTn>
                                        <p:tgtEl>
                                          <p:spTgt spid="676"/>
                                        </p:tgtEl>
                                        <p:attrNameLst>
                                          <p:attrName>style.visibility</p:attrName>
                                        </p:attrNameLst>
                                      </p:cBhvr>
                                      <p:to>
                                        <p:strVal val="visible"/>
                                      </p:to>
                                    </p:set>
                                  </p:childTnLst>
                                </p:cTn>
                              </p:par>
                            </p:childTnLst>
                          </p:cTn>
                        </p:par>
                      </p:childTnLst>
                    </p:cTn>
                  </p:par>
                </p:childTnLst>
              </p:cTn>
              <p:nextCondLst>
                <p:cond evt="onClick" delay="0">
                  <p:tgtEl>
                    <p:spTgt spid="674"/>
                  </p:tgtEl>
                </p:cond>
              </p:nextCondLst>
            </p:seq>
            <p:seq concurrent="1" nextAc="seek">
              <p:cTn id="286" restart="whenNotActive" fill="hold" evtFilter="cancelBubble" nodeType="interactiveSeq">
                <p:stCondLst>
                  <p:cond evt="onClick" delay="0">
                    <p:tgtEl>
                      <p:spTgt spid="677"/>
                    </p:tgtEl>
                  </p:cond>
                </p:stCondLst>
                <p:endSync evt="end" delay="0">
                  <p:rtn val="all"/>
                </p:endSync>
                <p:childTnLst>
                  <p:par>
                    <p:cTn id="287" fill="hold">
                      <p:stCondLst>
                        <p:cond delay="0"/>
                      </p:stCondLst>
                      <p:childTnLst>
                        <p:par>
                          <p:cTn id="288" fill="hold">
                            <p:stCondLst>
                              <p:cond delay="0"/>
                            </p:stCondLst>
                            <p:childTnLst>
                              <p:par>
                                <p:cTn id="289" presetID="1" presetClass="exit" presetSubtype="0" fill="hold" grpId="1" nodeType="withEffect">
                                  <p:stCondLst>
                                    <p:cond delay="0"/>
                                  </p:stCondLst>
                                  <p:childTnLst>
                                    <p:set>
                                      <p:cBhvr>
                                        <p:cTn id="290" dur="1" fill="hold">
                                          <p:stCondLst>
                                            <p:cond delay="0"/>
                                          </p:stCondLst>
                                        </p:cTn>
                                        <p:tgtEl>
                                          <p:spTgt spid="677"/>
                                        </p:tgtEl>
                                        <p:attrNameLst>
                                          <p:attrName>style.visibility</p:attrName>
                                        </p:attrNameLst>
                                      </p:cBhvr>
                                      <p:to>
                                        <p:strVal val="hidden"/>
                                      </p:to>
                                    </p:set>
                                  </p:childTnLst>
                                </p:cTn>
                              </p:par>
                              <p:par>
                                <p:cTn id="291" presetID="1" presetClass="exit" presetSubtype="0" fill="hold" grpId="1" nodeType="withEffect">
                                  <p:stCondLst>
                                    <p:cond delay="0"/>
                                  </p:stCondLst>
                                  <p:childTnLst>
                                    <p:set>
                                      <p:cBhvr>
                                        <p:cTn id="292" dur="1" fill="hold">
                                          <p:stCondLst>
                                            <p:cond delay="0"/>
                                          </p:stCondLst>
                                        </p:cTn>
                                        <p:tgtEl>
                                          <p:spTgt spid="676"/>
                                        </p:tgtEl>
                                        <p:attrNameLst>
                                          <p:attrName>style.visibility</p:attrName>
                                        </p:attrNameLst>
                                      </p:cBhvr>
                                      <p:to>
                                        <p:strVal val="hidden"/>
                                      </p:to>
                                    </p:set>
                                  </p:childTnLst>
                                </p:cTn>
                              </p:par>
                              <p:par>
                                <p:cTn id="293" presetID="1" presetClass="entr" presetSubtype="0" fill="hold" grpId="3" nodeType="withEffect">
                                  <p:stCondLst>
                                    <p:cond delay="0"/>
                                  </p:stCondLst>
                                  <p:childTnLst>
                                    <p:set>
                                      <p:cBhvr>
                                        <p:cTn id="294" dur="1" fill="hold">
                                          <p:stCondLst>
                                            <p:cond delay="0"/>
                                          </p:stCondLst>
                                        </p:cTn>
                                        <p:tgtEl>
                                          <p:spTgt spid="674"/>
                                        </p:tgtEl>
                                        <p:attrNameLst>
                                          <p:attrName>style.visibility</p:attrName>
                                        </p:attrNameLst>
                                      </p:cBhvr>
                                      <p:to>
                                        <p:strVal val="visible"/>
                                      </p:to>
                                    </p:set>
                                  </p:childTnLst>
                                </p:cTn>
                              </p:par>
                              <p:par>
                                <p:cTn id="295" presetID="1" presetClass="entr" presetSubtype="0" fill="hold" grpId="2" nodeType="withEffect">
                                  <p:stCondLst>
                                    <p:cond delay="0"/>
                                  </p:stCondLst>
                                  <p:childTnLst>
                                    <p:set>
                                      <p:cBhvr>
                                        <p:cTn id="296" dur="1" fill="hold">
                                          <p:stCondLst>
                                            <p:cond delay="0"/>
                                          </p:stCondLst>
                                        </p:cTn>
                                        <p:tgtEl>
                                          <p:spTgt spid="675"/>
                                        </p:tgtEl>
                                        <p:attrNameLst>
                                          <p:attrName>style.visibility</p:attrName>
                                        </p:attrNameLst>
                                      </p:cBhvr>
                                      <p:to>
                                        <p:strVal val="visible"/>
                                      </p:to>
                                    </p:set>
                                  </p:childTnLst>
                                </p:cTn>
                              </p:par>
                            </p:childTnLst>
                          </p:cTn>
                        </p:par>
                      </p:childTnLst>
                    </p:cTn>
                  </p:par>
                </p:childTnLst>
              </p:cTn>
              <p:nextCondLst>
                <p:cond evt="onClick" delay="0">
                  <p:tgtEl>
                    <p:spTgt spid="677"/>
                  </p:tgtEl>
                </p:cond>
              </p:nextCondLst>
            </p:seq>
            <p:seq concurrent="1" nextAc="seek">
              <p:cTn id="297" restart="whenNotActive" fill="hold" evtFilter="cancelBubble" nodeType="interactiveSeq">
                <p:stCondLst>
                  <p:cond evt="onClick" delay="0">
                    <p:tgtEl>
                      <p:spTgt spid="676"/>
                    </p:tgtEl>
                  </p:cond>
                </p:stCondLst>
                <p:endSync evt="end" delay="0">
                  <p:rtn val="all"/>
                </p:endSync>
                <p:childTnLst>
                  <p:par>
                    <p:cTn id="298" fill="hold">
                      <p:stCondLst>
                        <p:cond delay="0"/>
                      </p:stCondLst>
                      <p:childTnLst>
                        <p:par>
                          <p:cTn id="299" fill="hold">
                            <p:stCondLst>
                              <p:cond delay="0"/>
                            </p:stCondLst>
                            <p:childTnLst>
                              <p:par>
                                <p:cTn id="300" presetID="1" presetClass="exit" presetSubtype="0" fill="hold" grpId="2" nodeType="withEffect">
                                  <p:stCondLst>
                                    <p:cond delay="0"/>
                                  </p:stCondLst>
                                  <p:childTnLst>
                                    <p:set>
                                      <p:cBhvr>
                                        <p:cTn id="301" dur="1" fill="hold">
                                          <p:stCondLst>
                                            <p:cond delay="0"/>
                                          </p:stCondLst>
                                        </p:cTn>
                                        <p:tgtEl>
                                          <p:spTgt spid="676"/>
                                        </p:tgtEl>
                                        <p:attrNameLst>
                                          <p:attrName>style.visibility</p:attrName>
                                        </p:attrNameLst>
                                      </p:cBhvr>
                                      <p:to>
                                        <p:strVal val="hidden"/>
                                      </p:to>
                                    </p:set>
                                  </p:childTnLst>
                                </p:cTn>
                              </p:par>
                              <p:par>
                                <p:cTn id="302" presetID="1" presetClass="exit" presetSubtype="0" fill="hold" grpId="2" nodeType="withEffect">
                                  <p:stCondLst>
                                    <p:cond delay="0"/>
                                  </p:stCondLst>
                                  <p:childTnLst>
                                    <p:set>
                                      <p:cBhvr>
                                        <p:cTn id="303" dur="1" fill="hold">
                                          <p:stCondLst>
                                            <p:cond delay="0"/>
                                          </p:stCondLst>
                                        </p:cTn>
                                        <p:tgtEl>
                                          <p:spTgt spid="677"/>
                                        </p:tgtEl>
                                        <p:attrNameLst>
                                          <p:attrName>style.visibility</p:attrName>
                                        </p:attrNameLst>
                                      </p:cBhvr>
                                      <p:to>
                                        <p:strVal val="hidden"/>
                                      </p:to>
                                    </p:set>
                                  </p:childTnLst>
                                </p:cTn>
                              </p:par>
                              <p:par>
                                <p:cTn id="304" presetID="1" presetClass="entr" presetSubtype="0" fill="hold" grpId="3" nodeType="withEffect">
                                  <p:stCondLst>
                                    <p:cond delay="0"/>
                                  </p:stCondLst>
                                  <p:childTnLst>
                                    <p:set>
                                      <p:cBhvr>
                                        <p:cTn id="305" dur="1" fill="hold">
                                          <p:stCondLst>
                                            <p:cond delay="0"/>
                                          </p:stCondLst>
                                        </p:cTn>
                                        <p:tgtEl>
                                          <p:spTgt spid="679"/>
                                        </p:tgtEl>
                                        <p:attrNameLst>
                                          <p:attrName>style.visibility</p:attrName>
                                        </p:attrNameLst>
                                      </p:cBhvr>
                                      <p:to>
                                        <p:strVal val="visible"/>
                                      </p:to>
                                    </p:set>
                                  </p:childTnLst>
                                </p:cTn>
                              </p:par>
                              <p:par>
                                <p:cTn id="306" presetID="1" presetClass="entr" presetSubtype="0" fill="hold" grpId="3" nodeType="withEffect">
                                  <p:stCondLst>
                                    <p:cond delay="0"/>
                                  </p:stCondLst>
                                  <p:childTnLst>
                                    <p:set>
                                      <p:cBhvr>
                                        <p:cTn id="307" dur="1" fill="hold">
                                          <p:stCondLst>
                                            <p:cond delay="0"/>
                                          </p:stCondLst>
                                        </p:cTn>
                                        <p:tgtEl>
                                          <p:spTgt spid="678"/>
                                        </p:tgtEl>
                                        <p:attrNameLst>
                                          <p:attrName>style.visibility</p:attrName>
                                        </p:attrNameLst>
                                      </p:cBhvr>
                                      <p:to>
                                        <p:strVal val="visible"/>
                                      </p:to>
                                    </p:set>
                                  </p:childTnLst>
                                </p:cTn>
                              </p:par>
                            </p:childTnLst>
                          </p:cTn>
                        </p:par>
                      </p:childTnLst>
                    </p:cTn>
                  </p:par>
                </p:childTnLst>
              </p:cTn>
              <p:nextCondLst>
                <p:cond evt="onClick" delay="0">
                  <p:tgtEl>
                    <p:spTgt spid="676"/>
                  </p:tgtEl>
                </p:cond>
              </p:nextCondLst>
            </p:seq>
            <p:seq concurrent="1" nextAc="seek">
              <p:cTn id="308" restart="whenNotActive" fill="hold" evtFilter="cancelBubble" nodeType="interactiveSeq">
                <p:stCondLst>
                  <p:cond evt="onClick" delay="0">
                    <p:tgtEl>
                      <p:spTgt spid="679"/>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1" nodeType="withEffect">
                                  <p:stCondLst>
                                    <p:cond delay="0"/>
                                  </p:stCondLst>
                                  <p:childTnLst>
                                    <p:set>
                                      <p:cBhvr>
                                        <p:cTn id="312" dur="1" fill="hold">
                                          <p:stCondLst>
                                            <p:cond delay="0"/>
                                          </p:stCondLst>
                                        </p:cTn>
                                        <p:tgtEl>
                                          <p:spTgt spid="679"/>
                                        </p:tgtEl>
                                        <p:attrNameLst>
                                          <p:attrName>style.visibility</p:attrName>
                                        </p:attrNameLst>
                                      </p:cBhvr>
                                      <p:to>
                                        <p:strVal val="hidden"/>
                                      </p:to>
                                    </p:set>
                                  </p:childTnLst>
                                </p:cTn>
                              </p:par>
                              <p:par>
                                <p:cTn id="313" presetID="1" presetClass="exit" presetSubtype="0" fill="hold" grpId="1" nodeType="withEffect">
                                  <p:stCondLst>
                                    <p:cond delay="0"/>
                                  </p:stCondLst>
                                  <p:childTnLst>
                                    <p:set>
                                      <p:cBhvr>
                                        <p:cTn id="314" dur="1" fill="hold">
                                          <p:stCondLst>
                                            <p:cond delay="0"/>
                                          </p:stCondLst>
                                        </p:cTn>
                                        <p:tgtEl>
                                          <p:spTgt spid="678"/>
                                        </p:tgtEl>
                                        <p:attrNameLst>
                                          <p:attrName>style.visibility</p:attrName>
                                        </p:attrNameLst>
                                      </p:cBhvr>
                                      <p:to>
                                        <p:strVal val="hidden"/>
                                      </p:to>
                                    </p:set>
                                  </p:childTnLst>
                                </p:cTn>
                              </p:par>
                              <p:par>
                                <p:cTn id="315" presetID="1" presetClass="entr" presetSubtype="0" fill="hold" grpId="3" nodeType="withEffect">
                                  <p:stCondLst>
                                    <p:cond delay="0"/>
                                  </p:stCondLst>
                                  <p:childTnLst>
                                    <p:set>
                                      <p:cBhvr>
                                        <p:cTn id="316" dur="1" fill="hold">
                                          <p:stCondLst>
                                            <p:cond delay="0"/>
                                          </p:stCondLst>
                                        </p:cTn>
                                        <p:tgtEl>
                                          <p:spTgt spid="677"/>
                                        </p:tgtEl>
                                        <p:attrNameLst>
                                          <p:attrName>style.visibility</p:attrName>
                                        </p:attrNameLst>
                                      </p:cBhvr>
                                      <p:to>
                                        <p:strVal val="visible"/>
                                      </p:to>
                                    </p:set>
                                  </p:childTnLst>
                                </p:cTn>
                              </p:par>
                              <p:par>
                                <p:cTn id="317" presetID="1" presetClass="entr" presetSubtype="0" fill="hold" grpId="3" nodeType="withEffect">
                                  <p:stCondLst>
                                    <p:cond delay="0"/>
                                  </p:stCondLst>
                                  <p:childTnLst>
                                    <p:set>
                                      <p:cBhvr>
                                        <p:cTn id="318" dur="1" fill="hold">
                                          <p:stCondLst>
                                            <p:cond delay="0"/>
                                          </p:stCondLst>
                                        </p:cTn>
                                        <p:tgtEl>
                                          <p:spTgt spid="676"/>
                                        </p:tgtEl>
                                        <p:attrNameLst>
                                          <p:attrName>style.visibility</p:attrName>
                                        </p:attrNameLst>
                                      </p:cBhvr>
                                      <p:to>
                                        <p:strVal val="visible"/>
                                      </p:to>
                                    </p:set>
                                  </p:childTnLst>
                                </p:cTn>
                              </p:par>
                            </p:childTnLst>
                          </p:cTn>
                        </p:par>
                      </p:childTnLst>
                    </p:cTn>
                  </p:par>
                </p:childTnLst>
              </p:cTn>
              <p:nextCondLst>
                <p:cond evt="onClick" delay="0">
                  <p:tgtEl>
                    <p:spTgt spid="679"/>
                  </p:tgtEl>
                </p:cond>
              </p:nextCondLst>
            </p:seq>
            <p:seq concurrent="1" nextAc="seek">
              <p:cTn id="319" restart="whenNotActive" fill="hold" evtFilter="cancelBubble" nodeType="interactiveSeq">
                <p:stCondLst>
                  <p:cond evt="onClick" delay="0">
                    <p:tgtEl>
                      <p:spTgt spid="678"/>
                    </p:tgtEl>
                  </p:cond>
                </p:stCondLst>
                <p:endSync evt="end" delay="0">
                  <p:rtn val="all"/>
                </p:endSync>
                <p:childTnLst>
                  <p:par>
                    <p:cTn id="320" fill="hold">
                      <p:stCondLst>
                        <p:cond delay="0"/>
                      </p:stCondLst>
                      <p:childTnLst>
                        <p:par>
                          <p:cTn id="321" fill="hold">
                            <p:stCondLst>
                              <p:cond delay="0"/>
                            </p:stCondLst>
                            <p:childTnLst>
                              <p:par>
                                <p:cTn id="322" presetID="1" presetClass="exit" presetSubtype="0" fill="hold" grpId="2" nodeType="withEffect">
                                  <p:stCondLst>
                                    <p:cond delay="0"/>
                                  </p:stCondLst>
                                  <p:childTnLst>
                                    <p:set>
                                      <p:cBhvr>
                                        <p:cTn id="323" dur="1" fill="hold">
                                          <p:stCondLst>
                                            <p:cond delay="0"/>
                                          </p:stCondLst>
                                        </p:cTn>
                                        <p:tgtEl>
                                          <p:spTgt spid="678"/>
                                        </p:tgtEl>
                                        <p:attrNameLst>
                                          <p:attrName>style.visibility</p:attrName>
                                        </p:attrNameLst>
                                      </p:cBhvr>
                                      <p:to>
                                        <p:strVal val="hidden"/>
                                      </p:to>
                                    </p:set>
                                  </p:childTnLst>
                                </p:cTn>
                              </p:par>
                              <p:par>
                                <p:cTn id="324" presetID="1" presetClass="exit" presetSubtype="0" fill="hold" grpId="2" nodeType="withEffect">
                                  <p:stCondLst>
                                    <p:cond delay="0"/>
                                  </p:stCondLst>
                                  <p:childTnLst>
                                    <p:set>
                                      <p:cBhvr>
                                        <p:cTn id="325" dur="1" fill="hold">
                                          <p:stCondLst>
                                            <p:cond delay="0"/>
                                          </p:stCondLst>
                                        </p:cTn>
                                        <p:tgtEl>
                                          <p:spTgt spid="679"/>
                                        </p:tgtEl>
                                        <p:attrNameLst>
                                          <p:attrName>style.visibility</p:attrName>
                                        </p:attrNameLst>
                                      </p:cBhvr>
                                      <p:to>
                                        <p:strVal val="hidden"/>
                                      </p:to>
                                    </p:set>
                                  </p:childTnLst>
                                </p:cTn>
                              </p:par>
                              <p:par>
                                <p:cTn id="326" presetID="1" presetClass="entr" presetSubtype="0" fill="hold" grpId="3" nodeType="withEffect">
                                  <p:stCondLst>
                                    <p:cond delay="0"/>
                                  </p:stCondLst>
                                  <p:childTnLst>
                                    <p:set>
                                      <p:cBhvr>
                                        <p:cTn id="327" dur="1" fill="hold">
                                          <p:stCondLst>
                                            <p:cond delay="0"/>
                                          </p:stCondLst>
                                        </p:cTn>
                                        <p:tgtEl>
                                          <p:spTgt spid="681"/>
                                        </p:tgtEl>
                                        <p:attrNameLst>
                                          <p:attrName>style.visibility</p:attrName>
                                        </p:attrNameLst>
                                      </p:cBhvr>
                                      <p:to>
                                        <p:strVal val="visible"/>
                                      </p:to>
                                    </p:set>
                                  </p:childTnLst>
                                </p:cTn>
                              </p:par>
                              <p:par>
                                <p:cTn id="328" presetID="1" presetClass="entr" presetSubtype="0" fill="hold" grpId="3" nodeType="withEffect">
                                  <p:stCondLst>
                                    <p:cond delay="0"/>
                                  </p:stCondLst>
                                  <p:childTnLst>
                                    <p:set>
                                      <p:cBhvr>
                                        <p:cTn id="329" dur="1" fill="hold">
                                          <p:stCondLst>
                                            <p:cond delay="0"/>
                                          </p:stCondLst>
                                        </p:cTn>
                                        <p:tgtEl>
                                          <p:spTgt spid="680"/>
                                        </p:tgtEl>
                                        <p:attrNameLst>
                                          <p:attrName>style.visibility</p:attrName>
                                        </p:attrNameLst>
                                      </p:cBhvr>
                                      <p:to>
                                        <p:strVal val="visible"/>
                                      </p:to>
                                    </p:set>
                                  </p:childTnLst>
                                </p:cTn>
                              </p:par>
                            </p:childTnLst>
                          </p:cTn>
                        </p:par>
                      </p:childTnLst>
                    </p:cTn>
                  </p:par>
                </p:childTnLst>
              </p:cTn>
              <p:nextCondLst>
                <p:cond evt="onClick" delay="0">
                  <p:tgtEl>
                    <p:spTgt spid="678"/>
                  </p:tgtEl>
                </p:cond>
              </p:nextCondLst>
            </p:seq>
            <p:seq concurrent="1" nextAc="seek">
              <p:cTn id="330" restart="whenNotActive" fill="hold" evtFilter="cancelBubble" nodeType="interactiveSeq">
                <p:stCondLst>
                  <p:cond evt="onClick" delay="0">
                    <p:tgtEl>
                      <p:spTgt spid="681"/>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withEffect">
                                  <p:stCondLst>
                                    <p:cond delay="0"/>
                                  </p:stCondLst>
                                  <p:childTnLst>
                                    <p:set>
                                      <p:cBhvr>
                                        <p:cTn id="334" dur="1" fill="hold">
                                          <p:stCondLst>
                                            <p:cond delay="0"/>
                                          </p:stCondLst>
                                        </p:cTn>
                                        <p:tgtEl>
                                          <p:spTgt spid="681"/>
                                        </p:tgtEl>
                                        <p:attrNameLst>
                                          <p:attrName>style.visibility</p:attrName>
                                        </p:attrNameLst>
                                      </p:cBhvr>
                                      <p:to>
                                        <p:strVal val="hidden"/>
                                      </p:to>
                                    </p:set>
                                  </p:childTnLst>
                                </p:cTn>
                              </p:par>
                              <p:par>
                                <p:cTn id="335" presetID="1" presetClass="exit" presetSubtype="0" fill="hold" grpId="1" nodeType="withEffect">
                                  <p:stCondLst>
                                    <p:cond delay="0"/>
                                  </p:stCondLst>
                                  <p:childTnLst>
                                    <p:set>
                                      <p:cBhvr>
                                        <p:cTn id="336" dur="1" fill="hold">
                                          <p:stCondLst>
                                            <p:cond delay="0"/>
                                          </p:stCondLst>
                                        </p:cTn>
                                        <p:tgtEl>
                                          <p:spTgt spid="680"/>
                                        </p:tgtEl>
                                        <p:attrNameLst>
                                          <p:attrName>style.visibility</p:attrName>
                                        </p:attrNameLst>
                                      </p:cBhvr>
                                      <p:to>
                                        <p:strVal val="hidden"/>
                                      </p:to>
                                    </p:set>
                                  </p:childTnLst>
                                </p:cTn>
                              </p:par>
                              <p:par>
                                <p:cTn id="337" presetID="1" presetClass="entr" presetSubtype="0" fill="hold" grpId="0" nodeType="withEffect">
                                  <p:stCondLst>
                                    <p:cond delay="0"/>
                                  </p:stCondLst>
                                  <p:childTnLst>
                                    <p:set>
                                      <p:cBhvr>
                                        <p:cTn id="338" dur="1" fill="hold">
                                          <p:stCondLst>
                                            <p:cond delay="0"/>
                                          </p:stCondLst>
                                        </p:cTn>
                                        <p:tgtEl>
                                          <p:spTgt spid="679"/>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678"/>
                                        </p:tgtEl>
                                        <p:attrNameLst>
                                          <p:attrName>style.visibility</p:attrName>
                                        </p:attrNameLst>
                                      </p:cBhvr>
                                      <p:to>
                                        <p:strVal val="visible"/>
                                      </p:to>
                                    </p:set>
                                  </p:childTnLst>
                                </p:cTn>
                              </p:par>
                            </p:childTnLst>
                          </p:cTn>
                        </p:par>
                      </p:childTnLst>
                    </p:cTn>
                  </p:par>
                </p:childTnLst>
              </p:cTn>
              <p:nextCondLst>
                <p:cond evt="onClick" delay="0">
                  <p:tgtEl>
                    <p:spTgt spid="681"/>
                  </p:tgtEl>
                </p:cond>
              </p:nextCondLst>
            </p:seq>
            <p:seq concurrent="1" nextAc="seek">
              <p:cTn id="341" restart="whenNotActive" fill="hold" evtFilter="cancelBubble" nodeType="interactiveSeq">
                <p:stCondLst>
                  <p:cond evt="onClick" delay="0">
                    <p:tgtEl>
                      <p:spTgt spid="680"/>
                    </p:tgtEl>
                  </p:cond>
                </p:stCondLst>
                <p:endSync evt="end" delay="0">
                  <p:rtn val="all"/>
                </p:endSync>
                <p:childTnLst>
                  <p:par>
                    <p:cTn id="342" fill="hold">
                      <p:stCondLst>
                        <p:cond delay="0"/>
                      </p:stCondLst>
                      <p:childTnLst>
                        <p:par>
                          <p:cTn id="343" fill="hold">
                            <p:stCondLst>
                              <p:cond delay="0"/>
                            </p:stCondLst>
                            <p:childTnLst>
                              <p:par>
                                <p:cTn id="344" presetID="1" presetClass="exit" presetSubtype="0" fill="hold" grpId="2" nodeType="withEffect">
                                  <p:stCondLst>
                                    <p:cond delay="0"/>
                                  </p:stCondLst>
                                  <p:childTnLst>
                                    <p:set>
                                      <p:cBhvr>
                                        <p:cTn id="345" dur="1" fill="hold">
                                          <p:stCondLst>
                                            <p:cond delay="0"/>
                                          </p:stCondLst>
                                        </p:cTn>
                                        <p:tgtEl>
                                          <p:spTgt spid="680"/>
                                        </p:tgtEl>
                                        <p:attrNameLst>
                                          <p:attrName>style.visibility</p:attrName>
                                        </p:attrNameLst>
                                      </p:cBhvr>
                                      <p:to>
                                        <p:strVal val="hidden"/>
                                      </p:to>
                                    </p:set>
                                  </p:childTnLst>
                                </p:cTn>
                              </p:par>
                              <p:par>
                                <p:cTn id="346" presetID="1" presetClass="exit" presetSubtype="0" fill="hold" grpId="2" nodeType="withEffect">
                                  <p:stCondLst>
                                    <p:cond delay="0"/>
                                  </p:stCondLst>
                                  <p:childTnLst>
                                    <p:set>
                                      <p:cBhvr>
                                        <p:cTn id="347" dur="1" fill="hold">
                                          <p:stCondLst>
                                            <p:cond delay="0"/>
                                          </p:stCondLst>
                                        </p:cTn>
                                        <p:tgtEl>
                                          <p:spTgt spid="681"/>
                                        </p:tgtEl>
                                        <p:attrNameLst>
                                          <p:attrName>style.visibility</p:attrName>
                                        </p:attrNameLst>
                                      </p:cBhvr>
                                      <p:to>
                                        <p:strVal val="hidden"/>
                                      </p:to>
                                    </p:set>
                                  </p:childTnLst>
                                </p:cTn>
                              </p:par>
                              <p:par>
                                <p:cTn id="348" presetID="1" presetClass="entr" presetSubtype="0" fill="hold" grpId="0" nodeType="withEffect">
                                  <p:stCondLst>
                                    <p:cond delay="0"/>
                                  </p:stCondLst>
                                  <p:childTnLst>
                                    <p:set>
                                      <p:cBhvr>
                                        <p:cTn id="349" dur="1" fill="hold">
                                          <p:stCondLst>
                                            <p:cond delay="0"/>
                                          </p:stCondLst>
                                        </p:cTn>
                                        <p:tgtEl>
                                          <p:spTgt spid="683"/>
                                        </p:tgtEl>
                                        <p:attrNameLst>
                                          <p:attrName>style.visibility</p:attrName>
                                        </p:attrNameLst>
                                      </p:cBhvr>
                                      <p:to>
                                        <p:strVal val="visible"/>
                                      </p:to>
                                    </p:set>
                                  </p:childTnLst>
                                </p:cTn>
                              </p:par>
                              <p:par>
                                <p:cTn id="350" presetID="1" presetClass="entr" presetSubtype="0" fill="hold" grpId="0" nodeType="withEffect">
                                  <p:stCondLst>
                                    <p:cond delay="0"/>
                                  </p:stCondLst>
                                  <p:childTnLst>
                                    <p:set>
                                      <p:cBhvr>
                                        <p:cTn id="351" dur="1" fill="hold">
                                          <p:stCondLst>
                                            <p:cond delay="0"/>
                                          </p:stCondLst>
                                        </p:cTn>
                                        <p:tgtEl>
                                          <p:spTgt spid="682"/>
                                        </p:tgtEl>
                                        <p:attrNameLst>
                                          <p:attrName>style.visibility</p:attrName>
                                        </p:attrNameLst>
                                      </p:cBhvr>
                                      <p:to>
                                        <p:strVal val="visible"/>
                                      </p:to>
                                    </p:set>
                                  </p:childTnLst>
                                </p:cTn>
                              </p:par>
                            </p:childTnLst>
                          </p:cTn>
                        </p:par>
                      </p:childTnLst>
                    </p:cTn>
                  </p:par>
                </p:childTnLst>
              </p:cTn>
              <p:nextCondLst>
                <p:cond evt="onClick" delay="0">
                  <p:tgtEl>
                    <p:spTgt spid="680"/>
                  </p:tgtEl>
                </p:cond>
              </p:nextCondLst>
            </p:seq>
            <p:seq concurrent="1" nextAc="seek">
              <p:cTn id="352" restart="whenNotActive" fill="hold" evtFilter="cancelBubble" nodeType="interactiveSeq">
                <p:stCondLst>
                  <p:cond evt="onClick" delay="0">
                    <p:tgtEl>
                      <p:spTgt spid="683"/>
                    </p:tgtEl>
                  </p:cond>
                </p:stCondLst>
                <p:endSync evt="end" delay="0">
                  <p:rtn val="all"/>
                </p:endSync>
                <p:childTnLst>
                  <p:par>
                    <p:cTn id="353" fill="hold">
                      <p:stCondLst>
                        <p:cond delay="0"/>
                      </p:stCondLst>
                      <p:childTnLst>
                        <p:par>
                          <p:cTn id="354" fill="hold">
                            <p:stCondLst>
                              <p:cond delay="0"/>
                            </p:stCondLst>
                            <p:childTnLst>
                              <p:par>
                                <p:cTn id="355" presetID="1" presetClass="exit" presetSubtype="0" fill="hold" grpId="1" nodeType="withEffect">
                                  <p:stCondLst>
                                    <p:cond delay="0"/>
                                  </p:stCondLst>
                                  <p:childTnLst>
                                    <p:set>
                                      <p:cBhvr>
                                        <p:cTn id="356" dur="1" fill="hold">
                                          <p:stCondLst>
                                            <p:cond delay="0"/>
                                          </p:stCondLst>
                                        </p:cTn>
                                        <p:tgtEl>
                                          <p:spTgt spid="683"/>
                                        </p:tgtEl>
                                        <p:attrNameLst>
                                          <p:attrName>style.visibility</p:attrName>
                                        </p:attrNameLst>
                                      </p:cBhvr>
                                      <p:to>
                                        <p:strVal val="hidden"/>
                                      </p:to>
                                    </p:set>
                                  </p:childTnLst>
                                </p:cTn>
                              </p:par>
                              <p:par>
                                <p:cTn id="357" presetID="1" presetClass="exit" presetSubtype="0" fill="hold" grpId="1" nodeType="withEffect">
                                  <p:stCondLst>
                                    <p:cond delay="0"/>
                                  </p:stCondLst>
                                  <p:childTnLst>
                                    <p:set>
                                      <p:cBhvr>
                                        <p:cTn id="358" dur="1" fill="hold">
                                          <p:stCondLst>
                                            <p:cond delay="0"/>
                                          </p:stCondLst>
                                        </p:cTn>
                                        <p:tgtEl>
                                          <p:spTgt spid="682"/>
                                        </p:tgtEl>
                                        <p:attrNameLst>
                                          <p:attrName>style.visibility</p:attrName>
                                        </p:attrNameLst>
                                      </p:cBhvr>
                                      <p:to>
                                        <p:strVal val="hidden"/>
                                      </p:to>
                                    </p:set>
                                  </p:childTnLst>
                                </p:cTn>
                              </p:par>
                              <p:par>
                                <p:cTn id="359" presetID="1" presetClass="entr" presetSubtype="0" fill="hold" grpId="0" nodeType="withEffect">
                                  <p:stCondLst>
                                    <p:cond delay="0"/>
                                  </p:stCondLst>
                                  <p:childTnLst>
                                    <p:set>
                                      <p:cBhvr>
                                        <p:cTn id="360" dur="1" fill="hold">
                                          <p:stCondLst>
                                            <p:cond delay="0"/>
                                          </p:stCondLst>
                                        </p:cTn>
                                        <p:tgtEl>
                                          <p:spTgt spid="681"/>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680"/>
                                        </p:tgtEl>
                                        <p:attrNameLst>
                                          <p:attrName>style.visibility</p:attrName>
                                        </p:attrNameLst>
                                      </p:cBhvr>
                                      <p:to>
                                        <p:strVal val="visible"/>
                                      </p:to>
                                    </p:set>
                                  </p:childTnLst>
                                </p:cTn>
                              </p:par>
                            </p:childTnLst>
                          </p:cTn>
                        </p:par>
                      </p:childTnLst>
                    </p:cTn>
                  </p:par>
                </p:childTnLst>
              </p:cTn>
              <p:nextCondLst>
                <p:cond evt="onClick" delay="0">
                  <p:tgtEl>
                    <p:spTgt spid="683"/>
                  </p:tgtEl>
                </p:cond>
              </p:nextCondLst>
            </p:seq>
            <p:seq concurrent="1" nextAc="seek">
              <p:cTn id="363" restart="whenNotActive" fill="hold" evtFilter="cancelBubble" nodeType="interactiveSeq">
                <p:stCondLst>
                  <p:cond evt="onClick" delay="0">
                    <p:tgtEl>
                      <p:spTgt spid="682"/>
                    </p:tgtEl>
                  </p:cond>
                </p:stCondLst>
                <p:endSync evt="end" delay="0">
                  <p:rtn val="all"/>
                </p:endSync>
                <p:childTnLst>
                  <p:par>
                    <p:cTn id="364" fill="hold">
                      <p:stCondLst>
                        <p:cond delay="0"/>
                      </p:stCondLst>
                      <p:childTnLst>
                        <p:par>
                          <p:cTn id="365" fill="hold">
                            <p:stCondLst>
                              <p:cond delay="0"/>
                            </p:stCondLst>
                            <p:childTnLst>
                              <p:par>
                                <p:cTn id="366" presetID="1" presetClass="exit" presetSubtype="0" fill="hold" grpId="2" nodeType="withEffect">
                                  <p:stCondLst>
                                    <p:cond delay="0"/>
                                  </p:stCondLst>
                                  <p:childTnLst>
                                    <p:set>
                                      <p:cBhvr>
                                        <p:cTn id="367" dur="1" fill="hold">
                                          <p:stCondLst>
                                            <p:cond delay="0"/>
                                          </p:stCondLst>
                                        </p:cTn>
                                        <p:tgtEl>
                                          <p:spTgt spid="682"/>
                                        </p:tgtEl>
                                        <p:attrNameLst>
                                          <p:attrName>style.visibility</p:attrName>
                                        </p:attrNameLst>
                                      </p:cBhvr>
                                      <p:to>
                                        <p:strVal val="hidden"/>
                                      </p:to>
                                    </p:set>
                                  </p:childTnLst>
                                </p:cTn>
                              </p:par>
                              <p:par>
                                <p:cTn id="368" presetID="1" presetClass="exit" presetSubtype="0" fill="hold" grpId="2" nodeType="withEffect">
                                  <p:stCondLst>
                                    <p:cond delay="0"/>
                                  </p:stCondLst>
                                  <p:childTnLst>
                                    <p:set>
                                      <p:cBhvr>
                                        <p:cTn id="369" dur="1" fill="hold">
                                          <p:stCondLst>
                                            <p:cond delay="0"/>
                                          </p:stCondLst>
                                        </p:cTn>
                                        <p:tgtEl>
                                          <p:spTgt spid="683"/>
                                        </p:tgtEl>
                                        <p:attrNameLst>
                                          <p:attrName>style.visibility</p:attrName>
                                        </p:attrNameLst>
                                      </p:cBhvr>
                                      <p:to>
                                        <p:strVal val="hidden"/>
                                      </p:to>
                                    </p:set>
                                  </p:childTnLst>
                                </p:cTn>
                              </p:par>
                              <p:par>
                                <p:cTn id="370" presetID="1" presetClass="entr" presetSubtype="0" fill="hold" grpId="3" nodeType="withEffect">
                                  <p:stCondLst>
                                    <p:cond delay="0"/>
                                  </p:stCondLst>
                                  <p:childTnLst>
                                    <p:set>
                                      <p:cBhvr>
                                        <p:cTn id="371" dur="1" fill="hold">
                                          <p:stCondLst>
                                            <p:cond delay="0"/>
                                          </p:stCondLst>
                                        </p:cTn>
                                        <p:tgtEl>
                                          <p:spTgt spid="685"/>
                                        </p:tgtEl>
                                        <p:attrNameLst>
                                          <p:attrName>style.visibility</p:attrName>
                                        </p:attrNameLst>
                                      </p:cBhvr>
                                      <p:to>
                                        <p:strVal val="visible"/>
                                      </p:to>
                                    </p:set>
                                  </p:childTnLst>
                                </p:cTn>
                              </p:par>
                              <p:par>
                                <p:cTn id="372" presetID="1" presetClass="entr" presetSubtype="0" fill="hold" grpId="3" nodeType="withEffect">
                                  <p:stCondLst>
                                    <p:cond delay="0"/>
                                  </p:stCondLst>
                                  <p:childTnLst>
                                    <p:set>
                                      <p:cBhvr>
                                        <p:cTn id="373" dur="1" fill="hold">
                                          <p:stCondLst>
                                            <p:cond delay="0"/>
                                          </p:stCondLst>
                                        </p:cTn>
                                        <p:tgtEl>
                                          <p:spTgt spid="684"/>
                                        </p:tgtEl>
                                        <p:attrNameLst>
                                          <p:attrName>style.visibility</p:attrName>
                                        </p:attrNameLst>
                                      </p:cBhvr>
                                      <p:to>
                                        <p:strVal val="visible"/>
                                      </p:to>
                                    </p:set>
                                  </p:childTnLst>
                                </p:cTn>
                              </p:par>
                            </p:childTnLst>
                          </p:cTn>
                        </p:par>
                      </p:childTnLst>
                    </p:cTn>
                  </p:par>
                </p:childTnLst>
              </p:cTn>
              <p:nextCondLst>
                <p:cond evt="onClick" delay="0">
                  <p:tgtEl>
                    <p:spTgt spid="682"/>
                  </p:tgtEl>
                </p:cond>
              </p:nextCondLst>
            </p:seq>
            <p:seq concurrent="1" nextAc="seek">
              <p:cTn id="374" restart="whenNotActive" fill="hold" evtFilter="cancelBubble" nodeType="interactiveSeq">
                <p:stCondLst>
                  <p:cond evt="onClick" delay="0">
                    <p:tgtEl>
                      <p:spTgt spid="685"/>
                    </p:tgtEl>
                  </p:cond>
                </p:stCondLst>
                <p:endSync evt="end" delay="0">
                  <p:rtn val="all"/>
                </p:endSync>
                <p:childTnLst>
                  <p:par>
                    <p:cTn id="375" fill="hold">
                      <p:stCondLst>
                        <p:cond delay="0"/>
                      </p:stCondLst>
                      <p:childTnLst>
                        <p:par>
                          <p:cTn id="376" fill="hold">
                            <p:stCondLst>
                              <p:cond delay="0"/>
                            </p:stCondLst>
                            <p:childTnLst>
                              <p:par>
                                <p:cTn id="377" presetID="1" presetClass="exit" presetSubtype="0" fill="hold" grpId="1" nodeType="withEffect">
                                  <p:stCondLst>
                                    <p:cond delay="0"/>
                                  </p:stCondLst>
                                  <p:childTnLst>
                                    <p:set>
                                      <p:cBhvr>
                                        <p:cTn id="378" dur="1" fill="hold">
                                          <p:stCondLst>
                                            <p:cond delay="0"/>
                                          </p:stCondLst>
                                        </p:cTn>
                                        <p:tgtEl>
                                          <p:spTgt spid="685"/>
                                        </p:tgtEl>
                                        <p:attrNameLst>
                                          <p:attrName>style.visibility</p:attrName>
                                        </p:attrNameLst>
                                      </p:cBhvr>
                                      <p:to>
                                        <p:strVal val="hidden"/>
                                      </p:to>
                                    </p:set>
                                  </p:childTnLst>
                                </p:cTn>
                              </p:par>
                              <p:par>
                                <p:cTn id="379" presetID="1" presetClass="exit" presetSubtype="0" fill="hold" grpId="1" nodeType="withEffect">
                                  <p:stCondLst>
                                    <p:cond delay="0"/>
                                  </p:stCondLst>
                                  <p:childTnLst>
                                    <p:set>
                                      <p:cBhvr>
                                        <p:cTn id="380" dur="1" fill="hold">
                                          <p:stCondLst>
                                            <p:cond delay="0"/>
                                          </p:stCondLst>
                                        </p:cTn>
                                        <p:tgtEl>
                                          <p:spTgt spid="684"/>
                                        </p:tgtEl>
                                        <p:attrNameLst>
                                          <p:attrName>style.visibility</p:attrName>
                                        </p:attrNameLst>
                                      </p:cBhvr>
                                      <p:to>
                                        <p:strVal val="hidden"/>
                                      </p:to>
                                    </p:set>
                                  </p:childTnLst>
                                </p:cTn>
                              </p:par>
                              <p:par>
                                <p:cTn id="381" presetID="1" presetClass="entr" presetSubtype="0" fill="hold" grpId="3" nodeType="withEffect">
                                  <p:stCondLst>
                                    <p:cond delay="0"/>
                                  </p:stCondLst>
                                  <p:childTnLst>
                                    <p:set>
                                      <p:cBhvr>
                                        <p:cTn id="382" dur="1" fill="hold">
                                          <p:stCondLst>
                                            <p:cond delay="0"/>
                                          </p:stCondLst>
                                        </p:cTn>
                                        <p:tgtEl>
                                          <p:spTgt spid="683"/>
                                        </p:tgtEl>
                                        <p:attrNameLst>
                                          <p:attrName>style.visibility</p:attrName>
                                        </p:attrNameLst>
                                      </p:cBhvr>
                                      <p:to>
                                        <p:strVal val="visible"/>
                                      </p:to>
                                    </p:set>
                                  </p:childTnLst>
                                </p:cTn>
                              </p:par>
                              <p:par>
                                <p:cTn id="383" presetID="1" presetClass="entr" presetSubtype="0" fill="hold" grpId="3" nodeType="withEffect">
                                  <p:stCondLst>
                                    <p:cond delay="0"/>
                                  </p:stCondLst>
                                  <p:childTnLst>
                                    <p:set>
                                      <p:cBhvr>
                                        <p:cTn id="384" dur="1" fill="hold">
                                          <p:stCondLst>
                                            <p:cond delay="0"/>
                                          </p:stCondLst>
                                        </p:cTn>
                                        <p:tgtEl>
                                          <p:spTgt spid="682"/>
                                        </p:tgtEl>
                                        <p:attrNameLst>
                                          <p:attrName>style.visibility</p:attrName>
                                        </p:attrNameLst>
                                      </p:cBhvr>
                                      <p:to>
                                        <p:strVal val="visible"/>
                                      </p:to>
                                    </p:set>
                                  </p:childTnLst>
                                </p:cTn>
                              </p:par>
                            </p:childTnLst>
                          </p:cTn>
                        </p:par>
                      </p:childTnLst>
                    </p:cTn>
                  </p:par>
                </p:childTnLst>
              </p:cTn>
              <p:nextCondLst>
                <p:cond evt="onClick" delay="0">
                  <p:tgtEl>
                    <p:spTgt spid="685"/>
                  </p:tgtEl>
                </p:cond>
              </p:nextCondLst>
            </p:seq>
            <p:seq concurrent="1" nextAc="seek">
              <p:cTn id="385" restart="whenNotActive" fill="hold" evtFilter="cancelBubble" nodeType="interactiveSeq">
                <p:stCondLst>
                  <p:cond evt="onClick" delay="0">
                    <p:tgtEl>
                      <p:spTgt spid="684"/>
                    </p:tgtEl>
                  </p:cond>
                </p:stCondLst>
                <p:endSync evt="end" delay="0">
                  <p:rtn val="all"/>
                </p:endSync>
                <p:childTnLst>
                  <p:par>
                    <p:cTn id="386" fill="hold">
                      <p:stCondLst>
                        <p:cond delay="0"/>
                      </p:stCondLst>
                      <p:childTnLst>
                        <p:par>
                          <p:cTn id="387" fill="hold">
                            <p:stCondLst>
                              <p:cond delay="0"/>
                            </p:stCondLst>
                            <p:childTnLst>
                              <p:par>
                                <p:cTn id="388" presetID="1" presetClass="exit" presetSubtype="0" fill="hold" grpId="2" nodeType="withEffect">
                                  <p:stCondLst>
                                    <p:cond delay="0"/>
                                  </p:stCondLst>
                                  <p:childTnLst>
                                    <p:set>
                                      <p:cBhvr>
                                        <p:cTn id="389" dur="1" fill="hold">
                                          <p:stCondLst>
                                            <p:cond delay="0"/>
                                          </p:stCondLst>
                                        </p:cTn>
                                        <p:tgtEl>
                                          <p:spTgt spid="684"/>
                                        </p:tgtEl>
                                        <p:attrNameLst>
                                          <p:attrName>style.visibility</p:attrName>
                                        </p:attrNameLst>
                                      </p:cBhvr>
                                      <p:to>
                                        <p:strVal val="hidden"/>
                                      </p:to>
                                    </p:set>
                                  </p:childTnLst>
                                </p:cTn>
                              </p:par>
                              <p:par>
                                <p:cTn id="390" presetID="1" presetClass="exit" presetSubtype="0" fill="hold" grpId="2" nodeType="withEffect">
                                  <p:stCondLst>
                                    <p:cond delay="0"/>
                                  </p:stCondLst>
                                  <p:childTnLst>
                                    <p:set>
                                      <p:cBhvr>
                                        <p:cTn id="391" dur="1" fill="hold">
                                          <p:stCondLst>
                                            <p:cond delay="0"/>
                                          </p:stCondLst>
                                        </p:cTn>
                                        <p:tgtEl>
                                          <p:spTgt spid="685"/>
                                        </p:tgtEl>
                                        <p:attrNameLst>
                                          <p:attrName>style.visibility</p:attrName>
                                        </p:attrNameLst>
                                      </p:cBhvr>
                                      <p:to>
                                        <p:strVal val="hidden"/>
                                      </p:to>
                                    </p:set>
                                  </p:childTnLst>
                                </p:cTn>
                              </p:par>
                              <p:par>
                                <p:cTn id="392" presetID="1" presetClass="entr" presetSubtype="0" fill="hold" grpId="0" nodeType="withEffect">
                                  <p:stCondLst>
                                    <p:cond delay="0"/>
                                  </p:stCondLst>
                                  <p:childTnLst>
                                    <p:set>
                                      <p:cBhvr>
                                        <p:cTn id="393" dur="1" fill="hold">
                                          <p:stCondLst>
                                            <p:cond delay="0"/>
                                          </p:stCondLst>
                                        </p:cTn>
                                        <p:tgtEl>
                                          <p:spTgt spid="687"/>
                                        </p:tgtEl>
                                        <p:attrNameLst>
                                          <p:attrName>style.visibility</p:attrName>
                                        </p:attrNameLst>
                                      </p:cBhvr>
                                      <p:to>
                                        <p:strVal val="visible"/>
                                      </p:to>
                                    </p:set>
                                  </p:childTnLst>
                                </p:cTn>
                              </p:par>
                              <p:par>
                                <p:cTn id="394" presetID="1" presetClass="entr" presetSubtype="0" fill="hold" grpId="0" nodeType="withEffect">
                                  <p:stCondLst>
                                    <p:cond delay="0"/>
                                  </p:stCondLst>
                                  <p:childTnLst>
                                    <p:set>
                                      <p:cBhvr>
                                        <p:cTn id="395" dur="1" fill="hold">
                                          <p:stCondLst>
                                            <p:cond delay="0"/>
                                          </p:stCondLst>
                                        </p:cTn>
                                        <p:tgtEl>
                                          <p:spTgt spid="686"/>
                                        </p:tgtEl>
                                        <p:attrNameLst>
                                          <p:attrName>style.visibility</p:attrName>
                                        </p:attrNameLst>
                                      </p:cBhvr>
                                      <p:to>
                                        <p:strVal val="visible"/>
                                      </p:to>
                                    </p:set>
                                  </p:childTnLst>
                                </p:cTn>
                              </p:par>
                            </p:childTnLst>
                          </p:cTn>
                        </p:par>
                      </p:childTnLst>
                    </p:cTn>
                  </p:par>
                </p:childTnLst>
              </p:cTn>
              <p:nextCondLst>
                <p:cond evt="onClick" delay="0">
                  <p:tgtEl>
                    <p:spTgt spid="684"/>
                  </p:tgtEl>
                </p:cond>
              </p:nextCondLst>
            </p:seq>
            <p:seq concurrent="1" nextAc="seek">
              <p:cTn id="396" restart="whenNotActive" fill="hold" evtFilter="cancelBubble" nodeType="interactiveSeq">
                <p:stCondLst>
                  <p:cond evt="onClick" delay="0">
                    <p:tgtEl>
                      <p:spTgt spid="687"/>
                    </p:tgtEl>
                  </p:cond>
                </p:stCondLst>
                <p:endSync evt="end" delay="0">
                  <p:rtn val="all"/>
                </p:endSync>
                <p:childTnLst>
                  <p:par>
                    <p:cTn id="397" fill="hold">
                      <p:stCondLst>
                        <p:cond delay="0"/>
                      </p:stCondLst>
                      <p:childTnLst>
                        <p:par>
                          <p:cTn id="398" fill="hold">
                            <p:stCondLst>
                              <p:cond delay="0"/>
                            </p:stCondLst>
                            <p:childTnLst>
                              <p:par>
                                <p:cTn id="399" presetID="1" presetClass="exit" presetSubtype="0" fill="hold" grpId="1" nodeType="withEffect">
                                  <p:stCondLst>
                                    <p:cond delay="0"/>
                                  </p:stCondLst>
                                  <p:childTnLst>
                                    <p:set>
                                      <p:cBhvr>
                                        <p:cTn id="400" dur="1" fill="hold">
                                          <p:stCondLst>
                                            <p:cond delay="0"/>
                                          </p:stCondLst>
                                        </p:cTn>
                                        <p:tgtEl>
                                          <p:spTgt spid="687"/>
                                        </p:tgtEl>
                                        <p:attrNameLst>
                                          <p:attrName>style.visibility</p:attrName>
                                        </p:attrNameLst>
                                      </p:cBhvr>
                                      <p:to>
                                        <p:strVal val="hidden"/>
                                      </p:to>
                                    </p:set>
                                  </p:childTnLst>
                                </p:cTn>
                              </p:par>
                              <p:par>
                                <p:cTn id="401" presetID="1" presetClass="exit" presetSubtype="0" fill="hold" grpId="1" nodeType="withEffect">
                                  <p:stCondLst>
                                    <p:cond delay="0"/>
                                  </p:stCondLst>
                                  <p:childTnLst>
                                    <p:set>
                                      <p:cBhvr>
                                        <p:cTn id="402" dur="1" fill="hold">
                                          <p:stCondLst>
                                            <p:cond delay="0"/>
                                          </p:stCondLst>
                                        </p:cTn>
                                        <p:tgtEl>
                                          <p:spTgt spid="686"/>
                                        </p:tgtEl>
                                        <p:attrNameLst>
                                          <p:attrName>style.visibility</p:attrName>
                                        </p:attrNameLst>
                                      </p:cBhvr>
                                      <p:to>
                                        <p:strVal val="hidden"/>
                                      </p:to>
                                    </p:set>
                                  </p:childTnLst>
                                </p:cTn>
                              </p:par>
                              <p:par>
                                <p:cTn id="403" presetID="1" presetClass="entr" presetSubtype="0" fill="hold" grpId="0" nodeType="withEffect">
                                  <p:stCondLst>
                                    <p:cond delay="0"/>
                                  </p:stCondLst>
                                  <p:childTnLst>
                                    <p:set>
                                      <p:cBhvr>
                                        <p:cTn id="404" dur="1" fill="hold">
                                          <p:stCondLst>
                                            <p:cond delay="0"/>
                                          </p:stCondLst>
                                        </p:cTn>
                                        <p:tgtEl>
                                          <p:spTgt spid="685"/>
                                        </p:tgtEl>
                                        <p:attrNameLst>
                                          <p:attrName>style.visibility</p:attrName>
                                        </p:attrNameLst>
                                      </p:cBhvr>
                                      <p:to>
                                        <p:strVal val="visible"/>
                                      </p:to>
                                    </p:set>
                                  </p:childTnLst>
                                </p:cTn>
                              </p:par>
                              <p:par>
                                <p:cTn id="405" presetID="1" presetClass="entr" presetSubtype="0" fill="hold" grpId="0" nodeType="withEffect">
                                  <p:stCondLst>
                                    <p:cond delay="0"/>
                                  </p:stCondLst>
                                  <p:childTnLst>
                                    <p:set>
                                      <p:cBhvr>
                                        <p:cTn id="406" dur="1" fill="hold">
                                          <p:stCondLst>
                                            <p:cond delay="0"/>
                                          </p:stCondLst>
                                        </p:cTn>
                                        <p:tgtEl>
                                          <p:spTgt spid="684"/>
                                        </p:tgtEl>
                                        <p:attrNameLst>
                                          <p:attrName>style.visibility</p:attrName>
                                        </p:attrNameLst>
                                      </p:cBhvr>
                                      <p:to>
                                        <p:strVal val="visible"/>
                                      </p:to>
                                    </p:set>
                                  </p:childTnLst>
                                </p:cTn>
                              </p:par>
                            </p:childTnLst>
                          </p:cTn>
                        </p:par>
                      </p:childTnLst>
                    </p:cTn>
                  </p:par>
                </p:childTnLst>
              </p:cTn>
              <p:nextCondLst>
                <p:cond evt="onClick" delay="0">
                  <p:tgtEl>
                    <p:spTgt spid="687"/>
                  </p:tgtEl>
                </p:cond>
              </p:nextCondLst>
            </p:seq>
            <p:seq concurrent="1" nextAc="seek">
              <p:cTn id="407" restart="whenNotActive" fill="hold" evtFilter="cancelBubble" nodeType="interactiveSeq">
                <p:stCondLst>
                  <p:cond evt="onClick" delay="0">
                    <p:tgtEl>
                      <p:spTgt spid="686"/>
                    </p:tgtEl>
                  </p:cond>
                </p:stCondLst>
                <p:endSync evt="end" delay="0">
                  <p:rtn val="all"/>
                </p:endSync>
                <p:childTnLst>
                  <p:par>
                    <p:cTn id="408" fill="hold">
                      <p:stCondLst>
                        <p:cond delay="0"/>
                      </p:stCondLst>
                      <p:childTnLst>
                        <p:par>
                          <p:cTn id="409" fill="hold">
                            <p:stCondLst>
                              <p:cond delay="0"/>
                            </p:stCondLst>
                            <p:childTnLst>
                              <p:par>
                                <p:cTn id="410" presetID="1" presetClass="exit" presetSubtype="0" fill="hold" grpId="2" nodeType="withEffect">
                                  <p:stCondLst>
                                    <p:cond delay="0"/>
                                  </p:stCondLst>
                                  <p:childTnLst>
                                    <p:set>
                                      <p:cBhvr>
                                        <p:cTn id="411" dur="1" fill="hold">
                                          <p:stCondLst>
                                            <p:cond delay="0"/>
                                          </p:stCondLst>
                                        </p:cTn>
                                        <p:tgtEl>
                                          <p:spTgt spid="686"/>
                                        </p:tgtEl>
                                        <p:attrNameLst>
                                          <p:attrName>style.visibility</p:attrName>
                                        </p:attrNameLst>
                                      </p:cBhvr>
                                      <p:to>
                                        <p:strVal val="hidden"/>
                                      </p:to>
                                    </p:set>
                                  </p:childTnLst>
                                </p:cTn>
                              </p:par>
                              <p:par>
                                <p:cTn id="412" presetID="1" presetClass="exit" presetSubtype="0" fill="hold" grpId="2" nodeType="withEffect">
                                  <p:stCondLst>
                                    <p:cond delay="0"/>
                                  </p:stCondLst>
                                  <p:childTnLst>
                                    <p:set>
                                      <p:cBhvr>
                                        <p:cTn id="413" dur="1" fill="hold">
                                          <p:stCondLst>
                                            <p:cond delay="0"/>
                                          </p:stCondLst>
                                        </p:cTn>
                                        <p:tgtEl>
                                          <p:spTgt spid="687"/>
                                        </p:tgtEl>
                                        <p:attrNameLst>
                                          <p:attrName>style.visibility</p:attrName>
                                        </p:attrNameLst>
                                      </p:cBhvr>
                                      <p:to>
                                        <p:strVal val="hidden"/>
                                      </p:to>
                                    </p:set>
                                  </p:childTnLst>
                                </p:cTn>
                              </p:par>
                              <p:par>
                                <p:cTn id="414" presetID="1" presetClass="entr" presetSubtype="0" fill="hold" grpId="3" nodeType="withEffect">
                                  <p:stCondLst>
                                    <p:cond delay="0"/>
                                  </p:stCondLst>
                                  <p:childTnLst>
                                    <p:set>
                                      <p:cBhvr>
                                        <p:cTn id="415" dur="1" fill="hold">
                                          <p:stCondLst>
                                            <p:cond delay="0"/>
                                          </p:stCondLst>
                                        </p:cTn>
                                        <p:tgtEl>
                                          <p:spTgt spid="689"/>
                                        </p:tgtEl>
                                        <p:attrNameLst>
                                          <p:attrName>style.visibility</p:attrName>
                                        </p:attrNameLst>
                                      </p:cBhvr>
                                      <p:to>
                                        <p:strVal val="visible"/>
                                      </p:to>
                                    </p:set>
                                  </p:childTnLst>
                                </p:cTn>
                              </p:par>
                              <p:par>
                                <p:cTn id="416" presetID="1" presetClass="entr" presetSubtype="0" fill="hold" grpId="3" nodeType="withEffect">
                                  <p:stCondLst>
                                    <p:cond delay="0"/>
                                  </p:stCondLst>
                                  <p:childTnLst>
                                    <p:set>
                                      <p:cBhvr>
                                        <p:cTn id="417"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86"/>
                  </p:tgtEl>
                </p:cond>
              </p:nextCondLst>
            </p:seq>
            <p:seq concurrent="1" nextAc="seek">
              <p:cTn id="418" restart="whenNotActive" fill="hold" evtFilter="cancelBubble" nodeType="interactiveSeq">
                <p:stCondLst>
                  <p:cond evt="onClick" delay="0">
                    <p:tgtEl>
                      <p:spTgt spid="689"/>
                    </p:tgtEl>
                  </p:cond>
                </p:stCondLst>
                <p:endSync evt="end" delay="0">
                  <p:rtn val="all"/>
                </p:endSync>
                <p:childTnLst>
                  <p:par>
                    <p:cTn id="419" fill="hold">
                      <p:stCondLst>
                        <p:cond delay="0"/>
                      </p:stCondLst>
                      <p:childTnLst>
                        <p:par>
                          <p:cTn id="420" fill="hold">
                            <p:stCondLst>
                              <p:cond delay="0"/>
                            </p:stCondLst>
                            <p:childTnLst>
                              <p:par>
                                <p:cTn id="421" presetID="1" presetClass="exit" presetSubtype="0" fill="hold" grpId="1" nodeType="withEffect">
                                  <p:stCondLst>
                                    <p:cond delay="0"/>
                                  </p:stCondLst>
                                  <p:childTnLst>
                                    <p:set>
                                      <p:cBhvr>
                                        <p:cTn id="422" dur="1" fill="hold">
                                          <p:stCondLst>
                                            <p:cond delay="0"/>
                                          </p:stCondLst>
                                        </p:cTn>
                                        <p:tgtEl>
                                          <p:spTgt spid="689"/>
                                        </p:tgtEl>
                                        <p:attrNameLst>
                                          <p:attrName>style.visibility</p:attrName>
                                        </p:attrNameLst>
                                      </p:cBhvr>
                                      <p:to>
                                        <p:strVal val="hidden"/>
                                      </p:to>
                                    </p:set>
                                  </p:childTnLst>
                                </p:cTn>
                              </p:par>
                              <p:par>
                                <p:cTn id="423" presetID="1" presetClass="exit" presetSubtype="0" fill="hold" grpId="1" nodeType="withEffect">
                                  <p:stCondLst>
                                    <p:cond delay="0"/>
                                  </p:stCondLst>
                                  <p:childTnLst>
                                    <p:set>
                                      <p:cBhvr>
                                        <p:cTn id="424" dur="1" fill="hold">
                                          <p:stCondLst>
                                            <p:cond delay="0"/>
                                          </p:stCondLst>
                                        </p:cTn>
                                        <p:tgtEl>
                                          <p:spTgt spid="688"/>
                                        </p:tgtEl>
                                        <p:attrNameLst>
                                          <p:attrName>style.visibility</p:attrName>
                                        </p:attrNameLst>
                                      </p:cBhvr>
                                      <p:to>
                                        <p:strVal val="hidden"/>
                                      </p:to>
                                    </p:set>
                                  </p:childTnLst>
                                </p:cTn>
                              </p:par>
                              <p:par>
                                <p:cTn id="425" presetID="1" presetClass="entr" presetSubtype="0" fill="hold" grpId="3" nodeType="withEffect">
                                  <p:stCondLst>
                                    <p:cond delay="0"/>
                                  </p:stCondLst>
                                  <p:childTnLst>
                                    <p:set>
                                      <p:cBhvr>
                                        <p:cTn id="426" dur="1" fill="hold">
                                          <p:stCondLst>
                                            <p:cond delay="0"/>
                                          </p:stCondLst>
                                        </p:cTn>
                                        <p:tgtEl>
                                          <p:spTgt spid="687"/>
                                        </p:tgtEl>
                                        <p:attrNameLst>
                                          <p:attrName>style.visibility</p:attrName>
                                        </p:attrNameLst>
                                      </p:cBhvr>
                                      <p:to>
                                        <p:strVal val="visible"/>
                                      </p:to>
                                    </p:set>
                                  </p:childTnLst>
                                </p:cTn>
                              </p:par>
                              <p:par>
                                <p:cTn id="427" presetID="1" presetClass="entr" presetSubtype="0" fill="hold" grpId="3" nodeType="withEffect">
                                  <p:stCondLst>
                                    <p:cond delay="0"/>
                                  </p:stCondLst>
                                  <p:childTnLst>
                                    <p:set>
                                      <p:cBhvr>
                                        <p:cTn id="428" dur="1" fill="hold">
                                          <p:stCondLst>
                                            <p:cond delay="0"/>
                                          </p:stCondLst>
                                        </p:cTn>
                                        <p:tgtEl>
                                          <p:spTgt spid="686"/>
                                        </p:tgtEl>
                                        <p:attrNameLst>
                                          <p:attrName>style.visibility</p:attrName>
                                        </p:attrNameLst>
                                      </p:cBhvr>
                                      <p:to>
                                        <p:strVal val="visible"/>
                                      </p:to>
                                    </p:set>
                                  </p:childTnLst>
                                </p:cTn>
                              </p:par>
                            </p:childTnLst>
                          </p:cTn>
                        </p:par>
                      </p:childTnLst>
                    </p:cTn>
                  </p:par>
                </p:childTnLst>
              </p:cTn>
              <p:nextCondLst>
                <p:cond evt="onClick" delay="0">
                  <p:tgtEl>
                    <p:spTgt spid="689"/>
                  </p:tgtEl>
                </p:cond>
              </p:nextCondLst>
            </p:seq>
            <p:seq concurrent="1" nextAc="seek">
              <p:cTn id="429" restart="whenNotActive" fill="hold" evtFilter="cancelBubble" nodeType="interactiveSeq">
                <p:stCondLst>
                  <p:cond evt="onClick" delay="0">
                    <p:tgtEl>
                      <p:spTgt spid="688"/>
                    </p:tgtEl>
                  </p:cond>
                </p:stCondLst>
                <p:endSync evt="end" delay="0">
                  <p:rtn val="all"/>
                </p:endSync>
                <p:childTnLst>
                  <p:par>
                    <p:cTn id="430" fill="hold">
                      <p:stCondLst>
                        <p:cond delay="0"/>
                      </p:stCondLst>
                      <p:childTnLst>
                        <p:par>
                          <p:cTn id="431" fill="hold">
                            <p:stCondLst>
                              <p:cond delay="0"/>
                            </p:stCondLst>
                            <p:childTnLst>
                              <p:par>
                                <p:cTn id="432" presetID="1" presetClass="exit" presetSubtype="0" fill="hold" grpId="2" nodeType="withEffect">
                                  <p:stCondLst>
                                    <p:cond delay="0"/>
                                  </p:stCondLst>
                                  <p:childTnLst>
                                    <p:set>
                                      <p:cBhvr>
                                        <p:cTn id="433" dur="1" fill="hold">
                                          <p:stCondLst>
                                            <p:cond delay="0"/>
                                          </p:stCondLst>
                                        </p:cTn>
                                        <p:tgtEl>
                                          <p:spTgt spid="688"/>
                                        </p:tgtEl>
                                        <p:attrNameLst>
                                          <p:attrName>style.visibility</p:attrName>
                                        </p:attrNameLst>
                                      </p:cBhvr>
                                      <p:to>
                                        <p:strVal val="hidden"/>
                                      </p:to>
                                    </p:set>
                                  </p:childTnLst>
                                </p:cTn>
                              </p:par>
                              <p:par>
                                <p:cTn id="434" presetID="1" presetClass="exit" presetSubtype="0" fill="hold" grpId="2" nodeType="withEffect">
                                  <p:stCondLst>
                                    <p:cond delay="0"/>
                                  </p:stCondLst>
                                  <p:childTnLst>
                                    <p:set>
                                      <p:cBhvr>
                                        <p:cTn id="435" dur="1" fill="hold">
                                          <p:stCondLst>
                                            <p:cond delay="0"/>
                                          </p:stCondLst>
                                        </p:cTn>
                                        <p:tgtEl>
                                          <p:spTgt spid="689"/>
                                        </p:tgtEl>
                                        <p:attrNameLst>
                                          <p:attrName>style.visibility</p:attrName>
                                        </p:attrNameLst>
                                      </p:cBhvr>
                                      <p:to>
                                        <p:strVal val="hidden"/>
                                      </p:to>
                                    </p:set>
                                  </p:childTnLst>
                                </p:cTn>
                              </p:par>
                              <p:par>
                                <p:cTn id="436" presetID="1" presetClass="entr" presetSubtype="0" fill="hold" grpId="0" nodeType="withEffect">
                                  <p:stCondLst>
                                    <p:cond delay="0"/>
                                  </p:stCondLst>
                                  <p:childTnLst>
                                    <p:set>
                                      <p:cBhvr>
                                        <p:cTn id="437" dur="1" fill="hold">
                                          <p:stCondLst>
                                            <p:cond delay="0"/>
                                          </p:stCondLst>
                                        </p:cTn>
                                        <p:tgtEl>
                                          <p:spTgt spid="691"/>
                                        </p:tgtEl>
                                        <p:attrNameLst>
                                          <p:attrName>style.visibility</p:attrName>
                                        </p:attrNameLst>
                                      </p:cBhvr>
                                      <p:to>
                                        <p:strVal val="visible"/>
                                      </p:to>
                                    </p:set>
                                  </p:childTnLst>
                                </p:cTn>
                              </p:par>
                              <p:par>
                                <p:cTn id="438" presetID="1" presetClass="entr" presetSubtype="0" fill="hold" grpId="0" nodeType="withEffect">
                                  <p:stCondLst>
                                    <p:cond delay="0"/>
                                  </p:stCondLst>
                                  <p:childTnLst>
                                    <p:set>
                                      <p:cBhvr>
                                        <p:cTn id="439" dur="1" fill="hold">
                                          <p:stCondLst>
                                            <p:cond delay="0"/>
                                          </p:stCondLst>
                                        </p:cTn>
                                        <p:tgtEl>
                                          <p:spTgt spid="690"/>
                                        </p:tgtEl>
                                        <p:attrNameLst>
                                          <p:attrName>style.visibility</p:attrName>
                                        </p:attrNameLst>
                                      </p:cBhvr>
                                      <p:to>
                                        <p:strVal val="visible"/>
                                      </p:to>
                                    </p:set>
                                  </p:childTnLst>
                                </p:cTn>
                              </p:par>
                            </p:childTnLst>
                          </p:cTn>
                        </p:par>
                      </p:childTnLst>
                    </p:cTn>
                  </p:par>
                </p:childTnLst>
              </p:cTn>
              <p:nextCondLst>
                <p:cond evt="onClick" delay="0">
                  <p:tgtEl>
                    <p:spTgt spid="688"/>
                  </p:tgtEl>
                </p:cond>
              </p:nextCondLst>
            </p:seq>
            <p:seq concurrent="1" nextAc="seek">
              <p:cTn id="440" restart="whenNotActive" fill="hold" evtFilter="cancelBubble" nodeType="interactiveSeq">
                <p:stCondLst>
                  <p:cond evt="onClick" delay="0">
                    <p:tgtEl>
                      <p:spTgt spid="691"/>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withEffect">
                                  <p:stCondLst>
                                    <p:cond delay="0"/>
                                  </p:stCondLst>
                                  <p:childTnLst>
                                    <p:set>
                                      <p:cBhvr>
                                        <p:cTn id="444" dur="1" fill="hold">
                                          <p:stCondLst>
                                            <p:cond delay="0"/>
                                          </p:stCondLst>
                                        </p:cTn>
                                        <p:tgtEl>
                                          <p:spTgt spid="691"/>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690"/>
                                        </p:tgtEl>
                                        <p:attrNameLst>
                                          <p:attrName>style.visibility</p:attrName>
                                        </p:attrNameLst>
                                      </p:cBhvr>
                                      <p:to>
                                        <p:strVal val="hidden"/>
                                      </p:to>
                                    </p:set>
                                  </p:childTnLst>
                                </p:cTn>
                              </p:par>
                              <p:par>
                                <p:cTn id="447" presetID="1" presetClass="entr" presetSubtype="0" fill="hold" grpId="0" nodeType="withEffect">
                                  <p:stCondLst>
                                    <p:cond delay="0"/>
                                  </p:stCondLst>
                                  <p:childTnLst>
                                    <p:set>
                                      <p:cBhvr>
                                        <p:cTn id="448" dur="1" fill="hold">
                                          <p:stCondLst>
                                            <p:cond delay="0"/>
                                          </p:stCondLst>
                                        </p:cTn>
                                        <p:tgtEl>
                                          <p:spTgt spid="689"/>
                                        </p:tgtEl>
                                        <p:attrNameLst>
                                          <p:attrName>style.visibility</p:attrName>
                                        </p:attrNameLst>
                                      </p:cBhvr>
                                      <p:to>
                                        <p:strVal val="visible"/>
                                      </p:to>
                                    </p:set>
                                  </p:childTnLst>
                                </p:cTn>
                              </p:par>
                              <p:par>
                                <p:cTn id="449" presetID="1" presetClass="entr" presetSubtype="0" fill="hold" grpId="0" nodeType="withEffect">
                                  <p:stCondLst>
                                    <p:cond delay="0"/>
                                  </p:stCondLst>
                                  <p:childTnLst>
                                    <p:set>
                                      <p:cBhvr>
                                        <p:cTn id="450" dur="1" fill="hold">
                                          <p:stCondLst>
                                            <p:cond delay="0"/>
                                          </p:stCondLst>
                                        </p:cTn>
                                        <p:tgtEl>
                                          <p:spTgt spid="688"/>
                                        </p:tgtEl>
                                        <p:attrNameLst>
                                          <p:attrName>style.visibility</p:attrName>
                                        </p:attrNameLst>
                                      </p:cBhvr>
                                      <p:to>
                                        <p:strVal val="visible"/>
                                      </p:to>
                                    </p:set>
                                  </p:childTnLst>
                                </p:cTn>
                              </p:par>
                            </p:childTnLst>
                          </p:cTn>
                        </p:par>
                      </p:childTnLst>
                    </p:cTn>
                  </p:par>
                </p:childTnLst>
              </p:cTn>
              <p:nextCondLst>
                <p:cond evt="onClick" delay="0">
                  <p:tgtEl>
                    <p:spTgt spid="691"/>
                  </p:tgtEl>
                </p:cond>
              </p:nextCondLst>
            </p:seq>
            <p:seq concurrent="1" nextAc="seek">
              <p:cTn id="451" restart="whenNotActive" fill="hold" evtFilter="cancelBubble" nodeType="interactiveSeq">
                <p:stCondLst>
                  <p:cond evt="onClick" delay="0">
                    <p:tgtEl>
                      <p:spTgt spid="690"/>
                    </p:tgtEl>
                  </p:cond>
                </p:stCondLst>
                <p:endSync evt="end" delay="0">
                  <p:rtn val="all"/>
                </p:endSync>
                <p:childTnLst>
                  <p:par>
                    <p:cTn id="452" fill="hold">
                      <p:stCondLst>
                        <p:cond delay="0"/>
                      </p:stCondLst>
                      <p:childTnLst>
                        <p:par>
                          <p:cTn id="453" fill="hold">
                            <p:stCondLst>
                              <p:cond delay="0"/>
                            </p:stCondLst>
                            <p:childTnLst>
                              <p:par>
                                <p:cTn id="454" presetID="1" presetClass="exit" presetSubtype="0" fill="hold" grpId="2" nodeType="withEffect">
                                  <p:stCondLst>
                                    <p:cond delay="0"/>
                                  </p:stCondLst>
                                  <p:childTnLst>
                                    <p:set>
                                      <p:cBhvr>
                                        <p:cTn id="455" dur="1" fill="hold">
                                          <p:stCondLst>
                                            <p:cond delay="0"/>
                                          </p:stCondLst>
                                        </p:cTn>
                                        <p:tgtEl>
                                          <p:spTgt spid="690"/>
                                        </p:tgtEl>
                                        <p:attrNameLst>
                                          <p:attrName>style.visibility</p:attrName>
                                        </p:attrNameLst>
                                      </p:cBhvr>
                                      <p:to>
                                        <p:strVal val="hidden"/>
                                      </p:to>
                                    </p:set>
                                  </p:childTnLst>
                                </p:cTn>
                              </p:par>
                              <p:par>
                                <p:cTn id="456" presetID="1" presetClass="exit" presetSubtype="0" fill="hold" grpId="2" nodeType="withEffect">
                                  <p:stCondLst>
                                    <p:cond delay="0"/>
                                  </p:stCondLst>
                                  <p:childTnLst>
                                    <p:set>
                                      <p:cBhvr>
                                        <p:cTn id="457" dur="1" fill="hold">
                                          <p:stCondLst>
                                            <p:cond delay="0"/>
                                          </p:stCondLst>
                                        </p:cTn>
                                        <p:tgtEl>
                                          <p:spTgt spid="691"/>
                                        </p:tgtEl>
                                        <p:attrNameLst>
                                          <p:attrName>style.visibility</p:attrName>
                                        </p:attrNameLst>
                                      </p:cBhvr>
                                      <p:to>
                                        <p:strVal val="hidden"/>
                                      </p:to>
                                    </p:set>
                                  </p:childTnLst>
                                </p:cTn>
                              </p:par>
                              <p:par>
                                <p:cTn id="458" presetID="1" presetClass="entr" presetSubtype="0" fill="hold" grpId="3" nodeType="withEffect">
                                  <p:stCondLst>
                                    <p:cond delay="0"/>
                                  </p:stCondLst>
                                  <p:childTnLst>
                                    <p:set>
                                      <p:cBhvr>
                                        <p:cTn id="459" dur="1" fill="hold">
                                          <p:stCondLst>
                                            <p:cond delay="0"/>
                                          </p:stCondLst>
                                        </p:cTn>
                                        <p:tgtEl>
                                          <p:spTgt spid="693"/>
                                        </p:tgtEl>
                                        <p:attrNameLst>
                                          <p:attrName>style.visibility</p:attrName>
                                        </p:attrNameLst>
                                      </p:cBhvr>
                                      <p:to>
                                        <p:strVal val="visible"/>
                                      </p:to>
                                    </p:set>
                                  </p:childTnLst>
                                </p:cTn>
                              </p:par>
                              <p:par>
                                <p:cTn id="460" presetID="1" presetClass="entr" presetSubtype="0" fill="hold" grpId="3" nodeType="withEffect">
                                  <p:stCondLst>
                                    <p:cond delay="0"/>
                                  </p:stCondLst>
                                  <p:childTnLst>
                                    <p:set>
                                      <p:cBhvr>
                                        <p:cTn id="461" dur="1" fill="hold">
                                          <p:stCondLst>
                                            <p:cond delay="0"/>
                                          </p:stCondLst>
                                        </p:cTn>
                                        <p:tgtEl>
                                          <p:spTgt spid="692"/>
                                        </p:tgtEl>
                                        <p:attrNameLst>
                                          <p:attrName>style.visibility</p:attrName>
                                        </p:attrNameLst>
                                      </p:cBhvr>
                                      <p:to>
                                        <p:strVal val="visible"/>
                                      </p:to>
                                    </p:set>
                                  </p:childTnLst>
                                </p:cTn>
                              </p:par>
                            </p:childTnLst>
                          </p:cTn>
                        </p:par>
                      </p:childTnLst>
                    </p:cTn>
                  </p:par>
                </p:childTnLst>
              </p:cTn>
              <p:nextCondLst>
                <p:cond evt="onClick" delay="0">
                  <p:tgtEl>
                    <p:spTgt spid="690"/>
                  </p:tgtEl>
                </p:cond>
              </p:nextCondLst>
            </p:seq>
            <p:seq concurrent="1" nextAc="seek">
              <p:cTn id="462" restart="whenNotActive" fill="hold" evtFilter="cancelBubble" nodeType="interactiveSeq">
                <p:stCondLst>
                  <p:cond evt="onClick" delay="0">
                    <p:tgtEl>
                      <p:spTgt spid="693"/>
                    </p:tgtEl>
                  </p:cond>
                </p:stCondLst>
                <p:endSync evt="end" delay="0">
                  <p:rtn val="all"/>
                </p:endSync>
                <p:childTnLst>
                  <p:par>
                    <p:cTn id="463" fill="hold">
                      <p:stCondLst>
                        <p:cond delay="0"/>
                      </p:stCondLst>
                      <p:childTnLst>
                        <p:par>
                          <p:cTn id="464" fill="hold">
                            <p:stCondLst>
                              <p:cond delay="0"/>
                            </p:stCondLst>
                            <p:childTnLst>
                              <p:par>
                                <p:cTn id="465" presetID="1" presetClass="exit" presetSubtype="0" fill="hold" grpId="1" nodeType="withEffect">
                                  <p:stCondLst>
                                    <p:cond delay="0"/>
                                  </p:stCondLst>
                                  <p:childTnLst>
                                    <p:set>
                                      <p:cBhvr>
                                        <p:cTn id="466" dur="1" fill="hold">
                                          <p:stCondLst>
                                            <p:cond delay="0"/>
                                          </p:stCondLst>
                                        </p:cTn>
                                        <p:tgtEl>
                                          <p:spTgt spid="693"/>
                                        </p:tgtEl>
                                        <p:attrNameLst>
                                          <p:attrName>style.visibility</p:attrName>
                                        </p:attrNameLst>
                                      </p:cBhvr>
                                      <p:to>
                                        <p:strVal val="hidden"/>
                                      </p:to>
                                    </p:set>
                                  </p:childTnLst>
                                </p:cTn>
                              </p:par>
                              <p:par>
                                <p:cTn id="467" presetID="1" presetClass="exit" presetSubtype="0" fill="hold" grpId="1" nodeType="withEffect">
                                  <p:stCondLst>
                                    <p:cond delay="0"/>
                                  </p:stCondLst>
                                  <p:childTnLst>
                                    <p:set>
                                      <p:cBhvr>
                                        <p:cTn id="468" dur="1" fill="hold">
                                          <p:stCondLst>
                                            <p:cond delay="0"/>
                                          </p:stCondLst>
                                        </p:cTn>
                                        <p:tgtEl>
                                          <p:spTgt spid="692"/>
                                        </p:tgtEl>
                                        <p:attrNameLst>
                                          <p:attrName>style.visibility</p:attrName>
                                        </p:attrNameLst>
                                      </p:cBhvr>
                                      <p:to>
                                        <p:strVal val="hidden"/>
                                      </p:to>
                                    </p:set>
                                  </p:childTnLst>
                                </p:cTn>
                              </p:par>
                              <p:par>
                                <p:cTn id="469" presetID="1" presetClass="entr" presetSubtype="0" fill="hold" grpId="3" nodeType="withEffect">
                                  <p:stCondLst>
                                    <p:cond delay="0"/>
                                  </p:stCondLst>
                                  <p:childTnLst>
                                    <p:set>
                                      <p:cBhvr>
                                        <p:cTn id="470" dur="1" fill="hold">
                                          <p:stCondLst>
                                            <p:cond delay="0"/>
                                          </p:stCondLst>
                                        </p:cTn>
                                        <p:tgtEl>
                                          <p:spTgt spid="691"/>
                                        </p:tgtEl>
                                        <p:attrNameLst>
                                          <p:attrName>style.visibility</p:attrName>
                                        </p:attrNameLst>
                                      </p:cBhvr>
                                      <p:to>
                                        <p:strVal val="visible"/>
                                      </p:to>
                                    </p:set>
                                  </p:childTnLst>
                                </p:cTn>
                              </p:par>
                              <p:par>
                                <p:cTn id="471" presetID="1" presetClass="entr" presetSubtype="0" fill="hold" grpId="3" nodeType="withEffect">
                                  <p:stCondLst>
                                    <p:cond delay="0"/>
                                  </p:stCondLst>
                                  <p:childTnLst>
                                    <p:set>
                                      <p:cBhvr>
                                        <p:cTn id="472" dur="1" fill="hold">
                                          <p:stCondLst>
                                            <p:cond delay="0"/>
                                          </p:stCondLst>
                                        </p:cTn>
                                        <p:tgtEl>
                                          <p:spTgt spid="690"/>
                                        </p:tgtEl>
                                        <p:attrNameLst>
                                          <p:attrName>style.visibility</p:attrName>
                                        </p:attrNameLst>
                                      </p:cBhvr>
                                      <p:to>
                                        <p:strVal val="visible"/>
                                      </p:to>
                                    </p:set>
                                  </p:childTnLst>
                                </p:cTn>
                              </p:par>
                            </p:childTnLst>
                          </p:cTn>
                        </p:par>
                      </p:childTnLst>
                    </p:cTn>
                  </p:par>
                </p:childTnLst>
              </p:cTn>
              <p:nextCondLst>
                <p:cond evt="onClick" delay="0">
                  <p:tgtEl>
                    <p:spTgt spid="693"/>
                  </p:tgtEl>
                </p:cond>
              </p:nextCondLst>
            </p:seq>
            <p:seq concurrent="1" nextAc="seek">
              <p:cTn id="473" restart="whenNotActive" fill="hold" evtFilter="cancelBubble" nodeType="interactiveSeq">
                <p:stCondLst>
                  <p:cond evt="onClick" delay="0">
                    <p:tgtEl>
                      <p:spTgt spid="692"/>
                    </p:tgtEl>
                  </p:cond>
                </p:stCondLst>
                <p:endSync evt="end" delay="0">
                  <p:rtn val="all"/>
                </p:endSync>
                <p:childTnLst>
                  <p:par>
                    <p:cTn id="474" fill="hold">
                      <p:stCondLst>
                        <p:cond delay="0"/>
                      </p:stCondLst>
                      <p:childTnLst>
                        <p:par>
                          <p:cTn id="475" fill="hold">
                            <p:stCondLst>
                              <p:cond delay="0"/>
                            </p:stCondLst>
                            <p:childTnLst>
                              <p:par>
                                <p:cTn id="476" presetID="1" presetClass="exit" presetSubtype="0" fill="hold" grpId="2" nodeType="withEffect">
                                  <p:stCondLst>
                                    <p:cond delay="0"/>
                                  </p:stCondLst>
                                  <p:childTnLst>
                                    <p:set>
                                      <p:cBhvr>
                                        <p:cTn id="477" dur="1" fill="hold">
                                          <p:stCondLst>
                                            <p:cond delay="0"/>
                                          </p:stCondLst>
                                        </p:cTn>
                                        <p:tgtEl>
                                          <p:spTgt spid="692"/>
                                        </p:tgtEl>
                                        <p:attrNameLst>
                                          <p:attrName>style.visibility</p:attrName>
                                        </p:attrNameLst>
                                      </p:cBhvr>
                                      <p:to>
                                        <p:strVal val="hidden"/>
                                      </p:to>
                                    </p:set>
                                  </p:childTnLst>
                                </p:cTn>
                              </p:par>
                              <p:par>
                                <p:cTn id="478" presetID="1" presetClass="exit" presetSubtype="0" fill="hold" grpId="2" nodeType="withEffect">
                                  <p:stCondLst>
                                    <p:cond delay="0"/>
                                  </p:stCondLst>
                                  <p:childTnLst>
                                    <p:set>
                                      <p:cBhvr>
                                        <p:cTn id="479" dur="1" fill="hold">
                                          <p:stCondLst>
                                            <p:cond delay="0"/>
                                          </p:stCondLst>
                                        </p:cTn>
                                        <p:tgtEl>
                                          <p:spTgt spid="693"/>
                                        </p:tgtEl>
                                        <p:attrNameLst>
                                          <p:attrName>style.visibility</p:attrName>
                                        </p:attrNameLst>
                                      </p:cBhvr>
                                      <p:to>
                                        <p:strVal val="hidden"/>
                                      </p:to>
                                    </p:set>
                                  </p:childTnLst>
                                </p:cTn>
                              </p:par>
                              <p:par>
                                <p:cTn id="480" presetID="1" presetClass="entr" presetSubtype="0" fill="hold" grpId="0" nodeType="withEffect">
                                  <p:stCondLst>
                                    <p:cond delay="0"/>
                                  </p:stCondLst>
                                  <p:childTnLst>
                                    <p:set>
                                      <p:cBhvr>
                                        <p:cTn id="481" dur="1" fill="hold">
                                          <p:stCondLst>
                                            <p:cond delay="0"/>
                                          </p:stCondLst>
                                        </p:cTn>
                                        <p:tgtEl>
                                          <p:spTgt spid="694"/>
                                        </p:tgtEl>
                                        <p:attrNameLst>
                                          <p:attrName>style.visibility</p:attrName>
                                        </p:attrNameLst>
                                      </p:cBhvr>
                                      <p:to>
                                        <p:strVal val="visible"/>
                                      </p:to>
                                    </p:set>
                                  </p:childTnLst>
                                </p:cTn>
                              </p:par>
                              <p:par>
                                <p:cTn id="482" presetID="1" presetClass="entr" presetSubtype="0" fill="hold" grpId="0" nodeType="withEffect">
                                  <p:stCondLst>
                                    <p:cond delay="0"/>
                                  </p:stCondLst>
                                  <p:childTnLst>
                                    <p:set>
                                      <p:cBhvr>
                                        <p:cTn id="483"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2"/>
                  </p:tgtEl>
                </p:cond>
              </p:nextCondLst>
            </p:seq>
            <p:seq concurrent="1" nextAc="seek">
              <p:cTn id="484" restart="whenNotActive" fill="hold" evtFilter="cancelBubble" nodeType="interactiveSeq">
                <p:stCondLst>
                  <p:cond evt="onClick" delay="0">
                    <p:tgtEl>
                      <p:spTgt spid="695"/>
                    </p:tgtEl>
                  </p:cond>
                </p:stCondLst>
                <p:endSync evt="end" delay="0">
                  <p:rtn val="all"/>
                </p:endSync>
                <p:childTnLst>
                  <p:par>
                    <p:cTn id="485" fill="hold">
                      <p:stCondLst>
                        <p:cond delay="0"/>
                      </p:stCondLst>
                      <p:childTnLst>
                        <p:par>
                          <p:cTn id="486" fill="hold">
                            <p:stCondLst>
                              <p:cond delay="0"/>
                            </p:stCondLst>
                            <p:childTnLst>
                              <p:par>
                                <p:cTn id="487" presetID="1" presetClass="exit" presetSubtype="0" fill="hold" grpId="1" nodeType="withEffect">
                                  <p:stCondLst>
                                    <p:cond delay="0"/>
                                  </p:stCondLst>
                                  <p:childTnLst>
                                    <p:set>
                                      <p:cBhvr>
                                        <p:cTn id="488" dur="1" fill="hold">
                                          <p:stCondLst>
                                            <p:cond delay="0"/>
                                          </p:stCondLst>
                                        </p:cTn>
                                        <p:tgtEl>
                                          <p:spTgt spid="694"/>
                                        </p:tgtEl>
                                        <p:attrNameLst>
                                          <p:attrName>style.visibility</p:attrName>
                                        </p:attrNameLst>
                                      </p:cBhvr>
                                      <p:to>
                                        <p:strVal val="hidden"/>
                                      </p:to>
                                    </p:set>
                                  </p:childTnLst>
                                </p:cTn>
                              </p:par>
                              <p:par>
                                <p:cTn id="489" presetID="1" presetClass="exit" presetSubtype="0" fill="hold" grpId="1" nodeType="withEffect">
                                  <p:stCondLst>
                                    <p:cond delay="0"/>
                                  </p:stCondLst>
                                  <p:childTnLst>
                                    <p:set>
                                      <p:cBhvr>
                                        <p:cTn id="490" dur="1" fill="hold">
                                          <p:stCondLst>
                                            <p:cond delay="0"/>
                                          </p:stCondLst>
                                        </p:cTn>
                                        <p:tgtEl>
                                          <p:spTgt spid="695"/>
                                        </p:tgtEl>
                                        <p:attrNameLst>
                                          <p:attrName>style.visibility</p:attrName>
                                        </p:attrNameLst>
                                      </p:cBhvr>
                                      <p:to>
                                        <p:strVal val="hidden"/>
                                      </p:to>
                                    </p:set>
                                  </p:childTnLst>
                                </p:cTn>
                              </p:par>
                              <p:par>
                                <p:cTn id="491" presetID="1" presetClass="entr" presetSubtype="0" fill="hold" grpId="0" nodeType="withEffect">
                                  <p:stCondLst>
                                    <p:cond delay="0"/>
                                  </p:stCondLst>
                                  <p:childTnLst>
                                    <p:set>
                                      <p:cBhvr>
                                        <p:cTn id="492" dur="1" fill="hold">
                                          <p:stCondLst>
                                            <p:cond delay="0"/>
                                          </p:stCondLst>
                                        </p:cTn>
                                        <p:tgtEl>
                                          <p:spTgt spid="693"/>
                                        </p:tgtEl>
                                        <p:attrNameLst>
                                          <p:attrName>style.visibility</p:attrName>
                                        </p:attrNameLst>
                                      </p:cBhvr>
                                      <p:to>
                                        <p:strVal val="visible"/>
                                      </p:to>
                                    </p:set>
                                  </p:childTnLst>
                                </p:cTn>
                              </p:par>
                              <p:par>
                                <p:cTn id="493" presetID="1" presetClass="entr" presetSubtype="0" fill="hold" grpId="0" nodeType="withEffect">
                                  <p:stCondLst>
                                    <p:cond delay="0"/>
                                  </p:stCondLst>
                                  <p:childTnLst>
                                    <p:set>
                                      <p:cBhvr>
                                        <p:cTn id="494" dur="1" fill="hold">
                                          <p:stCondLst>
                                            <p:cond delay="0"/>
                                          </p:stCondLst>
                                        </p:cTn>
                                        <p:tgtEl>
                                          <p:spTgt spid="692"/>
                                        </p:tgtEl>
                                        <p:attrNameLst>
                                          <p:attrName>style.visibility</p:attrName>
                                        </p:attrNameLst>
                                      </p:cBhvr>
                                      <p:to>
                                        <p:strVal val="visible"/>
                                      </p:to>
                                    </p:set>
                                  </p:childTnLst>
                                </p:cTn>
                              </p:par>
                            </p:childTnLst>
                          </p:cTn>
                        </p:par>
                      </p:childTnLst>
                    </p:cTn>
                  </p:par>
                </p:childTnLst>
              </p:cTn>
              <p:nextCondLst>
                <p:cond evt="onClick" delay="0">
                  <p:tgtEl>
                    <p:spTgt spid="695"/>
                  </p:tgtEl>
                </p:cond>
              </p:nextCondLst>
            </p:seq>
            <p:seq concurrent="1" nextAc="seek">
              <p:cTn id="495" restart="whenNotActive" fill="hold" evtFilter="cancelBubble" nodeType="interactiveSeq">
                <p:stCondLst>
                  <p:cond evt="onClick" delay="0">
                    <p:tgtEl>
                      <p:spTgt spid="694"/>
                    </p:tgtEl>
                  </p:cond>
                </p:stCondLst>
                <p:endSync evt="end" delay="0">
                  <p:rtn val="all"/>
                </p:endSync>
                <p:childTnLst>
                  <p:par>
                    <p:cTn id="496" fill="hold">
                      <p:stCondLst>
                        <p:cond delay="0"/>
                      </p:stCondLst>
                      <p:childTnLst>
                        <p:par>
                          <p:cTn id="497" fill="hold">
                            <p:stCondLst>
                              <p:cond delay="0"/>
                            </p:stCondLst>
                            <p:childTnLst>
                              <p:par>
                                <p:cTn id="498" presetID="1" presetClass="exit" presetSubtype="0" fill="hold" grpId="2" nodeType="withEffect">
                                  <p:stCondLst>
                                    <p:cond delay="0"/>
                                  </p:stCondLst>
                                  <p:childTnLst>
                                    <p:set>
                                      <p:cBhvr>
                                        <p:cTn id="499" dur="1" fill="hold">
                                          <p:stCondLst>
                                            <p:cond delay="0"/>
                                          </p:stCondLst>
                                        </p:cTn>
                                        <p:tgtEl>
                                          <p:spTgt spid="694"/>
                                        </p:tgtEl>
                                        <p:attrNameLst>
                                          <p:attrName>style.visibility</p:attrName>
                                        </p:attrNameLst>
                                      </p:cBhvr>
                                      <p:to>
                                        <p:strVal val="hidden"/>
                                      </p:to>
                                    </p:set>
                                  </p:childTnLst>
                                </p:cTn>
                              </p:par>
                              <p:par>
                                <p:cTn id="500" presetID="1" presetClass="exit" presetSubtype="0" fill="hold" grpId="3" nodeType="withEffect">
                                  <p:stCondLst>
                                    <p:cond delay="0"/>
                                  </p:stCondLst>
                                  <p:childTnLst>
                                    <p:set>
                                      <p:cBhvr>
                                        <p:cTn id="501" dur="1" fill="hold">
                                          <p:stCondLst>
                                            <p:cond delay="0"/>
                                          </p:stCondLst>
                                        </p:cTn>
                                        <p:tgtEl>
                                          <p:spTgt spid="695"/>
                                        </p:tgtEl>
                                        <p:attrNameLst>
                                          <p:attrName>style.visibility</p:attrName>
                                        </p:attrNameLst>
                                      </p:cBhvr>
                                      <p:to>
                                        <p:strVal val="hidden"/>
                                      </p:to>
                                    </p:set>
                                  </p:childTnLst>
                                </p:cTn>
                              </p:par>
                              <p:par>
                                <p:cTn id="502" presetID="1" presetClass="entr" presetSubtype="0" fill="hold" grpId="0" nodeType="withEffect">
                                  <p:stCondLst>
                                    <p:cond delay="0"/>
                                  </p:stCondLst>
                                  <p:childTnLst>
                                    <p:set>
                                      <p:cBhvr>
                                        <p:cTn id="503" dur="1" fill="hold">
                                          <p:stCondLst>
                                            <p:cond delay="0"/>
                                          </p:stCondLst>
                                        </p:cTn>
                                        <p:tgtEl>
                                          <p:spTgt spid="697"/>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696"/>
                                        </p:tgtEl>
                                        <p:attrNameLst>
                                          <p:attrName>style.visibility</p:attrName>
                                        </p:attrNameLst>
                                      </p:cBhvr>
                                      <p:to>
                                        <p:strVal val="visible"/>
                                      </p:to>
                                    </p:set>
                                  </p:childTnLst>
                                </p:cTn>
                              </p:par>
                            </p:childTnLst>
                          </p:cTn>
                        </p:par>
                      </p:childTnLst>
                    </p:cTn>
                  </p:par>
                </p:childTnLst>
              </p:cTn>
              <p:nextCondLst>
                <p:cond evt="onClick" delay="0">
                  <p:tgtEl>
                    <p:spTgt spid="694"/>
                  </p:tgtEl>
                </p:cond>
              </p:nextCondLst>
            </p:seq>
            <p:seq concurrent="1" nextAc="seek">
              <p:cTn id="506" restart="whenNotActive" fill="hold" evtFilter="cancelBubble" nodeType="interactiveSeq">
                <p:stCondLst>
                  <p:cond evt="onClick" delay="0">
                    <p:tgtEl>
                      <p:spTgt spid="697"/>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withEffect">
                                  <p:stCondLst>
                                    <p:cond delay="0"/>
                                  </p:stCondLst>
                                  <p:childTnLst>
                                    <p:set>
                                      <p:cBhvr>
                                        <p:cTn id="510" dur="1" fill="hold">
                                          <p:stCondLst>
                                            <p:cond delay="0"/>
                                          </p:stCondLst>
                                        </p:cTn>
                                        <p:tgtEl>
                                          <p:spTgt spid="697"/>
                                        </p:tgtEl>
                                        <p:attrNameLst>
                                          <p:attrName>style.visibility</p:attrName>
                                        </p:attrNameLst>
                                      </p:cBhvr>
                                      <p:to>
                                        <p:strVal val="hidden"/>
                                      </p:to>
                                    </p:set>
                                  </p:childTnLst>
                                </p:cTn>
                              </p:par>
                              <p:par>
                                <p:cTn id="511" presetID="1" presetClass="exit" presetSubtype="0" fill="hold" grpId="1" nodeType="withEffect">
                                  <p:stCondLst>
                                    <p:cond delay="0"/>
                                  </p:stCondLst>
                                  <p:childTnLst>
                                    <p:set>
                                      <p:cBhvr>
                                        <p:cTn id="512" dur="1" fill="hold">
                                          <p:stCondLst>
                                            <p:cond delay="0"/>
                                          </p:stCondLst>
                                        </p:cTn>
                                        <p:tgtEl>
                                          <p:spTgt spid="696"/>
                                        </p:tgtEl>
                                        <p:attrNameLst>
                                          <p:attrName>style.visibility</p:attrName>
                                        </p:attrNameLst>
                                      </p:cBhvr>
                                      <p:to>
                                        <p:strVal val="hidden"/>
                                      </p:to>
                                    </p:set>
                                  </p:childTnLst>
                                </p:cTn>
                              </p:par>
                              <p:par>
                                <p:cTn id="513" presetID="1" presetClass="entr" presetSubtype="0" fill="hold" grpId="3" nodeType="withEffect">
                                  <p:stCondLst>
                                    <p:cond delay="0"/>
                                  </p:stCondLst>
                                  <p:childTnLst>
                                    <p:set>
                                      <p:cBhvr>
                                        <p:cTn id="514" dur="1" fill="hold">
                                          <p:stCondLst>
                                            <p:cond delay="0"/>
                                          </p:stCondLst>
                                        </p:cTn>
                                        <p:tgtEl>
                                          <p:spTgt spid="694"/>
                                        </p:tgtEl>
                                        <p:attrNameLst>
                                          <p:attrName>style.visibility</p:attrName>
                                        </p:attrNameLst>
                                      </p:cBhvr>
                                      <p:to>
                                        <p:strVal val="visible"/>
                                      </p:to>
                                    </p:set>
                                  </p:childTnLst>
                                </p:cTn>
                              </p:par>
                              <p:par>
                                <p:cTn id="515" presetID="1" presetClass="entr" presetSubtype="0" fill="hold" grpId="2" nodeType="withEffect">
                                  <p:stCondLst>
                                    <p:cond delay="0"/>
                                  </p:stCondLst>
                                  <p:childTnLst>
                                    <p:set>
                                      <p:cBhvr>
                                        <p:cTn id="516" dur="1" fill="hold">
                                          <p:stCondLst>
                                            <p:cond delay="0"/>
                                          </p:stCondLst>
                                        </p:cTn>
                                        <p:tgtEl>
                                          <p:spTgt spid="695"/>
                                        </p:tgtEl>
                                        <p:attrNameLst>
                                          <p:attrName>style.visibility</p:attrName>
                                        </p:attrNameLst>
                                      </p:cBhvr>
                                      <p:to>
                                        <p:strVal val="visible"/>
                                      </p:to>
                                    </p:set>
                                  </p:childTnLst>
                                </p:cTn>
                              </p:par>
                            </p:childTnLst>
                          </p:cTn>
                        </p:par>
                      </p:childTnLst>
                    </p:cTn>
                  </p:par>
                </p:childTnLst>
              </p:cTn>
              <p:nextCondLst>
                <p:cond evt="onClick" delay="0">
                  <p:tgtEl>
                    <p:spTgt spid="697"/>
                  </p:tgtEl>
                </p:cond>
              </p:nextCondLst>
            </p:seq>
            <p:seq concurrent="1" nextAc="seek">
              <p:cTn id="517" restart="whenNotActive" fill="hold" evtFilter="cancelBubble" nodeType="interactiveSeq">
                <p:stCondLst>
                  <p:cond evt="onClick" delay="0">
                    <p:tgtEl>
                      <p:spTgt spid="696"/>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2" nodeType="withEffect">
                                  <p:stCondLst>
                                    <p:cond delay="0"/>
                                  </p:stCondLst>
                                  <p:childTnLst>
                                    <p:set>
                                      <p:cBhvr>
                                        <p:cTn id="521" dur="1" fill="hold">
                                          <p:stCondLst>
                                            <p:cond delay="0"/>
                                          </p:stCondLst>
                                        </p:cTn>
                                        <p:tgtEl>
                                          <p:spTgt spid="696"/>
                                        </p:tgtEl>
                                        <p:attrNameLst>
                                          <p:attrName>style.visibility</p:attrName>
                                        </p:attrNameLst>
                                      </p:cBhvr>
                                      <p:to>
                                        <p:strVal val="hidden"/>
                                      </p:to>
                                    </p:set>
                                  </p:childTnLst>
                                </p:cTn>
                              </p:par>
                              <p:par>
                                <p:cTn id="522" presetID="1" presetClass="exit" presetSubtype="0" fill="hold" grpId="2" nodeType="withEffect">
                                  <p:stCondLst>
                                    <p:cond delay="0"/>
                                  </p:stCondLst>
                                  <p:childTnLst>
                                    <p:set>
                                      <p:cBhvr>
                                        <p:cTn id="523" dur="1" fill="hold">
                                          <p:stCondLst>
                                            <p:cond delay="0"/>
                                          </p:stCondLst>
                                        </p:cTn>
                                        <p:tgtEl>
                                          <p:spTgt spid="697"/>
                                        </p:tgtEl>
                                        <p:attrNameLst>
                                          <p:attrName>style.visibility</p:attrName>
                                        </p:attrNameLst>
                                      </p:cBhvr>
                                      <p:to>
                                        <p:strVal val="hidden"/>
                                      </p:to>
                                    </p:set>
                                  </p:childTnLst>
                                </p:cTn>
                              </p:par>
                              <p:par>
                                <p:cTn id="524" presetID="1" presetClass="entr" presetSubtype="0" fill="hold" grpId="3" nodeType="withEffect">
                                  <p:stCondLst>
                                    <p:cond delay="0"/>
                                  </p:stCondLst>
                                  <p:childTnLst>
                                    <p:set>
                                      <p:cBhvr>
                                        <p:cTn id="525" dur="1" fill="hold">
                                          <p:stCondLst>
                                            <p:cond delay="0"/>
                                          </p:stCondLst>
                                        </p:cTn>
                                        <p:tgtEl>
                                          <p:spTgt spid="699"/>
                                        </p:tgtEl>
                                        <p:attrNameLst>
                                          <p:attrName>style.visibility</p:attrName>
                                        </p:attrNameLst>
                                      </p:cBhvr>
                                      <p:to>
                                        <p:strVal val="visible"/>
                                      </p:to>
                                    </p:set>
                                  </p:childTnLst>
                                </p:cTn>
                              </p:par>
                              <p:par>
                                <p:cTn id="526" presetID="1" presetClass="entr" presetSubtype="0" fill="hold" grpId="3" nodeType="withEffect">
                                  <p:stCondLst>
                                    <p:cond delay="0"/>
                                  </p:stCondLst>
                                  <p:childTnLst>
                                    <p:set>
                                      <p:cBhvr>
                                        <p:cTn id="527" dur="1" fill="hold">
                                          <p:stCondLst>
                                            <p:cond delay="0"/>
                                          </p:stCondLst>
                                        </p:cTn>
                                        <p:tgtEl>
                                          <p:spTgt spid="698"/>
                                        </p:tgtEl>
                                        <p:attrNameLst>
                                          <p:attrName>style.visibility</p:attrName>
                                        </p:attrNameLst>
                                      </p:cBhvr>
                                      <p:to>
                                        <p:strVal val="visible"/>
                                      </p:to>
                                    </p:set>
                                  </p:childTnLst>
                                </p:cTn>
                              </p:par>
                            </p:childTnLst>
                          </p:cTn>
                        </p:par>
                      </p:childTnLst>
                    </p:cTn>
                  </p:par>
                </p:childTnLst>
              </p:cTn>
              <p:nextCondLst>
                <p:cond evt="onClick" delay="0">
                  <p:tgtEl>
                    <p:spTgt spid="696"/>
                  </p:tgtEl>
                </p:cond>
              </p:nextCondLst>
            </p:seq>
            <p:seq concurrent="1" nextAc="seek">
              <p:cTn id="528" restart="whenNotActive" fill="hold" evtFilter="cancelBubble" nodeType="interactiveSeq">
                <p:stCondLst>
                  <p:cond evt="onClick" delay="0">
                    <p:tgtEl>
                      <p:spTgt spid="699"/>
                    </p:tgtEl>
                  </p:cond>
                </p:stCondLst>
                <p:endSync evt="end" delay="0">
                  <p:rtn val="all"/>
                </p:endSync>
                <p:childTnLst>
                  <p:par>
                    <p:cTn id="529" fill="hold">
                      <p:stCondLst>
                        <p:cond delay="0"/>
                      </p:stCondLst>
                      <p:childTnLst>
                        <p:par>
                          <p:cTn id="530" fill="hold">
                            <p:stCondLst>
                              <p:cond delay="0"/>
                            </p:stCondLst>
                            <p:childTnLst>
                              <p:par>
                                <p:cTn id="531" presetID="1" presetClass="exit" presetSubtype="0" fill="hold" grpId="1" nodeType="withEffect">
                                  <p:stCondLst>
                                    <p:cond delay="0"/>
                                  </p:stCondLst>
                                  <p:childTnLst>
                                    <p:set>
                                      <p:cBhvr>
                                        <p:cTn id="532" dur="1" fill="hold">
                                          <p:stCondLst>
                                            <p:cond delay="0"/>
                                          </p:stCondLst>
                                        </p:cTn>
                                        <p:tgtEl>
                                          <p:spTgt spid="699"/>
                                        </p:tgtEl>
                                        <p:attrNameLst>
                                          <p:attrName>style.visibility</p:attrName>
                                        </p:attrNameLst>
                                      </p:cBhvr>
                                      <p:to>
                                        <p:strVal val="hidden"/>
                                      </p:to>
                                    </p:set>
                                  </p:childTnLst>
                                </p:cTn>
                              </p:par>
                              <p:par>
                                <p:cTn id="533" presetID="1" presetClass="exit" presetSubtype="0" fill="hold" grpId="1" nodeType="withEffect">
                                  <p:stCondLst>
                                    <p:cond delay="0"/>
                                  </p:stCondLst>
                                  <p:childTnLst>
                                    <p:set>
                                      <p:cBhvr>
                                        <p:cTn id="534" dur="1" fill="hold">
                                          <p:stCondLst>
                                            <p:cond delay="0"/>
                                          </p:stCondLst>
                                        </p:cTn>
                                        <p:tgtEl>
                                          <p:spTgt spid="698"/>
                                        </p:tgtEl>
                                        <p:attrNameLst>
                                          <p:attrName>style.visibility</p:attrName>
                                        </p:attrNameLst>
                                      </p:cBhvr>
                                      <p:to>
                                        <p:strVal val="hidden"/>
                                      </p:to>
                                    </p:set>
                                  </p:childTnLst>
                                </p:cTn>
                              </p:par>
                              <p:par>
                                <p:cTn id="535" presetID="1" presetClass="entr" presetSubtype="0" fill="hold" grpId="3" nodeType="withEffect">
                                  <p:stCondLst>
                                    <p:cond delay="0"/>
                                  </p:stCondLst>
                                  <p:childTnLst>
                                    <p:set>
                                      <p:cBhvr>
                                        <p:cTn id="536" dur="1" fill="hold">
                                          <p:stCondLst>
                                            <p:cond delay="0"/>
                                          </p:stCondLst>
                                        </p:cTn>
                                        <p:tgtEl>
                                          <p:spTgt spid="697"/>
                                        </p:tgtEl>
                                        <p:attrNameLst>
                                          <p:attrName>style.visibility</p:attrName>
                                        </p:attrNameLst>
                                      </p:cBhvr>
                                      <p:to>
                                        <p:strVal val="visible"/>
                                      </p:to>
                                    </p:set>
                                  </p:childTnLst>
                                </p:cTn>
                              </p:par>
                              <p:par>
                                <p:cTn id="537" presetID="1" presetClass="entr" presetSubtype="0" fill="hold" grpId="3" nodeType="withEffect">
                                  <p:stCondLst>
                                    <p:cond delay="0"/>
                                  </p:stCondLst>
                                  <p:childTnLst>
                                    <p:set>
                                      <p:cBhvr>
                                        <p:cTn id="538" dur="1" fill="hold">
                                          <p:stCondLst>
                                            <p:cond delay="0"/>
                                          </p:stCondLst>
                                        </p:cTn>
                                        <p:tgtEl>
                                          <p:spTgt spid="696"/>
                                        </p:tgtEl>
                                        <p:attrNameLst>
                                          <p:attrName>style.visibility</p:attrName>
                                        </p:attrNameLst>
                                      </p:cBhvr>
                                      <p:to>
                                        <p:strVal val="visible"/>
                                      </p:to>
                                    </p:set>
                                  </p:childTnLst>
                                </p:cTn>
                              </p:par>
                            </p:childTnLst>
                          </p:cTn>
                        </p:par>
                      </p:childTnLst>
                    </p:cTn>
                  </p:par>
                </p:childTnLst>
              </p:cTn>
              <p:nextCondLst>
                <p:cond evt="onClick" delay="0">
                  <p:tgtEl>
                    <p:spTgt spid="699"/>
                  </p:tgtEl>
                </p:cond>
              </p:nextCondLst>
            </p:seq>
            <p:seq concurrent="1" nextAc="seek">
              <p:cTn id="539" restart="whenNotActive" fill="hold" evtFilter="cancelBubble" nodeType="interactiveSeq">
                <p:stCondLst>
                  <p:cond evt="onClick" delay="0">
                    <p:tgtEl>
                      <p:spTgt spid="698"/>
                    </p:tgtEl>
                  </p:cond>
                </p:stCondLst>
                <p:endSync evt="end" delay="0">
                  <p:rtn val="all"/>
                </p:endSync>
                <p:childTnLst>
                  <p:par>
                    <p:cTn id="540" fill="hold">
                      <p:stCondLst>
                        <p:cond delay="0"/>
                      </p:stCondLst>
                      <p:childTnLst>
                        <p:par>
                          <p:cTn id="541" fill="hold">
                            <p:stCondLst>
                              <p:cond delay="0"/>
                            </p:stCondLst>
                            <p:childTnLst>
                              <p:par>
                                <p:cTn id="542" presetID="1" presetClass="exit" presetSubtype="0" fill="hold" grpId="2" nodeType="withEffect">
                                  <p:stCondLst>
                                    <p:cond delay="0"/>
                                  </p:stCondLst>
                                  <p:childTnLst>
                                    <p:set>
                                      <p:cBhvr>
                                        <p:cTn id="543" dur="1" fill="hold">
                                          <p:stCondLst>
                                            <p:cond delay="0"/>
                                          </p:stCondLst>
                                        </p:cTn>
                                        <p:tgtEl>
                                          <p:spTgt spid="698"/>
                                        </p:tgtEl>
                                        <p:attrNameLst>
                                          <p:attrName>style.visibility</p:attrName>
                                        </p:attrNameLst>
                                      </p:cBhvr>
                                      <p:to>
                                        <p:strVal val="hidden"/>
                                      </p:to>
                                    </p:set>
                                  </p:childTnLst>
                                </p:cTn>
                              </p:par>
                              <p:par>
                                <p:cTn id="544" presetID="1" presetClass="exit" presetSubtype="0" fill="hold" grpId="2" nodeType="withEffect">
                                  <p:stCondLst>
                                    <p:cond delay="0"/>
                                  </p:stCondLst>
                                  <p:childTnLst>
                                    <p:set>
                                      <p:cBhvr>
                                        <p:cTn id="545" dur="1" fill="hold">
                                          <p:stCondLst>
                                            <p:cond delay="0"/>
                                          </p:stCondLst>
                                        </p:cTn>
                                        <p:tgtEl>
                                          <p:spTgt spid="699"/>
                                        </p:tgtEl>
                                        <p:attrNameLst>
                                          <p:attrName>style.visibility</p:attrName>
                                        </p:attrNameLst>
                                      </p:cBhvr>
                                      <p:to>
                                        <p:strVal val="hidden"/>
                                      </p:to>
                                    </p:set>
                                  </p:childTnLst>
                                </p:cTn>
                              </p:par>
                              <p:par>
                                <p:cTn id="546" presetID="1" presetClass="entr" presetSubtype="0" fill="hold" grpId="3" nodeType="withEffect">
                                  <p:stCondLst>
                                    <p:cond delay="0"/>
                                  </p:stCondLst>
                                  <p:childTnLst>
                                    <p:set>
                                      <p:cBhvr>
                                        <p:cTn id="547" dur="1" fill="hold">
                                          <p:stCondLst>
                                            <p:cond delay="0"/>
                                          </p:stCondLst>
                                        </p:cTn>
                                        <p:tgtEl>
                                          <p:spTgt spid="701"/>
                                        </p:tgtEl>
                                        <p:attrNameLst>
                                          <p:attrName>style.visibility</p:attrName>
                                        </p:attrNameLst>
                                      </p:cBhvr>
                                      <p:to>
                                        <p:strVal val="visible"/>
                                      </p:to>
                                    </p:set>
                                  </p:childTnLst>
                                </p:cTn>
                              </p:par>
                              <p:par>
                                <p:cTn id="548" presetID="1" presetClass="entr" presetSubtype="0" fill="hold" grpId="3" nodeType="withEffect">
                                  <p:stCondLst>
                                    <p:cond delay="0"/>
                                  </p:stCondLst>
                                  <p:childTnLst>
                                    <p:set>
                                      <p:cBhvr>
                                        <p:cTn id="549" dur="1" fill="hold">
                                          <p:stCondLst>
                                            <p:cond delay="0"/>
                                          </p:stCondLst>
                                        </p:cTn>
                                        <p:tgtEl>
                                          <p:spTgt spid="700"/>
                                        </p:tgtEl>
                                        <p:attrNameLst>
                                          <p:attrName>style.visibility</p:attrName>
                                        </p:attrNameLst>
                                      </p:cBhvr>
                                      <p:to>
                                        <p:strVal val="visible"/>
                                      </p:to>
                                    </p:set>
                                  </p:childTnLst>
                                </p:cTn>
                              </p:par>
                            </p:childTnLst>
                          </p:cTn>
                        </p:par>
                      </p:childTnLst>
                    </p:cTn>
                  </p:par>
                </p:childTnLst>
              </p:cTn>
              <p:nextCondLst>
                <p:cond evt="onClick" delay="0">
                  <p:tgtEl>
                    <p:spTgt spid="698"/>
                  </p:tgtEl>
                </p:cond>
              </p:nextCondLst>
            </p:seq>
            <p:seq concurrent="1" nextAc="seek">
              <p:cTn id="550" restart="whenNotActive" fill="hold" evtFilter="cancelBubble" nodeType="interactiveSeq">
                <p:stCondLst>
                  <p:cond evt="onClick" delay="0">
                    <p:tgtEl>
                      <p:spTgt spid="701"/>
                    </p:tgtEl>
                  </p:cond>
                </p:stCondLst>
                <p:endSync evt="end" delay="0">
                  <p:rtn val="all"/>
                </p:endSync>
                <p:childTnLst>
                  <p:par>
                    <p:cTn id="551" fill="hold">
                      <p:stCondLst>
                        <p:cond delay="0"/>
                      </p:stCondLst>
                      <p:childTnLst>
                        <p:par>
                          <p:cTn id="552" fill="hold">
                            <p:stCondLst>
                              <p:cond delay="0"/>
                            </p:stCondLst>
                            <p:childTnLst>
                              <p:par>
                                <p:cTn id="553" presetID="1" presetClass="exit" presetSubtype="0" fill="hold" grpId="1" nodeType="withEffect">
                                  <p:stCondLst>
                                    <p:cond delay="0"/>
                                  </p:stCondLst>
                                  <p:childTnLst>
                                    <p:set>
                                      <p:cBhvr>
                                        <p:cTn id="554" dur="1" fill="hold">
                                          <p:stCondLst>
                                            <p:cond delay="0"/>
                                          </p:stCondLst>
                                        </p:cTn>
                                        <p:tgtEl>
                                          <p:spTgt spid="701"/>
                                        </p:tgtEl>
                                        <p:attrNameLst>
                                          <p:attrName>style.visibility</p:attrName>
                                        </p:attrNameLst>
                                      </p:cBhvr>
                                      <p:to>
                                        <p:strVal val="hidden"/>
                                      </p:to>
                                    </p:set>
                                  </p:childTnLst>
                                </p:cTn>
                              </p:par>
                              <p:par>
                                <p:cTn id="555" presetID="1" presetClass="exit" presetSubtype="0" fill="hold" grpId="1" nodeType="withEffect">
                                  <p:stCondLst>
                                    <p:cond delay="0"/>
                                  </p:stCondLst>
                                  <p:childTnLst>
                                    <p:set>
                                      <p:cBhvr>
                                        <p:cTn id="556" dur="1" fill="hold">
                                          <p:stCondLst>
                                            <p:cond delay="0"/>
                                          </p:stCondLst>
                                        </p:cTn>
                                        <p:tgtEl>
                                          <p:spTgt spid="700"/>
                                        </p:tgtEl>
                                        <p:attrNameLst>
                                          <p:attrName>style.visibility</p:attrName>
                                        </p:attrNameLst>
                                      </p:cBhvr>
                                      <p:to>
                                        <p:strVal val="hidden"/>
                                      </p:to>
                                    </p:set>
                                  </p:childTnLst>
                                </p:cTn>
                              </p:par>
                              <p:par>
                                <p:cTn id="557" presetID="1" presetClass="entr" presetSubtype="0" fill="hold" grpId="0" nodeType="withEffect">
                                  <p:stCondLst>
                                    <p:cond delay="0"/>
                                  </p:stCondLst>
                                  <p:childTnLst>
                                    <p:set>
                                      <p:cBhvr>
                                        <p:cTn id="558" dur="1" fill="hold">
                                          <p:stCondLst>
                                            <p:cond delay="0"/>
                                          </p:stCondLst>
                                        </p:cTn>
                                        <p:tgtEl>
                                          <p:spTgt spid="699"/>
                                        </p:tgtEl>
                                        <p:attrNameLst>
                                          <p:attrName>style.visibility</p:attrName>
                                        </p:attrNameLst>
                                      </p:cBhvr>
                                      <p:to>
                                        <p:strVal val="visible"/>
                                      </p:to>
                                    </p:set>
                                  </p:childTnLst>
                                </p:cTn>
                              </p:par>
                              <p:par>
                                <p:cTn id="559" presetID="1" presetClass="entr" presetSubtype="0" fill="hold" grpId="0" nodeType="withEffect">
                                  <p:stCondLst>
                                    <p:cond delay="0"/>
                                  </p:stCondLst>
                                  <p:childTnLst>
                                    <p:set>
                                      <p:cBhvr>
                                        <p:cTn id="560" dur="1" fill="hold">
                                          <p:stCondLst>
                                            <p:cond delay="0"/>
                                          </p:stCondLst>
                                        </p:cTn>
                                        <p:tgtEl>
                                          <p:spTgt spid="698"/>
                                        </p:tgtEl>
                                        <p:attrNameLst>
                                          <p:attrName>style.visibility</p:attrName>
                                        </p:attrNameLst>
                                      </p:cBhvr>
                                      <p:to>
                                        <p:strVal val="visible"/>
                                      </p:to>
                                    </p:set>
                                  </p:childTnLst>
                                </p:cTn>
                              </p:par>
                            </p:childTnLst>
                          </p:cTn>
                        </p:par>
                      </p:childTnLst>
                    </p:cTn>
                  </p:par>
                </p:childTnLst>
              </p:cTn>
              <p:nextCondLst>
                <p:cond evt="onClick" delay="0">
                  <p:tgtEl>
                    <p:spTgt spid="701"/>
                  </p:tgtEl>
                </p:cond>
              </p:nextCondLst>
            </p:seq>
            <p:seq concurrent="1" nextAc="seek">
              <p:cTn id="561" restart="whenNotActive" fill="hold" evtFilter="cancelBubble" nodeType="interactiveSeq">
                <p:stCondLst>
                  <p:cond evt="onClick" delay="0">
                    <p:tgtEl>
                      <p:spTgt spid="700"/>
                    </p:tgtEl>
                  </p:cond>
                </p:stCondLst>
                <p:endSync evt="end" delay="0">
                  <p:rtn val="all"/>
                </p:endSync>
                <p:childTnLst>
                  <p:par>
                    <p:cTn id="562" fill="hold">
                      <p:stCondLst>
                        <p:cond delay="0"/>
                      </p:stCondLst>
                      <p:childTnLst>
                        <p:par>
                          <p:cTn id="563" fill="hold">
                            <p:stCondLst>
                              <p:cond delay="0"/>
                            </p:stCondLst>
                            <p:childTnLst>
                              <p:par>
                                <p:cTn id="564" presetID="1" presetClass="exit" presetSubtype="0" fill="hold" grpId="2" nodeType="withEffect">
                                  <p:stCondLst>
                                    <p:cond delay="0"/>
                                  </p:stCondLst>
                                  <p:childTnLst>
                                    <p:set>
                                      <p:cBhvr>
                                        <p:cTn id="565" dur="1" fill="hold">
                                          <p:stCondLst>
                                            <p:cond delay="0"/>
                                          </p:stCondLst>
                                        </p:cTn>
                                        <p:tgtEl>
                                          <p:spTgt spid="700"/>
                                        </p:tgtEl>
                                        <p:attrNameLst>
                                          <p:attrName>style.visibility</p:attrName>
                                        </p:attrNameLst>
                                      </p:cBhvr>
                                      <p:to>
                                        <p:strVal val="hidden"/>
                                      </p:to>
                                    </p:set>
                                  </p:childTnLst>
                                </p:cTn>
                              </p:par>
                              <p:par>
                                <p:cTn id="566" presetID="1" presetClass="exit" presetSubtype="0" fill="hold" grpId="2" nodeType="withEffect">
                                  <p:stCondLst>
                                    <p:cond delay="0"/>
                                  </p:stCondLst>
                                  <p:childTnLst>
                                    <p:set>
                                      <p:cBhvr>
                                        <p:cTn id="567" dur="1" fill="hold">
                                          <p:stCondLst>
                                            <p:cond delay="0"/>
                                          </p:stCondLst>
                                        </p:cTn>
                                        <p:tgtEl>
                                          <p:spTgt spid="701"/>
                                        </p:tgtEl>
                                        <p:attrNameLst>
                                          <p:attrName>style.visibility</p:attrName>
                                        </p:attrNameLst>
                                      </p:cBhvr>
                                      <p:to>
                                        <p:strVal val="hidden"/>
                                      </p:to>
                                    </p:set>
                                  </p:childTnLst>
                                </p:cTn>
                              </p:par>
                              <p:par>
                                <p:cTn id="568" presetID="1" presetClass="entr" presetSubtype="0" fill="hold" grpId="0" nodeType="withEffect">
                                  <p:stCondLst>
                                    <p:cond delay="0"/>
                                  </p:stCondLst>
                                  <p:childTnLst>
                                    <p:set>
                                      <p:cBhvr>
                                        <p:cTn id="569" dur="1" fill="hold">
                                          <p:stCondLst>
                                            <p:cond delay="0"/>
                                          </p:stCondLst>
                                        </p:cTn>
                                        <p:tgtEl>
                                          <p:spTgt spid="703"/>
                                        </p:tgtEl>
                                        <p:attrNameLst>
                                          <p:attrName>style.visibility</p:attrName>
                                        </p:attrNameLst>
                                      </p:cBhvr>
                                      <p:to>
                                        <p:strVal val="visible"/>
                                      </p:to>
                                    </p:set>
                                  </p:childTnLst>
                                </p:cTn>
                              </p:par>
                              <p:par>
                                <p:cTn id="570" presetID="1" presetClass="entr" presetSubtype="0" fill="hold" grpId="0" nodeType="withEffect">
                                  <p:stCondLst>
                                    <p:cond delay="0"/>
                                  </p:stCondLst>
                                  <p:childTnLst>
                                    <p:set>
                                      <p:cBhvr>
                                        <p:cTn id="571" dur="1" fill="hold">
                                          <p:stCondLst>
                                            <p:cond delay="0"/>
                                          </p:stCondLst>
                                        </p:cTn>
                                        <p:tgtEl>
                                          <p:spTgt spid="702"/>
                                        </p:tgtEl>
                                        <p:attrNameLst>
                                          <p:attrName>style.visibility</p:attrName>
                                        </p:attrNameLst>
                                      </p:cBhvr>
                                      <p:to>
                                        <p:strVal val="visible"/>
                                      </p:to>
                                    </p:set>
                                  </p:childTnLst>
                                </p:cTn>
                              </p:par>
                            </p:childTnLst>
                          </p:cTn>
                        </p:par>
                      </p:childTnLst>
                    </p:cTn>
                  </p:par>
                </p:childTnLst>
              </p:cTn>
              <p:nextCondLst>
                <p:cond evt="onClick" delay="0">
                  <p:tgtEl>
                    <p:spTgt spid="700"/>
                  </p:tgtEl>
                </p:cond>
              </p:nextCondLst>
            </p:seq>
            <p:seq concurrent="1" nextAc="seek">
              <p:cTn id="572" restart="whenNotActive" fill="hold" evtFilter="cancelBubble" nodeType="interactiveSeq">
                <p:stCondLst>
                  <p:cond evt="onClick" delay="0">
                    <p:tgtEl>
                      <p:spTgt spid="703"/>
                    </p:tgtEl>
                  </p:cond>
                </p:stCondLst>
                <p:endSync evt="end" delay="0">
                  <p:rtn val="all"/>
                </p:endSync>
                <p:childTnLst>
                  <p:par>
                    <p:cTn id="573" fill="hold">
                      <p:stCondLst>
                        <p:cond delay="0"/>
                      </p:stCondLst>
                      <p:childTnLst>
                        <p:par>
                          <p:cTn id="574" fill="hold">
                            <p:stCondLst>
                              <p:cond delay="0"/>
                            </p:stCondLst>
                            <p:childTnLst>
                              <p:par>
                                <p:cTn id="575" presetID="1" presetClass="exit" presetSubtype="0" fill="hold" grpId="1" nodeType="withEffect">
                                  <p:stCondLst>
                                    <p:cond delay="0"/>
                                  </p:stCondLst>
                                  <p:childTnLst>
                                    <p:set>
                                      <p:cBhvr>
                                        <p:cTn id="576" dur="1" fill="hold">
                                          <p:stCondLst>
                                            <p:cond delay="0"/>
                                          </p:stCondLst>
                                        </p:cTn>
                                        <p:tgtEl>
                                          <p:spTgt spid="703"/>
                                        </p:tgtEl>
                                        <p:attrNameLst>
                                          <p:attrName>style.visibility</p:attrName>
                                        </p:attrNameLst>
                                      </p:cBhvr>
                                      <p:to>
                                        <p:strVal val="hidden"/>
                                      </p:to>
                                    </p:set>
                                  </p:childTnLst>
                                </p:cTn>
                              </p:par>
                              <p:par>
                                <p:cTn id="577" presetID="1" presetClass="exit" presetSubtype="0" fill="hold" grpId="1" nodeType="withEffect">
                                  <p:stCondLst>
                                    <p:cond delay="0"/>
                                  </p:stCondLst>
                                  <p:childTnLst>
                                    <p:set>
                                      <p:cBhvr>
                                        <p:cTn id="578" dur="1" fill="hold">
                                          <p:stCondLst>
                                            <p:cond delay="0"/>
                                          </p:stCondLst>
                                        </p:cTn>
                                        <p:tgtEl>
                                          <p:spTgt spid="702"/>
                                        </p:tgtEl>
                                        <p:attrNameLst>
                                          <p:attrName>style.visibility</p:attrName>
                                        </p:attrNameLst>
                                      </p:cBhvr>
                                      <p:to>
                                        <p:strVal val="hidden"/>
                                      </p:to>
                                    </p:set>
                                  </p:childTnLst>
                                </p:cTn>
                              </p:par>
                              <p:par>
                                <p:cTn id="579" presetID="1" presetClass="entr" presetSubtype="0" fill="hold" grpId="0" nodeType="withEffect">
                                  <p:stCondLst>
                                    <p:cond delay="0"/>
                                  </p:stCondLst>
                                  <p:childTnLst>
                                    <p:set>
                                      <p:cBhvr>
                                        <p:cTn id="580" dur="1" fill="hold">
                                          <p:stCondLst>
                                            <p:cond delay="0"/>
                                          </p:stCondLst>
                                        </p:cTn>
                                        <p:tgtEl>
                                          <p:spTgt spid="701"/>
                                        </p:tgtEl>
                                        <p:attrNameLst>
                                          <p:attrName>style.visibility</p:attrName>
                                        </p:attrNameLst>
                                      </p:cBhvr>
                                      <p:to>
                                        <p:strVal val="visible"/>
                                      </p:to>
                                    </p:set>
                                  </p:childTnLst>
                                </p:cTn>
                              </p:par>
                              <p:par>
                                <p:cTn id="581" presetID="1" presetClass="entr" presetSubtype="0" fill="hold" grpId="0" nodeType="withEffect">
                                  <p:stCondLst>
                                    <p:cond delay="0"/>
                                  </p:stCondLst>
                                  <p:childTnLst>
                                    <p:set>
                                      <p:cBhvr>
                                        <p:cTn id="582" dur="1" fill="hold">
                                          <p:stCondLst>
                                            <p:cond delay="0"/>
                                          </p:stCondLst>
                                        </p:cTn>
                                        <p:tgtEl>
                                          <p:spTgt spid="700"/>
                                        </p:tgtEl>
                                        <p:attrNameLst>
                                          <p:attrName>style.visibility</p:attrName>
                                        </p:attrNameLst>
                                      </p:cBhvr>
                                      <p:to>
                                        <p:strVal val="visible"/>
                                      </p:to>
                                    </p:set>
                                  </p:childTnLst>
                                </p:cTn>
                              </p:par>
                            </p:childTnLst>
                          </p:cTn>
                        </p:par>
                      </p:childTnLst>
                    </p:cTn>
                  </p:par>
                </p:childTnLst>
              </p:cTn>
              <p:nextCondLst>
                <p:cond evt="onClick" delay="0">
                  <p:tgtEl>
                    <p:spTgt spid="703"/>
                  </p:tgtEl>
                </p:cond>
              </p:nextCondLst>
            </p:seq>
            <p:seq concurrent="1" nextAc="seek">
              <p:cTn id="583" restart="whenNotActive" fill="hold" evtFilter="cancelBubble" nodeType="interactiveSeq">
                <p:stCondLst>
                  <p:cond evt="onClick" delay="0">
                    <p:tgtEl>
                      <p:spTgt spid="702"/>
                    </p:tgtEl>
                  </p:cond>
                </p:stCondLst>
                <p:endSync evt="end" delay="0">
                  <p:rtn val="all"/>
                </p:endSync>
                <p:childTnLst>
                  <p:par>
                    <p:cTn id="584" fill="hold">
                      <p:stCondLst>
                        <p:cond delay="0"/>
                      </p:stCondLst>
                      <p:childTnLst>
                        <p:par>
                          <p:cTn id="585" fill="hold">
                            <p:stCondLst>
                              <p:cond delay="0"/>
                            </p:stCondLst>
                            <p:childTnLst>
                              <p:par>
                                <p:cTn id="586" presetID="1" presetClass="exit" presetSubtype="0" fill="hold" grpId="2" nodeType="withEffect">
                                  <p:stCondLst>
                                    <p:cond delay="0"/>
                                  </p:stCondLst>
                                  <p:childTnLst>
                                    <p:set>
                                      <p:cBhvr>
                                        <p:cTn id="587" dur="1" fill="hold">
                                          <p:stCondLst>
                                            <p:cond delay="0"/>
                                          </p:stCondLst>
                                        </p:cTn>
                                        <p:tgtEl>
                                          <p:spTgt spid="702"/>
                                        </p:tgtEl>
                                        <p:attrNameLst>
                                          <p:attrName>style.visibility</p:attrName>
                                        </p:attrNameLst>
                                      </p:cBhvr>
                                      <p:to>
                                        <p:strVal val="hidden"/>
                                      </p:to>
                                    </p:set>
                                  </p:childTnLst>
                                </p:cTn>
                              </p:par>
                              <p:par>
                                <p:cTn id="588" presetID="1" presetClass="exit" presetSubtype="0" fill="hold" grpId="2" nodeType="withEffect">
                                  <p:stCondLst>
                                    <p:cond delay="0"/>
                                  </p:stCondLst>
                                  <p:childTnLst>
                                    <p:set>
                                      <p:cBhvr>
                                        <p:cTn id="589" dur="1" fill="hold">
                                          <p:stCondLst>
                                            <p:cond delay="0"/>
                                          </p:stCondLst>
                                        </p:cTn>
                                        <p:tgtEl>
                                          <p:spTgt spid="703"/>
                                        </p:tgtEl>
                                        <p:attrNameLst>
                                          <p:attrName>style.visibility</p:attrName>
                                        </p:attrNameLst>
                                      </p:cBhvr>
                                      <p:to>
                                        <p:strVal val="hidden"/>
                                      </p:to>
                                    </p:set>
                                  </p:childTnLst>
                                </p:cTn>
                              </p:par>
                              <p:par>
                                <p:cTn id="590" presetID="1" presetClass="entr" presetSubtype="0" fill="hold" grpId="3" nodeType="withEffect">
                                  <p:stCondLst>
                                    <p:cond delay="0"/>
                                  </p:stCondLst>
                                  <p:childTnLst>
                                    <p:set>
                                      <p:cBhvr>
                                        <p:cTn id="591" dur="1" fill="hold">
                                          <p:stCondLst>
                                            <p:cond delay="0"/>
                                          </p:stCondLst>
                                        </p:cTn>
                                        <p:tgtEl>
                                          <p:spTgt spid="705"/>
                                        </p:tgtEl>
                                        <p:attrNameLst>
                                          <p:attrName>style.visibility</p:attrName>
                                        </p:attrNameLst>
                                      </p:cBhvr>
                                      <p:to>
                                        <p:strVal val="visible"/>
                                      </p:to>
                                    </p:set>
                                  </p:childTnLst>
                                </p:cTn>
                              </p:par>
                              <p:par>
                                <p:cTn id="592" presetID="1" presetClass="entr" presetSubtype="0" fill="hold" grpId="3" nodeType="withEffect">
                                  <p:stCondLst>
                                    <p:cond delay="0"/>
                                  </p:stCondLst>
                                  <p:childTnLst>
                                    <p:set>
                                      <p:cBhvr>
                                        <p:cTn id="593" dur="1" fill="hold">
                                          <p:stCondLst>
                                            <p:cond delay="0"/>
                                          </p:stCondLst>
                                        </p:cTn>
                                        <p:tgtEl>
                                          <p:spTgt spid="704"/>
                                        </p:tgtEl>
                                        <p:attrNameLst>
                                          <p:attrName>style.visibility</p:attrName>
                                        </p:attrNameLst>
                                      </p:cBhvr>
                                      <p:to>
                                        <p:strVal val="visible"/>
                                      </p:to>
                                    </p:set>
                                  </p:childTnLst>
                                </p:cTn>
                              </p:par>
                            </p:childTnLst>
                          </p:cTn>
                        </p:par>
                      </p:childTnLst>
                    </p:cTn>
                  </p:par>
                </p:childTnLst>
              </p:cTn>
              <p:nextCondLst>
                <p:cond evt="onClick" delay="0">
                  <p:tgtEl>
                    <p:spTgt spid="702"/>
                  </p:tgtEl>
                </p:cond>
              </p:nextCondLst>
            </p:seq>
            <p:seq concurrent="1" nextAc="seek">
              <p:cTn id="594" restart="whenNotActive" fill="hold" evtFilter="cancelBubble" nodeType="interactiveSeq">
                <p:stCondLst>
                  <p:cond evt="onClick" delay="0">
                    <p:tgtEl>
                      <p:spTgt spid="705"/>
                    </p:tgtEl>
                  </p:cond>
                </p:stCondLst>
                <p:endSync evt="end" delay="0">
                  <p:rtn val="all"/>
                </p:endSync>
                <p:childTnLst>
                  <p:par>
                    <p:cTn id="595" fill="hold">
                      <p:stCondLst>
                        <p:cond delay="0"/>
                      </p:stCondLst>
                      <p:childTnLst>
                        <p:par>
                          <p:cTn id="596" fill="hold">
                            <p:stCondLst>
                              <p:cond delay="0"/>
                            </p:stCondLst>
                            <p:childTnLst>
                              <p:par>
                                <p:cTn id="597" presetID="1" presetClass="exit" presetSubtype="0" fill="hold" grpId="1" nodeType="withEffect">
                                  <p:stCondLst>
                                    <p:cond delay="0"/>
                                  </p:stCondLst>
                                  <p:childTnLst>
                                    <p:set>
                                      <p:cBhvr>
                                        <p:cTn id="598" dur="1" fill="hold">
                                          <p:stCondLst>
                                            <p:cond delay="0"/>
                                          </p:stCondLst>
                                        </p:cTn>
                                        <p:tgtEl>
                                          <p:spTgt spid="705"/>
                                        </p:tgtEl>
                                        <p:attrNameLst>
                                          <p:attrName>style.visibility</p:attrName>
                                        </p:attrNameLst>
                                      </p:cBhvr>
                                      <p:to>
                                        <p:strVal val="hidden"/>
                                      </p:to>
                                    </p:set>
                                  </p:childTnLst>
                                </p:cTn>
                              </p:par>
                              <p:par>
                                <p:cTn id="599" presetID="1" presetClass="exit" presetSubtype="0" fill="hold" grpId="1" nodeType="withEffect">
                                  <p:stCondLst>
                                    <p:cond delay="0"/>
                                  </p:stCondLst>
                                  <p:childTnLst>
                                    <p:set>
                                      <p:cBhvr>
                                        <p:cTn id="600" dur="1" fill="hold">
                                          <p:stCondLst>
                                            <p:cond delay="0"/>
                                          </p:stCondLst>
                                        </p:cTn>
                                        <p:tgtEl>
                                          <p:spTgt spid="704"/>
                                        </p:tgtEl>
                                        <p:attrNameLst>
                                          <p:attrName>style.visibility</p:attrName>
                                        </p:attrNameLst>
                                      </p:cBhvr>
                                      <p:to>
                                        <p:strVal val="hidden"/>
                                      </p:to>
                                    </p:set>
                                  </p:childTnLst>
                                </p:cTn>
                              </p:par>
                              <p:par>
                                <p:cTn id="601" presetID="1" presetClass="entr" presetSubtype="0" fill="hold" grpId="3" nodeType="withEffect">
                                  <p:stCondLst>
                                    <p:cond delay="0"/>
                                  </p:stCondLst>
                                  <p:childTnLst>
                                    <p:set>
                                      <p:cBhvr>
                                        <p:cTn id="602" dur="1" fill="hold">
                                          <p:stCondLst>
                                            <p:cond delay="0"/>
                                          </p:stCondLst>
                                        </p:cTn>
                                        <p:tgtEl>
                                          <p:spTgt spid="703"/>
                                        </p:tgtEl>
                                        <p:attrNameLst>
                                          <p:attrName>style.visibility</p:attrName>
                                        </p:attrNameLst>
                                      </p:cBhvr>
                                      <p:to>
                                        <p:strVal val="visible"/>
                                      </p:to>
                                    </p:set>
                                  </p:childTnLst>
                                </p:cTn>
                              </p:par>
                              <p:par>
                                <p:cTn id="603" presetID="1" presetClass="entr" presetSubtype="0" fill="hold" grpId="3" nodeType="withEffect">
                                  <p:stCondLst>
                                    <p:cond delay="0"/>
                                  </p:stCondLst>
                                  <p:childTnLst>
                                    <p:set>
                                      <p:cBhvr>
                                        <p:cTn id="604" dur="1" fill="hold">
                                          <p:stCondLst>
                                            <p:cond delay="0"/>
                                          </p:stCondLst>
                                        </p:cTn>
                                        <p:tgtEl>
                                          <p:spTgt spid="702"/>
                                        </p:tgtEl>
                                        <p:attrNameLst>
                                          <p:attrName>style.visibility</p:attrName>
                                        </p:attrNameLst>
                                      </p:cBhvr>
                                      <p:to>
                                        <p:strVal val="visible"/>
                                      </p:to>
                                    </p:set>
                                  </p:childTnLst>
                                </p:cTn>
                              </p:par>
                            </p:childTnLst>
                          </p:cTn>
                        </p:par>
                      </p:childTnLst>
                    </p:cTn>
                  </p:par>
                </p:childTnLst>
              </p:cTn>
              <p:nextCondLst>
                <p:cond evt="onClick" delay="0">
                  <p:tgtEl>
                    <p:spTgt spid="705"/>
                  </p:tgtEl>
                </p:cond>
              </p:nextCondLst>
            </p:seq>
            <p:seq concurrent="1" nextAc="seek">
              <p:cTn id="605" restart="whenNotActive" fill="hold" evtFilter="cancelBubble" nodeType="interactiveSeq">
                <p:stCondLst>
                  <p:cond evt="onClick" delay="0">
                    <p:tgtEl>
                      <p:spTgt spid="704"/>
                    </p:tgtEl>
                  </p:cond>
                </p:stCondLst>
                <p:endSync evt="end" delay="0">
                  <p:rtn val="all"/>
                </p:endSync>
                <p:childTnLst>
                  <p:par>
                    <p:cTn id="606" fill="hold">
                      <p:stCondLst>
                        <p:cond delay="0"/>
                      </p:stCondLst>
                      <p:childTnLst>
                        <p:par>
                          <p:cTn id="607" fill="hold">
                            <p:stCondLst>
                              <p:cond delay="0"/>
                            </p:stCondLst>
                            <p:childTnLst>
                              <p:par>
                                <p:cTn id="608" presetID="1" presetClass="exit" presetSubtype="0" fill="hold" grpId="2" nodeType="withEffect">
                                  <p:stCondLst>
                                    <p:cond delay="0"/>
                                  </p:stCondLst>
                                  <p:childTnLst>
                                    <p:set>
                                      <p:cBhvr>
                                        <p:cTn id="609" dur="1" fill="hold">
                                          <p:stCondLst>
                                            <p:cond delay="0"/>
                                          </p:stCondLst>
                                        </p:cTn>
                                        <p:tgtEl>
                                          <p:spTgt spid="704"/>
                                        </p:tgtEl>
                                        <p:attrNameLst>
                                          <p:attrName>style.visibility</p:attrName>
                                        </p:attrNameLst>
                                      </p:cBhvr>
                                      <p:to>
                                        <p:strVal val="hidden"/>
                                      </p:to>
                                    </p:set>
                                  </p:childTnLst>
                                </p:cTn>
                              </p:par>
                              <p:par>
                                <p:cTn id="610" presetID="1" presetClass="exit" presetSubtype="0" fill="hold" grpId="2" nodeType="withEffect">
                                  <p:stCondLst>
                                    <p:cond delay="0"/>
                                  </p:stCondLst>
                                  <p:childTnLst>
                                    <p:set>
                                      <p:cBhvr>
                                        <p:cTn id="611" dur="1" fill="hold">
                                          <p:stCondLst>
                                            <p:cond delay="0"/>
                                          </p:stCondLst>
                                        </p:cTn>
                                        <p:tgtEl>
                                          <p:spTgt spid="705"/>
                                        </p:tgtEl>
                                        <p:attrNameLst>
                                          <p:attrName>style.visibility</p:attrName>
                                        </p:attrNameLst>
                                      </p:cBhvr>
                                      <p:to>
                                        <p:strVal val="hidden"/>
                                      </p:to>
                                    </p:set>
                                  </p:childTnLst>
                                </p:cTn>
                              </p:par>
                              <p:par>
                                <p:cTn id="612" presetID="1" presetClass="entr" presetSubtype="0" fill="hold" grpId="0" nodeType="withEffect">
                                  <p:stCondLst>
                                    <p:cond delay="0"/>
                                  </p:stCondLst>
                                  <p:childTnLst>
                                    <p:set>
                                      <p:cBhvr>
                                        <p:cTn id="613" dur="1" fill="hold">
                                          <p:stCondLst>
                                            <p:cond delay="0"/>
                                          </p:stCondLst>
                                        </p:cTn>
                                        <p:tgtEl>
                                          <p:spTgt spid="707"/>
                                        </p:tgtEl>
                                        <p:attrNameLst>
                                          <p:attrName>style.visibility</p:attrName>
                                        </p:attrNameLst>
                                      </p:cBhvr>
                                      <p:to>
                                        <p:strVal val="visible"/>
                                      </p:to>
                                    </p:set>
                                  </p:childTnLst>
                                </p:cTn>
                              </p:par>
                              <p:par>
                                <p:cTn id="614" presetID="1" presetClass="entr" presetSubtype="0" fill="hold" grpId="0" nodeType="withEffect">
                                  <p:stCondLst>
                                    <p:cond delay="0"/>
                                  </p:stCondLst>
                                  <p:childTnLst>
                                    <p:set>
                                      <p:cBhvr>
                                        <p:cTn id="615" dur="1" fill="hold">
                                          <p:stCondLst>
                                            <p:cond delay="0"/>
                                          </p:stCondLst>
                                        </p:cTn>
                                        <p:tgtEl>
                                          <p:spTgt spid="706"/>
                                        </p:tgtEl>
                                        <p:attrNameLst>
                                          <p:attrName>style.visibility</p:attrName>
                                        </p:attrNameLst>
                                      </p:cBhvr>
                                      <p:to>
                                        <p:strVal val="visible"/>
                                      </p:to>
                                    </p:set>
                                  </p:childTnLst>
                                </p:cTn>
                              </p:par>
                            </p:childTnLst>
                          </p:cTn>
                        </p:par>
                      </p:childTnLst>
                    </p:cTn>
                  </p:par>
                </p:childTnLst>
              </p:cTn>
              <p:nextCondLst>
                <p:cond evt="onClick" delay="0">
                  <p:tgtEl>
                    <p:spTgt spid="704"/>
                  </p:tgtEl>
                </p:cond>
              </p:nextCondLst>
            </p:seq>
            <p:seq concurrent="1" nextAc="seek">
              <p:cTn id="616" restart="whenNotActive" fill="hold" evtFilter="cancelBubble" nodeType="interactiveSeq">
                <p:stCondLst>
                  <p:cond evt="onClick" delay="0">
                    <p:tgtEl>
                      <p:spTgt spid="707"/>
                    </p:tgtEl>
                  </p:cond>
                </p:stCondLst>
                <p:endSync evt="end" delay="0">
                  <p:rtn val="all"/>
                </p:endSync>
                <p:childTnLst>
                  <p:par>
                    <p:cTn id="617" fill="hold">
                      <p:stCondLst>
                        <p:cond delay="0"/>
                      </p:stCondLst>
                      <p:childTnLst>
                        <p:par>
                          <p:cTn id="618" fill="hold">
                            <p:stCondLst>
                              <p:cond delay="0"/>
                            </p:stCondLst>
                            <p:childTnLst>
                              <p:par>
                                <p:cTn id="619" presetID="1" presetClass="exit" presetSubtype="0" fill="hold" grpId="1" nodeType="withEffect">
                                  <p:stCondLst>
                                    <p:cond delay="0"/>
                                  </p:stCondLst>
                                  <p:childTnLst>
                                    <p:set>
                                      <p:cBhvr>
                                        <p:cTn id="620" dur="1" fill="hold">
                                          <p:stCondLst>
                                            <p:cond delay="0"/>
                                          </p:stCondLst>
                                        </p:cTn>
                                        <p:tgtEl>
                                          <p:spTgt spid="707"/>
                                        </p:tgtEl>
                                        <p:attrNameLst>
                                          <p:attrName>style.visibility</p:attrName>
                                        </p:attrNameLst>
                                      </p:cBhvr>
                                      <p:to>
                                        <p:strVal val="hidden"/>
                                      </p:to>
                                    </p:set>
                                  </p:childTnLst>
                                </p:cTn>
                              </p:par>
                              <p:par>
                                <p:cTn id="621" presetID="1" presetClass="exit" presetSubtype="0" fill="hold" grpId="1" nodeType="withEffect">
                                  <p:stCondLst>
                                    <p:cond delay="0"/>
                                  </p:stCondLst>
                                  <p:childTnLst>
                                    <p:set>
                                      <p:cBhvr>
                                        <p:cTn id="622" dur="1" fill="hold">
                                          <p:stCondLst>
                                            <p:cond delay="0"/>
                                          </p:stCondLst>
                                        </p:cTn>
                                        <p:tgtEl>
                                          <p:spTgt spid="706"/>
                                        </p:tgtEl>
                                        <p:attrNameLst>
                                          <p:attrName>style.visibility</p:attrName>
                                        </p:attrNameLst>
                                      </p:cBhvr>
                                      <p:to>
                                        <p:strVal val="hidden"/>
                                      </p:to>
                                    </p:set>
                                  </p:childTnLst>
                                </p:cTn>
                              </p:par>
                              <p:par>
                                <p:cTn id="623" presetID="1" presetClass="entr" presetSubtype="0" fill="hold" grpId="0" nodeType="withEffect">
                                  <p:stCondLst>
                                    <p:cond delay="0"/>
                                  </p:stCondLst>
                                  <p:childTnLst>
                                    <p:set>
                                      <p:cBhvr>
                                        <p:cTn id="624" dur="1" fill="hold">
                                          <p:stCondLst>
                                            <p:cond delay="0"/>
                                          </p:stCondLst>
                                        </p:cTn>
                                        <p:tgtEl>
                                          <p:spTgt spid="705"/>
                                        </p:tgtEl>
                                        <p:attrNameLst>
                                          <p:attrName>style.visibility</p:attrName>
                                        </p:attrNameLst>
                                      </p:cBhvr>
                                      <p:to>
                                        <p:strVal val="visible"/>
                                      </p:to>
                                    </p:set>
                                  </p:childTnLst>
                                </p:cTn>
                              </p:par>
                              <p:par>
                                <p:cTn id="625" presetID="1" presetClass="entr" presetSubtype="0" fill="hold" grpId="0" nodeType="withEffect">
                                  <p:stCondLst>
                                    <p:cond delay="0"/>
                                  </p:stCondLst>
                                  <p:childTnLst>
                                    <p:set>
                                      <p:cBhvr>
                                        <p:cTn id="626" dur="1" fill="hold">
                                          <p:stCondLst>
                                            <p:cond delay="0"/>
                                          </p:stCondLst>
                                        </p:cTn>
                                        <p:tgtEl>
                                          <p:spTgt spid="704"/>
                                        </p:tgtEl>
                                        <p:attrNameLst>
                                          <p:attrName>style.visibility</p:attrName>
                                        </p:attrNameLst>
                                      </p:cBhvr>
                                      <p:to>
                                        <p:strVal val="visible"/>
                                      </p:to>
                                    </p:set>
                                  </p:childTnLst>
                                </p:cTn>
                              </p:par>
                            </p:childTnLst>
                          </p:cTn>
                        </p:par>
                      </p:childTnLst>
                    </p:cTn>
                  </p:par>
                </p:childTnLst>
              </p:cTn>
              <p:nextCondLst>
                <p:cond evt="onClick" delay="0">
                  <p:tgtEl>
                    <p:spTgt spid="707"/>
                  </p:tgtEl>
                </p:cond>
              </p:nextCondLst>
            </p:seq>
            <p:seq concurrent="1" nextAc="seek">
              <p:cTn id="627" restart="whenNotActive" fill="hold" evtFilter="cancelBubble" nodeType="interactiveSeq">
                <p:stCondLst>
                  <p:cond evt="onClick" delay="0">
                    <p:tgtEl>
                      <p:spTgt spid="706"/>
                    </p:tgtEl>
                  </p:cond>
                </p:stCondLst>
                <p:endSync evt="end" delay="0">
                  <p:rtn val="all"/>
                </p:endSync>
                <p:childTnLst>
                  <p:par>
                    <p:cTn id="628" fill="hold">
                      <p:stCondLst>
                        <p:cond delay="0"/>
                      </p:stCondLst>
                      <p:childTnLst>
                        <p:par>
                          <p:cTn id="629" fill="hold">
                            <p:stCondLst>
                              <p:cond delay="0"/>
                            </p:stCondLst>
                            <p:childTnLst>
                              <p:par>
                                <p:cTn id="630" presetID="1" presetClass="exit" presetSubtype="0" fill="hold" grpId="2" nodeType="withEffect">
                                  <p:stCondLst>
                                    <p:cond delay="0"/>
                                  </p:stCondLst>
                                  <p:childTnLst>
                                    <p:set>
                                      <p:cBhvr>
                                        <p:cTn id="631" dur="1" fill="hold">
                                          <p:stCondLst>
                                            <p:cond delay="0"/>
                                          </p:stCondLst>
                                        </p:cTn>
                                        <p:tgtEl>
                                          <p:spTgt spid="706"/>
                                        </p:tgtEl>
                                        <p:attrNameLst>
                                          <p:attrName>style.visibility</p:attrName>
                                        </p:attrNameLst>
                                      </p:cBhvr>
                                      <p:to>
                                        <p:strVal val="hidden"/>
                                      </p:to>
                                    </p:set>
                                  </p:childTnLst>
                                </p:cTn>
                              </p:par>
                              <p:par>
                                <p:cTn id="632" presetID="1" presetClass="exit" presetSubtype="0" fill="hold" grpId="2" nodeType="withEffect">
                                  <p:stCondLst>
                                    <p:cond delay="0"/>
                                  </p:stCondLst>
                                  <p:childTnLst>
                                    <p:set>
                                      <p:cBhvr>
                                        <p:cTn id="633" dur="1" fill="hold">
                                          <p:stCondLst>
                                            <p:cond delay="0"/>
                                          </p:stCondLst>
                                        </p:cTn>
                                        <p:tgtEl>
                                          <p:spTgt spid="707"/>
                                        </p:tgtEl>
                                        <p:attrNameLst>
                                          <p:attrName>style.visibility</p:attrName>
                                        </p:attrNameLst>
                                      </p:cBhvr>
                                      <p:to>
                                        <p:strVal val="hidden"/>
                                      </p:to>
                                    </p:set>
                                  </p:childTnLst>
                                </p:cTn>
                              </p:par>
                              <p:par>
                                <p:cTn id="634" presetID="1" presetClass="entr" presetSubtype="0" fill="hold" grpId="3" nodeType="withEffect">
                                  <p:stCondLst>
                                    <p:cond delay="0"/>
                                  </p:stCondLst>
                                  <p:childTnLst>
                                    <p:set>
                                      <p:cBhvr>
                                        <p:cTn id="635" dur="1" fill="hold">
                                          <p:stCondLst>
                                            <p:cond delay="0"/>
                                          </p:stCondLst>
                                        </p:cTn>
                                        <p:tgtEl>
                                          <p:spTgt spid="709"/>
                                        </p:tgtEl>
                                        <p:attrNameLst>
                                          <p:attrName>style.visibility</p:attrName>
                                        </p:attrNameLst>
                                      </p:cBhvr>
                                      <p:to>
                                        <p:strVal val="visible"/>
                                      </p:to>
                                    </p:set>
                                  </p:childTnLst>
                                </p:cTn>
                              </p:par>
                              <p:par>
                                <p:cTn id="636" presetID="1" presetClass="entr" presetSubtype="0" fill="hold" grpId="3" nodeType="withEffect">
                                  <p:stCondLst>
                                    <p:cond delay="0"/>
                                  </p:stCondLst>
                                  <p:childTnLst>
                                    <p:set>
                                      <p:cBhvr>
                                        <p:cTn id="637"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06"/>
                  </p:tgtEl>
                </p:cond>
              </p:nextCondLst>
            </p:seq>
            <p:seq concurrent="1" nextAc="seek">
              <p:cTn id="638" restart="whenNotActive" fill="hold" evtFilter="cancelBubble" nodeType="interactiveSeq">
                <p:stCondLst>
                  <p:cond evt="onClick" delay="0">
                    <p:tgtEl>
                      <p:spTgt spid="709"/>
                    </p:tgtEl>
                  </p:cond>
                </p:stCondLst>
                <p:endSync evt="end" delay="0">
                  <p:rtn val="all"/>
                </p:endSync>
                <p:childTnLst>
                  <p:par>
                    <p:cTn id="639" fill="hold">
                      <p:stCondLst>
                        <p:cond delay="0"/>
                      </p:stCondLst>
                      <p:childTnLst>
                        <p:par>
                          <p:cTn id="640" fill="hold">
                            <p:stCondLst>
                              <p:cond delay="0"/>
                            </p:stCondLst>
                            <p:childTnLst>
                              <p:par>
                                <p:cTn id="641" presetID="1" presetClass="exit" presetSubtype="0" fill="hold" grpId="1" nodeType="withEffect">
                                  <p:stCondLst>
                                    <p:cond delay="0"/>
                                  </p:stCondLst>
                                  <p:childTnLst>
                                    <p:set>
                                      <p:cBhvr>
                                        <p:cTn id="642" dur="1" fill="hold">
                                          <p:stCondLst>
                                            <p:cond delay="0"/>
                                          </p:stCondLst>
                                        </p:cTn>
                                        <p:tgtEl>
                                          <p:spTgt spid="709"/>
                                        </p:tgtEl>
                                        <p:attrNameLst>
                                          <p:attrName>style.visibility</p:attrName>
                                        </p:attrNameLst>
                                      </p:cBhvr>
                                      <p:to>
                                        <p:strVal val="hidden"/>
                                      </p:to>
                                    </p:set>
                                  </p:childTnLst>
                                </p:cTn>
                              </p:par>
                              <p:par>
                                <p:cTn id="643" presetID="1" presetClass="exit" presetSubtype="0" fill="hold" grpId="1" nodeType="withEffect">
                                  <p:stCondLst>
                                    <p:cond delay="0"/>
                                  </p:stCondLst>
                                  <p:childTnLst>
                                    <p:set>
                                      <p:cBhvr>
                                        <p:cTn id="644" dur="1" fill="hold">
                                          <p:stCondLst>
                                            <p:cond delay="0"/>
                                          </p:stCondLst>
                                        </p:cTn>
                                        <p:tgtEl>
                                          <p:spTgt spid="708"/>
                                        </p:tgtEl>
                                        <p:attrNameLst>
                                          <p:attrName>style.visibility</p:attrName>
                                        </p:attrNameLst>
                                      </p:cBhvr>
                                      <p:to>
                                        <p:strVal val="hidden"/>
                                      </p:to>
                                    </p:set>
                                  </p:childTnLst>
                                </p:cTn>
                              </p:par>
                              <p:par>
                                <p:cTn id="645" presetID="1" presetClass="entr" presetSubtype="0" fill="hold" grpId="3" nodeType="withEffect">
                                  <p:stCondLst>
                                    <p:cond delay="0"/>
                                  </p:stCondLst>
                                  <p:childTnLst>
                                    <p:set>
                                      <p:cBhvr>
                                        <p:cTn id="646" dur="1" fill="hold">
                                          <p:stCondLst>
                                            <p:cond delay="0"/>
                                          </p:stCondLst>
                                        </p:cTn>
                                        <p:tgtEl>
                                          <p:spTgt spid="707"/>
                                        </p:tgtEl>
                                        <p:attrNameLst>
                                          <p:attrName>style.visibility</p:attrName>
                                        </p:attrNameLst>
                                      </p:cBhvr>
                                      <p:to>
                                        <p:strVal val="visible"/>
                                      </p:to>
                                    </p:set>
                                  </p:childTnLst>
                                </p:cTn>
                              </p:par>
                              <p:par>
                                <p:cTn id="647" presetID="1" presetClass="entr" presetSubtype="0" fill="hold" grpId="3" nodeType="withEffect">
                                  <p:stCondLst>
                                    <p:cond delay="0"/>
                                  </p:stCondLst>
                                  <p:childTnLst>
                                    <p:set>
                                      <p:cBhvr>
                                        <p:cTn id="648" dur="1" fill="hold">
                                          <p:stCondLst>
                                            <p:cond delay="0"/>
                                          </p:stCondLst>
                                        </p:cTn>
                                        <p:tgtEl>
                                          <p:spTgt spid="706"/>
                                        </p:tgtEl>
                                        <p:attrNameLst>
                                          <p:attrName>style.visibility</p:attrName>
                                        </p:attrNameLst>
                                      </p:cBhvr>
                                      <p:to>
                                        <p:strVal val="visible"/>
                                      </p:to>
                                    </p:set>
                                  </p:childTnLst>
                                </p:cTn>
                              </p:par>
                            </p:childTnLst>
                          </p:cTn>
                        </p:par>
                      </p:childTnLst>
                    </p:cTn>
                  </p:par>
                </p:childTnLst>
              </p:cTn>
              <p:nextCondLst>
                <p:cond evt="onClick" delay="0">
                  <p:tgtEl>
                    <p:spTgt spid="709"/>
                  </p:tgtEl>
                </p:cond>
              </p:nextCondLst>
            </p:seq>
            <p:seq concurrent="1" nextAc="seek">
              <p:cTn id="649" restart="whenNotActive" fill="hold" evtFilter="cancelBubble" nodeType="interactiveSeq">
                <p:stCondLst>
                  <p:cond evt="onClick" delay="0">
                    <p:tgtEl>
                      <p:spTgt spid="708"/>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2" nodeType="withEffect">
                                  <p:stCondLst>
                                    <p:cond delay="0"/>
                                  </p:stCondLst>
                                  <p:childTnLst>
                                    <p:set>
                                      <p:cBhvr>
                                        <p:cTn id="653" dur="1" fill="hold">
                                          <p:stCondLst>
                                            <p:cond delay="0"/>
                                          </p:stCondLst>
                                        </p:cTn>
                                        <p:tgtEl>
                                          <p:spTgt spid="708"/>
                                        </p:tgtEl>
                                        <p:attrNameLst>
                                          <p:attrName>style.visibility</p:attrName>
                                        </p:attrNameLst>
                                      </p:cBhvr>
                                      <p:to>
                                        <p:strVal val="hidden"/>
                                      </p:to>
                                    </p:set>
                                  </p:childTnLst>
                                </p:cTn>
                              </p:par>
                              <p:par>
                                <p:cTn id="654" presetID="1" presetClass="exit" presetSubtype="0" fill="hold" grpId="2" nodeType="withEffect">
                                  <p:stCondLst>
                                    <p:cond delay="0"/>
                                  </p:stCondLst>
                                  <p:childTnLst>
                                    <p:set>
                                      <p:cBhvr>
                                        <p:cTn id="655" dur="1" fill="hold">
                                          <p:stCondLst>
                                            <p:cond delay="0"/>
                                          </p:stCondLst>
                                        </p:cTn>
                                        <p:tgtEl>
                                          <p:spTgt spid="709"/>
                                        </p:tgtEl>
                                        <p:attrNameLst>
                                          <p:attrName>style.visibility</p:attrName>
                                        </p:attrNameLst>
                                      </p:cBhvr>
                                      <p:to>
                                        <p:strVal val="hidden"/>
                                      </p:to>
                                    </p:set>
                                  </p:childTnLst>
                                </p:cTn>
                              </p:par>
                              <p:par>
                                <p:cTn id="656" presetID="1" presetClass="entr" presetSubtype="0" fill="hold" grpId="0" nodeType="withEffect">
                                  <p:stCondLst>
                                    <p:cond delay="0"/>
                                  </p:stCondLst>
                                  <p:childTnLst>
                                    <p:set>
                                      <p:cBhvr>
                                        <p:cTn id="657" dur="1" fill="hold">
                                          <p:stCondLst>
                                            <p:cond delay="0"/>
                                          </p:stCondLst>
                                        </p:cTn>
                                        <p:tgtEl>
                                          <p:spTgt spid="711"/>
                                        </p:tgtEl>
                                        <p:attrNameLst>
                                          <p:attrName>style.visibility</p:attrName>
                                        </p:attrNameLst>
                                      </p:cBhvr>
                                      <p:to>
                                        <p:strVal val="visible"/>
                                      </p:to>
                                    </p:set>
                                  </p:childTnLst>
                                </p:cTn>
                              </p:par>
                              <p:par>
                                <p:cTn id="658" presetID="1" presetClass="entr" presetSubtype="0" fill="hold" grpId="0" nodeType="withEffect">
                                  <p:stCondLst>
                                    <p:cond delay="0"/>
                                  </p:stCondLst>
                                  <p:childTnLst>
                                    <p:set>
                                      <p:cBhvr>
                                        <p:cTn id="659" dur="1" fill="hold">
                                          <p:stCondLst>
                                            <p:cond delay="0"/>
                                          </p:stCondLst>
                                        </p:cTn>
                                        <p:tgtEl>
                                          <p:spTgt spid="710"/>
                                        </p:tgtEl>
                                        <p:attrNameLst>
                                          <p:attrName>style.visibility</p:attrName>
                                        </p:attrNameLst>
                                      </p:cBhvr>
                                      <p:to>
                                        <p:strVal val="visible"/>
                                      </p:to>
                                    </p:set>
                                  </p:childTnLst>
                                </p:cTn>
                              </p:par>
                            </p:childTnLst>
                          </p:cTn>
                        </p:par>
                      </p:childTnLst>
                    </p:cTn>
                  </p:par>
                </p:childTnLst>
              </p:cTn>
              <p:nextCondLst>
                <p:cond evt="onClick" delay="0">
                  <p:tgtEl>
                    <p:spTgt spid="708"/>
                  </p:tgtEl>
                </p:cond>
              </p:nextCondLst>
            </p:seq>
            <p:seq concurrent="1" nextAc="seek">
              <p:cTn id="660" restart="whenNotActive" fill="hold" evtFilter="cancelBubble" nodeType="interactiveSeq">
                <p:stCondLst>
                  <p:cond evt="onClick" delay="0">
                    <p:tgtEl>
                      <p:spTgt spid="711"/>
                    </p:tgtEl>
                  </p:cond>
                </p:stCondLst>
                <p:endSync evt="end" delay="0">
                  <p:rtn val="all"/>
                </p:endSync>
                <p:childTnLst>
                  <p:par>
                    <p:cTn id="661" fill="hold">
                      <p:stCondLst>
                        <p:cond delay="0"/>
                      </p:stCondLst>
                      <p:childTnLst>
                        <p:par>
                          <p:cTn id="662" fill="hold">
                            <p:stCondLst>
                              <p:cond delay="0"/>
                            </p:stCondLst>
                            <p:childTnLst>
                              <p:par>
                                <p:cTn id="663" presetID="1" presetClass="exit" presetSubtype="0" fill="hold" grpId="1" nodeType="withEffect">
                                  <p:stCondLst>
                                    <p:cond delay="0"/>
                                  </p:stCondLst>
                                  <p:childTnLst>
                                    <p:set>
                                      <p:cBhvr>
                                        <p:cTn id="664" dur="1" fill="hold">
                                          <p:stCondLst>
                                            <p:cond delay="0"/>
                                          </p:stCondLst>
                                        </p:cTn>
                                        <p:tgtEl>
                                          <p:spTgt spid="711"/>
                                        </p:tgtEl>
                                        <p:attrNameLst>
                                          <p:attrName>style.visibility</p:attrName>
                                        </p:attrNameLst>
                                      </p:cBhvr>
                                      <p:to>
                                        <p:strVal val="hidden"/>
                                      </p:to>
                                    </p:set>
                                  </p:childTnLst>
                                </p:cTn>
                              </p:par>
                              <p:par>
                                <p:cTn id="665" presetID="1" presetClass="exit" presetSubtype="0" fill="hold" grpId="1" nodeType="withEffect">
                                  <p:stCondLst>
                                    <p:cond delay="0"/>
                                  </p:stCondLst>
                                  <p:childTnLst>
                                    <p:set>
                                      <p:cBhvr>
                                        <p:cTn id="666" dur="1" fill="hold">
                                          <p:stCondLst>
                                            <p:cond delay="0"/>
                                          </p:stCondLst>
                                        </p:cTn>
                                        <p:tgtEl>
                                          <p:spTgt spid="710"/>
                                        </p:tgtEl>
                                        <p:attrNameLst>
                                          <p:attrName>style.visibility</p:attrName>
                                        </p:attrNameLst>
                                      </p:cBhvr>
                                      <p:to>
                                        <p:strVal val="hidden"/>
                                      </p:to>
                                    </p:set>
                                  </p:childTnLst>
                                </p:cTn>
                              </p:par>
                              <p:par>
                                <p:cTn id="667" presetID="1" presetClass="entr" presetSubtype="0" fill="hold" grpId="0" nodeType="withEffect">
                                  <p:stCondLst>
                                    <p:cond delay="0"/>
                                  </p:stCondLst>
                                  <p:childTnLst>
                                    <p:set>
                                      <p:cBhvr>
                                        <p:cTn id="668" dur="1" fill="hold">
                                          <p:stCondLst>
                                            <p:cond delay="0"/>
                                          </p:stCondLst>
                                        </p:cTn>
                                        <p:tgtEl>
                                          <p:spTgt spid="709"/>
                                        </p:tgtEl>
                                        <p:attrNameLst>
                                          <p:attrName>style.visibility</p:attrName>
                                        </p:attrNameLst>
                                      </p:cBhvr>
                                      <p:to>
                                        <p:strVal val="visible"/>
                                      </p:to>
                                    </p:set>
                                  </p:childTnLst>
                                </p:cTn>
                              </p:par>
                              <p:par>
                                <p:cTn id="669" presetID="1" presetClass="entr" presetSubtype="0" fill="hold" grpId="0" nodeType="withEffect">
                                  <p:stCondLst>
                                    <p:cond delay="0"/>
                                  </p:stCondLst>
                                  <p:childTnLst>
                                    <p:set>
                                      <p:cBhvr>
                                        <p:cTn id="670" dur="1" fill="hold">
                                          <p:stCondLst>
                                            <p:cond delay="0"/>
                                          </p:stCondLst>
                                        </p:cTn>
                                        <p:tgtEl>
                                          <p:spTgt spid="708"/>
                                        </p:tgtEl>
                                        <p:attrNameLst>
                                          <p:attrName>style.visibility</p:attrName>
                                        </p:attrNameLst>
                                      </p:cBhvr>
                                      <p:to>
                                        <p:strVal val="visible"/>
                                      </p:to>
                                    </p:set>
                                  </p:childTnLst>
                                </p:cTn>
                              </p:par>
                            </p:childTnLst>
                          </p:cTn>
                        </p:par>
                      </p:childTnLst>
                    </p:cTn>
                  </p:par>
                </p:childTnLst>
              </p:cTn>
              <p:nextCondLst>
                <p:cond evt="onClick" delay="0">
                  <p:tgtEl>
                    <p:spTgt spid="711"/>
                  </p:tgtEl>
                </p:cond>
              </p:nextCondLst>
            </p:seq>
            <p:seq concurrent="1" nextAc="seek">
              <p:cTn id="671" restart="whenNotActive" fill="hold" evtFilter="cancelBubble" nodeType="interactiveSeq">
                <p:stCondLst>
                  <p:cond evt="onClick" delay="0">
                    <p:tgtEl>
                      <p:spTgt spid="710"/>
                    </p:tgtEl>
                  </p:cond>
                </p:stCondLst>
                <p:endSync evt="end" delay="0">
                  <p:rtn val="all"/>
                </p:endSync>
                <p:childTnLst>
                  <p:par>
                    <p:cTn id="672" fill="hold">
                      <p:stCondLst>
                        <p:cond delay="0"/>
                      </p:stCondLst>
                      <p:childTnLst>
                        <p:par>
                          <p:cTn id="673" fill="hold">
                            <p:stCondLst>
                              <p:cond delay="0"/>
                            </p:stCondLst>
                            <p:childTnLst>
                              <p:par>
                                <p:cTn id="674" presetID="1" presetClass="exit" presetSubtype="0" fill="hold" grpId="2" nodeType="withEffect">
                                  <p:stCondLst>
                                    <p:cond delay="0"/>
                                  </p:stCondLst>
                                  <p:childTnLst>
                                    <p:set>
                                      <p:cBhvr>
                                        <p:cTn id="675" dur="1" fill="hold">
                                          <p:stCondLst>
                                            <p:cond delay="0"/>
                                          </p:stCondLst>
                                        </p:cTn>
                                        <p:tgtEl>
                                          <p:spTgt spid="710"/>
                                        </p:tgtEl>
                                        <p:attrNameLst>
                                          <p:attrName>style.visibility</p:attrName>
                                        </p:attrNameLst>
                                      </p:cBhvr>
                                      <p:to>
                                        <p:strVal val="hidden"/>
                                      </p:to>
                                    </p:set>
                                  </p:childTnLst>
                                </p:cTn>
                              </p:par>
                              <p:par>
                                <p:cTn id="676" presetID="1" presetClass="exit" presetSubtype="0" fill="hold" grpId="2" nodeType="withEffect">
                                  <p:stCondLst>
                                    <p:cond delay="0"/>
                                  </p:stCondLst>
                                  <p:childTnLst>
                                    <p:set>
                                      <p:cBhvr>
                                        <p:cTn id="677" dur="1" fill="hold">
                                          <p:stCondLst>
                                            <p:cond delay="0"/>
                                          </p:stCondLst>
                                        </p:cTn>
                                        <p:tgtEl>
                                          <p:spTgt spid="711"/>
                                        </p:tgtEl>
                                        <p:attrNameLst>
                                          <p:attrName>style.visibility</p:attrName>
                                        </p:attrNameLst>
                                      </p:cBhvr>
                                      <p:to>
                                        <p:strVal val="hidden"/>
                                      </p:to>
                                    </p:set>
                                  </p:childTnLst>
                                </p:cTn>
                              </p:par>
                              <p:par>
                                <p:cTn id="678" presetID="1" presetClass="entr" presetSubtype="0" fill="hold" grpId="3" nodeType="withEffect">
                                  <p:stCondLst>
                                    <p:cond delay="0"/>
                                  </p:stCondLst>
                                  <p:childTnLst>
                                    <p:set>
                                      <p:cBhvr>
                                        <p:cTn id="679" dur="1" fill="hold">
                                          <p:stCondLst>
                                            <p:cond delay="0"/>
                                          </p:stCondLst>
                                        </p:cTn>
                                        <p:tgtEl>
                                          <p:spTgt spid="713"/>
                                        </p:tgtEl>
                                        <p:attrNameLst>
                                          <p:attrName>style.visibility</p:attrName>
                                        </p:attrNameLst>
                                      </p:cBhvr>
                                      <p:to>
                                        <p:strVal val="visible"/>
                                      </p:to>
                                    </p:set>
                                  </p:childTnLst>
                                </p:cTn>
                              </p:par>
                              <p:par>
                                <p:cTn id="680" presetID="1" presetClass="entr" presetSubtype="0" fill="hold" grpId="3" nodeType="withEffect">
                                  <p:stCondLst>
                                    <p:cond delay="0"/>
                                  </p:stCondLst>
                                  <p:childTnLst>
                                    <p:set>
                                      <p:cBhvr>
                                        <p:cTn id="681" dur="1" fill="hold">
                                          <p:stCondLst>
                                            <p:cond delay="0"/>
                                          </p:stCondLst>
                                        </p:cTn>
                                        <p:tgtEl>
                                          <p:spTgt spid="712"/>
                                        </p:tgtEl>
                                        <p:attrNameLst>
                                          <p:attrName>style.visibility</p:attrName>
                                        </p:attrNameLst>
                                      </p:cBhvr>
                                      <p:to>
                                        <p:strVal val="visible"/>
                                      </p:to>
                                    </p:set>
                                  </p:childTnLst>
                                </p:cTn>
                              </p:par>
                            </p:childTnLst>
                          </p:cTn>
                        </p:par>
                      </p:childTnLst>
                    </p:cTn>
                  </p:par>
                </p:childTnLst>
              </p:cTn>
              <p:nextCondLst>
                <p:cond evt="onClick" delay="0">
                  <p:tgtEl>
                    <p:spTgt spid="710"/>
                  </p:tgtEl>
                </p:cond>
              </p:nextCondLst>
            </p:seq>
            <p:seq concurrent="1" nextAc="seek">
              <p:cTn id="682" restart="whenNotActive" fill="hold" evtFilter="cancelBubble" nodeType="interactiveSeq">
                <p:stCondLst>
                  <p:cond evt="onClick" delay="0">
                    <p:tgtEl>
                      <p:spTgt spid="713"/>
                    </p:tgtEl>
                  </p:cond>
                </p:stCondLst>
                <p:endSync evt="end" delay="0">
                  <p:rtn val="all"/>
                </p:endSync>
                <p:childTnLst>
                  <p:par>
                    <p:cTn id="683" fill="hold">
                      <p:stCondLst>
                        <p:cond delay="0"/>
                      </p:stCondLst>
                      <p:childTnLst>
                        <p:par>
                          <p:cTn id="684" fill="hold">
                            <p:stCondLst>
                              <p:cond delay="0"/>
                            </p:stCondLst>
                            <p:childTnLst>
                              <p:par>
                                <p:cTn id="685" presetID="1" presetClass="exit" presetSubtype="0" fill="hold" grpId="1" nodeType="withEffect">
                                  <p:stCondLst>
                                    <p:cond delay="0"/>
                                  </p:stCondLst>
                                  <p:childTnLst>
                                    <p:set>
                                      <p:cBhvr>
                                        <p:cTn id="686" dur="1" fill="hold">
                                          <p:stCondLst>
                                            <p:cond delay="0"/>
                                          </p:stCondLst>
                                        </p:cTn>
                                        <p:tgtEl>
                                          <p:spTgt spid="713"/>
                                        </p:tgtEl>
                                        <p:attrNameLst>
                                          <p:attrName>style.visibility</p:attrName>
                                        </p:attrNameLst>
                                      </p:cBhvr>
                                      <p:to>
                                        <p:strVal val="hidden"/>
                                      </p:to>
                                    </p:set>
                                  </p:childTnLst>
                                </p:cTn>
                              </p:par>
                              <p:par>
                                <p:cTn id="687" presetID="1" presetClass="exit" presetSubtype="0" fill="hold" grpId="1" nodeType="withEffect">
                                  <p:stCondLst>
                                    <p:cond delay="0"/>
                                  </p:stCondLst>
                                  <p:childTnLst>
                                    <p:set>
                                      <p:cBhvr>
                                        <p:cTn id="688" dur="1" fill="hold">
                                          <p:stCondLst>
                                            <p:cond delay="0"/>
                                          </p:stCondLst>
                                        </p:cTn>
                                        <p:tgtEl>
                                          <p:spTgt spid="712"/>
                                        </p:tgtEl>
                                        <p:attrNameLst>
                                          <p:attrName>style.visibility</p:attrName>
                                        </p:attrNameLst>
                                      </p:cBhvr>
                                      <p:to>
                                        <p:strVal val="hidden"/>
                                      </p:to>
                                    </p:set>
                                  </p:childTnLst>
                                </p:cTn>
                              </p:par>
                              <p:par>
                                <p:cTn id="689" presetID="1" presetClass="entr" presetSubtype="0" fill="hold" grpId="3" nodeType="withEffect">
                                  <p:stCondLst>
                                    <p:cond delay="0"/>
                                  </p:stCondLst>
                                  <p:childTnLst>
                                    <p:set>
                                      <p:cBhvr>
                                        <p:cTn id="690" dur="1" fill="hold">
                                          <p:stCondLst>
                                            <p:cond delay="0"/>
                                          </p:stCondLst>
                                        </p:cTn>
                                        <p:tgtEl>
                                          <p:spTgt spid="711"/>
                                        </p:tgtEl>
                                        <p:attrNameLst>
                                          <p:attrName>style.visibility</p:attrName>
                                        </p:attrNameLst>
                                      </p:cBhvr>
                                      <p:to>
                                        <p:strVal val="visible"/>
                                      </p:to>
                                    </p:set>
                                  </p:childTnLst>
                                </p:cTn>
                              </p:par>
                              <p:par>
                                <p:cTn id="691" presetID="1" presetClass="entr" presetSubtype="0" fill="hold" grpId="3" nodeType="withEffect">
                                  <p:stCondLst>
                                    <p:cond delay="0"/>
                                  </p:stCondLst>
                                  <p:childTnLst>
                                    <p:set>
                                      <p:cBhvr>
                                        <p:cTn id="692" dur="1" fill="hold">
                                          <p:stCondLst>
                                            <p:cond delay="0"/>
                                          </p:stCondLst>
                                        </p:cTn>
                                        <p:tgtEl>
                                          <p:spTgt spid="710"/>
                                        </p:tgtEl>
                                        <p:attrNameLst>
                                          <p:attrName>style.visibility</p:attrName>
                                        </p:attrNameLst>
                                      </p:cBhvr>
                                      <p:to>
                                        <p:strVal val="visible"/>
                                      </p:to>
                                    </p:set>
                                  </p:childTnLst>
                                </p:cTn>
                              </p:par>
                            </p:childTnLst>
                          </p:cTn>
                        </p:par>
                      </p:childTnLst>
                    </p:cTn>
                  </p:par>
                </p:childTnLst>
              </p:cTn>
              <p:nextCondLst>
                <p:cond evt="onClick" delay="0">
                  <p:tgtEl>
                    <p:spTgt spid="713"/>
                  </p:tgtEl>
                </p:cond>
              </p:nextCondLst>
            </p:seq>
            <p:seq concurrent="1" nextAc="seek">
              <p:cTn id="693" restart="whenNotActive" fill="hold" evtFilter="cancelBubble" nodeType="interactiveSeq">
                <p:stCondLst>
                  <p:cond evt="onClick" delay="0">
                    <p:tgtEl>
                      <p:spTgt spid="712"/>
                    </p:tgtEl>
                  </p:cond>
                </p:stCondLst>
                <p:endSync evt="end" delay="0">
                  <p:rtn val="all"/>
                </p:endSync>
                <p:childTnLst>
                  <p:par>
                    <p:cTn id="694" fill="hold">
                      <p:stCondLst>
                        <p:cond delay="0"/>
                      </p:stCondLst>
                      <p:childTnLst>
                        <p:par>
                          <p:cTn id="695" fill="hold">
                            <p:stCondLst>
                              <p:cond delay="0"/>
                            </p:stCondLst>
                            <p:childTnLst>
                              <p:par>
                                <p:cTn id="696" presetID="1" presetClass="exit" presetSubtype="0" fill="hold" grpId="2" nodeType="withEffect">
                                  <p:stCondLst>
                                    <p:cond delay="0"/>
                                  </p:stCondLst>
                                  <p:childTnLst>
                                    <p:set>
                                      <p:cBhvr>
                                        <p:cTn id="697" dur="1" fill="hold">
                                          <p:stCondLst>
                                            <p:cond delay="0"/>
                                          </p:stCondLst>
                                        </p:cTn>
                                        <p:tgtEl>
                                          <p:spTgt spid="712"/>
                                        </p:tgtEl>
                                        <p:attrNameLst>
                                          <p:attrName>style.visibility</p:attrName>
                                        </p:attrNameLst>
                                      </p:cBhvr>
                                      <p:to>
                                        <p:strVal val="hidden"/>
                                      </p:to>
                                    </p:set>
                                  </p:childTnLst>
                                </p:cTn>
                              </p:par>
                              <p:par>
                                <p:cTn id="698" presetID="1" presetClass="exit" presetSubtype="0" fill="hold" grpId="2" nodeType="withEffect">
                                  <p:stCondLst>
                                    <p:cond delay="0"/>
                                  </p:stCondLst>
                                  <p:childTnLst>
                                    <p:set>
                                      <p:cBhvr>
                                        <p:cTn id="699" dur="1" fill="hold">
                                          <p:stCondLst>
                                            <p:cond delay="0"/>
                                          </p:stCondLst>
                                        </p:cTn>
                                        <p:tgtEl>
                                          <p:spTgt spid="713"/>
                                        </p:tgtEl>
                                        <p:attrNameLst>
                                          <p:attrName>style.visibility</p:attrName>
                                        </p:attrNameLst>
                                      </p:cBhvr>
                                      <p:to>
                                        <p:strVal val="hidden"/>
                                      </p:to>
                                    </p:set>
                                  </p:childTnLst>
                                </p:cTn>
                              </p:par>
                              <p:par>
                                <p:cTn id="700" presetID="1" presetClass="entr" presetSubtype="0" fill="hold" grpId="0" nodeType="withEffect">
                                  <p:stCondLst>
                                    <p:cond delay="0"/>
                                  </p:stCondLst>
                                  <p:childTnLst>
                                    <p:set>
                                      <p:cBhvr>
                                        <p:cTn id="701" dur="1" fill="hold">
                                          <p:stCondLst>
                                            <p:cond delay="0"/>
                                          </p:stCondLst>
                                        </p:cTn>
                                        <p:tgtEl>
                                          <p:spTgt spid="714"/>
                                        </p:tgtEl>
                                        <p:attrNameLst>
                                          <p:attrName>style.visibility</p:attrName>
                                        </p:attrNameLst>
                                      </p:cBhvr>
                                      <p:to>
                                        <p:strVal val="visible"/>
                                      </p:to>
                                    </p:set>
                                  </p:childTnLst>
                                </p:cTn>
                              </p:par>
                              <p:par>
                                <p:cTn id="702" presetID="1" presetClass="entr" presetSubtype="0" fill="hold" grpId="0" nodeType="withEffect">
                                  <p:stCondLst>
                                    <p:cond delay="0"/>
                                  </p:stCondLst>
                                  <p:childTnLst>
                                    <p:set>
                                      <p:cBhvr>
                                        <p:cTn id="703"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2"/>
                  </p:tgtEl>
                </p:cond>
              </p:nextCondLst>
            </p:seq>
            <p:seq concurrent="1" nextAc="seek">
              <p:cTn id="704" restart="whenNotActive" fill="hold" evtFilter="cancelBubble" nodeType="interactiveSeq">
                <p:stCondLst>
                  <p:cond evt="onClick" delay="0">
                    <p:tgtEl>
                      <p:spTgt spid="715"/>
                    </p:tgtEl>
                  </p:cond>
                </p:stCondLst>
                <p:endSync evt="end" delay="0">
                  <p:rtn val="all"/>
                </p:endSync>
                <p:childTnLst>
                  <p:par>
                    <p:cTn id="705" fill="hold">
                      <p:stCondLst>
                        <p:cond delay="0"/>
                      </p:stCondLst>
                      <p:childTnLst>
                        <p:par>
                          <p:cTn id="706" fill="hold">
                            <p:stCondLst>
                              <p:cond delay="0"/>
                            </p:stCondLst>
                            <p:childTnLst>
                              <p:par>
                                <p:cTn id="707" presetID="1" presetClass="exit" presetSubtype="0" fill="hold" grpId="1" nodeType="withEffect">
                                  <p:stCondLst>
                                    <p:cond delay="0"/>
                                  </p:stCondLst>
                                  <p:childTnLst>
                                    <p:set>
                                      <p:cBhvr>
                                        <p:cTn id="708" dur="1" fill="hold">
                                          <p:stCondLst>
                                            <p:cond delay="0"/>
                                          </p:stCondLst>
                                        </p:cTn>
                                        <p:tgtEl>
                                          <p:spTgt spid="714"/>
                                        </p:tgtEl>
                                        <p:attrNameLst>
                                          <p:attrName>style.visibility</p:attrName>
                                        </p:attrNameLst>
                                      </p:cBhvr>
                                      <p:to>
                                        <p:strVal val="hidden"/>
                                      </p:to>
                                    </p:set>
                                  </p:childTnLst>
                                </p:cTn>
                              </p:par>
                              <p:par>
                                <p:cTn id="709" presetID="1" presetClass="exit" presetSubtype="0" fill="hold" grpId="1" nodeType="withEffect">
                                  <p:stCondLst>
                                    <p:cond delay="0"/>
                                  </p:stCondLst>
                                  <p:childTnLst>
                                    <p:set>
                                      <p:cBhvr>
                                        <p:cTn id="710" dur="1" fill="hold">
                                          <p:stCondLst>
                                            <p:cond delay="0"/>
                                          </p:stCondLst>
                                        </p:cTn>
                                        <p:tgtEl>
                                          <p:spTgt spid="715"/>
                                        </p:tgtEl>
                                        <p:attrNameLst>
                                          <p:attrName>style.visibility</p:attrName>
                                        </p:attrNameLst>
                                      </p:cBhvr>
                                      <p:to>
                                        <p:strVal val="hidden"/>
                                      </p:to>
                                    </p:set>
                                  </p:childTnLst>
                                </p:cTn>
                              </p:par>
                              <p:par>
                                <p:cTn id="711" presetID="1" presetClass="entr" presetSubtype="0" fill="hold" grpId="0" nodeType="withEffect">
                                  <p:stCondLst>
                                    <p:cond delay="0"/>
                                  </p:stCondLst>
                                  <p:childTnLst>
                                    <p:set>
                                      <p:cBhvr>
                                        <p:cTn id="712" dur="1" fill="hold">
                                          <p:stCondLst>
                                            <p:cond delay="0"/>
                                          </p:stCondLst>
                                        </p:cTn>
                                        <p:tgtEl>
                                          <p:spTgt spid="713"/>
                                        </p:tgtEl>
                                        <p:attrNameLst>
                                          <p:attrName>style.visibility</p:attrName>
                                        </p:attrNameLst>
                                      </p:cBhvr>
                                      <p:to>
                                        <p:strVal val="visible"/>
                                      </p:to>
                                    </p:set>
                                  </p:childTnLst>
                                </p:cTn>
                              </p:par>
                              <p:par>
                                <p:cTn id="713" presetID="1" presetClass="entr" presetSubtype="0" fill="hold" grpId="0" nodeType="withEffect">
                                  <p:stCondLst>
                                    <p:cond delay="0"/>
                                  </p:stCondLst>
                                  <p:childTnLst>
                                    <p:set>
                                      <p:cBhvr>
                                        <p:cTn id="714" dur="1" fill="hold">
                                          <p:stCondLst>
                                            <p:cond delay="0"/>
                                          </p:stCondLst>
                                        </p:cTn>
                                        <p:tgtEl>
                                          <p:spTgt spid="712"/>
                                        </p:tgtEl>
                                        <p:attrNameLst>
                                          <p:attrName>style.visibility</p:attrName>
                                        </p:attrNameLst>
                                      </p:cBhvr>
                                      <p:to>
                                        <p:strVal val="visible"/>
                                      </p:to>
                                    </p:set>
                                  </p:childTnLst>
                                </p:cTn>
                              </p:par>
                            </p:childTnLst>
                          </p:cTn>
                        </p:par>
                      </p:childTnLst>
                    </p:cTn>
                  </p:par>
                </p:childTnLst>
              </p:cTn>
              <p:nextCondLst>
                <p:cond evt="onClick" delay="0">
                  <p:tgtEl>
                    <p:spTgt spid="715"/>
                  </p:tgtEl>
                </p:cond>
              </p:nextCondLst>
            </p:seq>
            <p:seq concurrent="1" nextAc="seek">
              <p:cTn id="715" restart="whenNotActive" fill="hold" evtFilter="cancelBubble" nodeType="interactiveSeq">
                <p:stCondLst>
                  <p:cond evt="onClick" delay="0">
                    <p:tgtEl>
                      <p:spTgt spid="714"/>
                    </p:tgtEl>
                  </p:cond>
                </p:stCondLst>
                <p:endSync evt="end" delay="0">
                  <p:rtn val="all"/>
                </p:endSync>
                <p:childTnLst>
                  <p:par>
                    <p:cTn id="716" fill="hold">
                      <p:stCondLst>
                        <p:cond delay="0"/>
                      </p:stCondLst>
                      <p:childTnLst>
                        <p:par>
                          <p:cTn id="717" fill="hold">
                            <p:stCondLst>
                              <p:cond delay="0"/>
                            </p:stCondLst>
                            <p:childTnLst>
                              <p:par>
                                <p:cTn id="718" presetID="1" presetClass="exit" presetSubtype="0" fill="hold" grpId="2" nodeType="withEffect">
                                  <p:stCondLst>
                                    <p:cond delay="0"/>
                                  </p:stCondLst>
                                  <p:childTnLst>
                                    <p:set>
                                      <p:cBhvr>
                                        <p:cTn id="719" dur="1" fill="hold">
                                          <p:stCondLst>
                                            <p:cond delay="0"/>
                                          </p:stCondLst>
                                        </p:cTn>
                                        <p:tgtEl>
                                          <p:spTgt spid="714"/>
                                        </p:tgtEl>
                                        <p:attrNameLst>
                                          <p:attrName>style.visibility</p:attrName>
                                        </p:attrNameLst>
                                      </p:cBhvr>
                                      <p:to>
                                        <p:strVal val="hidden"/>
                                      </p:to>
                                    </p:set>
                                  </p:childTnLst>
                                </p:cTn>
                              </p:par>
                              <p:par>
                                <p:cTn id="720" presetID="1" presetClass="exit" presetSubtype="0" fill="hold" grpId="3" nodeType="withEffect">
                                  <p:stCondLst>
                                    <p:cond delay="0"/>
                                  </p:stCondLst>
                                  <p:childTnLst>
                                    <p:set>
                                      <p:cBhvr>
                                        <p:cTn id="721" dur="1" fill="hold">
                                          <p:stCondLst>
                                            <p:cond delay="0"/>
                                          </p:stCondLst>
                                        </p:cTn>
                                        <p:tgtEl>
                                          <p:spTgt spid="715"/>
                                        </p:tgtEl>
                                        <p:attrNameLst>
                                          <p:attrName>style.visibility</p:attrName>
                                        </p:attrNameLst>
                                      </p:cBhvr>
                                      <p:to>
                                        <p:strVal val="hidden"/>
                                      </p:to>
                                    </p:set>
                                  </p:childTnLst>
                                </p:cTn>
                              </p:par>
                              <p:par>
                                <p:cTn id="722" presetID="1" presetClass="entr" presetSubtype="0" fill="hold" grpId="0" nodeType="withEffect">
                                  <p:stCondLst>
                                    <p:cond delay="0"/>
                                  </p:stCondLst>
                                  <p:childTnLst>
                                    <p:set>
                                      <p:cBhvr>
                                        <p:cTn id="723" dur="1" fill="hold">
                                          <p:stCondLst>
                                            <p:cond delay="0"/>
                                          </p:stCondLst>
                                        </p:cTn>
                                        <p:tgtEl>
                                          <p:spTgt spid="717"/>
                                        </p:tgtEl>
                                        <p:attrNameLst>
                                          <p:attrName>style.visibility</p:attrName>
                                        </p:attrNameLst>
                                      </p:cBhvr>
                                      <p:to>
                                        <p:strVal val="visible"/>
                                      </p:to>
                                    </p:set>
                                  </p:childTnLst>
                                </p:cTn>
                              </p:par>
                              <p:par>
                                <p:cTn id="724" presetID="1" presetClass="entr" presetSubtype="0" fill="hold" grpId="0" nodeType="withEffect">
                                  <p:stCondLst>
                                    <p:cond delay="0"/>
                                  </p:stCondLst>
                                  <p:childTnLst>
                                    <p:set>
                                      <p:cBhvr>
                                        <p:cTn id="725" dur="1" fill="hold">
                                          <p:stCondLst>
                                            <p:cond delay="0"/>
                                          </p:stCondLst>
                                        </p:cTn>
                                        <p:tgtEl>
                                          <p:spTgt spid="716"/>
                                        </p:tgtEl>
                                        <p:attrNameLst>
                                          <p:attrName>style.visibility</p:attrName>
                                        </p:attrNameLst>
                                      </p:cBhvr>
                                      <p:to>
                                        <p:strVal val="visible"/>
                                      </p:to>
                                    </p:set>
                                  </p:childTnLst>
                                </p:cTn>
                              </p:par>
                            </p:childTnLst>
                          </p:cTn>
                        </p:par>
                      </p:childTnLst>
                    </p:cTn>
                  </p:par>
                </p:childTnLst>
              </p:cTn>
              <p:nextCondLst>
                <p:cond evt="onClick" delay="0">
                  <p:tgtEl>
                    <p:spTgt spid="714"/>
                  </p:tgtEl>
                </p:cond>
              </p:nextCondLst>
            </p:seq>
            <p:seq concurrent="1" nextAc="seek">
              <p:cTn id="726" restart="whenNotActive" fill="hold" evtFilter="cancelBubble" nodeType="interactiveSeq">
                <p:stCondLst>
                  <p:cond evt="onClick" delay="0">
                    <p:tgtEl>
                      <p:spTgt spid="717"/>
                    </p:tgtEl>
                  </p:cond>
                </p:stCondLst>
                <p:endSync evt="end" delay="0">
                  <p:rtn val="all"/>
                </p:endSync>
                <p:childTnLst>
                  <p:par>
                    <p:cTn id="727" fill="hold">
                      <p:stCondLst>
                        <p:cond delay="0"/>
                      </p:stCondLst>
                      <p:childTnLst>
                        <p:par>
                          <p:cTn id="728" fill="hold">
                            <p:stCondLst>
                              <p:cond delay="0"/>
                            </p:stCondLst>
                            <p:childTnLst>
                              <p:par>
                                <p:cTn id="729" presetID="1" presetClass="exit" presetSubtype="0" fill="hold" grpId="1" nodeType="withEffect">
                                  <p:stCondLst>
                                    <p:cond delay="0"/>
                                  </p:stCondLst>
                                  <p:childTnLst>
                                    <p:set>
                                      <p:cBhvr>
                                        <p:cTn id="730" dur="1" fill="hold">
                                          <p:stCondLst>
                                            <p:cond delay="0"/>
                                          </p:stCondLst>
                                        </p:cTn>
                                        <p:tgtEl>
                                          <p:spTgt spid="717"/>
                                        </p:tgtEl>
                                        <p:attrNameLst>
                                          <p:attrName>style.visibility</p:attrName>
                                        </p:attrNameLst>
                                      </p:cBhvr>
                                      <p:to>
                                        <p:strVal val="hidden"/>
                                      </p:to>
                                    </p:set>
                                  </p:childTnLst>
                                </p:cTn>
                              </p:par>
                              <p:par>
                                <p:cTn id="731" presetID="1" presetClass="exit" presetSubtype="0" fill="hold" grpId="1" nodeType="withEffect">
                                  <p:stCondLst>
                                    <p:cond delay="0"/>
                                  </p:stCondLst>
                                  <p:childTnLst>
                                    <p:set>
                                      <p:cBhvr>
                                        <p:cTn id="732" dur="1" fill="hold">
                                          <p:stCondLst>
                                            <p:cond delay="0"/>
                                          </p:stCondLst>
                                        </p:cTn>
                                        <p:tgtEl>
                                          <p:spTgt spid="716"/>
                                        </p:tgtEl>
                                        <p:attrNameLst>
                                          <p:attrName>style.visibility</p:attrName>
                                        </p:attrNameLst>
                                      </p:cBhvr>
                                      <p:to>
                                        <p:strVal val="hidden"/>
                                      </p:to>
                                    </p:set>
                                  </p:childTnLst>
                                </p:cTn>
                              </p:par>
                              <p:par>
                                <p:cTn id="733" presetID="1" presetClass="entr" presetSubtype="0" fill="hold" grpId="3" nodeType="withEffect">
                                  <p:stCondLst>
                                    <p:cond delay="0"/>
                                  </p:stCondLst>
                                  <p:childTnLst>
                                    <p:set>
                                      <p:cBhvr>
                                        <p:cTn id="734" dur="1" fill="hold">
                                          <p:stCondLst>
                                            <p:cond delay="0"/>
                                          </p:stCondLst>
                                        </p:cTn>
                                        <p:tgtEl>
                                          <p:spTgt spid="714"/>
                                        </p:tgtEl>
                                        <p:attrNameLst>
                                          <p:attrName>style.visibility</p:attrName>
                                        </p:attrNameLst>
                                      </p:cBhvr>
                                      <p:to>
                                        <p:strVal val="visible"/>
                                      </p:to>
                                    </p:set>
                                  </p:childTnLst>
                                </p:cTn>
                              </p:par>
                              <p:par>
                                <p:cTn id="735" presetID="1" presetClass="entr" presetSubtype="0" fill="hold" grpId="2" nodeType="withEffect">
                                  <p:stCondLst>
                                    <p:cond delay="0"/>
                                  </p:stCondLst>
                                  <p:childTnLst>
                                    <p:set>
                                      <p:cBhvr>
                                        <p:cTn id="736" dur="1" fill="hold">
                                          <p:stCondLst>
                                            <p:cond delay="0"/>
                                          </p:stCondLst>
                                        </p:cTn>
                                        <p:tgtEl>
                                          <p:spTgt spid="715"/>
                                        </p:tgtEl>
                                        <p:attrNameLst>
                                          <p:attrName>style.visibility</p:attrName>
                                        </p:attrNameLst>
                                      </p:cBhvr>
                                      <p:to>
                                        <p:strVal val="visible"/>
                                      </p:to>
                                    </p:set>
                                  </p:childTnLst>
                                </p:cTn>
                              </p:par>
                            </p:childTnLst>
                          </p:cTn>
                        </p:par>
                      </p:childTnLst>
                    </p:cTn>
                  </p:par>
                </p:childTnLst>
              </p:cTn>
              <p:nextCondLst>
                <p:cond evt="onClick" delay="0">
                  <p:tgtEl>
                    <p:spTgt spid="717"/>
                  </p:tgtEl>
                </p:cond>
              </p:nextCondLst>
            </p:seq>
            <p:seq concurrent="1" nextAc="seek">
              <p:cTn id="737" restart="whenNotActive" fill="hold" evtFilter="cancelBubble" nodeType="interactiveSeq">
                <p:stCondLst>
                  <p:cond evt="onClick" delay="0">
                    <p:tgtEl>
                      <p:spTgt spid="716"/>
                    </p:tgtEl>
                  </p:cond>
                </p:stCondLst>
                <p:endSync evt="end" delay="0">
                  <p:rtn val="all"/>
                </p:endSync>
                <p:childTnLst>
                  <p:par>
                    <p:cTn id="738" fill="hold">
                      <p:stCondLst>
                        <p:cond delay="0"/>
                      </p:stCondLst>
                      <p:childTnLst>
                        <p:par>
                          <p:cTn id="739" fill="hold">
                            <p:stCondLst>
                              <p:cond delay="0"/>
                            </p:stCondLst>
                            <p:childTnLst>
                              <p:par>
                                <p:cTn id="740" presetID="1" presetClass="exit" presetSubtype="0" fill="hold" grpId="2" nodeType="withEffect">
                                  <p:stCondLst>
                                    <p:cond delay="0"/>
                                  </p:stCondLst>
                                  <p:childTnLst>
                                    <p:set>
                                      <p:cBhvr>
                                        <p:cTn id="741" dur="1" fill="hold">
                                          <p:stCondLst>
                                            <p:cond delay="0"/>
                                          </p:stCondLst>
                                        </p:cTn>
                                        <p:tgtEl>
                                          <p:spTgt spid="716"/>
                                        </p:tgtEl>
                                        <p:attrNameLst>
                                          <p:attrName>style.visibility</p:attrName>
                                        </p:attrNameLst>
                                      </p:cBhvr>
                                      <p:to>
                                        <p:strVal val="hidden"/>
                                      </p:to>
                                    </p:set>
                                  </p:childTnLst>
                                </p:cTn>
                              </p:par>
                              <p:par>
                                <p:cTn id="742" presetID="1" presetClass="exit" presetSubtype="0" fill="hold" grpId="2" nodeType="withEffect">
                                  <p:stCondLst>
                                    <p:cond delay="0"/>
                                  </p:stCondLst>
                                  <p:childTnLst>
                                    <p:set>
                                      <p:cBhvr>
                                        <p:cTn id="743" dur="1" fill="hold">
                                          <p:stCondLst>
                                            <p:cond delay="0"/>
                                          </p:stCondLst>
                                        </p:cTn>
                                        <p:tgtEl>
                                          <p:spTgt spid="717"/>
                                        </p:tgtEl>
                                        <p:attrNameLst>
                                          <p:attrName>style.visibility</p:attrName>
                                        </p:attrNameLst>
                                      </p:cBhvr>
                                      <p:to>
                                        <p:strVal val="hidden"/>
                                      </p:to>
                                    </p:set>
                                  </p:childTnLst>
                                </p:cTn>
                              </p:par>
                              <p:par>
                                <p:cTn id="744" presetID="1" presetClass="entr" presetSubtype="0" fill="hold" grpId="3" nodeType="withEffect">
                                  <p:stCondLst>
                                    <p:cond delay="0"/>
                                  </p:stCondLst>
                                  <p:childTnLst>
                                    <p:set>
                                      <p:cBhvr>
                                        <p:cTn id="745" dur="1" fill="hold">
                                          <p:stCondLst>
                                            <p:cond delay="0"/>
                                          </p:stCondLst>
                                        </p:cTn>
                                        <p:tgtEl>
                                          <p:spTgt spid="719"/>
                                        </p:tgtEl>
                                        <p:attrNameLst>
                                          <p:attrName>style.visibility</p:attrName>
                                        </p:attrNameLst>
                                      </p:cBhvr>
                                      <p:to>
                                        <p:strVal val="visible"/>
                                      </p:to>
                                    </p:set>
                                  </p:childTnLst>
                                </p:cTn>
                              </p:par>
                              <p:par>
                                <p:cTn id="746" presetID="1" presetClass="entr" presetSubtype="0" fill="hold" grpId="3" nodeType="withEffect">
                                  <p:stCondLst>
                                    <p:cond delay="0"/>
                                  </p:stCondLst>
                                  <p:childTnLst>
                                    <p:set>
                                      <p:cBhvr>
                                        <p:cTn id="747" dur="1" fill="hold">
                                          <p:stCondLst>
                                            <p:cond delay="0"/>
                                          </p:stCondLst>
                                        </p:cTn>
                                        <p:tgtEl>
                                          <p:spTgt spid="718"/>
                                        </p:tgtEl>
                                        <p:attrNameLst>
                                          <p:attrName>style.visibility</p:attrName>
                                        </p:attrNameLst>
                                      </p:cBhvr>
                                      <p:to>
                                        <p:strVal val="visible"/>
                                      </p:to>
                                    </p:set>
                                  </p:childTnLst>
                                </p:cTn>
                              </p:par>
                            </p:childTnLst>
                          </p:cTn>
                        </p:par>
                      </p:childTnLst>
                    </p:cTn>
                  </p:par>
                </p:childTnLst>
              </p:cTn>
              <p:nextCondLst>
                <p:cond evt="onClick" delay="0">
                  <p:tgtEl>
                    <p:spTgt spid="716"/>
                  </p:tgtEl>
                </p:cond>
              </p:nextCondLst>
            </p:seq>
            <p:seq concurrent="1" nextAc="seek">
              <p:cTn id="748" restart="whenNotActive" fill="hold" evtFilter="cancelBubble" nodeType="interactiveSeq">
                <p:stCondLst>
                  <p:cond evt="onClick" delay="0">
                    <p:tgtEl>
                      <p:spTgt spid="719"/>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withEffect">
                                  <p:stCondLst>
                                    <p:cond delay="0"/>
                                  </p:stCondLst>
                                  <p:childTnLst>
                                    <p:set>
                                      <p:cBhvr>
                                        <p:cTn id="752" dur="1" fill="hold">
                                          <p:stCondLst>
                                            <p:cond delay="0"/>
                                          </p:stCondLst>
                                        </p:cTn>
                                        <p:tgtEl>
                                          <p:spTgt spid="719"/>
                                        </p:tgtEl>
                                        <p:attrNameLst>
                                          <p:attrName>style.visibility</p:attrName>
                                        </p:attrNameLst>
                                      </p:cBhvr>
                                      <p:to>
                                        <p:strVal val="hidden"/>
                                      </p:to>
                                    </p:set>
                                  </p:childTnLst>
                                </p:cTn>
                              </p:par>
                              <p:par>
                                <p:cTn id="753" presetID="1" presetClass="exit" presetSubtype="0" fill="hold" grpId="1" nodeType="withEffect">
                                  <p:stCondLst>
                                    <p:cond delay="0"/>
                                  </p:stCondLst>
                                  <p:childTnLst>
                                    <p:set>
                                      <p:cBhvr>
                                        <p:cTn id="754" dur="1" fill="hold">
                                          <p:stCondLst>
                                            <p:cond delay="0"/>
                                          </p:stCondLst>
                                        </p:cTn>
                                        <p:tgtEl>
                                          <p:spTgt spid="718"/>
                                        </p:tgtEl>
                                        <p:attrNameLst>
                                          <p:attrName>style.visibility</p:attrName>
                                        </p:attrNameLst>
                                      </p:cBhvr>
                                      <p:to>
                                        <p:strVal val="hidden"/>
                                      </p:to>
                                    </p:set>
                                  </p:childTnLst>
                                </p:cTn>
                              </p:par>
                              <p:par>
                                <p:cTn id="755" presetID="1" presetClass="entr" presetSubtype="0" fill="hold" grpId="3" nodeType="withEffect">
                                  <p:stCondLst>
                                    <p:cond delay="0"/>
                                  </p:stCondLst>
                                  <p:childTnLst>
                                    <p:set>
                                      <p:cBhvr>
                                        <p:cTn id="756" dur="1" fill="hold">
                                          <p:stCondLst>
                                            <p:cond delay="0"/>
                                          </p:stCondLst>
                                        </p:cTn>
                                        <p:tgtEl>
                                          <p:spTgt spid="717"/>
                                        </p:tgtEl>
                                        <p:attrNameLst>
                                          <p:attrName>style.visibility</p:attrName>
                                        </p:attrNameLst>
                                      </p:cBhvr>
                                      <p:to>
                                        <p:strVal val="visible"/>
                                      </p:to>
                                    </p:set>
                                  </p:childTnLst>
                                </p:cTn>
                              </p:par>
                              <p:par>
                                <p:cTn id="757" presetID="1" presetClass="entr" presetSubtype="0" fill="hold" grpId="3" nodeType="withEffect">
                                  <p:stCondLst>
                                    <p:cond delay="0"/>
                                  </p:stCondLst>
                                  <p:childTnLst>
                                    <p:set>
                                      <p:cBhvr>
                                        <p:cTn id="758" dur="1" fill="hold">
                                          <p:stCondLst>
                                            <p:cond delay="0"/>
                                          </p:stCondLst>
                                        </p:cTn>
                                        <p:tgtEl>
                                          <p:spTgt spid="716"/>
                                        </p:tgtEl>
                                        <p:attrNameLst>
                                          <p:attrName>style.visibility</p:attrName>
                                        </p:attrNameLst>
                                      </p:cBhvr>
                                      <p:to>
                                        <p:strVal val="visible"/>
                                      </p:to>
                                    </p:set>
                                  </p:childTnLst>
                                </p:cTn>
                              </p:par>
                            </p:childTnLst>
                          </p:cTn>
                        </p:par>
                      </p:childTnLst>
                    </p:cTn>
                  </p:par>
                </p:childTnLst>
              </p:cTn>
              <p:nextCondLst>
                <p:cond evt="onClick" delay="0">
                  <p:tgtEl>
                    <p:spTgt spid="719"/>
                  </p:tgtEl>
                </p:cond>
              </p:nextCondLst>
            </p:seq>
            <p:seq concurrent="1" nextAc="seek">
              <p:cTn id="759" restart="whenNotActive" fill="hold" evtFilter="cancelBubble" nodeType="interactiveSeq">
                <p:stCondLst>
                  <p:cond evt="onClick" delay="0">
                    <p:tgtEl>
                      <p:spTgt spid="718"/>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2" nodeType="withEffect">
                                  <p:stCondLst>
                                    <p:cond delay="0"/>
                                  </p:stCondLst>
                                  <p:childTnLst>
                                    <p:set>
                                      <p:cBhvr>
                                        <p:cTn id="763" dur="1" fill="hold">
                                          <p:stCondLst>
                                            <p:cond delay="0"/>
                                          </p:stCondLst>
                                        </p:cTn>
                                        <p:tgtEl>
                                          <p:spTgt spid="718"/>
                                        </p:tgtEl>
                                        <p:attrNameLst>
                                          <p:attrName>style.visibility</p:attrName>
                                        </p:attrNameLst>
                                      </p:cBhvr>
                                      <p:to>
                                        <p:strVal val="hidden"/>
                                      </p:to>
                                    </p:set>
                                  </p:childTnLst>
                                </p:cTn>
                              </p:par>
                              <p:par>
                                <p:cTn id="764" presetID="1" presetClass="exit" presetSubtype="0" fill="hold" grpId="2" nodeType="withEffect">
                                  <p:stCondLst>
                                    <p:cond delay="0"/>
                                  </p:stCondLst>
                                  <p:childTnLst>
                                    <p:set>
                                      <p:cBhvr>
                                        <p:cTn id="765" dur="1" fill="hold">
                                          <p:stCondLst>
                                            <p:cond delay="0"/>
                                          </p:stCondLst>
                                        </p:cTn>
                                        <p:tgtEl>
                                          <p:spTgt spid="719"/>
                                        </p:tgtEl>
                                        <p:attrNameLst>
                                          <p:attrName>style.visibility</p:attrName>
                                        </p:attrNameLst>
                                      </p:cBhvr>
                                      <p:to>
                                        <p:strVal val="hidden"/>
                                      </p:to>
                                    </p:set>
                                  </p:childTnLst>
                                </p:cTn>
                              </p:par>
                              <p:par>
                                <p:cTn id="766" presetID="1" presetClass="entr" presetSubtype="0" fill="hold" grpId="3" nodeType="withEffect">
                                  <p:stCondLst>
                                    <p:cond delay="0"/>
                                  </p:stCondLst>
                                  <p:childTnLst>
                                    <p:set>
                                      <p:cBhvr>
                                        <p:cTn id="767" dur="1" fill="hold">
                                          <p:stCondLst>
                                            <p:cond delay="0"/>
                                          </p:stCondLst>
                                        </p:cTn>
                                        <p:tgtEl>
                                          <p:spTgt spid="721"/>
                                        </p:tgtEl>
                                        <p:attrNameLst>
                                          <p:attrName>style.visibility</p:attrName>
                                        </p:attrNameLst>
                                      </p:cBhvr>
                                      <p:to>
                                        <p:strVal val="visible"/>
                                      </p:to>
                                    </p:set>
                                  </p:childTnLst>
                                </p:cTn>
                              </p:par>
                              <p:par>
                                <p:cTn id="768" presetID="1" presetClass="entr" presetSubtype="0" fill="hold" grpId="3" nodeType="withEffect">
                                  <p:stCondLst>
                                    <p:cond delay="0"/>
                                  </p:stCondLst>
                                  <p:childTnLst>
                                    <p:set>
                                      <p:cBhvr>
                                        <p:cTn id="769" dur="1" fill="hold">
                                          <p:stCondLst>
                                            <p:cond delay="0"/>
                                          </p:stCondLst>
                                        </p:cTn>
                                        <p:tgtEl>
                                          <p:spTgt spid="720"/>
                                        </p:tgtEl>
                                        <p:attrNameLst>
                                          <p:attrName>style.visibility</p:attrName>
                                        </p:attrNameLst>
                                      </p:cBhvr>
                                      <p:to>
                                        <p:strVal val="visible"/>
                                      </p:to>
                                    </p:set>
                                  </p:childTnLst>
                                </p:cTn>
                              </p:par>
                            </p:childTnLst>
                          </p:cTn>
                        </p:par>
                      </p:childTnLst>
                    </p:cTn>
                  </p:par>
                </p:childTnLst>
              </p:cTn>
              <p:nextCondLst>
                <p:cond evt="onClick" delay="0">
                  <p:tgtEl>
                    <p:spTgt spid="718"/>
                  </p:tgtEl>
                </p:cond>
              </p:nextCondLst>
            </p:seq>
            <p:seq concurrent="1" nextAc="seek">
              <p:cTn id="770" restart="whenNotActive" fill="hold" evtFilter="cancelBubble" nodeType="interactiveSeq">
                <p:stCondLst>
                  <p:cond evt="onClick" delay="0">
                    <p:tgtEl>
                      <p:spTgt spid="721"/>
                    </p:tgtEl>
                  </p:cond>
                </p:stCondLst>
                <p:endSync evt="end" delay="0">
                  <p:rtn val="all"/>
                </p:endSync>
                <p:childTnLst>
                  <p:par>
                    <p:cTn id="771" fill="hold">
                      <p:stCondLst>
                        <p:cond delay="0"/>
                      </p:stCondLst>
                      <p:childTnLst>
                        <p:par>
                          <p:cTn id="772" fill="hold">
                            <p:stCondLst>
                              <p:cond delay="0"/>
                            </p:stCondLst>
                            <p:childTnLst>
                              <p:par>
                                <p:cTn id="773" presetID="1" presetClass="exit" presetSubtype="0" fill="hold" grpId="1" nodeType="withEffect">
                                  <p:stCondLst>
                                    <p:cond delay="0"/>
                                  </p:stCondLst>
                                  <p:childTnLst>
                                    <p:set>
                                      <p:cBhvr>
                                        <p:cTn id="774" dur="1" fill="hold">
                                          <p:stCondLst>
                                            <p:cond delay="0"/>
                                          </p:stCondLst>
                                        </p:cTn>
                                        <p:tgtEl>
                                          <p:spTgt spid="721"/>
                                        </p:tgtEl>
                                        <p:attrNameLst>
                                          <p:attrName>style.visibility</p:attrName>
                                        </p:attrNameLst>
                                      </p:cBhvr>
                                      <p:to>
                                        <p:strVal val="hidden"/>
                                      </p:to>
                                    </p:set>
                                  </p:childTnLst>
                                </p:cTn>
                              </p:par>
                              <p:par>
                                <p:cTn id="775" presetID="1" presetClass="exit" presetSubtype="0" fill="hold" grpId="1" nodeType="withEffect">
                                  <p:stCondLst>
                                    <p:cond delay="0"/>
                                  </p:stCondLst>
                                  <p:childTnLst>
                                    <p:set>
                                      <p:cBhvr>
                                        <p:cTn id="776" dur="1" fill="hold">
                                          <p:stCondLst>
                                            <p:cond delay="0"/>
                                          </p:stCondLst>
                                        </p:cTn>
                                        <p:tgtEl>
                                          <p:spTgt spid="720"/>
                                        </p:tgtEl>
                                        <p:attrNameLst>
                                          <p:attrName>style.visibility</p:attrName>
                                        </p:attrNameLst>
                                      </p:cBhvr>
                                      <p:to>
                                        <p:strVal val="hidden"/>
                                      </p:to>
                                    </p:set>
                                  </p:childTnLst>
                                </p:cTn>
                              </p:par>
                              <p:par>
                                <p:cTn id="777" presetID="1" presetClass="entr" presetSubtype="0" fill="hold" grpId="0" nodeType="withEffect">
                                  <p:stCondLst>
                                    <p:cond delay="0"/>
                                  </p:stCondLst>
                                  <p:childTnLst>
                                    <p:set>
                                      <p:cBhvr>
                                        <p:cTn id="778" dur="1" fill="hold">
                                          <p:stCondLst>
                                            <p:cond delay="0"/>
                                          </p:stCondLst>
                                        </p:cTn>
                                        <p:tgtEl>
                                          <p:spTgt spid="719"/>
                                        </p:tgtEl>
                                        <p:attrNameLst>
                                          <p:attrName>style.visibility</p:attrName>
                                        </p:attrNameLst>
                                      </p:cBhvr>
                                      <p:to>
                                        <p:strVal val="visible"/>
                                      </p:to>
                                    </p:set>
                                  </p:childTnLst>
                                </p:cTn>
                              </p:par>
                              <p:par>
                                <p:cTn id="779" presetID="1" presetClass="entr" presetSubtype="0" fill="hold" grpId="0" nodeType="withEffect">
                                  <p:stCondLst>
                                    <p:cond delay="0"/>
                                  </p:stCondLst>
                                  <p:childTnLst>
                                    <p:set>
                                      <p:cBhvr>
                                        <p:cTn id="780" dur="1" fill="hold">
                                          <p:stCondLst>
                                            <p:cond delay="0"/>
                                          </p:stCondLst>
                                        </p:cTn>
                                        <p:tgtEl>
                                          <p:spTgt spid="718"/>
                                        </p:tgtEl>
                                        <p:attrNameLst>
                                          <p:attrName>style.visibility</p:attrName>
                                        </p:attrNameLst>
                                      </p:cBhvr>
                                      <p:to>
                                        <p:strVal val="visible"/>
                                      </p:to>
                                    </p:set>
                                  </p:childTnLst>
                                </p:cTn>
                              </p:par>
                            </p:childTnLst>
                          </p:cTn>
                        </p:par>
                      </p:childTnLst>
                    </p:cTn>
                  </p:par>
                </p:childTnLst>
              </p:cTn>
              <p:nextCondLst>
                <p:cond evt="onClick" delay="0">
                  <p:tgtEl>
                    <p:spTgt spid="721"/>
                  </p:tgtEl>
                </p:cond>
              </p:nextCondLst>
            </p:seq>
            <p:seq concurrent="1" nextAc="seek">
              <p:cTn id="781" restart="whenNotActive" fill="hold" evtFilter="cancelBubble" nodeType="interactiveSeq">
                <p:stCondLst>
                  <p:cond evt="onClick" delay="0">
                    <p:tgtEl>
                      <p:spTgt spid="720"/>
                    </p:tgtEl>
                  </p:cond>
                </p:stCondLst>
                <p:endSync evt="end" delay="0">
                  <p:rtn val="all"/>
                </p:endSync>
                <p:childTnLst>
                  <p:par>
                    <p:cTn id="782" fill="hold">
                      <p:stCondLst>
                        <p:cond delay="0"/>
                      </p:stCondLst>
                      <p:childTnLst>
                        <p:par>
                          <p:cTn id="783" fill="hold">
                            <p:stCondLst>
                              <p:cond delay="0"/>
                            </p:stCondLst>
                            <p:childTnLst>
                              <p:par>
                                <p:cTn id="784" presetID="1" presetClass="exit" presetSubtype="0" fill="hold" grpId="2" nodeType="withEffect">
                                  <p:stCondLst>
                                    <p:cond delay="0"/>
                                  </p:stCondLst>
                                  <p:childTnLst>
                                    <p:set>
                                      <p:cBhvr>
                                        <p:cTn id="785" dur="1" fill="hold">
                                          <p:stCondLst>
                                            <p:cond delay="0"/>
                                          </p:stCondLst>
                                        </p:cTn>
                                        <p:tgtEl>
                                          <p:spTgt spid="720"/>
                                        </p:tgtEl>
                                        <p:attrNameLst>
                                          <p:attrName>style.visibility</p:attrName>
                                        </p:attrNameLst>
                                      </p:cBhvr>
                                      <p:to>
                                        <p:strVal val="hidden"/>
                                      </p:to>
                                    </p:set>
                                  </p:childTnLst>
                                </p:cTn>
                              </p:par>
                              <p:par>
                                <p:cTn id="786" presetID="1" presetClass="exit" presetSubtype="0" fill="hold" grpId="2" nodeType="withEffect">
                                  <p:stCondLst>
                                    <p:cond delay="0"/>
                                  </p:stCondLst>
                                  <p:childTnLst>
                                    <p:set>
                                      <p:cBhvr>
                                        <p:cTn id="787" dur="1" fill="hold">
                                          <p:stCondLst>
                                            <p:cond delay="0"/>
                                          </p:stCondLst>
                                        </p:cTn>
                                        <p:tgtEl>
                                          <p:spTgt spid="721"/>
                                        </p:tgtEl>
                                        <p:attrNameLst>
                                          <p:attrName>style.visibility</p:attrName>
                                        </p:attrNameLst>
                                      </p:cBhvr>
                                      <p:to>
                                        <p:strVal val="hidden"/>
                                      </p:to>
                                    </p:set>
                                  </p:childTnLst>
                                </p:cTn>
                              </p:par>
                              <p:par>
                                <p:cTn id="788" presetID="1" presetClass="entr" presetSubtype="0" fill="hold" grpId="0" nodeType="withEffect">
                                  <p:stCondLst>
                                    <p:cond delay="0"/>
                                  </p:stCondLst>
                                  <p:childTnLst>
                                    <p:set>
                                      <p:cBhvr>
                                        <p:cTn id="789" dur="1" fill="hold">
                                          <p:stCondLst>
                                            <p:cond delay="0"/>
                                          </p:stCondLst>
                                        </p:cTn>
                                        <p:tgtEl>
                                          <p:spTgt spid="723"/>
                                        </p:tgtEl>
                                        <p:attrNameLst>
                                          <p:attrName>style.visibility</p:attrName>
                                        </p:attrNameLst>
                                      </p:cBhvr>
                                      <p:to>
                                        <p:strVal val="visible"/>
                                      </p:to>
                                    </p:set>
                                  </p:childTnLst>
                                </p:cTn>
                              </p:par>
                              <p:par>
                                <p:cTn id="790" presetID="1" presetClass="entr" presetSubtype="0" fill="hold" grpId="0" nodeType="withEffect">
                                  <p:stCondLst>
                                    <p:cond delay="0"/>
                                  </p:stCondLst>
                                  <p:childTnLst>
                                    <p:set>
                                      <p:cBhvr>
                                        <p:cTn id="791" dur="1" fill="hold">
                                          <p:stCondLst>
                                            <p:cond delay="0"/>
                                          </p:stCondLst>
                                        </p:cTn>
                                        <p:tgtEl>
                                          <p:spTgt spid="722"/>
                                        </p:tgtEl>
                                        <p:attrNameLst>
                                          <p:attrName>style.visibility</p:attrName>
                                        </p:attrNameLst>
                                      </p:cBhvr>
                                      <p:to>
                                        <p:strVal val="visible"/>
                                      </p:to>
                                    </p:set>
                                  </p:childTnLst>
                                </p:cTn>
                              </p:par>
                            </p:childTnLst>
                          </p:cTn>
                        </p:par>
                      </p:childTnLst>
                    </p:cTn>
                  </p:par>
                </p:childTnLst>
              </p:cTn>
              <p:nextCondLst>
                <p:cond evt="onClick" delay="0">
                  <p:tgtEl>
                    <p:spTgt spid="720"/>
                  </p:tgtEl>
                </p:cond>
              </p:nextCondLst>
            </p:seq>
            <p:seq concurrent="1" nextAc="seek">
              <p:cTn id="792" restart="whenNotActive" fill="hold" evtFilter="cancelBubble" nodeType="interactiveSeq">
                <p:stCondLst>
                  <p:cond evt="onClick" delay="0">
                    <p:tgtEl>
                      <p:spTgt spid="723"/>
                    </p:tgtEl>
                  </p:cond>
                </p:stCondLst>
                <p:endSync evt="end" delay="0">
                  <p:rtn val="all"/>
                </p:endSync>
                <p:childTnLst>
                  <p:par>
                    <p:cTn id="793" fill="hold">
                      <p:stCondLst>
                        <p:cond delay="0"/>
                      </p:stCondLst>
                      <p:childTnLst>
                        <p:par>
                          <p:cTn id="794" fill="hold">
                            <p:stCondLst>
                              <p:cond delay="0"/>
                            </p:stCondLst>
                            <p:childTnLst>
                              <p:par>
                                <p:cTn id="795" presetID="1" presetClass="exit" presetSubtype="0" fill="hold" grpId="1" nodeType="withEffect">
                                  <p:stCondLst>
                                    <p:cond delay="0"/>
                                  </p:stCondLst>
                                  <p:childTnLst>
                                    <p:set>
                                      <p:cBhvr>
                                        <p:cTn id="796" dur="1" fill="hold">
                                          <p:stCondLst>
                                            <p:cond delay="0"/>
                                          </p:stCondLst>
                                        </p:cTn>
                                        <p:tgtEl>
                                          <p:spTgt spid="723"/>
                                        </p:tgtEl>
                                        <p:attrNameLst>
                                          <p:attrName>style.visibility</p:attrName>
                                        </p:attrNameLst>
                                      </p:cBhvr>
                                      <p:to>
                                        <p:strVal val="hidden"/>
                                      </p:to>
                                    </p:set>
                                  </p:childTnLst>
                                </p:cTn>
                              </p:par>
                              <p:par>
                                <p:cTn id="797" presetID="1" presetClass="exit" presetSubtype="0" fill="hold" grpId="1" nodeType="withEffect">
                                  <p:stCondLst>
                                    <p:cond delay="0"/>
                                  </p:stCondLst>
                                  <p:childTnLst>
                                    <p:set>
                                      <p:cBhvr>
                                        <p:cTn id="798" dur="1" fill="hold">
                                          <p:stCondLst>
                                            <p:cond delay="0"/>
                                          </p:stCondLst>
                                        </p:cTn>
                                        <p:tgtEl>
                                          <p:spTgt spid="722"/>
                                        </p:tgtEl>
                                        <p:attrNameLst>
                                          <p:attrName>style.visibility</p:attrName>
                                        </p:attrNameLst>
                                      </p:cBhvr>
                                      <p:to>
                                        <p:strVal val="hidden"/>
                                      </p:to>
                                    </p:set>
                                  </p:childTnLst>
                                </p:cTn>
                              </p:par>
                              <p:par>
                                <p:cTn id="799" presetID="1" presetClass="entr" presetSubtype="0" fill="hold" grpId="0" nodeType="withEffect">
                                  <p:stCondLst>
                                    <p:cond delay="0"/>
                                  </p:stCondLst>
                                  <p:childTnLst>
                                    <p:set>
                                      <p:cBhvr>
                                        <p:cTn id="800" dur="1" fill="hold">
                                          <p:stCondLst>
                                            <p:cond delay="0"/>
                                          </p:stCondLst>
                                        </p:cTn>
                                        <p:tgtEl>
                                          <p:spTgt spid="721"/>
                                        </p:tgtEl>
                                        <p:attrNameLst>
                                          <p:attrName>style.visibility</p:attrName>
                                        </p:attrNameLst>
                                      </p:cBhvr>
                                      <p:to>
                                        <p:strVal val="visible"/>
                                      </p:to>
                                    </p:set>
                                  </p:childTnLst>
                                </p:cTn>
                              </p:par>
                              <p:par>
                                <p:cTn id="801" presetID="1" presetClass="entr" presetSubtype="0" fill="hold" grpId="0" nodeType="withEffect">
                                  <p:stCondLst>
                                    <p:cond delay="0"/>
                                  </p:stCondLst>
                                  <p:childTnLst>
                                    <p:set>
                                      <p:cBhvr>
                                        <p:cTn id="802" dur="1" fill="hold">
                                          <p:stCondLst>
                                            <p:cond delay="0"/>
                                          </p:stCondLst>
                                        </p:cTn>
                                        <p:tgtEl>
                                          <p:spTgt spid="720"/>
                                        </p:tgtEl>
                                        <p:attrNameLst>
                                          <p:attrName>style.visibility</p:attrName>
                                        </p:attrNameLst>
                                      </p:cBhvr>
                                      <p:to>
                                        <p:strVal val="visible"/>
                                      </p:to>
                                    </p:set>
                                  </p:childTnLst>
                                </p:cTn>
                              </p:par>
                            </p:childTnLst>
                          </p:cTn>
                        </p:par>
                      </p:childTnLst>
                    </p:cTn>
                  </p:par>
                </p:childTnLst>
              </p:cTn>
              <p:nextCondLst>
                <p:cond evt="onClick" delay="0">
                  <p:tgtEl>
                    <p:spTgt spid="723"/>
                  </p:tgtEl>
                </p:cond>
              </p:nextCondLst>
            </p:seq>
            <p:seq concurrent="1" nextAc="seek">
              <p:cTn id="803" restart="whenNotActive" fill="hold" evtFilter="cancelBubble" nodeType="interactiveSeq">
                <p:stCondLst>
                  <p:cond evt="onClick" delay="0">
                    <p:tgtEl>
                      <p:spTgt spid="722"/>
                    </p:tgtEl>
                  </p:cond>
                </p:stCondLst>
                <p:endSync evt="end" delay="0">
                  <p:rtn val="all"/>
                </p:endSync>
                <p:childTnLst>
                  <p:par>
                    <p:cTn id="804" fill="hold">
                      <p:stCondLst>
                        <p:cond delay="0"/>
                      </p:stCondLst>
                      <p:childTnLst>
                        <p:par>
                          <p:cTn id="805" fill="hold">
                            <p:stCondLst>
                              <p:cond delay="0"/>
                            </p:stCondLst>
                            <p:childTnLst>
                              <p:par>
                                <p:cTn id="806" presetID="1" presetClass="exit" presetSubtype="0" fill="hold" grpId="2" nodeType="withEffect">
                                  <p:stCondLst>
                                    <p:cond delay="0"/>
                                  </p:stCondLst>
                                  <p:childTnLst>
                                    <p:set>
                                      <p:cBhvr>
                                        <p:cTn id="807" dur="1" fill="hold">
                                          <p:stCondLst>
                                            <p:cond delay="0"/>
                                          </p:stCondLst>
                                        </p:cTn>
                                        <p:tgtEl>
                                          <p:spTgt spid="722"/>
                                        </p:tgtEl>
                                        <p:attrNameLst>
                                          <p:attrName>style.visibility</p:attrName>
                                        </p:attrNameLst>
                                      </p:cBhvr>
                                      <p:to>
                                        <p:strVal val="hidden"/>
                                      </p:to>
                                    </p:set>
                                  </p:childTnLst>
                                </p:cTn>
                              </p:par>
                              <p:par>
                                <p:cTn id="808" presetID="1" presetClass="exit" presetSubtype="0" fill="hold" grpId="2" nodeType="withEffect">
                                  <p:stCondLst>
                                    <p:cond delay="0"/>
                                  </p:stCondLst>
                                  <p:childTnLst>
                                    <p:set>
                                      <p:cBhvr>
                                        <p:cTn id="809" dur="1" fill="hold">
                                          <p:stCondLst>
                                            <p:cond delay="0"/>
                                          </p:stCondLst>
                                        </p:cTn>
                                        <p:tgtEl>
                                          <p:spTgt spid="723"/>
                                        </p:tgtEl>
                                        <p:attrNameLst>
                                          <p:attrName>style.visibility</p:attrName>
                                        </p:attrNameLst>
                                      </p:cBhvr>
                                      <p:to>
                                        <p:strVal val="hidden"/>
                                      </p:to>
                                    </p:set>
                                  </p:childTnLst>
                                </p:cTn>
                              </p:par>
                              <p:par>
                                <p:cTn id="810" presetID="1" presetClass="entr" presetSubtype="0" fill="hold" grpId="3" nodeType="withEffect">
                                  <p:stCondLst>
                                    <p:cond delay="0"/>
                                  </p:stCondLst>
                                  <p:childTnLst>
                                    <p:set>
                                      <p:cBhvr>
                                        <p:cTn id="811" dur="1" fill="hold">
                                          <p:stCondLst>
                                            <p:cond delay="0"/>
                                          </p:stCondLst>
                                        </p:cTn>
                                        <p:tgtEl>
                                          <p:spTgt spid="725"/>
                                        </p:tgtEl>
                                        <p:attrNameLst>
                                          <p:attrName>style.visibility</p:attrName>
                                        </p:attrNameLst>
                                      </p:cBhvr>
                                      <p:to>
                                        <p:strVal val="visible"/>
                                      </p:to>
                                    </p:set>
                                  </p:childTnLst>
                                </p:cTn>
                              </p:par>
                              <p:par>
                                <p:cTn id="812" presetID="1" presetClass="entr" presetSubtype="0" fill="hold" grpId="3" nodeType="withEffect">
                                  <p:stCondLst>
                                    <p:cond delay="0"/>
                                  </p:stCondLst>
                                  <p:childTnLst>
                                    <p:set>
                                      <p:cBhvr>
                                        <p:cTn id="813" dur="1" fill="hold">
                                          <p:stCondLst>
                                            <p:cond delay="0"/>
                                          </p:stCondLst>
                                        </p:cTn>
                                        <p:tgtEl>
                                          <p:spTgt spid="724"/>
                                        </p:tgtEl>
                                        <p:attrNameLst>
                                          <p:attrName>style.visibility</p:attrName>
                                        </p:attrNameLst>
                                      </p:cBhvr>
                                      <p:to>
                                        <p:strVal val="visible"/>
                                      </p:to>
                                    </p:set>
                                  </p:childTnLst>
                                </p:cTn>
                              </p:par>
                            </p:childTnLst>
                          </p:cTn>
                        </p:par>
                      </p:childTnLst>
                    </p:cTn>
                  </p:par>
                </p:childTnLst>
              </p:cTn>
              <p:nextCondLst>
                <p:cond evt="onClick" delay="0">
                  <p:tgtEl>
                    <p:spTgt spid="722"/>
                  </p:tgtEl>
                </p:cond>
              </p:nextCondLst>
            </p:seq>
            <p:seq concurrent="1" nextAc="seek">
              <p:cTn id="814" restart="whenNotActive" fill="hold" evtFilter="cancelBubble" nodeType="interactiveSeq">
                <p:stCondLst>
                  <p:cond evt="onClick" delay="0">
                    <p:tgtEl>
                      <p:spTgt spid="725"/>
                    </p:tgtEl>
                  </p:cond>
                </p:stCondLst>
                <p:endSync evt="end" delay="0">
                  <p:rtn val="all"/>
                </p:endSync>
                <p:childTnLst>
                  <p:par>
                    <p:cTn id="815" fill="hold">
                      <p:stCondLst>
                        <p:cond delay="0"/>
                      </p:stCondLst>
                      <p:childTnLst>
                        <p:par>
                          <p:cTn id="816" fill="hold">
                            <p:stCondLst>
                              <p:cond delay="0"/>
                            </p:stCondLst>
                            <p:childTnLst>
                              <p:par>
                                <p:cTn id="817" presetID="1" presetClass="exit" presetSubtype="0" fill="hold" grpId="1" nodeType="withEffect">
                                  <p:stCondLst>
                                    <p:cond delay="0"/>
                                  </p:stCondLst>
                                  <p:childTnLst>
                                    <p:set>
                                      <p:cBhvr>
                                        <p:cTn id="818" dur="1" fill="hold">
                                          <p:stCondLst>
                                            <p:cond delay="0"/>
                                          </p:stCondLst>
                                        </p:cTn>
                                        <p:tgtEl>
                                          <p:spTgt spid="725"/>
                                        </p:tgtEl>
                                        <p:attrNameLst>
                                          <p:attrName>style.visibility</p:attrName>
                                        </p:attrNameLst>
                                      </p:cBhvr>
                                      <p:to>
                                        <p:strVal val="hidden"/>
                                      </p:to>
                                    </p:set>
                                  </p:childTnLst>
                                </p:cTn>
                              </p:par>
                              <p:par>
                                <p:cTn id="819" presetID="1" presetClass="exit" presetSubtype="0" fill="hold" grpId="1" nodeType="withEffect">
                                  <p:stCondLst>
                                    <p:cond delay="0"/>
                                  </p:stCondLst>
                                  <p:childTnLst>
                                    <p:set>
                                      <p:cBhvr>
                                        <p:cTn id="820" dur="1" fill="hold">
                                          <p:stCondLst>
                                            <p:cond delay="0"/>
                                          </p:stCondLst>
                                        </p:cTn>
                                        <p:tgtEl>
                                          <p:spTgt spid="724"/>
                                        </p:tgtEl>
                                        <p:attrNameLst>
                                          <p:attrName>style.visibility</p:attrName>
                                        </p:attrNameLst>
                                      </p:cBhvr>
                                      <p:to>
                                        <p:strVal val="hidden"/>
                                      </p:to>
                                    </p:set>
                                  </p:childTnLst>
                                </p:cTn>
                              </p:par>
                              <p:par>
                                <p:cTn id="821" presetID="1" presetClass="entr" presetSubtype="0" fill="hold" grpId="3" nodeType="withEffect">
                                  <p:stCondLst>
                                    <p:cond delay="0"/>
                                  </p:stCondLst>
                                  <p:childTnLst>
                                    <p:set>
                                      <p:cBhvr>
                                        <p:cTn id="822" dur="1" fill="hold">
                                          <p:stCondLst>
                                            <p:cond delay="0"/>
                                          </p:stCondLst>
                                        </p:cTn>
                                        <p:tgtEl>
                                          <p:spTgt spid="723"/>
                                        </p:tgtEl>
                                        <p:attrNameLst>
                                          <p:attrName>style.visibility</p:attrName>
                                        </p:attrNameLst>
                                      </p:cBhvr>
                                      <p:to>
                                        <p:strVal val="visible"/>
                                      </p:to>
                                    </p:set>
                                  </p:childTnLst>
                                </p:cTn>
                              </p:par>
                              <p:par>
                                <p:cTn id="823" presetID="1" presetClass="entr" presetSubtype="0" fill="hold" grpId="3" nodeType="withEffect">
                                  <p:stCondLst>
                                    <p:cond delay="0"/>
                                  </p:stCondLst>
                                  <p:childTnLst>
                                    <p:set>
                                      <p:cBhvr>
                                        <p:cTn id="824" dur="1" fill="hold">
                                          <p:stCondLst>
                                            <p:cond delay="0"/>
                                          </p:stCondLst>
                                        </p:cTn>
                                        <p:tgtEl>
                                          <p:spTgt spid="722"/>
                                        </p:tgtEl>
                                        <p:attrNameLst>
                                          <p:attrName>style.visibility</p:attrName>
                                        </p:attrNameLst>
                                      </p:cBhvr>
                                      <p:to>
                                        <p:strVal val="visible"/>
                                      </p:to>
                                    </p:set>
                                  </p:childTnLst>
                                </p:cTn>
                              </p:par>
                            </p:childTnLst>
                          </p:cTn>
                        </p:par>
                      </p:childTnLst>
                    </p:cTn>
                  </p:par>
                </p:childTnLst>
              </p:cTn>
              <p:nextCondLst>
                <p:cond evt="onClick" delay="0">
                  <p:tgtEl>
                    <p:spTgt spid="725"/>
                  </p:tgtEl>
                </p:cond>
              </p:nextCondLst>
            </p:seq>
            <p:seq concurrent="1" nextAc="seek">
              <p:cTn id="825" restart="whenNotActive" fill="hold" evtFilter="cancelBubble" nodeType="interactiveSeq">
                <p:stCondLst>
                  <p:cond evt="onClick" delay="0">
                    <p:tgtEl>
                      <p:spTgt spid="724"/>
                    </p:tgtEl>
                  </p:cond>
                </p:stCondLst>
                <p:endSync evt="end" delay="0">
                  <p:rtn val="all"/>
                </p:endSync>
                <p:childTnLst>
                  <p:par>
                    <p:cTn id="826" fill="hold">
                      <p:stCondLst>
                        <p:cond delay="0"/>
                      </p:stCondLst>
                      <p:childTnLst>
                        <p:par>
                          <p:cTn id="827" fill="hold">
                            <p:stCondLst>
                              <p:cond delay="0"/>
                            </p:stCondLst>
                            <p:childTnLst>
                              <p:par>
                                <p:cTn id="828" presetID="1" presetClass="exit" presetSubtype="0" fill="hold" grpId="2" nodeType="withEffect">
                                  <p:stCondLst>
                                    <p:cond delay="0"/>
                                  </p:stCondLst>
                                  <p:childTnLst>
                                    <p:set>
                                      <p:cBhvr>
                                        <p:cTn id="829" dur="1" fill="hold">
                                          <p:stCondLst>
                                            <p:cond delay="0"/>
                                          </p:stCondLst>
                                        </p:cTn>
                                        <p:tgtEl>
                                          <p:spTgt spid="724"/>
                                        </p:tgtEl>
                                        <p:attrNameLst>
                                          <p:attrName>style.visibility</p:attrName>
                                        </p:attrNameLst>
                                      </p:cBhvr>
                                      <p:to>
                                        <p:strVal val="hidden"/>
                                      </p:to>
                                    </p:set>
                                  </p:childTnLst>
                                </p:cTn>
                              </p:par>
                              <p:par>
                                <p:cTn id="830" presetID="1" presetClass="exit" presetSubtype="0" fill="hold" grpId="2" nodeType="withEffect">
                                  <p:stCondLst>
                                    <p:cond delay="0"/>
                                  </p:stCondLst>
                                  <p:childTnLst>
                                    <p:set>
                                      <p:cBhvr>
                                        <p:cTn id="831" dur="1" fill="hold">
                                          <p:stCondLst>
                                            <p:cond delay="0"/>
                                          </p:stCondLst>
                                        </p:cTn>
                                        <p:tgtEl>
                                          <p:spTgt spid="725"/>
                                        </p:tgtEl>
                                        <p:attrNameLst>
                                          <p:attrName>style.visibility</p:attrName>
                                        </p:attrNameLst>
                                      </p:cBhvr>
                                      <p:to>
                                        <p:strVal val="hidden"/>
                                      </p:to>
                                    </p:set>
                                  </p:childTnLst>
                                </p:cTn>
                              </p:par>
                              <p:par>
                                <p:cTn id="832" presetID="1" presetClass="entr" presetSubtype="0" fill="hold" grpId="0" nodeType="withEffect">
                                  <p:stCondLst>
                                    <p:cond delay="0"/>
                                  </p:stCondLst>
                                  <p:childTnLst>
                                    <p:set>
                                      <p:cBhvr>
                                        <p:cTn id="833" dur="1" fill="hold">
                                          <p:stCondLst>
                                            <p:cond delay="0"/>
                                          </p:stCondLst>
                                        </p:cTn>
                                        <p:tgtEl>
                                          <p:spTgt spid="727"/>
                                        </p:tgtEl>
                                        <p:attrNameLst>
                                          <p:attrName>style.visibility</p:attrName>
                                        </p:attrNameLst>
                                      </p:cBhvr>
                                      <p:to>
                                        <p:strVal val="visible"/>
                                      </p:to>
                                    </p:set>
                                  </p:childTnLst>
                                </p:cTn>
                              </p:par>
                              <p:par>
                                <p:cTn id="834" presetID="1" presetClass="entr" presetSubtype="0" fill="hold" grpId="0" nodeType="withEffect">
                                  <p:stCondLst>
                                    <p:cond delay="0"/>
                                  </p:stCondLst>
                                  <p:childTnLst>
                                    <p:set>
                                      <p:cBhvr>
                                        <p:cTn id="835" dur="1" fill="hold">
                                          <p:stCondLst>
                                            <p:cond delay="0"/>
                                          </p:stCondLst>
                                        </p:cTn>
                                        <p:tgtEl>
                                          <p:spTgt spid="726"/>
                                        </p:tgtEl>
                                        <p:attrNameLst>
                                          <p:attrName>style.visibility</p:attrName>
                                        </p:attrNameLst>
                                      </p:cBhvr>
                                      <p:to>
                                        <p:strVal val="visible"/>
                                      </p:to>
                                    </p:set>
                                  </p:childTnLst>
                                </p:cTn>
                              </p:par>
                            </p:childTnLst>
                          </p:cTn>
                        </p:par>
                      </p:childTnLst>
                    </p:cTn>
                  </p:par>
                </p:childTnLst>
              </p:cTn>
              <p:nextCondLst>
                <p:cond evt="onClick" delay="0">
                  <p:tgtEl>
                    <p:spTgt spid="724"/>
                  </p:tgtEl>
                </p:cond>
              </p:nextCondLst>
            </p:seq>
            <p:seq concurrent="1" nextAc="seek">
              <p:cTn id="836" restart="whenNotActive" fill="hold" evtFilter="cancelBubble" nodeType="interactiveSeq">
                <p:stCondLst>
                  <p:cond evt="onClick" delay="0">
                    <p:tgtEl>
                      <p:spTgt spid="727"/>
                    </p:tgtEl>
                  </p:cond>
                </p:stCondLst>
                <p:endSync evt="end" delay="0">
                  <p:rtn val="all"/>
                </p:endSync>
                <p:childTnLst>
                  <p:par>
                    <p:cTn id="837" fill="hold">
                      <p:stCondLst>
                        <p:cond delay="0"/>
                      </p:stCondLst>
                      <p:childTnLst>
                        <p:par>
                          <p:cTn id="838" fill="hold">
                            <p:stCondLst>
                              <p:cond delay="0"/>
                            </p:stCondLst>
                            <p:childTnLst>
                              <p:par>
                                <p:cTn id="839" presetID="1" presetClass="exit" presetSubtype="0" fill="hold" grpId="1" nodeType="withEffect">
                                  <p:stCondLst>
                                    <p:cond delay="0"/>
                                  </p:stCondLst>
                                  <p:childTnLst>
                                    <p:set>
                                      <p:cBhvr>
                                        <p:cTn id="840" dur="1" fill="hold">
                                          <p:stCondLst>
                                            <p:cond delay="0"/>
                                          </p:stCondLst>
                                        </p:cTn>
                                        <p:tgtEl>
                                          <p:spTgt spid="727"/>
                                        </p:tgtEl>
                                        <p:attrNameLst>
                                          <p:attrName>style.visibility</p:attrName>
                                        </p:attrNameLst>
                                      </p:cBhvr>
                                      <p:to>
                                        <p:strVal val="hidden"/>
                                      </p:to>
                                    </p:set>
                                  </p:childTnLst>
                                </p:cTn>
                              </p:par>
                              <p:par>
                                <p:cTn id="841" presetID="1" presetClass="exit" presetSubtype="0" fill="hold" grpId="1" nodeType="withEffect">
                                  <p:stCondLst>
                                    <p:cond delay="0"/>
                                  </p:stCondLst>
                                  <p:childTnLst>
                                    <p:set>
                                      <p:cBhvr>
                                        <p:cTn id="842" dur="1" fill="hold">
                                          <p:stCondLst>
                                            <p:cond delay="0"/>
                                          </p:stCondLst>
                                        </p:cTn>
                                        <p:tgtEl>
                                          <p:spTgt spid="726"/>
                                        </p:tgtEl>
                                        <p:attrNameLst>
                                          <p:attrName>style.visibility</p:attrName>
                                        </p:attrNameLst>
                                      </p:cBhvr>
                                      <p:to>
                                        <p:strVal val="hidden"/>
                                      </p:to>
                                    </p:set>
                                  </p:childTnLst>
                                </p:cTn>
                              </p:par>
                              <p:par>
                                <p:cTn id="843" presetID="1" presetClass="entr" presetSubtype="0" fill="hold" grpId="0" nodeType="withEffect">
                                  <p:stCondLst>
                                    <p:cond delay="0"/>
                                  </p:stCondLst>
                                  <p:childTnLst>
                                    <p:set>
                                      <p:cBhvr>
                                        <p:cTn id="844" dur="1" fill="hold">
                                          <p:stCondLst>
                                            <p:cond delay="0"/>
                                          </p:stCondLst>
                                        </p:cTn>
                                        <p:tgtEl>
                                          <p:spTgt spid="725"/>
                                        </p:tgtEl>
                                        <p:attrNameLst>
                                          <p:attrName>style.visibility</p:attrName>
                                        </p:attrNameLst>
                                      </p:cBhvr>
                                      <p:to>
                                        <p:strVal val="visible"/>
                                      </p:to>
                                    </p:set>
                                  </p:childTnLst>
                                </p:cTn>
                              </p:par>
                              <p:par>
                                <p:cTn id="845" presetID="1" presetClass="entr" presetSubtype="0" fill="hold" grpId="0" nodeType="withEffect">
                                  <p:stCondLst>
                                    <p:cond delay="0"/>
                                  </p:stCondLst>
                                  <p:childTnLst>
                                    <p:set>
                                      <p:cBhvr>
                                        <p:cTn id="846" dur="1" fill="hold">
                                          <p:stCondLst>
                                            <p:cond delay="0"/>
                                          </p:stCondLst>
                                        </p:cTn>
                                        <p:tgtEl>
                                          <p:spTgt spid="724"/>
                                        </p:tgtEl>
                                        <p:attrNameLst>
                                          <p:attrName>style.visibility</p:attrName>
                                        </p:attrNameLst>
                                      </p:cBhvr>
                                      <p:to>
                                        <p:strVal val="visible"/>
                                      </p:to>
                                    </p:set>
                                  </p:childTnLst>
                                </p:cTn>
                              </p:par>
                            </p:childTnLst>
                          </p:cTn>
                        </p:par>
                      </p:childTnLst>
                    </p:cTn>
                  </p:par>
                </p:childTnLst>
              </p:cTn>
              <p:nextCondLst>
                <p:cond evt="onClick" delay="0">
                  <p:tgtEl>
                    <p:spTgt spid="727"/>
                  </p:tgtEl>
                </p:cond>
              </p:nextCondLst>
            </p:seq>
            <p:seq concurrent="1" nextAc="seek">
              <p:cTn id="847" restart="whenNotActive" fill="hold" evtFilter="cancelBubble" nodeType="interactiveSeq">
                <p:stCondLst>
                  <p:cond evt="onClick" delay="0">
                    <p:tgtEl>
                      <p:spTgt spid="726"/>
                    </p:tgtEl>
                  </p:cond>
                </p:stCondLst>
                <p:endSync evt="end" delay="0">
                  <p:rtn val="all"/>
                </p:endSync>
                <p:childTnLst>
                  <p:par>
                    <p:cTn id="848" fill="hold">
                      <p:stCondLst>
                        <p:cond delay="0"/>
                      </p:stCondLst>
                      <p:childTnLst>
                        <p:par>
                          <p:cTn id="849" fill="hold">
                            <p:stCondLst>
                              <p:cond delay="0"/>
                            </p:stCondLst>
                            <p:childTnLst>
                              <p:par>
                                <p:cTn id="850" presetID="1" presetClass="exit" presetSubtype="0" fill="hold" grpId="2" nodeType="withEffect">
                                  <p:stCondLst>
                                    <p:cond delay="0"/>
                                  </p:stCondLst>
                                  <p:childTnLst>
                                    <p:set>
                                      <p:cBhvr>
                                        <p:cTn id="851" dur="1" fill="hold">
                                          <p:stCondLst>
                                            <p:cond delay="0"/>
                                          </p:stCondLst>
                                        </p:cTn>
                                        <p:tgtEl>
                                          <p:spTgt spid="726"/>
                                        </p:tgtEl>
                                        <p:attrNameLst>
                                          <p:attrName>style.visibility</p:attrName>
                                        </p:attrNameLst>
                                      </p:cBhvr>
                                      <p:to>
                                        <p:strVal val="hidden"/>
                                      </p:to>
                                    </p:set>
                                  </p:childTnLst>
                                </p:cTn>
                              </p:par>
                              <p:par>
                                <p:cTn id="852" presetID="1" presetClass="exit" presetSubtype="0" fill="hold" grpId="2" nodeType="withEffect">
                                  <p:stCondLst>
                                    <p:cond delay="0"/>
                                  </p:stCondLst>
                                  <p:childTnLst>
                                    <p:set>
                                      <p:cBhvr>
                                        <p:cTn id="853" dur="1" fill="hold">
                                          <p:stCondLst>
                                            <p:cond delay="0"/>
                                          </p:stCondLst>
                                        </p:cTn>
                                        <p:tgtEl>
                                          <p:spTgt spid="727"/>
                                        </p:tgtEl>
                                        <p:attrNameLst>
                                          <p:attrName>style.visibility</p:attrName>
                                        </p:attrNameLst>
                                      </p:cBhvr>
                                      <p:to>
                                        <p:strVal val="hidden"/>
                                      </p:to>
                                    </p:set>
                                  </p:childTnLst>
                                </p:cTn>
                              </p:par>
                              <p:par>
                                <p:cTn id="854" presetID="1" presetClass="entr" presetSubtype="0" fill="hold" grpId="3" nodeType="withEffect">
                                  <p:stCondLst>
                                    <p:cond delay="0"/>
                                  </p:stCondLst>
                                  <p:childTnLst>
                                    <p:set>
                                      <p:cBhvr>
                                        <p:cTn id="855" dur="1" fill="hold">
                                          <p:stCondLst>
                                            <p:cond delay="0"/>
                                          </p:stCondLst>
                                        </p:cTn>
                                        <p:tgtEl>
                                          <p:spTgt spid="729"/>
                                        </p:tgtEl>
                                        <p:attrNameLst>
                                          <p:attrName>style.visibility</p:attrName>
                                        </p:attrNameLst>
                                      </p:cBhvr>
                                      <p:to>
                                        <p:strVal val="visible"/>
                                      </p:to>
                                    </p:set>
                                  </p:childTnLst>
                                </p:cTn>
                              </p:par>
                              <p:par>
                                <p:cTn id="856" presetID="1" presetClass="entr" presetSubtype="0" fill="hold" grpId="3" nodeType="withEffect">
                                  <p:stCondLst>
                                    <p:cond delay="0"/>
                                  </p:stCondLst>
                                  <p:childTnLst>
                                    <p:set>
                                      <p:cBhvr>
                                        <p:cTn id="857"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26"/>
                  </p:tgtEl>
                </p:cond>
              </p:nextCondLst>
            </p:seq>
            <p:seq concurrent="1" nextAc="seek">
              <p:cTn id="858" restart="whenNotActive" fill="hold" evtFilter="cancelBubble" nodeType="interactiveSeq">
                <p:stCondLst>
                  <p:cond evt="onClick" delay="0">
                    <p:tgtEl>
                      <p:spTgt spid="729"/>
                    </p:tgtEl>
                  </p:cond>
                </p:stCondLst>
                <p:endSync evt="end" delay="0">
                  <p:rtn val="all"/>
                </p:endSync>
                <p:childTnLst>
                  <p:par>
                    <p:cTn id="859" fill="hold">
                      <p:stCondLst>
                        <p:cond delay="0"/>
                      </p:stCondLst>
                      <p:childTnLst>
                        <p:par>
                          <p:cTn id="860" fill="hold">
                            <p:stCondLst>
                              <p:cond delay="0"/>
                            </p:stCondLst>
                            <p:childTnLst>
                              <p:par>
                                <p:cTn id="861" presetID="1" presetClass="exit" presetSubtype="0" fill="hold" grpId="1" nodeType="withEffect">
                                  <p:stCondLst>
                                    <p:cond delay="0"/>
                                  </p:stCondLst>
                                  <p:childTnLst>
                                    <p:set>
                                      <p:cBhvr>
                                        <p:cTn id="862" dur="1" fill="hold">
                                          <p:stCondLst>
                                            <p:cond delay="0"/>
                                          </p:stCondLst>
                                        </p:cTn>
                                        <p:tgtEl>
                                          <p:spTgt spid="729"/>
                                        </p:tgtEl>
                                        <p:attrNameLst>
                                          <p:attrName>style.visibility</p:attrName>
                                        </p:attrNameLst>
                                      </p:cBhvr>
                                      <p:to>
                                        <p:strVal val="hidden"/>
                                      </p:to>
                                    </p:set>
                                  </p:childTnLst>
                                </p:cTn>
                              </p:par>
                              <p:par>
                                <p:cTn id="863" presetID="1" presetClass="exit" presetSubtype="0" fill="hold" grpId="1" nodeType="withEffect">
                                  <p:stCondLst>
                                    <p:cond delay="0"/>
                                  </p:stCondLst>
                                  <p:childTnLst>
                                    <p:set>
                                      <p:cBhvr>
                                        <p:cTn id="864" dur="1" fill="hold">
                                          <p:stCondLst>
                                            <p:cond delay="0"/>
                                          </p:stCondLst>
                                        </p:cTn>
                                        <p:tgtEl>
                                          <p:spTgt spid="728"/>
                                        </p:tgtEl>
                                        <p:attrNameLst>
                                          <p:attrName>style.visibility</p:attrName>
                                        </p:attrNameLst>
                                      </p:cBhvr>
                                      <p:to>
                                        <p:strVal val="hidden"/>
                                      </p:to>
                                    </p:set>
                                  </p:childTnLst>
                                </p:cTn>
                              </p:par>
                              <p:par>
                                <p:cTn id="865" presetID="1" presetClass="entr" presetSubtype="0" fill="hold" grpId="3" nodeType="withEffect">
                                  <p:stCondLst>
                                    <p:cond delay="0"/>
                                  </p:stCondLst>
                                  <p:childTnLst>
                                    <p:set>
                                      <p:cBhvr>
                                        <p:cTn id="866" dur="1" fill="hold">
                                          <p:stCondLst>
                                            <p:cond delay="0"/>
                                          </p:stCondLst>
                                        </p:cTn>
                                        <p:tgtEl>
                                          <p:spTgt spid="727"/>
                                        </p:tgtEl>
                                        <p:attrNameLst>
                                          <p:attrName>style.visibility</p:attrName>
                                        </p:attrNameLst>
                                      </p:cBhvr>
                                      <p:to>
                                        <p:strVal val="visible"/>
                                      </p:to>
                                    </p:set>
                                  </p:childTnLst>
                                </p:cTn>
                              </p:par>
                              <p:par>
                                <p:cTn id="867" presetID="1" presetClass="entr" presetSubtype="0" fill="hold" grpId="3" nodeType="withEffect">
                                  <p:stCondLst>
                                    <p:cond delay="0"/>
                                  </p:stCondLst>
                                  <p:childTnLst>
                                    <p:set>
                                      <p:cBhvr>
                                        <p:cTn id="868" dur="1" fill="hold">
                                          <p:stCondLst>
                                            <p:cond delay="0"/>
                                          </p:stCondLst>
                                        </p:cTn>
                                        <p:tgtEl>
                                          <p:spTgt spid="726"/>
                                        </p:tgtEl>
                                        <p:attrNameLst>
                                          <p:attrName>style.visibility</p:attrName>
                                        </p:attrNameLst>
                                      </p:cBhvr>
                                      <p:to>
                                        <p:strVal val="visible"/>
                                      </p:to>
                                    </p:set>
                                  </p:childTnLst>
                                </p:cTn>
                              </p:par>
                            </p:childTnLst>
                          </p:cTn>
                        </p:par>
                      </p:childTnLst>
                    </p:cTn>
                  </p:par>
                </p:childTnLst>
              </p:cTn>
              <p:nextCondLst>
                <p:cond evt="onClick" delay="0">
                  <p:tgtEl>
                    <p:spTgt spid="729"/>
                  </p:tgtEl>
                </p:cond>
              </p:nextCondLst>
            </p:seq>
            <p:seq concurrent="1" nextAc="seek">
              <p:cTn id="869" restart="whenNotActive" fill="hold" evtFilter="cancelBubble" nodeType="interactiveSeq">
                <p:stCondLst>
                  <p:cond evt="onClick" delay="0">
                    <p:tgtEl>
                      <p:spTgt spid="728"/>
                    </p:tgtEl>
                  </p:cond>
                </p:stCondLst>
                <p:endSync evt="end" delay="0">
                  <p:rtn val="all"/>
                </p:endSync>
                <p:childTnLst>
                  <p:par>
                    <p:cTn id="870" fill="hold">
                      <p:stCondLst>
                        <p:cond delay="0"/>
                      </p:stCondLst>
                      <p:childTnLst>
                        <p:par>
                          <p:cTn id="871" fill="hold">
                            <p:stCondLst>
                              <p:cond delay="0"/>
                            </p:stCondLst>
                            <p:childTnLst>
                              <p:par>
                                <p:cTn id="872" presetID="1" presetClass="exit" presetSubtype="0" fill="hold" grpId="2" nodeType="withEffect">
                                  <p:stCondLst>
                                    <p:cond delay="0"/>
                                  </p:stCondLst>
                                  <p:childTnLst>
                                    <p:set>
                                      <p:cBhvr>
                                        <p:cTn id="873" dur="1" fill="hold">
                                          <p:stCondLst>
                                            <p:cond delay="0"/>
                                          </p:stCondLst>
                                        </p:cTn>
                                        <p:tgtEl>
                                          <p:spTgt spid="728"/>
                                        </p:tgtEl>
                                        <p:attrNameLst>
                                          <p:attrName>style.visibility</p:attrName>
                                        </p:attrNameLst>
                                      </p:cBhvr>
                                      <p:to>
                                        <p:strVal val="hidden"/>
                                      </p:to>
                                    </p:set>
                                  </p:childTnLst>
                                </p:cTn>
                              </p:par>
                              <p:par>
                                <p:cTn id="874" presetID="1" presetClass="exit" presetSubtype="0" fill="hold" grpId="2" nodeType="withEffect">
                                  <p:stCondLst>
                                    <p:cond delay="0"/>
                                  </p:stCondLst>
                                  <p:childTnLst>
                                    <p:set>
                                      <p:cBhvr>
                                        <p:cTn id="875" dur="1" fill="hold">
                                          <p:stCondLst>
                                            <p:cond delay="0"/>
                                          </p:stCondLst>
                                        </p:cTn>
                                        <p:tgtEl>
                                          <p:spTgt spid="729"/>
                                        </p:tgtEl>
                                        <p:attrNameLst>
                                          <p:attrName>style.visibility</p:attrName>
                                        </p:attrNameLst>
                                      </p:cBhvr>
                                      <p:to>
                                        <p:strVal val="hidden"/>
                                      </p:to>
                                    </p:set>
                                  </p:childTnLst>
                                </p:cTn>
                              </p:par>
                              <p:par>
                                <p:cTn id="876" presetID="1" presetClass="entr" presetSubtype="0" fill="hold" grpId="0" nodeType="withEffect">
                                  <p:stCondLst>
                                    <p:cond delay="0"/>
                                  </p:stCondLst>
                                  <p:childTnLst>
                                    <p:set>
                                      <p:cBhvr>
                                        <p:cTn id="877" dur="1" fill="hold">
                                          <p:stCondLst>
                                            <p:cond delay="0"/>
                                          </p:stCondLst>
                                        </p:cTn>
                                        <p:tgtEl>
                                          <p:spTgt spid="731"/>
                                        </p:tgtEl>
                                        <p:attrNameLst>
                                          <p:attrName>style.visibility</p:attrName>
                                        </p:attrNameLst>
                                      </p:cBhvr>
                                      <p:to>
                                        <p:strVal val="visible"/>
                                      </p:to>
                                    </p:set>
                                  </p:childTnLst>
                                </p:cTn>
                              </p:par>
                              <p:par>
                                <p:cTn id="878" presetID="1" presetClass="entr" presetSubtype="0" fill="hold" grpId="0" nodeType="withEffect">
                                  <p:stCondLst>
                                    <p:cond delay="0"/>
                                  </p:stCondLst>
                                  <p:childTnLst>
                                    <p:set>
                                      <p:cBhvr>
                                        <p:cTn id="879" dur="1" fill="hold">
                                          <p:stCondLst>
                                            <p:cond delay="0"/>
                                          </p:stCondLst>
                                        </p:cTn>
                                        <p:tgtEl>
                                          <p:spTgt spid="730"/>
                                        </p:tgtEl>
                                        <p:attrNameLst>
                                          <p:attrName>style.visibility</p:attrName>
                                        </p:attrNameLst>
                                      </p:cBhvr>
                                      <p:to>
                                        <p:strVal val="visible"/>
                                      </p:to>
                                    </p:set>
                                  </p:childTnLst>
                                </p:cTn>
                              </p:par>
                            </p:childTnLst>
                          </p:cTn>
                        </p:par>
                      </p:childTnLst>
                    </p:cTn>
                  </p:par>
                </p:childTnLst>
              </p:cTn>
              <p:nextCondLst>
                <p:cond evt="onClick" delay="0">
                  <p:tgtEl>
                    <p:spTgt spid="728"/>
                  </p:tgtEl>
                </p:cond>
              </p:nextCondLst>
            </p:seq>
            <p:seq concurrent="1" nextAc="seek">
              <p:cTn id="880" restart="whenNotActive" fill="hold" evtFilter="cancelBubble" nodeType="interactiveSeq">
                <p:stCondLst>
                  <p:cond evt="onClick" delay="0">
                    <p:tgtEl>
                      <p:spTgt spid="731"/>
                    </p:tgtEl>
                  </p:cond>
                </p:stCondLst>
                <p:endSync evt="end" delay="0">
                  <p:rtn val="all"/>
                </p:endSync>
                <p:childTnLst>
                  <p:par>
                    <p:cTn id="881" fill="hold">
                      <p:stCondLst>
                        <p:cond delay="0"/>
                      </p:stCondLst>
                      <p:childTnLst>
                        <p:par>
                          <p:cTn id="882" fill="hold">
                            <p:stCondLst>
                              <p:cond delay="0"/>
                            </p:stCondLst>
                            <p:childTnLst>
                              <p:par>
                                <p:cTn id="883" presetID="1" presetClass="exit" presetSubtype="0" fill="hold" grpId="1" nodeType="withEffect">
                                  <p:stCondLst>
                                    <p:cond delay="0"/>
                                  </p:stCondLst>
                                  <p:childTnLst>
                                    <p:set>
                                      <p:cBhvr>
                                        <p:cTn id="884" dur="1" fill="hold">
                                          <p:stCondLst>
                                            <p:cond delay="0"/>
                                          </p:stCondLst>
                                        </p:cTn>
                                        <p:tgtEl>
                                          <p:spTgt spid="731"/>
                                        </p:tgtEl>
                                        <p:attrNameLst>
                                          <p:attrName>style.visibility</p:attrName>
                                        </p:attrNameLst>
                                      </p:cBhvr>
                                      <p:to>
                                        <p:strVal val="hidden"/>
                                      </p:to>
                                    </p:set>
                                  </p:childTnLst>
                                </p:cTn>
                              </p:par>
                              <p:par>
                                <p:cTn id="885" presetID="1" presetClass="exit" presetSubtype="0" fill="hold" grpId="1" nodeType="withEffect">
                                  <p:stCondLst>
                                    <p:cond delay="0"/>
                                  </p:stCondLst>
                                  <p:childTnLst>
                                    <p:set>
                                      <p:cBhvr>
                                        <p:cTn id="886" dur="1" fill="hold">
                                          <p:stCondLst>
                                            <p:cond delay="0"/>
                                          </p:stCondLst>
                                        </p:cTn>
                                        <p:tgtEl>
                                          <p:spTgt spid="730"/>
                                        </p:tgtEl>
                                        <p:attrNameLst>
                                          <p:attrName>style.visibility</p:attrName>
                                        </p:attrNameLst>
                                      </p:cBhvr>
                                      <p:to>
                                        <p:strVal val="hidden"/>
                                      </p:to>
                                    </p:set>
                                  </p:childTnLst>
                                </p:cTn>
                              </p:par>
                              <p:par>
                                <p:cTn id="887" presetID="1" presetClass="entr" presetSubtype="0" fill="hold" grpId="0" nodeType="withEffect">
                                  <p:stCondLst>
                                    <p:cond delay="0"/>
                                  </p:stCondLst>
                                  <p:childTnLst>
                                    <p:set>
                                      <p:cBhvr>
                                        <p:cTn id="888" dur="1" fill="hold">
                                          <p:stCondLst>
                                            <p:cond delay="0"/>
                                          </p:stCondLst>
                                        </p:cTn>
                                        <p:tgtEl>
                                          <p:spTgt spid="729"/>
                                        </p:tgtEl>
                                        <p:attrNameLst>
                                          <p:attrName>style.visibility</p:attrName>
                                        </p:attrNameLst>
                                      </p:cBhvr>
                                      <p:to>
                                        <p:strVal val="visible"/>
                                      </p:to>
                                    </p:set>
                                  </p:childTnLst>
                                </p:cTn>
                              </p:par>
                              <p:par>
                                <p:cTn id="889" presetID="1" presetClass="entr" presetSubtype="0" fill="hold" grpId="0" nodeType="withEffect">
                                  <p:stCondLst>
                                    <p:cond delay="0"/>
                                  </p:stCondLst>
                                  <p:childTnLst>
                                    <p:set>
                                      <p:cBhvr>
                                        <p:cTn id="890" dur="1" fill="hold">
                                          <p:stCondLst>
                                            <p:cond delay="0"/>
                                          </p:stCondLst>
                                        </p:cTn>
                                        <p:tgtEl>
                                          <p:spTgt spid="728"/>
                                        </p:tgtEl>
                                        <p:attrNameLst>
                                          <p:attrName>style.visibility</p:attrName>
                                        </p:attrNameLst>
                                      </p:cBhvr>
                                      <p:to>
                                        <p:strVal val="visible"/>
                                      </p:to>
                                    </p:set>
                                  </p:childTnLst>
                                </p:cTn>
                              </p:par>
                            </p:childTnLst>
                          </p:cTn>
                        </p:par>
                      </p:childTnLst>
                    </p:cTn>
                  </p:par>
                </p:childTnLst>
              </p:cTn>
              <p:nextCondLst>
                <p:cond evt="onClick" delay="0">
                  <p:tgtEl>
                    <p:spTgt spid="731"/>
                  </p:tgtEl>
                </p:cond>
              </p:nextCondLst>
            </p:seq>
            <p:seq concurrent="1" nextAc="seek">
              <p:cTn id="891" restart="whenNotActive" fill="hold" evtFilter="cancelBubble" nodeType="interactiveSeq">
                <p:stCondLst>
                  <p:cond evt="onClick" delay="0">
                    <p:tgtEl>
                      <p:spTgt spid="730"/>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2" nodeType="withEffect">
                                  <p:stCondLst>
                                    <p:cond delay="0"/>
                                  </p:stCondLst>
                                  <p:childTnLst>
                                    <p:set>
                                      <p:cBhvr>
                                        <p:cTn id="895" dur="1" fill="hold">
                                          <p:stCondLst>
                                            <p:cond delay="0"/>
                                          </p:stCondLst>
                                        </p:cTn>
                                        <p:tgtEl>
                                          <p:spTgt spid="730"/>
                                        </p:tgtEl>
                                        <p:attrNameLst>
                                          <p:attrName>style.visibility</p:attrName>
                                        </p:attrNameLst>
                                      </p:cBhvr>
                                      <p:to>
                                        <p:strVal val="hidden"/>
                                      </p:to>
                                    </p:set>
                                  </p:childTnLst>
                                </p:cTn>
                              </p:par>
                              <p:par>
                                <p:cTn id="896" presetID="1" presetClass="exit" presetSubtype="0" fill="hold" grpId="2" nodeType="withEffect">
                                  <p:stCondLst>
                                    <p:cond delay="0"/>
                                  </p:stCondLst>
                                  <p:childTnLst>
                                    <p:set>
                                      <p:cBhvr>
                                        <p:cTn id="897" dur="1" fill="hold">
                                          <p:stCondLst>
                                            <p:cond delay="0"/>
                                          </p:stCondLst>
                                        </p:cTn>
                                        <p:tgtEl>
                                          <p:spTgt spid="731"/>
                                        </p:tgtEl>
                                        <p:attrNameLst>
                                          <p:attrName>style.visibility</p:attrName>
                                        </p:attrNameLst>
                                      </p:cBhvr>
                                      <p:to>
                                        <p:strVal val="hidden"/>
                                      </p:to>
                                    </p:set>
                                  </p:childTnLst>
                                </p:cTn>
                              </p:par>
                              <p:par>
                                <p:cTn id="898" presetID="1" presetClass="entr" presetSubtype="0" fill="hold" grpId="3" nodeType="withEffect">
                                  <p:stCondLst>
                                    <p:cond delay="0"/>
                                  </p:stCondLst>
                                  <p:childTnLst>
                                    <p:set>
                                      <p:cBhvr>
                                        <p:cTn id="899" dur="1" fill="hold">
                                          <p:stCondLst>
                                            <p:cond delay="0"/>
                                          </p:stCondLst>
                                        </p:cTn>
                                        <p:tgtEl>
                                          <p:spTgt spid="733"/>
                                        </p:tgtEl>
                                        <p:attrNameLst>
                                          <p:attrName>style.visibility</p:attrName>
                                        </p:attrNameLst>
                                      </p:cBhvr>
                                      <p:to>
                                        <p:strVal val="visible"/>
                                      </p:to>
                                    </p:set>
                                  </p:childTnLst>
                                </p:cTn>
                              </p:par>
                              <p:par>
                                <p:cTn id="900" presetID="1" presetClass="entr" presetSubtype="0" fill="hold" grpId="3" nodeType="withEffect">
                                  <p:stCondLst>
                                    <p:cond delay="0"/>
                                  </p:stCondLst>
                                  <p:childTnLst>
                                    <p:set>
                                      <p:cBhvr>
                                        <p:cTn id="901" dur="1" fill="hold">
                                          <p:stCondLst>
                                            <p:cond delay="0"/>
                                          </p:stCondLst>
                                        </p:cTn>
                                        <p:tgtEl>
                                          <p:spTgt spid="732"/>
                                        </p:tgtEl>
                                        <p:attrNameLst>
                                          <p:attrName>style.visibility</p:attrName>
                                        </p:attrNameLst>
                                      </p:cBhvr>
                                      <p:to>
                                        <p:strVal val="visible"/>
                                      </p:to>
                                    </p:set>
                                  </p:childTnLst>
                                </p:cTn>
                              </p:par>
                            </p:childTnLst>
                          </p:cTn>
                        </p:par>
                      </p:childTnLst>
                    </p:cTn>
                  </p:par>
                </p:childTnLst>
              </p:cTn>
              <p:nextCondLst>
                <p:cond evt="onClick" delay="0">
                  <p:tgtEl>
                    <p:spTgt spid="730"/>
                  </p:tgtEl>
                </p:cond>
              </p:nextCondLst>
            </p:seq>
            <p:seq concurrent="1" nextAc="seek">
              <p:cTn id="902" restart="whenNotActive" fill="hold" evtFilter="cancelBubble" nodeType="interactiveSeq">
                <p:stCondLst>
                  <p:cond evt="onClick" delay="0">
                    <p:tgtEl>
                      <p:spTgt spid="733"/>
                    </p:tgtEl>
                  </p:cond>
                </p:stCondLst>
                <p:endSync evt="end" delay="0">
                  <p:rtn val="all"/>
                </p:endSync>
                <p:childTnLst>
                  <p:par>
                    <p:cTn id="903" fill="hold">
                      <p:stCondLst>
                        <p:cond delay="0"/>
                      </p:stCondLst>
                      <p:childTnLst>
                        <p:par>
                          <p:cTn id="904" fill="hold">
                            <p:stCondLst>
                              <p:cond delay="0"/>
                            </p:stCondLst>
                            <p:childTnLst>
                              <p:par>
                                <p:cTn id="905" presetID="1" presetClass="exit" presetSubtype="0" fill="hold" grpId="1" nodeType="withEffect">
                                  <p:stCondLst>
                                    <p:cond delay="0"/>
                                  </p:stCondLst>
                                  <p:childTnLst>
                                    <p:set>
                                      <p:cBhvr>
                                        <p:cTn id="906" dur="1" fill="hold">
                                          <p:stCondLst>
                                            <p:cond delay="0"/>
                                          </p:stCondLst>
                                        </p:cTn>
                                        <p:tgtEl>
                                          <p:spTgt spid="733"/>
                                        </p:tgtEl>
                                        <p:attrNameLst>
                                          <p:attrName>style.visibility</p:attrName>
                                        </p:attrNameLst>
                                      </p:cBhvr>
                                      <p:to>
                                        <p:strVal val="hidden"/>
                                      </p:to>
                                    </p:set>
                                  </p:childTnLst>
                                </p:cTn>
                              </p:par>
                              <p:par>
                                <p:cTn id="907" presetID="1" presetClass="exit" presetSubtype="0" fill="hold" grpId="1" nodeType="withEffect">
                                  <p:stCondLst>
                                    <p:cond delay="0"/>
                                  </p:stCondLst>
                                  <p:childTnLst>
                                    <p:set>
                                      <p:cBhvr>
                                        <p:cTn id="908" dur="1" fill="hold">
                                          <p:stCondLst>
                                            <p:cond delay="0"/>
                                          </p:stCondLst>
                                        </p:cTn>
                                        <p:tgtEl>
                                          <p:spTgt spid="732"/>
                                        </p:tgtEl>
                                        <p:attrNameLst>
                                          <p:attrName>style.visibility</p:attrName>
                                        </p:attrNameLst>
                                      </p:cBhvr>
                                      <p:to>
                                        <p:strVal val="hidden"/>
                                      </p:to>
                                    </p:set>
                                  </p:childTnLst>
                                </p:cTn>
                              </p:par>
                              <p:par>
                                <p:cTn id="909" presetID="1" presetClass="entr" presetSubtype="0" fill="hold" grpId="3" nodeType="withEffect">
                                  <p:stCondLst>
                                    <p:cond delay="0"/>
                                  </p:stCondLst>
                                  <p:childTnLst>
                                    <p:set>
                                      <p:cBhvr>
                                        <p:cTn id="910" dur="1" fill="hold">
                                          <p:stCondLst>
                                            <p:cond delay="0"/>
                                          </p:stCondLst>
                                        </p:cTn>
                                        <p:tgtEl>
                                          <p:spTgt spid="731"/>
                                        </p:tgtEl>
                                        <p:attrNameLst>
                                          <p:attrName>style.visibility</p:attrName>
                                        </p:attrNameLst>
                                      </p:cBhvr>
                                      <p:to>
                                        <p:strVal val="visible"/>
                                      </p:to>
                                    </p:set>
                                  </p:childTnLst>
                                </p:cTn>
                              </p:par>
                              <p:par>
                                <p:cTn id="911" presetID="1" presetClass="entr" presetSubtype="0" fill="hold" grpId="3" nodeType="withEffect">
                                  <p:stCondLst>
                                    <p:cond delay="0"/>
                                  </p:stCondLst>
                                  <p:childTnLst>
                                    <p:set>
                                      <p:cBhvr>
                                        <p:cTn id="912" dur="1" fill="hold">
                                          <p:stCondLst>
                                            <p:cond delay="0"/>
                                          </p:stCondLst>
                                        </p:cTn>
                                        <p:tgtEl>
                                          <p:spTgt spid="730"/>
                                        </p:tgtEl>
                                        <p:attrNameLst>
                                          <p:attrName>style.visibility</p:attrName>
                                        </p:attrNameLst>
                                      </p:cBhvr>
                                      <p:to>
                                        <p:strVal val="visible"/>
                                      </p:to>
                                    </p:set>
                                  </p:childTnLst>
                                </p:cTn>
                              </p:par>
                            </p:childTnLst>
                          </p:cTn>
                        </p:par>
                      </p:childTnLst>
                    </p:cTn>
                  </p:par>
                </p:childTnLst>
              </p:cTn>
              <p:nextCondLst>
                <p:cond evt="onClick" delay="0">
                  <p:tgtEl>
                    <p:spTgt spid="733"/>
                  </p:tgtEl>
                </p:cond>
              </p:nextCondLst>
            </p:seq>
            <p:seq concurrent="1" nextAc="seek">
              <p:cTn id="913" restart="whenNotActive" fill="hold" evtFilter="cancelBubble" nodeType="interactiveSeq">
                <p:stCondLst>
                  <p:cond evt="onClick" delay="0">
                    <p:tgtEl>
                      <p:spTgt spid="732"/>
                    </p:tgtEl>
                  </p:cond>
                </p:stCondLst>
                <p:endSync evt="end" delay="0">
                  <p:rtn val="all"/>
                </p:endSync>
                <p:childTnLst>
                  <p:par>
                    <p:cTn id="914" fill="hold">
                      <p:stCondLst>
                        <p:cond delay="0"/>
                      </p:stCondLst>
                      <p:childTnLst>
                        <p:par>
                          <p:cTn id="915" fill="hold">
                            <p:stCondLst>
                              <p:cond delay="0"/>
                            </p:stCondLst>
                            <p:childTnLst>
                              <p:par>
                                <p:cTn id="916" presetID="1" presetClass="exit" presetSubtype="0" fill="hold" grpId="2" nodeType="withEffect">
                                  <p:stCondLst>
                                    <p:cond delay="0"/>
                                  </p:stCondLst>
                                  <p:childTnLst>
                                    <p:set>
                                      <p:cBhvr>
                                        <p:cTn id="917" dur="1" fill="hold">
                                          <p:stCondLst>
                                            <p:cond delay="0"/>
                                          </p:stCondLst>
                                        </p:cTn>
                                        <p:tgtEl>
                                          <p:spTgt spid="732"/>
                                        </p:tgtEl>
                                        <p:attrNameLst>
                                          <p:attrName>style.visibility</p:attrName>
                                        </p:attrNameLst>
                                      </p:cBhvr>
                                      <p:to>
                                        <p:strVal val="hidden"/>
                                      </p:to>
                                    </p:set>
                                  </p:childTnLst>
                                </p:cTn>
                              </p:par>
                              <p:par>
                                <p:cTn id="918" presetID="1" presetClass="exit" presetSubtype="0" fill="hold" grpId="2" nodeType="withEffect">
                                  <p:stCondLst>
                                    <p:cond delay="0"/>
                                  </p:stCondLst>
                                  <p:childTnLst>
                                    <p:set>
                                      <p:cBhvr>
                                        <p:cTn id="919" dur="1" fill="hold">
                                          <p:stCondLst>
                                            <p:cond delay="0"/>
                                          </p:stCondLst>
                                        </p:cTn>
                                        <p:tgtEl>
                                          <p:spTgt spid="733"/>
                                        </p:tgtEl>
                                        <p:attrNameLst>
                                          <p:attrName>style.visibility</p:attrName>
                                        </p:attrNameLst>
                                      </p:cBhvr>
                                      <p:to>
                                        <p:strVal val="hidden"/>
                                      </p:to>
                                    </p:set>
                                  </p:childTnLst>
                                </p:cTn>
                              </p:par>
                              <p:par>
                                <p:cTn id="920" presetID="1" presetClass="entr" presetSubtype="0" fill="hold" grpId="0" nodeType="withEffect">
                                  <p:stCondLst>
                                    <p:cond delay="0"/>
                                  </p:stCondLst>
                                  <p:childTnLst>
                                    <p:set>
                                      <p:cBhvr>
                                        <p:cTn id="921" dur="1" fill="hold">
                                          <p:stCondLst>
                                            <p:cond delay="0"/>
                                          </p:stCondLst>
                                        </p:cTn>
                                        <p:tgtEl>
                                          <p:spTgt spid="734"/>
                                        </p:tgtEl>
                                        <p:attrNameLst>
                                          <p:attrName>style.visibility</p:attrName>
                                        </p:attrNameLst>
                                      </p:cBhvr>
                                      <p:to>
                                        <p:strVal val="visible"/>
                                      </p:to>
                                    </p:set>
                                  </p:childTnLst>
                                </p:cTn>
                              </p:par>
                              <p:par>
                                <p:cTn id="922" presetID="1" presetClass="entr" presetSubtype="0" fill="hold" grpId="0" nodeType="withEffect">
                                  <p:stCondLst>
                                    <p:cond delay="0"/>
                                  </p:stCondLst>
                                  <p:childTnLst>
                                    <p:set>
                                      <p:cBhvr>
                                        <p:cTn id="923" dur="1" fill="hold">
                                          <p:stCondLst>
                                            <p:cond delay="0"/>
                                          </p:stCondLst>
                                        </p:cTn>
                                        <p:tgtEl>
                                          <p:spTgt spid="735"/>
                                        </p:tgtEl>
                                        <p:attrNameLst>
                                          <p:attrName>style.visibility</p:attrName>
                                        </p:attrNameLst>
                                      </p:cBhvr>
                                      <p:to>
                                        <p:strVal val="visible"/>
                                      </p:to>
                                    </p:set>
                                  </p:childTnLst>
                                </p:cTn>
                              </p:par>
                            </p:childTnLst>
                          </p:cTn>
                        </p:par>
                      </p:childTnLst>
                    </p:cTn>
                  </p:par>
                </p:childTnLst>
              </p:cTn>
              <p:nextCondLst>
                <p:cond evt="onClick" delay="0">
                  <p:tgtEl>
                    <p:spTgt spid="732"/>
                  </p:tgtEl>
                </p:cond>
              </p:nextCondLst>
            </p:seq>
            <p:seq concurrent="1" nextAc="seek">
              <p:cTn id="924" restart="whenNotActive" fill="hold" evtFilter="cancelBubble" nodeType="interactiveSeq">
                <p:stCondLst>
                  <p:cond evt="onClick" delay="0">
                    <p:tgtEl>
                      <p:spTgt spid="735"/>
                    </p:tgtEl>
                  </p:cond>
                </p:stCondLst>
                <p:endSync evt="end" delay="0">
                  <p:rtn val="all"/>
                </p:endSync>
                <p:childTnLst>
                  <p:par>
                    <p:cTn id="925" fill="hold">
                      <p:stCondLst>
                        <p:cond delay="0"/>
                      </p:stCondLst>
                      <p:childTnLst>
                        <p:par>
                          <p:cTn id="926" fill="hold">
                            <p:stCondLst>
                              <p:cond delay="0"/>
                            </p:stCondLst>
                            <p:childTnLst>
                              <p:par>
                                <p:cTn id="927" presetID="1" presetClass="exit" presetSubtype="0" fill="hold" grpId="1" nodeType="withEffect">
                                  <p:stCondLst>
                                    <p:cond delay="0"/>
                                  </p:stCondLst>
                                  <p:childTnLst>
                                    <p:set>
                                      <p:cBhvr>
                                        <p:cTn id="928" dur="1" fill="hold">
                                          <p:stCondLst>
                                            <p:cond delay="0"/>
                                          </p:stCondLst>
                                        </p:cTn>
                                        <p:tgtEl>
                                          <p:spTgt spid="734"/>
                                        </p:tgtEl>
                                        <p:attrNameLst>
                                          <p:attrName>style.visibility</p:attrName>
                                        </p:attrNameLst>
                                      </p:cBhvr>
                                      <p:to>
                                        <p:strVal val="hidden"/>
                                      </p:to>
                                    </p:set>
                                  </p:childTnLst>
                                </p:cTn>
                              </p:par>
                              <p:par>
                                <p:cTn id="929" presetID="1" presetClass="exit" presetSubtype="0" fill="hold" grpId="1" nodeType="withEffect">
                                  <p:stCondLst>
                                    <p:cond delay="0"/>
                                  </p:stCondLst>
                                  <p:childTnLst>
                                    <p:set>
                                      <p:cBhvr>
                                        <p:cTn id="930" dur="1" fill="hold">
                                          <p:stCondLst>
                                            <p:cond delay="0"/>
                                          </p:stCondLst>
                                        </p:cTn>
                                        <p:tgtEl>
                                          <p:spTgt spid="735"/>
                                        </p:tgtEl>
                                        <p:attrNameLst>
                                          <p:attrName>style.visibility</p:attrName>
                                        </p:attrNameLst>
                                      </p:cBhvr>
                                      <p:to>
                                        <p:strVal val="hidden"/>
                                      </p:to>
                                    </p:set>
                                  </p:childTnLst>
                                </p:cTn>
                              </p:par>
                              <p:par>
                                <p:cTn id="931" presetID="1" presetClass="entr" presetSubtype="0" fill="hold" grpId="0" nodeType="withEffect">
                                  <p:stCondLst>
                                    <p:cond delay="0"/>
                                  </p:stCondLst>
                                  <p:childTnLst>
                                    <p:set>
                                      <p:cBhvr>
                                        <p:cTn id="932" dur="1" fill="hold">
                                          <p:stCondLst>
                                            <p:cond delay="0"/>
                                          </p:stCondLst>
                                        </p:cTn>
                                        <p:tgtEl>
                                          <p:spTgt spid="733"/>
                                        </p:tgtEl>
                                        <p:attrNameLst>
                                          <p:attrName>style.visibility</p:attrName>
                                        </p:attrNameLst>
                                      </p:cBhvr>
                                      <p:to>
                                        <p:strVal val="visible"/>
                                      </p:to>
                                    </p:set>
                                  </p:childTnLst>
                                </p:cTn>
                              </p:par>
                              <p:par>
                                <p:cTn id="933" presetID="1" presetClass="entr" presetSubtype="0" fill="hold" grpId="0" nodeType="withEffect">
                                  <p:stCondLst>
                                    <p:cond delay="0"/>
                                  </p:stCondLst>
                                  <p:childTnLst>
                                    <p:set>
                                      <p:cBhvr>
                                        <p:cTn id="934" dur="1" fill="hold">
                                          <p:stCondLst>
                                            <p:cond delay="0"/>
                                          </p:stCondLst>
                                        </p:cTn>
                                        <p:tgtEl>
                                          <p:spTgt spid="732"/>
                                        </p:tgtEl>
                                        <p:attrNameLst>
                                          <p:attrName>style.visibility</p:attrName>
                                        </p:attrNameLst>
                                      </p:cBhvr>
                                      <p:to>
                                        <p:strVal val="visible"/>
                                      </p:to>
                                    </p:set>
                                  </p:childTnLst>
                                </p:cTn>
                              </p:par>
                            </p:childTnLst>
                          </p:cTn>
                        </p:par>
                      </p:childTnLst>
                    </p:cTn>
                  </p:par>
                </p:childTnLst>
              </p:cTn>
              <p:nextCondLst>
                <p:cond evt="onClick" delay="0">
                  <p:tgtEl>
                    <p:spTgt spid="735"/>
                  </p:tgtEl>
                </p:cond>
              </p:nextCondLst>
            </p:seq>
            <p:seq concurrent="1" nextAc="seek">
              <p:cTn id="935" restart="whenNotActive" fill="hold" evtFilter="cancelBubble" nodeType="interactiveSeq">
                <p:stCondLst>
                  <p:cond evt="onClick" delay="0">
                    <p:tgtEl>
                      <p:spTgt spid="734"/>
                    </p:tgtEl>
                  </p:cond>
                </p:stCondLst>
                <p:endSync evt="end" delay="0">
                  <p:rtn val="all"/>
                </p:endSync>
                <p:childTnLst>
                  <p:par>
                    <p:cTn id="936" fill="hold">
                      <p:stCondLst>
                        <p:cond delay="0"/>
                      </p:stCondLst>
                      <p:childTnLst>
                        <p:par>
                          <p:cTn id="937" fill="hold">
                            <p:stCondLst>
                              <p:cond delay="0"/>
                            </p:stCondLst>
                            <p:childTnLst>
                              <p:par>
                                <p:cTn id="938" presetID="1" presetClass="exit" presetSubtype="0" fill="hold" grpId="2" nodeType="withEffect">
                                  <p:stCondLst>
                                    <p:cond delay="0"/>
                                  </p:stCondLst>
                                  <p:childTnLst>
                                    <p:set>
                                      <p:cBhvr>
                                        <p:cTn id="939" dur="1" fill="hold">
                                          <p:stCondLst>
                                            <p:cond delay="0"/>
                                          </p:stCondLst>
                                        </p:cTn>
                                        <p:tgtEl>
                                          <p:spTgt spid="734"/>
                                        </p:tgtEl>
                                        <p:attrNameLst>
                                          <p:attrName>style.visibility</p:attrName>
                                        </p:attrNameLst>
                                      </p:cBhvr>
                                      <p:to>
                                        <p:strVal val="hidden"/>
                                      </p:to>
                                    </p:set>
                                  </p:childTnLst>
                                </p:cTn>
                              </p:par>
                              <p:par>
                                <p:cTn id="940" presetID="1" presetClass="exit" presetSubtype="0" fill="hold" grpId="3" nodeType="withEffect">
                                  <p:stCondLst>
                                    <p:cond delay="0"/>
                                  </p:stCondLst>
                                  <p:childTnLst>
                                    <p:set>
                                      <p:cBhvr>
                                        <p:cTn id="941" dur="1" fill="hold">
                                          <p:stCondLst>
                                            <p:cond delay="0"/>
                                          </p:stCondLst>
                                        </p:cTn>
                                        <p:tgtEl>
                                          <p:spTgt spid="735"/>
                                        </p:tgtEl>
                                        <p:attrNameLst>
                                          <p:attrName>style.visibility</p:attrName>
                                        </p:attrNameLst>
                                      </p:cBhvr>
                                      <p:to>
                                        <p:strVal val="hidden"/>
                                      </p:to>
                                    </p:set>
                                  </p:childTnLst>
                                </p:cTn>
                              </p:par>
                              <p:par>
                                <p:cTn id="942" presetID="1" presetClass="entr" presetSubtype="0" fill="hold" grpId="0" nodeType="withEffect">
                                  <p:stCondLst>
                                    <p:cond delay="0"/>
                                  </p:stCondLst>
                                  <p:childTnLst>
                                    <p:set>
                                      <p:cBhvr>
                                        <p:cTn id="943" dur="1" fill="hold">
                                          <p:stCondLst>
                                            <p:cond delay="0"/>
                                          </p:stCondLst>
                                        </p:cTn>
                                        <p:tgtEl>
                                          <p:spTgt spid="737"/>
                                        </p:tgtEl>
                                        <p:attrNameLst>
                                          <p:attrName>style.visibility</p:attrName>
                                        </p:attrNameLst>
                                      </p:cBhvr>
                                      <p:to>
                                        <p:strVal val="visible"/>
                                      </p:to>
                                    </p:set>
                                  </p:childTnLst>
                                </p:cTn>
                              </p:par>
                              <p:par>
                                <p:cTn id="944" presetID="1" presetClass="entr" presetSubtype="0" fill="hold" grpId="0" nodeType="withEffect">
                                  <p:stCondLst>
                                    <p:cond delay="0"/>
                                  </p:stCondLst>
                                  <p:childTnLst>
                                    <p:set>
                                      <p:cBhvr>
                                        <p:cTn id="945" dur="1" fill="hold">
                                          <p:stCondLst>
                                            <p:cond delay="0"/>
                                          </p:stCondLst>
                                        </p:cTn>
                                        <p:tgtEl>
                                          <p:spTgt spid="736"/>
                                        </p:tgtEl>
                                        <p:attrNameLst>
                                          <p:attrName>style.visibility</p:attrName>
                                        </p:attrNameLst>
                                      </p:cBhvr>
                                      <p:to>
                                        <p:strVal val="visible"/>
                                      </p:to>
                                    </p:set>
                                  </p:childTnLst>
                                </p:cTn>
                              </p:par>
                            </p:childTnLst>
                          </p:cTn>
                        </p:par>
                      </p:childTnLst>
                    </p:cTn>
                  </p:par>
                </p:childTnLst>
              </p:cTn>
              <p:nextCondLst>
                <p:cond evt="onClick" delay="0">
                  <p:tgtEl>
                    <p:spTgt spid="734"/>
                  </p:tgtEl>
                </p:cond>
              </p:nextCondLst>
            </p:seq>
            <p:seq concurrent="1" nextAc="seek">
              <p:cTn id="946" restart="whenNotActive" fill="hold" evtFilter="cancelBubble" nodeType="interactiveSeq">
                <p:stCondLst>
                  <p:cond evt="onClick" delay="0">
                    <p:tgtEl>
                      <p:spTgt spid="737"/>
                    </p:tgtEl>
                  </p:cond>
                </p:stCondLst>
                <p:endSync evt="end" delay="0">
                  <p:rtn val="all"/>
                </p:endSync>
                <p:childTnLst>
                  <p:par>
                    <p:cTn id="947" fill="hold">
                      <p:stCondLst>
                        <p:cond delay="0"/>
                      </p:stCondLst>
                      <p:childTnLst>
                        <p:par>
                          <p:cTn id="948" fill="hold">
                            <p:stCondLst>
                              <p:cond delay="0"/>
                            </p:stCondLst>
                            <p:childTnLst>
                              <p:par>
                                <p:cTn id="949" presetID="1" presetClass="exit" presetSubtype="0" fill="hold" grpId="1" nodeType="withEffect">
                                  <p:stCondLst>
                                    <p:cond delay="0"/>
                                  </p:stCondLst>
                                  <p:childTnLst>
                                    <p:set>
                                      <p:cBhvr>
                                        <p:cTn id="950" dur="1" fill="hold">
                                          <p:stCondLst>
                                            <p:cond delay="0"/>
                                          </p:stCondLst>
                                        </p:cTn>
                                        <p:tgtEl>
                                          <p:spTgt spid="737"/>
                                        </p:tgtEl>
                                        <p:attrNameLst>
                                          <p:attrName>style.visibility</p:attrName>
                                        </p:attrNameLst>
                                      </p:cBhvr>
                                      <p:to>
                                        <p:strVal val="hidden"/>
                                      </p:to>
                                    </p:set>
                                  </p:childTnLst>
                                </p:cTn>
                              </p:par>
                              <p:par>
                                <p:cTn id="951" presetID="1" presetClass="exit" presetSubtype="0" fill="hold" grpId="1" nodeType="withEffect">
                                  <p:stCondLst>
                                    <p:cond delay="0"/>
                                  </p:stCondLst>
                                  <p:childTnLst>
                                    <p:set>
                                      <p:cBhvr>
                                        <p:cTn id="952" dur="1" fill="hold">
                                          <p:stCondLst>
                                            <p:cond delay="0"/>
                                          </p:stCondLst>
                                        </p:cTn>
                                        <p:tgtEl>
                                          <p:spTgt spid="736"/>
                                        </p:tgtEl>
                                        <p:attrNameLst>
                                          <p:attrName>style.visibility</p:attrName>
                                        </p:attrNameLst>
                                      </p:cBhvr>
                                      <p:to>
                                        <p:strVal val="hidden"/>
                                      </p:to>
                                    </p:set>
                                  </p:childTnLst>
                                </p:cTn>
                              </p:par>
                              <p:par>
                                <p:cTn id="953" presetID="1" presetClass="entr" presetSubtype="0" fill="hold" grpId="3" nodeType="withEffect">
                                  <p:stCondLst>
                                    <p:cond delay="0"/>
                                  </p:stCondLst>
                                  <p:childTnLst>
                                    <p:set>
                                      <p:cBhvr>
                                        <p:cTn id="954" dur="1" fill="hold">
                                          <p:stCondLst>
                                            <p:cond delay="0"/>
                                          </p:stCondLst>
                                        </p:cTn>
                                        <p:tgtEl>
                                          <p:spTgt spid="734"/>
                                        </p:tgtEl>
                                        <p:attrNameLst>
                                          <p:attrName>style.visibility</p:attrName>
                                        </p:attrNameLst>
                                      </p:cBhvr>
                                      <p:to>
                                        <p:strVal val="visible"/>
                                      </p:to>
                                    </p:set>
                                  </p:childTnLst>
                                </p:cTn>
                              </p:par>
                              <p:par>
                                <p:cTn id="955" presetID="1" presetClass="entr" presetSubtype="0" fill="hold" grpId="2" nodeType="withEffect">
                                  <p:stCondLst>
                                    <p:cond delay="0"/>
                                  </p:stCondLst>
                                  <p:childTnLst>
                                    <p:set>
                                      <p:cBhvr>
                                        <p:cTn id="956" dur="1" fill="hold">
                                          <p:stCondLst>
                                            <p:cond delay="0"/>
                                          </p:stCondLst>
                                        </p:cTn>
                                        <p:tgtEl>
                                          <p:spTgt spid="735"/>
                                        </p:tgtEl>
                                        <p:attrNameLst>
                                          <p:attrName>style.visibility</p:attrName>
                                        </p:attrNameLst>
                                      </p:cBhvr>
                                      <p:to>
                                        <p:strVal val="visible"/>
                                      </p:to>
                                    </p:set>
                                  </p:childTnLst>
                                </p:cTn>
                              </p:par>
                            </p:childTnLst>
                          </p:cTn>
                        </p:par>
                      </p:childTnLst>
                    </p:cTn>
                  </p:par>
                </p:childTnLst>
              </p:cTn>
              <p:nextCondLst>
                <p:cond evt="onClick" delay="0">
                  <p:tgtEl>
                    <p:spTgt spid="737"/>
                  </p:tgtEl>
                </p:cond>
              </p:nextCondLst>
            </p:seq>
            <p:seq concurrent="1" nextAc="seek">
              <p:cTn id="957" restart="whenNotActive" fill="hold" evtFilter="cancelBubble" nodeType="interactiveSeq">
                <p:stCondLst>
                  <p:cond evt="onClick" delay="0">
                    <p:tgtEl>
                      <p:spTgt spid="736"/>
                    </p:tgtEl>
                  </p:cond>
                </p:stCondLst>
                <p:endSync evt="end" delay="0">
                  <p:rtn val="all"/>
                </p:endSync>
                <p:childTnLst>
                  <p:par>
                    <p:cTn id="958" fill="hold">
                      <p:stCondLst>
                        <p:cond delay="0"/>
                      </p:stCondLst>
                      <p:childTnLst>
                        <p:par>
                          <p:cTn id="959" fill="hold">
                            <p:stCondLst>
                              <p:cond delay="0"/>
                            </p:stCondLst>
                            <p:childTnLst>
                              <p:par>
                                <p:cTn id="960" presetID="1" presetClass="exit" presetSubtype="0" fill="hold" grpId="2" nodeType="withEffect">
                                  <p:stCondLst>
                                    <p:cond delay="0"/>
                                  </p:stCondLst>
                                  <p:childTnLst>
                                    <p:set>
                                      <p:cBhvr>
                                        <p:cTn id="961" dur="1" fill="hold">
                                          <p:stCondLst>
                                            <p:cond delay="0"/>
                                          </p:stCondLst>
                                        </p:cTn>
                                        <p:tgtEl>
                                          <p:spTgt spid="736"/>
                                        </p:tgtEl>
                                        <p:attrNameLst>
                                          <p:attrName>style.visibility</p:attrName>
                                        </p:attrNameLst>
                                      </p:cBhvr>
                                      <p:to>
                                        <p:strVal val="hidden"/>
                                      </p:to>
                                    </p:set>
                                  </p:childTnLst>
                                </p:cTn>
                              </p:par>
                              <p:par>
                                <p:cTn id="962" presetID="1" presetClass="exit" presetSubtype="0" fill="hold" grpId="2" nodeType="withEffect">
                                  <p:stCondLst>
                                    <p:cond delay="0"/>
                                  </p:stCondLst>
                                  <p:childTnLst>
                                    <p:set>
                                      <p:cBhvr>
                                        <p:cTn id="963" dur="1" fill="hold">
                                          <p:stCondLst>
                                            <p:cond delay="0"/>
                                          </p:stCondLst>
                                        </p:cTn>
                                        <p:tgtEl>
                                          <p:spTgt spid="737"/>
                                        </p:tgtEl>
                                        <p:attrNameLst>
                                          <p:attrName>style.visibility</p:attrName>
                                        </p:attrNameLst>
                                      </p:cBhvr>
                                      <p:to>
                                        <p:strVal val="hidden"/>
                                      </p:to>
                                    </p:set>
                                  </p:childTnLst>
                                </p:cTn>
                              </p:par>
                              <p:par>
                                <p:cTn id="964" presetID="1" presetClass="entr" presetSubtype="0" fill="hold" grpId="3" nodeType="withEffect">
                                  <p:stCondLst>
                                    <p:cond delay="0"/>
                                  </p:stCondLst>
                                  <p:childTnLst>
                                    <p:set>
                                      <p:cBhvr>
                                        <p:cTn id="965" dur="1" fill="hold">
                                          <p:stCondLst>
                                            <p:cond delay="0"/>
                                          </p:stCondLst>
                                        </p:cTn>
                                        <p:tgtEl>
                                          <p:spTgt spid="739"/>
                                        </p:tgtEl>
                                        <p:attrNameLst>
                                          <p:attrName>style.visibility</p:attrName>
                                        </p:attrNameLst>
                                      </p:cBhvr>
                                      <p:to>
                                        <p:strVal val="visible"/>
                                      </p:to>
                                    </p:set>
                                  </p:childTnLst>
                                </p:cTn>
                              </p:par>
                              <p:par>
                                <p:cTn id="966" presetID="1" presetClass="entr" presetSubtype="0" fill="hold" grpId="3" nodeType="withEffect">
                                  <p:stCondLst>
                                    <p:cond delay="0"/>
                                  </p:stCondLst>
                                  <p:childTnLst>
                                    <p:set>
                                      <p:cBhvr>
                                        <p:cTn id="967" dur="1" fill="hold">
                                          <p:stCondLst>
                                            <p:cond delay="0"/>
                                          </p:stCondLst>
                                        </p:cTn>
                                        <p:tgtEl>
                                          <p:spTgt spid="738"/>
                                        </p:tgtEl>
                                        <p:attrNameLst>
                                          <p:attrName>style.visibility</p:attrName>
                                        </p:attrNameLst>
                                      </p:cBhvr>
                                      <p:to>
                                        <p:strVal val="visible"/>
                                      </p:to>
                                    </p:set>
                                  </p:childTnLst>
                                </p:cTn>
                              </p:par>
                            </p:childTnLst>
                          </p:cTn>
                        </p:par>
                      </p:childTnLst>
                    </p:cTn>
                  </p:par>
                </p:childTnLst>
              </p:cTn>
              <p:nextCondLst>
                <p:cond evt="onClick" delay="0">
                  <p:tgtEl>
                    <p:spTgt spid="736"/>
                  </p:tgtEl>
                </p:cond>
              </p:nextCondLst>
            </p:seq>
            <p:seq concurrent="1" nextAc="seek">
              <p:cTn id="968" restart="whenNotActive" fill="hold" evtFilter="cancelBubble" nodeType="interactiveSeq">
                <p:stCondLst>
                  <p:cond evt="onClick" delay="0">
                    <p:tgtEl>
                      <p:spTgt spid="739"/>
                    </p:tgtEl>
                  </p:cond>
                </p:stCondLst>
                <p:endSync evt="end" delay="0">
                  <p:rtn val="all"/>
                </p:endSync>
                <p:childTnLst>
                  <p:par>
                    <p:cTn id="969" fill="hold">
                      <p:stCondLst>
                        <p:cond delay="0"/>
                      </p:stCondLst>
                      <p:childTnLst>
                        <p:par>
                          <p:cTn id="970" fill="hold">
                            <p:stCondLst>
                              <p:cond delay="0"/>
                            </p:stCondLst>
                            <p:childTnLst>
                              <p:par>
                                <p:cTn id="971" presetID="1" presetClass="exit" presetSubtype="0" fill="hold" grpId="1" nodeType="withEffect">
                                  <p:stCondLst>
                                    <p:cond delay="0"/>
                                  </p:stCondLst>
                                  <p:childTnLst>
                                    <p:set>
                                      <p:cBhvr>
                                        <p:cTn id="972" dur="1" fill="hold">
                                          <p:stCondLst>
                                            <p:cond delay="0"/>
                                          </p:stCondLst>
                                        </p:cTn>
                                        <p:tgtEl>
                                          <p:spTgt spid="739"/>
                                        </p:tgtEl>
                                        <p:attrNameLst>
                                          <p:attrName>style.visibility</p:attrName>
                                        </p:attrNameLst>
                                      </p:cBhvr>
                                      <p:to>
                                        <p:strVal val="hidden"/>
                                      </p:to>
                                    </p:set>
                                  </p:childTnLst>
                                </p:cTn>
                              </p:par>
                              <p:par>
                                <p:cTn id="973" presetID="1" presetClass="exit" presetSubtype="0" fill="hold" grpId="1" nodeType="withEffect">
                                  <p:stCondLst>
                                    <p:cond delay="0"/>
                                  </p:stCondLst>
                                  <p:childTnLst>
                                    <p:set>
                                      <p:cBhvr>
                                        <p:cTn id="974" dur="1" fill="hold">
                                          <p:stCondLst>
                                            <p:cond delay="0"/>
                                          </p:stCondLst>
                                        </p:cTn>
                                        <p:tgtEl>
                                          <p:spTgt spid="738"/>
                                        </p:tgtEl>
                                        <p:attrNameLst>
                                          <p:attrName>style.visibility</p:attrName>
                                        </p:attrNameLst>
                                      </p:cBhvr>
                                      <p:to>
                                        <p:strVal val="hidden"/>
                                      </p:to>
                                    </p:set>
                                  </p:childTnLst>
                                </p:cTn>
                              </p:par>
                              <p:par>
                                <p:cTn id="975" presetID="1" presetClass="entr" presetSubtype="0" fill="hold" grpId="3" nodeType="withEffect">
                                  <p:stCondLst>
                                    <p:cond delay="0"/>
                                  </p:stCondLst>
                                  <p:childTnLst>
                                    <p:set>
                                      <p:cBhvr>
                                        <p:cTn id="976" dur="1" fill="hold">
                                          <p:stCondLst>
                                            <p:cond delay="0"/>
                                          </p:stCondLst>
                                        </p:cTn>
                                        <p:tgtEl>
                                          <p:spTgt spid="737"/>
                                        </p:tgtEl>
                                        <p:attrNameLst>
                                          <p:attrName>style.visibility</p:attrName>
                                        </p:attrNameLst>
                                      </p:cBhvr>
                                      <p:to>
                                        <p:strVal val="visible"/>
                                      </p:to>
                                    </p:set>
                                  </p:childTnLst>
                                </p:cTn>
                              </p:par>
                              <p:par>
                                <p:cTn id="977" presetID="1" presetClass="entr" presetSubtype="0" fill="hold" grpId="3" nodeType="withEffect">
                                  <p:stCondLst>
                                    <p:cond delay="0"/>
                                  </p:stCondLst>
                                  <p:childTnLst>
                                    <p:set>
                                      <p:cBhvr>
                                        <p:cTn id="978" dur="1" fill="hold">
                                          <p:stCondLst>
                                            <p:cond delay="0"/>
                                          </p:stCondLst>
                                        </p:cTn>
                                        <p:tgtEl>
                                          <p:spTgt spid="736"/>
                                        </p:tgtEl>
                                        <p:attrNameLst>
                                          <p:attrName>style.visibility</p:attrName>
                                        </p:attrNameLst>
                                      </p:cBhvr>
                                      <p:to>
                                        <p:strVal val="visible"/>
                                      </p:to>
                                    </p:set>
                                  </p:childTnLst>
                                </p:cTn>
                              </p:par>
                            </p:childTnLst>
                          </p:cTn>
                        </p:par>
                      </p:childTnLst>
                    </p:cTn>
                  </p:par>
                </p:childTnLst>
              </p:cTn>
              <p:nextCondLst>
                <p:cond evt="onClick" delay="0">
                  <p:tgtEl>
                    <p:spTgt spid="739"/>
                  </p:tgtEl>
                </p:cond>
              </p:nextCondLst>
            </p:seq>
            <p:seq concurrent="1" nextAc="seek">
              <p:cTn id="979" restart="whenNotActive" fill="hold" evtFilter="cancelBubble" nodeType="interactiveSeq">
                <p:stCondLst>
                  <p:cond evt="onClick" delay="0">
                    <p:tgtEl>
                      <p:spTgt spid="738"/>
                    </p:tgtEl>
                  </p:cond>
                </p:stCondLst>
                <p:endSync evt="end" delay="0">
                  <p:rtn val="all"/>
                </p:endSync>
                <p:childTnLst>
                  <p:par>
                    <p:cTn id="980" fill="hold">
                      <p:stCondLst>
                        <p:cond delay="0"/>
                      </p:stCondLst>
                      <p:childTnLst>
                        <p:par>
                          <p:cTn id="981" fill="hold">
                            <p:stCondLst>
                              <p:cond delay="0"/>
                            </p:stCondLst>
                            <p:childTnLst>
                              <p:par>
                                <p:cTn id="982" presetID="1" presetClass="exit" presetSubtype="0" fill="hold" grpId="2" nodeType="withEffect">
                                  <p:stCondLst>
                                    <p:cond delay="0"/>
                                  </p:stCondLst>
                                  <p:childTnLst>
                                    <p:set>
                                      <p:cBhvr>
                                        <p:cTn id="983" dur="1" fill="hold">
                                          <p:stCondLst>
                                            <p:cond delay="0"/>
                                          </p:stCondLst>
                                        </p:cTn>
                                        <p:tgtEl>
                                          <p:spTgt spid="738"/>
                                        </p:tgtEl>
                                        <p:attrNameLst>
                                          <p:attrName>style.visibility</p:attrName>
                                        </p:attrNameLst>
                                      </p:cBhvr>
                                      <p:to>
                                        <p:strVal val="hidden"/>
                                      </p:to>
                                    </p:set>
                                  </p:childTnLst>
                                </p:cTn>
                              </p:par>
                              <p:par>
                                <p:cTn id="984" presetID="1" presetClass="exit" presetSubtype="0" fill="hold" grpId="2" nodeType="withEffect">
                                  <p:stCondLst>
                                    <p:cond delay="0"/>
                                  </p:stCondLst>
                                  <p:childTnLst>
                                    <p:set>
                                      <p:cBhvr>
                                        <p:cTn id="985" dur="1" fill="hold">
                                          <p:stCondLst>
                                            <p:cond delay="0"/>
                                          </p:stCondLst>
                                        </p:cTn>
                                        <p:tgtEl>
                                          <p:spTgt spid="739"/>
                                        </p:tgtEl>
                                        <p:attrNameLst>
                                          <p:attrName>style.visibility</p:attrName>
                                        </p:attrNameLst>
                                      </p:cBhvr>
                                      <p:to>
                                        <p:strVal val="hidden"/>
                                      </p:to>
                                    </p:set>
                                  </p:childTnLst>
                                </p:cTn>
                              </p:par>
                              <p:par>
                                <p:cTn id="986" presetID="1" presetClass="entr" presetSubtype="0" fill="hold" grpId="3" nodeType="withEffect">
                                  <p:stCondLst>
                                    <p:cond delay="0"/>
                                  </p:stCondLst>
                                  <p:childTnLst>
                                    <p:set>
                                      <p:cBhvr>
                                        <p:cTn id="987" dur="1" fill="hold">
                                          <p:stCondLst>
                                            <p:cond delay="0"/>
                                          </p:stCondLst>
                                        </p:cTn>
                                        <p:tgtEl>
                                          <p:spTgt spid="741"/>
                                        </p:tgtEl>
                                        <p:attrNameLst>
                                          <p:attrName>style.visibility</p:attrName>
                                        </p:attrNameLst>
                                      </p:cBhvr>
                                      <p:to>
                                        <p:strVal val="visible"/>
                                      </p:to>
                                    </p:set>
                                  </p:childTnLst>
                                </p:cTn>
                              </p:par>
                              <p:par>
                                <p:cTn id="988" presetID="1" presetClass="entr" presetSubtype="0" fill="hold" grpId="3" nodeType="withEffect">
                                  <p:stCondLst>
                                    <p:cond delay="0"/>
                                  </p:stCondLst>
                                  <p:childTnLst>
                                    <p:set>
                                      <p:cBhvr>
                                        <p:cTn id="989" dur="1" fill="hold">
                                          <p:stCondLst>
                                            <p:cond delay="0"/>
                                          </p:stCondLst>
                                        </p:cTn>
                                        <p:tgtEl>
                                          <p:spTgt spid="740"/>
                                        </p:tgtEl>
                                        <p:attrNameLst>
                                          <p:attrName>style.visibility</p:attrName>
                                        </p:attrNameLst>
                                      </p:cBhvr>
                                      <p:to>
                                        <p:strVal val="visible"/>
                                      </p:to>
                                    </p:set>
                                  </p:childTnLst>
                                </p:cTn>
                              </p:par>
                            </p:childTnLst>
                          </p:cTn>
                        </p:par>
                      </p:childTnLst>
                    </p:cTn>
                  </p:par>
                </p:childTnLst>
              </p:cTn>
              <p:nextCondLst>
                <p:cond evt="onClick" delay="0">
                  <p:tgtEl>
                    <p:spTgt spid="738"/>
                  </p:tgtEl>
                </p:cond>
              </p:nextCondLst>
            </p:seq>
            <p:seq concurrent="1" nextAc="seek">
              <p:cTn id="990" restart="whenNotActive" fill="hold" evtFilter="cancelBubble" nodeType="interactiveSeq">
                <p:stCondLst>
                  <p:cond evt="onClick" delay="0">
                    <p:tgtEl>
                      <p:spTgt spid="741"/>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withEffect">
                                  <p:stCondLst>
                                    <p:cond delay="0"/>
                                  </p:stCondLst>
                                  <p:childTnLst>
                                    <p:set>
                                      <p:cBhvr>
                                        <p:cTn id="994" dur="1" fill="hold">
                                          <p:stCondLst>
                                            <p:cond delay="0"/>
                                          </p:stCondLst>
                                        </p:cTn>
                                        <p:tgtEl>
                                          <p:spTgt spid="741"/>
                                        </p:tgtEl>
                                        <p:attrNameLst>
                                          <p:attrName>style.visibility</p:attrName>
                                        </p:attrNameLst>
                                      </p:cBhvr>
                                      <p:to>
                                        <p:strVal val="hidden"/>
                                      </p:to>
                                    </p:set>
                                  </p:childTnLst>
                                </p:cTn>
                              </p:par>
                              <p:par>
                                <p:cTn id="995" presetID="1" presetClass="exit" presetSubtype="0" fill="hold" grpId="1" nodeType="withEffect">
                                  <p:stCondLst>
                                    <p:cond delay="0"/>
                                  </p:stCondLst>
                                  <p:childTnLst>
                                    <p:set>
                                      <p:cBhvr>
                                        <p:cTn id="996" dur="1" fill="hold">
                                          <p:stCondLst>
                                            <p:cond delay="0"/>
                                          </p:stCondLst>
                                        </p:cTn>
                                        <p:tgtEl>
                                          <p:spTgt spid="740"/>
                                        </p:tgtEl>
                                        <p:attrNameLst>
                                          <p:attrName>style.visibility</p:attrName>
                                        </p:attrNameLst>
                                      </p:cBhvr>
                                      <p:to>
                                        <p:strVal val="hidden"/>
                                      </p:to>
                                    </p:set>
                                  </p:childTnLst>
                                </p:cTn>
                              </p:par>
                              <p:par>
                                <p:cTn id="997" presetID="1" presetClass="entr" presetSubtype="0" fill="hold" grpId="0" nodeType="withEffect">
                                  <p:stCondLst>
                                    <p:cond delay="0"/>
                                  </p:stCondLst>
                                  <p:childTnLst>
                                    <p:set>
                                      <p:cBhvr>
                                        <p:cTn id="998" dur="1" fill="hold">
                                          <p:stCondLst>
                                            <p:cond delay="0"/>
                                          </p:stCondLst>
                                        </p:cTn>
                                        <p:tgtEl>
                                          <p:spTgt spid="739"/>
                                        </p:tgtEl>
                                        <p:attrNameLst>
                                          <p:attrName>style.visibility</p:attrName>
                                        </p:attrNameLst>
                                      </p:cBhvr>
                                      <p:to>
                                        <p:strVal val="visible"/>
                                      </p:to>
                                    </p:set>
                                  </p:childTnLst>
                                </p:cTn>
                              </p:par>
                              <p:par>
                                <p:cTn id="999" presetID="1" presetClass="entr" presetSubtype="0" fill="hold" grpId="0" nodeType="withEffect">
                                  <p:stCondLst>
                                    <p:cond delay="0"/>
                                  </p:stCondLst>
                                  <p:childTnLst>
                                    <p:set>
                                      <p:cBhvr>
                                        <p:cTn id="1000" dur="1" fill="hold">
                                          <p:stCondLst>
                                            <p:cond delay="0"/>
                                          </p:stCondLst>
                                        </p:cTn>
                                        <p:tgtEl>
                                          <p:spTgt spid="738"/>
                                        </p:tgtEl>
                                        <p:attrNameLst>
                                          <p:attrName>style.visibility</p:attrName>
                                        </p:attrNameLst>
                                      </p:cBhvr>
                                      <p:to>
                                        <p:strVal val="visible"/>
                                      </p:to>
                                    </p:set>
                                  </p:childTnLst>
                                </p:cTn>
                              </p:par>
                            </p:childTnLst>
                          </p:cTn>
                        </p:par>
                      </p:childTnLst>
                    </p:cTn>
                  </p:par>
                </p:childTnLst>
              </p:cTn>
              <p:nextCondLst>
                <p:cond evt="onClick" delay="0">
                  <p:tgtEl>
                    <p:spTgt spid="741"/>
                  </p:tgtEl>
                </p:cond>
              </p:nextCondLst>
            </p:seq>
            <p:seq concurrent="1" nextAc="seek">
              <p:cTn id="1001" restart="whenNotActive" fill="hold" evtFilter="cancelBubble" nodeType="interactiveSeq">
                <p:stCondLst>
                  <p:cond evt="onClick" delay="0">
                    <p:tgtEl>
                      <p:spTgt spid="740"/>
                    </p:tgtEl>
                  </p:cond>
                </p:stCondLst>
                <p:endSync evt="end" delay="0">
                  <p:rtn val="all"/>
                </p:endSync>
                <p:childTnLst>
                  <p:par>
                    <p:cTn id="1002" fill="hold">
                      <p:stCondLst>
                        <p:cond delay="0"/>
                      </p:stCondLst>
                      <p:childTnLst>
                        <p:par>
                          <p:cTn id="1003" fill="hold">
                            <p:stCondLst>
                              <p:cond delay="0"/>
                            </p:stCondLst>
                            <p:childTnLst>
                              <p:par>
                                <p:cTn id="1004" presetID="1" presetClass="exit" presetSubtype="0" fill="hold" grpId="2" nodeType="withEffect">
                                  <p:stCondLst>
                                    <p:cond delay="0"/>
                                  </p:stCondLst>
                                  <p:childTnLst>
                                    <p:set>
                                      <p:cBhvr>
                                        <p:cTn id="1005" dur="1" fill="hold">
                                          <p:stCondLst>
                                            <p:cond delay="0"/>
                                          </p:stCondLst>
                                        </p:cTn>
                                        <p:tgtEl>
                                          <p:spTgt spid="740"/>
                                        </p:tgtEl>
                                        <p:attrNameLst>
                                          <p:attrName>style.visibility</p:attrName>
                                        </p:attrNameLst>
                                      </p:cBhvr>
                                      <p:to>
                                        <p:strVal val="hidden"/>
                                      </p:to>
                                    </p:set>
                                  </p:childTnLst>
                                </p:cTn>
                              </p:par>
                              <p:par>
                                <p:cTn id="1006" presetID="1" presetClass="exit" presetSubtype="0" fill="hold" grpId="2" nodeType="withEffect">
                                  <p:stCondLst>
                                    <p:cond delay="0"/>
                                  </p:stCondLst>
                                  <p:childTnLst>
                                    <p:set>
                                      <p:cBhvr>
                                        <p:cTn id="1007" dur="1" fill="hold">
                                          <p:stCondLst>
                                            <p:cond delay="0"/>
                                          </p:stCondLst>
                                        </p:cTn>
                                        <p:tgtEl>
                                          <p:spTgt spid="741"/>
                                        </p:tgtEl>
                                        <p:attrNameLst>
                                          <p:attrName>style.visibility</p:attrName>
                                        </p:attrNameLst>
                                      </p:cBhvr>
                                      <p:to>
                                        <p:strVal val="hidden"/>
                                      </p:to>
                                    </p:set>
                                  </p:childTnLst>
                                </p:cTn>
                              </p:par>
                              <p:par>
                                <p:cTn id="1008" presetID="1" presetClass="entr" presetSubtype="0" fill="hold" grpId="0" nodeType="withEffect">
                                  <p:stCondLst>
                                    <p:cond delay="0"/>
                                  </p:stCondLst>
                                  <p:childTnLst>
                                    <p:set>
                                      <p:cBhvr>
                                        <p:cTn id="1009" dur="1" fill="hold">
                                          <p:stCondLst>
                                            <p:cond delay="0"/>
                                          </p:stCondLst>
                                        </p:cTn>
                                        <p:tgtEl>
                                          <p:spTgt spid="743"/>
                                        </p:tgtEl>
                                        <p:attrNameLst>
                                          <p:attrName>style.visibility</p:attrName>
                                        </p:attrNameLst>
                                      </p:cBhvr>
                                      <p:to>
                                        <p:strVal val="visible"/>
                                      </p:to>
                                    </p:set>
                                  </p:childTnLst>
                                </p:cTn>
                              </p:par>
                              <p:par>
                                <p:cTn id="1010" presetID="1" presetClass="entr" presetSubtype="0" fill="hold" grpId="0" nodeType="withEffect">
                                  <p:stCondLst>
                                    <p:cond delay="0"/>
                                  </p:stCondLst>
                                  <p:childTnLst>
                                    <p:set>
                                      <p:cBhvr>
                                        <p:cTn id="1011" dur="1" fill="hold">
                                          <p:stCondLst>
                                            <p:cond delay="0"/>
                                          </p:stCondLst>
                                        </p:cTn>
                                        <p:tgtEl>
                                          <p:spTgt spid="742"/>
                                        </p:tgtEl>
                                        <p:attrNameLst>
                                          <p:attrName>style.visibility</p:attrName>
                                        </p:attrNameLst>
                                      </p:cBhvr>
                                      <p:to>
                                        <p:strVal val="visible"/>
                                      </p:to>
                                    </p:set>
                                  </p:childTnLst>
                                </p:cTn>
                              </p:par>
                            </p:childTnLst>
                          </p:cTn>
                        </p:par>
                      </p:childTnLst>
                    </p:cTn>
                  </p:par>
                </p:childTnLst>
              </p:cTn>
              <p:nextCondLst>
                <p:cond evt="onClick" delay="0">
                  <p:tgtEl>
                    <p:spTgt spid="740"/>
                  </p:tgtEl>
                </p:cond>
              </p:nextCondLst>
            </p:seq>
            <p:seq concurrent="1" nextAc="seek">
              <p:cTn id="1012" restart="whenNotActive" fill="hold" evtFilter="cancelBubble" nodeType="interactiveSeq">
                <p:stCondLst>
                  <p:cond evt="onClick" delay="0">
                    <p:tgtEl>
                      <p:spTgt spid="743"/>
                    </p:tgtEl>
                  </p:cond>
                </p:stCondLst>
                <p:endSync evt="end" delay="0">
                  <p:rtn val="all"/>
                </p:endSync>
                <p:childTnLst>
                  <p:par>
                    <p:cTn id="1013" fill="hold">
                      <p:stCondLst>
                        <p:cond delay="0"/>
                      </p:stCondLst>
                      <p:childTnLst>
                        <p:par>
                          <p:cTn id="1014" fill="hold">
                            <p:stCondLst>
                              <p:cond delay="0"/>
                            </p:stCondLst>
                            <p:childTnLst>
                              <p:par>
                                <p:cTn id="1015" presetID="1" presetClass="exit" presetSubtype="0" fill="hold" grpId="1" nodeType="withEffect">
                                  <p:stCondLst>
                                    <p:cond delay="0"/>
                                  </p:stCondLst>
                                  <p:childTnLst>
                                    <p:set>
                                      <p:cBhvr>
                                        <p:cTn id="1016" dur="1" fill="hold">
                                          <p:stCondLst>
                                            <p:cond delay="0"/>
                                          </p:stCondLst>
                                        </p:cTn>
                                        <p:tgtEl>
                                          <p:spTgt spid="743"/>
                                        </p:tgtEl>
                                        <p:attrNameLst>
                                          <p:attrName>style.visibility</p:attrName>
                                        </p:attrNameLst>
                                      </p:cBhvr>
                                      <p:to>
                                        <p:strVal val="hidden"/>
                                      </p:to>
                                    </p:set>
                                  </p:childTnLst>
                                </p:cTn>
                              </p:par>
                              <p:par>
                                <p:cTn id="1017" presetID="1" presetClass="exit" presetSubtype="0" fill="hold" grpId="1" nodeType="withEffect">
                                  <p:stCondLst>
                                    <p:cond delay="0"/>
                                  </p:stCondLst>
                                  <p:childTnLst>
                                    <p:set>
                                      <p:cBhvr>
                                        <p:cTn id="1018" dur="1" fill="hold">
                                          <p:stCondLst>
                                            <p:cond delay="0"/>
                                          </p:stCondLst>
                                        </p:cTn>
                                        <p:tgtEl>
                                          <p:spTgt spid="742"/>
                                        </p:tgtEl>
                                        <p:attrNameLst>
                                          <p:attrName>style.visibility</p:attrName>
                                        </p:attrNameLst>
                                      </p:cBhvr>
                                      <p:to>
                                        <p:strVal val="hidden"/>
                                      </p:to>
                                    </p:set>
                                  </p:childTnLst>
                                </p:cTn>
                              </p:par>
                              <p:par>
                                <p:cTn id="1019" presetID="1" presetClass="entr" presetSubtype="0" fill="hold" grpId="0" nodeType="withEffect">
                                  <p:stCondLst>
                                    <p:cond delay="0"/>
                                  </p:stCondLst>
                                  <p:childTnLst>
                                    <p:set>
                                      <p:cBhvr>
                                        <p:cTn id="1020" dur="1" fill="hold">
                                          <p:stCondLst>
                                            <p:cond delay="0"/>
                                          </p:stCondLst>
                                        </p:cTn>
                                        <p:tgtEl>
                                          <p:spTgt spid="741"/>
                                        </p:tgtEl>
                                        <p:attrNameLst>
                                          <p:attrName>style.visibility</p:attrName>
                                        </p:attrNameLst>
                                      </p:cBhvr>
                                      <p:to>
                                        <p:strVal val="visible"/>
                                      </p:to>
                                    </p:set>
                                  </p:childTnLst>
                                </p:cTn>
                              </p:par>
                              <p:par>
                                <p:cTn id="1021" presetID="1" presetClass="entr" presetSubtype="0" fill="hold" grpId="0" nodeType="withEffect">
                                  <p:stCondLst>
                                    <p:cond delay="0"/>
                                  </p:stCondLst>
                                  <p:childTnLst>
                                    <p:set>
                                      <p:cBhvr>
                                        <p:cTn id="1022" dur="1" fill="hold">
                                          <p:stCondLst>
                                            <p:cond delay="0"/>
                                          </p:stCondLst>
                                        </p:cTn>
                                        <p:tgtEl>
                                          <p:spTgt spid="740"/>
                                        </p:tgtEl>
                                        <p:attrNameLst>
                                          <p:attrName>style.visibility</p:attrName>
                                        </p:attrNameLst>
                                      </p:cBhvr>
                                      <p:to>
                                        <p:strVal val="visible"/>
                                      </p:to>
                                    </p:set>
                                  </p:childTnLst>
                                </p:cTn>
                              </p:par>
                            </p:childTnLst>
                          </p:cTn>
                        </p:par>
                      </p:childTnLst>
                    </p:cTn>
                  </p:par>
                </p:childTnLst>
              </p:cTn>
              <p:nextCondLst>
                <p:cond evt="onClick" delay="0">
                  <p:tgtEl>
                    <p:spTgt spid="743"/>
                  </p:tgtEl>
                </p:cond>
              </p:nextCondLst>
            </p:seq>
            <p:seq concurrent="1" nextAc="seek">
              <p:cTn id="1023" restart="whenNotActive" fill="hold" evtFilter="cancelBubble" nodeType="interactiveSeq">
                <p:stCondLst>
                  <p:cond evt="onClick" delay="0">
                    <p:tgtEl>
                      <p:spTgt spid="742"/>
                    </p:tgtEl>
                  </p:cond>
                </p:stCondLst>
                <p:endSync evt="end" delay="0">
                  <p:rtn val="all"/>
                </p:endSync>
                <p:childTnLst>
                  <p:par>
                    <p:cTn id="1024" fill="hold">
                      <p:stCondLst>
                        <p:cond delay="0"/>
                      </p:stCondLst>
                      <p:childTnLst>
                        <p:par>
                          <p:cTn id="1025" fill="hold">
                            <p:stCondLst>
                              <p:cond delay="0"/>
                            </p:stCondLst>
                            <p:childTnLst>
                              <p:par>
                                <p:cTn id="1026" presetID="1" presetClass="exit" presetSubtype="0" fill="hold" grpId="2" nodeType="withEffect">
                                  <p:stCondLst>
                                    <p:cond delay="0"/>
                                  </p:stCondLst>
                                  <p:childTnLst>
                                    <p:set>
                                      <p:cBhvr>
                                        <p:cTn id="1027" dur="1" fill="hold">
                                          <p:stCondLst>
                                            <p:cond delay="0"/>
                                          </p:stCondLst>
                                        </p:cTn>
                                        <p:tgtEl>
                                          <p:spTgt spid="742"/>
                                        </p:tgtEl>
                                        <p:attrNameLst>
                                          <p:attrName>style.visibility</p:attrName>
                                        </p:attrNameLst>
                                      </p:cBhvr>
                                      <p:to>
                                        <p:strVal val="hidden"/>
                                      </p:to>
                                    </p:set>
                                  </p:childTnLst>
                                </p:cTn>
                              </p:par>
                              <p:par>
                                <p:cTn id="1028" presetID="1" presetClass="exit" presetSubtype="0" fill="hold" grpId="2" nodeType="withEffect">
                                  <p:stCondLst>
                                    <p:cond delay="0"/>
                                  </p:stCondLst>
                                  <p:childTnLst>
                                    <p:set>
                                      <p:cBhvr>
                                        <p:cTn id="1029" dur="1" fill="hold">
                                          <p:stCondLst>
                                            <p:cond delay="0"/>
                                          </p:stCondLst>
                                        </p:cTn>
                                        <p:tgtEl>
                                          <p:spTgt spid="743"/>
                                        </p:tgtEl>
                                        <p:attrNameLst>
                                          <p:attrName>style.visibility</p:attrName>
                                        </p:attrNameLst>
                                      </p:cBhvr>
                                      <p:to>
                                        <p:strVal val="hidden"/>
                                      </p:to>
                                    </p:set>
                                  </p:childTnLst>
                                </p:cTn>
                              </p:par>
                              <p:par>
                                <p:cTn id="1030" presetID="1" presetClass="entr" presetSubtype="0" fill="hold" grpId="3" nodeType="withEffect">
                                  <p:stCondLst>
                                    <p:cond delay="0"/>
                                  </p:stCondLst>
                                  <p:childTnLst>
                                    <p:set>
                                      <p:cBhvr>
                                        <p:cTn id="1031" dur="1" fill="hold">
                                          <p:stCondLst>
                                            <p:cond delay="0"/>
                                          </p:stCondLst>
                                        </p:cTn>
                                        <p:tgtEl>
                                          <p:spTgt spid="745"/>
                                        </p:tgtEl>
                                        <p:attrNameLst>
                                          <p:attrName>style.visibility</p:attrName>
                                        </p:attrNameLst>
                                      </p:cBhvr>
                                      <p:to>
                                        <p:strVal val="visible"/>
                                      </p:to>
                                    </p:set>
                                  </p:childTnLst>
                                </p:cTn>
                              </p:par>
                              <p:par>
                                <p:cTn id="1032" presetID="1" presetClass="entr" presetSubtype="0" fill="hold" grpId="3" nodeType="withEffect">
                                  <p:stCondLst>
                                    <p:cond delay="0"/>
                                  </p:stCondLst>
                                  <p:childTnLst>
                                    <p:set>
                                      <p:cBhvr>
                                        <p:cTn id="1033" dur="1" fill="hold">
                                          <p:stCondLst>
                                            <p:cond delay="0"/>
                                          </p:stCondLst>
                                        </p:cTn>
                                        <p:tgtEl>
                                          <p:spTgt spid="744"/>
                                        </p:tgtEl>
                                        <p:attrNameLst>
                                          <p:attrName>style.visibility</p:attrName>
                                        </p:attrNameLst>
                                      </p:cBhvr>
                                      <p:to>
                                        <p:strVal val="visible"/>
                                      </p:to>
                                    </p:set>
                                  </p:childTnLst>
                                </p:cTn>
                              </p:par>
                            </p:childTnLst>
                          </p:cTn>
                        </p:par>
                      </p:childTnLst>
                    </p:cTn>
                  </p:par>
                </p:childTnLst>
              </p:cTn>
              <p:nextCondLst>
                <p:cond evt="onClick" delay="0">
                  <p:tgtEl>
                    <p:spTgt spid="742"/>
                  </p:tgtEl>
                </p:cond>
              </p:nextCondLst>
            </p:seq>
            <p:seq concurrent="1" nextAc="seek">
              <p:cTn id="1034" restart="whenNotActive" fill="hold" evtFilter="cancelBubble" nodeType="interactiveSeq">
                <p:stCondLst>
                  <p:cond evt="onClick" delay="0">
                    <p:tgtEl>
                      <p:spTgt spid="745"/>
                    </p:tgtEl>
                  </p:cond>
                </p:stCondLst>
                <p:endSync evt="end" delay="0">
                  <p:rtn val="all"/>
                </p:endSync>
                <p:childTnLst>
                  <p:par>
                    <p:cTn id="1035" fill="hold">
                      <p:stCondLst>
                        <p:cond delay="0"/>
                      </p:stCondLst>
                      <p:childTnLst>
                        <p:par>
                          <p:cTn id="1036" fill="hold">
                            <p:stCondLst>
                              <p:cond delay="0"/>
                            </p:stCondLst>
                            <p:childTnLst>
                              <p:par>
                                <p:cTn id="1037" presetID="1" presetClass="exit" presetSubtype="0" fill="hold" grpId="1" nodeType="withEffect">
                                  <p:stCondLst>
                                    <p:cond delay="0"/>
                                  </p:stCondLst>
                                  <p:childTnLst>
                                    <p:set>
                                      <p:cBhvr>
                                        <p:cTn id="1038" dur="1" fill="hold">
                                          <p:stCondLst>
                                            <p:cond delay="0"/>
                                          </p:stCondLst>
                                        </p:cTn>
                                        <p:tgtEl>
                                          <p:spTgt spid="745"/>
                                        </p:tgtEl>
                                        <p:attrNameLst>
                                          <p:attrName>style.visibility</p:attrName>
                                        </p:attrNameLst>
                                      </p:cBhvr>
                                      <p:to>
                                        <p:strVal val="hidden"/>
                                      </p:to>
                                    </p:set>
                                  </p:childTnLst>
                                </p:cTn>
                              </p:par>
                              <p:par>
                                <p:cTn id="1039" presetID="1" presetClass="exit" presetSubtype="0" fill="hold" grpId="1" nodeType="withEffect">
                                  <p:stCondLst>
                                    <p:cond delay="0"/>
                                  </p:stCondLst>
                                  <p:childTnLst>
                                    <p:set>
                                      <p:cBhvr>
                                        <p:cTn id="1040" dur="1" fill="hold">
                                          <p:stCondLst>
                                            <p:cond delay="0"/>
                                          </p:stCondLst>
                                        </p:cTn>
                                        <p:tgtEl>
                                          <p:spTgt spid="744"/>
                                        </p:tgtEl>
                                        <p:attrNameLst>
                                          <p:attrName>style.visibility</p:attrName>
                                        </p:attrNameLst>
                                      </p:cBhvr>
                                      <p:to>
                                        <p:strVal val="hidden"/>
                                      </p:to>
                                    </p:set>
                                  </p:childTnLst>
                                </p:cTn>
                              </p:par>
                              <p:par>
                                <p:cTn id="1041" presetID="1" presetClass="entr" presetSubtype="0" fill="hold" grpId="3" nodeType="withEffect">
                                  <p:stCondLst>
                                    <p:cond delay="0"/>
                                  </p:stCondLst>
                                  <p:childTnLst>
                                    <p:set>
                                      <p:cBhvr>
                                        <p:cTn id="1042" dur="1" fill="hold">
                                          <p:stCondLst>
                                            <p:cond delay="0"/>
                                          </p:stCondLst>
                                        </p:cTn>
                                        <p:tgtEl>
                                          <p:spTgt spid="743"/>
                                        </p:tgtEl>
                                        <p:attrNameLst>
                                          <p:attrName>style.visibility</p:attrName>
                                        </p:attrNameLst>
                                      </p:cBhvr>
                                      <p:to>
                                        <p:strVal val="visible"/>
                                      </p:to>
                                    </p:set>
                                  </p:childTnLst>
                                </p:cTn>
                              </p:par>
                              <p:par>
                                <p:cTn id="1043" presetID="1" presetClass="entr" presetSubtype="0" fill="hold" grpId="3" nodeType="withEffect">
                                  <p:stCondLst>
                                    <p:cond delay="0"/>
                                  </p:stCondLst>
                                  <p:childTnLst>
                                    <p:set>
                                      <p:cBhvr>
                                        <p:cTn id="1044" dur="1" fill="hold">
                                          <p:stCondLst>
                                            <p:cond delay="0"/>
                                          </p:stCondLst>
                                        </p:cTn>
                                        <p:tgtEl>
                                          <p:spTgt spid="742"/>
                                        </p:tgtEl>
                                        <p:attrNameLst>
                                          <p:attrName>style.visibility</p:attrName>
                                        </p:attrNameLst>
                                      </p:cBhvr>
                                      <p:to>
                                        <p:strVal val="visible"/>
                                      </p:to>
                                    </p:set>
                                  </p:childTnLst>
                                </p:cTn>
                              </p:par>
                            </p:childTnLst>
                          </p:cTn>
                        </p:par>
                      </p:childTnLst>
                    </p:cTn>
                  </p:par>
                </p:childTnLst>
              </p:cTn>
              <p:nextCondLst>
                <p:cond evt="onClick" delay="0">
                  <p:tgtEl>
                    <p:spTgt spid="745"/>
                  </p:tgtEl>
                </p:cond>
              </p:nextCondLst>
            </p:seq>
            <p:seq concurrent="1" nextAc="seek">
              <p:cTn id="1045" restart="whenNotActive" fill="hold" evtFilter="cancelBubble" nodeType="interactiveSeq">
                <p:stCondLst>
                  <p:cond evt="onClick" delay="0">
                    <p:tgtEl>
                      <p:spTgt spid="744"/>
                    </p:tgtEl>
                  </p:cond>
                </p:stCondLst>
                <p:endSync evt="end" delay="0">
                  <p:rtn val="all"/>
                </p:endSync>
                <p:childTnLst>
                  <p:par>
                    <p:cTn id="1046" fill="hold">
                      <p:stCondLst>
                        <p:cond delay="0"/>
                      </p:stCondLst>
                      <p:childTnLst>
                        <p:par>
                          <p:cTn id="1047" fill="hold">
                            <p:stCondLst>
                              <p:cond delay="0"/>
                            </p:stCondLst>
                            <p:childTnLst>
                              <p:par>
                                <p:cTn id="1048" presetID="1" presetClass="exit" presetSubtype="0" fill="hold" grpId="2" nodeType="withEffect">
                                  <p:stCondLst>
                                    <p:cond delay="0"/>
                                  </p:stCondLst>
                                  <p:childTnLst>
                                    <p:set>
                                      <p:cBhvr>
                                        <p:cTn id="1049" dur="1" fill="hold">
                                          <p:stCondLst>
                                            <p:cond delay="0"/>
                                          </p:stCondLst>
                                        </p:cTn>
                                        <p:tgtEl>
                                          <p:spTgt spid="744"/>
                                        </p:tgtEl>
                                        <p:attrNameLst>
                                          <p:attrName>style.visibility</p:attrName>
                                        </p:attrNameLst>
                                      </p:cBhvr>
                                      <p:to>
                                        <p:strVal val="hidden"/>
                                      </p:to>
                                    </p:set>
                                  </p:childTnLst>
                                </p:cTn>
                              </p:par>
                              <p:par>
                                <p:cTn id="1050" presetID="1" presetClass="exit" presetSubtype="0" fill="hold" grpId="2" nodeType="withEffect">
                                  <p:stCondLst>
                                    <p:cond delay="0"/>
                                  </p:stCondLst>
                                  <p:childTnLst>
                                    <p:set>
                                      <p:cBhvr>
                                        <p:cTn id="1051" dur="1" fill="hold">
                                          <p:stCondLst>
                                            <p:cond delay="0"/>
                                          </p:stCondLst>
                                        </p:cTn>
                                        <p:tgtEl>
                                          <p:spTgt spid="745"/>
                                        </p:tgtEl>
                                        <p:attrNameLst>
                                          <p:attrName>style.visibility</p:attrName>
                                        </p:attrNameLst>
                                      </p:cBhvr>
                                      <p:to>
                                        <p:strVal val="hidden"/>
                                      </p:to>
                                    </p:set>
                                  </p:childTnLst>
                                </p:cTn>
                              </p:par>
                              <p:par>
                                <p:cTn id="1052" presetID="1" presetClass="entr" presetSubtype="0" fill="hold" grpId="0" nodeType="withEffect">
                                  <p:stCondLst>
                                    <p:cond delay="0"/>
                                  </p:stCondLst>
                                  <p:childTnLst>
                                    <p:set>
                                      <p:cBhvr>
                                        <p:cTn id="1053" dur="1" fill="hold">
                                          <p:stCondLst>
                                            <p:cond delay="0"/>
                                          </p:stCondLst>
                                        </p:cTn>
                                        <p:tgtEl>
                                          <p:spTgt spid="747"/>
                                        </p:tgtEl>
                                        <p:attrNameLst>
                                          <p:attrName>style.visibility</p:attrName>
                                        </p:attrNameLst>
                                      </p:cBhvr>
                                      <p:to>
                                        <p:strVal val="visible"/>
                                      </p:to>
                                    </p:set>
                                  </p:childTnLst>
                                </p:cTn>
                              </p:par>
                              <p:par>
                                <p:cTn id="1054" presetID="1" presetClass="entr" presetSubtype="0" fill="hold" grpId="0" nodeType="withEffect">
                                  <p:stCondLst>
                                    <p:cond delay="0"/>
                                  </p:stCondLst>
                                  <p:childTnLst>
                                    <p:set>
                                      <p:cBhvr>
                                        <p:cTn id="1055" dur="1" fill="hold">
                                          <p:stCondLst>
                                            <p:cond delay="0"/>
                                          </p:stCondLst>
                                        </p:cTn>
                                        <p:tgtEl>
                                          <p:spTgt spid="746"/>
                                        </p:tgtEl>
                                        <p:attrNameLst>
                                          <p:attrName>style.visibility</p:attrName>
                                        </p:attrNameLst>
                                      </p:cBhvr>
                                      <p:to>
                                        <p:strVal val="visible"/>
                                      </p:to>
                                    </p:set>
                                  </p:childTnLst>
                                </p:cTn>
                              </p:par>
                            </p:childTnLst>
                          </p:cTn>
                        </p:par>
                      </p:childTnLst>
                    </p:cTn>
                  </p:par>
                </p:childTnLst>
              </p:cTn>
              <p:nextCondLst>
                <p:cond evt="onClick" delay="0">
                  <p:tgtEl>
                    <p:spTgt spid="744"/>
                  </p:tgtEl>
                </p:cond>
              </p:nextCondLst>
            </p:seq>
            <p:seq concurrent="1" nextAc="seek">
              <p:cTn id="1056" restart="whenNotActive" fill="hold" evtFilter="cancelBubble" nodeType="interactiveSeq">
                <p:stCondLst>
                  <p:cond evt="onClick" delay="0">
                    <p:tgtEl>
                      <p:spTgt spid="747"/>
                    </p:tgtEl>
                  </p:cond>
                </p:stCondLst>
                <p:endSync evt="end" delay="0">
                  <p:rtn val="all"/>
                </p:endSync>
                <p:childTnLst>
                  <p:par>
                    <p:cTn id="1057" fill="hold">
                      <p:stCondLst>
                        <p:cond delay="0"/>
                      </p:stCondLst>
                      <p:childTnLst>
                        <p:par>
                          <p:cTn id="1058" fill="hold">
                            <p:stCondLst>
                              <p:cond delay="0"/>
                            </p:stCondLst>
                            <p:childTnLst>
                              <p:par>
                                <p:cTn id="1059" presetID="1" presetClass="exit" presetSubtype="0" fill="hold" grpId="1" nodeType="withEffect">
                                  <p:stCondLst>
                                    <p:cond delay="0"/>
                                  </p:stCondLst>
                                  <p:childTnLst>
                                    <p:set>
                                      <p:cBhvr>
                                        <p:cTn id="1060" dur="1" fill="hold">
                                          <p:stCondLst>
                                            <p:cond delay="0"/>
                                          </p:stCondLst>
                                        </p:cTn>
                                        <p:tgtEl>
                                          <p:spTgt spid="747"/>
                                        </p:tgtEl>
                                        <p:attrNameLst>
                                          <p:attrName>style.visibility</p:attrName>
                                        </p:attrNameLst>
                                      </p:cBhvr>
                                      <p:to>
                                        <p:strVal val="hidden"/>
                                      </p:to>
                                    </p:set>
                                  </p:childTnLst>
                                </p:cTn>
                              </p:par>
                              <p:par>
                                <p:cTn id="1061" presetID="1" presetClass="exit" presetSubtype="0" fill="hold" grpId="1" nodeType="withEffect">
                                  <p:stCondLst>
                                    <p:cond delay="0"/>
                                  </p:stCondLst>
                                  <p:childTnLst>
                                    <p:set>
                                      <p:cBhvr>
                                        <p:cTn id="1062" dur="1" fill="hold">
                                          <p:stCondLst>
                                            <p:cond delay="0"/>
                                          </p:stCondLst>
                                        </p:cTn>
                                        <p:tgtEl>
                                          <p:spTgt spid="746"/>
                                        </p:tgtEl>
                                        <p:attrNameLst>
                                          <p:attrName>style.visibility</p:attrName>
                                        </p:attrNameLst>
                                      </p:cBhvr>
                                      <p:to>
                                        <p:strVal val="hidden"/>
                                      </p:to>
                                    </p:set>
                                  </p:childTnLst>
                                </p:cTn>
                              </p:par>
                              <p:par>
                                <p:cTn id="1063" presetID="1" presetClass="entr" presetSubtype="0" fill="hold" grpId="0" nodeType="withEffect">
                                  <p:stCondLst>
                                    <p:cond delay="0"/>
                                  </p:stCondLst>
                                  <p:childTnLst>
                                    <p:set>
                                      <p:cBhvr>
                                        <p:cTn id="1064" dur="1" fill="hold">
                                          <p:stCondLst>
                                            <p:cond delay="0"/>
                                          </p:stCondLst>
                                        </p:cTn>
                                        <p:tgtEl>
                                          <p:spTgt spid="745"/>
                                        </p:tgtEl>
                                        <p:attrNameLst>
                                          <p:attrName>style.visibility</p:attrName>
                                        </p:attrNameLst>
                                      </p:cBhvr>
                                      <p:to>
                                        <p:strVal val="visible"/>
                                      </p:to>
                                    </p:set>
                                  </p:childTnLst>
                                </p:cTn>
                              </p:par>
                              <p:par>
                                <p:cTn id="1065" presetID="1" presetClass="entr" presetSubtype="0" fill="hold" grpId="0" nodeType="withEffect">
                                  <p:stCondLst>
                                    <p:cond delay="0"/>
                                  </p:stCondLst>
                                  <p:childTnLst>
                                    <p:set>
                                      <p:cBhvr>
                                        <p:cTn id="1066" dur="1" fill="hold">
                                          <p:stCondLst>
                                            <p:cond delay="0"/>
                                          </p:stCondLst>
                                        </p:cTn>
                                        <p:tgtEl>
                                          <p:spTgt spid="744"/>
                                        </p:tgtEl>
                                        <p:attrNameLst>
                                          <p:attrName>style.visibility</p:attrName>
                                        </p:attrNameLst>
                                      </p:cBhvr>
                                      <p:to>
                                        <p:strVal val="visible"/>
                                      </p:to>
                                    </p:set>
                                  </p:childTnLst>
                                </p:cTn>
                              </p:par>
                            </p:childTnLst>
                          </p:cTn>
                        </p:par>
                      </p:childTnLst>
                    </p:cTn>
                  </p:par>
                </p:childTnLst>
              </p:cTn>
              <p:nextCondLst>
                <p:cond evt="onClick" delay="0">
                  <p:tgtEl>
                    <p:spTgt spid="747"/>
                  </p:tgtEl>
                </p:cond>
              </p:nextCondLst>
            </p:seq>
            <p:seq concurrent="1" nextAc="seek">
              <p:cTn id="1067" restart="whenNotActive" fill="hold" evtFilter="cancelBubble" nodeType="interactiveSeq">
                <p:stCondLst>
                  <p:cond evt="onClick" delay="0">
                    <p:tgtEl>
                      <p:spTgt spid="746"/>
                    </p:tgtEl>
                  </p:cond>
                </p:stCondLst>
                <p:endSync evt="end" delay="0">
                  <p:rtn val="all"/>
                </p:endSync>
                <p:childTnLst>
                  <p:par>
                    <p:cTn id="1068" fill="hold">
                      <p:stCondLst>
                        <p:cond delay="0"/>
                      </p:stCondLst>
                      <p:childTnLst>
                        <p:par>
                          <p:cTn id="1069" fill="hold">
                            <p:stCondLst>
                              <p:cond delay="0"/>
                            </p:stCondLst>
                            <p:childTnLst>
                              <p:par>
                                <p:cTn id="1070" presetID="1" presetClass="exit" presetSubtype="0" fill="hold" grpId="2" nodeType="withEffect">
                                  <p:stCondLst>
                                    <p:cond delay="0"/>
                                  </p:stCondLst>
                                  <p:childTnLst>
                                    <p:set>
                                      <p:cBhvr>
                                        <p:cTn id="1071" dur="1" fill="hold">
                                          <p:stCondLst>
                                            <p:cond delay="0"/>
                                          </p:stCondLst>
                                        </p:cTn>
                                        <p:tgtEl>
                                          <p:spTgt spid="746"/>
                                        </p:tgtEl>
                                        <p:attrNameLst>
                                          <p:attrName>style.visibility</p:attrName>
                                        </p:attrNameLst>
                                      </p:cBhvr>
                                      <p:to>
                                        <p:strVal val="hidden"/>
                                      </p:to>
                                    </p:set>
                                  </p:childTnLst>
                                </p:cTn>
                              </p:par>
                              <p:par>
                                <p:cTn id="1072" presetID="1" presetClass="exit" presetSubtype="0" fill="hold" grpId="2" nodeType="withEffect">
                                  <p:stCondLst>
                                    <p:cond delay="0"/>
                                  </p:stCondLst>
                                  <p:childTnLst>
                                    <p:set>
                                      <p:cBhvr>
                                        <p:cTn id="1073" dur="1" fill="hold">
                                          <p:stCondLst>
                                            <p:cond delay="0"/>
                                          </p:stCondLst>
                                        </p:cTn>
                                        <p:tgtEl>
                                          <p:spTgt spid="747"/>
                                        </p:tgtEl>
                                        <p:attrNameLst>
                                          <p:attrName>style.visibility</p:attrName>
                                        </p:attrNameLst>
                                      </p:cBhvr>
                                      <p:to>
                                        <p:strVal val="hidden"/>
                                      </p:to>
                                    </p:set>
                                  </p:childTnLst>
                                </p:cTn>
                              </p:par>
                              <p:par>
                                <p:cTn id="1074" presetID="1" presetClass="entr" presetSubtype="0" fill="hold" grpId="3" nodeType="withEffect">
                                  <p:stCondLst>
                                    <p:cond delay="0"/>
                                  </p:stCondLst>
                                  <p:childTnLst>
                                    <p:set>
                                      <p:cBhvr>
                                        <p:cTn id="1075" dur="1" fill="hold">
                                          <p:stCondLst>
                                            <p:cond delay="0"/>
                                          </p:stCondLst>
                                        </p:cTn>
                                        <p:tgtEl>
                                          <p:spTgt spid="749"/>
                                        </p:tgtEl>
                                        <p:attrNameLst>
                                          <p:attrName>style.visibility</p:attrName>
                                        </p:attrNameLst>
                                      </p:cBhvr>
                                      <p:to>
                                        <p:strVal val="visible"/>
                                      </p:to>
                                    </p:set>
                                  </p:childTnLst>
                                </p:cTn>
                              </p:par>
                              <p:par>
                                <p:cTn id="1076" presetID="1" presetClass="entr" presetSubtype="0" fill="hold" grpId="3" nodeType="withEffect">
                                  <p:stCondLst>
                                    <p:cond delay="0"/>
                                  </p:stCondLst>
                                  <p:childTnLst>
                                    <p:set>
                                      <p:cBhvr>
                                        <p:cTn id="1077" dur="1" fill="hold">
                                          <p:stCondLst>
                                            <p:cond delay="0"/>
                                          </p:stCondLst>
                                        </p:cTn>
                                        <p:tgtEl>
                                          <p:spTgt spid="748"/>
                                        </p:tgtEl>
                                        <p:attrNameLst>
                                          <p:attrName>style.visibility</p:attrName>
                                        </p:attrNameLst>
                                      </p:cBhvr>
                                      <p:to>
                                        <p:strVal val="visible"/>
                                      </p:to>
                                    </p:set>
                                  </p:childTnLst>
                                </p:cTn>
                              </p:par>
                            </p:childTnLst>
                          </p:cTn>
                        </p:par>
                      </p:childTnLst>
                    </p:cTn>
                  </p:par>
                </p:childTnLst>
              </p:cTn>
              <p:nextCondLst>
                <p:cond evt="onClick" delay="0">
                  <p:tgtEl>
                    <p:spTgt spid="746"/>
                  </p:tgtEl>
                </p:cond>
              </p:nextCondLst>
            </p:seq>
            <p:seq concurrent="1" nextAc="seek">
              <p:cTn id="1078" restart="whenNotActive" fill="hold" evtFilter="cancelBubble" nodeType="interactiveSeq">
                <p:stCondLst>
                  <p:cond evt="onClick" delay="0">
                    <p:tgtEl>
                      <p:spTgt spid="749"/>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withEffect">
                                  <p:stCondLst>
                                    <p:cond delay="0"/>
                                  </p:stCondLst>
                                  <p:childTnLst>
                                    <p:set>
                                      <p:cBhvr>
                                        <p:cTn id="1082" dur="1" fill="hold">
                                          <p:stCondLst>
                                            <p:cond delay="0"/>
                                          </p:stCondLst>
                                        </p:cTn>
                                        <p:tgtEl>
                                          <p:spTgt spid="749"/>
                                        </p:tgtEl>
                                        <p:attrNameLst>
                                          <p:attrName>style.visibility</p:attrName>
                                        </p:attrNameLst>
                                      </p:cBhvr>
                                      <p:to>
                                        <p:strVal val="hidden"/>
                                      </p:to>
                                    </p:set>
                                  </p:childTnLst>
                                </p:cTn>
                              </p:par>
                              <p:par>
                                <p:cTn id="1083" presetID="1" presetClass="exit" presetSubtype="0" fill="hold" grpId="1" nodeType="withEffect">
                                  <p:stCondLst>
                                    <p:cond delay="0"/>
                                  </p:stCondLst>
                                  <p:childTnLst>
                                    <p:set>
                                      <p:cBhvr>
                                        <p:cTn id="1084" dur="1" fill="hold">
                                          <p:stCondLst>
                                            <p:cond delay="0"/>
                                          </p:stCondLst>
                                        </p:cTn>
                                        <p:tgtEl>
                                          <p:spTgt spid="748"/>
                                        </p:tgtEl>
                                        <p:attrNameLst>
                                          <p:attrName>style.visibility</p:attrName>
                                        </p:attrNameLst>
                                      </p:cBhvr>
                                      <p:to>
                                        <p:strVal val="hidden"/>
                                      </p:to>
                                    </p:set>
                                  </p:childTnLst>
                                </p:cTn>
                              </p:par>
                              <p:par>
                                <p:cTn id="1085" presetID="1" presetClass="entr" presetSubtype="0" fill="hold" grpId="3" nodeType="withEffect">
                                  <p:stCondLst>
                                    <p:cond delay="0"/>
                                  </p:stCondLst>
                                  <p:childTnLst>
                                    <p:set>
                                      <p:cBhvr>
                                        <p:cTn id="1086" dur="1" fill="hold">
                                          <p:stCondLst>
                                            <p:cond delay="0"/>
                                          </p:stCondLst>
                                        </p:cTn>
                                        <p:tgtEl>
                                          <p:spTgt spid="747"/>
                                        </p:tgtEl>
                                        <p:attrNameLst>
                                          <p:attrName>style.visibility</p:attrName>
                                        </p:attrNameLst>
                                      </p:cBhvr>
                                      <p:to>
                                        <p:strVal val="visible"/>
                                      </p:to>
                                    </p:set>
                                  </p:childTnLst>
                                </p:cTn>
                              </p:par>
                              <p:par>
                                <p:cTn id="1087" presetID="1" presetClass="entr" presetSubtype="0" fill="hold" grpId="3" nodeType="withEffect">
                                  <p:stCondLst>
                                    <p:cond delay="0"/>
                                  </p:stCondLst>
                                  <p:childTnLst>
                                    <p:set>
                                      <p:cBhvr>
                                        <p:cTn id="1088" dur="1" fill="hold">
                                          <p:stCondLst>
                                            <p:cond delay="0"/>
                                          </p:stCondLst>
                                        </p:cTn>
                                        <p:tgtEl>
                                          <p:spTgt spid="746"/>
                                        </p:tgtEl>
                                        <p:attrNameLst>
                                          <p:attrName>style.visibility</p:attrName>
                                        </p:attrNameLst>
                                      </p:cBhvr>
                                      <p:to>
                                        <p:strVal val="visible"/>
                                      </p:to>
                                    </p:set>
                                  </p:childTnLst>
                                </p:cTn>
                              </p:par>
                            </p:childTnLst>
                          </p:cTn>
                        </p:par>
                      </p:childTnLst>
                    </p:cTn>
                  </p:par>
                </p:childTnLst>
              </p:cTn>
              <p:nextCondLst>
                <p:cond evt="onClick" delay="0">
                  <p:tgtEl>
                    <p:spTgt spid="749"/>
                  </p:tgtEl>
                </p:cond>
              </p:nextCondLst>
            </p:seq>
            <p:seq concurrent="1" nextAc="seek">
              <p:cTn id="1089" restart="whenNotActive" fill="hold" evtFilter="cancelBubble" nodeType="interactiveSeq">
                <p:stCondLst>
                  <p:cond evt="onClick" delay="0">
                    <p:tgtEl>
                      <p:spTgt spid="748"/>
                    </p:tgtEl>
                  </p:cond>
                </p:stCondLst>
                <p:endSync evt="end" delay="0">
                  <p:rtn val="all"/>
                </p:endSync>
                <p:childTnLst>
                  <p:par>
                    <p:cTn id="1090" fill="hold">
                      <p:stCondLst>
                        <p:cond delay="0"/>
                      </p:stCondLst>
                      <p:childTnLst>
                        <p:par>
                          <p:cTn id="1091" fill="hold">
                            <p:stCondLst>
                              <p:cond delay="0"/>
                            </p:stCondLst>
                            <p:childTnLst>
                              <p:par>
                                <p:cTn id="1092" presetID="1" presetClass="exit" presetSubtype="0" fill="hold" grpId="2" nodeType="withEffect">
                                  <p:stCondLst>
                                    <p:cond delay="0"/>
                                  </p:stCondLst>
                                  <p:childTnLst>
                                    <p:set>
                                      <p:cBhvr>
                                        <p:cTn id="1093" dur="1" fill="hold">
                                          <p:stCondLst>
                                            <p:cond delay="0"/>
                                          </p:stCondLst>
                                        </p:cTn>
                                        <p:tgtEl>
                                          <p:spTgt spid="748"/>
                                        </p:tgtEl>
                                        <p:attrNameLst>
                                          <p:attrName>style.visibility</p:attrName>
                                        </p:attrNameLst>
                                      </p:cBhvr>
                                      <p:to>
                                        <p:strVal val="hidden"/>
                                      </p:to>
                                    </p:set>
                                  </p:childTnLst>
                                </p:cTn>
                              </p:par>
                              <p:par>
                                <p:cTn id="1094" presetID="1" presetClass="exit" presetSubtype="0" fill="hold" grpId="2" nodeType="withEffect">
                                  <p:stCondLst>
                                    <p:cond delay="0"/>
                                  </p:stCondLst>
                                  <p:childTnLst>
                                    <p:set>
                                      <p:cBhvr>
                                        <p:cTn id="1095" dur="1" fill="hold">
                                          <p:stCondLst>
                                            <p:cond delay="0"/>
                                          </p:stCondLst>
                                        </p:cTn>
                                        <p:tgtEl>
                                          <p:spTgt spid="749"/>
                                        </p:tgtEl>
                                        <p:attrNameLst>
                                          <p:attrName>style.visibility</p:attrName>
                                        </p:attrNameLst>
                                      </p:cBhvr>
                                      <p:to>
                                        <p:strVal val="hidden"/>
                                      </p:to>
                                    </p:set>
                                  </p:childTnLst>
                                </p:cTn>
                              </p:par>
                              <p:par>
                                <p:cTn id="1096" presetID="1" presetClass="entr" presetSubtype="0" fill="hold" grpId="0" nodeType="withEffect">
                                  <p:stCondLst>
                                    <p:cond delay="0"/>
                                  </p:stCondLst>
                                  <p:childTnLst>
                                    <p:set>
                                      <p:cBhvr>
                                        <p:cTn id="1097" dur="1" fill="hold">
                                          <p:stCondLst>
                                            <p:cond delay="0"/>
                                          </p:stCondLst>
                                        </p:cTn>
                                        <p:tgtEl>
                                          <p:spTgt spid="751"/>
                                        </p:tgtEl>
                                        <p:attrNameLst>
                                          <p:attrName>style.visibility</p:attrName>
                                        </p:attrNameLst>
                                      </p:cBhvr>
                                      <p:to>
                                        <p:strVal val="visible"/>
                                      </p:to>
                                    </p:set>
                                  </p:childTnLst>
                                </p:cTn>
                              </p:par>
                              <p:par>
                                <p:cTn id="1098" presetID="1" presetClass="entr" presetSubtype="0" fill="hold" grpId="0" nodeType="withEffect">
                                  <p:stCondLst>
                                    <p:cond delay="0"/>
                                  </p:stCondLst>
                                  <p:childTnLst>
                                    <p:set>
                                      <p:cBhvr>
                                        <p:cTn id="1099" dur="1" fill="hold">
                                          <p:stCondLst>
                                            <p:cond delay="0"/>
                                          </p:stCondLst>
                                        </p:cTn>
                                        <p:tgtEl>
                                          <p:spTgt spid="750"/>
                                        </p:tgtEl>
                                        <p:attrNameLst>
                                          <p:attrName>style.visibility</p:attrName>
                                        </p:attrNameLst>
                                      </p:cBhvr>
                                      <p:to>
                                        <p:strVal val="visible"/>
                                      </p:to>
                                    </p:set>
                                  </p:childTnLst>
                                </p:cTn>
                              </p:par>
                            </p:childTnLst>
                          </p:cTn>
                        </p:par>
                      </p:childTnLst>
                    </p:cTn>
                  </p:par>
                </p:childTnLst>
              </p:cTn>
              <p:nextCondLst>
                <p:cond evt="onClick" delay="0">
                  <p:tgtEl>
                    <p:spTgt spid="748"/>
                  </p:tgtEl>
                </p:cond>
              </p:nextCondLst>
            </p:seq>
            <p:seq concurrent="1" nextAc="seek">
              <p:cTn id="1100" restart="whenNotActive" fill="hold" evtFilter="cancelBubble" nodeType="interactiveSeq">
                <p:stCondLst>
                  <p:cond evt="onClick" delay="0">
                    <p:tgtEl>
                      <p:spTgt spid="751"/>
                    </p:tgtEl>
                  </p:cond>
                </p:stCondLst>
                <p:endSync evt="end" delay="0">
                  <p:rtn val="all"/>
                </p:endSync>
                <p:childTnLst>
                  <p:par>
                    <p:cTn id="1101" fill="hold">
                      <p:stCondLst>
                        <p:cond delay="0"/>
                      </p:stCondLst>
                      <p:childTnLst>
                        <p:par>
                          <p:cTn id="1102" fill="hold">
                            <p:stCondLst>
                              <p:cond delay="0"/>
                            </p:stCondLst>
                            <p:childTnLst>
                              <p:par>
                                <p:cTn id="1103" presetID="1" presetClass="exit" presetSubtype="0" fill="hold" grpId="1" nodeType="withEffect">
                                  <p:stCondLst>
                                    <p:cond delay="0"/>
                                  </p:stCondLst>
                                  <p:childTnLst>
                                    <p:set>
                                      <p:cBhvr>
                                        <p:cTn id="1104" dur="1" fill="hold">
                                          <p:stCondLst>
                                            <p:cond delay="0"/>
                                          </p:stCondLst>
                                        </p:cTn>
                                        <p:tgtEl>
                                          <p:spTgt spid="751"/>
                                        </p:tgtEl>
                                        <p:attrNameLst>
                                          <p:attrName>style.visibility</p:attrName>
                                        </p:attrNameLst>
                                      </p:cBhvr>
                                      <p:to>
                                        <p:strVal val="hidden"/>
                                      </p:to>
                                    </p:set>
                                  </p:childTnLst>
                                </p:cTn>
                              </p:par>
                              <p:par>
                                <p:cTn id="1105" presetID="1" presetClass="exit" presetSubtype="0" fill="hold" grpId="1" nodeType="withEffect">
                                  <p:stCondLst>
                                    <p:cond delay="0"/>
                                  </p:stCondLst>
                                  <p:childTnLst>
                                    <p:set>
                                      <p:cBhvr>
                                        <p:cTn id="1106" dur="1" fill="hold">
                                          <p:stCondLst>
                                            <p:cond delay="0"/>
                                          </p:stCondLst>
                                        </p:cTn>
                                        <p:tgtEl>
                                          <p:spTgt spid="750"/>
                                        </p:tgtEl>
                                        <p:attrNameLst>
                                          <p:attrName>style.visibility</p:attrName>
                                        </p:attrNameLst>
                                      </p:cBhvr>
                                      <p:to>
                                        <p:strVal val="hidden"/>
                                      </p:to>
                                    </p:set>
                                  </p:childTnLst>
                                </p:cTn>
                              </p:par>
                              <p:par>
                                <p:cTn id="1107" presetID="1" presetClass="entr" presetSubtype="0" fill="hold" grpId="0" nodeType="withEffect">
                                  <p:stCondLst>
                                    <p:cond delay="0"/>
                                  </p:stCondLst>
                                  <p:childTnLst>
                                    <p:set>
                                      <p:cBhvr>
                                        <p:cTn id="1108" dur="1" fill="hold">
                                          <p:stCondLst>
                                            <p:cond delay="0"/>
                                          </p:stCondLst>
                                        </p:cTn>
                                        <p:tgtEl>
                                          <p:spTgt spid="749"/>
                                        </p:tgtEl>
                                        <p:attrNameLst>
                                          <p:attrName>style.visibility</p:attrName>
                                        </p:attrNameLst>
                                      </p:cBhvr>
                                      <p:to>
                                        <p:strVal val="visible"/>
                                      </p:to>
                                    </p:set>
                                  </p:childTnLst>
                                </p:cTn>
                              </p:par>
                              <p:par>
                                <p:cTn id="1109" presetID="1" presetClass="entr" presetSubtype="0" fill="hold" grpId="0" nodeType="withEffect">
                                  <p:stCondLst>
                                    <p:cond delay="0"/>
                                  </p:stCondLst>
                                  <p:childTnLst>
                                    <p:set>
                                      <p:cBhvr>
                                        <p:cTn id="1110" dur="1" fill="hold">
                                          <p:stCondLst>
                                            <p:cond delay="0"/>
                                          </p:stCondLst>
                                        </p:cTn>
                                        <p:tgtEl>
                                          <p:spTgt spid="748"/>
                                        </p:tgtEl>
                                        <p:attrNameLst>
                                          <p:attrName>style.visibility</p:attrName>
                                        </p:attrNameLst>
                                      </p:cBhvr>
                                      <p:to>
                                        <p:strVal val="visible"/>
                                      </p:to>
                                    </p:set>
                                  </p:childTnLst>
                                </p:cTn>
                              </p:par>
                            </p:childTnLst>
                          </p:cTn>
                        </p:par>
                      </p:childTnLst>
                    </p:cTn>
                  </p:par>
                </p:childTnLst>
              </p:cTn>
              <p:nextCondLst>
                <p:cond evt="onClick" delay="0">
                  <p:tgtEl>
                    <p:spTgt spid="751"/>
                  </p:tgtEl>
                </p:cond>
              </p:nextCondLst>
            </p:seq>
            <p:seq concurrent="1" nextAc="seek">
              <p:cTn id="1111" restart="whenNotActive" fill="hold" evtFilter="cancelBubble" nodeType="interactiveSeq">
                <p:stCondLst>
                  <p:cond evt="onClick" delay="0">
                    <p:tgtEl>
                      <p:spTgt spid="750"/>
                    </p:tgtEl>
                  </p:cond>
                </p:stCondLst>
                <p:endSync evt="end" delay="0">
                  <p:rtn val="all"/>
                </p:endSync>
                <p:childTnLst>
                  <p:par>
                    <p:cTn id="1112" fill="hold">
                      <p:stCondLst>
                        <p:cond delay="0"/>
                      </p:stCondLst>
                      <p:childTnLst>
                        <p:par>
                          <p:cTn id="1113" fill="hold">
                            <p:stCondLst>
                              <p:cond delay="0"/>
                            </p:stCondLst>
                            <p:childTnLst>
                              <p:par>
                                <p:cTn id="1114" presetID="1" presetClass="exit" presetSubtype="0" fill="hold" grpId="2" nodeType="withEffect">
                                  <p:stCondLst>
                                    <p:cond delay="0"/>
                                  </p:stCondLst>
                                  <p:childTnLst>
                                    <p:set>
                                      <p:cBhvr>
                                        <p:cTn id="1115" dur="1" fill="hold">
                                          <p:stCondLst>
                                            <p:cond delay="0"/>
                                          </p:stCondLst>
                                        </p:cTn>
                                        <p:tgtEl>
                                          <p:spTgt spid="750"/>
                                        </p:tgtEl>
                                        <p:attrNameLst>
                                          <p:attrName>style.visibility</p:attrName>
                                        </p:attrNameLst>
                                      </p:cBhvr>
                                      <p:to>
                                        <p:strVal val="hidden"/>
                                      </p:to>
                                    </p:set>
                                  </p:childTnLst>
                                </p:cTn>
                              </p:par>
                              <p:par>
                                <p:cTn id="1116" presetID="1" presetClass="exit" presetSubtype="0" fill="hold" grpId="2" nodeType="withEffect">
                                  <p:stCondLst>
                                    <p:cond delay="0"/>
                                  </p:stCondLst>
                                  <p:childTnLst>
                                    <p:set>
                                      <p:cBhvr>
                                        <p:cTn id="1117" dur="1" fill="hold">
                                          <p:stCondLst>
                                            <p:cond delay="0"/>
                                          </p:stCondLst>
                                        </p:cTn>
                                        <p:tgtEl>
                                          <p:spTgt spid="751"/>
                                        </p:tgtEl>
                                        <p:attrNameLst>
                                          <p:attrName>style.visibility</p:attrName>
                                        </p:attrNameLst>
                                      </p:cBhvr>
                                      <p:to>
                                        <p:strVal val="hidden"/>
                                      </p:to>
                                    </p:set>
                                  </p:childTnLst>
                                </p:cTn>
                              </p:par>
                              <p:par>
                                <p:cTn id="1118" presetID="1" presetClass="entr" presetSubtype="0" fill="hold" grpId="1" nodeType="withEffect">
                                  <p:stCondLst>
                                    <p:cond delay="0"/>
                                  </p:stCondLst>
                                  <p:childTnLst>
                                    <p:set>
                                      <p:cBhvr>
                                        <p:cTn id="1119" dur="1" fill="hold">
                                          <p:stCondLst>
                                            <p:cond delay="0"/>
                                          </p:stCondLst>
                                        </p:cTn>
                                        <p:tgtEl>
                                          <p:spTgt spid="753"/>
                                        </p:tgtEl>
                                        <p:attrNameLst>
                                          <p:attrName>style.visibility</p:attrName>
                                        </p:attrNameLst>
                                      </p:cBhvr>
                                      <p:to>
                                        <p:strVal val="visible"/>
                                      </p:to>
                                    </p:set>
                                  </p:childTnLst>
                                </p:cTn>
                              </p:par>
                              <p:par>
                                <p:cTn id="1120" presetID="1" presetClass="entr" presetSubtype="0" fill="hold" grpId="1" nodeType="withEffect">
                                  <p:stCondLst>
                                    <p:cond delay="0"/>
                                  </p:stCondLst>
                                  <p:childTnLst>
                                    <p:set>
                                      <p:cBhvr>
                                        <p:cTn id="1121" dur="1" fill="hold">
                                          <p:stCondLst>
                                            <p:cond delay="0"/>
                                          </p:stCondLst>
                                        </p:cTn>
                                        <p:tgtEl>
                                          <p:spTgt spid="752"/>
                                        </p:tgtEl>
                                        <p:attrNameLst>
                                          <p:attrName>style.visibility</p:attrName>
                                        </p:attrNameLst>
                                      </p:cBhvr>
                                      <p:to>
                                        <p:strVal val="visible"/>
                                      </p:to>
                                    </p:set>
                                  </p:childTnLst>
                                </p:cTn>
                              </p:par>
                            </p:childTnLst>
                          </p:cTn>
                        </p:par>
                      </p:childTnLst>
                    </p:cTn>
                  </p:par>
                </p:childTnLst>
              </p:cTn>
              <p:nextCondLst>
                <p:cond evt="onClick" delay="0">
                  <p:tgtEl>
                    <p:spTgt spid="750"/>
                  </p:tgtEl>
                </p:cond>
              </p:nextCondLst>
            </p:seq>
            <p:seq concurrent="1" nextAc="seek">
              <p:cTn id="1122" restart="whenNotActive" fill="hold" evtFilter="cancelBubble" nodeType="interactiveSeq">
                <p:stCondLst>
                  <p:cond evt="onClick" delay="0">
                    <p:tgtEl>
                      <p:spTgt spid="753"/>
                    </p:tgtEl>
                  </p:cond>
                </p:stCondLst>
                <p:endSync evt="end" delay="0">
                  <p:rtn val="all"/>
                </p:endSync>
                <p:childTnLst>
                  <p:par>
                    <p:cTn id="1123" fill="hold">
                      <p:stCondLst>
                        <p:cond delay="0"/>
                      </p:stCondLst>
                      <p:childTnLst>
                        <p:par>
                          <p:cTn id="1124" fill="hold">
                            <p:stCondLst>
                              <p:cond delay="0"/>
                            </p:stCondLst>
                            <p:childTnLst>
                              <p:par>
                                <p:cTn id="1125" presetID="1" presetClass="exit" presetSubtype="0" fill="hold" grpId="0" nodeType="withEffect">
                                  <p:stCondLst>
                                    <p:cond delay="0"/>
                                  </p:stCondLst>
                                  <p:childTnLst>
                                    <p:set>
                                      <p:cBhvr>
                                        <p:cTn id="1126" dur="1" fill="hold">
                                          <p:stCondLst>
                                            <p:cond delay="0"/>
                                          </p:stCondLst>
                                        </p:cTn>
                                        <p:tgtEl>
                                          <p:spTgt spid="753"/>
                                        </p:tgtEl>
                                        <p:attrNameLst>
                                          <p:attrName>style.visibility</p:attrName>
                                        </p:attrNameLst>
                                      </p:cBhvr>
                                      <p:to>
                                        <p:strVal val="hidden"/>
                                      </p:to>
                                    </p:set>
                                  </p:childTnLst>
                                </p:cTn>
                              </p:par>
                              <p:par>
                                <p:cTn id="1127" presetID="1" presetClass="exit" presetSubtype="0" fill="hold" grpId="0" nodeType="withEffect">
                                  <p:stCondLst>
                                    <p:cond delay="0"/>
                                  </p:stCondLst>
                                  <p:childTnLst>
                                    <p:set>
                                      <p:cBhvr>
                                        <p:cTn id="1128" dur="1" fill="hold">
                                          <p:stCondLst>
                                            <p:cond delay="0"/>
                                          </p:stCondLst>
                                        </p:cTn>
                                        <p:tgtEl>
                                          <p:spTgt spid="752"/>
                                        </p:tgtEl>
                                        <p:attrNameLst>
                                          <p:attrName>style.visibility</p:attrName>
                                        </p:attrNameLst>
                                      </p:cBhvr>
                                      <p:to>
                                        <p:strVal val="hidden"/>
                                      </p:to>
                                    </p:set>
                                  </p:childTnLst>
                                </p:cTn>
                              </p:par>
                              <p:par>
                                <p:cTn id="1129" presetID="1" presetClass="entr" presetSubtype="0" fill="hold" grpId="3" nodeType="withEffect">
                                  <p:stCondLst>
                                    <p:cond delay="0"/>
                                  </p:stCondLst>
                                  <p:childTnLst>
                                    <p:set>
                                      <p:cBhvr>
                                        <p:cTn id="1130" dur="1" fill="hold">
                                          <p:stCondLst>
                                            <p:cond delay="0"/>
                                          </p:stCondLst>
                                        </p:cTn>
                                        <p:tgtEl>
                                          <p:spTgt spid="751"/>
                                        </p:tgtEl>
                                        <p:attrNameLst>
                                          <p:attrName>style.visibility</p:attrName>
                                        </p:attrNameLst>
                                      </p:cBhvr>
                                      <p:to>
                                        <p:strVal val="visible"/>
                                      </p:to>
                                    </p:set>
                                  </p:childTnLst>
                                </p:cTn>
                              </p:par>
                              <p:par>
                                <p:cTn id="1131" presetID="1" presetClass="entr" presetSubtype="0" fill="hold" grpId="3" nodeType="withEffect">
                                  <p:stCondLst>
                                    <p:cond delay="0"/>
                                  </p:stCondLst>
                                  <p:childTnLst>
                                    <p:set>
                                      <p:cBhvr>
                                        <p:cTn id="1132" dur="1" fill="hold">
                                          <p:stCondLst>
                                            <p:cond delay="0"/>
                                          </p:stCondLst>
                                        </p:cTn>
                                        <p:tgtEl>
                                          <p:spTgt spid="750"/>
                                        </p:tgtEl>
                                        <p:attrNameLst>
                                          <p:attrName>style.visibility</p:attrName>
                                        </p:attrNameLst>
                                      </p:cBhvr>
                                      <p:to>
                                        <p:strVal val="visible"/>
                                      </p:to>
                                    </p:set>
                                  </p:childTnLst>
                                </p:cTn>
                              </p:par>
                            </p:childTnLst>
                          </p:cTn>
                        </p:par>
                      </p:childTnLst>
                    </p:cTn>
                  </p:par>
                </p:childTnLst>
              </p:cTn>
              <p:nextCondLst>
                <p:cond evt="onClick" delay="0">
                  <p:tgtEl>
                    <p:spTgt spid="753"/>
                  </p:tgtEl>
                </p:cond>
              </p:nextCondLst>
            </p:seq>
            <p:seq concurrent="1" nextAc="seek">
              <p:cTn id="1133" restart="whenNotActive" fill="hold" evtFilter="cancelBubble" nodeType="interactiveSeq">
                <p:stCondLst>
                  <p:cond evt="onClick" delay="0">
                    <p:tgtEl>
                      <p:spTgt spid="754"/>
                    </p:tgtEl>
                  </p:cond>
                </p:stCondLst>
                <p:endSync evt="end" delay="0">
                  <p:rtn val="all"/>
                </p:endSync>
                <p:childTnLst>
                  <p:par>
                    <p:cTn id="1134" fill="hold">
                      <p:stCondLst>
                        <p:cond delay="0"/>
                      </p:stCondLst>
                      <p:childTnLst>
                        <p:par>
                          <p:cTn id="1135" fill="hold">
                            <p:stCondLst>
                              <p:cond delay="0"/>
                            </p:stCondLst>
                            <p:childTnLst>
                              <p:par>
                                <p:cTn id="1136" presetID="1" presetClass="exit" presetSubtype="0" fill="hold" grpId="0" nodeType="withEffect">
                                  <p:stCondLst>
                                    <p:cond delay="0"/>
                                  </p:stCondLst>
                                  <p:childTnLst>
                                    <p:set>
                                      <p:cBhvr>
                                        <p:cTn id="1137" dur="1" fill="hold">
                                          <p:stCondLst>
                                            <p:cond delay="0"/>
                                          </p:stCondLst>
                                        </p:cTn>
                                        <p:tgtEl>
                                          <p:spTgt spid="754"/>
                                        </p:tgtEl>
                                        <p:attrNameLst>
                                          <p:attrName>style.visibility</p:attrName>
                                        </p:attrNameLst>
                                      </p:cBhvr>
                                      <p:to>
                                        <p:strVal val="hidden"/>
                                      </p:to>
                                    </p:set>
                                  </p:childTnLst>
                                </p:cTn>
                              </p:par>
                              <p:par>
                                <p:cTn id="1138" presetID="1" presetClass="entr" presetSubtype="0" fill="hold" grpId="0" nodeType="withEffect">
                                  <p:stCondLst>
                                    <p:cond delay="0"/>
                                  </p:stCondLst>
                                  <p:childTnLst>
                                    <p:set>
                                      <p:cBhvr>
                                        <p:cTn id="1139" dur="1" fill="hold">
                                          <p:stCondLst>
                                            <p:cond delay="0"/>
                                          </p:stCondLst>
                                        </p:cTn>
                                        <p:tgtEl>
                                          <p:spTgt spid="755"/>
                                        </p:tgtEl>
                                        <p:attrNameLst>
                                          <p:attrName>style.visibility</p:attrName>
                                        </p:attrNameLst>
                                      </p:cBhvr>
                                      <p:to>
                                        <p:strVal val="visible"/>
                                      </p:to>
                                    </p:set>
                                  </p:childTnLst>
                                </p:cTn>
                              </p:par>
                              <p:par>
                                <p:cTn id="1140" presetID="1" presetClass="entr" presetSubtype="0" fill="hold" grpId="0" nodeType="withEffect">
                                  <p:stCondLst>
                                    <p:cond delay="0"/>
                                  </p:stCondLst>
                                  <p:childTnLst>
                                    <p:set>
                                      <p:cBhvr>
                                        <p:cTn id="1141"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4"/>
                  </p:tgtEl>
                </p:cond>
              </p:nextCondLst>
            </p:seq>
            <p:seq concurrent="1" nextAc="seek">
              <p:cTn id="1142" restart="whenNotActive" fill="hold" evtFilter="cancelBubble" nodeType="interactiveSeq">
                <p:stCondLst>
                  <p:cond evt="onClick" delay="0">
                    <p:tgtEl>
                      <p:spTgt spid="756"/>
                    </p:tgtEl>
                  </p:cond>
                </p:stCondLst>
                <p:endSync evt="end" delay="0">
                  <p:rtn val="all"/>
                </p:endSync>
                <p:childTnLst>
                  <p:par>
                    <p:cTn id="1143" fill="hold">
                      <p:stCondLst>
                        <p:cond delay="0"/>
                      </p:stCondLst>
                      <p:childTnLst>
                        <p:par>
                          <p:cTn id="1144" fill="hold">
                            <p:stCondLst>
                              <p:cond delay="0"/>
                            </p:stCondLst>
                            <p:childTnLst>
                              <p:par>
                                <p:cTn id="1145" presetID="1" presetClass="exit" presetSubtype="0" fill="hold" grpId="1" nodeType="withEffect">
                                  <p:stCondLst>
                                    <p:cond delay="0"/>
                                  </p:stCondLst>
                                  <p:childTnLst>
                                    <p:set>
                                      <p:cBhvr>
                                        <p:cTn id="1146" dur="1" fill="hold">
                                          <p:stCondLst>
                                            <p:cond delay="0"/>
                                          </p:stCondLst>
                                        </p:cTn>
                                        <p:tgtEl>
                                          <p:spTgt spid="755"/>
                                        </p:tgtEl>
                                        <p:attrNameLst>
                                          <p:attrName>style.visibility</p:attrName>
                                        </p:attrNameLst>
                                      </p:cBhvr>
                                      <p:to>
                                        <p:strVal val="hidden"/>
                                      </p:to>
                                    </p:set>
                                  </p:childTnLst>
                                </p:cTn>
                              </p:par>
                              <p:par>
                                <p:cTn id="1147" presetID="1" presetClass="exit" presetSubtype="0" fill="hold" grpId="1" nodeType="withEffect">
                                  <p:stCondLst>
                                    <p:cond delay="0"/>
                                  </p:stCondLst>
                                  <p:childTnLst>
                                    <p:set>
                                      <p:cBhvr>
                                        <p:cTn id="1148" dur="1" fill="hold">
                                          <p:stCondLst>
                                            <p:cond delay="0"/>
                                          </p:stCondLst>
                                        </p:cTn>
                                        <p:tgtEl>
                                          <p:spTgt spid="756"/>
                                        </p:tgtEl>
                                        <p:attrNameLst>
                                          <p:attrName>style.visibility</p:attrName>
                                        </p:attrNameLst>
                                      </p:cBhvr>
                                      <p:to>
                                        <p:strVal val="hidden"/>
                                      </p:to>
                                    </p:set>
                                  </p:childTnLst>
                                </p:cTn>
                              </p:par>
                              <p:par>
                                <p:cTn id="1149" presetID="1" presetClass="entr" presetSubtype="0" fill="hold" grpId="1" nodeType="withEffect">
                                  <p:stCondLst>
                                    <p:cond delay="0"/>
                                  </p:stCondLst>
                                  <p:childTnLst>
                                    <p:set>
                                      <p:cBhvr>
                                        <p:cTn id="1150" dur="1" fill="hold">
                                          <p:stCondLst>
                                            <p:cond delay="0"/>
                                          </p:stCondLst>
                                        </p:cTn>
                                        <p:tgtEl>
                                          <p:spTgt spid="754"/>
                                        </p:tgtEl>
                                        <p:attrNameLst>
                                          <p:attrName>style.visibility</p:attrName>
                                        </p:attrNameLst>
                                      </p:cBhvr>
                                      <p:to>
                                        <p:strVal val="visible"/>
                                      </p:to>
                                    </p:set>
                                  </p:childTnLst>
                                </p:cTn>
                              </p:par>
                            </p:childTnLst>
                          </p:cTn>
                        </p:par>
                      </p:childTnLst>
                    </p:cTn>
                  </p:par>
                </p:childTnLst>
              </p:cTn>
              <p:nextCondLst>
                <p:cond evt="onClick" delay="0">
                  <p:tgtEl>
                    <p:spTgt spid="756"/>
                  </p:tgtEl>
                </p:cond>
              </p:nextCondLst>
            </p:seq>
            <p:seq concurrent="1" nextAc="seek">
              <p:cTn id="1151" restart="whenNotActive" fill="hold" evtFilter="cancelBubble" nodeType="interactiveSeq">
                <p:stCondLst>
                  <p:cond evt="onClick" delay="0">
                    <p:tgtEl>
                      <p:spTgt spid="755"/>
                    </p:tgtEl>
                  </p:cond>
                </p:stCondLst>
                <p:endSync evt="end" delay="0">
                  <p:rtn val="all"/>
                </p:endSync>
                <p:childTnLst>
                  <p:par>
                    <p:cTn id="1152" fill="hold">
                      <p:stCondLst>
                        <p:cond delay="0"/>
                      </p:stCondLst>
                      <p:childTnLst>
                        <p:par>
                          <p:cTn id="1153" fill="hold">
                            <p:stCondLst>
                              <p:cond delay="0"/>
                            </p:stCondLst>
                            <p:childTnLst>
                              <p:par>
                                <p:cTn id="1154" presetID="1" presetClass="exit" presetSubtype="0" fill="hold" grpId="2" nodeType="withEffect">
                                  <p:stCondLst>
                                    <p:cond delay="0"/>
                                  </p:stCondLst>
                                  <p:childTnLst>
                                    <p:set>
                                      <p:cBhvr>
                                        <p:cTn id="1155" dur="1" fill="hold">
                                          <p:stCondLst>
                                            <p:cond delay="0"/>
                                          </p:stCondLst>
                                        </p:cTn>
                                        <p:tgtEl>
                                          <p:spTgt spid="755"/>
                                        </p:tgtEl>
                                        <p:attrNameLst>
                                          <p:attrName>style.visibility</p:attrName>
                                        </p:attrNameLst>
                                      </p:cBhvr>
                                      <p:to>
                                        <p:strVal val="hidden"/>
                                      </p:to>
                                    </p:set>
                                  </p:childTnLst>
                                </p:cTn>
                              </p:par>
                              <p:par>
                                <p:cTn id="1156" presetID="1" presetClass="exit" presetSubtype="0" fill="hold" grpId="3" nodeType="withEffect">
                                  <p:stCondLst>
                                    <p:cond delay="0"/>
                                  </p:stCondLst>
                                  <p:childTnLst>
                                    <p:set>
                                      <p:cBhvr>
                                        <p:cTn id="1157" dur="1" fill="hold">
                                          <p:stCondLst>
                                            <p:cond delay="0"/>
                                          </p:stCondLst>
                                        </p:cTn>
                                        <p:tgtEl>
                                          <p:spTgt spid="756"/>
                                        </p:tgtEl>
                                        <p:attrNameLst>
                                          <p:attrName>style.visibility</p:attrName>
                                        </p:attrNameLst>
                                      </p:cBhvr>
                                      <p:to>
                                        <p:strVal val="hidden"/>
                                      </p:to>
                                    </p:set>
                                  </p:childTnLst>
                                </p:cTn>
                              </p:par>
                              <p:par>
                                <p:cTn id="1158" presetID="1" presetClass="entr" presetSubtype="0" fill="hold" grpId="0" nodeType="withEffect">
                                  <p:stCondLst>
                                    <p:cond delay="0"/>
                                  </p:stCondLst>
                                  <p:childTnLst>
                                    <p:set>
                                      <p:cBhvr>
                                        <p:cTn id="1159" dur="1" fill="hold">
                                          <p:stCondLst>
                                            <p:cond delay="0"/>
                                          </p:stCondLst>
                                        </p:cTn>
                                        <p:tgtEl>
                                          <p:spTgt spid="758"/>
                                        </p:tgtEl>
                                        <p:attrNameLst>
                                          <p:attrName>style.visibility</p:attrName>
                                        </p:attrNameLst>
                                      </p:cBhvr>
                                      <p:to>
                                        <p:strVal val="visible"/>
                                      </p:to>
                                    </p:set>
                                  </p:childTnLst>
                                </p:cTn>
                              </p:par>
                              <p:par>
                                <p:cTn id="1160" presetID="1" presetClass="entr" presetSubtype="0" fill="hold" grpId="0" nodeType="withEffect">
                                  <p:stCondLst>
                                    <p:cond delay="0"/>
                                  </p:stCondLst>
                                  <p:childTnLst>
                                    <p:set>
                                      <p:cBhvr>
                                        <p:cTn id="1161" dur="1" fill="hold">
                                          <p:stCondLst>
                                            <p:cond delay="0"/>
                                          </p:stCondLst>
                                        </p:cTn>
                                        <p:tgtEl>
                                          <p:spTgt spid="757"/>
                                        </p:tgtEl>
                                        <p:attrNameLst>
                                          <p:attrName>style.visibility</p:attrName>
                                        </p:attrNameLst>
                                      </p:cBhvr>
                                      <p:to>
                                        <p:strVal val="visible"/>
                                      </p:to>
                                    </p:set>
                                  </p:childTnLst>
                                </p:cTn>
                              </p:par>
                            </p:childTnLst>
                          </p:cTn>
                        </p:par>
                      </p:childTnLst>
                    </p:cTn>
                  </p:par>
                </p:childTnLst>
              </p:cTn>
              <p:nextCondLst>
                <p:cond evt="onClick" delay="0">
                  <p:tgtEl>
                    <p:spTgt spid="755"/>
                  </p:tgtEl>
                </p:cond>
              </p:nextCondLst>
            </p:seq>
            <p:seq concurrent="1" nextAc="seek">
              <p:cTn id="1162" restart="whenNotActive" fill="hold" evtFilter="cancelBubble" nodeType="interactiveSeq">
                <p:stCondLst>
                  <p:cond evt="onClick" delay="0">
                    <p:tgtEl>
                      <p:spTgt spid="758"/>
                    </p:tgtEl>
                  </p:cond>
                </p:stCondLst>
                <p:endSync evt="end" delay="0">
                  <p:rtn val="all"/>
                </p:endSync>
                <p:childTnLst>
                  <p:par>
                    <p:cTn id="1163" fill="hold">
                      <p:stCondLst>
                        <p:cond delay="0"/>
                      </p:stCondLst>
                      <p:childTnLst>
                        <p:par>
                          <p:cTn id="1164" fill="hold">
                            <p:stCondLst>
                              <p:cond delay="0"/>
                            </p:stCondLst>
                            <p:childTnLst>
                              <p:par>
                                <p:cTn id="1165" presetID="1" presetClass="exit" presetSubtype="0" fill="hold" grpId="1" nodeType="withEffect">
                                  <p:stCondLst>
                                    <p:cond delay="0"/>
                                  </p:stCondLst>
                                  <p:childTnLst>
                                    <p:set>
                                      <p:cBhvr>
                                        <p:cTn id="1166" dur="1" fill="hold">
                                          <p:stCondLst>
                                            <p:cond delay="0"/>
                                          </p:stCondLst>
                                        </p:cTn>
                                        <p:tgtEl>
                                          <p:spTgt spid="758"/>
                                        </p:tgtEl>
                                        <p:attrNameLst>
                                          <p:attrName>style.visibility</p:attrName>
                                        </p:attrNameLst>
                                      </p:cBhvr>
                                      <p:to>
                                        <p:strVal val="hidden"/>
                                      </p:to>
                                    </p:set>
                                  </p:childTnLst>
                                </p:cTn>
                              </p:par>
                              <p:par>
                                <p:cTn id="1167" presetID="1" presetClass="exit" presetSubtype="0" fill="hold" grpId="1" nodeType="withEffect">
                                  <p:stCondLst>
                                    <p:cond delay="0"/>
                                  </p:stCondLst>
                                  <p:childTnLst>
                                    <p:set>
                                      <p:cBhvr>
                                        <p:cTn id="1168" dur="1" fill="hold">
                                          <p:stCondLst>
                                            <p:cond delay="0"/>
                                          </p:stCondLst>
                                        </p:cTn>
                                        <p:tgtEl>
                                          <p:spTgt spid="757"/>
                                        </p:tgtEl>
                                        <p:attrNameLst>
                                          <p:attrName>style.visibility</p:attrName>
                                        </p:attrNameLst>
                                      </p:cBhvr>
                                      <p:to>
                                        <p:strVal val="hidden"/>
                                      </p:to>
                                    </p:set>
                                  </p:childTnLst>
                                </p:cTn>
                              </p:par>
                              <p:par>
                                <p:cTn id="1169" presetID="1" presetClass="entr" presetSubtype="0" fill="hold" grpId="3" nodeType="withEffect">
                                  <p:stCondLst>
                                    <p:cond delay="0"/>
                                  </p:stCondLst>
                                  <p:childTnLst>
                                    <p:set>
                                      <p:cBhvr>
                                        <p:cTn id="1170" dur="1" fill="hold">
                                          <p:stCondLst>
                                            <p:cond delay="0"/>
                                          </p:stCondLst>
                                        </p:cTn>
                                        <p:tgtEl>
                                          <p:spTgt spid="755"/>
                                        </p:tgtEl>
                                        <p:attrNameLst>
                                          <p:attrName>style.visibility</p:attrName>
                                        </p:attrNameLst>
                                      </p:cBhvr>
                                      <p:to>
                                        <p:strVal val="visible"/>
                                      </p:to>
                                    </p:set>
                                  </p:childTnLst>
                                </p:cTn>
                              </p:par>
                              <p:par>
                                <p:cTn id="1171" presetID="1" presetClass="entr" presetSubtype="0" fill="hold" grpId="2" nodeType="withEffect">
                                  <p:stCondLst>
                                    <p:cond delay="0"/>
                                  </p:stCondLst>
                                  <p:childTnLst>
                                    <p:set>
                                      <p:cBhvr>
                                        <p:cTn id="1172" dur="1" fill="hold">
                                          <p:stCondLst>
                                            <p:cond delay="0"/>
                                          </p:stCondLst>
                                        </p:cTn>
                                        <p:tgtEl>
                                          <p:spTgt spid="756"/>
                                        </p:tgtEl>
                                        <p:attrNameLst>
                                          <p:attrName>style.visibility</p:attrName>
                                        </p:attrNameLst>
                                      </p:cBhvr>
                                      <p:to>
                                        <p:strVal val="visible"/>
                                      </p:to>
                                    </p:set>
                                  </p:childTnLst>
                                </p:cTn>
                              </p:par>
                            </p:childTnLst>
                          </p:cTn>
                        </p:par>
                      </p:childTnLst>
                    </p:cTn>
                  </p:par>
                </p:childTnLst>
              </p:cTn>
              <p:nextCondLst>
                <p:cond evt="onClick" delay="0">
                  <p:tgtEl>
                    <p:spTgt spid="758"/>
                  </p:tgtEl>
                </p:cond>
              </p:nextCondLst>
            </p:seq>
            <p:seq concurrent="1" nextAc="seek">
              <p:cTn id="1173" restart="whenNotActive" fill="hold" evtFilter="cancelBubble" nodeType="interactiveSeq">
                <p:stCondLst>
                  <p:cond evt="onClick" delay="0">
                    <p:tgtEl>
                      <p:spTgt spid="757"/>
                    </p:tgtEl>
                  </p:cond>
                </p:stCondLst>
                <p:endSync evt="end" delay="0">
                  <p:rtn val="all"/>
                </p:endSync>
                <p:childTnLst>
                  <p:par>
                    <p:cTn id="1174" fill="hold">
                      <p:stCondLst>
                        <p:cond delay="0"/>
                      </p:stCondLst>
                      <p:childTnLst>
                        <p:par>
                          <p:cTn id="1175" fill="hold">
                            <p:stCondLst>
                              <p:cond delay="0"/>
                            </p:stCondLst>
                            <p:childTnLst>
                              <p:par>
                                <p:cTn id="1176" presetID="1" presetClass="exit" presetSubtype="0" fill="hold" grpId="2" nodeType="withEffect">
                                  <p:stCondLst>
                                    <p:cond delay="0"/>
                                  </p:stCondLst>
                                  <p:childTnLst>
                                    <p:set>
                                      <p:cBhvr>
                                        <p:cTn id="1177" dur="1" fill="hold">
                                          <p:stCondLst>
                                            <p:cond delay="0"/>
                                          </p:stCondLst>
                                        </p:cTn>
                                        <p:tgtEl>
                                          <p:spTgt spid="757"/>
                                        </p:tgtEl>
                                        <p:attrNameLst>
                                          <p:attrName>style.visibility</p:attrName>
                                        </p:attrNameLst>
                                      </p:cBhvr>
                                      <p:to>
                                        <p:strVal val="hidden"/>
                                      </p:to>
                                    </p:set>
                                  </p:childTnLst>
                                </p:cTn>
                              </p:par>
                              <p:par>
                                <p:cTn id="1178" presetID="1" presetClass="exit" presetSubtype="0" fill="hold" grpId="2" nodeType="withEffect">
                                  <p:stCondLst>
                                    <p:cond delay="0"/>
                                  </p:stCondLst>
                                  <p:childTnLst>
                                    <p:set>
                                      <p:cBhvr>
                                        <p:cTn id="1179" dur="1" fill="hold">
                                          <p:stCondLst>
                                            <p:cond delay="0"/>
                                          </p:stCondLst>
                                        </p:cTn>
                                        <p:tgtEl>
                                          <p:spTgt spid="758"/>
                                        </p:tgtEl>
                                        <p:attrNameLst>
                                          <p:attrName>style.visibility</p:attrName>
                                        </p:attrNameLst>
                                      </p:cBhvr>
                                      <p:to>
                                        <p:strVal val="hidden"/>
                                      </p:to>
                                    </p:set>
                                  </p:childTnLst>
                                </p:cTn>
                              </p:par>
                              <p:par>
                                <p:cTn id="1180" presetID="1" presetClass="entr" presetSubtype="0" fill="hold" grpId="3" nodeType="withEffect">
                                  <p:stCondLst>
                                    <p:cond delay="0"/>
                                  </p:stCondLst>
                                  <p:childTnLst>
                                    <p:set>
                                      <p:cBhvr>
                                        <p:cTn id="1181" dur="1" fill="hold">
                                          <p:stCondLst>
                                            <p:cond delay="0"/>
                                          </p:stCondLst>
                                        </p:cTn>
                                        <p:tgtEl>
                                          <p:spTgt spid="760"/>
                                        </p:tgtEl>
                                        <p:attrNameLst>
                                          <p:attrName>style.visibility</p:attrName>
                                        </p:attrNameLst>
                                      </p:cBhvr>
                                      <p:to>
                                        <p:strVal val="visible"/>
                                      </p:to>
                                    </p:set>
                                  </p:childTnLst>
                                </p:cTn>
                              </p:par>
                              <p:par>
                                <p:cTn id="1182" presetID="1" presetClass="entr" presetSubtype="0" fill="hold" grpId="3" nodeType="withEffect">
                                  <p:stCondLst>
                                    <p:cond delay="0"/>
                                  </p:stCondLst>
                                  <p:childTnLst>
                                    <p:set>
                                      <p:cBhvr>
                                        <p:cTn id="1183" dur="1" fill="hold">
                                          <p:stCondLst>
                                            <p:cond delay="0"/>
                                          </p:stCondLst>
                                        </p:cTn>
                                        <p:tgtEl>
                                          <p:spTgt spid="759"/>
                                        </p:tgtEl>
                                        <p:attrNameLst>
                                          <p:attrName>style.visibility</p:attrName>
                                        </p:attrNameLst>
                                      </p:cBhvr>
                                      <p:to>
                                        <p:strVal val="visible"/>
                                      </p:to>
                                    </p:set>
                                  </p:childTnLst>
                                </p:cTn>
                              </p:par>
                            </p:childTnLst>
                          </p:cTn>
                        </p:par>
                      </p:childTnLst>
                    </p:cTn>
                  </p:par>
                </p:childTnLst>
              </p:cTn>
              <p:nextCondLst>
                <p:cond evt="onClick" delay="0">
                  <p:tgtEl>
                    <p:spTgt spid="757"/>
                  </p:tgtEl>
                </p:cond>
              </p:nextCondLst>
            </p:seq>
            <p:seq concurrent="1" nextAc="seek">
              <p:cTn id="1184" restart="whenNotActive" fill="hold" evtFilter="cancelBubble" nodeType="interactiveSeq">
                <p:stCondLst>
                  <p:cond evt="onClick" delay="0">
                    <p:tgtEl>
                      <p:spTgt spid="760"/>
                    </p:tgtEl>
                  </p:cond>
                </p:stCondLst>
                <p:endSync evt="end" delay="0">
                  <p:rtn val="all"/>
                </p:endSync>
                <p:childTnLst>
                  <p:par>
                    <p:cTn id="1185" fill="hold">
                      <p:stCondLst>
                        <p:cond delay="0"/>
                      </p:stCondLst>
                      <p:childTnLst>
                        <p:par>
                          <p:cTn id="1186" fill="hold">
                            <p:stCondLst>
                              <p:cond delay="0"/>
                            </p:stCondLst>
                            <p:childTnLst>
                              <p:par>
                                <p:cTn id="1187" presetID="1" presetClass="exit" presetSubtype="0" fill="hold" grpId="1" nodeType="withEffect">
                                  <p:stCondLst>
                                    <p:cond delay="0"/>
                                  </p:stCondLst>
                                  <p:childTnLst>
                                    <p:set>
                                      <p:cBhvr>
                                        <p:cTn id="1188" dur="1" fill="hold">
                                          <p:stCondLst>
                                            <p:cond delay="0"/>
                                          </p:stCondLst>
                                        </p:cTn>
                                        <p:tgtEl>
                                          <p:spTgt spid="760"/>
                                        </p:tgtEl>
                                        <p:attrNameLst>
                                          <p:attrName>style.visibility</p:attrName>
                                        </p:attrNameLst>
                                      </p:cBhvr>
                                      <p:to>
                                        <p:strVal val="hidden"/>
                                      </p:to>
                                    </p:set>
                                  </p:childTnLst>
                                </p:cTn>
                              </p:par>
                              <p:par>
                                <p:cTn id="1189" presetID="1" presetClass="exit" presetSubtype="0" fill="hold" grpId="1" nodeType="withEffect">
                                  <p:stCondLst>
                                    <p:cond delay="0"/>
                                  </p:stCondLst>
                                  <p:childTnLst>
                                    <p:set>
                                      <p:cBhvr>
                                        <p:cTn id="1190" dur="1" fill="hold">
                                          <p:stCondLst>
                                            <p:cond delay="0"/>
                                          </p:stCondLst>
                                        </p:cTn>
                                        <p:tgtEl>
                                          <p:spTgt spid="759"/>
                                        </p:tgtEl>
                                        <p:attrNameLst>
                                          <p:attrName>style.visibility</p:attrName>
                                        </p:attrNameLst>
                                      </p:cBhvr>
                                      <p:to>
                                        <p:strVal val="hidden"/>
                                      </p:to>
                                    </p:set>
                                  </p:childTnLst>
                                </p:cTn>
                              </p:par>
                              <p:par>
                                <p:cTn id="1191" presetID="1" presetClass="entr" presetSubtype="0" fill="hold" grpId="3" nodeType="withEffect">
                                  <p:stCondLst>
                                    <p:cond delay="0"/>
                                  </p:stCondLst>
                                  <p:childTnLst>
                                    <p:set>
                                      <p:cBhvr>
                                        <p:cTn id="1192" dur="1" fill="hold">
                                          <p:stCondLst>
                                            <p:cond delay="0"/>
                                          </p:stCondLst>
                                        </p:cTn>
                                        <p:tgtEl>
                                          <p:spTgt spid="758"/>
                                        </p:tgtEl>
                                        <p:attrNameLst>
                                          <p:attrName>style.visibility</p:attrName>
                                        </p:attrNameLst>
                                      </p:cBhvr>
                                      <p:to>
                                        <p:strVal val="visible"/>
                                      </p:to>
                                    </p:set>
                                  </p:childTnLst>
                                </p:cTn>
                              </p:par>
                              <p:par>
                                <p:cTn id="1193" presetID="1" presetClass="entr" presetSubtype="0" fill="hold" grpId="3" nodeType="withEffect">
                                  <p:stCondLst>
                                    <p:cond delay="0"/>
                                  </p:stCondLst>
                                  <p:childTnLst>
                                    <p:set>
                                      <p:cBhvr>
                                        <p:cTn id="1194" dur="1" fill="hold">
                                          <p:stCondLst>
                                            <p:cond delay="0"/>
                                          </p:stCondLst>
                                        </p:cTn>
                                        <p:tgtEl>
                                          <p:spTgt spid="757"/>
                                        </p:tgtEl>
                                        <p:attrNameLst>
                                          <p:attrName>style.visibility</p:attrName>
                                        </p:attrNameLst>
                                      </p:cBhvr>
                                      <p:to>
                                        <p:strVal val="visible"/>
                                      </p:to>
                                    </p:set>
                                  </p:childTnLst>
                                </p:cTn>
                              </p:par>
                            </p:childTnLst>
                          </p:cTn>
                        </p:par>
                      </p:childTnLst>
                    </p:cTn>
                  </p:par>
                </p:childTnLst>
              </p:cTn>
              <p:nextCondLst>
                <p:cond evt="onClick" delay="0">
                  <p:tgtEl>
                    <p:spTgt spid="760"/>
                  </p:tgtEl>
                </p:cond>
              </p:nextCondLst>
            </p:seq>
            <p:seq concurrent="1" nextAc="seek">
              <p:cTn id="1195" restart="whenNotActive" fill="hold" evtFilter="cancelBubble" nodeType="interactiveSeq">
                <p:stCondLst>
                  <p:cond evt="onClick" delay="0">
                    <p:tgtEl>
                      <p:spTgt spid="759"/>
                    </p:tgtEl>
                  </p:cond>
                </p:stCondLst>
                <p:endSync evt="end" delay="0">
                  <p:rtn val="all"/>
                </p:endSync>
                <p:childTnLst>
                  <p:par>
                    <p:cTn id="1196" fill="hold">
                      <p:stCondLst>
                        <p:cond delay="0"/>
                      </p:stCondLst>
                      <p:childTnLst>
                        <p:par>
                          <p:cTn id="1197" fill="hold">
                            <p:stCondLst>
                              <p:cond delay="0"/>
                            </p:stCondLst>
                            <p:childTnLst>
                              <p:par>
                                <p:cTn id="1198" presetID="1" presetClass="exit" presetSubtype="0" fill="hold" grpId="2" nodeType="withEffect">
                                  <p:stCondLst>
                                    <p:cond delay="0"/>
                                  </p:stCondLst>
                                  <p:childTnLst>
                                    <p:set>
                                      <p:cBhvr>
                                        <p:cTn id="1199" dur="1" fill="hold">
                                          <p:stCondLst>
                                            <p:cond delay="0"/>
                                          </p:stCondLst>
                                        </p:cTn>
                                        <p:tgtEl>
                                          <p:spTgt spid="759"/>
                                        </p:tgtEl>
                                        <p:attrNameLst>
                                          <p:attrName>style.visibility</p:attrName>
                                        </p:attrNameLst>
                                      </p:cBhvr>
                                      <p:to>
                                        <p:strVal val="hidden"/>
                                      </p:to>
                                    </p:set>
                                  </p:childTnLst>
                                </p:cTn>
                              </p:par>
                              <p:par>
                                <p:cTn id="1200" presetID="1" presetClass="exit" presetSubtype="0" fill="hold" grpId="2" nodeType="withEffect">
                                  <p:stCondLst>
                                    <p:cond delay="0"/>
                                  </p:stCondLst>
                                  <p:childTnLst>
                                    <p:set>
                                      <p:cBhvr>
                                        <p:cTn id="1201" dur="1" fill="hold">
                                          <p:stCondLst>
                                            <p:cond delay="0"/>
                                          </p:stCondLst>
                                        </p:cTn>
                                        <p:tgtEl>
                                          <p:spTgt spid="760"/>
                                        </p:tgtEl>
                                        <p:attrNameLst>
                                          <p:attrName>style.visibility</p:attrName>
                                        </p:attrNameLst>
                                      </p:cBhvr>
                                      <p:to>
                                        <p:strVal val="hidden"/>
                                      </p:to>
                                    </p:set>
                                  </p:childTnLst>
                                </p:cTn>
                              </p:par>
                              <p:par>
                                <p:cTn id="1202" presetID="1" presetClass="entr" presetSubtype="0" fill="hold" grpId="3" nodeType="withEffect">
                                  <p:stCondLst>
                                    <p:cond delay="0"/>
                                  </p:stCondLst>
                                  <p:childTnLst>
                                    <p:set>
                                      <p:cBhvr>
                                        <p:cTn id="1203" dur="1" fill="hold">
                                          <p:stCondLst>
                                            <p:cond delay="0"/>
                                          </p:stCondLst>
                                        </p:cTn>
                                        <p:tgtEl>
                                          <p:spTgt spid="762"/>
                                        </p:tgtEl>
                                        <p:attrNameLst>
                                          <p:attrName>style.visibility</p:attrName>
                                        </p:attrNameLst>
                                      </p:cBhvr>
                                      <p:to>
                                        <p:strVal val="visible"/>
                                      </p:to>
                                    </p:set>
                                  </p:childTnLst>
                                </p:cTn>
                              </p:par>
                              <p:par>
                                <p:cTn id="1204" presetID="1" presetClass="entr" presetSubtype="0" fill="hold" grpId="3" nodeType="withEffect">
                                  <p:stCondLst>
                                    <p:cond delay="0"/>
                                  </p:stCondLst>
                                  <p:childTnLst>
                                    <p:set>
                                      <p:cBhvr>
                                        <p:cTn id="1205" dur="1" fill="hold">
                                          <p:stCondLst>
                                            <p:cond delay="0"/>
                                          </p:stCondLst>
                                        </p:cTn>
                                        <p:tgtEl>
                                          <p:spTgt spid="761"/>
                                        </p:tgtEl>
                                        <p:attrNameLst>
                                          <p:attrName>style.visibility</p:attrName>
                                        </p:attrNameLst>
                                      </p:cBhvr>
                                      <p:to>
                                        <p:strVal val="visible"/>
                                      </p:to>
                                    </p:set>
                                  </p:childTnLst>
                                </p:cTn>
                              </p:par>
                            </p:childTnLst>
                          </p:cTn>
                        </p:par>
                      </p:childTnLst>
                    </p:cTn>
                  </p:par>
                </p:childTnLst>
              </p:cTn>
              <p:nextCondLst>
                <p:cond evt="onClick" delay="0">
                  <p:tgtEl>
                    <p:spTgt spid="759"/>
                  </p:tgtEl>
                </p:cond>
              </p:nextCondLst>
            </p:seq>
            <p:seq concurrent="1" nextAc="seek">
              <p:cTn id="1206" restart="whenNotActive" fill="hold" evtFilter="cancelBubble" nodeType="interactiveSeq">
                <p:stCondLst>
                  <p:cond evt="onClick" delay="0">
                    <p:tgtEl>
                      <p:spTgt spid="762"/>
                    </p:tgtEl>
                  </p:cond>
                </p:stCondLst>
                <p:endSync evt="end" delay="0">
                  <p:rtn val="all"/>
                </p:endSync>
                <p:childTnLst>
                  <p:par>
                    <p:cTn id="1207" fill="hold">
                      <p:stCondLst>
                        <p:cond delay="0"/>
                      </p:stCondLst>
                      <p:childTnLst>
                        <p:par>
                          <p:cTn id="1208" fill="hold">
                            <p:stCondLst>
                              <p:cond delay="0"/>
                            </p:stCondLst>
                            <p:childTnLst>
                              <p:par>
                                <p:cTn id="1209" presetID="1" presetClass="exit" presetSubtype="0" fill="hold" grpId="1" nodeType="withEffect">
                                  <p:stCondLst>
                                    <p:cond delay="0"/>
                                  </p:stCondLst>
                                  <p:childTnLst>
                                    <p:set>
                                      <p:cBhvr>
                                        <p:cTn id="1210" dur="1" fill="hold">
                                          <p:stCondLst>
                                            <p:cond delay="0"/>
                                          </p:stCondLst>
                                        </p:cTn>
                                        <p:tgtEl>
                                          <p:spTgt spid="762"/>
                                        </p:tgtEl>
                                        <p:attrNameLst>
                                          <p:attrName>style.visibility</p:attrName>
                                        </p:attrNameLst>
                                      </p:cBhvr>
                                      <p:to>
                                        <p:strVal val="hidden"/>
                                      </p:to>
                                    </p:set>
                                  </p:childTnLst>
                                </p:cTn>
                              </p:par>
                              <p:par>
                                <p:cTn id="1211" presetID="1" presetClass="exit" presetSubtype="0" fill="hold" grpId="1" nodeType="withEffect">
                                  <p:stCondLst>
                                    <p:cond delay="0"/>
                                  </p:stCondLst>
                                  <p:childTnLst>
                                    <p:set>
                                      <p:cBhvr>
                                        <p:cTn id="1212" dur="1" fill="hold">
                                          <p:stCondLst>
                                            <p:cond delay="0"/>
                                          </p:stCondLst>
                                        </p:cTn>
                                        <p:tgtEl>
                                          <p:spTgt spid="761"/>
                                        </p:tgtEl>
                                        <p:attrNameLst>
                                          <p:attrName>style.visibility</p:attrName>
                                        </p:attrNameLst>
                                      </p:cBhvr>
                                      <p:to>
                                        <p:strVal val="hidden"/>
                                      </p:to>
                                    </p:set>
                                  </p:childTnLst>
                                </p:cTn>
                              </p:par>
                              <p:par>
                                <p:cTn id="1213" presetID="1" presetClass="entr" presetSubtype="0" fill="hold" grpId="0" nodeType="withEffect">
                                  <p:stCondLst>
                                    <p:cond delay="0"/>
                                  </p:stCondLst>
                                  <p:childTnLst>
                                    <p:set>
                                      <p:cBhvr>
                                        <p:cTn id="1214" dur="1" fill="hold">
                                          <p:stCondLst>
                                            <p:cond delay="0"/>
                                          </p:stCondLst>
                                        </p:cTn>
                                        <p:tgtEl>
                                          <p:spTgt spid="760"/>
                                        </p:tgtEl>
                                        <p:attrNameLst>
                                          <p:attrName>style.visibility</p:attrName>
                                        </p:attrNameLst>
                                      </p:cBhvr>
                                      <p:to>
                                        <p:strVal val="visible"/>
                                      </p:to>
                                    </p:set>
                                  </p:childTnLst>
                                </p:cTn>
                              </p:par>
                              <p:par>
                                <p:cTn id="1215" presetID="1" presetClass="entr" presetSubtype="0" fill="hold" grpId="0" nodeType="withEffect">
                                  <p:stCondLst>
                                    <p:cond delay="0"/>
                                  </p:stCondLst>
                                  <p:childTnLst>
                                    <p:set>
                                      <p:cBhvr>
                                        <p:cTn id="1216" dur="1" fill="hold">
                                          <p:stCondLst>
                                            <p:cond delay="0"/>
                                          </p:stCondLst>
                                        </p:cTn>
                                        <p:tgtEl>
                                          <p:spTgt spid="759"/>
                                        </p:tgtEl>
                                        <p:attrNameLst>
                                          <p:attrName>style.visibility</p:attrName>
                                        </p:attrNameLst>
                                      </p:cBhvr>
                                      <p:to>
                                        <p:strVal val="visible"/>
                                      </p:to>
                                    </p:set>
                                  </p:childTnLst>
                                </p:cTn>
                              </p:par>
                            </p:childTnLst>
                          </p:cTn>
                        </p:par>
                      </p:childTnLst>
                    </p:cTn>
                  </p:par>
                </p:childTnLst>
              </p:cTn>
              <p:nextCondLst>
                <p:cond evt="onClick" delay="0">
                  <p:tgtEl>
                    <p:spTgt spid="762"/>
                  </p:tgtEl>
                </p:cond>
              </p:nextCondLst>
            </p:seq>
            <p:seq concurrent="1" nextAc="seek">
              <p:cTn id="1217" restart="whenNotActive" fill="hold" evtFilter="cancelBubble" nodeType="interactiveSeq">
                <p:stCondLst>
                  <p:cond evt="onClick" delay="0">
                    <p:tgtEl>
                      <p:spTgt spid="761"/>
                    </p:tgtEl>
                  </p:cond>
                </p:stCondLst>
                <p:endSync evt="end" delay="0">
                  <p:rtn val="all"/>
                </p:endSync>
                <p:childTnLst>
                  <p:par>
                    <p:cTn id="1218" fill="hold">
                      <p:stCondLst>
                        <p:cond delay="0"/>
                      </p:stCondLst>
                      <p:childTnLst>
                        <p:par>
                          <p:cTn id="1219" fill="hold">
                            <p:stCondLst>
                              <p:cond delay="0"/>
                            </p:stCondLst>
                            <p:childTnLst>
                              <p:par>
                                <p:cTn id="1220" presetID="1" presetClass="exit" presetSubtype="0" fill="hold" grpId="2" nodeType="withEffect">
                                  <p:stCondLst>
                                    <p:cond delay="0"/>
                                  </p:stCondLst>
                                  <p:childTnLst>
                                    <p:set>
                                      <p:cBhvr>
                                        <p:cTn id="1221" dur="1" fill="hold">
                                          <p:stCondLst>
                                            <p:cond delay="0"/>
                                          </p:stCondLst>
                                        </p:cTn>
                                        <p:tgtEl>
                                          <p:spTgt spid="761"/>
                                        </p:tgtEl>
                                        <p:attrNameLst>
                                          <p:attrName>style.visibility</p:attrName>
                                        </p:attrNameLst>
                                      </p:cBhvr>
                                      <p:to>
                                        <p:strVal val="hidden"/>
                                      </p:to>
                                    </p:set>
                                  </p:childTnLst>
                                </p:cTn>
                              </p:par>
                              <p:par>
                                <p:cTn id="1222" presetID="1" presetClass="exit" presetSubtype="0" fill="hold" grpId="2" nodeType="withEffect">
                                  <p:stCondLst>
                                    <p:cond delay="0"/>
                                  </p:stCondLst>
                                  <p:childTnLst>
                                    <p:set>
                                      <p:cBhvr>
                                        <p:cTn id="1223" dur="1" fill="hold">
                                          <p:stCondLst>
                                            <p:cond delay="0"/>
                                          </p:stCondLst>
                                        </p:cTn>
                                        <p:tgtEl>
                                          <p:spTgt spid="762"/>
                                        </p:tgtEl>
                                        <p:attrNameLst>
                                          <p:attrName>style.visibility</p:attrName>
                                        </p:attrNameLst>
                                      </p:cBhvr>
                                      <p:to>
                                        <p:strVal val="hidden"/>
                                      </p:to>
                                    </p:set>
                                  </p:childTnLst>
                                </p:cTn>
                              </p:par>
                              <p:par>
                                <p:cTn id="1224" presetID="1" presetClass="entr" presetSubtype="0" fill="hold" grpId="0" nodeType="withEffect">
                                  <p:stCondLst>
                                    <p:cond delay="0"/>
                                  </p:stCondLst>
                                  <p:childTnLst>
                                    <p:set>
                                      <p:cBhvr>
                                        <p:cTn id="1225" dur="1" fill="hold">
                                          <p:stCondLst>
                                            <p:cond delay="0"/>
                                          </p:stCondLst>
                                        </p:cTn>
                                        <p:tgtEl>
                                          <p:spTgt spid="764"/>
                                        </p:tgtEl>
                                        <p:attrNameLst>
                                          <p:attrName>style.visibility</p:attrName>
                                        </p:attrNameLst>
                                      </p:cBhvr>
                                      <p:to>
                                        <p:strVal val="visible"/>
                                      </p:to>
                                    </p:set>
                                  </p:childTnLst>
                                </p:cTn>
                              </p:par>
                              <p:par>
                                <p:cTn id="1226" presetID="1" presetClass="entr" presetSubtype="0" fill="hold" grpId="0" nodeType="withEffect">
                                  <p:stCondLst>
                                    <p:cond delay="0"/>
                                  </p:stCondLst>
                                  <p:childTnLst>
                                    <p:set>
                                      <p:cBhvr>
                                        <p:cTn id="1227" dur="1" fill="hold">
                                          <p:stCondLst>
                                            <p:cond delay="0"/>
                                          </p:stCondLst>
                                        </p:cTn>
                                        <p:tgtEl>
                                          <p:spTgt spid="763"/>
                                        </p:tgtEl>
                                        <p:attrNameLst>
                                          <p:attrName>style.visibility</p:attrName>
                                        </p:attrNameLst>
                                      </p:cBhvr>
                                      <p:to>
                                        <p:strVal val="visible"/>
                                      </p:to>
                                    </p:set>
                                  </p:childTnLst>
                                </p:cTn>
                              </p:par>
                            </p:childTnLst>
                          </p:cTn>
                        </p:par>
                      </p:childTnLst>
                    </p:cTn>
                  </p:par>
                </p:childTnLst>
              </p:cTn>
              <p:nextCondLst>
                <p:cond evt="onClick" delay="0">
                  <p:tgtEl>
                    <p:spTgt spid="761"/>
                  </p:tgtEl>
                </p:cond>
              </p:nextCondLst>
            </p:seq>
            <p:seq concurrent="1" nextAc="seek">
              <p:cTn id="1228" restart="whenNotActive" fill="hold" evtFilter="cancelBubble" nodeType="interactiveSeq">
                <p:stCondLst>
                  <p:cond evt="onClick" delay="0">
                    <p:tgtEl>
                      <p:spTgt spid="764"/>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withEffect">
                                  <p:stCondLst>
                                    <p:cond delay="0"/>
                                  </p:stCondLst>
                                  <p:childTnLst>
                                    <p:set>
                                      <p:cBhvr>
                                        <p:cTn id="1232" dur="1" fill="hold">
                                          <p:stCondLst>
                                            <p:cond delay="0"/>
                                          </p:stCondLst>
                                        </p:cTn>
                                        <p:tgtEl>
                                          <p:spTgt spid="764"/>
                                        </p:tgtEl>
                                        <p:attrNameLst>
                                          <p:attrName>style.visibility</p:attrName>
                                        </p:attrNameLst>
                                      </p:cBhvr>
                                      <p:to>
                                        <p:strVal val="hidden"/>
                                      </p:to>
                                    </p:set>
                                  </p:childTnLst>
                                </p:cTn>
                              </p:par>
                              <p:par>
                                <p:cTn id="1233" presetID="1" presetClass="exit" presetSubtype="0" fill="hold" grpId="1" nodeType="withEffect">
                                  <p:stCondLst>
                                    <p:cond delay="0"/>
                                  </p:stCondLst>
                                  <p:childTnLst>
                                    <p:set>
                                      <p:cBhvr>
                                        <p:cTn id="1234" dur="1" fill="hold">
                                          <p:stCondLst>
                                            <p:cond delay="0"/>
                                          </p:stCondLst>
                                        </p:cTn>
                                        <p:tgtEl>
                                          <p:spTgt spid="763"/>
                                        </p:tgtEl>
                                        <p:attrNameLst>
                                          <p:attrName>style.visibility</p:attrName>
                                        </p:attrNameLst>
                                      </p:cBhvr>
                                      <p:to>
                                        <p:strVal val="hidden"/>
                                      </p:to>
                                    </p:set>
                                  </p:childTnLst>
                                </p:cTn>
                              </p:par>
                              <p:par>
                                <p:cTn id="1235" presetID="1" presetClass="entr" presetSubtype="0" fill="hold" grpId="0" nodeType="withEffect">
                                  <p:stCondLst>
                                    <p:cond delay="0"/>
                                  </p:stCondLst>
                                  <p:childTnLst>
                                    <p:set>
                                      <p:cBhvr>
                                        <p:cTn id="1236" dur="1" fill="hold">
                                          <p:stCondLst>
                                            <p:cond delay="0"/>
                                          </p:stCondLst>
                                        </p:cTn>
                                        <p:tgtEl>
                                          <p:spTgt spid="762"/>
                                        </p:tgtEl>
                                        <p:attrNameLst>
                                          <p:attrName>style.visibility</p:attrName>
                                        </p:attrNameLst>
                                      </p:cBhvr>
                                      <p:to>
                                        <p:strVal val="visible"/>
                                      </p:to>
                                    </p:set>
                                  </p:childTnLst>
                                </p:cTn>
                              </p:par>
                              <p:par>
                                <p:cTn id="1237" presetID="1" presetClass="entr" presetSubtype="0" fill="hold" grpId="0" nodeType="withEffect">
                                  <p:stCondLst>
                                    <p:cond delay="0"/>
                                  </p:stCondLst>
                                  <p:childTnLst>
                                    <p:set>
                                      <p:cBhvr>
                                        <p:cTn id="1238" dur="1" fill="hold">
                                          <p:stCondLst>
                                            <p:cond delay="0"/>
                                          </p:stCondLst>
                                        </p:cTn>
                                        <p:tgtEl>
                                          <p:spTgt spid="761"/>
                                        </p:tgtEl>
                                        <p:attrNameLst>
                                          <p:attrName>style.visibility</p:attrName>
                                        </p:attrNameLst>
                                      </p:cBhvr>
                                      <p:to>
                                        <p:strVal val="visible"/>
                                      </p:to>
                                    </p:set>
                                  </p:childTnLst>
                                </p:cTn>
                              </p:par>
                            </p:childTnLst>
                          </p:cTn>
                        </p:par>
                      </p:childTnLst>
                    </p:cTn>
                  </p:par>
                </p:childTnLst>
              </p:cTn>
              <p:nextCondLst>
                <p:cond evt="onClick" delay="0">
                  <p:tgtEl>
                    <p:spTgt spid="764"/>
                  </p:tgtEl>
                </p:cond>
              </p:nextCondLst>
            </p:seq>
            <p:seq concurrent="1" nextAc="seek">
              <p:cTn id="1239" restart="whenNotActive" fill="hold" evtFilter="cancelBubble" nodeType="interactiveSeq">
                <p:stCondLst>
                  <p:cond evt="onClick" delay="0">
                    <p:tgtEl>
                      <p:spTgt spid="763"/>
                    </p:tgtEl>
                  </p:cond>
                </p:stCondLst>
                <p:endSync evt="end" delay="0">
                  <p:rtn val="all"/>
                </p:endSync>
                <p:childTnLst>
                  <p:par>
                    <p:cTn id="1240" fill="hold">
                      <p:stCondLst>
                        <p:cond delay="0"/>
                      </p:stCondLst>
                      <p:childTnLst>
                        <p:par>
                          <p:cTn id="1241" fill="hold">
                            <p:stCondLst>
                              <p:cond delay="0"/>
                            </p:stCondLst>
                            <p:childTnLst>
                              <p:par>
                                <p:cTn id="1242" presetID="1" presetClass="exit" presetSubtype="0" fill="hold" grpId="2" nodeType="withEffect">
                                  <p:stCondLst>
                                    <p:cond delay="0"/>
                                  </p:stCondLst>
                                  <p:childTnLst>
                                    <p:set>
                                      <p:cBhvr>
                                        <p:cTn id="1243" dur="1" fill="hold">
                                          <p:stCondLst>
                                            <p:cond delay="0"/>
                                          </p:stCondLst>
                                        </p:cTn>
                                        <p:tgtEl>
                                          <p:spTgt spid="763"/>
                                        </p:tgtEl>
                                        <p:attrNameLst>
                                          <p:attrName>style.visibility</p:attrName>
                                        </p:attrNameLst>
                                      </p:cBhvr>
                                      <p:to>
                                        <p:strVal val="hidden"/>
                                      </p:to>
                                    </p:set>
                                  </p:childTnLst>
                                </p:cTn>
                              </p:par>
                              <p:par>
                                <p:cTn id="1244" presetID="1" presetClass="exit" presetSubtype="0" fill="hold" grpId="2" nodeType="withEffect">
                                  <p:stCondLst>
                                    <p:cond delay="0"/>
                                  </p:stCondLst>
                                  <p:childTnLst>
                                    <p:set>
                                      <p:cBhvr>
                                        <p:cTn id="1245" dur="1" fill="hold">
                                          <p:stCondLst>
                                            <p:cond delay="0"/>
                                          </p:stCondLst>
                                        </p:cTn>
                                        <p:tgtEl>
                                          <p:spTgt spid="764"/>
                                        </p:tgtEl>
                                        <p:attrNameLst>
                                          <p:attrName>style.visibility</p:attrName>
                                        </p:attrNameLst>
                                      </p:cBhvr>
                                      <p:to>
                                        <p:strVal val="hidden"/>
                                      </p:to>
                                    </p:set>
                                  </p:childTnLst>
                                </p:cTn>
                              </p:par>
                              <p:par>
                                <p:cTn id="1246" presetID="1" presetClass="entr" presetSubtype="0" fill="hold" grpId="3" nodeType="withEffect">
                                  <p:stCondLst>
                                    <p:cond delay="0"/>
                                  </p:stCondLst>
                                  <p:childTnLst>
                                    <p:set>
                                      <p:cBhvr>
                                        <p:cTn id="1247" dur="1" fill="hold">
                                          <p:stCondLst>
                                            <p:cond delay="0"/>
                                          </p:stCondLst>
                                        </p:cTn>
                                        <p:tgtEl>
                                          <p:spTgt spid="766"/>
                                        </p:tgtEl>
                                        <p:attrNameLst>
                                          <p:attrName>style.visibility</p:attrName>
                                        </p:attrNameLst>
                                      </p:cBhvr>
                                      <p:to>
                                        <p:strVal val="visible"/>
                                      </p:to>
                                    </p:set>
                                  </p:childTnLst>
                                </p:cTn>
                              </p:par>
                              <p:par>
                                <p:cTn id="1248" presetID="1" presetClass="entr" presetSubtype="0" fill="hold" grpId="3" nodeType="withEffect">
                                  <p:stCondLst>
                                    <p:cond delay="0"/>
                                  </p:stCondLst>
                                  <p:childTnLst>
                                    <p:set>
                                      <p:cBhvr>
                                        <p:cTn id="1249" dur="1" fill="hold">
                                          <p:stCondLst>
                                            <p:cond delay="0"/>
                                          </p:stCondLst>
                                        </p:cTn>
                                        <p:tgtEl>
                                          <p:spTgt spid="765"/>
                                        </p:tgtEl>
                                        <p:attrNameLst>
                                          <p:attrName>style.visibility</p:attrName>
                                        </p:attrNameLst>
                                      </p:cBhvr>
                                      <p:to>
                                        <p:strVal val="visible"/>
                                      </p:to>
                                    </p:set>
                                  </p:childTnLst>
                                </p:cTn>
                              </p:par>
                            </p:childTnLst>
                          </p:cTn>
                        </p:par>
                      </p:childTnLst>
                    </p:cTn>
                  </p:par>
                </p:childTnLst>
              </p:cTn>
              <p:nextCondLst>
                <p:cond evt="onClick" delay="0">
                  <p:tgtEl>
                    <p:spTgt spid="763"/>
                  </p:tgtEl>
                </p:cond>
              </p:nextCondLst>
            </p:seq>
            <p:seq concurrent="1" nextAc="seek">
              <p:cTn id="1250" restart="whenNotActive" fill="hold" evtFilter="cancelBubble" nodeType="interactiveSeq">
                <p:stCondLst>
                  <p:cond evt="onClick" delay="0">
                    <p:tgtEl>
                      <p:spTgt spid="766"/>
                    </p:tgtEl>
                  </p:cond>
                </p:stCondLst>
                <p:endSync evt="end" delay="0">
                  <p:rtn val="all"/>
                </p:endSync>
                <p:childTnLst>
                  <p:par>
                    <p:cTn id="1251" fill="hold">
                      <p:stCondLst>
                        <p:cond delay="0"/>
                      </p:stCondLst>
                      <p:childTnLst>
                        <p:par>
                          <p:cTn id="1252" fill="hold">
                            <p:stCondLst>
                              <p:cond delay="0"/>
                            </p:stCondLst>
                            <p:childTnLst>
                              <p:par>
                                <p:cTn id="1253" presetID="1" presetClass="exit" presetSubtype="0" fill="hold" grpId="1" nodeType="withEffect">
                                  <p:stCondLst>
                                    <p:cond delay="0"/>
                                  </p:stCondLst>
                                  <p:childTnLst>
                                    <p:set>
                                      <p:cBhvr>
                                        <p:cTn id="1254" dur="1" fill="hold">
                                          <p:stCondLst>
                                            <p:cond delay="0"/>
                                          </p:stCondLst>
                                        </p:cTn>
                                        <p:tgtEl>
                                          <p:spTgt spid="766"/>
                                        </p:tgtEl>
                                        <p:attrNameLst>
                                          <p:attrName>style.visibility</p:attrName>
                                        </p:attrNameLst>
                                      </p:cBhvr>
                                      <p:to>
                                        <p:strVal val="hidden"/>
                                      </p:to>
                                    </p:set>
                                  </p:childTnLst>
                                </p:cTn>
                              </p:par>
                              <p:par>
                                <p:cTn id="1255" presetID="1" presetClass="exit" presetSubtype="0" fill="hold" grpId="1" nodeType="withEffect">
                                  <p:stCondLst>
                                    <p:cond delay="0"/>
                                  </p:stCondLst>
                                  <p:childTnLst>
                                    <p:set>
                                      <p:cBhvr>
                                        <p:cTn id="1256" dur="1" fill="hold">
                                          <p:stCondLst>
                                            <p:cond delay="0"/>
                                          </p:stCondLst>
                                        </p:cTn>
                                        <p:tgtEl>
                                          <p:spTgt spid="765"/>
                                        </p:tgtEl>
                                        <p:attrNameLst>
                                          <p:attrName>style.visibility</p:attrName>
                                        </p:attrNameLst>
                                      </p:cBhvr>
                                      <p:to>
                                        <p:strVal val="hidden"/>
                                      </p:to>
                                    </p:set>
                                  </p:childTnLst>
                                </p:cTn>
                              </p:par>
                              <p:par>
                                <p:cTn id="1257" presetID="1" presetClass="entr" presetSubtype="0" fill="hold" grpId="3" nodeType="withEffect">
                                  <p:stCondLst>
                                    <p:cond delay="0"/>
                                  </p:stCondLst>
                                  <p:childTnLst>
                                    <p:set>
                                      <p:cBhvr>
                                        <p:cTn id="1258" dur="1" fill="hold">
                                          <p:stCondLst>
                                            <p:cond delay="0"/>
                                          </p:stCondLst>
                                        </p:cTn>
                                        <p:tgtEl>
                                          <p:spTgt spid="764"/>
                                        </p:tgtEl>
                                        <p:attrNameLst>
                                          <p:attrName>style.visibility</p:attrName>
                                        </p:attrNameLst>
                                      </p:cBhvr>
                                      <p:to>
                                        <p:strVal val="visible"/>
                                      </p:to>
                                    </p:set>
                                  </p:childTnLst>
                                </p:cTn>
                              </p:par>
                              <p:par>
                                <p:cTn id="1259" presetID="1" presetClass="entr" presetSubtype="0" fill="hold" grpId="3" nodeType="withEffect">
                                  <p:stCondLst>
                                    <p:cond delay="0"/>
                                  </p:stCondLst>
                                  <p:childTnLst>
                                    <p:set>
                                      <p:cBhvr>
                                        <p:cTn id="1260" dur="1" fill="hold">
                                          <p:stCondLst>
                                            <p:cond delay="0"/>
                                          </p:stCondLst>
                                        </p:cTn>
                                        <p:tgtEl>
                                          <p:spTgt spid="763"/>
                                        </p:tgtEl>
                                        <p:attrNameLst>
                                          <p:attrName>style.visibility</p:attrName>
                                        </p:attrNameLst>
                                      </p:cBhvr>
                                      <p:to>
                                        <p:strVal val="visible"/>
                                      </p:to>
                                    </p:set>
                                  </p:childTnLst>
                                </p:cTn>
                              </p:par>
                            </p:childTnLst>
                          </p:cTn>
                        </p:par>
                      </p:childTnLst>
                    </p:cTn>
                  </p:par>
                </p:childTnLst>
              </p:cTn>
              <p:nextCondLst>
                <p:cond evt="onClick" delay="0">
                  <p:tgtEl>
                    <p:spTgt spid="766"/>
                  </p:tgtEl>
                </p:cond>
              </p:nextCondLst>
            </p:seq>
            <p:seq concurrent="1" nextAc="seek">
              <p:cTn id="1261" restart="whenNotActive" fill="hold" evtFilter="cancelBubble" nodeType="interactiveSeq">
                <p:stCondLst>
                  <p:cond evt="onClick" delay="0">
                    <p:tgtEl>
                      <p:spTgt spid="765"/>
                    </p:tgtEl>
                  </p:cond>
                </p:stCondLst>
                <p:endSync evt="end" delay="0">
                  <p:rtn val="all"/>
                </p:endSync>
                <p:childTnLst>
                  <p:par>
                    <p:cTn id="1262" fill="hold">
                      <p:stCondLst>
                        <p:cond delay="0"/>
                      </p:stCondLst>
                      <p:childTnLst>
                        <p:par>
                          <p:cTn id="1263" fill="hold">
                            <p:stCondLst>
                              <p:cond delay="0"/>
                            </p:stCondLst>
                            <p:childTnLst>
                              <p:par>
                                <p:cTn id="1264" presetID="1" presetClass="exit" presetSubtype="0" fill="hold" grpId="2" nodeType="withEffect">
                                  <p:stCondLst>
                                    <p:cond delay="0"/>
                                  </p:stCondLst>
                                  <p:childTnLst>
                                    <p:set>
                                      <p:cBhvr>
                                        <p:cTn id="1265" dur="1" fill="hold">
                                          <p:stCondLst>
                                            <p:cond delay="0"/>
                                          </p:stCondLst>
                                        </p:cTn>
                                        <p:tgtEl>
                                          <p:spTgt spid="765"/>
                                        </p:tgtEl>
                                        <p:attrNameLst>
                                          <p:attrName>style.visibility</p:attrName>
                                        </p:attrNameLst>
                                      </p:cBhvr>
                                      <p:to>
                                        <p:strVal val="hidden"/>
                                      </p:to>
                                    </p:set>
                                  </p:childTnLst>
                                </p:cTn>
                              </p:par>
                              <p:par>
                                <p:cTn id="1266" presetID="1" presetClass="exit" presetSubtype="0" fill="hold" grpId="2" nodeType="withEffect">
                                  <p:stCondLst>
                                    <p:cond delay="0"/>
                                  </p:stCondLst>
                                  <p:childTnLst>
                                    <p:set>
                                      <p:cBhvr>
                                        <p:cTn id="1267" dur="1" fill="hold">
                                          <p:stCondLst>
                                            <p:cond delay="0"/>
                                          </p:stCondLst>
                                        </p:cTn>
                                        <p:tgtEl>
                                          <p:spTgt spid="766"/>
                                        </p:tgtEl>
                                        <p:attrNameLst>
                                          <p:attrName>style.visibility</p:attrName>
                                        </p:attrNameLst>
                                      </p:cBhvr>
                                      <p:to>
                                        <p:strVal val="hidden"/>
                                      </p:to>
                                    </p:set>
                                  </p:childTnLst>
                                </p:cTn>
                              </p:par>
                              <p:par>
                                <p:cTn id="1268" presetID="1" presetClass="entr" presetSubtype="0" fill="hold" grpId="0" nodeType="withEffect">
                                  <p:stCondLst>
                                    <p:cond delay="0"/>
                                  </p:stCondLst>
                                  <p:childTnLst>
                                    <p:set>
                                      <p:cBhvr>
                                        <p:cTn id="1269" dur="1" fill="hold">
                                          <p:stCondLst>
                                            <p:cond delay="0"/>
                                          </p:stCondLst>
                                        </p:cTn>
                                        <p:tgtEl>
                                          <p:spTgt spid="768"/>
                                        </p:tgtEl>
                                        <p:attrNameLst>
                                          <p:attrName>style.visibility</p:attrName>
                                        </p:attrNameLst>
                                      </p:cBhvr>
                                      <p:to>
                                        <p:strVal val="visible"/>
                                      </p:to>
                                    </p:set>
                                  </p:childTnLst>
                                </p:cTn>
                              </p:par>
                              <p:par>
                                <p:cTn id="1270" presetID="1" presetClass="entr" presetSubtype="0" fill="hold" grpId="0" nodeType="withEffect">
                                  <p:stCondLst>
                                    <p:cond delay="0"/>
                                  </p:stCondLst>
                                  <p:childTnLst>
                                    <p:set>
                                      <p:cBhvr>
                                        <p:cTn id="1271" dur="1" fill="hold">
                                          <p:stCondLst>
                                            <p:cond delay="0"/>
                                          </p:stCondLst>
                                        </p:cTn>
                                        <p:tgtEl>
                                          <p:spTgt spid="767"/>
                                        </p:tgtEl>
                                        <p:attrNameLst>
                                          <p:attrName>style.visibility</p:attrName>
                                        </p:attrNameLst>
                                      </p:cBhvr>
                                      <p:to>
                                        <p:strVal val="visible"/>
                                      </p:to>
                                    </p:set>
                                  </p:childTnLst>
                                </p:cTn>
                              </p:par>
                            </p:childTnLst>
                          </p:cTn>
                        </p:par>
                      </p:childTnLst>
                    </p:cTn>
                  </p:par>
                </p:childTnLst>
              </p:cTn>
              <p:nextCondLst>
                <p:cond evt="onClick" delay="0">
                  <p:tgtEl>
                    <p:spTgt spid="765"/>
                  </p:tgtEl>
                </p:cond>
              </p:nextCondLst>
            </p:seq>
            <p:seq concurrent="1" nextAc="seek">
              <p:cTn id="1272" restart="whenNotActive" fill="hold" evtFilter="cancelBubble" nodeType="interactiveSeq">
                <p:stCondLst>
                  <p:cond evt="onClick" delay="0">
                    <p:tgtEl>
                      <p:spTgt spid="768"/>
                    </p:tgtEl>
                  </p:cond>
                </p:stCondLst>
                <p:endSync evt="end" delay="0">
                  <p:rtn val="all"/>
                </p:endSync>
                <p:childTnLst>
                  <p:par>
                    <p:cTn id="1273" fill="hold">
                      <p:stCondLst>
                        <p:cond delay="0"/>
                      </p:stCondLst>
                      <p:childTnLst>
                        <p:par>
                          <p:cTn id="1274" fill="hold">
                            <p:stCondLst>
                              <p:cond delay="0"/>
                            </p:stCondLst>
                            <p:childTnLst>
                              <p:par>
                                <p:cTn id="1275" presetID="1" presetClass="exit" presetSubtype="0" fill="hold" grpId="1" nodeType="withEffect">
                                  <p:stCondLst>
                                    <p:cond delay="0"/>
                                  </p:stCondLst>
                                  <p:childTnLst>
                                    <p:set>
                                      <p:cBhvr>
                                        <p:cTn id="1276" dur="1" fill="hold">
                                          <p:stCondLst>
                                            <p:cond delay="0"/>
                                          </p:stCondLst>
                                        </p:cTn>
                                        <p:tgtEl>
                                          <p:spTgt spid="768"/>
                                        </p:tgtEl>
                                        <p:attrNameLst>
                                          <p:attrName>style.visibility</p:attrName>
                                        </p:attrNameLst>
                                      </p:cBhvr>
                                      <p:to>
                                        <p:strVal val="hidden"/>
                                      </p:to>
                                    </p:set>
                                  </p:childTnLst>
                                </p:cTn>
                              </p:par>
                              <p:par>
                                <p:cTn id="1277" presetID="1" presetClass="exit" presetSubtype="0" fill="hold" grpId="1" nodeType="withEffect">
                                  <p:stCondLst>
                                    <p:cond delay="0"/>
                                  </p:stCondLst>
                                  <p:childTnLst>
                                    <p:set>
                                      <p:cBhvr>
                                        <p:cTn id="1278" dur="1" fill="hold">
                                          <p:stCondLst>
                                            <p:cond delay="0"/>
                                          </p:stCondLst>
                                        </p:cTn>
                                        <p:tgtEl>
                                          <p:spTgt spid="767"/>
                                        </p:tgtEl>
                                        <p:attrNameLst>
                                          <p:attrName>style.visibility</p:attrName>
                                        </p:attrNameLst>
                                      </p:cBhvr>
                                      <p:to>
                                        <p:strVal val="hidden"/>
                                      </p:to>
                                    </p:set>
                                  </p:childTnLst>
                                </p:cTn>
                              </p:par>
                              <p:par>
                                <p:cTn id="1279" presetID="1" presetClass="entr" presetSubtype="0" fill="hold" grpId="0" nodeType="withEffect">
                                  <p:stCondLst>
                                    <p:cond delay="0"/>
                                  </p:stCondLst>
                                  <p:childTnLst>
                                    <p:set>
                                      <p:cBhvr>
                                        <p:cTn id="1280" dur="1" fill="hold">
                                          <p:stCondLst>
                                            <p:cond delay="0"/>
                                          </p:stCondLst>
                                        </p:cTn>
                                        <p:tgtEl>
                                          <p:spTgt spid="766"/>
                                        </p:tgtEl>
                                        <p:attrNameLst>
                                          <p:attrName>style.visibility</p:attrName>
                                        </p:attrNameLst>
                                      </p:cBhvr>
                                      <p:to>
                                        <p:strVal val="visible"/>
                                      </p:to>
                                    </p:set>
                                  </p:childTnLst>
                                </p:cTn>
                              </p:par>
                              <p:par>
                                <p:cTn id="1281" presetID="1" presetClass="entr" presetSubtype="0" fill="hold" grpId="0" nodeType="withEffect">
                                  <p:stCondLst>
                                    <p:cond delay="0"/>
                                  </p:stCondLst>
                                  <p:childTnLst>
                                    <p:set>
                                      <p:cBhvr>
                                        <p:cTn id="1282" dur="1" fill="hold">
                                          <p:stCondLst>
                                            <p:cond delay="0"/>
                                          </p:stCondLst>
                                        </p:cTn>
                                        <p:tgtEl>
                                          <p:spTgt spid="765"/>
                                        </p:tgtEl>
                                        <p:attrNameLst>
                                          <p:attrName>style.visibility</p:attrName>
                                        </p:attrNameLst>
                                      </p:cBhvr>
                                      <p:to>
                                        <p:strVal val="visible"/>
                                      </p:to>
                                    </p:set>
                                  </p:childTnLst>
                                </p:cTn>
                              </p:par>
                            </p:childTnLst>
                          </p:cTn>
                        </p:par>
                      </p:childTnLst>
                    </p:cTn>
                  </p:par>
                </p:childTnLst>
              </p:cTn>
              <p:nextCondLst>
                <p:cond evt="onClick" delay="0">
                  <p:tgtEl>
                    <p:spTgt spid="768"/>
                  </p:tgtEl>
                </p:cond>
              </p:nextCondLst>
            </p:seq>
            <p:seq concurrent="1" nextAc="seek">
              <p:cTn id="1283" restart="whenNotActive" fill="hold" evtFilter="cancelBubble" nodeType="interactiveSeq">
                <p:stCondLst>
                  <p:cond evt="onClick" delay="0">
                    <p:tgtEl>
                      <p:spTgt spid="767"/>
                    </p:tgtEl>
                  </p:cond>
                </p:stCondLst>
                <p:endSync evt="end" delay="0">
                  <p:rtn val="all"/>
                </p:endSync>
                <p:childTnLst>
                  <p:par>
                    <p:cTn id="1284" fill="hold">
                      <p:stCondLst>
                        <p:cond delay="0"/>
                      </p:stCondLst>
                      <p:childTnLst>
                        <p:par>
                          <p:cTn id="1285" fill="hold">
                            <p:stCondLst>
                              <p:cond delay="0"/>
                            </p:stCondLst>
                            <p:childTnLst>
                              <p:par>
                                <p:cTn id="1286" presetID="1" presetClass="exit" presetSubtype="0" fill="hold" grpId="2" nodeType="withEffect">
                                  <p:stCondLst>
                                    <p:cond delay="0"/>
                                  </p:stCondLst>
                                  <p:childTnLst>
                                    <p:set>
                                      <p:cBhvr>
                                        <p:cTn id="1287" dur="1" fill="hold">
                                          <p:stCondLst>
                                            <p:cond delay="0"/>
                                          </p:stCondLst>
                                        </p:cTn>
                                        <p:tgtEl>
                                          <p:spTgt spid="767"/>
                                        </p:tgtEl>
                                        <p:attrNameLst>
                                          <p:attrName>style.visibility</p:attrName>
                                        </p:attrNameLst>
                                      </p:cBhvr>
                                      <p:to>
                                        <p:strVal val="hidden"/>
                                      </p:to>
                                    </p:set>
                                  </p:childTnLst>
                                </p:cTn>
                              </p:par>
                              <p:par>
                                <p:cTn id="1288" presetID="1" presetClass="exit" presetSubtype="0" fill="hold" grpId="2" nodeType="withEffect">
                                  <p:stCondLst>
                                    <p:cond delay="0"/>
                                  </p:stCondLst>
                                  <p:childTnLst>
                                    <p:set>
                                      <p:cBhvr>
                                        <p:cTn id="1289" dur="1" fill="hold">
                                          <p:stCondLst>
                                            <p:cond delay="0"/>
                                          </p:stCondLst>
                                        </p:cTn>
                                        <p:tgtEl>
                                          <p:spTgt spid="768"/>
                                        </p:tgtEl>
                                        <p:attrNameLst>
                                          <p:attrName>style.visibility</p:attrName>
                                        </p:attrNameLst>
                                      </p:cBhvr>
                                      <p:to>
                                        <p:strVal val="hidden"/>
                                      </p:to>
                                    </p:set>
                                  </p:childTnLst>
                                </p:cTn>
                              </p:par>
                              <p:par>
                                <p:cTn id="1290" presetID="1" presetClass="entr" presetSubtype="0" fill="hold" grpId="3" nodeType="withEffect">
                                  <p:stCondLst>
                                    <p:cond delay="0"/>
                                  </p:stCondLst>
                                  <p:childTnLst>
                                    <p:set>
                                      <p:cBhvr>
                                        <p:cTn id="1291" dur="1" fill="hold">
                                          <p:stCondLst>
                                            <p:cond delay="0"/>
                                          </p:stCondLst>
                                        </p:cTn>
                                        <p:tgtEl>
                                          <p:spTgt spid="770"/>
                                        </p:tgtEl>
                                        <p:attrNameLst>
                                          <p:attrName>style.visibility</p:attrName>
                                        </p:attrNameLst>
                                      </p:cBhvr>
                                      <p:to>
                                        <p:strVal val="visible"/>
                                      </p:to>
                                    </p:set>
                                  </p:childTnLst>
                                </p:cTn>
                              </p:par>
                              <p:par>
                                <p:cTn id="1292" presetID="1" presetClass="entr" presetSubtype="0" fill="hold" grpId="3" nodeType="withEffect">
                                  <p:stCondLst>
                                    <p:cond delay="0"/>
                                  </p:stCondLst>
                                  <p:childTnLst>
                                    <p:set>
                                      <p:cBhvr>
                                        <p:cTn id="1293"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67"/>
                  </p:tgtEl>
                </p:cond>
              </p:nextCondLst>
            </p:seq>
            <p:seq concurrent="1" nextAc="seek">
              <p:cTn id="1294" restart="whenNotActive" fill="hold" evtFilter="cancelBubble" nodeType="interactiveSeq">
                <p:stCondLst>
                  <p:cond evt="onClick" delay="0">
                    <p:tgtEl>
                      <p:spTgt spid="770"/>
                    </p:tgtEl>
                  </p:cond>
                </p:stCondLst>
                <p:endSync evt="end" delay="0">
                  <p:rtn val="all"/>
                </p:endSync>
                <p:childTnLst>
                  <p:par>
                    <p:cTn id="1295" fill="hold">
                      <p:stCondLst>
                        <p:cond delay="0"/>
                      </p:stCondLst>
                      <p:childTnLst>
                        <p:par>
                          <p:cTn id="1296" fill="hold">
                            <p:stCondLst>
                              <p:cond delay="0"/>
                            </p:stCondLst>
                            <p:childTnLst>
                              <p:par>
                                <p:cTn id="1297" presetID="1" presetClass="exit" presetSubtype="0" fill="hold" grpId="1" nodeType="withEffect">
                                  <p:stCondLst>
                                    <p:cond delay="0"/>
                                  </p:stCondLst>
                                  <p:childTnLst>
                                    <p:set>
                                      <p:cBhvr>
                                        <p:cTn id="1298" dur="1" fill="hold">
                                          <p:stCondLst>
                                            <p:cond delay="0"/>
                                          </p:stCondLst>
                                        </p:cTn>
                                        <p:tgtEl>
                                          <p:spTgt spid="770"/>
                                        </p:tgtEl>
                                        <p:attrNameLst>
                                          <p:attrName>style.visibility</p:attrName>
                                        </p:attrNameLst>
                                      </p:cBhvr>
                                      <p:to>
                                        <p:strVal val="hidden"/>
                                      </p:to>
                                    </p:set>
                                  </p:childTnLst>
                                </p:cTn>
                              </p:par>
                              <p:par>
                                <p:cTn id="1299" presetID="1" presetClass="exit" presetSubtype="0" fill="hold" grpId="1" nodeType="withEffect">
                                  <p:stCondLst>
                                    <p:cond delay="0"/>
                                  </p:stCondLst>
                                  <p:childTnLst>
                                    <p:set>
                                      <p:cBhvr>
                                        <p:cTn id="1300" dur="1" fill="hold">
                                          <p:stCondLst>
                                            <p:cond delay="0"/>
                                          </p:stCondLst>
                                        </p:cTn>
                                        <p:tgtEl>
                                          <p:spTgt spid="769"/>
                                        </p:tgtEl>
                                        <p:attrNameLst>
                                          <p:attrName>style.visibility</p:attrName>
                                        </p:attrNameLst>
                                      </p:cBhvr>
                                      <p:to>
                                        <p:strVal val="hidden"/>
                                      </p:to>
                                    </p:set>
                                  </p:childTnLst>
                                </p:cTn>
                              </p:par>
                              <p:par>
                                <p:cTn id="1301" presetID="1" presetClass="entr" presetSubtype="0" fill="hold" grpId="3" nodeType="withEffect">
                                  <p:stCondLst>
                                    <p:cond delay="0"/>
                                  </p:stCondLst>
                                  <p:childTnLst>
                                    <p:set>
                                      <p:cBhvr>
                                        <p:cTn id="1302" dur="1" fill="hold">
                                          <p:stCondLst>
                                            <p:cond delay="0"/>
                                          </p:stCondLst>
                                        </p:cTn>
                                        <p:tgtEl>
                                          <p:spTgt spid="768"/>
                                        </p:tgtEl>
                                        <p:attrNameLst>
                                          <p:attrName>style.visibility</p:attrName>
                                        </p:attrNameLst>
                                      </p:cBhvr>
                                      <p:to>
                                        <p:strVal val="visible"/>
                                      </p:to>
                                    </p:set>
                                  </p:childTnLst>
                                </p:cTn>
                              </p:par>
                              <p:par>
                                <p:cTn id="1303" presetID="1" presetClass="entr" presetSubtype="0" fill="hold" grpId="3" nodeType="withEffect">
                                  <p:stCondLst>
                                    <p:cond delay="0"/>
                                  </p:stCondLst>
                                  <p:childTnLst>
                                    <p:set>
                                      <p:cBhvr>
                                        <p:cTn id="1304" dur="1" fill="hold">
                                          <p:stCondLst>
                                            <p:cond delay="0"/>
                                          </p:stCondLst>
                                        </p:cTn>
                                        <p:tgtEl>
                                          <p:spTgt spid="767"/>
                                        </p:tgtEl>
                                        <p:attrNameLst>
                                          <p:attrName>style.visibility</p:attrName>
                                        </p:attrNameLst>
                                      </p:cBhvr>
                                      <p:to>
                                        <p:strVal val="visible"/>
                                      </p:to>
                                    </p:set>
                                  </p:childTnLst>
                                </p:cTn>
                              </p:par>
                            </p:childTnLst>
                          </p:cTn>
                        </p:par>
                      </p:childTnLst>
                    </p:cTn>
                  </p:par>
                </p:childTnLst>
              </p:cTn>
              <p:nextCondLst>
                <p:cond evt="onClick" delay="0">
                  <p:tgtEl>
                    <p:spTgt spid="770"/>
                  </p:tgtEl>
                </p:cond>
              </p:nextCondLst>
            </p:seq>
            <p:seq concurrent="1" nextAc="seek">
              <p:cTn id="1305" restart="whenNotActive" fill="hold" evtFilter="cancelBubble" nodeType="interactiveSeq">
                <p:stCondLst>
                  <p:cond evt="onClick" delay="0">
                    <p:tgtEl>
                      <p:spTgt spid="769"/>
                    </p:tgtEl>
                  </p:cond>
                </p:stCondLst>
                <p:endSync evt="end" delay="0">
                  <p:rtn val="all"/>
                </p:endSync>
                <p:childTnLst>
                  <p:par>
                    <p:cTn id="1306" fill="hold">
                      <p:stCondLst>
                        <p:cond delay="0"/>
                      </p:stCondLst>
                      <p:childTnLst>
                        <p:par>
                          <p:cTn id="1307" fill="hold">
                            <p:stCondLst>
                              <p:cond delay="0"/>
                            </p:stCondLst>
                            <p:childTnLst>
                              <p:par>
                                <p:cTn id="1308" presetID="1" presetClass="exit" presetSubtype="0" fill="hold" grpId="2" nodeType="withEffect">
                                  <p:stCondLst>
                                    <p:cond delay="0"/>
                                  </p:stCondLst>
                                  <p:childTnLst>
                                    <p:set>
                                      <p:cBhvr>
                                        <p:cTn id="1309" dur="1" fill="hold">
                                          <p:stCondLst>
                                            <p:cond delay="0"/>
                                          </p:stCondLst>
                                        </p:cTn>
                                        <p:tgtEl>
                                          <p:spTgt spid="769"/>
                                        </p:tgtEl>
                                        <p:attrNameLst>
                                          <p:attrName>style.visibility</p:attrName>
                                        </p:attrNameLst>
                                      </p:cBhvr>
                                      <p:to>
                                        <p:strVal val="hidden"/>
                                      </p:to>
                                    </p:set>
                                  </p:childTnLst>
                                </p:cTn>
                              </p:par>
                              <p:par>
                                <p:cTn id="1310" presetID="1" presetClass="exit" presetSubtype="0" fill="hold" grpId="2" nodeType="withEffect">
                                  <p:stCondLst>
                                    <p:cond delay="0"/>
                                  </p:stCondLst>
                                  <p:childTnLst>
                                    <p:set>
                                      <p:cBhvr>
                                        <p:cTn id="1311" dur="1" fill="hold">
                                          <p:stCondLst>
                                            <p:cond delay="0"/>
                                          </p:stCondLst>
                                        </p:cTn>
                                        <p:tgtEl>
                                          <p:spTgt spid="770"/>
                                        </p:tgtEl>
                                        <p:attrNameLst>
                                          <p:attrName>style.visibility</p:attrName>
                                        </p:attrNameLst>
                                      </p:cBhvr>
                                      <p:to>
                                        <p:strVal val="hidden"/>
                                      </p:to>
                                    </p:set>
                                  </p:childTnLst>
                                </p:cTn>
                              </p:par>
                              <p:par>
                                <p:cTn id="1312" presetID="1" presetClass="entr" presetSubtype="0" fill="hold" grpId="0" nodeType="withEffect">
                                  <p:stCondLst>
                                    <p:cond delay="0"/>
                                  </p:stCondLst>
                                  <p:childTnLst>
                                    <p:set>
                                      <p:cBhvr>
                                        <p:cTn id="1313" dur="1" fill="hold">
                                          <p:stCondLst>
                                            <p:cond delay="0"/>
                                          </p:stCondLst>
                                        </p:cTn>
                                        <p:tgtEl>
                                          <p:spTgt spid="772"/>
                                        </p:tgtEl>
                                        <p:attrNameLst>
                                          <p:attrName>style.visibility</p:attrName>
                                        </p:attrNameLst>
                                      </p:cBhvr>
                                      <p:to>
                                        <p:strVal val="visible"/>
                                      </p:to>
                                    </p:set>
                                  </p:childTnLst>
                                </p:cTn>
                              </p:par>
                              <p:par>
                                <p:cTn id="1314" presetID="1" presetClass="entr" presetSubtype="0" fill="hold" grpId="0" nodeType="withEffect">
                                  <p:stCondLst>
                                    <p:cond delay="0"/>
                                  </p:stCondLst>
                                  <p:childTnLst>
                                    <p:set>
                                      <p:cBhvr>
                                        <p:cTn id="1315" dur="1" fill="hold">
                                          <p:stCondLst>
                                            <p:cond delay="0"/>
                                          </p:stCondLst>
                                        </p:cTn>
                                        <p:tgtEl>
                                          <p:spTgt spid="771"/>
                                        </p:tgtEl>
                                        <p:attrNameLst>
                                          <p:attrName>style.visibility</p:attrName>
                                        </p:attrNameLst>
                                      </p:cBhvr>
                                      <p:to>
                                        <p:strVal val="visible"/>
                                      </p:to>
                                    </p:set>
                                  </p:childTnLst>
                                </p:cTn>
                              </p:par>
                            </p:childTnLst>
                          </p:cTn>
                        </p:par>
                      </p:childTnLst>
                    </p:cTn>
                  </p:par>
                </p:childTnLst>
              </p:cTn>
              <p:nextCondLst>
                <p:cond evt="onClick" delay="0">
                  <p:tgtEl>
                    <p:spTgt spid="769"/>
                  </p:tgtEl>
                </p:cond>
              </p:nextCondLst>
            </p:seq>
            <p:seq concurrent="1" nextAc="seek">
              <p:cTn id="1316" restart="whenNotActive" fill="hold" evtFilter="cancelBubble" nodeType="interactiveSeq">
                <p:stCondLst>
                  <p:cond evt="onClick" delay="0">
                    <p:tgtEl>
                      <p:spTgt spid="772"/>
                    </p:tgtEl>
                  </p:cond>
                </p:stCondLst>
                <p:endSync evt="end" delay="0">
                  <p:rtn val="all"/>
                </p:endSync>
                <p:childTnLst>
                  <p:par>
                    <p:cTn id="1317" fill="hold">
                      <p:stCondLst>
                        <p:cond delay="0"/>
                      </p:stCondLst>
                      <p:childTnLst>
                        <p:par>
                          <p:cTn id="1318" fill="hold">
                            <p:stCondLst>
                              <p:cond delay="0"/>
                            </p:stCondLst>
                            <p:childTnLst>
                              <p:par>
                                <p:cTn id="1319" presetID="1" presetClass="exit" presetSubtype="0" fill="hold" grpId="1" nodeType="withEffect">
                                  <p:stCondLst>
                                    <p:cond delay="0"/>
                                  </p:stCondLst>
                                  <p:childTnLst>
                                    <p:set>
                                      <p:cBhvr>
                                        <p:cTn id="1320" dur="1" fill="hold">
                                          <p:stCondLst>
                                            <p:cond delay="0"/>
                                          </p:stCondLst>
                                        </p:cTn>
                                        <p:tgtEl>
                                          <p:spTgt spid="772"/>
                                        </p:tgtEl>
                                        <p:attrNameLst>
                                          <p:attrName>style.visibility</p:attrName>
                                        </p:attrNameLst>
                                      </p:cBhvr>
                                      <p:to>
                                        <p:strVal val="hidden"/>
                                      </p:to>
                                    </p:set>
                                  </p:childTnLst>
                                </p:cTn>
                              </p:par>
                              <p:par>
                                <p:cTn id="1321" presetID="1" presetClass="exit" presetSubtype="0" fill="hold" grpId="1" nodeType="withEffect">
                                  <p:stCondLst>
                                    <p:cond delay="0"/>
                                  </p:stCondLst>
                                  <p:childTnLst>
                                    <p:set>
                                      <p:cBhvr>
                                        <p:cTn id="1322" dur="1" fill="hold">
                                          <p:stCondLst>
                                            <p:cond delay="0"/>
                                          </p:stCondLst>
                                        </p:cTn>
                                        <p:tgtEl>
                                          <p:spTgt spid="771"/>
                                        </p:tgtEl>
                                        <p:attrNameLst>
                                          <p:attrName>style.visibility</p:attrName>
                                        </p:attrNameLst>
                                      </p:cBhvr>
                                      <p:to>
                                        <p:strVal val="hidden"/>
                                      </p:to>
                                    </p:set>
                                  </p:childTnLst>
                                </p:cTn>
                              </p:par>
                              <p:par>
                                <p:cTn id="1323" presetID="1" presetClass="entr" presetSubtype="0" fill="hold" grpId="0" nodeType="withEffect">
                                  <p:stCondLst>
                                    <p:cond delay="0"/>
                                  </p:stCondLst>
                                  <p:childTnLst>
                                    <p:set>
                                      <p:cBhvr>
                                        <p:cTn id="1324" dur="1" fill="hold">
                                          <p:stCondLst>
                                            <p:cond delay="0"/>
                                          </p:stCondLst>
                                        </p:cTn>
                                        <p:tgtEl>
                                          <p:spTgt spid="770"/>
                                        </p:tgtEl>
                                        <p:attrNameLst>
                                          <p:attrName>style.visibility</p:attrName>
                                        </p:attrNameLst>
                                      </p:cBhvr>
                                      <p:to>
                                        <p:strVal val="visible"/>
                                      </p:to>
                                    </p:set>
                                  </p:childTnLst>
                                </p:cTn>
                              </p:par>
                              <p:par>
                                <p:cTn id="1325" presetID="1" presetClass="entr" presetSubtype="0" fill="hold" grpId="0" nodeType="withEffect">
                                  <p:stCondLst>
                                    <p:cond delay="0"/>
                                  </p:stCondLst>
                                  <p:childTnLst>
                                    <p:set>
                                      <p:cBhvr>
                                        <p:cTn id="1326" dur="1" fill="hold">
                                          <p:stCondLst>
                                            <p:cond delay="0"/>
                                          </p:stCondLst>
                                        </p:cTn>
                                        <p:tgtEl>
                                          <p:spTgt spid="769"/>
                                        </p:tgtEl>
                                        <p:attrNameLst>
                                          <p:attrName>style.visibility</p:attrName>
                                        </p:attrNameLst>
                                      </p:cBhvr>
                                      <p:to>
                                        <p:strVal val="visible"/>
                                      </p:to>
                                    </p:set>
                                  </p:childTnLst>
                                </p:cTn>
                              </p:par>
                            </p:childTnLst>
                          </p:cTn>
                        </p:par>
                      </p:childTnLst>
                    </p:cTn>
                  </p:par>
                </p:childTnLst>
              </p:cTn>
              <p:nextCondLst>
                <p:cond evt="onClick" delay="0">
                  <p:tgtEl>
                    <p:spTgt spid="772"/>
                  </p:tgtEl>
                </p:cond>
              </p:nextCondLst>
            </p:seq>
            <p:seq concurrent="1" nextAc="seek">
              <p:cTn id="1327" restart="whenNotActive" fill="hold" evtFilter="cancelBubble" nodeType="interactiveSeq">
                <p:stCondLst>
                  <p:cond evt="onClick" delay="0">
                    <p:tgtEl>
                      <p:spTgt spid="771"/>
                    </p:tgtEl>
                  </p:cond>
                </p:stCondLst>
                <p:endSync evt="end" delay="0">
                  <p:rtn val="all"/>
                </p:endSync>
                <p:childTnLst>
                  <p:par>
                    <p:cTn id="1328" fill="hold">
                      <p:stCondLst>
                        <p:cond delay="0"/>
                      </p:stCondLst>
                      <p:childTnLst>
                        <p:par>
                          <p:cTn id="1329" fill="hold">
                            <p:stCondLst>
                              <p:cond delay="0"/>
                            </p:stCondLst>
                            <p:childTnLst>
                              <p:par>
                                <p:cTn id="1330" presetID="1" presetClass="exit" presetSubtype="0" fill="hold" grpId="2" nodeType="withEffect">
                                  <p:stCondLst>
                                    <p:cond delay="0"/>
                                  </p:stCondLst>
                                  <p:childTnLst>
                                    <p:set>
                                      <p:cBhvr>
                                        <p:cTn id="1331" dur="1" fill="hold">
                                          <p:stCondLst>
                                            <p:cond delay="0"/>
                                          </p:stCondLst>
                                        </p:cTn>
                                        <p:tgtEl>
                                          <p:spTgt spid="771"/>
                                        </p:tgtEl>
                                        <p:attrNameLst>
                                          <p:attrName>style.visibility</p:attrName>
                                        </p:attrNameLst>
                                      </p:cBhvr>
                                      <p:to>
                                        <p:strVal val="hidden"/>
                                      </p:to>
                                    </p:set>
                                  </p:childTnLst>
                                </p:cTn>
                              </p:par>
                              <p:par>
                                <p:cTn id="1332" presetID="1" presetClass="exit" presetSubtype="0" fill="hold" grpId="2" nodeType="withEffect">
                                  <p:stCondLst>
                                    <p:cond delay="0"/>
                                  </p:stCondLst>
                                  <p:childTnLst>
                                    <p:set>
                                      <p:cBhvr>
                                        <p:cTn id="1333" dur="1" fill="hold">
                                          <p:stCondLst>
                                            <p:cond delay="0"/>
                                          </p:stCondLst>
                                        </p:cTn>
                                        <p:tgtEl>
                                          <p:spTgt spid="772"/>
                                        </p:tgtEl>
                                        <p:attrNameLst>
                                          <p:attrName>style.visibility</p:attrName>
                                        </p:attrNameLst>
                                      </p:cBhvr>
                                      <p:to>
                                        <p:strVal val="hidden"/>
                                      </p:to>
                                    </p:set>
                                  </p:childTnLst>
                                </p:cTn>
                              </p:par>
                              <p:par>
                                <p:cTn id="1334" presetID="1" presetClass="entr" presetSubtype="0" fill="hold" grpId="3" nodeType="withEffect">
                                  <p:stCondLst>
                                    <p:cond delay="0"/>
                                  </p:stCondLst>
                                  <p:childTnLst>
                                    <p:set>
                                      <p:cBhvr>
                                        <p:cTn id="1335" dur="1" fill="hold">
                                          <p:stCondLst>
                                            <p:cond delay="0"/>
                                          </p:stCondLst>
                                        </p:cTn>
                                        <p:tgtEl>
                                          <p:spTgt spid="774"/>
                                        </p:tgtEl>
                                        <p:attrNameLst>
                                          <p:attrName>style.visibility</p:attrName>
                                        </p:attrNameLst>
                                      </p:cBhvr>
                                      <p:to>
                                        <p:strVal val="visible"/>
                                      </p:to>
                                    </p:set>
                                  </p:childTnLst>
                                </p:cTn>
                              </p:par>
                              <p:par>
                                <p:cTn id="1336" presetID="1" presetClass="entr" presetSubtype="0" fill="hold" grpId="3" nodeType="withEffect">
                                  <p:stCondLst>
                                    <p:cond delay="0"/>
                                  </p:stCondLst>
                                  <p:childTnLst>
                                    <p:set>
                                      <p:cBhvr>
                                        <p:cTn id="1337" dur="1" fill="hold">
                                          <p:stCondLst>
                                            <p:cond delay="0"/>
                                          </p:stCondLst>
                                        </p:cTn>
                                        <p:tgtEl>
                                          <p:spTgt spid="773"/>
                                        </p:tgtEl>
                                        <p:attrNameLst>
                                          <p:attrName>style.visibility</p:attrName>
                                        </p:attrNameLst>
                                      </p:cBhvr>
                                      <p:to>
                                        <p:strVal val="visible"/>
                                      </p:to>
                                    </p:set>
                                  </p:childTnLst>
                                </p:cTn>
                              </p:par>
                            </p:childTnLst>
                          </p:cTn>
                        </p:par>
                      </p:childTnLst>
                    </p:cTn>
                  </p:par>
                </p:childTnLst>
              </p:cTn>
              <p:nextCondLst>
                <p:cond evt="onClick" delay="0">
                  <p:tgtEl>
                    <p:spTgt spid="771"/>
                  </p:tgtEl>
                </p:cond>
              </p:nextCondLst>
            </p:seq>
            <p:seq concurrent="1" nextAc="seek">
              <p:cTn id="1338" restart="whenNotActive" fill="hold" evtFilter="cancelBubble" nodeType="interactiveSeq">
                <p:stCondLst>
                  <p:cond evt="onClick" delay="0">
                    <p:tgtEl>
                      <p:spTgt spid="774"/>
                    </p:tgtEl>
                  </p:cond>
                </p:stCondLst>
                <p:endSync evt="end" delay="0">
                  <p:rtn val="all"/>
                </p:endSync>
                <p:childTnLst>
                  <p:par>
                    <p:cTn id="1339" fill="hold">
                      <p:stCondLst>
                        <p:cond delay="0"/>
                      </p:stCondLst>
                      <p:childTnLst>
                        <p:par>
                          <p:cTn id="1340" fill="hold">
                            <p:stCondLst>
                              <p:cond delay="0"/>
                            </p:stCondLst>
                            <p:childTnLst>
                              <p:par>
                                <p:cTn id="1341" presetID="1" presetClass="exit" presetSubtype="0" fill="hold" grpId="1" nodeType="withEffect">
                                  <p:stCondLst>
                                    <p:cond delay="0"/>
                                  </p:stCondLst>
                                  <p:childTnLst>
                                    <p:set>
                                      <p:cBhvr>
                                        <p:cTn id="1342" dur="1" fill="hold">
                                          <p:stCondLst>
                                            <p:cond delay="0"/>
                                          </p:stCondLst>
                                        </p:cTn>
                                        <p:tgtEl>
                                          <p:spTgt spid="774"/>
                                        </p:tgtEl>
                                        <p:attrNameLst>
                                          <p:attrName>style.visibility</p:attrName>
                                        </p:attrNameLst>
                                      </p:cBhvr>
                                      <p:to>
                                        <p:strVal val="hidden"/>
                                      </p:to>
                                    </p:set>
                                  </p:childTnLst>
                                </p:cTn>
                              </p:par>
                              <p:par>
                                <p:cTn id="1343" presetID="1" presetClass="exit" presetSubtype="0" fill="hold" grpId="1" nodeType="withEffect">
                                  <p:stCondLst>
                                    <p:cond delay="0"/>
                                  </p:stCondLst>
                                  <p:childTnLst>
                                    <p:set>
                                      <p:cBhvr>
                                        <p:cTn id="1344" dur="1" fill="hold">
                                          <p:stCondLst>
                                            <p:cond delay="0"/>
                                          </p:stCondLst>
                                        </p:cTn>
                                        <p:tgtEl>
                                          <p:spTgt spid="773"/>
                                        </p:tgtEl>
                                        <p:attrNameLst>
                                          <p:attrName>style.visibility</p:attrName>
                                        </p:attrNameLst>
                                      </p:cBhvr>
                                      <p:to>
                                        <p:strVal val="hidden"/>
                                      </p:to>
                                    </p:set>
                                  </p:childTnLst>
                                </p:cTn>
                              </p:par>
                              <p:par>
                                <p:cTn id="1345" presetID="1" presetClass="entr" presetSubtype="0" fill="hold" grpId="3" nodeType="withEffect">
                                  <p:stCondLst>
                                    <p:cond delay="0"/>
                                  </p:stCondLst>
                                  <p:childTnLst>
                                    <p:set>
                                      <p:cBhvr>
                                        <p:cTn id="1346" dur="1" fill="hold">
                                          <p:stCondLst>
                                            <p:cond delay="0"/>
                                          </p:stCondLst>
                                        </p:cTn>
                                        <p:tgtEl>
                                          <p:spTgt spid="772"/>
                                        </p:tgtEl>
                                        <p:attrNameLst>
                                          <p:attrName>style.visibility</p:attrName>
                                        </p:attrNameLst>
                                      </p:cBhvr>
                                      <p:to>
                                        <p:strVal val="visible"/>
                                      </p:to>
                                    </p:set>
                                  </p:childTnLst>
                                </p:cTn>
                              </p:par>
                              <p:par>
                                <p:cTn id="1347" presetID="1" presetClass="entr" presetSubtype="0" fill="hold" grpId="3" nodeType="withEffect">
                                  <p:stCondLst>
                                    <p:cond delay="0"/>
                                  </p:stCondLst>
                                  <p:childTnLst>
                                    <p:set>
                                      <p:cBhvr>
                                        <p:cTn id="1348" dur="1" fill="hold">
                                          <p:stCondLst>
                                            <p:cond delay="0"/>
                                          </p:stCondLst>
                                        </p:cTn>
                                        <p:tgtEl>
                                          <p:spTgt spid="771"/>
                                        </p:tgtEl>
                                        <p:attrNameLst>
                                          <p:attrName>style.visibility</p:attrName>
                                        </p:attrNameLst>
                                      </p:cBhvr>
                                      <p:to>
                                        <p:strVal val="visible"/>
                                      </p:to>
                                    </p:set>
                                  </p:childTnLst>
                                </p:cTn>
                              </p:par>
                            </p:childTnLst>
                          </p:cTn>
                        </p:par>
                      </p:childTnLst>
                    </p:cTn>
                  </p:par>
                </p:childTnLst>
              </p:cTn>
              <p:nextCondLst>
                <p:cond evt="onClick" delay="0">
                  <p:tgtEl>
                    <p:spTgt spid="774"/>
                  </p:tgtEl>
                </p:cond>
              </p:nextCondLst>
            </p:seq>
            <p:seq concurrent="1" nextAc="seek">
              <p:cTn id="1349" restart="whenNotActive" fill="hold" evtFilter="cancelBubble" nodeType="interactiveSeq">
                <p:stCondLst>
                  <p:cond evt="onClick" delay="0">
                    <p:tgtEl>
                      <p:spTgt spid="773"/>
                    </p:tgtEl>
                  </p:cond>
                </p:stCondLst>
                <p:endSync evt="end" delay="0">
                  <p:rtn val="all"/>
                </p:endSync>
                <p:childTnLst>
                  <p:par>
                    <p:cTn id="1350" fill="hold">
                      <p:stCondLst>
                        <p:cond delay="0"/>
                      </p:stCondLst>
                      <p:childTnLst>
                        <p:par>
                          <p:cTn id="1351" fill="hold">
                            <p:stCondLst>
                              <p:cond delay="0"/>
                            </p:stCondLst>
                            <p:childTnLst>
                              <p:par>
                                <p:cTn id="1352" presetID="1" presetClass="exit" presetSubtype="0" fill="hold" grpId="2" nodeType="withEffect">
                                  <p:stCondLst>
                                    <p:cond delay="0"/>
                                  </p:stCondLst>
                                  <p:childTnLst>
                                    <p:set>
                                      <p:cBhvr>
                                        <p:cTn id="1353" dur="1" fill="hold">
                                          <p:stCondLst>
                                            <p:cond delay="0"/>
                                          </p:stCondLst>
                                        </p:cTn>
                                        <p:tgtEl>
                                          <p:spTgt spid="773"/>
                                        </p:tgtEl>
                                        <p:attrNameLst>
                                          <p:attrName>style.visibility</p:attrName>
                                        </p:attrNameLst>
                                      </p:cBhvr>
                                      <p:to>
                                        <p:strVal val="hidden"/>
                                      </p:to>
                                    </p:set>
                                  </p:childTnLst>
                                </p:cTn>
                              </p:par>
                              <p:par>
                                <p:cTn id="1354" presetID="1" presetClass="exit" presetSubtype="0" fill="hold" grpId="2" nodeType="withEffect">
                                  <p:stCondLst>
                                    <p:cond delay="0"/>
                                  </p:stCondLst>
                                  <p:childTnLst>
                                    <p:set>
                                      <p:cBhvr>
                                        <p:cTn id="1355" dur="1" fill="hold">
                                          <p:stCondLst>
                                            <p:cond delay="0"/>
                                          </p:stCondLst>
                                        </p:cTn>
                                        <p:tgtEl>
                                          <p:spTgt spid="774"/>
                                        </p:tgtEl>
                                        <p:attrNameLst>
                                          <p:attrName>style.visibility</p:attrName>
                                        </p:attrNameLst>
                                      </p:cBhvr>
                                      <p:to>
                                        <p:strVal val="hidden"/>
                                      </p:to>
                                    </p:set>
                                  </p:childTnLst>
                                </p:cTn>
                              </p:par>
                              <p:par>
                                <p:cTn id="1356" presetID="1" presetClass="entr" presetSubtype="0" fill="hold" grpId="0" nodeType="withEffect">
                                  <p:stCondLst>
                                    <p:cond delay="0"/>
                                  </p:stCondLst>
                                  <p:childTnLst>
                                    <p:set>
                                      <p:cBhvr>
                                        <p:cTn id="1357" dur="1" fill="hold">
                                          <p:stCondLst>
                                            <p:cond delay="0"/>
                                          </p:stCondLst>
                                        </p:cTn>
                                        <p:tgtEl>
                                          <p:spTgt spid="775"/>
                                        </p:tgtEl>
                                        <p:attrNameLst>
                                          <p:attrName>style.visibility</p:attrName>
                                        </p:attrNameLst>
                                      </p:cBhvr>
                                      <p:to>
                                        <p:strVal val="visible"/>
                                      </p:to>
                                    </p:set>
                                  </p:childTnLst>
                                </p:cTn>
                              </p:par>
                              <p:par>
                                <p:cTn id="1358" presetID="1" presetClass="entr" presetSubtype="0" fill="hold" grpId="0" nodeType="withEffect">
                                  <p:stCondLst>
                                    <p:cond delay="0"/>
                                  </p:stCondLst>
                                  <p:childTnLst>
                                    <p:set>
                                      <p:cBhvr>
                                        <p:cTn id="1359"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3"/>
                  </p:tgtEl>
                </p:cond>
              </p:nextCondLst>
            </p:seq>
            <p:seq concurrent="1" nextAc="seek">
              <p:cTn id="1360" restart="whenNotActive" fill="hold" evtFilter="cancelBubble" nodeType="interactiveSeq">
                <p:stCondLst>
                  <p:cond evt="onClick" delay="0">
                    <p:tgtEl>
                      <p:spTgt spid="776"/>
                    </p:tgtEl>
                  </p:cond>
                </p:stCondLst>
                <p:endSync evt="end" delay="0">
                  <p:rtn val="all"/>
                </p:endSync>
                <p:childTnLst>
                  <p:par>
                    <p:cTn id="1361" fill="hold">
                      <p:stCondLst>
                        <p:cond delay="0"/>
                      </p:stCondLst>
                      <p:childTnLst>
                        <p:par>
                          <p:cTn id="1362" fill="hold">
                            <p:stCondLst>
                              <p:cond delay="0"/>
                            </p:stCondLst>
                            <p:childTnLst>
                              <p:par>
                                <p:cTn id="1363" presetID="1" presetClass="exit" presetSubtype="0" fill="hold" grpId="1" nodeType="withEffect">
                                  <p:stCondLst>
                                    <p:cond delay="0"/>
                                  </p:stCondLst>
                                  <p:childTnLst>
                                    <p:set>
                                      <p:cBhvr>
                                        <p:cTn id="1364" dur="1" fill="hold">
                                          <p:stCondLst>
                                            <p:cond delay="0"/>
                                          </p:stCondLst>
                                        </p:cTn>
                                        <p:tgtEl>
                                          <p:spTgt spid="775"/>
                                        </p:tgtEl>
                                        <p:attrNameLst>
                                          <p:attrName>style.visibility</p:attrName>
                                        </p:attrNameLst>
                                      </p:cBhvr>
                                      <p:to>
                                        <p:strVal val="hidden"/>
                                      </p:to>
                                    </p:set>
                                  </p:childTnLst>
                                </p:cTn>
                              </p:par>
                              <p:par>
                                <p:cTn id="1365" presetID="1" presetClass="exit" presetSubtype="0" fill="hold" grpId="1" nodeType="withEffect">
                                  <p:stCondLst>
                                    <p:cond delay="0"/>
                                  </p:stCondLst>
                                  <p:childTnLst>
                                    <p:set>
                                      <p:cBhvr>
                                        <p:cTn id="1366" dur="1" fill="hold">
                                          <p:stCondLst>
                                            <p:cond delay="0"/>
                                          </p:stCondLst>
                                        </p:cTn>
                                        <p:tgtEl>
                                          <p:spTgt spid="776"/>
                                        </p:tgtEl>
                                        <p:attrNameLst>
                                          <p:attrName>style.visibility</p:attrName>
                                        </p:attrNameLst>
                                      </p:cBhvr>
                                      <p:to>
                                        <p:strVal val="hidden"/>
                                      </p:to>
                                    </p:set>
                                  </p:childTnLst>
                                </p:cTn>
                              </p:par>
                              <p:par>
                                <p:cTn id="1367" presetID="1" presetClass="entr" presetSubtype="0" fill="hold" grpId="0" nodeType="withEffect">
                                  <p:stCondLst>
                                    <p:cond delay="0"/>
                                  </p:stCondLst>
                                  <p:childTnLst>
                                    <p:set>
                                      <p:cBhvr>
                                        <p:cTn id="1368" dur="1" fill="hold">
                                          <p:stCondLst>
                                            <p:cond delay="0"/>
                                          </p:stCondLst>
                                        </p:cTn>
                                        <p:tgtEl>
                                          <p:spTgt spid="774"/>
                                        </p:tgtEl>
                                        <p:attrNameLst>
                                          <p:attrName>style.visibility</p:attrName>
                                        </p:attrNameLst>
                                      </p:cBhvr>
                                      <p:to>
                                        <p:strVal val="visible"/>
                                      </p:to>
                                    </p:set>
                                  </p:childTnLst>
                                </p:cTn>
                              </p:par>
                              <p:par>
                                <p:cTn id="1369" presetID="1" presetClass="entr" presetSubtype="0" fill="hold" grpId="0" nodeType="withEffect">
                                  <p:stCondLst>
                                    <p:cond delay="0"/>
                                  </p:stCondLst>
                                  <p:childTnLst>
                                    <p:set>
                                      <p:cBhvr>
                                        <p:cTn id="1370" dur="1" fill="hold">
                                          <p:stCondLst>
                                            <p:cond delay="0"/>
                                          </p:stCondLst>
                                        </p:cTn>
                                        <p:tgtEl>
                                          <p:spTgt spid="773"/>
                                        </p:tgtEl>
                                        <p:attrNameLst>
                                          <p:attrName>style.visibility</p:attrName>
                                        </p:attrNameLst>
                                      </p:cBhvr>
                                      <p:to>
                                        <p:strVal val="visible"/>
                                      </p:to>
                                    </p:set>
                                  </p:childTnLst>
                                </p:cTn>
                              </p:par>
                            </p:childTnLst>
                          </p:cTn>
                        </p:par>
                      </p:childTnLst>
                    </p:cTn>
                  </p:par>
                </p:childTnLst>
              </p:cTn>
              <p:nextCondLst>
                <p:cond evt="onClick" delay="0">
                  <p:tgtEl>
                    <p:spTgt spid="776"/>
                  </p:tgtEl>
                </p:cond>
              </p:nextCondLst>
            </p:seq>
            <p:seq concurrent="1" nextAc="seek">
              <p:cTn id="1371" restart="whenNotActive" fill="hold" evtFilter="cancelBubble" nodeType="interactiveSeq">
                <p:stCondLst>
                  <p:cond evt="onClick" delay="0">
                    <p:tgtEl>
                      <p:spTgt spid="775"/>
                    </p:tgtEl>
                  </p:cond>
                </p:stCondLst>
                <p:endSync evt="end" delay="0">
                  <p:rtn val="all"/>
                </p:endSync>
                <p:childTnLst>
                  <p:par>
                    <p:cTn id="1372" fill="hold">
                      <p:stCondLst>
                        <p:cond delay="0"/>
                      </p:stCondLst>
                      <p:childTnLst>
                        <p:par>
                          <p:cTn id="1373" fill="hold">
                            <p:stCondLst>
                              <p:cond delay="0"/>
                            </p:stCondLst>
                            <p:childTnLst>
                              <p:par>
                                <p:cTn id="1374" presetID="1" presetClass="exit" presetSubtype="0" fill="hold" grpId="2" nodeType="withEffect">
                                  <p:stCondLst>
                                    <p:cond delay="0"/>
                                  </p:stCondLst>
                                  <p:childTnLst>
                                    <p:set>
                                      <p:cBhvr>
                                        <p:cTn id="1375" dur="1" fill="hold">
                                          <p:stCondLst>
                                            <p:cond delay="0"/>
                                          </p:stCondLst>
                                        </p:cTn>
                                        <p:tgtEl>
                                          <p:spTgt spid="775"/>
                                        </p:tgtEl>
                                        <p:attrNameLst>
                                          <p:attrName>style.visibility</p:attrName>
                                        </p:attrNameLst>
                                      </p:cBhvr>
                                      <p:to>
                                        <p:strVal val="hidden"/>
                                      </p:to>
                                    </p:set>
                                  </p:childTnLst>
                                </p:cTn>
                              </p:par>
                              <p:par>
                                <p:cTn id="1376" presetID="1" presetClass="exit" presetSubtype="0" fill="hold" grpId="3" nodeType="withEffect">
                                  <p:stCondLst>
                                    <p:cond delay="0"/>
                                  </p:stCondLst>
                                  <p:childTnLst>
                                    <p:set>
                                      <p:cBhvr>
                                        <p:cTn id="1377" dur="1" fill="hold">
                                          <p:stCondLst>
                                            <p:cond delay="0"/>
                                          </p:stCondLst>
                                        </p:cTn>
                                        <p:tgtEl>
                                          <p:spTgt spid="776"/>
                                        </p:tgtEl>
                                        <p:attrNameLst>
                                          <p:attrName>style.visibility</p:attrName>
                                        </p:attrNameLst>
                                      </p:cBhvr>
                                      <p:to>
                                        <p:strVal val="hidden"/>
                                      </p:to>
                                    </p:set>
                                  </p:childTnLst>
                                </p:cTn>
                              </p:par>
                              <p:par>
                                <p:cTn id="1378" presetID="1" presetClass="entr" presetSubtype="0" fill="hold" grpId="0" nodeType="withEffect">
                                  <p:stCondLst>
                                    <p:cond delay="0"/>
                                  </p:stCondLst>
                                  <p:childTnLst>
                                    <p:set>
                                      <p:cBhvr>
                                        <p:cTn id="1379" dur="1" fill="hold">
                                          <p:stCondLst>
                                            <p:cond delay="0"/>
                                          </p:stCondLst>
                                        </p:cTn>
                                        <p:tgtEl>
                                          <p:spTgt spid="778"/>
                                        </p:tgtEl>
                                        <p:attrNameLst>
                                          <p:attrName>style.visibility</p:attrName>
                                        </p:attrNameLst>
                                      </p:cBhvr>
                                      <p:to>
                                        <p:strVal val="visible"/>
                                      </p:to>
                                    </p:set>
                                  </p:childTnLst>
                                </p:cTn>
                              </p:par>
                              <p:par>
                                <p:cTn id="1380" presetID="1" presetClass="entr" presetSubtype="0" fill="hold" grpId="0" nodeType="withEffect">
                                  <p:stCondLst>
                                    <p:cond delay="0"/>
                                  </p:stCondLst>
                                  <p:childTnLst>
                                    <p:set>
                                      <p:cBhvr>
                                        <p:cTn id="1381" dur="1" fill="hold">
                                          <p:stCondLst>
                                            <p:cond delay="0"/>
                                          </p:stCondLst>
                                        </p:cTn>
                                        <p:tgtEl>
                                          <p:spTgt spid="777"/>
                                        </p:tgtEl>
                                        <p:attrNameLst>
                                          <p:attrName>style.visibility</p:attrName>
                                        </p:attrNameLst>
                                      </p:cBhvr>
                                      <p:to>
                                        <p:strVal val="visible"/>
                                      </p:to>
                                    </p:set>
                                  </p:childTnLst>
                                </p:cTn>
                              </p:par>
                            </p:childTnLst>
                          </p:cTn>
                        </p:par>
                      </p:childTnLst>
                    </p:cTn>
                  </p:par>
                </p:childTnLst>
              </p:cTn>
              <p:nextCondLst>
                <p:cond evt="onClick" delay="0">
                  <p:tgtEl>
                    <p:spTgt spid="775"/>
                  </p:tgtEl>
                </p:cond>
              </p:nextCondLst>
            </p:seq>
            <p:seq concurrent="1" nextAc="seek">
              <p:cTn id="1382" restart="whenNotActive" fill="hold" evtFilter="cancelBubble" nodeType="interactiveSeq">
                <p:stCondLst>
                  <p:cond evt="onClick" delay="0">
                    <p:tgtEl>
                      <p:spTgt spid="778"/>
                    </p:tgtEl>
                  </p:cond>
                </p:stCondLst>
                <p:endSync evt="end" delay="0">
                  <p:rtn val="all"/>
                </p:endSync>
                <p:childTnLst>
                  <p:par>
                    <p:cTn id="1383" fill="hold">
                      <p:stCondLst>
                        <p:cond delay="0"/>
                      </p:stCondLst>
                      <p:childTnLst>
                        <p:par>
                          <p:cTn id="1384" fill="hold">
                            <p:stCondLst>
                              <p:cond delay="0"/>
                            </p:stCondLst>
                            <p:childTnLst>
                              <p:par>
                                <p:cTn id="1385" presetID="1" presetClass="exit" presetSubtype="0" fill="hold" grpId="1" nodeType="withEffect">
                                  <p:stCondLst>
                                    <p:cond delay="0"/>
                                  </p:stCondLst>
                                  <p:childTnLst>
                                    <p:set>
                                      <p:cBhvr>
                                        <p:cTn id="1386" dur="1" fill="hold">
                                          <p:stCondLst>
                                            <p:cond delay="0"/>
                                          </p:stCondLst>
                                        </p:cTn>
                                        <p:tgtEl>
                                          <p:spTgt spid="778"/>
                                        </p:tgtEl>
                                        <p:attrNameLst>
                                          <p:attrName>style.visibility</p:attrName>
                                        </p:attrNameLst>
                                      </p:cBhvr>
                                      <p:to>
                                        <p:strVal val="hidden"/>
                                      </p:to>
                                    </p:set>
                                  </p:childTnLst>
                                </p:cTn>
                              </p:par>
                              <p:par>
                                <p:cTn id="1387" presetID="1" presetClass="exit" presetSubtype="0" fill="hold" grpId="1" nodeType="withEffect">
                                  <p:stCondLst>
                                    <p:cond delay="0"/>
                                  </p:stCondLst>
                                  <p:childTnLst>
                                    <p:set>
                                      <p:cBhvr>
                                        <p:cTn id="1388" dur="1" fill="hold">
                                          <p:stCondLst>
                                            <p:cond delay="0"/>
                                          </p:stCondLst>
                                        </p:cTn>
                                        <p:tgtEl>
                                          <p:spTgt spid="777"/>
                                        </p:tgtEl>
                                        <p:attrNameLst>
                                          <p:attrName>style.visibility</p:attrName>
                                        </p:attrNameLst>
                                      </p:cBhvr>
                                      <p:to>
                                        <p:strVal val="hidden"/>
                                      </p:to>
                                    </p:set>
                                  </p:childTnLst>
                                </p:cTn>
                              </p:par>
                              <p:par>
                                <p:cTn id="1389" presetID="1" presetClass="entr" presetSubtype="0" fill="hold" grpId="3" nodeType="withEffect">
                                  <p:stCondLst>
                                    <p:cond delay="0"/>
                                  </p:stCondLst>
                                  <p:childTnLst>
                                    <p:set>
                                      <p:cBhvr>
                                        <p:cTn id="1390" dur="1" fill="hold">
                                          <p:stCondLst>
                                            <p:cond delay="0"/>
                                          </p:stCondLst>
                                        </p:cTn>
                                        <p:tgtEl>
                                          <p:spTgt spid="775"/>
                                        </p:tgtEl>
                                        <p:attrNameLst>
                                          <p:attrName>style.visibility</p:attrName>
                                        </p:attrNameLst>
                                      </p:cBhvr>
                                      <p:to>
                                        <p:strVal val="visible"/>
                                      </p:to>
                                    </p:set>
                                  </p:childTnLst>
                                </p:cTn>
                              </p:par>
                              <p:par>
                                <p:cTn id="1391" presetID="1" presetClass="entr" presetSubtype="0" fill="hold" grpId="2" nodeType="withEffect">
                                  <p:stCondLst>
                                    <p:cond delay="0"/>
                                  </p:stCondLst>
                                  <p:childTnLst>
                                    <p:set>
                                      <p:cBhvr>
                                        <p:cTn id="1392" dur="1" fill="hold">
                                          <p:stCondLst>
                                            <p:cond delay="0"/>
                                          </p:stCondLst>
                                        </p:cTn>
                                        <p:tgtEl>
                                          <p:spTgt spid="776"/>
                                        </p:tgtEl>
                                        <p:attrNameLst>
                                          <p:attrName>style.visibility</p:attrName>
                                        </p:attrNameLst>
                                      </p:cBhvr>
                                      <p:to>
                                        <p:strVal val="visible"/>
                                      </p:to>
                                    </p:set>
                                  </p:childTnLst>
                                </p:cTn>
                              </p:par>
                            </p:childTnLst>
                          </p:cTn>
                        </p:par>
                      </p:childTnLst>
                    </p:cTn>
                  </p:par>
                </p:childTnLst>
              </p:cTn>
              <p:nextCondLst>
                <p:cond evt="onClick" delay="0">
                  <p:tgtEl>
                    <p:spTgt spid="778"/>
                  </p:tgtEl>
                </p:cond>
              </p:nextCondLst>
            </p:seq>
            <p:seq concurrent="1" nextAc="seek">
              <p:cTn id="1393" restart="whenNotActive" fill="hold" evtFilter="cancelBubble" nodeType="interactiveSeq">
                <p:stCondLst>
                  <p:cond evt="onClick" delay="0">
                    <p:tgtEl>
                      <p:spTgt spid="777"/>
                    </p:tgtEl>
                  </p:cond>
                </p:stCondLst>
                <p:endSync evt="end" delay="0">
                  <p:rtn val="all"/>
                </p:endSync>
                <p:childTnLst>
                  <p:par>
                    <p:cTn id="1394" fill="hold">
                      <p:stCondLst>
                        <p:cond delay="0"/>
                      </p:stCondLst>
                      <p:childTnLst>
                        <p:par>
                          <p:cTn id="1395" fill="hold">
                            <p:stCondLst>
                              <p:cond delay="0"/>
                            </p:stCondLst>
                            <p:childTnLst>
                              <p:par>
                                <p:cTn id="1396" presetID="1" presetClass="exit" presetSubtype="0" fill="hold" grpId="2" nodeType="withEffect">
                                  <p:stCondLst>
                                    <p:cond delay="0"/>
                                  </p:stCondLst>
                                  <p:childTnLst>
                                    <p:set>
                                      <p:cBhvr>
                                        <p:cTn id="1397" dur="1" fill="hold">
                                          <p:stCondLst>
                                            <p:cond delay="0"/>
                                          </p:stCondLst>
                                        </p:cTn>
                                        <p:tgtEl>
                                          <p:spTgt spid="777"/>
                                        </p:tgtEl>
                                        <p:attrNameLst>
                                          <p:attrName>style.visibility</p:attrName>
                                        </p:attrNameLst>
                                      </p:cBhvr>
                                      <p:to>
                                        <p:strVal val="hidden"/>
                                      </p:to>
                                    </p:set>
                                  </p:childTnLst>
                                </p:cTn>
                              </p:par>
                              <p:par>
                                <p:cTn id="1398" presetID="1" presetClass="exit" presetSubtype="0" fill="hold" grpId="2" nodeType="withEffect">
                                  <p:stCondLst>
                                    <p:cond delay="0"/>
                                  </p:stCondLst>
                                  <p:childTnLst>
                                    <p:set>
                                      <p:cBhvr>
                                        <p:cTn id="1399" dur="1" fill="hold">
                                          <p:stCondLst>
                                            <p:cond delay="0"/>
                                          </p:stCondLst>
                                        </p:cTn>
                                        <p:tgtEl>
                                          <p:spTgt spid="778"/>
                                        </p:tgtEl>
                                        <p:attrNameLst>
                                          <p:attrName>style.visibility</p:attrName>
                                        </p:attrNameLst>
                                      </p:cBhvr>
                                      <p:to>
                                        <p:strVal val="hidden"/>
                                      </p:to>
                                    </p:set>
                                  </p:childTnLst>
                                </p:cTn>
                              </p:par>
                              <p:par>
                                <p:cTn id="1400" presetID="1" presetClass="entr" presetSubtype="0" fill="hold" grpId="3" nodeType="withEffect">
                                  <p:stCondLst>
                                    <p:cond delay="0"/>
                                  </p:stCondLst>
                                  <p:childTnLst>
                                    <p:set>
                                      <p:cBhvr>
                                        <p:cTn id="1401" dur="1" fill="hold">
                                          <p:stCondLst>
                                            <p:cond delay="0"/>
                                          </p:stCondLst>
                                        </p:cTn>
                                        <p:tgtEl>
                                          <p:spTgt spid="780"/>
                                        </p:tgtEl>
                                        <p:attrNameLst>
                                          <p:attrName>style.visibility</p:attrName>
                                        </p:attrNameLst>
                                      </p:cBhvr>
                                      <p:to>
                                        <p:strVal val="visible"/>
                                      </p:to>
                                    </p:set>
                                  </p:childTnLst>
                                </p:cTn>
                              </p:par>
                              <p:par>
                                <p:cTn id="1402" presetID="1" presetClass="entr" presetSubtype="0" fill="hold" grpId="3" nodeType="withEffect">
                                  <p:stCondLst>
                                    <p:cond delay="0"/>
                                  </p:stCondLst>
                                  <p:childTnLst>
                                    <p:set>
                                      <p:cBhvr>
                                        <p:cTn id="1403" dur="1" fill="hold">
                                          <p:stCondLst>
                                            <p:cond delay="0"/>
                                          </p:stCondLst>
                                        </p:cTn>
                                        <p:tgtEl>
                                          <p:spTgt spid="779"/>
                                        </p:tgtEl>
                                        <p:attrNameLst>
                                          <p:attrName>style.visibility</p:attrName>
                                        </p:attrNameLst>
                                      </p:cBhvr>
                                      <p:to>
                                        <p:strVal val="visible"/>
                                      </p:to>
                                    </p:set>
                                  </p:childTnLst>
                                </p:cTn>
                              </p:par>
                            </p:childTnLst>
                          </p:cTn>
                        </p:par>
                      </p:childTnLst>
                    </p:cTn>
                  </p:par>
                </p:childTnLst>
              </p:cTn>
              <p:nextCondLst>
                <p:cond evt="onClick" delay="0">
                  <p:tgtEl>
                    <p:spTgt spid="777"/>
                  </p:tgtEl>
                </p:cond>
              </p:nextCondLst>
            </p:seq>
            <p:seq concurrent="1" nextAc="seek">
              <p:cTn id="1404" restart="whenNotActive" fill="hold" evtFilter="cancelBubble" nodeType="interactiveSeq">
                <p:stCondLst>
                  <p:cond evt="onClick" delay="0">
                    <p:tgtEl>
                      <p:spTgt spid="780"/>
                    </p:tgtEl>
                  </p:cond>
                </p:stCondLst>
                <p:endSync evt="end" delay="0">
                  <p:rtn val="all"/>
                </p:endSync>
                <p:childTnLst>
                  <p:par>
                    <p:cTn id="1405" fill="hold">
                      <p:stCondLst>
                        <p:cond delay="0"/>
                      </p:stCondLst>
                      <p:childTnLst>
                        <p:par>
                          <p:cTn id="1406" fill="hold">
                            <p:stCondLst>
                              <p:cond delay="0"/>
                            </p:stCondLst>
                            <p:childTnLst>
                              <p:par>
                                <p:cTn id="1407" presetID="1" presetClass="exit" presetSubtype="0" fill="hold" grpId="1" nodeType="withEffect">
                                  <p:stCondLst>
                                    <p:cond delay="0"/>
                                  </p:stCondLst>
                                  <p:childTnLst>
                                    <p:set>
                                      <p:cBhvr>
                                        <p:cTn id="1408" dur="1" fill="hold">
                                          <p:stCondLst>
                                            <p:cond delay="0"/>
                                          </p:stCondLst>
                                        </p:cTn>
                                        <p:tgtEl>
                                          <p:spTgt spid="780"/>
                                        </p:tgtEl>
                                        <p:attrNameLst>
                                          <p:attrName>style.visibility</p:attrName>
                                        </p:attrNameLst>
                                      </p:cBhvr>
                                      <p:to>
                                        <p:strVal val="hidden"/>
                                      </p:to>
                                    </p:set>
                                  </p:childTnLst>
                                </p:cTn>
                              </p:par>
                              <p:par>
                                <p:cTn id="1409" presetID="1" presetClass="exit" presetSubtype="0" fill="hold" grpId="1" nodeType="withEffect">
                                  <p:stCondLst>
                                    <p:cond delay="0"/>
                                  </p:stCondLst>
                                  <p:childTnLst>
                                    <p:set>
                                      <p:cBhvr>
                                        <p:cTn id="1410" dur="1" fill="hold">
                                          <p:stCondLst>
                                            <p:cond delay="0"/>
                                          </p:stCondLst>
                                        </p:cTn>
                                        <p:tgtEl>
                                          <p:spTgt spid="779"/>
                                        </p:tgtEl>
                                        <p:attrNameLst>
                                          <p:attrName>style.visibility</p:attrName>
                                        </p:attrNameLst>
                                      </p:cBhvr>
                                      <p:to>
                                        <p:strVal val="hidden"/>
                                      </p:to>
                                    </p:set>
                                  </p:childTnLst>
                                </p:cTn>
                              </p:par>
                              <p:par>
                                <p:cTn id="1411" presetID="1" presetClass="entr" presetSubtype="0" fill="hold" grpId="3" nodeType="withEffect">
                                  <p:stCondLst>
                                    <p:cond delay="0"/>
                                  </p:stCondLst>
                                  <p:childTnLst>
                                    <p:set>
                                      <p:cBhvr>
                                        <p:cTn id="1412" dur="1" fill="hold">
                                          <p:stCondLst>
                                            <p:cond delay="0"/>
                                          </p:stCondLst>
                                        </p:cTn>
                                        <p:tgtEl>
                                          <p:spTgt spid="778"/>
                                        </p:tgtEl>
                                        <p:attrNameLst>
                                          <p:attrName>style.visibility</p:attrName>
                                        </p:attrNameLst>
                                      </p:cBhvr>
                                      <p:to>
                                        <p:strVal val="visible"/>
                                      </p:to>
                                    </p:set>
                                  </p:childTnLst>
                                </p:cTn>
                              </p:par>
                              <p:par>
                                <p:cTn id="1413" presetID="1" presetClass="entr" presetSubtype="0" fill="hold" grpId="3" nodeType="withEffect">
                                  <p:stCondLst>
                                    <p:cond delay="0"/>
                                  </p:stCondLst>
                                  <p:childTnLst>
                                    <p:set>
                                      <p:cBhvr>
                                        <p:cTn id="1414" dur="1" fill="hold">
                                          <p:stCondLst>
                                            <p:cond delay="0"/>
                                          </p:stCondLst>
                                        </p:cTn>
                                        <p:tgtEl>
                                          <p:spTgt spid="777"/>
                                        </p:tgtEl>
                                        <p:attrNameLst>
                                          <p:attrName>style.visibility</p:attrName>
                                        </p:attrNameLst>
                                      </p:cBhvr>
                                      <p:to>
                                        <p:strVal val="visible"/>
                                      </p:to>
                                    </p:set>
                                  </p:childTnLst>
                                </p:cTn>
                              </p:par>
                            </p:childTnLst>
                          </p:cTn>
                        </p:par>
                      </p:childTnLst>
                    </p:cTn>
                  </p:par>
                </p:childTnLst>
              </p:cTn>
              <p:nextCondLst>
                <p:cond evt="onClick" delay="0">
                  <p:tgtEl>
                    <p:spTgt spid="780"/>
                  </p:tgtEl>
                </p:cond>
              </p:nextCondLst>
            </p:seq>
            <p:seq concurrent="1" nextAc="seek">
              <p:cTn id="1415" restart="whenNotActive" fill="hold" evtFilter="cancelBubble" nodeType="interactiveSeq">
                <p:stCondLst>
                  <p:cond evt="onClick" delay="0">
                    <p:tgtEl>
                      <p:spTgt spid="779"/>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2" nodeType="withEffect">
                                  <p:stCondLst>
                                    <p:cond delay="0"/>
                                  </p:stCondLst>
                                  <p:childTnLst>
                                    <p:set>
                                      <p:cBhvr>
                                        <p:cTn id="1419" dur="1" fill="hold">
                                          <p:stCondLst>
                                            <p:cond delay="0"/>
                                          </p:stCondLst>
                                        </p:cTn>
                                        <p:tgtEl>
                                          <p:spTgt spid="779"/>
                                        </p:tgtEl>
                                        <p:attrNameLst>
                                          <p:attrName>style.visibility</p:attrName>
                                        </p:attrNameLst>
                                      </p:cBhvr>
                                      <p:to>
                                        <p:strVal val="hidden"/>
                                      </p:to>
                                    </p:set>
                                  </p:childTnLst>
                                </p:cTn>
                              </p:par>
                              <p:par>
                                <p:cTn id="1420" presetID="1" presetClass="exit" presetSubtype="0" fill="hold" grpId="2" nodeType="withEffect">
                                  <p:stCondLst>
                                    <p:cond delay="0"/>
                                  </p:stCondLst>
                                  <p:childTnLst>
                                    <p:set>
                                      <p:cBhvr>
                                        <p:cTn id="1421" dur="1" fill="hold">
                                          <p:stCondLst>
                                            <p:cond delay="0"/>
                                          </p:stCondLst>
                                        </p:cTn>
                                        <p:tgtEl>
                                          <p:spTgt spid="780"/>
                                        </p:tgtEl>
                                        <p:attrNameLst>
                                          <p:attrName>style.visibility</p:attrName>
                                        </p:attrNameLst>
                                      </p:cBhvr>
                                      <p:to>
                                        <p:strVal val="hidden"/>
                                      </p:to>
                                    </p:set>
                                  </p:childTnLst>
                                </p:cTn>
                              </p:par>
                              <p:par>
                                <p:cTn id="1422" presetID="1" presetClass="entr" presetSubtype="0" fill="hold" grpId="3" nodeType="withEffect">
                                  <p:stCondLst>
                                    <p:cond delay="0"/>
                                  </p:stCondLst>
                                  <p:childTnLst>
                                    <p:set>
                                      <p:cBhvr>
                                        <p:cTn id="1423" dur="1" fill="hold">
                                          <p:stCondLst>
                                            <p:cond delay="0"/>
                                          </p:stCondLst>
                                        </p:cTn>
                                        <p:tgtEl>
                                          <p:spTgt spid="782"/>
                                        </p:tgtEl>
                                        <p:attrNameLst>
                                          <p:attrName>style.visibility</p:attrName>
                                        </p:attrNameLst>
                                      </p:cBhvr>
                                      <p:to>
                                        <p:strVal val="visible"/>
                                      </p:to>
                                    </p:set>
                                  </p:childTnLst>
                                </p:cTn>
                              </p:par>
                              <p:par>
                                <p:cTn id="1424" presetID="1" presetClass="entr" presetSubtype="0" fill="hold" grpId="3" nodeType="withEffect">
                                  <p:stCondLst>
                                    <p:cond delay="0"/>
                                  </p:stCondLst>
                                  <p:childTnLst>
                                    <p:set>
                                      <p:cBhvr>
                                        <p:cTn id="1425" dur="1" fill="hold">
                                          <p:stCondLst>
                                            <p:cond delay="0"/>
                                          </p:stCondLst>
                                        </p:cTn>
                                        <p:tgtEl>
                                          <p:spTgt spid="781"/>
                                        </p:tgtEl>
                                        <p:attrNameLst>
                                          <p:attrName>style.visibility</p:attrName>
                                        </p:attrNameLst>
                                      </p:cBhvr>
                                      <p:to>
                                        <p:strVal val="visible"/>
                                      </p:to>
                                    </p:set>
                                  </p:childTnLst>
                                </p:cTn>
                              </p:par>
                            </p:childTnLst>
                          </p:cTn>
                        </p:par>
                      </p:childTnLst>
                    </p:cTn>
                  </p:par>
                </p:childTnLst>
              </p:cTn>
              <p:nextCondLst>
                <p:cond evt="onClick" delay="0">
                  <p:tgtEl>
                    <p:spTgt spid="779"/>
                  </p:tgtEl>
                </p:cond>
              </p:nextCondLst>
            </p:seq>
            <p:seq concurrent="1" nextAc="seek">
              <p:cTn id="1426" restart="whenNotActive" fill="hold" evtFilter="cancelBubble" nodeType="interactiveSeq">
                <p:stCondLst>
                  <p:cond evt="onClick" delay="0">
                    <p:tgtEl>
                      <p:spTgt spid="782"/>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withEffect">
                                  <p:stCondLst>
                                    <p:cond delay="0"/>
                                  </p:stCondLst>
                                  <p:childTnLst>
                                    <p:set>
                                      <p:cBhvr>
                                        <p:cTn id="1430" dur="1" fill="hold">
                                          <p:stCondLst>
                                            <p:cond delay="0"/>
                                          </p:stCondLst>
                                        </p:cTn>
                                        <p:tgtEl>
                                          <p:spTgt spid="782"/>
                                        </p:tgtEl>
                                        <p:attrNameLst>
                                          <p:attrName>style.visibility</p:attrName>
                                        </p:attrNameLst>
                                      </p:cBhvr>
                                      <p:to>
                                        <p:strVal val="hidden"/>
                                      </p:to>
                                    </p:set>
                                  </p:childTnLst>
                                </p:cTn>
                              </p:par>
                              <p:par>
                                <p:cTn id="1431" presetID="1" presetClass="exit" presetSubtype="0" fill="hold" grpId="1" nodeType="withEffect">
                                  <p:stCondLst>
                                    <p:cond delay="0"/>
                                  </p:stCondLst>
                                  <p:childTnLst>
                                    <p:set>
                                      <p:cBhvr>
                                        <p:cTn id="1432" dur="1" fill="hold">
                                          <p:stCondLst>
                                            <p:cond delay="0"/>
                                          </p:stCondLst>
                                        </p:cTn>
                                        <p:tgtEl>
                                          <p:spTgt spid="781"/>
                                        </p:tgtEl>
                                        <p:attrNameLst>
                                          <p:attrName>style.visibility</p:attrName>
                                        </p:attrNameLst>
                                      </p:cBhvr>
                                      <p:to>
                                        <p:strVal val="hidden"/>
                                      </p:to>
                                    </p:set>
                                  </p:childTnLst>
                                </p:cTn>
                              </p:par>
                              <p:par>
                                <p:cTn id="1433" presetID="1" presetClass="entr" presetSubtype="0" fill="hold" grpId="0" nodeType="withEffect">
                                  <p:stCondLst>
                                    <p:cond delay="0"/>
                                  </p:stCondLst>
                                  <p:childTnLst>
                                    <p:set>
                                      <p:cBhvr>
                                        <p:cTn id="1434" dur="1" fill="hold">
                                          <p:stCondLst>
                                            <p:cond delay="0"/>
                                          </p:stCondLst>
                                        </p:cTn>
                                        <p:tgtEl>
                                          <p:spTgt spid="780"/>
                                        </p:tgtEl>
                                        <p:attrNameLst>
                                          <p:attrName>style.visibility</p:attrName>
                                        </p:attrNameLst>
                                      </p:cBhvr>
                                      <p:to>
                                        <p:strVal val="visible"/>
                                      </p:to>
                                    </p:set>
                                  </p:childTnLst>
                                </p:cTn>
                              </p:par>
                              <p:par>
                                <p:cTn id="1435" presetID="1" presetClass="entr" presetSubtype="0" fill="hold" grpId="0" nodeType="withEffect">
                                  <p:stCondLst>
                                    <p:cond delay="0"/>
                                  </p:stCondLst>
                                  <p:childTnLst>
                                    <p:set>
                                      <p:cBhvr>
                                        <p:cTn id="1436" dur="1" fill="hold">
                                          <p:stCondLst>
                                            <p:cond delay="0"/>
                                          </p:stCondLst>
                                        </p:cTn>
                                        <p:tgtEl>
                                          <p:spTgt spid="779"/>
                                        </p:tgtEl>
                                        <p:attrNameLst>
                                          <p:attrName>style.visibility</p:attrName>
                                        </p:attrNameLst>
                                      </p:cBhvr>
                                      <p:to>
                                        <p:strVal val="visible"/>
                                      </p:to>
                                    </p:set>
                                  </p:childTnLst>
                                </p:cTn>
                              </p:par>
                            </p:childTnLst>
                          </p:cTn>
                        </p:par>
                      </p:childTnLst>
                    </p:cTn>
                  </p:par>
                </p:childTnLst>
              </p:cTn>
              <p:nextCondLst>
                <p:cond evt="onClick" delay="0">
                  <p:tgtEl>
                    <p:spTgt spid="782"/>
                  </p:tgtEl>
                </p:cond>
              </p:nextCondLst>
            </p:seq>
            <p:seq concurrent="1" nextAc="seek">
              <p:cTn id="1437" restart="whenNotActive" fill="hold" evtFilter="cancelBubble" nodeType="interactiveSeq">
                <p:stCondLst>
                  <p:cond evt="onClick" delay="0">
                    <p:tgtEl>
                      <p:spTgt spid="781"/>
                    </p:tgtEl>
                  </p:cond>
                </p:stCondLst>
                <p:endSync evt="end" delay="0">
                  <p:rtn val="all"/>
                </p:endSync>
                <p:childTnLst>
                  <p:par>
                    <p:cTn id="1438" fill="hold">
                      <p:stCondLst>
                        <p:cond delay="0"/>
                      </p:stCondLst>
                      <p:childTnLst>
                        <p:par>
                          <p:cTn id="1439" fill="hold">
                            <p:stCondLst>
                              <p:cond delay="0"/>
                            </p:stCondLst>
                            <p:childTnLst>
                              <p:par>
                                <p:cTn id="1440" presetID="1" presetClass="exit" presetSubtype="0" fill="hold" grpId="2" nodeType="withEffect">
                                  <p:stCondLst>
                                    <p:cond delay="0"/>
                                  </p:stCondLst>
                                  <p:childTnLst>
                                    <p:set>
                                      <p:cBhvr>
                                        <p:cTn id="1441" dur="1" fill="hold">
                                          <p:stCondLst>
                                            <p:cond delay="0"/>
                                          </p:stCondLst>
                                        </p:cTn>
                                        <p:tgtEl>
                                          <p:spTgt spid="781"/>
                                        </p:tgtEl>
                                        <p:attrNameLst>
                                          <p:attrName>style.visibility</p:attrName>
                                        </p:attrNameLst>
                                      </p:cBhvr>
                                      <p:to>
                                        <p:strVal val="hidden"/>
                                      </p:to>
                                    </p:set>
                                  </p:childTnLst>
                                </p:cTn>
                              </p:par>
                              <p:par>
                                <p:cTn id="1442" presetID="1" presetClass="exit" presetSubtype="0" fill="hold" grpId="2" nodeType="withEffect">
                                  <p:stCondLst>
                                    <p:cond delay="0"/>
                                  </p:stCondLst>
                                  <p:childTnLst>
                                    <p:set>
                                      <p:cBhvr>
                                        <p:cTn id="1443" dur="1" fill="hold">
                                          <p:stCondLst>
                                            <p:cond delay="0"/>
                                          </p:stCondLst>
                                        </p:cTn>
                                        <p:tgtEl>
                                          <p:spTgt spid="782"/>
                                        </p:tgtEl>
                                        <p:attrNameLst>
                                          <p:attrName>style.visibility</p:attrName>
                                        </p:attrNameLst>
                                      </p:cBhvr>
                                      <p:to>
                                        <p:strVal val="hidden"/>
                                      </p:to>
                                    </p:set>
                                  </p:childTnLst>
                                </p:cTn>
                              </p:par>
                              <p:par>
                                <p:cTn id="1444" presetID="1" presetClass="entr" presetSubtype="0" fill="hold" grpId="0" nodeType="withEffect">
                                  <p:stCondLst>
                                    <p:cond delay="0"/>
                                  </p:stCondLst>
                                  <p:childTnLst>
                                    <p:set>
                                      <p:cBhvr>
                                        <p:cTn id="1445" dur="1" fill="hold">
                                          <p:stCondLst>
                                            <p:cond delay="0"/>
                                          </p:stCondLst>
                                        </p:cTn>
                                        <p:tgtEl>
                                          <p:spTgt spid="784"/>
                                        </p:tgtEl>
                                        <p:attrNameLst>
                                          <p:attrName>style.visibility</p:attrName>
                                        </p:attrNameLst>
                                      </p:cBhvr>
                                      <p:to>
                                        <p:strVal val="visible"/>
                                      </p:to>
                                    </p:set>
                                  </p:childTnLst>
                                </p:cTn>
                              </p:par>
                              <p:par>
                                <p:cTn id="1446" presetID="1" presetClass="entr" presetSubtype="0" fill="hold" grpId="0" nodeType="withEffect">
                                  <p:stCondLst>
                                    <p:cond delay="0"/>
                                  </p:stCondLst>
                                  <p:childTnLst>
                                    <p:set>
                                      <p:cBhvr>
                                        <p:cTn id="1447" dur="1" fill="hold">
                                          <p:stCondLst>
                                            <p:cond delay="0"/>
                                          </p:stCondLst>
                                        </p:cTn>
                                        <p:tgtEl>
                                          <p:spTgt spid="783"/>
                                        </p:tgtEl>
                                        <p:attrNameLst>
                                          <p:attrName>style.visibility</p:attrName>
                                        </p:attrNameLst>
                                      </p:cBhvr>
                                      <p:to>
                                        <p:strVal val="visible"/>
                                      </p:to>
                                    </p:set>
                                  </p:childTnLst>
                                </p:cTn>
                              </p:par>
                            </p:childTnLst>
                          </p:cTn>
                        </p:par>
                      </p:childTnLst>
                    </p:cTn>
                  </p:par>
                </p:childTnLst>
              </p:cTn>
              <p:nextCondLst>
                <p:cond evt="onClick" delay="0">
                  <p:tgtEl>
                    <p:spTgt spid="781"/>
                  </p:tgtEl>
                </p:cond>
              </p:nextCondLst>
            </p:seq>
            <p:seq concurrent="1" nextAc="seek">
              <p:cTn id="1448" restart="whenNotActive" fill="hold" evtFilter="cancelBubble" nodeType="interactiveSeq">
                <p:stCondLst>
                  <p:cond evt="onClick" delay="0">
                    <p:tgtEl>
                      <p:spTgt spid="784"/>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withEffect">
                                  <p:stCondLst>
                                    <p:cond delay="0"/>
                                  </p:stCondLst>
                                  <p:childTnLst>
                                    <p:set>
                                      <p:cBhvr>
                                        <p:cTn id="1452" dur="1" fill="hold">
                                          <p:stCondLst>
                                            <p:cond delay="0"/>
                                          </p:stCondLst>
                                        </p:cTn>
                                        <p:tgtEl>
                                          <p:spTgt spid="784"/>
                                        </p:tgtEl>
                                        <p:attrNameLst>
                                          <p:attrName>style.visibility</p:attrName>
                                        </p:attrNameLst>
                                      </p:cBhvr>
                                      <p:to>
                                        <p:strVal val="hidden"/>
                                      </p:to>
                                    </p:set>
                                  </p:childTnLst>
                                </p:cTn>
                              </p:par>
                              <p:par>
                                <p:cTn id="1453" presetID="1" presetClass="exit" presetSubtype="0" fill="hold" grpId="1" nodeType="withEffect">
                                  <p:stCondLst>
                                    <p:cond delay="0"/>
                                  </p:stCondLst>
                                  <p:childTnLst>
                                    <p:set>
                                      <p:cBhvr>
                                        <p:cTn id="1454" dur="1" fill="hold">
                                          <p:stCondLst>
                                            <p:cond delay="0"/>
                                          </p:stCondLst>
                                        </p:cTn>
                                        <p:tgtEl>
                                          <p:spTgt spid="783"/>
                                        </p:tgtEl>
                                        <p:attrNameLst>
                                          <p:attrName>style.visibility</p:attrName>
                                        </p:attrNameLst>
                                      </p:cBhvr>
                                      <p:to>
                                        <p:strVal val="hidden"/>
                                      </p:to>
                                    </p:set>
                                  </p:childTnLst>
                                </p:cTn>
                              </p:par>
                              <p:par>
                                <p:cTn id="1455" presetID="1" presetClass="entr" presetSubtype="0" fill="hold" grpId="0" nodeType="withEffect">
                                  <p:stCondLst>
                                    <p:cond delay="0"/>
                                  </p:stCondLst>
                                  <p:childTnLst>
                                    <p:set>
                                      <p:cBhvr>
                                        <p:cTn id="1456" dur="1" fill="hold">
                                          <p:stCondLst>
                                            <p:cond delay="0"/>
                                          </p:stCondLst>
                                        </p:cTn>
                                        <p:tgtEl>
                                          <p:spTgt spid="782"/>
                                        </p:tgtEl>
                                        <p:attrNameLst>
                                          <p:attrName>style.visibility</p:attrName>
                                        </p:attrNameLst>
                                      </p:cBhvr>
                                      <p:to>
                                        <p:strVal val="visible"/>
                                      </p:to>
                                    </p:set>
                                  </p:childTnLst>
                                </p:cTn>
                              </p:par>
                              <p:par>
                                <p:cTn id="1457" presetID="1" presetClass="entr" presetSubtype="0" fill="hold" grpId="0" nodeType="withEffect">
                                  <p:stCondLst>
                                    <p:cond delay="0"/>
                                  </p:stCondLst>
                                  <p:childTnLst>
                                    <p:set>
                                      <p:cBhvr>
                                        <p:cTn id="1458" dur="1" fill="hold">
                                          <p:stCondLst>
                                            <p:cond delay="0"/>
                                          </p:stCondLst>
                                        </p:cTn>
                                        <p:tgtEl>
                                          <p:spTgt spid="781"/>
                                        </p:tgtEl>
                                        <p:attrNameLst>
                                          <p:attrName>style.visibility</p:attrName>
                                        </p:attrNameLst>
                                      </p:cBhvr>
                                      <p:to>
                                        <p:strVal val="visible"/>
                                      </p:to>
                                    </p:set>
                                  </p:childTnLst>
                                </p:cTn>
                              </p:par>
                            </p:childTnLst>
                          </p:cTn>
                        </p:par>
                      </p:childTnLst>
                    </p:cTn>
                  </p:par>
                </p:childTnLst>
              </p:cTn>
              <p:nextCondLst>
                <p:cond evt="onClick" delay="0">
                  <p:tgtEl>
                    <p:spTgt spid="784"/>
                  </p:tgtEl>
                </p:cond>
              </p:nextCondLst>
            </p:seq>
            <p:seq concurrent="1" nextAc="seek">
              <p:cTn id="1459" restart="whenNotActive" fill="hold" evtFilter="cancelBubble" nodeType="interactiveSeq">
                <p:stCondLst>
                  <p:cond evt="onClick" delay="0">
                    <p:tgtEl>
                      <p:spTgt spid="783"/>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2" nodeType="withEffect">
                                  <p:stCondLst>
                                    <p:cond delay="0"/>
                                  </p:stCondLst>
                                  <p:childTnLst>
                                    <p:set>
                                      <p:cBhvr>
                                        <p:cTn id="1463" dur="1" fill="hold">
                                          <p:stCondLst>
                                            <p:cond delay="0"/>
                                          </p:stCondLst>
                                        </p:cTn>
                                        <p:tgtEl>
                                          <p:spTgt spid="783"/>
                                        </p:tgtEl>
                                        <p:attrNameLst>
                                          <p:attrName>style.visibility</p:attrName>
                                        </p:attrNameLst>
                                      </p:cBhvr>
                                      <p:to>
                                        <p:strVal val="hidden"/>
                                      </p:to>
                                    </p:set>
                                  </p:childTnLst>
                                </p:cTn>
                              </p:par>
                              <p:par>
                                <p:cTn id="1464" presetID="1" presetClass="exit" presetSubtype="0" fill="hold" grpId="2" nodeType="withEffect">
                                  <p:stCondLst>
                                    <p:cond delay="0"/>
                                  </p:stCondLst>
                                  <p:childTnLst>
                                    <p:set>
                                      <p:cBhvr>
                                        <p:cTn id="1465" dur="1" fill="hold">
                                          <p:stCondLst>
                                            <p:cond delay="0"/>
                                          </p:stCondLst>
                                        </p:cTn>
                                        <p:tgtEl>
                                          <p:spTgt spid="784"/>
                                        </p:tgtEl>
                                        <p:attrNameLst>
                                          <p:attrName>style.visibility</p:attrName>
                                        </p:attrNameLst>
                                      </p:cBhvr>
                                      <p:to>
                                        <p:strVal val="hidden"/>
                                      </p:to>
                                    </p:set>
                                  </p:childTnLst>
                                </p:cTn>
                              </p:par>
                              <p:par>
                                <p:cTn id="1466" presetID="1" presetClass="entr" presetSubtype="0" fill="hold" grpId="3" nodeType="withEffect">
                                  <p:stCondLst>
                                    <p:cond delay="0"/>
                                  </p:stCondLst>
                                  <p:childTnLst>
                                    <p:set>
                                      <p:cBhvr>
                                        <p:cTn id="1467" dur="1" fill="hold">
                                          <p:stCondLst>
                                            <p:cond delay="0"/>
                                          </p:stCondLst>
                                        </p:cTn>
                                        <p:tgtEl>
                                          <p:spTgt spid="786"/>
                                        </p:tgtEl>
                                        <p:attrNameLst>
                                          <p:attrName>style.visibility</p:attrName>
                                        </p:attrNameLst>
                                      </p:cBhvr>
                                      <p:to>
                                        <p:strVal val="visible"/>
                                      </p:to>
                                    </p:set>
                                  </p:childTnLst>
                                </p:cTn>
                              </p:par>
                              <p:par>
                                <p:cTn id="1468" presetID="1" presetClass="entr" presetSubtype="0" fill="hold" grpId="3" nodeType="withEffect">
                                  <p:stCondLst>
                                    <p:cond delay="0"/>
                                  </p:stCondLst>
                                  <p:childTnLst>
                                    <p:set>
                                      <p:cBhvr>
                                        <p:cTn id="1469" dur="1" fill="hold">
                                          <p:stCondLst>
                                            <p:cond delay="0"/>
                                          </p:stCondLst>
                                        </p:cTn>
                                        <p:tgtEl>
                                          <p:spTgt spid="785"/>
                                        </p:tgtEl>
                                        <p:attrNameLst>
                                          <p:attrName>style.visibility</p:attrName>
                                        </p:attrNameLst>
                                      </p:cBhvr>
                                      <p:to>
                                        <p:strVal val="visible"/>
                                      </p:to>
                                    </p:set>
                                  </p:childTnLst>
                                </p:cTn>
                              </p:par>
                            </p:childTnLst>
                          </p:cTn>
                        </p:par>
                      </p:childTnLst>
                    </p:cTn>
                  </p:par>
                </p:childTnLst>
              </p:cTn>
              <p:nextCondLst>
                <p:cond evt="onClick" delay="0">
                  <p:tgtEl>
                    <p:spTgt spid="783"/>
                  </p:tgtEl>
                </p:cond>
              </p:nextCondLst>
            </p:seq>
            <p:seq concurrent="1" nextAc="seek">
              <p:cTn id="1470" restart="whenNotActive" fill="hold" evtFilter="cancelBubble" nodeType="interactiveSeq">
                <p:stCondLst>
                  <p:cond evt="onClick" delay="0">
                    <p:tgtEl>
                      <p:spTgt spid="786"/>
                    </p:tgtEl>
                  </p:cond>
                </p:stCondLst>
                <p:endSync evt="end" delay="0">
                  <p:rtn val="all"/>
                </p:endSync>
                <p:childTnLst>
                  <p:par>
                    <p:cTn id="1471" fill="hold">
                      <p:stCondLst>
                        <p:cond delay="0"/>
                      </p:stCondLst>
                      <p:childTnLst>
                        <p:par>
                          <p:cTn id="1472" fill="hold">
                            <p:stCondLst>
                              <p:cond delay="0"/>
                            </p:stCondLst>
                            <p:childTnLst>
                              <p:par>
                                <p:cTn id="1473" presetID="1" presetClass="exit" presetSubtype="0" fill="hold" grpId="1" nodeType="withEffect">
                                  <p:stCondLst>
                                    <p:cond delay="0"/>
                                  </p:stCondLst>
                                  <p:childTnLst>
                                    <p:set>
                                      <p:cBhvr>
                                        <p:cTn id="1474" dur="1" fill="hold">
                                          <p:stCondLst>
                                            <p:cond delay="0"/>
                                          </p:stCondLst>
                                        </p:cTn>
                                        <p:tgtEl>
                                          <p:spTgt spid="786"/>
                                        </p:tgtEl>
                                        <p:attrNameLst>
                                          <p:attrName>style.visibility</p:attrName>
                                        </p:attrNameLst>
                                      </p:cBhvr>
                                      <p:to>
                                        <p:strVal val="hidden"/>
                                      </p:to>
                                    </p:set>
                                  </p:childTnLst>
                                </p:cTn>
                              </p:par>
                              <p:par>
                                <p:cTn id="1475" presetID="1" presetClass="exit" presetSubtype="0" fill="hold" grpId="1" nodeType="withEffect">
                                  <p:stCondLst>
                                    <p:cond delay="0"/>
                                  </p:stCondLst>
                                  <p:childTnLst>
                                    <p:set>
                                      <p:cBhvr>
                                        <p:cTn id="1476" dur="1" fill="hold">
                                          <p:stCondLst>
                                            <p:cond delay="0"/>
                                          </p:stCondLst>
                                        </p:cTn>
                                        <p:tgtEl>
                                          <p:spTgt spid="785"/>
                                        </p:tgtEl>
                                        <p:attrNameLst>
                                          <p:attrName>style.visibility</p:attrName>
                                        </p:attrNameLst>
                                      </p:cBhvr>
                                      <p:to>
                                        <p:strVal val="hidden"/>
                                      </p:to>
                                    </p:set>
                                  </p:childTnLst>
                                </p:cTn>
                              </p:par>
                              <p:par>
                                <p:cTn id="1477" presetID="1" presetClass="entr" presetSubtype="0" fill="hold" grpId="3" nodeType="withEffect">
                                  <p:stCondLst>
                                    <p:cond delay="0"/>
                                  </p:stCondLst>
                                  <p:childTnLst>
                                    <p:set>
                                      <p:cBhvr>
                                        <p:cTn id="1478" dur="1" fill="hold">
                                          <p:stCondLst>
                                            <p:cond delay="0"/>
                                          </p:stCondLst>
                                        </p:cTn>
                                        <p:tgtEl>
                                          <p:spTgt spid="784"/>
                                        </p:tgtEl>
                                        <p:attrNameLst>
                                          <p:attrName>style.visibility</p:attrName>
                                        </p:attrNameLst>
                                      </p:cBhvr>
                                      <p:to>
                                        <p:strVal val="visible"/>
                                      </p:to>
                                    </p:set>
                                  </p:childTnLst>
                                </p:cTn>
                              </p:par>
                              <p:par>
                                <p:cTn id="1479" presetID="1" presetClass="entr" presetSubtype="0" fill="hold" grpId="3" nodeType="withEffect">
                                  <p:stCondLst>
                                    <p:cond delay="0"/>
                                  </p:stCondLst>
                                  <p:childTnLst>
                                    <p:set>
                                      <p:cBhvr>
                                        <p:cTn id="1480" dur="1" fill="hold">
                                          <p:stCondLst>
                                            <p:cond delay="0"/>
                                          </p:stCondLst>
                                        </p:cTn>
                                        <p:tgtEl>
                                          <p:spTgt spid="783"/>
                                        </p:tgtEl>
                                        <p:attrNameLst>
                                          <p:attrName>style.visibility</p:attrName>
                                        </p:attrNameLst>
                                      </p:cBhvr>
                                      <p:to>
                                        <p:strVal val="visible"/>
                                      </p:to>
                                    </p:set>
                                  </p:childTnLst>
                                </p:cTn>
                              </p:par>
                            </p:childTnLst>
                          </p:cTn>
                        </p:par>
                      </p:childTnLst>
                    </p:cTn>
                  </p:par>
                </p:childTnLst>
              </p:cTn>
              <p:nextCondLst>
                <p:cond evt="onClick" delay="0">
                  <p:tgtEl>
                    <p:spTgt spid="786"/>
                  </p:tgtEl>
                </p:cond>
              </p:nextCondLst>
            </p:seq>
            <p:seq concurrent="1" nextAc="seek">
              <p:cTn id="1481" restart="whenNotActive" fill="hold" evtFilter="cancelBubble" nodeType="interactiveSeq">
                <p:stCondLst>
                  <p:cond evt="onClick" delay="0">
                    <p:tgtEl>
                      <p:spTgt spid="785"/>
                    </p:tgtEl>
                  </p:cond>
                </p:stCondLst>
                <p:endSync evt="end" delay="0">
                  <p:rtn val="all"/>
                </p:endSync>
                <p:childTnLst>
                  <p:par>
                    <p:cTn id="1482" fill="hold">
                      <p:stCondLst>
                        <p:cond delay="0"/>
                      </p:stCondLst>
                      <p:childTnLst>
                        <p:par>
                          <p:cTn id="1483" fill="hold">
                            <p:stCondLst>
                              <p:cond delay="0"/>
                            </p:stCondLst>
                            <p:childTnLst>
                              <p:par>
                                <p:cTn id="1484" presetID="1" presetClass="exit" presetSubtype="0" fill="hold" grpId="2" nodeType="withEffect">
                                  <p:stCondLst>
                                    <p:cond delay="0"/>
                                  </p:stCondLst>
                                  <p:childTnLst>
                                    <p:set>
                                      <p:cBhvr>
                                        <p:cTn id="1485" dur="1" fill="hold">
                                          <p:stCondLst>
                                            <p:cond delay="0"/>
                                          </p:stCondLst>
                                        </p:cTn>
                                        <p:tgtEl>
                                          <p:spTgt spid="785"/>
                                        </p:tgtEl>
                                        <p:attrNameLst>
                                          <p:attrName>style.visibility</p:attrName>
                                        </p:attrNameLst>
                                      </p:cBhvr>
                                      <p:to>
                                        <p:strVal val="hidden"/>
                                      </p:to>
                                    </p:set>
                                  </p:childTnLst>
                                </p:cTn>
                              </p:par>
                              <p:par>
                                <p:cTn id="1486" presetID="1" presetClass="exit" presetSubtype="0" fill="hold" grpId="2" nodeType="withEffect">
                                  <p:stCondLst>
                                    <p:cond delay="0"/>
                                  </p:stCondLst>
                                  <p:childTnLst>
                                    <p:set>
                                      <p:cBhvr>
                                        <p:cTn id="1487" dur="1" fill="hold">
                                          <p:stCondLst>
                                            <p:cond delay="0"/>
                                          </p:stCondLst>
                                        </p:cTn>
                                        <p:tgtEl>
                                          <p:spTgt spid="786"/>
                                        </p:tgtEl>
                                        <p:attrNameLst>
                                          <p:attrName>style.visibility</p:attrName>
                                        </p:attrNameLst>
                                      </p:cBhvr>
                                      <p:to>
                                        <p:strVal val="hidden"/>
                                      </p:to>
                                    </p:set>
                                  </p:childTnLst>
                                </p:cTn>
                              </p:par>
                              <p:par>
                                <p:cTn id="1488" presetID="1" presetClass="entr" presetSubtype="0" fill="hold" grpId="0" nodeType="withEffect">
                                  <p:stCondLst>
                                    <p:cond delay="0"/>
                                  </p:stCondLst>
                                  <p:childTnLst>
                                    <p:set>
                                      <p:cBhvr>
                                        <p:cTn id="1489" dur="1" fill="hold">
                                          <p:stCondLst>
                                            <p:cond delay="0"/>
                                          </p:stCondLst>
                                        </p:cTn>
                                        <p:tgtEl>
                                          <p:spTgt spid="788"/>
                                        </p:tgtEl>
                                        <p:attrNameLst>
                                          <p:attrName>style.visibility</p:attrName>
                                        </p:attrNameLst>
                                      </p:cBhvr>
                                      <p:to>
                                        <p:strVal val="visible"/>
                                      </p:to>
                                    </p:set>
                                  </p:childTnLst>
                                </p:cTn>
                              </p:par>
                              <p:par>
                                <p:cTn id="1490" presetID="1" presetClass="entr" presetSubtype="0" fill="hold" grpId="0" nodeType="withEffect">
                                  <p:stCondLst>
                                    <p:cond delay="0"/>
                                  </p:stCondLst>
                                  <p:childTnLst>
                                    <p:set>
                                      <p:cBhvr>
                                        <p:cTn id="1491" dur="1" fill="hold">
                                          <p:stCondLst>
                                            <p:cond delay="0"/>
                                          </p:stCondLst>
                                        </p:cTn>
                                        <p:tgtEl>
                                          <p:spTgt spid="787"/>
                                        </p:tgtEl>
                                        <p:attrNameLst>
                                          <p:attrName>style.visibility</p:attrName>
                                        </p:attrNameLst>
                                      </p:cBhvr>
                                      <p:to>
                                        <p:strVal val="visible"/>
                                      </p:to>
                                    </p:set>
                                  </p:childTnLst>
                                </p:cTn>
                              </p:par>
                            </p:childTnLst>
                          </p:cTn>
                        </p:par>
                      </p:childTnLst>
                    </p:cTn>
                  </p:par>
                </p:childTnLst>
              </p:cTn>
              <p:nextCondLst>
                <p:cond evt="onClick" delay="0">
                  <p:tgtEl>
                    <p:spTgt spid="785"/>
                  </p:tgtEl>
                </p:cond>
              </p:nextCondLst>
            </p:seq>
            <p:seq concurrent="1" nextAc="seek">
              <p:cTn id="1492" restart="whenNotActive" fill="hold" evtFilter="cancelBubble" nodeType="interactiveSeq">
                <p:stCondLst>
                  <p:cond evt="onClick" delay="0">
                    <p:tgtEl>
                      <p:spTgt spid="788"/>
                    </p:tgtEl>
                  </p:cond>
                </p:stCondLst>
                <p:endSync evt="end" delay="0">
                  <p:rtn val="all"/>
                </p:endSync>
                <p:childTnLst>
                  <p:par>
                    <p:cTn id="1493" fill="hold">
                      <p:stCondLst>
                        <p:cond delay="0"/>
                      </p:stCondLst>
                      <p:childTnLst>
                        <p:par>
                          <p:cTn id="1494" fill="hold">
                            <p:stCondLst>
                              <p:cond delay="0"/>
                            </p:stCondLst>
                            <p:childTnLst>
                              <p:par>
                                <p:cTn id="1495" presetID="1" presetClass="exit" presetSubtype="0" fill="hold" grpId="1" nodeType="withEffect">
                                  <p:stCondLst>
                                    <p:cond delay="0"/>
                                  </p:stCondLst>
                                  <p:childTnLst>
                                    <p:set>
                                      <p:cBhvr>
                                        <p:cTn id="1496" dur="1" fill="hold">
                                          <p:stCondLst>
                                            <p:cond delay="0"/>
                                          </p:stCondLst>
                                        </p:cTn>
                                        <p:tgtEl>
                                          <p:spTgt spid="788"/>
                                        </p:tgtEl>
                                        <p:attrNameLst>
                                          <p:attrName>style.visibility</p:attrName>
                                        </p:attrNameLst>
                                      </p:cBhvr>
                                      <p:to>
                                        <p:strVal val="hidden"/>
                                      </p:to>
                                    </p:set>
                                  </p:childTnLst>
                                </p:cTn>
                              </p:par>
                              <p:par>
                                <p:cTn id="1497" presetID="1" presetClass="exit" presetSubtype="0" fill="hold" grpId="1" nodeType="withEffect">
                                  <p:stCondLst>
                                    <p:cond delay="0"/>
                                  </p:stCondLst>
                                  <p:childTnLst>
                                    <p:set>
                                      <p:cBhvr>
                                        <p:cTn id="1498" dur="1" fill="hold">
                                          <p:stCondLst>
                                            <p:cond delay="0"/>
                                          </p:stCondLst>
                                        </p:cTn>
                                        <p:tgtEl>
                                          <p:spTgt spid="787"/>
                                        </p:tgtEl>
                                        <p:attrNameLst>
                                          <p:attrName>style.visibility</p:attrName>
                                        </p:attrNameLst>
                                      </p:cBhvr>
                                      <p:to>
                                        <p:strVal val="hidden"/>
                                      </p:to>
                                    </p:set>
                                  </p:childTnLst>
                                </p:cTn>
                              </p:par>
                              <p:par>
                                <p:cTn id="1499" presetID="1" presetClass="entr" presetSubtype="0" fill="hold" grpId="0" nodeType="withEffect">
                                  <p:stCondLst>
                                    <p:cond delay="0"/>
                                  </p:stCondLst>
                                  <p:childTnLst>
                                    <p:set>
                                      <p:cBhvr>
                                        <p:cTn id="1500" dur="1" fill="hold">
                                          <p:stCondLst>
                                            <p:cond delay="0"/>
                                          </p:stCondLst>
                                        </p:cTn>
                                        <p:tgtEl>
                                          <p:spTgt spid="786"/>
                                        </p:tgtEl>
                                        <p:attrNameLst>
                                          <p:attrName>style.visibility</p:attrName>
                                        </p:attrNameLst>
                                      </p:cBhvr>
                                      <p:to>
                                        <p:strVal val="visible"/>
                                      </p:to>
                                    </p:set>
                                  </p:childTnLst>
                                </p:cTn>
                              </p:par>
                              <p:par>
                                <p:cTn id="1501" presetID="1" presetClass="entr" presetSubtype="0" fill="hold" grpId="0" nodeType="withEffect">
                                  <p:stCondLst>
                                    <p:cond delay="0"/>
                                  </p:stCondLst>
                                  <p:childTnLst>
                                    <p:set>
                                      <p:cBhvr>
                                        <p:cTn id="1502" dur="1" fill="hold">
                                          <p:stCondLst>
                                            <p:cond delay="0"/>
                                          </p:stCondLst>
                                        </p:cTn>
                                        <p:tgtEl>
                                          <p:spTgt spid="785"/>
                                        </p:tgtEl>
                                        <p:attrNameLst>
                                          <p:attrName>style.visibility</p:attrName>
                                        </p:attrNameLst>
                                      </p:cBhvr>
                                      <p:to>
                                        <p:strVal val="visible"/>
                                      </p:to>
                                    </p:set>
                                  </p:childTnLst>
                                </p:cTn>
                              </p:par>
                            </p:childTnLst>
                          </p:cTn>
                        </p:par>
                      </p:childTnLst>
                    </p:cTn>
                  </p:par>
                </p:childTnLst>
              </p:cTn>
              <p:nextCondLst>
                <p:cond evt="onClick" delay="0">
                  <p:tgtEl>
                    <p:spTgt spid="788"/>
                  </p:tgtEl>
                </p:cond>
              </p:nextCondLst>
            </p:seq>
            <p:seq concurrent="1" nextAc="seek">
              <p:cTn id="1503" restart="whenNotActive" fill="hold" evtFilter="cancelBubble" nodeType="interactiveSeq">
                <p:stCondLst>
                  <p:cond evt="onClick" delay="0">
                    <p:tgtEl>
                      <p:spTgt spid="787"/>
                    </p:tgtEl>
                  </p:cond>
                </p:stCondLst>
                <p:endSync evt="end" delay="0">
                  <p:rtn val="all"/>
                </p:endSync>
                <p:childTnLst>
                  <p:par>
                    <p:cTn id="1504" fill="hold">
                      <p:stCondLst>
                        <p:cond delay="0"/>
                      </p:stCondLst>
                      <p:childTnLst>
                        <p:par>
                          <p:cTn id="1505" fill="hold">
                            <p:stCondLst>
                              <p:cond delay="0"/>
                            </p:stCondLst>
                            <p:childTnLst>
                              <p:par>
                                <p:cTn id="1506" presetID="1" presetClass="exit" presetSubtype="0" fill="hold" grpId="2" nodeType="withEffect">
                                  <p:stCondLst>
                                    <p:cond delay="0"/>
                                  </p:stCondLst>
                                  <p:childTnLst>
                                    <p:set>
                                      <p:cBhvr>
                                        <p:cTn id="1507" dur="1" fill="hold">
                                          <p:stCondLst>
                                            <p:cond delay="0"/>
                                          </p:stCondLst>
                                        </p:cTn>
                                        <p:tgtEl>
                                          <p:spTgt spid="787"/>
                                        </p:tgtEl>
                                        <p:attrNameLst>
                                          <p:attrName>style.visibility</p:attrName>
                                        </p:attrNameLst>
                                      </p:cBhvr>
                                      <p:to>
                                        <p:strVal val="hidden"/>
                                      </p:to>
                                    </p:set>
                                  </p:childTnLst>
                                </p:cTn>
                              </p:par>
                              <p:par>
                                <p:cTn id="1508" presetID="1" presetClass="exit" presetSubtype="0" fill="hold" grpId="2" nodeType="withEffect">
                                  <p:stCondLst>
                                    <p:cond delay="0"/>
                                  </p:stCondLst>
                                  <p:childTnLst>
                                    <p:set>
                                      <p:cBhvr>
                                        <p:cTn id="1509" dur="1" fill="hold">
                                          <p:stCondLst>
                                            <p:cond delay="0"/>
                                          </p:stCondLst>
                                        </p:cTn>
                                        <p:tgtEl>
                                          <p:spTgt spid="788"/>
                                        </p:tgtEl>
                                        <p:attrNameLst>
                                          <p:attrName>style.visibility</p:attrName>
                                        </p:attrNameLst>
                                      </p:cBhvr>
                                      <p:to>
                                        <p:strVal val="hidden"/>
                                      </p:to>
                                    </p:set>
                                  </p:childTnLst>
                                </p:cTn>
                              </p:par>
                              <p:par>
                                <p:cTn id="1510" presetID="1" presetClass="entr" presetSubtype="0" fill="hold" grpId="3" nodeType="withEffect">
                                  <p:stCondLst>
                                    <p:cond delay="0"/>
                                  </p:stCondLst>
                                  <p:childTnLst>
                                    <p:set>
                                      <p:cBhvr>
                                        <p:cTn id="1511" dur="1" fill="hold">
                                          <p:stCondLst>
                                            <p:cond delay="0"/>
                                          </p:stCondLst>
                                        </p:cTn>
                                        <p:tgtEl>
                                          <p:spTgt spid="790"/>
                                        </p:tgtEl>
                                        <p:attrNameLst>
                                          <p:attrName>style.visibility</p:attrName>
                                        </p:attrNameLst>
                                      </p:cBhvr>
                                      <p:to>
                                        <p:strVal val="visible"/>
                                      </p:to>
                                    </p:set>
                                  </p:childTnLst>
                                </p:cTn>
                              </p:par>
                              <p:par>
                                <p:cTn id="1512" presetID="1" presetClass="entr" presetSubtype="0" fill="hold" grpId="3" nodeType="withEffect">
                                  <p:stCondLst>
                                    <p:cond delay="0"/>
                                  </p:stCondLst>
                                  <p:childTnLst>
                                    <p:set>
                                      <p:cBhvr>
                                        <p:cTn id="1513"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87"/>
                  </p:tgtEl>
                </p:cond>
              </p:nextCondLst>
            </p:seq>
            <p:seq concurrent="1" nextAc="seek">
              <p:cTn id="1514" restart="whenNotActive" fill="hold" evtFilter="cancelBubble" nodeType="interactiveSeq">
                <p:stCondLst>
                  <p:cond evt="onClick" delay="0">
                    <p:tgtEl>
                      <p:spTgt spid="790"/>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withEffect">
                                  <p:stCondLst>
                                    <p:cond delay="0"/>
                                  </p:stCondLst>
                                  <p:childTnLst>
                                    <p:set>
                                      <p:cBhvr>
                                        <p:cTn id="1518" dur="1" fill="hold">
                                          <p:stCondLst>
                                            <p:cond delay="0"/>
                                          </p:stCondLst>
                                        </p:cTn>
                                        <p:tgtEl>
                                          <p:spTgt spid="790"/>
                                        </p:tgtEl>
                                        <p:attrNameLst>
                                          <p:attrName>style.visibility</p:attrName>
                                        </p:attrNameLst>
                                      </p:cBhvr>
                                      <p:to>
                                        <p:strVal val="hidden"/>
                                      </p:to>
                                    </p:set>
                                  </p:childTnLst>
                                </p:cTn>
                              </p:par>
                              <p:par>
                                <p:cTn id="1519" presetID="1" presetClass="exit" presetSubtype="0" fill="hold" grpId="1" nodeType="withEffect">
                                  <p:stCondLst>
                                    <p:cond delay="0"/>
                                  </p:stCondLst>
                                  <p:childTnLst>
                                    <p:set>
                                      <p:cBhvr>
                                        <p:cTn id="1520" dur="1" fill="hold">
                                          <p:stCondLst>
                                            <p:cond delay="0"/>
                                          </p:stCondLst>
                                        </p:cTn>
                                        <p:tgtEl>
                                          <p:spTgt spid="789"/>
                                        </p:tgtEl>
                                        <p:attrNameLst>
                                          <p:attrName>style.visibility</p:attrName>
                                        </p:attrNameLst>
                                      </p:cBhvr>
                                      <p:to>
                                        <p:strVal val="hidden"/>
                                      </p:to>
                                    </p:set>
                                  </p:childTnLst>
                                </p:cTn>
                              </p:par>
                              <p:par>
                                <p:cTn id="1521" presetID="1" presetClass="entr" presetSubtype="0" fill="hold" grpId="3" nodeType="withEffect">
                                  <p:stCondLst>
                                    <p:cond delay="0"/>
                                  </p:stCondLst>
                                  <p:childTnLst>
                                    <p:set>
                                      <p:cBhvr>
                                        <p:cTn id="1522" dur="1" fill="hold">
                                          <p:stCondLst>
                                            <p:cond delay="0"/>
                                          </p:stCondLst>
                                        </p:cTn>
                                        <p:tgtEl>
                                          <p:spTgt spid="788"/>
                                        </p:tgtEl>
                                        <p:attrNameLst>
                                          <p:attrName>style.visibility</p:attrName>
                                        </p:attrNameLst>
                                      </p:cBhvr>
                                      <p:to>
                                        <p:strVal val="visible"/>
                                      </p:to>
                                    </p:set>
                                  </p:childTnLst>
                                </p:cTn>
                              </p:par>
                              <p:par>
                                <p:cTn id="1523" presetID="1" presetClass="entr" presetSubtype="0" fill="hold" grpId="3" nodeType="withEffect">
                                  <p:stCondLst>
                                    <p:cond delay="0"/>
                                  </p:stCondLst>
                                  <p:childTnLst>
                                    <p:set>
                                      <p:cBhvr>
                                        <p:cTn id="1524" dur="1" fill="hold">
                                          <p:stCondLst>
                                            <p:cond delay="0"/>
                                          </p:stCondLst>
                                        </p:cTn>
                                        <p:tgtEl>
                                          <p:spTgt spid="787"/>
                                        </p:tgtEl>
                                        <p:attrNameLst>
                                          <p:attrName>style.visibility</p:attrName>
                                        </p:attrNameLst>
                                      </p:cBhvr>
                                      <p:to>
                                        <p:strVal val="visible"/>
                                      </p:to>
                                    </p:set>
                                  </p:childTnLst>
                                </p:cTn>
                              </p:par>
                            </p:childTnLst>
                          </p:cTn>
                        </p:par>
                      </p:childTnLst>
                    </p:cTn>
                  </p:par>
                </p:childTnLst>
              </p:cTn>
              <p:nextCondLst>
                <p:cond evt="onClick" delay="0">
                  <p:tgtEl>
                    <p:spTgt spid="790"/>
                  </p:tgtEl>
                </p:cond>
              </p:nextCondLst>
            </p:seq>
            <p:seq concurrent="1" nextAc="seek">
              <p:cTn id="1525" restart="whenNotActive" fill="hold" evtFilter="cancelBubble" nodeType="interactiveSeq">
                <p:stCondLst>
                  <p:cond evt="onClick" delay="0">
                    <p:tgtEl>
                      <p:spTgt spid="789"/>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2" nodeType="withEffect">
                                  <p:stCondLst>
                                    <p:cond delay="0"/>
                                  </p:stCondLst>
                                  <p:childTnLst>
                                    <p:set>
                                      <p:cBhvr>
                                        <p:cTn id="1529" dur="1" fill="hold">
                                          <p:stCondLst>
                                            <p:cond delay="0"/>
                                          </p:stCondLst>
                                        </p:cTn>
                                        <p:tgtEl>
                                          <p:spTgt spid="789"/>
                                        </p:tgtEl>
                                        <p:attrNameLst>
                                          <p:attrName>style.visibility</p:attrName>
                                        </p:attrNameLst>
                                      </p:cBhvr>
                                      <p:to>
                                        <p:strVal val="hidden"/>
                                      </p:to>
                                    </p:set>
                                  </p:childTnLst>
                                </p:cTn>
                              </p:par>
                              <p:par>
                                <p:cTn id="1530" presetID="1" presetClass="exit" presetSubtype="0" fill="hold" grpId="2" nodeType="withEffect">
                                  <p:stCondLst>
                                    <p:cond delay="0"/>
                                  </p:stCondLst>
                                  <p:childTnLst>
                                    <p:set>
                                      <p:cBhvr>
                                        <p:cTn id="1531" dur="1" fill="hold">
                                          <p:stCondLst>
                                            <p:cond delay="0"/>
                                          </p:stCondLst>
                                        </p:cTn>
                                        <p:tgtEl>
                                          <p:spTgt spid="790"/>
                                        </p:tgtEl>
                                        <p:attrNameLst>
                                          <p:attrName>style.visibility</p:attrName>
                                        </p:attrNameLst>
                                      </p:cBhvr>
                                      <p:to>
                                        <p:strVal val="hidden"/>
                                      </p:to>
                                    </p:set>
                                  </p:childTnLst>
                                </p:cTn>
                              </p:par>
                              <p:par>
                                <p:cTn id="1532" presetID="1" presetClass="entr" presetSubtype="0" fill="hold" grpId="0" nodeType="withEffect">
                                  <p:stCondLst>
                                    <p:cond delay="0"/>
                                  </p:stCondLst>
                                  <p:childTnLst>
                                    <p:set>
                                      <p:cBhvr>
                                        <p:cTn id="1533" dur="1" fill="hold">
                                          <p:stCondLst>
                                            <p:cond delay="0"/>
                                          </p:stCondLst>
                                        </p:cTn>
                                        <p:tgtEl>
                                          <p:spTgt spid="792"/>
                                        </p:tgtEl>
                                        <p:attrNameLst>
                                          <p:attrName>style.visibility</p:attrName>
                                        </p:attrNameLst>
                                      </p:cBhvr>
                                      <p:to>
                                        <p:strVal val="visible"/>
                                      </p:to>
                                    </p:set>
                                  </p:childTnLst>
                                </p:cTn>
                              </p:par>
                              <p:par>
                                <p:cTn id="1534" presetID="1" presetClass="entr" presetSubtype="0" fill="hold" grpId="0" nodeType="withEffect">
                                  <p:stCondLst>
                                    <p:cond delay="0"/>
                                  </p:stCondLst>
                                  <p:childTnLst>
                                    <p:set>
                                      <p:cBhvr>
                                        <p:cTn id="1535" dur="1" fill="hold">
                                          <p:stCondLst>
                                            <p:cond delay="0"/>
                                          </p:stCondLst>
                                        </p:cTn>
                                        <p:tgtEl>
                                          <p:spTgt spid="791"/>
                                        </p:tgtEl>
                                        <p:attrNameLst>
                                          <p:attrName>style.visibility</p:attrName>
                                        </p:attrNameLst>
                                      </p:cBhvr>
                                      <p:to>
                                        <p:strVal val="visible"/>
                                      </p:to>
                                    </p:set>
                                  </p:childTnLst>
                                </p:cTn>
                              </p:par>
                            </p:childTnLst>
                          </p:cTn>
                        </p:par>
                      </p:childTnLst>
                    </p:cTn>
                  </p:par>
                </p:childTnLst>
              </p:cTn>
              <p:nextCondLst>
                <p:cond evt="onClick" delay="0">
                  <p:tgtEl>
                    <p:spTgt spid="789"/>
                  </p:tgtEl>
                </p:cond>
              </p:nextCondLst>
            </p:seq>
            <p:seq concurrent="1" nextAc="seek">
              <p:cTn id="1536" restart="whenNotActive" fill="hold" evtFilter="cancelBubble" nodeType="interactiveSeq">
                <p:stCondLst>
                  <p:cond evt="onClick" delay="0">
                    <p:tgtEl>
                      <p:spTgt spid="792"/>
                    </p:tgtEl>
                  </p:cond>
                </p:stCondLst>
                <p:endSync evt="end" delay="0">
                  <p:rtn val="all"/>
                </p:endSync>
                <p:childTnLst>
                  <p:par>
                    <p:cTn id="1537" fill="hold">
                      <p:stCondLst>
                        <p:cond delay="0"/>
                      </p:stCondLst>
                      <p:childTnLst>
                        <p:par>
                          <p:cTn id="1538" fill="hold">
                            <p:stCondLst>
                              <p:cond delay="0"/>
                            </p:stCondLst>
                            <p:childTnLst>
                              <p:par>
                                <p:cTn id="1539" presetID="1" presetClass="exit" presetSubtype="0" fill="hold" grpId="1" nodeType="withEffect">
                                  <p:stCondLst>
                                    <p:cond delay="0"/>
                                  </p:stCondLst>
                                  <p:childTnLst>
                                    <p:set>
                                      <p:cBhvr>
                                        <p:cTn id="1540" dur="1" fill="hold">
                                          <p:stCondLst>
                                            <p:cond delay="0"/>
                                          </p:stCondLst>
                                        </p:cTn>
                                        <p:tgtEl>
                                          <p:spTgt spid="792"/>
                                        </p:tgtEl>
                                        <p:attrNameLst>
                                          <p:attrName>style.visibility</p:attrName>
                                        </p:attrNameLst>
                                      </p:cBhvr>
                                      <p:to>
                                        <p:strVal val="hidden"/>
                                      </p:to>
                                    </p:set>
                                  </p:childTnLst>
                                </p:cTn>
                              </p:par>
                              <p:par>
                                <p:cTn id="1541" presetID="1" presetClass="exit" presetSubtype="0" fill="hold" grpId="1" nodeType="withEffect">
                                  <p:stCondLst>
                                    <p:cond delay="0"/>
                                  </p:stCondLst>
                                  <p:childTnLst>
                                    <p:set>
                                      <p:cBhvr>
                                        <p:cTn id="1542" dur="1" fill="hold">
                                          <p:stCondLst>
                                            <p:cond delay="0"/>
                                          </p:stCondLst>
                                        </p:cTn>
                                        <p:tgtEl>
                                          <p:spTgt spid="791"/>
                                        </p:tgtEl>
                                        <p:attrNameLst>
                                          <p:attrName>style.visibility</p:attrName>
                                        </p:attrNameLst>
                                      </p:cBhvr>
                                      <p:to>
                                        <p:strVal val="hidden"/>
                                      </p:to>
                                    </p:set>
                                  </p:childTnLst>
                                </p:cTn>
                              </p:par>
                              <p:par>
                                <p:cTn id="1543" presetID="1" presetClass="entr" presetSubtype="0" fill="hold" grpId="0" nodeType="withEffect">
                                  <p:stCondLst>
                                    <p:cond delay="0"/>
                                  </p:stCondLst>
                                  <p:childTnLst>
                                    <p:set>
                                      <p:cBhvr>
                                        <p:cTn id="1544" dur="1" fill="hold">
                                          <p:stCondLst>
                                            <p:cond delay="0"/>
                                          </p:stCondLst>
                                        </p:cTn>
                                        <p:tgtEl>
                                          <p:spTgt spid="790"/>
                                        </p:tgtEl>
                                        <p:attrNameLst>
                                          <p:attrName>style.visibility</p:attrName>
                                        </p:attrNameLst>
                                      </p:cBhvr>
                                      <p:to>
                                        <p:strVal val="visible"/>
                                      </p:to>
                                    </p:set>
                                  </p:childTnLst>
                                </p:cTn>
                              </p:par>
                              <p:par>
                                <p:cTn id="1545" presetID="1" presetClass="entr" presetSubtype="0" fill="hold" grpId="0" nodeType="withEffect">
                                  <p:stCondLst>
                                    <p:cond delay="0"/>
                                  </p:stCondLst>
                                  <p:childTnLst>
                                    <p:set>
                                      <p:cBhvr>
                                        <p:cTn id="1546" dur="1" fill="hold">
                                          <p:stCondLst>
                                            <p:cond delay="0"/>
                                          </p:stCondLst>
                                        </p:cTn>
                                        <p:tgtEl>
                                          <p:spTgt spid="789"/>
                                        </p:tgtEl>
                                        <p:attrNameLst>
                                          <p:attrName>style.visibility</p:attrName>
                                        </p:attrNameLst>
                                      </p:cBhvr>
                                      <p:to>
                                        <p:strVal val="visible"/>
                                      </p:to>
                                    </p:set>
                                  </p:childTnLst>
                                </p:cTn>
                              </p:par>
                            </p:childTnLst>
                          </p:cTn>
                        </p:par>
                      </p:childTnLst>
                    </p:cTn>
                  </p:par>
                </p:childTnLst>
              </p:cTn>
              <p:nextCondLst>
                <p:cond evt="onClick" delay="0">
                  <p:tgtEl>
                    <p:spTgt spid="792"/>
                  </p:tgtEl>
                </p:cond>
              </p:nextCondLst>
            </p:seq>
            <p:seq concurrent="1" nextAc="seek">
              <p:cTn id="1547" restart="whenNotActive" fill="hold" evtFilter="cancelBubble" nodeType="interactiveSeq">
                <p:stCondLst>
                  <p:cond evt="onClick" delay="0">
                    <p:tgtEl>
                      <p:spTgt spid="791"/>
                    </p:tgtEl>
                  </p:cond>
                </p:stCondLst>
                <p:endSync evt="end" delay="0">
                  <p:rtn val="all"/>
                </p:endSync>
                <p:childTnLst>
                  <p:par>
                    <p:cTn id="1548" fill="hold">
                      <p:stCondLst>
                        <p:cond delay="0"/>
                      </p:stCondLst>
                      <p:childTnLst>
                        <p:par>
                          <p:cTn id="1549" fill="hold">
                            <p:stCondLst>
                              <p:cond delay="0"/>
                            </p:stCondLst>
                            <p:childTnLst>
                              <p:par>
                                <p:cTn id="1550" presetID="1" presetClass="exit" presetSubtype="0" fill="hold" grpId="2" nodeType="withEffect">
                                  <p:stCondLst>
                                    <p:cond delay="0"/>
                                  </p:stCondLst>
                                  <p:childTnLst>
                                    <p:set>
                                      <p:cBhvr>
                                        <p:cTn id="1551" dur="1" fill="hold">
                                          <p:stCondLst>
                                            <p:cond delay="0"/>
                                          </p:stCondLst>
                                        </p:cTn>
                                        <p:tgtEl>
                                          <p:spTgt spid="791"/>
                                        </p:tgtEl>
                                        <p:attrNameLst>
                                          <p:attrName>style.visibility</p:attrName>
                                        </p:attrNameLst>
                                      </p:cBhvr>
                                      <p:to>
                                        <p:strVal val="hidden"/>
                                      </p:to>
                                    </p:set>
                                  </p:childTnLst>
                                </p:cTn>
                              </p:par>
                              <p:par>
                                <p:cTn id="1552" presetID="1" presetClass="exit" presetSubtype="0" fill="hold" grpId="2" nodeType="withEffect">
                                  <p:stCondLst>
                                    <p:cond delay="0"/>
                                  </p:stCondLst>
                                  <p:childTnLst>
                                    <p:set>
                                      <p:cBhvr>
                                        <p:cTn id="1553" dur="1" fill="hold">
                                          <p:stCondLst>
                                            <p:cond delay="0"/>
                                          </p:stCondLst>
                                        </p:cTn>
                                        <p:tgtEl>
                                          <p:spTgt spid="792"/>
                                        </p:tgtEl>
                                        <p:attrNameLst>
                                          <p:attrName>style.visibility</p:attrName>
                                        </p:attrNameLst>
                                      </p:cBhvr>
                                      <p:to>
                                        <p:strVal val="hidden"/>
                                      </p:to>
                                    </p:set>
                                  </p:childTnLst>
                                </p:cTn>
                              </p:par>
                              <p:par>
                                <p:cTn id="1554" presetID="1" presetClass="entr" presetSubtype="0" fill="hold" grpId="3" nodeType="withEffect">
                                  <p:stCondLst>
                                    <p:cond delay="0"/>
                                  </p:stCondLst>
                                  <p:childTnLst>
                                    <p:set>
                                      <p:cBhvr>
                                        <p:cTn id="1555" dur="1" fill="hold">
                                          <p:stCondLst>
                                            <p:cond delay="0"/>
                                          </p:stCondLst>
                                        </p:cTn>
                                        <p:tgtEl>
                                          <p:spTgt spid="794"/>
                                        </p:tgtEl>
                                        <p:attrNameLst>
                                          <p:attrName>style.visibility</p:attrName>
                                        </p:attrNameLst>
                                      </p:cBhvr>
                                      <p:to>
                                        <p:strVal val="visible"/>
                                      </p:to>
                                    </p:set>
                                  </p:childTnLst>
                                </p:cTn>
                              </p:par>
                              <p:par>
                                <p:cTn id="1556" presetID="1" presetClass="entr" presetSubtype="0" fill="hold" grpId="3" nodeType="withEffect">
                                  <p:stCondLst>
                                    <p:cond delay="0"/>
                                  </p:stCondLst>
                                  <p:childTnLst>
                                    <p:set>
                                      <p:cBhvr>
                                        <p:cTn id="1557" dur="1" fill="hold">
                                          <p:stCondLst>
                                            <p:cond delay="0"/>
                                          </p:stCondLst>
                                        </p:cTn>
                                        <p:tgtEl>
                                          <p:spTgt spid="793"/>
                                        </p:tgtEl>
                                        <p:attrNameLst>
                                          <p:attrName>style.visibility</p:attrName>
                                        </p:attrNameLst>
                                      </p:cBhvr>
                                      <p:to>
                                        <p:strVal val="visible"/>
                                      </p:to>
                                    </p:set>
                                  </p:childTnLst>
                                </p:cTn>
                              </p:par>
                            </p:childTnLst>
                          </p:cTn>
                        </p:par>
                      </p:childTnLst>
                    </p:cTn>
                  </p:par>
                </p:childTnLst>
              </p:cTn>
              <p:nextCondLst>
                <p:cond evt="onClick" delay="0">
                  <p:tgtEl>
                    <p:spTgt spid="791"/>
                  </p:tgtEl>
                </p:cond>
              </p:nextCondLst>
            </p:seq>
            <p:seq concurrent="1" nextAc="seek">
              <p:cTn id="1558" restart="whenNotActive" fill="hold" evtFilter="cancelBubble" nodeType="interactiveSeq">
                <p:stCondLst>
                  <p:cond evt="onClick" delay="0">
                    <p:tgtEl>
                      <p:spTgt spid="794"/>
                    </p:tgtEl>
                  </p:cond>
                </p:stCondLst>
                <p:endSync evt="end" delay="0">
                  <p:rtn val="all"/>
                </p:endSync>
                <p:childTnLst>
                  <p:par>
                    <p:cTn id="1559" fill="hold">
                      <p:stCondLst>
                        <p:cond delay="0"/>
                      </p:stCondLst>
                      <p:childTnLst>
                        <p:par>
                          <p:cTn id="1560" fill="hold">
                            <p:stCondLst>
                              <p:cond delay="0"/>
                            </p:stCondLst>
                            <p:childTnLst>
                              <p:par>
                                <p:cTn id="1561" presetID="1" presetClass="exit" presetSubtype="0" fill="hold" grpId="1" nodeType="withEffect">
                                  <p:stCondLst>
                                    <p:cond delay="0"/>
                                  </p:stCondLst>
                                  <p:childTnLst>
                                    <p:set>
                                      <p:cBhvr>
                                        <p:cTn id="1562" dur="1" fill="hold">
                                          <p:stCondLst>
                                            <p:cond delay="0"/>
                                          </p:stCondLst>
                                        </p:cTn>
                                        <p:tgtEl>
                                          <p:spTgt spid="794"/>
                                        </p:tgtEl>
                                        <p:attrNameLst>
                                          <p:attrName>style.visibility</p:attrName>
                                        </p:attrNameLst>
                                      </p:cBhvr>
                                      <p:to>
                                        <p:strVal val="hidden"/>
                                      </p:to>
                                    </p:set>
                                  </p:childTnLst>
                                </p:cTn>
                              </p:par>
                              <p:par>
                                <p:cTn id="1563" presetID="1" presetClass="exit" presetSubtype="0" fill="hold" grpId="1" nodeType="withEffect">
                                  <p:stCondLst>
                                    <p:cond delay="0"/>
                                  </p:stCondLst>
                                  <p:childTnLst>
                                    <p:set>
                                      <p:cBhvr>
                                        <p:cTn id="1564" dur="1" fill="hold">
                                          <p:stCondLst>
                                            <p:cond delay="0"/>
                                          </p:stCondLst>
                                        </p:cTn>
                                        <p:tgtEl>
                                          <p:spTgt spid="793"/>
                                        </p:tgtEl>
                                        <p:attrNameLst>
                                          <p:attrName>style.visibility</p:attrName>
                                        </p:attrNameLst>
                                      </p:cBhvr>
                                      <p:to>
                                        <p:strVal val="hidden"/>
                                      </p:to>
                                    </p:set>
                                  </p:childTnLst>
                                </p:cTn>
                              </p:par>
                              <p:par>
                                <p:cTn id="1565" presetID="1" presetClass="entr" presetSubtype="0" fill="hold" grpId="3" nodeType="withEffect">
                                  <p:stCondLst>
                                    <p:cond delay="0"/>
                                  </p:stCondLst>
                                  <p:childTnLst>
                                    <p:set>
                                      <p:cBhvr>
                                        <p:cTn id="1566" dur="1" fill="hold">
                                          <p:stCondLst>
                                            <p:cond delay="0"/>
                                          </p:stCondLst>
                                        </p:cTn>
                                        <p:tgtEl>
                                          <p:spTgt spid="792"/>
                                        </p:tgtEl>
                                        <p:attrNameLst>
                                          <p:attrName>style.visibility</p:attrName>
                                        </p:attrNameLst>
                                      </p:cBhvr>
                                      <p:to>
                                        <p:strVal val="visible"/>
                                      </p:to>
                                    </p:set>
                                  </p:childTnLst>
                                </p:cTn>
                              </p:par>
                              <p:par>
                                <p:cTn id="1567" presetID="1" presetClass="entr" presetSubtype="0" fill="hold" grpId="3" nodeType="withEffect">
                                  <p:stCondLst>
                                    <p:cond delay="0"/>
                                  </p:stCondLst>
                                  <p:childTnLst>
                                    <p:set>
                                      <p:cBhvr>
                                        <p:cTn id="1568" dur="1" fill="hold">
                                          <p:stCondLst>
                                            <p:cond delay="0"/>
                                          </p:stCondLst>
                                        </p:cTn>
                                        <p:tgtEl>
                                          <p:spTgt spid="791"/>
                                        </p:tgtEl>
                                        <p:attrNameLst>
                                          <p:attrName>style.visibility</p:attrName>
                                        </p:attrNameLst>
                                      </p:cBhvr>
                                      <p:to>
                                        <p:strVal val="visible"/>
                                      </p:to>
                                    </p:set>
                                  </p:childTnLst>
                                </p:cTn>
                              </p:par>
                            </p:childTnLst>
                          </p:cTn>
                        </p:par>
                      </p:childTnLst>
                    </p:cTn>
                  </p:par>
                </p:childTnLst>
              </p:cTn>
              <p:nextCondLst>
                <p:cond evt="onClick" delay="0">
                  <p:tgtEl>
                    <p:spTgt spid="794"/>
                  </p:tgtEl>
                </p:cond>
              </p:nextCondLst>
            </p:seq>
            <p:seq concurrent="1" nextAc="seek">
              <p:cTn id="1569" restart="whenNotActive" fill="hold" evtFilter="cancelBubble" nodeType="interactiveSeq">
                <p:stCondLst>
                  <p:cond evt="onClick" delay="0">
                    <p:tgtEl>
                      <p:spTgt spid="793"/>
                    </p:tgtEl>
                  </p:cond>
                </p:stCondLst>
                <p:endSync evt="end" delay="0">
                  <p:rtn val="all"/>
                </p:endSync>
                <p:childTnLst>
                  <p:par>
                    <p:cTn id="1570" fill="hold">
                      <p:stCondLst>
                        <p:cond delay="0"/>
                      </p:stCondLst>
                      <p:childTnLst>
                        <p:par>
                          <p:cTn id="1571" fill="hold">
                            <p:stCondLst>
                              <p:cond delay="0"/>
                            </p:stCondLst>
                            <p:childTnLst>
                              <p:par>
                                <p:cTn id="1572" presetID="1" presetClass="exit" presetSubtype="0" fill="hold" grpId="2" nodeType="withEffect">
                                  <p:stCondLst>
                                    <p:cond delay="0"/>
                                  </p:stCondLst>
                                  <p:childTnLst>
                                    <p:set>
                                      <p:cBhvr>
                                        <p:cTn id="1573" dur="1" fill="hold">
                                          <p:stCondLst>
                                            <p:cond delay="0"/>
                                          </p:stCondLst>
                                        </p:cTn>
                                        <p:tgtEl>
                                          <p:spTgt spid="793"/>
                                        </p:tgtEl>
                                        <p:attrNameLst>
                                          <p:attrName>style.visibility</p:attrName>
                                        </p:attrNameLst>
                                      </p:cBhvr>
                                      <p:to>
                                        <p:strVal val="hidden"/>
                                      </p:to>
                                    </p:set>
                                  </p:childTnLst>
                                </p:cTn>
                              </p:par>
                              <p:par>
                                <p:cTn id="1574" presetID="1" presetClass="exit" presetSubtype="0" fill="hold" grpId="2" nodeType="withEffect">
                                  <p:stCondLst>
                                    <p:cond delay="0"/>
                                  </p:stCondLst>
                                  <p:childTnLst>
                                    <p:set>
                                      <p:cBhvr>
                                        <p:cTn id="1575" dur="1" fill="hold">
                                          <p:stCondLst>
                                            <p:cond delay="0"/>
                                          </p:stCondLst>
                                        </p:cTn>
                                        <p:tgtEl>
                                          <p:spTgt spid="794"/>
                                        </p:tgtEl>
                                        <p:attrNameLst>
                                          <p:attrName>style.visibility</p:attrName>
                                        </p:attrNameLst>
                                      </p:cBhvr>
                                      <p:to>
                                        <p:strVal val="hidden"/>
                                      </p:to>
                                    </p:set>
                                  </p:childTnLst>
                                </p:cTn>
                              </p:par>
                              <p:par>
                                <p:cTn id="1576" presetID="1" presetClass="entr" presetSubtype="0" fill="hold" grpId="0" nodeType="withEffect">
                                  <p:stCondLst>
                                    <p:cond delay="0"/>
                                  </p:stCondLst>
                                  <p:childTnLst>
                                    <p:set>
                                      <p:cBhvr>
                                        <p:cTn id="1577" dur="1" fill="hold">
                                          <p:stCondLst>
                                            <p:cond delay="0"/>
                                          </p:stCondLst>
                                        </p:cTn>
                                        <p:tgtEl>
                                          <p:spTgt spid="795"/>
                                        </p:tgtEl>
                                        <p:attrNameLst>
                                          <p:attrName>style.visibility</p:attrName>
                                        </p:attrNameLst>
                                      </p:cBhvr>
                                      <p:to>
                                        <p:strVal val="visible"/>
                                      </p:to>
                                    </p:set>
                                  </p:childTnLst>
                                </p:cTn>
                              </p:par>
                              <p:par>
                                <p:cTn id="1578" presetID="1" presetClass="entr" presetSubtype="0" fill="hold" grpId="0" nodeType="withEffect">
                                  <p:stCondLst>
                                    <p:cond delay="0"/>
                                  </p:stCondLst>
                                  <p:childTnLst>
                                    <p:set>
                                      <p:cBhvr>
                                        <p:cTn id="1579"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3"/>
                  </p:tgtEl>
                </p:cond>
              </p:nextCondLst>
            </p:seq>
            <p:seq concurrent="1" nextAc="seek">
              <p:cTn id="1580" restart="whenNotActive" fill="hold" evtFilter="cancelBubble" nodeType="interactiveSeq">
                <p:stCondLst>
                  <p:cond evt="onClick" delay="0">
                    <p:tgtEl>
                      <p:spTgt spid="796"/>
                    </p:tgtEl>
                  </p:cond>
                </p:stCondLst>
                <p:endSync evt="end" delay="0">
                  <p:rtn val="all"/>
                </p:endSync>
                <p:childTnLst>
                  <p:par>
                    <p:cTn id="1581" fill="hold">
                      <p:stCondLst>
                        <p:cond delay="0"/>
                      </p:stCondLst>
                      <p:childTnLst>
                        <p:par>
                          <p:cTn id="1582" fill="hold">
                            <p:stCondLst>
                              <p:cond delay="0"/>
                            </p:stCondLst>
                            <p:childTnLst>
                              <p:par>
                                <p:cTn id="1583" presetID="1" presetClass="exit" presetSubtype="0" fill="hold" grpId="1" nodeType="withEffect">
                                  <p:stCondLst>
                                    <p:cond delay="0"/>
                                  </p:stCondLst>
                                  <p:childTnLst>
                                    <p:set>
                                      <p:cBhvr>
                                        <p:cTn id="1584" dur="1" fill="hold">
                                          <p:stCondLst>
                                            <p:cond delay="0"/>
                                          </p:stCondLst>
                                        </p:cTn>
                                        <p:tgtEl>
                                          <p:spTgt spid="795"/>
                                        </p:tgtEl>
                                        <p:attrNameLst>
                                          <p:attrName>style.visibility</p:attrName>
                                        </p:attrNameLst>
                                      </p:cBhvr>
                                      <p:to>
                                        <p:strVal val="hidden"/>
                                      </p:to>
                                    </p:set>
                                  </p:childTnLst>
                                </p:cTn>
                              </p:par>
                              <p:par>
                                <p:cTn id="1585" presetID="1" presetClass="exit" presetSubtype="0" fill="hold" grpId="1" nodeType="withEffect">
                                  <p:stCondLst>
                                    <p:cond delay="0"/>
                                  </p:stCondLst>
                                  <p:childTnLst>
                                    <p:set>
                                      <p:cBhvr>
                                        <p:cTn id="1586" dur="1" fill="hold">
                                          <p:stCondLst>
                                            <p:cond delay="0"/>
                                          </p:stCondLst>
                                        </p:cTn>
                                        <p:tgtEl>
                                          <p:spTgt spid="796"/>
                                        </p:tgtEl>
                                        <p:attrNameLst>
                                          <p:attrName>style.visibility</p:attrName>
                                        </p:attrNameLst>
                                      </p:cBhvr>
                                      <p:to>
                                        <p:strVal val="hidden"/>
                                      </p:to>
                                    </p:set>
                                  </p:childTnLst>
                                </p:cTn>
                              </p:par>
                              <p:par>
                                <p:cTn id="1587" presetID="1" presetClass="entr" presetSubtype="0" fill="hold" grpId="0" nodeType="withEffect">
                                  <p:stCondLst>
                                    <p:cond delay="0"/>
                                  </p:stCondLst>
                                  <p:childTnLst>
                                    <p:set>
                                      <p:cBhvr>
                                        <p:cTn id="1588" dur="1" fill="hold">
                                          <p:stCondLst>
                                            <p:cond delay="0"/>
                                          </p:stCondLst>
                                        </p:cTn>
                                        <p:tgtEl>
                                          <p:spTgt spid="794"/>
                                        </p:tgtEl>
                                        <p:attrNameLst>
                                          <p:attrName>style.visibility</p:attrName>
                                        </p:attrNameLst>
                                      </p:cBhvr>
                                      <p:to>
                                        <p:strVal val="visible"/>
                                      </p:to>
                                    </p:set>
                                  </p:childTnLst>
                                </p:cTn>
                              </p:par>
                              <p:par>
                                <p:cTn id="1589" presetID="1" presetClass="entr" presetSubtype="0" fill="hold" grpId="0" nodeType="withEffect">
                                  <p:stCondLst>
                                    <p:cond delay="0"/>
                                  </p:stCondLst>
                                  <p:childTnLst>
                                    <p:set>
                                      <p:cBhvr>
                                        <p:cTn id="1590" dur="1" fill="hold">
                                          <p:stCondLst>
                                            <p:cond delay="0"/>
                                          </p:stCondLst>
                                        </p:cTn>
                                        <p:tgtEl>
                                          <p:spTgt spid="793"/>
                                        </p:tgtEl>
                                        <p:attrNameLst>
                                          <p:attrName>style.visibility</p:attrName>
                                        </p:attrNameLst>
                                      </p:cBhvr>
                                      <p:to>
                                        <p:strVal val="visible"/>
                                      </p:to>
                                    </p:set>
                                  </p:childTnLst>
                                </p:cTn>
                              </p:par>
                            </p:childTnLst>
                          </p:cTn>
                        </p:par>
                      </p:childTnLst>
                    </p:cTn>
                  </p:par>
                </p:childTnLst>
              </p:cTn>
              <p:nextCondLst>
                <p:cond evt="onClick" delay="0">
                  <p:tgtEl>
                    <p:spTgt spid="796"/>
                  </p:tgtEl>
                </p:cond>
              </p:nextCondLst>
            </p:seq>
            <p:seq concurrent="1" nextAc="seek">
              <p:cTn id="1591" restart="whenNotActive" fill="hold" evtFilter="cancelBubble" nodeType="interactiveSeq">
                <p:stCondLst>
                  <p:cond evt="onClick" delay="0">
                    <p:tgtEl>
                      <p:spTgt spid="795"/>
                    </p:tgtEl>
                  </p:cond>
                </p:stCondLst>
                <p:endSync evt="end" delay="0">
                  <p:rtn val="all"/>
                </p:endSync>
                <p:childTnLst>
                  <p:par>
                    <p:cTn id="1592" fill="hold">
                      <p:stCondLst>
                        <p:cond delay="0"/>
                      </p:stCondLst>
                      <p:childTnLst>
                        <p:par>
                          <p:cTn id="1593" fill="hold">
                            <p:stCondLst>
                              <p:cond delay="0"/>
                            </p:stCondLst>
                            <p:childTnLst>
                              <p:par>
                                <p:cTn id="1594" presetID="1" presetClass="exit" presetSubtype="0" fill="hold" grpId="2" nodeType="withEffect">
                                  <p:stCondLst>
                                    <p:cond delay="0"/>
                                  </p:stCondLst>
                                  <p:childTnLst>
                                    <p:set>
                                      <p:cBhvr>
                                        <p:cTn id="1595" dur="1" fill="hold">
                                          <p:stCondLst>
                                            <p:cond delay="0"/>
                                          </p:stCondLst>
                                        </p:cTn>
                                        <p:tgtEl>
                                          <p:spTgt spid="795"/>
                                        </p:tgtEl>
                                        <p:attrNameLst>
                                          <p:attrName>style.visibility</p:attrName>
                                        </p:attrNameLst>
                                      </p:cBhvr>
                                      <p:to>
                                        <p:strVal val="hidden"/>
                                      </p:to>
                                    </p:set>
                                  </p:childTnLst>
                                </p:cTn>
                              </p:par>
                              <p:par>
                                <p:cTn id="1596" presetID="1" presetClass="exit" presetSubtype="0" fill="hold" grpId="3" nodeType="withEffect">
                                  <p:stCondLst>
                                    <p:cond delay="0"/>
                                  </p:stCondLst>
                                  <p:childTnLst>
                                    <p:set>
                                      <p:cBhvr>
                                        <p:cTn id="1597" dur="1" fill="hold">
                                          <p:stCondLst>
                                            <p:cond delay="0"/>
                                          </p:stCondLst>
                                        </p:cTn>
                                        <p:tgtEl>
                                          <p:spTgt spid="796"/>
                                        </p:tgtEl>
                                        <p:attrNameLst>
                                          <p:attrName>style.visibility</p:attrName>
                                        </p:attrNameLst>
                                      </p:cBhvr>
                                      <p:to>
                                        <p:strVal val="hidden"/>
                                      </p:to>
                                    </p:set>
                                  </p:childTnLst>
                                </p:cTn>
                              </p:par>
                              <p:par>
                                <p:cTn id="1598" presetID="1" presetClass="entr" presetSubtype="0" fill="hold" grpId="0" nodeType="withEffect">
                                  <p:stCondLst>
                                    <p:cond delay="0"/>
                                  </p:stCondLst>
                                  <p:childTnLst>
                                    <p:set>
                                      <p:cBhvr>
                                        <p:cTn id="1599" dur="1" fill="hold">
                                          <p:stCondLst>
                                            <p:cond delay="0"/>
                                          </p:stCondLst>
                                        </p:cTn>
                                        <p:tgtEl>
                                          <p:spTgt spid="798"/>
                                        </p:tgtEl>
                                        <p:attrNameLst>
                                          <p:attrName>style.visibility</p:attrName>
                                        </p:attrNameLst>
                                      </p:cBhvr>
                                      <p:to>
                                        <p:strVal val="visible"/>
                                      </p:to>
                                    </p:set>
                                  </p:childTnLst>
                                </p:cTn>
                              </p:par>
                              <p:par>
                                <p:cTn id="1600" presetID="1" presetClass="entr" presetSubtype="0" fill="hold" grpId="0" nodeType="withEffect">
                                  <p:stCondLst>
                                    <p:cond delay="0"/>
                                  </p:stCondLst>
                                  <p:childTnLst>
                                    <p:set>
                                      <p:cBhvr>
                                        <p:cTn id="1601" dur="1" fill="hold">
                                          <p:stCondLst>
                                            <p:cond delay="0"/>
                                          </p:stCondLst>
                                        </p:cTn>
                                        <p:tgtEl>
                                          <p:spTgt spid="797"/>
                                        </p:tgtEl>
                                        <p:attrNameLst>
                                          <p:attrName>style.visibility</p:attrName>
                                        </p:attrNameLst>
                                      </p:cBhvr>
                                      <p:to>
                                        <p:strVal val="visible"/>
                                      </p:to>
                                    </p:set>
                                  </p:childTnLst>
                                </p:cTn>
                              </p:par>
                            </p:childTnLst>
                          </p:cTn>
                        </p:par>
                      </p:childTnLst>
                    </p:cTn>
                  </p:par>
                </p:childTnLst>
              </p:cTn>
              <p:nextCondLst>
                <p:cond evt="onClick" delay="0">
                  <p:tgtEl>
                    <p:spTgt spid="795"/>
                  </p:tgtEl>
                </p:cond>
              </p:nextCondLst>
            </p:seq>
            <p:seq concurrent="1" nextAc="seek">
              <p:cTn id="1602" restart="whenNotActive" fill="hold" evtFilter="cancelBubble" nodeType="interactiveSeq">
                <p:stCondLst>
                  <p:cond evt="onClick" delay="0">
                    <p:tgtEl>
                      <p:spTgt spid="798"/>
                    </p:tgtEl>
                  </p:cond>
                </p:stCondLst>
                <p:endSync evt="end" delay="0">
                  <p:rtn val="all"/>
                </p:endSync>
                <p:childTnLst>
                  <p:par>
                    <p:cTn id="1603" fill="hold">
                      <p:stCondLst>
                        <p:cond delay="0"/>
                      </p:stCondLst>
                      <p:childTnLst>
                        <p:par>
                          <p:cTn id="1604" fill="hold">
                            <p:stCondLst>
                              <p:cond delay="0"/>
                            </p:stCondLst>
                            <p:childTnLst>
                              <p:par>
                                <p:cTn id="1605" presetID="1" presetClass="exit" presetSubtype="0" fill="hold" grpId="1" nodeType="withEffect">
                                  <p:stCondLst>
                                    <p:cond delay="0"/>
                                  </p:stCondLst>
                                  <p:childTnLst>
                                    <p:set>
                                      <p:cBhvr>
                                        <p:cTn id="1606" dur="1" fill="hold">
                                          <p:stCondLst>
                                            <p:cond delay="0"/>
                                          </p:stCondLst>
                                        </p:cTn>
                                        <p:tgtEl>
                                          <p:spTgt spid="798"/>
                                        </p:tgtEl>
                                        <p:attrNameLst>
                                          <p:attrName>style.visibility</p:attrName>
                                        </p:attrNameLst>
                                      </p:cBhvr>
                                      <p:to>
                                        <p:strVal val="hidden"/>
                                      </p:to>
                                    </p:set>
                                  </p:childTnLst>
                                </p:cTn>
                              </p:par>
                              <p:par>
                                <p:cTn id="1607" presetID="1" presetClass="exit" presetSubtype="0" fill="hold" grpId="1" nodeType="withEffect">
                                  <p:stCondLst>
                                    <p:cond delay="0"/>
                                  </p:stCondLst>
                                  <p:childTnLst>
                                    <p:set>
                                      <p:cBhvr>
                                        <p:cTn id="1608" dur="1" fill="hold">
                                          <p:stCondLst>
                                            <p:cond delay="0"/>
                                          </p:stCondLst>
                                        </p:cTn>
                                        <p:tgtEl>
                                          <p:spTgt spid="797"/>
                                        </p:tgtEl>
                                        <p:attrNameLst>
                                          <p:attrName>style.visibility</p:attrName>
                                        </p:attrNameLst>
                                      </p:cBhvr>
                                      <p:to>
                                        <p:strVal val="hidden"/>
                                      </p:to>
                                    </p:set>
                                  </p:childTnLst>
                                </p:cTn>
                              </p:par>
                              <p:par>
                                <p:cTn id="1609" presetID="1" presetClass="entr" presetSubtype="0" fill="hold" grpId="3" nodeType="withEffect">
                                  <p:stCondLst>
                                    <p:cond delay="0"/>
                                  </p:stCondLst>
                                  <p:childTnLst>
                                    <p:set>
                                      <p:cBhvr>
                                        <p:cTn id="1610" dur="1" fill="hold">
                                          <p:stCondLst>
                                            <p:cond delay="0"/>
                                          </p:stCondLst>
                                        </p:cTn>
                                        <p:tgtEl>
                                          <p:spTgt spid="795"/>
                                        </p:tgtEl>
                                        <p:attrNameLst>
                                          <p:attrName>style.visibility</p:attrName>
                                        </p:attrNameLst>
                                      </p:cBhvr>
                                      <p:to>
                                        <p:strVal val="visible"/>
                                      </p:to>
                                    </p:set>
                                  </p:childTnLst>
                                </p:cTn>
                              </p:par>
                              <p:par>
                                <p:cTn id="1611" presetID="1" presetClass="entr" presetSubtype="0" fill="hold" grpId="2" nodeType="withEffect">
                                  <p:stCondLst>
                                    <p:cond delay="0"/>
                                  </p:stCondLst>
                                  <p:childTnLst>
                                    <p:set>
                                      <p:cBhvr>
                                        <p:cTn id="1612" dur="1" fill="hold">
                                          <p:stCondLst>
                                            <p:cond delay="0"/>
                                          </p:stCondLst>
                                        </p:cTn>
                                        <p:tgtEl>
                                          <p:spTgt spid="796"/>
                                        </p:tgtEl>
                                        <p:attrNameLst>
                                          <p:attrName>style.visibility</p:attrName>
                                        </p:attrNameLst>
                                      </p:cBhvr>
                                      <p:to>
                                        <p:strVal val="visible"/>
                                      </p:to>
                                    </p:set>
                                  </p:childTnLst>
                                </p:cTn>
                              </p:par>
                            </p:childTnLst>
                          </p:cTn>
                        </p:par>
                      </p:childTnLst>
                    </p:cTn>
                  </p:par>
                </p:childTnLst>
              </p:cTn>
              <p:nextCondLst>
                <p:cond evt="onClick" delay="0">
                  <p:tgtEl>
                    <p:spTgt spid="798"/>
                  </p:tgtEl>
                </p:cond>
              </p:nextCondLst>
            </p:seq>
            <p:seq concurrent="1" nextAc="seek">
              <p:cTn id="1613" restart="whenNotActive" fill="hold" evtFilter="cancelBubble" nodeType="interactiveSeq">
                <p:stCondLst>
                  <p:cond evt="onClick" delay="0">
                    <p:tgtEl>
                      <p:spTgt spid="797"/>
                    </p:tgtEl>
                  </p:cond>
                </p:stCondLst>
                <p:endSync evt="end" delay="0">
                  <p:rtn val="all"/>
                </p:endSync>
                <p:childTnLst>
                  <p:par>
                    <p:cTn id="1614" fill="hold">
                      <p:stCondLst>
                        <p:cond delay="0"/>
                      </p:stCondLst>
                      <p:childTnLst>
                        <p:par>
                          <p:cTn id="1615" fill="hold">
                            <p:stCondLst>
                              <p:cond delay="0"/>
                            </p:stCondLst>
                            <p:childTnLst>
                              <p:par>
                                <p:cTn id="1616" presetID="1" presetClass="exit" presetSubtype="0" fill="hold" grpId="2" nodeType="withEffect">
                                  <p:stCondLst>
                                    <p:cond delay="0"/>
                                  </p:stCondLst>
                                  <p:childTnLst>
                                    <p:set>
                                      <p:cBhvr>
                                        <p:cTn id="1617" dur="1" fill="hold">
                                          <p:stCondLst>
                                            <p:cond delay="0"/>
                                          </p:stCondLst>
                                        </p:cTn>
                                        <p:tgtEl>
                                          <p:spTgt spid="797"/>
                                        </p:tgtEl>
                                        <p:attrNameLst>
                                          <p:attrName>style.visibility</p:attrName>
                                        </p:attrNameLst>
                                      </p:cBhvr>
                                      <p:to>
                                        <p:strVal val="hidden"/>
                                      </p:to>
                                    </p:set>
                                  </p:childTnLst>
                                </p:cTn>
                              </p:par>
                              <p:par>
                                <p:cTn id="1618" presetID="1" presetClass="exit" presetSubtype="0" fill="hold" grpId="2" nodeType="withEffect">
                                  <p:stCondLst>
                                    <p:cond delay="0"/>
                                  </p:stCondLst>
                                  <p:childTnLst>
                                    <p:set>
                                      <p:cBhvr>
                                        <p:cTn id="1619" dur="1" fill="hold">
                                          <p:stCondLst>
                                            <p:cond delay="0"/>
                                          </p:stCondLst>
                                        </p:cTn>
                                        <p:tgtEl>
                                          <p:spTgt spid="798"/>
                                        </p:tgtEl>
                                        <p:attrNameLst>
                                          <p:attrName>style.visibility</p:attrName>
                                        </p:attrNameLst>
                                      </p:cBhvr>
                                      <p:to>
                                        <p:strVal val="hidden"/>
                                      </p:to>
                                    </p:set>
                                  </p:childTnLst>
                                </p:cTn>
                              </p:par>
                              <p:par>
                                <p:cTn id="1620" presetID="1" presetClass="entr" presetSubtype="0" fill="hold" grpId="3" nodeType="withEffect">
                                  <p:stCondLst>
                                    <p:cond delay="0"/>
                                  </p:stCondLst>
                                  <p:childTnLst>
                                    <p:set>
                                      <p:cBhvr>
                                        <p:cTn id="1621" dur="1" fill="hold">
                                          <p:stCondLst>
                                            <p:cond delay="0"/>
                                          </p:stCondLst>
                                        </p:cTn>
                                        <p:tgtEl>
                                          <p:spTgt spid="800"/>
                                        </p:tgtEl>
                                        <p:attrNameLst>
                                          <p:attrName>style.visibility</p:attrName>
                                        </p:attrNameLst>
                                      </p:cBhvr>
                                      <p:to>
                                        <p:strVal val="visible"/>
                                      </p:to>
                                    </p:set>
                                  </p:childTnLst>
                                </p:cTn>
                              </p:par>
                              <p:par>
                                <p:cTn id="1622" presetID="1" presetClass="entr" presetSubtype="0" fill="hold" grpId="3" nodeType="withEffect">
                                  <p:stCondLst>
                                    <p:cond delay="0"/>
                                  </p:stCondLst>
                                  <p:childTnLst>
                                    <p:set>
                                      <p:cBhvr>
                                        <p:cTn id="1623" dur="1" fill="hold">
                                          <p:stCondLst>
                                            <p:cond delay="0"/>
                                          </p:stCondLst>
                                        </p:cTn>
                                        <p:tgtEl>
                                          <p:spTgt spid="799"/>
                                        </p:tgtEl>
                                        <p:attrNameLst>
                                          <p:attrName>style.visibility</p:attrName>
                                        </p:attrNameLst>
                                      </p:cBhvr>
                                      <p:to>
                                        <p:strVal val="visible"/>
                                      </p:to>
                                    </p:set>
                                  </p:childTnLst>
                                </p:cTn>
                              </p:par>
                            </p:childTnLst>
                          </p:cTn>
                        </p:par>
                      </p:childTnLst>
                    </p:cTn>
                  </p:par>
                </p:childTnLst>
              </p:cTn>
              <p:nextCondLst>
                <p:cond evt="onClick" delay="0">
                  <p:tgtEl>
                    <p:spTgt spid="797"/>
                  </p:tgtEl>
                </p:cond>
              </p:nextCondLst>
            </p:seq>
            <p:seq concurrent="1" nextAc="seek">
              <p:cTn id="1624" restart="whenNotActive" fill="hold" evtFilter="cancelBubble" nodeType="interactiveSeq">
                <p:stCondLst>
                  <p:cond evt="onClick" delay="0">
                    <p:tgtEl>
                      <p:spTgt spid="800"/>
                    </p:tgtEl>
                  </p:cond>
                </p:stCondLst>
                <p:endSync evt="end" delay="0">
                  <p:rtn val="all"/>
                </p:endSync>
                <p:childTnLst>
                  <p:par>
                    <p:cTn id="1625" fill="hold">
                      <p:stCondLst>
                        <p:cond delay="0"/>
                      </p:stCondLst>
                      <p:childTnLst>
                        <p:par>
                          <p:cTn id="1626" fill="hold">
                            <p:stCondLst>
                              <p:cond delay="0"/>
                            </p:stCondLst>
                            <p:childTnLst>
                              <p:par>
                                <p:cTn id="1627" presetID="1" presetClass="exit" presetSubtype="0" fill="hold" grpId="1" nodeType="withEffect">
                                  <p:stCondLst>
                                    <p:cond delay="0"/>
                                  </p:stCondLst>
                                  <p:childTnLst>
                                    <p:set>
                                      <p:cBhvr>
                                        <p:cTn id="1628" dur="1" fill="hold">
                                          <p:stCondLst>
                                            <p:cond delay="0"/>
                                          </p:stCondLst>
                                        </p:cTn>
                                        <p:tgtEl>
                                          <p:spTgt spid="800"/>
                                        </p:tgtEl>
                                        <p:attrNameLst>
                                          <p:attrName>style.visibility</p:attrName>
                                        </p:attrNameLst>
                                      </p:cBhvr>
                                      <p:to>
                                        <p:strVal val="hidden"/>
                                      </p:to>
                                    </p:set>
                                  </p:childTnLst>
                                </p:cTn>
                              </p:par>
                              <p:par>
                                <p:cTn id="1629" presetID="1" presetClass="exit" presetSubtype="0" fill="hold" grpId="1" nodeType="withEffect">
                                  <p:stCondLst>
                                    <p:cond delay="0"/>
                                  </p:stCondLst>
                                  <p:childTnLst>
                                    <p:set>
                                      <p:cBhvr>
                                        <p:cTn id="1630" dur="1" fill="hold">
                                          <p:stCondLst>
                                            <p:cond delay="0"/>
                                          </p:stCondLst>
                                        </p:cTn>
                                        <p:tgtEl>
                                          <p:spTgt spid="799"/>
                                        </p:tgtEl>
                                        <p:attrNameLst>
                                          <p:attrName>style.visibility</p:attrName>
                                        </p:attrNameLst>
                                      </p:cBhvr>
                                      <p:to>
                                        <p:strVal val="hidden"/>
                                      </p:to>
                                    </p:set>
                                  </p:childTnLst>
                                </p:cTn>
                              </p:par>
                              <p:par>
                                <p:cTn id="1631" presetID="1" presetClass="entr" presetSubtype="0" fill="hold" grpId="3" nodeType="withEffect">
                                  <p:stCondLst>
                                    <p:cond delay="0"/>
                                  </p:stCondLst>
                                  <p:childTnLst>
                                    <p:set>
                                      <p:cBhvr>
                                        <p:cTn id="1632" dur="1" fill="hold">
                                          <p:stCondLst>
                                            <p:cond delay="0"/>
                                          </p:stCondLst>
                                        </p:cTn>
                                        <p:tgtEl>
                                          <p:spTgt spid="798"/>
                                        </p:tgtEl>
                                        <p:attrNameLst>
                                          <p:attrName>style.visibility</p:attrName>
                                        </p:attrNameLst>
                                      </p:cBhvr>
                                      <p:to>
                                        <p:strVal val="visible"/>
                                      </p:to>
                                    </p:set>
                                  </p:childTnLst>
                                </p:cTn>
                              </p:par>
                              <p:par>
                                <p:cTn id="1633" presetID="1" presetClass="entr" presetSubtype="0" fill="hold" grpId="3" nodeType="withEffect">
                                  <p:stCondLst>
                                    <p:cond delay="0"/>
                                  </p:stCondLst>
                                  <p:childTnLst>
                                    <p:set>
                                      <p:cBhvr>
                                        <p:cTn id="1634" dur="1" fill="hold">
                                          <p:stCondLst>
                                            <p:cond delay="0"/>
                                          </p:stCondLst>
                                        </p:cTn>
                                        <p:tgtEl>
                                          <p:spTgt spid="797"/>
                                        </p:tgtEl>
                                        <p:attrNameLst>
                                          <p:attrName>style.visibility</p:attrName>
                                        </p:attrNameLst>
                                      </p:cBhvr>
                                      <p:to>
                                        <p:strVal val="visible"/>
                                      </p:to>
                                    </p:set>
                                  </p:childTnLst>
                                </p:cTn>
                              </p:par>
                            </p:childTnLst>
                          </p:cTn>
                        </p:par>
                      </p:childTnLst>
                    </p:cTn>
                  </p:par>
                </p:childTnLst>
              </p:cTn>
              <p:nextCondLst>
                <p:cond evt="onClick" delay="0">
                  <p:tgtEl>
                    <p:spTgt spid="800"/>
                  </p:tgtEl>
                </p:cond>
              </p:nextCondLst>
            </p:seq>
            <p:seq concurrent="1" nextAc="seek">
              <p:cTn id="1635" restart="whenNotActive" fill="hold" evtFilter="cancelBubble" nodeType="interactiveSeq">
                <p:stCondLst>
                  <p:cond evt="onClick" delay="0">
                    <p:tgtEl>
                      <p:spTgt spid="799"/>
                    </p:tgtEl>
                  </p:cond>
                </p:stCondLst>
                <p:endSync evt="end" delay="0">
                  <p:rtn val="all"/>
                </p:endSync>
                <p:childTnLst>
                  <p:par>
                    <p:cTn id="1636" fill="hold">
                      <p:stCondLst>
                        <p:cond delay="0"/>
                      </p:stCondLst>
                      <p:childTnLst>
                        <p:par>
                          <p:cTn id="1637" fill="hold">
                            <p:stCondLst>
                              <p:cond delay="0"/>
                            </p:stCondLst>
                            <p:childTnLst>
                              <p:par>
                                <p:cTn id="1638" presetID="1" presetClass="exit" presetSubtype="0" fill="hold" grpId="2" nodeType="withEffect">
                                  <p:stCondLst>
                                    <p:cond delay="0"/>
                                  </p:stCondLst>
                                  <p:childTnLst>
                                    <p:set>
                                      <p:cBhvr>
                                        <p:cTn id="1639" dur="1" fill="hold">
                                          <p:stCondLst>
                                            <p:cond delay="0"/>
                                          </p:stCondLst>
                                        </p:cTn>
                                        <p:tgtEl>
                                          <p:spTgt spid="799"/>
                                        </p:tgtEl>
                                        <p:attrNameLst>
                                          <p:attrName>style.visibility</p:attrName>
                                        </p:attrNameLst>
                                      </p:cBhvr>
                                      <p:to>
                                        <p:strVal val="hidden"/>
                                      </p:to>
                                    </p:set>
                                  </p:childTnLst>
                                </p:cTn>
                              </p:par>
                              <p:par>
                                <p:cTn id="1640" presetID="1" presetClass="exit" presetSubtype="0" fill="hold" grpId="2" nodeType="withEffect">
                                  <p:stCondLst>
                                    <p:cond delay="0"/>
                                  </p:stCondLst>
                                  <p:childTnLst>
                                    <p:set>
                                      <p:cBhvr>
                                        <p:cTn id="1641" dur="1" fill="hold">
                                          <p:stCondLst>
                                            <p:cond delay="0"/>
                                          </p:stCondLst>
                                        </p:cTn>
                                        <p:tgtEl>
                                          <p:spTgt spid="800"/>
                                        </p:tgtEl>
                                        <p:attrNameLst>
                                          <p:attrName>style.visibility</p:attrName>
                                        </p:attrNameLst>
                                      </p:cBhvr>
                                      <p:to>
                                        <p:strVal val="hidden"/>
                                      </p:to>
                                    </p:set>
                                  </p:childTnLst>
                                </p:cTn>
                              </p:par>
                              <p:par>
                                <p:cTn id="1642" presetID="1" presetClass="entr" presetSubtype="0" fill="hold" grpId="3" nodeType="withEffect">
                                  <p:stCondLst>
                                    <p:cond delay="0"/>
                                  </p:stCondLst>
                                  <p:childTnLst>
                                    <p:set>
                                      <p:cBhvr>
                                        <p:cTn id="1643" dur="1" fill="hold">
                                          <p:stCondLst>
                                            <p:cond delay="0"/>
                                          </p:stCondLst>
                                        </p:cTn>
                                        <p:tgtEl>
                                          <p:spTgt spid="802"/>
                                        </p:tgtEl>
                                        <p:attrNameLst>
                                          <p:attrName>style.visibility</p:attrName>
                                        </p:attrNameLst>
                                      </p:cBhvr>
                                      <p:to>
                                        <p:strVal val="visible"/>
                                      </p:to>
                                    </p:set>
                                  </p:childTnLst>
                                </p:cTn>
                              </p:par>
                              <p:par>
                                <p:cTn id="1644" presetID="1" presetClass="entr" presetSubtype="0" fill="hold" grpId="3" nodeType="withEffect">
                                  <p:stCondLst>
                                    <p:cond delay="0"/>
                                  </p:stCondLst>
                                  <p:childTnLst>
                                    <p:set>
                                      <p:cBhvr>
                                        <p:cTn id="1645" dur="1" fill="hold">
                                          <p:stCondLst>
                                            <p:cond delay="0"/>
                                          </p:stCondLst>
                                        </p:cTn>
                                        <p:tgtEl>
                                          <p:spTgt spid="801"/>
                                        </p:tgtEl>
                                        <p:attrNameLst>
                                          <p:attrName>style.visibility</p:attrName>
                                        </p:attrNameLst>
                                      </p:cBhvr>
                                      <p:to>
                                        <p:strVal val="visible"/>
                                      </p:to>
                                    </p:set>
                                  </p:childTnLst>
                                </p:cTn>
                              </p:par>
                            </p:childTnLst>
                          </p:cTn>
                        </p:par>
                      </p:childTnLst>
                    </p:cTn>
                  </p:par>
                </p:childTnLst>
              </p:cTn>
              <p:nextCondLst>
                <p:cond evt="onClick" delay="0">
                  <p:tgtEl>
                    <p:spTgt spid="799"/>
                  </p:tgtEl>
                </p:cond>
              </p:nextCondLst>
            </p:seq>
            <p:seq concurrent="1" nextAc="seek">
              <p:cTn id="1646" restart="whenNotActive" fill="hold" evtFilter="cancelBubble" nodeType="interactiveSeq">
                <p:stCondLst>
                  <p:cond evt="onClick" delay="0">
                    <p:tgtEl>
                      <p:spTgt spid="802"/>
                    </p:tgtEl>
                  </p:cond>
                </p:stCondLst>
                <p:endSync evt="end" delay="0">
                  <p:rtn val="all"/>
                </p:endSync>
                <p:childTnLst>
                  <p:par>
                    <p:cTn id="1647" fill="hold">
                      <p:stCondLst>
                        <p:cond delay="0"/>
                      </p:stCondLst>
                      <p:childTnLst>
                        <p:par>
                          <p:cTn id="1648" fill="hold">
                            <p:stCondLst>
                              <p:cond delay="0"/>
                            </p:stCondLst>
                            <p:childTnLst>
                              <p:par>
                                <p:cTn id="1649" presetID="1" presetClass="exit" presetSubtype="0" fill="hold" grpId="1" nodeType="withEffect">
                                  <p:stCondLst>
                                    <p:cond delay="0"/>
                                  </p:stCondLst>
                                  <p:childTnLst>
                                    <p:set>
                                      <p:cBhvr>
                                        <p:cTn id="1650" dur="1" fill="hold">
                                          <p:stCondLst>
                                            <p:cond delay="0"/>
                                          </p:stCondLst>
                                        </p:cTn>
                                        <p:tgtEl>
                                          <p:spTgt spid="802"/>
                                        </p:tgtEl>
                                        <p:attrNameLst>
                                          <p:attrName>style.visibility</p:attrName>
                                        </p:attrNameLst>
                                      </p:cBhvr>
                                      <p:to>
                                        <p:strVal val="hidden"/>
                                      </p:to>
                                    </p:set>
                                  </p:childTnLst>
                                </p:cTn>
                              </p:par>
                              <p:par>
                                <p:cTn id="1651" presetID="1" presetClass="exit" presetSubtype="0" fill="hold" grpId="1" nodeType="withEffect">
                                  <p:stCondLst>
                                    <p:cond delay="0"/>
                                  </p:stCondLst>
                                  <p:childTnLst>
                                    <p:set>
                                      <p:cBhvr>
                                        <p:cTn id="1652" dur="1" fill="hold">
                                          <p:stCondLst>
                                            <p:cond delay="0"/>
                                          </p:stCondLst>
                                        </p:cTn>
                                        <p:tgtEl>
                                          <p:spTgt spid="801"/>
                                        </p:tgtEl>
                                        <p:attrNameLst>
                                          <p:attrName>style.visibility</p:attrName>
                                        </p:attrNameLst>
                                      </p:cBhvr>
                                      <p:to>
                                        <p:strVal val="hidden"/>
                                      </p:to>
                                    </p:set>
                                  </p:childTnLst>
                                </p:cTn>
                              </p:par>
                              <p:par>
                                <p:cTn id="1653" presetID="1" presetClass="entr" presetSubtype="0" fill="hold" grpId="0" nodeType="withEffect">
                                  <p:stCondLst>
                                    <p:cond delay="0"/>
                                  </p:stCondLst>
                                  <p:childTnLst>
                                    <p:set>
                                      <p:cBhvr>
                                        <p:cTn id="1654" dur="1" fill="hold">
                                          <p:stCondLst>
                                            <p:cond delay="0"/>
                                          </p:stCondLst>
                                        </p:cTn>
                                        <p:tgtEl>
                                          <p:spTgt spid="800"/>
                                        </p:tgtEl>
                                        <p:attrNameLst>
                                          <p:attrName>style.visibility</p:attrName>
                                        </p:attrNameLst>
                                      </p:cBhvr>
                                      <p:to>
                                        <p:strVal val="visible"/>
                                      </p:to>
                                    </p:set>
                                  </p:childTnLst>
                                </p:cTn>
                              </p:par>
                              <p:par>
                                <p:cTn id="1655" presetID="1" presetClass="entr" presetSubtype="0" fill="hold" grpId="0" nodeType="withEffect">
                                  <p:stCondLst>
                                    <p:cond delay="0"/>
                                  </p:stCondLst>
                                  <p:childTnLst>
                                    <p:set>
                                      <p:cBhvr>
                                        <p:cTn id="1656" dur="1" fill="hold">
                                          <p:stCondLst>
                                            <p:cond delay="0"/>
                                          </p:stCondLst>
                                        </p:cTn>
                                        <p:tgtEl>
                                          <p:spTgt spid="799"/>
                                        </p:tgtEl>
                                        <p:attrNameLst>
                                          <p:attrName>style.visibility</p:attrName>
                                        </p:attrNameLst>
                                      </p:cBhvr>
                                      <p:to>
                                        <p:strVal val="visible"/>
                                      </p:to>
                                    </p:set>
                                  </p:childTnLst>
                                </p:cTn>
                              </p:par>
                            </p:childTnLst>
                          </p:cTn>
                        </p:par>
                      </p:childTnLst>
                    </p:cTn>
                  </p:par>
                </p:childTnLst>
              </p:cTn>
              <p:nextCondLst>
                <p:cond evt="onClick" delay="0">
                  <p:tgtEl>
                    <p:spTgt spid="802"/>
                  </p:tgtEl>
                </p:cond>
              </p:nextCondLst>
            </p:seq>
            <p:seq concurrent="1" nextAc="seek">
              <p:cTn id="1657" restart="whenNotActive" fill="hold" evtFilter="cancelBubble" nodeType="interactiveSeq">
                <p:stCondLst>
                  <p:cond evt="onClick" delay="0">
                    <p:tgtEl>
                      <p:spTgt spid="801"/>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2" nodeType="withEffect">
                                  <p:stCondLst>
                                    <p:cond delay="0"/>
                                  </p:stCondLst>
                                  <p:childTnLst>
                                    <p:set>
                                      <p:cBhvr>
                                        <p:cTn id="1661" dur="1" fill="hold">
                                          <p:stCondLst>
                                            <p:cond delay="0"/>
                                          </p:stCondLst>
                                        </p:cTn>
                                        <p:tgtEl>
                                          <p:spTgt spid="801"/>
                                        </p:tgtEl>
                                        <p:attrNameLst>
                                          <p:attrName>style.visibility</p:attrName>
                                        </p:attrNameLst>
                                      </p:cBhvr>
                                      <p:to>
                                        <p:strVal val="hidden"/>
                                      </p:to>
                                    </p:set>
                                  </p:childTnLst>
                                </p:cTn>
                              </p:par>
                              <p:par>
                                <p:cTn id="1662" presetID="1" presetClass="exit" presetSubtype="0" fill="hold" grpId="2" nodeType="withEffect">
                                  <p:stCondLst>
                                    <p:cond delay="0"/>
                                  </p:stCondLst>
                                  <p:childTnLst>
                                    <p:set>
                                      <p:cBhvr>
                                        <p:cTn id="1663" dur="1" fill="hold">
                                          <p:stCondLst>
                                            <p:cond delay="0"/>
                                          </p:stCondLst>
                                        </p:cTn>
                                        <p:tgtEl>
                                          <p:spTgt spid="802"/>
                                        </p:tgtEl>
                                        <p:attrNameLst>
                                          <p:attrName>style.visibility</p:attrName>
                                        </p:attrNameLst>
                                      </p:cBhvr>
                                      <p:to>
                                        <p:strVal val="hidden"/>
                                      </p:to>
                                    </p:set>
                                  </p:childTnLst>
                                </p:cTn>
                              </p:par>
                              <p:par>
                                <p:cTn id="1664" presetID="1" presetClass="entr" presetSubtype="0" fill="hold" grpId="0" nodeType="withEffect">
                                  <p:stCondLst>
                                    <p:cond delay="0"/>
                                  </p:stCondLst>
                                  <p:childTnLst>
                                    <p:set>
                                      <p:cBhvr>
                                        <p:cTn id="1665" dur="1" fill="hold">
                                          <p:stCondLst>
                                            <p:cond delay="0"/>
                                          </p:stCondLst>
                                        </p:cTn>
                                        <p:tgtEl>
                                          <p:spTgt spid="804"/>
                                        </p:tgtEl>
                                        <p:attrNameLst>
                                          <p:attrName>style.visibility</p:attrName>
                                        </p:attrNameLst>
                                      </p:cBhvr>
                                      <p:to>
                                        <p:strVal val="visible"/>
                                      </p:to>
                                    </p:set>
                                  </p:childTnLst>
                                </p:cTn>
                              </p:par>
                              <p:par>
                                <p:cTn id="1666" presetID="1" presetClass="entr" presetSubtype="0" fill="hold" grpId="0" nodeType="withEffect">
                                  <p:stCondLst>
                                    <p:cond delay="0"/>
                                  </p:stCondLst>
                                  <p:childTnLst>
                                    <p:set>
                                      <p:cBhvr>
                                        <p:cTn id="1667" dur="1" fill="hold">
                                          <p:stCondLst>
                                            <p:cond delay="0"/>
                                          </p:stCondLst>
                                        </p:cTn>
                                        <p:tgtEl>
                                          <p:spTgt spid="803"/>
                                        </p:tgtEl>
                                        <p:attrNameLst>
                                          <p:attrName>style.visibility</p:attrName>
                                        </p:attrNameLst>
                                      </p:cBhvr>
                                      <p:to>
                                        <p:strVal val="visible"/>
                                      </p:to>
                                    </p:set>
                                  </p:childTnLst>
                                </p:cTn>
                              </p:par>
                            </p:childTnLst>
                          </p:cTn>
                        </p:par>
                      </p:childTnLst>
                    </p:cTn>
                  </p:par>
                </p:childTnLst>
              </p:cTn>
              <p:nextCondLst>
                <p:cond evt="onClick" delay="0">
                  <p:tgtEl>
                    <p:spTgt spid="801"/>
                  </p:tgtEl>
                </p:cond>
              </p:nextCondLst>
            </p:seq>
            <p:seq concurrent="1" nextAc="seek">
              <p:cTn id="1668" restart="whenNotActive" fill="hold" evtFilter="cancelBubble" nodeType="interactiveSeq">
                <p:stCondLst>
                  <p:cond evt="onClick" delay="0">
                    <p:tgtEl>
                      <p:spTgt spid="804"/>
                    </p:tgtEl>
                  </p:cond>
                </p:stCondLst>
                <p:endSync evt="end" delay="0">
                  <p:rtn val="all"/>
                </p:endSync>
                <p:childTnLst>
                  <p:par>
                    <p:cTn id="1669" fill="hold">
                      <p:stCondLst>
                        <p:cond delay="0"/>
                      </p:stCondLst>
                      <p:childTnLst>
                        <p:par>
                          <p:cTn id="1670" fill="hold">
                            <p:stCondLst>
                              <p:cond delay="0"/>
                            </p:stCondLst>
                            <p:childTnLst>
                              <p:par>
                                <p:cTn id="1671" presetID="1" presetClass="exit" presetSubtype="0" fill="hold" grpId="1" nodeType="withEffect">
                                  <p:stCondLst>
                                    <p:cond delay="0"/>
                                  </p:stCondLst>
                                  <p:childTnLst>
                                    <p:set>
                                      <p:cBhvr>
                                        <p:cTn id="1672" dur="1" fill="hold">
                                          <p:stCondLst>
                                            <p:cond delay="0"/>
                                          </p:stCondLst>
                                        </p:cTn>
                                        <p:tgtEl>
                                          <p:spTgt spid="804"/>
                                        </p:tgtEl>
                                        <p:attrNameLst>
                                          <p:attrName>style.visibility</p:attrName>
                                        </p:attrNameLst>
                                      </p:cBhvr>
                                      <p:to>
                                        <p:strVal val="hidden"/>
                                      </p:to>
                                    </p:set>
                                  </p:childTnLst>
                                </p:cTn>
                              </p:par>
                              <p:par>
                                <p:cTn id="1673" presetID="1" presetClass="exit" presetSubtype="0" fill="hold" grpId="1" nodeType="withEffect">
                                  <p:stCondLst>
                                    <p:cond delay="0"/>
                                  </p:stCondLst>
                                  <p:childTnLst>
                                    <p:set>
                                      <p:cBhvr>
                                        <p:cTn id="1674" dur="1" fill="hold">
                                          <p:stCondLst>
                                            <p:cond delay="0"/>
                                          </p:stCondLst>
                                        </p:cTn>
                                        <p:tgtEl>
                                          <p:spTgt spid="803"/>
                                        </p:tgtEl>
                                        <p:attrNameLst>
                                          <p:attrName>style.visibility</p:attrName>
                                        </p:attrNameLst>
                                      </p:cBhvr>
                                      <p:to>
                                        <p:strVal val="hidden"/>
                                      </p:to>
                                    </p:set>
                                  </p:childTnLst>
                                </p:cTn>
                              </p:par>
                              <p:par>
                                <p:cTn id="1675" presetID="1" presetClass="entr" presetSubtype="0" fill="hold" grpId="0" nodeType="withEffect">
                                  <p:stCondLst>
                                    <p:cond delay="0"/>
                                  </p:stCondLst>
                                  <p:childTnLst>
                                    <p:set>
                                      <p:cBhvr>
                                        <p:cTn id="1676" dur="1" fill="hold">
                                          <p:stCondLst>
                                            <p:cond delay="0"/>
                                          </p:stCondLst>
                                        </p:cTn>
                                        <p:tgtEl>
                                          <p:spTgt spid="802"/>
                                        </p:tgtEl>
                                        <p:attrNameLst>
                                          <p:attrName>style.visibility</p:attrName>
                                        </p:attrNameLst>
                                      </p:cBhvr>
                                      <p:to>
                                        <p:strVal val="visible"/>
                                      </p:to>
                                    </p:set>
                                  </p:childTnLst>
                                </p:cTn>
                              </p:par>
                              <p:par>
                                <p:cTn id="1677" presetID="1" presetClass="entr" presetSubtype="0" fill="hold" grpId="0" nodeType="withEffect">
                                  <p:stCondLst>
                                    <p:cond delay="0"/>
                                  </p:stCondLst>
                                  <p:childTnLst>
                                    <p:set>
                                      <p:cBhvr>
                                        <p:cTn id="1678" dur="1" fill="hold">
                                          <p:stCondLst>
                                            <p:cond delay="0"/>
                                          </p:stCondLst>
                                        </p:cTn>
                                        <p:tgtEl>
                                          <p:spTgt spid="801"/>
                                        </p:tgtEl>
                                        <p:attrNameLst>
                                          <p:attrName>style.visibility</p:attrName>
                                        </p:attrNameLst>
                                      </p:cBhvr>
                                      <p:to>
                                        <p:strVal val="visible"/>
                                      </p:to>
                                    </p:set>
                                  </p:childTnLst>
                                </p:cTn>
                              </p:par>
                            </p:childTnLst>
                          </p:cTn>
                        </p:par>
                      </p:childTnLst>
                    </p:cTn>
                  </p:par>
                </p:childTnLst>
              </p:cTn>
              <p:nextCondLst>
                <p:cond evt="onClick" delay="0">
                  <p:tgtEl>
                    <p:spTgt spid="804"/>
                  </p:tgtEl>
                </p:cond>
              </p:nextCondLst>
            </p:seq>
            <p:seq concurrent="1" nextAc="seek">
              <p:cTn id="1679" restart="whenNotActive" fill="hold" evtFilter="cancelBubble" nodeType="interactiveSeq">
                <p:stCondLst>
                  <p:cond evt="onClick" delay="0">
                    <p:tgtEl>
                      <p:spTgt spid="803"/>
                    </p:tgtEl>
                  </p:cond>
                </p:stCondLst>
                <p:endSync evt="end" delay="0">
                  <p:rtn val="all"/>
                </p:endSync>
                <p:childTnLst>
                  <p:par>
                    <p:cTn id="1680" fill="hold">
                      <p:stCondLst>
                        <p:cond delay="0"/>
                      </p:stCondLst>
                      <p:childTnLst>
                        <p:par>
                          <p:cTn id="1681" fill="hold">
                            <p:stCondLst>
                              <p:cond delay="0"/>
                            </p:stCondLst>
                            <p:childTnLst>
                              <p:par>
                                <p:cTn id="1682" presetID="1" presetClass="exit" presetSubtype="0" fill="hold" grpId="2" nodeType="withEffect">
                                  <p:stCondLst>
                                    <p:cond delay="0"/>
                                  </p:stCondLst>
                                  <p:childTnLst>
                                    <p:set>
                                      <p:cBhvr>
                                        <p:cTn id="1683" dur="1" fill="hold">
                                          <p:stCondLst>
                                            <p:cond delay="0"/>
                                          </p:stCondLst>
                                        </p:cTn>
                                        <p:tgtEl>
                                          <p:spTgt spid="803"/>
                                        </p:tgtEl>
                                        <p:attrNameLst>
                                          <p:attrName>style.visibility</p:attrName>
                                        </p:attrNameLst>
                                      </p:cBhvr>
                                      <p:to>
                                        <p:strVal val="hidden"/>
                                      </p:to>
                                    </p:set>
                                  </p:childTnLst>
                                </p:cTn>
                              </p:par>
                              <p:par>
                                <p:cTn id="1684" presetID="1" presetClass="exit" presetSubtype="0" fill="hold" grpId="2" nodeType="withEffect">
                                  <p:stCondLst>
                                    <p:cond delay="0"/>
                                  </p:stCondLst>
                                  <p:childTnLst>
                                    <p:set>
                                      <p:cBhvr>
                                        <p:cTn id="1685" dur="1" fill="hold">
                                          <p:stCondLst>
                                            <p:cond delay="0"/>
                                          </p:stCondLst>
                                        </p:cTn>
                                        <p:tgtEl>
                                          <p:spTgt spid="804"/>
                                        </p:tgtEl>
                                        <p:attrNameLst>
                                          <p:attrName>style.visibility</p:attrName>
                                        </p:attrNameLst>
                                      </p:cBhvr>
                                      <p:to>
                                        <p:strVal val="hidden"/>
                                      </p:to>
                                    </p:set>
                                  </p:childTnLst>
                                </p:cTn>
                              </p:par>
                              <p:par>
                                <p:cTn id="1686" presetID="1" presetClass="entr" presetSubtype="0" fill="hold" grpId="3" nodeType="withEffect">
                                  <p:stCondLst>
                                    <p:cond delay="0"/>
                                  </p:stCondLst>
                                  <p:childTnLst>
                                    <p:set>
                                      <p:cBhvr>
                                        <p:cTn id="1687" dur="1" fill="hold">
                                          <p:stCondLst>
                                            <p:cond delay="0"/>
                                          </p:stCondLst>
                                        </p:cTn>
                                        <p:tgtEl>
                                          <p:spTgt spid="806"/>
                                        </p:tgtEl>
                                        <p:attrNameLst>
                                          <p:attrName>style.visibility</p:attrName>
                                        </p:attrNameLst>
                                      </p:cBhvr>
                                      <p:to>
                                        <p:strVal val="visible"/>
                                      </p:to>
                                    </p:set>
                                  </p:childTnLst>
                                </p:cTn>
                              </p:par>
                              <p:par>
                                <p:cTn id="1688" presetID="1" presetClass="entr" presetSubtype="0" fill="hold" grpId="3" nodeType="withEffect">
                                  <p:stCondLst>
                                    <p:cond delay="0"/>
                                  </p:stCondLst>
                                  <p:childTnLst>
                                    <p:set>
                                      <p:cBhvr>
                                        <p:cTn id="1689" dur="1" fill="hold">
                                          <p:stCondLst>
                                            <p:cond delay="0"/>
                                          </p:stCondLst>
                                        </p:cTn>
                                        <p:tgtEl>
                                          <p:spTgt spid="805"/>
                                        </p:tgtEl>
                                        <p:attrNameLst>
                                          <p:attrName>style.visibility</p:attrName>
                                        </p:attrNameLst>
                                      </p:cBhvr>
                                      <p:to>
                                        <p:strVal val="visible"/>
                                      </p:to>
                                    </p:set>
                                  </p:childTnLst>
                                </p:cTn>
                              </p:par>
                            </p:childTnLst>
                          </p:cTn>
                        </p:par>
                      </p:childTnLst>
                    </p:cTn>
                  </p:par>
                </p:childTnLst>
              </p:cTn>
              <p:nextCondLst>
                <p:cond evt="onClick" delay="0">
                  <p:tgtEl>
                    <p:spTgt spid="803"/>
                  </p:tgtEl>
                </p:cond>
              </p:nextCondLst>
            </p:seq>
            <p:seq concurrent="1" nextAc="seek">
              <p:cTn id="1690" restart="whenNotActive" fill="hold" evtFilter="cancelBubble" nodeType="interactiveSeq">
                <p:stCondLst>
                  <p:cond evt="onClick" delay="0">
                    <p:tgtEl>
                      <p:spTgt spid="806"/>
                    </p:tgtEl>
                  </p:cond>
                </p:stCondLst>
                <p:endSync evt="end" delay="0">
                  <p:rtn val="all"/>
                </p:endSync>
                <p:childTnLst>
                  <p:par>
                    <p:cTn id="1691" fill="hold">
                      <p:stCondLst>
                        <p:cond delay="0"/>
                      </p:stCondLst>
                      <p:childTnLst>
                        <p:par>
                          <p:cTn id="1692" fill="hold">
                            <p:stCondLst>
                              <p:cond delay="0"/>
                            </p:stCondLst>
                            <p:childTnLst>
                              <p:par>
                                <p:cTn id="1693" presetID="1" presetClass="exit" presetSubtype="0" fill="hold" grpId="1" nodeType="withEffect">
                                  <p:stCondLst>
                                    <p:cond delay="0"/>
                                  </p:stCondLst>
                                  <p:childTnLst>
                                    <p:set>
                                      <p:cBhvr>
                                        <p:cTn id="1694" dur="1" fill="hold">
                                          <p:stCondLst>
                                            <p:cond delay="0"/>
                                          </p:stCondLst>
                                        </p:cTn>
                                        <p:tgtEl>
                                          <p:spTgt spid="806"/>
                                        </p:tgtEl>
                                        <p:attrNameLst>
                                          <p:attrName>style.visibility</p:attrName>
                                        </p:attrNameLst>
                                      </p:cBhvr>
                                      <p:to>
                                        <p:strVal val="hidden"/>
                                      </p:to>
                                    </p:set>
                                  </p:childTnLst>
                                </p:cTn>
                              </p:par>
                              <p:par>
                                <p:cTn id="1695" presetID="1" presetClass="exit" presetSubtype="0" fill="hold" grpId="1" nodeType="withEffect">
                                  <p:stCondLst>
                                    <p:cond delay="0"/>
                                  </p:stCondLst>
                                  <p:childTnLst>
                                    <p:set>
                                      <p:cBhvr>
                                        <p:cTn id="1696" dur="1" fill="hold">
                                          <p:stCondLst>
                                            <p:cond delay="0"/>
                                          </p:stCondLst>
                                        </p:cTn>
                                        <p:tgtEl>
                                          <p:spTgt spid="805"/>
                                        </p:tgtEl>
                                        <p:attrNameLst>
                                          <p:attrName>style.visibility</p:attrName>
                                        </p:attrNameLst>
                                      </p:cBhvr>
                                      <p:to>
                                        <p:strVal val="hidden"/>
                                      </p:to>
                                    </p:set>
                                  </p:childTnLst>
                                </p:cTn>
                              </p:par>
                              <p:par>
                                <p:cTn id="1697" presetID="1" presetClass="entr" presetSubtype="0" fill="hold" grpId="3" nodeType="withEffect">
                                  <p:stCondLst>
                                    <p:cond delay="0"/>
                                  </p:stCondLst>
                                  <p:childTnLst>
                                    <p:set>
                                      <p:cBhvr>
                                        <p:cTn id="1698" dur="1" fill="hold">
                                          <p:stCondLst>
                                            <p:cond delay="0"/>
                                          </p:stCondLst>
                                        </p:cTn>
                                        <p:tgtEl>
                                          <p:spTgt spid="804"/>
                                        </p:tgtEl>
                                        <p:attrNameLst>
                                          <p:attrName>style.visibility</p:attrName>
                                        </p:attrNameLst>
                                      </p:cBhvr>
                                      <p:to>
                                        <p:strVal val="visible"/>
                                      </p:to>
                                    </p:set>
                                  </p:childTnLst>
                                </p:cTn>
                              </p:par>
                              <p:par>
                                <p:cTn id="1699" presetID="1" presetClass="entr" presetSubtype="0" fill="hold" grpId="3" nodeType="withEffect">
                                  <p:stCondLst>
                                    <p:cond delay="0"/>
                                  </p:stCondLst>
                                  <p:childTnLst>
                                    <p:set>
                                      <p:cBhvr>
                                        <p:cTn id="1700" dur="1" fill="hold">
                                          <p:stCondLst>
                                            <p:cond delay="0"/>
                                          </p:stCondLst>
                                        </p:cTn>
                                        <p:tgtEl>
                                          <p:spTgt spid="803"/>
                                        </p:tgtEl>
                                        <p:attrNameLst>
                                          <p:attrName>style.visibility</p:attrName>
                                        </p:attrNameLst>
                                      </p:cBhvr>
                                      <p:to>
                                        <p:strVal val="visible"/>
                                      </p:to>
                                    </p:set>
                                  </p:childTnLst>
                                </p:cTn>
                              </p:par>
                            </p:childTnLst>
                          </p:cTn>
                        </p:par>
                      </p:childTnLst>
                    </p:cTn>
                  </p:par>
                </p:childTnLst>
              </p:cTn>
              <p:nextCondLst>
                <p:cond evt="onClick" delay="0">
                  <p:tgtEl>
                    <p:spTgt spid="806"/>
                  </p:tgtEl>
                </p:cond>
              </p:nextCondLst>
            </p:seq>
            <p:seq concurrent="1" nextAc="seek">
              <p:cTn id="1701" restart="whenNotActive" fill="hold" evtFilter="cancelBubble" nodeType="interactiveSeq">
                <p:stCondLst>
                  <p:cond evt="onClick" delay="0">
                    <p:tgtEl>
                      <p:spTgt spid="805"/>
                    </p:tgtEl>
                  </p:cond>
                </p:stCondLst>
                <p:endSync evt="end" delay="0">
                  <p:rtn val="all"/>
                </p:endSync>
                <p:childTnLst>
                  <p:par>
                    <p:cTn id="1702" fill="hold">
                      <p:stCondLst>
                        <p:cond delay="0"/>
                      </p:stCondLst>
                      <p:childTnLst>
                        <p:par>
                          <p:cTn id="1703" fill="hold">
                            <p:stCondLst>
                              <p:cond delay="0"/>
                            </p:stCondLst>
                            <p:childTnLst>
                              <p:par>
                                <p:cTn id="1704" presetID="1" presetClass="exit" presetSubtype="0" fill="hold" grpId="2" nodeType="withEffect">
                                  <p:stCondLst>
                                    <p:cond delay="0"/>
                                  </p:stCondLst>
                                  <p:childTnLst>
                                    <p:set>
                                      <p:cBhvr>
                                        <p:cTn id="1705" dur="1" fill="hold">
                                          <p:stCondLst>
                                            <p:cond delay="0"/>
                                          </p:stCondLst>
                                        </p:cTn>
                                        <p:tgtEl>
                                          <p:spTgt spid="805"/>
                                        </p:tgtEl>
                                        <p:attrNameLst>
                                          <p:attrName>style.visibility</p:attrName>
                                        </p:attrNameLst>
                                      </p:cBhvr>
                                      <p:to>
                                        <p:strVal val="hidden"/>
                                      </p:to>
                                    </p:set>
                                  </p:childTnLst>
                                </p:cTn>
                              </p:par>
                              <p:par>
                                <p:cTn id="1706" presetID="1" presetClass="exit" presetSubtype="0" fill="hold" grpId="2" nodeType="withEffect">
                                  <p:stCondLst>
                                    <p:cond delay="0"/>
                                  </p:stCondLst>
                                  <p:childTnLst>
                                    <p:set>
                                      <p:cBhvr>
                                        <p:cTn id="1707" dur="1" fill="hold">
                                          <p:stCondLst>
                                            <p:cond delay="0"/>
                                          </p:stCondLst>
                                        </p:cTn>
                                        <p:tgtEl>
                                          <p:spTgt spid="806"/>
                                        </p:tgtEl>
                                        <p:attrNameLst>
                                          <p:attrName>style.visibility</p:attrName>
                                        </p:attrNameLst>
                                      </p:cBhvr>
                                      <p:to>
                                        <p:strVal val="hidden"/>
                                      </p:to>
                                    </p:set>
                                  </p:childTnLst>
                                </p:cTn>
                              </p:par>
                              <p:par>
                                <p:cTn id="1708" presetID="1" presetClass="entr" presetSubtype="0" fill="hold" grpId="0" nodeType="withEffect">
                                  <p:stCondLst>
                                    <p:cond delay="0"/>
                                  </p:stCondLst>
                                  <p:childTnLst>
                                    <p:set>
                                      <p:cBhvr>
                                        <p:cTn id="1709" dur="1" fill="hold">
                                          <p:stCondLst>
                                            <p:cond delay="0"/>
                                          </p:stCondLst>
                                        </p:cTn>
                                        <p:tgtEl>
                                          <p:spTgt spid="808"/>
                                        </p:tgtEl>
                                        <p:attrNameLst>
                                          <p:attrName>style.visibility</p:attrName>
                                        </p:attrNameLst>
                                      </p:cBhvr>
                                      <p:to>
                                        <p:strVal val="visible"/>
                                      </p:to>
                                    </p:set>
                                  </p:childTnLst>
                                </p:cTn>
                              </p:par>
                              <p:par>
                                <p:cTn id="1710" presetID="1" presetClass="entr" presetSubtype="0" fill="hold" grpId="0" nodeType="withEffect">
                                  <p:stCondLst>
                                    <p:cond delay="0"/>
                                  </p:stCondLst>
                                  <p:childTnLst>
                                    <p:set>
                                      <p:cBhvr>
                                        <p:cTn id="1711" dur="1" fill="hold">
                                          <p:stCondLst>
                                            <p:cond delay="0"/>
                                          </p:stCondLst>
                                        </p:cTn>
                                        <p:tgtEl>
                                          <p:spTgt spid="807"/>
                                        </p:tgtEl>
                                        <p:attrNameLst>
                                          <p:attrName>style.visibility</p:attrName>
                                        </p:attrNameLst>
                                      </p:cBhvr>
                                      <p:to>
                                        <p:strVal val="visible"/>
                                      </p:to>
                                    </p:set>
                                  </p:childTnLst>
                                </p:cTn>
                              </p:par>
                            </p:childTnLst>
                          </p:cTn>
                        </p:par>
                      </p:childTnLst>
                    </p:cTn>
                  </p:par>
                </p:childTnLst>
              </p:cTn>
              <p:nextCondLst>
                <p:cond evt="onClick" delay="0">
                  <p:tgtEl>
                    <p:spTgt spid="805"/>
                  </p:tgtEl>
                </p:cond>
              </p:nextCondLst>
            </p:seq>
            <p:seq concurrent="1" nextAc="seek">
              <p:cTn id="1712" restart="whenNotActive" fill="hold" evtFilter="cancelBubble" nodeType="interactiveSeq">
                <p:stCondLst>
                  <p:cond evt="onClick" delay="0">
                    <p:tgtEl>
                      <p:spTgt spid="808"/>
                    </p:tgtEl>
                  </p:cond>
                </p:stCondLst>
                <p:endSync evt="end" delay="0">
                  <p:rtn val="all"/>
                </p:endSync>
                <p:childTnLst>
                  <p:par>
                    <p:cTn id="1713" fill="hold">
                      <p:stCondLst>
                        <p:cond delay="0"/>
                      </p:stCondLst>
                      <p:childTnLst>
                        <p:par>
                          <p:cTn id="1714" fill="hold">
                            <p:stCondLst>
                              <p:cond delay="0"/>
                            </p:stCondLst>
                            <p:childTnLst>
                              <p:par>
                                <p:cTn id="1715" presetID="1" presetClass="exit" presetSubtype="0" fill="hold" grpId="1" nodeType="withEffect">
                                  <p:stCondLst>
                                    <p:cond delay="0"/>
                                  </p:stCondLst>
                                  <p:childTnLst>
                                    <p:set>
                                      <p:cBhvr>
                                        <p:cTn id="1716" dur="1" fill="hold">
                                          <p:stCondLst>
                                            <p:cond delay="0"/>
                                          </p:stCondLst>
                                        </p:cTn>
                                        <p:tgtEl>
                                          <p:spTgt spid="808"/>
                                        </p:tgtEl>
                                        <p:attrNameLst>
                                          <p:attrName>style.visibility</p:attrName>
                                        </p:attrNameLst>
                                      </p:cBhvr>
                                      <p:to>
                                        <p:strVal val="hidden"/>
                                      </p:to>
                                    </p:set>
                                  </p:childTnLst>
                                </p:cTn>
                              </p:par>
                              <p:par>
                                <p:cTn id="1717" presetID="1" presetClass="exit" presetSubtype="0" fill="hold" grpId="1" nodeType="withEffect">
                                  <p:stCondLst>
                                    <p:cond delay="0"/>
                                  </p:stCondLst>
                                  <p:childTnLst>
                                    <p:set>
                                      <p:cBhvr>
                                        <p:cTn id="1718" dur="1" fill="hold">
                                          <p:stCondLst>
                                            <p:cond delay="0"/>
                                          </p:stCondLst>
                                        </p:cTn>
                                        <p:tgtEl>
                                          <p:spTgt spid="807"/>
                                        </p:tgtEl>
                                        <p:attrNameLst>
                                          <p:attrName>style.visibility</p:attrName>
                                        </p:attrNameLst>
                                      </p:cBhvr>
                                      <p:to>
                                        <p:strVal val="hidden"/>
                                      </p:to>
                                    </p:set>
                                  </p:childTnLst>
                                </p:cTn>
                              </p:par>
                              <p:par>
                                <p:cTn id="1719" presetID="1" presetClass="entr" presetSubtype="0" fill="hold" grpId="0" nodeType="withEffect">
                                  <p:stCondLst>
                                    <p:cond delay="0"/>
                                  </p:stCondLst>
                                  <p:childTnLst>
                                    <p:set>
                                      <p:cBhvr>
                                        <p:cTn id="1720" dur="1" fill="hold">
                                          <p:stCondLst>
                                            <p:cond delay="0"/>
                                          </p:stCondLst>
                                        </p:cTn>
                                        <p:tgtEl>
                                          <p:spTgt spid="806"/>
                                        </p:tgtEl>
                                        <p:attrNameLst>
                                          <p:attrName>style.visibility</p:attrName>
                                        </p:attrNameLst>
                                      </p:cBhvr>
                                      <p:to>
                                        <p:strVal val="visible"/>
                                      </p:to>
                                    </p:set>
                                  </p:childTnLst>
                                </p:cTn>
                              </p:par>
                              <p:par>
                                <p:cTn id="1721" presetID="1" presetClass="entr" presetSubtype="0" fill="hold" grpId="0" nodeType="withEffect">
                                  <p:stCondLst>
                                    <p:cond delay="0"/>
                                  </p:stCondLst>
                                  <p:childTnLst>
                                    <p:set>
                                      <p:cBhvr>
                                        <p:cTn id="1722" dur="1" fill="hold">
                                          <p:stCondLst>
                                            <p:cond delay="0"/>
                                          </p:stCondLst>
                                        </p:cTn>
                                        <p:tgtEl>
                                          <p:spTgt spid="805"/>
                                        </p:tgtEl>
                                        <p:attrNameLst>
                                          <p:attrName>style.visibility</p:attrName>
                                        </p:attrNameLst>
                                      </p:cBhvr>
                                      <p:to>
                                        <p:strVal val="visible"/>
                                      </p:to>
                                    </p:set>
                                  </p:childTnLst>
                                </p:cTn>
                              </p:par>
                            </p:childTnLst>
                          </p:cTn>
                        </p:par>
                      </p:childTnLst>
                    </p:cTn>
                  </p:par>
                </p:childTnLst>
              </p:cTn>
              <p:nextCondLst>
                <p:cond evt="onClick" delay="0">
                  <p:tgtEl>
                    <p:spTgt spid="808"/>
                  </p:tgtEl>
                </p:cond>
              </p:nextCondLst>
            </p:seq>
            <p:seq concurrent="1" nextAc="seek">
              <p:cTn id="1723" restart="whenNotActive" fill="hold" evtFilter="cancelBubble" nodeType="interactiveSeq">
                <p:stCondLst>
                  <p:cond evt="onClick" delay="0">
                    <p:tgtEl>
                      <p:spTgt spid="807"/>
                    </p:tgtEl>
                  </p:cond>
                </p:stCondLst>
                <p:endSync evt="end" delay="0">
                  <p:rtn val="all"/>
                </p:endSync>
                <p:childTnLst>
                  <p:par>
                    <p:cTn id="1724" fill="hold">
                      <p:stCondLst>
                        <p:cond delay="0"/>
                      </p:stCondLst>
                      <p:childTnLst>
                        <p:par>
                          <p:cTn id="1725" fill="hold">
                            <p:stCondLst>
                              <p:cond delay="0"/>
                            </p:stCondLst>
                            <p:childTnLst>
                              <p:par>
                                <p:cTn id="1726" presetID="1" presetClass="exit" presetSubtype="0" fill="hold" grpId="2" nodeType="withEffect">
                                  <p:stCondLst>
                                    <p:cond delay="0"/>
                                  </p:stCondLst>
                                  <p:childTnLst>
                                    <p:set>
                                      <p:cBhvr>
                                        <p:cTn id="1727" dur="1" fill="hold">
                                          <p:stCondLst>
                                            <p:cond delay="0"/>
                                          </p:stCondLst>
                                        </p:cTn>
                                        <p:tgtEl>
                                          <p:spTgt spid="807"/>
                                        </p:tgtEl>
                                        <p:attrNameLst>
                                          <p:attrName>style.visibility</p:attrName>
                                        </p:attrNameLst>
                                      </p:cBhvr>
                                      <p:to>
                                        <p:strVal val="hidden"/>
                                      </p:to>
                                    </p:set>
                                  </p:childTnLst>
                                </p:cTn>
                              </p:par>
                              <p:par>
                                <p:cTn id="1728" presetID="1" presetClass="exit" presetSubtype="0" fill="hold" grpId="2" nodeType="withEffect">
                                  <p:stCondLst>
                                    <p:cond delay="0"/>
                                  </p:stCondLst>
                                  <p:childTnLst>
                                    <p:set>
                                      <p:cBhvr>
                                        <p:cTn id="1729" dur="1" fill="hold">
                                          <p:stCondLst>
                                            <p:cond delay="0"/>
                                          </p:stCondLst>
                                        </p:cTn>
                                        <p:tgtEl>
                                          <p:spTgt spid="808"/>
                                        </p:tgtEl>
                                        <p:attrNameLst>
                                          <p:attrName>style.visibility</p:attrName>
                                        </p:attrNameLst>
                                      </p:cBhvr>
                                      <p:to>
                                        <p:strVal val="hidden"/>
                                      </p:to>
                                    </p:set>
                                  </p:childTnLst>
                                </p:cTn>
                              </p:par>
                              <p:par>
                                <p:cTn id="1730" presetID="1" presetClass="entr" presetSubtype="0" fill="hold" grpId="3" nodeType="withEffect">
                                  <p:stCondLst>
                                    <p:cond delay="0"/>
                                  </p:stCondLst>
                                  <p:childTnLst>
                                    <p:set>
                                      <p:cBhvr>
                                        <p:cTn id="1731" dur="1" fill="hold">
                                          <p:stCondLst>
                                            <p:cond delay="0"/>
                                          </p:stCondLst>
                                        </p:cTn>
                                        <p:tgtEl>
                                          <p:spTgt spid="810"/>
                                        </p:tgtEl>
                                        <p:attrNameLst>
                                          <p:attrName>style.visibility</p:attrName>
                                        </p:attrNameLst>
                                      </p:cBhvr>
                                      <p:to>
                                        <p:strVal val="visible"/>
                                      </p:to>
                                    </p:set>
                                  </p:childTnLst>
                                </p:cTn>
                              </p:par>
                              <p:par>
                                <p:cTn id="1732" presetID="1" presetClass="entr" presetSubtype="0" fill="hold" grpId="3" nodeType="withEffect">
                                  <p:stCondLst>
                                    <p:cond delay="0"/>
                                  </p:stCondLst>
                                  <p:childTnLst>
                                    <p:set>
                                      <p:cBhvr>
                                        <p:cTn id="1733"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07"/>
                  </p:tgtEl>
                </p:cond>
              </p:nextCondLst>
            </p:seq>
            <p:seq concurrent="1" nextAc="seek">
              <p:cTn id="1734" restart="whenNotActive" fill="hold" evtFilter="cancelBubble" nodeType="interactiveSeq">
                <p:stCondLst>
                  <p:cond evt="onClick" delay="0">
                    <p:tgtEl>
                      <p:spTgt spid="810"/>
                    </p:tgtEl>
                  </p:cond>
                </p:stCondLst>
                <p:endSync evt="end" delay="0">
                  <p:rtn val="all"/>
                </p:endSync>
                <p:childTnLst>
                  <p:par>
                    <p:cTn id="1735" fill="hold">
                      <p:stCondLst>
                        <p:cond delay="0"/>
                      </p:stCondLst>
                      <p:childTnLst>
                        <p:par>
                          <p:cTn id="1736" fill="hold">
                            <p:stCondLst>
                              <p:cond delay="0"/>
                            </p:stCondLst>
                            <p:childTnLst>
                              <p:par>
                                <p:cTn id="1737" presetID="1" presetClass="exit" presetSubtype="0" fill="hold" grpId="1" nodeType="withEffect">
                                  <p:stCondLst>
                                    <p:cond delay="0"/>
                                  </p:stCondLst>
                                  <p:childTnLst>
                                    <p:set>
                                      <p:cBhvr>
                                        <p:cTn id="1738" dur="1" fill="hold">
                                          <p:stCondLst>
                                            <p:cond delay="0"/>
                                          </p:stCondLst>
                                        </p:cTn>
                                        <p:tgtEl>
                                          <p:spTgt spid="810"/>
                                        </p:tgtEl>
                                        <p:attrNameLst>
                                          <p:attrName>style.visibility</p:attrName>
                                        </p:attrNameLst>
                                      </p:cBhvr>
                                      <p:to>
                                        <p:strVal val="hidden"/>
                                      </p:to>
                                    </p:set>
                                  </p:childTnLst>
                                </p:cTn>
                              </p:par>
                              <p:par>
                                <p:cTn id="1739" presetID="1" presetClass="exit" presetSubtype="0" fill="hold" grpId="1" nodeType="withEffect">
                                  <p:stCondLst>
                                    <p:cond delay="0"/>
                                  </p:stCondLst>
                                  <p:childTnLst>
                                    <p:set>
                                      <p:cBhvr>
                                        <p:cTn id="1740" dur="1" fill="hold">
                                          <p:stCondLst>
                                            <p:cond delay="0"/>
                                          </p:stCondLst>
                                        </p:cTn>
                                        <p:tgtEl>
                                          <p:spTgt spid="809"/>
                                        </p:tgtEl>
                                        <p:attrNameLst>
                                          <p:attrName>style.visibility</p:attrName>
                                        </p:attrNameLst>
                                      </p:cBhvr>
                                      <p:to>
                                        <p:strVal val="hidden"/>
                                      </p:to>
                                    </p:set>
                                  </p:childTnLst>
                                </p:cTn>
                              </p:par>
                              <p:par>
                                <p:cTn id="1741" presetID="1" presetClass="entr" presetSubtype="0" fill="hold" grpId="3" nodeType="withEffect">
                                  <p:stCondLst>
                                    <p:cond delay="0"/>
                                  </p:stCondLst>
                                  <p:childTnLst>
                                    <p:set>
                                      <p:cBhvr>
                                        <p:cTn id="1742" dur="1" fill="hold">
                                          <p:stCondLst>
                                            <p:cond delay="0"/>
                                          </p:stCondLst>
                                        </p:cTn>
                                        <p:tgtEl>
                                          <p:spTgt spid="808"/>
                                        </p:tgtEl>
                                        <p:attrNameLst>
                                          <p:attrName>style.visibility</p:attrName>
                                        </p:attrNameLst>
                                      </p:cBhvr>
                                      <p:to>
                                        <p:strVal val="visible"/>
                                      </p:to>
                                    </p:set>
                                  </p:childTnLst>
                                </p:cTn>
                              </p:par>
                              <p:par>
                                <p:cTn id="1743" presetID="1" presetClass="entr" presetSubtype="0" fill="hold" grpId="3" nodeType="withEffect">
                                  <p:stCondLst>
                                    <p:cond delay="0"/>
                                  </p:stCondLst>
                                  <p:childTnLst>
                                    <p:set>
                                      <p:cBhvr>
                                        <p:cTn id="1744" dur="1" fill="hold">
                                          <p:stCondLst>
                                            <p:cond delay="0"/>
                                          </p:stCondLst>
                                        </p:cTn>
                                        <p:tgtEl>
                                          <p:spTgt spid="807"/>
                                        </p:tgtEl>
                                        <p:attrNameLst>
                                          <p:attrName>style.visibility</p:attrName>
                                        </p:attrNameLst>
                                      </p:cBhvr>
                                      <p:to>
                                        <p:strVal val="visible"/>
                                      </p:to>
                                    </p:set>
                                  </p:childTnLst>
                                </p:cTn>
                              </p:par>
                            </p:childTnLst>
                          </p:cTn>
                        </p:par>
                      </p:childTnLst>
                    </p:cTn>
                  </p:par>
                </p:childTnLst>
              </p:cTn>
              <p:nextCondLst>
                <p:cond evt="onClick" delay="0">
                  <p:tgtEl>
                    <p:spTgt spid="810"/>
                  </p:tgtEl>
                </p:cond>
              </p:nextCondLst>
            </p:seq>
            <p:seq concurrent="1" nextAc="seek">
              <p:cTn id="1745" restart="whenNotActive" fill="hold" evtFilter="cancelBubble" nodeType="interactiveSeq">
                <p:stCondLst>
                  <p:cond evt="onClick" delay="0">
                    <p:tgtEl>
                      <p:spTgt spid="809"/>
                    </p:tgtEl>
                  </p:cond>
                </p:stCondLst>
                <p:endSync evt="end" delay="0">
                  <p:rtn val="all"/>
                </p:endSync>
                <p:childTnLst>
                  <p:par>
                    <p:cTn id="1746" fill="hold">
                      <p:stCondLst>
                        <p:cond delay="0"/>
                      </p:stCondLst>
                      <p:childTnLst>
                        <p:par>
                          <p:cTn id="1747" fill="hold">
                            <p:stCondLst>
                              <p:cond delay="0"/>
                            </p:stCondLst>
                            <p:childTnLst>
                              <p:par>
                                <p:cTn id="1748" presetID="1" presetClass="exit" presetSubtype="0" fill="hold" grpId="2" nodeType="withEffect">
                                  <p:stCondLst>
                                    <p:cond delay="0"/>
                                  </p:stCondLst>
                                  <p:childTnLst>
                                    <p:set>
                                      <p:cBhvr>
                                        <p:cTn id="1749" dur="1" fill="hold">
                                          <p:stCondLst>
                                            <p:cond delay="0"/>
                                          </p:stCondLst>
                                        </p:cTn>
                                        <p:tgtEl>
                                          <p:spTgt spid="809"/>
                                        </p:tgtEl>
                                        <p:attrNameLst>
                                          <p:attrName>style.visibility</p:attrName>
                                        </p:attrNameLst>
                                      </p:cBhvr>
                                      <p:to>
                                        <p:strVal val="hidden"/>
                                      </p:to>
                                    </p:set>
                                  </p:childTnLst>
                                </p:cTn>
                              </p:par>
                              <p:par>
                                <p:cTn id="1750" presetID="1" presetClass="exit" presetSubtype="0" fill="hold" grpId="2" nodeType="withEffect">
                                  <p:stCondLst>
                                    <p:cond delay="0"/>
                                  </p:stCondLst>
                                  <p:childTnLst>
                                    <p:set>
                                      <p:cBhvr>
                                        <p:cTn id="1751" dur="1" fill="hold">
                                          <p:stCondLst>
                                            <p:cond delay="0"/>
                                          </p:stCondLst>
                                        </p:cTn>
                                        <p:tgtEl>
                                          <p:spTgt spid="810"/>
                                        </p:tgtEl>
                                        <p:attrNameLst>
                                          <p:attrName>style.visibility</p:attrName>
                                        </p:attrNameLst>
                                      </p:cBhvr>
                                      <p:to>
                                        <p:strVal val="hidden"/>
                                      </p:to>
                                    </p:set>
                                  </p:childTnLst>
                                </p:cTn>
                              </p:par>
                              <p:par>
                                <p:cTn id="1752" presetID="1" presetClass="entr" presetSubtype="0" fill="hold" grpId="0" nodeType="withEffect">
                                  <p:stCondLst>
                                    <p:cond delay="0"/>
                                  </p:stCondLst>
                                  <p:childTnLst>
                                    <p:set>
                                      <p:cBhvr>
                                        <p:cTn id="1753" dur="1" fill="hold">
                                          <p:stCondLst>
                                            <p:cond delay="0"/>
                                          </p:stCondLst>
                                        </p:cTn>
                                        <p:tgtEl>
                                          <p:spTgt spid="812"/>
                                        </p:tgtEl>
                                        <p:attrNameLst>
                                          <p:attrName>style.visibility</p:attrName>
                                        </p:attrNameLst>
                                      </p:cBhvr>
                                      <p:to>
                                        <p:strVal val="visible"/>
                                      </p:to>
                                    </p:set>
                                  </p:childTnLst>
                                </p:cTn>
                              </p:par>
                              <p:par>
                                <p:cTn id="1754" presetID="1" presetClass="entr" presetSubtype="0" fill="hold" grpId="0" nodeType="withEffect">
                                  <p:stCondLst>
                                    <p:cond delay="0"/>
                                  </p:stCondLst>
                                  <p:childTnLst>
                                    <p:set>
                                      <p:cBhvr>
                                        <p:cTn id="1755" dur="1" fill="hold">
                                          <p:stCondLst>
                                            <p:cond delay="0"/>
                                          </p:stCondLst>
                                        </p:cTn>
                                        <p:tgtEl>
                                          <p:spTgt spid="811"/>
                                        </p:tgtEl>
                                        <p:attrNameLst>
                                          <p:attrName>style.visibility</p:attrName>
                                        </p:attrNameLst>
                                      </p:cBhvr>
                                      <p:to>
                                        <p:strVal val="visible"/>
                                      </p:to>
                                    </p:set>
                                  </p:childTnLst>
                                </p:cTn>
                              </p:par>
                            </p:childTnLst>
                          </p:cTn>
                        </p:par>
                      </p:childTnLst>
                    </p:cTn>
                  </p:par>
                </p:childTnLst>
              </p:cTn>
              <p:nextCondLst>
                <p:cond evt="onClick" delay="0">
                  <p:tgtEl>
                    <p:spTgt spid="809"/>
                  </p:tgtEl>
                </p:cond>
              </p:nextCondLst>
            </p:seq>
            <p:seq concurrent="1" nextAc="seek">
              <p:cTn id="1756" restart="whenNotActive" fill="hold" evtFilter="cancelBubble" nodeType="interactiveSeq">
                <p:stCondLst>
                  <p:cond evt="onClick" delay="0">
                    <p:tgtEl>
                      <p:spTgt spid="812"/>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withEffect">
                                  <p:stCondLst>
                                    <p:cond delay="0"/>
                                  </p:stCondLst>
                                  <p:childTnLst>
                                    <p:set>
                                      <p:cBhvr>
                                        <p:cTn id="1760" dur="1" fill="hold">
                                          <p:stCondLst>
                                            <p:cond delay="0"/>
                                          </p:stCondLst>
                                        </p:cTn>
                                        <p:tgtEl>
                                          <p:spTgt spid="812"/>
                                        </p:tgtEl>
                                        <p:attrNameLst>
                                          <p:attrName>style.visibility</p:attrName>
                                        </p:attrNameLst>
                                      </p:cBhvr>
                                      <p:to>
                                        <p:strVal val="hidden"/>
                                      </p:to>
                                    </p:set>
                                  </p:childTnLst>
                                </p:cTn>
                              </p:par>
                              <p:par>
                                <p:cTn id="1761" presetID="1" presetClass="exit" presetSubtype="0" fill="hold" grpId="1" nodeType="withEffect">
                                  <p:stCondLst>
                                    <p:cond delay="0"/>
                                  </p:stCondLst>
                                  <p:childTnLst>
                                    <p:set>
                                      <p:cBhvr>
                                        <p:cTn id="1762" dur="1" fill="hold">
                                          <p:stCondLst>
                                            <p:cond delay="0"/>
                                          </p:stCondLst>
                                        </p:cTn>
                                        <p:tgtEl>
                                          <p:spTgt spid="811"/>
                                        </p:tgtEl>
                                        <p:attrNameLst>
                                          <p:attrName>style.visibility</p:attrName>
                                        </p:attrNameLst>
                                      </p:cBhvr>
                                      <p:to>
                                        <p:strVal val="hidden"/>
                                      </p:to>
                                    </p:set>
                                  </p:childTnLst>
                                </p:cTn>
                              </p:par>
                              <p:par>
                                <p:cTn id="1763" presetID="1" presetClass="entr" presetSubtype="0" fill="hold" grpId="0" nodeType="withEffect">
                                  <p:stCondLst>
                                    <p:cond delay="0"/>
                                  </p:stCondLst>
                                  <p:childTnLst>
                                    <p:set>
                                      <p:cBhvr>
                                        <p:cTn id="1764" dur="1" fill="hold">
                                          <p:stCondLst>
                                            <p:cond delay="0"/>
                                          </p:stCondLst>
                                        </p:cTn>
                                        <p:tgtEl>
                                          <p:spTgt spid="810"/>
                                        </p:tgtEl>
                                        <p:attrNameLst>
                                          <p:attrName>style.visibility</p:attrName>
                                        </p:attrNameLst>
                                      </p:cBhvr>
                                      <p:to>
                                        <p:strVal val="visible"/>
                                      </p:to>
                                    </p:set>
                                  </p:childTnLst>
                                </p:cTn>
                              </p:par>
                              <p:par>
                                <p:cTn id="1765" presetID="1" presetClass="entr" presetSubtype="0" fill="hold" grpId="0" nodeType="withEffect">
                                  <p:stCondLst>
                                    <p:cond delay="0"/>
                                  </p:stCondLst>
                                  <p:childTnLst>
                                    <p:set>
                                      <p:cBhvr>
                                        <p:cTn id="1766" dur="1" fill="hold">
                                          <p:stCondLst>
                                            <p:cond delay="0"/>
                                          </p:stCondLst>
                                        </p:cTn>
                                        <p:tgtEl>
                                          <p:spTgt spid="809"/>
                                        </p:tgtEl>
                                        <p:attrNameLst>
                                          <p:attrName>style.visibility</p:attrName>
                                        </p:attrNameLst>
                                      </p:cBhvr>
                                      <p:to>
                                        <p:strVal val="visible"/>
                                      </p:to>
                                    </p:set>
                                  </p:childTnLst>
                                </p:cTn>
                              </p:par>
                            </p:childTnLst>
                          </p:cTn>
                        </p:par>
                      </p:childTnLst>
                    </p:cTn>
                  </p:par>
                </p:childTnLst>
              </p:cTn>
              <p:nextCondLst>
                <p:cond evt="onClick" delay="0">
                  <p:tgtEl>
                    <p:spTgt spid="812"/>
                  </p:tgtEl>
                </p:cond>
              </p:nextCondLst>
            </p:seq>
            <p:seq concurrent="1" nextAc="seek">
              <p:cTn id="1767" restart="whenNotActive" fill="hold" evtFilter="cancelBubble" nodeType="interactiveSeq">
                <p:stCondLst>
                  <p:cond evt="onClick" delay="0">
                    <p:tgtEl>
                      <p:spTgt spid="811"/>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2" nodeType="withEffect">
                                  <p:stCondLst>
                                    <p:cond delay="0"/>
                                  </p:stCondLst>
                                  <p:childTnLst>
                                    <p:set>
                                      <p:cBhvr>
                                        <p:cTn id="1771" dur="1" fill="hold">
                                          <p:stCondLst>
                                            <p:cond delay="0"/>
                                          </p:stCondLst>
                                        </p:cTn>
                                        <p:tgtEl>
                                          <p:spTgt spid="811"/>
                                        </p:tgtEl>
                                        <p:attrNameLst>
                                          <p:attrName>style.visibility</p:attrName>
                                        </p:attrNameLst>
                                      </p:cBhvr>
                                      <p:to>
                                        <p:strVal val="hidden"/>
                                      </p:to>
                                    </p:set>
                                  </p:childTnLst>
                                </p:cTn>
                              </p:par>
                              <p:par>
                                <p:cTn id="1772" presetID="1" presetClass="exit" presetSubtype="0" fill="hold" grpId="2" nodeType="withEffect">
                                  <p:stCondLst>
                                    <p:cond delay="0"/>
                                  </p:stCondLst>
                                  <p:childTnLst>
                                    <p:set>
                                      <p:cBhvr>
                                        <p:cTn id="1773" dur="1" fill="hold">
                                          <p:stCondLst>
                                            <p:cond delay="0"/>
                                          </p:stCondLst>
                                        </p:cTn>
                                        <p:tgtEl>
                                          <p:spTgt spid="812"/>
                                        </p:tgtEl>
                                        <p:attrNameLst>
                                          <p:attrName>style.visibility</p:attrName>
                                        </p:attrNameLst>
                                      </p:cBhvr>
                                      <p:to>
                                        <p:strVal val="hidden"/>
                                      </p:to>
                                    </p:set>
                                  </p:childTnLst>
                                </p:cTn>
                              </p:par>
                              <p:par>
                                <p:cTn id="1774" presetID="1" presetClass="entr" presetSubtype="0" fill="hold" grpId="3" nodeType="withEffect">
                                  <p:stCondLst>
                                    <p:cond delay="0"/>
                                  </p:stCondLst>
                                  <p:childTnLst>
                                    <p:set>
                                      <p:cBhvr>
                                        <p:cTn id="1775" dur="1" fill="hold">
                                          <p:stCondLst>
                                            <p:cond delay="0"/>
                                          </p:stCondLst>
                                        </p:cTn>
                                        <p:tgtEl>
                                          <p:spTgt spid="814"/>
                                        </p:tgtEl>
                                        <p:attrNameLst>
                                          <p:attrName>style.visibility</p:attrName>
                                        </p:attrNameLst>
                                      </p:cBhvr>
                                      <p:to>
                                        <p:strVal val="visible"/>
                                      </p:to>
                                    </p:set>
                                  </p:childTnLst>
                                </p:cTn>
                              </p:par>
                              <p:par>
                                <p:cTn id="1776" presetID="1" presetClass="entr" presetSubtype="0" fill="hold" grpId="3" nodeType="withEffect">
                                  <p:stCondLst>
                                    <p:cond delay="0"/>
                                  </p:stCondLst>
                                  <p:childTnLst>
                                    <p:set>
                                      <p:cBhvr>
                                        <p:cTn id="1777" dur="1" fill="hold">
                                          <p:stCondLst>
                                            <p:cond delay="0"/>
                                          </p:stCondLst>
                                        </p:cTn>
                                        <p:tgtEl>
                                          <p:spTgt spid="813"/>
                                        </p:tgtEl>
                                        <p:attrNameLst>
                                          <p:attrName>style.visibility</p:attrName>
                                        </p:attrNameLst>
                                      </p:cBhvr>
                                      <p:to>
                                        <p:strVal val="visible"/>
                                      </p:to>
                                    </p:set>
                                  </p:childTnLst>
                                </p:cTn>
                              </p:par>
                            </p:childTnLst>
                          </p:cTn>
                        </p:par>
                      </p:childTnLst>
                    </p:cTn>
                  </p:par>
                </p:childTnLst>
              </p:cTn>
              <p:nextCondLst>
                <p:cond evt="onClick" delay="0">
                  <p:tgtEl>
                    <p:spTgt spid="811"/>
                  </p:tgtEl>
                </p:cond>
              </p:nextCondLst>
            </p:seq>
            <p:seq concurrent="1" nextAc="seek">
              <p:cTn id="1778" restart="whenNotActive" fill="hold" evtFilter="cancelBubble" nodeType="interactiveSeq">
                <p:stCondLst>
                  <p:cond evt="onClick" delay="0">
                    <p:tgtEl>
                      <p:spTgt spid="814"/>
                    </p:tgtEl>
                  </p:cond>
                </p:stCondLst>
                <p:endSync evt="end" delay="0">
                  <p:rtn val="all"/>
                </p:endSync>
                <p:childTnLst>
                  <p:par>
                    <p:cTn id="1779" fill="hold">
                      <p:stCondLst>
                        <p:cond delay="0"/>
                      </p:stCondLst>
                      <p:childTnLst>
                        <p:par>
                          <p:cTn id="1780" fill="hold">
                            <p:stCondLst>
                              <p:cond delay="0"/>
                            </p:stCondLst>
                            <p:childTnLst>
                              <p:par>
                                <p:cTn id="1781" presetID="1" presetClass="exit" presetSubtype="0" fill="hold" grpId="1" nodeType="withEffect">
                                  <p:stCondLst>
                                    <p:cond delay="0"/>
                                  </p:stCondLst>
                                  <p:childTnLst>
                                    <p:set>
                                      <p:cBhvr>
                                        <p:cTn id="1782" dur="1" fill="hold">
                                          <p:stCondLst>
                                            <p:cond delay="0"/>
                                          </p:stCondLst>
                                        </p:cTn>
                                        <p:tgtEl>
                                          <p:spTgt spid="814"/>
                                        </p:tgtEl>
                                        <p:attrNameLst>
                                          <p:attrName>style.visibility</p:attrName>
                                        </p:attrNameLst>
                                      </p:cBhvr>
                                      <p:to>
                                        <p:strVal val="hidden"/>
                                      </p:to>
                                    </p:set>
                                  </p:childTnLst>
                                </p:cTn>
                              </p:par>
                              <p:par>
                                <p:cTn id="1783" presetID="1" presetClass="exit" presetSubtype="0" fill="hold" grpId="1" nodeType="withEffect">
                                  <p:stCondLst>
                                    <p:cond delay="0"/>
                                  </p:stCondLst>
                                  <p:childTnLst>
                                    <p:set>
                                      <p:cBhvr>
                                        <p:cTn id="1784" dur="1" fill="hold">
                                          <p:stCondLst>
                                            <p:cond delay="0"/>
                                          </p:stCondLst>
                                        </p:cTn>
                                        <p:tgtEl>
                                          <p:spTgt spid="813"/>
                                        </p:tgtEl>
                                        <p:attrNameLst>
                                          <p:attrName>style.visibility</p:attrName>
                                        </p:attrNameLst>
                                      </p:cBhvr>
                                      <p:to>
                                        <p:strVal val="hidden"/>
                                      </p:to>
                                    </p:set>
                                  </p:childTnLst>
                                </p:cTn>
                              </p:par>
                              <p:par>
                                <p:cTn id="1785" presetID="1" presetClass="entr" presetSubtype="0" fill="hold" grpId="3" nodeType="withEffect">
                                  <p:stCondLst>
                                    <p:cond delay="0"/>
                                  </p:stCondLst>
                                  <p:childTnLst>
                                    <p:set>
                                      <p:cBhvr>
                                        <p:cTn id="1786" dur="1" fill="hold">
                                          <p:stCondLst>
                                            <p:cond delay="0"/>
                                          </p:stCondLst>
                                        </p:cTn>
                                        <p:tgtEl>
                                          <p:spTgt spid="812"/>
                                        </p:tgtEl>
                                        <p:attrNameLst>
                                          <p:attrName>style.visibility</p:attrName>
                                        </p:attrNameLst>
                                      </p:cBhvr>
                                      <p:to>
                                        <p:strVal val="visible"/>
                                      </p:to>
                                    </p:set>
                                  </p:childTnLst>
                                </p:cTn>
                              </p:par>
                              <p:par>
                                <p:cTn id="1787" presetID="1" presetClass="entr" presetSubtype="0" fill="hold" grpId="3" nodeType="withEffect">
                                  <p:stCondLst>
                                    <p:cond delay="0"/>
                                  </p:stCondLst>
                                  <p:childTnLst>
                                    <p:set>
                                      <p:cBhvr>
                                        <p:cTn id="1788" dur="1" fill="hold">
                                          <p:stCondLst>
                                            <p:cond delay="0"/>
                                          </p:stCondLst>
                                        </p:cTn>
                                        <p:tgtEl>
                                          <p:spTgt spid="811"/>
                                        </p:tgtEl>
                                        <p:attrNameLst>
                                          <p:attrName>style.visibility</p:attrName>
                                        </p:attrNameLst>
                                      </p:cBhvr>
                                      <p:to>
                                        <p:strVal val="visible"/>
                                      </p:to>
                                    </p:set>
                                  </p:childTnLst>
                                </p:cTn>
                              </p:par>
                            </p:childTnLst>
                          </p:cTn>
                        </p:par>
                      </p:childTnLst>
                    </p:cTn>
                  </p:par>
                </p:childTnLst>
              </p:cTn>
              <p:nextCondLst>
                <p:cond evt="onClick" delay="0">
                  <p:tgtEl>
                    <p:spTgt spid="814"/>
                  </p:tgtEl>
                </p:cond>
              </p:nextCondLst>
            </p:seq>
            <p:seq concurrent="1" nextAc="seek">
              <p:cTn id="1789" restart="whenNotActive" fill="hold" evtFilter="cancelBubble" nodeType="interactiveSeq">
                <p:stCondLst>
                  <p:cond evt="onClick" delay="0">
                    <p:tgtEl>
                      <p:spTgt spid="813"/>
                    </p:tgtEl>
                  </p:cond>
                </p:stCondLst>
                <p:endSync evt="end" delay="0">
                  <p:rtn val="all"/>
                </p:endSync>
                <p:childTnLst>
                  <p:par>
                    <p:cTn id="1790" fill="hold">
                      <p:stCondLst>
                        <p:cond delay="0"/>
                      </p:stCondLst>
                      <p:childTnLst>
                        <p:par>
                          <p:cTn id="1791" fill="hold">
                            <p:stCondLst>
                              <p:cond delay="0"/>
                            </p:stCondLst>
                            <p:childTnLst>
                              <p:par>
                                <p:cTn id="1792" presetID="1" presetClass="exit" presetSubtype="0" fill="hold" grpId="2" nodeType="withEffect">
                                  <p:stCondLst>
                                    <p:cond delay="0"/>
                                  </p:stCondLst>
                                  <p:childTnLst>
                                    <p:set>
                                      <p:cBhvr>
                                        <p:cTn id="1793" dur="1" fill="hold">
                                          <p:stCondLst>
                                            <p:cond delay="0"/>
                                          </p:stCondLst>
                                        </p:cTn>
                                        <p:tgtEl>
                                          <p:spTgt spid="813"/>
                                        </p:tgtEl>
                                        <p:attrNameLst>
                                          <p:attrName>style.visibility</p:attrName>
                                        </p:attrNameLst>
                                      </p:cBhvr>
                                      <p:to>
                                        <p:strVal val="hidden"/>
                                      </p:to>
                                    </p:set>
                                  </p:childTnLst>
                                </p:cTn>
                              </p:par>
                              <p:par>
                                <p:cTn id="1794" presetID="1" presetClass="exit" presetSubtype="0" fill="hold" grpId="2" nodeType="withEffect">
                                  <p:stCondLst>
                                    <p:cond delay="0"/>
                                  </p:stCondLst>
                                  <p:childTnLst>
                                    <p:set>
                                      <p:cBhvr>
                                        <p:cTn id="1795" dur="1" fill="hold">
                                          <p:stCondLst>
                                            <p:cond delay="0"/>
                                          </p:stCondLst>
                                        </p:cTn>
                                        <p:tgtEl>
                                          <p:spTgt spid="814"/>
                                        </p:tgtEl>
                                        <p:attrNameLst>
                                          <p:attrName>style.visibility</p:attrName>
                                        </p:attrNameLst>
                                      </p:cBhvr>
                                      <p:to>
                                        <p:strVal val="hidden"/>
                                      </p:to>
                                    </p:set>
                                  </p:childTnLst>
                                </p:cTn>
                              </p:par>
                              <p:par>
                                <p:cTn id="1796" presetID="1" presetClass="entr" presetSubtype="0" fill="hold" grpId="0" nodeType="withEffect">
                                  <p:stCondLst>
                                    <p:cond delay="0"/>
                                  </p:stCondLst>
                                  <p:childTnLst>
                                    <p:set>
                                      <p:cBhvr>
                                        <p:cTn id="1797" dur="1" fill="hold">
                                          <p:stCondLst>
                                            <p:cond delay="0"/>
                                          </p:stCondLst>
                                        </p:cTn>
                                        <p:tgtEl>
                                          <p:spTgt spid="815"/>
                                        </p:tgtEl>
                                        <p:attrNameLst>
                                          <p:attrName>style.visibility</p:attrName>
                                        </p:attrNameLst>
                                      </p:cBhvr>
                                      <p:to>
                                        <p:strVal val="visible"/>
                                      </p:to>
                                    </p:set>
                                  </p:childTnLst>
                                </p:cTn>
                              </p:par>
                              <p:par>
                                <p:cTn id="1798" presetID="1" presetClass="entr" presetSubtype="0" fill="hold" grpId="0" nodeType="withEffect">
                                  <p:stCondLst>
                                    <p:cond delay="0"/>
                                  </p:stCondLst>
                                  <p:childTnLst>
                                    <p:set>
                                      <p:cBhvr>
                                        <p:cTn id="1799"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3"/>
                  </p:tgtEl>
                </p:cond>
              </p:nextCondLst>
            </p:seq>
            <p:seq concurrent="1" nextAc="seek">
              <p:cTn id="1800" restart="whenNotActive" fill="hold" evtFilter="cancelBubble" nodeType="interactiveSeq">
                <p:stCondLst>
                  <p:cond evt="onClick" delay="0">
                    <p:tgtEl>
                      <p:spTgt spid="816"/>
                    </p:tgtEl>
                  </p:cond>
                </p:stCondLst>
                <p:endSync evt="end" delay="0">
                  <p:rtn val="all"/>
                </p:endSync>
                <p:childTnLst>
                  <p:par>
                    <p:cTn id="1801" fill="hold">
                      <p:stCondLst>
                        <p:cond delay="0"/>
                      </p:stCondLst>
                      <p:childTnLst>
                        <p:par>
                          <p:cTn id="1802" fill="hold">
                            <p:stCondLst>
                              <p:cond delay="0"/>
                            </p:stCondLst>
                            <p:childTnLst>
                              <p:par>
                                <p:cTn id="1803" presetID="1" presetClass="exit" presetSubtype="0" fill="hold" grpId="1" nodeType="withEffect">
                                  <p:stCondLst>
                                    <p:cond delay="0"/>
                                  </p:stCondLst>
                                  <p:childTnLst>
                                    <p:set>
                                      <p:cBhvr>
                                        <p:cTn id="1804" dur="1" fill="hold">
                                          <p:stCondLst>
                                            <p:cond delay="0"/>
                                          </p:stCondLst>
                                        </p:cTn>
                                        <p:tgtEl>
                                          <p:spTgt spid="815"/>
                                        </p:tgtEl>
                                        <p:attrNameLst>
                                          <p:attrName>style.visibility</p:attrName>
                                        </p:attrNameLst>
                                      </p:cBhvr>
                                      <p:to>
                                        <p:strVal val="hidden"/>
                                      </p:to>
                                    </p:set>
                                  </p:childTnLst>
                                </p:cTn>
                              </p:par>
                              <p:par>
                                <p:cTn id="1805" presetID="1" presetClass="exit" presetSubtype="0" fill="hold" grpId="1" nodeType="withEffect">
                                  <p:stCondLst>
                                    <p:cond delay="0"/>
                                  </p:stCondLst>
                                  <p:childTnLst>
                                    <p:set>
                                      <p:cBhvr>
                                        <p:cTn id="1806" dur="1" fill="hold">
                                          <p:stCondLst>
                                            <p:cond delay="0"/>
                                          </p:stCondLst>
                                        </p:cTn>
                                        <p:tgtEl>
                                          <p:spTgt spid="816"/>
                                        </p:tgtEl>
                                        <p:attrNameLst>
                                          <p:attrName>style.visibility</p:attrName>
                                        </p:attrNameLst>
                                      </p:cBhvr>
                                      <p:to>
                                        <p:strVal val="hidden"/>
                                      </p:to>
                                    </p:set>
                                  </p:childTnLst>
                                </p:cTn>
                              </p:par>
                              <p:par>
                                <p:cTn id="1807" presetID="1" presetClass="entr" presetSubtype="0" fill="hold" grpId="0" nodeType="withEffect">
                                  <p:stCondLst>
                                    <p:cond delay="0"/>
                                  </p:stCondLst>
                                  <p:childTnLst>
                                    <p:set>
                                      <p:cBhvr>
                                        <p:cTn id="1808" dur="1" fill="hold">
                                          <p:stCondLst>
                                            <p:cond delay="0"/>
                                          </p:stCondLst>
                                        </p:cTn>
                                        <p:tgtEl>
                                          <p:spTgt spid="814"/>
                                        </p:tgtEl>
                                        <p:attrNameLst>
                                          <p:attrName>style.visibility</p:attrName>
                                        </p:attrNameLst>
                                      </p:cBhvr>
                                      <p:to>
                                        <p:strVal val="visible"/>
                                      </p:to>
                                    </p:set>
                                  </p:childTnLst>
                                </p:cTn>
                              </p:par>
                              <p:par>
                                <p:cTn id="1809" presetID="1" presetClass="entr" presetSubtype="0" fill="hold" grpId="0" nodeType="withEffect">
                                  <p:stCondLst>
                                    <p:cond delay="0"/>
                                  </p:stCondLst>
                                  <p:childTnLst>
                                    <p:set>
                                      <p:cBhvr>
                                        <p:cTn id="1810" dur="1" fill="hold">
                                          <p:stCondLst>
                                            <p:cond delay="0"/>
                                          </p:stCondLst>
                                        </p:cTn>
                                        <p:tgtEl>
                                          <p:spTgt spid="813"/>
                                        </p:tgtEl>
                                        <p:attrNameLst>
                                          <p:attrName>style.visibility</p:attrName>
                                        </p:attrNameLst>
                                      </p:cBhvr>
                                      <p:to>
                                        <p:strVal val="visible"/>
                                      </p:to>
                                    </p:set>
                                  </p:childTnLst>
                                </p:cTn>
                              </p:par>
                            </p:childTnLst>
                          </p:cTn>
                        </p:par>
                      </p:childTnLst>
                    </p:cTn>
                  </p:par>
                </p:childTnLst>
              </p:cTn>
              <p:nextCondLst>
                <p:cond evt="onClick" delay="0">
                  <p:tgtEl>
                    <p:spTgt spid="816"/>
                  </p:tgtEl>
                </p:cond>
              </p:nextCondLst>
            </p:seq>
            <p:seq concurrent="1" nextAc="seek">
              <p:cTn id="1811" restart="whenNotActive" fill="hold" evtFilter="cancelBubble" nodeType="interactiveSeq">
                <p:stCondLst>
                  <p:cond evt="onClick" delay="0">
                    <p:tgtEl>
                      <p:spTgt spid="815"/>
                    </p:tgtEl>
                  </p:cond>
                </p:stCondLst>
                <p:endSync evt="end" delay="0">
                  <p:rtn val="all"/>
                </p:endSync>
                <p:childTnLst>
                  <p:par>
                    <p:cTn id="1812" fill="hold">
                      <p:stCondLst>
                        <p:cond delay="0"/>
                      </p:stCondLst>
                      <p:childTnLst>
                        <p:par>
                          <p:cTn id="1813" fill="hold">
                            <p:stCondLst>
                              <p:cond delay="0"/>
                            </p:stCondLst>
                            <p:childTnLst>
                              <p:par>
                                <p:cTn id="1814" presetID="1" presetClass="exit" presetSubtype="0" fill="hold" grpId="2" nodeType="withEffect">
                                  <p:stCondLst>
                                    <p:cond delay="0"/>
                                  </p:stCondLst>
                                  <p:childTnLst>
                                    <p:set>
                                      <p:cBhvr>
                                        <p:cTn id="1815" dur="1" fill="hold">
                                          <p:stCondLst>
                                            <p:cond delay="0"/>
                                          </p:stCondLst>
                                        </p:cTn>
                                        <p:tgtEl>
                                          <p:spTgt spid="815"/>
                                        </p:tgtEl>
                                        <p:attrNameLst>
                                          <p:attrName>style.visibility</p:attrName>
                                        </p:attrNameLst>
                                      </p:cBhvr>
                                      <p:to>
                                        <p:strVal val="hidden"/>
                                      </p:to>
                                    </p:set>
                                  </p:childTnLst>
                                </p:cTn>
                              </p:par>
                              <p:par>
                                <p:cTn id="1816" presetID="1" presetClass="exit" presetSubtype="0" fill="hold" grpId="3" nodeType="withEffect">
                                  <p:stCondLst>
                                    <p:cond delay="0"/>
                                  </p:stCondLst>
                                  <p:childTnLst>
                                    <p:set>
                                      <p:cBhvr>
                                        <p:cTn id="1817" dur="1" fill="hold">
                                          <p:stCondLst>
                                            <p:cond delay="0"/>
                                          </p:stCondLst>
                                        </p:cTn>
                                        <p:tgtEl>
                                          <p:spTgt spid="816"/>
                                        </p:tgtEl>
                                        <p:attrNameLst>
                                          <p:attrName>style.visibility</p:attrName>
                                        </p:attrNameLst>
                                      </p:cBhvr>
                                      <p:to>
                                        <p:strVal val="hidden"/>
                                      </p:to>
                                    </p:set>
                                  </p:childTnLst>
                                </p:cTn>
                              </p:par>
                              <p:par>
                                <p:cTn id="1818" presetID="1" presetClass="entr" presetSubtype="0" fill="hold" grpId="0" nodeType="withEffect">
                                  <p:stCondLst>
                                    <p:cond delay="0"/>
                                  </p:stCondLst>
                                  <p:childTnLst>
                                    <p:set>
                                      <p:cBhvr>
                                        <p:cTn id="1819" dur="1" fill="hold">
                                          <p:stCondLst>
                                            <p:cond delay="0"/>
                                          </p:stCondLst>
                                        </p:cTn>
                                        <p:tgtEl>
                                          <p:spTgt spid="818"/>
                                        </p:tgtEl>
                                        <p:attrNameLst>
                                          <p:attrName>style.visibility</p:attrName>
                                        </p:attrNameLst>
                                      </p:cBhvr>
                                      <p:to>
                                        <p:strVal val="visible"/>
                                      </p:to>
                                    </p:set>
                                  </p:childTnLst>
                                </p:cTn>
                              </p:par>
                              <p:par>
                                <p:cTn id="1820" presetID="1" presetClass="entr" presetSubtype="0" fill="hold" grpId="0" nodeType="withEffect">
                                  <p:stCondLst>
                                    <p:cond delay="0"/>
                                  </p:stCondLst>
                                  <p:childTnLst>
                                    <p:set>
                                      <p:cBhvr>
                                        <p:cTn id="1821" dur="1" fill="hold">
                                          <p:stCondLst>
                                            <p:cond delay="0"/>
                                          </p:stCondLst>
                                        </p:cTn>
                                        <p:tgtEl>
                                          <p:spTgt spid="817"/>
                                        </p:tgtEl>
                                        <p:attrNameLst>
                                          <p:attrName>style.visibility</p:attrName>
                                        </p:attrNameLst>
                                      </p:cBhvr>
                                      <p:to>
                                        <p:strVal val="visible"/>
                                      </p:to>
                                    </p:set>
                                  </p:childTnLst>
                                </p:cTn>
                              </p:par>
                            </p:childTnLst>
                          </p:cTn>
                        </p:par>
                      </p:childTnLst>
                    </p:cTn>
                  </p:par>
                </p:childTnLst>
              </p:cTn>
              <p:nextCondLst>
                <p:cond evt="onClick" delay="0">
                  <p:tgtEl>
                    <p:spTgt spid="815"/>
                  </p:tgtEl>
                </p:cond>
              </p:nextCondLst>
            </p:seq>
            <p:seq concurrent="1" nextAc="seek">
              <p:cTn id="1822" restart="whenNotActive" fill="hold" evtFilter="cancelBubble" nodeType="interactiveSeq">
                <p:stCondLst>
                  <p:cond evt="onClick" delay="0">
                    <p:tgtEl>
                      <p:spTgt spid="818"/>
                    </p:tgtEl>
                  </p:cond>
                </p:stCondLst>
                <p:endSync evt="end" delay="0">
                  <p:rtn val="all"/>
                </p:endSync>
                <p:childTnLst>
                  <p:par>
                    <p:cTn id="1823" fill="hold">
                      <p:stCondLst>
                        <p:cond delay="0"/>
                      </p:stCondLst>
                      <p:childTnLst>
                        <p:par>
                          <p:cTn id="1824" fill="hold">
                            <p:stCondLst>
                              <p:cond delay="0"/>
                            </p:stCondLst>
                            <p:childTnLst>
                              <p:par>
                                <p:cTn id="1825" presetID="1" presetClass="exit" presetSubtype="0" fill="hold" grpId="1" nodeType="withEffect">
                                  <p:stCondLst>
                                    <p:cond delay="0"/>
                                  </p:stCondLst>
                                  <p:childTnLst>
                                    <p:set>
                                      <p:cBhvr>
                                        <p:cTn id="1826" dur="1" fill="hold">
                                          <p:stCondLst>
                                            <p:cond delay="0"/>
                                          </p:stCondLst>
                                        </p:cTn>
                                        <p:tgtEl>
                                          <p:spTgt spid="818"/>
                                        </p:tgtEl>
                                        <p:attrNameLst>
                                          <p:attrName>style.visibility</p:attrName>
                                        </p:attrNameLst>
                                      </p:cBhvr>
                                      <p:to>
                                        <p:strVal val="hidden"/>
                                      </p:to>
                                    </p:set>
                                  </p:childTnLst>
                                </p:cTn>
                              </p:par>
                              <p:par>
                                <p:cTn id="1827" presetID="1" presetClass="exit" presetSubtype="0" fill="hold" grpId="1" nodeType="withEffect">
                                  <p:stCondLst>
                                    <p:cond delay="0"/>
                                  </p:stCondLst>
                                  <p:childTnLst>
                                    <p:set>
                                      <p:cBhvr>
                                        <p:cTn id="1828" dur="1" fill="hold">
                                          <p:stCondLst>
                                            <p:cond delay="0"/>
                                          </p:stCondLst>
                                        </p:cTn>
                                        <p:tgtEl>
                                          <p:spTgt spid="817"/>
                                        </p:tgtEl>
                                        <p:attrNameLst>
                                          <p:attrName>style.visibility</p:attrName>
                                        </p:attrNameLst>
                                      </p:cBhvr>
                                      <p:to>
                                        <p:strVal val="hidden"/>
                                      </p:to>
                                    </p:set>
                                  </p:childTnLst>
                                </p:cTn>
                              </p:par>
                              <p:par>
                                <p:cTn id="1829" presetID="1" presetClass="entr" presetSubtype="0" fill="hold" grpId="3" nodeType="withEffect">
                                  <p:stCondLst>
                                    <p:cond delay="0"/>
                                  </p:stCondLst>
                                  <p:childTnLst>
                                    <p:set>
                                      <p:cBhvr>
                                        <p:cTn id="1830" dur="1" fill="hold">
                                          <p:stCondLst>
                                            <p:cond delay="0"/>
                                          </p:stCondLst>
                                        </p:cTn>
                                        <p:tgtEl>
                                          <p:spTgt spid="815"/>
                                        </p:tgtEl>
                                        <p:attrNameLst>
                                          <p:attrName>style.visibility</p:attrName>
                                        </p:attrNameLst>
                                      </p:cBhvr>
                                      <p:to>
                                        <p:strVal val="visible"/>
                                      </p:to>
                                    </p:set>
                                  </p:childTnLst>
                                </p:cTn>
                              </p:par>
                              <p:par>
                                <p:cTn id="1831" presetID="1" presetClass="entr" presetSubtype="0" fill="hold" grpId="2" nodeType="withEffect">
                                  <p:stCondLst>
                                    <p:cond delay="0"/>
                                  </p:stCondLst>
                                  <p:childTnLst>
                                    <p:set>
                                      <p:cBhvr>
                                        <p:cTn id="1832" dur="1" fill="hold">
                                          <p:stCondLst>
                                            <p:cond delay="0"/>
                                          </p:stCondLst>
                                        </p:cTn>
                                        <p:tgtEl>
                                          <p:spTgt spid="816"/>
                                        </p:tgtEl>
                                        <p:attrNameLst>
                                          <p:attrName>style.visibility</p:attrName>
                                        </p:attrNameLst>
                                      </p:cBhvr>
                                      <p:to>
                                        <p:strVal val="visible"/>
                                      </p:to>
                                    </p:set>
                                  </p:childTnLst>
                                </p:cTn>
                              </p:par>
                            </p:childTnLst>
                          </p:cTn>
                        </p:par>
                      </p:childTnLst>
                    </p:cTn>
                  </p:par>
                </p:childTnLst>
              </p:cTn>
              <p:nextCondLst>
                <p:cond evt="onClick" delay="0">
                  <p:tgtEl>
                    <p:spTgt spid="818"/>
                  </p:tgtEl>
                </p:cond>
              </p:nextCondLst>
            </p:seq>
            <p:seq concurrent="1" nextAc="seek">
              <p:cTn id="1833" restart="whenNotActive" fill="hold" evtFilter="cancelBubble" nodeType="interactiveSeq">
                <p:stCondLst>
                  <p:cond evt="onClick" delay="0">
                    <p:tgtEl>
                      <p:spTgt spid="817"/>
                    </p:tgtEl>
                  </p:cond>
                </p:stCondLst>
                <p:endSync evt="end" delay="0">
                  <p:rtn val="all"/>
                </p:endSync>
                <p:childTnLst>
                  <p:par>
                    <p:cTn id="1834" fill="hold">
                      <p:stCondLst>
                        <p:cond delay="0"/>
                      </p:stCondLst>
                      <p:childTnLst>
                        <p:par>
                          <p:cTn id="1835" fill="hold">
                            <p:stCondLst>
                              <p:cond delay="0"/>
                            </p:stCondLst>
                            <p:childTnLst>
                              <p:par>
                                <p:cTn id="1836" presetID="1" presetClass="exit" presetSubtype="0" fill="hold" grpId="2" nodeType="withEffect">
                                  <p:stCondLst>
                                    <p:cond delay="0"/>
                                  </p:stCondLst>
                                  <p:childTnLst>
                                    <p:set>
                                      <p:cBhvr>
                                        <p:cTn id="1837" dur="1" fill="hold">
                                          <p:stCondLst>
                                            <p:cond delay="0"/>
                                          </p:stCondLst>
                                        </p:cTn>
                                        <p:tgtEl>
                                          <p:spTgt spid="817"/>
                                        </p:tgtEl>
                                        <p:attrNameLst>
                                          <p:attrName>style.visibility</p:attrName>
                                        </p:attrNameLst>
                                      </p:cBhvr>
                                      <p:to>
                                        <p:strVal val="hidden"/>
                                      </p:to>
                                    </p:set>
                                  </p:childTnLst>
                                </p:cTn>
                              </p:par>
                              <p:par>
                                <p:cTn id="1838" presetID="1" presetClass="exit" presetSubtype="0" fill="hold" grpId="2" nodeType="withEffect">
                                  <p:stCondLst>
                                    <p:cond delay="0"/>
                                  </p:stCondLst>
                                  <p:childTnLst>
                                    <p:set>
                                      <p:cBhvr>
                                        <p:cTn id="1839" dur="1" fill="hold">
                                          <p:stCondLst>
                                            <p:cond delay="0"/>
                                          </p:stCondLst>
                                        </p:cTn>
                                        <p:tgtEl>
                                          <p:spTgt spid="818"/>
                                        </p:tgtEl>
                                        <p:attrNameLst>
                                          <p:attrName>style.visibility</p:attrName>
                                        </p:attrNameLst>
                                      </p:cBhvr>
                                      <p:to>
                                        <p:strVal val="hidden"/>
                                      </p:to>
                                    </p:set>
                                  </p:childTnLst>
                                </p:cTn>
                              </p:par>
                              <p:par>
                                <p:cTn id="1840" presetID="1" presetClass="entr" presetSubtype="0" fill="hold" grpId="3" nodeType="withEffect">
                                  <p:stCondLst>
                                    <p:cond delay="0"/>
                                  </p:stCondLst>
                                  <p:childTnLst>
                                    <p:set>
                                      <p:cBhvr>
                                        <p:cTn id="1841" dur="1" fill="hold">
                                          <p:stCondLst>
                                            <p:cond delay="0"/>
                                          </p:stCondLst>
                                        </p:cTn>
                                        <p:tgtEl>
                                          <p:spTgt spid="820"/>
                                        </p:tgtEl>
                                        <p:attrNameLst>
                                          <p:attrName>style.visibility</p:attrName>
                                        </p:attrNameLst>
                                      </p:cBhvr>
                                      <p:to>
                                        <p:strVal val="visible"/>
                                      </p:to>
                                    </p:set>
                                  </p:childTnLst>
                                </p:cTn>
                              </p:par>
                              <p:par>
                                <p:cTn id="1842" presetID="1" presetClass="entr" presetSubtype="0" fill="hold" grpId="3" nodeType="withEffect">
                                  <p:stCondLst>
                                    <p:cond delay="0"/>
                                  </p:stCondLst>
                                  <p:childTnLst>
                                    <p:set>
                                      <p:cBhvr>
                                        <p:cTn id="1843" dur="1" fill="hold">
                                          <p:stCondLst>
                                            <p:cond delay="0"/>
                                          </p:stCondLst>
                                        </p:cTn>
                                        <p:tgtEl>
                                          <p:spTgt spid="819"/>
                                        </p:tgtEl>
                                        <p:attrNameLst>
                                          <p:attrName>style.visibility</p:attrName>
                                        </p:attrNameLst>
                                      </p:cBhvr>
                                      <p:to>
                                        <p:strVal val="visible"/>
                                      </p:to>
                                    </p:set>
                                  </p:childTnLst>
                                </p:cTn>
                              </p:par>
                            </p:childTnLst>
                          </p:cTn>
                        </p:par>
                      </p:childTnLst>
                    </p:cTn>
                  </p:par>
                </p:childTnLst>
              </p:cTn>
              <p:nextCondLst>
                <p:cond evt="onClick" delay="0">
                  <p:tgtEl>
                    <p:spTgt spid="817"/>
                  </p:tgtEl>
                </p:cond>
              </p:nextCondLst>
            </p:seq>
            <p:seq concurrent="1" nextAc="seek">
              <p:cTn id="1844" restart="whenNotActive" fill="hold" evtFilter="cancelBubble" nodeType="interactiveSeq">
                <p:stCondLst>
                  <p:cond evt="onClick" delay="0">
                    <p:tgtEl>
                      <p:spTgt spid="820"/>
                    </p:tgtEl>
                  </p:cond>
                </p:stCondLst>
                <p:endSync evt="end" delay="0">
                  <p:rtn val="all"/>
                </p:endSync>
                <p:childTnLst>
                  <p:par>
                    <p:cTn id="1845" fill="hold">
                      <p:stCondLst>
                        <p:cond delay="0"/>
                      </p:stCondLst>
                      <p:childTnLst>
                        <p:par>
                          <p:cTn id="1846" fill="hold">
                            <p:stCondLst>
                              <p:cond delay="0"/>
                            </p:stCondLst>
                            <p:childTnLst>
                              <p:par>
                                <p:cTn id="1847" presetID="1" presetClass="exit" presetSubtype="0" fill="hold" grpId="1" nodeType="withEffect">
                                  <p:stCondLst>
                                    <p:cond delay="0"/>
                                  </p:stCondLst>
                                  <p:childTnLst>
                                    <p:set>
                                      <p:cBhvr>
                                        <p:cTn id="1848" dur="1" fill="hold">
                                          <p:stCondLst>
                                            <p:cond delay="0"/>
                                          </p:stCondLst>
                                        </p:cTn>
                                        <p:tgtEl>
                                          <p:spTgt spid="820"/>
                                        </p:tgtEl>
                                        <p:attrNameLst>
                                          <p:attrName>style.visibility</p:attrName>
                                        </p:attrNameLst>
                                      </p:cBhvr>
                                      <p:to>
                                        <p:strVal val="hidden"/>
                                      </p:to>
                                    </p:set>
                                  </p:childTnLst>
                                </p:cTn>
                              </p:par>
                              <p:par>
                                <p:cTn id="1849" presetID="1" presetClass="exit" presetSubtype="0" fill="hold" grpId="1" nodeType="withEffect">
                                  <p:stCondLst>
                                    <p:cond delay="0"/>
                                  </p:stCondLst>
                                  <p:childTnLst>
                                    <p:set>
                                      <p:cBhvr>
                                        <p:cTn id="1850" dur="1" fill="hold">
                                          <p:stCondLst>
                                            <p:cond delay="0"/>
                                          </p:stCondLst>
                                        </p:cTn>
                                        <p:tgtEl>
                                          <p:spTgt spid="819"/>
                                        </p:tgtEl>
                                        <p:attrNameLst>
                                          <p:attrName>style.visibility</p:attrName>
                                        </p:attrNameLst>
                                      </p:cBhvr>
                                      <p:to>
                                        <p:strVal val="hidden"/>
                                      </p:to>
                                    </p:set>
                                  </p:childTnLst>
                                </p:cTn>
                              </p:par>
                              <p:par>
                                <p:cTn id="1851" presetID="1" presetClass="entr" presetSubtype="0" fill="hold" grpId="3" nodeType="withEffect">
                                  <p:stCondLst>
                                    <p:cond delay="0"/>
                                  </p:stCondLst>
                                  <p:childTnLst>
                                    <p:set>
                                      <p:cBhvr>
                                        <p:cTn id="1852" dur="1" fill="hold">
                                          <p:stCondLst>
                                            <p:cond delay="0"/>
                                          </p:stCondLst>
                                        </p:cTn>
                                        <p:tgtEl>
                                          <p:spTgt spid="818"/>
                                        </p:tgtEl>
                                        <p:attrNameLst>
                                          <p:attrName>style.visibility</p:attrName>
                                        </p:attrNameLst>
                                      </p:cBhvr>
                                      <p:to>
                                        <p:strVal val="visible"/>
                                      </p:to>
                                    </p:set>
                                  </p:childTnLst>
                                </p:cTn>
                              </p:par>
                              <p:par>
                                <p:cTn id="1853" presetID="1" presetClass="entr" presetSubtype="0" fill="hold" grpId="3" nodeType="withEffect">
                                  <p:stCondLst>
                                    <p:cond delay="0"/>
                                  </p:stCondLst>
                                  <p:childTnLst>
                                    <p:set>
                                      <p:cBhvr>
                                        <p:cTn id="1854" dur="1" fill="hold">
                                          <p:stCondLst>
                                            <p:cond delay="0"/>
                                          </p:stCondLst>
                                        </p:cTn>
                                        <p:tgtEl>
                                          <p:spTgt spid="817"/>
                                        </p:tgtEl>
                                        <p:attrNameLst>
                                          <p:attrName>style.visibility</p:attrName>
                                        </p:attrNameLst>
                                      </p:cBhvr>
                                      <p:to>
                                        <p:strVal val="visible"/>
                                      </p:to>
                                    </p:set>
                                  </p:childTnLst>
                                </p:cTn>
                              </p:par>
                            </p:childTnLst>
                          </p:cTn>
                        </p:par>
                      </p:childTnLst>
                    </p:cTn>
                  </p:par>
                </p:childTnLst>
              </p:cTn>
              <p:nextCondLst>
                <p:cond evt="onClick" delay="0">
                  <p:tgtEl>
                    <p:spTgt spid="820"/>
                  </p:tgtEl>
                </p:cond>
              </p:nextCondLst>
            </p:seq>
            <p:seq concurrent="1" nextAc="seek">
              <p:cTn id="1855" restart="whenNotActive" fill="hold" evtFilter="cancelBubble" nodeType="interactiveSeq">
                <p:stCondLst>
                  <p:cond evt="onClick" delay="0">
                    <p:tgtEl>
                      <p:spTgt spid="819"/>
                    </p:tgtEl>
                  </p:cond>
                </p:stCondLst>
                <p:endSync evt="end" delay="0">
                  <p:rtn val="all"/>
                </p:endSync>
                <p:childTnLst>
                  <p:par>
                    <p:cTn id="1856" fill="hold">
                      <p:stCondLst>
                        <p:cond delay="0"/>
                      </p:stCondLst>
                      <p:childTnLst>
                        <p:par>
                          <p:cTn id="1857" fill="hold">
                            <p:stCondLst>
                              <p:cond delay="0"/>
                            </p:stCondLst>
                            <p:childTnLst>
                              <p:par>
                                <p:cTn id="1858" presetID="1" presetClass="exit" presetSubtype="0" fill="hold" grpId="2" nodeType="withEffect">
                                  <p:stCondLst>
                                    <p:cond delay="0"/>
                                  </p:stCondLst>
                                  <p:childTnLst>
                                    <p:set>
                                      <p:cBhvr>
                                        <p:cTn id="1859" dur="1" fill="hold">
                                          <p:stCondLst>
                                            <p:cond delay="0"/>
                                          </p:stCondLst>
                                        </p:cTn>
                                        <p:tgtEl>
                                          <p:spTgt spid="819"/>
                                        </p:tgtEl>
                                        <p:attrNameLst>
                                          <p:attrName>style.visibility</p:attrName>
                                        </p:attrNameLst>
                                      </p:cBhvr>
                                      <p:to>
                                        <p:strVal val="hidden"/>
                                      </p:to>
                                    </p:set>
                                  </p:childTnLst>
                                </p:cTn>
                              </p:par>
                              <p:par>
                                <p:cTn id="1860" presetID="1" presetClass="exit" presetSubtype="0" fill="hold" grpId="2" nodeType="withEffect">
                                  <p:stCondLst>
                                    <p:cond delay="0"/>
                                  </p:stCondLst>
                                  <p:childTnLst>
                                    <p:set>
                                      <p:cBhvr>
                                        <p:cTn id="1861" dur="1" fill="hold">
                                          <p:stCondLst>
                                            <p:cond delay="0"/>
                                          </p:stCondLst>
                                        </p:cTn>
                                        <p:tgtEl>
                                          <p:spTgt spid="820"/>
                                        </p:tgtEl>
                                        <p:attrNameLst>
                                          <p:attrName>style.visibility</p:attrName>
                                        </p:attrNameLst>
                                      </p:cBhvr>
                                      <p:to>
                                        <p:strVal val="hidden"/>
                                      </p:to>
                                    </p:set>
                                  </p:childTnLst>
                                </p:cTn>
                              </p:par>
                              <p:par>
                                <p:cTn id="1862" presetID="1" presetClass="entr" presetSubtype="0" fill="hold" grpId="3" nodeType="withEffect">
                                  <p:stCondLst>
                                    <p:cond delay="0"/>
                                  </p:stCondLst>
                                  <p:childTnLst>
                                    <p:set>
                                      <p:cBhvr>
                                        <p:cTn id="1863" dur="1" fill="hold">
                                          <p:stCondLst>
                                            <p:cond delay="0"/>
                                          </p:stCondLst>
                                        </p:cTn>
                                        <p:tgtEl>
                                          <p:spTgt spid="822"/>
                                        </p:tgtEl>
                                        <p:attrNameLst>
                                          <p:attrName>style.visibility</p:attrName>
                                        </p:attrNameLst>
                                      </p:cBhvr>
                                      <p:to>
                                        <p:strVal val="visible"/>
                                      </p:to>
                                    </p:set>
                                  </p:childTnLst>
                                </p:cTn>
                              </p:par>
                              <p:par>
                                <p:cTn id="1864" presetID="1" presetClass="entr" presetSubtype="0" fill="hold" grpId="3" nodeType="withEffect">
                                  <p:stCondLst>
                                    <p:cond delay="0"/>
                                  </p:stCondLst>
                                  <p:childTnLst>
                                    <p:set>
                                      <p:cBhvr>
                                        <p:cTn id="1865" dur="1" fill="hold">
                                          <p:stCondLst>
                                            <p:cond delay="0"/>
                                          </p:stCondLst>
                                        </p:cTn>
                                        <p:tgtEl>
                                          <p:spTgt spid="821"/>
                                        </p:tgtEl>
                                        <p:attrNameLst>
                                          <p:attrName>style.visibility</p:attrName>
                                        </p:attrNameLst>
                                      </p:cBhvr>
                                      <p:to>
                                        <p:strVal val="visible"/>
                                      </p:to>
                                    </p:set>
                                  </p:childTnLst>
                                </p:cTn>
                              </p:par>
                            </p:childTnLst>
                          </p:cTn>
                        </p:par>
                      </p:childTnLst>
                    </p:cTn>
                  </p:par>
                </p:childTnLst>
              </p:cTn>
              <p:nextCondLst>
                <p:cond evt="onClick" delay="0">
                  <p:tgtEl>
                    <p:spTgt spid="819"/>
                  </p:tgtEl>
                </p:cond>
              </p:nextCondLst>
            </p:seq>
            <p:seq concurrent="1" nextAc="seek">
              <p:cTn id="1866" restart="whenNotActive" fill="hold" evtFilter="cancelBubble" nodeType="interactiveSeq">
                <p:stCondLst>
                  <p:cond evt="onClick" delay="0">
                    <p:tgtEl>
                      <p:spTgt spid="822"/>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1" nodeType="withEffect">
                                  <p:stCondLst>
                                    <p:cond delay="0"/>
                                  </p:stCondLst>
                                  <p:childTnLst>
                                    <p:set>
                                      <p:cBhvr>
                                        <p:cTn id="1870" dur="1" fill="hold">
                                          <p:stCondLst>
                                            <p:cond delay="0"/>
                                          </p:stCondLst>
                                        </p:cTn>
                                        <p:tgtEl>
                                          <p:spTgt spid="822"/>
                                        </p:tgtEl>
                                        <p:attrNameLst>
                                          <p:attrName>style.visibility</p:attrName>
                                        </p:attrNameLst>
                                      </p:cBhvr>
                                      <p:to>
                                        <p:strVal val="hidden"/>
                                      </p:to>
                                    </p:set>
                                  </p:childTnLst>
                                </p:cTn>
                              </p:par>
                              <p:par>
                                <p:cTn id="1871" presetID="1" presetClass="exit" presetSubtype="0" fill="hold" grpId="1" nodeType="withEffect">
                                  <p:stCondLst>
                                    <p:cond delay="0"/>
                                  </p:stCondLst>
                                  <p:childTnLst>
                                    <p:set>
                                      <p:cBhvr>
                                        <p:cTn id="1872" dur="1" fill="hold">
                                          <p:stCondLst>
                                            <p:cond delay="0"/>
                                          </p:stCondLst>
                                        </p:cTn>
                                        <p:tgtEl>
                                          <p:spTgt spid="821"/>
                                        </p:tgtEl>
                                        <p:attrNameLst>
                                          <p:attrName>style.visibility</p:attrName>
                                        </p:attrNameLst>
                                      </p:cBhvr>
                                      <p:to>
                                        <p:strVal val="hidden"/>
                                      </p:to>
                                    </p:set>
                                  </p:childTnLst>
                                </p:cTn>
                              </p:par>
                              <p:par>
                                <p:cTn id="1873" presetID="1" presetClass="entr" presetSubtype="0" fill="hold" grpId="0" nodeType="withEffect">
                                  <p:stCondLst>
                                    <p:cond delay="0"/>
                                  </p:stCondLst>
                                  <p:childTnLst>
                                    <p:set>
                                      <p:cBhvr>
                                        <p:cTn id="1874" dur="1" fill="hold">
                                          <p:stCondLst>
                                            <p:cond delay="0"/>
                                          </p:stCondLst>
                                        </p:cTn>
                                        <p:tgtEl>
                                          <p:spTgt spid="820"/>
                                        </p:tgtEl>
                                        <p:attrNameLst>
                                          <p:attrName>style.visibility</p:attrName>
                                        </p:attrNameLst>
                                      </p:cBhvr>
                                      <p:to>
                                        <p:strVal val="visible"/>
                                      </p:to>
                                    </p:set>
                                  </p:childTnLst>
                                </p:cTn>
                              </p:par>
                              <p:par>
                                <p:cTn id="1875" presetID="1" presetClass="entr" presetSubtype="0" fill="hold" grpId="0" nodeType="withEffect">
                                  <p:stCondLst>
                                    <p:cond delay="0"/>
                                  </p:stCondLst>
                                  <p:childTnLst>
                                    <p:set>
                                      <p:cBhvr>
                                        <p:cTn id="1876" dur="1" fill="hold">
                                          <p:stCondLst>
                                            <p:cond delay="0"/>
                                          </p:stCondLst>
                                        </p:cTn>
                                        <p:tgtEl>
                                          <p:spTgt spid="819"/>
                                        </p:tgtEl>
                                        <p:attrNameLst>
                                          <p:attrName>style.visibility</p:attrName>
                                        </p:attrNameLst>
                                      </p:cBhvr>
                                      <p:to>
                                        <p:strVal val="visible"/>
                                      </p:to>
                                    </p:set>
                                  </p:childTnLst>
                                </p:cTn>
                              </p:par>
                            </p:childTnLst>
                          </p:cTn>
                        </p:par>
                      </p:childTnLst>
                    </p:cTn>
                  </p:par>
                </p:childTnLst>
              </p:cTn>
              <p:nextCondLst>
                <p:cond evt="onClick" delay="0">
                  <p:tgtEl>
                    <p:spTgt spid="822"/>
                  </p:tgtEl>
                </p:cond>
              </p:nextCondLst>
            </p:seq>
            <p:seq concurrent="1" nextAc="seek">
              <p:cTn id="1877" restart="whenNotActive" fill="hold" evtFilter="cancelBubble" nodeType="interactiveSeq">
                <p:stCondLst>
                  <p:cond evt="onClick" delay="0">
                    <p:tgtEl>
                      <p:spTgt spid="821"/>
                    </p:tgtEl>
                  </p:cond>
                </p:stCondLst>
                <p:endSync evt="end" delay="0">
                  <p:rtn val="all"/>
                </p:endSync>
                <p:childTnLst>
                  <p:par>
                    <p:cTn id="1878" fill="hold">
                      <p:stCondLst>
                        <p:cond delay="0"/>
                      </p:stCondLst>
                      <p:childTnLst>
                        <p:par>
                          <p:cTn id="1879" fill="hold">
                            <p:stCondLst>
                              <p:cond delay="0"/>
                            </p:stCondLst>
                            <p:childTnLst>
                              <p:par>
                                <p:cTn id="1880" presetID="1" presetClass="exit" presetSubtype="0" fill="hold" grpId="2" nodeType="withEffect">
                                  <p:stCondLst>
                                    <p:cond delay="0"/>
                                  </p:stCondLst>
                                  <p:childTnLst>
                                    <p:set>
                                      <p:cBhvr>
                                        <p:cTn id="1881" dur="1" fill="hold">
                                          <p:stCondLst>
                                            <p:cond delay="0"/>
                                          </p:stCondLst>
                                        </p:cTn>
                                        <p:tgtEl>
                                          <p:spTgt spid="821"/>
                                        </p:tgtEl>
                                        <p:attrNameLst>
                                          <p:attrName>style.visibility</p:attrName>
                                        </p:attrNameLst>
                                      </p:cBhvr>
                                      <p:to>
                                        <p:strVal val="hidden"/>
                                      </p:to>
                                    </p:set>
                                  </p:childTnLst>
                                </p:cTn>
                              </p:par>
                              <p:par>
                                <p:cTn id="1882" presetID="1" presetClass="exit" presetSubtype="0" fill="hold" grpId="2" nodeType="withEffect">
                                  <p:stCondLst>
                                    <p:cond delay="0"/>
                                  </p:stCondLst>
                                  <p:childTnLst>
                                    <p:set>
                                      <p:cBhvr>
                                        <p:cTn id="1883" dur="1" fill="hold">
                                          <p:stCondLst>
                                            <p:cond delay="0"/>
                                          </p:stCondLst>
                                        </p:cTn>
                                        <p:tgtEl>
                                          <p:spTgt spid="822"/>
                                        </p:tgtEl>
                                        <p:attrNameLst>
                                          <p:attrName>style.visibility</p:attrName>
                                        </p:attrNameLst>
                                      </p:cBhvr>
                                      <p:to>
                                        <p:strVal val="hidden"/>
                                      </p:to>
                                    </p:set>
                                  </p:childTnLst>
                                </p:cTn>
                              </p:par>
                              <p:par>
                                <p:cTn id="1884" presetID="1" presetClass="entr" presetSubtype="0" fill="hold" grpId="0" nodeType="withEffect">
                                  <p:stCondLst>
                                    <p:cond delay="0"/>
                                  </p:stCondLst>
                                  <p:childTnLst>
                                    <p:set>
                                      <p:cBhvr>
                                        <p:cTn id="1885" dur="1" fill="hold">
                                          <p:stCondLst>
                                            <p:cond delay="0"/>
                                          </p:stCondLst>
                                        </p:cTn>
                                        <p:tgtEl>
                                          <p:spTgt spid="824"/>
                                        </p:tgtEl>
                                        <p:attrNameLst>
                                          <p:attrName>style.visibility</p:attrName>
                                        </p:attrNameLst>
                                      </p:cBhvr>
                                      <p:to>
                                        <p:strVal val="visible"/>
                                      </p:to>
                                    </p:set>
                                  </p:childTnLst>
                                </p:cTn>
                              </p:par>
                              <p:par>
                                <p:cTn id="1886" presetID="1" presetClass="entr" presetSubtype="0" fill="hold" grpId="0" nodeType="withEffect">
                                  <p:stCondLst>
                                    <p:cond delay="0"/>
                                  </p:stCondLst>
                                  <p:childTnLst>
                                    <p:set>
                                      <p:cBhvr>
                                        <p:cTn id="1887" dur="1" fill="hold">
                                          <p:stCondLst>
                                            <p:cond delay="0"/>
                                          </p:stCondLst>
                                        </p:cTn>
                                        <p:tgtEl>
                                          <p:spTgt spid="823"/>
                                        </p:tgtEl>
                                        <p:attrNameLst>
                                          <p:attrName>style.visibility</p:attrName>
                                        </p:attrNameLst>
                                      </p:cBhvr>
                                      <p:to>
                                        <p:strVal val="visible"/>
                                      </p:to>
                                    </p:set>
                                  </p:childTnLst>
                                </p:cTn>
                              </p:par>
                            </p:childTnLst>
                          </p:cTn>
                        </p:par>
                      </p:childTnLst>
                    </p:cTn>
                  </p:par>
                </p:childTnLst>
              </p:cTn>
              <p:nextCondLst>
                <p:cond evt="onClick" delay="0">
                  <p:tgtEl>
                    <p:spTgt spid="821"/>
                  </p:tgtEl>
                </p:cond>
              </p:nextCondLst>
            </p:seq>
            <p:seq concurrent="1" nextAc="seek">
              <p:cTn id="1888" restart="whenNotActive" fill="hold" evtFilter="cancelBubble" nodeType="interactiveSeq">
                <p:stCondLst>
                  <p:cond evt="onClick" delay="0">
                    <p:tgtEl>
                      <p:spTgt spid="824"/>
                    </p:tgtEl>
                  </p:cond>
                </p:stCondLst>
                <p:endSync evt="end" delay="0">
                  <p:rtn val="all"/>
                </p:endSync>
                <p:childTnLst>
                  <p:par>
                    <p:cTn id="1889" fill="hold">
                      <p:stCondLst>
                        <p:cond delay="0"/>
                      </p:stCondLst>
                      <p:childTnLst>
                        <p:par>
                          <p:cTn id="1890" fill="hold">
                            <p:stCondLst>
                              <p:cond delay="0"/>
                            </p:stCondLst>
                            <p:childTnLst>
                              <p:par>
                                <p:cTn id="1891" presetID="1" presetClass="exit" presetSubtype="0" fill="hold" grpId="1" nodeType="withEffect">
                                  <p:stCondLst>
                                    <p:cond delay="0"/>
                                  </p:stCondLst>
                                  <p:childTnLst>
                                    <p:set>
                                      <p:cBhvr>
                                        <p:cTn id="1892" dur="1" fill="hold">
                                          <p:stCondLst>
                                            <p:cond delay="0"/>
                                          </p:stCondLst>
                                        </p:cTn>
                                        <p:tgtEl>
                                          <p:spTgt spid="824"/>
                                        </p:tgtEl>
                                        <p:attrNameLst>
                                          <p:attrName>style.visibility</p:attrName>
                                        </p:attrNameLst>
                                      </p:cBhvr>
                                      <p:to>
                                        <p:strVal val="hidden"/>
                                      </p:to>
                                    </p:set>
                                  </p:childTnLst>
                                </p:cTn>
                              </p:par>
                              <p:par>
                                <p:cTn id="1893" presetID="1" presetClass="exit" presetSubtype="0" fill="hold" grpId="1" nodeType="withEffect">
                                  <p:stCondLst>
                                    <p:cond delay="0"/>
                                  </p:stCondLst>
                                  <p:childTnLst>
                                    <p:set>
                                      <p:cBhvr>
                                        <p:cTn id="1894" dur="1" fill="hold">
                                          <p:stCondLst>
                                            <p:cond delay="0"/>
                                          </p:stCondLst>
                                        </p:cTn>
                                        <p:tgtEl>
                                          <p:spTgt spid="823"/>
                                        </p:tgtEl>
                                        <p:attrNameLst>
                                          <p:attrName>style.visibility</p:attrName>
                                        </p:attrNameLst>
                                      </p:cBhvr>
                                      <p:to>
                                        <p:strVal val="hidden"/>
                                      </p:to>
                                    </p:set>
                                  </p:childTnLst>
                                </p:cTn>
                              </p:par>
                              <p:par>
                                <p:cTn id="1895" presetID="1" presetClass="entr" presetSubtype="0" fill="hold" grpId="0" nodeType="withEffect">
                                  <p:stCondLst>
                                    <p:cond delay="0"/>
                                  </p:stCondLst>
                                  <p:childTnLst>
                                    <p:set>
                                      <p:cBhvr>
                                        <p:cTn id="1896" dur="1" fill="hold">
                                          <p:stCondLst>
                                            <p:cond delay="0"/>
                                          </p:stCondLst>
                                        </p:cTn>
                                        <p:tgtEl>
                                          <p:spTgt spid="822"/>
                                        </p:tgtEl>
                                        <p:attrNameLst>
                                          <p:attrName>style.visibility</p:attrName>
                                        </p:attrNameLst>
                                      </p:cBhvr>
                                      <p:to>
                                        <p:strVal val="visible"/>
                                      </p:to>
                                    </p:set>
                                  </p:childTnLst>
                                </p:cTn>
                              </p:par>
                              <p:par>
                                <p:cTn id="1897" presetID="1" presetClass="entr" presetSubtype="0" fill="hold" grpId="0" nodeType="withEffect">
                                  <p:stCondLst>
                                    <p:cond delay="0"/>
                                  </p:stCondLst>
                                  <p:childTnLst>
                                    <p:set>
                                      <p:cBhvr>
                                        <p:cTn id="1898" dur="1" fill="hold">
                                          <p:stCondLst>
                                            <p:cond delay="0"/>
                                          </p:stCondLst>
                                        </p:cTn>
                                        <p:tgtEl>
                                          <p:spTgt spid="821"/>
                                        </p:tgtEl>
                                        <p:attrNameLst>
                                          <p:attrName>style.visibility</p:attrName>
                                        </p:attrNameLst>
                                      </p:cBhvr>
                                      <p:to>
                                        <p:strVal val="visible"/>
                                      </p:to>
                                    </p:set>
                                  </p:childTnLst>
                                </p:cTn>
                              </p:par>
                            </p:childTnLst>
                          </p:cTn>
                        </p:par>
                      </p:childTnLst>
                    </p:cTn>
                  </p:par>
                </p:childTnLst>
              </p:cTn>
              <p:nextCondLst>
                <p:cond evt="onClick" delay="0">
                  <p:tgtEl>
                    <p:spTgt spid="824"/>
                  </p:tgtEl>
                </p:cond>
              </p:nextCondLst>
            </p:seq>
            <p:seq concurrent="1" nextAc="seek">
              <p:cTn id="1899" restart="whenNotActive" fill="hold" evtFilter="cancelBubble" nodeType="interactiveSeq">
                <p:stCondLst>
                  <p:cond evt="onClick" delay="0">
                    <p:tgtEl>
                      <p:spTgt spid="823"/>
                    </p:tgtEl>
                  </p:cond>
                </p:stCondLst>
                <p:endSync evt="end" delay="0">
                  <p:rtn val="all"/>
                </p:endSync>
                <p:childTnLst>
                  <p:par>
                    <p:cTn id="1900" fill="hold">
                      <p:stCondLst>
                        <p:cond delay="0"/>
                      </p:stCondLst>
                      <p:childTnLst>
                        <p:par>
                          <p:cTn id="1901" fill="hold">
                            <p:stCondLst>
                              <p:cond delay="0"/>
                            </p:stCondLst>
                            <p:childTnLst>
                              <p:par>
                                <p:cTn id="1902" presetID="1" presetClass="exit" presetSubtype="0" fill="hold" grpId="2" nodeType="withEffect">
                                  <p:stCondLst>
                                    <p:cond delay="0"/>
                                  </p:stCondLst>
                                  <p:childTnLst>
                                    <p:set>
                                      <p:cBhvr>
                                        <p:cTn id="1903" dur="1" fill="hold">
                                          <p:stCondLst>
                                            <p:cond delay="0"/>
                                          </p:stCondLst>
                                        </p:cTn>
                                        <p:tgtEl>
                                          <p:spTgt spid="823"/>
                                        </p:tgtEl>
                                        <p:attrNameLst>
                                          <p:attrName>style.visibility</p:attrName>
                                        </p:attrNameLst>
                                      </p:cBhvr>
                                      <p:to>
                                        <p:strVal val="hidden"/>
                                      </p:to>
                                    </p:set>
                                  </p:childTnLst>
                                </p:cTn>
                              </p:par>
                              <p:par>
                                <p:cTn id="1904" presetID="1" presetClass="exit" presetSubtype="0" fill="hold" grpId="2" nodeType="withEffect">
                                  <p:stCondLst>
                                    <p:cond delay="0"/>
                                  </p:stCondLst>
                                  <p:childTnLst>
                                    <p:set>
                                      <p:cBhvr>
                                        <p:cTn id="1905" dur="1" fill="hold">
                                          <p:stCondLst>
                                            <p:cond delay="0"/>
                                          </p:stCondLst>
                                        </p:cTn>
                                        <p:tgtEl>
                                          <p:spTgt spid="824"/>
                                        </p:tgtEl>
                                        <p:attrNameLst>
                                          <p:attrName>style.visibility</p:attrName>
                                        </p:attrNameLst>
                                      </p:cBhvr>
                                      <p:to>
                                        <p:strVal val="hidden"/>
                                      </p:to>
                                    </p:set>
                                  </p:childTnLst>
                                </p:cTn>
                              </p:par>
                              <p:par>
                                <p:cTn id="1906" presetID="1" presetClass="entr" presetSubtype="0" fill="hold" grpId="3" nodeType="withEffect">
                                  <p:stCondLst>
                                    <p:cond delay="0"/>
                                  </p:stCondLst>
                                  <p:childTnLst>
                                    <p:set>
                                      <p:cBhvr>
                                        <p:cTn id="1907" dur="1" fill="hold">
                                          <p:stCondLst>
                                            <p:cond delay="0"/>
                                          </p:stCondLst>
                                        </p:cTn>
                                        <p:tgtEl>
                                          <p:spTgt spid="826"/>
                                        </p:tgtEl>
                                        <p:attrNameLst>
                                          <p:attrName>style.visibility</p:attrName>
                                        </p:attrNameLst>
                                      </p:cBhvr>
                                      <p:to>
                                        <p:strVal val="visible"/>
                                      </p:to>
                                    </p:set>
                                  </p:childTnLst>
                                </p:cTn>
                              </p:par>
                              <p:par>
                                <p:cTn id="1908" presetID="1" presetClass="entr" presetSubtype="0" fill="hold" grpId="3" nodeType="withEffect">
                                  <p:stCondLst>
                                    <p:cond delay="0"/>
                                  </p:stCondLst>
                                  <p:childTnLst>
                                    <p:set>
                                      <p:cBhvr>
                                        <p:cTn id="1909" dur="1" fill="hold">
                                          <p:stCondLst>
                                            <p:cond delay="0"/>
                                          </p:stCondLst>
                                        </p:cTn>
                                        <p:tgtEl>
                                          <p:spTgt spid="825"/>
                                        </p:tgtEl>
                                        <p:attrNameLst>
                                          <p:attrName>style.visibility</p:attrName>
                                        </p:attrNameLst>
                                      </p:cBhvr>
                                      <p:to>
                                        <p:strVal val="visible"/>
                                      </p:to>
                                    </p:set>
                                  </p:childTnLst>
                                </p:cTn>
                              </p:par>
                            </p:childTnLst>
                          </p:cTn>
                        </p:par>
                      </p:childTnLst>
                    </p:cTn>
                  </p:par>
                </p:childTnLst>
              </p:cTn>
              <p:nextCondLst>
                <p:cond evt="onClick" delay="0">
                  <p:tgtEl>
                    <p:spTgt spid="823"/>
                  </p:tgtEl>
                </p:cond>
              </p:nextCondLst>
            </p:seq>
            <p:seq concurrent="1" nextAc="seek">
              <p:cTn id="1910" restart="whenNotActive" fill="hold" evtFilter="cancelBubble" nodeType="interactiveSeq">
                <p:stCondLst>
                  <p:cond evt="onClick" delay="0">
                    <p:tgtEl>
                      <p:spTgt spid="826"/>
                    </p:tgtEl>
                  </p:cond>
                </p:stCondLst>
                <p:endSync evt="end" delay="0">
                  <p:rtn val="all"/>
                </p:endSync>
                <p:childTnLst>
                  <p:par>
                    <p:cTn id="1911" fill="hold">
                      <p:stCondLst>
                        <p:cond delay="0"/>
                      </p:stCondLst>
                      <p:childTnLst>
                        <p:par>
                          <p:cTn id="1912" fill="hold">
                            <p:stCondLst>
                              <p:cond delay="0"/>
                            </p:stCondLst>
                            <p:childTnLst>
                              <p:par>
                                <p:cTn id="1913" presetID="1" presetClass="exit" presetSubtype="0" fill="hold" grpId="1" nodeType="withEffect">
                                  <p:stCondLst>
                                    <p:cond delay="0"/>
                                  </p:stCondLst>
                                  <p:childTnLst>
                                    <p:set>
                                      <p:cBhvr>
                                        <p:cTn id="1914" dur="1" fill="hold">
                                          <p:stCondLst>
                                            <p:cond delay="0"/>
                                          </p:stCondLst>
                                        </p:cTn>
                                        <p:tgtEl>
                                          <p:spTgt spid="826"/>
                                        </p:tgtEl>
                                        <p:attrNameLst>
                                          <p:attrName>style.visibility</p:attrName>
                                        </p:attrNameLst>
                                      </p:cBhvr>
                                      <p:to>
                                        <p:strVal val="hidden"/>
                                      </p:to>
                                    </p:set>
                                  </p:childTnLst>
                                </p:cTn>
                              </p:par>
                              <p:par>
                                <p:cTn id="1915" presetID="1" presetClass="exit" presetSubtype="0" fill="hold" grpId="1" nodeType="withEffect">
                                  <p:stCondLst>
                                    <p:cond delay="0"/>
                                  </p:stCondLst>
                                  <p:childTnLst>
                                    <p:set>
                                      <p:cBhvr>
                                        <p:cTn id="1916" dur="1" fill="hold">
                                          <p:stCondLst>
                                            <p:cond delay="0"/>
                                          </p:stCondLst>
                                        </p:cTn>
                                        <p:tgtEl>
                                          <p:spTgt spid="825"/>
                                        </p:tgtEl>
                                        <p:attrNameLst>
                                          <p:attrName>style.visibility</p:attrName>
                                        </p:attrNameLst>
                                      </p:cBhvr>
                                      <p:to>
                                        <p:strVal val="hidden"/>
                                      </p:to>
                                    </p:set>
                                  </p:childTnLst>
                                </p:cTn>
                              </p:par>
                              <p:par>
                                <p:cTn id="1917" presetID="1" presetClass="entr" presetSubtype="0" fill="hold" grpId="3" nodeType="withEffect">
                                  <p:stCondLst>
                                    <p:cond delay="0"/>
                                  </p:stCondLst>
                                  <p:childTnLst>
                                    <p:set>
                                      <p:cBhvr>
                                        <p:cTn id="1918" dur="1" fill="hold">
                                          <p:stCondLst>
                                            <p:cond delay="0"/>
                                          </p:stCondLst>
                                        </p:cTn>
                                        <p:tgtEl>
                                          <p:spTgt spid="824"/>
                                        </p:tgtEl>
                                        <p:attrNameLst>
                                          <p:attrName>style.visibility</p:attrName>
                                        </p:attrNameLst>
                                      </p:cBhvr>
                                      <p:to>
                                        <p:strVal val="visible"/>
                                      </p:to>
                                    </p:set>
                                  </p:childTnLst>
                                </p:cTn>
                              </p:par>
                              <p:par>
                                <p:cTn id="1919" presetID="1" presetClass="entr" presetSubtype="0" fill="hold" grpId="3" nodeType="withEffect">
                                  <p:stCondLst>
                                    <p:cond delay="0"/>
                                  </p:stCondLst>
                                  <p:childTnLst>
                                    <p:set>
                                      <p:cBhvr>
                                        <p:cTn id="1920" dur="1" fill="hold">
                                          <p:stCondLst>
                                            <p:cond delay="0"/>
                                          </p:stCondLst>
                                        </p:cTn>
                                        <p:tgtEl>
                                          <p:spTgt spid="823"/>
                                        </p:tgtEl>
                                        <p:attrNameLst>
                                          <p:attrName>style.visibility</p:attrName>
                                        </p:attrNameLst>
                                      </p:cBhvr>
                                      <p:to>
                                        <p:strVal val="visible"/>
                                      </p:to>
                                    </p:set>
                                  </p:childTnLst>
                                </p:cTn>
                              </p:par>
                            </p:childTnLst>
                          </p:cTn>
                        </p:par>
                      </p:childTnLst>
                    </p:cTn>
                  </p:par>
                </p:childTnLst>
              </p:cTn>
              <p:nextCondLst>
                <p:cond evt="onClick" delay="0">
                  <p:tgtEl>
                    <p:spTgt spid="826"/>
                  </p:tgtEl>
                </p:cond>
              </p:nextCondLst>
            </p:seq>
            <p:seq concurrent="1" nextAc="seek">
              <p:cTn id="1921" restart="whenNotActive" fill="hold" evtFilter="cancelBubble" nodeType="interactiveSeq">
                <p:stCondLst>
                  <p:cond evt="onClick" delay="0">
                    <p:tgtEl>
                      <p:spTgt spid="825"/>
                    </p:tgtEl>
                  </p:cond>
                </p:stCondLst>
                <p:endSync evt="end" delay="0">
                  <p:rtn val="all"/>
                </p:endSync>
                <p:childTnLst>
                  <p:par>
                    <p:cTn id="1922" fill="hold">
                      <p:stCondLst>
                        <p:cond delay="0"/>
                      </p:stCondLst>
                      <p:childTnLst>
                        <p:par>
                          <p:cTn id="1923" fill="hold">
                            <p:stCondLst>
                              <p:cond delay="0"/>
                            </p:stCondLst>
                            <p:childTnLst>
                              <p:par>
                                <p:cTn id="1924" presetID="1" presetClass="exit" presetSubtype="0" fill="hold" grpId="2" nodeType="withEffect">
                                  <p:stCondLst>
                                    <p:cond delay="0"/>
                                  </p:stCondLst>
                                  <p:childTnLst>
                                    <p:set>
                                      <p:cBhvr>
                                        <p:cTn id="1925" dur="1" fill="hold">
                                          <p:stCondLst>
                                            <p:cond delay="0"/>
                                          </p:stCondLst>
                                        </p:cTn>
                                        <p:tgtEl>
                                          <p:spTgt spid="825"/>
                                        </p:tgtEl>
                                        <p:attrNameLst>
                                          <p:attrName>style.visibility</p:attrName>
                                        </p:attrNameLst>
                                      </p:cBhvr>
                                      <p:to>
                                        <p:strVal val="hidden"/>
                                      </p:to>
                                    </p:set>
                                  </p:childTnLst>
                                </p:cTn>
                              </p:par>
                              <p:par>
                                <p:cTn id="1926" presetID="1" presetClass="exit" presetSubtype="0" fill="hold" grpId="2" nodeType="withEffect">
                                  <p:stCondLst>
                                    <p:cond delay="0"/>
                                  </p:stCondLst>
                                  <p:childTnLst>
                                    <p:set>
                                      <p:cBhvr>
                                        <p:cTn id="1927" dur="1" fill="hold">
                                          <p:stCondLst>
                                            <p:cond delay="0"/>
                                          </p:stCondLst>
                                        </p:cTn>
                                        <p:tgtEl>
                                          <p:spTgt spid="826"/>
                                        </p:tgtEl>
                                        <p:attrNameLst>
                                          <p:attrName>style.visibility</p:attrName>
                                        </p:attrNameLst>
                                      </p:cBhvr>
                                      <p:to>
                                        <p:strVal val="hidden"/>
                                      </p:to>
                                    </p:set>
                                  </p:childTnLst>
                                </p:cTn>
                              </p:par>
                              <p:par>
                                <p:cTn id="1928" presetID="1" presetClass="entr" presetSubtype="0" fill="hold" grpId="0" nodeType="withEffect">
                                  <p:stCondLst>
                                    <p:cond delay="0"/>
                                  </p:stCondLst>
                                  <p:childTnLst>
                                    <p:set>
                                      <p:cBhvr>
                                        <p:cTn id="1929" dur="1" fill="hold">
                                          <p:stCondLst>
                                            <p:cond delay="0"/>
                                          </p:stCondLst>
                                        </p:cTn>
                                        <p:tgtEl>
                                          <p:spTgt spid="828"/>
                                        </p:tgtEl>
                                        <p:attrNameLst>
                                          <p:attrName>style.visibility</p:attrName>
                                        </p:attrNameLst>
                                      </p:cBhvr>
                                      <p:to>
                                        <p:strVal val="visible"/>
                                      </p:to>
                                    </p:set>
                                  </p:childTnLst>
                                </p:cTn>
                              </p:par>
                              <p:par>
                                <p:cTn id="1930" presetID="1" presetClass="entr" presetSubtype="0" fill="hold" grpId="0" nodeType="withEffect">
                                  <p:stCondLst>
                                    <p:cond delay="0"/>
                                  </p:stCondLst>
                                  <p:childTnLst>
                                    <p:set>
                                      <p:cBhvr>
                                        <p:cTn id="1931" dur="1" fill="hold">
                                          <p:stCondLst>
                                            <p:cond delay="0"/>
                                          </p:stCondLst>
                                        </p:cTn>
                                        <p:tgtEl>
                                          <p:spTgt spid="827"/>
                                        </p:tgtEl>
                                        <p:attrNameLst>
                                          <p:attrName>style.visibility</p:attrName>
                                        </p:attrNameLst>
                                      </p:cBhvr>
                                      <p:to>
                                        <p:strVal val="visible"/>
                                      </p:to>
                                    </p:set>
                                  </p:childTnLst>
                                </p:cTn>
                              </p:par>
                            </p:childTnLst>
                          </p:cTn>
                        </p:par>
                      </p:childTnLst>
                    </p:cTn>
                  </p:par>
                </p:childTnLst>
              </p:cTn>
              <p:nextCondLst>
                <p:cond evt="onClick" delay="0">
                  <p:tgtEl>
                    <p:spTgt spid="825"/>
                  </p:tgtEl>
                </p:cond>
              </p:nextCondLst>
            </p:seq>
            <p:seq concurrent="1" nextAc="seek">
              <p:cTn id="1932" restart="whenNotActive" fill="hold" evtFilter="cancelBubble" nodeType="interactiveSeq">
                <p:stCondLst>
                  <p:cond evt="onClick" delay="0">
                    <p:tgtEl>
                      <p:spTgt spid="828"/>
                    </p:tgtEl>
                  </p:cond>
                </p:stCondLst>
                <p:endSync evt="end" delay="0">
                  <p:rtn val="all"/>
                </p:endSync>
                <p:childTnLst>
                  <p:par>
                    <p:cTn id="1933" fill="hold">
                      <p:stCondLst>
                        <p:cond delay="0"/>
                      </p:stCondLst>
                      <p:childTnLst>
                        <p:par>
                          <p:cTn id="1934" fill="hold">
                            <p:stCondLst>
                              <p:cond delay="0"/>
                            </p:stCondLst>
                            <p:childTnLst>
                              <p:par>
                                <p:cTn id="1935" presetID="1" presetClass="exit" presetSubtype="0" fill="hold" grpId="1" nodeType="withEffect">
                                  <p:stCondLst>
                                    <p:cond delay="0"/>
                                  </p:stCondLst>
                                  <p:childTnLst>
                                    <p:set>
                                      <p:cBhvr>
                                        <p:cTn id="1936" dur="1" fill="hold">
                                          <p:stCondLst>
                                            <p:cond delay="0"/>
                                          </p:stCondLst>
                                        </p:cTn>
                                        <p:tgtEl>
                                          <p:spTgt spid="828"/>
                                        </p:tgtEl>
                                        <p:attrNameLst>
                                          <p:attrName>style.visibility</p:attrName>
                                        </p:attrNameLst>
                                      </p:cBhvr>
                                      <p:to>
                                        <p:strVal val="hidden"/>
                                      </p:to>
                                    </p:set>
                                  </p:childTnLst>
                                </p:cTn>
                              </p:par>
                              <p:par>
                                <p:cTn id="1937" presetID="1" presetClass="exit" presetSubtype="0" fill="hold" grpId="1" nodeType="withEffect">
                                  <p:stCondLst>
                                    <p:cond delay="0"/>
                                  </p:stCondLst>
                                  <p:childTnLst>
                                    <p:set>
                                      <p:cBhvr>
                                        <p:cTn id="1938" dur="1" fill="hold">
                                          <p:stCondLst>
                                            <p:cond delay="0"/>
                                          </p:stCondLst>
                                        </p:cTn>
                                        <p:tgtEl>
                                          <p:spTgt spid="827"/>
                                        </p:tgtEl>
                                        <p:attrNameLst>
                                          <p:attrName>style.visibility</p:attrName>
                                        </p:attrNameLst>
                                      </p:cBhvr>
                                      <p:to>
                                        <p:strVal val="hidden"/>
                                      </p:to>
                                    </p:set>
                                  </p:childTnLst>
                                </p:cTn>
                              </p:par>
                              <p:par>
                                <p:cTn id="1939" presetID="1" presetClass="entr" presetSubtype="0" fill="hold" grpId="0" nodeType="withEffect">
                                  <p:stCondLst>
                                    <p:cond delay="0"/>
                                  </p:stCondLst>
                                  <p:childTnLst>
                                    <p:set>
                                      <p:cBhvr>
                                        <p:cTn id="1940" dur="1" fill="hold">
                                          <p:stCondLst>
                                            <p:cond delay="0"/>
                                          </p:stCondLst>
                                        </p:cTn>
                                        <p:tgtEl>
                                          <p:spTgt spid="826"/>
                                        </p:tgtEl>
                                        <p:attrNameLst>
                                          <p:attrName>style.visibility</p:attrName>
                                        </p:attrNameLst>
                                      </p:cBhvr>
                                      <p:to>
                                        <p:strVal val="visible"/>
                                      </p:to>
                                    </p:set>
                                  </p:childTnLst>
                                </p:cTn>
                              </p:par>
                              <p:par>
                                <p:cTn id="1941" presetID="1" presetClass="entr" presetSubtype="0" fill="hold" grpId="0" nodeType="withEffect">
                                  <p:stCondLst>
                                    <p:cond delay="0"/>
                                  </p:stCondLst>
                                  <p:childTnLst>
                                    <p:set>
                                      <p:cBhvr>
                                        <p:cTn id="1942" dur="1" fill="hold">
                                          <p:stCondLst>
                                            <p:cond delay="0"/>
                                          </p:stCondLst>
                                        </p:cTn>
                                        <p:tgtEl>
                                          <p:spTgt spid="825"/>
                                        </p:tgtEl>
                                        <p:attrNameLst>
                                          <p:attrName>style.visibility</p:attrName>
                                        </p:attrNameLst>
                                      </p:cBhvr>
                                      <p:to>
                                        <p:strVal val="visible"/>
                                      </p:to>
                                    </p:set>
                                  </p:childTnLst>
                                </p:cTn>
                              </p:par>
                            </p:childTnLst>
                          </p:cTn>
                        </p:par>
                      </p:childTnLst>
                    </p:cTn>
                  </p:par>
                </p:childTnLst>
              </p:cTn>
              <p:nextCondLst>
                <p:cond evt="onClick" delay="0">
                  <p:tgtEl>
                    <p:spTgt spid="828"/>
                  </p:tgtEl>
                </p:cond>
              </p:nextCondLst>
            </p:seq>
            <p:seq concurrent="1" nextAc="seek">
              <p:cTn id="1943" restart="whenNotActive" fill="hold" evtFilter="cancelBubble" nodeType="interactiveSeq">
                <p:stCondLst>
                  <p:cond evt="onClick" delay="0">
                    <p:tgtEl>
                      <p:spTgt spid="827"/>
                    </p:tgtEl>
                  </p:cond>
                </p:stCondLst>
                <p:endSync evt="end" delay="0">
                  <p:rtn val="all"/>
                </p:endSync>
                <p:childTnLst>
                  <p:par>
                    <p:cTn id="1944" fill="hold">
                      <p:stCondLst>
                        <p:cond delay="0"/>
                      </p:stCondLst>
                      <p:childTnLst>
                        <p:par>
                          <p:cTn id="1945" fill="hold">
                            <p:stCondLst>
                              <p:cond delay="0"/>
                            </p:stCondLst>
                            <p:childTnLst>
                              <p:par>
                                <p:cTn id="1946" presetID="1" presetClass="exit" presetSubtype="0" fill="hold" grpId="2" nodeType="withEffect">
                                  <p:stCondLst>
                                    <p:cond delay="0"/>
                                  </p:stCondLst>
                                  <p:childTnLst>
                                    <p:set>
                                      <p:cBhvr>
                                        <p:cTn id="1947" dur="1" fill="hold">
                                          <p:stCondLst>
                                            <p:cond delay="0"/>
                                          </p:stCondLst>
                                        </p:cTn>
                                        <p:tgtEl>
                                          <p:spTgt spid="827"/>
                                        </p:tgtEl>
                                        <p:attrNameLst>
                                          <p:attrName>style.visibility</p:attrName>
                                        </p:attrNameLst>
                                      </p:cBhvr>
                                      <p:to>
                                        <p:strVal val="hidden"/>
                                      </p:to>
                                    </p:set>
                                  </p:childTnLst>
                                </p:cTn>
                              </p:par>
                              <p:par>
                                <p:cTn id="1948" presetID="1" presetClass="exit" presetSubtype="0" fill="hold" grpId="2" nodeType="withEffect">
                                  <p:stCondLst>
                                    <p:cond delay="0"/>
                                  </p:stCondLst>
                                  <p:childTnLst>
                                    <p:set>
                                      <p:cBhvr>
                                        <p:cTn id="1949" dur="1" fill="hold">
                                          <p:stCondLst>
                                            <p:cond delay="0"/>
                                          </p:stCondLst>
                                        </p:cTn>
                                        <p:tgtEl>
                                          <p:spTgt spid="828"/>
                                        </p:tgtEl>
                                        <p:attrNameLst>
                                          <p:attrName>style.visibility</p:attrName>
                                        </p:attrNameLst>
                                      </p:cBhvr>
                                      <p:to>
                                        <p:strVal val="hidden"/>
                                      </p:to>
                                    </p:set>
                                  </p:childTnLst>
                                </p:cTn>
                              </p:par>
                              <p:par>
                                <p:cTn id="1950" presetID="1" presetClass="entr" presetSubtype="0" fill="hold" grpId="3" nodeType="withEffect">
                                  <p:stCondLst>
                                    <p:cond delay="0"/>
                                  </p:stCondLst>
                                  <p:childTnLst>
                                    <p:set>
                                      <p:cBhvr>
                                        <p:cTn id="1951" dur="1" fill="hold">
                                          <p:stCondLst>
                                            <p:cond delay="0"/>
                                          </p:stCondLst>
                                        </p:cTn>
                                        <p:tgtEl>
                                          <p:spTgt spid="830"/>
                                        </p:tgtEl>
                                        <p:attrNameLst>
                                          <p:attrName>style.visibility</p:attrName>
                                        </p:attrNameLst>
                                      </p:cBhvr>
                                      <p:to>
                                        <p:strVal val="visible"/>
                                      </p:to>
                                    </p:set>
                                  </p:childTnLst>
                                </p:cTn>
                              </p:par>
                              <p:par>
                                <p:cTn id="1952" presetID="1" presetClass="entr" presetSubtype="0" fill="hold" grpId="3" nodeType="withEffect">
                                  <p:stCondLst>
                                    <p:cond delay="0"/>
                                  </p:stCondLst>
                                  <p:childTnLst>
                                    <p:set>
                                      <p:cBhvr>
                                        <p:cTn id="1953"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27"/>
                  </p:tgtEl>
                </p:cond>
              </p:nextCondLst>
            </p:seq>
            <p:seq concurrent="1" nextAc="seek">
              <p:cTn id="1954" restart="whenNotActive" fill="hold" evtFilter="cancelBubble" nodeType="interactiveSeq">
                <p:stCondLst>
                  <p:cond evt="onClick" delay="0">
                    <p:tgtEl>
                      <p:spTgt spid="830"/>
                    </p:tgtEl>
                  </p:cond>
                </p:stCondLst>
                <p:endSync evt="end" delay="0">
                  <p:rtn val="all"/>
                </p:endSync>
                <p:childTnLst>
                  <p:par>
                    <p:cTn id="1955" fill="hold">
                      <p:stCondLst>
                        <p:cond delay="0"/>
                      </p:stCondLst>
                      <p:childTnLst>
                        <p:par>
                          <p:cTn id="1956" fill="hold">
                            <p:stCondLst>
                              <p:cond delay="0"/>
                            </p:stCondLst>
                            <p:childTnLst>
                              <p:par>
                                <p:cTn id="1957" presetID="1" presetClass="exit" presetSubtype="0" fill="hold" grpId="1" nodeType="withEffect">
                                  <p:stCondLst>
                                    <p:cond delay="0"/>
                                  </p:stCondLst>
                                  <p:childTnLst>
                                    <p:set>
                                      <p:cBhvr>
                                        <p:cTn id="1958" dur="1" fill="hold">
                                          <p:stCondLst>
                                            <p:cond delay="0"/>
                                          </p:stCondLst>
                                        </p:cTn>
                                        <p:tgtEl>
                                          <p:spTgt spid="830"/>
                                        </p:tgtEl>
                                        <p:attrNameLst>
                                          <p:attrName>style.visibility</p:attrName>
                                        </p:attrNameLst>
                                      </p:cBhvr>
                                      <p:to>
                                        <p:strVal val="hidden"/>
                                      </p:to>
                                    </p:set>
                                  </p:childTnLst>
                                </p:cTn>
                              </p:par>
                              <p:par>
                                <p:cTn id="1959" presetID="1" presetClass="exit" presetSubtype="0" fill="hold" grpId="1" nodeType="withEffect">
                                  <p:stCondLst>
                                    <p:cond delay="0"/>
                                  </p:stCondLst>
                                  <p:childTnLst>
                                    <p:set>
                                      <p:cBhvr>
                                        <p:cTn id="1960" dur="1" fill="hold">
                                          <p:stCondLst>
                                            <p:cond delay="0"/>
                                          </p:stCondLst>
                                        </p:cTn>
                                        <p:tgtEl>
                                          <p:spTgt spid="829"/>
                                        </p:tgtEl>
                                        <p:attrNameLst>
                                          <p:attrName>style.visibility</p:attrName>
                                        </p:attrNameLst>
                                      </p:cBhvr>
                                      <p:to>
                                        <p:strVal val="hidden"/>
                                      </p:to>
                                    </p:set>
                                  </p:childTnLst>
                                </p:cTn>
                              </p:par>
                              <p:par>
                                <p:cTn id="1961" presetID="1" presetClass="entr" presetSubtype="0" fill="hold" grpId="3" nodeType="withEffect">
                                  <p:stCondLst>
                                    <p:cond delay="0"/>
                                  </p:stCondLst>
                                  <p:childTnLst>
                                    <p:set>
                                      <p:cBhvr>
                                        <p:cTn id="1962" dur="1" fill="hold">
                                          <p:stCondLst>
                                            <p:cond delay="0"/>
                                          </p:stCondLst>
                                        </p:cTn>
                                        <p:tgtEl>
                                          <p:spTgt spid="828"/>
                                        </p:tgtEl>
                                        <p:attrNameLst>
                                          <p:attrName>style.visibility</p:attrName>
                                        </p:attrNameLst>
                                      </p:cBhvr>
                                      <p:to>
                                        <p:strVal val="visible"/>
                                      </p:to>
                                    </p:set>
                                  </p:childTnLst>
                                </p:cTn>
                              </p:par>
                              <p:par>
                                <p:cTn id="1963" presetID="1" presetClass="entr" presetSubtype="0" fill="hold" grpId="3" nodeType="withEffect">
                                  <p:stCondLst>
                                    <p:cond delay="0"/>
                                  </p:stCondLst>
                                  <p:childTnLst>
                                    <p:set>
                                      <p:cBhvr>
                                        <p:cTn id="1964" dur="1" fill="hold">
                                          <p:stCondLst>
                                            <p:cond delay="0"/>
                                          </p:stCondLst>
                                        </p:cTn>
                                        <p:tgtEl>
                                          <p:spTgt spid="827"/>
                                        </p:tgtEl>
                                        <p:attrNameLst>
                                          <p:attrName>style.visibility</p:attrName>
                                        </p:attrNameLst>
                                      </p:cBhvr>
                                      <p:to>
                                        <p:strVal val="visible"/>
                                      </p:to>
                                    </p:set>
                                  </p:childTnLst>
                                </p:cTn>
                              </p:par>
                            </p:childTnLst>
                          </p:cTn>
                        </p:par>
                      </p:childTnLst>
                    </p:cTn>
                  </p:par>
                </p:childTnLst>
              </p:cTn>
              <p:nextCondLst>
                <p:cond evt="onClick" delay="0">
                  <p:tgtEl>
                    <p:spTgt spid="830"/>
                  </p:tgtEl>
                </p:cond>
              </p:nextCondLst>
            </p:seq>
            <p:seq concurrent="1" nextAc="seek">
              <p:cTn id="1965" restart="whenNotActive" fill="hold" evtFilter="cancelBubble" nodeType="interactiveSeq">
                <p:stCondLst>
                  <p:cond evt="onClick" delay="0">
                    <p:tgtEl>
                      <p:spTgt spid="829"/>
                    </p:tgtEl>
                  </p:cond>
                </p:stCondLst>
                <p:endSync evt="end" delay="0">
                  <p:rtn val="all"/>
                </p:endSync>
                <p:childTnLst>
                  <p:par>
                    <p:cTn id="1966" fill="hold">
                      <p:stCondLst>
                        <p:cond delay="0"/>
                      </p:stCondLst>
                      <p:childTnLst>
                        <p:par>
                          <p:cTn id="1967" fill="hold">
                            <p:stCondLst>
                              <p:cond delay="0"/>
                            </p:stCondLst>
                            <p:childTnLst>
                              <p:par>
                                <p:cTn id="1968" presetID="1" presetClass="exit" presetSubtype="0" fill="hold" grpId="2" nodeType="withEffect">
                                  <p:stCondLst>
                                    <p:cond delay="0"/>
                                  </p:stCondLst>
                                  <p:childTnLst>
                                    <p:set>
                                      <p:cBhvr>
                                        <p:cTn id="1969" dur="1" fill="hold">
                                          <p:stCondLst>
                                            <p:cond delay="0"/>
                                          </p:stCondLst>
                                        </p:cTn>
                                        <p:tgtEl>
                                          <p:spTgt spid="829"/>
                                        </p:tgtEl>
                                        <p:attrNameLst>
                                          <p:attrName>style.visibility</p:attrName>
                                        </p:attrNameLst>
                                      </p:cBhvr>
                                      <p:to>
                                        <p:strVal val="hidden"/>
                                      </p:to>
                                    </p:set>
                                  </p:childTnLst>
                                </p:cTn>
                              </p:par>
                              <p:par>
                                <p:cTn id="1970" presetID="1" presetClass="exit" presetSubtype="0" fill="hold" grpId="2" nodeType="withEffect">
                                  <p:stCondLst>
                                    <p:cond delay="0"/>
                                  </p:stCondLst>
                                  <p:childTnLst>
                                    <p:set>
                                      <p:cBhvr>
                                        <p:cTn id="1971" dur="1" fill="hold">
                                          <p:stCondLst>
                                            <p:cond delay="0"/>
                                          </p:stCondLst>
                                        </p:cTn>
                                        <p:tgtEl>
                                          <p:spTgt spid="830"/>
                                        </p:tgtEl>
                                        <p:attrNameLst>
                                          <p:attrName>style.visibility</p:attrName>
                                        </p:attrNameLst>
                                      </p:cBhvr>
                                      <p:to>
                                        <p:strVal val="hidden"/>
                                      </p:to>
                                    </p:set>
                                  </p:childTnLst>
                                </p:cTn>
                              </p:par>
                              <p:par>
                                <p:cTn id="1972" presetID="1" presetClass="entr" presetSubtype="0" fill="hold" grpId="0" nodeType="withEffect">
                                  <p:stCondLst>
                                    <p:cond delay="0"/>
                                  </p:stCondLst>
                                  <p:childTnLst>
                                    <p:set>
                                      <p:cBhvr>
                                        <p:cTn id="1973" dur="1" fill="hold">
                                          <p:stCondLst>
                                            <p:cond delay="0"/>
                                          </p:stCondLst>
                                        </p:cTn>
                                        <p:tgtEl>
                                          <p:spTgt spid="832"/>
                                        </p:tgtEl>
                                        <p:attrNameLst>
                                          <p:attrName>style.visibility</p:attrName>
                                        </p:attrNameLst>
                                      </p:cBhvr>
                                      <p:to>
                                        <p:strVal val="visible"/>
                                      </p:to>
                                    </p:set>
                                  </p:childTnLst>
                                </p:cTn>
                              </p:par>
                              <p:par>
                                <p:cTn id="1974" presetID="1" presetClass="entr" presetSubtype="0" fill="hold" grpId="0" nodeType="withEffect">
                                  <p:stCondLst>
                                    <p:cond delay="0"/>
                                  </p:stCondLst>
                                  <p:childTnLst>
                                    <p:set>
                                      <p:cBhvr>
                                        <p:cTn id="1975" dur="1" fill="hold">
                                          <p:stCondLst>
                                            <p:cond delay="0"/>
                                          </p:stCondLst>
                                        </p:cTn>
                                        <p:tgtEl>
                                          <p:spTgt spid="831"/>
                                        </p:tgtEl>
                                        <p:attrNameLst>
                                          <p:attrName>style.visibility</p:attrName>
                                        </p:attrNameLst>
                                      </p:cBhvr>
                                      <p:to>
                                        <p:strVal val="visible"/>
                                      </p:to>
                                    </p:set>
                                  </p:childTnLst>
                                </p:cTn>
                              </p:par>
                            </p:childTnLst>
                          </p:cTn>
                        </p:par>
                      </p:childTnLst>
                    </p:cTn>
                  </p:par>
                </p:childTnLst>
              </p:cTn>
              <p:nextCondLst>
                <p:cond evt="onClick" delay="0">
                  <p:tgtEl>
                    <p:spTgt spid="829"/>
                  </p:tgtEl>
                </p:cond>
              </p:nextCondLst>
            </p:seq>
            <p:seq concurrent="1" nextAc="seek">
              <p:cTn id="1976" restart="whenNotActive" fill="hold" evtFilter="cancelBubble" nodeType="interactiveSeq">
                <p:stCondLst>
                  <p:cond evt="onClick" delay="0">
                    <p:tgtEl>
                      <p:spTgt spid="832"/>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withEffect">
                                  <p:stCondLst>
                                    <p:cond delay="0"/>
                                  </p:stCondLst>
                                  <p:childTnLst>
                                    <p:set>
                                      <p:cBhvr>
                                        <p:cTn id="1980" dur="1" fill="hold">
                                          <p:stCondLst>
                                            <p:cond delay="0"/>
                                          </p:stCondLst>
                                        </p:cTn>
                                        <p:tgtEl>
                                          <p:spTgt spid="832"/>
                                        </p:tgtEl>
                                        <p:attrNameLst>
                                          <p:attrName>style.visibility</p:attrName>
                                        </p:attrNameLst>
                                      </p:cBhvr>
                                      <p:to>
                                        <p:strVal val="hidden"/>
                                      </p:to>
                                    </p:set>
                                  </p:childTnLst>
                                </p:cTn>
                              </p:par>
                              <p:par>
                                <p:cTn id="1981" presetID="1" presetClass="exit" presetSubtype="0" fill="hold" grpId="1" nodeType="withEffect">
                                  <p:stCondLst>
                                    <p:cond delay="0"/>
                                  </p:stCondLst>
                                  <p:childTnLst>
                                    <p:set>
                                      <p:cBhvr>
                                        <p:cTn id="1982" dur="1" fill="hold">
                                          <p:stCondLst>
                                            <p:cond delay="0"/>
                                          </p:stCondLst>
                                        </p:cTn>
                                        <p:tgtEl>
                                          <p:spTgt spid="831"/>
                                        </p:tgtEl>
                                        <p:attrNameLst>
                                          <p:attrName>style.visibility</p:attrName>
                                        </p:attrNameLst>
                                      </p:cBhvr>
                                      <p:to>
                                        <p:strVal val="hidden"/>
                                      </p:to>
                                    </p:set>
                                  </p:childTnLst>
                                </p:cTn>
                              </p:par>
                              <p:par>
                                <p:cTn id="1983" presetID="1" presetClass="entr" presetSubtype="0" fill="hold" grpId="0" nodeType="withEffect">
                                  <p:stCondLst>
                                    <p:cond delay="0"/>
                                  </p:stCondLst>
                                  <p:childTnLst>
                                    <p:set>
                                      <p:cBhvr>
                                        <p:cTn id="1984" dur="1" fill="hold">
                                          <p:stCondLst>
                                            <p:cond delay="0"/>
                                          </p:stCondLst>
                                        </p:cTn>
                                        <p:tgtEl>
                                          <p:spTgt spid="830"/>
                                        </p:tgtEl>
                                        <p:attrNameLst>
                                          <p:attrName>style.visibility</p:attrName>
                                        </p:attrNameLst>
                                      </p:cBhvr>
                                      <p:to>
                                        <p:strVal val="visible"/>
                                      </p:to>
                                    </p:set>
                                  </p:childTnLst>
                                </p:cTn>
                              </p:par>
                              <p:par>
                                <p:cTn id="1985" presetID="1" presetClass="entr" presetSubtype="0" fill="hold" grpId="0" nodeType="withEffect">
                                  <p:stCondLst>
                                    <p:cond delay="0"/>
                                  </p:stCondLst>
                                  <p:childTnLst>
                                    <p:set>
                                      <p:cBhvr>
                                        <p:cTn id="1986" dur="1" fill="hold">
                                          <p:stCondLst>
                                            <p:cond delay="0"/>
                                          </p:stCondLst>
                                        </p:cTn>
                                        <p:tgtEl>
                                          <p:spTgt spid="829"/>
                                        </p:tgtEl>
                                        <p:attrNameLst>
                                          <p:attrName>style.visibility</p:attrName>
                                        </p:attrNameLst>
                                      </p:cBhvr>
                                      <p:to>
                                        <p:strVal val="visible"/>
                                      </p:to>
                                    </p:set>
                                  </p:childTnLst>
                                </p:cTn>
                              </p:par>
                            </p:childTnLst>
                          </p:cTn>
                        </p:par>
                      </p:childTnLst>
                    </p:cTn>
                  </p:par>
                </p:childTnLst>
              </p:cTn>
              <p:nextCondLst>
                <p:cond evt="onClick" delay="0">
                  <p:tgtEl>
                    <p:spTgt spid="832"/>
                  </p:tgtEl>
                </p:cond>
              </p:nextCondLst>
            </p:seq>
            <p:seq concurrent="1" nextAc="seek">
              <p:cTn id="1987" restart="whenNotActive" fill="hold" evtFilter="cancelBubble" nodeType="interactiveSeq">
                <p:stCondLst>
                  <p:cond evt="onClick" delay="0">
                    <p:tgtEl>
                      <p:spTgt spid="831"/>
                    </p:tgtEl>
                  </p:cond>
                </p:stCondLst>
                <p:endSync evt="end" delay="0">
                  <p:rtn val="all"/>
                </p:endSync>
                <p:childTnLst>
                  <p:par>
                    <p:cTn id="1988" fill="hold">
                      <p:stCondLst>
                        <p:cond delay="0"/>
                      </p:stCondLst>
                      <p:childTnLst>
                        <p:par>
                          <p:cTn id="1989" fill="hold">
                            <p:stCondLst>
                              <p:cond delay="0"/>
                            </p:stCondLst>
                            <p:childTnLst>
                              <p:par>
                                <p:cTn id="1990" presetID="1" presetClass="exit" presetSubtype="0" fill="hold" grpId="2" nodeType="withEffect">
                                  <p:stCondLst>
                                    <p:cond delay="0"/>
                                  </p:stCondLst>
                                  <p:childTnLst>
                                    <p:set>
                                      <p:cBhvr>
                                        <p:cTn id="1991" dur="1" fill="hold">
                                          <p:stCondLst>
                                            <p:cond delay="0"/>
                                          </p:stCondLst>
                                        </p:cTn>
                                        <p:tgtEl>
                                          <p:spTgt spid="831"/>
                                        </p:tgtEl>
                                        <p:attrNameLst>
                                          <p:attrName>style.visibility</p:attrName>
                                        </p:attrNameLst>
                                      </p:cBhvr>
                                      <p:to>
                                        <p:strVal val="hidden"/>
                                      </p:to>
                                    </p:set>
                                  </p:childTnLst>
                                </p:cTn>
                              </p:par>
                              <p:par>
                                <p:cTn id="1992" presetID="1" presetClass="exit" presetSubtype="0" fill="hold" grpId="2" nodeType="withEffect">
                                  <p:stCondLst>
                                    <p:cond delay="0"/>
                                  </p:stCondLst>
                                  <p:childTnLst>
                                    <p:set>
                                      <p:cBhvr>
                                        <p:cTn id="1993" dur="1" fill="hold">
                                          <p:stCondLst>
                                            <p:cond delay="0"/>
                                          </p:stCondLst>
                                        </p:cTn>
                                        <p:tgtEl>
                                          <p:spTgt spid="832"/>
                                        </p:tgtEl>
                                        <p:attrNameLst>
                                          <p:attrName>style.visibility</p:attrName>
                                        </p:attrNameLst>
                                      </p:cBhvr>
                                      <p:to>
                                        <p:strVal val="hidden"/>
                                      </p:to>
                                    </p:set>
                                  </p:childTnLst>
                                </p:cTn>
                              </p:par>
                              <p:par>
                                <p:cTn id="1994" presetID="1" presetClass="entr" presetSubtype="0" fill="hold" grpId="3" nodeType="withEffect">
                                  <p:stCondLst>
                                    <p:cond delay="0"/>
                                  </p:stCondLst>
                                  <p:childTnLst>
                                    <p:set>
                                      <p:cBhvr>
                                        <p:cTn id="1995" dur="1" fill="hold">
                                          <p:stCondLst>
                                            <p:cond delay="0"/>
                                          </p:stCondLst>
                                        </p:cTn>
                                        <p:tgtEl>
                                          <p:spTgt spid="834"/>
                                        </p:tgtEl>
                                        <p:attrNameLst>
                                          <p:attrName>style.visibility</p:attrName>
                                        </p:attrNameLst>
                                      </p:cBhvr>
                                      <p:to>
                                        <p:strVal val="visible"/>
                                      </p:to>
                                    </p:set>
                                  </p:childTnLst>
                                </p:cTn>
                              </p:par>
                              <p:par>
                                <p:cTn id="1996" presetID="1" presetClass="entr" presetSubtype="0" fill="hold" grpId="3" nodeType="withEffect">
                                  <p:stCondLst>
                                    <p:cond delay="0"/>
                                  </p:stCondLst>
                                  <p:childTnLst>
                                    <p:set>
                                      <p:cBhvr>
                                        <p:cTn id="1997" dur="1" fill="hold">
                                          <p:stCondLst>
                                            <p:cond delay="0"/>
                                          </p:stCondLst>
                                        </p:cTn>
                                        <p:tgtEl>
                                          <p:spTgt spid="833"/>
                                        </p:tgtEl>
                                        <p:attrNameLst>
                                          <p:attrName>style.visibility</p:attrName>
                                        </p:attrNameLst>
                                      </p:cBhvr>
                                      <p:to>
                                        <p:strVal val="visible"/>
                                      </p:to>
                                    </p:set>
                                  </p:childTnLst>
                                </p:cTn>
                              </p:par>
                            </p:childTnLst>
                          </p:cTn>
                        </p:par>
                      </p:childTnLst>
                    </p:cTn>
                  </p:par>
                </p:childTnLst>
              </p:cTn>
              <p:nextCondLst>
                <p:cond evt="onClick" delay="0">
                  <p:tgtEl>
                    <p:spTgt spid="831"/>
                  </p:tgtEl>
                </p:cond>
              </p:nextCondLst>
            </p:seq>
            <p:seq concurrent="1" nextAc="seek">
              <p:cTn id="1998" restart="whenNotActive" fill="hold" evtFilter="cancelBubble" nodeType="interactiveSeq">
                <p:stCondLst>
                  <p:cond evt="onClick" delay="0">
                    <p:tgtEl>
                      <p:spTgt spid="834"/>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withEffect">
                                  <p:stCondLst>
                                    <p:cond delay="0"/>
                                  </p:stCondLst>
                                  <p:childTnLst>
                                    <p:set>
                                      <p:cBhvr>
                                        <p:cTn id="2002" dur="1" fill="hold">
                                          <p:stCondLst>
                                            <p:cond delay="0"/>
                                          </p:stCondLst>
                                        </p:cTn>
                                        <p:tgtEl>
                                          <p:spTgt spid="834"/>
                                        </p:tgtEl>
                                        <p:attrNameLst>
                                          <p:attrName>style.visibility</p:attrName>
                                        </p:attrNameLst>
                                      </p:cBhvr>
                                      <p:to>
                                        <p:strVal val="hidden"/>
                                      </p:to>
                                    </p:set>
                                  </p:childTnLst>
                                </p:cTn>
                              </p:par>
                              <p:par>
                                <p:cTn id="2003" presetID="1" presetClass="exit" presetSubtype="0" fill="hold" grpId="1" nodeType="withEffect">
                                  <p:stCondLst>
                                    <p:cond delay="0"/>
                                  </p:stCondLst>
                                  <p:childTnLst>
                                    <p:set>
                                      <p:cBhvr>
                                        <p:cTn id="2004" dur="1" fill="hold">
                                          <p:stCondLst>
                                            <p:cond delay="0"/>
                                          </p:stCondLst>
                                        </p:cTn>
                                        <p:tgtEl>
                                          <p:spTgt spid="833"/>
                                        </p:tgtEl>
                                        <p:attrNameLst>
                                          <p:attrName>style.visibility</p:attrName>
                                        </p:attrNameLst>
                                      </p:cBhvr>
                                      <p:to>
                                        <p:strVal val="hidden"/>
                                      </p:to>
                                    </p:set>
                                  </p:childTnLst>
                                </p:cTn>
                              </p:par>
                              <p:par>
                                <p:cTn id="2005" presetID="1" presetClass="entr" presetSubtype="0" fill="hold" grpId="3" nodeType="withEffect">
                                  <p:stCondLst>
                                    <p:cond delay="0"/>
                                  </p:stCondLst>
                                  <p:childTnLst>
                                    <p:set>
                                      <p:cBhvr>
                                        <p:cTn id="2006" dur="1" fill="hold">
                                          <p:stCondLst>
                                            <p:cond delay="0"/>
                                          </p:stCondLst>
                                        </p:cTn>
                                        <p:tgtEl>
                                          <p:spTgt spid="832"/>
                                        </p:tgtEl>
                                        <p:attrNameLst>
                                          <p:attrName>style.visibility</p:attrName>
                                        </p:attrNameLst>
                                      </p:cBhvr>
                                      <p:to>
                                        <p:strVal val="visible"/>
                                      </p:to>
                                    </p:set>
                                  </p:childTnLst>
                                </p:cTn>
                              </p:par>
                              <p:par>
                                <p:cTn id="2007" presetID="1" presetClass="entr" presetSubtype="0" fill="hold" grpId="3" nodeType="withEffect">
                                  <p:stCondLst>
                                    <p:cond delay="0"/>
                                  </p:stCondLst>
                                  <p:childTnLst>
                                    <p:set>
                                      <p:cBhvr>
                                        <p:cTn id="2008" dur="1" fill="hold">
                                          <p:stCondLst>
                                            <p:cond delay="0"/>
                                          </p:stCondLst>
                                        </p:cTn>
                                        <p:tgtEl>
                                          <p:spTgt spid="831"/>
                                        </p:tgtEl>
                                        <p:attrNameLst>
                                          <p:attrName>style.visibility</p:attrName>
                                        </p:attrNameLst>
                                      </p:cBhvr>
                                      <p:to>
                                        <p:strVal val="visible"/>
                                      </p:to>
                                    </p:set>
                                  </p:childTnLst>
                                </p:cTn>
                              </p:par>
                            </p:childTnLst>
                          </p:cTn>
                        </p:par>
                      </p:childTnLst>
                    </p:cTn>
                  </p:par>
                </p:childTnLst>
              </p:cTn>
              <p:nextCondLst>
                <p:cond evt="onClick" delay="0">
                  <p:tgtEl>
                    <p:spTgt spid="834"/>
                  </p:tgtEl>
                </p:cond>
              </p:nextCondLst>
            </p:seq>
            <p:seq concurrent="1" nextAc="seek">
              <p:cTn id="2009" restart="whenNotActive" fill="hold" evtFilter="cancelBubble" nodeType="interactiveSeq">
                <p:stCondLst>
                  <p:cond evt="onClick" delay="0">
                    <p:tgtEl>
                      <p:spTgt spid="833"/>
                    </p:tgtEl>
                  </p:cond>
                </p:stCondLst>
                <p:endSync evt="end" delay="0">
                  <p:rtn val="all"/>
                </p:endSync>
                <p:childTnLst>
                  <p:par>
                    <p:cTn id="2010" fill="hold">
                      <p:stCondLst>
                        <p:cond delay="0"/>
                      </p:stCondLst>
                      <p:childTnLst>
                        <p:par>
                          <p:cTn id="2011" fill="hold">
                            <p:stCondLst>
                              <p:cond delay="0"/>
                            </p:stCondLst>
                            <p:childTnLst>
                              <p:par>
                                <p:cTn id="2012" presetID="1" presetClass="exit" presetSubtype="0" fill="hold" grpId="2" nodeType="withEffect">
                                  <p:stCondLst>
                                    <p:cond delay="0"/>
                                  </p:stCondLst>
                                  <p:childTnLst>
                                    <p:set>
                                      <p:cBhvr>
                                        <p:cTn id="2013" dur="1" fill="hold">
                                          <p:stCondLst>
                                            <p:cond delay="0"/>
                                          </p:stCondLst>
                                        </p:cTn>
                                        <p:tgtEl>
                                          <p:spTgt spid="833"/>
                                        </p:tgtEl>
                                        <p:attrNameLst>
                                          <p:attrName>style.visibility</p:attrName>
                                        </p:attrNameLst>
                                      </p:cBhvr>
                                      <p:to>
                                        <p:strVal val="hidden"/>
                                      </p:to>
                                    </p:set>
                                  </p:childTnLst>
                                </p:cTn>
                              </p:par>
                              <p:par>
                                <p:cTn id="2014" presetID="1" presetClass="exit" presetSubtype="0" fill="hold" grpId="2" nodeType="withEffect">
                                  <p:stCondLst>
                                    <p:cond delay="0"/>
                                  </p:stCondLst>
                                  <p:childTnLst>
                                    <p:set>
                                      <p:cBhvr>
                                        <p:cTn id="2015" dur="1" fill="hold">
                                          <p:stCondLst>
                                            <p:cond delay="0"/>
                                          </p:stCondLst>
                                        </p:cTn>
                                        <p:tgtEl>
                                          <p:spTgt spid="834"/>
                                        </p:tgtEl>
                                        <p:attrNameLst>
                                          <p:attrName>style.visibility</p:attrName>
                                        </p:attrNameLst>
                                      </p:cBhvr>
                                      <p:to>
                                        <p:strVal val="hidden"/>
                                      </p:to>
                                    </p:set>
                                  </p:childTnLst>
                                </p:cTn>
                              </p:par>
                              <p:par>
                                <p:cTn id="2016" presetID="1" presetClass="entr" presetSubtype="0" fill="hold" grpId="0" nodeType="withEffect">
                                  <p:stCondLst>
                                    <p:cond delay="0"/>
                                  </p:stCondLst>
                                  <p:childTnLst>
                                    <p:set>
                                      <p:cBhvr>
                                        <p:cTn id="2017" dur="1" fill="hold">
                                          <p:stCondLst>
                                            <p:cond delay="0"/>
                                          </p:stCondLst>
                                        </p:cTn>
                                        <p:tgtEl>
                                          <p:spTgt spid="835"/>
                                        </p:tgtEl>
                                        <p:attrNameLst>
                                          <p:attrName>style.visibility</p:attrName>
                                        </p:attrNameLst>
                                      </p:cBhvr>
                                      <p:to>
                                        <p:strVal val="visible"/>
                                      </p:to>
                                    </p:set>
                                  </p:childTnLst>
                                </p:cTn>
                              </p:par>
                              <p:par>
                                <p:cTn id="2018" presetID="1" presetClass="entr" presetSubtype="0" fill="hold" grpId="0" nodeType="withEffect">
                                  <p:stCondLst>
                                    <p:cond delay="0"/>
                                  </p:stCondLst>
                                  <p:childTnLst>
                                    <p:set>
                                      <p:cBhvr>
                                        <p:cTn id="2019" dur="1" fill="hold">
                                          <p:stCondLst>
                                            <p:cond delay="0"/>
                                          </p:stCondLst>
                                        </p:cTn>
                                        <p:tgtEl>
                                          <p:spTgt spid="836"/>
                                        </p:tgtEl>
                                        <p:attrNameLst>
                                          <p:attrName>style.visibility</p:attrName>
                                        </p:attrNameLst>
                                      </p:cBhvr>
                                      <p:to>
                                        <p:strVal val="visible"/>
                                      </p:to>
                                    </p:set>
                                  </p:childTnLst>
                                </p:cTn>
                              </p:par>
                            </p:childTnLst>
                          </p:cTn>
                        </p:par>
                      </p:childTnLst>
                    </p:cTn>
                  </p:par>
                </p:childTnLst>
              </p:cTn>
              <p:nextCondLst>
                <p:cond evt="onClick" delay="0">
                  <p:tgtEl>
                    <p:spTgt spid="833"/>
                  </p:tgtEl>
                </p:cond>
              </p:nextCondLst>
            </p:seq>
            <p:seq concurrent="1" nextAc="seek">
              <p:cTn id="2020" restart="whenNotActive" fill="hold" evtFilter="cancelBubble" nodeType="interactiveSeq">
                <p:stCondLst>
                  <p:cond evt="onClick" delay="0">
                    <p:tgtEl>
                      <p:spTgt spid="836"/>
                    </p:tgtEl>
                  </p:cond>
                </p:stCondLst>
                <p:endSync evt="end" delay="0">
                  <p:rtn val="all"/>
                </p:endSync>
                <p:childTnLst>
                  <p:par>
                    <p:cTn id="2021" fill="hold">
                      <p:stCondLst>
                        <p:cond delay="0"/>
                      </p:stCondLst>
                      <p:childTnLst>
                        <p:par>
                          <p:cTn id="2022" fill="hold">
                            <p:stCondLst>
                              <p:cond delay="0"/>
                            </p:stCondLst>
                            <p:childTnLst>
                              <p:par>
                                <p:cTn id="2023" presetID="1" presetClass="exit" presetSubtype="0" fill="hold" grpId="1" nodeType="withEffect">
                                  <p:stCondLst>
                                    <p:cond delay="0"/>
                                  </p:stCondLst>
                                  <p:childTnLst>
                                    <p:set>
                                      <p:cBhvr>
                                        <p:cTn id="2024" dur="1" fill="hold">
                                          <p:stCondLst>
                                            <p:cond delay="0"/>
                                          </p:stCondLst>
                                        </p:cTn>
                                        <p:tgtEl>
                                          <p:spTgt spid="835"/>
                                        </p:tgtEl>
                                        <p:attrNameLst>
                                          <p:attrName>style.visibility</p:attrName>
                                        </p:attrNameLst>
                                      </p:cBhvr>
                                      <p:to>
                                        <p:strVal val="hidden"/>
                                      </p:to>
                                    </p:set>
                                  </p:childTnLst>
                                </p:cTn>
                              </p:par>
                              <p:par>
                                <p:cTn id="2025" presetID="1" presetClass="exit" presetSubtype="0" fill="hold" grpId="1" nodeType="withEffect">
                                  <p:stCondLst>
                                    <p:cond delay="0"/>
                                  </p:stCondLst>
                                  <p:childTnLst>
                                    <p:set>
                                      <p:cBhvr>
                                        <p:cTn id="2026" dur="1" fill="hold">
                                          <p:stCondLst>
                                            <p:cond delay="0"/>
                                          </p:stCondLst>
                                        </p:cTn>
                                        <p:tgtEl>
                                          <p:spTgt spid="836"/>
                                        </p:tgtEl>
                                        <p:attrNameLst>
                                          <p:attrName>style.visibility</p:attrName>
                                        </p:attrNameLst>
                                      </p:cBhvr>
                                      <p:to>
                                        <p:strVal val="hidden"/>
                                      </p:to>
                                    </p:set>
                                  </p:childTnLst>
                                </p:cTn>
                              </p:par>
                              <p:par>
                                <p:cTn id="2027" presetID="1" presetClass="entr" presetSubtype="0" fill="hold" grpId="0" nodeType="withEffect">
                                  <p:stCondLst>
                                    <p:cond delay="0"/>
                                  </p:stCondLst>
                                  <p:childTnLst>
                                    <p:set>
                                      <p:cBhvr>
                                        <p:cTn id="2028" dur="1" fill="hold">
                                          <p:stCondLst>
                                            <p:cond delay="0"/>
                                          </p:stCondLst>
                                        </p:cTn>
                                        <p:tgtEl>
                                          <p:spTgt spid="834"/>
                                        </p:tgtEl>
                                        <p:attrNameLst>
                                          <p:attrName>style.visibility</p:attrName>
                                        </p:attrNameLst>
                                      </p:cBhvr>
                                      <p:to>
                                        <p:strVal val="visible"/>
                                      </p:to>
                                    </p:set>
                                  </p:childTnLst>
                                </p:cTn>
                              </p:par>
                              <p:par>
                                <p:cTn id="2029" presetID="1" presetClass="entr" presetSubtype="0" fill="hold" grpId="0" nodeType="withEffect">
                                  <p:stCondLst>
                                    <p:cond delay="0"/>
                                  </p:stCondLst>
                                  <p:childTnLst>
                                    <p:set>
                                      <p:cBhvr>
                                        <p:cTn id="2030" dur="1" fill="hold">
                                          <p:stCondLst>
                                            <p:cond delay="0"/>
                                          </p:stCondLst>
                                        </p:cTn>
                                        <p:tgtEl>
                                          <p:spTgt spid="833"/>
                                        </p:tgtEl>
                                        <p:attrNameLst>
                                          <p:attrName>style.visibility</p:attrName>
                                        </p:attrNameLst>
                                      </p:cBhvr>
                                      <p:to>
                                        <p:strVal val="visible"/>
                                      </p:to>
                                    </p:set>
                                  </p:childTnLst>
                                </p:cTn>
                              </p:par>
                            </p:childTnLst>
                          </p:cTn>
                        </p:par>
                      </p:childTnLst>
                    </p:cTn>
                  </p:par>
                </p:childTnLst>
              </p:cTn>
              <p:nextCondLst>
                <p:cond evt="onClick" delay="0">
                  <p:tgtEl>
                    <p:spTgt spid="836"/>
                  </p:tgtEl>
                </p:cond>
              </p:nextCondLst>
            </p:seq>
            <p:seq concurrent="1" nextAc="seek">
              <p:cTn id="2031" restart="whenNotActive" fill="hold" evtFilter="cancelBubble" nodeType="interactiveSeq">
                <p:stCondLst>
                  <p:cond evt="onClick" delay="0">
                    <p:tgtEl>
                      <p:spTgt spid="835"/>
                    </p:tgtEl>
                  </p:cond>
                </p:stCondLst>
                <p:endSync evt="end" delay="0">
                  <p:rtn val="all"/>
                </p:endSync>
                <p:childTnLst>
                  <p:par>
                    <p:cTn id="2032" fill="hold">
                      <p:stCondLst>
                        <p:cond delay="0"/>
                      </p:stCondLst>
                      <p:childTnLst>
                        <p:par>
                          <p:cTn id="2033" fill="hold">
                            <p:stCondLst>
                              <p:cond delay="0"/>
                            </p:stCondLst>
                            <p:childTnLst>
                              <p:par>
                                <p:cTn id="2034" presetID="1" presetClass="exit" presetSubtype="0" fill="hold" grpId="2" nodeType="withEffect">
                                  <p:stCondLst>
                                    <p:cond delay="0"/>
                                  </p:stCondLst>
                                  <p:childTnLst>
                                    <p:set>
                                      <p:cBhvr>
                                        <p:cTn id="2035" dur="1" fill="hold">
                                          <p:stCondLst>
                                            <p:cond delay="0"/>
                                          </p:stCondLst>
                                        </p:cTn>
                                        <p:tgtEl>
                                          <p:spTgt spid="835"/>
                                        </p:tgtEl>
                                        <p:attrNameLst>
                                          <p:attrName>style.visibility</p:attrName>
                                        </p:attrNameLst>
                                      </p:cBhvr>
                                      <p:to>
                                        <p:strVal val="hidden"/>
                                      </p:to>
                                    </p:set>
                                  </p:childTnLst>
                                </p:cTn>
                              </p:par>
                              <p:par>
                                <p:cTn id="2036" presetID="1" presetClass="exit" presetSubtype="0" fill="hold" grpId="3" nodeType="withEffect">
                                  <p:stCondLst>
                                    <p:cond delay="0"/>
                                  </p:stCondLst>
                                  <p:childTnLst>
                                    <p:set>
                                      <p:cBhvr>
                                        <p:cTn id="2037" dur="1" fill="hold">
                                          <p:stCondLst>
                                            <p:cond delay="0"/>
                                          </p:stCondLst>
                                        </p:cTn>
                                        <p:tgtEl>
                                          <p:spTgt spid="836"/>
                                        </p:tgtEl>
                                        <p:attrNameLst>
                                          <p:attrName>style.visibility</p:attrName>
                                        </p:attrNameLst>
                                      </p:cBhvr>
                                      <p:to>
                                        <p:strVal val="hidden"/>
                                      </p:to>
                                    </p:set>
                                  </p:childTnLst>
                                </p:cTn>
                              </p:par>
                              <p:par>
                                <p:cTn id="2038" presetID="1" presetClass="entr" presetSubtype="0" fill="hold" grpId="0" nodeType="withEffect">
                                  <p:stCondLst>
                                    <p:cond delay="0"/>
                                  </p:stCondLst>
                                  <p:childTnLst>
                                    <p:set>
                                      <p:cBhvr>
                                        <p:cTn id="2039" dur="1" fill="hold">
                                          <p:stCondLst>
                                            <p:cond delay="0"/>
                                          </p:stCondLst>
                                        </p:cTn>
                                        <p:tgtEl>
                                          <p:spTgt spid="838"/>
                                        </p:tgtEl>
                                        <p:attrNameLst>
                                          <p:attrName>style.visibility</p:attrName>
                                        </p:attrNameLst>
                                      </p:cBhvr>
                                      <p:to>
                                        <p:strVal val="visible"/>
                                      </p:to>
                                    </p:set>
                                  </p:childTnLst>
                                </p:cTn>
                              </p:par>
                              <p:par>
                                <p:cTn id="2040" presetID="1" presetClass="entr" presetSubtype="0" fill="hold" grpId="0" nodeType="withEffect">
                                  <p:stCondLst>
                                    <p:cond delay="0"/>
                                  </p:stCondLst>
                                  <p:childTnLst>
                                    <p:set>
                                      <p:cBhvr>
                                        <p:cTn id="2041" dur="1" fill="hold">
                                          <p:stCondLst>
                                            <p:cond delay="0"/>
                                          </p:stCondLst>
                                        </p:cTn>
                                        <p:tgtEl>
                                          <p:spTgt spid="837"/>
                                        </p:tgtEl>
                                        <p:attrNameLst>
                                          <p:attrName>style.visibility</p:attrName>
                                        </p:attrNameLst>
                                      </p:cBhvr>
                                      <p:to>
                                        <p:strVal val="visible"/>
                                      </p:to>
                                    </p:set>
                                  </p:childTnLst>
                                </p:cTn>
                              </p:par>
                            </p:childTnLst>
                          </p:cTn>
                        </p:par>
                      </p:childTnLst>
                    </p:cTn>
                  </p:par>
                </p:childTnLst>
              </p:cTn>
              <p:nextCondLst>
                <p:cond evt="onClick" delay="0">
                  <p:tgtEl>
                    <p:spTgt spid="835"/>
                  </p:tgtEl>
                </p:cond>
              </p:nextCondLst>
            </p:seq>
            <p:seq concurrent="1" nextAc="seek">
              <p:cTn id="2042" restart="whenNotActive" fill="hold" evtFilter="cancelBubble" nodeType="interactiveSeq">
                <p:stCondLst>
                  <p:cond evt="onClick" delay="0">
                    <p:tgtEl>
                      <p:spTgt spid="838"/>
                    </p:tgtEl>
                  </p:cond>
                </p:stCondLst>
                <p:endSync evt="end" delay="0">
                  <p:rtn val="all"/>
                </p:endSync>
                <p:childTnLst>
                  <p:par>
                    <p:cTn id="2043" fill="hold">
                      <p:stCondLst>
                        <p:cond delay="0"/>
                      </p:stCondLst>
                      <p:childTnLst>
                        <p:par>
                          <p:cTn id="2044" fill="hold">
                            <p:stCondLst>
                              <p:cond delay="0"/>
                            </p:stCondLst>
                            <p:childTnLst>
                              <p:par>
                                <p:cTn id="2045" presetID="1" presetClass="exit" presetSubtype="0" fill="hold" grpId="1" nodeType="withEffect">
                                  <p:stCondLst>
                                    <p:cond delay="0"/>
                                  </p:stCondLst>
                                  <p:childTnLst>
                                    <p:set>
                                      <p:cBhvr>
                                        <p:cTn id="2046" dur="1" fill="hold">
                                          <p:stCondLst>
                                            <p:cond delay="0"/>
                                          </p:stCondLst>
                                        </p:cTn>
                                        <p:tgtEl>
                                          <p:spTgt spid="838"/>
                                        </p:tgtEl>
                                        <p:attrNameLst>
                                          <p:attrName>style.visibility</p:attrName>
                                        </p:attrNameLst>
                                      </p:cBhvr>
                                      <p:to>
                                        <p:strVal val="hidden"/>
                                      </p:to>
                                    </p:set>
                                  </p:childTnLst>
                                </p:cTn>
                              </p:par>
                              <p:par>
                                <p:cTn id="2047" presetID="1" presetClass="exit" presetSubtype="0" fill="hold" grpId="1" nodeType="withEffect">
                                  <p:stCondLst>
                                    <p:cond delay="0"/>
                                  </p:stCondLst>
                                  <p:childTnLst>
                                    <p:set>
                                      <p:cBhvr>
                                        <p:cTn id="2048" dur="1" fill="hold">
                                          <p:stCondLst>
                                            <p:cond delay="0"/>
                                          </p:stCondLst>
                                        </p:cTn>
                                        <p:tgtEl>
                                          <p:spTgt spid="837"/>
                                        </p:tgtEl>
                                        <p:attrNameLst>
                                          <p:attrName>style.visibility</p:attrName>
                                        </p:attrNameLst>
                                      </p:cBhvr>
                                      <p:to>
                                        <p:strVal val="hidden"/>
                                      </p:to>
                                    </p:set>
                                  </p:childTnLst>
                                </p:cTn>
                              </p:par>
                              <p:par>
                                <p:cTn id="2049" presetID="1" presetClass="entr" presetSubtype="0" fill="hold" grpId="3" nodeType="withEffect">
                                  <p:stCondLst>
                                    <p:cond delay="0"/>
                                  </p:stCondLst>
                                  <p:childTnLst>
                                    <p:set>
                                      <p:cBhvr>
                                        <p:cTn id="2050" dur="1" fill="hold">
                                          <p:stCondLst>
                                            <p:cond delay="0"/>
                                          </p:stCondLst>
                                        </p:cTn>
                                        <p:tgtEl>
                                          <p:spTgt spid="835"/>
                                        </p:tgtEl>
                                        <p:attrNameLst>
                                          <p:attrName>style.visibility</p:attrName>
                                        </p:attrNameLst>
                                      </p:cBhvr>
                                      <p:to>
                                        <p:strVal val="visible"/>
                                      </p:to>
                                    </p:set>
                                  </p:childTnLst>
                                </p:cTn>
                              </p:par>
                              <p:par>
                                <p:cTn id="2051" presetID="1" presetClass="entr" presetSubtype="0" fill="hold" grpId="2" nodeType="withEffect">
                                  <p:stCondLst>
                                    <p:cond delay="0"/>
                                  </p:stCondLst>
                                  <p:childTnLst>
                                    <p:set>
                                      <p:cBhvr>
                                        <p:cTn id="2052" dur="1" fill="hold">
                                          <p:stCondLst>
                                            <p:cond delay="0"/>
                                          </p:stCondLst>
                                        </p:cTn>
                                        <p:tgtEl>
                                          <p:spTgt spid="836"/>
                                        </p:tgtEl>
                                        <p:attrNameLst>
                                          <p:attrName>style.visibility</p:attrName>
                                        </p:attrNameLst>
                                      </p:cBhvr>
                                      <p:to>
                                        <p:strVal val="visible"/>
                                      </p:to>
                                    </p:set>
                                  </p:childTnLst>
                                </p:cTn>
                              </p:par>
                            </p:childTnLst>
                          </p:cTn>
                        </p:par>
                      </p:childTnLst>
                    </p:cTn>
                  </p:par>
                </p:childTnLst>
              </p:cTn>
              <p:nextCondLst>
                <p:cond evt="onClick" delay="0">
                  <p:tgtEl>
                    <p:spTgt spid="838"/>
                  </p:tgtEl>
                </p:cond>
              </p:nextCondLst>
            </p:seq>
            <p:seq concurrent="1" nextAc="seek">
              <p:cTn id="2053" restart="whenNotActive" fill="hold" evtFilter="cancelBubble" nodeType="interactiveSeq">
                <p:stCondLst>
                  <p:cond evt="onClick" delay="0">
                    <p:tgtEl>
                      <p:spTgt spid="837"/>
                    </p:tgtEl>
                  </p:cond>
                </p:stCondLst>
                <p:endSync evt="end" delay="0">
                  <p:rtn val="all"/>
                </p:endSync>
                <p:childTnLst>
                  <p:par>
                    <p:cTn id="2054" fill="hold">
                      <p:stCondLst>
                        <p:cond delay="0"/>
                      </p:stCondLst>
                      <p:childTnLst>
                        <p:par>
                          <p:cTn id="2055" fill="hold">
                            <p:stCondLst>
                              <p:cond delay="0"/>
                            </p:stCondLst>
                            <p:childTnLst>
                              <p:par>
                                <p:cTn id="2056" presetID="1" presetClass="exit" presetSubtype="0" fill="hold" grpId="2" nodeType="withEffect">
                                  <p:stCondLst>
                                    <p:cond delay="0"/>
                                  </p:stCondLst>
                                  <p:childTnLst>
                                    <p:set>
                                      <p:cBhvr>
                                        <p:cTn id="2057" dur="1" fill="hold">
                                          <p:stCondLst>
                                            <p:cond delay="0"/>
                                          </p:stCondLst>
                                        </p:cTn>
                                        <p:tgtEl>
                                          <p:spTgt spid="837"/>
                                        </p:tgtEl>
                                        <p:attrNameLst>
                                          <p:attrName>style.visibility</p:attrName>
                                        </p:attrNameLst>
                                      </p:cBhvr>
                                      <p:to>
                                        <p:strVal val="hidden"/>
                                      </p:to>
                                    </p:set>
                                  </p:childTnLst>
                                </p:cTn>
                              </p:par>
                              <p:par>
                                <p:cTn id="2058" presetID="1" presetClass="exit" presetSubtype="0" fill="hold" grpId="2" nodeType="withEffect">
                                  <p:stCondLst>
                                    <p:cond delay="0"/>
                                  </p:stCondLst>
                                  <p:childTnLst>
                                    <p:set>
                                      <p:cBhvr>
                                        <p:cTn id="2059" dur="1" fill="hold">
                                          <p:stCondLst>
                                            <p:cond delay="0"/>
                                          </p:stCondLst>
                                        </p:cTn>
                                        <p:tgtEl>
                                          <p:spTgt spid="838"/>
                                        </p:tgtEl>
                                        <p:attrNameLst>
                                          <p:attrName>style.visibility</p:attrName>
                                        </p:attrNameLst>
                                      </p:cBhvr>
                                      <p:to>
                                        <p:strVal val="hidden"/>
                                      </p:to>
                                    </p:set>
                                  </p:childTnLst>
                                </p:cTn>
                              </p:par>
                              <p:par>
                                <p:cTn id="2060" presetID="1" presetClass="entr" presetSubtype="0" fill="hold" grpId="3" nodeType="withEffect">
                                  <p:stCondLst>
                                    <p:cond delay="0"/>
                                  </p:stCondLst>
                                  <p:childTnLst>
                                    <p:set>
                                      <p:cBhvr>
                                        <p:cTn id="2061" dur="1" fill="hold">
                                          <p:stCondLst>
                                            <p:cond delay="0"/>
                                          </p:stCondLst>
                                        </p:cTn>
                                        <p:tgtEl>
                                          <p:spTgt spid="840"/>
                                        </p:tgtEl>
                                        <p:attrNameLst>
                                          <p:attrName>style.visibility</p:attrName>
                                        </p:attrNameLst>
                                      </p:cBhvr>
                                      <p:to>
                                        <p:strVal val="visible"/>
                                      </p:to>
                                    </p:set>
                                  </p:childTnLst>
                                </p:cTn>
                              </p:par>
                              <p:par>
                                <p:cTn id="2062" presetID="1" presetClass="entr" presetSubtype="0" fill="hold" grpId="3" nodeType="withEffect">
                                  <p:stCondLst>
                                    <p:cond delay="0"/>
                                  </p:stCondLst>
                                  <p:childTnLst>
                                    <p:set>
                                      <p:cBhvr>
                                        <p:cTn id="2063" dur="1" fill="hold">
                                          <p:stCondLst>
                                            <p:cond delay="0"/>
                                          </p:stCondLst>
                                        </p:cTn>
                                        <p:tgtEl>
                                          <p:spTgt spid="839"/>
                                        </p:tgtEl>
                                        <p:attrNameLst>
                                          <p:attrName>style.visibility</p:attrName>
                                        </p:attrNameLst>
                                      </p:cBhvr>
                                      <p:to>
                                        <p:strVal val="visible"/>
                                      </p:to>
                                    </p:set>
                                  </p:childTnLst>
                                </p:cTn>
                              </p:par>
                            </p:childTnLst>
                          </p:cTn>
                        </p:par>
                      </p:childTnLst>
                    </p:cTn>
                  </p:par>
                </p:childTnLst>
              </p:cTn>
              <p:nextCondLst>
                <p:cond evt="onClick" delay="0">
                  <p:tgtEl>
                    <p:spTgt spid="837"/>
                  </p:tgtEl>
                </p:cond>
              </p:nextCondLst>
            </p:seq>
            <p:seq concurrent="1" nextAc="seek">
              <p:cTn id="2064" restart="whenNotActive" fill="hold" evtFilter="cancelBubble" nodeType="interactiveSeq">
                <p:stCondLst>
                  <p:cond evt="onClick" delay="0">
                    <p:tgtEl>
                      <p:spTgt spid="840"/>
                    </p:tgtEl>
                  </p:cond>
                </p:stCondLst>
                <p:endSync evt="end" delay="0">
                  <p:rtn val="all"/>
                </p:endSync>
                <p:childTnLst>
                  <p:par>
                    <p:cTn id="2065" fill="hold">
                      <p:stCondLst>
                        <p:cond delay="0"/>
                      </p:stCondLst>
                      <p:childTnLst>
                        <p:par>
                          <p:cTn id="2066" fill="hold">
                            <p:stCondLst>
                              <p:cond delay="0"/>
                            </p:stCondLst>
                            <p:childTnLst>
                              <p:par>
                                <p:cTn id="2067" presetID="1" presetClass="exit" presetSubtype="0" fill="hold" grpId="1" nodeType="withEffect">
                                  <p:stCondLst>
                                    <p:cond delay="0"/>
                                  </p:stCondLst>
                                  <p:childTnLst>
                                    <p:set>
                                      <p:cBhvr>
                                        <p:cTn id="2068" dur="1" fill="hold">
                                          <p:stCondLst>
                                            <p:cond delay="0"/>
                                          </p:stCondLst>
                                        </p:cTn>
                                        <p:tgtEl>
                                          <p:spTgt spid="840"/>
                                        </p:tgtEl>
                                        <p:attrNameLst>
                                          <p:attrName>style.visibility</p:attrName>
                                        </p:attrNameLst>
                                      </p:cBhvr>
                                      <p:to>
                                        <p:strVal val="hidden"/>
                                      </p:to>
                                    </p:set>
                                  </p:childTnLst>
                                </p:cTn>
                              </p:par>
                              <p:par>
                                <p:cTn id="2069" presetID="1" presetClass="exit" presetSubtype="0" fill="hold" grpId="1" nodeType="withEffect">
                                  <p:stCondLst>
                                    <p:cond delay="0"/>
                                  </p:stCondLst>
                                  <p:childTnLst>
                                    <p:set>
                                      <p:cBhvr>
                                        <p:cTn id="2070" dur="1" fill="hold">
                                          <p:stCondLst>
                                            <p:cond delay="0"/>
                                          </p:stCondLst>
                                        </p:cTn>
                                        <p:tgtEl>
                                          <p:spTgt spid="839"/>
                                        </p:tgtEl>
                                        <p:attrNameLst>
                                          <p:attrName>style.visibility</p:attrName>
                                        </p:attrNameLst>
                                      </p:cBhvr>
                                      <p:to>
                                        <p:strVal val="hidden"/>
                                      </p:to>
                                    </p:set>
                                  </p:childTnLst>
                                </p:cTn>
                              </p:par>
                              <p:par>
                                <p:cTn id="2071" presetID="1" presetClass="entr" presetSubtype="0" fill="hold" grpId="3" nodeType="withEffect">
                                  <p:stCondLst>
                                    <p:cond delay="0"/>
                                  </p:stCondLst>
                                  <p:childTnLst>
                                    <p:set>
                                      <p:cBhvr>
                                        <p:cTn id="2072" dur="1" fill="hold">
                                          <p:stCondLst>
                                            <p:cond delay="0"/>
                                          </p:stCondLst>
                                        </p:cTn>
                                        <p:tgtEl>
                                          <p:spTgt spid="838"/>
                                        </p:tgtEl>
                                        <p:attrNameLst>
                                          <p:attrName>style.visibility</p:attrName>
                                        </p:attrNameLst>
                                      </p:cBhvr>
                                      <p:to>
                                        <p:strVal val="visible"/>
                                      </p:to>
                                    </p:set>
                                  </p:childTnLst>
                                </p:cTn>
                              </p:par>
                              <p:par>
                                <p:cTn id="2073" presetID="1" presetClass="entr" presetSubtype="0" fill="hold" grpId="3" nodeType="withEffect">
                                  <p:stCondLst>
                                    <p:cond delay="0"/>
                                  </p:stCondLst>
                                  <p:childTnLst>
                                    <p:set>
                                      <p:cBhvr>
                                        <p:cTn id="2074" dur="1" fill="hold">
                                          <p:stCondLst>
                                            <p:cond delay="0"/>
                                          </p:stCondLst>
                                        </p:cTn>
                                        <p:tgtEl>
                                          <p:spTgt spid="837"/>
                                        </p:tgtEl>
                                        <p:attrNameLst>
                                          <p:attrName>style.visibility</p:attrName>
                                        </p:attrNameLst>
                                      </p:cBhvr>
                                      <p:to>
                                        <p:strVal val="visible"/>
                                      </p:to>
                                    </p:set>
                                  </p:childTnLst>
                                </p:cTn>
                              </p:par>
                            </p:childTnLst>
                          </p:cTn>
                        </p:par>
                      </p:childTnLst>
                    </p:cTn>
                  </p:par>
                </p:childTnLst>
              </p:cTn>
              <p:nextCondLst>
                <p:cond evt="onClick" delay="0">
                  <p:tgtEl>
                    <p:spTgt spid="840"/>
                  </p:tgtEl>
                </p:cond>
              </p:nextCondLst>
            </p:seq>
            <p:seq concurrent="1" nextAc="seek">
              <p:cTn id="2075" restart="whenNotActive" fill="hold" evtFilter="cancelBubble" nodeType="interactiveSeq">
                <p:stCondLst>
                  <p:cond evt="onClick" delay="0">
                    <p:tgtEl>
                      <p:spTgt spid="839"/>
                    </p:tgtEl>
                  </p:cond>
                </p:stCondLst>
                <p:endSync evt="end" delay="0">
                  <p:rtn val="all"/>
                </p:endSync>
                <p:childTnLst>
                  <p:par>
                    <p:cTn id="2076" fill="hold">
                      <p:stCondLst>
                        <p:cond delay="0"/>
                      </p:stCondLst>
                      <p:childTnLst>
                        <p:par>
                          <p:cTn id="2077" fill="hold">
                            <p:stCondLst>
                              <p:cond delay="0"/>
                            </p:stCondLst>
                            <p:childTnLst>
                              <p:par>
                                <p:cTn id="2078" presetID="1" presetClass="exit" presetSubtype="0" fill="hold" grpId="2" nodeType="withEffect">
                                  <p:stCondLst>
                                    <p:cond delay="0"/>
                                  </p:stCondLst>
                                  <p:childTnLst>
                                    <p:set>
                                      <p:cBhvr>
                                        <p:cTn id="2079" dur="1" fill="hold">
                                          <p:stCondLst>
                                            <p:cond delay="0"/>
                                          </p:stCondLst>
                                        </p:cTn>
                                        <p:tgtEl>
                                          <p:spTgt spid="839"/>
                                        </p:tgtEl>
                                        <p:attrNameLst>
                                          <p:attrName>style.visibility</p:attrName>
                                        </p:attrNameLst>
                                      </p:cBhvr>
                                      <p:to>
                                        <p:strVal val="hidden"/>
                                      </p:to>
                                    </p:set>
                                  </p:childTnLst>
                                </p:cTn>
                              </p:par>
                              <p:par>
                                <p:cTn id="2080" presetID="1" presetClass="exit" presetSubtype="0" fill="hold" grpId="2" nodeType="withEffect">
                                  <p:stCondLst>
                                    <p:cond delay="0"/>
                                  </p:stCondLst>
                                  <p:childTnLst>
                                    <p:set>
                                      <p:cBhvr>
                                        <p:cTn id="2081" dur="1" fill="hold">
                                          <p:stCondLst>
                                            <p:cond delay="0"/>
                                          </p:stCondLst>
                                        </p:cTn>
                                        <p:tgtEl>
                                          <p:spTgt spid="840"/>
                                        </p:tgtEl>
                                        <p:attrNameLst>
                                          <p:attrName>style.visibility</p:attrName>
                                        </p:attrNameLst>
                                      </p:cBhvr>
                                      <p:to>
                                        <p:strVal val="hidden"/>
                                      </p:to>
                                    </p:set>
                                  </p:childTnLst>
                                </p:cTn>
                              </p:par>
                              <p:par>
                                <p:cTn id="2082" presetID="1" presetClass="entr" presetSubtype="0" fill="hold" grpId="3" nodeType="withEffect">
                                  <p:stCondLst>
                                    <p:cond delay="0"/>
                                  </p:stCondLst>
                                  <p:childTnLst>
                                    <p:set>
                                      <p:cBhvr>
                                        <p:cTn id="2083" dur="1" fill="hold">
                                          <p:stCondLst>
                                            <p:cond delay="0"/>
                                          </p:stCondLst>
                                        </p:cTn>
                                        <p:tgtEl>
                                          <p:spTgt spid="842"/>
                                        </p:tgtEl>
                                        <p:attrNameLst>
                                          <p:attrName>style.visibility</p:attrName>
                                        </p:attrNameLst>
                                      </p:cBhvr>
                                      <p:to>
                                        <p:strVal val="visible"/>
                                      </p:to>
                                    </p:set>
                                  </p:childTnLst>
                                </p:cTn>
                              </p:par>
                              <p:par>
                                <p:cTn id="2084" presetID="1" presetClass="entr" presetSubtype="0" fill="hold" grpId="3" nodeType="withEffect">
                                  <p:stCondLst>
                                    <p:cond delay="0"/>
                                  </p:stCondLst>
                                  <p:childTnLst>
                                    <p:set>
                                      <p:cBhvr>
                                        <p:cTn id="2085" dur="1" fill="hold">
                                          <p:stCondLst>
                                            <p:cond delay="0"/>
                                          </p:stCondLst>
                                        </p:cTn>
                                        <p:tgtEl>
                                          <p:spTgt spid="841"/>
                                        </p:tgtEl>
                                        <p:attrNameLst>
                                          <p:attrName>style.visibility</p:attrName>
                                        </p:attrNameLst>
                                      </p:cBhvr>
                                      <p:to>
                                        <p:strVal val="visible"/>
                                      </p:to>
                                    </p:set>
                                  </p:childTnLst>
                                </p:cTn>
                              </p:par>
                            </p:childTnLst>
                          </p:cTn>
                        </p:par>
                      </p:childTnLst>
                    </p:cTn>
                  </p:par>
                </p:childTnLst>
              </p:cTn>
              <p:nextCondLst>
                <p:cond evt="onClick" delay="0">
                  <p:tgtEl>
                    <p:spTgt spid="839"/>
                  </p:tgtEl>
                </p:cond>
              </p:nextCondLst>
            </p:seq>
            <p:seq concurrent="1" nextAc="seek">
              <p:cTn id="2086" restart="whenNotActive" fill="hold" evtFilter="cancelBubble" nodeType="interactiveSeq">
                <p:stCondLst>
                  <p:cond evt="onClick" delay="0">
                    <p:tgtEl>
                      <p:spTgt spid="842"/>
                    </p:tgtEl>
                  </p:cond>
                </p:stCondLst>
                <p:endSync evt="end" delay="0">
                  <p:rtn val="all"/>
                </p:endSync>
                <p:childTnLst>
                  <p:par>
                    <p:cTn id="2087" fill="hold">
                      <p:stCondLst>
                        <p:cond delay="0"/>
                      </p:stCondLst>
                      <p:childTnLst>
                        <p:par>
                          <p:cTn id="2088" fill="hold">
                            <p:stCondLst>
                              <p:cond delay="0"/>
                            </p:stCondLst>
                            <p:childTnLst>
                              <p:par>
                                <p:cTn id="2089" presetID="1" presetClass="exit" presetSubtype="0" fill="hold" grpId="1" nodeType="withEffect">
                                  <p:stCondLst>
                                    <p:cond delay="0"/>
                                  </p:stCondLst>
                                  <p:childTnLst>
                                    <p:set>
                                      <p:cBhvr>
                                        <p:cTn id="2090" dur="1" fill="hold">
                                          <p:stCondLst>
                                            <p:cond delay="0"/>
                                          </p:stCondLst>
                                        </p:cTn>
                                        <p:tgtEl>
                                          <p:spTgt spid="842"/>
                                        </p:tgtEl>
                                        <p:attrNameLst>
                                          <p:attrName>style.visibility</p:attrName>
                                        </p:attrNameLst>
                                      </p:cBhvr>
                                      <p:to>
                                        <p:strVal val="hidden"/>
                                      </p:to>
                                    </p:set>
                                  </p:childTnLst>
                                </p:cTn>
                              </p:par>
                              <p:par>
                                <p:cTn id="2091" presetID="1" presetClass="exit" presetSubtype="0" fill="hold" grpId="1" nodeType="withEffect">
                                  <p:stCondLst>
                                    <p:cond delay="0"/>
                                  </p:stCondLst>
                                  <p:childTnLst>
                                    <p:set>
                                      <p:cBhvr>
                                        <p:cTn id="2092" dur="1" fill="hold">
                                          <p:stCondLst>
                                            <p:cond delay="0"/>
                                          </p:stCondLst>
                                        </p:cTn>
                                        <p:tgtEl>
                                          <p:spTgt spid="841"/>
                                        </p:tgtEl>
                                        <p:attrNameLst>
                                          <p:attrName>style.visibility</p:attrName>
                                        </p:attrNameLst>
                                      </p:cBhvr>
                                      <p:to>
                                        <p:strVal val="hidden"/>
                                      </p:to>
                                    </p:set>
                                  </p:childTnLst>
                                </p:cTn>
                              </p:par>
                              <p:par>
                                <p:cTn id="2093" presetID="1" presetClass="entr" presetSubtype="0" fill="hold" grpId="0" nodeType="withEffect">
                                  <p:stCondLst>
                                    <p:cond delay="0"/>
                                  </p:stCondLst>
                                  <p:childTnLst>
                                    <p:set>
                                      <p:cBhvr>
                                        <p:cTn id="2094" dur="1" fill="hold">
                                          <p:stCondLst>
                                            <p:cond delay="0"/>
                                          </p:stCondLst>
                                        </p:cTn>
                                        <p:tgtEl>
                                          <p:spTgt spid="840"/>
                                        </p:tgtEl>
                                        <p:attrNameLst>
                                          <p:attrName>style.visibility</p:attrName>
                                        </p:attrNameLst>
                                      </p:cBhvr>
                                      <p:to>
                                        <p:strVal val="visible"/>
                                      </p:to>
                                    </p:set>
                                  </p:childTnLst>
                                </p:cTn>
                              </p:par>
                              <p:par>
                                <p:cTn id="2095" presetID="1" presetClass="entr" presetSubtype="0" fill="hold" grpId="0" nodeType="withEffect">
                                  <p:stCondLst>
                                    <p:cond delay="0"/>
                                  </p:stCondLst>
                                  <p:childTnLst>
                                    <p:set>
                                      <p:cBhvr>
                                        <p:cTn id="2096" dur="1" fill="hold">
                                          <p:stCondLst>
                                            <p:cond delay="0"/>
                                          </p:stCondLst>
                                        </p:cTn>
                                        <p:tgtEl>
                                          <p:spTgt spid="839"/>
                                        </p:tgtEl>
                                        <p:attrNameLst>
                                          <p:attrName>style.visibility</p:attrName>
                                        </p:attrNameLst>
                                      </p:cBhvr>
                                      <p:to>
                                        <p:strVal val="visible"/>
                                      </p:to>
                                    </p:set>
                                  </p:childTnLst>
                                </p:cTn>
                              </p:par>
                            </p:childTnLst>
                          </p:cTn>
                        </p:par>
                      </p:childTnLst>
                    </p:cTn>
                  </p:par>
                </p:childTnLst>
              </p:cTn>
              <p:nextCondLst>
                <p:cond evt="onClick" delay="0">
                  <p:tgtEl>
                    <p:spTgt spid="842"/>
                  </p:tgtEl>
                </p:cond>
              </p:nextCondLst>
            </p:seq>
            <p:seq concurrent="1" nextAc="seek">
              <p:cTn id="2097" restart="whenNotActive" fill="hold" evtFilter="cancelBubble" nodeType="interactiveSeq">
                <p:stCondLst>
                  <p:cond evt="onClick" delay="0">
                    <p:tgtEl>
                      <p:spTgt spid="841"/>
                    </p:tgtEl>
                  </p:cond>
                </p:stCondLst>
                <p:endSync evt="end" delay="0">
                  <p:rtn val="all"/>
                </p:endSync>
                <p:childTnLst>
                  <p:par>
                    <p:cTn id="2098" fill="hold">
                      <p:stCondLst>
                        <p:cond delay="0"/>
                      </p:stCondLst>
                      <p:childTnLst>
                        <p:par>
                          <p:cTn id="2099" fill="hold">
                            <p:stCondLst>
                              <p:cond delay="0"/>
                            </p:stCondLst>
                            <p:childTnLst>
                              <p:par>
                                <p:cTn id="2100" presetID="1" presetClass="exit" presetSubtype="0" fill="hold" grpId="2" nodeType="withEffect">
                                  <p:stCondLst>
                                    <p:cond delay="0"/>
                                  </p:stCondLst>
                                  <p:childTnLst>
                                    <p:set>
                                      <p:cBhvr>
                                        <p:cTn id="2101" dur="1" fill="hold">
                                          <p:stCondLst>
                                            <p:cond delay="0"/>
                                          </p:stCondLst>
                                        </p:cTn>
                                        <p:tgtEl>
                                          <p:spTgt spid="841"/>
                                        </p:tgtEl>
                                        <p:attrNameLst>
                                          <p:attrName>style.visibility</p:attrName>
                                        </p:attrNameLst>
                                      </p:cBhvr>
                                      <p:to>
                                        <p:strVal val="hidden"/>
                                      </p:to>
                                    </p:set>
                                  </p:childTnLst>
                                </p:cTn>
                              </p:par>
                              <p:par>
                                <p:cTn id="2102" presetID="1" presetClass="exit" presetSubtype="0" fill="hold" grpId="2" nodeType="withEffect">
                                  <p:stCondLst>
                                    <p:cond delay="0"/>
                                  </p:stCondLst>
                                  <p:childTnLst>
                                    <p:set>
                                      <p:cBhvr>
                                        <p:cTn id="2103" dur="1" fill="hold">
                                          <p:stCondLst>
                                            <p:cond delay="0"/>
                                          </p:stCondLst>
                                        </p:cTn>
                                        <p:tgtEl>
                                          <p:spTgt spid="842"/>
                                        </p:tgtEl>
                                        <p:attrNameLst>
                                          <p:attrName>style.visibility</p:attrName>
                                        </p:attrNameLst>
                                      </p:cBhvr>
                                      <p:to>
                                        <p:strVal val="hidden"/>
                                      </p:to>
                                    </p:set>
                                  </p:childTnLst>
                                </p:cTn>
                              </p:par>
                              <p:par>
                                <p:cTn id="2104" presetID="1" presetClass="entr" presetSubtype="0" fill="hold" grpId="0" nodeType="withEffect">
                                  <p:stCondLst>
                                    <p:cond delay="0"/>
                                  </p:stCondLst>
                                  <p:childTnLst>
                                    <p:set>
                                      <p:cBhvr>
                                        <p:cTn id="2105" dur="1" fill="hold">
                                          <p:stCondLst>
                                            <p:cond delay="0"/>
                                          </p:stCondLst>
                                        </p:cTn>
                                        <p:tgtEl>
                                          <p:spTgt spid="844"/>
                                        </p:tgtEl>
                                        <p:attrNameLst>
                                          <p:attrName>style.visibility</p:attrName>
                                        </p:attrNameLst>
                                      </p:cBhvr>
                                      <p:to>
                                        <p:strVal val="visible"/>
                                      </p:to>
                                    </p:set>
                                  </p:childTnLst>
                                </p:cTn>
                              </p:par>
                              <p:par>
                                <p:cTn id="2106" presetID="1" presetClass="entr" presetSubtype="0" fill="hold" grpId="0" nodeType="withEffect">
                                  <p:stCondLst>
                                    <p:cond delay="0"/>
                                  </p:stCondLst>
                                  <p:childTnLst>
                                    <p:set>
                                      <p:cBhvr>
                                        <p:cTn id="2107" dur="1" fill="hold">
                                          <p:stCondLst>
                                            <p:cond delay="0"/>
                                          </p:stCondLst>
                                        </p:cTn>
                                        <p:tgtEl>
                                          <p:spTgt spid="843"/>
                                        </p:tgtEl>
                                        <p:attrNameLst>
                                          <p:attrName>style.visibility</p:attrName>
                                        </p:attrNameLst>
                                      </p:cBhvr>
                                      <p:to>
                                        <p:strVal val="visible"/>
                                      </p:to>
                                    </p:set>
                                  </p:childTnLst>
                                </p:cTn>
                              </p:par>
                            </p:childTnLst>
                          </p:cTn>
                        </p:par>
                      </p:childTnLst>
                    </p:cTn>
                  </p:par>
                </p:childTnLst>
              </p:cTn>
              <p:nextCondLst>
                <p:cond evt="onClick" delay="0">
                  <p:tgtEl>
                    <p:spTgt spid="841"/>
                  </p:tgtEl>
                </p:cond>
              </p:nextCondLst>
            </p:seq>
            <p:seq concurrent="1" nextAc="seek">
              <p:cTn id="2108" restart="whenNotActive" fill="hold" evtFilter="cancelBubble" nodeType="interactiveSeq">
                <p:stCondLst>
                  <p:cond evt="onClick" delay="0">
                    <p:tgtEl>
                      <p:spTgt spid="844"/>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1" nodeType="withEffect">
                                  <p:stCondLst>
                                    <p:cond delay="0"/>
                                  </p:stCondLst>
                                  <p:childTnLst>
                                    <p:set>
                                      <p:cBhvr>
                                        <p:cTn id="2112" dur="1" fill="hold">
                                          <p:stCondLst>
                                            <p:cond delay="0"/>
                                          </p:stCondLst>
                                        </p:cTn>
                                        <p:tgtEl>
                                          <p:spTgt spid="844"/>
                                        </p:tgtEl>
                                        <p:attrNameLst>
                                          <p:attrName>style.visibility</p:attrName>
                                        </p:attrNameLst>
                                      </p:cBhvr>
                                      <p:to>
                                        <p:strVal val="hidden"/>
                                      </p:to>
                                    </p:set>
                                  </p:childTnLst>
                                </p:cTn>
                              </p:par>
                              <p:par>
                                <p:cTn id="2113" presetID="1" presetClass="exit" presetSubtype="0" fill="hold" grpId="1" nodeType="withEffect">
                                  <p:stCondLst>
                                    <p:cond delay="0"/>
                                  </p:stCondLst>
                                  <p:childTnLst>
                                    <p:set>
                                      <p:cBhvr>
                                        <p:cTn id="2114" dur="1" fill="hold">
                                          <p:stCondLst>
                                            <p:cond delay="0"/>
                                          </p:stCondLst>
                                        </p:cTn>
                                        <p:tgtEl>
                                          <p:spTgt spid="843"/>
                                        </p:tgtEl>
                                        <p:attrNameLst>
                                          <p:attrName>style.visibility</p:attrName>
                                        </p:attrNameLst>
                                      </p:cBhvr>
                                      <p:to>
                                        <p:strVal val="hidden"/>
                                      </p:to>
                                    </p:set>
                                  </p:childTnLst>
                                </p:cTn>
                              </p:par>
                              <p:par>
                                <p:cTn id="2115" presetID="1" presetClass="entr" presetSubtype="0" fill="hold" grpId="0" nodeType="withEffect">
                                  <p:stCondLst>
                                    <p:cond delay="0"/>
                                  </p:stCondLst>
                                  <p:childTnLst>
                                    <p:set>
                                      <p:cBhvr>
                                        <p:cTn id="2116" dur="1" fill="hold">
                                          <p:stCondLst>
                                            <p:cond delay="0"/>
                                          </p:stCondLst>
                                        </p:cTn>
                                        <p:tgtEl>
                                          <p:spTgt spid="842"/>
                                        </p:tgtEl>
                                        <p:attrNameLst>
                                          <p:attrName>style.visibility</p:attrName>
                                        </p:attrNameLst>
                                      </p:cBhvr>
                                      <p:to>
                                        <p:strVal val="visible"/>
                                      </p:to>
                                    </p:set>
                                  </p:childTnLst>
                                </p:cTn>
                              </p:par>
                              <p:par>
                                <p:cTn id="2117" presetID="1" presetClass="entr" presetSubtype="0" fill="hold" grpId="0" nodeType="withEffect">
                                  <p:stCondLst>
                                    <p:cond delay="0"/>
                                  </p:stCondLst>
                                  <p:childTnLst>
                                    <p:set>
                                      <p:cBhvr>
                                        <p:cTn id="2118" dur="1" fill="hold">
                                          <p:stCondLst>
                                            <p:cond delay="0"/>
                                          </p:stCondLst>
                                        </p:cTn>
                                        <p:tgtEl>
                                          <p:spTgt spid="841"/>
                                        </p:tgtEl>
                                        <p:attrNameLst>
                                          <p:attrName>style.visibility</p:attrName>
                                        </p:attrNameLst>
                                      </p:cBhvr>
                                      <p:to>
                                        <p:strVal val="visible"/>
                                      </p:to>
                                    </p:set>
                                  </p:childTnLst>
                                </p:cTn>
                              </p:par>
                            </p:childTnLst>
                          </p:cTn>
                        </p:par>
                      </p:childTnLst>
                    </p:cTn>
                  </p:par>
                </p:childTnLst>
              </p:cTn>
              <p:nextCondLst>
                <p:cond evt="onClick" delay="0">
                  <p:tgtEl>
                    <p:spTgt spid="844"/>
                  </p:tgtEl>
                </p:cond>
              </p:nextCondLst>
            </p:seq>
            <p:seq concurrent="1" nextAc="seek">
              <p:cTn id="2119" restart="whenNotActive" fill="hold" evtFilter="cancelBubble" nodeType="interactiveSeq">
                <p:stCondLst>
                  <p:cond evt="onClick" delay="0">
                    <p:tgtEl>
                      <p:spTgt spid="843"/>
                    </p:tgtEl>
                  </p:cond>
                </p:stCondLst>
                <p:endSync evt="end" delay="0">
                  <p:rtn val="all"/>
                </p:endSync>
                <p:childTnLst>
                  <p:par>
                    <p:cTn id="2120" fill="hold">
                      <p:stCondLst>
                        <p:cond delay="0"/>
                      </p:stCondLst>
                      <p:childTnLst>
                        <p:par>
                          <p:cTn id="2121" fill="hold">
                            <p:stCondLst>
                              <p:cond delay="0"/>
                            </p:stCondLst>
                            <p:childTnLst>
                              <p:par>
                                <p:cTn id="2122" presetID="1" presetClass="exit" presetSubtype="0" fill="hold" grpId="2" nodeType="withEffect">
                                  <p:stCondLst>
                                    <p:cond delay="0"/>
                                  </p:stCondLst>
                                  <p:childTnLst>
                                    <p:set>
                                      <p:cBhvr>
                                        <p:cTn id="2123" dur="1" fill="hold">
                                          <p:stCondLst>
                                            <p:cond delay="0"/>
                                          </p:stCondLst>
                                        </p:cTn>
                                        <p:tgtEl>
                                          <p:spTgt spid="843"/>
                                        </p:tgtEl>
                                        <p:attrNameLst>
                                          <p:attrName>style.visibility</p:attrName>
                                        </p:attrNameLst>
                                      </p:cBhvr>
                                      <p:to>
                                        <p:strVal val="hidden"/>
                                      </p:to>
                                    </p:set>
                                  </p:childTnLst>
                                </p:cTn>
                              </p:par>
                              <p:par>
                                <p:cTn id="2124" presetID="1" presetClass="exit" presetSubtype="0" fill="hold" grpId="2" nodeType="withEffect">
                                  <p:stCondLst>
                                    <p:cond delay="0"/>
                                  </p:stCondLst>
                                  <p:childTnLst>
                                    <p:set>
                                      <p:cBhvr>
                                        <p:cTn id="2125" dur="1" fill="hold">
                                          <p:stCondLst>
                                            <p:cond delay="0"/>
                                          </p:stCondLst>
                                        </p:cTn>
                                        <p:tgtEl>
                                          <p:spTgt spid="844"/>
                                        </p:tgtEl>
                                        <p:attrNameLst>
                                          <p:attrName>style.visibility</p:attrName>
                                        </p:attrNameLst>
                                      </p:cBhvr>
                                      <p:to>
                                        <p:strVal val="hidden"/>
                                      </p:to>
                                    </p:set>
                                  </p:childTnLst>
                                </p:cTn>
                              </p:par>
                              <p:par>
                                <p:cTn id="2126" presetID="1" presetClass="entr" presetSubtype="0" fill="hold" grpId="3" nodeType="withEffect">
                                  <p:stCondLst>
                                    <p:cond delay="0"/>
                                  </p:stCondLst>
                                  <p:childTnLst>
                                    <p:set>
                                      <p:cBhvr>
                                        <p:cTn id="2127" dur="1" fill="hold">
                                          <p:stCondLst>
                                            <p:cond delay="0"/>
                                          </p:stCondLst>
                                        </p:cTn>
                                        <p:tgtEl>
                                          <p:spTgt spid="846"/>
                                        </p:tgtEl>
                                        <p:attrNameLst>
                                          <p:attrName>style.visibility</p:attrName>
                                        </p:attrNameLst>
                                      </p:cBhvr>
                                      <p:to>
                                        <p:strVal val="visible"/>
                                      </p:to>
                                    </p:set>
                                  </p:childTnLst>
                                </p:cTn>
                              </p:par>
                              <p:par>
                                <p:cTn id="2128" presetID="1" presetClass="entr" presetSubtype="0" fill="hold" grpId="3" nodeType="withEffect">
                                  <p:stCondLst>
                                    <p:cond delay="0"/>
                                  </p:stCondLst>
                                  <p:childTnLst>
                                    <p:set>
                                      <p:cBhvr>
                                        <p:cTn id="2129" dur="1" fill="hold">
                                          <p:stCondLst>
                                            <p:cond delay="0"/>
                                          </p:stCondLst>
                                        </p:cTn>
                                        <p:tgtEl>
                                          <p:spTgt spid="845"/>
                                        </p:tgtEl>
                                        <p:attrNameLst>
                                          <p:attrName>style.visibility</p:attrName>
                                        </p:attrNameLst>
                                      </p:cBhvr>
                                      <p:to>
                                        <p:strVal val="visible"/>
                                      </p:to>
                                    </p:set>
                                  </p:childTnLst>
                                </p:cTn>
                              </p:par>
                            </p:childTnLst>
                          </p:cTn>
                        </p:par>
                      </p:childTnLst>
                    </p:cTn>
                  </p:par>
                </p:childTnLst>
              </p:cTn>
              <p:nextCondLst>
                <p:cond evt="onClick" delay="0">
                  <p:tgtEl>
                    <p:spTgt spid="843"/>
                  </p:tgtEl>
                </p:cond>
              </p:nextCondLst>
            </p:seq>
            <p:seq concurrent="1" nextAc="seek">
              <p:cTn id="2130" restart="whenNotActive" fill="hold" evtFilter="cancelBubble" nodeType="interactiveSeq">
                <p:stCondLst>
                  <p:cond evt="onClick" delay="0">
                    <p:tgtEl>
                      <p:spTgt spid="846"/>
                    </p:tgtEl>
                  </p:cond>
                </p:stCondLst>
                <p:endSync evt="end" delay="0">
                  <p:rtn val="all"/>
                </p:endSync>
                <p:childTnLst>
                  <p:par>
                    <p:cTn id="2131" fill="hold">
                      <p:stCondLst>
                        <p:cond delay="0"/>
                      </p:stCondLst>
                      <p:childTnLst>
                        <p:par>
                          <p:cTn id="2132" fill="hold">
                            <p:stCondLst>
                              <p:cond delay="0"/>
                            </p:stCondLst>
                            <p:childTnLst>
                              <p:par>
                                <p:cTn id="2133" presetID="1" presetClass="exit" presetSubtype="0" fill="hold" grpId="1" nodeType="withEffect">
                                  <p:stCondLst>
                                    <p:cond delay="0"/>
                                  </p:stCondLst>
                                  <p:childTnLst>
                                    <p:set>
                                      <p:cBhvr>
                                        <p:cTn id="2134" dur="1" fill="hold">
                                          <p:stCondLst>
                                            <p:cond delay="0"/>
                                          </p:stCondLst>
                                        </p:cTn>
                                        <p:tgtEl>
                                          <p:spTgt spid="846"/>
                                        </p:tgtEl>
                                        <p:attrNameLst>
                                          <p:attrName>style.visibility</p:attrName>
                                        </p:attrNameLst>
                                      </p:cBhvr>
                                      <p:to>
                                        <p:strVal val="hidden"/>
                                      </p:to>
                                    </p:set>
                                  </p:childTnLst>
                                </p:cTn>
                              </p:par>
                              <p:par>
                                <p:cTn id="2135" presetID="1" presetClass="exit" presetSubtype="0" fill="hold" grpId="1" nodeType="withEffect">
                                  <p:stCondLst>
                                    <p:cond delay="0"/>
                                  </p:stCondLst>
                                  <p:childTnLst>
                                    <p:set>
                                      <p:cBhvr>
                                        <p:cTn id="2136" dur="1" fill="hold">
                                          <p:stCondLst>
                                            <p:cond delay="0"/>
                                          </p:stCondLst>
                                        </p:cTn>
                                        <p:tgtEl>
                                          <p:spTgt spid="845"/>
                                        </p:tgtEl>
                                        <p:attrNameLst>
                                          <p:attrName>style.visibility</p:attrName>
                                        </p:attrNameLst>
                                      </p:cBhvr>
                                      <p:to>
                                        <p:strVal val="hidden"/>
                                      </p:to>
                                    </p:set>
                                  </p:childTnLst>
                                </p:cTn>
                              </p:par>
                              <p:par>
                                <p:cTn id="2137" presetID="1" presetClass="entr" presetSubtype="0" fill="hold" grpId="3" nodeType="withEffect">
                                  <p:stCondLst>
                                    <p:cond delay="0"/>
                                  </p:stCondLst>
                                  <p:childTnLst>
                                    <p:set>
                                      <p:cBhvr>
                                        <p:cTn id="2138" dur="1" fill="hold">
                                          <p:stCondLst>
                                            <p:cond delay="0"/>
                                          </p:stCondLst>
                                        </p:cTn>
                                        <p:tgtEl>
                                          <p:spTgt spid="844"/>
                                        </p:tgtEl>
                                        <p:attrNameLst>
                                          <p:attrName>style.visibility</p:attrName>
                                        </p:attrNameLst>
                                      </p:cBhvr>
                                      <p:to>
                                        <p:strVal val="visible"/>
                                      </p:to>
                                    </p:set>
                                  </p:childTnLst>
                                </p:cTn>
                              </p:par>
                              <p:par>
                                <p:cTn id="2139" presetID="1" presetClass="entr" presetSubtype="0" fill="hold" grpId="3" nodeType="withEffect">
                                  <p:stCondLst>
                                    <p:cond delay="0"/>
                                  </p:stCondLst>
                                  <p:childTnLst>
                                    <p:set>
                                      <p:cBhvr>
                                        <p:cTn id="2140" dur="1" fill="hold">
                                          <p:stCondLst>
                                            <p:cond delay="0"/>
                                          </p:stCondLst>
                                        </p:cTn>
                                        <p:tgtEl>
                                          <p:spTgt spid="843"/>
                                        </p:tgtEl>
                                        <p:attrNameLst>
                                          <p:attrName>style.visibility</p:attrName>
                                        </p:attrNameLst>
                                      </p:cBhvr>
                                      <p:to>
                                        <p:strVal val="visible"/>
                                      </p:to>
                                    </p:set>
                                  </p:childTnLst>
                                </p:cTn>
                              </p:par>
                            </p:childTnLst>
                          </p:cTn>
                        </p:par>
                      </p:childTnLst>
                    </p:cTn>
                  </p:par>
                </p:childTnLst>
              </p:cTn>
              <p:nextCondLst>
                <p:cond evt="onClick" delay="0">
                  <p:tgtEl>
                    <p:spTgt spid="846"/>
                  </p:tgtEl>
                </p:cond>
              </p:nextCondLst>
            </p:seq>
            <p:seq concurrent="1" nextAc="seek">
              <p:cTn id="2141" restart="whenNotActive" fill="hold" evtFilter="cancelBubble" nodeType="interactiveSeq">
                <p:stCondLst>
                  <p:cond evt="onClick" delay="0">
                    <p:tgtEl>
                      <p:spTgt spid="845"/>
                    </p:tgtEl>
                  </p:cond>
                </p:stCondLst>
                <p:endSync evt="end" delay="0">
                  <p:rtn val="all"/>
                </p:endSync>
                <p:childTnLst>
                  <p:par>
                    <p:cTn id="2142" fill="hold">
                      <p:stCondLst>
                        <p:cond delay="0"/>
                      </p:stCondLst>
                      <p:childTnLst>
                        <p:par>
                          <p:cTn id="2143" fill="hold">
                            <p:stCondLst>
                              <p:cond delay="0"/>
                            </p:stCondLst>
                            <p:childTnLst>
                              <p:par>
                                <p:cTn id="2144" presetID="1" presetClass="exit" presetSubtype="0" fill="hold" grpId="2" nodeType="withEffect">
                                  <p:stCondLst>
                                    <p:cond delay="0"/>
                                  </p:stCondLst>
                                  <p:childTnLst>
                                    <p:set>
                                      <p:cBhvr>
                                        <p:cTn id="2145" dur="1" fill="hold">
                                          <p:stCondLst>
                                            <p:cond delay="0"/>
                                          </p:stCondLst>
                                        </p:cTn>
                                        <p:tgtEl>
                                          <p:spTgt spid="845"/>
                                        </p:tgtEl>
                                        <p:attrNameLst>
                                          <p:attrName>style.visibility</p:attrName>
                                        </p:attrNameLst>
                                      </p:cBhvr>
                                      <p:to>
                                        <p:strVal val="hidden"/>
                                      </p:to>
                                    </p:set>
                                  </p:childTnLst>
                                </p:cTn>
                              </p:par>
                              <p:par>
                                <p:cTn id="2146" presetID="1" presetClass="exit" presetSubtype="0" fill="hold" grpId="2" nodeType="withEffect">
                                  <p:stCondLst>
                                    <p:cond delay="0"/>
                                  </p:stCondLst>
                                  <p:childTnLst>
                                    <p:set>
                                      <p:cBhvr>
                                        <p:cTn id="2147" dur="1" fill="hold">
                                          <p:stCondLst>
                                            <p:cond delay="0"/>
                                          </p:stCondLst>
                                        </p:cTn>
                                        <p:tgtEl>
                                          <p:spTgt spid="846"/>
                                        </p:tgtEl>
                                        <p:attrNameLst>
                                          <p:attrName>style.visibility</p:attrName>
                                        </p:attrNameLst>
                                      </p:cBhvr>
                                      <p:to>
                                        <p:strVal val="hidden"/>
                                      </p:to>
                                    </p:set>
                                  </p:childTnLst>
                                </p:cTn>
                              </p:par>
                              <p:par>
                                <p:cTn id="2148" presetID="1" presetClass="entr" presetSubtype="0" fill="hold" grpId="0" nodeType="withEffect">
                                  <p:stCondLst>
                                    <p:cond delay="0"/>
                                  </p:stCondLst>
                                  <p:childTnLst>
                                    <p:set>
                                      <p:cBhvr>
                                        <p:cTn id="2149" dur="1" fill="hold">
                                          <p:stCondLst>
                                            <p:cond delay="0"/>
                                          </p:stCondLst>
                                        </p:cTn>
                                        <p:tgtEl>
                                          <p:spTgt spid="848"/>
                                        </p:tgtEl>
                                        <p:attrNameLst>
                                          <p:attrName>style.visibility</p:attrName>
                                        </p:attrNameLst>
                                      </p:cBhvr>
                                      <p:to>
                                        <p:strVal val="visible"/>
                                      </p:to>
                                    </p:set>
                                  </p:childTnLst>
                                </p:cTn>
                              </p:par>
                              <p:par>
                                <p:cTn id="2150" presetID="1" presetClass="entr" presetSubtype="0" fill="hold" grpId="0" nodeType="withEffect">
                                  <p:stCondLst>
                                    <p:cond delay="0"/>
                                  </p:stCondLst>
                                  <p:childTnLst>
                                    <p:set>
                                      <p:cBhvr>
                                        <p:cTn id="2151" dur="1" fill="hold">
                                          <p:stCondLst>
                                            <p:cond delay="0"/>
                                          </p:stCondLst>
                                        </p:cTn>
                                        <p:tgtEl>
                                          <p:spTgt spid="847"/>
                                        </p:tgtEl>
                                        <p:attrNameLst>
                                          <p:attrName>style.visibility</p:attrName>
                                        </p:attrNameLst>
                                      </p:cBhvr>
                                      <p:to>
                                        <p:strVal val="visible"/>
                                      </p:to>
                                    </p:set>
                                  </p:childTnLst>
                                </p:cTn>
                              </p:par>
                            </p:childTnLst>
                          </p:cTn>
                        </p:par>
                      </p:childTnLst>
                    </p:cTn>
                  </p:par>
                </p:childTnLst>
              </p:cTn>
              <p:nextCondLst>
                <p:cond evt="onClick" delay="0">
                  <p:tgtEl>
                    <p:spTgt spid="845"/>
                  </p:tgtEl>
                </p:cond>
              </p:nextCondLst>
            </p:seq>
            <p:seq concurrent="1" nextAc="seek">
              <p:cTn id="2152" restart="whenNotActive" fill="hold" evtFilter="cancelBubble" nodeType="interactiveSeq">
                <p:stCondLst>
                  <p:cond evt="onClick" delay="0">
                    <p:tgtEl>
                      <p:spTgt spid="848"/>
                    </p:tgtEl>
                  </p:cond>
                </p:stCondLst>
                <p:endSync evt="end" delay="0">
                  <p:rtn val="all"/>
                </p:endSync>
                <p:childTnLst>
                  <p:par>
                    <p:cTn id="2153" fill="hold">
                      <p:stCondLst>
                        <p:cond delay="0"/>
                      </p:stCondLst>
                      <p:childTnLst>
                        <p:par>
                          <p:cTn id="2154" fill="hold">
                            <p:stCondLst>
                              <p:cond delay="0"/>
                            </p:stCondLst>
                            <p:childTnLst>
                              <p:par>
                                <p:cTn id="2155" presetID="1" presetClass="exit" presetSubtype="0" fill="hold" grpId="1" nodeType="withEffect">
                                  <p:stCondLst>
                                    <p:cond delay="0"/>
                                  </p:stCondLst>
                                  <p:childTnLst>
                                    <p:set>
                                      <p:cBhvr>
                                        <p:cTn id="2156" dur="1" fill="hold">
                                          <p:stCondLst>
                                            <p:cond delay="0"/>
                                          </p:stCondLst>
                                        </p:cTn>
                                        <p:tgtEl>
                                          <p:spTgt spid="848"/>
                                        </p:tgtEl>
                                        <p:attrNameLst>
                                          <p:attrName>style.visibility</p:attrName>
                                        </p:attrNameLst>
                                      </p:cBhvr>
                                      <p:to>
                                        <p:strVal val="hidden"/>
                                      </p:to>
                                    </p:set>
                                  </p:childTnLst>
                                </p:cTn>
                              </p:par>
                              <p:par>
                                <p:cTn id="2157" presetID="1" presetClass="exit" presetSubtype="0" fill="hold" grpId="1" nodeType="withEffect">
                                  <p:stCondLst>
                                    <p:cond delay="0"/>
                                  </p:stCondLst>
                                  <p:childTnLst>
                                    <p:set>
                                      <p:cBhvr>
                                        <p:cTn id="2158" dur="1" fill="hold">
                                          <p:stCondLst>
                                            <p:cond delay="0"/>
                                          </p:stCondLst>
                                        </p:cTn>
                                        <p:tgtEl>
                                          <p:spTgt spid="847"/>
                                        </p:tgtEl>
                                        <p:attrNameLst>
                                          <p:attrName>style.visibility</p:attrName>
                                        </p:attrNameLst>
                                      </p:cBhvr>
                                      <p:to>
                                        <p:strVal val="hidden"/>
                                      </p:to>
                                    </p:set>
                                  </p:childTnLst>
                                </p:cTn>
                              </p:par>
                              <p:par>
                                <p:cTn id="2159" presetID="1" presetClass="entr" presetSubtype="0" fill="hold" grpId="0" nodeType="withEffect">
                                  <p:stCondLst>
                                    <p:cond delay="0"/>
                                  </p:stCondLst>
                                  <p:childTnLst>
                                    <p:set>
                                      <p:cBhvr>
                                        <p:cTn id="2160" dur="1" fill="hold">
                                          <p:stCondLst>
                                            <p:cond delay="0"/>
                                          </p:stCondLst>
                                        </p:cTn>
                                        <p:tgtEl>
                                          <p:spTgt spid="846"/>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845"/>
                                        </p:tgtEl>
                                        <p:attrNameLst>
                                          <p:attrName>style.visibility</p:attrName>
                                        </p:attrNameLst>
                                      </p:cBhvr>
                                      <p:to>
                                        <p:strVal val="visible"/>
                                      </p:to>
                                    </p:set>
                                  </p:childTnLst>
                                </p:cTn>
                              </p:par>
                            </p:childTnLst>
                          </p:cTn>
                        </p:par>
                      </p:childTnLst>
                    </p:cTn>
                  </p:par>
                </p:childTnLst>
              </p:cTn>
              <p:nextCondLst>
                <p:cond evt="onClick" delay="0">
                  <p:tgtEl>
                    <p:spTgt spid="848"/>
                  </p:tgtEl>
                </p:cond>
              </p:nextCondLst>
            </p:seq>
            <p:seq concurrent="1" nextAc="seek">
              <p:cTn id="2163" restart="whenNotActive" fill="hold" evtFilter="cancelBubble" nodeType="interactiveSeq">
                <p:stCondLst>
                  <p:cond evt="onClick" delay="0">
                    <p:tgtEl>
                      <p:spTgt spid="847"/>
                    </p:tgtEl>
                  </p:cond>
                </p:stCondLst>
                <p:endSync evt="end" delay="0">
                  <p:rtn val="all"/>
                </p:endSync>
                <p:childTnLst>
                  <p:par>
                    <p:cTn id="2164" fill="hold">
                      <p:stCondLst>
                        <p:cond delay="0"/>
                      </p:stCondLst>
                      <p:childTnLst>
                        <p:par>
                          <p:cTn id="2165" fill="hold">
                            <p:stCondLst>
                              <p:cond delay="0"/>
                            </p:stCondLst>
                            <p:childTnLst>
                              <p:par>
                                <p:cTn id="2166" presetID="1" presetClass="exit" presetSubtype="0" fill="hold" grpId="2" nodeType="withEffect">
                                  <p:stCondLst>
                                    <p:cond delay="0"/>
                                  </p:stCondLst>
                                  <p:childTnLst>
                                    <p:set>
                                      <p:cBhvr>
                                        <p:cTn id="2167" dur="1" fill="hold">
                                          <p:stCondLst>
                                            <p:cond delay="0"/>
                                          </p:stCondLst>
                                        </p:cTn>
                                        <p:tgtEl>
                                          <p:spTgt spid="847"/>
                                        </p:tgtEl>
                                        <p:attrNameLst>
                                          <p:attrName>style.visibility</p:attrName>
                                        </p:attrNameLst>
                                      </p:cBhvr>
                                      <p:to>
                                        <p:strVal val="hidden"/>
                                      </p:to>
                                    </p:set>
                                  </p:childTnLst>
                                </p:cTn>
                              </p:par>
                              <p:par>
                                <p:cTn id="2168" presetID="1" presetClass="exit" presetSubtype="0" fill="hold" grpId="2" nodeType="withEffect">
                                  <p:stCondLst>
                                    <p:cond delay="0"/>
                                  </p:stCondLst>
                                  <p:childTnLst>
                                    <p:set>
                                      <p:cBhvr>
                                        <p:cTn id="2169" dur="1" fill="hold">
                                          <p:stCondLst>
                                            <p:cond delay="0"/>
                                          </p:stCondLst>
                                        </p:cTn>
                                        <p:tgtEl>
                                          <p:spTgt spid="848"/>
                                        </p:tgtEl>
                                        <p:attrNameLst>
                                          <p:attrName>style.visibility</p:attrName>
                                        </p:attrNameLst>
                                      </p:cBhvr>
                                      <p:to>
                                        <p:strVal val="hidden"/>
                                      </p:to>
                                    </p:set>
                                  </p:childTnLst>
                                </p:cTn>
                              </p:par>
                              <p:par>
                                <p:cTn id="2170" presetID="1" presetClass="entr" presetSubtype="0" fill="hold" grpId="3" nodeType="withEffect">
                                  <p:stCondLst>
                                    <p:cond delay="0"/>
                                  </p:stCondLst>
                                  <p:childTnLst>
                                    <p:set>
                                      <p:cBhvr>
                                        <p:cTn id="2171" dur="1" fill="hold">
                                          <p:stCondLst>
                                            <p:cond delay="0"/>
                                          </p:stCondLst>
                                        </p:cTn>
                                        <p:tgtEl>
                                          <p:spTgt spid="850"/>
                                        </p:tgtEl>
                                        <p:attrNameLst>
                                          <p:attrName>style.visibility</p:attrName>
                                        </p:attrNameLst>
                                      </p:cBhvr>
                                      <p:to>
                                        <p:strVal val="visible"/>
                                      </p:to>
                                    </p:set>
                                  </p:childTnLst>
                                </p:cTn>
                              </p:par>
                              <p:par>
                                <p:cTn id="2172" presetID="1" presetClass="entr" presetSubtype="0" fill="hold" grpId="3" nodeType="withEffect">
                                  <p:stCondLst>
                                    <p:cond delay="0"/>
                                  </p:stCondLst>
                                  <p:childTnLst>
                                    <p:set>
                                      <p:cBhvr>
                                        <p:cTn id="2173" dur="1" fill="hold">
                                          <p:stCondLst>
                                            <p:cond delay="0"/>
                                          </p:stCondLst>
                                        </p:cTn>
                                        <p:tgtEl>
                                          <p:spTgt spid="849"/>
                                        </p:tgtEl>
                                        <p:attrNameLst>
                                          <p:attrName>style.visibility</p:attrName>
                                        </p:attrNameLst>
                                      </p:cBhvr>
                                      <p:to>
                                        <p:strVal val="visible"/>
                                      </p:to>
                                    </p:set>
                                  </p:childTnLst>
                                </p:cTn>
                              </p:par>
                            </p:childTnLst>
                          </p:cTn>
                        </p:par>
                      </p:childTnLst>
                    </p:cTn>
                  </p:par>
                </p:childTnLst>
              </p:cTn>
              <p:nextCondLst>
                <p:cond evt="onClick" delay="0">
                  <p:tgtEl>
                    <p:spTgt spid="847"/>
                  </p:tgtEl>
                </p:cond>
              </p:nextCondLst>
            </p:seq>
            <p:seq concurrent="1" nextAc="seek">
              <p:cTn id="2174" restart="whenNotActive" fill="hold" evtFilter="cancelBubble" nodeType="interactiveSeq">
                <p:stCondLst>
                  <p:cond evt="onClick" delay="0">
                    <p:tgtEl>
                      <p:spTgt spid="850"/>
                    </p:tgtEl>
                  </p:cond>
                </p:stCondLst>
                <p:endSync evt="end" delay="0">
                  <p:rtn val="all"/>
                </p:endSync>
                <p:childTnLst>
                  <p:par>
                    <p:cTn id="2175" fill="hold">
                      <p:stCondLst>
                        <p:cond delay="0"/>
                      </p:stCondLst>
                      <p:childTnLst>
                        <p:par>
                          <p:cTn id="2176" fill="hold">
                            <p:stCondLst>
                              <p:cond delay="0"/>
                            </p:stCondLst>
                            <p:childTnLst>
                              <p:par>
                                <p:cTn id="2177" presetID="1" presetClass="exit" presetSubtype="0" fill="hold" grpId="1" nodeType="withEffect">
                                  <p:stCondLst>
                                    <p:cond delay="0"/>
                                  </p:stCondLst>
                                  <p:childTnLst>
                                    <p:set>
                                      <p:cBhvr>
                                        <p:cTn id="2178" dur="1" fill="hold">
                                          <p:stCondLst>
                                            <p:cond delay="0"/>
                                          </p:stCondLst>
                                        </p:cTn>
                                        <p:tgtEl>
                                          <p:spTgt spid="850"/>
                                        </p:tgtEl>
                                        <p:attrNameLst>
                                          <p:attrName>style.visibility</p:attrName>
                                        </p:attrNameLst>
                                      </p:cBhvr>
                                      <p:to>
                                        <p:strVal val="hidden"/>
                                      </p:to>
                                    </p:set>
                                  </p:childTnLst>
                                </p:cTn>
                              </p:par>
                              <p:par>
                                <p:cTn id="2179" presetID="1" presetClass="exit" presetSubtype="0" fill="hold" grpId="1" nodeType="withEffect">
                                  <p:stCondLst>
                                    <p:cond delay="0"/>
                                  </p:stCondLst>
                                  <p:childTnLst>
                                    <p:set>
                                      <p:cBhvr>
                                        <p:cTn id="2180" dur="1" fill="hold">
                                          <p:stCondLst>
                                            <p:cond delay="0"/>
                                          </p:stCondLst>
                                        </p:cTn>
                                        <p:tgtEl>
                                          <p:spTgt spid="849"/>
                                        </p:tgtEl>
                                        <p:attrNameLst>
                                          <p:attrName>style.visibility</p:attrName>
                                        </p:attrNameLst>
                                      </p:cBhvr>
                                      <p:to>
                                        <p:strVal val="hidden"/>
                                      </p:to>
                                    </p:set>
                                  </p:childTnLst>
                                </p:cTn>
                              </p:par>
                              <p:par>
                                <p:cTn id="2181" presetID="1" presetClass="entr" presetSubtype="0" fill="hold" grpId="3" nodeType="withEffect">
                                  <p:stCondLst>
                                    <p:cond delay="0"/>
                                  </p:stCondLst>
                                  <p:childTnLst>
                                    <p:set>
                                      <p:cBhvr>
                                        <p:cTn id="2182" dur="1" fill="hold">
                                          <p:stCondLst>
                                            <p:cond delay="0"/>
                                          </p:stCondLst>
                                        </p:cTn>
                                        <p:tgtEl>
                                          <p:spTgt spid="848"/>
                                        </p:tgtEl>
                                        <p:attrNameLst>
                                          <p:attrName>style.visibility</p:attrName>
                                        </p:attrNameLst>
                                      </p:cBhvr>
                                      <p:to>
                                        <p:strVal val="visible"/>
                                      </p:to>
                                    </p:set>
                                  </p:childTnLst>
                                </p:cTn>
                              </p:par>
                              <p:par>
                                <p:cTn id="2183" presetID="1" presetClass="entr" presetSubtype="0" fill="hold" grpId="3" nodeType="withEffect">
                                  <p:stCondLst>
                                    <p:cond delay="0"/>
                                  </p:stCondLst>
                                  <p:childTnLst>
                                    <p:set>
                                      <p:cBhvr>
                                        <p:cTn id="2184" dur="1" fill="hold">
                                          <p:stCondLst>
                                            <p:cond delay="0"/>
                                          </p:stCondLst>
                                        </p:cTn>
                                        <p:tgtEl>
                                          <p:spTgt spid="847"/>
                                        </p:tgtEl>
                                        <p:attrNameLst>
                                          <p:attrName>style.visibility</p:attrName>
                                        </p:attrNameLst>
                                      </p:cBhvr>
                                      <p:to>
                                        <p:strVal val="visible"/>
                                      </p:to>
                                    </p:set>
                                  </p:childTnLst>
                                </p:cTn>
                              </p:par>
                            </p:childTnLst>
                          </p:cTn>
                        </p:par>
                      </p:childTnLst>
                    </p:cTn>
                  </p:par>
                </p:childTnLst>
              </p:cTn>
              <p:nextCondLst>
                <p:cond evt="onClick" delay="0">
                  <p:tgtEl>
                    <p:spTgt spid="850"/>
                  </p:tgtEl>
                </p:cond>
              </p:nextCondLst>
            </p:seq>
            <p:seq concurrent="1" nextAc="seek">
              <p:cTn id="2185" restart="whenNotActive" fill="hold" evtFilter="cancelBubble" nodeType="interactiveSeq">
                <p:stCondLst>
                  <p:cond evt="onClick" delay="0">
                    <p:tgtEl>
                      <p:spTgt spid="849"/>
                    </p:tgtEl>
                  </p:cond>
                </p:stCondLst>
                <p:endSync evt="end" delay="0">
                  <p:rtn val="all"/>
                </p:endSync>
                <p:childTnLst>
                  <p:par>
                    <p:cTn id="2186" fill="hold">
                      <p:stCondLst>
                        <p:cond delay="0"/>
                      </p:stCondLst>
                      <p:childTnLst>
                        <p:par>
                          <p:cTn id="2187" fill="hold">
                            <p:stCondLst>
                              <p:cond delay="0"/>
                            </p:stCondLst>
                            <p:childTnLst>
                              <p:par>
                                <p:cTn id="2188" presetID="1" presetClass="exit" presetSubtype="0" fill="hold" grpId="2" nodeType="withEffect">
                                  <p:stCondLst>
                                    <p:cond delay="0"/>
                                  </p:stCondLst>
                                  <p:childTnLst>
                                    <p:set>
                                      <p:cBhvr>
                                        <p:cTn id="2189" dur="1" fill="hold">
                                          <p:stCondLst>
                                            <p:cond delay="0"/>
                                          </p:stCondLst>
                                        </p:cTn>
                                        <p:tgtEl>
                                          <p:spTgt spid="849"/>
                                        </p:tgtEl>
                                        <p:attrNameLst>
                                          <p:attrName>style.visibility</p:attrName>
                                        </p:attrNameLst>
                                      </p:cBhvr>
                                      <p:to>
                                        <p:strVal val="hidden"/>
                                      </p:to>
                                    </p:set>
                                  </p:childTnLst>
                                </p:cTn>
                              </p:par>
                              <p:par>
                                <p:cTn id="2190" presetID="1" presetClass="exit" presetSubtype="0" fill="hold" grpId="2" nodeType="withEffect">
                                  <p:stCondLst>
                                    <p:cond delay="0"/>
                                  </p:stCondLst>
                                  <p:childTnLst>
                                    <p:set>
                                      <p:cBhvr>
                                        <p:cTn id="2191" dur="1" fill="hold">
                                          <p:stCondLst>
                                            <p:cond delay="0"/>
                                          </p:stCondLst>
                                        </p:cTn>
                                        <p:tgtEl>
                                          <p:spTgt spid="850"/>
                                        </p:tgtEl>
                                        <p:attrNameLst>
                                          <p:attrName>style.visibility</p:attrName>
                                        </p:attrNameLst>
                                      </p:cBhvr>
                                      <p:to>
                                        <p:strVal val="hidden"/>
                                      </p:to>
                                    </p:set>
                                  </p:childTnLst>
                                </p:cTn>
                              </p:par>
                              <p:par>
                                <p:cTn id="2192" presetID="1" presetClass="entr" presetSubtype="0" fill="hold" grpId="0" nodeType="withEffect">
                                  <p:stCondLst>
                                    <p:cond delay="0"/>
                                  </p:stCondLst>
                                  <p:childTnLst>
                                    <p:set>
                                      <p:cBhvr>
                                        <p:cTn id="2193" dur="1" fill="hold">
                                          <p:stCondLst>
                                            <p:cond delay="0"/>
                                          </p:stCondLst>
                                        </p:cTn>
                                        <p:tgtEl>
                                          <p:spTgt spid="852"/>
                                        </p:tgtEl>
                                        <p:attrNameLst>
                                          <p:attrName>style.visibility</p:attrName>
                                        </p:attrNameLst>
                                      </p:cBhvr>
                                      <p:to>
                                        <p:strVal val="visible"/>
                                      </p:to>
                                    </p:set>
                                  </p:childTnLst>
                                </p:cTn>
                              </p:par>
                              <p:par>
                                <p:cTn id="2194" presetID="1" presetClass="entr" presetSubtype="0" fill="hold" grpId="0" nodeType="withEffect">
                                  <p:stCondLst>
                                    <p:cond delay="0"/>
                                  </p:stCondLst>
                                  <p:childTnLst>
                                    <p:set>
                                      <p:cBhvr>
                                        <p:cTn id="2195" dur="1" fill="hold">
                                          <p:stCondLst>
                                            <p:cond delay="0"/>
                                          </p:stCondLst>
                                        </p:cTn>
                                        <p:tgtEl>
                                          <p:spTgt spid="851"/>
                                        </p:tgtEl>
                                        <p:attrNameLst>
                                          <p:attrName>style.visibility</p:attrName>
                                        </p:attrNameLst>
                                      </p:cBhvr>
                                      <p:to>
                                        <p:strVal val="visible"/>
                                      </p:to>
                                    </p:set>
                                  </p:childTnLst>
                                </p:cTn>
                              </p:par>
                            </p:childTnLst>
                          </p:cTn>
                        </p:par>
                      </p:childTnLst>
                    </p:cTn>
                  </p:par>
                </p:childTnLst>
              </p:cTn>
              <p:nextCondLst>
                <p:cond evt="onClick" delay="0">
                  <p:tgtEl>
                    <p:spTgt spid="849"/>
                  </p:tgtEl>
                </p:cond>
              </p:nextCondLst>
            </p:seq>
            <p:seq concurrent="1" nextAc="seek">
              <p:cTn id="2196" restart="whenNotActive" fill="hold" evtFilter="cancelBubble" nodeType="interactiveSeq">
                <p:stCondLst>
                  <p:cond evt="onClick" delay="0">
                    <p:tgtEl>
                      <p:spTgt spid="852"/>
                    </p:tgtEl>
                  </p:cond>
                </p:stCondLst>
                <p:endSync evt="end" delay="0">
                  <p:rtn val="all"/>
                </p:endSync>
                <p:childTnLst>
                  <p:par>
                    <p:cTn id="2197" fill="hold">
                      <p:stCondLst>
                        <p:cond delay="0"/>
                      </p:stCondLst>
                      <p:childTnLst>
                        <p:par>
                          <p:cTn id="2198" fill="hold">
                            <p:stCondLst>
                              <p:cond delay="0"/>
                            </p:stCondLst>
                            <p:childTnLst>
                              <p:par>
                                <p:cTn id="2199" presetID="1" presetClass="exit" presetSubtype="0" fill="hold" grpId="1" nodeType="withEffect">
                                  <p:stCondLst>
                                    <p:cond delay="0"/>
                                  </p:stCondLst>
                                  <p:childTnLst>
                                    <p:set>
                                      <p:cBhvr>
                                        <p:cTn id="2200" dur="1" fill="hold">
                                          <p:stCondLst>
                                            <p:cond delay="0"/>
                                          </p:stCondLst>
                                        </p:cTn>
                                        <p:tgtEl>
                                          <p:spTgt spid="852"/>
                                        </p:tgtEl>
                                        <p:attrNameLst>
                                          <p:attrName>style.visibility</p:attrName>
                                        </p:attrNameLst>
                                      </p:cBhvr>
                                      <p:to>
                                        <p:strVal val="hidden"/>
                                      </p:to>
                                    </p:set>
                                  </p:childTnLst>
                                </p:cTn>
                              </p:par>
                              <p:par>
                                <p:cTn id="2201" presetID="1" presetClass="exit" presetSubtype="0" fill="hold" grpId="1" nodeType="withEffect">
                                  <p:stCondLst>
                                    <p:cond delay="0"/>
                                  </p:stCondLst>
                                  <p:childTnLst>
                                    <p:set>
                                      <p:cBhvr>
                                        <p:cTn id="2202" dur="1" fill="hold">
                                          <p:stCondLst>
                                            <p:cond delay="0"/>
                                          </p:stCondLst>
                                        </p:cTn>
                                        <p:tgtEl>
                                          <p:spTgt spid="851"/>
                                        </p:tgtEl>
                                        <p:attrNameLst>
                                          <p:attrName>style.visibility</p:attrName>
                                        </p:attrNameLst>
                                      </p:cBhvr>
                                      <p:to>
                                        <p:strVal val="hidden"/>
                                      </p:to>
                                    </p:set>
                                  </p:childTnLst>
                                </p:cTn>
                              </p:par>
                              <p:par>
                                <p:cTn id="2203" presetID="1" presetClass="entr" presetSubtype="0" fill="hold" grpId="0" nodeType="withEffect">
                                  <p:stCondLst>
                                    <p:cond delay="0"/>
                                  </p:stCondLst>
                                  <p:childTnLst>
                                    <p:set>
                                      <p:cBhvr>
                                        <p:cTn id="2204" dur="1" fill="hold">
                                          <p:stCondLst>
                                            <p:cond delay="0"/>
                                          </p:stCondLst>
                                        </p:cTn>
                                        <p:tgtEl>
                                          <p:spTgt spid="850"/>
                                        </p:tgtEl>
                                        <p:attrNameLst>
                                          <p:attrName>style.visibility</p:attrName>
                                        </p:attrNameLst>
                                      </p:cBhvr>
                                      <p:to>
                                        <p:strVal val="visible"/>
                                      </p:to>
                                    </p:set>
                                  </p:childTnLst>
                                </p:cTn>
                              </p:par>
                              <p:par>
                                <p:cTn id="2205" presetID="1" presetClass="entr" presetSubtype="0" fill="hold" grpId="0" nodeType="withEffect">
                                  <p:stCondLst>
                                    <p:cond delay="0"/>
                                  </p:stCondLst>
                                  <p:childTnLst>
                                    <p:set>
                                      <p:cBhvr>
                                        <p:cTn id="2206" dur="1" fill="hold">
                                          <p:stCondLst>
                                            <p:cond delay="0"/>
                                          </p:stCondLst>
                                        </p:cTn>
                                        <p:tgtEl>
                                          <p:spTgt spid="849"/>
                                        </p:tgtEl>
                                        <p:attrNameLst>
                                          <p:attrName>style.visibility</p:attrName>
                                        </p:attrNameLst>
                                      </p:cBhvr>
                                      <p:to>
                                        <p:strVal val="visible"/>
                                      </p:to>
                                    </p:set>
                                  </p:childTnLst>
                                </p:cTn>
                              </p:par>
                            </p:childTnLst>
                          </p:cTn>
                        </p:par>
                      </p:childTnLst>
                    </p:cTn>
                  </p:par>
                </p:childTnLst>
              </p:cTn>
              <p:nextCondLst>
                <p:cond evt="onClick" delay="0">
                  <p:tgtEl>
                    <p:spTgt spid="852"/>
                  </p:tgtEl>
                </p:cond>
              </p:nextCondLst>
            </p:seq>
            <p:seq concurrent="1" nextAc="seek">
              <p:cTn id="2207" restart="whenNotActive" fill="hold" evtFilter="cancelBubble" nodeType="interactiveSeq">
                <p:stCondLst>
                  <p:cond evt="onClick" delay="0">
                    <p:tgtEl>
                      <p:spTgt spid="851"/>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2" nodeType="withEffect">
                                  <p:stCondLst>
                                    <p:cond delay="0"/>
                                  </p:stCondLst>
                                  <p:childTnLst>
                                    <p:set>
                                      <p:cBhvr>
                                        <p:cTn id="2211" dur="1" fill="hold">
                                          <p:stCondLst>
                                            <p:cond delay="0"/>
                                          </p:stCondLst>
                                        </p:cTn>
                                        <p:tgtEl>
                                          <p:spTgt spid="851"/>
                                        </p:tgtEl>
                                        <p:attrNameLst>
                                          <p:attrName>style.visibility</p:attrName>
                                        </p:attrNameLst>
                                      </p:cBhvr>
                                      <p:to>
                                        <p:strVal val="hidden"/>
                                      </p:to>
                                    </p:set>
                                  </p:childTnLst>
                                </p:cTn>
                              </p:par>
                              <p:par>
                                <p:cTn id="2212" presetID="1" presetClass="exit" presetSubtype="0" fill="hold" grpId="2" nodeType="withEffect">
                                  <p:stCondLst>
                                    <p:cond delay="0"/>
                                  </p:stCondLst>
                                  <p:childTnLst>
                                    <p:set>
                                      <p:cBhvr>
                                        <p:cTn id="2213" dur="1" fill="hold">
                                          <p:stCondLst>
                                            <p:cond delay="0"/>
                                          </p:stCondLst>
                                        </p:cTn>
                                        <p:tgtEl>
                                          <p:spTgt spid="852"/>
                                        </p:tgtEl>
                                        <p:attrNameLst>
                                          <p:attrName>style.visibility</p:attrName>
                                        </p:attrNameLst>
                                      </p:cBhvr>
                                      <p:to>
                                        <p:strVal val="hidden"/>
                                      </p:to>
                                    </p:set>
                                  </p:childTnLst>
                                </p:cTn>
                              </p:par>
                              <p:par>
                                <p:cTn id="2214" presetID="1" presetClass="entr" presetSubtype="0" fill="hold" grpId="1" nodeType="withEffect">
                                  <p:stCondLst>
                                    <p:cond delay="0"/>
                                  </p:stCondLst>
                                  <p:childTnLst>
                                    <p:set>
                                      <p:cBhvr>
                                        <p:cTn id="2215" dur="1" fill="hold">
                                          <p:stCondLst>
                                            <p:cond delay="0"/>
                                          </p:stCondLst>
                                        </p:cTn>
                                        <p:tgtEl>
                                          <p:spTgt spid="854"/>
                                        </p:tgtEl>
                                        <p:attrNameLst>
                                          <p:attrName>style.visibility</p:attrName>
                                        </p:attrNameLst>
                                      </p:cBhvr>
                                      <p:to>
                                        <p:strVal val="visible"/>
                                      </p:to>
                                    </p:set>
                                  </p:childTnLst>
                                </p:cTn>
                              </p:par>
                              <p:par>
                                <p:cTn id="2216" presetID="1" presetClass="entr" presetSubtype="0" fill="hold" grpId="1" nodeType="withEffect">
                                  <p:stCondLst>
                                    <p:cond delay="0"/>
                                  </p:stCondLst>
                                  <p:childTnLst>
                                    <p:set>
                                      <p:cBhvr>
                                        <p:cTn id="2217" dur="1" fill="hold">
                                          <p:stCondLst>
                                            <p:cond delay="0"/>
                                          </p:stCondLst>
                                        </p:cTn>
                                        <p:tgtEl>
                                          <p:spTgt spid="853"/>
                                        </p:tgtEl>
                                        <p:attrNameLst>
                                          <p:attrName>style.visibility</p:attrName>
                                        </p:attrNameLst>
                                      </p:cBhvr>
                                      <p:to>
                                        <p:strVal val="visible"/>
                                      </p:to>
                                    </p:set>
                                  </p:childTnLst>
                                </p:cTn>
                              </p:par>
                            </p:childTnLst>
                          </p:cTn>
                        </p:par>
                      </p:childTnLst>
                    </p:cTn>
                  </p:par>
                </p:childTnLst>
              </p:cTn>
              <p:nextCondLst>
                <p:cond evt="onClick" delay="0">
                  <p:tgtEl>
                    <p:spTgt spid="851"/>
                  </p:tgtEl>
                </p:cond>
              </p:nextCondLst>
            </p:seq>
            <p:seq concurrent="1" nextAc="seek">
              <p:cTn id="2218" restart="whenNotActive" fill="hold" evtFilter="cancelBubble" nodeType="interactiveSeq">
                <p:stCondLst>
                  <p:cond evt="onClick" delay="0">
                    <p:tgtEl>
                      <p:spTgt spid="854"/>
                    </p:tgtEl>
                  </p:cond>
                </p:stCondLst>
                <p:endSync evt="end" delay="0">
                  <p:rtn val="all"/>
                </p:endSync>
                <p:childTnLst>
                  <p:par>
                    <p:cTn id="2219" fill="hold">
                      <p:stCondLst>
                        <p:cond delay="0"/>
                      </p:stCondLst>
                      <p:childTnLst>
                        <p:par>
                          <p:cTn id="2220" fill="hold">
                            <p:stCondLst>
                              <p:cond delay="0"/>
                            </p:stCondLst>
                            <p:childTnLst>
                              <p:par>
                                <p:cTn id="2221" presetID="1" presetClass="exit" presetSubtype="0" fill="hold" grpId="0" nodeType="withEffect">
                                  <p:stCondLst>
                                    <p:cond delay="0"/>
                                  </p:stCondLst>
                                  <p:childTnLst>
                                    <p:set>
                                      <p:cBhvr>
                                        <p:cTn id="2222" dur="1" fill="hold">
                                          <p:stCondLst>
                                            <p:cond delay="0"/>
                                          </p:stCondLst>
                                        </p:cTn>
                                        <p:tgtEl>
                                          <p:spTgt spid="854"/>
                                        </p:tgtEl>
                                        <p:attrNameLst>
                                          <p:attrName>style.visibility</p:attrName>
                                        </p:attrNameLst>
                                      </p:cBhvr>
                                      <p:to>
                                        <p:strVal val="hidden"/>
                                      </p:to>
                                    </p:set>
                                  </p:childTnLst>
                                </p:cTn>
                              </p:par>
                              <p:par>
                                <p:cTn id="2223" presetID="1" presetClass="exit" presetSubtype="0" fill="hold" grpId="0" nodeType="withEffect">
                                  <p:stCondLst>
                                    <p:cond delay="0"/>
                                  </p:stCondLst>
                                  <p:childTnLst>
                                    <p:set>
                                      <p:cBhvr>
                                        <p:cTn id="2224" dur="1" fill="hold">
                                          <p:stCondLst>
                                            <p:cond delay="0"/>
                                          </p:stCondLst>
                                        </p:cTn>
                                        <p:tgtEl>
                                          <p:spTgt spid="853"/>
                                        </p:tgtEl>
                                        <p:attrNameLst>
                                          <p:attrName>style.visibility</p:attrName>
                                        </p:attrNameLst>
                                      </p:cBhvr>
                                      <p:to>
                                        <p:strVal val="hidden"/>
                                      </p:to>
                                    </p:set>
                                  </p:childTnLst>
                                </p:cTn>
                              </p:par>
                              <p:par>
                                <p:cTn id="2225" presetID="1" presetClass="entr" presetSubtype="0" fill="hold" grpId="3" nodeType="withEffect">
                                  <p:stCondLst>
                                    <p:cond delay="0"/>
                                  </p:stCondLst>
                                  <p:childTnLst>
                                    <p:set>
                                      <p:cBhvr>
                                        <p:cTn id="2226" dur="1" fill="hold">
                                          <p:stCondLst>
                                            <p:cond delay="0"/>
                                          </p:stCondLst>
                                        </p:cTn>
                                        <p:tgtEl>
                                          <p:spTgt spid="852"/>
                                        </p:tgtEl>
                                        <p:attrNameLst>
                                          <p:attrName>style.visibility</p:attrName>
                                        </p:attrNameLst>
                                      </p:cBhvr>
                                      <p:to>
                                        <p:strVal val="visible"/>
                                      </p:to>
                                    </p:set>
                                  </p:childTnLst>
                                </p:cTn>
                              </p:par>
                              <p:par>
                                <p:cTn id="2227" presetID="1" presetClass="entr" presetSubtype="0" fill="hold" grpId="3" nodeType="withEffect">
                                  <p:stCondLst>
                                    <p:cond delay="0"/>
                                  </p:stCondLst>
                                  <p:childTnLst>
                                    <p:set>
                                      <p:cBhvr>
                                        <p:cTn id="2228" dur="1" fill="hold">
                                          <p:stCondLst>
                                            <p:cond delay="0"/>
                                          </p:stCondLst>
                                        </p:cTn>
                                        <p:tgtEl>
                                          <p:spTgt spid="851"/>
                                        </p:tgtEl>
                                        <p:attrNameLst>
                                          <p:attrName>style.visibility</p:attrName>
                                        </p:attrNameLst>
                                      </p:cBhvr>
                                      <p:to>
                                        <p:strVal val="visible"/>
                                      </p:to>
                                    </p:set>
                                  </p:childTnLst>
                                </p:cTn>
                              </p:par>
                            </p:childTnLst>
                          </p:cTn>
                        </p:par>
                      </p:childTnLst>
                    </p:cTn>
                  </p:par>
                </p:childTnLst>
              </p:cTn>
              <p:nextCondLst>
                <p:cond evt="onClick" delay="0">
                  <p:tgtEl>
                    <p:spTgt spid="854"/>
                  </p:tgtEl>
                </p:cond>
              </p:nextCondLst>
            </p:seq>
            <p:seq concurrent="1" nextAc="seek">
              <p:cTn id="2229" restart="whenNotActive" fill="hold" evtFilter="cancelBubble" nodeType="interactiveSeq">
                <p:stCondLst>
                  <p:cond evt="onClick" delay="0">
                    <p:tgtEl>
                      <p:spTgt spid="552"/>
                    </p:tgtEl>
                  </p:cond>
                </p:stCondLst>
                <p:endSync evt="end" delay="0">
                  <p:rtn val="all"/>
                </p:endSync>
                <p:childTnLst>
                  <p:par>
                    <p:cTn id="2230" fill="hold">
                      <p:stCondLst>
                        <p:cond delay="0"/>
                      </p:stCondLst>
                      <p:childTnLst>
                        <p:par>
                          <p:cTn id="2231" fill="hold">
                            <p:stCondLst>
                              <p:cond delay="0"/>
                            </p:stCondLst>
                            <p:childTnLst>
                              <p:par>
                                <p:cTn id="2232" presetID="1" presetClass="exit" presetSubtype="0" fill="hold" grpId="0" nodeType="withEffect">
                                  <p:stCondLst>
                                    <p:cond delay="0"/>
                                  </p:stCondLst>
                                  <p:childTnLst>
                                    <p:set>
                                      <p:cBhvr>
                                        <p:cTn id="2233" dur="1" fill="hold">
                                          <p:stCondLst>
                                            <p:cond delay="0"/>
                                          </p:stCondLst>
                                        </p:cTn>
                                        <p:tgtEl>
                                          <p:spTgt spid="552"/>
                                        </p:tgtEl>
                                        <p:attrNameLst>
                                          <p:attrName>style.visibility</p:attrName>
                                        </p:attrNameLst>
                                      </p:cBhvr>
                                      <p:to>
                                        <p:strVal val="hidden"/>
                                      </p:to>
                                    </p:set>
                                  </p:childTnLst>
                                </p:cTn>
                              </p:par>
                              <p:par>
                                <p:cTn id="2234" presetID="1" presetClass="entr" presetSubtype="0" fill="hold" grpId="0" nodeType="withEffect">
                                  <p:stCondLst>
                                    <p:cond delay="0"/>
                                  </p:stCondLst>
                                  <p:childTnLst>
                                    <p:set>
                                      <p:cBhvr>
                                        <p:cTn id="2235" dur="1" fill="hold">
                                          <p:stCondLst>
                                            <p:cond delay="0"/>
                                          </p:stCondLst>
                                        </p:cTn>
                                        <p:tgtEl>
                                          <p:spTgt spid="553"/>
                                        </p:tgtEl>
                                        <p:attrNameLst>
                                          <p:attrName>style.visibility</p:attrName>
                                        </p:attrNameLst>
                                      </p:cBhvr>
                                      <p:to>
                                        <p:strVal val="visible"/>
                                      </p:to>
                                    </p:set>
                                  </p:childTnLst>
                                </p:cTn>
                              </p:par>
                              <p:par>
                                <p:cTn id="2236" presetID="1" presetClass="entr" presetSubtype="0" fill="hold" grpId="0" nodeType="withEffect">
                                  <p:stCondLst>
                                    <p:cond delay="0"/>
                                  </p:stCondLst>
                                  <p:childTnLst>
                                    <p:set>
                                      <p:cBhvr>
                                        <p:cTn id="2237"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2"/>
                  </p:tgtEl>
                </p:cond>
              </p:nextCondLst>
            </p:seq>
            <p:seq concurrent="1" nextAc="seek">
              <p:cTn id="2238" restart="whenNotActive" fill="hold" evtFilter="cancelBubble" nodeType="interactiveSeq">
                <p:stCondLst>
                  <p:cond evt="onClick" delay="0">
                    <p:tgtEl>
                      <p:spTgt spid="554"/>
                    </p:tgtEl>
                  </p:cond>
                </p:stCondLst>
                <p:endSync evt="end" delay="0">
                  <p:rtn val="all"/>
                </p:endSync>
                <p:childTnLst>
                  <p:par>
                    <p:cTn id="2239" fill="hold">
                      <p:stCondLst>
                        <p:cond delay="0"/>
                      </p:stCondLst>
                      <p:childTnLst>
                        <p:par>
                          <p:cTn id="2240" fill="hold">
                            <p:stCondLst>
                              <p:cond delay="0"/>
                            </p:stCondLst>
                            <p:childTnLst>
                              <p:par>
                                <p:cTn id="2241" presetID="1" presetClass="exit" presetSubtype="0" fill="hold" grpId="1" nodeType="withEffect">
                                  <p:stCondLst>
                                    <p:cond delay="0"/>
                                  </p:stCondLst>
                                  <p:childTnLst>
                                    <p:set>
                                      <p:cBhvr>
                                        <p:cTn id="2242" dur="1" fill="hold">
                                          <p:stCondLst>
                                            <p:cond delay="0"/>
                                          </p:stCondLst>
                                        </p:cTn>
                                        <p:tgtEl>
                                          <p:spTgt spid="553"/>
                                        </p:tgtEl>
                                        <p:attrNameLst>
                                          <p:attrName>style.visibility</p:attrName>
                                        </p:attrNameLst>
                                      </p:cBhvr>
                                      <p:to>
                                        <p:strVal val="hidden"/>
                                      </p:to>
                                    </p:set>
                                  </p:childTnLst>
                                </p:cTn>
                              </p:par>
                              <p:par>
                                <p:cTn id="2243" presetID="1" presetClass="exit" presetSubtype="0" fill="hold" grpId="1" nodeType="withEffect">
                                  <p:stCondLst>
                                    <p:cond delay="0"/>
                                  </p:stCondLst>
                                  <p:childTnLst>
                                    <p:set>
                                      <p:cBhvr>
                                        <p:cTn id="2244" dur="1" fill="hold">
                                          <p:stCondLst>
                                            <p:cond delay="0"/>
                                          </p:stCondLst>
                                        </p:cTn>
                                        <p:tgtEl>
                                          <p:spTgt spid="554"/>
                                        </p:tgtEl>
                                        <p:attrNameLst>
                                          <p:attrName>style.visibility</p:attrName>
                                        </p:attrNameLst>
                                      </p:cBhvr>
                                      <p:to>
                                        <p:strVal val="hidden"/>
                                      </p:to>
                                    </p:set>
                                  </p:childTnLst>
                                </p:cTn>
                              </p:par>
                              <p:par>
                                <p:cTn id="2245" presetID="1" presetClass="entr" presetSubtype="0" fill="hold" grpId="1" nodeType="withEffect">
                                  <p:stCondLst>
                                    <p:cond delay="0"/>
                                  </p:stCondLst>
                                  <p:childTnLst>
                                    <p:set>
                                      <p:cBhvr>
                                        <p:cTn id="2246" dur="1" fill="hold">
                                          <p:stCondLst>
                                            <p:cond delay="0"/>
                                          </p:stCondLst>
                                        </p:cTn>
                                        <p:tgtEl>
                                          <p:spTgt spid="552"/>
                                        </p:tgtEl>
                                        <p:attrNameLst>
                                          <p:attrName>style.visibility</p:attrName>
                                        </p:attrNameLst>
                                      </p:cBhvr>
                                      <p:to>
                                        <p:strVal val="visible"/>
                                      </p:to>
                                    </p:set>
                                  </p:childTnLst>
                                </p:cTn>
                              </p:par>
                            </p:childTnLst>
                          </p:cTn>
                        </p:par>
                      </p:childTnLst>
                    </p:cTn>
                  </p:par>
                </p:childTnLst>
              </p:cTn>
              <p:nextCondLst>
                <p:cond evt="onClick" delay="0">
                  <p:tgtEl>
                    <p:spTgt spid="554"/>
                  </p:tgtEl>
                </p:cond>
              </p:nextCondLst>
            </p:seq>
            <p:seq concurrent="1" nextAc="seek">
              <p:cTn id="2247" restart="whenNotActive" fill="hold" evtFilter="cancelBubble" nodeType="interactiveSeq">
                <p:stCondLst>
                  <p:cond evt="onClick" delay="0">
                    <p:tgtEl>
                      <p:spTgt spid="553"/>
                    </p:tgtEl>
                  </p:cond>
                </p:stCondLst>
                <p:endSync evt="end" delay="0">
                  <p:rtn val="all"/>
                </p:endSync>
                <p:childTnLst>
                  <p:par>
                    <p:cTn id="2248" fill="hold">
                      <p:stCondLst>
                        <p:cond delay="0"/>
                      </p:stCondLst>
                      <p:childTnLst>
                        <p:par>
                          <p:cTn id="2249" fill="hold">
                            <p:stCondLst>
                              <p:cond delay="0"/>
                            </p:stCondLst>
                            <p:childTnLst>
                              <p:par>
                                <p:cTn id="2250" presetID="1" presetClass="exit" presetSubtype="0" fill="hold" grpId="2" nodeType="withEffect">
                                  <p:stCondLst>
                                    <p:cond delay="0"/>
                                  </p:stCondLst>
                                  <p:childTnLst>
                                    <p:set>
                                      <p:cBhvr>
                                        <p:cTn id="2251" dur="1" fill="hold">
                                          <p:stCondLst>
                                            <p:cond delay="0"/>
                                          </p:stCondLst>
                                        </p:cTn>
                                        <p:tgtEl>
                                          <p:spTgt spid="553"/>
                                        </p:tgtEl>
                                        <p:attrNameLst>
                                          <p:attrName>style.visibility</p:attrName>
                                        </p:attrNameLst>
                                      </p:cBhvr>
                                      <p:to>
                                        <p:strVal val="hidden"/>
                                      </p:to>
                                    </p:set>
                                  </p:childTnLst>
                                </p:cTn>
                              </p:par>
                              <p:par>
                                <p:cTn id="2252" presetID="1" presetClass="exit" presetSubtype="0" fill="hold" grpId="3" nodeType="withEffect">
                                  <p:stCondLst>
                                    <p:cond delay="0"/>
                                  </p:stCondLst>
                                  <p:childTnLst>
                                    <p:set>
                                      <p:cBhvr>
                                        <p:cTn id="2253" dur="1" fill="hold">
                                          <p:stCondLst>
                                            <p:cond delay="0"/>
                                          </p:stCondLst>
                                        </p:cTn>
                                        <p:tgtEl>
                                          <p:spTgt spid="554"/>
                                        </p:tgtEl>
                                        <p:attrNameLst>
                                          <p:attrName>style.visibility</p:attrName>
                                        </p:attrNameLst>
                                      </p:cBhvr>
                                      <p:to>
                                        <p:strVal val="hidden"/>
                                      </p:to>
                                    </p:set>
                                  </p:childTnLst>
                                </p:cTn>
                              </p:par>
                              <p:par>
                                <p:cTn id="2254" presetID="1" presetClass="entr" presetSubtype="0" fill="hold" grpId="0" nodeType="withEffect">
                                  <p:stCondLst>
                                    <p:cond delay="0"/>
                                  </p:stCondLst>
                                  <p:childTnLst>
                                    <p:set>
                                      <p:cBhvr>
                                        <p:cTn id="2255" dur="1" fill="hold">
                                          <p:stCondLst>
                                            <p:cond delay="0"/>
                                          </p:stCondLst>
                                        </p:cTn>
                                        <p:tgtEl>
                                          <p:spTgt spid="556"/>
                                        </p:tgtEl>
                                        <p:attrNameLst>
                                          <p:attrName>style.visibility</p:attrName>
                                        </p:attrNameLst>
                                      </p:cBhvr>
                                      <p:to>
                                        <p:strVal val="visible"/>
                                      </p:to>
                                    </p:set>
                                  </p:childTnLst>
                                </p:cTn>
                              </p:par>
                              <p:par>
                                <p:cTn id="2256" presetID="1" presetClass="entr" presetSubtype="0" fill="hold" grpId="0" nodeType="withEffect">
                                  <p:stCondLst>
                                    <p:cond delay="0"/>
                                  </p:stCondLst>
                                  <p:childTnLst>
                                    <p:set>
                                      <p:cBhvr>
                                        <p:cTn id="2257" dur="1" fill="hold">
                                          <p:stCondLst>
                                            <p:cond delay="0"/>
                                          </p:stCondLst>
                                        </p:cTn>
                                        <p:tgtEl>
                                          <p:spTgt spid="555"/>
                                        </p:tgtEl>
                                        <p:attrNameLst>
                                          <p:attrName>style.visibility</p:attrName>
                                        </p:attrNameLst>
                                      </p:cBhvr>
                                      <p:to>
                                        <p:strVal val="visible"/>
                                      </p:to>
                                    </p:set>
                                  </p:childTnLst>
                                </p:cTn>
                              </p:par>
                            </p:childTnLst>
                          </p:cTn>
                        </p:par>
                      </p:childTnLst>
                    </p:cTn>
                  </p:par>
                </p:childTnLst>
              </p:cTn>
              <p:nextCondLst>
                <p:cond evt="onClick" delay="0">
                  <p:tgtEl>
                    <p:spTgt spid="553"/>
                  </p:tgtEl>
                </p:cond>
              </p:nextCondLst>
            </p:seq>
            <p:seq concurrent="1" nextAc="seek">
              <p:cTn id="2258" restart="whenNotActive" fill="hold" evtFilter="cancelBubble" nodeType="interactiveSeq">
                <p:stCondLst>
                  <p:cond evt="onClick" delay="0">
                    <p:tgtEl>
                      <p:spTgt spid="556"/>
                    </p:tgtEl>
                  </p:cond>
                </p:stCondLst>
                <p:endSync evt="end" delay="0">
                  <p:rtn val="all"/>
                </p:endSync>
                <p:childTnLst>
                  <p:par>
                    <p:cTn id="2259" fill="hold">
                      <p:stCondLst>
                        <p:cond delay="0"/>
                      </p:stCondLst>
                      <p:childTnLst>
                        <p:par>
                          <p:cTn id="2260" fill="hold">
                            <p:stCondLst>
                              <p:cond delay="0"/>
                            </p:stCondLst>
                            <p:childTnLst>
                              <p:par>
                                <p:cTn id="2261" presetID="1" presetClass="exit" presetSubtype="0" fill="hold" grpId="1" nodeType="withEffect">
                                  <p:stCondLst>
                                    <p:cond delay="0"/>
                                  </p:stCondLst>
                                  <p:childTnLst>
                                    <p:set>
                                      <p:cBhvr>
                                        <p:cTn id="2262" dur="1" fill="hold">
                                          <p:stCondLst>
                                            <p:cond delay="0"/>
                                          </p:stCondLst>
                                        </p:cTn>
                                        <p:tgtEl>
                                          <p:spTgt spid="556"/>
                                        </p:tgtEl>
                                        <p:attrNameLst>
                                          <p:attrName>style.visibility</p:attrName>
                                        </p:attrNameLst>
                                      </p:cBhvr>
                                      <p:to>
                                        <p:strVal val="hidden"/>
                                      </p:to>
                                    </p:set>
                                  </p:childTnLst>
                                </p:cTn>
                              </p:par>
                              <p:par>
                                <p:cTn id="2263" presetID="1" presetClass="exit" presetSubtype="0" fill="hold" grpId="1" nodeType="withEffect">
                                  <p:stCondLst>
                                    <p:cond delay="0"/>
                                  </p:stCondLst>
                                  <p:childTnLst>
                                    <p:set>
                                      <p:cBhvr>
                                        <p:cTn id="2264" dur="1" fill="hold">
                                          <p:stCondLst>
                                            <p:cond delay="0"/>
                                          </p:stCondLst>
                                        </p:cTn>
                                        <p:tgtEl>
                                          <p:spTgt spid="555"/>
                                        </p:tgtEl>
                                        <p:attrNameLst>
                                          <p:attrName>style.visibility</p:attrName>
                                        </p:attrNameLst>
                                      </p:cBhvr>
                                      <p:to>
                                        <p:strVal val="hidden"/>
                                      </p:to>
                                    </p:set>
                                  </p:childTnLst>
                                </p:cTn>
                              </p:par>
                              <p:par>
                                <p:cTn id="2265" presetID="1" presetClass="entr" presetSubtype="0" fill="hold" grpId="3" nodeType="withEffect">
                                  <p:stCondLst>
                                    <p:cond delay="0"/>
                                  </p:stCondLst>
                                  <p:childTnLst>
                                    <p:set>
                                      <p:cBhvr>
                                        <p:cTn id="2266" dur="1" fill="hold">
                                          <p:stCondLst>
                                            <p:cond delay="0"/>
                                          </p:stCondLst>
                                        </p:cTn>
                                        <p:tgtEl>
                                          <p:spTgt spid="553"/>
                                        </p:tgtEl>
                                        <p:attrNameLst>
                                          <p:attrName>style.visibility</p:attrName>
                                        </p:attrNameLst>
                                      </p:cBhvr>
                                      <p:to>
                                        <p:strVal val="visible"/>
                                      </p:to>
                                    </p:set>
                                  </p:childTnLst>
                                </p:cTn>
                              </p:par>
                              <p:par>
                                <p:cTn id="2267" presetID="1" presetClass="entr" presetSubtype="0" fill="hold" grpId="2" nodeType="withEffect">
                                  <p:stCondLst>
                                    <p:cond delay="0"/>
                                  </p:stCondLst>
                                  <p:childTnLst>
                                    <p:set>
                                      <p:cBhvr>
                                        <p:cTn id="2268" dur="1" fill="hold">
                                          <p:stCondLst>
                                            <p:cond delay="0"/>
                                          </p:stCondLst>
                                        </p:cTn>
                                        <p:tgtEl>
                                          <p:spTgt spid="554"/>
                                        </p:tgtEl>
                                        <p:attrNameLst>
                                          <p:attrName>style.visibility</p:attrName>
                                        </p:attrNameLst>
                                      </p:cBhvr>
                                      <p:to>
                                        <p:strVal val="visible"/>
                                      </p:to>
                                    </p:set>
                                  </p:childTnLst>
                                </p:cTn>
                              </p:par>
                            </p:childTnLst>
                          </p:cTn>
                        </p:par>
                      </p:childTnLst>
                    </p:cTn>
                  </p:par>
                </p:childTnLst>
              </p:cTn>
              <p:nextCondLst>
                <p:cond evt="onClick" delay="0">
                  <p:tgtEl>
                    <p:spTgt spid="556"/>
                  </p:tgtEl>
                </p:cond>
              </p:nextCondLst>
            </p:seq>
            <p:seq concurrent="1" nextAc="seek">
              <p:cTn id="2269" restart="whenNotActive" fill="hold" evtFilter="cancelBubble" nodeType="interactiveSeq">
                <p:stCondLst>
                  <p:cond evt="onClick" delay="0">
                    <p:tgtEl>
                      <p:spTgt spid="555"/>
                    </p:tgtEl>
                  </p:cond>
                </p:stCondLst>
                <p:endSync evt="end" delay="0">
                  <p:rtn val="all"/>
                </p:endSync>
                <p:childTnLst>
                  <p:par>
                    <p:cTn id="2270" fill="hold">
                      <p:stCondLst>
                        <p:cond delay="0"/>
                      </p:stCondLst>
                      <p:childTnLst>
                        <p:par>
                          <p:cTn id="2271" fill="hold">
                            <p:stCondLst>
                              <p:cond delay="0"/>
                            </p:stCondLst>
                            <p:childTnLst>
                              <p:par>
                                <p:cTn id="2272" presetID="1" presetClass="exit" presetSubtype="0" fill="hold" grpId="2" nodeType="withEffect">
                                  <p:stCondLst>
                                    <p:cond delay="0"/>
                                  </p:stCondLst>
                                  <p:childTnLst>
                                    <p:set>
                                      <p:cBhvr>
                                        <p:cTn id="2273" dur="1" fill="hold">
                                          <p:stCondLst>
                                            <p:cond delay="0"/>
                                          </p:stCondLst>
                                        </p:cTn>
                                        <p:tgtEl>
                                          <p:spTgt spid="555"/>
                                        </p:tgtEl>
                                        <p:attrNameLst>
                                          <p:attrName>style.visibility</p:attrName>
                                        </p:attrNameLst>
                                      </p:cBhvr>
                                      <p:to>
                                        <p:strVal val="hidden"/>
                                      </p:to>
                                    </p:set>
                                  </p:childTnLst>
                                </p:cTn>
                              </p:par>
                              <p:par>
                                <p:cTn id="2274" presetID="1" presetClass="exit" presetSubtype="0" fill="hold" grpId="2" nodeType="withEffect">
                                  <p:stCondLst>
                                    <p:cond delay="0"/>
                                  </p:stCondLst>
                                  <p:childTnLst>
                                    <p:set>
                                      <p:cBhvr>
                                        <p:cTn id="2275" dur="1" fill="hold">
                                          <p:stCondLst>
                                            <p:cond delay="0"/>
                                          </p:stCondLst>
                                        </p:cTn>
                                        <p:tgtEl>
                                          <p:spTgt spid="556"/>
                                        </p:tgtEl>
                                        <p:attrNameLst>
                                          <p:attrName>style.visibility</p:attrName>
                                        </p:attrNameLst>
                                      </p:cBhvr>
                                      <p:to>
                                        <p:strVal val="hidden"/>
                                      </p:to>
                                    </p:set>
                                  </p:childTnLst>
                                </p:cTn>
                              </p:par>
                              <p:par>
                                <p:cTn id="2276" presetID="1" presetClass="entr" presetSubtype="0" fill="hold" grpId="3" nodeType="withEffect">
                                  <p:stCondLst>
                                    <p:cond delay="0"/>
                                  </p:stCondLst>
                                  <p:childTnLst>
                                    <p:set>
                                      <p:cBhvr>
                                        <p:cTn id="2277" dur="1" fill="hold">
                                          <p:stCondLst>
                                            <p:cond delay="0"/>
                                          </p:stCondLst>
                                        </p:cTn>
                                        <p:tgtEl>
                                          <p:spTgt spid="558"/>
                                        </p:tgtEl>
                                        <p:attrNameLst>
                                          <p:attrName>style.visibility</p:attrName>
                                        </p:attrNameLst>
                                      </p:cBhvr>
                                      <p:to>
                                        <p:strVal val="visible"/>
                                      </p:to>
                                    </p:set>
                                  </p:childTnLst>
                                </p:cTn>
                              </p:par>
                              <p:par>
                                <p:cTn id="2278" presetID="1" presetClass="entr" presetSubtype="0" fill="hold" grpId="3" nodeType="withEffect">
                                  <p:stCondLst>
                                    <p:cond delay="0"/>
                                  </p:stCondLst>
                                  <p:childTnLst>
                                    <p:set>
                                      <p:cBhvr>
                                        <p:cTn id="2279" dur="1" fill="hold">
                                          <p:stCondLst>
                                            <p:cond delay="0"/>
                                          </p:stCondLst>
                                        </p:cTn>
                                        <p:tgtEl>
                                          <p:spTgt spid="557"/>
                                        </p:tgtEl>
                                        <p:attrNameLst>
                                          <p:attrName>style.visibility</p:attrName>
                                        </p:attrNameLst>
                                      </p:cBhvr>
                                      <p:to>
                                        <p:strVal val="visible"/>
                                      </p:to>
                                    </p:set>
                                  </p:childTnLst>
                                </p:cTn>
                              </p:par>
                            </p:childTnLst>
                          </p:cTn>
                        </p:par>
                      </p:childTnLst>
                    </p:cTn>
                  </p:par>
                </p:childTnLst>
              </p:cTn>
              <p:nextCondLst>
                <p:cond evt="onClick" delay="0">
                  <p:tgtEl>
                    <p:spTgt spid="555"/>
                  </p:tgtEl>
                </p:cond>
              </p:nextCondLst>
            </p:seq>
            <p:seq concurrent="1" nextAc="seek">
              <p:cTn id="2280" restart="whenNotActive" fill="hold" evtFilter="cancelBubble" nodeType="interactiveSeq">
                <p:stCondLst>
                  <p:cond evt="onClick" delay="0">
                    <p:tgtEl>
                      <p:spTgt spid="558"/>
                    </p:tgtEl>
                  </p:cond>
                </p:stCondLst>
                <p:endSync evt="end" delay="0">
                  <p:rtn val="all"/>
                </p:endSync>
                <p:childTnLst>
                  <p:par>
                    <p:cTn id="2281" fill="hold">
                      <p:stCondLst>
                        <p:cond delay="0"/>
                      </p:stCondLst>
                      <p:childTnLst>
                        <p:par>
                          <p:cTn id="2282" fill="hold">
                            <p:stCondLst>
                              <p:cond delay="0"/>
                            </p:stCondLst>
                            <p:childTnLst>
                              <p:par>
                                <p:cTn id="2283" presetID="1" presetClass="exit" presetSubtype="0" fill="hold" grpId="1" nodeType="withEffect">
                                  <p:stCondLst>
                                    <p:cond delay="0"/>
                                  </p:stCondLst>
                                  <p:childTnLst>
                                    <p:set>
                                      <p:cBhvr>
                                        <p:cTn id="2284" dur="1" fill="hold">
                                          <p:stCondLst>
                                            <p:cond delay="0"/>
                                          </p:stCondLst>
                                        </p:cTn>
                                        <p:tgtEl>
                                          <p:spTgt spid="558"/>
                                        </p:tgtEl>
                                        <p:attrNameLst>
                                          <p:attrName>style.visibility</p:attrName>
                                        </p:attrNameLst>
                                      </p:cBhvr>
                                      <p:to>
                                        <p:strVal val="hidden"/>
                                      </p:to>
                                    </p:set>
                                  </p:childTnLst>
                                </p:cTn>
                              </p:par>
                              <p:par>
                                <p:cTn id="2285" presetID="1" presetClass="exit" presetSubtype="0" fill="hold" grpId="1" nodeType="withEffect">
                                  <p:stCondLst>
                                    <p:cond delay="0"/>
                                  </p:stCondLst>
                                  <p:childTnLst>
                                    <p:set>
                                      <p:cBhvr>
                                        <p:cTn id="2286" dur="1" fill="hold">
                                          <p:stCondLst>
                                            <p:cond delay="0"/>
                                          </p:stCondLst>
                                        </p:cTn>
                                        <p:tgtEl>
                                          <p:spTgt spid="557"/>
                                        </p:tgtEl>
                                        <p:attrNameLst>
                                          <p:attrName>style.visibility</p:attrName>
                                        </p:attrNameLst>
                                      </p:cBhvr>
                                      <p:to>
                                        <p:strVal val="hidden"/>
                                      </p:to>
                                    </p:set>
                                  </p:childTnLst>
                                </p:cTn>
                              </p:par>
                              <p:par>
                                <p:cTn id="2287" presetID="1" presetClass="entr" presetSubtype="0" fill="hold" grpId="3" nodeType="withEffect">
                                  <p:stCondLst>
                                    <p:cond delay="0"/>
                                  </p:stCondLst>
                                  <p:childTnLst>
                                    <p:set>
                                      <p:cBhvr>
                                        <p:cTn id="2288" dur="1" fill="hold">
                                          <p:stCondLst>
                                            <p:cond delay="0"/>
                                          </p:stCondLst>
                                        </p:cTn>
                                        <p:tgtEl>
                                          <p:spTgt spid="556"/>
                                        </p:tgtEl>
                                        <p:attrNameLst>
                                          <p:attrName>style.visibility</p:attrName>
                                        </p:attrNameLst>
                                      </p:cBhvr>
                                      <p:to>
                                        <p:strVal val="visible"/>
                                      </p:to>
                                    </p:set>
                                  </p:childTnLst>
                                </p:cTn>
                              </p:par>
                              <p:par>
                                <p:cTn id="2289" presetID="1" presetClass="entr" presetSubtype="0" fill="hold" grpId="3" nodeType="withEffect">
                                  <p:stCondLst>
                                    <p:cond delay="0"/>
                                  </p:stCondLst>
                                  <p:childTnLst>
                                    <p:set>
                                      <p:cBhvr>
                                        <p:cTn id="2290" dur="1" fill="hold">
                                          <p:stCondLst>
                                            <p:cond delay="0"/>
                                          </p:stCondLst>
                                        </p:cTn>
                                        <p:tgtEl>
                                          <p:spTgt spid="555"/>
                                        </p:tgtEl>
                                        <p:attrNameLst>
                                          <p:attrName>style.visibility</p:attrName>
                                        </p:attrNameLst>
                                      </p:cBhvr>
                                      <p:to>
                                        <p:strVal val="visible"/>
                                      </p:to>
                                    </p:set>
                                  </p:childTnLst>
                                </p:cTn>
                              </p:par>
                            </p:childTnLst>
                          </p:cTn>
                        </p:par>
                      </p:childTnLst>
                    </p:cTn>
                  </p:par>
                </p:childTnLst>
              </p:cTn>
              <p:nextCondLst>
                <p:cond evt="onClick" delay="0">
                  <p:tgtEl>
                    <p:spTgt spid="558"/>
                  </p:tgtEl>
                </p:cond>
              </p:nextCondLst>
            </p:seq>
            <p:seq concurrent="1" nextAc="seek">
              <p:cTn id="2291" restart="whenNotActive" fill="hold" evtFilter="cancelBubble" nodeType="interactiveSeq">
                <p:stCondLst>
                  <p:cond evt="onClick" delay="0">
                    <p:tgtEl>
                      <p:spTgt spid="557"/>
                    </p:tgtEl>
                  </p:cond>
                </p:stCondLst>
                <p:endSync evt="end" delay="0">
                  <p:rtn val="all"/>
                </p:endSync>
                <p:childTnLst>
                  <p:par>
                    <p:cTn id="2292" fill="hold">
                      <p:stCondLst>
                        <p:cond delay="0"/>
                      </p:stCondLst>
                      <p:childTnLst>
                        <p:par>
                          <p:cTn id="2293" fill="hold">
                            <p:stCondLst>
                              <p:cond delay="0"/>
                            </p:stCondLst>
                            <p:childTnLst>
                              <p:par>
                                <p:cTn id="2294" presetID="1" presetClass="exit" presetSubtype="0" fill="hold" grpId="2" nodeType="withEffect">
                                  <p:stCondLst>
                                    <p:cond delay="0"/>
                                  </p:stCondLst>
                                  <p:childTnLst>
                                    <p:set>
                                      <p:cBhvr>
                                        <p:cTn id="2295" dur="1" fill="hold">
                                          <p:stCondLst>
                                            <p:cond delay="0"/>
                                          </p:stCondLst>
                                        </p:cTn>
                                        <p:tgtEl>
                                          <p:spTgt spid="557"/>
                                        </p:tgtEl>
                                        <p:attrNameLst>
                                          <p:attrName>style.visibility</p:attrName>
                                        </p:attrNameLst>
                                      </p:cBhvr>
                                      <p:to>
                                        <p:strVal val="hidden"/>
                                      </p:to>
                                    </p:set>
                                  </p:childTnLst>
                                </p:cTn>
                              </p:par>
                              <p:par>
                                <p:cTn id="2296" presetID="1" presetClass="exit" presetSubtype="0" fill="hold" grpId="2" nodeType="withEffect">
                                  <p:stCondLst>
                                    <p:cond delay="0"/>
                                  </p:stCondLst>
                                  <p:childTnLst>
                                    <p:set>
                                      <p:cBhvr>
                                        <p:cTn id="2297" dur="1" fill="hold">
                                          <p:stCondLst>
                                            <p:cond delay="0"/>
                                          </p:stCondLst>
                                        </p:cTn>
                                        <p:tgtEl>
                                          <p:spTgt spid="558"/>
                                        </p:tgtEl>
                                        <p:attrNameLst>
                                          <p:attrName>style.visibility</p:attrName>
                                        </p:attrNameLst>
                                      </p:cBhvr>
                                      <p:to>
                                        <p:strVal val="hidden"/>
                                      </p:to>
                                    </p:set>
                                  </p:childTnLst>
                                </p:cTn>
                              </p:par>
                              <p:par>
                                <p:cTn id="2298" presetID="1" presetClass="entr" presetSubtype="0" fill="hold" grpId="3" nodeType="withEffect">
                                  <p:stCondLst>
                                    <p:cond delay="0"/>
                                  </p:stCondLst>
                                  <p:childTnLst>
                                    <p:set>
                                      <p:cBhvr>
                                        <p:cTn id="2299" dur="1" fill="hold">
                                          <p:stCondLst>
                                            <p:cond delay="0"/>
                                          </p:stCondLst>
                                        </p:cTn>
                                        <p:tgtEl>
                                          <p:spTgt spid="560"/>
                                        </p:tgtEl>
                                        <p:attrNameLst>
                                          <p:attrName>style.visibility</p:attrName>
                                        </p:attrNameLst>
                                      </p:cBhvr>
                                      <p:to>
                                        <p:strVal val="visible"/>
                                      </p:to>
                                    </p:set>
                                  </p:childTnLst>
                                </p:cTn>
                              </p:par>
                              <p:par>
                                <p:cTn id="2300" presetID="1" presetClass="entr" presetSubtype="0" fill="hold" grpId="3" nodeType="withEffect">
                                  <p:stCondLst>
                                    <p:cond delay="0"/>
                                  </p:stCondLst>
                                  <p:childTnLst>
                                    <p:set>
                                      <p:cBhvr>
                                        <p:cTn id="2301" dur="1" fill="hold">
                                          <p:stCondLst>
                                            <p:cond delay="0"/>
                                          </p:stCondLst>
                                        </p:cTn>
                                        <p:tgtEl>
                                          <p:spTgt spid="559"/>
                                        </p:tgtEl>
                                        <p:attrNameLst>
                                          <p:attrName>style.visibility</p:attrName>
                                        </p:attrNameLst>
                                      </p:cBhvr>
                                      <p:to>
                                        <p:strVal val="visible"/>
                                      </p:to>
                                    </p:set>
                                  </p:childTnLst>
                                </p:cTn>
                              </p:par>
                            </p:childTnLst>
                          </p:cTn>
                        </p:par>
                      </p:childTnLst>
                    </p:cTn>
                  </p:par>
                </p:childTnLst>
              </p:cTn>
              <p:nextCondLst>
                <p:cond evt="onClick" delay="0">
                  <p:tgtEl>
                    <p:spTgt spid="557"/>
                  </p:tgtEl>
                </p:cond>
              </p:nextCondLst>
            </p:seq>
            <p:seq concurrent="1" nextAc="seek">
              <p:cTn id="2302" restart="whenNotActive" fill="hold" evtFilter="cancelBubble" nodeType="interactiveSeq">
                <p:stCondLst>
                  <p:cond evt="onClick" delay="0">
                    <p:tgtEl>
                      <p:spTgt spid="560"/>
                    </p:tgtEl>
                  </p:cond>
                </p:stCondLst>
                <p:endSync evt="end" delay="0">
                  <p:rtn val="all"/>
                </p:endSync>
                <p:childTnLst>
                  <p:par>
                    <p:cTn id="2303" fill="hold">
                      <p:stCondLst>
                        <p:cond delay="0"/>
                      </p:stCondLst>
                      <p:childTnLst>
                        <p:par>
                          <p:cTn id="2304" fill="hold">
                            <p:stCondLst>
                              <p:cond delay="0"/>
                            </p:stCondLst>
                            <p:childTnLst>
                              <p:par>
                                <p:cTn id="2305" presetID="1" presetClass="exit" presetSubtype="0" fill="hold" grpId="1" nodeType="withEffect">
                                  <p:stCondLst>
                                    <p:cond delay="0"/>
                                  </p:stCondLst>
                                  <p:childTnLst>
                                    <p:set>
                                      <p:cBhvr>
                                        <p:cTn id="2306" dur="1" fill="hold">
                                          <p:stCondLst>
                                            <p:cond delay="0"/>
                                          </p:stCondLst>
                                        </p:cTn>
                                        <p:tgtEl>
                                          <p:spTgt spid="560"/>
                                        </p:tgtEl>
                                        <p:attrNameLst>
                                          <p:attrName>style.visibility</p:attrName>
                                        </p:attrNameLst>
                                      </p:cBhvr>
                                      <p:to>
                                        <p:strVal val="hidden"/>
                                      </p:to>
                                    </p:set>
                                  </p:childTnLst>
                                </p:cTn>
                              </p:par>
                              <p:par>
                                <p:cTn id="2307" presetID="1" presetClass="exit" presetSubtype="0" fill="hold" grpId="1" nodeType="withEffect">
                                  <p:stCondLst>
                                    <p:cond delay="0"/>
                                  </p:stCondLst>
                                  <p:childTnLst>
                                    <p:set>
                                      <p:cBhvr>
                                        <p:cTn id="2308" dur="1" fill="hold">
                                          <p:stCondLst>
                                            <p:cond delay="0"/>
                                          </p:stCondLst>
                                        </p:cTn>
                                        <p:tgtEl>
                                          <p:spTgt spid="559"/>
                                        </p:tgtEl>
                                        <p:attrNameLst>
                                          <p:attrName>style.visibility</p:attrName>
                                        </p:attrNameLst>
                                      </p:cBhvr>
                                      <p:to>
                                        <p:strVal val="hidden"/>
                                      </p:to>
                                    </p:set>
                                  </p:childTnLst>
                                </p:cTn>
                              </p:par>
                              <p:par>
                                <p:cTn id="2309" presetID="1" presetClass="entr" presetSubtype="0" fill="hold" grpId="0" nodeType="withEffect">
                                  <p:stCondLst>
                                    <p:cond delay="0"/>
                                  </p:stCondLst>
                                  <p:childTnLst>
                                    <p:set>
                                      <p:cBhvr>
                                        <p:cTn id="2310" dur="1" fill="hold">
                                          <p:stCondLst>
                                            <p:cond delay="0"/>
                                          </p:stCondLst>
                                        </p:cTn>
                                        <p:tgtEl>
                                          <p:spTgt spid="558"/>
                                        </p:tgtEl>
                                        <p:attrNameLst>
                                          <p:attrName>style.visibility</p:attrName>
                                        </p:attrNameLst>
                                      </p:cBhvr>
                                      <p:to>
                                        <p:strVal val="visible"/>
                                      </p:to>
                                    </p:set>
                                  </p:childTnLst>
                                </p:cTn>
                              </p:par>
                              <p:par>
                                <p:cTn id="2311" presetID="1" presetClass="entr" presetSubtype="0" fill="hold" grpId="0" nodeType="withEffect">
                                  <p:stCondLst>
                                    <p:cond delay="0"/>
                                  </p:stCondLst>
                                  <p:childTnLst>
                                    <p:set>
                                      <p:cBhvr>
                                        <p:cTn id="2312" dur="1" fill="hold">
                                          <p:stCondLst>
                                            <p:cond delay="0"/>
                                          </p:stCondLst>
                                        </p:cTn>
                                        <p:tgtEl>
                                          <p:spTgt spid="557"/>
                                        </p:tgtEl>
                                        <p:attrNameLst>
                                          <p:attrName>style.visibility</p:attrName>
                                        </p:attrNameLst>
                                      </p:cBhvr>
                                      <p:to>
                                        <p:strVal val="visible"/>
                                      </p:to>
                                    </p:set>
                                  </p:childTnLst>
                                </p:cTn>
                              </p:par>
                            </p:childTnLst>
                          </p:cTn>
                        </p:par>
                      </p:childTnLst>
                    </p:cTn>
                  </p:par>
                </p:childTnLst>
              </p:cTn>
              <p:nextCondLst>
                <p:cond evt="onClick" delay="0">
                  <p:tgtEl>
                    <p:spTgt spid="560"/>
                  </p:tgtEl>
                </p:cond>
              </p:nextCondLst>
            </p:seq>
            <p:seq concurrent="1" nextAc="seek">
              <p:cTn id="2313" restart="whenNotActive" fill="hold" evtFilter="cancelBubble" nodeType="interactiveSeq">
                <p:stCondLst>
                  <p:cond evt="onClick" delay="0">
                    <p:tgtEl>
                      <p:spTgt spid="559"/>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2" nodeType="withEffect">
                                  <p:stCondLst>
                                    <p:cond delay="0"/>
                                  </p:stCondLst>
                                  <p:childTnLst>
                                    <p:set>
                                      <p:cBhvr>
                                        <p:cTn id="2317" dur="1" fill="hold">
                                          <p:stCondLst>
                                            <p:cond delay="0"/>
                                          </p:stCondLst>
                                        </p:cTn>
                                        <p:tgtEl>
                                          <p:spTgt spid="559"/>
                                        </p:tgtEl>
                                        <p:attrNameLst>
                                          <p:attrName>style.visibility</p:attrName>
                                        </p:attrNameLst>
                                      </p:cBhvr>
                                      <p:to>
                                        <p:strVal val="hidden"/>
                                      </p:to>
                                    </p:set>
                                  </p:childTnLst>
                                </p:cTn>
                              </p:par>
                              <p:par>
                                <p:cTn id="2318" presetID="1" presetClass="exit" presetSubtype="0" fill="hold" grpId="2" nodeType="withEffect">
                                  <p:stCondLst>
                                    <p:cond delay="0"/>
                                  </p:stCondLst>
                                  <p:childTnLst>
                                    <p:set>
                                      <p:cBhvr>
                                        <p:cTn id="2319" dur="1" fill="hold">
                                          <p:stCondLst>
                                            <p:cond delay="0"/>
                                          </p:stCondLst>
                                        </p:cTn>
                                        <p:tgtEl>
                                          <p:spTgt spid="560"/>
                                        </p:tgtEl>
                                        <p:attrNameLst>
                                          <p:attrName>style.visibility</p:attrName>
                                        </p:attrNameLst>
                                      </p:cBhvr>
                                      <p:to>
                                        <p:strVal val="hidden"/>
                                      </p:to>
                                    </p:set>
                                  </p:childTnLst>
                                </p:cTn>
                              </p:par>
                              <p:par>
                                <p:cTn id="2320" presetID="1" presetClass="entr" presetSubtype="0" fill="hold" grpId="0" nodeType="withEffect">
                                  <p:stCondLst>
                                    <p:cond delay="0"/>
                                  </p:stCondLst>
                                  <p:childTnLst>
                                    <p:set>
                                      <p:cBhvr>
                                        <p:cTn id="2321" dur="1" fill="hold">
                                          <p:stCondLst>
                                            <p:cond delay="0"/>
                                          </p:stCondLst>
                                        </p:cTn>
                                        <p:tgtEl>
                                          <p:spTgt spid="562"/>
                                        </p:tgtEl>
                                        <p:attrNameLst>
                                          <p:attrName>style.visibility</p:attrName>
                                        </p:attrNameLst>
                                      </p:cBhvr>
                                      <p:to>
                                        <p:strVal val="visible"/>
                                      </p:to>
                                    </p:set>
                                  </p:childTnLst>
                                </p:cTn>
                              </p:par>
                              <p:par>
                                <p:cTn id="2322" presetID="1" presetClass="entr" presetSubtype="0" fill="hold" grpId="0" nodeType="withEffect">
                                  <p:stCondLst>
                                    <p:cond delay="0"/>
                                  </p:stCondLst>
                                  <p:childTnLst>
                                    <p:set>
                                      <p:cBhvr>
                                        <p:cTn id="2323" dur="1" fill="hold">
                                          <p:stCondLst>
                                            <p:cond delay="0"/>
                                          </p:stCondLst>
                                        </p:cTn>
                                        <p:tgtEl>
                                          <p:spTgt spid="561"/>
                                        </p:tgtEl>
                                        <p:attrNameLst>
                                          <p:attrName>style.visibility</p:attrName>
                                        </p:attrNameLst>
                                      </p:cBhvr>
                                      <p:to>
                                        <p:strVal val="visible"/>
                                      </p:to>
                                    </p:set>
                                  </p:childTnLst>
                                </p:cTn>
                              </p:par>
                            </p:childTnLst>
                          </p:cTn>
                        </p:par>
                      </p:childTnLst>
                    </p:cTn>
                  </p:par>
                </p:childTnLst>
              </p:cTn>
              <p:nextCondLst>
                <p:cond evt="onClick" delay="0">
                  <p:tgtEl>
                    <p:spTgt spid="559"/>
                  </p:tgtEl>
                </p:cond>
              </p:nextCondLst>
            </p:seq>
            <p:seq concurrent="1" nextAc="seek">
              <p:cTn id="2324" restart="whenNotActive" fill="hold" evtFilter="cancelBubble" nodeType="interactiveSeq">
                <p:stCondLst>
                  <p:cond evt="onClick" delay="0">
                    <p:tgtEl>
                      <p:spTgt spid="562"/>
                    </p:tgtEl>
                  </p:cond>
                </p:stCondLst>
                <p:endSync evt="end" delay="0">
                  <p:rtn val="all"/>
                </p:endSync>
                <p:childTnLst>
                  <p:par>
                    <p:cTn id="2325" fill="hold">
                      <p:stCondLst>
                        <p:cond delay="0"/>
                      </p:stCondLst>
                      <p:childTnLst>
                        <p:par>
                          <p:cTn id="2326" fill="hold">
                            <p:stCondLst>
                              <p:cond delay="0"/>
                            </p:stCondLst>
                            <p:childTnLst>
                              <p:par>
                                <p:cTn id="2327" presetID="1" presetClass="exit" presetSubtype="0" fill="hold" grpId="1" nodeType="withEffect">
                                  <p:stCondLst>
                                    <p:cond delay="0"/>
                                  </p:stCondLst>
                                  <p:childTnLst>
                                    <p:set>
                                      <p:cBhvr>
                                        <p:cTn id="2328" dur="1" fill="hold">
                                          <p:stCondLst>
                                            <p:cond delay="0"/>
                                          </p:stCondLst>
                                        </p:cTn>
                                        <p:tgtEl>
                                          <p:spTgt spid="562"/>
                                        </p:tgtEl>
                                        <p:attrNameLst>
                                          <p:attrName>style.visibility</p:attrName>
                                        </p:attrNameLst>
                                      </p:cBhvr>
                                      <p:to>
                                        <p:strVal val="hidden"/>
                                      </p:to>
                                    </p:set>
                                  </p:childTnLst>
                                </p:cTn>
                              </p:par>
                              <p:par>
                                <p:cTn id="2329" presetID="1" presetClass="exit" presetSubtype="0" fill="hold" grpId="1" nodeType="withEffect">
                                  <p:stCondLst>
                                    <p:cond delay="0"/>
                                  </p:stCondLst>
                                  <p:childTnLst>
                                    <p:set>
                                      <p:cBhvr>
                                        <p:cTn id="2330" dur="1" fill="hold">
                                          <p:stCondLst>
                                            <p:cond delay="0"/>
                                          </p:stCondLst>
                                        </p:cTn>
                                        <p:tgtEl>
                                          <p:spTgt spid="561"/>
                                        </p:tgtEl>
                                        <p:attrNameLst>
                                          <p:attrName>style.visibility</p:attrName>
                                        </p:attrNameLst>
                                      </p:cBhvr>
                                      <p:to>
                                        <p:strVal val="hidden"/>
                                      </p:to>
                                    </p:set>
                                  </p:childTnLst>
                                </p:cTn>
                              </p:par>
                              <p:par>
                                <p:cTn id="2331" presetID="1" presetClass="entr" presetSubtype="0" fill="hold" grpId="0" nodeType="withEffect">
                                  <p:stCondLst>
                                    <p:cond delay="0"/>
                                  </p:stCondLst>
                                  <p:childTnLst>
                                    <p:set>
                                      <p:cBhvr>
                                        <p:cTn id="2332" dur="1" fill="hold">
                                          <p:stCondLst>
                                            <p:cond delay="0"/>
                                          </p:stCondLst>
                                        </p:cTn>
                                        <p:tgtEl>
                                          <p:spTgt spid="560"/>
                                        </p:tgtEl>
                                        <p:attrNameLst>
                                          <p:attrName>style.visibility</p:attrName>
                                        </p:attrNameLst>
                                      </p:cBhvr>
                                      <p:to>
                                        <p:strVal val="visible"/>
                                      </p:to>
                                    </p:set>
                                  </p:childTnLst>
                                </p:cTn>
                              </p:par>
                              <p:par>
                                <p:cTn id="2333" presetID="1" presetClass="entr" presetSubtype="0" fill="hold" grpId="0" nodeType="withEffect">
                                  <p:stCondLst>
                                    <p:cond delay="0"/>
                                  </p:stCondLst>
                                  <p:childTnLst>
                                    <p:set>
                                      <p:cBhvr>
                                        <p:cTn id="2334" dur="1" fill="hold">
                                          <p:stCondLst>
                                            <p:cond delay="0"/>
                                          </p:stCondLst>
                                        </p:cTn>
                                        <p:tgtEl>
                                          <p:spTgt spid="559"/>
                                        </p:tgtEl>
                                        <p:attrNameLst>
                                          <p:attrName>style.visibility</p:attrName>
                                        </p:attrNameLst>
                                      </p:cBhvr>
                                      <p:to>
                                        <p:strVal val="visible"/>
                                      </p:to>
                                    </p:set>
                                  </p:childTnLst>
                                </p:cTn>
                              </p:par>
                            </p:childTnLst>
                          </p:cTn>
                        </p:par>
                      </p:childTnLst>
                    </p:cTn>
                  </p:par>
                </p:childTnLst>
              </p:cTn>
              <p:nextCondLst>
                <p:cond evt="onClick" delay="0">
                  <p:tgtEl>
                    <p:spTgt spid="562"/>
                  </p:tgtEl>
                </p:cond>
              </p:nextCondLst>
            </p:seq>
            <p:seq concurrent="1" nextAc="seek">
              <p:cTn id="2335" restart="whenNotActive" fill="hold" evtFilter="cancelBubble" nodeType="interactiveSeq">
                <p:stCondLst>
                  <p:cond evt="onClick" delay="0">
                    <p:tgtEl>
                      <p:spTgt spid="561"/>
                    </p:tgtEl>
                  </p:cond>
                </p:stCondLst>
                <p:endSync evt="end" delay="0">
                  <p:rtn val="all"/>
                </p:endSync>
                <p:childTnLst>
                  <p:par>
                    <p:cTn id="2336" fill="hold">
                      <p:stCondLst>
                        <p:cond delay="0"/>
                      </p:stCondLst>
                      <p:childTnLst>
                        <p:par>
                          <p:cTn id="2337" fill="hold">
                            <p:stCondLst>
                              <p:cond delay="0"/>
                            </p:stCondLst>
                            <p:childTnLst>
                              <p:par>
                                <p:cTn id="2338" presetID="1" presetClass="exit" presetSubtype="0" fill="hold" grpId="2" nodeType="withEffect">
                                  <p:stCondLst>
                                    <p:cond delay="0"/>
                                  </p:stCondLst>
                                  <p:childTnLst>
                                    <p:set>
                                      <p:cBhvr>
                                        <p:cTn id="2339" dur="1" fill="hold">
                                          <p:stCondLst>
                                            <p:cond delay="0"/>
                                          </p:stCondLst>
                                        </p:cTn>
                                        <p:tgtEl>
                                          <p:spTgt spid="561"/>
                                        </p:tgtEl>
                                        <p:attrNameLst>
                                          <p:attrName>style.visibility</p:attrName>
                                        </p:attrNameLst>
                                      </p:cBhvr>
                                      <p:to>
                                        <p:strVal val="hidden"/>
                                      </p:to>
                                    </p:set>
                                  </p:childTnLst>
                                </p:cTn>
                              </p:par>
                              <p:par>
                                <p:cTn id="2340" presetID="1" presetClass="exit" presetSubtype="0" fill="hold" grpId="2" nodeType="withEffect">
                                  <p:stCondLst>
                                    <p:cond delay="0"/>
                                  </p:stCondLst>
                                  <p:childTnLst>
                                    <p:set>
                                      <p:cBhvr>
                                        <p:cTn id="2341" dur="1" fill="hold">
                                          <p:stCondLst>
                                            <p:cond delay="0"/>
                                          </p:stCondLst>
                                        </p:cTn>
                                        <p:tgtEl>
                                          <p:spTgt spid="562"/>
                                        </p:tgtEl>
                                        <p:attrNameLst>
                                          <p:attrName>style.visibility</p:attrName>
                                        </p:attrNameLst>
                                      </p:cBhvr>
                                      <p:to>
                                        <p:strVal val="hidden"/>
                                      </p:to>
                                    </p:set>
                                  </p:childTnLst>
                                </p:cTn>
                              </p:par>
                              <p:par>
                                <p:cTn id="2342" presetID="1" presetClass="entr" presetSubtype="0" fill="hold" grpId="3" nodeType="withEffect">
                                  <p:stCondLst>
                                    <p:cond delay="0"/>
                                  </p:stCondLst>
                                  <p:childTnLst>
                                    <p:set>
                                      <p:cBhvr>
                                        <p:cTn id="2343" dur="1" fill="hold">
                                          <p:stCondLst>
                                            <p:cond delay="0"/>
                                          </p:stCondLst>
                                        </p:cTn>
                                        <p:tgtEl>
                                          <p:spTgt spid="564"/>
                                        </p:tgtEl>
                                        <p:attrNameLst>
                                          <p:attrName>style.visibility</p:attrName>
                                        </p:attrNameLst>
                                      </p:cBhvr>
                                      <p:to>
                                        <p:strVal val="visible"/>
                                      </p:to>
                                    </p:set>
                                  </p:childTnLst>
                                </p:cTn>
                              </p:par>
                              <p:par>
                                <p:cTn id="2344" presetID="1" presetClass="entr" presetSubtype="0" fill="hold" grpId="3" nodeType="withEffect">
                                  <p:stCondLst>
                                    <p:cond delay="0"/>
                                  </p:stCondLst>
                                  <p:childTnLst>
                                    <p:set>
                                      <p:cBhvr>
                                        <p:cTn id="2345" dur="1" fill="hold">
                                          <p:stCondLst>
                                            <p:cond delay="0"/>
                                          </p:stCondLst>
                                        </p:cTn>
                                        <p:tgtEl>
                                          <p:spTgt spid="563"/>
                                        </p:tgtEl>
                                        <p:attrNameLst>
                                          <p:attrName>style.visibility</p:attrName>
                                        </p:attrNameLst>
                                      </p:cBhvr>
                                      <p:to>
                                        <p:strVal val="visible"/>
                                      </p:to>
                                    </p:set>
                                  </p:childTnLst>
                                </p:cTn>
                              </p:par>
                            </p:childTnLst>
                          </p:cTn>
                        </p:par>
                      </p:childTnLst>
                    </p:cTn>
                  </p:par>
                </p:childTnLst>
              </p:cTn>
              <p:nextCondLst>
                <p:cond evt="onClick" delay="0">
                  <p:tgtEl>
                    <p:spTgt spid="561"/>
                  </p:tgtEl>
                </p:cond>
              </p:nextCondLst>
            </p:seq>
            <p:seq concurrent="1" nextAc="seek">
              <p:cTn id="2346" restart="whenNotActive" fill="hold" evtFilter="cancelBubble" nodeType="interactiveSeq">
                <p:stCondLst>
                  <p:cond evt="onClick" delay="0">
                    <p:tgtEl>
                      <p:spTgt spid="564"/>
                    </p:tgtEl>
                  </p:cond>
                </p:stCondLst>
                <p:endSync evt="end" delay="0">
                  <p:rtn val="all"/>
                </p:endSync>
                <p:childTnLst>
                  <p:par>
                    <p:cTn id="2347" fill="hold">
                      <p:stCondLst>
                        <p:cond delay="0"/>
                      </p:stCondLst>
                      <p:childTnLst>
                        <p:par>
                          <p:cTn id="2348" fill="hold">
                            <p:stCondLst>
                              <p:cond delay="0"/>
                            </p:stCondLst>
                            <p:childTnLst>
                              <p:par>
                                <p:cTn id="2349" presetID="1" presetClass="exit" presetSubtype="0" fill="hold" grpId="1" nodeType="withEffect">
                                  <p:stCondLst>
                                    <p:cond delay="0"/>
                                  </p:stCondLst>
                                  <p:childTnLst>
                                    <p:set>
                                      <p:cBhvr>
                                        <p:cTn id="2350" dur="1" fill="hold">
                                          <p:stCondLst>
                                            <p:cond delay="0"/>
                                          </p:stCondLst>
                                        </p:cTn>
                                        <p:tgtEl>
                                          <p:spTgt spid="564"/>
                                        </p:tgtEl>
                                        <p:attrNameLst>
                                          <p:attrName>style.visibility</p:attrName>
                                        </p:attrNameLst>
                                      </p:cBhvr>
                                      <p:to>
                                        <p:strVal val="hidden"/>
                                      </p:to>
                                    </p:set>
                                  </p:childTnLst>
                                </p:cTn>
                              </p:par>
                              <p:par>
                                <p:cTn id="2351" presetID="1" presetClass="exit" presetSubtype="0" fill="hold" grpId="1" nodeType="withEffect">
                                  <p:stCondLst>
                                    <p:cond delay="0"/>
                                  </p:stCondLst>
                                  <p:childTnLst>
                                    <p:set>
                                      <p:cBhvr>
                                        <p:cTn id="2352" dur="1" fill="hold">
                                          <p:stCondLst>
                                            <p:cond delay="0"/>
                                          </p:stCondLst>
                                        </p:cTn>
                                        <p:tgtEl>
                                          <p:spTgt spid="563"/>
                                        </p:tgtEl>
                                        <p:attrNameLst>
                                          <p:attrName>style.visibility</p:attrName>
                                        </p:attrNameLst>
                                      </p:cBhvr>
                                      <p:to>
                                        <p:strVal val="hidden"/>
                                      </p:to>
                                    </p:set>
                                  </p:childTnLst>
                                </p:cTn>
                              </p:par>
                              <p:par>
                                <p:cTn id="2353" presetID="1" presetClass="entr" presetSubtype="0" fill="hold" grpId="3" nodeType="withEffect">
                                  <p:stCondLst>
                                    <p:cond delay="0"/>
                                  </p:stCondLst>
                                  <p:childTnLst>
                                    <p:set>
                                      <p:cBhvr>
                                        <p:cTn id="2354" dur="1" fill="hold">
                                          <p:stCondLst>
                                            <p:cond delay="0"/>
                                          </p:stCondLst>
                                        </p:cTn>
                                        <p:tgtEl>
                                          <p:spTgt spid="562"/>
                                        </p:tgtEl>
                                        <p:attrNameLst>
                                          <p:attrName>style.visibility</p:attrName>
                                        </p:attrNameLst>
                                      </p:cBhvr>
                                      <p:to>
                                        <p:strVal val="visible"/>
                                      </p:to>
                                    </p:set>
                                  </p:childTnLst>
                                </p:cTn>
                              </p:par>
                              <p:par>
                                <p:cTn id="2355" presetID="1" presetClass="entr" presetSubtype="0" fill="hold" grpId="3" nodeType="withEffect">
                                  <p:stCondLst>
                                    <p:cond delay="0"/>
                                  </p:stCondLst>
                                  <p:childTnLst>
                                    <p:set>
                                      <p:cBhvr>
                                        <p:cTn id="2356" dur="1" fill="hold">
                                          <p:stCondLst>
                                            <p:cond delay="0"/>
                                          </p:stCondLst>
                                        </p:cTn>
                                        <p:tgtEl>
                                          <p:spTgt spid="561"/>
                                        </p:tgtEl>
                                        <p:attrNameLst>
                                          <p:attrName>style.visibility</p:attrName>
                                        </p:attrNameLst>
                                      </p:cBhvr>
                                      <p:to>
                                        <p:strVal val="visible"/>
                                      </p:to>
                                    </p:set>
                                  </p:childTnLst>
                                </p:cTn>
                              </p:par>
                            </p:childTnLst>
                          </p:cTn>
                        </p:par>
                      </p:childTnLst>
                    </p:cTn>
                  </p:par>
                </p:childTnLst>
              </p:cTn>
              <p:nextCondLst>
                <p:cond evt="onClick" delay="0">
                  <p:tgtEl>
                    <p:spTgt spid="564"/>
                  </p:tgtEl>
                </p:cond>
              </p:nextCondLst>
            </p:seq>
            <p:seq concurrent="1" nextAc="seek">
              <p:cTn id="2357" restart="whenNotActive" fill="hold" evtFilter="cancelBubble" nodeType="interactiveSeq">
                <p:stCondLst>
                  <p:cond evt="onClick" delay="0">
                    <p:tgtEl>
                      <p:spTgt spid="563"/>
                    </p:tgtEl>
                  </p:cond>
                </p:stCondLst>
                <p:endSync evt="end" delay="0">
                  <p:rtn val="all"/>
                </p:endSync>
                <p:childTnLst>
                  <p:par>
                    <p:cTn id="2358" fill="hold">
                      <p:stCondLst>
                        <p:cond delay="0"/>
                      </p:stCondLst>
                      <p:childTnLst>
                        <p:par>
                          <p:cTn id="2359" fill="hold">
                            <p:stCondLst>
                              <p:cond delay="0"/>
                            </p:stCondLst>
                            <p:childTnLst>
                              <p:par>
                                <p:cTn id="2360" presetID="1" presetClass="exit" presetSubtype="0" fill="hold" grpId="2" nodeType="withEffect">
                                  <p:stCondLst>
                                    <p:cond delay="0"/>
                                  </p:stCondLst>
                                  <p:childTnLst>
                                    <p:set>
                                      <p:cBhvr>
                                        <p:cTn id="2361" dur="1" fill="hold">
                                          <p:stCondLst>
                                            <p:cond delay="0"/>
                                          </p:stCondLst>
                                        </p:cTn>
                                        <p:tgtEl>
                                          <p:spTgt spid="563"/>
                                        </p:tgtEl>
                                        <p:attrNameLst>
                                          <p:attrName>style.visibility</p:attrName>
                                        </p:attrNameLst>
                                      </p:cBhvr>
                                      <p:to>
                                        <p:strVal val="hidden"/>
                                      </p:to>
                                    </p:set>
                                  </p:childTnLst>
                                </p:cTn>
                              </p:par>
                              <p:par>
                                <p:cTn id="2362" presetID="1" presetClass="exit" presetSubtype="0" fill="hold" grpId="2" nodeType="withEffect">
                                  <p:stCondLst>
                                    <p:cond delay="0"/>
                                  </p:stCondLst>
                                  <p:childTnLst>
                                    <p:set>
                                      <p:cBhvr>
                                        <p:cTn id="2363" dur="1" fill="hold">
                                          <p:stCondLst>
                                            <p:cond delay="0"/>
                                          </p:stCondLst>
                                        </p:cTn>
                                        <p:tgtEl>
                                          <p:spTgt spid="564"/>
                                        </p:tgtEl>
                                        <p:attrNameLst>
                                          <p:attrName>style.visibility</p:attrName>
                                        </p:attrNameLst>
                                      </p:cBhvr>
                                      <p:to>
                                        <p:strVal val="hidden"/>
                                      </p:to>
                                    </p:set>
                                  </p:childTnLst>
                                </p:cTn>
                              </p:par>
                              <p:par>
                                <p:cTn id="2364" presetID="1" presetClass="entr" presetSubtype="0" fill="hold" grpId="0" nodeType="withEffect">
                                  <p:stCondLst>
                                    <p:cond delay="0"/>
                                  </p:stCondLst>
                                  <p:childTnLst>
                                    <p:set>
                                      <p:cBhvr>
                                        <p:cTn id="2365" dur="1" fill="hold">
                                          <p:stCondLst>
                                            <p:cond delay="0"/>
                                          </p:stCondLst>
                                        </p:cTn>
                                        <p:tgtEl>
                                          <p:spTgt spid="566"/>
                                        </p:tgtEl>
                                        <p:attrNameLst>
                                          <p:attrName>style.visibility</p:attrName>
                                        </p:attrNameLst>
                                      </p:cBhvr>
                                      <p:to>
                                        <p:strVal val="visible"/>
                                      </p:to>
                                    </p:set>
                                  </p:childTnLst>
                                </p:cTn>
                              </p:par>
                              <p:par>
                                <p:cTn id="2366" presetID="1" presetClass="entr" presetSubtype="0" fill="hold" grpId="0" nodeType="withEffect">
                                  <p:stCondLst>
                                    <p:cond delay="0"/>
                                  </p:stCondLst>
                                  <p:childTnLst>
                                    <p:set>
                                      <p:cBhvr>
                                        <p:cTn id="2367" dur="1" fill="hold">
                                          <p:stCondLst>
                                            <p:cond delay="0"/>
                                          </p:stCondLst>
                                        </p:cTn>
                                        <p:tgtEl>
                                          <p:spTgt spid="565"/>
                                        </p:tgtEl>
                                        <p:attrNameLst>
                                          <p:attrName>style.visibility</p:attrName>
                                        </p:attrNameLst>
                                      </p:cBhvr>
                                      <p:to>
                                        <p:strVal val="visible"/>
                                      </p:to>
                                    </p:set>
                                  </p:childTnLst>
                                </p:cTn>
                              </p:par>
                            </p:childTnLst>
                          </p:cTn>
                        </p:par>
                      </p:childTnLst>
                    </p:cTn>
                  </p:par>
                </p:childTnLst>
              </p:cTn>
              <p:nextCondLst>
                <p:cond evt="onClick" delay="0">
                  <p:tgtEl>
                    <p:spTgt spid="563"/>
                  </p:tgtEl>
                </p:cond>
              </p:nextCondLst>
            </p:seq>
            <p:seq concurrent="1" nextAc="seek">
              <p:cTn id="2368" restart="whenNotActive" fill="hold" evtFilter="cancelBubble" nodeType="interactiveSeq">
                <p:stCondLst>
                  <p:cond evt="onClick" delay="0">
                    <p:tgtEl>
                      <p:spTgt spid="566"/>
                    </p:tgtEl>
                  </p:cond>
                </p:stCondLst>
                <p:endSync evt="end" delay="0">
                  <p:rtn val="all"/>
                </p:endSync>
                <p:childTnLst>
                  <p:par>
                    <p:cTn id="2369" fill="hold">
                      <p:stCondLst>
                        <p:cond delay="0"/>
                      </p:stCondLst>
                      <p:childTnLst>
                        <p:par>
                          <p:cTn id="2370" fill="hold">
                            <p:stCondLst>
                              <p:cond delay="0"/>
                            </p:stCondLst>
                            <p:childTnLst>
                              <p:par>
                                <p:cTn id="2371" presetID="1" presetClass="exit" presetSubtype="0" fill="hold" grpId="1" nodeType="withEffect">
                                  <p:stCondLst>
                                    <p:cond delay="0"/>
                                  </p:stCondLst>
                                  <p:childTnLst>
                                    <p:set>
                                      <p:cBhvr>
                                        <p:cTn id="2372" dur="1" fill="hold">
                                          <p:stCondLst>
                                            <p:cond delay="0"/>
                                          </p:stCondLst>
                                        </p:cTn>
                                        <p:tgtEl>
                                          <p:spTgt spid="566"/>
                                        </p:tgtEl>
                                        <p:attrNameLst>
                                          <p:attrName>style.visibility</p:attrName>
                                        </p:attrNameLst>
                                      </p:cBhvr>
                                      <p:to>
                                        <p:strVal val="hidden"/>
                                      </p:to>
                                    </p:set>
                                  </p:childTnLst>
                                </p:cTn>
                              </p:par>
                              <p:par>
                                <p:cTn id="2373" presetID="1" presetClass="exit" presetSubtype="0" fill="hold" grpId="1" nodeType="withEffect">
                                  <p:stCondLst>
                                    <p:cond delay="0"/>
                                  </p:stCondLst>
                                  <p:childTnLst>
                                    <p:set>
                                      <p:cBhvr>
                                        <p:cTn id="2374" dur="1" fill="hold">
                                          <p:stCondLst>
                                            <p:cond delay="0"/>
                                          </p:stCondLst>
                                        </p:cTn>
                                        <p:tgtEl>
                                          <p:spTgt spid="565"/>
                                        </p:tgtEl>
                                        <p:attrNameLst>
                                          <p:attrName>style.visibility</p:attrName>
                                        </p:attrNameLst>
                                      </p:cBhvr>
                                      <p:to>
                                        <p:strVal val="hidden"/>
                                      </p:to>
                                    </p:set>
                                  </p:childTnLst>
                                </p:cTn>
                              </p:par>
                              <p:par>
                                <p:cTn id="2375" presetID="1" presetClass="entr" presetSubtype="0" fill="hold" grpId="0" nodeType="withEffect">
                                  <p:stCondLst>
                                    <p:cond delay="0"/>
                                  </p:stCondLst>
                                  <p:childTnLst>
                                    <p:set>
                                      <p:cBhvr>
                                        <p:cTn id="2376" dur="1" fill="hold">
                                          <p:stCondLst>
                                            <p:cond delay="0"/>
                                          </p:stCondLst>
                                        </p:cTn>
                                        <p:tgtEl>
                                          <p:spTgt spid="564"/>
                                        </p:tgtEl>
                                        <p:attrNameLst>
                                          <p:attrName>style.visibility</p:attrName>
                                        </p:attrNameLst>
                                      </p:cBhvr>
                                      <p:to>
                                        <p:strVal val="visible"/>
                                      </p:to>
                                    </p:set>
                                  </p:childTnLst>
                                </p:cTn>
                              </p:par>
                              <p:par>
                                <p:cTn id="2377" presetID="1" presetClass="entr" presetSubtype="0" fill="hold" grpId="0" nodeType="withEffect">
                                  <p:stCondLst>
                                    <p:cond delay="0"/>
                                  </p:stCondLst>
                                  <p:childTnLst>
                                    <p:set>
                                      <p:cBhvr>
                                        <p:cTn id="2378" dur="1" fill="hold">
                                          <p:stCondLst>
                                            <p:cond delay="0"/>
                                          </p:stCondLst>
                                        </p:cTn>
                                        <p:tgtEl>
                                          <p:spTgt spid="563"/>
                                        </p:tgtEl>
                                        <p:attrNameLst>
                                          <p:attrName>style.visibility</p:attrName>
                                        </p:attrNameLst>
                                      </p:cBhvr>
                                      <p:to>
                                        <p:strVal val="visible"/>
                                      </p:to>
                                    </p:set>
                                  </p:childTnLst>
                                </p:cTn>
                              </p:par>
                            </p:childTnLst>
                          </p:cTn>
                        </p:par>
                      </p:childTnLst>
                    </p:cTn>
                  </p:par>
                </p:childTnLst>
              </p:cTn>
              <p:nextCondLst>
                <p:cond evt="onClick" delay="0">
                  <p:tgtEl>
                    <p:spTgt spid="566"/>
                  </p:tgtEl>
                </p:cond>
              </p:nextCondLst>
            </p:seq>
            <p:seq concurrent="1" nextAc="seek">
              <p:cTn id="2379" restart="whenNotActive" fill="hold" evtFilter="cancelBubble" nodeType="interactiveSeq">
                <p:stCondLst>
                  <p:cond evt="onClick" delay="0">
                    <p:tgtEl>
                      <p:spTgt spid="565"/>
                    </p:tgtEl>
                  </p:cond>
                </p:stCondLst>
                <p:endSync evt="end" delay="0">
                  <p:rtn val="all"/>
                </p:endSync>
                <p:childTnLst>
                  <p:par>
                    <p:cTn id="2380" fill="hold">
                      <p:stCondLst>
                        <p:cond delay="0"/>
                      </p:stCondLst>
                      <p:childTnLst>
                        <p:par>
                          <p:cTn id="2381" fill="hold">
                            <p:stCondLst>
                              <p:cond delay="0"/>
                            </p:stCondLst>
                            <p:childTnLst>
                              <p:par>
                                <p:cTn id="2382" presetID="1" presetClass="exit" presetSubtype="0" fill="hold" grpId="2" nodeType="withEffect">
                                  <p:stCondLst>
                                    <p:cond delay="0"/>
                                  </p:stCondLst>
                                  <p:childTnLst>
                                    <p:set>
                                      <p:cBhvr>
                                        <p:cTn id="2383" dur="1" fill="hold">
                                          <p:stCondLst>
                                            <p:cond delay="0"/>
                                          </p:stCondLst>
                                        </p:cTn>
                                        <p:tgtEl>
                                          <p:spTgt spid="565"/>
                                        </p:tgtEl>
                                        <p:attrNameLst>
                                          <p:attrName>style.visibility</p:attrName>
                                        </p:attrNameLst>
                                      </p:cBhvr>
                                      <p:to>
                                        <p:strVal val="hidden"/>
                                      </p:to>
                                    </p:set>
                                  </p:childTnLst>
                                </p:cTn>
                              </p:par>
                              <p:par>
                                <p:cTn id="2384" presetID="1" presetClass="exit" presetSubtype="0" fill="hold" grpId="2" nodeType="withEffect">
                                  <p:stCondLst>
                                    <p:cond delay="0"/>
                                  </p:stCondLst>
                                  <p:childTnLst>
                                    <p:set>
                                      <p:cBhvr>
                                        <p:cTn id="2385" dur="1" fill="hold">
                                          <p:stCondLst>
                                            <p:cond delay="0"/>
                                          </p:stCondLst>
                                        </p:cTn>
                                        <p:tgtEl>
                                          <p:spTgt spid="566"/>
                                        </p:tgtEl>
                                        <p:attrNameLst>
                                          <p:attrName>style.visibility</p:attrName>
                                        </p:attrNameLst>
                                      </p:cBhvr>
                                      <p:to>
                                        <p:strVal val="hidden"/>
                                      </p:to>
                                    </p:set>
                                  </p:childTnLst>
                                </p:cTn>
                              </p:par>
                              <p:par>
                                <p:cTn id="2386" presetID="1" presetClass="entr" presetSubtype="0" fill="hold" grpId="3" nodeType="withEffect">
                                  <p:stCondLst>
                                    <p:cond delay="0"/>
                                  </p:stCondLst>
                                  <p:childTnLst>
                                    <p:set>
                                      <p:cBhvr>
                                        <p:cTn id="2387" dur="1" fill="hold">
                                          <p:stCondLst>
                                            <p:cond delay="0"/>
                                          </p:stCondLst>
                                        </p:cTn>
                                        <p:tgtEl>
                                          <p:spTgt spid="568"/>
                                        </p:tgtEl>
                                        <p:attrNameLst>
                                          <p:attrName>style.visibility</p:attrName>
                                        </p:attrNameLst>
                                      </p:cBhvr>
                                      <p:to>
                                        <p:strVal val="visible"/>
                                      </p:to>
                                    </p:set>
                                  </p:childTnLst>
                                </p:cTn>
                              </p:par>
                              <p:par>
                                <p:cTn id="2388" presetID="1" presetClass="entr" presetSubtype="0" fill="hold" grpId="3" nodeType="withEffect">
                                  <p:stCondLst>
                                    <p:cond delay="0"/>
                                  </p:stCondLst>
                                  <p:childTnLst>
                                    <p:set>
                                      <p:cBhvr>
                                        <p:cTn id="2389"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65"/>
                  </p:tgtEl>
                </p:cond>
              </p:nextCondLst>
            </p:seq>
            <p:seq concurrent="1" nextAc="seek">
              <p:cTn id="2390" restart="whenNotActive" fill="hold" evtFilter="cancelBubble" nodeType="interactiveSeq">
                <p:stCondLst>
                  <p:cond evt="onClick" delay="0">
                    <p:tgtEl>
                      <p:spTgt spid="568"/>
                    </p:tgtEl>
                  </p:cond>
                </p:stCondLst>
                <p:endSync evt="end" delay="0">
                  <p:rtn val="all"/>
                </p:endSync>
                <p:childTnLst>
                  <p:par>
                    <p:cTn id="2391" fill="hold">
                      <p:stCondLst>
                        <p:cond delay="0"/>
                      </p:stCondLst>
                      <p:childTnLst>
                        <p:par>
                          <p:cTn id="2392" fill="hold">
                            <p:stCondLst>
                              <p:cond delay="0"/>
                            </p:stCondLst>
                            <p:childTnLst>
                              <p:par>
                                <p:cTn id="2393" presetID="1" presetClass="exit" presetSubtype="0" fill="hold" grpId="1" nodeType="withEffect">
                                  <p:stCondLst>
                                    <p:cond delay="0"/>
                                  </p:stCondLst>
                                  <p:childTnLst>
                                    <p:set>
                                      <p:cBhvr>
                                        <p:cTn id="2394" dur="1" fill="hold">
                                          <p:stCondLst>
                                            <p:cond delay="0"/>
                                          </p:stCondLst>
                                        </p:cTn>
                                        <p:tgtEl>
                                          <p:spTgt spid="568"/>
                                        </p:tgtEl>
                                        <p:attrNameLst>
                                          <p:attrName>style.visibility</p:attrName>
                                        </p:attrNameLst>
                                      </p:cBhvr>
                                      <p:to>
                                        <p:strVal val="hidden"/>
                                      </p:to>
                                    </p:set>
                                  </p:childTnLst>
                                </p:cTn>
                              </p:par>
                              <p:par>
                                <p:cTn id="2395" presetID="1" presetClass="exit" presetSubtype="0" fill="hold" grpId="1" nodeType="withEffect">
                                  <p:stCondLst>
                                    <p:cond delay="0"/>
                                  </p:stCondLst>
                                  <p:childTnLst>
                                    <p:set>
                                      <p:cBhvr>
                                        <p:cTn id="2396" dur="1" fill="hold">
                                          <p:stCondLst>
                                            <p:cond delay="0"/>
                                          </p:stCondLst>
                                        </p:cTn>
                                        <p:tgtEl>
                                          <p:spTgt spid="567"/>
                                        </p:tgtEl>
                                        <p:attrNameLst>
                                          <p:attrName>style.visibility</p:attrName>
                                        </p:attrNameLst>
                                      </p:cBhvr>
                                      <p:to>
                                        <p:strVal val="hidden"/>
                                      </p:to>
                                    </p:set>
                                  </p:childTnLst>
                                </p:cTn>
                              </p:par>
                              <p:par>
                                <p:cTn id="2397" presetID="1" presetClass="entr" presetSubtype="0" fill="hold" grpId="3" nodeType="withEffect">
                                  <p:stCondLst>
                                    <p:cond delay="0"/>
                                  </p:stCondLst>
                                  <p:childTnLst>
                                    <p:set>
                                      <p:cBhvr>
                                        <p:cTn id="2398" dur="1" fill="hold">
                                          <p:stCondLst>
                                            <p:cond delay="0"/>
                                          </p:stCondLst>
                                        </p:cTn>
                                        <p:tgtEl>
                                          <p:spTgt spid="566"/>
                                        </p:tgtEl>
                                        <p:attrNameLst>
                                          <p:attrName>style.visibility</p:attrName>
                                        </p:attrNameLst>
                                      </p:cBhvr>
                                      <p:to>
                                        <p:strVal val="visible"/>
                                      </p:to>
                                    </p:set>
                                  </p:childTnLst>
                                </p:cTn>
                              </p:par>
                              <p:par>
                                <p:cTn id="2399" presetID="1" presetClass="entr" presetSubtype="0" fill="hold" grpId="3" nodeType="withEffect">
                                  <p:stCondLst>
                                    <p:cond delay="0"/>
                                  </p:stCondLst>
                                  <p:childTnLst>
                                    <p:set>
                                      <p:cBhvr>
                                        <p:cTn id="2400" dur="1" fill="hold">
                                          <p:stCondLst>
                                            <p:cond delay="0"/>
                                          </p:stCondLst>
                                        </p:cTn>
                                        <p:tgtEl>
                                          <p:spTgt spid="565"/>
                                        </p:tgtEl>
                                        <p:attrNameLst>
                                          <p:attrName>style.visibility</p:attrName>
                                        </p:attrNameLst>
                                      </p:cBhvr>
                                      <p:to>
                                        <p:strVal val="visible"/>
                                      </p:to>
                                    </p:set>
                                  </p:childTnLst>
                                </p:cTn>
                              </p:par>
                            </p:childTnLst>
                          </p:cTn>
                        </p:par>
                      </p:childTnLst>
                    </p:cTn>
                  </p:par>
                </p:childTnLst>
              </p:cTn>
              <p:nextCondLst>
                <p:cond evt="onClick" delay="0">
                  <p:tgtEl>
                    <p:spTgt spid="568"/>
                  </p:tgtEl>
                </p:cond>
              </p:nextCondLst>
            </p:seq>
            <p:seq concurrent="1" nextAc="seek">
              <p:cTn id="2401" restart="whenNotActive" fill="hold" evtFilter="cancelBubble" nodeType="interactiveSeq">
                <p:stCondLst>
                  <p:cond evt="onClick" delay="0">
                    <p:tgtEl>
                      <p:spTgt spid="567"/>
                    </p:tgtEl>
                  </p:cond>
                </p:stCondLst>
                <p:endSync evt="end" delay="0">
                  <p:rtn val="all"/>
                </p:endSync>
                <p:childTnLst>
                  <p:par>
                    <p:cTn id="2402" fill="hold">
                      <p:stCondLst>
                        <p:cond delay="0"/>
                      </p:stCondLst>
                      <p:childTnLst>
                        <p:par>
                          <p:cTn id="2403" fill="hold">
                            <p:stCondLst>
                              <p:cond delay="0"/>
                            </p:stCondLst>
                            <p:childTnLst>
                              <p:par>
                                <p:cTn id="2404" presetID="1" presetClass="exit" presetSubtype="0" fill="hold" grpId="2" nodeType="withEffect">
                                  <p:stCondLst>
                                    <p:cond delay="0"/>
                                  </p:stCondLst>
                                  <p:childTnLst>
                                    <p:set>
                                      <p:cBhvr>
                                        <p:cTn id="2405" dur="1" fill="hold">
                                          <p:stCondLst>
                                            <p:cond delay="0"/>
                                          </p:stCondLst>
                                        </p:cTn>
                                        <p:tgtEl>
                                          <p:spTgt spid="567"/>
                                        </p:tgtEl>
                                        <p:attrNameLst>
                                          <p:attrName>style.visibility</p:attrName>
                                        </p:attrNameLst>
                                      </p:cBhvr>
                                      <p:to>
                                        <p:strVal val="hidden"/>
                                      </p:to>
                                    </p:set>
                                  </p:childTnLst>
                                </p:cTn>
                              </p:par>
                              <p:par>
                                <p:cTn id="2406" presetID="1" presetClass="exit" presetSubtype="0" fill="hold" grpId="2" nodeType="withEffect">
                                  <p:stCondLst>
                                    <p:cond delay="0"/>
                                  </p:stCondLst>
                                  <p:childTnLst>
                                    <p:set>
                                      <p:cBhvr>
                                        <p:cTn id="2407" dur="1" fill="hold">
                                          <p:stCondLst>
                                            <p:cond delay="0"/>
                                          </p:stCondLst>
                                        </p:cTn>
                                        <p:tgtEl>
                                          <p:spTgt spid="568"/>
                                        </p:tgtEl>
                                        <p:attrNameLst>
                                          <p:attrName>style.visibility</p:attrName>
                                        </p:attrNameLst>
                                      </p:cBhvr>
                                      <p:to>
                                        <p:strVal val="hidden"/>
                                      </p:to>
                                    </p:set>
                                  </p:childTnLst>
                                </p:cTn>
                              </p:par>
                              <p:par>
                                <p:cTn id="2408" presetID="1" presetClass="entr" presetSubtype="0" fill="hold" grpId="0" nodeType="withEffect">
                                  <p:stCondLst>
                                    <p:cond delay="0"/>
                                  </p:stCondLst>
                                  <p:childTnLst>
                                    <p:set>
                                      <p:cBhvr>
                                        <p:cTn id="2409" dur="1" fill="hold">
                                          <p:stCondLst>
                                            <p:cond delay="0"/>
                                          </p:stCondLst>
                                        </p:cTn>
                                        <p:tgtEl>
                                          <p:spTgt spid="570"/>
                                        </p:tgtEl>
                                        <p:attrNameLst>
                                          <p:attrName>style.visibility</p:attrName>
                                        </p:attrNameLst>
                                      </p:cBhvr>
                                      <p:to>
                                        <p:strVal val="visible"/>
                                      </p:to>
                                    </p:set>
                                  </p:childTnLst>
                                </p:cTn>
                              </p:par>
                              <p:par>
                                <p:cTn id="2410" presetID="1" presetClass="entr" presetSubtype="0" fill="hold" grpId="0" nodeType="withEffect">
                                  <p:stCondLst>
                                    <p:cond delay="0"/>
                                  </p:stCondLst>
                                  <p:childTnLst>
                                    <p:set>
                                      <p:cBhvr>
                                        <p:cTn id="2411" dur="1" fill="hold">
                                          <p:stCondLst>
                                            <p:cond delay="0"/>
                                          </p:stCondLst>
                                        </p:cTn>
                                        <p:tgtEl>
                                          <p:spTgt spid="569"/>
                                        </p:tgtEl>
                                        <p:attrNameLst>
                                          <p:attrName>style.visibility</p:attrName>
                                        </p:attrNameLst>
                                      </p:cBhvr>
                                      <p:to>
                                        <p:strVal val="visible"/>
                                      </p:to>
                                    </p:set>
                                  </p:childTnLst>
                                </p:cTn>
                              </p:par>
                            </p:childTnLst>
                          </p:cTn>
                        </p:par>
                      </p:childTnLst>
                    </p:cTn>
                  </p:par>
                </p:childTnLst>
              </p:cTn>
              <p:nextCondLst>
                <p:cond evt="onClick" delay="0">
                  <p:tgtEl>
                    <p:spTgt spid="567"/>
                  </p:tgtEl>
                </p:cond>
              </p:nextCondLst>
            </p:seq>
            <p:seq concurrent="1" nextAc="seek">
              <p:cTn id="2412" restart="whenNotActive" fill="hold" evtFilter="cancelBubble" nodeType="interactiveSeq">
                <p:stCondLst>
                  <p:cond evt="onClick" delay="0">
                    <p:tgtEl>
                      <p:spTgt spid="570"/>
                    </p:tgtEl>
                  </p:cond>
                </p:stCondLst>
                <p:endSync evt="end" delay="0">
                  <p:rtn val="all"/>
                </p:endSync>
                <p:childTnLst>
                  <p:par>
                    <p:cTn id="2413" fill="hold">
                      <p:stCondLst>
                        <p:cond delay="0"/>
                      </p:stCondLst>
                      <p:childTnLst>
                        <p:par>
                          <p:cTn id="2414" fill="hold">
                            <p:stCondLst>
                              <p:cond delay="0"/>
                            </p:stCondLst>
                            <p:childTnLst>
                              <p:par>
                                <p:cTn id="2415" presetID="1" presetClass="exit" presetSubtype="0" fill="hold" grpId="1" nodeType="withEffect">
                                  <p:stCondLst>
                                    <p:cond delay="0"/>
                                  </p:stCondLst>
                                  <p:childTnLst>
                                    <p:set>
                                      <p:cBhvr>
                                        <p:cTn id="2416" dur="1" fill="hold">
                                          <p:stCondLst>
                                            <p:cond delay="0"/>
                                          </p:stCondLst>
                                        </p:cTn>
                                        <p:tgtEl>
                                          <p:spTgt spid="570"/>
                                        </p:tgtEl>
                                        <p:attrNameLst>
                                          <p:attrName>style.visibility</p:attrName>
                                        </p:attrNameLst>
                                      </p:cBhvr>
                                      <p:to>
                                        <p:strVal val="hidden"/>
                                      </p:to>
                                    </p:set>
                                  </p:childTnLst>
                                </p:cTn>
                              </p:par>
                              <p:par>
                                <p:cTn id="2417" presetID="1" presetClass="exit" presetSubtype="0" fill="hold" grpId="1" nodeType="withEffect">
                                  <p:stCondLst>
                                    <p:cond delay="0"/>
                                  </p:stCondLst>
                                  <p:childTnLst>
                                    <p:set>
                                      <p:cBhvr>
                                        <p:cTn id="2418" dur="1" fill="hold">
                                          <p:stCondLst>
                                            <p:cond delay="0"/>
                                          </p:stCondLst>
                                        </p:cTn>
                                        <p:tgtEl>
                                          <p:spTgt spid="569"/>
                                        </p:tgtEl>
                                        <p:attrNameLst>
                                          <p:attrName>style.visibility</p:attrName>
                                        </p:attrNameLst>
                                      </p:cBhvr>
                                      <p:to>
                                        <p:strVal val="hidden"/>
                                      </p:to>
                                    </p:set>
                                  </p:childTnLst>
                                </p:cTn>
                              </p:par>
                              <p:par>
                                <p:cTn id="2419" presetID="1" presetClass="entr" presetSubtype="0" fill="hold" grpId="0" nodeType="withEffect">
                                  <p:stCondLst>
                                    <p:cond delay="0"/>
                                  </p:stCondLst>
                                  <p:childTnLst>
                                    <p:set>
                                      <p:cBhvr>
                                        <p:cTn id="2420" dur="1" fill="hold">
                                          <p:stCondLst>
                                            <p:cond delay="0"/>
                                          </p:stCondLst>
                                        </p:cTn>
                                        <p:tgtEl>
                                          <p:spTgt spid="568"/>
                                        </p:tgtEl>
                                        <p:attrNameLst>
                                          <p:attrName>style.visibility</p:attrName>
                                        </p:attrNameLst>
                                      </p:cBhvr>
                                      <p:to>
                                        <p:strVal val="visible"/>
                                      </p:to>
                                    </p:set>
                                  </p:childTnLst>
                                </p:cTn>
                              </p:par>
                              <p:par>
                                <p:cTn id="2421" presetID="1" presetClass="entr" presetSubtype="0" fill="hold" grpId="0" nodeType="withEffect">
                                  <p:stCondLst>
                                    <p:cond delay="0"/>
                                  </p:stCondLst>
                                  <p:childTnLst>
                                    <p:set>
                                      <p:cBhvr>
                                        <p:cTn id="2422" dur="1" fill="hold">
                                          <p:stCondLst>
                                            <p:cond delay="0"/>
                                          </p:stCondLst>
                                        </p:cTn>
                                        <p:tgtEl>
                                          <p:spTgt spid="567"/>
                                        </p:tgtEl>
                                        <p:attrNameLst>
                                          <p:attrName>style.visibility</p:attrName>
                                        </p:attrNameLst>
                                      </p:cBhvr>
                                      <p:to>
                                        <p:strVal val="visible"/>
                                      </p:to>
                                    </p:set>
                                  </p:childTnLst>
                                </p:cTn>
                              </p:par>
                            </p:childTnLst>
                          </p:cTn>
                        </p:par>
                      </p:childTnLst>
                    </p:cTn>
                  </p:par>
                </p:childTnLst>
              </p:cTn>
              <p:nextCondLst>
                <p:cond evt="onClick" delay="0">
                  <p:tgtEl>
                    <p:spTgt spid="570"/>
                  </p:tgtEl>
                </p:cond>
              </p:nextCondLst>
            </p:seq>
            <p:seq concurrent="1" nextAc="seek">
              <p:cTn id="2423" restart="whenNotActive" fill="hold" evtFilter="cancelBubble" nodeType="interactiveSeq">
                <p:stCondLst>
                  <p:cond evt="onClick" delay="0">
                    <p:tgtEl>
                      <p:spTgt spid="569"/>
                    </p:tgtEl>
                  </p:cond>
                </p:stCondLst>
                <p:endSync evt="end" delay="0">
                  <p:rtn val="all"/>
                </p:endSync>
                <p:childTnLst>
                  <p:par>
                    <p:cTn id="2424" fill="hold">
                      <p:stCondLst>
                        <p:cond delay="0"/>
                      </p:stCondLst>
                      <p:childTnLst>
                        <p:par>
                          <p:cTn id="2425" fill="hold">
                            <p:stCondLst>
                              <p:cond delay="0"/>
                            </p:stCondLst>
                            <p:childTnLst>
                              <p:par>
                                <p:cTn id="2426" presetID="1" presetClass="exit" presetSubtype="0" fill="hold" grpId="2" nodeType="withEffect">
                                  <p:stCondLst>
                                    <p:cond delay="0"/>
                                  </p:stCondLst>
                                  <p:childTnLst>
                                    <p:set>
                                      <p:cBhvr>
                                        <p:cTn id="2427" dur="1" fill="hold">
                                          <p:stCondLst>
                                            <p:cond delay="0"/>
                                          </p:stCondLst>
                                        </p:cTn>
                                        <p:tgtEl>
                                          <p:spTgt spid="569"/>
                                        </p:tgtEl>
                                        <p:attrNameLst>
                                          <p:attrName>style.visibility</p:attrName>
                                        </p:attrNameLst>
                                      </p:cBhvr>
                                      <p:to>
                                        <p:strVal val="hidden"/>
                                      </p:to>
                                    </p:set>
                                  </p:childTnLst>
                                </p:cTn>
                              </p:par>
                              <p:par>
                                <p:cTn id="2428" presetID="1" presetClass="exit" presetSubtype="0" fill="hold" grpId="2" nodeType="withEffect">
                                  <p:stCondLst>
                                    <p:cond delay="0"/>
                                  </p:stCondLst>
                                  <p:childTnLst>
                                    <p:set>
                                      <p:cBhvr>
                                        <p:cTn id="2429" dur="1" fill="hold">
                                          <p:stCondLst>
                                            <p:cond delay="0"/>
                                          </p:stCondLst>
                                        </p:cTn>
                                        <p:tgtEl>
                                          <p:spTgt spid="570"/>
                                        </p:tgtEl>
                                        <p:attrNameLst>
                                          <p:attrName>style.visibility</p:attrName>
                                        </p:attrNameLst>
                                      </p:cBhvr>
                                      <p:to>
                                        <p:strVal val="hidden"/>
                                      </p:to>
                                    </p:set>
                                  </p:childTnLst>
                                </p:cTn>
                              </p:par>
                              <p:par>
                                <p:cTn id="2430" presetID="1" presetClass="entr" presetSubtype="0" fill="hold" grpId="3" nodeType="withEffect">
                                  <p:stCondLst>
                                    <p:cond delay="0"/>
                                  </p:stCondLst>
                                  <p:childTnLst>
                                    <p:set>
                                      <p:cBhvr>
                                        <p:cTn id="2431" dur="1" fill="hold">
                                          <p:stCondLst>
                                            <p:cond delay="0"/>
                                          </p:stCondLst>
                                        </p:cTn>
                                        <p:tgtEl>
                                          <p:spTgt spid="572"/>
                                        </p:tgtEl>
                                        <p:attrNameLst>
                                          <p:attrName>style.visibility</p:attrName>
                                        </p:attrNameLst>
                                      </p:cBhvr>
                                      <p:to>
                                        <p:strVal val="visible"/>
                                      </p:to>
                                    </p:set>
                                  </p:childTnLst>
                                </p:cTn>
                              </p:par>
                              <p:par>
                                <p:cTn id="2432" presetID="1" presetClass="entr" presetSubtype="0" fill="hold" grpId="3" nodeType="withEffect">
                                  <p:stCondLst>
                                    <p:cond delay="0"/>
                                  </p:stCondLst>
                                  <p:childTnLst>
                                    <p:set>
                                      <p:cBhvr>
                                        <p:cTn id="2433" dur="1" fill="hold">
                                          <p:stCondLst>
                                            <p:cond delay="0"/>
                                          </p:stCondLst>
                                        </p:cTn>
                                        <p:tgtEl>
                                          <p:spTgt spid="571"/>
                                        </p:tgtEl>
                                        <p:attrNameLst>
                                          <p:attrName>style.visibility</p:attrName>
                                        </p:attrNameLst>
                                      </p:cBhvr>
                                      <p:to>
                                        <p:strVal val="visible"/>
                                      </p:to>
                                    </p:set>
                                  </p:childTnLst>
                                </p:cTn>
                              </p:par>
                            </p:childTnLst>
                          </p:cTn>
                        </p:par>
                      </p:childTnLst>
                    </p:cTn>
                  </p:par>
                </p:childTnLst>
              </p:cTn>
              <p:nextCondLst>
                <p:cond evt="onClick" delay="0">
                  <p:tgtEl>
                    <p:spTgt spid="569"/>
                  </p:tgtEl>
                </p:cond>
              </p:nextCondLst>
            </p:seq>
            <p:seq concurrent="1" nextAc="seek">
              <p:cTn id="2434" restart="whenNotActive" fill="hold" evtFilter="cancelBubble" nodeType="interactiveSeq">
                <p:stCondLst>
                  <p:cond evt="onClick" delay="0">
                    <p:tgtEl>
                      <p:spTgt spid="572"/>
                    </p:tgtEl>
                  </p:cond>
                </p:stCondLst>
                <p:endSync evt="end" delay="0">
                  <p:rtn val="all"/>
                </p:endSync>
                <p:childTnLst>
                  <p:par>
                    <p:cTn id="2435" fill="hold">
                      <p:stCondLst>
                        <p:cond delay="0"/>
                      </p:stCondLst>
                      <p:childTnLst>
                        <p:par>
                          <p:cTn id="2436" fill="hold">
                            <p:stCondLst>
                              <p:cond delay="0"/>
                            </p:stCondLst>
                            <p:childTnLst>
                              <p:par>
                                <p:cTn id="2437" presetID="1" presetClass="exit" presetSubtype="0" fill="hold" grpId="1" nodeType="withEffect">
                                  <p:stCondLst>
                                    <p:cond delay="0"/>
                                  </p:stCondLst>
                                  <p:childTnLst>
                                    <p:set>
                                      <p:cBhvr>
                                        <p:cTn id="2438" dur="1" fill="hold">
                                          <p:stCondLst>
                                            <p:cond delay="0"/>
                                          </p:stCondLst>
                                        </p:cTn>
                                        <p:tgtEl>
                                          <p:spTgt spid="572"/>
                                        </p:tgtEl>
                                        <p:attrNameLst>
                                          <p:attrName>style.visibility</p:attrName>
                                        </p:attrNameLst>
                                      </p:cBhvr>
                                      <p:to>
                                        <p:strVal val="hidden"/>
                                      </p:to>
                                    </p:set>
                                  </p:childTnLst>
                                </p:cTn>
                              </p:par>
                              <p:par>
                                <p:cTn id="2439" presetID="1" presetClass="exit" presetSubtype="0" fill="hold" grpId="1" nodeType="withEffect">
                                  <p:stCondLst>
                                    <p:cond delay="0"/>
                                  </p:stCondLst>
                                  <p:childTnLst>
                                    <p:set>
                                      <p:cBhvr>
                                        <p:cTn id="2440" dur="1" fill="hold">
                                          <p:stCondLst>
                                            <p:cond delay="0"/>
                                          </p:stCondLst>
                                        </p:cTn>
                                        <p:tgtEl>
                                          <p:spTgt spid="571"/>
                                        </p:tgtEl>
                                        <p:attrNameLst>
                                          <p:attrName>style.visibility</p:attrName>
                                        </p:attrNameLst>
                                      </p:cBhvr>
                                      <p:to>
                                        <p:strVal val="hidden"/>
                                      </p:to>
                                    </p:set>
                                  </p:childTnLst>
                                </p:cTn>
                              </p:par>
                              <p:par>
                                <p:cTn id="2441" presetID="1" presetClass="entr" presetSubtype="0" fill="hold" grpId="3" nodeType="withEffect">
                                  <p:stCondLst>
                                    <p:cond delay="0"/>
                                  </p:stCondLst>
                                  <p:childTnLst>
                                    <p:set>
                                      <p:cBhvr>
                                        <p:cTn id="2442" dur="1" fill="hold">
                                          <p:stCondLst>
                                            <p:cond delay="0"/>
                                          </p:stCondLst>
                                        </p:cTn>
                                        <p:tgtEl>
                                          <p:spTgt spid="570"/>
                                        </p:tgtEl>
                                        <p:attrNameLst>
                                          <p:attrName>style.visibility</p:attrName>
                                        </p:attrNameLst>
                                      </p:cBhvr>
                                      <p:to>
                                        <p:strVal val="visible"/>
                                      </p:to>
                                    </p:set>
                                  </p:childTnLst>
                                </p:cTn>
                              </p:par>
                              <p:par>
                                <p:cTn id="2443" presetID="1" presetClass="entr" presetSubtype="0" fill="hold" grpId="3" nodeType="withEffect">
                                  <p:stCondLst>
                                    <p:cond delay="0"/>
                                  </p:stCondLst>
                                  <p:childTnLst>
                                    <p:set>
                                      <p:cBhvr>
                                        <p:cTn id="2444" dur="1" fill="hold">
                                          <p:stCondLst>
                                            <p:cond delay="0"/>
                                          </p:stCondLst>
                                        </p:cTn>
                                        <p:tgtEl>
                                          <p:spTgt spid="569"/>
                                        </p:tgtEl>
                                        <p:attrNameLst>
                                          <p:attrName>style.visibility</p:attrName>
                                        </p:attrNameLst>
                                      </p:cBhvr>
                                      <p:to>
                                        <p:strVal val="visible"/>
                                      </p:to>
                                    </p:set>
                                  </p:childTnLst>
                                </p:cTn>
                              </p:par>
                            </p:childTnLst>
                          </p:cTn>
                        </p:par>
                      </p:childTnLst>
                    </p:cTn>
                  </p:par>
                </p:childTnLst>
              </p:cTn>
              <p:nextCondLst>
                <p:cond evt="onClick" delay="0">
                  <p:tgtEl>
                    <p:spTgt spid="572"/>
                  </p:tgtEl>
                </p:cond>
              </p:nextCondLst>
            </p:seq>
            <p:seq concurrent="1" nextAc="seek">
              <p:cTn id="2445" restart="whenNotActive" fill="hold" evtFilter="cancelBubble" nodeType="interactiveSeq">
                <p:stCondLst>
                  <p:cond evt="onClick" delay="0">
                    <p:tgtEl>
                      <p:spTgt spid="571"/>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2" nodeType="withEffect">
                                  <p:stCondLst>
                                    <p:cond delay="0"/>
                                  </p:stCondLst>
                                  <p:childTnLst>
                                    <p:set>
                                      <p:cBhvr>
                                        <p:cTn id="2449" dur="1" fill="hold">
                                          <p:stCondLst>
                                            <p:cond delay="0"/>
                                          </p:stCondLst>
                                        </p:cTn>
                                        <p:tgtEl>
                                          <p:spTgt spid="571"/>
                                        </p:tgtEl>
                                        <p:attrNameLst>
                                          <p:attrName>style.visibility</p:attrName>
                                        </p:attrNameLst>
                                      </p:cBhvr>
                                      <p:to>
                                        <p:strVal val="hidden"/>
                                      </p:to>
                                    </p:set>
                                  </p:childTnLst>
                                </p:cTn>
                              </p:par>
                              <p:par>
                                <p:cTn id="2450" presetID="1" presetClass="exit" presetSubtype="0" fill="hold" grpId="2" nodeType="withEffect">
                                  <p:stCondLst>
                                    <p:cond delay="0"/>
                                  </p:stCondLst>
                                  <p:childTnLst>
                                    <p:set>
                                      <p:cBhvr>
                                        <p:cTn id="2451" dur="1" fill="hold">
                                          <p:stCondLst>
                                            <p:cond delay="0"/>
                                          </p:stCondLst>
                                        </p:cTn>
                                        <p:tgtEl>
                                          <p:spTgt spid="572"/>
                                        </p:tgtEl>
                                        <p:attrNameLst>
                                          <p:attrName>style.visibility</p:attrName>
                                        </p:attrNameLst>
                                      </p:cBhvr>
                                      <p:to>
                                        <p:strVal val="hidden"/>
                                      </p:to>
                                    </p:set>
                                  </p:childTnLst>
                                </p:cTn>
                              </p:par>
                              <p:par>
                                <p:cTn id="2452" presetID="1" presetClass="entr" presetSubtype="0" fill="hold" grpId="0" nodeType="withEffect">
                                  <p:stCondLst>
                                    <p:cond delay="0"/>
                                  </p:stCondLst>
                                  <p:childTnLst>
                                    <p:set>
                                      <p:cBhvr>
                                        <p:cTn id="2453" dur="1" fill="hold">
                                          <p:stCondLst>
                                            <p:cond delay="0"/>
                                          </p:stCondLst>
                                        </p:cTn>
                                        <p:tgtEl>
                                          <p:spTgt spid="573"/>
                                        </p:tgtEl>
                                        <p:attrNameLst>
                                          <p:attrName>style.visibility</p:attrName>
                                        </p:attrNameLst>
                                      </p:cBhvr>
                                      <p:to>
                                        <p:strVal val="visible"/>
                                      </p:to>
                                    </p:set>
                                  </p:childTnLst>
                                </p:cTn>
                              </p:par>
                              <p:par>
                                <p:cTn id="2454" presetID="1" presetClass="entr" presetSubtype="0" fill="hold" grpId="0" nodeType="withEffect">
                                  <p:stCondLst>
                                    <p:cond delay="0"/>
                                  </p:stCondLst>
                                  <p:childTnLst>
                                    <p:set>
                                      <p:cBhvr>
                                        <p:cTn id="2455"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1"/>
                  </p:tgtEl>
                </p:cond>
              </p:nextCondLst>
            </p:seq>
            <p:seq concurrent="1" nextAc="seek">
              <p:cTn id="2456" restart="whenNotActive" fill="hold" evtFilter="cancelBubble" nodeType="interactiveSeq">
                <p:stCondLst>
                  <p:cond evt="onClick" delay="0">
                    <p:tgtEl>
                      <p:spTgt spid="574"/>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withEffect">
                                  <p:stCondLst>
                                    <p:cond delay="0"/>
                                  </p:stCondLst>
                                  <p:childTnLst>
                                    <p:set>
                                      <p:cBhvr>
                                        <p:cTn id="2460" dur="1" fill="hold">
                                          <p:stCondLst>
                                            <p:cond delay="0"/>
                                          </p:stCondLst>
                                        </p:cTn>
                                        <p:tgtEl>
                                          <p:spTgt spid="573"/>
                                        </p:tgtEl>
                                        <p:attrNameLst>
                                          <p:attrName>style.visibility</p:attrName>
                                        </p:attrNameLst>
                                      </p:cBhvr>
                                      <p:to>
                                        <p:strVal val="hidden"/>
                                      </p:to>
                                    </p:set>
                                  </p:childTnLst>
                                </p:cTn>
                              </p:par>
                              <p:par>
                                <p:cTn id="2461" presetID="1" presetClass="exit" presetSubtype="0" fill="hold" grpId="1" nodeType="withEffect">
                                  <p:stCondLst>
                                    <p:cond delay="0"/>
                                  </p:stCondLst>
                                  <p:childTnLst>
                                    <p:set>
                                      <p:cBhvr>
                                        <p:cTn id="2462" dur="1" fill="hold">
                                          <p:stCondLst>
                                            <p:cond delay="0"/>
                                          </p:stCondLst>
                                        </p:cTn>
                                        <p:tgtEl>
                                          <p:spTgt spid="574"/>
                                        </p:tgtEl>
                                        <p:attrNameLst>
                                          <p:attrName>style.visibility</p:attrName>
                                        </p:attrNameLst>
                                      </p:cBhvr>
                                      <p:to>
                                        <p:strVal val="hidden"/>
                                      </p:to>
                                    </p:set>
                                  </p:childTnLst>
                                </p:cTn>
                              </p:par>
                              <p:par>
                                <p:cTn id="2463" presetID="1" presetClass="entr" presetSubtype="0" fill="hold" grpId="0" nodeType="withEffect">
                                  <p:stCondLst>
                                    <p:cond delay="0"/>
                                  </p:stCondLst>
                                  <p:childTnLst>
                                    <p:set>
                                      <p:cBhvr>
                                        <p:cTn id="2464" dur="1" fill="hold">
                                          <p:stCondLst>
                                            <p:cond delay="0"/>
                                          </p:stCondLst>
                                        </p:cTn>
                                        <p:tgtEl>
                                          <p:spTgt spid="572"/>
                                        </p:tgtEl>
                                        <p:attrNameLst>
                                          <p:attrName>style.visibility</p:attrName>
                                        </p:attrNameLst>
                                      </p:cBhvr>
                                      <p:to>
                                        <p:strVal val="visible"/>
                                      </p:to>
                                    </p:set>
                                  </p:childTnLst>
                                </p:cTn>
                              </p:par>
                              <p:par>
                                <p:cTn id="2465" presetID="1" presetClass="entr" presetSubtype="0" fill="hold" grpId="0" nodeType="withEffect">
                                  <p:stCondLst>
                                    <p:cond delay="0"/>
                                  </p:stCondLst>
                                  <p:childTnLst>
                                    <p:set>
                                      <p:cBhvr>
                                        <p:cTn id="2466" dur="1" fill="hold">
                                          <p:stCondLst>
                                            <p:cond delay="0"/>
                                          </p:stCondLst>
                                        </p:cTn>
                                        <p:tgtEl>
                                          <p:spTgt spid="571"/>
                                        </p:tgtEl>
                                        <p:attrNameLst>
                                          <p:attrName>style.visibility</p:attrName>
                                        </p:attrNameLst>
                                      </p:cBhvr>
                                      <p:to>
                                        <p:strVal val="visible"/>
                                      </p:to>
                                    </p:set>
                                  </p:childTnLst>
                                </p:cTn>
                              </p:par>
                            </p:childTnLst>
                          </p:cTn>
                        </p:par>
                      </p:childTnLst>
                    </p:cTn>
                  </p:par>
                </p:childTnLst>
              </p:cTn>
              <p:nextCondLst>
                <p:cond evt="onClick" delay="0">
                  <p:tgtEl>
                    <p:spTgt spid="574"/>
                  </p:tgtEl>
                </p:cond>
              </p:nextCondLst>
            </p:seq>
            <p:seq concurrent="1" nextAc="seek">
              <p:cTn id="2467" restart="whenNotActive" fill="hold" evtFilter="cancelBubble" nodeType="interactiveSeq">
                <p:stCondLst>
                  <p:cond evt="onClick" delay="0">
                    <p:tgtEl>
                      <p:spTgt spid="573"/>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2" nodeType="withEffect">
                                  <p:stCondLst>
                                    <p:cond delay="0"/>
                                  </p:stCondLst>
                                  <p:childTnLst>
                                    <p:set>
                                      <p:cBhvr>
                                        <p:cTn id="2471" dur="1" fill="hold">
                                          <p:stCondLst>
                                            <p:cond delay="0"/>
                                          </p:stCondLst>
                                        </p:cTn>
                                        <p:tgtEl>
                                          <p:spTgt spid="573"/>
                                        </p:tgtEl>
                                        <p:attrNameLst>
                                          <p:attrName>style.visibility</p:attrName>
                                        </p:attrNameLst>
                                      </p:cBhvr>
                                      <p:to>
                                        <p:strVal val="hidden"/>
                                      </p:to>
                                    </p:set>
                                  </p:childTnLst>
                                </p:cTn>
                              </p:par>
                              <p:par>
                                <p:cTn id="2472" presetID="1" presetClass="exit" presetSubtype="0" fill="hold" grpId="3" nodeType="withEffect">
                                  <p:stCondLst>
                                    <p:cond delay="0"/>
                                  </p:stCondLst>
                                  <p:childTnLst>
                                    <p:set>
                                      <p:cBhvr>
                                        <p:cTn id="2473" dur="1" fill="hold">
                                          <p:stCondLst>
                                            <p:cond delay="0"/>
                                          </p:stCondLst>
                                        </p:cTn>
                                        <p:tgtEl>
                                          <p:spTgt spid="574"/>
                                        </p:tgtEl>
                                        <p:attrNameLst>
                                          <p:attrName>style.visibility</p:attrName>
                                        </p:attrNameLst>
                                      </p:cBhvr>
                                      <p:to>
                                        <p:strVal val="hidden"/>
                                      </p:to>
                                    </p:set>
                                  </p:childTnLst>
                                </p:cTn>
                              </p:par>
                              <p:par>
                                <p:cTn id="2474" presetID="1" presetClass="entr" presetSubtype="0" fill="hold" grpId="0" nodeType="withEffect">
                                  <p:stCondLst>
                                    <p:cond delay="0"/>
                                  </p:stCondLst>
                                  <p:childTnLst>
                                    <p:set>
                                      <p:cBhvr>
                                        <p:cTn id="2475" dur="1" fill="hold">
                                          <p:stCondLst>
                                            <p:cond delay="0"/>
                                          </p:stCondLst>
                                        </p:cTn>
                                        <p:tgtEl>
                                          <p:spTgt spid="576"/>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575"/>
                                        </p:tgtEl>
                                        <p:attrNameLst>
                                          <p:attrName>style.visibility</p:attrName>
                                        </p:attrNameLst>
                                      </p:cBhvr>
                                      <p:to>
                                        <p:strVal val="visible"/>
                                      </p:to>
                                    </p:set>
                                  </p:childTnLst>
                                </p:cTn>
                              </p:par>
                            </p:childTnLst>
                          </p:cTn>
                        </p:par>
                      </p:childTnLst>
                    </p:cTn>
                  </p:par>
                </p:childTnLst>
              </p:cTn>
              <p:nextCondLst>
                <p:cond evt="onClick" delay="0">
                  <p:tgtEl>
                    <p:spTgt spid="573"/>
                  </p:tgtEl>
                </p:cond>
              </p:nextCondLst>
            </p:seq>
            <p:seq concurrent="1" nextAc="seek">
              <p:cTn id="2478" restart="whenNotActive" fill="hold" evtFilter="cancelBubble" nodeType="interactiveSeq">
                <p:stCondLst>
                  <p:cond evt="onClick" delay="0">
                    <p:tgtEl>
                      <p:spTgt spid="576"/>
                    </p:tgtEl>
                  </p:cond>
                </p:stCondLst>
                <p:endSync evt="end" delay="0">
                  <p:rtn val="all"/>
                </p:endSync>
                <p:childTnLst>
                  <p:par>
                    <p:cTn id="2479" fill="hold">
                      <p:stCondLst>
                        <p:cond delay="0"/>
                      </p:stCondLst>
                      <p:childTnLst>
                        <p:par>
                          <p:cTn id="2480" fill="hold">
                            <p:stCondLst>
                              <p:cond delay="0"/>
                            </p:stCondLst>
                            <p:childTnLst>
                              <p:par>
                                <p:cTn id="2481" presetID="1" presetClass="exit" presetSubtype="0" fill="hold" grpId="1" nodeType="withEffect">
                                  <p:stCondLst>
                                    <p:cond delay="0"/>
                                  </p:stCondLst>
                                  <p:childTnLst>
                                    <p:set>
                                      <p:cBhvr>
                                        <p:cTn id="2482" dur="1" fill="hold">
                                          <p:stCondLst>
                                            <p:cond delay="0"/>
                                          </p:stCondLst>
                                        </p:cTn>
                                        <p:tgtEl>
                                          <p:spTgt spid="576"/>
                                        </p:tgtEl>
                                        <p:attrNameLst>
                                          <p:attrName>style.visibility</p:attrName>
                                        </p:attrNameLst>
                                      </p:cBhvr>
                                      <p:to>
                                        <p:strVal val="hidden"/>
                                      </p:to>
                                    </p:set>
                                  </p:childTnLst>
                                </p:cTn>
                              </p:par>
                              <p:par>
                                <p:cTn id="2483" presetID="1" presetClass="exit" presetSubtype="0" fill="hold" grpId="1" nodeType="withEffect">
                                  <p:stCondLst>
                                    <p:cond delay="0"/>
                                  </p:stCondLst>
                                  <p:childTnLst>
                                    <p:set>
                                      <p:cBhvr>
                                        <p:cTn id="2484" dur="1" fill="hold">
                                          <p:stCondLst>
                                            <p:cond delay="0"/>
                                          </p:stCondLst>
                                        </p:cTn>
                                        <p:tgtEl>
                                          <p:spTgt spid="575"/>
                                        </p:tgtEl>
                                        <p:attrNameLst>
                                          <p:attrName>style.visibility</p:attrName>
                                        </p:attrNameLst>
                                      </p:cBhvr>
                                      <p:to>
                                        <p:strVal val="hidden"/>
                                      </p:to>
                                    </p:set>
                                  </p:childTnLst>
                                </p:cTn>
                              </p:par>
                              <p:par>
                                <p:cTn id="2485" presetID="1" presetClass="entr" presetSubtype="0" fill="hold" grpId="3" nodeType="withEffect">
                                  <p:stCondLst>
                                    <p:cond delay="0"/>
                                  </p:stCondLst>
                                  <p:childTnLst>
                                    <p:set>
                                      <p:cBhvr>
                                        <p:cTn id="2486" dur="1" fill="hold">
                                          <p:stCondLst>
                                            <p:cond delay="0"/>
                                          </p:stCondLst>
                                        </p:cTn>
                                        <p:tgtEl>
                                          <p:spTgt spid="573"/>
                                        </p:tgtEl>
                                        <p:attrNameLst>
                                          <p:attrName>style.visibility</p:attrName>
                                        </p:attrNameLst>
                                      </p:cBhvr>
                                      <p:to>
                                        <p:strVal val="visible"/>
                                      </p:to>
                                    </p:set>
                                  </p:childTnLst>
                                </p:cTn>
                              </p:par>
                              <p:par>
                                <p:cTn id="2487" presetID="1" presetClass="entr" presetSubtype="0" fill="hold" grpId="2" nodeType="withEffect">
                                  <p:stCondLst>
                                    <p:cond delay="0"/>
                                  </p:stCondLst>
                                  <p:childTnLst>
                                    <p:set>
                                      <p:cBhvr>
                                        <p:cTn id="2488" dur="1" fill="hold">
                                          <p:stCondLst>
                                            <p:cond delay="0"/>
                                          </p:stCondLst>
                                        </p:cTn>
                                        <p:tgtEl>
                                          <p:spTgt spid="574"/>
                                        </p:tgtEl>
                                        <p:attrNameLst>
                                          <p:attrName>style.visibility</p:attrName>
                                        </p:attrNameLst>
                                      </p:cBhvr>
                                      <p:to>
                                        <p:strVal val="visible"/>
                                      </p:to>
                                    </p:set>
                                  </p:childTnLst>
                                </p:cTn>
                              </p:par>
                            </p:childTnLst>
                          </p:cTn>
                        </p:par>
                      </p:childTnLst>
                    </p:cTn>
                  </p:par>
                </p:childTnLst>
              </p:cTn>
              <p:nextCondLst>
                <p:cond evt="onClick" delay="0">
                  <p:tgtEl>
                    <p:spTgt spid="576"/>
                  </p:tgtEl>
                </p:cond>
              </p:nextCondLst>
            </p:seq>
            <p:seq concurrent="1" nextAc="seek">
              <p:cTn id="2489" restart="whenNotActive" fill="hold" evtFilter="cancelBubble" nodeType="interactiveSeq">
                <p:stCondLst>
                  <p:cond evt="onClick" delay="0">
                    <p:tgtEl>
                      <p:spTgt spid="575"/>
                    </p:tgtEl>
                  </p:cond>
                </p:stCondLst>
                <p:endSync evt="end" delay="0">
                  <p:rtn val="all"/>
                </p:endSync>
                <p:childTnLst>
                  <p:par>
                    <p:cTn id="2490" fill="hold">
                      <p:stCondLst>
                        <p:cond delay="0"/>
                      </p:stCondLst>
                      <p:childTnLst>
                        <p:par>
                          <p:cTn id="2491" fill="hold">
                            <p:stCondLst>
                              <p:cond delay="0"/>
                            </p:stCondLst>
                            <p:childTnLst>
                              <p:par>
                                <p:cTn id="2492" presetID="1" presetClass="exit" presetSubtype="0" fill="hold" grpId="2" nodeType="withEffect">
                                  <p:stCondLst>
                                    <p:cond delay="0"/>
                                  </p:stCondLst>
                                  <p:childTnLst>
                                    <p:set>
                                      <p:cBhvr>
                                        <p:cTn id="2493" dur="1" fill="hold">
                                          <p:stCondLst>
                                            <p:cond delay="0"/>
                                          </p:stCondLst>
                                        </p:cTn>
                                        <p:tgtEl>
                                          <p:spTgt spid="575"/>
                                        </p:tgtEl>
                                        <p:attrNameLst>
                                          <p:attrName>style.visibility</p:attrName>
                                        </p:attrNameLst>
                                      </p:cBhvr>
                                      <p:to>
                                        <p:strVal val="hidden"/>
                                      </p:to>
                                    </p:set>
                                  </p:childTnLst>
                                </p:cTn>
                              </p:par>
                              <p:par>
                                <p:cTn id="2494" presetID="1" presetClass="exit" presetSubtype="0" fill="hold" grpId="2" nodeType="withEffect">
                                  <p:stCondLst>
                                    <p:cond delay="0"/>
                                  </p:stCondLst>
                                  <p:childTnLst>
                                    <p:set>
                                      <p:cBhvr>
                                        <p:cTn id="2495" dur="1" fill="hold">
                                          <p:stCondLst>
                                            <p:cond delay="0"/>
                                          </p:stCondLst>
                                        </p:cTn>
                                        <p:tgtEl>
                                          <p:spTgt spid="576"/>
                                        </p:tgtEl>
                                        <p:attrNameLst>
                                          <p:attrName>style.visibility</p:attrName>
                                        </p:attrNameLst>
                                      </p:cBhvr>
                                      <p:to>
                                        <p:strVal val="hidden"/>
                                      </p:to>
                                    </p:set>
                                  </p:childTnLst>
                                </p:cTn>
                              </p:par>
                              <p:par>
                                <p:cTn id="2496" presetID="1" presetClass="entr" presetSubtype="0" fill="hold" grpId="3" nodeType="withEffect">
                                  <p:stCondLst>
                                    <p:cond delay="0"/>
                                  </p:stCondLst>
                                  <p:childTnLst>
                                    <p:set>
                                      <p:cBhvr>
                                        <p:cTn id="2497" dur="1" fill="hold">
                                          <p:stCondLst>
                                            <p:cond delay="0"/>
                                          </p:stCondLst>
                                        </p:cTn>
                                        <p:tgtEl>
                                          <p:spTgt spid="578"/>
                                        </p:tgtEl>
                                        <p:attrNameLst>
                                          <p:attrName>style.visibility</p:attrName>
                                        </p:attrNameLst>
                                      </p:cBhvr>
                                      <p:to>
                                        <p:strVal val="visible"/>
                                      </p:to>
                                    </p:set>
                                  </p:childTnLst>
                                </p:cTn>
                              </p:par>
                              <p:par>
                                <p:cTn id="2498" presetID="1" presetClass="entr" presetSubtype="0" fill="hold" grpId="3" nodeType="withEffect">
                                  <p:stCondLst>
                                    <p:cond delay="0"/>
                                  </p:stCondLst>
                                  <p:childTnLst>
                                    <p:set>
                                      <p:cBhvr>
                                        <p:cTn id="2499" dur="1" fill="hold">
                                          <p:stCondLst>
                                            <p:cond delay="0"/>
                                          </p:stCondLst>
                                        </p:cTn>
                                        <p:tgtEl>
                                          <p:spTgt spid="577"/>
                                        </p:tgtEl>
                                        <p:attrNameLst>
                                          <p:attrName>style.visibility</p:attrName>
                                        </p:attrNameLst>
                                      </p:cBhvr>
                                      <p:to>
                                        <p:strVal val="visible"/>
                                      </p:to>
                                    </p:set>
                                  </p:childTnLst>
                                </p:cTn>
                              </p:par>
                            </p:childTnLst>
                          </p:cTn>
                        </p:par>
                      </p:childTnLst>
                    </p:cTn>
                  </p:par>
                </p:childTnLst>
              </p:cTn>
              <p:nextCondLst>
                <p:cond evt="onClick" delay="0">
                  <p:tgtEl>
                    <p:spTgt spid="575"/>
                  </p:tgtEl>
                </p:cond>
              </p:nextCondLst>
            </p:seq>
            <p:seq concurrent="1" nextAc="seek">
              <p:cTn id="2500" restart="whenNotActive" fill="hold" evtFilter="cancelBubble" nodeType="interactiveSeq">
                <p:stCondLst>
                  <p:cond evt="onClick" delay="0">
                    <p:tgtEl>
                      <p:spTgt spid="578"/>
                    </p:tgtEl>
                  </p:cond>
                </p:stCondLst>
                <p:endSync evt="end" delay="0">
                  <p:rtn val="all"/>
                </p:endSync>
                <p:childTnLst>
                  <p:par>
                    <p:cTn id="2501" fill="hold">
                      <p:stCondLst>
                        <p:cond delay="0"/>
                      </p:stCondLst>
                      <p:childTnLst>
                        <p:par>
                          <p:cTn id="2502" fill="hold">
                            <p:stCondLst>
                              <p:cond delay="0"/>
                            </p:stCondLst>
                            <p:childTnLst>
                              <p:par>
                                <p:cTn id="2503" presetID="1" presetClass="exit" presetSubtype="0" fill="hold" grpId="1" nodeType="withEffect">
                                  <p:stCondLst>
                                    <p:cond delay="0"/>
                                  </p:stCondLst>
                                  <p:childTnLst>
                                    <p:set>
                                      <p:cBhvr>
                                        <p:cTn id="2504" dur="1" fill="hold">
                                          <p:stCondLst>
                                            <p:cond delay="0"/>
                                          </p:stCondLst>
                                        </p:cTn>
                                        <p:tgtEl>
                                          <p:spTgt spid="578"/>
                                        </p:tgtEl>
                                        <p:attrNameLst>
                                          <p:attrName>style.visibility</p:attrName>
                                        </p:attrNameLst>
                                      </p:cBhvr>
                                      <p:to>
                                        <p:strVal val="hidden"/>
                                      </p:to>
                                    </p:set>
                                  </p:childTnLst>
                                </p:cTn>
                              </p:par>
                              <p:par>
                                <p:cTn id="2505" presetID="1" presetClass="exit" presetSubtype="0" fill="hold" grpId="1" nodeType="withEffect">
                                  <p:stCondLst>
                                    <p:cond delay="0"/>
                                  </p:stCondLst>
                                  <p:childTnLst>
                                    <p:set>
                                      <p:cBhvr>
                                        <p:cTn id="2506" dur="1" fill="hold">
                                          <p:stCondLst>
                                            <p:cond delay="0"/>
                                          </p:stCondLst>
                                        </p:cTn>
                                        <p:tgtEl>
                                          <p:spTgt spid="577"/>
                                        </p:tgtEl>
                                        <p:attrNameLst>
                                          <p:attrName>style.visibility</p:attrName>
                                        </p:attrNameLst>
                                      </p:cBhvr>
                                      <p:to>
                                        <p:strVal val="hidden"/>
                                      </p:to>
                                    </p:set>
                                  </p:childTnLst>
                                </p:cTn>
                              </p:par>
                              <p:par>
                                <p:cTn id="2507" presetID="1" presetClass="entr" presetSubtype="0" fill="hold" grpId="3" nodeType="withEffect">
                                  <p:stCondLst>
                                    <p:cond delay="0"/>
                                  </p:stCondLst>
                                  <p:childTnLst>
                                    <p:set>
                                      <p:cBhvr>
                                        <p:cTn id="2508" dur="1" fill="hold">
                                          <p:stCondLst>
                                            <p:cond delay="0"/>
                                          </p:stCondLst>
                                        </p:cTn>
                                        <p:tgtEl>
                                          <p:spTgt spid="576"/>
                                        </p:tgtEl>
                                        <p:attrNameLst>
                                          <p:attrName>style.visibility</p:attrName>
                                        </p:attrNameLst>
                                      </p:cBhvr>
                                      <p:to>
                                        <p:strVal val="visible"/>
                                      </p:to>
                                    </p:set>
                                  </p:childTnLst>
                                </p:cTn>
                              </p:par>
                              <p:par>
                                <p:cTn id="2509" presetID="1" presetClass="entr" presetSubtype="0" fill="hold" grpId="3" nodeType="withEffect">
                                  <p:stCondLst>
                                    <p:cond delay="0"/>
                                  </p:stCondLst>
                                  <p:childTnLst>
                                    <p:set>
                                      <p:cBhvr>
                                        <p:cTn id="2510" dur="1" fill="hold">
                                          <p:stCondLst>
                                            <p:cond delay="0"/>
                                          </p:stCondLst>
                                        </p:cTn>
                                        <p:tgtEl>
                                          <p:spTgt spid="575"/>
                                        </p:tgtEl>
                                        <p:attrNameLst>
                                          <p:attrName>style.visibility</p:attrName>
                                        </p:attrNameLst>
                                      </p:cBhvr>
                                      <p:to>
                                        <p:strVal val="visible"/>
                                      </p:to>
                                    </p:set>
                                  </p:childTnLst>
                                </p:cTn>
                              </p:par>
                            </p:childTnLst>
                          </p:cTn>
                        </p:par>
                      </p:childTnLst>
                    </p:cTn>
                  </p:par>
                </p:childTnLst>
              </p:cTn>
              <p:nextCondLst>
                <p:cond evt="onClick" delay="0">
                  <p:tgtEl>
                    <p:spTgt spid="578"/>
                  </p:tgtEl>
                </p:cond>
              </p:nextCondLst>
            </p:seq>
            <p:seq concurrent="1" nextAc="seek">
              <p:cTn id="2511" restart="whenNotActive" fill="hold" evtFilter="cancelBubble" nodeType="interactiveSeq">
                <p:stCondLst>
                  <p:cond evt="onClick" delay="0">
                    <p:tgtEl>
                      <p:spTgt spid="577"/>
                    </p:tgtEl>
                  </p:cond>
                </p:stCondLst>
                <p:endSync evt="end" delay="0">
                  <p:rtn val="all"/>
                </p:endSync>
                <p:childTnLst>
                  <p:par>
                    <p:cTn id="2512" fill="hold">
                      <p:stCondLst>
                        <p:cond delay="0"/>
                      </p:stCondLst>
                      <p:childTnLst>
                        <p:par>
                          <p:cTn id="2513" fill="hold">
                            <p:stCondLst>
                              <p:cond delay="0"/>
                            </p:stCondLst>
                            <p:childTnLst>
                              <p:par>
                                <p:cTn id="2514" presetID="1" presetClass="exit" presetSubtype="0" fill="hold" grpId="2" nodeType="withEffect">
                                  <p:stCondLst>
                                    <p:cond delay="0"/>
                                  </p:stCondLst>
                                  <p:childTnLst>
                                    <p:set>
                                      <p:cBhvr>
                                        <p:cTn id="2515" dur="1" fill="hold">
                                          <p:stCondLst>
                                            <p:cond delay="0"/>
                                          </p:stCondLst>
                                        </p:cTn>
                                        <p:tgtEl>
                                          <p:spTgt spid="577"/>
                                        </p:tgtEl>
                                        <p:attrNameLst>
                                          <p:attrName>style.visibility</p:attrName>
                                        </p:attrNameLst>
                                      </p:cBhvr>
                                      <p:to>
                                        <p:strVal val="hidden"/>
                                      </p:to>
                                    </p:set>
                                  </p:childTnLst>
                                </p:cTn>
                              </p:par>
                              <p:par>
                                <p:cTn id="2516" presetID="1" presetClass="exit" presetSubtype="0" fill="hold" grpId="2" nodeType="withEffect">
                                  <p:stCondLst>
                                    <p:cond delay="0"/>
                                  </p:stCondLst>
                                  <p:childTnLst>
                                    <p:set>
                                      <p:cBhvr>
                                        <p:cTn id="2517" dur="1" fill="hold">
                                          <p:stCondLst>
                                            <p:cond delay="0"/>
                                          </p:stCondLst>
                                        </p:cTn>
                                        <p:tgtEl>
                                          <p:spTgt spid="578"/>
                                        </p:tgtEl>
                                        <p:attrNameLst>
                                          <p:attrName>style.visibility</p:attrName>
                                        </p:attrNameLst>
                                      </p:cBhvr>
                                      <p:to>
                                        <p:strVal val="hidden"/>
                                      </p:to>
                                    </p:set>
                                  </p:childTnLst>
                                </p:cTn>
                              </p:par>
                              <p:par>
                                <p:cTn id="2518" presetID="1" presetClass="entr" presetSubtype="0" fill="hold" grpId="3" nodeType="withEffect">
                                  <p:stCondLst>
                                    <p:cond delay="0"/>
                                  </p:stCondLst>
                                  <p:childTnLst>
                                    <p:set>
                                      <p:cBhvr>
                                        <p:cTn id="2519" dur="1" fill="hold">
                                          <p:stCondLst>
                                            <p:cond delay="0"/>
                                          </p:stCondLst>
                                        </p:cTn>
                                        <p:tgtEl>
                                          <p:spTgt spid="580"/>
                                        </p:tgtEl>
                                        <p:attrNameLst>
                                          <p:attrName>style.visibility</p:attrName>
                                        </p:attrNameLst>
                                      </p:cBhvr>
                                      <p:to>
                                        <p:strVal val="visible"/>
                                      </p:to>
                                    </p:set>
                                  </p:childTnLst>
                                </p:cTn>
                              </p:par>
                              <p:par>
                                <p:cTn id="2520" presetID="1" presetClass="entr" presetSubtype="0" fill="hold" grpId="3" nodeType="withEffect">
                                  <p:stCondLst>
                                    <p:cond delay="0"/>
                                  </p:stCondLst>
                                  <p:childTnLst>
                                    <p:set>
                                      <p:cBhvr>
                                        <p:cTn id="2521" dur="1" fill="hold">
                                          <p:stCondLst>
                                            <p:cond delay="0"/>
                                          </p:stCondLst>
                                        </p:cTn>
                                        <p:tgtEl>
                                          <p:spTgt spid="579"/>
                                        </p:tgtEl>
                                        <p:attrNameLst>
                                          <p:attrName>style.visibility</p:attrName>
                                        </p:attrNameLst>
                                      </p:cBhvr>
                                      <p:to>
                                        <p:strVal val="visible"/>
                                      </p:to>
                                    </p:set>
                                  </p:childTnLst>
                                </p:cTn>
                              </p:par>
                            </p:childTnLst>
                          </p:cTn>
                        </p:par>
                      </p:childTnLst>
                    </p:cTn>
                  </p:par>
                </p:childTnLst>
              </p:cTn>
              <p:nextCondLst>
                <p:cond evt="onClick" delay="0">
                  <p:tgtEl>
                    <p:spTgt spid="577"/>
                  </p:tgtEl>
                </p:cond>
              </p:nextCondLst>
            </p:seq>
            <p:seq concurrent="1" nextAc="seek">
              <p:cTn id="2522" restart="whenNotActive" fill="hold" evtFilter="cancelBubble" nodeType="interactiveSeq">
                <p:stCondLst>
                  <p:cond evt="onClick" delay="0">
                    <p:tgtEl>
                      <p:spTgt spid="580"/>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withEffect">
                                  <p:stCondLst>
                                    <p:cond delay="0"/>
                                  </p:stCondLst>
                                  <p:childTnLst>
                                    <p:set>
                                      <p:cBhvr>
                                        <p:cTn id="2526" dur="1" fill="hold">
                                          <p:stCondLst>
                                            <p:cond delay="0"/>
                                          </p:stCondLst>
                                        </p:cTn>
                                        <p:tgtEl>
                                          <p:spTgt spid="580"/>
                                        </p:tgtEl>
                                        <p:attrNameLst>
                                          <p:attrName>style.visibility</p:attrName>
                                        </p:attrNameLst>
                                      </p:cBhvr>
                                      <p:to>
                                        <p:strVal val="hidden"/>
                                      </p:to>
                                    </p:set>
                                  </p:childTnLst>
                                </p:cTn>
                              </p:par>
                              <p:par>
                                <p:cTn id="2527" presetID="1" presetClass="exit" presetSubtype="0" fill="hold" grpId="1" nodeType="withEffect">
                                  <p:stCondLst>
                                    <p:cond delay="0"/>
                                  </p:stCondLst>
                                  <p:childTnLst>
                                    <p:set>
                                      <p:cBhvr>
                                        <p:cTn id="2528" dur="1" fill="hold">
                                          <p:stCondLst>
                                            <p:cond delay="0"/>
                                          </p:stCondLst>
                                        </p:cTn>
                                        <p:tgtEl>
                                          <p:spTgt spid="579"/>
                                        </p:tgtEl>
                                        <p:attrNameLst>
                                          <p:attrName>style.visibility</p:attrName>
                                        </p:attrNameLst>
                                      </p:cBhvr>
                                      <p:to>
                                        <p:strVal val="hidden"/>
                                      </p:to>
                                    </p:set>
                                  </p:childTnLst>
                                </p:cTn>
                              </p:par>
                              <p:par>
                                <p:cTn id="2529" presetID="1" presetClass="entr" presetSubtype="0" fill="hold" grpId="0" nodeType="withEffect">
                                  <p:stCondLst>
                                    <p:cond delay="0"/>
                                  </p:stCondLst>
                                  <p:childTnLst>
                                    <p:set>
                                      <p:cBhvr>
                                        <p:cTn id="2530" dur="1" fill="hold">
                                          <p:stCondLst>
                                            <p:cond delay="0"/>
                                          </p:stCondLst>
                                        </p:cTn>
                                        <p:tgtEl>
                                          <p:spTgt spid="578"/>
                                        </p:tgtEl>
                                        <p:attrNameLst>
                                          <p:attrName>style.visibility</p:attrName>
                                        </p:attrNameLst>
                                      </p:cBhvr>
                                      <p:to>
                                        <p:strVal val="visible"/>
                                      </p:to>
                                    </p:set>
                                  </p:childTnLst>
                                </p:cTn>
                              </p:par>
                              <p:par>
                                <p:cTn id="2531" presetID="1" presetClass="entr" presetSubtype="0" fill="hold" grpId="0" nodeType="withEffect">
                                  <p:stCondLst>
                                    <p:cond delay="0"/>
                                  </p:stCondLst>
                                  <p:childTnLst>
                                    <p:set>
                                      <p:cBhvr>
                                        <p:cTn id="2532" dur="1" fill="hold">
                                          <p:stCondLst>
                                            <p:cond delay="0"/>
                                          </p:stCondLst>
                                        </p:cTn>
                                        <p:tgtEl>
                                          <p:spTgt spid="577"/>
                                        </p:tgtEl>
                                        <p:attrNameLst>
                                          <p:attrName>style.visibility</p:attrName>
                                        </p:attrNameLst>
                                      </p:cBhvr>
                                      <p:to>
                                        <p:strVal val="visible"/>
                                      </p:to>
                                    </p:set>
                                  </p:childTnLst>
                                </p:cTn>
                              </p:par>
                            </p:childTnLst>
                          </p:cTn>
                        </p:par>
                      </p:childTnLst>
                    </p:cTn>
                  </p:par>
                </p:childTnLst>
              </p:cTn>
              <p:nextCondLst>
                <p:cond evt="onClick" delay="0">
                  <p:tgtEl>
                    <p:spTgt spid="580"/>
                  </p:tgtEl>
                </p:cond>
              </p:nextCondLst>
            </p:seq>
            <p:seq concurrent="1" nextAc="seek">
              <p:cTn id="2533" restart="whenNotActive" fill="hold" evtFilter="cancelBubble" nodeType="interactiveSeq">
                <p:stCondLst>
                  <p:cond evt="onClick" delay="0">
                    <p:tgtEl>
                      <p:spTgt spid="579"/>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2" nodeType="withEffect">
                                  <p:stCondLst>
                                    <p:cond delay="0"/>
                                  </p:stCondLst>
                                  <p:childTnLst>
                                    <p:set>
                                      <p:cBhvr>
                                        <p:cTn id="2537" dur="1" fill="hold">
                                          <p:stCondLst>
                                            <p:cond delay="0"/>
                                          </p:stCondLst>
                                        </p:cTn>
                                        <p:tgtEl>
                                          <p:spTgt spid="579"/>
                                        </p:tgtEl>
                                        <p:attrNameLst>
                                          <p:attrName>style.visibility</p:attrName>
                                        </p:attrNameLst>
                                      </p:cBhvr>
                                      <p:to>
                                        <p:strVal val="hidden"/>
                                      </p:to>
                                    </p:set>
                                  </p:childTnLst>
                                </p:cTn>
                              </p:par>
                              <p:par>
                                <p:cTn id="2538" presetID="1" presetClass="exit" presetSubtype="0" fill="hold" grpId="2" nodeType="withEffect">
                                  <p:stCondLst>
                                    <p:cond delay="0"/>
                                  </p:stCondLst>
                                  <p:childTnLst>
                                    <p:set>
                                      <p:cBhvr>
                                        <p:cTn id="2539" dur="1" fill="hold">
                                          <p:stCondLst>
                                            <p:cond delay="0"/>
                                          </p:stCondLst>
                                        </p:cTn>
                                        <p:tgtEl>
                                          <p:spTgt spid="580"/>
                                        </p:tgtEl>
                                        <p:attrNameLst>
                                          <p:attrName>style.visibility</p:attrName>
                                        </p:attrNameLst>
                                      </p:cBhvr>
                                      <p:to>
                                        <p:strVal val="hidden"/>
                                      </p:to>
                                    </p:set>
                                  </p:childTnLst>
                                </p:cTn>
                              </p:par>
                              <p:par>
                                <p:cTn id="2540" presetID="1" presetClass="entr" presetSubtype="0" fill="hold" grpId="0" nodeType="withEffect">
                                  <p:stCondLst>
                                    <p:cond delay="0"/>
                                  </p:stCondLst>
                                  <p:childTnLst>
                                    <p:set>
                                      <p:cBhvr>
                                        <p:cTn id="2541" dur="1" fill="hold">
                                          <p:stCondLst>
                                            <p:cond delay="0"/>
                                          </p:stCondLst>
                                        </p:cTn>
                                        <p:tgtEl>
                                          <p:spTgt spid="582"/>
                                        </p:tgtEl>
                                        <p:attrNameLst>
                                          <p:attrName>style.visibility</p:attrName>
                                        </p:attrNameLst>
                                      </p:cBhvr>
                                      <p:to>
                                        <p:strVal val="visible"/>
                                      </p:to>
                                    </p:set>
                                  </p:childTnLst>
                                </p:cTn>
                              </p:par>
                              <p:par>
                                <p:cTn id="2542" presetID="1" presetClass="entr" presetSubtype="0" fill="hold" grpId="0" nodeType="withEffect">
                                  <p:stCondLst>
                                    <p:cond delay="0"/>
                                  </p:stCondLst>
                                  <p:childTnLst>
                                    <p:set>
                                      <p:cBhvr>
                                        <p:cTn id="2543" dur="1" fill="hold">
                                          <p:stCondLst>
                                            <p:cond delay="0"/>
                                          </p:stCondLst>
                                        </p:cTn>
                                        <p:tgtEl>
                                          <p:spTgt spid="581"/>
                                        </p:tgtEl>
                                        <p:attrNameLst>
                                          <p:attrName>style.visibility</p:attrName>
                                        </p:attrNameLst>
                                      </p:cBhvr>
                                      <p:to>
                                        <p:strVal val="visible"/>
                                      </p:to>
                                    </p:set>
                                  </p:childTnLst>
                                </p:cTn>
                              </p:par>
                            </p:childTnLst>
                          </p:cTn>
                        </p:par>
                      </p:childTnLst>
                    </p:cTn>
                  </p:par>
                </p:childTnLst>
              </p:cTn>
              <p:nextCondLst>
                <p:cond evt="onClick" delay="0">
                  <p:tgtEl>
                    <p:spTgt spid="579"/>
                  </p:tgtEl>
                </p:cond>
              </p:nextCondLst>
            </p:seq>
            <p:seq concurrent="1" nextAc="seek">
              <p:cTn id="2544" restart="whenNotActive" fill="hold" evtFilter="cancelBubble" nodeType="interactiveSeq">
                <p:stCondLst>
                  <p:cond evt="onClick" delay="0">
                    <p:tgtEl>
                      <p:spTgt spid="582"/>
                    </p:tgtEl>
                  </p:cond>
                </p:stCondLst>
                <p:endSync evt="end" delay="0">
                  <p:rtn val="all"/>
                </p:endSync>
                <p:childTnLst>
                  <p:par>
                    <p:cTn id="2545" fill="hold">
                      <p:stCondLst>
                        <p:cond delay="0"/>
                      </p:stCondLst>
                      <p:childTnLst>
                        <p:par>
                          <p:cTn id="2546" fill="hold">
                            <p:stCondLst>
                              <p:cond delay="0"/>
                            </p:stCondLst>
                            <p:childTnLst>
                              <p:par>
                                <p:cTn id="2547" presetID="1" presetClass="exit" presetSubtype="0" fill="hold" grpId="1" nodeType="withEffect">
                                  <p:stCondLst>
                                    <p:cond delay="0"/>
                                  </p:stCondLst>
                                  <p:childTnLst>
                                    <p:set>
                                      <p:cBhvr>
                                        <p:cTn id="2548" dur="1" fill="hold">
                                          <p:stCondLst>
                                            <p:cond delay="0"/>
                                          </p:stCondLst>
                                        </p:cTn>
                                        <p:tgtEl>
                                          <p:spTgt spid="582"/>
                                        </p:tgtEl>
                                        <p:attrNameLst>
                                          <p:attrName>style.visibility</p:attrName>
                                        </p:attrNameLst>
                                      </p:cBhvr>
                                      <p:to>
                                        <p:strVal val="hidden"/>
                                      </p:to>
                                    </p:set>
                                  </p:childTnLst>
                                </p:cTn>
                              </p:par>
                              <p:par>
                                <p:cTn id="2549" presetID="1" presetClass="exit" presetSubtype="0" fill="hold" grpId="1" nodeType="withEffect">
                                  <p:stCondLst>
                                    <p:cond delay="0"/>
                                  </p:stCondLst>
                                  <p:childTnLst>
                                    <p:set>
                                      <p:cBhvr>
                                        <p:cTn id="2550" dur="1" fill="hold">
                                          <p:stCondLst>
                                            <p:cond delay="0"/>
                                          </p:stCondLst>
                                        </p:cTn>
                                        <p:tgtEl>
                                          <p:spTgt spid="581"/>
                                        </p:tgtEl>
                                        <p:attrNameLst>
                                          <p:attrName>style.visibility</p:attrName>
                                        </p:attrNameLst>
                                      </p:cBhvr>
                                      <p:to>
                                        <p:strVal val="hidden"/>
                                      </p:to>
                                    </p:set>
                                  </p:childTnLst>
                                </p:cTn>
                              </p:par>
                              <p:par>
                                <p:cTn id="2551" presetID="1" presetClass="entr" presetSubtype="0" fill="hold" grpId="0" nodeType="withEffect">
                                  <p:stCondLst>
                                    <p:cond delay="0"/>
                                  </p:stCondLst>
                                  <p:childTnLst>
                                    <p:set>
                                      <p:cBhvr>
                                        <p:cTn id="2552" dur="1" fill="hold">
                                          <p:stCondLst>
                                            <p:cond delay="0"/>
                                          </p:stCondLst>
                                        </p:cTn>
                                        <p:tgtEl>
                                          <p:spTgt spid="580"/>
                                        </p:tgtEl>
                                        <p:attrNameLst>
                                          <p:attrName>style.visibility</p:attrName>
                                        </p:attrNameLst>
                                      </p:cBhvr>
                                      <p:to>
                                        <p:strVal val="visible"/>
                                      </p:to>
                                    </p:set>
                                  </p:childTnLst>
                                </p:cTn>
                              </p:par>
                              <p:par>
                                <p:cTn id="2553" presetID="1" presetClass="entr" presetSubtype="0" fill="hold" grpId="0" nodeType="withEffect">
                                  <p:stCondLst>
                                    <p:cond delay="0"/>
                                  </p:stCondLst>
                                  <p:childTnLst>
                                    <p:set>
                                      <p:cBhvr>
                                        <p:cTn id="2554" dur="1" fill="hold">
                                          <p:stCondLst>
                                            <p:cond delay="0"/>
                                          </p:stCondLst>
                                        </p:cTn>
                                        <p:tgtEl>
                                          <p:spTgt spid="579"/>
                                        </p:tgtEl>
                                        <p:attrNameLst>
                                          <p:attrName>style.visibility</p:attrName>
                                        </p:attrNameLst>
                                      </p:cBhvr>
                                      <p:to>
                                        <p:strVal val="visible"/>
                                      </p:to>
                                    </p:set>
                                  </p:childTnLst>
                                </p:cTn>
                              </p:par>
                            </p:childTnLst>
                          </p:cTn>
                        </p:par>
                      </p:childTnLst>
                    </p:cTn>
                  </p:par>
                </p:childTnLst>
              </p:cTn>
              <p:nextCondLst>
                <p:cond evt="onClick" delay="0">
                  <p:tgtEl>
                    <p:spTgt spid="582"/>
                  </p:tgtEl>
                </p:cond>
              </p:nextCondLst>
            </p:seq>
            <p:seq concurrent="1" nextAc="seek">
              <p:cTn id="2555" restart="whenNotActive" fill="hold" evtFilter="cancelBubble" nodeType="interactiveSeq">
                <p:stCondLst>
                  <p:cond evt="onClick" delay="0">
                    <p:tgtEl>
                      <p:spTgt spid="581"/>
                    </p:tgtEl>
                  </p:cond>
                </p:stCondLst>
                <p:endSync evt="end" delay="0">
                  <p:rtn val="all"/>
                </p:endSync>
                <p:childTnLst>
                  <p:par>
                    <p:cTn id="2556" fill="hold">
                      <p:stCondLst>
                        <p:cond delay="0"/>
                      </p:stCondLst>
                      <p:childTnLst>
                        <p:par>
                          <p:cTn id="2557" fill="hold">
                            <p:stCondLst>
                              <p:cond delay="0"/>
                            </p:stCondLst>
                            <p:childTnLst>
                              <p:par>
                                <p:cTn id="2558" presetID="1" presetClass="exit" presetSubtype="0" fill="hold" grpId="2" nodeType="withEffect">
                                  <p:stCondLst>
                                    <p:cond delay="0"/>
                                  </p:stCondLst>
                                  <p:childTnLst>
                                    <p:set>
                                      <p:cBhvr>
                                        <p:cTn id="2559" dur="1" fill="hold">
                                          <p:stCondLst>
                                            <p:cond delay="0"/>
                                          </p:stCondLst>
                                        </p:cTn>
                                        <p:tgtEl>
                                          <p:spTgt spid="581"/>
                                        </p:tgtEl>
                                        <p:attrNameLst>
                                          <p:attrName>style.visibility</p:attrName>
                                        </p:attrNameLst>
                                      </p:cBhvr>
                                      <p:to>
                                        <p:strVal val="hidden"/>
                                      </p:to>
                                    </p:set>
                                  </p:childTnLst>
                                </p:cTn>
                              </p:par>
                              <p:par>
                                <p:cTn id="2560" presetID="1" presetClass="exit" presetSubtype="0" fill="hold" grpId="2" nodeType="withEffect">
                                  <p:stCondLst>
                                    <p:cond delay="0"/>
                                  </p:stCondLst>
                                  <p:childTnLst>
                                    <p:set>
                                      <p:cBhvr>
                                        <p:cTn id="2561" dur="1" fill="hold">
                                          <p:stCondLst>
                                            <p:cond delay="0"/>
                                          </p:stCondLst>
                                        </p:cTn>
                                        <p:tgtEl>
                                          <p:spTgt spid="582"/>
                                        </p:tgtEl>
                                        <p:attrNameLst>
                                          <p:attrName>style.visibility</p:attrName>
                                        </p:attrNameLst>
                                      </p:cBhvr>
                                      <p:to>
                                        <p:strVal val="hidden"/>
                                      </p:to>
                                    </p:set>
                                  </p:childTnLst>
                                </p:cTn>
                              </p:par>
                              <p:par>
                                <p:cTn id="2562" presetID="1" presetClass="entr" presetSubtype="0" fill="hold" grpId="3" nodeType="withEffect">
                                  <p:stCondLst>
                                    <p:cond delay="0"/>
                                  </p:stCondLst>
                                  <p:childTnLst>
                                    <p:set>
                                      <p:cBhvr>
                                        <p:cTn id="2563" dur="1" fill="hold">
                                          <p:stCondLst>
                                            <p:cond delay="0"/>
                                          </p:stCondLst>
                                        </p:cTn>
                                        <p:tgtEl>
                                          <p:spTgt spid="584"/>
                                        </p:tgtEl>
                                        <p:attrNameLst>
                                          <p:attrName>style.visibility</p:attrName>
                                        </p:attrNameLst>
                                      </p:cBhvr>
                                      <p:to>
                                        <p:strVal val="visible"/>
                                      </p:to>
                                    </p:set>
                                  </p:childTnLst>
                                </p:cTn>
                              </p:par>
                              <p:par>
                                <p:cTn id="2564" presetID="1" presetClass="entr" presetSubtype="0" fill="hold" grpId="3" nodeType="withEffect">
                                  <p:stCondLst>
                                    <p:cond delay="0"/>
                                  </p:stCondLst>
                                  <p:childTnLst>
                                    <p:set>
                                      <p:cBhvr>
                                        <p:cTn id="2565" dur="1" fill="hold">
                                          <p:stCondLst>
                                            <p:cond delay="0"/>
                                          </p:stCondLst>
                                        </p:cTn>
                                        <p:tgtEl>
                                          <p:spTgt spid="583"/>
                                        </p:tgtEl>
                                        <p:attrNameLst>
                                          <p:attrName>style.visibility</p:attrName>
                                        </p:attrNameLst>
                                      </p:cBhvr>
                                      <p:to>
                                        <p:strVal val="visible"/>
                                      </p:to>
                                    </p:set>
                                  </p:childTnLst>
                                </p:cTn>
                              </p:par>
                            </p:childTnLst>
                          </p:cTn>
                        </p:par>
                      </p:childTnLst>
                    </p:cTn>
                  </p:par>
                </p:childTnLst>
              </p:cTn>
              <p:nextCondLst>
                <p:cond evt="onClick" delay="0">
                  <p:tgtEl>
                    <p:spTgt spid="581"/>
                  </p:tgtEl>
                </p:cond>
              </p:nextCondLst>
            </p:seq>
            <p:seq concurrent="1" nextAc="seek">
              <p:cTn id="2566" restart="whenNotActive" fill="hold" evtFilter="cancelBubble" nodeType="interactiveSeq">
                <p:stCondLst>
                  <p:cond evt="onClick" delay="0">
                    <p:tgtEl>
                      <p:spTgt spid="584"/>
                    </p:tgtEl>
                  </p:cond>
                </p:stCondLst>
                <p:endSync evt="end" delay="0">
                  <p:rtn val="all"/>
                </p:endSync>
                <p:childTnLst>
                  <p:par>
                    <p:cTn id="2567" fill="hold">
                      <p:stCondLst>
                        <p:cond delay="0"/>
                      </p:stCondLst>
                      <p:childTnLst>
                        <p:par>
                          <p:cTn id="2568" fill="hold">
                            <p:stCondLst>
                              <p:cond delay="0"/>
                            </p:stCondLst>
                            <p:childTnLst>
                              <p:par>
                                <p:cTn id="2569" presetID="1" presetClass="exit" presetSubtype="0" fill="hold" grpId="1" nodeType="withEffect">
                                  <p:stCondLst>
                                    <p:cond delay="0"/>
                                  </p:stCondLst>
                                  <p:childTnLst>
                                    <p:set>
                                      <p:cBhvr>
                                        <p:cTn id="2570" dur="1" fill="hold">
                                          <p:stCondLst>
                                            <p:cond delay="0"/>
                                          </p:stCondLst>
                                        </p:cTn>
                                        <p:tgtEl>
                                          <p:spTgt spid="584"/>
                                        </p:tgtEl>
                                        <p:attrNameLst>
                                          <p:attrName>style.visibility</p:attrName>
                                        </p:attrNameLst>
                                      </p:cBhvr>
                                      <p:to>
                                        <p:strVal val="hidden"/>
                                      </p:to>
                                    </p:set>
                                  </p:childTnLst>
                                </p:cTn>
                              </p:par>
                              <p:par>
                                <p:cTn id="2571" presetID="1" presetClass="exit" presetSubtype="0" fill="hold" grpId="1" nodeType="withEffect">
                                  <p:stCondLst>
                                    <p:cond delay="0"/>
                                  </p:stCondLst>
                                  <p:childTnLst>
                                    <p:set>
                                      <p:cBhvr>
                                        <p:cTn id="2572" dur="1" fill="hold">
                                          <p:stCondLst>
                                            <p:cond delay="0"/>
                                          </p:stCondLst>
                                        </p:cTn>
                                        <p:tgtEl>
                                          <p:spTgt spid="583"/>
                                        </p:tgtEl>
                                        <p:attrNameLst>
                                          <p:attrName>style.visibility</p:attrName>
                                        </p:attrNameLst>
                                      </p:cBhvr>
                                      <p:to>
                                        <p:strVal val="hidden"/>
                                      </p:to>
                                    </p:set>
                                  </p:childTnLst>
                                </p:cTn>
                              </p:par>
                              <p:par>
                                <p:cTn id="2573" presetID="1" presetClass="entr" presetSubtype="0" fill="hold" grpId="3" nodeType="withEffect">
                                  <p:stCondLst>
                                    <p:cond delay="0"/>
                                  </p:stCondLst>
                                  <p:childTnLst>
                                    <p:set>
                                      <p:cBhvr>
                                        <p:cTn id="2574" dur="1" fill="hold">
                                          <p:stCondLst>
                                            <p:cond delay="0"/>
                                          </p:stCondLst>
                                        </p:cTn>
                                        <p:tgtEl>
                                          <p:spTgt spid="582"/>
                                        </p:tgtEl>
                                        <p:attrNameLst>
                                          <p:attrName>style.visibility</p:attrName>
                                        </p:attrNameLst>
                                      </p:cBhvr>
                                      <p:to>
                                        <p:strVal val="visible"/>
                                      </p:to>
                                    </p:set>
                                  </p:childTnLst>
                                </p:cTn>
                              </p:par>
                              <p:par>
                                <p:cTn id="2575" presetID="1" presetClass="entr" presetSubtype="0" fill="hold" grpId="3" nodeType="withEffect">
                                  <p:stCondLst>
                                    <p:cond delay="0"/>
                                  </p:stCondLst>
                                  <p:childTnLst>
                                    <p:set>
                                      <p:cBhvr>
                                        <p:cTn id="2576" dur="1" fill="hold">
                                          <p:stCondLst>
                                            <p:cond delay="0"/>
                                          </p:stCondLst>
                                        </p:cTn>
                                        <p:tgtEl>
                                          <p:spTgt spid="581"/>
                                        </p:tgtEl>
                                        <p:attrNameLst>
                                          <p:attrName>style.visibility</p:attrName>
                                        </p:attrNameLst>
                                      </p:cBhvr>
                                      <p:to>
                                        <p:strVal val="visible"/>
                                      </p:to>
                                    </p:set>
                                  </p:childTnLst>
                                </p:cTn>
                              </p:par>
                            </p:childTnLst>
                          </p:cTn>
                        </p:par>
                      </p:childTnLst>
                    </p:cTn>
                  </p:par>
                </p:childTnLst>
              </p:cTn>
              <p:nextCondLst>
                <p:cond evt="onClick" delay="0">
                  <p:tgtEl>
                    <p:spTgt spid="584"/>
                  </p:tgtEl>
                </p:cond>
              </p:nextCondLst>
            </p:seq>
            <p:seq concurrent="1" nextAc="seek">
              <p:cTn id="2577" restart="whenNotActive" fill="hold" evtFilter="cancelBubble" nodeType="interactiveSeq">
                <p:stCondLst>
                  <p:cond evt="onClick" delay="0">
                    <p:tgtEl>
                      <p:spTgt spid="583"/>
                    </p:tgtEl>
                  </p:cond>
                </p:stCondLst>
                <p:endSync evt="end" delay="0">
                  <p:rtn val="all"/>
                </p:endSync>
                <p:childTnLst>
                  <p:par>
                    <p:cTn id="2578" fill="hold">
                      <p:stCondLst>
                        <p:cond delay="0"/>
                      </p:stCondLst>
                      <p:childTnLst>
                        <p:par>
                          <p:cTn id="2579" fill="hold">
                            <p:stCondLst>
                              <p:cond delay="0"/>
                            </p:stCondLst>
                            <p:childTnLst>
                              <p:par>
                                <p:cTn id="2580" presetID="1" presetClass="exit" presetSubtype="0" fill="hold" grpId="2" nodeType="withEffect">
                                  <p:stCondLst>
                                    <p:cond delay="0"/>
                                  </p:stCondLst>
                                  <p:childTnLst>
                                    <p:set>
                                      <p:cBhvr>
                                        <p:cTn id="2581" dur="1" fill="hold">
                                          <p:stCondLst>
                                            <p:cond delay="0"/>
                                          </p:stCondLst>
                                        </p:cTn>
                                        <p:tgtEl>
                                          <p:spTgt spid="583"/>
                                        </p:tgtEl>
                                        <p:attrNameLst>
                                          <p:attrName>style.visibility</p:attrName>
                                        </p:attrNameLst>
                                      </p:cBhvr>
                                      <p:to>
                                        <p:strVal val="hidden"/>
                                      </p:to>
                                    </p:set>
                                  </p:childTnLst>
                                </p:cTn>
                              </p:par>
                              <p:par>
                                <p:cTn id="2582" presetID="1" presetClass="exit" presetSubtype="0" fill="hold" grpId="2" nodeType="withEffect">
                                  <p:stCondLst>
                                    <p:cond delay="0"/>
                                  </p:stCondLst>
                                  <p:childTnLst>
                                    <p:set>
                                      <p:cBhvr>
                                        <p:cTn id="2583" dur="1" fill="hold">
                                          <p:stCondLst>
                                            <p:cond delay="0"/>
                                          </p:stCondLst>
                                        </p:cTn>
                                        <p:tgtEl>
                                          <p:spTgt spid="584"/>
                                        </p:tgtEl>
                                        <p:attrNameLst>
                                          <p:attrName>style.visibility</p:attrName>
                                        </p:attrNameLst>
                                      </p:cBhvr>
                                      <p:to>
                                        <p:strVal val="hidden"/>
                                      </p:to>
                                    </p:set>
                                  </p:childTnLst>
                                </p:cTn>
                              </p:par>
                              <p:par>
                                <p:cTn id="2584" presetID="1" presetClass="entr" presetSubtype="0" fill="hold" grpId="0" nodeType="withEffect">
                                  <p:stCondLst>
                                    <p:cond delay="0"/>
                                  </p:stCondLst>
                                  <p:childTnLst>
                                    <p:set>
                                      <p:cBhvr>
                                        <p:cTn id="2585" dur="1" fill="hold">
                                          <p:stCondLst>
                                            <p:cond delay="0"/>
                                          </p:stCondLst>
                                        </p:cTn>
                                        <p:tgtEl>
                                          <p:spTgt spid="586"/>
                                        </p:tgtEl>
                                        <p:attrNameLst>
                                          <p:attrName>style.visibility</p:attrName>
                                        </p:attrNameLst>
                                      </p:cBhvr>
                                      <p:to>
                                        <p:strVal val="visible"/>
                                      </p:to>
                                    </p:set>
                                  </p:childTnLst>
                                </p:cTn>
                              </p:par>
                              <p:par>
                                <p:cTn id="2586" presetID="1" presetClass="entr" presetSubtype="0" fill="hold" grpId="0" nodeType="withEffect">
                                  <p:stCondLst>
                                    <p:cond delay="0"/>
                                  </p:stCondLst>
                                  <p:childTnLst>
                                    <p:set>
                                      <p:cBhvr>
                                        <p:cTn id="2587" dur="1" fill="hold">
                                          <p:stCondLst>
                                            <p:cond delay="0"/>
                                          </p:stCondLst>
                                        </p:cTn>
                                        <p:tgtEl>
                                          <p:spTgt spid="585"/>
                                        </p:tgtEl>
                                        <p:attrNameLst>
                                          <p:attrName>style.visibility</p:attrName>
                                        </p:attrNameLst>
                                      </p:cBhvr>
                                      <p:to>
                                        <p:strVal val="visible"/>
                                      </p:to>
                                    </p:set>
                                  </p:childTnLst>
                                </p:cTn>
                              </p:par>
                            </p:childTnLst>
                          </p:cTn>
                        </p:par>
                      </p:childTnLst>
                    </p:cTn>
                  </p:par>
                </p:childTnLst>
              </p:cTn>
              <p:nextCondLst>
                <p:cond evt="onClick" delay="0">
                  <p:tgtEl>
                    <p:spTgt spid="583"/>
                  </p:tgtEl>
                </p:cond>
              </p:nextCondLst>
            </p:seq>
            <p:seq concurrent="1" nextAc="seek">
              <p:cTn id="2588" restart="whenNotActive" fill="hold" evtFilter="cancelBubble" nodeType="interactiveSeq">
                <p:stCondLst>
                  <p:cond evt="onClick" delay="0">
                    <p:tgtEl>
                      <p:spTgt spid="586"/>
                    </p:tgtEl>
                  </p:cond>
                </p:stCondLst>
                <p:endSync evt="end" delay="0">
                  <p:rtn val="all"/>
                </p:endSync>
                <p:childTnLst>
                  <p:par>
                    <p:cTn id="2589" fill="hold">
                      <p:stCondLst>
                        <p:cond delay="0"/>
                      </p:stCondLst>
                      <p:childTnLst>
                        <p:par>
                          <p:cTn id="2590" fill="hold">
                            <p:stCondLst>
                              <p:cond delay="0"/>
                            </p:stCondLst>
                            <p:childTnLst>
                              <p:par>
                                <p:cTn id="2591" presetID="1" presetClass="exit" presetSubtype="0" fill="hold" grpId="1" nodeType="withEffect">
                                  <p:stCondLst>
                                    <p:cond delay="0"/>
                                  </p:stCondLst>
                                  <p:childTnLst>
                                    <p:set>
                                      <p:cBhvr>
                                        <p:cTn id="2592" dur="1" fill="hold">
                                          <p:stCondLst>
                                            <p:cond delay="0"/>
                                          </p:stCondLst>
                                        </p:cTn>
                                        <p:tgtEl>
                                          <p:spTgt spid="586"/>
                                        </p:tgtEl>
                                        <p:attrNameLst>
                                          <p:attrName>style.visibility</p:attrName>
                                        </p:attrNameLst>
                                      </p:cBhvr>
                                      <p:to>
                                        <p:strVal val="hidden"/>
                                      </p:to>
                                    </p:set>
                                  </p:childTnLst>
                                </p:cTn>
                              </p:par>
                              <p:par>
                                <p:cTn id="2593" presetID="1" presetClass="exit" presetSubtype="0" fill="hold" grpId="1" nodeType="withEffect">
                                  <p:stCondLst>
                                    <p:cond delay="0"/>
                                  </p:stCondLst>
                                  <p:childTnLst>
                                    <p:set>
                                      <p:cBhvr>
                                        <p:cTn id="2594" dur="1" fill="hold">
                                          <p:stCondLst>
                                            <p:cond delay="0"/>
                                          </p:stCondLst>
                                        </p:cTn>
                                        <p:tgtEl>
                                          <p:spTgt spid="585"/>
                                        </p:tgtEl>
                                        <p:attrNameLst>
                                          <p:attrName>style.visibility</p:attrName>
                                        </p:attrNameLst>
                                      </p:cBhvr>
                                      <p:to>
                                        <p:strVal val="hidden"/>
                                      </p:to>
                                    </p:set>
                                  </p:childTnLst>
                                </p:cTn>
                              </p:par>
                              <p:par>
                                <p:cTn id="2595" presetID="1" presetClass="entr" presetSubtype="0" fill="hold" grpId="0" nodeType="withEffect">
                                  <p:stCondLst>
                                    <p:cond delay="0"/>
                                  </p:stCondLst>
                                  <p:childTnLst>
                                    <p:set>
                                      <p:cBhvr>
                                        <p:cTn id="2596" dur="1" fill="hold">
                                          <p:stCondLst>
                                            <p:cond delay="0"/>
                                          </p:stCondLst>
                                        </p:cTn>
                                        <p:tgtEl>
                                          <p:spTgt spid="584"/>
                                        </p:tgtEl>
                                        <p:attrNameLst>
                                          <p:attrName>style.visibility</p:attrName>
                                        </p:attrNameLst>
                                      </p:cBhvr>
                                      <p:to>
                                        <p:strVal val="visible"/>
                                      </p:to>
                                    </p:set>
                                  </p:childTnLst>
                                </p:cTn>
                              </p:par>
                              <p:par>
                                <p:cTn id="2597" presetID="1" presetClass="entr" presetSubtype="0" fill="hold" grpId="0" nodeType="withEffect">
                                  <p:stCondLst>
                                    <p:cond delay="0"/>
                                  </p:stCondLst>
                                  <p:childTnLst>
                                    <p:set>
                                      <p:cBhvr>
                                        <p:cTn id="2598" dur="1" fill="hold">
                                          <p:stCondLst>
                                            <p:cond delay="0"/>
                                          </p:stCondLst>
                                        </p:cTn>
                                        <p:tgtEl>
                                          <p:spTgt spid="583"/>
                                        </p:tgtEl>
                                        <p:attrNameLst>
                                          <p:attrName>style.visibility</p:attrName>
                                        </p:attrNameLst>
                                      </p:cBhvr>
                                      <p:to>
                                        <p:strVal val="visible"/>
                                      </p:to>
                                    </p:set>
                                  </p:childTnLst>
                                </p:cTn>
                              </p:par>
                            </p:childTnLst>
                          </p:cTn>
                        </p:par>
                      </p:childTnLst>
                    </p:cTn>
                  </p:par>
                </p:childTnLst>
              </p:cTn>
              <p:nextCondLst>
                <p:cond evt="onClick" delay="0">
                  <p:tgtEl>
                    <p:spTgt spid="586"/>
                  </p:tgtEl>
                </p:cond>
              </p:nextCondLst>
            </p:seq>
            <p:seq concurrent="1" nextAc="seek">
              <p:cTn id="2599" restart="whenNotActive" fill="hold" evtFilter="cancelBubble" nodeType="interactiveSeq">
                <p:stCondLst>
                  <p:cond evt="onClick" delay="0">
                    <p:tgtEl>
                      <p:spTgt spid="585"/>
                    </p:tgtEl>
                  </p:cond>
                </p:stCondLst>
                <p:endSync evt="end" delay="0">
                  <p:rtn val="all"/>
                </p:endSync>
                <p:childTnLst>
                  <p:par>
                    <p:cTn id="2600" fill="hold">
                      <p:stCondLst>
                        <p:cond delay="0"/>
                      </p:stCondLst>
                      <p:childTnLst>
                        <p:par>
                          <p:cTn id="2601" fill="hold">
                            <p:stCondLst>
                              <p:cond delay="0"/>
                            </p:stCondLst>
                            <p:childTnLst>
                              <p:par>
                                <p:cTn id="2602" presetID="1" presetClass="exit" presetSubtype="0" fill="hold" grpId="2" nodeType="withEffect">
                                  <p:stCondLst>
                                    <p:cond delay="0"/>
                                  </p:stCondLst>
                                  <p:childTnLst>
                                    <p:set>
                                      <p:cBhvr>
                                        <p:cTn id="2603" dur="1" fill="hold">
                                          <p:stCondLst>
                                            <p:cond delay="0"/>
                                          </p:stCondLst>
                                        </p:cTn>
                                        <p:tgtEl>
                                          <p:spTgt spid="585"/>
                                        </p:tgtEl>
                                        <p:attrNameLst>
                                          <p:attrName>style.visibility</p:attrName>
                                        </p:attrNameLst>
                                      </p:cBhvr>
                                      <p:to>
                                        <p:strVal val="hidden"/>
                                      </p:to>
                                    </p:set>
                                  </p:childTnLst>
                                </p:cTn>
                              </p:par>
                              <p:par>
                                <p:cTn id="2604" presetID="1" presetClass="exit" presetSubtype="0" fill="hold" grpId="2" nodeType="withEffect">
                                  <p:stCondLst>
                                    <p:cond delay="0"/>
                                  </p:stCondLst>
                                  <p:childTnLst>
                                    <p:set>
                                      <p:cBhvr>
                                        <p:cTn id="2605" dur="1" fill="hold">
                                          <p:stCondLst>
                                            <p:cond delay="0"/>
                                          </p:stCondLst>
                                        </p:cTn>
                                        <p:tgtEl>
                                          <p:spTgt spid="586"/>
                                        </p:tgtEl>
                                        <p:attrNameLst>
                                          <p:attrName>style.visibility</p:attrName>
                                        </p:attrNameLst>
                                      </p:cBhvr>
                                      <p:to>
                                        <p:strVal val="hidden"/>
                                      </p:to>
                                    </p:set>
                                  </p:childTnLst>
                                </p:cTn>
                              </p:par>
                              <p:par>
                                <p:cTn id="2606" presetID="1" presetClass="entr" presetSubtype="0" fill="hold" grpId="3" nodeType="withEffect">
                                  <p:stCondLst>
                                    <p:cond delay="0"/>
                                  </p:stCondLst>
                                  <p:childTnLst>
                                    <p:set>
                                      <p:cBhvr>
                                        <p:cTn id="2607" dur="1" fill="hold">
                                          <p:stCondLst>
                                            <p:cond delay="0"/>
                                          </p:stCondLst>
                                        </p:cTn>
                                        <p:tgtEl>
                                          <p:spTgt spid="588"/>
                                        </p:tgtEl>
                                        <p:attrNameLst>
                                          <p:attrName>style.visibility</p:attrName>
                                        </p:attrNameLst>
                                      </p:cBhvr>
                                      <p:to>
                                        <p:strVal val="visible"/>
                                      </p:to>
                                    </p:set>
                                  </p:childTnLst>
                                </p:cTn>
                              </p:par>
                              <p:par>
                                <p:cTn id="2608" presetID="1" presetClass="entr" presetSubtype="0" fill="hold" grpId="3" nodeType="withEffect">
                                  <p:stCondLst>
                                    <p:cond delay="0"/>
                                  </p:stCondLst>
                                  <p:childTnLst>
                                    <p:set>
                                      <p:cBhvr>
                                        <p:cTn id="2609"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85"/>
                  </p:tgtEl>
                </p:cond>
              </p:nextCondLst>
            </p:seq>
            <p:seq concurrent="1" nextAc="seek">
              <p:cTn id="2610" restart="whenNotActive" fill="hold" evtFilter="cancelBubble" nodeType="interactiveSeq">
                <p:stCondLst>
                  <p:cond evt="onClick" delay="0">
                    <p:tgtEl>
                      <p:spTgt spid="588"/>
                    </p:tgtEl>
                  </p:cond>
                </p:stCondLst>
                <p:endSync evt="end" delay="0">
                  <p:rtn val="all"/>
                </p:endSync>
                <p:childTnLst>
                  <p:par>
                    <p:cTn id="2611" fill="hold">
                      <p:stCondLst>
                        <p:cond delay="0"/>
                      </p:stCondLst>
                      <p:childTnLst>
                        <p:par>
                          <p:cTn id="2612" fill="hold">
                            <p:stCondLst>
                              <p:cond delay="0"/>
                            </p:stCondLst>
                            <p:childTnLst>
                              <p:par>
                                <p:cTn id="2613" presetID="1" presetClass="exit" presetSubtype="0" fill="hold" grpId="1" nodeType="withEffect">
                                  <p:stCondLst>
                                    <p:cond delay="0"/>
                                  </p:stCondLst>
                                  <p:childTnLst>
                                    <p:set>
                                      <p:cBhvr>
                                        <p:cTn id="2614" dur="1" fill="hold">
                                          <p:stCondLst>
                                            <p:cond delay="0"/>
                                          </p:stCondLst>
                                        </p:cTn>
                                        <p:tgtEl>
                                          <p:spTgt spid="588"/>
                                        </p:tgtEl>
                                        <p:attrNameLst>
                                          <p:attrName>style.visibility</p:attrName>
                                        </p:attrNameLst>
                                      </p:cBhvr>
                                      <p:to>
                                        <p:strVal val="hidden"/>
                                      </p:to>
                                    </p:set>
                                  </p:childTnLst>
                                </p:cTn>
                              </p:par>
                              <p:par>
                                <p:cTn id="2615" presetID="1" presetClass="exit" presetSubtype="0" fill="hold" grpId="1" nodeType="withEffect">
                                  <p:stCondLst>
                                    <p:cond delay="0"/>
                                  </p:stCondLst>
                                  <p:childTnLst>
                                    <p:set>
                                      <p:cBhvr>
                                        <p:cTn id="2616" dur="1" fill="hold">
                                          <p:stCondLst>
                                            <p:cond delay="0"/>
                                          </p:stCondLst>
                                        </p:cTn>
                                        <p:tgtEl>
                                          <p:spTgt spid="587"/>
                                        </p:tgtEl>
                                        <p:attrNameLst>
                                          <p:attrName>style.visibility</p:attrName>
                                        </p:attrNameLst>
                                      </p:cBhvr>
                                      <p:to>
                                        <p:strVal val="hidden"/>
                                      </p:to>
                                    </p:set>
                                  </p:childTnLst>
                                </p:cTn>
                              </p:par>
                              <p:par>
                                <p:cTn id="2617" presetID="1" presetClass="entr" presetSubtype="0" fill="hold" grpId="3" nodeType="withEffect">
                                  <p:stCondLst>
                                    <p:cond delay="0"/>
                                  </p:stCondLst>
                                  <p:childTnLst>
                                    <p:set>
                                      <p:cBhvr>
                                        <p:cTn id="2618" dur="1" fill="hold">
                                          <p:stCondLst>
                                            <p:cond delay="0"/>
                                          </p:stCondLst>
                                        </p:cTn>
                                        <p:tgtEl>
                                          <p:spTgt spid="586"/>
                                        </p:tgtEl>
                                        <p:attrNameLst>
                                          <p:attrName>style.visibility</p:attrName>
                                        </p:attrNameLst>
                                      </p:cBhvr>
                                      <p:to>
                                        <p:strVal val="visible"/>
                                      </p:to>
                                    </p:set>
                                  </p:childTnLst>
                                </p:cTn>
                              </p:par>
                              <p:par>
                                <p:cTn id="2619" presetID="1" presetClass="entr" presetSubtype="0" fill="hold" grpId="3" nodeType="withEffect">
                                  <p:stCondLst>
                                    <p:cond delay="0"/>
                                  </p:stCondLst>
                                  <p:childTnLst>
                                    <p:set>
                                      <p:cBhvr>
                                        <p:cTn id="2620" dur="1" fill="hold">
                                          <p:stCondLst>
                                            <p:cond delay="0"/>
                                          </p:stCondLst>
                                        </p:cTn>
                                        <p:tgtEl>
                                          <p:spTgt spid="585"/>
                                        </p:tgtEl>
                                        <p:attrNameLst>
                                          <p:attrName>style.visibility</p:attrName>
                                        </p:attrNameLst>
                                      </p:cBhvr>
                                      <p:to>
                                        <p:strVal val="visible"/>
                                      </p:to>
                                    </p:set>
                                  </p:childTnLst>
                                </p:cTn>
                              </p:par>
                            </p:childTnLst>
                          </p:cTn>
                        </p:par>
                      </p:childTnLst>
                    </p:cTn>
                  </p:par>
                </p:childTnLst>
              </p:cTn>
              <p:nextCondLst>
                <p:cond evt="onClick" delay="0">
                  <p:tgtEl>
                    <p:spTgt spid="588"/>
                  </p:tgtEl>
                </p:cond>
              </p:nextCondLst>
            </p:seq>
            <p:seq concurrent="1" nextAc="seek">
              <p:cTn id="2621" restart="whenNotActive" fill="hold" evtFilter="cancelBubble" nodeType="interactiveSeq">
                <p:stCondLst>
                  <p:cond evt="onClick" delay="0">
                    <p:tgtEl>
                      <p:spTgt spid="587"/>
                    </p:tgtEl>
                  </p:cond>
                </p:stCondLst>
                <p:endSync evt="end" delay="0">
                  <p:rtn val="all"/>
                </p:endSync>
                <p:childTnLst>
                  <p:par>
                    <p:cTn id="2622" fill="hold">
                      <p:stCondLst>
                        <p:cond delay="0"/>
                      </p:stCondLst>
                      <p:childTnLst>
                        <p:par>
                          <p:cTn id="2623" fill="hold">
                            <p:stCondLst>
                              <p:cond delay="0"/>
                            </p:stCondLst>
                            <p:childTnLst>
                              <p:par>
                                <p:cTn id="2624" presetID="1" presetClass="exit" presetSubtype="0" fill="hold" grpId="2" nodeType="withEffect">
                                  <p:stCondLst>
                                    <p:cond delay="0"/>
                                  </p:stCondLst>
                                  <p:childTnLst>
                                    <p:set>
                                      <p:cBhvr>
                                        <p:cTn id="2625" dur="1" fill="hold">
                                          <p:stCondLst>
                                            <p:cond delay="0"/>
                                          </p:stCondLst>
                                        </p:cTn>
                                        <p:tgtEl>
                                          <p:spTgt spid="587"/>
                                        </p:tgtEl>
                                        <p:attrNameLst>
                                          <p:attrName>style.visibility</p:attrName>
                                        </p:attrNameLst>
                                      </p:cBhvr>
                                      <p:to>
                                        <p:strVal val="hidden"/>
                                      </p:to>
                                    </p:set>
                                  </p:childTnLst>
                                </p:cTn>
                              </p:par>
                              <p:par>
                                <p:cTn id="2626" presetID="1" presetClass="exit" presetSubtype="0" fill="hold" grpId="2" nodeType="withEffect">
                                  <p:stCondLst>
                                    <p:cond delay="0"/>
                                  </p:stCondLst>
                                  <p:childTnLst>
                                    <p:set>
                                      <p:cBhvr>
                                        <p:cTn id="2627" dur="1" fill="hold">
                                          <p:stCondLst>
                                            <p:cond delay="0"/>
                                          </p:stCondLst>
                                        </p:cTn>
                                        <p:tgtEl>
                                          <p:spTgt spid="588"/>
                                        </p:tgtEl>
                                        <p:attrNameLst>
                                          <p:attrName>style.visibility</p:attrName>
                                        </p:attrNameLst>
                                      </p:cBhvr>
                                      <p:to>
                                        <p:strVal val="hidden"/>
                                      </p:to>
                                    </p:set>
                                  </p:childTnLst>
                                </p:cTn>
                              </p:par>
                              <p:par>
                                <p:cTn id="2628" presetID="1" presetClass="entr" presetSubtype="0" fill="hold" grpId="0" nodeType="withEffect">
                                  <p:stCondLst>
                                    <p:cond delay="0"/>
                                  </p:stCondLst>
                                  <p:childTnLst>
                                    <p:set>
                                      <p:cBhvr>
                                        <p:cTn id="2629" dur="1" fill="hold">
                                          <p:stCondLst>
                                            <p:cond delay="0"/>
                                          </p:stCondLst>
                                        </p:cTn>
                                        <p:tgtEl>
                                          <p:spTgt spid="590"/>
                                        </p:tgtEl>
                                        <p:attrNameLst>
                                          <p:attrName>style.visibility</p:attrName>
                                        </p:attrNameLst>
                                      </p:cBhvr>
                                      <p:to>
                                        <p:strVal val="visible"/>
                                      </p:to>
                                    </p:set>
                                  </p:childTnLst>
                                </p:cTn>
                              </p:par>
                              <p:par>
                                <p:cTn id="2630" presetID="1" presetClass="entr" presetSubtype="0" fill="hold" grpId="0" nodeType="withEffect">
                                  <p:stCondLst>
                                    <p:cond delay="0"/>
                                  </p:stCondLst>
                                  <p:childTnLst>
                                    <p:set>
                                      <p:cBhvr>
                                        <p:cTn id="2631" dur="1" fill="hold">
                                          <p:stCondLst>
                                            <p:cond delay="0"/>
                                          </p:stCondLst>
                                        </p:cTn>
                                        <p:tgtEl>
                                          <p:spTgt spid="589"/>
                                        </p:tgtEl>
                                        <p:attrNameLst>
                                          <p:attrName>style.visibility</p:attrName>
                                        </p:attrNameLst>
                                      </p:cBhvr>
                                      <p:to>
                                        <p:strVal val="visible"/>
                                      </p:to>
                                    </p:set>
                                  </p:childTnLst>
                                </p:cTn>
                              </p:par>
                            </p:childTnLst>
                          </p:cTn>
                        </p:par>
                      </p:childTnLst>
                    </p:cTn>
                  </p:par>
                </p:childTnLst>
              </p:cTn>
              <p:nextCondLst>
                <p:cond evt="onClick" delay="0">
                  <p:tgtEl>
                    <p:spTgt spid="587"/>
                  </p:tgtEl>
                </p:cond>
              </p:nextCondLst>
            </p:seq>
            <p:seq concurrent="1" nextAc="seek">
              <p:cTn id="2632" restart="whenNotActive" fill="hold" evtFilter="cancelBubble" nodeType="interactiveSeq">
                <p:stCondLst>
                  <p:cond evt="onClick" delay="0">
                    <p:tgtEl>
                      <p:spTgt spid="590"/>
                    </p:tgtEl>
                  </p:cond>
                </p:stCondLst>
                <p:endSync evt="end" delay="0">
                  <p:rtn val="all"/>
                </p:endSync>
                <p:childTnLst>
                  <p:par>
                    <p:cTn id="2633" fill="hold">
                      <p:stCondLst>
                        <p:cond delay="0"/>
                      </p:stCondLst>
                      <p:childTnLst>
                        <p:par>
                          <p:cTn id="2634" fill="hold">
                            <p:stCondLst>
                              <p:cond delay="0"/>
                            </p:stCondLst>
                            <p:childTnLst>
                              <p:par>
                                <p:cTn id="2635" presetID="1" presetClass="exit" presetSubtype="0" fill="hold" grpId="1" nodeType="withEffect">
                                  <p:stCondLst>
                                    <p:cond delay="0"/>
                                  </p:stCondLst>
                                  <p:childTnLst>
                                    <p:set>
                                      <p:cBhvr>
                                        <p:cTn id="2636" dur="1" fill="hold">
                                          <p:stCondLst>
                                            <p:cond delay="0"/>
                                          </p:stCondLst>
                                        </p:cTn>
                                        <p:tgtEl>
                                          <p:spTgt spid="590"/>
                                        </p:tgtEl>
                                        <p:attrNameLst>
                                          <p:attrName>style.visibility</p:attrName>
                                        </p:attrNameLst>
                                      </p:cBhvr>
                                      <p:to>
                                        <p:strVal val="hidden"/>
                                      </p:to>
                                    </p:set>
                                  </p:childTnLst>
                                </p:cTn>
                              </p:par>
                              <p:par>
                                <p:cTn id="2637" presetID="1" presetClass="exit" presetSubtype="0" fill="hold" grpId="1" nodeType="withEffect">
                                  <p:stCondLst>
                                    <p:cond delay="0"/>
                                  </p:stCondLst>
                                  <p:childTnLst>
                                    <p:set>
                                      <p:cBhvr>
                                        <p:cTn id="2638" dur="1" fill="hold">
                                          <p:stCondLst>
                                            <p:cond delay="0"/>
                                          </p:stCondLst>
                                        </p:cTn>
                                        <p:tgtEl>
                                          <p:spTgt spid="589"/>
                                        </p:tgtEl>
                                        <p:attrNameLst>
                                          <p:attrName>style.visibility</p:attrName>
                                        </p:attrNameLst>
                                      </p:cBhvr>
                                      <p:to>
                                        <p:strVal val="hidden"/>
                                      </p:to>
                                    </p:set>
                                  </p:childTnLst>
                                </p:cTn>
                              </p:par>
                              <p:par>
                                <p:cTn id="2639" presetID="1" presetClass="entr" presetSubtype="0" fill="hold" grpId="0" nodeType="withEffect">
                                  <p:stCondLst>
                                    <p:cond delay="0"/>
                                  </p:stCondLst>
                                  <p:childTnLst>
                                    <p:set>
                                      <p:cBhvr>
                                        <p:cTn id="2640" dur="1" fill="hold">
                                          <p:stCondLst>
                                            <p:cond delay="0"/>
                                          </p:stCondLst>
                                        </p:cTn>
                                        <p:tgtEl>
                                          <p:spTgt spid="588"/>
                                        </p:tgtEl>
                                        <p:attrNameLst>
                                          <p:attrName>style.visibility</p:attrName>
                                        </p:attrNameLst>
                                      </p:cBhvr>
                                      <p:to>
                                        <p:strVal val="visible"/>
                                      </p:to>
                                    </p:set>
                                  </p:childTnLst>
                                </p:cTn>
                              </p:par>
                              <p:par>
                                <p:cTn id="2641" presetID="1" presetClass="entr" presetSubtype="0" fill="hold" grpId="0" nodeType="withEffect">
                                  <p:stCondLst>
                                    <p:cond delay="0"/>
                                  </p:stCondLst>
                                  <p:childTnLst>
                                    <p:set>
                                      <p:cBhvr>
                                        <p:cTn id="2642" dur="1" fill="hold">
                                          <p:stCondLst>
                                            <p:cond delay="0"/>
                                          </p:stCondLst>
                                        </p:cTn>
                                        <p:tgtEl>
                                          <p:spTgt spid="587"/>
                                        </p:tgtEl>
                                        <p:attrNameLst>
                                          <p:attrName>style.visibility</p:attrName>
                                        </p:attrNameLst>
                                      </p:cBhvr>
                                      <p:to>
                                        <p:strVal val="visible"/>
                                      </p:to>
                                    </p:set>
                                  </p:childTnLst>
                                </p:cTn>
                              </p:par>
                            </p:childTnLst>
                          </p:cTn>
                        </p:par>
                      </p:childTnLst>
                    </p:cTn>
                  </p:par>
                </p:childTnLst>
              </p:cTn>
              <p:nextCondLst>
                <p:cond evt="onClick" delay="0">
                  <p:tgtEl>
                    <p:spTgt spid="590"/>
                  </p:tgtEl>
                </p:cond>
              </p:nextCondLst>
            </p:seq>
            <p:seq concurrent="1" nextAc="seek">
              <p:cTn id="2643" restart="whenNotActive" fill="hold" evtFilter="cancelBubble" nodeType="interactiveSeq">
                <p:stCondLst>
                  <p:cond evt="onClick" delay="0">
                    <p:tgtEl>
                      <p:spTgt spid="589"/>
                    </p:tgtEl>
                  </p:cond>
                </p:stCondLst>
                <p:endSync evt="end" delay="0">
                  <p:rtn val="all"/>
                </p:endSync>
                <p:childTnLst>
                  <p:par>
                    <p:cTn id="2644" fill="hold">
                      <p:stCondLst>
                        <p:cond delay="0"/>
                      </p:stCondLst>
                      <p:childTnLst>
                        <p:par>
                          <p:cTn id="2645" fill="hold">
                            <p:stCondLst>
                              <p:cond delay="0"/>
                            </p:stCondLst>
                            <p:childTnLst>
                              <p:par>
                                <p:cTn id="2646" presetID="1" presetClass="exit" presetSubtype="0" fill="hold" grpId="2" nodeType="withEffect">
                                  <p:stCondLst>
                                    <p:cond delay="0"/>
                                  </p:stCondLst>
                                  <p:childTnLst>
                                    <p:set>
                                      <p:cBhvr>
                                        <p:cTn id="2647" dur="1" fill="hold">
                                          <p:stCondLst>
                                            <p:cond delay="0"/>
                                          </p:stCondLst>
                                        </p:cTn>
                                        <p:tgtEl>
                                          <p:spTgt spid="589"/>
                                        </p:tgtEl>
                                        <p:attrNameLst>
                                          <p:attrName>style.visibility</p:attrName>
                                        </p:attrNameLst>
                                      </p:cBhvr>
                                      <p:to>
                                        <p:strVal val="hidden"/>
                                      </p:to>
                                    </p:set>
                                  </p:childTnLst>
                                </p:cTn>
                              </p:par>
                              <p:par>
                                <p:cTn id="2648" presetID="1" presetClass="exit" presetSubtype="0" fill="hold" grpId="2" nodeType="withEffect">
                                  <p:stCondLst>
                                    <p:cond delay="0"/>
                                  </p:stCondLst>
                                  <p:childTnLst>
                                    <p:set>
                                      <p:cBhvr>
                                        <p:cTn id="2649" dur="1" fill="hold">
                                          <p:stCondLst>
                                            <p:cond delay="0"/>
                                          </p:stCondLst>
                                        </p:cTn>
                                        <p:tgtEl>
                                          <p:spTgt spid="590"/>
                                        </p:tgtEl>
                                        <p:attrNameLst>
                                          <p:attrName>style.visibility</p:attrName>
                                        </p:attrNameLst>
                                      </p:cBhvr>
                                      <p:to>
                                        <p:strVal val="hidden"/>
                                      </p:to>
                                    </p:set>
                                  </p:childTnLst>
                                </p:cTn>
                              </p:par>
                              <p:par>
                                <p:cTn id="2650" presetID="1" presetClass="entr" presetSubtype="0" fill="hold" grpId="3" nodeType="withEffect">
                                  <p:stCondLst>
                                    <p:cond delay="0"/>
                                  </p:stCondLst>
                                  <p:childTnLst>
                                    <p:set>
                                      <p:cBhvr>
                                        <p:cTn id="2651" dur="1" fill="hold">
                                          <p:stCondLst>
                                            <p:cond delay="0"/>
                                          </p:stCondLst>
                                        </p:cTn>
                                        <p:tgtEl>
                                          <p:spTgt spid="592"/>
                                        </p:tgtEl>
                                        <p:attrNameLst>
                                          <p:attrName>style.visibility</p:attrName>
                                        </p:attrNameLst>
                                      </p:cBhvr>
                                      <p:to>
                                        <p:strVal val="visible"/>
                                      </p:to>
                                    </p:set>
                                  </p:childTnLst>
                                </p:cTn>
                              </p:par>
                              <p:par>
                                <p:cTn id="2652" presetID="1" presetClass="entr" presetSubtype="0" fill="hold" grpId="3" nodeType="withEffect">
                                  <p:stCondLst>
                                    <p:cond delay="0"/>
                                  </p:stCondLst>
                                  <p:childTnLst>
                                    <p:set>
                                      <p:cBhvr>
                                        <p:cTn id="2653" dur="1" fill="hold">
                                          <p:stCondLst>
                                            <p:cond delay="0"/>
                                          </p:stCondLst>
                                        </p:cTn>
                                        <p:tgtEl>
                                          <p:spTgt spid="591"/>
                                        </p:tgtEl>
                                        <p:attrNameLst>
                                          <p:attrName>style.visibility</p:attrName>
                                        </p:attrNameLst>
                                      </p:cBhvr>
                                      <p:to>
                                        <p:strVal val="visible"/>
                                      </p:to>
                                    </p:set>
                                  </p:childTnLst>
                                </p:cTn>
                              </p:par>
                            </p:childTnLst>
                          </p:cTn>
                        </p:par>
                      </p:childTnLst>
                    </p:cTn>
                  </p:par>
                </p:childTnLst>
              </p:cTn>
              <p:nextCondLst>
                <p:cond evt="onClick" delay="0">
                  <p:tgtEl>
                    <p:spTgt spid="589"/>
                  </p:tgtEl>
                </p:cond>
              </p:nextCondLst>
            </p:seq>
            <p:seq concurrent="1" nextAc="seek">
              <p:cTn id="2654" restart="whenNotActive" fill="hold" evtFilter="cancelBubble" nodeType="interactiveSeq">
                <p:stCondLst>
                  <p:cond evt="onClick" delay="0">
                    <p:tgtEl>
                      <p:spTgt spid="592"/>
                    </p:tgtEl>
                  </p:cond>
                </p:stCondLst>
                <p:endSync evt="end" delay="0">
                  <p:rtn val="all"/>
                </p:endSync>
                <p:childTnLst>
                  <p:par>
                    <p:cTn id="2655" fill="hold">
                      <p:stCondLst>
                        <p:cond delay="0"/>
                      </p:stCondLst>
                      <p:childTnLst>
                        <p:par>
                          <p:cTn id="2656" fill="hold">
                            <p:stCondLst>
                              <p:cond delay="0"/>
                            </p:stCondLst>
                            <p:childTnLst>
                              <p:par>
                                <p:cTn id="2657" presetID="1" presetClass="exit" presetSubtype="0" fill="hold" grpId="1" nodeType="withEffect">
                                  <p:stCondLst>
                                    <p:cond delay="0"/>
                                  </p:stCondLst>
                                  <p:childTnLst>
                                    <p:set>
                                      <p:cBhvr>
                                        <p:cTn id="2658" dur="1" fill="hold">
                                          <p:stCondLst>
                                            <p:cond delay="0"/>
                                          </p:stCondLst>
                                        </p:cTn>
                                        <p:tgtEl>
                                          <p:spTgt spid="592"/>
                                        </p:tgtEl>
                                        <p:attrNameLst>
                                          <p:attrName>style.visibility</p:attrName>
                                        </p:attrNameLst>
                                      </p:cBhvr>
                                      <p:to>
                                        <p:strVal val="hidden"/>
                                      </p:to>
                                    </p:set>
                                  </p:childTnLst>
                                </p:cTn>
                              </p:par>
                              <p:par>
                                <p:cTn id="2659" presetID="1" presetClass="exit" presetSubtype="0" fill="hold" grpId="1" nodeType="withEffect">
                                  <p:stCondLst>
                                    <p:cond delay="0"/>
                                  </p:stCondLst>
                                  <p:childTnLst>
                                    <p:set>
                                      <p:cBhvr>
                                        <p:cTn id="2660" dur="1" fill="hold">
                                          <p:stCondLst>
                                            <p:cond delay="0"/>
                                          </p:stCondLst>
                                        </p:cTn>
                                        <p:tgtEl>
                                          <p:spTgt spid="591"/>
                                        </p:tgtEl>
                                        <p:attrNameLst>
                                          <p:attrName>style.visibility</p:attrName>
                                        </p:attrNameLst>
                                      </p:cBhvr>
                                      <p:to>
                                        <p:strVal val="hidden"/>
                                      </p:to>
                                    </p:set>
                                  </p:childTnLst>
                                </p:cTn>
                              </p:par>
                              <p:par>
                                <p:cTn id="2661" presetID="1" presetClass="entr" presetSubtype="0" fill="hold" grpId="3" nodeType="withEffect">
                                  <p:stCondLst>
                                    <p:cond delay="0"/>
                                  </p:stCondLst>
                                  <p:childTnLst>
                                    <p:set>
                                      <p:cBhvr>
                                        <p:cTn id="2662" dur="1" fill="hold">
                                          <p:stCondLst>
                                            <p:cond delay="0"/>
                                          </p:stCondLst>
                                        </p:cTn>
                                        <p:tgtEl>
                                          <p:spTgt spid="590"/>
                                        </p:tgtEl>
                                        <p:attrNameLst>
                                          <p:attrName>style.visibility</p:attrName>
                                        </p:attrNameLst>
                                      </p:cBhvr>
                                      <p:to>
                                        <p:strVal val="visible"/>
                                      </p:to>
                                    </p:set>
                                  </p:childTnLst>
                                </p:cTn>
                              </p:par>
                              <p:par>
                                <p:cTn id="2663" presetID="1" presetClass="entr" presetSubtype="0" fill="hold" grpId="3" nodeType="withEffect">
                                  <p:stCondLst>
                                    <p:cond delay="0"/>
                                  </p:stCondLst>
                                  <p:childTnLst>
                                    <p:set>
                                      <p:cBhvr>
                                        <p:cTn id="2664" dur="1" fill="hold">
                                          <p:stCondLst>
                                            <p:cond delay="0"/>
                                          </p:stCondLst>
                                        </p:cTn>
                                        <p:tgtEl>
                                          <p:spTgt spid="589"/>
                                        </p:tgtEl>
                                        <p:attrNameLst>
                                          <p:attrName>style.visibility</p:attrName>
                                        </p:attrNameLst>
                                      </p:cBhvr>
                                      <p:to>
                                        <p:strVal val="visible"/>
                                      </p:to>
                                    </p:set>
                                  </p:childTnLst>
                                </p:cTn>
                              </p:par>
                            </p:childTnLst>
                          </p:cTn>
                        </p:par>
                      </p:childTnLst>
                    </p:cTn>
                  </p:par>
                </p:childTnLst>
              </p:cTn>
              <p:nextCondLst>
                <p:cond evt="onClick" delay="0">
                  <p:tgtEl>
                    <p:spTgt spid="592"/>
                  </p:tgtEl>
                </p:cond>
              </p:nextCondLst>
            </p:seq>
            <p:seq concurrent="1" nextAc="seek">
              <p:cTn id="2665" restart="whenNotActive" fill="hold" evtFilter="cancelBubble" nodeType="interactiveSeq">
                <p:stCondLst>
                  <p:cond evt="onClick" delay="0">
                    <p:tgtEl>
                      <p:spTgt spid="591"/>
                    </p:tgtEl>
                  </p:cond>
                </p:stCondLst>
                <p:endSync evt="end" delay="0">
                  <p:rtn val="all"/>
                </p:endSync>
                <p:childTnLst>
                  <p:par>
                    <p:cTn id="2666" fill="hold">
                      <p:stCondLst>
                        <p:cond delay="0"/>
                      </p:stCondLst>
                      <p:childTnLst>
                        <p:par>
                          <p:cTn id="2667" fill="hold">
                            <p:stCondLst>
                              <p:cond delay="0"/>
                            </p:stCondLst>
                            <p:childTnLst>
                              <p:par>
                                <p:cTn id="2668" presetID="1" presetClass="exit" presetSubtype="0" fill="hold" grpId="2" nodeType="withEffect">
                                  <p:stCondLst>
                                    <p:cond delay="0"/>
                                  </p:stCondLst>
                                  <p:childTnLst>
                                    <p:set>
                                      <p:cBhvr>
                                        <p:cTn id="2669" dur="1" fill="hold">
                                          <p:stCondLst>
                                            <p:cond delay="0"/>
                                          </p:stCondLst>
                                        </p:cTn>
                                        <p:tgtEl>
                                          <p:spTgt spid="591"/>
                                        </p:tgtEl>
                                        <p:attrNameLst>
                                          <p:attrName>style.visibility</p:attrName>
                                        </p:attrNameLst>
                                      </p:cBhvr>
                                      <p:to>
                                        <p:strVal val="hidden"/>
                                      </p:to>
                                    </p:set>
                                  </p:childTnLst>
                                </p:cTn>
                              </p:par>
                              <p:par>
                                <p:cTn id="2670" presetID="1" presetClass="exit" presetSubtype="0" fill="hold" grpId="2" nodeType="withEffect">
                                  <p:stCondLst>
                                    <p:cond delay="0"/>
                                  </p:stCondLst>
                                  <p:childTnLst>
                                    <p:set>
                                      <p:cBhvr>
                                        <p:cTn id="2671" dur="1" fill="hold">
                                          <p:stCondLst>
                                            <p:cond delay="0"/>
                                          </p:stCondLst>
                                        </p:cTn>
                                        <p:tgtEl>
                                          <p:spTgt spid="592"/>
                                        </p:tgtEl>
                                        <p:attrNameLst>
                                          <p:attrName>style.visibility</p:attrName>
                                        </p:attrNameLst>
                                      </p:cBhvr>
                                      <p:to>
                                        <p:strVal val="hidden"/>
                                      </p:to>
                                    </p:set>
                                  </p:childTnLst>
                                </p:cTn>
                              </p:par>
                              <p:par>
                                <p:cTn id="2672" presetID="1" presetClass="entr" presetSubtype="0" fill="hold" grpId="0" nodeType="withEffect">
                                  <p:stCondLst>
                                    <p:cond delay="0"/>
                                  </p:stCondLst>
                                  <p:childTnLst>
                                    <p:set>
                                      <p:cBhvr>
                                        <p:cTn id="2673" dur="1" fill="hold">
                                          <p:stCondLst>
                                            <p:cond delay="0"/>
                                          </p:stCondLst>
                                        </p:cTn>
                                        <p:tgtEl>
                                          <p:spTgt spid="593"/>
                                        </p:tgtEl>
                                        <p:attrNameLst>
                                          <p:attrName>style.visibility</p:attrName>
                                        </p:attrNameLst>
                                      </p:cBhvr>
                                      <p:to>
                                        <p:strVal val="visible"/>
                                      </p:to>
                                    </p:set>
                                  </p:childTnLst>
                                </p:cTn>
                              </p:par>
                              <p:par>
                                <p:cTn id="2674" presetID="1" presetClass="entr" presetSubtype="0" fill="hold" grpId="0" nodeType="withEffect">
                                  <p:stCondLst>
                                    <p:cond delay="0"/>
                                  </p:stCondLst>
                                  <p:childTnLst>
                                    <p:set>
                                      <p:cBhvr>
                                        <p:cTn id="2675"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1"/>
                  </p:tgtEl>
                </p:cond>
              </p:nextCondLst>
            </p:seq>
            <p:seq concurrent="1" nextAc="seek">
              <p:cTn id="2676" restart="whenNotActive" fill="hold" evtFilter="cancelBubble" nodeType="interactiveSeq">
                <p:stCondLst>
                  <p:cond evt="onClick" delay="0">
                    <p:tgtEl>
                      <p:spTgt spid="594"/>
                    </p:tgtEl>
                  </p:cond>
                </p:stCondLst>
                <p:endSync evt="end" delay="0">
                  <p:rtn val="all"/>
                </p:endSync>
                <p:childTnLst>
                  <p:par>
                    <p:cTn id="2677" fill="hold">
                      <p:stCondLst>
                        <p:cond delay="0"/>
                      </p:stCondLst>
                      <p:childTnLst>
                        <p:par>
                          <p:cTn id="2678" fill="hold">
                            <p:stCondLst>
                              <p:cond delay="0"/>
                            </p:stCondLst>
                            <p:childTnLst>
                              <p:par>
                                <p:cTn id="2679" presetID="1" presetClass="exit" presetSubtype="0" fill="hold" grpId="1" nodeType="withEffect">
                                  <p:stCondLst>
                                    <p:cond delay="0"/>
                                  </p:stCondLst>
                                  <p:childTnLst>
                                    <p:set>
                                      <p:cBhvr>
                                        <p:cTn id="2680" dur="1" fill="hold">
                                          <p:stCondLst>
                                            <p:cond delay="0"/>
                                          </p:stCondLst>
                                        </p:cTn>
                                        <p:tgtEl>
                                          <p:spTgt spid="593"/>
                                        </p:tgtEl>
                                        <p:attrNameLst>
                                          <p:attrName>style.visibility</p:attrName>
                                        </p:attrNameLst>
                                      </p:cBhvr>
                                      <p:to>
                                        <p:strVal val="hidden"/>
                                      </p:to>
                                    </p:set>
                                  </p:childTnLst>
                                </p:cTn>
                              </p:par>
                              <p:par>
                                <p:cTn id="2681" presetID="1" presetClass="exit" presetSubtype="0" fill="hold" grpId="1" nodeType="withEffect">
                                  <p:stCondLst>
                                    <p:cond delay="0"/>
                                  </p:stCondLst>
                                  <p:childTnLst>
                                    <p:set>
                                      <p:cBhvr>
                                        <p:cTn id="2682" dur="1" fill="hold">
                                          <p:stCondLst>
                                            <p:cond delay="0"/>
                                          </p:stCondLst>
                                        </p:cTn>
                                        <p:tgtEl>
                                          <p:spTgt spid="594"/>
                                        </p:tgtEl>
                                        <p:attrNameLst>
                                          <p:attrName>style.visibility</p:attrName>
                                        </p:attrNameLst>
                                      </p:cBhvr>
                                      <p:to>
                                        <p:strVal val="hidden"/>
                                      </p:to>
                                    </p:set>
                                  </p:childTnLst>
                                </p:cTn>
                              </p:par>
                              <p:par>
                                <p:cTn id="2683" presetID="1" presetClass="entr" presetSubtype="0" fill="hold" grpId="0" nodeType="withEffect">
                                  <p:stCondLst>
                                    <p:cond delay="0"/>
                                  </p:stCondLst>
                                  <p:childTnLst>
                                    <p:set>
                                      <p:cBhvr>
                                        <p:cTn id="2684" dur="1" fill="hold">
                                          <p:stCondLst>
                                            <p:cond delay="0"/>
                                          </p:stCondLst>
                                        </p:cTn>
                                        <p:tgtEl>
                                          <p:spTgt spid="592"/>
                                        </p:tgtEl>
                                        <p:attrNameLst>
                                          <p:attrName>style.visibility</p:attrName>
                                        </p:attrNameLst>
                                      </p:cBhvr>
                                      <p:to>
                                        <p:strVal val="visible"/>
                                      </p:to>
                                    </p:set>
                                  </p:childTnLst>
                                </p:cTn>
                              </p:par>
                              <p:par>
                                <p:cTn id="2685" presetID="1" presetClass="entr" presetSubtype="0" fill="hold" grpId="0" nodeType="withEffect">
                                  <p:stCondLst>
                                    <p:cond delay="0"/>
                                  </p:stCondLst>
                                  <p:childTnLst>
                                    <p:set>
                                      <p:cBhvr>
                                        <p:cTn id="2686" dur="1" fill="hold">
                                          <p:stCondLst>
                                            <p:cond delay="0"/>
                                          </p:stCondLst>
                                        </p:cTn>
                                        <p:tgtEl>
                                          <p:spTgt spid="591"/>
                                        </p:tgtEl>
                                        <p:attrNameLst>
                                          <p:attrName>style.visibility</p:attrName>
                                        </p:attrNameLst>
                                      </p:cBhvr>
                                      <p:to>
                                        <p:strVal val="visible"/>
                                      </p:to>
                                    </p:set>
                                  </p:childTnLst>
                                </p:cTn>
                              </p:par>
                            </p:childTnLst>
                          </p:cTn>
                        </p:par>
                      </p:childTnLst>
                    </p:cTn>
                  </p:par>
                </p:childTnLst>
              </p:cTn>
              <p:nextCondLst>
                <p:cond evt="onClick" delay="0">
                  <p:tgtEl>
                    <p:spTgt spid="594"/>
                  </p:tgtEl>
                </p:cond>
              </p:nextCondLst>
            </p:seq>
            <p:seq concurrent="1" nextAc="seek">
              <p:cTn id="2687" restart="whenNotActive" fill="hold" evtFilter="cancelBubble" nodeType="interactiveSeq">
                <p:stCondLst>
                  <p:cond evt="onClick" delay="0">
                    <p:tgtEl>
                      <p:spTgt spid="593"/>
                    </p:tgtEl>
                  </p:cond>
                </p:stCondLst>
                <p:endSync evt="end" delay="0">
                  <p:rtn val="all"/>
                </p:endSync>
                <p:childTnLst>
                  <p:par>
                    <p:cTn id="2688" fill="hold">
                      <p:stCondLst>
                        <p:cond delay="0"/>
                      </p:stCondLst>
                      <p:childTnLst>
                        <p:par>
                          <p:cTn id="2689" fill="hold">
                            <p:stCondLst>
                              <p:cond delay="0"/>
                            </p:stCondLst>
                            <p:childTnLst>
                              <p:par>
                                <p:cTn id="2690" presetID="1" presetClass="exit" presetSubtype="0" fill="hold" grpId="2" nodeType="withEffect">
                                  <p:stCondLst>
                                    <p:cond delay="0"/>
                                  </p:stCondLst>
                                  <p:childTnLst>
                                    <p:set>
                                      <p:cBhvr>
                                        <p:cTn id="2691" dur="1" fill="hold">
                                          <p:stCondLst>
                                            <p:cond delay="0"/>
                                          </p:stCondLst>
                                        </p:cTn>
                                        <p:tgtEl>
                                          <p:spTgt spid="593"/>
                                        </p:tgtEl>
                                        <p:attrNameLst>
                                          <p:attrName>style.visibility</p:attrName>
                                        </p:attrNameLst>
                                      </p:cBhvr>
                                      <p:to>
                                        <p:strVal val="hidden"/>
                                      </p:to>
                                    </p:set>
                                  </p:childTnLst>
                                </p:cTn>
                              </p:par>
                              <p:par>
                                <p:cTn id="2692" presetID="1" presetClass="exit" presetSubtype="0" fill="hold" grpId="3" nodeType="withEffect">
                                  <p:stCondLst>
                                    <p:cond delay="0"/>
                                  </p:stCondLst>
                                  <p:childTnLst>
                                    <p:set>
                                      <p:cBhvr>
                                        <p:cTn id="2693" dur="1" fill="hold">
                                          <p:stCondLst>
                                            <p:cond delay="0"/>
                                          </p:stCondLst>
                                        </p:cTn>
                                        <p:tgtEl>
                                          <p:spTgt spid="594"/>
                                        </p:tgtEl>
                                        <p:attrNameLst>
                                          <p:attrName>style.visibility</p:attrName>
                                        </p:attrNameLst>
                                      </p:cBhvr>
                                      <p:to>
                                        <p:strVal val="hidden"/>
                                      </p:to>
                                    </p:set>
                                  </p:childTnLst>
                                </p:cTn>
                              </p:par>
                              <p:par>
                                <p:cTn id="2694" presetID="1" presetClass="entr" presetSubtype="0" fill="hold" grpId="0" nodeType="withEffect">
                                  <p:stCondLst>
                                    <p:cond delay="0"/>
                                  </p:stCondLst>
                                  <p:childTnLst>
                                    <p:set>
                                      <p:cBhvr>
                                        <p:cTn id="2695" dur="1" fill="hold">
                                          <p:stCondLst>
                                            <p:cond delay="0"/>
                                          </p:stCondLst>
                                        </p:cTn>
                                        <p:tgtEl>
                                          <p:spTgt spid="596"/>
                                        </p:tgtEl>
                                        <p:attrNameLst>
                                          <p:attrName>style.visibility</p:attrName>
                                        </p:attrNameLst>
                                      </p:cBhvr>
                                      <p:to>
                                        <p:strVal val="visible"/>
                                      </p:to>
                                    </p:set>
                                  </p:childTnLst>
                                </p:cTn>
                              </p:par>
                              <p:par>
                                <p:cTn id="2696" presetID="1" presetClass="entr" presetSubtype="0" fill="hold" grpId="0" nodeType="withEffect">
                                  <p:stCondLst>
                                    <p:cond delay="0"/>
                                  </p:stCondLst>
                                  <p:childTnLst>
                                    <p:set>
                                      <p:cBhvr>
                                        <p:cTn id="2697" dur="1" fill="hold">
                                          <p:stCondLst>
                                            <p:cond delay="0"/>
                                          </p:stCondLst>
                                        </p:cTn>
                                        <p:tgtEl>
                                          <p:spTgt spid="595"/>
                                        </p:tgtEl>
                                        <p:attrNameLst>
                                          <p:attrName>style.visibility</p:attrName>
                                        </p:attrNameLst>
                                      </p:cBhvr>
                                      <p:to>
                                        <p:strVal val="visible"/>
                                      </p:to>
                                    </p:set>
                                  </p:childTnLst>
                                </p:cTn>
                              </p:par>
                            </p:childTnLst>
                          </p:cTn>
                        </p:par>
                      </p:childTnLst>
                    </p:cTn>
                  </p:par>
                </p:childTnLst>
              </p:cTn>
              <p:nextCondLst>
                <p:cond evt="onClick" delay="0">
                  <p:tgtEl>
                    <p:spTgt spid="593"/>
                  </p:tgtEl>
                </p:cond>
              </p:nextCondLst>
            </p:seq>
            <p:seq concurrent="1" nextAc="seek">
              <p:cTn id="2698" restart="whenNotActive" fill="hold" evtFilter="cancelBubble" nodeType="interactiveSeq">
                <p:stCondLst>
                  <p:cond evt="onClick" delay="0">
                    <p:tgtEl>
                      <p:spTgt spid="596"/>
                    </p:tgtEl>
                  </p:cond>
                </p:stCondLst>
                <p:endSync evt="end" delay="0">
                  <p:rtn val="all"/>
                </p:endSync>
                <p:childTnLst>
                  <p:par>
                    <p:cTn id="2699" fill="hold">
                      <p:stCondLst>
                        <p:cond delay="0"/>
                      </p:stCondLst>
                      <p:childTnLst>
                        <p:par>
                          <p:cTn id="2700" fill="hold">
                            <p:stCondLst>
                              <p:cond delay="0"/>
                            </p:stCondLst>
                            <p:childTnLst>
                              <p:par>
                                <p:cTn id="2701" presetID="1" presetClass="exit" presetSubtype="0" fill="hold" grpId="1" nodeType="withEffect">
                                  <p:stCondLst>
                                    <p:cond delay="0"/>
                                  </p:stCondLst>
                                  <p:childTnLst>
                                    <p:set>
                                      <p:cBhvr>
                                        <p:cTn id="2702" dur="1" fill="hold">
                                          <p:stCondLst>
                                            <p:cond delay="0"/>
                                          </p:stCondLst>
                                        </p:cTn>
                                        <p:tgtEl>
                                          <p:spTgt spid="596"/>
                                        </p:tgtEl>
                                        <p:attrNameLst>
                                          <p:attrName>style.visibility</p:attrName>
                                        </p:attrNameLst>
                                      </p:cBhvr>
                                      <p:to>
                                        <p:strVal val="hidden"/>
                                      </p:to>
                                    </p:set>
                                  </p:childTnLst>
                                </p:cTn>
                              </p:par>
                              <p:par>
                                <p:cTn id="2703" presetID="1" presetClass="exit" presetSubtype="0" fill="hold" grpId="1" nodeType="withEffect">
                                  <p:stCondLst>
                                    <p:cond delay="0"/>
                                  </p:stCondLst>
                                  <p:childTnLst>
                                    <p:set>
                                      <p:cBhvr>
                                        <p:cTn id="2704" dur="1" fill="hold">
                                          <p:stCondLst>
                                            <p:cond delay="0"/>
                                          </p:stCondLst>
                                        </p:cTn>
                                        <p:tgtEl>
                                          <p:spTgt spid="595"/>
                                        </p:tgtEl>
                                        <p:attrNameLst>
                                          <p:attrName>style.visibility</p:attrName>
                                        </p:attrNameLst>
                                      </p:cBhvr>
                                      <p:to>
                                        <p:strVal val="hidden"/>
                                      </p:to>
                                    </p:set>
                                  </p:childTnLst>
                                </p:cTn>
                              </p:par>
                              <p:par>
                                <p:cTn id="2705" presetID="1" presetClass="entr" presetSubtype="0" fill="hold" grpId="3" nodeType="withEffect">
                                  <p:stCondLst>
                                    <p:cond delay="0"/>
                                  </p:stCondLst>
                                  <p:childTnLst>
                                    <p:set>
                                      <p:cBhvr>
                                        <p:cTn id="2706" dur="1" fill="hold">
                                          <p:stCondLst>
                                            <p:cond delay="0"/>
                                          </p:stCondLst>
                                        </p:cTn>
                                        <p:tgtEl>
                                          <p:spTgt spid="593"/>
                                        </p:tgtEl>
                                        <p:attrNameLst>
                                          <p:attrName>style.visibility</p:attrName>
                                        </p:attrNameLst>
                                      </p:cBhvr>
                                      <p:to>
                                        <p:strVal val="visible"/>
                                      </p:to>
                                    </p:set>
                                  </p:childTnLst>
                                </p:cTn>
                              </p:par>
                              <p:par>
                                <p:cTn id="2707" presetID="1" presetClass="entr" presetSubtype="0" fill="hold" grpId="2" nodeType="withEffect">
                                  <p:stCondLst>
                                    <p:cond delay="0"/>
                                  </p:stCondLst>
                                  <p:childTnLst>
                                    <p:set>
                                      <p:cBhvr>
                                        <p:cTn id="2708" dur="1" fill="hold">
                                          <p:stCondLst>
                                            <p:cond delay="0"/>
                                          </p:stCondLst>
                                        </p:cTn>
                                        <p:tgtEl>
                                          <p:spTgt spid="594"/>
                                        </p:tgtEl>
                                        <p:attrNameLst>
                                          <p:attrName>style.visibility</p:attrName>
                                        </p:attrNameLst>
                                      </p:cBhvr>
                                      <p:to>
                                        <p:strVal val="visible"/>
                                      </p:to>
                                    </p:set>
                                  </p:childTnLst>
                                </p:cTn>
                              </p:par>
                            </p:childTnLst>
                          </p:cTn>
                        </p:par>
                      </p:childTnLst>
                    </p:cTn>
                  </p:par>
                </p:childTnLst>
              </p:cTn>
              <p:nextCondLst>
                <p:cond evt="onClick" delay="0">
                  <p:tgtEl>
                    <p:spTgt spid="596"/>
                  </p:tgtEl>
                </p:cond>
              </p:nextCondLst>
            </p:seq>
            <p:seq concurrent="1" nextAc="seek">
              <p:cTn id="2709" restart="whenNotActive" fill="hold" evtFilter="cancelBubble" nodeType="interactiveSeq">
                <p:stCondLst>
                  <p:cond evt="onClick" delay="0">
                    <p:tgtEl>
                      <p:spTgt spid="595"/>
                    </p:tgtEl>
                  </p:cond>
                </p:stCondLst>
                <p:endSync evt="end" delay="0">
                  <p:rtn val="all"/>
                </p:endSync>
                <p:childTnLst>
                  <p:par>
                    <p:cTn id="2710" fill="hold">
                      <p:stCondLst>
                        <p:cond delay="0"/>
                      </p:stCondLst>
                      <p:childTnLst>
                        <p:par>
                          <p:cTn id="2711" fill="hold">
                            <p:stCondLst>
                              <p:cond delay="0"/>
                            </p:stCondLst>
                            <p:childTnLst>
                              <p:par>
                                <p:cTn id="2712" presetID="1" presetClass="exit" presetSubtype="0" fill="hold" grpId="2" nodeType="withEffect">
                                  <p:stCondLst>
                                    <p:cond delay="0"/>
                                  </p:stCondLst>
                                  <p:childTnLst>
                                    <p:set>
                                      <p:cBhvr>
                                        <p:cTn id="2713" dur="1" fill="hold">
                                          <p:stCondLst>
                                            <p:cond delay="0"/>
                                          </p:stCondLst>
                                        </p:cTn>
                                        <p:tgtEl>
                                          <p:spTgt spid="595"/>
                                        </p:tgtEl>
                                        <p:attrNameLst>
                                          <p:attrName>style.visibility</p:attrName>
                                        </p:attrNameLst>
                                      </p:cBhvr>
                                      <p:to>
                                        <p:strVal val="hidden"/>
                                      </p:to>
                                    </p:set>
                                  </p:childTnLst>
                                </p:cTn>
                              </p:par>
                              <p:par>
                                <p:cTn id="2714" presetID="1" presetClass="exit" presetSubtype="0" fill="hold" grpId="2" nodeType="withEffect">
                                  <p:stCondLst>
                                    <p:cond delay="0"/>
                                  </p:stCondLst>
                                  <p:childTnLst>
                                    <p:set>
                                      <p:cBhvr>
                                        <p:cTn id="2715" dur="1" fill="hold">
                                          <p:stCondLst>
                                            <p:cond delay="0"/>
                                          </p:stCondLst>
                                        </p:cTn>
                                        <p:tgtEl>
                                          <p:spTgt spid="596"/>
                                        </p:tgtEl>
                                        <p:attrNameLst>
                                          <p:attrName>style.visibility</p:attrName>
                                        </p:attrNameLst>
                                      </p:cBhvr>
                                      <p:to>
                                        <p:strVal val="hidden"/>
                                      </p:to>
                                    </p:set>
                                  </p:childTnLst>
                                </p:cTn>
                              </p:par>
                              <p:par>
                                <p:cTn id="2716" presetID="1" presetClass="entr" presetSubtype="0" fill="hold" grpId="3" nodeType="withEffect">
                                  <p:stCondLst>
                                    <p:cond delay="0"/>
                                  </p:stCondLst>
                                  <p:childTnLst>
                                    <p:set>
                                      <p:cBhvr>
                                        <p:cTn id="2717" dur="1" fill="hold">
                                          <p:stCondLst>
                                            <p:cond delay="0"/>
                                          </p:stCondLst>
                                        </p:cTn>
                                        <p:tgtEl>
                                          <p:spTgt spid="598"/>
                                        </p:tgtEl>
                                        <p:attrNameLst>
                                          <p:attrName>style.visibility</p:attrName>
                                        </p:attrNameLst>
                                      </p:cBhvr>
                                      <p:to>
                                        <p:strVal val="visible"/>
                                      </p:to>
                                    </p:set>
                                  </p:childTnLst>
                                </p:cTn>
                              </p:par>
                              <p:par>
                                <p:cTn id="2718" presetID="1" presetClass="entr" presetSubtype="0" fill="hold" grpId="3" nodeType="withEffect">
                                  <p:stCondLst>
                                    <p:cond delay="0"/>
                                  </p:stCondLst>
                                  <p:childTnLst>
                                    <p:set>
                                      <p:cBhvr>
                                        <p:cTn id="2719" dur="1" fill="hold">
                                          <p:stCondLst>
                                            <p:cond delay="0"/>
                                          </p:stCondLst>
                                        </p:cTn>
                                        <p:tgtEl>
                                          <p:spTgt spid="597"/>
                                        </p:tgtEl>
                                        <p:attrNameLst>
                                          <p:attrName>style.visibility</p:attrName>
                                        </p:attrNameLst>
                                      </p:cBhvr>
                                      <p:to>
                                        <p:strVal val="visible"/>
                                      </p:to>
                                    </p:set>
                                  </p:childTnLst>
                                </p:cTn>
                              </p:par>
                            </p:childTnLst>
                          </p:cTn>
                        </p:par>
                      </p:childTnLst>
                    </p:cTn>
                  </p:par>
                </p:childTnLst>
              </p:cTn>
              <p:nextCondLst>
                <p:cond evt="onClick" delay="0">
                  <p:tgtEl>
                    <p:spTgt spid="595"/>
                  </p:tgtEl>
                </p:cond>
              </p:nextCondLst>
            </p:seq>
            <p:seq concurrent="1" nextAc="seek">
              <p:cTn id="2720" restart="whenNotActive" fill="hold" evtFilter="cancelBubble" nodeType="interactiveSeq">
                <p:stCondLst>
                  <p:cond evt="onClick" delay="0">
                    <p:tgtEl>
                      <p:spTgt spid="598"/>
                    </p:tgtEl>
                  </p:cond>
                </p:stCondLst>
                <p:endSync evt="end" delay="0">
                  <p:rtn val="all"/>
                </p:endSync>
                <p:childTnLst>
                  <p:par>
                    <p:cTn id="2721" fill="hold">
                      <p:stCondLst>
                        <p:cond delay="0"/>
                      </p:stCondLst>
                      <p:childTnLst>
                        <p:par>
                          <p:cTn id="2722" fill="hold">
                            <p:stCondLst>
                              <p:cond delay="0"/>
                            </p:stCondLst>
                            <p:childTnLst>
                              <p:par>
                                <p:cTn id="2723" presetID="1" presetClass="exit" presetSubtype="0" fill="hold" grpId="1" nodeType="withEffect">
                                  <p:stCondLst>
                                    <p:cond delay="0"/>
                                  </p:stCondLst>
                                  <p:childTnLst>
                                    <p:set>
                                      <p:cBhvr>
                                        <p:cTn id="2724" dur="1" fill="hold">
                                          <p:stCondLst>
                                            <p:cond delay="0"/>
                                          </p:stCondLst>
                                        </p:cTn>
                                        <p:tgtEl>
                                          <p:spTgt spid="598"/>
                                        </p:tgtEl>
                                        <p:attrNameLst>
                                          <p:attrName>style.visibility</p:attrName>
                                        </p:attrNameLst>
                                      </p:cBhvr>
                                      <p:to>
                                        <p:strVal val="hidden"/>
                                      </p:to>
                                    </p:set>
                                  </p:childTnLst>
                                </p:cTn>
                              </p:par>
                              <p:par>
                                <p:cTn id="2725" presetID="1" presetClass="exit" presetSubtype="0" fill="hold" grpId="1" nodeType="withEffect">
                                  <p:stCondLst>
                                    <p:cond delay="0"/>
                                  </p:stCondLst>
                                  <p:childTnLst>
                                    <p:set>
                                      <p:cBhvr>
                                        <p:cTn id="2726" dur="1" fill="hold">
                                          <p:stCondLst>
                                            <p:cond delay="0"/>
                                          </p:stCondLst>
                                        </p:cTn>
                                        <p:tgtEl>
                                          <p:spTgt spid="597"/>
                                        </p:tgtEl>
                                        <p:attrNameLst>
                                          <p:attrName>style.visibility</p:attrName>
                                        </p:attrNameLst>
                                      </p:cBhvr>
                                      <p:to>
                                        <p:strVal val="hidden"/>
                                      </p:to>
                                    </p:set>
                                  </p:childTnLst>
                                </p:cTn>
                              </p:par>
                              <p:par>
                                <p:cTn id="2727" presetID="1" presetClass="entr" presetSubtype="0" fill="hold" grpId="3" nodeType="withEffect">
                                  <p:stCondLst>
                                    <p:cond delay="0"/>
                                  </p:stCondLst>
                                  <p:childTnLst>
                                    <p:set>
                                      <p:cBhvr>
                                        <p:cTn id="2728" dur="1" fill="hold">
                                          <p:stCondLst>
                                            <p:cond delay="0"/>
                                          </p:stCondLst>
                                        </p:cTn>
                                        <p:tgtEl>
                                          <p:spTgt spid="596"/>
                                        </p:tgtEl>
                                        <p:attrNameLst>
                                          <p:attrName>style.visibility</p:attrName>
                                        </p:attrNameLst>
                                      </p:cBhvr>
                                      <p:to>
                                        <p:strVal val="visible"/>
                                      </p:to>
                                    </p:set>
                                  </p:childTnLst>
                                </p:cTn>
                              </p:par>
                              <p:par>
                                <p:cTn id="2729" presetID="1" presetClass="entr" presetSubtype="0" fill="hold" grpId="3" nodeType="withEffect">
                                  <p:stCondLst>
                                    <p:cond delay="0"/>
                                  </p:stCondLst>
                                  <p:childTnLst>
                                    <p:set>
                                      <p:cBhvr>
                                        <p:cTn id="2730" dur="1" fill="hold">
                                          <p:stCondLst>
                                            <p:cond delay="0"/>
                                          </p:stCondLst>
                                        </p:cTn>
                                        <p:tgtEl>
                                          <p:spTgt spid="595"/>
                                        </p:tgtEl>
                                        <p:attrNameLst>
                                          <p:attrName>style.visibility</p:attrName>
                                        </p:attrNameLst>
                                      </p:cBhvr>
                                      <p:to>
                                        <p:strVal val="visible"/>
                                      </p:to>
                                    </p:set>
                                  </p:childTnLst>
                                </p:cTn>
                              </p:par>
                            </p:childTnLst>
                          </p:cTn>
                        </p:par>
                      </p:childTnLst>
                    </p:cTn>
                  </p:par>
                </p:childTnLst>
              </p:cTn>
              <p:nextCondLst>
                <p:cond evt="onClick" delay="0">
                  <p:tgtEl>
                    <p:spTgt spid="598"/>
                  </p:tgtEl>
                </p:cond>
              </p:nextCondLst>
            </p:seq>
            <p:seq concurrent="1" nextAc="seek">
              <p:cTn id="2731" restart="whenNotActive" fill="hold" evtFilter="cancelBubble" nodeType="interactiveSeq">
                <p:stCondLst>
                  <p:cond evt="onClick" delay="0">
                    <p:tgtEl>
                      <p:spTgt spid="597"/>
                    </p:tgtEl>
                  </p:cond>
                </p:stCondLst>
                <p:endSync evt="end" delay="0">
                  <p:rtn val="all"/>
                </p:endSync>
                <p:childTnLst>
                  <p:par>
                    <p:cTn id="2732" fill="hold">
                      <p:stCondLst>
                        <p:cond delay="0"/>
                      </p:stCondLst>
                      <p:childTnLst>
                        <p:par>
                          <p:cTn id="2733" fill="hold">
                            <p:stCondLst>
                              <p:cond delay="0"/>
                            </p:stCondLst>
                            <p:childTnLst>
                              <p:par>
                                <p:cTn id="2734" presetID="1" presetClass="exit" presetSubtype="0" fill="hold" grpId="2" nodeType="withEffect">
                                  <p:stCondLst>
                                    <p:cond delay="0"/>
                                  </p:stCondLst>
                                  <p:childTnLst>
                                    <p:set>
                                      <p:cBhvr>
                                        <p:cTn id="2735" dur="1" fill="hold">
                                          <p:stCondLst>
                                            <p:cond delay="0"/>
                                          </p:stCondLst>
                                        </p:cTn>
                                        <p:tgtEl>
                                          <p:spTgt spid="597"/>
                                        </p:tgtEl>
                                        <p:attrNameLst>
                                          <p:attrName>style.visibility</p:attrName>
                                        </p:attrNameLst>
                                      </p:cBhvr>
                                      <p:to>
                                        <p:strVal val="hidden"/>
                                      </p:to>
                                    </p:set>
                                  </p:childTnLst>
                                </p:cTn>
                              </p:par>
                              <p:par>
                                <p:cTn id="2736" presetID="1" presetClass="exit" presetSubtype="0" fill="hold" grpId="2" nodeType="withEffect">
                                  <p:stCondLst>
                                    <p:cond delay="0"/>
                                  </p:stCondLst>
                                  <p:childTnLst>
                                    <p:set>
                                      <p:cBhvr>
                                        <p:cTn id="2737" dur="1" fill="hold">
                                          <p:stCondLst>
                                            <p:cond delay="0"/>
                                          </p:stCondLst>
                                        </p:cTn>
                                        <p:tgtEl>
                                          <p:spTgt spid="598"/>
                                        </p:tgtEl>
                                        <p:attrNameLst>
                                          <p:attrName>style.visibility</p:attrName>
                                        </p:attrNameLst>
                                      </p:cBhvr>
                                      <p:to>
                                        <p:strVal val="hidden"/>
                                      </p:to>
                                    </p:set>
                                  </p:childTnLst>
                                </p:cTn>
                              </p:par>
                              <p:par>
                                <p:cTn id="2738" presetID="1" presetClass="entr" presetSubtype="0" fill="hold" grpId="3" nodeType="withEffect">
                                  <p:stCondLst>
                                    <p:cond delay="0"/>
                                  </p:stCondLst>
                                  <p:childTnLst>
                                    <p:set>
                                      <p:cBhvr>
                                        <p:cTn id="2739" dur="1" fill="hold">
                                          <p:stCondLst>
                                            <p:cond delay="0"/>
                                          </p:stCondLst>
                                        </p:cTn>
                                        <p:tgtEl>
                                          <p:spTgt spid="600"/>
                                        </p:tgtEl>
                                        <p:attrNameLst>
                                          <p:attrName>style.visibility</p:attrName>
                                        </p:attrNameLst>
                                      </p:cBhvr>
                                      <p:to>
                                        <p:strVal val="visible"/>
                                      </p:to>
                                    </p:set>
                                  </p:childTnLst>
                                </p:cTn>
                              </p:par>
                              <p:par>
                                <p:cTn id="2740" presetID="1" presetClass="entr" presetSubtype="0" fill="hold" grpId="3" nodeType="withEffect">
                                  <p:stCondLst>
                                    <p:cond delay="0"/>
                                  </p:stCondLst>
                                  <p:childTnLst>
                                    <p:set>
                                      <p:cBhvr>
                                        <p:cTn id="2741" dur="1" fill="hold">
                                          <p:stCondLst>
                                            <p:cond delay="0"/>
                                          </p:stCondLst>
                                        </p:cTn>
                                        <p:tgtEl>
                                          <p:spTgt spid="599"/>
                                        </p:tgtEl>
                                        <p:attrNameLst>
                                          <p:attrName>style.visibility</p:attrName>
                                        </p:attrNameLst>
                                      </p:cBhvr>
                                      <p:to>
                                        <p:strVal val="visible"/>
                                      </p:to>
                                    </p:set>
                                  </p:childTnLst>
                                </p:cTn>
                              </p:par>
                            </p:childTnLst>
                          </p:cTn>
                        </p:par>
                      </p:childTnLst>
                    </p:cTn>
                  </p:par>
                </p:childTnLst>
              </p:cTn>
              <p:nextCondLst>
                <p:cond evt="onClick" delay="0">
                  <p:tgtEl>
                    <p:spTgt spid="597"/>
                  </p:tgtEl>
                </p:cond>
              </p:nextCondLst>
            </p:seq>
            <p:seq concurrent="1" nextAc="seek">
              <p:cTn id="2742" restart="whenNotActive" fill="hold" evtFilter="cancelBubble" nodeType="interactiveSeq">
                <p:stCondLst>
                  <p:cond evt="onClick" delay="0">
                    <p:tgtEl>
                      <p:spTgt spid="600"/>
                    </p:tgtEl>
                  </p:cond>
                </p:stCondLst>
                <p:endSync evt="end" delay="0">
                  <p:rtn val="all"/>
                </p:endSync>
                <p:childTnLst>
                  <p:par>
                    <p:cTn id="2743" fill="hold">
                      <p:stCondLst>
                        <p:cond delay="0"/>
                      </p:stCondLst>
                      <p:childTnLst>
                        <p:par>
                          <p:cTn id="2744" fill="hold">
                            <p:stCondLst>
                              <p:cond delay="0"/>
                            </p:stCondLst>
                            <p:childTnLst>
                              <p:par>
                                <p:cTn id="2745" presetID="1" presetClass="exit" presetSubtype="0" fill="hold" grpId="1" nodeType="withEffect">
                                  <p:stCondLst>
                                    <p:cond delay="0"/>
                                  </p:stCondLst>
                                  <p:childTnLst>
                                    <p:set>
                                      <p:cBhvr>
                                        <p:cTn id="2746" dur="1" fill="hold">
                                          <p:stCondLst>
                                            <p:cond delay="0"/>
                                          </p:stCondLst>
                                        </p:cTn>
                                        <p:tgtEl>
                                          <p:spTgt spid="600"/>
                                        </p:tgtEl>
                                        <p:attrNameLst>
                                          <p:attrName>style.visibility</p:attrName>
                                        </p:attrNameLst>
                                      </p:cBhvr>
                                      <p:to>
                                        <p:strVal val="hidden"/>
                                      </p:to>
                                    </p:set>
                                  </p:childTnLst>
                                </p:cTn>
                              </p:par>
                              <p:par>
                                <p:cTn id="2747" presetID="1" presetClass="exit" presetSubtype="0" fill="hold" grpId="1" nodeType="withEffect">
                                  <p:stCondLst>
                                    <p:cond delay="0"/>
                                  </p:stCondLst>
                                  <p:childTnLst>
                                    <p:set>
                                      <p:cBhvr>
                                        <p:cTn id="2748" dur="1" fill="hold">
                                          <p:stCondLst>
                                            <p:cond delay="0"/>
                                          </p:stCondLst>
                                        </p:cTn>
                                        <p:tgtEl>
                                          <p:spTgt spid="599"/>
                                        </p:tgtEl>
                                        <p:attrNameLst>
                                          <p:attrName>style.visibility</p:attrName>
                                        </p:attrNameLst>
                                      </p:cBhvr>
                                      <p:to>
                                        <p:strVal val="hidden"/>
                                      </p:to>
                                    </p:set>
                                  </p:childTnLst>
                                </p:cTn>
                              </p:par>
                              <p:par>
                                <p:cTn id="2749" presetID="1" presetClass="entr" presetSubtype="0" fill="hold" grpId="0" nodeType="withEffect">
                                  <p:stCondLst>
                                    <p:cond delay="0"/>
                                  </p:stCondLst>
                                  <p:childTnLst>
                                    <p:set>
                                      <p:cBhvr>
                                        <p:cTn id="2750" dur="1" fill="hold">
                                          <p:stCondLst>
                                            <p:cond delay="0"/>
                                          </p:stCondLst>
                                        </p:cTn>
                                        <p:tgtEl>
                                          <p:spTgt spid="598"/>
                                        </p:tgtEl>
                                        <p:attrNameLst>
                                          <p:attrName>style.visibility</p:attrName>
                                        </p:attrNameLst>
                                      </p:cBhvr>
                                      <p:to>
                                        <p:strVal val="visible"/>
                                      </p:to>
                                    </p:set>
                                  </p:childTnLst>
                                </p:cTn>
                              </p:par>
                              <p:par>
                                <p:cTn id="2751" presetID="1" presetClass="entr" presetSubtype="0" fill="hold" grpId="0" nodeType="withEffect">
                                  <p:stCondLst>
                                    <p:cond delay="0"/>
                                  </p:stCondLst>
                                  <p:childTnLst>
                                    <p:set>
                                      <p:cBhvr>
                                        <p:cTn id="2752" dur="1" fill="hold">
                                          <p:stCondLst>
                                            <p:cond delay="0"/>
                                          </p:stCondLst>
                                        </p:cTn>
                                        <p:tgtEl>
                                          <p:spTgt spid="597"/>
                                        </p:tgtEl>
                                        <p:attrNameLst>
                                          <p:attrName>style.visibility</p:attrName>
                                        </p:attrNameLst>
                                      </p:cBhvr>
                                      <p:to>
                                        <p:strVal val="visible"/>
                                      </p:to>
                                    </p:set>
                                  </p:childTnLst>
                                </p:cTn>
                              </p:par>
                            </p:childTnLst>
                          </p:cTn>
                        </p:par>
                      </p:childTnLst>
                    </p:cTn>
                  </p:par>
                </p:childTnLst>
              </p:cTn>
              <p:nextCondLst>
                <p:cond evt="onClick" delay="0">
                  <p:tgtEl>
                    <p:spTgt spid="600"/>
                  </p:tgtEl>
                </p:cond>
              </p:nextCondLst>
            </p:seq>
            <p:seq concurrent="1" nextAc="seek">
              <p:cTn id="2753" restart="whenNotActive" fill="hold" evtFilter="cancelBubble" nodeType="interactiveSeq">
                <p:stCondLst>
                  <p:cond evt="onClick" delay="0">
                    <p:tgtEl>
                      <p:spTgt spid="599"/>
                    </p:tgtEl>
                  </p:cond>
                </p:stCondLst>
                <p:endSync evt="end" delay="0">
                  <p:rtn val="all"/>
                </p:endSync>
                <p:childTnLst>
                  <p:par>
                    <p:cTn id="2754" fill="hold">
                      <p:stCondLst>
                        <p:cond delay="0"/>
                      </p:stCondLst>
                      <p:childTnLst>
                        <p:par>
                          <p:cTn id="2755" fill="hold">
                            <p:stCondLst>
                              <p:cond delay="0"/>
                            </p:stCondLst>
                            <p:childTnLst>
                              <p:par>
                                <p:cTn id="2756" presetID="1" presetClass="exit" presetSubtype="0" fill="hold" grpId="2" nodeType="withEffect">
                                  <p:stCondLst>
                                    <p:cond delay="0"/>
                                  </p:stCondLst>
                                  <p:childTnLst>
                                    <p:set>
                                      <p:cBhvr>
                                        <p:cTn id="2757" dur="1" fill="hold">
                                          <p:stCondLst>
                                            <p:cond delay="0"/>
                                          </p:stCondLst>
                                        </p:cTn>
                                        <p:tgtEl>
                                          <p:spTgt spid="599"/>
                                        </p:tgtEl>
                                        <p:attrNameLst>
                                          <p:attrName>style.visibility</p:attrName>
                                        </p:attrNameLst>
                                      </p:cBhvr>
                                      <p:to>
                                        <p:strVal val="hidden"/>
                                      </p:to>
                                    </p:set>
                                  </p:childTnLst>
                                </p:cTn>
                              </p:par>
                              <p:par>
                                <p:cTn id="2758" presetID="1" presetClass="exit" presetSubtype="0" fill="hold" grpId="2" nodeType="withEffect">
                                  <p:stCondLst>
                                    <p:cond delay="0"/>
                                  </p:stCondLst>
                                  <p:childTnLst>
                                    <p:set>
                                      <p:cBhvr>
                                        <p:cTn id="2759" dur="1" fill="hold">
                                          <p:stCondLst>
                                            <p:cond delay="0"/>
                                          </p:stCondLst>
                                        </p:cTn>
                                        <p:tgtEl>
                                          <p:spTgt spid="600"/>
                                        </p:tgtEl>
                                        <p:attrNameLst>
                                          <p:attrName>style.visibility</p:attrName>
                                        </p:attrNameLst>
                                      </p:cBhvr>
                                      <p:to>
                                        <p:strVal val="hidden"/>
                                      </p:to>
                                    </p:set>
                                  </p:childTnLst>
                                </p:cTn>
                              </p:par>
                              <p:par>
                                <p:cTn id="2760" presetID="1" presetClass="entr" presetSubtype="0" fill="hold" grpId="0" nodeType="withEffect">
                                  <p:stCondLst>
                                    <p:cond delay="0"/>
                                  </p:stCondLst>
                                  <p:childTnLst>
                                    <p:set>
                                      <p:cBhvr>
                                        <p:cTn id="2761" dur="1" fill="hold">
                                          <p:stCondLst>
                                            <p:cond delay="0"/>
                                          </p:stCondLst>
                                        </p:cTn>
                                        <p:tgtEl>
                                          <p:spTgt spid="602"/>
                                        </p:tgtEl>
                                        <p:attrNameLst>
                                          <p:attrName>style.visibility</p:attrName>
                                        </p:attrNameLst>
                                      </p:cBhvr>
                                      <p:to>
                                        <p:strVal val="visible"/>
                                      </p:to>
                                    </p:set>
                                  </p:childTnLst>
                                </p:cTn>
                              </p:par>
                              <p:par>
                                <p:cTn id="2762" presetID="1" presetClass="entr" presetSubtype="0" fill="hold" grpId="0" nodeType="withEffect">
                                  <p:stCondLst>
                                    <p:cond delay="0"/>
                                  </p:stCondLst>
                                  <p:childTnLst>
                                    <p:set>
                                      <p:cBhvr>
                                        <p:cTn id="2763" dur="1" fill="hold">
                                          <p:stCondLst>
                                            <p:cond delay="0"/>
                                          </p:stCondLst>
                                        </p:cTn>
                                        <p:tgtEl>
                                          <p:spTgt spid="601"/>
                                        </p:tgtEl>
                                        <p:attrNameLst>
                                          <p:attrName>style.visibility</p:attrName>
                                        </p:attrNameLst>
                                      </p:cBhvr>
                                      <p:to>
                                        <p:strVal val="visible"/>
                                      </p:to>
                                    </p:set>
                                  </p:childTnLst>
                                </p:cTn>
                              </p:par>
                            </p:childTnLst>
                          </p:cTn>
                        </p:par>
                      </p:childTnLst>
                    </p:cTn>
                  </p:par>
                </p:childTnLst>
              </p:cTn>
              <p:nextCondLst>
                <p:cond evt="onClick" delay="0">
                  <p:tgtEl>
                    <p:spTgt spid="599"/>
                  </p:tgtEl>
                </p:cond>
              </p:nextCondLst>
            </p:seq>
            <p:seq concurrent="1" nextAc="seek">
              <p:cTn id="2764" restart="whenNotActive" fill="hold" evtFilter="cancelBubble" nodeType="interactiveSeq">
                <p:stCondLst>
                  <p:cond evt="onClick" delay="0">
                    <p:tgtEl>
                      <p:spTgt spid="602"/>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withEffect">
                                  <p:stCondLst>
                                    <p:cond delay="0"/>
                                  </p:stCondLst>
                                  <p:childTnLst>
                                    <p:set>
                                      <p:cBhvr>
                                        <p:cTn id="2768" dur="1" fill="hold">
                                          <p:stCondLst>
                                            <p:cond delay="0"/>
                                          </p:stCondLst>
                                        </p:cTn>
                                        <p:tgtEl>
                                          <p:spTgt spid="602"/>
                                        </p:tgtEl>
                                        <p:attrNameLst>
                                          <p:attrName>style.visibility</p:attrName>
                                        </p:attrNameLst>
                                      </p:cBhvr>
                                      <p:to>
                                        <p:strVal val="hidden"/>
                                      </p:to>
                                    </p:set>
                                  </p:childTnLst>
                                </p:cTn>
                              </p:par>
                              <p:par>
                                <p:cTn id="2769" presetID="1" presetClass="exit" presetSubtype="0" fill="hold" grpId="1" nodeType="withEffect">
                                  <p:stCondLst>
                                    <p:cond delay="0"/>
                                  </p:stCondLst>
                                  <p:childTnLst>
                                    <p:set>
                                      <p:cBhvr>
                                        <p:cTn id="2770" dur="1" fill="hold">
                                          <p:stCondLst>
                                            <p:cond delay="0"/>
                                          </p:stCondLst>
                                        </p:cTn>
                                        <p:tgtEl>
                                          <p:spTgt spid="601"/>
                                        </p:tgtEl>
                                        <p:attrNameLst>
                                          <p:attrName>style.visibility</p:attrName>
                                        </p:attrNameLst>
                                      </p:cBhvr>
                                      <p:to>
                                        <p:strVal val="hidden"/>
                                      </p:to>
                                    </p:set>
                                  </p:childTnLst>
                                </p:cTn>
                              </p:par>
                              <p:par>
                                <p:cTn id="2771" presetID="1" presetClass="entr" presetSubtype="0" fill="hold" grpId="0" nodeType="withEffect">
                                  <p:stCondLst>
                                    <p:cond delay="0"/>
                                  </p:stCondLst>
                                  <p:childTnLst>
                                    <p:set>
                                      <p:cBhvr>
                                        <p:cTn id="2772" dur="1" fill="hold">
                                          <p:stCondLst>
                                            <p:cond delay="0"/>
                                          </p:stCondLst>
                                        </p:cTn>
                                        <p:tgtEl>
                                          <p:spTgt spid="600"/>
                                        </p:tgtEl>
                                        <p:attrNameLst>
                                          <p:attrName>style.visibility</p:attrName>
                                        </p:attrNameLst>
                                      </p:cBhvr>
                                      <p:to>
                                        <p:strVal val="visible"/>
                                      </p:to>
                                    </p:set>
                                  </p:childTnLst>
                                </p:cTn>
                              </p:par>
                              <p:par>
                                <p:cTn id="2773" presetID="1" presetClass="entr" presetSubtype="0" fill="hold" grpId="0" nodeType="withEffect">
                                  <p:stCondLst>
                                    <p:cond delay="0"/>
                                  </p:stCondLst>
                                  <p:childTnLst>
                                    <p:set>
                                      <p:cBhvr>
                                        <p:cTn id="2774" dur="1" fill="hold">
                                          <p:stCondLst>
                                            <p:cond delay="0"/>
                                          </p:stCondLst>
                                        </p:cTn>
                                        <p:tgtEl>
                                          <p:spTgt spid="599"/>
                                        </p:tgtEl>
                                        <p:attrNameLst>
                                          <p:attrName>style.visibility</p:attrName>
                                        </p:attrNameLst>
                                      </p:cBhvr>
                                      <p:to>
                                        <p:strVal val="visible"/>
                                      </p:to>
                                    </p:set>
                                  </p:childTnLst>
                                </p:cTn>
                              </p:par>
                            </p:childTnLst>
                          </p:cTn>
                        </p:par>
                      </p:childTnLst>
                    </p:cTn>
                  </p:par>
                </p:childTnLst>
              </p:cTn>
              <p:nextCondLst>
                <p:cond evt="onClick" delay="0">
                  <p:tgtEl>
                    <p:spTgt spid="602"/>
                  </p:tgtEl>
                </p:cond>
              </p:nextCondLst>
            </p:seq>
            <p:seq concurrent="1" nextAc="seek">
              <p:cTn id="2775" restart="whenNotActive" fill="hold" evtFilter="cancelBubble" nodeType="interactiveSeq">
                <p:stCondLst>
                  <p:cond evt="onClick" delay="0">
                    <p:tgtEl>
                      <p:spTgt spid="601"/>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2" nodeType="withEffect">
                                  <p:stCondLst>
                                    <p:cond delay="0"/>
                                  </p:stCondLst>
                                  <p:childTnLst>
                                    <p:set>
                                      <p:cBhvr>
                                        <p:cTn id="2779" dur="1" fill="hold">
                                          <p:stCondLst>
                                            <p:cond delay="0"/>
                                          </p:stCondLst>
                                        </p:cTn>
                                        <p:tgtEl>
                                          <p:spTgt spid="601"/>
                                        </p:tgtEl>
                                        <p:attrNameLst>
                                          <p:attrName>style.visibility</p:attrName>
                                        </p:attrNameLst>
                                      </p:cBhvr>
                                      <p:to>
                                        <p:strVal val="hidden"/>
                                      </p:to>
                                    </p:set>
                                  </p:childTnLst>
                                </p:cTn>
                              </p:par>
                              <p:par>
                                <p:cTn id="2780" presetID="1" presetClass="exit" presetSubtype="0" fill="hold" grpId="2" nodeType="withEffect">
                                  <p:stCondLst>
                                    <p:cond delay="0"/>
                                  </p:stCondLst>
                                  <p:childTnLst>
                                    <p:set>
                                      <p:cBhvr>
                                        <p:cTn id="2781" dur="1" fill="hold">
                                          <p:stCondLst>
                                            <p:cond delay="0"/>
                                          </p:stCondLst>
                                        </p:cTn>
                                        <p:tgtEl>
                                          <p:spTgt spid="602"/>
                                        </p:tgtEl>
                                        <p:attrNameLst>
                                          <p:attrName>style.visibility</p:attrName>
                                        </p:attrNameLst>
                                      </p:cBhvr>
                                      <p:to>
                                        <p:strVal val="hidden"/>
                                      </p:to>
                                    </p:set>
                                  </p:childTnLst>
                                </p:cTn>
                              </p:par>
                              <p:par>
                                <p:cTn id="2782" presetID="1" presetClass="entr" presetSubtype="0" fill="hold" grpId="3" nodeType="withEffect">
                                  <p:stCondLst>
                                    <p:cond delay="0"/>
                                  </p:stCondLst>
                                  <p:childTnLst>
                                    <p:set>
                                      <p:cBhvr>
                                        <p:cTn id="2783" dur="1" fill="hold">
                                          <p:stCondLst>
                                            <p:cond delay="0"/>
                                          </p:stCondLst>
                                        </p:cTn>
                                        <p:tgtEl>
                                          <p:spTgt spid="604"/>
                                        </p:tgtEl>
                                        <p:attrNameLst>
                                          <p:attrName>style.visibility</p:attrName>
                                        </p:attrNameLst>
                                      </p:cBhvr>
                                      <p:to>
                                        <p:strVal val="visible"/>
                                      </p:to>
                                    </p:set>
                                  </p:childTnLst>
                                </p:cTn>
                              </p:par>
                              <p:par>
                                <p:cTn id="2784" presetID="1" presetClass="entr" presetSubtype="0" fill="hold" grpId="3" nodeType="withEffect">
                                  <p:stCondLst>
                                    <p:cond delay="0"/>
                                  </p:stCondLst>
                                  <p:childTnLst>
                                    <p:set>
                                      <p:cBhvr>
                                        <p:cTn id="2785" dur="1" fill="hold">
                                          <p:stCondLst>
                                            <p:cond delay="0"/>
                                          </p:stCondLst>
                                        </p:cTn>
                                        <p:tgtEl>
                                          <p:spTgt spid="603"/>
                                        </p:tgtEl>
                                        <p:attrNameLst>
                                          <p:attrName>style.visibility</p:attrName>
                                        </p:attrNameLst>
                                      </p:cBhvr>
                                      <p:to>
                                        <p:strVal val="visible"/>
                                      </p:to>
                                    </p:set>
                                  </p:childTnLst>
                                </p:cTn>
                              </p:par>
                            </p:childTnLst>
                          </p:cTn>
                        </p:par>
                      </p:childTnLst>
                    </p:cTn>
                  </p:par>
                </p:childTnLst>
              </p:cTn>
              <p:nextCondLst>
                <p:cond evt="onClick" delay="0">
                  <p:tgtEl>
                    <p:spTgt spid="601"/>
                  </p:tgtEl>
                </p:cond>
              </p:nextCondLst>
            </p:seq>
            <p:seq concurrent="1" nextAc="seek">
              <p:cTn id="2786" restart="whenNotActive" fill="hold" evtFilter="cancelBubble" nodeType="interactiveSeq">
                <p:stCondLst>
                  <p:cond evt="onClick" delay="0">
                    <p:tgtEl>
                      <p:spTgt spid="604"/>
                    </p:tgtEl>
                  </p:cond>
                </p:stCondLst>
                <p:endSync evt="end" delay="0">
                  <p:rtn val="all"/>
                </p:endSync>
                <p:childTnLst>
                  <p:par>
                    <p:cTn id="2787" fill="hold">
                      <p:stCondLst>
                        <p:cond delay="0"/>
                      </p:stCondLst>
                      <p:childTnLst>
                        <p:par>
                          <p:cTn id="2788" fill="hold">
                            <p:stCondLst>
                              <p:cond delay="0"/>
                            </p:stCondLst>
                            <p:childTnLst>
                              <p:par>
                                <p:cTn id="2789" presetID="1" presetClass="exit" presetSubtype="0" fill="hold" grpId="1" nodeType="withEffect">
                                  <p:stCondLst>
                                    <p:cond delay="0"/>
                                  </p:stCondLst>
                                  <p:childTnLst>
                                    <p:set>
                                      <p:cBhvr>
                                        <p:cTn id="2790" dur="1" fill="hold">
                                          <p:stCondLst>
                                            <p:cond delay="0"/>
                                          </p:stCondLst>
                                        </p:cTn>
                                        <p:tgtEl>
                                          <p:spTgt spid="604"/>
                                        </p:tgtEl>
                                        <p:attrNameLst>
                                          <p:attrName>style.visibility</p:attrName>
                                        </p:attrNameLst>
                                      </p:cBhvr>
                                      <p:to>
                                        <p:strVal val="hidden"/>
                                      </p:to>
                                    </p:set>
                                  </p:childTnLst>
                                </p:cTn>
                              </p:par>
                              <p:par>
                                <p:cTn id="2791" presetID="1" presetClass="exit" presetSubtype="0" fill="hold" grpId="1" nodeType="withEffect">
                                  <p:stCondLst>
                                    <p:cond delay="0"/>
                                  </p:stCondLst>
                                  <p:childTnLst>
                                    <p:set>
                                      <p:cBhvr>
                                        <p:cTn id="2792" dur="1" fill="hold">
                                          <p:stCondLst>
                                            <p:cond delay="0"/>
                                          </p:stCondLst>
                                        </p:cTn>
                                        <p:tgtEl>
                                          <p:spTgt spid="603"/>
                                        </p:tgtEl>
                                        <p:attrNameLst>
                                          <p:attrName>style.visibility</p:attrName>
                                        </p:attrNameLst>
                                      </p:cBhvr>
                                      <p:to>
                                        <p:strVal val="hidden"/>
                                      </p:to>
                                    </p:set>
                                  </p:childTnLst>
                                </p:cTn>
                              </p:par>
                              <p:par>
                                <p:cTn id="2793" presetID="1" presetClass="entr" presetSubtype="0" fill="hold" grpId="3" nodeType="withEffect">
                                  <p:stCondLst>
                                    <p:cond delay="0"/>
                                  </p:stCondLst>
                                  <p:childTnLst>
                                    <p:set>
                                      <p:cBhvr>
                                        <p:cTn id="2794" dur="1" fill="hold">
                                          <p:stCondLst>
                                            <p:cond delay="0"/>
                                          </p:stCondLst>
                                        </p:cTn>
                                        <p:tgtEl>
                                          <p:spTgt spid="602"/>
                                        </p:tgtEl>
                                        <p:attrNameLst>
                                          <p:attrName>style.visibility</p:attrName>
                                        </p:attrNameLst>
                                      </p:cBhvr>
                                      <p:to>
                                        <p:strVal val="visible"/>
                                      </p:to>
                                    </p:set>
                                  </p:childTnLst>
                                </p:cTn>
                              </p:par>
                              <p:par>
                                <p:cTn id="2795" presetID="1" presetClass="entr" presetSubtype="0" fill="hold" grpId="3" nodeType="withEffect">
                                  <p:stCondLst>
                                    <p:cond delay="0"/>
                                  </p:stCondLst>
                                  <p:childTnLst>
                                    <p:set>
                                      <p:cBhvr>
                                        <p:cTn id="2796" dur="1" fill="hold">
                                          <p:stCondLst>
                                            <p:cond delay="0"/>
                                          </p:stCondLst>
                                        </p:cTn>
                                        <p:tgtEl>
                                          <p:spTgt spid="601"/>
                                        </p:tgtEl>
                                        <p:attrNameLst>
                                          <p:attrName>style.visibility</p:attrName>
                                        </p:attrNameLst>
                                      </p:cBhvr>
                                      <p:to>
                                        <p:strVal val="visible"/>
                                      </p:to>
                                    </p:set>
                                  </p:childTnLst>
                                </p:cTn>
                              </p:par>
                            </p:childTnLst>
                          </p:cTn>
                        </p:par>
                      </p:childTnLst>
                    </p:cTn>
                  </p:par>
                </p:childTnLst>
              </p:cTn>
              <p:nextCondLst>
                <p:cond evt="onClick" delay="0">
                  <p:tgtEl>
                    <p:spTgt spid="604"/>
                  </p:tgtEl>
                </p:cond>
              </p:nextCondLst>
            </p:seq>
            <p:seq concurrent="1" nextAc="seek">
              <p:cTn id="2797" restart="whenNotActive" fill="hold" evtFilter="cancelBubble" nodeType="interactiveSeq">
                <p:stCondLst>
                  <p:cond evt="onClick" delay="0">
                    <p:tgtEl>
                      <p:spTgt spid="603"/>
                    </p:tgtEl>
                  </p:cond>
                </p:stCondLst>
                <p:endSync evt="end" delay="0">
                  <p:rtn val="all"/>
                </p:endSync>
                <p:childTnLst>
                  <p:par>
                    <p:cTn id="2798" fill="hold">
                      <p:stCondLst>
                        <p:cond delay="0"/>
                      </p:stCondLst>
                      <p:childTnLst>
                        <p:par>
                          <p:cTn id="2799" fill="hold">
                            <p:stCondLst>
                              <p:cond delay="0"/>
                            </p:stCondLst>
                            <p:childTnLst>
                              <p:par>
                                <p:cTn id="2800" presetID="1" presetClass="exit" presetSubtype="0" fill="hold" grpId="2" nodeType="withEffect">
                                  <p:stCondLst>
                                    <p:cond delay="0"/>
                                  </p:stCondLst>
                                  <p:childTnLst>
                                    <p:set>
                                      <p:cBhvr>
                                        <p:cTn id="2801" dur="1" fill="hold">
                                          <p:stCondLst>
                                            <p:cond delay="0"/>
                                          </p:stCondLst>
                                        </p:cTn>
                                        <p:tgtEl>
                                          <p:spTgt spid="603"/>
                                        </p:tgtEl>
                                        <p:attrNameLst>
                                          <p:attrName>style.visibility</p:attrName>
                                        </p:attrNameLst>
                                      </p:cBhvr>
                                      <p:to>
                                        <p:strVal val="hidden"/>
                                      </p:to>
                                    </p:set>
                                  </p:childTnLst>
                                </p:cTn>
                              </p:par>
                              <p:par>
                                <p:cTn id="2802" presetID="1" presetClass="exit" presetSubtype="0" fill="hold" grpId="2" nodeType="withEffect">
                                  <p:stCondLst>
                                    <p:cond delay="0"/>
                                  </p:stCondLst>
                                  <p:childTnLst>
                                    <p:set>
                                      <p:cBhvr>
                                        <p:cTn id="2803" dur="1" fill="hold">
                                          <p:stCondLst>
                                            <p:cond delay="0"/>
                                          </p:stCondLst>
                                        </p:cTn>
                                        <p:tgtEl>
                                          <p:spTgt spid="604"/>
                                        </p:tgtEl>
                                        <p:attrNameLst>
                                          <p:attrName>style.visibility</p:attrName>
                                        </p:attrNameLst>
                                      </p:cBhvr>
                                      <p:to>
                                        <p:strVal val="hidden"/>
                                      </p:to>
                                    </p:set>
                                  </p:childTnLst>
                                </p:cTn>
                              </p:par>
                              <p:par>
                                <p:cTn id="2804" presetID="1" presetClass="entr" presetSubtype="0" fill="hold" grpId="0" nodeType="withEffect">
                                  <p:stCondLst>
                                    <p:cond delay="0"/>
                                  </p:stCondLst>
                                  <p:childTnLst>
                                    <p:set>
                                      <p:cBhvr>
                                        <p:cTn id="2805" dur="1" fill="hold">
                                          <p:stCondLst>
                                            <p:cond delay="0"/>
                                          </p:stCondLst>
                                        </p:cTn>
                                        <p:tgtEl>
                                          <p:spTgt spid="606"/>
                                        </p:tgtEl>
                                        <p:attrNameLst>
                                          <p:attrName>style.visibility</p:attrName>
                                        </p:attrNameLst>
                                      </p:cBhvr>
                                      <p:to>
                                        <p:strVal val="visible"/>
                                      </p:to>
                                    </p:set>
                                  </p:childTnLst>
                                </p:cTn>
                              </p:par>
                              <p:par>
                                <p:cTn id="2806" presetID="1" presetClass="entr" presetSubtype="0" fill="hold" grpId="0" nodeType="withEffect">
                                  <p:stCondLst>
                                    <p:cond delay="0"/>
                                  </p:stCondLst>
                                  <p:childTnLst>
                                    <p:set>
                                      <p:cBhvr>
                                        <p:cTn id="2807" dur="1" fill="hold">
                                          <p:stCondLst>
                                            <p:cond delay="0"/>
                                          </p:stCondLst>
                                        </p:cTn>
                                        <p:tgtEl>
                                          <p:spTgt spid="605"/>
                                        </p:tgtEl>
                                        <p:attrNameLst>
                                          <p:attrName>style.visibility</p:attrName>
                                        </p:attrNameLst>
                                      </p:cBhvr>
                                      <p:to>
                                        <p:strVal val="visible"/>
                                      </p:to>
                                    </p:set>
                                  </p:childTnLst>
                                </p:cTn>
                              </p:par>
                            </p:childTnLst>
                          </p:cTn>
                        </p:par>
                      </p:childTnLst>
                    </p:cTn>
                  </p:par>
                </p:childTnLst>
              </p:cTn>
              <p:nextCondLst>
                <p:cond evt="onClick" delay="0">
                  <p:tgtEl>
                    <p:spTgt spid="603"/>
                  </p:tgtEl>
                </p:cond>
              </p:nextCondLst>
            </p:seq>
            <p:seq concurrent="1" nextAc="seek">
              <p:cTn id="2808" restart="whenNotActive" fill="hold" evtFilter="cancelBubble" nodeType="interactiveSeq">
                <p:stCondLst>
                  <p:cond evt="onClick" delay="0">
                    <p:tgtEl>
                      <p:spTgt spid="606"/>
                    </p:tgtEl>
                  </p:cond>
                </p:stCondLst>
                <p:endSync evt="end" delay="0">
                  <p:rtn val="all"/>
                </p:endSync>
                <p:childTnLst>
                  <p:par>
                    <p:cTn id="2809" fill="hold">
                      <p:stCondLst>
                        <p:cond delay="0"/>
                      </p:stCondLst>
                      <p:childTnLst>
                        <p:par>
                          <p:cTn id="2810" fill="hold">
                            <p:stCondLst>
                              <p:cond delay="0"/>
                            </p:stCondLst>
                            <p:childTnLst>
                              <p:par>
                                <p:cTn id="2811" presetID="1" presetClass="exit" presetSubtype="0" fill="hold" grpId="1" nodeType="withEffect">
                                  <p:stCondLst>
                                    <p:cond delay="0"/>
                                  </p:stCondLst>
                                  <p:childTnLst>
                                    <p:set>
                                      <p:cBhvr>
                                        <p:cTn id="2812" dur="1" fill="hold">
                                          <p:stCondLst>
                                            <p:cond delay="0"/>
                                          </p:stCondLst>
                                        </p:cTn>
                                        <p:tgtEl>
                                          <p:spTgt spid="606"/>
                                        </p:tgtEl>
                                        <p:attrNameLst>
                                          <p:attrName>style.visibility</p:attrName>
                                        </p:attrNameLst>
                                      </p:cBhvr>
                                      <p:to>
                                        <p:strVal val="hidden"/>
                                      </p:to>
                                    </p:set>
                                  </p:childTnLst>
                                </p:cTn>
                              </p:par>
                              <p:par>
                                <p:cTn id="2813" presetID="1" presetClass="exit" presetSubtype="0" fill="hold" grpId="1" nodeType="withEffect">
                                  <p:stCondLst>
                                    <p:cond delay="0"/>
                                  </p:stCondLst>
                                  <p:childTnLst>
                                    <p:set>
                                      <p:cBhvr>
                                        <p:cTn id="2814" dur="1" fill="hold">
                                          <p:stCondLst>
                                            <p:cond delay="0"/>
                                          </p:stCondLst>
                                        </p:cTn>
                                        <p:tgtEl>
                                          <p:spTgt spid="605"/>
                                        </p:tgtEl>
                                        <p:attrNameLst>
                                          <p:attrName>style.visibility</p:attrName>
                                        </p:attrNameLst>
                                      </p:cBhvr>
                                      <p:to>
                                        <p:strVal val="hidden"/>
                                      </p:to>
                                    </p:set>
                                  </p:childTnLst>
                                </p:cTn>
                              </p:par>
                              <p:par>
                                <p:cTn id="2815" presetID="1" presetClass="entr" presetSubtype="0" fill="hold" grpId="0" nodeType="withEffect">
                                  <p:stCondLst>
                                    <p:cond delay="0"/>
                                  </p:stCondLst>
                                  <p:childTnLst>
                                    <p:set>
                                      <p:cBhvr>
                                        <p:cTn id="2816" dur="1" fill="hold">
                                          <p:stCondLst>
                                            <p:cond delay="0"/>
                                          </p:stCondLst>
                                        </p:cTn>
                                        <p:tgtEl>
                                          <p:spTgt spid="604"/>
                                        </p:tgtEl>
                                        <p:attrNameLst>
                                          <p:attrName>style.visibility</p:attrName>
                                        </p:attrNameLst>
                                      </p:cBhvr>
                                      <p:to>
                                        <p:strVal val="visible"/>
                                      </p:to>
                                    </p:set>
                                  </p:childTnLst>
                                </p:cTn>
                              </p:par>
                              <p:par>
                                <p:cTn id="2817" presetID="1" presetClass="entr" presetSubtype="0" fill="hold" grpId="0" nodeType="withEffect">
                                  <p:stCondLst>
                                    <p:cond delay="0"/>
                                  </p:stCondLst>
                                  <p:childTnLst>
                                    <p:set>
                                      <p:cBhvr>
                                        <p:cTn id="2818" dur="1" fill="hold">
                                          <p:stCondLst>
                                            <p:cond delay="0"/>
                                          </p:stCondLst>
                                        </p:cTn>
                                        <p:tgtEl>
                                          <p:spTgt spid="603"/>
                                        </p:tgtEl>
                                        <p:attrNameLst>
                                          <p:attrName>style.visibility</p:attrName>
                                        </p:attrNameLst>
                                      </p:cBhvr>
                                      <p:to>
                                        <p:strVal val="visible"/>
                                      </p:to>
                                    </p:set>
                                  </p:childTnLst>
                                </p:cTn>
                              </p:par>
                            </p:childTnLst>
                          </p:cTn>
                        </p:par>
                      </p:childTnLst>
                    </p:cTn>
                  </p:par>
                </p:childTnLst>
              </p:cTn>
              <p:nextCondLst>
                <p:cond evt="onClick" delay="0">
                  <p:tgtEl>
                    <p:spTgt spid="606"/>
                  </p:tgtEl>
                </p:cond>
              </p:nextCondLst>
            </p:seq>
            <p:seq concurrent="1" nextAc="seek">
              <p:cTn id="2819" restart="whenNotActive" fill="hold" evtFilter="cancelBubble" nodeType="interactiveSeq">
                <p:stCondLst>
                  <p:cond evt="onClick" delay="0">
                    <p:tgtEl>
                      <p:spTgt spid="605"/>
                    </p:tgtEl>
                  </p:cond>
                </p:stCondLst>
                <p:endSync evt="end" delay="0">
                  <p:rtn val="all"/>
                </p:endSync>
                <p:childTnLst>
                  <p:par>
                    <p:cTn id="2820" fill="hold">
                      <p:stCondLst>
                        <p:cond delay="0"/>
                      </p:stCondLst>
                      <p:childTnLst>
                        <p:par>
                          <p:cTn id="2821" fill="hold">
                            <p:stCondLst>
                              <p:cond delay="0"/>
                            </p:stCondLst>
                            <p:childTnLst>
                              <p:par>
                                <p:cTn id="2822" presetID="1" presetClass="exit" presetSubtype="0" fill="hold" grpId="2" nodeType="withEffect">
                                  <p:stCondLst>
                                    <p:cond delay="0"/>
                                  </p:stCondLst>
                                  <p:childTnLst>
                                    <p:set>
                                      <p:cBhvr>
                                        <p:cTn id="2823" dur="1" fill="hold">
                                          <p:stCondLst>
                                            <p:cond delay="0"/>
                                          </p:stCondLst>
                                        </p:cTn>
                                        <p:tgtEl>
                                          <p:spTgt spid="605"/>
                                        </p:tgtEl>
                                        <p:attrNameLst>
                                          <p:attrName>style.visibility</p:attrName>
                                        </p:attrNameLst>
                                      </p:cBhvr>
                                      <p:to>
                                        <p:strVal val="hidden"/>
                                      </p:to>
                                    </p:set>
                                  </p:childTnLst>
                                </p:cTn>
                              </p:par>
                              <p:par>
                                <p:cTn id="2824" presetID="1" presetClass="exit" presetSubtype="0" fill="hold" grpId="2" nodeType="withEffect">
                                  <p:stCondLst>
                                    <p:cond delay="0"/>
                                  </p:stCondLst>
                                  <p:childTnLst>
                                    <p:set>
                                      <p:cBhvr>
                                        <p:cTn id="2825" dur="1" fill="hold">
                                          <p:stCondLst>
                                            <p:cond delay="0"/>
                                          </p:stCondLst>
                                        </p:cTn>
                                        <p:tgtEl>
                                          <p:spTgt spid="606"/>
                                        </p:tgtEl>
                                        <p:attrNameLst>
                                          <p:attrName>style.visibility</p:attrName>
                                        </p:attrNameLst>
                                      </p:cBhvr>
                                      <p:to>
                                        <p:strVal val="hidden"/>
                                      </p:to>
                                    </p:set>
                                  </p:childTnLst>
                                </p:cTn>
                              </p:par>
                              <p:par>
                                <p:cTn id="2826" presetID="1" presetClass="entr" presetSubtype="0" fill="hold" grpId="3" nodeType="withEffect">
                                  <p:stCondLst>
                                    <p:cond delay="0"/>
                                  </p:stCondLst>
                                  <p:childTnLst>
                                    <p:set>
                                      <p:cBhvr>
                                        <p:cTn id="2827" dur="1" fill="hold">
                                          <p:stCondLst>
                                            <p:cond delay="0"/>
                                          </p:stCondLst>
                                        </p:cTn>
                                        <p:tgtEl>
                                          <p:spTgt spid="608"/>
                                        </p:tgtEl>
                                        <p:attrNameLst>
                                          <p:attrName>style.visibility</p:attrName>
                                        </p:attrNameLst>
                                      </p:cBhvr>
                                      <p:to>
                                        <p:strVal val="visible"/>
                                      </p:to>
                                    </p:set>
                                  </p:childTnLst>
                                </p:cTn>
                              </p:par>
                              <p:par>
                                <p:cTn id="2828" presetID="1" presetClass="entr" presetSubtype="0" fill="hold" grpId="3" nodeType="withEffect">
                                  <p:stCondLst>
                                    <p:cond delay="0"/>
                                  </p:stCondLst>
                                  <p:childTnLst>
                                    <p:set>
                                      <p:cBhvr>
                                        <p:cTn id="2829"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05"/>
                  </p:tgtEl>
                </p:cond>
              </p:nextCondLst>
            </p:seq>
            <p:seq concurrent="1" nextAc="seek">
              <p:cTn id="2830" restart="whenNotActive" fill="hold" evtFilter="cancelBubble" nodeType="interactiveSeq">
                <p:stCondLst>
                  <p:cond evt="onClick" delay="0">
                    <p:tgtEl>
                      <p:spTgt spid="608"/>
                    </p:tgtEl>
                  </p:cond>
                </p:stCondLst>
                <p:endSync evt="end" delay="0">
                  <p:rtn val="all"/>
                </p:endSync>
                <p:childTnLst>
                  <p:par>
                    <p:cTn id="2831" fill="hold">
                      <p:stCondLst>
                        <p:cond delay="0"/>
                      </p:stCondLst>
                      <p:childTnLst>
                        <p:par>
                          <p:cTn id="2832" fill="hold">
                            <p:stCondLst>
                              <p:cond delay="0"/>
                            </p:stCondLst>
                            <p:childTnLst>
                              <p:par>
                                <p:cTn id="2833" presetID="1" presetClass="exit" presetSubtype="0" fill="hold" grpId="1" nodeType="withEffect">
                                  <p:stCondLst>
                                    <p:cond delay="0"/>
                                  </p:stCondLst>
                                  <p:childTnLst>
                                    <p:set>
                                      <p:cBhvr>
                                        <p:cTn id="2834" dur="1" fill="hold">
                                          <p:stCondLst>
                                            <p:cond delay="0"/>
                                          </p:stCondLst>
                                        </p:cTn>
                                        <p:tgtEl>
                                          <p:spTgt spid="608"/>
                                        </p:tgtEl>
                                        <p:attrNameLst>
                                          <p:attrName>style.visibility</p:attrName>
                                        </p:attrNameLst>
                                      </p:cBhvr>
                                      <p:to>
                                        <p:strVal val="hidden"/>
                                      </p:to>
                                    </p:set>
                                  </p:childTnLst>
                                </p:cTn>
                              </p:par>
                              <p:par>
                                <p:cTn id="2835" presetID="1" presetClass="exit" presetSubtype="0" fill="hold" grpId="1" nodeType="withEffect">
                                  <p:stCondLst>
                                    <p:cond delay="0"/>
                                  </p:stCondLst>
                                  <p:childTnLst>
                                    <p:set>
                                      <p:cBhvr>
                                        <p:cTn id="2836" dur="1" fill="hold">
                                          <p:stCondLst>
                                            <p:cond delay="0"/>
                                          </p:stCondLst>
                                        </p:cTn>
                                        <p:tgtEl>
                                          <p:spTgt spid="607"/>
                                        </p:tgtEl>
                                        <p:attrNameLst>
                                          <p:attrName>style.visibility</p:attrName>
                                        </p:attrNameLst>
                                      </p:cBhvr>
                                      <p:to>
                                        <p:strVal val="hidden"/>
                                      </p:to>
                                    </p:set>
                                  </p:childTnLst>
                                </p:cTn>
                              </p:par>
                              <p:par>
                                <p:cTn id="2837" presetID="1" presetClass="entr" presetSubtype="0" fill="hold" grpId="3" nodeType="withEffect">
                                  <p:stCondLst>
                                    <p:cond delay="0"/>
                                  </p:stCondLst>
                                  <p:childTnLst>
                                    <p:set>
                                      <p:cBhvr>
                                        <p:cTn id="2838" dur="1" fill="hold">
                                          <p:stCondLst>
                                            <p:cond delay="0"/>
                                          </p:stCondLst>
                                        </p:cTn>
                                        <p:tgtEl>
                                          <p:spTgt spid="606"/>
                                        </p:tgtEl>
                                        <p:attrNameLst>
                                          <p:attrName>style.visibility</p:attrName>
                                        </p:attrNameLst>
                                      </p:cBhvr>
                                      <p:to>
                                        <p:strVal val="visible"/>
                                      </p:to>
                                    </p:set>
                                  </p:childTnLst>
                                </p:cTn>
                              </p:par>
                              <p:par>
                                <p:cTn id="2839" presetID="1" presetClass="entr" presetSubtype="0" fill="hold" grpId="3" nodeType="withEffect">
                                  <p:stCondLst>
                                    <p:cond delay="0"/>
                                  </p:stCondLst>
                                  <p:childTnLst>
                                    <p:set>
                                      <p:cBhvr>
                                        <p:cTn id="2840" dur="1" fill="hold">
                                          <p:stCondLst>
                                            <p:cond delay="0"/>
                                          </p:stCondLst>
                                        </p:cTn>
                                        <p:tgtEl>
                                          <p:spTgt spid="605"/>
                                        </p:tgtEl>
                                        <p:attrNameLst>
                                          <p:attrName>style.visibility</p:attrName>
                                        </p:attrNameLst>
                                      </p:cBhvr>
                                      <p:to>
                                        <p:strVal val="visible"/>
                                      </p:to>
                                    </p:set>
                                  </p:childTnLst>
                                </p:cTn>
                              </p:par>
                            </p:childTnLst>
                          </p:cTn>
                        </p:par>
                      </p:childTnLst>
                    </p:cTn>
                  </p:par>
                </p:childTnLst>
              </p:cTn>
              <p:nextCondLst>
                <p:cond evt="onClick" delay="0">
                  <p:tgtEl>
                    <p:spTgt spid="608"/>
                  </p:tgtEl>
                </p:cond>
              </p:nextCondLst>
            </p:seq>
            <p:seq concurrent="1" nextAc="seek">
              <p:cTn id="2841" restart="whenNotActive" fill="hold" evtFilter="cancelBubble" nodeType="interactiveSeq">
                <p:stCondLst>
                  <p:cond evt="onClick" delay="0">
                    <p:tgtEl>
                      <p:spTgt spid="607"/>
                    </p:tgtEl>
                  </p:cond>
                </p:stCondLst>
                <p:endSync evt="end" delay="0">
                  <p:rtn val="all"/>
                </p:endSync>
                <p:childTnLst>
                  <p:par>
                    <p:cTn id="2842" fill="hold">
                      <p:stCondLst>
                        <p:cond delay="0"/>
                      </p:stCondLst>
                      <p:childTnLst>
                        <p:par>
                          <p:cTn id="2843" fill="hold">
                            <p:stCondLst>
                              <p:cond delay="0"/>
                            </p:stCondLst>
                            <p:childTnLst>
                              <p:par>
                                <p:cTn id="2844" presetID="1" presetClass="exit" presetSubtype="0" fill="hold" grpId="2" nodeType="withEffect">
                                  <p:stCondLst>
                                    <p:cond delay="0"/>
                                  </p:stCondLst>
                                  <p:childTnLst>
                                    <p:set>
                                      <p:cBhvr>
                                        <p:cTn id="2845" dur="1" fill="hold">
                                          <p:stCondLst>
                                            <p:cond delay="0"/>
                                          </p:stCondLst>
                                        </p:cTn>
                                        <p:tgtEl>
                                          <p:spTgt spid="607"/>
                                        </p:tgtEl>
                                        <p:attrNameLst>
                                          <p:attrName>style.visibility</p:attrName>
                                        </p:attrNameLst>
                                      </p:cBhvr>
                                      <p:to>
                                        <p:strVal val="hidden"/>
                                      </p:to>
                                    </p:set>
                                  </p:childTnLst>
                                </p:cTn>
                              </p:par>
                              <p:par>
                                <p:cTn id="2846" presetID="1" presetClass="exit" presetSubtype="0" fill="hold" grpId="2" nodeType="withEffect">
                                  <p:stCondLst>
                                    <p:cond delay="0"/>
                                  </p:stCondLst>
                                  <p:childTnLst>
                                    <p:set>
                                      <p:cBhvr>
                                        <p:cTn id="2847" dur="1" fill="hold">
                                          <p:stCondLst>
                                            <p:cond delay="0"/>
                                          </p:stCondLst>
                                        </p:cTn>
                                        <p:tgtEl>
                                          <p:spTgt spid="608"/>
                                        </p:tgtEl>
                                        <p:attrNameLst>
                                          <p:attrName>style.visibility</p:attrName>
                                        </p:attrNameLst>
                                      </p:cBhvr>
                                      <p:to>
                                        <p:strVal val="hidden"/>
                                      </p:to>
                                    </p:set>
                                  </p:childTnLst>
                                </p:cTn>
                              </p:par>
                              <p:par>
                                <p:cTn id="2848" presetID="1" presetClass="entr" presetSubtype="0" fill="hold" grpId="0" nodeType="withEffect">
                                  <p:stCondLst>
                                    <p:cond delay="0"/>
                                  </p:stCondLst>
                                  <p:childTnLst>
                                    <p:set>
                                      <p:cBhvr>
                                        <p:cTn id="2849" dur="1" fill="hold">
                                          <p:stCondLst>
                                            <p:cond delay="0"/>
                                          </p:stCondLst>
                                        </p:cTn>
                                        <p:tgtEl>
                                          <p:spTgt spid="610"/>
                                        </p:tgtEl>
                                        <p:attrNameLst>
                                          <p:attrName>style.visibility</p:attrName>
                                        </p:attrNameLst>
                                      </p:cBhvr>
                                      <p:to>
                                        <p:strVal val="visible"/>
                                      </p:to>
                                    </p:set>
                                  </p:childTnLst>
                                </p:cTn>
                              </p:par>
                              <p:par>
                                <p:cTn id="2850" presetID="1" presetClass="entr" presetSubtype="0" fill="hold" grpId="0" nodeType="withEffect">
                                  <p:stCondLst>
                                    <p:cond delay="0"/>
                                  </p:stCondLst>
                                  <p:childTnLst>
                                    <p:set>
                                      <p:cBhvr>
                                        <p:cTn id="2851" dur="1" fill="hold">
                                          <p:stCondLst>
                                            <p:cond delay="0"/>
                                          </p:stCondLst>
                                        </p:cTn>
                                        <p:tgtEl>
                                          <p:spTgt spid="609"/>
                                        </p:tgtEl>
                                        <p:attrNameLst>
                                          <p:attrName>style.visibility</p:attrName>
                                        </p:attrNameLst>
                                      </p:cBhvr>
                                      <p:to>
                                        <p:strVal val="visible"/>
                                      </p:to>
                                    </p:set>
                                  </p:childTnLst>
                                </p:cTn>
                              </p:par>
                            </p:childTnLst>
                          </p:cTn>
                        </p:par>
                      </p:childTnLst>
                    </p:cTn>
                  </p:par>
                </p:childTnLst>
              </p:cTn>
              <p:nextCondLst>
                <p:cond evt="onClick" delay="0">
                  <p:tgtEl>
                    <p:spTgt spid="607"/>
                  </p:tgtEl>
                </p:cond>
              </p:nextCondLst>
            </p:seq>
            <p:seq concurrent="1" nextAc="seek">
              <p:cTn id="2852" restart="whenNotActive" fill="hold" evtFilter="cancelBubble" nodeType="interactiveSeq">
                <p:stCondLst>
                  <p:cond evt="onClick" delay="0">
                    <p:tgtEl>
                      <p:spTgt spid="610"/>
                    </p:tgtEl>
                  </p:cond>
                </p:stCondLst>
                <p:endSync evt="end" delay="0">
                  <p:rtn val="all"/>
                </p:endSync>
                <p:childTnLst>
                  <p:par>
                    <p:cTn id="2853" fill="hold">
                      <p:stCondLst>
                        <p:cond delay="0"/>
                      </p:stCondLst>
                      <p:childTnLst>
                        <p:par>
                          <p:cTn id="2854" fill="hold">
                            <p:stCondLst>
                              <p:cond delay="0"/>
                            </p:stCondLst>
                            <p:childTnLst>
                              <p:par>
                                <p:cTn id="2855" presetID="1" presetClass="exit" presetSubtype="0" fill="hold" grpId="1" nodeType="withEffect">
                                  <p:stCondLst>
                                    <p:cond delay="0"/>
                                  </p:stCondLst>
                                  <p:childTnLst>
                                    <p:set>
                                      <p:cBhvr>
                                        <p:cTn id="2856" dur="1" fill="hold">
                                          <p:stCondLst>
                                            <p:cond delay="0"/>
                                          </p:stCondLst>
                                        </p:cTn>
                                        <p:tgtEl>
                                          <p:spTgt spid="610"/>
                                        </p:tgtEl>
                                        <p:attrNameLst>
                                          <p:attrName>style.visibility</p:attrName>
                                        </p:attrNameLst>
                                      </p:cBhvr>
                                      <p:to>
                                        <p:strVal val="hidden"/>
                                      </p:to>
                                    </p:set>
                                  </p:childTnLst>
                                </p:cTn>
                              </p:par>
                              <p:par>
                                <p:cTn id="2857" presetID="1" presetClass="exit" presetSubtype="0" fill="hold" grpId="1" nodeType="withEffect">
                                  <p:stCondLst>
                                    <p:cond delay="0"/>
                                  </p:stCondLst>
                                  <p:childTnLst>
                                    <p:set>
                                      <p:cBhvr>
                                        <p:cTn id="2858" dur="1" fill="hold">
                                          <p:stCondLst>
                                            <p:cond delay="0"/>
                                          </p:stCondLst>
                                        </p:cTn>
                                        <p:tgtEl>
                                          <p:spTgt spid="609"/>
                                        </p:tgtEl>
                                        <p:attrNameLst>
                                          <p:attrName>style.visibility</p:attrName>
                                        </p:attrNameLst>
                                      </p:cBhvr>
                                      <p:to>
                                        <p:strVal val="hidden"/>
                                      </p:to>
                                    </p:set>
                                  </p:childTnLst>
                                </p:cTn>
                              </p:par>
                              <p:par>
                                <p:cTn id="2859" presetID="1" presetClass="entr" presetSubtype="0" fill="hold" grpId="0" nodeType="withEffect">
                                  <p:stCondLst>
                                    <p:cond delay="0"/>
                                  </p:stCondLst>
                                  <p:childTnLst>
                                    <p:set>
                                      <p:cBhvr>
                                        <p:cTn id="2860" dur="1" fill="hold">
                                          <p:stCondLst>
                                            <p:cond delay="0"/>
                                          </p:stCondLst>
                                        </p:cTn>
                                        <p:tgtEl>
                                          <p:spTgt spid="608"/>
                                        </p:tgtEl>
                                        <p:attrNameLst>
                                          <p:attrName>style.visibility</p:attrName>
                                        </p:attrNameLst>
                                      </p:cBhvr>
                                      <p:to>
                                        <p:strVal val="visible"/>
                                      </p:to>
                                    </p:set>
                                  </p:childTnLst>
                                </p:cTn>
                              </p:par>
                              <p:par>
                                <p:cTn id="2861" presetID="1" presetClass="entr" presetSubtype="0" fill="hold" grpId="0" nodeType="withEffect">
                                  <p:stCondLst>
                                    <p:cond delay="0"/>
                                  </p:stCondLst>
                                  <p:childTnLst>
                                    <p:set>
                                      <p:cBhvr>
                                        <p:cTn id="2862" dur="1" fill="hold">
                                          <p:stCondLst>
                                            <p:cond delay="0"/>
                                          </p:stCondLst>
                                        </p:cTn>
                                        <p:tgtEl>
                                          <p:spTgt spid="607"/>
                                        </p:tgtEl>
                                        <p:attrNameLst>
                                          <p:attrName>style.visibility</p:attrName>
                                        </p:attrNameLst>
                                      </p:cBhvr>
                                      <p:to>
                                        <p:strVal val="visible"/>
                                      </p:to>
                                    </p:set>
                                  </p:childTnLst>
                                </p:cTn>
                              </p:par>
                            </p:childTnLst>
                          </p:cTn>
                        </p:par>
                      </p:childTnLst>
                    </p:cTn>
                  </p:par>
                </p:childTnLst>
              </p:cTn>
              <p:nextCondLst>
                <p:cond evt="onClick" delay="0">
                  <p:tgtEl>
                    <p:spTgt spid="610"/>
                  </p:tgtEl>
                </p:cond>
              </p:nextCondLst>
            </p:seq>
            <p:seq concurrent="1" nextAc="seek">
              <p:cTn id="2863" restart="whenNotActive" fill="hold" evtFilter="cancelBubble" nodeType="interactiveSeq">
                <p:stCondLst>
                  <p:cond evt="onClick" delay="0">
                    <p:tgtEl>
                      <p:spTgt spid="609"/>
                    </p:tgtEl>
                  </p:cond>
                </p:stCondLst>
                <p:endSync evt="end" delay="0">
                  <p:rtn val="all"/>
                </p:endSync>
                <p:childTnLst>
                  <p:par>
                    <p:cTn id="2864" fill="hold">
                      <p:stCondLst>
                        <p:cond delay="0"/>
                      </p:stCondLst>
                      <p:childTnLst>
                        <p:par>
                          <p:cTn id="2865" fill="hold">
                            <p:stCondLst>
                              <p:cond delay="0"/>
                            </p:stCondLst>
                            <p:childTnLst>
                              <p:par>
                                <p:cTn id="2866" presetID="1" presetClass="exit" presetSubtype="0" fill="hold" grpId="2" nodeType="withEffect">
                                  <p:stCondLst>
                                    <p:cond delay="0"/>
                                  </p:stCondLst>
                                  <p:childTnLst>
                                    <p:set>
                                      <p:cBhvr>
                                        <p:cTn id="2867" dur="1" fill="hold">
                                          <p:stCondLst>
                                            <p:cond delay="0"/>
                                          </p:stCondLst>
                                        </p:cTn>
                                        <p:tgtEl>
                                          <p:spTgt spid="609"/>
                                        </p:tgtEl>
                                        <p:attrNameLst>
                                          <p:attrName>style.visibility</p:attrName>
                                        </p:attrNameLst>
                                      </p:cBhvr>
                                      <p:to>
                                        <p:strVal val="hidden"/>
                                      </p:to>
                                    </p:set>
                                  </p:childTnLst>
                                </p:cTn>
                              </p:par>
                              <p:par>
                                <p:cTn id="2868" presetID="1" presetClass="exit" presetSubtype="0" fill="hold" grpId="2" nodeType="withEffect">
                                  <p:stCondLst>
                                    <p:cond delay="0"/>
                                  </p:stCondLst>
                                  <p:childTnLst>
                                    <p:set>
                                      <p:cBhvr>
                                        <p:cTn id="2869" dur="1" fill="hold">
                                          <p:stCondLst>
                                            <p:cond delay="0"/>
                                          </p:stCondLst>
                                        </p:cTn>
                                        <p:tgtEl>
                                          <p:spTgt spid="610"/>
                                        </p:tgtEl>
                                        <p:attrNameLst>
                                          <p:attrName>style.visibility</p:attrName>
                                        </p:attrNameLst>
                                      </p:cBhvr>
                                      <p:to>
                                        <p:strVal val="hidden"/>
                                      </p:to>
                                    </p:set>
                                  </p:childTnLst>
                                </p:cTn>
                              </p:par>
                              <p:par>
                                <p:cTn id="2870" presetID="1" presetClass="entr" presetSubtype="0" fill="hold" grpId="3" nodeType="withEffect">
                                  <p:stCondLst>
                                    <p:cond delay="0"/>
                                  </p:stCondLst>
                                  <p:childTnLst>
                                    <p:set>
                                      <p:cBhvr>
                                        <p:cTn id="2871" dur="1" fill="hold">
                                          <p:stCondLst>
                                            <p:cond delay="0"/>
                                          </p:stCondLst>
                                        </p:cTn>
                                        <p:tgtEl>
                                          <p:spTgt spid="612"/>
                                        </p:tgtEl>
                                        <p:attrNameLst>
                                          <p:attrName>style.visibility</p:attrName>
                                        </p:attrNameLst>
                                      </p:cBhvr>
                                      <p:to>
                                        <p:strVal val="visible"/>
                                      </p:to>
                                    </p:set>
                                  </p:childTnLst>
                                </p:cTn>
                              </p:par>
                              <p:par>
                                <p:cTn id="2872" presetID="1" presetClass="entr" presetSubtype="0" fill="hold" grpId="3" nodeType="withEffect">
                                  <p:stCondLst>
                                    <p:cond delay="0"/>
                                  </p:stCondLst>
                                  <p:childTnLst>
                                    <p:set>
                                      <p:cBhvr>
                                        <p:cTn id="2873" dur="1" fill="hold">
                                          <p:stCondLst>
                                            <p:cond delay="0"/>
                                          </p:stCondLst>
                                        </p:cTn>
                                        <p:tgtEl>
                                          <p:spTgt spid="611"/>
                                        </p:tgtEl>
                                        <p:attrNameLst>
                                          <p:attrName>style.visibility</p:attrName>
                                        </p:attrNameLst>
                                      </p:cBhvr>
                                      <p:to>
                                        <p:strVal val="visible"/>
                                      </p:to>
                                    </p:set>
                                  </p:childTnLst>
                                </p:cTn>
                              </p:par>
                            </p:childTnLst>
                          </p:cTn>
                        </p:par>
                      </p:childTnLst>
                    </p:cTn>
                  </p:par>
                </p:childTnLst>
              </p:cTn>
              <p:nextCondLst>
                <p:cond evt="onClick" delay="0">
                  <p:tgtEl>
                    <p:spTgt spid="609"/>
                  </p:tgtEl>
                </p:cond>
              </p:nextCondLst>
            </p:seq>
            <p:seq concurrent="1" nextAc="seek">
              <p:cTn id="2874" restart="whenNotActive" fill="hold" evtFilter="cancelBubble" nodeType="interactiveSeq">
                <p:stCondLst>
                  <p:cond evt="onClick" delay="0">
                    <p:tgtEl>
                      <p:spTgt spid="612"/>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withEffect">
                                  <p:stCondLst>
                                    <p:cond delay="0"/>
                                  </p:stCondLst>
                                  <p:childTnLst>
                                    <p:set>
                                      <p:cBhvr>
                                        <p:cTn id="2878" dur="1" fill="hold">
                                          <p:stCondLst>
                                            <p:cond delay="0"/>
                                          </p:stCondLst>
                                        </p:cTn>
                                        <p:tgtEl>
                                          <p:spTgt spid="612"/>
                                        </p:tgtEl>
                                        <p:attrNameLst>
                                          <p:attrName>style.visibility</p:attrName>
                                        </p:attrNameLst>
                                      </p:cBhvr>
                                      <p:to>
                                        <p:strVal val="hidden"/>
                                      </p:to>
                                    </p:set>
                                  </p:childTnLst>
                                </p:cTn>
                              </p:par>
                              <p:par>
                                <p:cTn id="2879" presetID="1" presetClass="exit" presetSubtype="0" fill="hold" grpId="1" nodeType="withEffect">
                                  <p:stCondLst>
                                    <p:cond delay="0"/>
                                  </p:stCondLst>
                                  <p:childTnLst>
                                    <p:set>
                                      <p:cBhvr>
                                        <p:cTn id="2880" dur="1" fill="hold">
                                          <p:stCondLst>
                                            <p:cond delay="0"/>
                                          </p:stCondLst>
                                        </p:cTn>
                                        <p:tgtEl>
                                          <p:spTgt spid="611"/>
                                        </p:tgtEl>
                                        <p:attrNameLst>
                                          <p:attrName>style.visibility</p:attrName>
                                        </p:attrNameLst>
                                      </p:cBhvr>
                                      <p:to>
                                        <p:strVal val="hidden"/>
                                      </p:to>
                                    </p:set>
                                  </p:childTnLst>
                                </p:cTn>
                              </p:par>
                              <p:par>
                                <p:cTn id="2881" presetID="1" presetClass="entr" presetSubtype="0" fill="hold" grpId="3" nodeType="withEffect">
                                  <p:stCondLst>
                                    <p:cond delay="0"/>
                                  </p:stCondLst>
                                  <p:childTnLst>
                                    <p:set>
                                      <p:cBhvr>
                                        <p:cTn id="2882" dur="1" fill="hold">
                                          <p:stCondLst>
                                            <p:cond delay="0"/>
                                          </p:stCondLst>
                                        </p:cTn>
                                        <p:tgtEl>
                                          <p:spTgt spid="610"/>
                                        </p:tgtEl>
                                        <p:attrNameLst>
                                          <p:attrName>style.visibility</p:attrName>
                                        </p:attrNameLst>
                                      </p:cBhvr>
                                      <p:to>
                                        <p:strVal val="visible"/>
                                      </p:to>
                                    </p:set>
                                  </p:childTnLst>
                                </p:cTn>
                              </p:par>
                              <p:par>
                                <p:cTn id="2883" presetID="1" presetClass="entr" presetSubtype="0" fill="hold" grpId="3" nodeType="withEffect">
                                  <p:stCondLst>
                                    <p:cond delay="0"/>
                                  </p:stCondLst>
                                  <p:childTnLst>
                                    <p:set>
                                      <p:cBhvr>
                                        <p:cTn id="2884" dur="1" fill="hold">
                                          <p:stCondLst>
                                            <p:cond delay="0"/>
                                          </p:stCondLst>
                                        </p:cTn>
                                        <p:tgtEl>
                                          <p:spTgt spid="609"/>
                                        </p:tgtEl>
                                        <p:attrNameLst>
                                          <p:attrName>style.visibility</p:attrName>
                                        </p:attrNameLst>
                                      </p:cBhvr>
                                      <p:to>
                                        <p:strVal val="visible"/>
                                      </p:to>
                                    </p:set>
                                  </p:childTnLst>
                                </p:cTn>
                              </p:par>
                            </p:childTnLst>
                          </p:cTn>
                        </p:par>
                      </p:childTnLst>
                    </p:cTn>
                  </p:par>
                </p:childTnLst>
              </p:cTn>
              <p:nextCondLst>
                <p:cond evt="onClick" delay="0">
                  <p:tgtEl>
                    <p:spTgt spid="612"/>
                  </p:tgtEl>
                </p:cond>
              </p:nextCondLst>
            </p:seq>
            <p:seq concurrent="1" nextAc="seek">
              <p:cTn id="2885" restart="whenNotActive" fill="hold" evtFilter="cancelBubble" nodeType="interactiveSeq">
                <p:stCondLst>
                  <p:cond evt="onClick" delay="0">
                    <p:tgtEl>
                      <p:spTgt spid="611"/>
                    </p:tgtEl>
                  </p:cond>
                </p:stCondLst>
                <p:endSync evt="end" delay="0">
                  <p:rtn val="all"/>
                </p:endSync>
                <p:childTnLst>
                  <p:par>
                    <p:cTn id="2886" fill="hold">
                      <p:stCondLst>
                        <p:cond delay="0"/>
                      </p:stCondLst>
                      <p:childTnLst>
                        <p:par>
                          <p:cTn id="2887" fill="hold">
                            <p:stCondLst>
                              <p:cond delay="0"/>
                            </p:stCondLst>
                            <p:childTnLst>
                              <p:par>
                                <p:cTn id="2888" presetID="1" presetClass="exit" presetSubtype="0" fill="hold" grpId="2" nodeType="withEffect">
                                  <p:stCondLst>
                                    <p:cond delay="0"/>
                                  </p:stCondLst>
                                  <p:childTnLst>
                                    <p:set>
                                      <p:cBhvr>
                                        <p:cTn id="2889" dur="1" fill="hold">
                                          <p:stCondLst>
                                            <p:cond delay="0"/>
                                          </p:stCondLst>
                                        </p:cTn>
                                        <p:tgtEl>
                                          <p:spTgt spid="611"/>
                                        </p:tgtEl>
                                        <p:attrNameLst>
                                          <p:attrName>style.visibility</p:attrName>
                                        </p:attrNameLst>
                                      </p:cBhvr>
                                      <p:to>
                                        <p:strVal val="hidden"/>
                                      </p:to>
                                    </p:set>
                                  </p:childTnLst>
                                </p:cTn>
                              </p:par>
                              <p:par>
                                <p:cTn id="2890" presetID="1" presetClass="exit" presetSubtype="0" fill="hold" grpId="2" nodeType="withEffect">
                                  <p:stCondLst>
                                    <p:cond delay="0"/>
                                  </p:stCondLst>
                                  <p:childTnLst>
                                    <p:set>
                                      <p:cBhvr>
                                        <p:cTn id="2891" dur="1" fill="hold">
                                          <p:stCondLst>
                                            <p:cond delay="0"/>
                                          </p:stCondLst>
                                        </p:cTn>
                                        <p:tgtEl>
                                          <p:spTgt spid="612"/>
                                        </p:tgtEl>
                                        <p:attrNameLst>
                                          <p:attrName>style.visibility</p:attrName>
                                        </p:attrNameLst>
                                      </p:cBhvr>
                                      <p:to>
                                        <p:strVal val="hidden"/>
                                      </p:to>
                                    </p:set>
                                  </p:childTnLst>
                                </p:cTn>
                              </p:par>
                              <p:par>
                                <p:cTn id="2892" presetID="1" presetClass="entr" presetSubtype="0" fill="hold" grpId="0" nodeType="withEffect">
                                  <p:stCondLst>
                                    <p:cond delay="0"/>
                                  </p:stCondLst>
                                  <p:childTnLst>
                                    <p:set>
                                      <p:cBhvr>
                                        <p:cTn id="2893" dur="1" fill="hold">
                                          <p:stCondLst>
                                            <p:cond delay="0"/>
                                          </p:stCondLst>
                                        </p:cTn>
                                        <p:tgtEl>
                                          <p:spTgt spid="613"/>
                                        </p:tgtEl>
                                        <p:attrNameLst>
                                          <p:attrName>style.visibility</p:attrName>
                                        </p:attrNameLst>
                                      </p:cBhvr>
                                      <p:to>
                                        <p:strVal val="visible"/>
                                      </p:to>
                                    </p:set>
                                  </p:childTnLst>
                                </p:cTn>
                              </p:par>
                              <p:par>
                                <p:cTn id="2894" presetID="1" presetClass="entr" presetSubtype="0" fill="hold" grpId="0" nodeType="withEffect">
                                  <p:stCondLst>
                                    <p:cond delay="0"/>
                                  </p:stCondLst>
                                  <p:childTnLst>
                                    <p:set>
                                      <p:cBhvr>
                                        <p:cTn id="2895"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1"/>
                  </p:tgtEl>
                </p:cond>
              </p:nextCondLst>
            </p:seq>
            <p:seq concurrent="1" nextAc="seek">
              <p:cTn id="2896" restart="whenNotActive" fill="hold" evtFilter="cancelBubble" nodeType="interactiveSeq">
                <p:stCondLst>
                  <p:cond evt="onClick" delay="0">
                    <p:tgtEl>
                      <p:spTgt spid="614"/>
                    </p:tgtEl>
                  </p:cond>
                </p:stCondLst>
                <p:endSync evt="end" delay="0">
                  <p:rtn val="all"/>
                </p:endSync>
                <p:childTnLst>
                  <p:par>
                    <p:cTn id="2897" fill="hold">
                      <p:stCondLst>
                        <p:cond delay="0"/>
                      </p:stCondLst>
                      <p:childTnLst>
                        <p:par>
                          <p:cTn id="2898" fill="hold">
                            <p:stCondLst>
                              <p:cond delay="0"/>
                            </p:stCondLst>
                            <p:childTnLst>
                              <p:par>
                                <p:cTn id="2899" presetID="1" presetClass="exit" presetSubtype="0" fill="hold" grpId="1" nodeType="withEffect">
                                  <p:stCondLst>
                                    <p:cond delay="0"/>
                                  </p:stCondLst>
                                  <p:childTnLst>
                                    <p:set>
                                      <p:cBhvr>
                                        <p:cTn id="2900" dur="1" fill="hold">
                                          <p:stCondLst>
                                            <p:cond delay="0"/>
                                          </p:stCondLst>
                                        </p:cTn>
                                        <p:tgtEl>
                                          <p:spTgt spid="613"/>
                                        </p:tgtEl>
                                        <p:attrNameLst>
                                          <p:attrName>style.visibility</p:attrName>
                                        </p:attrNameLst>
                                      </p:cBhvr>
                                      <p:to>
                                        <p:strVal val="hidden"/>
                                      </p:to>
                                    </p:set>
                                  </p:childTnLst>
                                </p:cTn>
                              </p:par>
                              <p:par>
                                <p:cTn id="2901" presetID="1" presetClass="exit" presetSubtype="0" fill="hold" grpId="1" nodeType="withEffect">
                                  <p:stCondLst>
                                    <p:cond delay="0"/>
                                  </p:stCondLst>
                                  <p:childTnLst>
                                    <p:set>
                                      <p:cBhvr>
                                        <p:cTn id="2902" dur="1" fill="hold">
                                          <p:stCondLst>
                                            <p:cond delay="0"/>
                                          </p:stCondLst>
                                        </p:cTn>
                                        <p:tgtEl>
                                          <p:spTgt spid="614"/>
                                        </p:tgtEl>
                                        <p:attrNameLst>
                                          <p:attrName>style.visibility</p:attrName>
                                        </p:attrNameLst>
                                      </p:cBhvr>
                                      <p:to>
                                        <p:strVal val="hidden"/>
                                      </p:to>
                                    </p:set>
                                  </p:childTnLst>
                                </p:cTn>
                              </p:par>
                              <p:par>
                                <p:cTn id="2903" presetID="1" presetClass="entr" presetSubtype="0" fill="hold" grpId="0" nodeType="withEffect">
                                  <p:stCondLst>
                                    <p:cond delay="0"/>
                                  </p:stCondLst>
                                  <p:childTnLst>
                                    <p:set>
                                      <p:cBhvr>
                                        <p:cTn id="2904" dur="1" fill="hold">
                                          <p:stCondLst>
                                            <p:cond delay="0"/>
                                          </p:stCondLst>
                                        </p:cTn>
                                        <p:tgtEl>
                                          <p:spTgt spid="612"/>
                                        </p:tgtEl>
                                        <p:attrNameLst>
                                          <p:attrName>style.visibility</p:attrName>
                                        </p:attrNameLst>
                                      </p:cBhvr>
                                      <p:to>
                                        <p:strVal val="visible"/>
                                      </p:to>
                                    </p:set>
                                  </p:childTnLst>
                                </p:cTn>
                              </p:par>
                              <p:par>
                                <p:cTn id="2905" presetID="1" presetClass="entr" presetSubtype="0" fill="hold" grpId="0" nodeType="withEffect">
                                  <p:stCondLst>
                                    <p:cond delay="0"/>
                                  </p:stCondLst>
                                  <p:childTnLst>
                                    <p:set>
                                      <p:cBhvr>
                                        <p:cTn id="2906" dur="1" fill="hold">
                                          <p:stCondLst>
                                            <p:cond delay="0"/>
                                          </p:stCondLst>
                                        </p:cTn>
                                        <p:tgtEl>
                                          <p:spTgt spid="611"/>
                                        </p:tgtEl>
                                        <p:attrNameLst>
                                          <p:attrName>style.visibility</p:attrName>
                                        </p:attrNameLst>
                                      </p:cBhvr>
                                      <p:to>
                                        <p:strVal val="visible"/>
                                      </p:to>
                                    </p:set>
                                  </p:childTnLst>
                                </p:cTn>
                              </p:par>
                            </p:childTnLst>
                          </p:cTn>
                        </p:par>
                      </p:childTnLst>
                    </p:cTn>
                  </p:par>
                </p:childTnLst>
              </p:cTn>
              <p:nextCondLst>
                <p:cond evt="onClick" delay="0">
                  <p:tgtEl>
                    <p:spTgt spid="614"/>
                  </p:tgtEl>
                </p:cond>
              </p:nextCondLst>
            </p:seq>
            <p:seq concurrent="1" nextAc="seek">
              <p:cTn id="2907" restart="whenNotActive" fill="hold" evtFilter="cancelBubble" nodeType="interactiveSeq">
                <p:stCondLst>
                  <p:cond evt="onClick" delay="0">
                    <p:tgtEl>
                      <p:spTgt spid="613"/>
                    </p:tgtEl>
                  </p:cond>
                </p:stCondLst>
                <p:endSync evt="end" delay="0">
                  <p:rtn val="all"/>
                </p:endSync>
                <p:childTnLst>
                  <p:par>
                    <p:cTn id="2908" fill="hold">
                      <p:stCondLst>
                        <p:cond delay="0"/>
                      </p:stCondLst>
                      <p:childTnLst>
                        <p:par>
                          <p:cTn id="2909" fill="hold">
                            <p:stCondLst>
                              <p:cond delay="0"/>
                            </p:stCondLst>
                            <p:childTnLst>
                              <p:par>
                                <p:cTn id="2910" presetID="1" presetClass="exit" presetSubtype="0" fill="hold" grpId="2" nodeType="withEffect">
                                  <p:stCondLst>
                                    <p:cond delay="0"/>
                                  </p:stCondLst>
                                  <p:childTnLst>
                                    <p:set>
                                      <p:cBhvr>
                                        <p:cTn id="2911" dur="1" fill="hold">
                                          <p:stCondLst>
                                            <p:cond delay="0"/>
                                          </p:stCondLst>
                                        </p:cTn>
                                        <p:tgtEl>
                                          <p:spTgt spid="613"/>
                                        </p:tgtEl>
                                        <p:attrNameLst>
                                          <p:attrName>style.visibility</p:attrName>
                                        </p:attrNameLst>
                                      </p:cBhvr>
                                      <p:to>
                                        <p:strVal val="hidden"/>
                                      </p:to>
                                    </p:set>
                                  </p:childTnLst>
                                </p:cTn>
                              </p:par>
                              <p:par>
                                <p:cTn id="2912" presetID="1" presetClass="exit" presetSubtype="0" fill="hold" grpId="3" nodeType="withEffect">
                                  <p:stCondLst>
                                    <p:cond delay="0"/>
                                  </p:stCondLst>
                                  <p:childTnLst>
                                    <p:set>
                                      <p:cBhvr>
                                        <p:cTn id="2913" dur="1" fill="hold">
                                          <p:stCondLst>
                                            <p:cond delay="0"/>
                                          </p:stCondLst>
                                        </p:cTn>
                                        <p:tgtEl>
                                          <p:spTgt spid="614"/>
                                        </p:tgtEl>
                                        <p:attrNameLst>
                                          <p:attrName>style.visibility</p:attrName>
                                        </p:attrNameLst>
                                      </p:cBhvr>
                                      <p:to>
                                        <p:strVal val="hidden"/>
                                      </p:to>
                                    </p:set>
                                  </p:childTnLst>
                                </p:cTn>
                              </p:par>
                              <p:par>
                                <p:cTn id="2914" presetID="1" presetClass="entr" presetSubtype="0" fill="hold" grpId="0" nodeType="withEffect">
                                  <p:stCondLst>
                                    <p:cond delay="0"/>
                                  </p:stCondLst>
                                  <p:childTnLst>
                                    <p:set>
                                      <p:cBhvr>
                                        <p:cTn id="2915" dur="1" fill="hold">
                                          <p:stCondLst>
                                            <p:cond delay="0"/>
                                          </p:stCondLst>
                                        </p:cTn>
                                        <p:tgtEl>
                                          <p:spTgt spid="616"/>
                                        </p:tgtEl>
                                        <p:attrNameLst>
                                          <p:attrName>style.visibility</p:attrName>
                                        </p:attrNameLst>
                                      </p:cBhvr>
                                      <p:to>
                                        <p:strVal val="visible"/>
                                      </p:to>
                                    </p:set>
                                  </p:childTnLst>
                                </p:cTn>
                              </p:par>
                              <p:par>
                                <p:cTn id="2916" presetID="1" presetClass="entr" presetSubtype="0" fill="hold" grpId="0" nodeType="withEffect">
                                  <p:stCondLst>
                                    <p:cond delay="0"/>
                                  </p:stCondLst>
                                  <p:childTnLst>
                                    <p:set>
                                      <p:cBhvr>
                                        <p:cTn id="2917" dur="1" fill="hold">
                                          <p:stCondLst>
                                            <p:cond delay="0"/>
                                          </p:stCondLst>
                                        </p:cTn>
                                        <p:tgtEl>
                                          <p:spTgt spid="615"/>
                                        </p:tgtEl>
                                        <p:attrNameLst>
                                          <p:attrName>style.visibility</p:attrName>
                                        </p:attrNameLst>
                                      </p:cBhvr>
                                      <p:to>
                                        <p:strVal val="visible"/>
                                      </p:to>
                                    </p:set>
                                  </p:childTnLst>
                                </p:cTn>
                              </p:par>
                            </p:childTnLst>
                          </p:cTn>
                        </p:par>
                      </p:childTnLst>
                    </p:cTn>
                  </p:par>
                </p:childTnLst>
              </p:cTn>
              <p:nextCondLst>
                <p:cond evt="onClick" delay="0">
                  <p:tgtEl>
                    <p:spTgt spid="613"/>
                  </p:tgtEl>
                </p:cond>
              </p:nextCondLst>
            </p:seq>
            <p:seq concurrent="1" nextAc="seek">
              <p:cTn id="2918" restart="whenNotActive" fill="hold" evtFilter="cancelBubble" nodeType="interactiveSeq">
                <p:stCondLst>
                  <p:cond evt="onClick" delay="0">
                    <p:tgtEl>
                      <p:spTgt spid="616"/>
                    </p:tgtEl>
                  </p:cond>
                </p:stCondLst>
                <p:endSync evt="end" delay="0">
                  <p:rtn val="all"/>
                </p:endSync>
                <p:childTnLst>
                  <p:par>
                    <p:cTn id="2919" fill="hold">
                      <p:stCondLst>
                        <p:cond delay="0"/>
                      </p:stCondLst>
                      <p:childTnLst>
                        <p:par>
                          <p:cTn id="2920" fill="hold">
                            <p:stCondLst>
                              <p:cond delay="0"/>
                            </p:stCondLst>
                            <p:childTnLst>
                              <p:par>
                                <p:cTn id="2921" presetID="1" presetClass="exit" presetSubtype="0" fill="hold" grpId="1" nodeType="withEffect">
                                  <p:stCondLst>
                                    <p:cond delay="0"/>
                                  </p:stCondLst>
                                  <p:childTnLst>
                                    <p:set>
                                      <p:cBhvr>
                                        <p:cTn id="2922" dur="1" fill="hold">
                                          <p:stCondLst>
                                            <p:cond delay="0"/>
                                          </p:stCondLst>
                                        </p:cTn>
                                        <p:tgtEl>
                                          <p:spTgt spid="616"/>
                                        </p:tgtEl>
                                        <p:attrNameLst>
                                          <p:attrName>style.visibility</p:attrName>
                                        </p:attrNameLst>
                                      </p:cBhvr>
                                      <p:to>
                                        <p:strVal val="hidden"/>
                                      </p:to>
                                    </p:set>
                                  </p:childTnLst>
                                </p:cTn>
                              </p:par>
                              <p:par>
                                <p:cTn id="2923" presetID="1" presetClass="exit" presetSubtype="0" fill="hold" grpId="1" nodeType="withEffect">
                                  <p:stCondLst>
                                    <p:cond delay="0"/>
                                  </p:stCondLst>
                                  <p:childTnLst>
                                    <p:set>
                                      <p:cBhvr>
                                        <p:cTn id="2924" dur="1" fill="hold">
                                          <p:stCondLst>
                                            <p:cond delay="0"/>
                                          </p:stCondLst>
                                        </p:cTn>
                                        <p:tgtEl>
                                          <p:spTgt spid="615"/>
                                        </p:tgtEl>
                                        <p:attrNameLst>
                                          <p:attrName>style.visibility</p:attrName>
                                        </p:attrNameLst>
                                      </p:cBhvr>
                                      <p:to>
                                        <p:strVal val="hidden"/>
                                      </p:to>
                                    </p:set>
                                  </p:childTnLst>
                                </p:cTn>
                              </p:par>
                              <p:par>
                                <p:cTn id="2925" presetID="1" presetClass="entr" presetSubtype="0" fill="hold" grpId="3" nodeType="withEffect">
                                  <p:stCondLst>
                                    <p:cond delay="0"/>
                                  </p:stCondLst>
                                  <p:childTnLst>
                                    <p:set>
                                      <p:cBhvr>
                                        <p:cTn id="2926" dur="1" fill="hold">
                                          <p:stCondLst>
                                            <p:cond delay="0"/>
                                          </p:stCondLst>
                                        </p:cTn>
                                        <p:tgtEl>
                                          <p:spTgt spid="613"/>
                                        </p:tgtEl>
                                        <p:attrNameLst>
                                          <p:attrName>style.visibility</p:attrName>
                                        </p:attrNameLst>
                                      </p:cBhvr>
                                      <p:to>
                                        <p:strVal val="visible"/>
                                      </p:to>
                                    </p:set>
                                  </p:childTnLst>
                                </p:cTn>
                              </p:par>
                              <p:par>
                                <p:cTn id="2927" presetID="1" presetClass="entr" presetSubtype="0" fill="hold" grpId="2" nodeType="withEffect">
                                  <p:stCondLst>
                                    <p:cond delay="0"/>
                                  </p:stCondLst>
                                  <p:childTnLst>
                                    <p:set>
                                      <p:cBhvr>
                                        <p:cTn id="2928" dur="1" fill="hold">
                                          <p:stCondLst>
                                            <p:cond delay="0"/>
                                          </p:stCondLst>
                                        </p:cTn>
                                        <p:tgtEl>
                                          <p:spTgt spid="614"/>
                                        </p:tgtEl>
                                        <p:attrNameLst>
                                          <p:attrName>style.visibility</p:attrName>
                                        </p:attrNameLst>
                                      </p:cBhvr>
                                      <p:to>
                                        <p:strVal val="visible"/>
                                      </p:to>
                                    </p:set>
                                  </p:childTnLst>
                                </p:cTn>
                              </p:par>
                            </p:childTnLst>
                          </p:cTn>
                        </p:par>
                      </p:childTnLst>
                    </p:cTn>
                  </p:par>
                </p:childTnLst>
              </p:cTn>
              <p:nextCondLst>
                <p:cond evt="onClick" delay="0">
                  <p:tgtEl>
                    <p:spTgt spid="616"/>
                  </p:tgtEl>
                </p:cond>
              </p:nextCondLst>
            </p:seq>
            <p:seq concurrent="1" nextAc="seek">
              <p:cTn id="2929" restart="whenNotActive" fill="hold" evtFilter="cancelBubble" nodeType="interactiveSeq">
                <p:stCondLst>
                  <p:cond evt="onClick" delay="0">
                    <p:tgtEl>
                      <p:spTgt spid="615"/>
                    </p:tgtEl>
                  </p:cond>
                </p:stCondLst>
                <p:endSync evt="end" delay="0">
                  <p:rtn val="all"/>
                </p:endSync>
                <p:childTnLst>
                  <p:par>
                    <p:cTn id="2930" fill="hold">
                      <p:stCondLst>
                        <p:cond delay="0"/>
                      </p:stCondLst>
                      <p:childTnLst>
                        <p:par>
                          <p:cTn id="2931" fill="hold">
                            <p:stCondLst>
                              <p:cond delay="0"/>
                            </p:stCondLst>
                            <p:childTnLst>
                              <p:par>
                                <p:cTn id="2932" presetID="1" presetClass="exit" presetSubtype="0" fill="hold" grpId="2" nodeType="withEffect">
                                  <p:stCondLst>
                                    <p:cond delay="0"/>
                                  </p:stCondLst>
                                  <p:childTnLst>
                                    <p:set>
                                      <p:cBhvr>
                                        <p:cTn id="2933" dur="1" fill="hold">
                                          <p:stCondLst>
                                            <p:cond delay="0"/>
                                          </p:stCondLst>
                                        </p:cTn>
                                        <p:tgtEl>
                                          <p:spTgt spid="615"/>
                                        </p:tgtEl>
                                        <p:attrNameLst>
                                          <p:attrName>style.visibility</p:attrName>
                                        </p:attrNameLst>
                                      </p:cBhvr>
                                      <p:to>
                                        <p:strVal val="hidden"/>
                                      </p:to>
                                    </p:set>
                                  </p:childTnLst>
                                </p:cTn>
                              </p:par>
                              <p:par>
                                <p:cTn id="2934" presetID="1" presetClass="exit" presetSubtype="0" fill="hold" grpId="2" nodeType="withEffect">
                                  <p:stCondLst>
                                    <p:cond delay="0"/>
                                  </p:stCondLst>
                                  <p:childTnLst>
                                    <p:set>
                                      <p:cBhvr>
                                        <p:cTn id="2935" dur="1" fill="hold">
                                          <p:stCondLst>
                                            <p:cond delay="0"/>
                                          </p:stCondLst>
                                        </p:cTn>
                                        <p:tgtEl>
                                          <p:spTgt spid="616"/>
                                        </p:tgtEl>
                                        <p:attrNameLst>
                                          <p:attrName>style.visibility</p:attrName>
                                        </p:attrNameLst>
                                      </p:cBhvr>
                                      <p:to>
                                        <p:strVal val="hidden"/>
                                      </p:to>
                                    </p:set>
                                  </p:childTnLst>
                                </p:cTn>
                              </p:par>
                              <p:par>
                                <p:cTn id="2936" presetID="1" presetClass="entr" presetSubtype="0" fill="hold" grpId="3" nodeType="withEffect">
                                  <p:stCondLst>
                                    <p:cond delay="0"/>
                                  </p:stCondLst>
                                  <p:childTnLst>
                                    <p:set>
                                      <p:cBhvr>
                                        <p:cTn id="2937" dur="1" fill="hold">
                                          <p:stCondLst>
                                            <p:cond delay="0"/>
                                          </p:stCondLst>
                                        </p:cTn>
                                        <p:tgtEl>
                                          <p:spTgt spid="618"/>
                                        </p:tgtEl>
                                        <p:attrNameLst>
                                          <p:attrName>style.visibility</p:attrName>
                                        </p:attrNameLst>
                                      </p:cBhvr>
                                      <p:to>
                                        <p:strVal val="visible"/>
                                      </p:to>
                                    </p:set>
                                  </p:childTnLst>
                                </p:cTn>
                              </p:par>
                              <p:par>
                                <p:cTn id="2938" presetID="1" presetClass="entr" presetSubtype="0" fill="hold" grpId="3" nodeType="withEffect">
                                  <p:stCondLst>
                                    <p:cond delay="0"/>
                                  </p:stCondLst>
                                  <p:childTnLst>
                                    <p:set>
                                      <p:cBhvr>
                                        <p:cTn id="2939" dur="1" fill="hold">
                                          <p:stCondLst>
                                            <p:cond delay="0"/>
                                          </p:stCondLst>
                                        </p:cTn>
                                        <p:tgtEl>
                                          <p:spTgt spid="617"/>
                                        </p:tgtEl>
                                        <p:attrNameLst>
                                          <p:attrName>style.visibility</p:attrName>
                                        </p:attrNameLst>
                                      </p:cBhvr>
                                      <p:to>
                                        <p:strVal val="visible"/>
                                      </p:to>
                                    </p:set>
                                  </p:childTnLst>
                                </p:cTn>
                              </p:par>
                            </p:childTnLst>
                          </p:cTn>
                        </p:par>
                      </p:childTnLst>
                    </p:cTn>
                  </p:par>
                </p:childTnLst>
              </p:cTn>
              <p:nextCondLst>
                <p:cond evt="onClick" delay="0">
                  <p:tgtEl>
                    <p:spTgt spid="615"/>
                  </p:tgtEl>
                </p:cond>
              </p:nextCondLst>
            </p:seq>
            <p:seq concurrent="1" nextAc="seek">
              <p:cTn id="2940" restart="whenNotActive" fill="hold" evtFilter="cancelBubble" nodeType="interactiveSeq">
                <p:stCondLst>
                  <p:cond evt="onClick" delay="0">
                    <p:tgtEl>
                      <p:spTgt spid="618"/>
                    </p:tgtEl>
                  </p:cond>
                </p:stCondLst>
                <p:endSync evt="end" delay="0">
                  <p:rtn val="all"/>
                </p:endSync>
                <p:childTnLst>
                  <p:par>
                    <p:cTn id="2941" fill="hold">
                      <p:stCondLst>
                        <p:cond delay="0"/>
                      </p:stCondLst>
                      <p:childTnLst>
                        <p:par>
                          <p:cTn id="2942" fill="hold">
                            <p:stCondLst>
                              <p:cond delay="0"/>
                            </p:stCondLst>
                            <p:childTnLst>
                              <p:par>
                                <p:cTn id="2943" presetID="1" presetClass="exit" presetSubtype="0" fill="hold" grpId="1" nodeType="withEffect">
                                  <p:stCondLst>
                                    <p:cond delay="0"/>
                                  </p:stCondLst>
                                  <p:childTnLst>
                                    <p:set>
                                      <p:cBhvr>
                                        <p:cTn id="2944" dur="1" fill="hold">
                                          <p:stCondLst>
                                            <p:cond delay="0"/>
                                          </p:stCondLst>
                                        </p:cTn>
                                        <p:tgtEl>
                                          <p:spTgt spid="618"/>
                                        </p:tgtEl>
                                        <p:attrNameLst>
                                          <p:attrName>style.visibility</p:attrName>
                                        </p:attrNameLst>
                                      </p:cBhvr>
                                      <p:to>
                                        <p:strVal val="hidden"/>
                                      </p:to>
                                    </p:set>
                                  </p:childTnLst>
                                </p:cTn>
                              </p:par>
                              <p:par>
                                <p:cTn id="2945" presetID="1" presetClass="exit" presetSubtype="0" fill="hold" grpId="1" nodeType="withEffect">
                                  <p:stCondLst>
                                    <p:cond delay="0"/>
                                  </p:stCondLst>
                                  <p:childTnLst>
                                    <p:set>
                                      <p:cBhvr>
                                        <p:cTn id="2946" dur="1" fill="hold">
                                          <p:stCondLst>
                                            <p:cond delay="0"/>
                                          </p:stCondLst>
                                        </p:cTn>
                                        <p:tgtEl>
                                          <p:spTgt spid="617"/>
                                        </p:tgtEl>
                                        <p:attrNameLst>
                                          <p:attrName>style.visibility</p:attrName>
                                        </p:attrNameLst>
                                      </p:cBhvr>
                                      <p:to>
                                        <p:strVal val="hidden"/>
                                      </p:to>
                                    </p:set>
                                  </p:childTnLst>
                                </p:cTn>
                              </p:par>
                              <p:par>
                                <p:cTn id="2947" presetID="1" presetClass="entr" presetSubtype="0" fill="hold" grpId="3" nodeType="withEffect">
                                  <p:stCondLst>
                                    <p:cond delay="0"/>
                                  </p:stCondLst>
                                  <p:childTnLst>
                                    <p:set>
                                      <p:cBhvr>
                                        <p:cTn id="2948" dur="1" fill="hold">
                                          <p:stCondLst>
                                            <p:cond delay="0"/>
                                          </p:stCondLst>
                                        </p:cTn>
                                        <p:tgtEl>
                                          <p:spTgt spid="616"/>
                                        </p:tgtEl>
                                        <p:attrNameLst>
                                          <p:attrName>style.visibility</p:attrName>
                                        </p:attrNameLst>
                                      </p:cBhvr>
                                      <p:to>
                                        <p:strVal val="visible"/>
                                      </p:to>
                                    </p:set>
                                  </p:childTnLst>
                                </p:cTn>
                              </p:par>
                              <p:par>
                                <p:cTn id="2949" presetID="1" presetClass="entr" presetSubtype="0" fill="hold" grpId="3" nodeType="withEffect">
                                  <p:stCondLst>
                                    <p:cond delay="0"/>
                                  </p:stCondLst>
                                  <p:childTnLst>
                                    <p:set>
                                      <p:cBhvr>
                                        <p:cTn id="2950" dur="1" fill="hold">
                                          <p:stCondLst>
                                            <p:cond delay="0"/>
                                          </p:stCondLst>
                                        </p:cTn>
                                        <p:tgtEl>
                                          <p:spTgt spid="615"/>
                                        </p:tgtEl>
                                        <p:attrNameLst>
                                          <p:attrName>style.visibility</p:attrName>
                                        </p:attrNameLst>
                                      </p:cBhvr>
                                      <p:to>
                                        <p:strVal val="visible"/>
                                      </p:to>
                                    </p:set>
                                  </p:childTnLst>
                                </p:cTn>
                              </p:par>
                            </p:childTnLst>
                          </p:cTn>
                        </p:par>
                      </p:childTnLst>
                    </p:cTn>
                  </p:par>
                </p:childTnLst>
              </p:cTn>
              <p:nextCondLst>
                <p:cond evt="onClick" delay="0">
                  <p:tgtEl>
                    <p:spTgt spid="618"/>
                  </p:tgtEl>
                </p:cond>
              </p:nextCondLst>
            </p:seq>
            <p:seq concurrent="1" nextAc="seek">
              <p:cTn id="2951" restart="whenNotActive" fill="hold" evtFilter="cancelBubble" nodeType="interactiveSeq">
                <p:stCondLst>
                  <p:cond evt="onClick" delay="0">
                    <p:tgtEl>
                      <p:spTgt spid="617"/>
                    </p:tgtEl>
                  </p:cond>
                </p:stCondLst>
                <p:endSync evt="end" delay="0">
                  <p:rtn val="all"/>
                </p:endSync>
                <p:childTnLst>
                  <p:par>
                    <p:cTn id="2952" fill="hold">
                      <p:stCondLst>
                        <p:cond delay="0"/>
                      </p:stCondLst>
                      <p:childTnLst>
                        <p:par>
                          <p:cTn id="2953" fill="hold">
                            <p:stCondLst>
                              <p:cond delay="0"/>
                            </p:stCondLst>
                            <p:childTnLst>
                              <p:par>
                                <p:cTn id="2954" presetID="1" presetClass="exit" presetSubtype="0" fill="hold" grpId="2" nodeType="withEffect">
                                  <p:stCondLst>
                                    <p:cond delay="0"/>
                                  </p:stCondLst>
                                  <p:childTnLst>
                                    <p:set>
                                      <p:cBhvr>
                                        <p:cTn id="2955" dur="1" fill="hold">
                                          <p:stCondLst>
                                            <p:cond delay="0"/>
                                          </p:stCondLst>
                                        </p:cTn>
                                        <p:tgtEl>
                                          <p:spTgt spid="617"/>
                                        </p:tgtEl>
                                        <p:attrNameLst>
                                          <p:attrName>style.visibility</p:attrName>
                                        </p:attrNameLst>
                                      </p:cBhvr>
                                      <p:to>
                                        <p:strVal val="hidden"/>
                                      </p:to>
                                    </p:set>
                                  </p:childTnLst>
                                </p:cTn>
                              </p:par>
                              <p:par>
                                <p:cTn id="2956" presetID="1" presetClass="exit" presetSubtype="0" fill="hold" grpId="2" nodeType="withEffect">
                                  <p:stCondLst>
                                    <p:cond delay="0"/>
                                  </p:stCondLst>
                                  <p:childTnLst>
                                    <p:set>
                                      <p:cBhvr>
                                        <p:cTn id="2957" dur="1" fill="hold">
                                          <p:stCondLst>
                                            <p:cond delay="0"/>
                                          </p:stCondLst>
                                        </p:cTn>
                                        <p:tgtEl>
                                          <p:spTgt spid="618"/>
                                        </p:tgtEl>
                                        <p:attrNameLst>
                                          <p:attrName>style.visibility</p:attrName>
                                        </p:attrNameLst>
                                      </p:cBhvr>
                                      <p:to>
                                        <p:strVal val="hidden"/>
                                      </p:to>
                                    </p:set>
                                  </p:childTnLst>
                                </p:cTn>
                              </p:par>
                              <p:par>
                                <p:cTn id="2958" presetID="1" presetClass="entr" presetSubtype="0" fill="hold" grpId="3" nodeType="withEffect">
                                  <p:stCondLst>
                                    <p:cond delay="0"/>
                                  </p:stCondLst>
                                  <p:childTnLst>
                                    <p:set>
                                      <p:cBhvr>
                                        <p:cTn id="2959" dur="1" fill="hold">
                                          <p:stCondLst>
                                            <p:cond delay="0"/>
                                          </p:stCondLst>
                                        </p:cTn>
                                        <p:tgtEl>
                                          <p:spTgt spid="620"/>
                                        </p:tgtEl>
                                        <p:attrNameLst>
                                          <p:attrName>style.visibility</p:attrName>
                                        </p:attrNameLst>
                                      </p:cBhvr>
                                      <p:to>
                                        <p:strVal val="visible"/>
                                      </p:to>
                                    </p:set>
                                  </p:childTnLst>
                                </p:cTn>
                              </p:par>
                              <p:par>
                                <p:cTn id="2960" presetID="1" presetClass="entr" presetSubtype="0" fill="hold" grpId="3" nodeType="withEffect">
                                  <p:stCondLst>
                                    <p:cond delay="0"/>
                                  </p:stCondLst>
                                  <p:childTnLst>
                                    <p:set>
                                      <p:cBhvr>
                                        <p:cTn id="2961" dur="1" fill="hold">
                                          <p:stCondLst>
                                            <p:cond delay="0"/>
                                          </p:stCondLst>
                                        </p:cTn>
                                        <p:tgtEl>
                                          <p:spTgt spid="619"/>
                                        </p:tgtEl>
                                        <p:attrNameLst>
                                          <p:attrName>style.visibility</p:attrName>
                                        </p:attrNameLst>
                                      </p:cBhvr>
                                      <p:to>
                                        <p:strVal val="visible"/>
                                      </p:to>
                                    </p:set>
                                  </p:childTnLst>
                                </p:cTn>
                              </p:par>
                            </p:childTnLst>
                          </p:cTn>
                        </p:par>
                      </p:childTnLst>
                    </p:cTn>
                  </p:par>
                </p:childTnLst>
              </p:cTn>
              <p:nextCondLst>
                <p:cond evt="onClick" delay="0">
                  <p:tgtEl>
                    <p:spTgt spid="617"/>
                  </p:tgtEl>
                </p:cond>
              </p:nextCondLst>
            </p:seq>
            <p:seq concurrent="1" nextAc="seek">
              <p:cTn id="2962" restart="whenNotActive" fill="hold" evtFilter="cancelBubble" nodeType="interactiveSeq">
                <p:stCondLst>
                  <p:cond evt="onClick" delay="0">
                    <p:tgtEl>
                      <p:spTgt spid="620"/>
                    </p:tgtEl>
                  </p:cond>
                </p:stCondLst>
                <p:endSync evt="end" delay="0">
                  <p:rtn val="all"/>
                </p:endSync>
                <p:childTnLst>
                  <p:par>
                    <p:cTn id="2963" fill="hold">
                      <p:stCondLst>
                        <p:cond delay="0"/>
                      </p:stCondLst>
                      <p:childTnLst>
                        <p:par>
                          <p:cTn id="2964" fill="hold">
                            <p:stCondLst>
                              <p:cond delay="0"/>
                            </p:stCondLst>
                            <p:childTnLst>
                              <p:par>
                                <p:cTn id="2965" presetID="1" presetClass="exit" presetSubtype="0" fill="hold" grpId="1" nodeType="withEffect">
                                  <p:stCondLst>
                                    <p:cond delay="0"/>
                                  </p:stCondLst>
                                  <p:childTnLst>
                                    <p:set>
                                      <p:cBhvr>
                                        <p:cTn id="2966" dur="1" fill="hold">
                                          <p:stCondLst>
                                            <p:cond delay="0"/>
                                          </p:stCondLst>
                                        </p:cTn>
                                        <p:tgtEl>
                                          <p:spTgt spid="620"/>
                                        </p:tgtEl>
                                        <p:attrNameLst>
                                          <p:attrName>style.visibility</p:attrName>
                                        </p:attrNameLst>
                                      </p:cBhvr>
                                      <p:to>
                                        <p:strVal val="hidden"/>
                                      </p:to>
                                    </p:set>
                                  </p:childTnLst>
                                </p:cTn>
                              </p:par>
                              <p:par>
                                <p:cTn id="2967" presetID="1" presetClass="exit" presetSubtype="0" fill="hold" grpId="1" nodeType="withEffect">
                                  <p:stCondLst>
                                    <p:cond delay="0"/>
                                  </p:stCondLst>
                                  <p:childTnLst>
                                    <p:set>
                                      <p:cBhvr>
                                        <p:cTn id="2968" dur="1" fill="hold">
                                          <p:stCondLst>
                                            <p:cond delay="0"/>
                                          </p:stCondLst>
                                        </p:cTn>
                                        <p:tgtEl>
                                          <p:spTgt spid="619"/>
                                        </p:tgtEl>
                                        <p:attrNameLst>
                                          <p:attrName>style.visibility</p:attrName>
                                        </p:attrNameLst>
                                      </p:cBhvr>
                                      <p:to>
                                        <p:strVal val="hidden"/>
                                      </p:to>
                                    </p:set>
                                  </p:childTnLst>
                                </p:cTn>
                              </p:par>
                              <p:par>
                                <p:cTn id="2969" presetID="1" presetClass="entr" presetSubtype="0" fill="hold" grpId="0" nodeType="withEffect">
                                  <p:stCondLst>
                                    <p:cond delay="0"/>
                                  </p:stCondLst>
                                  <p:childTnLst>
                                    <p:set>
                                      <p:cBhvr>
                                        <p:cTn id="2970" dur="1" fill="hold">
                                          <p:stCondLst>
                                            <p:cond delay="0"/>
                                          </p:stCondLst>
                                        </p:cTn>
                                        <p:tgtEl>
                                          <p:spTgt spid="618"/>
                                        </p:tgtEl>
                                        <p:attrNameLst>
                                          <p:attrName>style.visibility</p:attrName>
                                        </p:attrNameLst>
                                      </p:cBhvr>
                                      <p:to>
                                        <p:strVal val="visible"/>
                                      </p:to>
                                    </p:set>
                                  </p:childTnLst>
                                </p:cTn>
                              </p:par>
                              <p:par>
                                <p:cTn id="2971" presetID="1" presetClass="entr" presetSubtype="0" fill="hold" grpId="0" nodeType="withEffect">
                                  <p:stCondLst>
                                    <p:cond delay="0"/>
                                  </p:stCondLst>
                                  <p:childTnLst>
                                    <p:set>
                                      <p:cBhvr>
                                        <p:cTn id="2972" dur="1" fill="hold">
                                          <p:stCondLst>
                                            <p:cond delay="0"/>
                                          </p:stCondLst>
                                        </p:cTn>
                                        <p:tgtEl>
                                          <p:spTgt spid="617"/>
                                        </p:tgtEl>
                                        <p:attrNameLst>
                                          <p:attrName>style.visibility</p:attrName>
                                        </p:attrNameLst>
                                      </p:cBhvr>
                                      <p:to>
                                        <p:strVal val="visible"/>
                                      </p:to>
                                    </p:set>
                                  </p:childTnLst>
                                </p:cTn>
                              </p:par>
                            </p:childTnLst>
                          </p:cTn>
                        </p:par>
                      </p:childTnLst>
                    </p:cTn>
                  </p:par>
                </p:childTnLst>
              </p:cTn>
              <p:nextCondLst>
                <p:cond evt="onClick" delay="0">
                  <p:tgtEl>
                    <p:spTgt spid="620"/>
                  </p:tgtEl>
                </p:cond>
              </p:nextCondLst>
            </p:seq>
            <p:seq concurrent="1" nextAc="seek">
              <p:cTn id="2973" restart="whenNotActive" fill="hold" evtFilter="cancelBubble" nodeType="interactiveSeq">
                <p:stCondLst>
                  <p:cond evt="onClick" delay="0">
                    <p:tgtEl>
                      <p:spTgt spid="619"/>
                    </p:tgtEl>
                  </p:cond>
                </p:stCondLst>
                <p:endSync evt="end" delay="0">
                  <p:rtn val="all"/>
                </p:endSync>
                <p:childTnLst>
                  <p:par>
                    <p:cTn id="2974" fill="hold">
                      <p:stCondLst>
                        <p:cond delay="0"/>
                      </p:stCondLst>
                      <p:childTnLst>
                        <p:par>
                          <p:cTn id="2975" fill="hold">
                            <p:stCondLst>
                              <p:cond delay="0"/>
                            </p:stCondLst>
                            <p:childTnLst>
                              <p:par>
                                <p:cTn id="2976" presetID="1" presetClass="exit" presetSubtype="0" fill="hold" grpId="2" nodeType="withEffect">
                                  <p:stCondLst>
                                    <p:cond delay="0"/>
                                  </p:stCondLst>
                                  <p:childTnLst>
                                    <p:set>
                                      <p:cBhvr>
                                        <p:cTn id="2977" dur="1" fill="hold">
                                          <p:stCondLst>
                                            <p:cond delay="0"/>
                                          </p:stCondLst>
                                        </p:cTn>
                                        <p:tgtEl>
                                          <p:spTgt spid="619"/>
                                        </p:tgtEl>
                                        <p:attrNameLst>
                                          <p:attrName>style.visibility</p:attrName>
                                        </p:attrNameLst>
                                      </p:cBhvr>
                                      <p:to>
                                        <p:strVal val="hidden"/>
                                      </p:to>
                                    </p:set>
                                  </p:childTnLst>
                                </p:cTn>
                              </p:par>
                              <p:par>
                                <p:cTn id="2978" presetID="1" presetClass="exit" presetSubtype="0" fill="hold" grpId="2" nodeType="withEffect">
                                  <p:stCondLst>
                                    <p:cond delay="0"/>
                                  </p:stCondLst>
                                  <p:childTnLst>
                                    <p:set>
                                      <p:cBhvr>
                                        <p:cTn id="2979" dur="1" fill="hold">
                                          <p:stCondLst>
                                            <p:cond delay="0"/>
                                          </p:stCondLst>
                                        </p:cTn>
                                        <p:tgtEl>
                                          <p:spTgt spid="620"/>
                                        </p:tgtEl>
                                        <p:attrNameLst>
                                          <p:attrName>style.visibility</p:attrName>
                                        </p:attrNameLst>
                                      </p:cBhvr>
                                      <p:to>
                                        <p:strVal val="hidden"/>
                                      </p:to>
                                    </p:set>
                                  </p:childTnLst>
                                </p:cTn>
                              </p:par>
                              <p:par>
                                <p:cTn id="2980" presetID="1" presetClass="entr" presetSubtype="0" fill="hold" grpId="0" nodeType="withEffect">
                                  <p:stCondLst>
                                    <p:cond delay="0"/>
                                  </p:stCondLst>
                                  <p:childTnLst>
                                    <p:set>
                                      <p:cBhvr>
                                        <p:cTn id="2981" dur="1" fill="hold">
                                          <p:stCondLst>
                                            <p:cond delay="0"/>
                                          </p:stCondLst>
                                        </p:cTn>
                                        <p:tgtEl>
                                          <p:spTgt spid="622"/>
                                        </p:tgtEl>
                                        <p:attrNameLst>
                                          <p:attrName>style.visibility</p:attrName>
                                        </p:attrNameLst>
                                      </p:cBhvr>
                                      <p:to>
                                        <p:strVal val="visible"/>
                                      </p:to>
                                    </p:set>
                                  </p:childTnLst>
                                </p:cTn>
                              </p:par>
                              <p:par>
                                <p:cTn id="2982" presetID="1" presetClass="entr" presetSubtype="0" fill="hold" grpId="0" nodeType="withEffect">
                                  <p:stCondLst>
                                    <p:cond delay="0"/>
                                  </p:stCondLst>
                                  <p:childTnLst>
                                    <p:set>
                                      <p:cBhvr>
                                        <p:cTn id="2983" dur="1" fill="hold">
                                          <p:stCondLst>
                                            <p:cond delay="0"/>
                                          </p:stCondLst>
                                        </p:cTn>
                                        <p:tgtEl>
                                          <p:spTgt spid="621"/>
                                        </p:tgtEl>
                                        <p:attrNameLst>
                                          <p:attrName>style.visibility</p:attrName>
                                        </p:attrNameLst>
                                      </p:cBhvr>
                                      <p:to>
                                        <p:strVal val="visible"/>
                                      </p:to>
                                    </p:set>
                                  </p:childTnLst>
                                </p:cTn>
                              </p:par>
                            </p:childTnLst>
                          </p:cTn>
                        </p:par>
                      </p:childTnLst>
                    </p:cTn>
                  </p:par>
                </p:childTnLst>
              </p:cTn>
              <p:nextCondLst>
                <p:cond evt="onClick" delay="0">
                  <p:tgtEl>
                    <p:spTgt spid="619"/>
                  </p:tgtEl>
                </p:cond>
              </p:nextCondLst>
            </p:seq>
            <p:seq concurrent="1" nextAc="seek">
              <p:cTn id="2984" restart="whenNotActive" fill="hold" evtFilter="cancelBubble" nodeType="interactiveSeq">
                <p:stCondLst>
                  <p:cond evt="onClick" delay="0">
                    <p:tgtEl>
                      <p:spTgt spid="622"/>
                    </p:tgtEl>
                  </p:cond>
                </p:stCondLst>
                <p:endSync evt="end" delay="0">
                  <p:rtn val="all"/>
                </p:endSync>
                <p:childTnLst>
                  <p:par>
                    <p:cTn id="2985" fill="hold">
                      <p:stCondLst>
                        <p:cond delay="0"/>
                      </p:stCondLst>
                      <p:childTnLst>
                        <p:par>
                          <p:cTn id="2986" fill="hold">
                            <p:stCondLst>
                              <p:cond delay="0"/>
                            </p:stCondLst>
                            <p:childTnLst>
                              <p:par>
                                <p:cTn id="2987" presetID="1" presetClass="exit" presetSubtype="0" fill="hold" grpId="1" nodeType="withEffect">
                                  <p:stCondLst>
                                    <p:cond delay="0"/>
                                  </p:stCondLst>
                                  <p:childTnLst>
                                    <p:set>
                                      <p:cBhvr>
                                        <p:cTn id="2988" dur="1" fill="hold">
                                          <p:stCondLst>
                                            <p:cond delay="0"/>
                                          </p:stCondLst>
                                        </p:cTn>
                                        <p:tgtEl>
                                          <p:spTgt spid="622"/>
                                        </p:tgtEl>
                                        <p:attrNameLst>
                                          <p:attrName>style.visibility</p:attrName>
                                        </p:attrNameLst>
                                      </p:cBhvr>
                                      <p:to>
                                        <p:strVal val="hidden"/>
                                      </p:to>
                                    </p:set>
                                  </p:childTnLst>
                                </p:cTn>
                              </p:par>
                              <p:par>
                                <p:cTn id="2989" presetID="1" presetClass="exit" presetSubtype="0" fill="hold" grpId="1" nodeType="withEffect">
                                  <p:stCondLst>
                                    <p:cond delay="0"/>
                                  </p:stCondLst>
                                  <p:childTnLst>
                                    <p:set>
                                      <p:cBhvr>
                                        <p:cTn id="2990" dur="1" fill="hold">
                                          <p:stCondLst>
                                            <p:cond delay="0"/>
                                          </p:stCondLst>
                                        </p:cTn>
                                        <p:tgtEl>
                                          <p:spTgt spid="621"/>
                                        </p:tgtEl>
                                        <p:attrNameLst>
                                          <p:attrName>style.visibility</p:attrName>
                                        </p:attrNameLst>
                                      </p:cBhvr>
                                      <p:to>
                                        <p:strVal val="hidden"/>
                                      </p:to>
                                    </p:set>
                                  </p:childTnLst>
                                </p:cTn>
                              </p:par>
                              <p:par>
                                <p:cTn id="2991" presetID="1" presetClass="entr" presetSubtype="0" fill="hold" grpId="0" nodeType="withEffect">
                                  <p:stCondLst>
                                    <p:cond delay="0"/>
                                  </p:stCondLst>
                                  <p:childTnLst>
                                    <p:set>
                                      <p:cBhvr>
                                        <p:cTn id="2992" dur="1" fill="hold">
                                          <p:stCondLst>
                                            <p:cond delay="0"/>
                                          </p:stCondLst>
                                        </p:cTn>
                                        <p:tgtEl>
                                          <p:spTgt spid="620"/>
                                        </p:tgtEl>
                                        <p:attrNameLst>
                                          <p:attrName>style.visibility</p:attrName>
                                        </p:attrNameLst>
                                      </p:cBhvr>
                                      <p:to>
                                        <p:strVal val="visible"/>
                                      </p:to>
                                    </p:set>
                                  </p:childTnLst>
                                </p:cTn>
                              </p:par>
                              <p:par>
                                <p:cTn id="2993" presetID="1" presetClass="entr" presetSubtype="0" fill="hold" grpId="0" nodeType="withEffect">
                                  <p:stCondLst>
                                    <p:cond delay="0"/>
                                  </p:stCondLst>
                                  <p:childTnLst>
                                    <p:set>
                                      <p:cBhvr>
                                        <p:cTn id="2994" dur="1" fill="hold">
                                          <p:stCondLst>
                                            <p:cond delay="0"/>
                                          </p:stCondLst>
                                        </p:cTn>
                                        <p:tgtEl>
                                          <p:spTgt spid="619"/>
                                        </p:tgtEl>
                                        <p:attrNameLst>
                                          <p:attrName>style.visibility</p:attrName>
                                        </p:attrNameLst>
                                      </p:cBhvr>
                                      <p:to>
                                        <p:strVal val="visible"/>
                                      </p:to>
                                    </p:set>
                                  </p:childTnLst>
                                </p:cTn>
                              </p:par>
                            </p:childTnLst>
                          </p:cTn>
                        </p:par>
                      </p:childTnLst>
                    </p:cTn>
                  </p:par>
                </p:childTnLst>
              </p:cTn>
              <p:nextCondLst>
                <p:cond evt="onClick" delay="0">
                  <p:tgtEl>
                    <p:spTgt spid="622"/>
                  </p:tgtEl>
                </p:cond>
              </p:nextCondLst>
            </p:seq>
            <p:seq concurrent="1" nextAc="seek">
              <p:cTn id="2995" restart="whenNotActive" fill="hold" evtFilter="cancelBubble" nodeType="interactiveSeq">
                <p:stCondLst>
                  <p:cond evt="onClick" delay="0">
                    <p:tgtEl>
                      <p:spTgt spid="621"/>
                    </p:tgtEl>
                  </p:cond>
                </p:stCondLst>
                <p:endSync evt="end" delay="0">
                  <p:rtn val="all"/>
                </p:endSync>
                <p:childTnLst>
                  <p:par>
                    <p:cTn id="2996" fill="hold">
                      <p:stCondLst>
                        <p:cond delay="0"/>
                      </p:stCondLst>
                      <p:childTnLst>
                        <p:par>
                          <p:cTn id="2997" fill="hold">
                            <p:stCondLst>
                              <p:cond delay="0"/>
                            </p:stCondLst>
                            <p:childTnLst>
                              <p:par>
                                <p:cTn id="2998" presetID="1" presetClass="exit" presetSubtype="0" fill="hold" grpId="2" nodeType="withEffect">
                                  <p:stCondLst>
                                    <p:cond delay="0"/>
                                  </p:stCondLst>
                                  <p:childTnLst>
                                    <p:set>
                                      <p:cBhvr>
                                        <p:cTn id="2999" dur="1" fill="hold">
                                          <p:stCondLst>
                                            <p:cond delay="0"/>
                                          </p:stCondLst>
                                        </p:cTn>
                                        <p:tgtEl>
                                          <p:spTgt spid="621"/>
                                        </p:tgtEl>
                                        <p:attrNameLst>
                                          <p:attrName>style.visibility</p:attrName>
                                        </p:attrNameLst>
                                      </p:cBhvr>
                                      <p:to>
                                        <p:strVal val="hidden"/>
                                      </p:to>
                                    </p:set>
                                  </p:childTnLst>
                                </p:cTn>
                              </p:par>
                              <p:par>
                                <p:cTn id="3000" presetID="1" presetClass="exit" presetSubtype="0" fill="hold" grpId="2" nodeType="withEffect">
                                  <p:stCondLst>
                                    <p:cond delay="0"/>
                                  </p:stCondLst>
                                  <p:childTnLst>
                                    <p:set>
                                      <p:cBhvr>
                                        <p:cTn id="3001" dur="1" fill="hold">
                                          <p:stCondLst>
                                            <p:cond delay="0"/>
                                          </p:stCondLst>
                                        </p:cTn>
                                        <p:tgtEl>
                                          <p:spTgt spid="622"/>
                                        </p:tgtEl>
                                        <p:attrNameLst>
                                          <p:attrName>style.visibility</p:attrName>
                                        </p:attrNameLst>
                                      </p:cBhvr>
                                      <p:to>
                                        <p:strVal val="hidden"/>
                                      </p:to>
                                    </p:set>
                                  </p:childTnLst>
                                </p:cTn>
                              </p:par>
                              <p:par>
                                <p:cTn id="3002" presetID="1" presetClass="entr" presetSubtype="0" fill="hold" grpId="3" nodeType="withEffect">
                                  <p:stCondLst>
                                    <p:cond delay="0"/>
                                  </p:stCondLst>
                                  <p:childTnLst>
                                    <p:set>
                                      <p:cBhvr>
                                        <p:cTn id="3003" dur="1" fill="hold">
                                          <p:stCondLst>
                                            <p:cond delay="0"/>
                                          </p:stCondLst>
                                        </p:cTn>
                                        <p:tgtEl>
                                          <p:spTgt spid="624"/>
                                        </p:tgtEl>
                                        <p:attrNameLst>
                                          <p:attrName>style.visibility</p:attrName>
                                        </p:attrNameLst>
                                      </p:cBhvr>
                                      <p:to>
                                        <p:strVal val="visible"/>
                                      </p:to>
                                    </p:set>
                                  </p:childTnLst>
                                </p:cTn>
                              </p:par>
                              <p:par>
                                <p:cTn id="3004" presetID="1" presetClass="entr" presetSubtype="0" fill="hold" grpId="3" nodeType="withEffect">
                                  <p:stCondLst>
                                    <p:cond delay="0"/>
                                  </p:stCondLst>
                                  <p:childTnLst>
                                    <p:set>
                                      <p:cBhvr>
                                        <p:cTn id="3005" dur="1" fill="hold">
                                          <p:stCondLst>
                                            <p:cond delay="0"/>
                                          </p:stCondLst>
                                        </p:cTn>
                                        <p:tgtEl>
                                          <p:spTgt spid="623"/>
                                        </p:tgtEl>
                                        <p:attrNameLst>
                                          <p:attrName>style.visibility</p:attrName>
                                        </p:attrNameLst>
                                      </p:cBhvr>
                                      <p:to>
                                        <p:strVal val="visible"/>
                                      </p:to>
                                    </p:set>
                                  </p:childTnLst>
                                </p:cTn>
                              </p:par>
                            </p:childTnLst>
                          </p:cTn>
                        </p:par>
                      </p:childTnLst>
                    </p:cTn>
                  </p:par>
                </p:childTnLst>
              </p:cTn>
              <p:nextCondLst>
                <p:cond evt="onClick" delay="0">
                  <p:tgtEl>
                    <p:spTgt spid="621"/>
                  </p:tgtEl>
                </p:cond>
              </p:nextCondLst>
            </p:seq>
            <p:seq concurrent="1" nextAc="seek">
              <p:cTn id="3006" restart="whenNotActive" fill="hold" evtFilter="cancelBubble" nodeType="interactiveSeq">
                <p:stCondLst>
                  <p:cond evt="onClick" delay="0">
                    <p:tgtEl>
                      <p:spTgt spid="624"/>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withEffect">
                                  <p:stCondLst>
                                    <p:cond delay="0"/>
                                  </p:stCondLst>
                                  <p:childTnLst>
                                    <p:set>
                                      <p:cBhvr>
                                        <p:cTn id="3010" dur="1" fill="hold">
                                          <p:stCondLst>
                                            <p:cond delay="0"/>
                                          </p:stCondLst>
                                        </p:cTn>
                                        <p:tgtEl>
                                          <p:spTgt spid="624"/>
                                        </p:tgtEl>
                                        <p:attrNameLst>
                                          <p:attrName>style.visibility</p:attrName>
                                        </p:attrNameLst>
                                      </p:cBhvr>
                                      <p:to>
                                        <p:strVal val="hidden"/>
                                      </p:to>
                                    </p:set>
                                  </p:childTnLst>
                                </p:cTn>
                              </p:par>
                              <p:par>
                                <p:cTn id="3011" presetID="1" presetClass="exit" presetSubtype="0" fill="hold" grpId="1" nodeType="withEffect">
                                  <p:stCondLst>
                                    <p:cond delay="0"/>
                                  </p:stCondLst>
                                  <p:childTnLst>
                                    <p:set>
                                      <p:cBhvr>
                                        <p:cTn id="3012" dur="1" fill="hold">
                                          <p:stCondLst>
                                            <p:cond delay="0"/>
                                          </p:stCondLst>
                                        </p:cTn>
                                        <p:tgtEl>
                                          <p:spTgt spid="623"/>
                                        </p:tgtEl>
                                        <p:attrNameLst>
                                          <p:attrName>style.visibility</p:attrName>
                                        </p:attrNameLst>
                                      </p:cBhvr>
                                      <p:to>
                                        <p:strVal val="hidden"/>
                                      </p:to>
                                    </p:set>
                                  </p:childTnLst>
                                </p:cTn>
                              </p:par>
                              <p:par>
                                <p:cTn id="3013" presetID="1" presetClass="entr" presetSubtype="0" fill="hold" grpId="3" nodeType="withEffect">
                                  <p:stCondLst>
                                    <p:cond delay="0"/>
                                  </p:stCondLst>
                                  <p:childTnLst>
                                    <p:set>
                                      <p:cBhvr>
                                        <p:cTn id="3014" dur="1" fill="hold">
                                          <p:stCondLst>
                                            <p:cond delay="0"/>
                                          </p:stCondLst>
                                        </p:cTn>
                                        <p:tgtEl>
                                          <p:spTgt spid="622"/>
                                        </p:tgtEl>
                                        <p:attrNameLst>
                                          <p:attrName>style.visibility</p:attrName>
                                        </p:attrNameLst>
                                      </p:cBhvr>
                                      <p:to>
                                        <p:strVal val="visible"/>
                                      </p:to>
                                    </p:set>
                                  </p:childTnLst>
                                </p:cTn>
                              </p:par>
                              <p:par>
                                <p:cTn id="3015" presetID="1" presetClass="entr" presetSubtype="0" fill="hold" grpId="3" nodeType="withEffect">
                                  <p:stCondLst>
                                    <p:cond delay="0"/>
                                  </p:stCondLst>
                                  <p:childTnLst>
                                    <p:set>
                                      <p:cBhvr>
                                        <p:cTn id="3016" dur="1" fill="hold">
                                          <p:stCondLst>
                                            <p:cond delay="0"/>
                                          </p:stCondLst>
                                        </p:cTn>
                                        <p:tgtEl>
                                          <p:spTgt spid="621"/>
                                        </p:tgtEl>
                                        <p:attrNameLst>
                                          <p:attrName>style.visibility</p:attrName>
                                        </p:attrNameLst>
                                      </p:cBhvr>
                                      <p:to>
                                        <p:strVal val="visible"/>
                                      </p:to>
                                    </p:set>
                                  </p:childTnLst>
                                </p:cTn>
                              </p:par>
                            </p:childTnLst>
                          </p:cTn>
                        </p:par>
                      </p:childTnLst>
                    </p:cTn>
                  </p:par>
                </p:childTnLst>
              </p:cTn>
              <p:nextCondLst>
                <p:cond evt="onClick" delay="0">
                  <p:tgtEl>
                    <p:spTgt spid="624"/>
                  </p:tgtEl>
                </p:cond>
              </p:nextCondLst>
            </p:seq>
            <p:seq concurrent="1" nextAc="seek">
              <p:cTn id="3017" restart="whenNotActive" fill="hold" evtFilter="cancelBubble" nodeType="interactiveSeq">
                <p:stCondLst>
                  <p:cond evt="onClick" delay="0">
                    <p:tgtEl>
                      <p:spTgt spid="623"/>
                    </p:tgtEl>
                  </p:cond>
                </p:stCondLst>
                <p:endSync evt="end" delay="0">
                  <p:rtn val="all"/>
                </p:endSync>
                <p:childTnLst>
                  <p:par>
                    <p:cTn id="3018" fill="hold">
                      <p:stCondLst>
                        <p:cond delay="0"/>
                      </p:stCondLst>
                      <p:childTnLst>
                        <p:par>
                          <p:cTn id="3019" fill="hold">
                            <p:stCondLst>
                              <p:cond delay="0"/>
                            </p:stCondLst>
                            <p:childTnLst>
                              <p:par>
                                <p:cTn id="3020" presetID="1" presetClass="exit" presetSubtype="0" fill="hold" grpId="2" nodeType="withEffect">
                                  <p:stCondLst>
                                    <p:cond delay="0"/>
                                  </p:stCondLst>
                                  <p:childTnLst>
                                    <p:set>
                                      <p:cBhvr>
                                        <p:cTn id="3021" dur="1" fill="hold">
                                          <p:stCondLst>
                                            <p:cond delay="0"/>
                                          </p:stCondLst>
                                        </p:cTn>
                                        <p:tgtEl>
                                          <p:spTgt spid="623"/>
                                        </p:tgtEl>
                                        <p:attrNameLst>
                                          <p:attrName>style.visibility</p:attrName>
                                        </p:attrNameLst>
                                      </p:cBhvr>
                                      <p:to>
                                        <p:strVal val="hidden"/>
                                      </p:to>
                                    </p:set>
                                  </p:childTnLst>
                                </p:cTn>
                              </p:par>
                              <p:par>
                                <p:cTn id="3022" presetID="1" presetClass="exit" presetSubtype="0" fill="hold" grpId="2" nodeType="withEffect">
                                  <p:stCondLst>
                                    <p:cond delay="0"/>
                                  </p:stCondLst>
                                  <p:childTnLst>
                                    <p:set>
                                      <p:cBhvr>
                                        <p:cTn id="3023" dur="1" fill="hold">
                                          <p:stCondLst>
                                            <p:cond delay="0"/>
                                          </p:stCondLst>
                                        </p:cTn>
                                        <p:tgtEl>
                                          <p:spTgt spid="624"/>
                                        </p:tgtEl>
                                        <p:attrNameLst>
                                          <p:attrName>style.visibility</p:attrName>
                                        </p:attrNameLst>
                                      </p:cBhvr>
                                      <p:to>
                                        <p:strVal val="hidden"/>
                                      </p:to>
                                    </p:set>
                                  </p:childTnLst>
                                </p:cTn>
                              </p:par>
                              <p:par>
                                <p:cTn id="3024" presetID="1" presetClass="entr" presetSubtype="0" fill="hold" grpId="0" nodeType="withEffect">
                                  <p:stCondLst>
                                    <p:cond delay="0"/>
                                  </p:stCondLst>
                                  <p:childTnLst>
                                    <p:set>
                                      <p:cBhvr>
                                        <p:cTn id="3025" dur="1" fill="hold">
                                          <p:stCondLst>
                                            <p:cond delay="0"/>
                                          </p:stCondLst>
                                        </p:cTn>
                                        <p:tgtEl>
                                          <p:spTgt spid="626"/>
                                        </p:tgtEl>
                                        <p:attrNameLst>
                                          <p:attrName>style.visibility</p:attrName>
                                        </p:attrNameLst>
                                      </p:cBhvr>
                                      <p:to>
                                        <p:strVal val="visible"/>
                                      </p:to>
                                    </p:set>
                                  </p:childTnLst>
                                </p:cTn>
                              </p:par>
                              <p:par>
                                <p:cTn id="3026" presetID="1" presetClass="entr" presetSubtype="0" fill="hold" grpId="0" nodeType="withEffect">
                                  <p:stCondLst>
                                    <p:cond delay="0"/>
                                  </p:stCondLst>
                                  <p:childTnLst>
                                    <p:set>
                                      <p:cBhvr>
                                        <p:cTn id="3027" dur="1" fill="hold">
                                          <p:stCondLst>
                                            <p:cond delay="0"/>
                                          </p:stCondLst>
                                        </p:cTn>
                                        <p:tgtEl>
                                          <p:spTgt spid="625"/>
                                        </p:tgtEl>
                                        <p:attrNameLst>
                                          <p:attrName>style.visibility</p:attrName>
                                        </p:attrNameLst>
                                      </p:cBhvr>
                                      <p:to>
                                        <p:strVal val="visible"/>
                                      </p:to>
                                    </p:set>
                                  </p:childTnLst>
                                </p:cTn>
                              </p:par>
                            </p:childTnLst>
                          </p:cTn>
                        </p:par>
                      </p:childTnLst>
                    </p:cTn>
                  </p:par>
                </p:childTnLst>
              </p:cTn>
              <p:nextCondLst>
                <p:cond evt="onClick" delay="0">
                  <p:tgtEl>
                    <p:spTgt spid="623"/>
                  </p:tgtEl>
                </p:cond>
              </p:nextCondLst>
            </p:seq>
            <p:seq concurrent="1" nextAc="seek">
              <p:cTn id="3028" restart="whenNotActive" fill="hold" evtFilter="cancelBubble" nodeType="interactiveSeq">
                <p:stCondLst>
                  <p:cond evt="onClick" delay="0">
                    <p:tgtEl>
                      <p:spTgt spid="626"/>
                    </p:tgtEl>
                  </p:cond>
                </p:stCondLst>
                <p:endSync evt="end" delay="0">
                  <p:rtn val="all"/>
                </p:endSync>
                <p:childTnLst>
                  <p:par>
                    <p:cTn id="3029" fill="hold">
                      <p:stCondLst>
                        <p:cond delay="0"/>
                      </p:stCondLst>
                      <p:childTnLst>
                        <p:par>
                          <p:cTn id="3030" fill="hold">
                            <p:stCondLst>
                              <p:cond delay="0"/>
                            </p:stCondLst>
                            <p:childTnLst>
                              <p:par>
                                <p:cTn id="3031" presetID="1" presetClass="exit" presetSubtype="0" fill="hold" grpId="1" nodeType="withEffect">
                                  <p:stCondLst>
                                    <p:cond delay="0"/>
                                  </p:stCondLst>
                                  <p:childTnLst>
                                    <p:set>
                                      <p:cBhvr>
                                        <p:cTn id="3032" dur="1" fill="hold">
                                          <p:stCondLst>
                                            <p:cond delay="0"/>
                                          </p:stCondLst>
                                        </p:cTn>
                                        <p:tgtEl>
                                          <p:spTgt spid="626"/>
                                        </p:tgtEl>
                                        <p:attrNameLst>
                                          <p:attrName>style.visibility</p:attrName>
                                        </p:attrNameLst>
                                      </p:cBhvr>
                                      <p:to>
                                        <p:strVal val="hidden"/>
                                      </p:to>
                                    </p:set>
                                  </p:childTnLst>
                                </p:cTn>
                              </p:par>
                              <p:par>
                                <p:cTn id="3033" presetID="1" presetClass="exit" presetSubtype="0" fill="hold" grpId="1" nodeType="withEffect">
                                  <p:stCondLst>
                                    <p:cond delay="0"/>
                                  </p:stCondLst>
                                  <p:childTnLst>
                                    <p:set>
                                      <p:cBhvr>
                                        <p:cTn id="3034" dur="1" fill="hold">
                                          <p:stCondLst>
                                            <p:cond delay="0"/>
                                          </p:stCondLst>
                                        </p:cTn>
                                        <p:tgtEl>
                                          <p:spTgt spid="625"/>
                                        </p:tgtEl>
                                        <p:attrNameLst>
                                          <p:attrName>style.visibility</p:attrName>
                                        </p:attrNameLst>
                                      </p:cBhvr>
                                      <p:to>
                                        <p:strVal val="hidden"/>
                                      </p:to>
                                    </p:set>
                                  </p:childTnLst>
                                </p:cTn>
                              </p:par>
                              <p:par>
                                <p:cTn id="3035" presetID="1" presetClass="entr" presetSubtype="0" fill="hold" grpId="0" nodeType="withEffect">
                                  <p:stCondLst>
                                    <p:cond delay="0"/>
                                  </p:stCondLst>
                                  <p:childTnLst>
                                    <p:set>
                                      <p:cBhvr>
                                        <p:cTn id="3036" dur="1" fill="hold">
                                          <p:stCondLst>
                                            <p:cond delay="0"/>
                                          </p:stCondLst>
                                        </p:cTn>
                                        <p:tgtEl>
                                          <p:spTgt spid="624"/>
                                        </p:tgtEl>
                                        <p:attrNameLst>
                                          <p:attrName>style.visibility</p:attrName>
                                        </p:attrNameLst>
                                      </p:cBhvr>
                                      <p:to>
                                        <p:strVal val="visible"/>
                                      </p:to>
                                    </p:set>
                                  </p:childTnLst>
                                </p:cTn>
                              </p:par>
                              <p:par>
                                <p:cTn id="3037" presetID="1" presetClass="entr" presetSubtype="0" fill="hold" grpId="0" nodeType="withEffect">
                                  <p:stCondLst>
                                    <p:cond delay="0"/>
                                  </p:stCondLst>
                                  <p:childTnLst>
                                    <p:set>
                                      <p:cBhvr>
                                        <p:cTn id="3038" dur="1" fill="hold">
                                          <p:stCondLst>
                                            <p:cond delay="0"/>
                                          </p:stCondLst>
                                        </p:cTn>
                                        <p:tgtEl>
                                          <p:spTgt spid="623"/>
                                        </p:tgtEl>
                                        <p:attrNameLst>
                                          <p:attrName>style.visibility</p:attrName>
                                        </p:attrNameLst>
                                      </p:cBhvr>
                                      <p:to>
                                        <p:strVal val="visible"/>
                                      </p:to>
                                    </p:set>
                                  </p:childTnLst>
                                </p:cTn>
                              </p:par>
                            </p:childTnLst>
                          </p:cTn>
                        </p:par>
                      </p:childTnLst>
                    </p:cTn>
                  </p:par>
                </p:childTnLst>
              </p:cTn>
              <p:nextCondLst>
                <p:cond evt="onClick" delay="0">
                  <p:tgtEl>
                    <p:spTgt spid="626"/>
                  </p:tgtEl>
                </p:cond>
              </p:nextCondLst>
            </p:seq>
            <p:seq concurrent="1" nextAc="seek">
              <p:cTn id="3039" restart="whenNotActive" fill="hold" evtFilter="cancelBubble" nodeType="interactiveSeq">
                <p:stCondLst>
                  <p:cond evt="onClick" delay="0">
                    <p:tgtEl>
                      <p:spTgt spid="625"/>
                    </p:tgtEl>
                  </p:cond>
                </p:stCondLst>
                <p:endSync evt="end" delay="0">
                  <p:rtn val="all"/>
                </p:endSync>
                <p:childTnLst>
                  <p:par>
                    <p:cTn id="3040" fill="hold">
                      <p:stCondLst>
                        <p:cond delay="0"/>
                      </p:stCondLst>
                      <p:childTnLst>
                        <p:par>
                          <p:cTn id="3041" fill="hold">
                            <p:stCondLst>
                              <p:cond delay="0"/>
                            </p:stCondLst>
                            <p:childTnLst>
                              <p:par>
                                <p:cTn id="3042" presetID="1" presetClass="exit" presetSubtype="0" fill="hold" grpId="2" nodeType="withEffect">
                                  <p:stCondLst>
                                    <p:cond delay="0"/>
                                  </p:stCondLst>
                                  <p:childTnLst>
                                    <p:set>
                                      <p:cBhvr>
                                        <p:cTn id="3043" dur="1" fill="hold">
                                          <p:stCondLst>
                                            <p:cond delay="0"/>
                                          </p:stCondLst>
                                        </p:cTn>
                                        <p:tgtEl>
                                          <p:spTgt spid="625"/>
                                        </p:tgtEl>
                                        <p:attrNameLst>
                                          <p:attrName>style.visibility</p:attrName>
                                        </p:attrNameLst>
                                      </p:cBhvr>
                                      <p:to>
                                        <p:strVal val="hidden"/>
                                      </p:to>
                                    </p:set>
                                  </p:childTnLst>
                                </p:cTn>
                              </p:par>
                              <p:par>
                                <p:cTn id="3044" presetID="1" presetClass="exit" presetSubtype="0" fill="hold" grpId="2" nodeType="withEffect">
                                  <p:stCondLst>
                                    <p:cond delay="0"/>
                                  </p:stCondLst>
                                  <p:childTnLst>
                                    <p:set>
                                      <p:cBhvr>
                                        <p:cTn id="3045" dur="1" fill="hold">
                                          <p:stCondLst>
                                            <p:cond delay="0"/>
                                          </p:stCondLst>
                                        </p:cTn>
                                        <p:tgtEl>
                                          <p:spTgt spid="626"/>
                                        </p:tgtEl>
                                        <p:attrNameLst>
                                          <p:attrName>style.visibility</p:attrName>
                                        </p:attrNameLst>
                                      </p:cBhvr>
                                      <p:to>
                                        <p:strVal val="hidden"/>
                                      </p:to>
                                    </p:set>
                                  </p:childTnLst>
                                </p:cTn>
                              </p:par>
                              <p:par>
                                <p:cTn id="3046" presetID="1" presetClass="entr" presetSubtype="0" fill="hold" grpId="3" nodeType="withEffect">
                                  <p:stCondLst>
                                    <p:cond delay="0"/>
                                  </p:stCondLst>
                                  <p:childTnLst>
                                    <p:set>
                                      <p:cBhvr>
                                        <p:cTn id="3047" dur="1" fill="hold">
                                          <p:stCondLst>
                                            <p:cond delay="0"/>
                                          </p:stCondLst>
                                        </p:cTn>
                                        <p:tgtEl>
                                          <p:spTgt spid="628"/>
                                        </p:tgtEl>
                                        <p:attrNameLst>
                                          <p:attrName>style.visibility</p:attrName>
                                        </p:attrNameLst>
                                      </p:cBhvr>
                                      <p:to>
                                        <p:strVal val="visible"/>
                                      </p:to>
                                    </p:set>
                                  </p:childTnLst>
                                </p:cTn>
                              </p:par>
                              <p:par>
                                <p:cTn id="3048" presetID="1" presetClass="entr" presetSubtype="0" fill="hold" grpId="3" nodeType="withEffect">
                                  <p:stCondLst>
                                    <p:cond delay="0"/>
                                  </p:stCondLst>
                                  <p:childTnLst>
                                    <p:set>
                                      <p:cBhvr>
                                        <p:cTn id="3049"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25"/>
                  </p:tgtEl>
                </p:cond>
              </p:nextCondLst>
            </p:seq>
            <p:seq concurrent="1" nextAc="seek">
              <p:cTn id="3050" restart="whenNotActive" fill="hold" evtFilter="cancelBubble" nodeType="interactiveSeq">
                <p:stCondLst>
                  <p:cond evt="onClick" delay="0">
                    <p:tgtEl>
                      <p:spTgt spid="628"/>
                    </p:tgtEl>
                  </p:cond>
                </p:stCondLst>
                <p:endSync evt="end" delay="0">
                  <p:rtn val="all"/>
                </p:endSync>
                <p:childTnLst>
                  <p:par>
                    <p:cTn id="3051" fill="hold">
                      <p:stCondLst>
                        <p:cond delay="0"/>
                      </p:stCondLst>
                      <p:childTnLst>
                        <p:par>
                          <p:cTn id="3052" fill="hold">
                            <p:stCondLst>
                              <p:cond delay="0"/>
                            </p:stCondLst>
                            <p:childTnLst>
                              <p:par>
                                <p:cTn id="3053" presetID="1" presetClass="exit" presetSubtype="0" fill="hold" grpId="1" nodeType="withEffect">
                                  <p:stCondLst>
                                    <p:cond delay="0"/>
                                  </p:stCondLst>
                                  <p:childTnLst>
                                    <p:set>
                                      <p:cBhvr>
                                        <p:cTn id="3054" dur="1" fill="hold">
                                          <p:stCondLst>
                                            <p:cond delay="0"/>
                                          </p:stCondLst>
                                        </p:cTn>
                                        <p:tgtEl>
                                          <p:spTgt spid="628"/>
                                        </p:tgtEl>
                                        <p:attrNameLst>
                                          <p:attrName>style.visibility</p:attrName>
                                        </p:attrNameLst>
                                      </p:cBhvr>
                                      <p:to>
                                        <p:strVal val="hidden"/>
                                      </p:to>
                                    </p:set>
                                  </p:childTnLst>
                                </p:cTn>
                              </p:par>
                              <p:par>
                                <p:cTn id="3055" presetID="1" presetClass="exit" presetSubtype="0" fill="hold" grpId="1" nodeType="withEffect">
                                  <p:stCondLst>
                                    <p:cond delay="0"/>
                                  </p:stCondLst>
                                  <p:childTnLst>
                                    <p:set>
                                      <p:cBhvr>
                                        <p:cTn id="3056" dur="1" fill="hold">
                                          <p:stCondLst>
                                            <p:cond delay="0"/>
                                          </p:stCondLst>
                                        </p:cTn>
                                        <p:tgtEl>
                                          <p:spTgt spid="627"/>
                                        </p:tgtEl>
                                        <p:attrNameLst>
                                          <p:attrName>style.visibility</p:attrName>
                                        </p:attrNameLst>
                                      </p:cBhvr>
                                      <p:to>
                                        <p:strVal val="hidden"/>
                                      </p:to>
                                    </p:set>
                                  </p:childTnLst>
                                </p:cTn>
                              </p:par>
                              <p:par>
                                <p:cTn id="3057" presetID="1" presetClass="entr" presetSubtype="0" fill="hold" grpId="3" nodeType="withEffect">
                                  <p:stCondLst>
                                    <p:cond delay="0"/>
                                  </p:stCondLst>
                                  <p:childTnLst>
                                    <p:set>
                                      <p:cBhvr>
                                        <p:cTn id="3058" dur="1" fill="hold">
                                          <p:stCondLst>
                                            <p:cond delay="0"/>
                                          </p:stCondLst>
                                        </p:cTn>
                                        <p:tgtEl>
                                          <p:spTgt spid="626"/>
                                        </p:tgtEl>
                                        <p:attrNameLst>
                                          <p:attrName>style.visibility</p:attrName>
                                        </p:attrNameLst>
                                      </p:cBhvr>
                                      <p:to>
                                        <p:strVal val="visible"/>
                                      </p:to>
                                    </p:set>
                                  </p:childTnLst>
                                </p:cTn>
                              </p:par>
                              <p:par>
                                <p:cTn id="3059" presetID="1" presetClass="entr" presetSubtype="0" fill="hold" grpId="3" nodeType="withEffect">
                                  <p:stCondLst>
                                    <p:cond delay="0"/>
                                  </p:stCondLst>
                                  <p:childTnLst>
                                    <p:set>
                                      <p:cBhvr>
                                        <p:cTn id="3060" dur="1" fill="hold">
                                          <p:stCondLst>
                                            <p:cond delay="0"/>
                                          </p:stCondLst>
                                        </p:cTn>
                                        <p:tgtEl>
                                          <p:spTgt spid="625"/>
                                        </p:tgtEl>
                                        <p:attrNameLst>
                                          <p:attrName>style.visibility</p:attrName>
                                        </p:attrNameLst>
                                      </p:cBhvr>
                                      <p:to>
                                        <p:strVal val="visible"/>
                                      </p:to>
                                    </p:set>
                                  </p:childTnLst>
                                </p:cTn>
                              </p:par>
                            </p:childTnLst>
                          </p:cTn>
                        </p:par>
                      </p:childTnLst>
                    </p:cTn>
                  </p:par>
                </p:childTnLst>
              </p:cTn>
              <p:nextCondLst>
                <p:cond evt="onClick" delay="0">
                  <p:tgtEl>
                    <p:spTgt spid="628"/>
                  </p:tgtEl>
                </p:cond>
              </p:nextCondLst>
            </p:seq>
            <p:seq concurrent="1" nextAc="seek">
              <p:cTn id="3061" restart="whenNotActive" fill="hold" evtFilter="cancelBubble" nodeType="interactiveSeq">
                <p:stCondLst>
                  <p:cond evt="onClick" delay="0">
                    <p:tgtEl>
                      <p:spTgt spid="627"/>
                    </p:tgtEl>
                  </p:cond>
                </p:stCondLst>
                <p:endSync evt="end" delay="0">
                  <p:rtn val="all"/>
                </p:endSync>
                <p:childTnLst>
                  <p:par>
                    <p:cTn id="3062" fill="hold">
                      <p:stCondLst>
                        <p:cond delay="0"/>
                      </p:stCondLst>
                      <p:childTnLst>
                        <p:par>
                          <p:cTn id="3063" fill="hold">
                            <p:stCondLst>
                              <p:cond delay="0"/>
                            </p:stCondLst>
                            <p:childTnLst>
                              <p:par>
                                <p:cTn id="3064" presetID="1" presetClass="exit" presetSubtype="0" fill="hold" grpId="2" nodeType="withEffect">
                                  <p:stCondLst>
                                    <p:cond delay="0"/>
                                  </p:stCondLst>
                                  <p:childTnLst>
                                    <p:set>
                                      <p:cBhvr>
                                        <p:cTn id="3065" dur="1" fill="hold">
                                          <p:stCondLst>
                                            <p:cond delay="0"/>
                                          </p:stCondLst>
                                        </p:cTn>
                                        <p:tgtEl>
                                          <p:spTgt spid="627"/>
                                        </p:tgtEl>
                                        <p:attrNameLst>
                                          <p:attrName>style.visibility</p:attrName>
                                        </p:attrNameLst>
                                      </p:cBhvr>
                                      <p:to>
                                        <p:strVal val="hidden"/>
                                      </p:to>
                                    </p:set>
                                  </p:childTnLst>
                                </p:cTn>
                              </p:par>
                              <p:par>
                                <p:cTn id="3066" presetID="1" presetClass="exit" presetSubtype="0" fill="hold" grpId="2" nodeType="withEffect">
                                  <p:stCondLst>
                                    <p:cond delay="0"/>
                                  </p:stCondLst>
                                  <p:childTnLst>
                                    <p:set>
                                      <p:cBhvr>
                                        <p:cTn id="3067" dur="1" fill="hold">
                                          <p:stCondLst>
                                            <p:cond delay="0"/>
                                          </p:stCondLst>
                                        </p:cTn>
                                        <p:tgtEl>
                                          <p:spTgt spid="628"/>
                                        </p:tgtEl>
                                        <p:attrNameLst>
                                          <p:attrName>style.visibility</p:attrName>
                                        </p:attrNameLst>
                                      </p:cBhvr>
                                      <p:to>
                                        <p:strVal val="hidden"/>
                                      </p:to>
                                    </p:set>
                                  </p:childTnLst>
                                </p:cTn>
                              </p:par>
                              <p:par>
                                <p:cTn id="3068" presetID="1" presetClass="entr" presetSubtype="0" fill="hold" grpId="0" nodeType="withEffect">
                                  <p:stCondLst>
                                    <p:cond delay="0"/>
                                  </p:stCondLst>
                                  <p:childTnLst>
                                    <p:set>
                                      <p:cBhvr>
                                        <p:cTn id="3069" dur="1" fill="hold">
                                          <p:stCondLst>
                                            <p:cond delay="0"/>
                                          </p:stCondLst>
                                        </p:cTn>
                                        <p:tgtEl>
                                          <p:spTgt spid="630"/>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629"/>
                                        </p:tgtEl>
                                        <p:attrNameLst>
                                          <p:attrName>style.visibility</p:attrName>
                                        </p:attrNameLst>
                                      </p:cBhvr>
                                      <p:to>
                                        <p:strVal val="visible"/>
                                      </p:to>
                                    </p:set>
                                  </p:childTnLst>
                                </p:cTn>
                              </p:par>
                            </p:childTnLst>
                          </p:cTn>
                        </p:par>
                      </p:childTnLst>
                    </p:cTn>
                  </p:par>
                </p:childTnLst>
              </p:cTn>
              <p:nextCondLst>
                <p:cond evt="onClick" delay="0">
                  <p:tgtEl>
                    <p:spTgt spid="627"/>
                  </p:tgtEl>
                </p:cond>
              </p:nextCondLst>
            </p:seq>
            <p:seq concurrent="1" nextAc="seek">
              <p:cTn id="3072" restart="whenNotActive" fill="hold" evtFilter="cancelBubble" nodeType="interactiveSeq">
                <p:stCondLst>
                  <p:cond evt="onClick" delay="0">
                    <p:tgtEl>
                      <p:spTgt spid="630"/>
                    </p:tgtEl>
                  </p:cond>
                </p:stCondLst>
                <p:endSync evt="end" delay="0">
                  <p:rtn val="all"/>
                </p:endSync>
                <p:childTnLst>
                  <p:par>
                    <p:cTn id="3073" fill="hold">
                      <p:stCondLst>
                        <p:cond delay="0"/>
                      </p:stCondLst>
                      <p:childTnLst>
                        <p:par>
                          <p:cTn id="3074" fill="hold">
                            <p:stCondLst>
                              <p:cond delay="0"/>
                            </p:stCondLst>
                            <p:childTnLst>
                              <p:par>
                                <p:cTn id="3075" presetID="1" presetClass="exit" presetSubtype="0" fill="hold" grpId="1" nodeType="withEffect">
                                  <p:stCondLst>
                                    <p:cond delay="0"/>
                                  </p:stCondLst>
                                  <p:childTnLst>
                                    <p:set>
                                      <p:cBhvr>
                                        <p:cTn id="3076" dur="1" fill="hold">
                                          <p:stCondLst>
                                            <p:cond delay="0"/>
                                          </p:stCondLst>
                                        </p:cTn>
                                        <p:tgtEl>
                                          <p:spTgt spid="630"/>
                                        </p:tgtEl>
                                        <p:attrNameLst>
                                          <p:attrName>style.visibility</p:attrName>
                                        </p:attrNameLst>
                                      </p:cBhvr>
                                      <p:to>
                                        <p:strVal val="hidden"/>
                                      </p:to>
                                    </p:set>
                                  </p:childTnLst>
                                </p:cTn>
                              </p:par>
                              <p:par>
                                <p:cTn id="3077" presetID="1" presetClass="exit" presetSubtype="0" fill="hold" grpId="1" nodeType="withEffect">
                                  <p:stCondLst>
                                    <p:cond delay="0"/>
                                  </p:stCondLst>
                                  <p:childTnLst>
                                    <p:set>
                                      <p:cBhvr>
                                        <p:cTn id="3078" dur="1" fill="hold">
                                          <p:stCondLst>
                                            <p:cond delay="0"/>
                                          </p:stCondLst>
                                        </p:cTn>
                                        <p:tgtEl>
                                          <p:spTgt spid="629"/>
                                        </p:tgtEl>
                                        <p:attrNameLst>
                                          <p:attrName>style.visibility</p:attrName>
                                        </p:attrNameLst>
                                      </p:cBhvr>
                                      <p:to>
                                        <p:strVal val="hidden"/>
                                      </p:to>
                                    </p:set>
                                  </p:childTnLst>
                                </p:cTn>
                              </p:par>
                              <p:par>
                                <p:cTn id="3079" presetID="1" presetClass="entr" presetSubtype="0" fill="hold" grpId="0" nodeType="withEffect">
                                  <p:stCondLst>
                                    <p:cond delay="0"/>
                                  </p:stCondLst>
                                  <p:childTnLst>
                                    <p:set>
                                      <p:cBhvr>
                                        <p:cTn id="3080" dur="1" fill="hold">
                                          <p:stCondLst>
                                            <p:cond delay="0"/>
                                          </p:stCondLst>
                                        </p:cTn>
                                        <p:tgtEl>
                                          <p:spTgt spid="628"/>
                                        </p:tgtEl>
                                        <p:attrNameLst>
                                          <p:attrName>style.visibility</p:attrName>
                                        </p:attrNameLst>
                                      </p:cBhvr>
                                      <p:to>
                                        <p:strVal val="visible"/>
                                      </p:to>
                                    </p:set>
                                  </p:childTnLst>
                                </p:cTn>
                              </p:par>
                              <p:par>
                                <p:cTn id="3081" presetID="1" presetClass="entr" presetSubtype="0" fill="hold" grpId="0" nodeType="withEffect">
                                  <p:stCondLst>
                                    <p:cond delay="0"/>
                                  </p:stCondLst>
                                  <p:childTnLst>
                                    <p:set>
                                      <p:cBhvr>
                                        <p:cTn id="3082" dur="1" fill="hold">
                                          <p:stCondLst>
                                            <p:cond delay="0"/>
                                          </p:stCondLst>
                                        </p:cTn>
                                        <p:tgtEl>
                                          <p:spTgt spid="627"/>
                                        </p:tgtEl>
                                        <p:attrNameLst>
                                          <p:attrName>style.visibility</p:attrName>
                                        </p:attrNameLst>
                                      </p:cBhvr>
                                      <p:to>
                                        <p:strVal val="visible"/>
                                      </p:to>
                                    </p:set>
                                  </p:childTnLst>
                                </p:cTn>
                              </p:par>
                            </p:childTnLst>
                          </p:cTn>
                        </p:par>
                      </p:childTnLst>
                    </p:cTn>
                  </p:par>
                </p:childTnLst>
              </p:cTn>
              <p:nextCondLst>
                <p:cond evt="onClick" delay="0">
                  <p:tgtEl>
                    <p:spTgt spid="630"/>
                  </p:tgtEl>
                </p:cond>
              </p:nextCondLst>
            </p:seq>
            <p:seq concurrent="1" nextAc="seek">
              <p:cTn id="3083" restart="whenNotActive" fill="hold" evtFilter="cancelBubble" nodeType="interactiveSeq">
                <p:stCondLst>
                  <p:cond evt="onClick" delay="0">
                    <p:tgtEl>
                      <p:spTgt spid="629"/>
                    </p:tgtEl>
                  </p:cond>
                </p:stCondLst>
                <p:endSync evt="end" delay="0">
                  <p:rtn val="all"/>
                </p:endSync>
                <p:childTnLst>
                  <p:par>
                    <p:cTn id="3084" fill="hold">
                      <p:stCondLst>
                        <p:cond delay="0"/>
                      </p:stCondLst>
                      <p:childTnLst>
                        <p:par>
                          <p:cTn id="3085" fill="hold">
                            <p:stCondLst>
                              <p:cond delay="0"/>
                            </p:stCondLst>
                            <p:childTnLst>
                              <p:par>
                                <p:cTn id="3086" presetID="1" presetClass="exit" presetSubtype="0" fill="hold" grpId="2" nodeType="withEffect">
                                  <p:stCondLst>
                                    <p:cond delay="0"/>
                                  </p:stCondLst>
                                  <p:childTnLst>
                                    <p:set>
                                      <p:cBhvr>
                                        <p:cTn id="3087" dur="1" fill="hold">
                                          <p:stCondLst>
                                            <p:cond delay="0"/>
                                          </p:stCondLst>
                                        </p:cTn>
                                        <p:tgtEl>
                                          <p:spTgt spid="629"/>
                                        </p:tgtEl>
                                        <p:attrNameLst>
                                          <p:attrName>style.visibility</p:attrName>
                                        </p:attrNameLst>
                                      </p:cBhvr>
                                      <p:to>
                                        <p:strVal val="hidden"/>
                                      </p:to>
                                    </p:set>
                                  </p:childTnLst>
                                </p:cTn>
                              </p:par>
                              <p:par>
                                <p:cTn id="3088" presetID="1" presetClass="exit" presetSubtype="0" fill="hold" grpId="2" nodeType="withEffect">
                                  <p:stCondLst>
                                    <p:cond delay="0"/>
                                  </p:stCondLst>
                                  <p:childTnLst>
                                    <p:set>
                                      <p:cBhvr>
                                        <p:cTn id="3089" dur="1" fill="hold">
                                          <p:stCondLst>
                                            <p:cond delay="0"/>
                                          </p:stCondLst>
                                        </p:cTn>
                                        <p:tgtEl>
                                          <p:spTgt spid="630"/>
                                        </p:tgtEl>
                                        <p:attrNameLst>
                                          <p:attrName>style.visibility</p:attrName>
                                        </p:attrNameLst>
                                      </p:cBhvr>
                                      <p:to>
                                        <p:strVal val="hidden"/>
                                      </p:to>
                                    </p:set>
                                  </p:childTnLst>
                                </p:cTn>
                              </p:par>
                              <p:par>
                                <p:cTn id="3090" presetID="1" presetClass="entr" presetSubtype="0" fill="hold" grpId="3" nodeType="withEffect">
                                  <p:stCondLst>
                                    <p:cond delay="0"/>
                                  </p:stCondLst>
                                  <p:childTnLst>
                                    <p:set>
                                      <p:cBhvr>
                                        <p:cTn id="3091" dur="1" fill="hold">
                                          <p:stCondLst>
                                            <p:cond delay="0"/>
                                          </p:stCondLst>
                                        </p:cTn>
                                        <p:tgtEl>
                                          <p:spTgt spid="632"/>
                                        </p:tgtEl>
                                        <p:attrNameLst>
                                          <p:attrName>style.visibility</p:attrName>
                                        </p:attrNameLst>
                                      </p:cBhvr>
                                      <p:to>
                                        <p:strVal val="visible"/>
                                      </p:to>
                                    </p:set>
                                  </p:childTnLst>
                                </p:cTn>
                              </p:par>
                              <p:par>
                                <p:cTn id="3092" presetID="1" presetClass="entr" presetSubtype="0" fill="hold" grpId="3" nodeType="withEffect">
                                  <p:stCondLst>
                                    <p:cond delay="0"/>
                                  </p:stCondLst>
                                  <p:childTnLst>
                                    <p:set>
                                      <p:cBhvr>
                                        <p:cTn id="3093" dur="1" fill="hold">
                                          <p:stCondLst>
                                            <p:cond delay="0"/>
                                          </p:stCondLst>
                                        </p:cTn>
                                        <p:tgtEl>
                                          <p:spTgt spid="631"/>
                                        </p:tgtEl>
                                        <p:attrNameLst>
                                          <p:attrName>style.visibility</p:attrName>
                                        </p:attrNameLst>
                                      </p:cBhvr>
                                      <p:to>
                                        <p:strVal val="visible"/>
                                      </p:to>
                                    </p:set>
                                  </p:childTnLst>
                                </p:cTn>
                              </p:par>
                            </p:childTnLst>
                          </p:cTn>
                        </p:par>
                      </p:childTnLst>
                    </p:cTn>
                  </p:par>
                </p:childTnLst>
              </p:cTn>
              <p:nextCondLst>
                <p:cond evt="onClick" delay="0">
                  <p:tgtEl>
                    <p:spTgt spid="629"/>
                  </p:tgtEl>
                </p:cond>
              </p:nextCondLst>
            </p:seq>
            <p:seq concurrent="1" nextAc="seek">
              <p:cTn id="3094" restart="whenNotActive" fill="hold" evtFilter="cancelBubble" nodeType="interactiveSeq">
                <p:stCondLst>
                  <p:cond evt="onClick" delay="0">
                    <p:tgtEl>
                      <p:spTgt spid="632"/>
                    </p:tgtEl>
                  </p:cond>
                </p:stCondLst>
                <p:endSync evt="end" delay="0">
                  <p:rtn val="all"/>
                </p:endSync>
                <p:childTnLst>
                  <p:par>
                    <p:cTn id="3095" fill="hold">
                      <p:stCondLst>
                        <p:cond delay="0"/>
                      </p:stCondLst>
                      <p:childTnLst>
                        <p:par>
                          <p:cTn id="3096" fill="hold">
                            <p:stCondLst>
                              <p:cond delay="0"/>
                            </p:stCondLst>
                            <p:childTnLst>
                              <p:par>
                                <p:cTn id="3097" presetID="1" presetClass="exit" presetSubtype="0" fill="hold" grpId="1" nodeType="withEffect">
                                  <p:stCondLst>
                                    <p:cond delay="0"/>
                                  </p:stCondLst>
                                  <p:childTnLst>
                                    <p:set>
                                      <p:cBhvr>
                                        <p:cTn id="3098" dur="1" fill="hold">
                                          <p:stCondLst>
                                            <p:cond delay="0"/>
                                          </p:stCondLst>
                                        </p:cTn>
                                        <p:tgtEl>
                                          <p:spTgt spid="632"/>
                                        </p:tgtEl>
                                        <p:attrNameLst>
                                          <p:attrName>style.visibility</p:attrName>
                                        </p:attrNameLst>
                                      </p:cBhvr>
                                      <p:to>
                                        <p:strVal val="hidden"/>
                                      </p:to>
                                    </p:set>
                                  </p:childTnLst>
                                </p:cTn>
                              </p:par>
                              <p:par>
                                <p:cTn id="3099" presetID="1" presetClass="exit" presetSubtype="0" fill="hold" grpId="1" nodeType="withEffect">
                                  <p:stCondLst>
                                    <p:cond delay="0"/>
                                  </p:stCondLst>
                                  <p:childTnLst>
                                    <p:set>
                                      <p:cBhvr>
                                        <p:cTn id="3100" dur="1" fill="hold">
                                          <p:stCondLst>
                                            <p:cond delay="0"/>
                                          </p:stCondLst>
                                        </p:cTn>
                                        <p:tgtEl>
                                          <p:spTgt spid="631"/>
                                        </p:tgtEl>
                                        <p:attrNameLst>
                                          <p:attrName>style.visibility</p:attrName>
                                        </p:attrNameLst>
                                      </p:cBhvr>
                                      <p:to>
                                        <p:strVal val="hidden"/>
                                      </p:to>
                                    </p:set>
                                  </p:childTnLst>
                                </p:cTn>
                              </p:par>
                              <p:par>
                                <p:cTn id="3101" presetID="1" presetClass="entr" presetSubtype="0" fill="hold" grpId="3" nodeType="withEffect">
                                  <p:stCondLst>
                                    <p:cond delay="0"/>
                                  </p:stCondLst>
                                  <p:childTnLst>
                                    <p:set>
                                      <p:cBhvr>
                                        <p:cTn id="3102" dur="1" fill="hold">
                                          <p:stCondLst>
                                            <p:cond delay="0"/>
                                          </p:stCondLst>
                                        </p:cTn>
                                        <p:tgtEl>
                                          <p:spTgt spid="630"/>
                                        </p:tgtEl>
                                        <p:attrNameLst>
                                          <p:attrName>style.visibility</p:attrName>
                                        </p:attrNameLst>
                                      </p:cBhvr>
                                      <p:to>
                                        <p:strVal val="visible"/>
                                      </p:to>
                                    </p:set>
                                  </p:childTnLst>
                                </p:cTn>
                              </p:par>
                              <p:par>
                                <p:cTn id="3103" presetID="1" presetClass="entr" presetSubtype="0" fill="hold" grpId="3" nodeType="withEffect">
                                  <p:stCondLst>
                                    <p:cond delay="0"/>
                                  </p:stCondLst>
                                  <p:childTnLst>
                                    <p:set>
                                      <p:cBhvr>
                                        <p:cTn id="3104" dur="1" fill="hold">
                                          <p:stCondLst>
                                            <p:cond delay="0"/>
                                          </p:stCondLst>
                                        </p:cTn>
                                        <p:tgtEl>
                                          <p:spTgt spid="629"/>
                                        </p:tgtEl>
                                        <p:attrNameLst>
                                          <p:attrName>style.visibility</p:attrName>
                                        </p:attrNameLst>
                                      </p:cBhvr>
                                      <p:to>
                                        <p:strVal val="visible"/>
                                      </p:to>
                                    </p:set>
                                  </p:childTnLst>
                                </p:cTn>
                              </p:par>
                            </p:childTnLst>
                          </p:cTn>
                        </p:par>
                      </p:childTnLst>
                    </p:cTn>
                  </p:par>
                </p:childTnLst>
              </p:cTn>
              <p:nextCondLst>
                <p:cond evt="onClick" delay="0">
                  <p:tgtEl>
                    <p:spTgt spid="632"/>
                  </p:tgtEl>
                </p:cond>
              </p:nextCondLst>
            </p:seq>
            <p:seq concurrent="1" nextAc="seek">
              <p:cTn id="3105" restart="whenNotActive" fill="hold" evtFilter="cancelBubble" nodeType="interactiveSeq">
                <p:stCondLst>
                  <p:cond evt="onClick" delay="0">
                    <p:tgtEl>
                      <p:spTgt spid="631"/>
                    </p:tgtEl>
                  </p:cond>
                </p:stCondLst>
                <p:endSync evt="end" delay="0">
                  <p:rtn val="all"/>
                </p:endSync>
                <p:childTnLst>
                  <p:par>
                    <p:cTn id="3106" fill="hold">
                      <p:stCondLst>
                        <p:cond delay="0"/>
                      </p:stCondLst>
                      <p:childTnLst>
                        <p:par>
                          <p:cTn id="3107" fill="hold">
                            <p:stCondLst>
                              <p:cond delay="0"/>
                            </p:stCondLst>
                            <p:childTnLst>
                              <p:par>
                                <p:cTn id="3108" presetID="1" presetClass="exit" presetSubtype="0" fill="hold" grpId="2" nodeType="withEffect">
                                  <p:stCondLst>
                                    <p:cond delay="0"/>
                                  </p:stCondLst>
                                  <p:childTnLst>
                                    <p:set>
                                      <p:cBhvr>
                                        <p:cTn id="3109" dur="1" fill="hold">
                                          <p:stCondLst>
                                            <p:cond delay="0"/>
                                          </p:stCondLst>
                                        </p:cTn>
                                        <p:tgtEl>
                                          <p:spTgt spid="631"/>
                                        </p:tgtEl>
                                        <p:attrNameLst>
                                          <p:attrName>style.visibility</p:attrName>
                                        </p:attrNameLst>
                                      </p:cBhvr>
                                      <p:to>
                                        <p:strVal val="hidden"/>
                                      </p:to>
                                    </p:set>
                                  </p:childTnLst>
                                </p:cTn>
                              </p:par>
                              <p:par>
                                <p:cTn id="3110" presetID="1" presetClass="exit" presetSubtype="0" fill="hold" grpId="2" nodeType="withEffect">
                                  <p:stCondLst>
                                    <p:cond delay="0"/>
                                  </p:stCondLst>
                                  <p:childTnLst>
                                    <p:set>
                                      <p:cBhvr>
                                        <p:cTn id="3111" dur="1" fill="hold">
                                          <p:stCondLst>
                                            <p:cond delay="0"/>
                                          </p:stCondLst>
                                        </p:cTn>
                                        <p:tgtEl>
                                          <p:spTgt spid="632"/>
                                        </p:tgtEl>
                                        <p:attrNameLst>
                                          <p:attrName>style.visibility</p:attrName>
                                        </p:attrNameLst>
                                      </p:cBhvr>
                                      <p:to>
                                        <p:strVal val="hidden"/>
                                      </p:to>
                                    </p:set>
                                  </p:childTnLst>
                                </p:cTn>
                              </p:par>
                              <p:par>
                                <p:cTn id="3112" presetID="1" presetClass="entr" presetSubtype="0" fill="hold" grpId="0" nodeType="withEffect">
                                  <p:stCondLst>
                                    <p:cond delay="0"/>
                                  </p:stCondLst>
                                  <p:childTnLst>
                                    <p:set>
                                      <p:cBhvr>
                                        <p:cTn id="3113" dur="1" fill="hold">
                                          <p:stCondLst>
                                            <p:cond delay="0"/>
                                          </p:stCondLst>
                                        </p:cTn>
                                        <p:tgtEl>
                                          <p:spTgt spid="633"/>
                                        </p:tgtEl>
                                        <p:attrNameLst>
                                          <p:attrName>style.visibility</p:attrName>
                                        </p:attrNameLst>
                                      </p:cBhvr>
                                      <p:to>
                                        <p:strVal val="visible"/>
                                      </p:to>
                                    </p:set>
                                  </p:childTnLst>
                                </p:cTn>
                              </p:par>
                              <p:par>
                                <p:cTn id="3114" presetID="1" presetClass="entr" presetSubtype="0" fill="hold" grpId="0" nodeType="withEffect">
                                  <p:stCondLst>
                                    <p:cond delay="0"/>
                                  </p:stCondLst>
                                  <p:childTnLst>
                                    <p:set>
                                      <p:cBhvr>
                                        <p:cTn id="3115" dur="1" fill="hold">
                                          <p:stCondLst>
                                            <p:cond delay="0"/>
                                          </p:stCondLst>
                                        </p:cTn>
                                        <p:tgtEl>
                                          <p:spTgt spid="634"/>
                                        </p:tgtEl>
                                        <p:attrNameLst>
                                          <p:attrName>style.visibility</p:attrName>
                                        </p:attrNameLst>
                                      </p:cBhvr>
                                      <p:to>
                                        <p:strVal val="visible"/>
                                      </p:to>
                                    </p:set>
                                  </p:childTnLst>
                                </p:cTn>
                              </p:par>
                            </p:childTnLst>
                          </p:cTn>
                        </p:par>
                      </p:childTnLst>
                    </p:cTn>
                  </p:par>
                </p:childTnLst>
              </p:cTn>
              <p:nextCondLst>
                <p:cond evt="onClick" delay="0">
                  <p:tgtEl>
                    <p:spTgt spid="631"/>
                  </p:tgtEl>
                </p:cond>
              </p:nextCondLst>
            </p:seq>
            <p:seq concurrent="1" nextAc="seek">
              <p:cTn id="3116" restart="whenNotActive" fill="hold" evtFilter="cancelBubble" nodeType="interactiveSeq">
                <p:stCondLst>
                  <p:cond evt="onClick" delay="0">
                    <p:tgtEl>
                      <p:spTgt spid="634"/>
                    </p:tgtEl>
                  </p:cond>
                </p:stCondLst>
                <p:endSync evt="end" delay="0">
                  <p:rtn val="all"/>
                </p:endSync>
                <p:childTnLst>
                  <p:par>
                    <p:cTn id="3117" fill="hold">
                      <p:stCondLst>
                        <p:cond delay="0"/>
                      </p:stCondLst>
                      <p:childTnLst>
                        <p:par>
                          <p:cTn id="3118" fill="hold">
                            <p:stCondLst>
                              <p:cond delay="0"/>
                            </p:stCondLst>
                            <p:childTnLst>
                              <p:par>
                                <p:cTn id="3119" presetID="1" presetClass="exit" presetSubtype="0" fill="hold" grpId="1" nodeType="withEffect">
                                  <p:stCondLst>
                                    <p:cond delay="0"/>
                                  </p:stCondLst>
                                  <p:childTnLst>
                                    <p:set>
                                      <p:cBhvr>
                                        <p:cTn id="3120" dur="1" fill="hold">
                                          <p:stCondLst>
                                            <p:cond delay="0"/>
                                          </p:stCondLst>
                                        </p:cTn>
                                        <p:tgtEl>
                                          <p:spTgt spid="633"/>
                                        </p:tgtEl>
                                        <p:attrNameLst>
                                          <p:attrName>style.visibility</p:attrName>
                                        </p:attrNameLst>
                                      </p:cBhvr>
                                      <p:to>
                                        <p:strVal val="hidden"/>
                                      </p:to>
                                    </p:set>
                                  </p:childTnLst>
                                </p:cTn>
                              </p:par>
                              <p:par>
                                <p:cTn id="3121" presetID="1" presetClass="exit" presetSubtype="0" fill="hold" grpId="1" nodeType="withEffect">
                                  <p:stCondLst>
                                    <p:cond delay="0"/>
                                  </p:stCondLst>
                                  <p:childTnLst>
                                    <p:set>
                                      <p:cBhvr>
                                        <p:cTn id="3122" dur="1" fill="hold">
                                          <p:stCondLst>
                                            <p:cond delay="0"/>
                                          </p:stCondLst>
                                        </p:cTn>
                                        <p:tgtEl>
                                          <p:spTgt spid="634"/>
                                        </p:tgtEl>
                                        <p:attrNameLst>
                                          <p:attrName>style.visibility</p:attrName>
                                        </p:attrNameLst>
                                      </p:cBhvr>
                                      <p:to>
                                        <p:strVal val="hidden"/>
                                      </p:to>
                                    </p:set>
                                  </p:childTnLst>
                                </p:cTn>
                              </p:par>
                              <p:par>
                                <p:cTn id="3123" presetID="1" presetClass="entr" presetSubtype="0" fill="hold" grpId="0" nodeType="withEffect">
                                  <p:stCondLst>
                                    <p:cond delay="0"/>
                                  </p:stCondLst>
                                  <p:childTnLst>
                                    <p:set>
                                      <p:cBhvr>
                                        <p:cTn id="3124" dur="1" fill="hold">
                                          <p:stCondLst>
                                            <p:cond delay="0"/>
                                          </p:stCondLst>
                                        </p:cTn>
                                        <p:tgtEl>
                                          <p:spTgt spid="632"/>
                                        </p:tgtEl>
                                        <p:attrNameLst>
                                          <p:attrName>style.visibility</p:attrName>
                                        </p:attrNameLst>
                                      </p:cBhvr>
                                      <p:to>
                                        <p:strVal val="visible"/>
                                      </p:to>
                                    </p:set>
                                  </p:childTnLst>
                                </p:cTn>
                              </p:par>
                              <p:par>
                                <p:cTn id="3125" presetID="1" presetClass="entr" presetSubtype="0" fill="hold" grpId="0" nodeType="withEffect">
                                  <p:stCondLst>
                                    <p:cond delay="0"/>
                                  </p:stCondLst>
                                  <p:childTnLst>
                                    <p:set>
                                      <p:cBhvr>
                                        <p:cTn id="3126" dur="1" fill="hold">
                                          <p:stCondLst>
                                            <p:cond delay="0"/>
                                          </p:stCondLst>
                                        </p:cTn>
                                        <p:tgtEl>
                                          <p:spTgt spid="631"/>
                                        </p:tgtEl>
                                        <p:attrNameLst>
                                          <p:attrName>style.visibility</p:attrName>
                                        </p:attrNameLst>
                                      </p:cBhvr>
                                      <p:to>
                                        <p:strVal val="visible"/>
                                      </p:to>
                                    </p:set>
                                  </p:childTnLst>
                                </p:cTn>
                              </p:par>
                            </p:childTnLst>
                          </p:cTn>
                        </p:par>
                      </p:childTnLst>
                    </p:cTn>
                  </p:par>
                </p:childTnLst>
              </p:cTn>
              <p:nextCondLst>
                <p:cond evt="onClick" delay="0">
                  <p:tgtEl>
                    <p:spTgt spid="634"/>
                  </p:tgtEl>
                </p:cond>
              </p:nextCondLst>
            </p:seq>
            <p:seq concurrent="1" nextAc="seek">
              <p:cTn id="3127" restart="whenNotActive" fill="hold" evtFilter="cancelBubble" nodeType="interactiveSeq">
                <p:stCondLst>
                  <p:cond evt="onClick" delay="0">
                    <p:tgtEl>
                      <p:spTgt spid="633"/>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2" nodeType="withEffect">
                                  <p:stCondLst>
                                    <p:cond delay="0"/>
                                  </p:stCondLst>
                                  <p:childTnLst>
                                    <p:set>
                                      <p:cBhvr>
                                        <p:cTn id="3131" dur="1" fill="hold">
                                          <p:stCondLst>
                                            <p:cond delay="0"/>
                                          </p:stCondLst>
                                        </p:cTn>
                                        <p:tgtEl>
                                          <p:spTgt spid="633"/>
                                        </p:tgtEl>
                                        <p:attrNameLst>
                                          <p:attrName>style.visibility</p:attrName>
                                        </p:attrNameLst>
                                      </p:cBhvr>
                                      <p:to>
                                        <p:strVal val="hidden"/>
                                      </p:to>
                                    </p:set>
                                  </p:childTnLst>
                                </p:cTn>
                              </p:par>
                              <p:par>
                                <p:cTn id="3132" presetID="1" presetClass="exit" presetSubtype="0" fill="hold" grpId="3" nodeType="withEffect">
                                  <p:stCondLst>
                                    <p:cond delay="0"/>
                                  </p:stCondLst>
                                  <p:childTnLst>
                                    <p:set>
                                      <p:cBhvr>
                                        <p:cTn id="3133" dur="1" fill="hold">
                                          <p:stCondLst>
                                            <p:cond delay="0"/>
                                          </p:stCondLst>
                                        </p:cTn>
                                        <p:tgtEl>
                                          <p:spTgt spid="634"/>
                                        </p:tgtEl>
                                        <p:attrNameLst>
                                          <p:attrName>style.visibility</p:attrName>
                                        </p:attrNameLst>
                                      </p:cBhvr>
                                      <p:to>
                                        <p:strVal val="hidden"/>
                                      </p:to>
                                    </p:set>
                                  </p:childTnLst>
                                </p:cTn>
                              </p:par>
                              <p:par>
                                <p:cTn id="3134" presetID="1" presetClass="entr" presetSubtype="0" fill="hold" grpId="0" nodeType="withEffect">
                                  <p:stCondLst>
                                    <p:cond delay="0"/>
                                  </p:stCondLst>
                                  <p:childTnLst>
                                    <p:set>
                                      <p:cBhvr>
                                        <p:cTn id="3135" dur="1" fill="hold">
                                          <p:stCondLst>
                                            <p:cond delay="0"/>
                                          </p:stCondLst>
                                        </p:cTn>
                                        <p:tgtEl>
                                          <p:spTgt spid="636"/>
                                        </p:tgtEl>
                                        <p:attrNameLst>
                                          <p:attrName>style.visibility</p:attrName>
                                        </p:attrNameLst>
                                      </p:cBhvr>
                                      <p:to>
                                        <p:strVal val="visible"/>
                                      </p:to>
                                    </p:set>
                                  </p:childTnLst>
                                </p:cTn>
                              </p:par>
                              <p:par>
                                <p:cTn id="3136" presetID="1" presetClass="entr" presetSubtype="0" fill="hold" grpId="0" nodeType="withEffect">
                                  <p:stCondLst>
                                    <p:cond delay="0"/>
                                  </p:stCondLst>
                                  <p:childTnLst>
                                    <p:set>
                                      <p:cBhvr>
                                        <p:cTn id="3137" dur="1" fill="hold">
                                          <p:stCondLst>
                                            <p:cond delay="0"/>
                                          </p:stCondLst>
                                        </p:cTn>
                                        <p:tgtEl>
                                          <p:spTgt spid="635"/>
                                        </p:tgtEl>
                                        <p:attrNameLst>
                                          <p:attrName>style.visibility</p:attrName>
                                        </p:attrNameLst>
                                      </p:cBhvr>
                                      <p:to>
                                        <p:strVal val="visible"/>
                                      </p:to>
                                    </p:set>
                                  </p:childTnLst>
                                </p:cTn>
                              </p:par>
                            </p:childTnLst>
                          </p:cTn>
                        </p:par>
                      </p:childTnLst>
                    </p:cTn>
                  </p:par>
                </p:childTnLst>
              </p:cTn>
              <p:nextCondLst>
                <p:cond evt="onClick" delay="0">
                  <p:tgtEl>
                    <p:spTgt spid="633"/>
                  </p:tgtEl>
                </p:cond>
              </p:nextCondLst>
            </p:seq>
            <p:seq concurrent="1" nextAc="seek">
              <p:cTn id="3138" restart="whenNotActive" fill="hold" evtFilter="cancelBubble" nodeType="interactiveSeq">
                <p:stCondLst>
                  <p:cond evt="onClick" delay="0">
                    <p:tgtEl>
                      <p:spTgt spid="636"/>
                    </p:tgtEl>
                  </p:cond>
                </p:stCondLst>
                <p:endSync evt="end" delay="0">
                  <p:rtn val="all"/>
                </p:endSync>
                <p:childTnLst>
                  <p:par>
                    <p:cTn id="3139" fill="hold">
                      <p:stCondLst>
                        <p:cond delay="0"/>
                      </p:stCondLst>
                      <p:childTnLst>
                        <p:par>
                          <p:cTn id="3140" fill="hold">
                            <p:stCondLst>
                              <p:cond delay="0"/>
                            </p:stCondLst>
                            <p:childTnLst>
                              <p:par>
                                <p:cTn id="3141" presetID="1" presetClass="exit" presetSubtype="0" fill="hold" grpId="1" nodeType="withEffect">
                                  <p:stCondLst>
                                    <p:cond delay="0"/>
                                  </p:stCondLst>
                                  <p:childTnLst>
                                    <p:set>
                                      <p:cBhvr>
                                        <p:cTn id="3142" dur="1" fill="hold">
                                          <p:stCondLst>
                                            <p:cond delay="0"/>
                                          </p:stCondLst>
                                        </p:cTn>
                                        <p:tgtEl>
                                          <p:spTgt spid="636"/>
                                        </p:tgtEl>
                                        <p:attrNameLst>
                                          <p:attrName>style.visibility</p:attrName>
                                        </p:attrNameLst>
                                      </p:cBhvr>
                                      <p:to>
                                        <p:strVal val="hidden"/>
                                      </p:to>
                                    </p:set>
                                  </p:childTnLst>
                                </p:cTn>
                              </p:par>
                              <p:par>
                                <p:cTn id="3143" presetID="1" presetClass="exit" presetSubtype="0" fill="hold" grpId="1" nodeType="withEffect">
                                  <p:stCondLst>
                                    <p:cond delay="0"/>
                                  </p:stCondLst>
                                  <p:childTnLst>
                                    <p:set>
                                      <p:cBhvr>
                                        <p:cTn id="3144" dur="1" fill="hold">
                                          <p:stCondLst>
                                            <p:cond delay="0"/>
                                          </p:stCondLst>
                                        </p:cTn>
                                        <p:tgtEl>
                                          <p:spTgt spid="635"/>
                                        </p:tgtEl>
                                        <p:attrNameLst>
                                          <p:attrName>style.visibility</p:attrName>
                                        </p:attrNameLst>
                                      </p:cBhvr>
                                      <p:to>
                                        <p:strVal val="hidden"/>
                                      </p:to>
                                    </p:set>
                                  </p:childTnLst>
                                </p:cTn>
                              </p:par>
                              <p:par>
                                <p:cTn id="3145" presetID="1" presetClass="entr" presetSubtype="0" fill="hold" grpId="3" nodeType="withEffect">
                                  <p:stCondLst>
                                    <p:cond delay="0"/>
                                  </p:stCondLst>
                                  <p:childTnLst>
                                    <p:set>
                                      <p:cBhvr>
                                        <p:cTn id="3146" dur="1" fill="hold">
                                          <p:stCondLst>
                                            <p:cond delay="0"/>
                                          </p:stCondLst>
                                        </p:cTn>
                                        <p:tgtEl>
                                          <p:spTgt spid="633"/>
                                        </p:tgtEl>
                                        <p:attrNameLst>
                                          <p:attrName>style.visibility</p:attrName>
                                        </p:attrNameLst>
                                      </p:cBhvr>
                                      <p:to>
                                        <p:strVal val="visible"/>
                                      </p:to>
                                    </p:set>
                                  </p:childTnLst>
                                </p:cTn>
                              </p:par>
                              <p:par>
                                <p:cTn id="3147" presetID="1" presetClass="entr" presetSubtype="0" fill="hold" grpId="2" nodeType="withEffect">
                                  <p:stCondLst>
                                    <p:cond delay="0"/>
                                  </p:stCondLst>
                                  <p:childTnLst>
                                    <p:set>
                                      <p:cBhvr>
                                        <p:cTn id="3148" dur="1" fill="hold">
                                          <p:stCondLst>
                                            <p:cond delay="0"/>
                                          </p:stCondLst>
                                        </p:cTn>
                                        <p:tgtEl>
                                          <p:spTgt spid="634"/>
                                        </p:tgtEl>
                                        <p:attrNameLst>
                                          <p:attrName>style.visibility</p:attrName>
                                        </p:attrNameLst>
                                      </p:cBhvr>
                                      <p:to>
                                        <p:strVal val="visible"/>
                                      </p:to>
                                    </p:set>
                                  </p:childTnLst>
                                </p:cTn>
                              </p:par>
                            </p:childTnLst>
                          </p:cTn>
                        </p:par>
                      </p:childTnLst>
                    </p:cTn>
                  </p:par>
                </p:childTnLst>
              </p:cTn>
              <p:nextCondLst>
                <p:cond evt="onClick" delay="0">
                  <p:tgtEl>
                    <p:spTgt spid="636"/>
                  </p:tgtEl>
                </p:cond>
              </p:nextCondLst>
            </p:seq>
            <p:seq concurrent="1" nextAc="seek">
              <p:cTn id="3149" restart="whenNotActive" fill="hold" evtFilter="cancelBubble" nodeType="interactiveSeq">
                <p:stCondLst>
                  <p:cond evt="onClick" delay="0">
                    <p:tgtEl>
                      <p:spTgt spid="635"/>
                    </p:tgtEl>
                  </p:cond>
                </p:stCondLst>
                <p:endSync evt="end" delay="0">
                  <p:rtn val="all"/>
                </p:endSync>
                <p:childTnLst>
                  <p:par>
                    <p:cTn id="3150" fill="hold">
                      <p:stCondLst>
                        <p:cond delay="0"/>
                      </p:stCondLst>
                      <p:childTnLst>
                        <p:par>
                          <p:cTn id="3151" fill="hold">
                            <p:stCondLst>
                              <p:cond delay="0"/>
                            </p:stCondLst>
                            <p:childTnLst>
                              <p:par>
                                <p:cTn id="3152" presetID="1" presetClass="exit" presetSubtype="0" fill="hold" grpId="2" nodeType="withEffect">
                                  <p:stCondLst>
                                    <p:cond delay="0"/>
                                  </p:stCondLst>
                                  <p:childTnLst>
                                    <p:set>
                                      <p:cBhvr>
                                        <p:cTn id="3153" dur="1" fill="hold">
                                          <p:stCondLst>
                                            <p:cond delay="0"/>
                                          </p:stCondLst>
                                        </p:cTn>
                                        <p:tgtEl>
                                          <p:spTgt spid="635"/>
                                        </p:tgtEl>
                                        <p:attrNameLst>
                                          <p:attrName>style.visibility</p:attrName>
                                        </p:attrNameLst>
                                      </p:cBhvr>
                                      <p:to>
                                        <p:strVal val="hidden"/>
                                      </p:to>
                                    </p:set>
                                  </p:childTnLst>
                                </p:cTn>
                              </p:par>
                              <p:par>
                                <p:cTn id="3154" presetID="1" presetClass="exit" presetSubtype="0" fill="hold" grpId="2" nodeType="withEffect">
                                  <p:stCondLst>
                                    <p:cond delay="0"/>
                                  </p:stCondLst>
                                  <p:childTnLst>
                                    <p:set>
                                      <p:cBhvr>
                                        <p:cTn id="3155" dur="1" fill="hold">
                                          <p:stCondLst>
                                            <p:cond delay="0"/>
                                          </p:stCondLst>
                                        </p:cTn>
                                        <p:tgtEl>
                                          <p:spTgt spid="636"/>
                                        </p:tgtEl>
                                        <p:attrNameLst>
                                          <p:attrName>style.visibility</p:attrName>
                                        </p:attrNameLst>
                                      </p:cBhvr>
                                      <p:to>
                                        <p:strVal val="hidden"/>
                                      </p:to>
                                    </p:set>
                                  </p:childTnLst>
                                </p:cTn>
                              </p:par>
                              <p:par>
                                <p:cTn id="3156" presetID="1" presetClass="entr" presetSubtype="0" fill="hold" grpId="3" nodeType="withEffect">
                                  <p:stCondLst>
                                    <p:cond delay="0"/>
                                  </p:stCondLst>
                                  <p:childTnLst>
                                    <p:set>
                                      <p:cBhvr>
                                        <p:cTn id="3157" dur="1" fill="hold">
                                          <p:stCondLst>
                                            <p:cond delay="0"/>
                                          </p:stCondLst>
                                        </p:cTn>
                                        <p:tgtEl>
                                          <p:spTgt spid="638"/>
                                        </p:tgtEl>
                                        <p:attrNameLst>
                                          <p:attrName>style.visibility</p:attrName>
                                        </p:attrNameLst>
                                      </p:cBhvr>
                                      <p:to>
                                        <p:strVal val="visible"/>
                                      </p:to>
                                    </p:set>
                                  </p:childTnLst>
                                </p:cTn>
                              </p:par>
                              <p:par>
                                <p:cTn id="3158" presetID="1" presetClass="entr" presetSubtype="0" fill="hold" grpId="3" nodeType="withEffect">
                                  <p:stCondLst>
                                    <p:cond delay="0"/>
                                  </p:stCondLst>
                                  <p:childTnLst>
                                    <p:set>
                                      <p:cBhvr>
                                        <p:cTn id="3159" dur="1" fill="hold">
                                          <p:stCondLst>
                                            <p:cond delay="0"/>
                                          </p:stCondLst>
                                        </p:cTn>
                                        <p:tgtEl>
                                          <p:spTgt spid="637"/>
                                        </p:tgtEl>
                                        <p:attrNameLst>
                                          <p:attrName>style.visibility</p:attrName>
                                        </p:attrNameLst>
                                      </p:cBhvr>
                                      <p:to>
                                        <p:strVal val="visible"/>
                                      </p:to>
                                    </p:set>
                                  </p:childTnLst>
                                </p:cTn>
                              </p:par>
                            </p:childTnLst>
                          </p:cTn>
                        </p:par>
                      </p:childTnLst>
                    </p:cTn>
                  </p:par>
                </p:childTnLst>
              </p:cTn>
              <p:nextCondLst>
                <p:cond evt="onClick" delay="0">
                  <p:tgtEl>
                    <p:spTgt spid="635"/>
                  </p:tgtEl>
                </p:cond>
              </p:nextCondLst>
            </p:seq>
            <p:seq concurrent="1" nextAc="seek">
              <p:cTn id="3160" restart="whenNotActive" fill="hold" evtFilter="cancelBubble" nodeType="interactiveSeq">
                <p:stCondLst>
                  <p:cond evt="onClick" delay="0">
                    <p:tgtEl>
                      <p:spTgt spid="638"/>
                    </p:tgtEl>
                  </p:cond>
                </p:stCondLst>
                <p:endSync evt="end" delay="0">
                  <p:rtn val="all"/>
                </p:endSync>
                <p:childTnLst>
                  <p:par>
                    <p:cTn id="3161" fill="hold">
                      <p:stCondLst>
                        <p:cond delay="0"/>
                      </p:stCondLst>
                      <p:childTnLst>
                        <p:par>
                          <p:cTn id="3162" fill="hold">
                            <p:stCondLst>
                              <p:cond delay="0"/>
                            </p:stCondLst>
                            <p:childTnLst>
                              <p:par>
                                <p:cTn id="3163" presetID="1" presetClass="exit" presetSubtype="0" fill="hold" grpId="1" nodeType="withEffect">
                                  <p:stCondLst>
                                    <p:cond delay="0"/>
                                  </p:stCondLst>
                                  <p:childTnLst>
                                    <p:set>
                                      <p:cBhvr>
                                        <p:cTn id="3164" dur="1" fill="hold">
                                          <p:stCondLst>
                                            <p:cond delay="0"/>
                                          </p:stCondLst>
                                        </p:cTn>
                                        <p:tgtEl>
                                          <p:spTgt spid="638"/>
                                        </p:tgtEl>
                                        <p:attrNameLst>
                                          <p:attrName>style.visibility</p:attrName>
                                        </p:attrNameLst>
                                      </p:cBhvr>
                                      <p:to>
                                        <p:strVal val="hidden"/>
                                      </p:to>
                                    </p:set>
                                  </p:childTnLst>
                                </p:cTn>
                              </p:par>
                              <p:par>
                                <p:cTn id="3165" presetID="1" presetClass="exit" presetSubtype="0" fill="hold" grpId="1" nodeType="withEffect">
                                  <p:stCondLst>
                                    <p:cond delay="0"/>
                                  </p:stCondLst>
                                  <p:childTnLst>
                                    <p:set>
                                      <p:cBhvr>
                                        <p:cTn id="3166" dur="1" fill="hold">
                                          <p:stCondLst>
                                            <p:cond delay="0"/>
                                          </p:stCondLst>
                                        </p:cTn>
                                        <p:tgtEl>
                                          <p:spTgt spid="637"/>
                                        </p:tgtEl>
                                        <p:attrNameLst>
                                          <p:attrName>style.visibility</p:attrName>
                                        </p:attrNameLst>
                                      </p:cBhvr>
                                      <p:to>
                                        <p:strVal val="hidden"/>
                                      </p:to>
                                    </p:set>
                                  </p:childTnLst>
                                </p:cTn>
                              </p:par>
                              <p:par>
                                <p:cTn id="3167" presetID="1" presetClass="entr" presetSubtype="0" fill="hold" grpId="3" nodeType="withEffect">
                                  <p:stCondLst>
                                    <p:cond delay="0"/>
                                  </p:stCondLst>
                                  <p:childTnLst>
                                    <p:set>
                                      <p:cBhvr>
                                        <p:cTn id="3168" dur="1" fill="hold">
                                          <p:stCondLst>
                                            <p:cond delay="0"/>
                                          </p:stCondLst>
                                        </p:cTn>
                                        <p:tgtEl>
                                          <p:spTgt spid="636"/>
                                        </p:tgtEl>
                                        <p:attrNameLst>
                                          <p:attrName>style.visibility</p:attrName>
                                        </p:attrNameLst>
                                      </p:cBhvr>
                                      <p:to>
                                        <p:strVal val="visible"/>
                                      </p:to>
                                    </p:set>
                                  </p:childTnLst>
                                </p:cTn>
                              </p:par>
                              <p:par>
                                <p:cTn id="3169" presetID="1" presetClass="entr" presetSubtype="0" fill="hold" grpId="3" nodeType="withEffect">
                                  <p:stCondLst>
                                    <p:cond delay="0"/>
                                  </p:stCondLst>
                                  <p:childTnLst>
                                    <p:set>
                                      <p:cBhvr>
                                        <p:cTn id="3170" dur="1" fill="hold">
                                          <p:stCondLst>
                                            <p:cond delay="0"/>
                                          </p:stCondLst>
                                        </p:cTn>
                                        <p:tgtEl>
                                          <p:spTgt spid="635"/>
                                        </p:tgtEl>
                                        <p:attrNameLst>
                                          <p:attrName>style.visibility</p:attrName>
                                        </p:attrNameLst>
                                      </p:cBhvr>
                                      <p:to>
                                        <p:strVal val="visible"/>
                                      </p:to>
                                    </p:set>
                                  </p:childTnLst>
                                </p:cTn>
                              </p:par>
                            </p:childTnLst>
                          </p:cTn>
                        </p:par>
                      </p:childTnLst>
                    </p:cTn>
                  </p:par>
                </p:childTnLst>
              </p:cTn>
              <p:nextCondLst>
                <p:cond evt="onClick" delay="0">
                  <p:tgtEl>
                    <p:spTgt spid="638"/>
                  </p:tgtEl>
                </p:cond>
              </p:nextCondLst>
            </p:seq>
            <p:seq concurrent="1" nextAc="seek">
              <p:cTn id="3171" restart="whenNotActive" fill="hold" evtFilter="cancelBubble" nodeType="interactiveSeq">
                <p:stCondLst>
                  <p:cond evt="onClick" delay="0">
                    <p:tgtEl>
                      <p:spTgt spid="637"/>
                    </p:tgtEl>
                  </p:cond>
                </p:stCondLst>
                <p:endSync evt="end" delay="0">
                  <p:rtn val="all"/>
                </p:endSync>
                <p:childTnLst>
                  <p:par>
                    <p:cTn id="3172" fill="hold">
                      <p:stCondLst>
                        <p:cond delay="0"/>
                      </p:stCondLst>
                      <p:childTnLst>
                        <p:par>
                          <p:cTn id="3173" fill="hold">
                            <p:stCondLst>
                              <p:cond delay="0"/>
                            </p:stCondLst>
                            <p:childTnLst>
                              <p:par>
                                <p:cTn id="3174" presetID="1" presetClass="exit" presetSubtype="0" fill="hold" grpId="2" nodeType="withEffect">
                                  <p:stCondLst>
                                    <p:cond delay="0"/>
                                  </p:stCondLst>
                                  <p:childTnLst>
                                    <p:set>
                                      <p:cBhvr>
                                        <p:cTn id="3175" dur="1" fill="hold">
                                          <p:stCondLst>
                                            <p:cond delay="0"/>
                                          </p:stCondLst>
                                        </p:cTn>
                                        <p:tgtEl>
                                          <p:spTgt spid="637"/>
                                        </p:tgtEl>
                                        <p:attrNameLst>
                                          <p:attrName>style.visibility</p:attrName>
                                        </p:attrNameLst>
                                      </p:cBhvr>
                                      <p:to>
                                        <p:strVal val="hidden"/>
                                      </p:to>
                                    </p:set>
                                  </p:childTnLst>
                                </p:cTn>
                              </p:par>
                              <p:par>
                                <p:cTn id="3176" presetID="1" presetClass="exit" presetSubtype="0" fill="hold" grpId="2" nodeType="withEffect">
                                  <p:stCondLst>
                                    <p:cond delay="0"/>
                                  </p:stCondLst>
                                  <p:childTnLst>
                                    <p:set>
                                      <p:cBhvr>
                                        <p:cTn id="3177" dur="1" fill="hold">
                                          <p:stCondLst>
                                            <p:cond delay="0"/>
                                          </p:stCondLst>
                                        </p:cTn>
                                        <p:tgtEl>
                                          <p:spTgt spid="638"/>
                                        </p:tgtEl>
                                        <p:attrNameLst>
                                          <p:attrName>style.visibility</p:attrName>
                                        </p:attrNameLst>
                                      </p:cBhvr>
                                      <p:to>
                                        <p:strVal val="hidden"/>
                                      </p:to>
                                    </p:set>
                                  </p:childTnLst>
                                </p:cTn>
                              </p:par>
                              <p:par>
                                <p:cTn id="3178" presetID="1" presetClass="entr" presetSubtype="0" fill="hold" grpId="3" nodeType="withEffect">
                                  <p:stCondLst>
                                    <p:cond delay="0"/>
                                  </p:stCondLst>
                                  <p:childTnLst>
                                    <p:set>
                                      <p:cBhvr>
                                        <p:cTn id="3179" dur="1" fill="hold">
                                          <p:stCondLst>
                                            <p:cond delay="0"/>
                                          </p:stCondLst>
                                        </p:cTn>
                                        <p:tgtEl>
                                          <p:spTgt spid="640"/>
                                        </p:tgtEl>
                                        <p:attrNameLst>
                                          <p:attrName>style.visibility</p:attrName>
                                        </p:attrNameLst>
                                      </p:cBhvr>
                                      <p:to>
                                        <p:strVal val="visible"/>
                                      </p:to>
                                    </p:set>
                                  </p:childTnLst>
                                </p:cTn>
                              </p:par>
                              <p:par>
                                <p:cTn id="3180" presetID="1" presetClass="entr" presetSubtype="0" fill="hold" grpId="3" nodeType="withEffect">
                                  <p:stCondLst>
                                    <p:cond delay="0"/>
                                  </p:stCondLst>
                                  <p:childTnLst>
                                    <p:set>
                                      <p:cBhvr>
                                        <p:cTn id="3181" dur="1" fill="hold">
                                          <p:stCondLst>
                                            <p:cond delay="0"/>
                                          </p:stCondLst>
                                        </p:cTn>
                                        <p:tgtEl>
                                          <p:spTgt spid="639"/>
                                        </p:tgtEl>
                                        <p:attrNameLst>
                                          <p:attrName>style.visibility</p:attrName>
                                        </p:attrNameLst>
                                      </p:cBhvr>
                                      <p:to>
                                        <p:strVal val="visible"/>
                                      </p:to>
                                    </p:set>
                                  </p:childTnLst>
                                </p:cTn>
                              </p:par>
                            </p:childTnLst>
                          </p:cTn>
                        </p:par>
                      </p:childTnLst>
                    </p:cTn>
                  </p:par>
                </p:childTnLst>
              </p:cTn>
              <p:nextCondLst>
                <p:cond evt="onClick" delay="0">
                  <p:tgtEl>
                    <p:spTgt spid="637"/>
                  </p:tgtEl>
                </p:cond>
              </p:nextCondLst>
            </p:seq>
            <p:seq concurrent="1" nextAc="seek">
              <p:cTn id="3182" restart="whenNotActive" fill="hold" evtFilter="cancelBubble" nodeType="interactiveSeq">
                <p:stCondLst>
                  <p:cond evt="onClick" delay="0">
                    <p:tgtEl>
                      <p:spTgt spid="640"/>
                    </p:tgtEl>
                  </p:cond>
                </p:stCondLst>
                <p:endSync evt="end" delay="0">
                  <p:rtn val="all"/>
                </p:endSync>
                <p:childTnLst>
                  <p:par>
                    <p:cTn id="3183" fill="hold">
                      <p:stCondLst>
                        <p:cond delay="0"/>
                      </p:stCondLst>
                      <p:childTnLst>
                        <p:par>
                          <p:cTn id="3184" fill="hold">
                            <p:stCondLst>
                              <p:cond delay="0"/>
                            </p:stCondLst>
                            <p:childTnLst>
                              <p:par>
                                <p:cTn id="3185" presetID="1" presetClass="exit" presetSubtype="0" fill="hold" grpId="1" nodeType="withEffect">
                                  <p:stCondLst>
                                    <p:cond delay="0"/>
                                  </p:stCondLst>
                                  <p:childTnLst>
                                    <p:set>
                                      <p:cBhvr>
                                        <p:cTn id="3186" dur="1" fill="hold">
                                          <p:stCondLst>
                                            <p:cond delay="0"/>
                                          </p:stCondLst>
                                        </p:cTn>
                                        <p:tgtEl>
                                          <p:spTgt spid="640"/>
                                        </p:tgtEl>
                                        <p:attrNameLst>
                                          <p:attrName>style.visibility</p:attrName>
                                        </p:attrNameLst>
                                      </p:cBhvr>
                                      <p:to>
                                        <p:strVal val="hidden"/>
                                      </p:to>
                                    </p:set>
                                  </p:childTnLst>
                                </p:cTn>
                              </p:par>
                              <p:par>
                                <p:cTn id="3187" presetID="1" presetClass="exit" presetSubtype="0" fill="hold" grpId="1" nodeType="withEffect">
                                  <p:stCondLst>
                                    <p:cond delay="0"/>
                                  </p:stCondLst>
                                  <p:childTnLst>
                                    <p:set>
                                      <p:cBhvr>
                                        <p:cTn id="3188" dur="1" fill="hold">
                                          <p:stCondLst>
                                            <p:cond delay="0"/>
                                          </p:stCondLst>
                                        </p:cTn>
                                        <p:tgtEl>
                                          <p:spTgt spid="639"/>
                                        </p:tgtEl>
                                        <p:attrNameLst>
                                          <p:attrName>style.visibility</p:attrName>
                                        </p:attrNameLst>
                                      </p:cBhvr>
                                      <p:to>
                                        <p:strVal val="hidden"/>
                                      </p:to>
                                    </p:set>
                                  </p:childTnLst>
                                </p:cTn>
                              </p:par>
                              <p:par>
                                <p:cTn id="3189" presetID="1" presetClass="entr" presetSubtype="0" fill="hold" grpId="0" nodeType="withEffect">
                                  <p:stCondLst>
                                    <p:cond delay="0"/>
                                  </p:stCondLst>
                                  <p:childTnLst>
                                    <p:set>
                                      <p:cBhvr>
                                        <p:cTn id="3190" dur="1" fill="hold">
                                          <p:stCondLst>
                                            <p:cond delay="0"/>
                                          </p:stCondLst>
                                        </p:cTn>
                                        <p:tgtEl>
                                          <p:spTgt spid="638"/>
                                        </p:tgtEl>
                                        <p:attrNameLst>
                                          <p:attrName>style.visibility</p:attrName>
                                        </p:attrNameLst>
                                      </p:cBhvr>
                                      <p:to>
                                        <p:strVal val="visible"/>
                                      </p:to>
                                    </p:set>
                                  </p:childTnLst>
                                </p:cTn>
                              </p:par>
                              <p:par>
                                <p:cTn id="3191" presetID="1" presetClass="entr" presetSubtype="0" fill="hold" grpId="0" nodeType="withEffect">
                                  <p:stCondLst>
                                    <p:cond delay="0"/>
                                  </p:stCondLst>
                                  <p:childTnLst>
                                    <p:set>
                                      <p:cBhvr>
                                        <p:cTn id="3192" dur="1" fill="hold">
                                          <p:stCondLst>
                                            <p:cond delay="0"/>
                                          </p:stCondLst>
                                        </p:cTn>
                                        <p:tgtEl>
                                          <p:spTgt spid="637"/>
                                        </p:tgtEl>
                                        <p:attrNameLst>
                                          <p:attrName>style.visibility</p:attrName>
                                        </p:attrNameLst>
                                      </p:cBhvr>
                                      <p:to>
                                        <p:strVal val="visible"/>
                                      </p:to>
                                    </p:set>
                                  </p:childTnLst>
                                </p:cTn>
                              </p:par>
                            </p:childTnLst>
                          </p:cTn>
                        </p:par>
                      </p:childTnLst>
                    </p:cTn>
                  </p:par>
                </p:childTnLst>
              </p:cTn>
              <p:nextCondLst>
                <p:cond evt="onClick" delay="0">
                  <p:tgtEl>
                    <p:spTgt spid="640"/>
                  </p:tgtEl>
                </p:cond>
              </p:nextCondLst>
            </p:seq>
            <p:seq concurrent="1" nextAc="seek">
              <p:cTn id="3193" restart="whenNotActive" fill="hold" evtFilter="cancelBubble" nodeType="interactiveSeq">
                <p:stCondLst>
                  <p:cond evt="onClick" delay="0">
                    <p:tgtEl>
                      <p:spTgt spid="639"/>
                    </p:tgtEl>
                  </p:cond>
                </p:stCondLst>
                <p:endSync evt="end" delay="0">
                  <p:rtn val="all"/>
                </p:endSync>
                <p:childTnLst>
                  <p:par>
                    <p:cTn id="3194" fill="hold">
                      <p:stCondLst>
                        <p:cond delay="0"/>
                      </p:stCondLst>
                      <p:childTnLst>
                        <p:par>
                          <p:cTn id="3195" fill="hold">
                            <p:stCondLst>
                              <p:cond delay="0"/>
                            </p:stCondLst>
                            <p:childTnLst>
                              <p:par>
                                <p:cTn id="3196" presetID="1" presetClass="exit" presetSubtype="0" fill="hold" grpId="2" nodeType="withEffect">
                                  <p:stCondLst>
                                    <p:cond delay="0"/>
                                  </p:stCondLst>
                                  <p:childTnLst>
                                    <p:set>
                                      <p:cBhvr>
                                        <p:cTn id="3197" dur="1" fill="hold">
                                          <p:stCondLst>
                                            <p:cond delay="0"/>
                                          </p:stCondLst>
                                        </p:cTn>
                                        <p:tgtEl>
                                          <p:spTgt spid="639"/>
                                        </p:tgtEl>
                                        <p:attrNameLst>
                                          <p:attrName>style.visibility</p:attrName>
                                        </p:attrNameLst>
                                      </p:cBhvr>
                                      <p:to>
                                        <p:strVal val="hidden"/>
                                      </p:to>
                                    </p:set>
                                  </p:childTnLst>
                                </p:cTn>
                              </p:par>
                              <p:par>
                                <p:cTn id="3198" presetID="1" presetClass="exit" presetSubtype="0" fill="hold" grpId="2" nodeType="withEffect">
                                  <p:stCondLst>
                                    <p:cond delay="0"/>
                                  </p:stCondLst>
                                  <p:childTnLst>
                                    <p:set>
                                      <p:cBhvr>
                                        <p:cTn id="3199" dur="1" fill="hold">
                                          <p:stCondLst>
                                            <p:cond delay="0"/>
                                          </p:stCondLst>
                                        </p:cTn>
                                        <p:tgtEl>
                                          <p:spTgt spid="640"/>
                                        </p:tgtEl>
                                        <p:attrNameLst>
                                          <p:attrName>style.visibility</p:attrName>
                                        </p:attrNameLst>
                                      </p:cBhvr>
                                      <p:to>
                                        <p:strVal val="hidden"/>
                                      </p:to>
                                    </p:set>
                                  </p:childTnLst>
                                </p:cTn>
                              </p:par>
                              <p:par>
                                <p:cTn id="3200" presetID="1" presetClass="entr" presetSubtype="0" fill="hold" grpId="0" nodeType="withEffect">
                                  <p:stCondLst>
                                    <p:cond delay="0"/>
                                  </p:stCondLst>
                                  <p:childTnLst>
                                    <p:set>
                                      <p:cBhvr>
                                        <p:cTn id="3201" dur="1" fill="hold">
                                          <p:stCondLst>
                                            <p:cond delay="0"/>
                                          </p:stCondLst>
                                        </p:cTn>
                                        <p:tgtEl>
                                          <p:spTgt spid="642"/>
                                        </p:tgtEl>
                                        <p:attrNameLst>
                                          <p:attrName>style.visibility</p:attrName>
                                        </p:attrNameLst>
                                      </p:cBhvr>
                                      <p:to>
                                        <p:strVal val="visible"/>
                                      </p:to>
                                    </p:set>
                                  </p:childTnLst>
                                </p:cTn>
                              </p:par>
                              <p:par>
                                <p:cTn id="3202" presetID="1" presetClass="entr" presetSubtype="0" fill="hold" grpId="0" nodeType="withEffect">
                                  <p:stCondLst>
                                    <p:cond delay="0"/>
                                  </p:stCondLst>
                                  <p:childTnLst>
                                    <p:set>
                                      <p:cBhvr>
                                        <p:cTn id="3203" dur="1" fill="hold">
                                          <p:stCondLst>
                                            <p:cond delay="0"/>
                                          </p:stCondLst>
                                        </p:cTn>
                                        <p:tgtEl>
                                          <p:spTgt spid="641"/>
                                        </p:tgtEl>
                                        <p:attrNameLst>
                                          <p:attrName>style.visibility</p:attrName>
                                        </p:attrNameLst>
                                      </p:cBhvr>
                                      <p:to>
                                        <p:strVal val="visible"/>
                                      </p:to>
                                    </p:set>
                                  </p:childTnLst>
                                </p:cTn>
                              </p:par>
                            </p:childTnLst>
                          </p:cTn>
                        </p:par>
                      </p:childTnLst>
                    </p:cTn>
                  </p:par>
                </p:childTnLst>
              </p:cTn>
              <p:nextCondLst>
                <p:cond evt="onClick" delay="0">
                  <p:tgtEl>
                    <p:spTgt spid="639"/>
                  </p:tgtEl>
                </p:cond>
              </p:nextCondLst>
            </p:seq>
            <p:seq concurrent="1" nextAc="seek">
              <p:cTn id="3204" restart="whenNotActive" fill="hold" evtFilter="cancelBubble" nodeType="interactiveSeq">
                <p:stCondLst>
                  <p:cond evt="onClick" delay="0">
                    <p:tgtEl>
                      <p:spTgt spid="642"/>
                    </p:tgtEl>
                  </p:cond>
                </p:stCondLst>
                <p:endSync evt="end" delay="0">
                  <p:rtn val="all"/>
                </p:endSync>
                <p:childTnLst>
                  <p:par>
                    <p:cTn id="3205" fill="hold">
                      <p:stCondLst>
                        <p:cond delay="0"/>
                      </p:stCondLst>
                      <p:childTnLst>
                        <p:par>
                          <p:cTn id="3206" fill="hold">
                            <p:stCondLst>
                              <p:cond delay="0"/>
                            </p:stCondLst>
                            <p:childTnLst>
                              <p:par>
                                <p:cTn id="3207" presetID="1" presetClass="exit" presetSubtype="0" fill="hold" grpId="1" nodeType="withEffect">
                                  <p:stCondLst>
                                    <p:cond delay="0"/>
                                  </p:stCondLst>
                                  <p:childTnLst>
                                    <p:set>
                                      <p:cBhvr>
                                        <p:cTn id="3208" dur="1" fill="hold">
                                          <p:stCondLst>
                                            <p:cond delay="0"/>
                                          </p:stCondLst>
                                        </p:cTn>
                                        <p:tgtEl>
                                          <p:spTgt spid="642"/>
                                        </p:tgtEl>
                                        <p:attrNameLst>
                                          <p:attrName>style.visibility</p:attrName>
                                        </p:attrNameLst>
                                      </p:cBhvr>
                                      <p:to>
                                        <p:strVal val="hidden"/>
                                      </p:to>
                                    </p:set>
                                  </p:childTnLst>
                                </p:cTn>
                              </p:par>
                              <p:par>
                                <p:cTn id="3209" presetID="1" presetClass="exit" presetSubtype="0" fill="hold" grpId="1" nodeType="withEffect">
                                  <p:stCondLst>
                                    <p:cond delay="0"/>
                                  </p:stCondLst>
                                  <p:childTnLst>
                                    <p:set>
                                      <p:cBhvr>
                                        <p:cTn id="3210" dur="1" fill="hold">
                                          <p:stCondLst>
                                            <p:cond delay="0"/>
                                          </p:stCondLst>
                                        </p:cTn>
                                        <p:tgtEl>
                                          <p:spTgt spid="641"/>
                                        </p:tgtEl>
                                        <p:attrNameLst>
                                          <p:attrName>style.visibility</p:attrName>
                                        </p:attrNameLst>
                                      </p:cBhvr>
                                      <p:to>
                                        <p:strVal val="hidden"/>
                                      </p:to>
                                    </p:set>
                                  </p:childTnLst>
                                </p:cTn>
                              </p:par>
                              <p:par>
                                <p:cTn id="3211" presetID="1" presetClass="entr" presetSubtype="0" fill="hold" grpId="0" nodeType="withEffect">
                                  <p:stCondLst>
                                    <p:cond delay="0"/>
                                  </p:stCondLst>
                                  <p:childTnLst>
                                    <p:set>
                                      <p:cBhvr>
                                        <p:cTn id="3212" dur="1" fill="hold">
                                          <p:stCondLst>
                                            <p:cond delay="0"/>
                                          </p:stCondLst>
                                        </p:cTn>
                                        <p:tgtEl>
                                          <p:spTgt spid="640"/>
                                        </p:tgtEl>
                                        <p:attrNameLst>
                                          <p:attrName>style.visibility</p:attrName>
                                        </p:attrNameLst>
                                      </p:cBhvr>
                                      <p:to>
                                        <p:strVal val="visible"/>
                                      </p:to>
                                    </p:set>
                                  </p:childTnLst>
                                </p:cTn>
                              </p:par>
                              <p:par>
                                <p:cTn id="3213" presetID="1" presetClass="entr" presetSubtype="0" fill="hold" grpId="0" nodeType="withEffect">
                                  <p:stCondLst>
                                    <p:cond delay="0"/>
                                  </p:stCondLst>
                                  <p:childTnLst>
                                    <p:set>
                                      <p:cBhvr>
                                        <p:cTn id="3214" dur="1" fill="hold">
                                          <p:stCondLst>
                                            <p:cond delay="0"/>
                                          </p:stCondLst>
                                        </p:cTn>
                                        <p:tgtEl>
                                          <p:spTgt spid="639"/>
                                        </p:tgtEl>
                                        <p:attrNameLst>
                                          <p:attrName>style.visibility</p:attrName>
                                        </p:attrNameLst>
                                      </p:cBhvr>
                                      <p:to>
                                        <p:strVal val="visible"/>
                                      </p:to>
                                    </p:set>
                                  </p:childTnLst>
                                </p:cTn>
                              </p:par>
                            </p:childTnLst>
                          </p:cTn>
                        </p:par>
                      </p:childTnLst>
                    </p:cTn>
                  </p:par>
                </p:childTnLst>
              </p:cTn>
              <p:nextCondLst>
                <p:cond evt="onClick" delay="0">
                  <p:tgtEl>
                    <p:spTgt spid="642"/>
                  </p:tgtEl>
                </p:cond>
              </p:nextCondLst>
            </p:seq>
            <p:seq concurrent="1" nextAc="seek">
              <p:cTn id="3215" restart="whenNotActive" fill="hold" evtFilter="cancelBubble" nodeType="interactiveSeq">
                <p:stCondLst>
                  <p:cond evt="onClick" delay="0">
                    <p:tgtEl>
                      <p:spTgt spid="641"/>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2" nodeType="withEffect">
                                  <p:stCondLst>
                                    <p:cond delay="0"/>
                                  </p:stCondLst>
                                  <p:childTnLst>
                                    <p:set>
                                      <p:cBhvr>
                                        <p:cTn id="3219" dur="1" fill="hold">
                                          <p:stCondLst>
                                            <p:cond delay="0"/>
                                          </p:stCondLst>
                                        </p:cTn>
                                        <p:tgtEl>
                                          <p:spTgt spid="641"/>
                                        </p:tgtEl>
                                        <p:attrNameLst>
                                          <p:attrName>style.visibility</p:attrName>
                                        </p:attrNameLst>
                                      </p:cBhvr>
                                      <p:to>
                                        <p:strVal val="hidden"/>
                                      </p:to>
                                    </p:set>
                                  </p:childTnLst>
                                </p:cTn>
                              </p:par>
                              <p:par>
                                <p:cTn id="3220" presetID="1" presetClass="exit" presetSubtype="0" fill="hold" grpId="2" nodeType="withEffect">
                                  <p:stCondLst>
                                    <p:cond delay="0"/>
                                  </p:stCondLst>
                                  <p:childTnLst>
                                    <p:set>
                                      <p:cBhvr>
                                        <p:cTn id="3221" dur="1" fill="hold">
                                          <p:stCondLst>
                                            <p:cond delay="0"/>
                                          </p:stCondLst>
                                        </p:cTn>
                                        <p:tgtEl>
                                          <p:spTgt spid="642"/>
                                        </p:tgtEl>
                                        <p:attrNameLst>
                                          <p:attrName>style.visibility</p:attrName>
                                        </p:attrNameLst>
                                      </p:cBhvr>
                                      <p:to>
                                        <p:strVal val="hidden"/>
                                      </p:to>
                                    </p:set>
                                  </p:childTnLst>
                                </p:cTn>
                              </p:par>
                              <p:par>
                                <p:cTn id="3222" presetID="1" presetClass="entr" presetSubtype="0" fill="hold" grpId="3" nodeType="withEffect">
                                  <p:stCondLst>
                                    <p:cond delay="0"/>
                                  </p:stCondLst>
                                  <p:childTnLst>
                                    <p:set>
                                      <p:cBhvr>
                                        <p:cTn id="3223" dur="1" fill="hold">
                                          <p:stCondLst>
                                            <p:cond delay="0"/>
                                          </p:stCondLst>
                                        </p:cTn>
                                        <p:tgtEl>
                                          <p:spTgt spid="644"/>
                                        </p:tgtEl>
                                        <p:attrNameLst>
                                          <p:attrName>style.visibility</p:attrName>
                                        </p:attrNameLst>
                                      </p:cBhvr>
                                      <p:to>
                                        <p:strVal val="visible"/>
                                      </p:to>
                                    </p:set>
                                  </p:childTnLst>
                                </p:cTn>
                              </p:par>
                              <p:par>
                                <p:cTn id="3224" presetID="1" presetClass="entr" presetSubtype="0" fill="hold" grpId="3" nodeType="withEffect">
                                  <p:stCondLst>
                                    <p:cond delay="0"/>
                                  </p:stCondLst>
                                  <p:childTnLst>
                                    <p:set>
                                      <p:cBhvr>
                                        <p:cTn id="3225" dur="1" fill="hold">
                                          <p:stCondLst>
                                            <p:cond delay="0"/>
                                          </p:stCondLst>
                                        </p:cTn>
                                        <p:tgtEl>
                                          <p:spTgt spid="643"/>
                                        </p:tgtEl>
                                        <p:attrNameLst>
                                          <p:attrName>style.visibility</p:attrName>
                                        </p:attrNameLst>
                                      </p:cBhvr>
                                      <p:to>
                                        <p:strVal val="visible"/>
                                      </p:to>
                                    </p:set>
                                  </p:childTnLst>
                                </p:cTn>
                              </p:par>
                            </p:childTnLst>
                          </p:cTn>
                        </p:par>
                      </p:childTnLst>
                    </p:cTn>
                  </p:par>
                </p:childTnLst>
              </p:cTn>
              <p:nextCondLst>
                <p:cond evt="onClick" delay="0">
                  <p:tgtEl>
                    <p:spTgt spid="641"/>
                  </p:tgtEl>
                </p:cond>
              </p:nextCondLst>
            </p:seq>
            <p:seq concurrent="1" nextAc="seek">
              <p:cTn id="3226" restart="whenNotActive" fill="hold" evtFilter="cancelBubble" nodeType="interactiveSeq">
                <p:stCondLst>
                  <p:cond evt="onClick" delay="0">
                    <p:tgtEl>
                      <p:spTgt spid="644"/>
                    </p:tgtEl>
                  </p:cond>
                </p:stCondLst>
                <p:endSync evt="end" delay="0">
                  <p:rtn val="all"/>
                </p:endSync>
                <p:childTnLst>
                  <p:par>
                    <p:cTn id="3227" fill="hold">
                      <p:stCondLst>
                        <p:cond delay="0"/>
                      </p:stCondLst>
                      <p:childTnLst>
                        <p:par>
                          <p:cTn id="3228" fill="hold">
                            <p:stCondLst>
                              <p:cond delay="0"/>
                            </p:stCondLst>
                            <p:childTnLst>
                              <p:par>
                                <p:cTn id="3229" presetID="1" presetClass="exit" presetSubtype="0" fill="hold" grpId="1" nodeType="withEffect">
                                  <p:stCondLst>
                                    <p:cond delay="0"/>
                                  </p:stCondLst>
                                  <p:childTnLst>
                                    <p:set>
                                      <p:cBhvr>
                                        <p:cTn id="3230" dur="1" fill="hold">
                                          <p:stCondLst>
                                            <p:cond delay="0"/>
                                          </p:stCondLst>
                                        </p:cTn>
                                        <p:tgtEl>
                                          <p:spTgt spid="644"/>
                                        </p:tgtEl>
                                        <p:attrNameLst>
                                          <p:attrName>style.visibility</p:attrName>
                                        </p:attrNameLst>
                                      </p:cBhvr>
                                      <p:to>
                                        <p:strVal val="hidden"/>
                                      </p:to>
                                    </p:set>
                                  </p:childTnLst>
                                </p:cTn>
                              </p:par>
                              <p:par>
                                <p:cTn id="3231" presetID="1" presetClass="exit" presetSubtype="0" fill="hold" grpId="1" nodeType="withEffect">
                                  <p:stCondLst>
                                    <p:cond delay="0"/>
                                  </p:stCondLst>
                                  <p:childTnLst>
                                    <p:set>
                                      <p:cBhvr>
                                        <p:cTn id="3232" dur="1" fill="hold">
                                          <p:stCondLst>
                                            <p:cond delay="0"/>
                                          </p:stCondLst>
                                        </p:cTn>
                                        <p:tgtEl>
                                          <p:spTgt spid="643"/>
                                        </p:tgtEl>
                                        <p:attrNameLst>
                                          <p:attrName>style.visibility</p:attrName>
                                        </p:attrNameLst>
                                      </p:cBhvr>
                                      <p:to>
                                        <p:strVal val="hidden"/>
                                      </p:to>
                                    </p:set>
                                  </p:childTnLst>
                                </p:cTn>
                              </p:par>
                              <p:par>
                                <p:cTn id="3233" presetID="1" presetClass="entr" presetSubtype="0" fill="hold" grpId="3" nodeType="withEffect">
                                  <p:stCondLst>
                                    <p:cond delay="0"/>
                                  </p:stCondLst>
                                  <p:childTnLst>
                                    <p:set>
                                      <p:cBhvr>
                                        <p:cTn id="3234" dur="1" fill="hold">
                                          <p:stCondLst>
                                            <p:cond delay="0"/>
                                          </p:stCondLst>
                                        </p:cTn>
                                        <p:tgtEl>
                                          <p:spTgt spid="642"/>
                                        </p:tgtEl>
                                        <p:attrNameLst>
                                          <p:attrName>style.visibility</p:attrName>
                                        </p:attrNameLst>
                                      </p:cBhvr>
                                      <p:to>
                                        <p:strVal val="visible"/>
                                      </p:to>
                                    </p:set>
                                  </p:childTnLst>
                                </p:cTn>
                              </p:par>
                              <p:par>
                                <p:cTn id="3235" presetID="1" presetClass="entr" presetSubtype="0" fill="hold" grpId="3" nodeType="withEffect">
                                  <p:stCondLst>
                                    <p:cond delay="0"/>
                                  </p:stCondLst>
                                  <p:childTnLst>
                                    <p:set>
                                      <p:cBhvr>
                                        <p:cTn id="3236" dur="1" fill="hold">
                                          <p:stCondLst>
                                            <p:cond delay="0"/>
                                          </p:stCondLst>
                                        </p:cTn>
                                        <p:tgtEl>
                                          <p:spTgt spid="641"/>
                                        </p:tgtEl>
                                        <p:attrNameLst>
                                          <p:attrName>style.visibility</p:attrName>
                                        </p:attrNameLst>
                                      </p:cBhvr>
                                      <p:to>
                                        <p:strVal val="visible"/>
                                      </p:to>
                                    </p:set>
                                  </p:childTnLst>
                                </p:cTn>
                              </p:par>
                            </p:childTnLst>
                          </p:cTn>
                        </p:par>
                      </p:childTnLst>
                    </p:cTn>
                  </p:par>
                </p:childTnLst>
              </p:cTn>
              <p:nextCondLst>
                <p:cond evt="onClick" delay="0">
                  <p:tgtEl>
                    <p:spTgt spid="644"/>
                  </p:tgtEl>
                </p:cond>
              </p:nextCondLst>
            </p:seq>
            <p:seq concurrent="1" nextAc="seek">
              <p:cTn id="3237" restart="whenNotActive" fill="hold" evtFilter="cancelBubble" nodeType="interactiveSeq">
                <p:stCondLst>
                  <p:cond evt="onClick" delay="0">
                    <p:tgtEl>
                      <p:spTgt spid="643"/>
                    </p:tgtEl>
                  </p:cond>
                </p:stCondLst>
                <p:endSync evt="end" delay="0">
                  <p:rtn val="all"/>
                </p:endSync>
                <p:childTnLst>
                  <p:par>
                    <p:cTn id="3238" fill="hold">
                      <p:stCondLst>
                        <p:cond delay="0"/>
                      </p:stCondLst>
                      <p:childTnLst>
                        <p:par>
                          <p:cTn id="3239" fill="hold">
                            <p:stCondLst>
                              <p:cond delay="0"/>
                            </p:stCondLst>
                            <p:childTnLst>
                              <p:par>
                                <p:cTn id="3240" presetID="1" presetClass="exit" presetSubtype="0" fill="hold" grpId="2" nodeType="withEffect">
                                  <p:stCondLst>
                                    <p:cond delay="0"/>
                                  </p:stCondLst>
                                  <p:childTnLst>
                                    <p:set>
                                      <p:cBhvr>
                                        <p:cTn id="3241" dur="1" fill="hold">
                                          <p:stCondLst>
                                            <p:cond delay="0"/>
                                          </p:stCondLst>
                                        </p:cTn>
                                        <p:tgtEl>
                                          <p:spTgt spid="643"/>
                                        </p:tgtEl>
                                        <p:attrNameLst>
                                          <p:attrName>style.visibility</p:attrName>
                                        </p:attrNameLst>
                                      </p:cBhvr>
                                      <p:to>
                                        <p:strVal val="hidden"/>
                                      </p:to>
                                    </p:set>
                                  </p:childTnLst>
                                </p:cTn>
                              </p:par>
                              <p:par>
                                <p:cTn id="3242" presetID="1" presetClass="exit" presetSubtype="0" fill="hold" grpId="2" nodeType="withEffect">
                                  <p:stCondLst>
                                    <p:cond delay="0"/>
                                  </p:stCondLst>
                                  <p:childTnLst>
                                    <p:set>
                                      <p:cBhvr>
                                        <p:cTn id="3243" dur="1" fill="hold">
                                          <p:stCondLst>
                                            <p:cond delay="0"/>
                                          </p:stCondLst>
                                        </p:cTn>
                                        <p:tgtEl>
                                          <p:spTgt spid="644"/>
                                        </p:tgtEl>
                                        <p:attrNameLst>
                                          <p:attrName>style.visibility</p:attrName>
                                        </p:attrNameLst>
                                      </p:cBhvr>
                                      <p:to>
                                        <p:strVal val="hidden"/>
                                      </p:to>
                                    </p:set>
                                  </p:childTnLst>
                                </p:cTn>
                              </p:par>
                              <p:par>
                                <p:cTn id="3244" presetID="1" presetClass="entr" presetSubtype="0" fill="hold" grpId="0" nodeType="withEffect">
                                  <p:stCondLst>
                                    <p:cond delay="0"/>
                                  </p:stCondLst>
                                  <p:childTnLst>
                                    <p:set>
                                      <p:cBhvr>
                                        <p:cTn id="3245" dur="1" fill="hold">
                                          <p:stCondLst>
                                            <p:cond delay="0"/>
                                          </p:stCondLst>
                                        </p:cTn>
                                        <p:tgtEl>
                                          <p:spTgt spid="646"/>
                                        </p:tgtEl>
                                        <p:attrNameLst>
                                          <p:attrName>style.visibility</p:attrName>
                                        </p:attrNameLst>
                                      </p:cBhvr>
                                      <p:to>
                                        <p:strVal val="visible"/>
                                      </p:to>
                                    </p:set>
                                  </p:childTnLst>
                                </p:cTn>
                              </p:par>
                              <p:par>
                                <p:cTn id="3246" presetID="1" presetClass="entr" presetSubtype="0" fill="hold" grpId="0" nodeType="withEffect">
                                  <p:stCondLst>
                                    <p:cond delay="0"/>
                                  </p:stCondLst>
                                  <p:childTnLst>
                                    <p:set>
                                      <p:cBhvr>
                                        <p:cTn id="3247" dur="1" fill="hold">
                                          <p:stCondLst>
                                            <p:cond delay="0"/>
                                          </p:stCondLst>
                                        </p:cTn>
                                        <p:tgtEl>
                                          <p:spTgt spid="645"/>
                                        </p:tgtEl>
                                        <p:attrNameLst>
                                          <p:attrName>style.visibility</p:attrName>
                                        </p:attrNameLst>
                                      </p:cBhvr>
                                      <p:to>
                                        <p:strVal val="visible"/>
                                      </p:to>
                                    </p:set>
                                  </p:childTnLst>
                                </p:cTn>
                              </p:par>
                            </p:childTnLst>
                          </p:cTn>
                        </p:par>
                      </p:childTnLst>
                    </p:cTn>
                  </p:par>
                </p:childTnLst>
              </p:cTn>
              <p:nextCondLst>
                <p:cond evt="onClick" delay="0">
                  <p:tgtEl>
                    <p:spTgt spid="643"/>
                  </p:tgtEl>
                </p:cond>
              </p:nextCondLst>
            </p:seq>
            <p:seq concurrent="1" nextAc="seek">
              <p:cTn id="3248" restart="whenNotActive" fill="hold" evtFilter="cancelBubble" nodeType="interactiveSeq">
                <p:stCondLst>
                  <p:cond evt="onClick" delay="0">
                    <p:tgtEl>
                      <p:spTgt spid="646"/>
                    </p:tgtEl>
                  </p:cond>
                </p:stCondLst>
                <p:endSync evt="end" delay="0">
                  <p:rtn val="all"/>
                </p:endSync>
                <p:childTnLst>
                  <p:par>
                    <p:cTn id="3249" fill="hold">
                      <p:stCondLst>
                        <p:cond delay="0"/>
                      </p:stCondLst>
                      <p:childTnLst>
                        <p:par>
                          <p:cTn id="3250" fill="hold">
                            <p:stCondLst>
                              <p:cond delay="0"/>
                            </p:stCondLst>
                            <p:childTnLst>
                              <p:par>
                                <p:cTn id="3251" presetID="1" presetClass="exit" presetSubtype="0" fill="hold" grpId="1" nodeType="withEffect">
                                  <p:stCondLst>
                                    <p:cond delay="0"/>
                                  </p:stCondLst>
                                  <p:childTnLst>
                                    <p:set>
                                      <p:cBhvr>
                                        <p:cTn id="3252" dur="1" fill="hold">
                                          <p:stCondLst>
                                            <p:cond delay="0"/>
                                          </p:stCondLst>
                                        </p:cTn>
                                        <p:tgtEl>
                                          <p:spTgt spid="646"/>
                                        </p:tgtEl>
                                        <p:attrNameLst>
                                          <p:attrName>style.visibility</p:attrName>
                                        </p:attrNameLst>
                                      </p:cBhvr>
                                      <p:to>
                                        <p:strVal val="hidden"/>
                                      </p:to>
                                    </p:set>
                                  </p:childTnLst>
                                </p:cTn>
                              </p:par>
                              <p:par>
                                <p:cTn id="3253" presetID="1" presetClass="exit" presetSubtype="0" fill="hold" grpId="1" nodeType="withEffect">
                                  <p:stCondLst>
                                    <p:cond delay="0"/>
                                  </p:stCondLst>
                                  <p:childTnLst>
                                    <p:set>
                                      <p:cBhvr>
                                        <p:cTn id="3254" dur="1" fill="hold">
                                          <p:stCondLst>
                                            <p:cond delay="0"/>
                                          </p:stCondLst>
                                        </p:cTn>
                                        <p:tgtEl>
                                          <p:spTgt spid="645"/>
                                        </p:tgtEl>
                                        <p:attrNameLst>
                                          <p:attrName>style.visibility</p:attrName>
                                        </p:attrNameLst>
                                      </p:cBhvr>
                                      <p:to>
                                        <p:strVal val="hidden"/>
                                      </p:to>
                                    </p:set>
                                  </p:childTnLst>
                                </p:cTn>
                              </p:par>
                              <p:par>
                                <p:cTn id="3255" presetID="1" presetClass="entr" presetSubtype="0" fill="hold" grpId="0" nodeType="withEffect">
                                  <p:stCondLst>
                                    <p:cond delay="0"/>
                                  </p:stCondLst>
                                  <p:childTnLst>
                                    <p:set>
                                      <p:cBhvr>
                                        <p:cTn id="3256" dur="1" fill="hold">
                                          <p:stCondLst>
                                            <p:cond delay="0"/>
                                          </p:stCondLst>
                                        </p:cTn>
                                        <p:tgtEl>
                                          <p:spTgt spid="644"/>
                                        </p:tgtEl>
                                        <p:attrNameLst>
                                          <p:attrName>style.visibility</p:attrName>
                                        </p:attrNameLst>
                                      </p:cBhvr>
                                      <p:to>
                                        <p:strVal val="visible"/>
                                      </p:to>
                                    </p:set>
                                  </p:childTnLst>
                                </p:cTn>
                              </p:par>
                              <p:par>
                                <p:cTn id="3257" presetID="1" presetClass="entr" presetSubtype="0" fill="hold" grpId="0" nodeType="withEffect">
                                  <p:stCondLst>
                                    <p:cond delay="0"/>
                                  </p:stCondLst>
                                  <p:childTnLst>
                                    <p:set>
                                      <p:cBhvr>
                                        <p:cTn id="3258" dur="1" fill="hold">
                                          <p:stCondLst>
                                            <p:cond delay="0"/>
                                          </p:stCondLst>
                                        </p:cTn>
                                        <p:tgtEl>
                                          <p:spTgt spid="643"/>
                                        </p:tgtEl>
                                        <p:attrNameLst>
                                          <p:attrName>style.visibility</p:attrName>
                                        </p:attrNameLst>
                                      </p:cBhvr>
                                      <p:to>
                                        <p:strVal val="visible"/>
                                      </p:to>
                                    </p:set>
                                  </p:childTnLst>
                                </p:cTn>
                              </p:par>
                            </p:childTnLst>
                          </p:cTn>
                        </p:par>
                      </p:childTnLst>
                    </p:cTn>
                  </p:par>
                </p:childTnLst>
              </p:cTn>
              <p:nextCondLst>
                <p:cond evt="onClick" delay="0">
                  <p:tgtEl>
                    <p:spTgt spid="646"/>
                  </p:tgtEl>
                </p:cond>
              </p:nextCondLst>
            </p:seq>
            <p:seq concurrent="1" nextAc="seek">
              <p:cTn id="3259" restart="whenNotActive" fill="hold" evtFilter="cancelBubble" nodeType="interactiveSeq">
                <p:stCondLst>
                  <p:cond evt="onClick" delay="0">
                    <p:tgtEl>
                      <p:spTgt spid="645"/>
                    </p:tgtEl>
                  </p:cond>
                </p:stCondLst>
                <p:endSync evt="end" delay="0">
                  <p:rtn val="all"/>
                </p:endSync>
                <p:childTnLst>
                  <p:par>
                    <p:cTn id="3260" fill="hold">
                      <p:stCondLst>
                        <p:cond delay="0"/>
                      </p:stCondLst>
                      <p:childTnLst>
                        <p:par>
                          <p:cTn id="3261" fill="hold">
                            <p:stCondLst>
                              <p:cond delay="0"/>
                            </p:stCondLst>
                            <p:childTnLst>
                              <p:par>
                                <p:cTn id="3262" presetID="1" presetClass="exit" presetSubtype="0" fill="hold" grpId="2" nodeType="withEffect">
                                  <p:stCondLst>
                                    <p:cond delay="0"/>
                                  </p:stCondLst>
                                  <p:childTnLst>
                                    <p:set>
                                      <p:cBhvr>
                                        <p:cTn id="3263" dur="1" fill="hold">
                                          <p:stCondLst>
                                            <p:cond delay="0"/>
                                          </p:stCondLst>
                                        </p:cTn>
                                        <p:tgtEl>
                                          <p:spTgt spid="645"/>
                                        </p:tgtEl>
                                        <p:attrNameLst>
                                          <p:attrName>style.visibility</p:attrName>
                                        </p:attrNameLst>
                                      </p:cBhvr>
                                      <p:to>
                                        <p:strVal val="hidden"/>
                                      </p:to>
                                    </p:set>
                                  </p:childTnLst>
                                </p:cTn>
                              </p:par>
                              <p:par>
                                <p:cTn id="3264" presetID="1" presetClass="exit" presetSubtype="0" fill="hold" grpId="2" nodeType="withEffect">
                                  <p:stCondLst>
                                    <p:cond delay="0"/>
                                  </p:stCondLst>
                                  <p:childTnLst>
                                    <p:set>
                                      <p:cBhvr>
                                        <p:cTn id="3265" dur="1" fill="hold">
                                          <p:stCondLst>
                                            <p:cond delay="0"/>
                                          </p:stCondLst>
                                        </p:cTn>
                                        <p:tgtEl>
                                          <p:spTgt spid="646"/>
                                        </p:tgtEl>
                                        <p:attrNameLst>
                                          <p:attrName>style.visibility</p:attrName>
                                        </p:attrNameLst>
                                      </p:cBhvr>
                                      <p:to>
                                        <p:strVal val="hidden"/>
                                      </p:to>
                                    </p:set>
                                  </p:childTnLst>
                                </p:cTn>
                              </p:par>
                              <p:par>
                                <p:cTn id="3266" presetID="1" presetClass="entr" presetSubtype="0" fill="hold" grpId="3" nodeType="withEffect">
                                  <p:stCondLst>
                                    <p:cond delay="0"/>
                                  </p:stCondLst>
                                  <p:childTnLst>
                                    <p:set>
                                      <p:cBhvr>
                                        <p:cTn id="3267" dur="1" fill="hold">
                                          <p:stCondLst>
                                            <p:cond delay="0"/>
                                          </p:stCondLst>
                                        </p:cTn>
                                        <p:tgtEl>
                                          <p:spTgt spid="648"/>
                                        </p:tgtEl>
                                        <p:attrNameLst>
                                          <p:attrName>style.visibility</p:attrName>
                                        </p:attrNameLst>
                                      </p:cBhvr>
                                      <p:to>
                                        <p:strVal val="visible"/>
                                      </p:to>
                                    </p:set>
                                  </p:childTnLst>
                                </p:cTn>
                              </p:par>
                              <p:par>
                                <p:cTn id="3268" presetID="1" presetClass="entr" presetSubtype="0" fill="hold" grpId="3" nodeType="withEffect">
                                  <p:stCondLst>
                                    <p:cond delay="0"/>
                                  </p:stCondLst>
                                  <p:childTnLst>
                                    <p:set>
                                      <p:cBhvr>
                                        <p:cTn id="3269" dur="1" fill="hold">
                                          <p:stCondLst>
                                            <p:cond delay="0"/>
                                          </p:stCondLst>
                                        </p:cTn>
                                        <p:tgtEl>
                                          <p:spTgt spid="647"/>
                                        </p:tgtEl>
                                        <p:attrNameLst>
                                          <p:attrName>style.visibility</p:attrName>
                                        </p:attrNameLst>
                                      </p:cBhvr>
                                      <p:to>
                                        <p:strVal val="visible"/>
                                      </p:to>
                                    </p:set>
                                  </p:childTnLst>
                                </p:cTn>
                              </p:par>
                            </p:childTnLst>
                          </p:cTn>
                        </p:par>
                      </p:childTnLst>
                    </p:cTn>
                  </p:par>
                </p:childTnLst>
              </p:cTn>
              <p:nextCondLst>
                <p:cond evt="onClick" delay="0">
                  <p:tgtEl>
                    <p:spTgt spid="645"/>
                  </p:tgtEl>
                </p:cond>
              </p:nextCondLst>
            </p:seq>
            <p:seq concurrent="1" nextAc="seek">
              <p:cTn id="3270" restart="whenNotActive" fill="hold" evtFilter="cancelBubble" nodeType="interactiveSeq">
                <p:stCondLst>
                  <p:cond evt="onClick" delay="0">
                    <p:tgtEl>
                      <p:spTgt spid="648"/>
                    </p:tgtEl>
                  </p:cond>
                </p:stCondLst>
                <p:endSync evt="end" delay="0">
                  <p:rtn val="all"/>
                </p:endSync>
                <p:childTnLst>
                  <p:par>
                    <p:cTn id="3271" fill="hold">
                      <p:stCondLst>
                        <p:cond delay="0"/>
                      </p:stCondLst>
                      <p:childTnLst>
                        <p:par>
                          <p:cTn id="3272" fill="hold">
                            <p:stCondLst>
                              <p:cond delay="0"/>
                            </p:stCondLst>
                            <p:childTnLst>
                              <p:par>
                                <p:cTn id="3273" presetID="1" presetClass="exit" presetSubtype="0" fill="hold" grpId="1" nodeType="withEffect">
                                  <p:stCondLst>
                                    <p:cond delay="0"/>
                                  </p:stCondLst>
                                  <p:childTnLst>
                                    <p:set>
                                      <p:cBhvr>
                                        <p:cTn id="3274" dur="1" fill="hold">
                                          <p:stCondLst>
                                            <p:cond delay="0"/>
                                          </p:stCondLst>
                                        </p:cTn>
                                        <p:tgtEl>
                                          <p:spTgt spid="648"/>
                                        </p:tgtEl>
                                        <p:attrNameLst>
                                          <p:attrName>style.visibility</p:attrName>
                                        </p:attrNameLst>
                                      </p:cBhvr>
                                      <p:to>
                                        <p:strVal val="hidden"/>
                                      </p:to>
                                    </p:set>
                                  </p:childTnLst>
                                </p:cTn>
                              </p:par>
                              <p:par>
                                <p:cTn id="3275" presetID="1" presetClass="exit" presetSubtype="0" fill="hold" grpId="1" nodeType="withEffect">
                                  <p:stCondLst>
                                    <p:cond delay="0"/>
                                  </p:stCondLst>
                                  <p:childTnLst>
                                    <p:set>
                                      <p:cBhvr>
                                        <p:cTn id="3276" dur="1" fill="hold">
                                          <p:stCondLst>
                                            <p:cond delay="0"/>
                                          </p:stCondLst>
                                        </p:cTn>
                                        <p:tgtEl>
                                          <p:spTgt spid="647"/>
                                        </p:tgtEl>
                                        <p:attrNameLst>
                                          <p:attrName>style.visibility</p:attrName>
                                        </p:attrNameLst>
                                      </p:cBhvr>
                                      <p:to>
                                        <p:strVal val="hidden"/>
                                      </p:to>
                                    </p:set>
                                  </p:childTnLst>
                                </p:cTn>
                              </p:par>
                              <p:par>
                                <p:cTn id="3277" presetID="1" presetClass="entr" presetSubtype="0" fill="hold" grpId="3" nodeType="withEffect">
                                  <p:stCondLst>
                                    <p:cond delay="0"/>
                                  </p:stCondLst>
                                  <p:childTnLst>
                                    <p:set>
                                      <p:cBhvr>
                                        <p:cTn id="3278" dur="1" fill="hold">
                                          <p:stCondLst>
                                            <p:cond delay="0"/>
                                          </p:stCondLst>
                                        </p:cTn>
                                        <p:tgtEl>
                                          <p:spTgt spid="646"/>
                                        </p:tgtEl>
                                        <p:attrNameLst>
                                          <p:attrName>style.visibility</p:attrName>
                                        </p:attrNameLst>
                                      </p:cBhvr>
                                      <p:to>
                                        <p:strVal val="visible"/>
                                      </p:to>
                                    </p:set>
                                  </p:childTnLst>
                                </p:cTn>
                              </p:par>
                              <p:par>
                                <p:cTn id="3279" presetID="1" presetClass="entr" presetSubtype="0" fill="hold" grpId="3" nodeType="withEffect">
                                  <p:stCondLst>
                                    <p:cond delay="0"/>
                                  </p:stCondLst>
                                  <p:childTnLst>
                                    <p:set>
                                      <p:cBhvr>
                                        <p:cTn id="3280" dur="1" fill="hold">
                                          <p:stCondLst>
                                            <p:cond delay="0"/>
                                          </p:stCondLst>
                                        </p:cTn>
                                        <p:tgtEl>
                                          <p:spTgt spid="645"/>
                                        </p:tgtEl>
                                        <p:attrNameLst>
                                          <p:attrName>style.visibility</p:attrName>
                                        </p:attrNameLst>
                                      </p:cBhvr>
                                      <p:to>
                                        <p:strVal val="visible"/>
                                      </p:to>
                                    </p:set>
                                  </p:childTnLst>
                                </p:cTn>
                              </p:par>
                            </p:childTnLst>
                          </p:cTn>
                        </p:par>
                      </p:childTnLst>
                    </p:cTn>
                  </p:par>
                </p:childTnLst>
              </p:cTn>
              <p:nextCondLst>
                <p:cond evt="onClick" delay="0">
                  <p:tgtEl>
                    <p:spTgt spid="648"/>
                  </p:tgtEl>
                </p:cond>
              </p:nextCondLst>
            </p:seq>
            <p:seq concurrent="1" nextAc="seek">
              <p:cTn id="3281" restart="whenNotActive" fill="hold" evtFilter="cancelBubble" nodeType="interactiveSeq">
                <p:stCondLst>
                  <p:cond evt="onClick" delay="0">
                    <p:tgtEl>
                      <p:spTgt spid="647"/>
                    </p:tgtEl>
                  </p:cond>
                </p:stCondLst>
                <p:endSync evt="end" delay="0">
                  <p:rtn val="all"/>
                </p:endSync>
                <p:childTnLst>
                  <p:par>
                    <p:cTn id="3282" fill="hold">
                      <p:stCondLst>
                        <p:cond delay="0"/>
                      </p:stCondLst>
                      <p:childTnLst>
                        <p:par>
                          <p:cTn id="3283" fill="hold">
                            <p:stCondLst>
                              <p:cond delay="0"/>
                            </p:stCondLst>
                            <p:childTnLst>
                              <p:par>
                                <p:cTn id="3284" presetID="1" presetClass="exit" presetSubtype="0" fill="hold" grpId="2" nodeType="withEffect">
                                  <p:stCondLst>
                                    <p:cond delay="0"/>
                                  </p:stCondLst>
                                  <p:childTnLst>
                                    <p:set>
                                      <p:cBhvr>
                                        <p:cTn id="3285" dur="1" fill="hold">
                                          <p:stCondLst>
                                            <p:cond delay="0"/>
                                          </p:stCondLst>
                                        </p:cTn>
                                        <p:tgtEl>
                                          <p:spTgt spid="647"/>
                                        </p:tgtEl>
                                        <p:attrNameLst>
                                          <p:attrName>style.visibility</p:attrName>
                                        </p:attrNameLst>
                                      </p:cBhvr>
                                      <p:to>
                                        <p:strVal val="hidden"/>
                                      </p:to>
                                    </p:set>
                                  </p:childTnLst>
                                </p:cTn>
                              </p:par>
                              <p:par>
                                <p:cTn id="3286" presetID="1" presetClass="exit" presetSubtype="0" fill="hold" grpId="2" nodeType="withEffect">
                                  <p:stCondLst>
                                    <p:cond delay="0"/>
                                  </p:stCondLst>
                                  <p:childTnLst>
                                    <p:set>
                                      <p:cBhvr>
                                        <p:cTn id="3287" dur="1" fill="hold">
                                          <p:stCondLst>
                                            <p:cond delay="0"/>
                                          </p:stCondLst>
                                        </p:cTn>
                                        <p:tgtEl>
                                          <p:spTgt spid="648"/>
                                        </p:tgtEl>
                                        <p:attrNameLst>
                                          <p:attrName>style.visibility</p:attrName>
                                        </p:attrNameLst>
                                      </p:cBhvr>
                                      <p:to>
                                        <p:strVal val="hidden"/>
                                      </p:to>
                                    </p:set>
                                  </p:childTnLst>
                                </p:cTn>
                              </p:par>
                              <p:par>
                                <p:cTn id="3288" presetID="1" presetClass="entr" presetSubtype="0" fill="hold" grpId="0" nodeType="withEffect">
                                  <p:stCondLst>
                                    <p:cond delay="0"/>
                                  </p:stCondLst>
                                  <p:childTnLst>
                                    <p:set>
                                      <p:cBhvr>
                                        <p:cTn id="3289" dur="1" fill="hold">
                                          <p:stCondLst>
                                            <p:cond delay="0"/>
                                          </p:stCondLst>
                                        </p:cTn>
                                        <p:tgtEl>
                                          <p:spTgt spid="650"/>
                                        </p:tgtEl>
                                        <p:attrNameLst>
                                          <p:attrName>style.visibility</p:attrName>
                                        </p:attrNameLst>
                                      </p:cBhvr>
                                      <p:to>
                                        <p:strVal val="visible"/>
                                      </p:to>
                                    </p:set>
                                  </p:childTnLst>
                                </p:cTn>
                              </p:par>
                              <p:par>
                                <p:cTn id="3290" presetID="1" presetClass="entr" presetSubtype="0" fill="hold" grpId="0" nodeType="withEffect">
                                  <p:stCondLst>
                                    <p:cond delay="0"/>
                                  </p:stCondLst>
                                  <p:childTnLst>
                                    <p:set>
                                      <p:cBhvr>
                                        <p:cTn id="3291" dur="1" fill="hold">
                                          <p:stCondLst>
                                            <p:cond delay="0"/>
                                          </p:stCondLst>
                                        </p:cTn>
                                        <p:tgtEl>
                                          <p:spTgt spid="649"/>
                                        </p:tgtEl>
                                        <p:attrNameLst>
                                          <p:attrName>style.visibility</p:attrName>
                                        </p:attrNameLst>
                                      </p:cBhvr>
                                      <p:to>
                                        <p:strVal val="visible"/>
                                      </p:to>
                                    </p:set>
                                  </p:childTnLst>
                                </p:cTn>
                              </p:par>
                            </p:childTnLst>
                          </p:cTn>
                        </p:par>
                      </p:childTnLst>
                    </p:cTn>
                  </p:par>
                </p:childTnLst>
              </p:cTn>
              <p:nextCondLst>
                <p:cond evt="onClick" delay="0">
                  <p:tgtEl>
                    <p:spTgt spid="647"/>
                  </p:tgtEl>
                </p:cond>
              </p:nextCondLst>
            </p:seq>
            <p:seq concurrent="1" nextAc="seek">
              <p:cTn id="3292" restart="whenNotActive" fill="hold" evtFilter="cancelBubble" nodeType="interactiveSeq">
                <p:stCondLst>
                  <p:cond evt="onClick" delay="0">
                    <p:tgtEl>
                      <p:spTgt spid="650"/>
                    </p:tgtEl>
                  </p:cond>
                </p:stCondLst>
                <p:endSync evt="end" delay="0">
                  <p:rtn val="all"/>
                </p:endSync>
                <p:childTnLst>
                  <p:par>
                    <p:cTn id="3293" fill="hold">
                      <p:stCondLst>
                        <p:cond delay="0"/>
                      </p:stCondLst>
                      <p:childTnLst>
                        <p:par>
                          <p:cTn id="3294" fill="hold">
                            <p:stCondLst>
                              <p:cond delay="0"/>
                            </p:stCondLst>
                            <p:childTnLst>
                              <p:par>
                                <p:cTn id="3295" presetID="1" presetClass="exit" presetSubtype="0" fill="hold" grpId="1" nodeType="withEffect">
                                  <p:stCondLst>
                                    <p:cond delay="0"/>
                                  </p:stCondLst>
                                  <p:childTnLst>
                                    <p:set>
                                      <p:cBhvr>
                                        <p:cTn id="3296" dur="1" fill="hold">
                                          <p:stCondLst>
                                            <p:cond delay="0"/>
                                          </p:stCondLst>
                                        </p:cTn>
                                        <p:tgtEl>
                                          <p:spTgt spid="650"/>
                                        </p:tgtEl>
                                        <p:attrNameLst>
                                          <p:attrName>style.visibility</p:attrName>
                                        </p:attrNameLst>
                                      </p:cBhvr>
                                      <p:to>
                                        <p:strVal val="hidden"/>
                                      </p:to>
                                    </p:set>
                                  </p:childTnLst>
                                </p:cTn>
                              </p:par>
                              <p:par>
                                <p:cTn id="3297" presetID="1" presetClass="exit" presetSubtype="0" fill="hold" grpId="1" nodeType="withEffect">
                                  <p:stCondLst>
                                    <p:cond delay="0"/>
                                  </p:stCondLst>
                                  <p:childTnLst>
                                    <p:set>
                                      <p:cBhvr>
                                        <p:cTn id="3298" dur="1" fill="hold">
                                          <p:stCondLst>
                                            <p:cond delay="0"/>
                                          </p:stCondLst>
                                        </p:cTn>
                                        <p:tgtEl>
                                          <p:spTgt spid="649"/>
                                        </p:tgtEl>
                                        <p:attrNameLst>
                                          <p:attrName>style.visibility</p:attrName>
                                        </p:attrNameLst>
                                      </p:cBhvr>
                                      <p:to>
                                        <p:strVal val="hidden"/>
                                      </p:to>
                                    </p:set>
                                  </p:childTnLst>
                                </p:cTn>
                              </p:par>
                              <p:par>
                                <p:cTn id="3299" presetID="1" presetClass="entr" presetSubtype="0" fill="hold" grpId="0" nodeType="withEffect">
                                  <p:stCondLst>
                                    <p:cond delay="0"/>
                                  </p:stCondLst>
                                  <p:childTnLst>
                                    <p:set>
                                      <p:cBhvr>
                                        <p:cTn id="3300" dur="1" fill="hold">
                                          <p:stCondLst>
                                            <p:cond delay="0"/>
                                          </p:stCondLst>
                                        </p:cTn>
                                        <p:tgtEl>
                                          <p:spTgt spid="648"/>
                                        </p:tgtEl>
                                        <p:attrNameLst>
                                          <p:attrName>style.visibility</p:attrName>
                                        </p:attrNameLst>
                                      </p:cBhvr>
                                      <p:to>
                                        <p:strVal val="visible"/>
                                      </p:to>
                                    </p:set>
                                  </p:childTnLst>
                                </p:cTn>
                              </p:par>
                              <p:par>
                                <p:cTn id="3301" presetID="1" presetClass="entr" presetSubtype="0" fill="hold" grpId="0" nodeType="withEffect">
                                  <p:stCondLst>
                                    <p:cond delay="0"/>
                                  </p:stCondLst>
                                  <p:childTnLst>
                                    <p:set>
                                      <p:cBhvr>
                                        <p:cTn id="3302" dur="1" fill="hold">
                                          <p:stCondLst>
                                            <p:cond delay="0"/>
                                          </p:stCondLst>
                                        </p:cTn>
                                        <p:tgtEl>
                                          <p:spTgt spid="647"/>
                                        </p:tgtEl>
                                        <p:attrNameLst>
                                          <p:attrName>style.visibility</p:attrName>
                                        </p:attrNameLst>
                                      </p:cBhvr>
                                      <p:to>
                                        <p:strVal val="visible"/>
                                      </p:to>
                                    </p:set>
                                  </p:childTnLst>
                                </p:cTn>
                              </p:par>
                            </p:childTnLst>
                          </p:cTn>
                        </p:par>
                      </p:childTnLst>
                    </p:cTn>
                  </p:par>
                </p:childTnLst>
              </p:cTn>
              <p:nextCondLst>
                <p:cond evt="onClick" delay="0">
                  <p:tgtEl>
                    <p:spTgt spid="650"/>
                  </p:tgtEl>
                </p:cond>
              </p:nextCondLst>
            </p:seq>
            <p:seq concurrent="1" nextAc="seek">
              <p:cTn id="3303" restart="whenNotActive" fill="hold" evtFilter="cancelBubble" nodeType="interactiveSeq">
                <p:stCondLst>
                  <p:cond evt="onClick" delay="0">
                    <p:tgtEl>
                      <p:spTgt spid="649"/>
                    </p:tgtEl>
                  </p:cond>
                </p:stCondLst>
                <p:endSync evt="end" delay="0">
                  <p:rtn val="all"/>
                </p:endSync>
                <p:childTnLst>
                  <p:par>
                    <p:cTn id="3304" fill="hold">
                      <p:stCondLst>
                        <p:cond delay="0"/>
                      </p:stCondLst>
                      <p:childTnLst>
                        <p:par>
                          <p:cTn id="3305" fill="hold">
                            <p:stCondLst>
                              <p:cond delay="0"/>
                            </p:stCondLst>
                            <p:childTnLst>
                              <p:par>
                                <p:cTn id="3306" presetID="1" presetClass="exit" presetSubtype="0" fill="hold" grpId="2" nodeType="withEffect">
                                  <p:stCondLst>
                                    <p:cond delay="0"/>
                                  </p:stCondLst>
                                  <p:childTnLst>
                                    <p:set>
                                      <p:cBhvr>
                                        <p:cTn id="3307" dur="1" fill="hold">
                                          <p:stCondLst>
                                            <p:cond delay="0"/>
                                          </p:stCondLst>
                                        </p:cTn>
                                        <p:tgtEl>
                                          <p:spTgt spid="649"/>
                                        </p:tgtEl>
                                        <p:attrNameLst>
                                          <p:attrName>style.visibility</p:attrName>
                                        </p:attrNameLst>
                                      </p:cBhvr>
                                      <p:to>
                                        <p:strVal val="hidden"/>
                                      </p:to>
                                    </p:set>
                                  </p:childTnLst>
                                </p:cTn>
                              </p:par>
                              <p:par>
                                <p:cTn id="3308" presetID="1" presetClass="exit" presetSubtype="0" fill="hold" grpId="2" nodeType="withEffect">
                                  <p:stCondLst>
                                    <p:cond delay="0"/>
                                  </p:stCondLst>
                                  <p:childTnLst>
                                    <p:set>
                                      <p:cBhvr>
                                        <p:cTn id="3309" dur="1" fill="hold">
                                          <p:stCondLst>
                                            <p:cond delay="0"/>
                                          </p:stCondLst>
                                        </p:cTn>
                                        <p:tgtEl>
                                          <p:spTgt spid="650"/>
                                        </p:tgtEl>
                                        <p:attrNameLst>
                                          <p:attrName>style.visibility</p:attrName>
                                        </p:attrNameLst>
                                      </p:cBhvr>
                                      <p:to>
                                        <p:strVal val="hidden"/>
                                      </p:to>
                                    </p:set>
                                  </p:childTnLst>
                                </p:cTn>
                              </p:par>
                              <p:par>
                                <p:cTn id="3310" presetID="1" presetClass="entr" presetSubtype="0" fill="hold" grpId="1" nodeType="withEffect">
                                  <p:stCondLst>
                                    <p:cond delay="0"/>
                                  </p:stCondLst>
                                  <p:childTnLst>
                                    <p:set>
                                      <p:cBhvr>
                                        <p:cTn id="3311" dur="1" fill="hold">
                                          <p:stCondLst>
                                            <p:cond delay="0"/>
                                          </p:stCondLst>
                                        </p:cTn>
                                        <p:tgtEl>
                                          <p:spTgt spid="652"/>
                                        </p:tgtEl>
                                        <p:attrNameLst>
                                          <p:attrName>style.visibility</p:attrName>
                                        </p:attrNameLst>
                                      </p:cBhvr>
                                      <p:to>
                                        <p:strVal val="visible"/>
                                      </p:to>
                                    </p:set>
                                  </p:childTnLst>
                                </p:cTn>
                              </p:par>
                              <p:par>
                                <p:cTn id="3312" presetID="1" presetClass="entr" presetSubtype="0" fill="hold" grpId="1" nodeType="withEffect">
                                  <p:stCondLst>
                                    <p:cond delay="0"/>
                                  </p:stCondLst>
                                  <p:childTnLst>
                                    <p:set>
                                      <p:cBhvr>
                                        <p:cTn id="3313" dur="1" fill="hold">
                                          <p:stCondLst>
                                            <p:cond delay="0"/>
                                          </p:stCondLst>
                                        </p:cTn>
                                        <p:tgtEl>
                                          <p:spTgt spid="651"/>
                                        </p:tgtEl>
                                        <p:attrNameLst>
                                          <p:attrName>style.visibility</p:attrName>
                                        </p:attrNameLst>
                                      </p:cBhvr>
                                      <p:to>
                                        <p:strVal val="visible"/>
                                      </p:to>
                                    </p:set>
                                  </p:childTnLst>
                                </p:cTn>
                              </p:par>
                            </p:childTnLst>
                          </p:cTn>
                        </p:par>
                      </p:childTnLst>
                    </p:cTn>
                  </p:par>
                </p:childTnLst>
              </p:cTn>
              <p:nextCondLst>
                <p:cond evt="onClick" delay="0">
                  <p:tgtEl>
                    <p:spTgt spid="649"/>
                  </p:tgtEl>
                </p:cond>
              </p:nextCondLst>
            </p:seq>
            <p:seq concurrent="1" nextAc="seek">
              <p:cTn id="3314" restart="whenNotActive" fill="hold" evtFilter="cancelBubble" nodeType="interactiveSeq">
                <p:stCondLst>
                  <p:cond evt="onClick" delay="0">
                    <p:tgtEl>
                      <p:spTgt spid="652"/>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0" nodeType="withEffect">
                                  <p:stCondLst>
                                    <p:cond delay="0"/>
                                  </p:stCondLst>
                                  <p:childTnLst>
                                    <p:set>
                                      <p:cBhvr>
                                        <p:cTn id="3318" dur="1" fill="hold">
                                          <p:stCondLst>
                                            <p:cond delay="0"/>
                                          </p:stCondLst>
                                        </p:cTn>
                                        <p:tgtEl>
                                          <p:spTgt spid="652"/>
                                        </p:tgtEl>
                                        <p:attrNameLst>
                                          <p:attrName>style.visibility</p:attrName>
                                        </p:attrNameLst>
                                      </p:cBhvr>
                                      <p:to>
                                        <p:strVal val="hidden"/>
                                      </p:to>
                                    </p:set>
                                  </p:childTnLst>
                                </p:cTn>
                              </p:par>
                              <p:par>
                                <p:cTn id="3319" presetID="1" presetClass="exit" presetSubtype="0" fill="hold" grpId="0" nodeType="withEffect">
                                  <p:stCondLst>
                                    <p:cond delay="0"/>
                                  </p:stCondLst>
                                  <p:childTnLst>
                                    <p:set>
                                      <p:cBhvr>
                                        <p:cTn id="3320" dur="1" fill="hold">
                                          <p:stCondLst>
                                            <p:cond delay="0"/>
                                          </p:stCondLst>
                                        </p:cTn>
                                        <p:tgtEl>
                                          <p:spTgt spid="651"/>
                                        </p:tgtEl>
                                        <p:attrNameLst>
                                          <p:attrName>style.visibility</p:attrName>
                                        </p:attrNameLst>
                                      </p:cBhvr>
                                      <p:to>
                                        <p:strVal val="hidden"/>
                                      </p:to>
                                    </p:set>
                                  </p:childTnLst>
                                </p:cTn>
                              </p:par>
                              <p:par>
                                <p:cTn id="3321" presetID="1" presetClass="entr" presetSubtype="0" fill="hold" grpId="3" nodeType="withEffect">
                                  <p:stCondLst>
                                    <p:cond delay="0"/>
                                  </p:stCondLst>
                                  <p:childTnLst>
                                    <p:set>
                                      <p:cBhvr>
                                        <p:cTn id="3322" dur="1" fill="hold">
                                          <p:stCondLst>
                                            <p:cond delay="0"/>
                                          </p:stCondLst>
                                        </p:cTn>
                                        <p:tgtEl>
                                          <p:spTgt spid="650"/>
                                        </p:tgtEl>
                                        <p:attrNameLst>
                                          <p:attrName>style.visibility</p:attrName>
                                        </p:attrNameLst>
                                      </p:cBhvr>
                                      <p:to>
                                        <p:strVal val="visible"/>
                                      </p:to>
                                    </p:set>
                                  </p:childTnLst>
                                </p:cTn>
                              </p:par>
                              <p:par>
                                <p:cTn id="3323" presetID="1" presetClass="entr" presetSubtype="0" fill="hold" grpId="3" nodeType="withEffect">
                                  <p:stCondLst>
                                    <p:cond delay="0"/>
                                  </p:stCondLst>
                                  <p:childTnLst>
                                    <p:set>
                                      <p:cBhvr>
                                        <p:cTn id="3324" dur="1" fill="hold">
                                          <p:stCondLst>
                                            <p:cond delay="0"/>
                                          </p:stCondLst>
                                        </p:cTn>
                                        <p:tgtEl>
                                          <p:spTgt spid="649"/>
                                        </p:tgtEl>
                                        <p:attrNameLst>
                                          <p:attrName>style.visibility</p:attrName>
                                        </p:attrNameLst>
                                      </p:cBhvr>
                                      <p:to>
                                        <p:strVal val="visible"/>
                                      </p:to>
                                    </p:set>
                                  </p:childTnLst>
                                </p:cTn>
                              </p:par>
                            </p:childTnLst>
                          </p:cTn>
                        </p:par>
                      </p:childTnLst>
                    </p:cTn>
                  </p:par>
                </p:childTnLst>
              </p:cTn>
              <p:nextCondLst>
                <p:cond evt="onClick" delay="0">
                  <p:tgtEl>
                    <p:spTgt spid="652"/>
                  </p:tgtEl>
                </p:cond>
              </p:nextCondLst>
            </p:seq>
            <p:seq concurrent="1" nextAc="seek">
              <p:cTn id="3325" restart="whenNotActive" fill="hold" evtFilter="cancelBubble" nodeType="interactiveSeq">
                <p:stCondLst>
                  <p:cond evt="onClick" delay="0">
                    <p:tgtEl>
                      <p:spTgt spid="855"/>
                    </p:tgtEl>
                  </p:cond>
                </p:stCondLst>
                <p:endSync evt="end" delay="0">
                  <p:rtn val="all"/>
                </p:endSync>
                <p:childTnLst>
                  <p:par>
                    <p:cTn id="3326" fill="hold">
                      <p:stCondLst>
                        <p:cond delay="0"/>
                      </p:stCondLst>
                      <p:childTnLst>
                        <p:par>
                          <p:cTn id="3327" fill="hold">
                            <p:stCondLst>
                              <p:cond delay="0"/>
                            </p:stCondLst>
                            <p:childTnLst>
                              <p:par>
                                <p:cTn id="3328" presetID="1" presetClass="exit" presetSubtype="0" fill="hold" nodeType="withEffect">
                                  <p:stCondLst>
                                    <p:cond delay="0"/>
                                  </p:stCondLst>
                                  <p:childTnLst>
                                    <p:set>
                                      <p:cBhvr>
                                        <p:cTn id="3329" dur="1" fill="hold">
                                          <p:stCondLst>
                                            <p:cond delay="0"/>
                                          </p:stCondLst>
                                        </p:cTn>
                                        <p:tgtEl>
                                          <p:spTgt spid="553"/>
                                        </p:tgtEl>
                                        <p:attrNameLst>
                                          <p:attrName>style.visibility</p:attrName>
                                        </p:attrNameLst>
                                      </p:cBhvr>
                                      <p:to>
                                        <p:strVal val="hidden"/>
                                      </p:to>
                                    </p:set>
                                  </p:childTnLst>
                                </p:cTn>
                              </p:par>
                              <p:par>
                                <p:cTn id="3330" presetID="1" presetClass="exit" presetSubtype="0" fill="hold" nodeType="withEffect">
                                  <p:stCondLst>
                                    <p:cond delay="0"/>
                                  </p:stCondLst>
                                  <p:childTnLst>
                                    <p:set>
                                      <p:cBhvr>
                                        <p:cTn id="3331" dur="1" fill="hold">
                                          <p:stCondLst>
                                            <p:cond delay="0"/>
                                          </p:stCondLst>
                                        </p:cTn>
                                        <p:tgtEl>
                                          <p:spTgt spid="554"/>
                                        </p:tgtEl>
                                        <p:attrNameLst>
                                          <p:attrName>style.visibility</p:attrName>
                                        </p:attrNameLst>
                                      </p:cBhvr>
                                      <p:to>
                                        <p:strVal val="hidden"/>
                                      </p:to>
                                    </p:set>
                                  </p:childTnLst>
                                </p:cTn>
                              </p:par>
                              <p:par>
                                <p:cTn id="3332" presetID="1" presetClass="exit" presetSubtype="0" fill="hold" nodeType="withEffect">
                                  <p:stCondLst>
                                    <p:cond delay="0"/>
                                  </p:stCondLst>
                                  <p:childTnLst>
                                    <p:set>
                                      <p:cBhvr>
                                        <p:cTn id="3333" dur="1" fill="hold">
                                          <p:stCondLst>
                                            <p:cond delay="0"/>
                                          </p:stCondLst>
                                        </p:cTn>
                                        <p:tgtEl>
                                          <p:spTgt spid="556"/>
                                        </p:tgtEl>
                                        <p:attrNameLst>
                                          <p:attrName>style.visibility</p:attrName>
                                        </p:attrNameLst>
                                      </p:cBhvr>
                                      <p:to>
                                        <p:strVal val="hidden"/>
                                      </p:to>
                                    </p:set>
                                  </p:childTnLst>
                                </p:cTn>
                              </p:par>
                              <p:par>
                                <p:cTn id="3334" presetID="1" presetClass="exit" presetSubtype="0" fill="hold" nodeType="withEffect">
                                  <p:stCondLst>
                                    <p:cond delay="0"/>
                                  </p:stCondLst>
                                  <p:childTnLst>
                                    <p:set>
                                      <p:cBhvr>
                                        <p:cTn id="3335" dur="1" fill="hold">
                                          <p:stCondLst>
                                            <p:cond delay="0"/>
                                          </p:stCondLst>
                                        </p:cTn>
                                        <p:tgtEl>
                                          <p:spTgt spid="555"/>
                                        </p:tgtEl>
                                        <p:attrNameLst>
                                          <p:attrName>style.visibility</p:attrName>
                                        </p:attrNameLst>
                                      </p:cBhvr>
                                      <p:to>
                                        <p:strVal val="hidden"/>
                                      </p:to>
                                    </p:set>
                                  </p:childTnLst>
                                </p:cTn>
                              </p:par>
                              <p:par>
                                <p:cTn id="3336" presetID="1" presetClass="exit" presetSubtype="0" fill="hold" nodeType="withEffect">
                                  <p:stCondLst>
                                    <p:cond delay="0"/>
                                  </p:stCondLst>
                                  <p:childTnLst>
                                    <p:set>
                                      <p:cBhvr>
                                        <p:cTn id="3337" dur="1" fill="hold">
                                          <p:stCondLst>
                                            <p:cond delay="0"/>
                                          </p:stCondLst>
                                        </p:cTn>
                                        <p:tgtEl>
                                          <p:spTgt spid="558"/>
                                        </p:tgtEl>
                                        <p:attrNameLst>
                                          <p:attrName>style.visibility</p:attrName>
                                        </p:attrNameLst>
                                      </p:cBhvr>
                                      <p:to>
                                        <p:strVal val="hidden"/>
                                      </p:to>
                                    </p:set>
                                  </p:childTnLst>
                                </p:cTn>
                              </p:par>
                              <p:par>
                                <p:cTn id="3338" presetID="1" presetClass="exit" presetSubtype="0" fill="hold" nodeType="withEffect">
                                  <p:stCondLst>
                                    <p:cond delay="0"/>
                                  </p:stCondLst>
                                  <p:childTnLst>
                                    <p:set>
                                      <p:cBhvr>
                                        <p:cTn id="3339" dur="1" fill="hold">
                                          <p:stCondLst>
                                            <p:cond delay="0"/>
                                          </p:stCondLst>
                                        </p:cTn>
                                        <p:tgtEl>
                                          <p:spTgt spid="557"/>
                                        </p:tgtEl>
                                        <p:attrNameLst>
                                          <p:attrName>style.visibility</p:attrName>
                                        </p:attrNameLst>
                                      </p:cBhvr>
                                      <p:to>
                                        <p:strVal val="hidden"/>
                                      </p:to>
                                    </p:set>
                                  </p:childTnLst>
                                </p:cTn>
                              </p:par>
                              <p:par>
                                <p:cTn id="3340" presetID="1" presetClass="exit" presetSubtype="0" fill="hold" nodeType="withEffect">
                                  <p:stCondLst>
                                    <p:cond delay="0"/>
                                  </p:stCondLst>
                                  <p:childTnLst>
                                    <p:set>
                                      <p:cBhvr>
                                        <p:cTn id="3341" dur="1" fill="hold">
                                          <p:stCondLst>
                                            <p:cond delay="0"/>
                                          </p:stCondLst>
                                        </p:cTn>
                                        <p:tgtEl>
                                          <p:spTgt spid="560"/>
                                        </p:tgtEl>
                                        <p:attrNameLst>
                                          <p:attrName>style.visibility</p:attrName>
                                        </p:attrNameLst>
                                      </p:cBhvr>
                                      <p:to>
                                        <p:strVal val="hidden"/>
                                      </p:to>
                                    </p:set>
                                  </p:childTnLst>
                                </p:cTn>
                              </p:par>
                              <p:par>
                                <p:cTn id="3342" presetID="1" presetClass="exit" presetSubtype="0" fill="hold" nodeType="withEffect">
                                  <p:stCondLst>
                                    <p:cond delay="0"/>
                                  </p:stCondLst>
                                  <p:childTnLst>
                                    <p:set>
                                      <p:cBhvr>
                                        <p:cTn id="3343" dur="1" fill="hold">
                                          <p:stCondLst>
                                            <p:cond delay="0"/>
                                          </p:stCondLst>
                                        </p:cTn>
                                        <p:tgtEl>
                                          <p:spTgt spid="559"/>
                                        </p:tgtEl>
                                        <p:attrNameLst>
                                          <p:attrName>style.visibility</p:attrName>
                                        </p:attrNameLst>
                                      </p:cBhvr>
                                      <p:to>
                                        <p:strVal val="hidden"/>
                                      </p:to>
                                    </p:set>
                                  </p:childTnLst>
                                </p:cTn>
                              </p:par>
                              <p:par>
                                <p:cTn id="3344" presetID="1" presetClass="exit" presetSubtype="0" fill="hold" nodeType="withEffect">
                                  <p:stCondLst>
                                    <p:cond delay="0"/>
                                  </p:stCondLst>
                                  <p:childTnLst>
                                    <p:set>
                                      <p:cBhvr>
                                        <p:cTn id="3345" dur="1" fill="hold">
                                          <p:stCondLst>
                                            <p:cond delay="0"/>
                                          </p:stCondLst>
                                        </p:cTn>
                                        <p:tgtEl>
                                          <p:spTgt spid="562"/>
                                        </p:tgtEl>
                                        <p:attrNameLst>
                                          <p:attrName>style.visibility</p:attrName>
                                        </p:attrNameLst>
                                      </p:cBhvr>
                                      <p:to>
                                        <p:strVal val="hidden"/>
                                      </p:to>
                                    </p:set>
                                  </p:childTnLst>
                                </p:cTn>
                              </p:par>
                              <p:par>
                                <p:cTn id="3346" presetID="1" presetClass="exit" presetSubtype="0" fill="hold" nodeType="withEffect">
                                  <p:stCondLst>
                                    <p:cond delay="0"/>
                                  </p:stCondLst>
                                  <p:childTnLst>
                                    <p:set>
                                      <p:cBhvr>
                                        <p:cTn id="3347" dur="1" fill="hold">
                                          <p:stCondLst>
                                            <p:cond delay="0"/>
                                          </p:stCondLst>
                                        </p:cTn>
                                        <p:tgtEl>
                                          <p:spTgt spid="561"/>
                                        </p:tgtEl>
                                        <p:attrNameLst>
                                          <p:attrName>style.visibility</p:attrName>
                                        </p:attrNameLst>
                                      </p:cBhvr>
                                      <p:to>
                                        <p:strVal val="hidden"/>
                                      </p:to>
                                    </p:set>
                                  </p:childTnLst>
                                </p:cTn>
                              </p:par>
                              <p:par>
                                <p:cTn id="3348" presetID="1" presetClass="exit" presetSubtype="0" fill="hold" nodeType="withEffect">
                                  <p:stCondLst>
                                    <p:cond delay="0"/>
                                  </p:stCondLst>
                                  <p:childTnLst>
                                    <p:set>
                                      <p:cBhvr>
                                        <p:cTn id="3349" dur="1" fill="hold">
                                          <p:stCondLst>
                                            <p:cond delay="0"/>
                                          </p:stCondLst>
                                        </p:cTn>
                                        <p:tgtEl>
                                          <p:spTgt spid="564"/>
                                        </p:tgtEl>
                                        <p:attrNameLst>
                                          <p:attrName>style.visibility</p:attrName>
                                        </p:attrNameLst>
                                      </p:cBhvr>
                                      <p:to>
                                        <p:strVal val="hidden"/>
                                      </p:to>
                                    </p:set>
                                  </p:childTnLst>
                                </p:cTn>
                              </p:par>
                              <p:par>
                                <p:cTn id="3350" presetID="1" presetClass="exit" presetSubtype="0" fill="hold" nodeType="withEffect">
                                  <p:stCondLst>
                                    <p:cond delay="0"/>
                                  </p:stCondLst>
                                  <p:childTnLst>
                                    <p:set>
                                      <p:cBhvr>
                                        <p:cTn id="3351" dur="1" fill="hold">
                                          <p:stCondLst>
                                            <p:cond delay="0"/>
                                          </p:stCondLst>
                                        </p:cTn>
                                        <p:tgtEl>
                                          <p:spTgt spid="563"/>
                                        </p:tgtEl>
                                        <p:attrNameLst>
                                          <p:attrName>style.visibility</p:attrName>
                                        </p:attrNameLst>
                                      </p:cBhvr>
                                      <p:to>
                                        <p:strVal val="hidden"/>
                                      </p:to>
                                    </p:set>
                                  </p:childTnLst>
                                </p:cTn>
                              </p:par>
                              <p:par>
                                <p:cTn id="3352" presetID="1" presetClass="exit" presetSubtype="0" fill="hold" nodeType="withEffect">
                                  <p:stCondLst>
                                    <p:cond delay="0"/>
                                  </p:stCondLst>
                                  <p:childTnLst>
                                    <p:set>
                                      <p:cBhvr>
                                        <p:cTn id="3353" dur="1" fill="hold">
                                          <p:stCondLst>
                                            <p:cond delay="0"/>
                                          </p:stCondLst>
                                        </p:cTn>
                                        <p:tgtEl>
                                          <p:spTgt spid="566"/>
                                        </p:tgtEl>
                                        <p:attrNameLst>
                                          <p:attrName>style.visibility</p:attrName>
                                        </p:attrNameLst>
                                      </p:cBhvr>
                                      <p:to>
                                        <p:strVal val="hidden"/>
                                      </p:to>
                                    </p:set>
                                  </p:childTnLst>
                                </p:cTn>
                              </p:par>
                              <p:par>
                                <p:cTn id="3354" presetID="1" presetClass="exit" presetSubtype="0" fill="hold" nodeType="withEffect">
                                  <p:stCondLst>
                                    <p:cond delay="0"/>
                                  </p:stCondLst>
                                  <p:childTnLst>
                                    <p:set>
                                      <p:cBhvr>
                                        <p:cTn id="3355" dur="1" fill="hold">
                                          <p:stCondLst>
                                            <p:cond delay="0"/>
                                          </p:stCondLst>
                                        </p:cTn>
                                        <p:tgtEl>
                                          <p:spTgt spid="565"/>
                                        </p:tgtEl>
                                        <p:attrNameLst>
                                          <p:attrName>style.visibility</p:attrName>
                                        </p:attrNameLst>
                                      </p:cBhvr>
                                      <p:to>
                                        <p:strVal val="hidden"/>
                                      </p:to>
                                    </p:set>
                                  </p:childTnLst>
                                </p:cTn>
                              </p:par>
                              <p:par>
                                <p:cTn id="3356" presetID="1" presetClass="exit" presetSubtype="0" fill="hold" nodeType="withEffect">
                                  <p:stCondLst>
                                    <p:cond delay="0"/>
                                  </p:stCondLst>
                                  <p:childTnLst>
                                    <p:set>
                                      <p:cBhvr>
                                        <p:cTn id="3357" dur="1" fill="hold">
                                          <p:stCondLst>
                                            <p:cond delay="0"/>
                                          </p:stCondLst>
                                        </p:cTn>
                                        <p:tgtEl>
                                          <p:spTgt spid="568"/>
                                        </p:tgtEl>
                                        <p:attrNameLst>
                                          <p:attrName>style.visibility</p:attrName>
                                        </p:attrNameLst>
                                      </p:cBhvr>
                                      <p:to>
                                        <p:strVal val="hidden"/>
                                      </p:to>
                                    </p:set>
                                  </p:childTnLst>
                                </p:cTn>
                              </p:par>
                              <p:par>
                                <p:cTn id="3358" presetID="1" presetClass="exit" presetSubtype="0" fill="hold" nodeType="withEffect">
                                  <p:stCondLst>
                                    <p:cond delay="0"/>
                                  </p:stCondLst>
                                  <p:childTnLst>
                                    <p:set>
                                      <p:cBhvr>
                                        <p:cTn id="3359" dur="1" fill="hold">
                                          <p:stCondLst>
                                            <p:cond delay="0"/>
                                          </p:stCondLst>
                                        </p:cTn>
                                        <p:tgtEl>
                                          <p:spTgt spid="567"/>
                                        </p:tgtEl>
                                        <p:attrNameLst>
                                          <p:attrName>style.visibility</p:attrName>
                                        </p:attrNameLst>
                                      </p:cBhvr>
                                      <p:to>
                                        <p:strVal val="hidden"/>
                                      </p:to>
                                    </p:set>
                                  </p:childTnLst>
                                </p:cTn>
                              </p:par>
                              <p:par>
                                <p:cTn id="3360" presetID="1" presetClass="exit" presetSubtype="0" fill="hold" nodeType="withEffect">
                                  <p:stCondLst>
                                    <p:cond delay="0"/>
                                  </p:stCondLst>
                                  <p:childTnLst>
                                    <p:set>
                                      <p:cBhvr>
                                        <p:cTn id="3361" dur="1" fill="hold">
                                          <p:stCondLst>
                                            <p:cond delay="0"/>
                                          </p:stCondLst>
                                        </p:cTn>
                                        <p:tgtEl>
                                          <p:spTgt spid="570"/>
                                        </p:tgtEl>
                                        <p:attrNameLst>
                                          <p:attrName>style.visibility</p:attrName>
                                        </p:attrNameLst>
                                      </p:cBhvr>
                                      <p:to>
                                        <p:strVal val="hidden"/>
                                      </p:to>
                                    </p:set>
                                  </p:childTnLst>
                                </p:cTn>
                              </p:par>
                              <p:par>
                                <p:cTn id="3362" presetID="1" presetClass="exit" presetSubtype="0" fill="hold" nodeType="withEffect">
                                  <p:stCondLst>
                                    <p:cond delay="0"/>
                                  </p:stCondLst>
                                  <p:childTnLst>
                                    <p:set>
                                      <p:cBhvr>
                                        <p:cTn id="3363" dur="1" fill="hold">
                                          <p:stCondLst>
                                            <p:cond delay="0"/>
                                          </p:stCondLst>
                                        </p:cTn>
                                        <p:tgtEl>
                                          <p:spTgt spid="569"/>
                                        </p:tgtEl>
                                        <p:attrNameLst>
                                          <p:attrName>style.visibility</p:attrName>
                                        </p:attrNameLst>
                                      </p:cBhvr>
                                      <p:to>
                                        <p:strVal val="hidden"/>
                                      </p:to>
                                    </p:set>
                                  </p:childTnLst>
                                </p:cTn>
                              </p:par>
                              <p:par>
                                <p:cTn id="3364" presetID="1" presetClass="exit" presetSubtype="0" fill="hold" nodeType="withEffect">
                                  <p:stCondLst>
                                    <p:cond delay="0"/>
                                  </p:stCondLst>
                                  <p:childTnLst>
                                    <p:set>
                                      <p:cBhvr>
                                        <p:cTn id="3365" dur="1" fill="hold">
                                          <p:stCondLst>
                                            <p:cond delay="0"/>
                                          </p:stCondLst>
                                        </p:cTn>
                                        <p:tgtEl>
                                          <p:spTgt spid="572"/>
                                        </p:tgtEl>
                                        <p:attrNameLst>
                                          <p:attrName>style.visibility</p:attrName>
                                        </p:attrNameLst>
                                      </p:cBhvr>
                                      <p:to>
                                        <p:strVal val="hidden"/>
                                      </p:to>
                                    </p:set>
                                  </p:childTnLst>
                                </p:cTn>
                              </p:par>
                              <p:par>
                                <p:cTn id="3366" presetID="1" presetClass="exit" presetSubtype="0" fill="hold" nodeType="withEffect">
                                  <p:stCondLst>
                                    <p:cond delay="0"/>
                                  </p:stCondLst>
                                  <p:childTnLst>
                                    <p:set>
                                      <p:cBhvr>
                                        <p:cTn id="3367" dur="1" fill="hold">
                                          <p:stCondLst>
                                            <p:cond delay="0"/>
                                          </p:stCondLst>
                                        </p:cTn>
                                        <p:tgtEl>
                                          <p:spTgt spid="571"/>
                                        </p:tgtEl>
                                        <p:attrNameLst>
                                          <p:attrName>style.visibility</p:attrName>
                                        </p:attrNameLst>
                                      </p:cBhvr>
                                      <p:to>
                                        <p:strVal val="hidden"/>
                                      </p:to>
                                    </p:set>
                                  </p:childTnLst>
                                </p:cTn>
                              </p:par>
                              <p:par>
                                <p:cTn id="3368" presetID="1" presetClass="exit" presetSubtype="0" fill="hold" nodeType="withEffect">
                                  <p:stCondLst>
                                    <p:cond delay="0"/>
                                  </p:stCondLst>
                                  <p:childTnLst>
                                    <p:set>
                                      <p:cBhvr>
                                        <p:cTn id="3369" dur="1" fill="hold">
                                          <p:stCondLst>
                                            <p:cond delay="0"/>
                                          </p:stCondLst>
                                        </p:cTn>
                                        <p:tgtEl>
                                          <p:spTgt spid="573"/>
                                        </p:tgtEl>
                                        <p:attrNameLst>
                                          <p:attrName>style.visibility</p:attrName>
                                        </p:attrNameLst>
                                      </p:cBhvr>
                                      <p:to>
                                        <p:strVal val="hidden"/>
                                      </p:to>
                                    </p:set>
                                  </p:childTnLst>
                                </p:cTn>
                              </p:par>
                              <p:par>
                                <p:cTn id="3370" presetID="1" presetClass="exit" presetSubtype="0" fill="hold" nodeType="withEffect">
                                  <p:stCondLst>
                                    <p:cond delay="0"/>
                                  </p:stCondLst>
                                  <p:childTnLst>
                                    <p:set>
                                      <p:cBhvr>
                                        <p:cTn id="3371" dur="1" fill="hold">
                                          <p:stCondLst>
                                            <p:cond delay="0"/>
                                          </p:stCondLst>
                                        </p:cTn>
                                        <p:tgtEl>
                                          <p:spTgt spid="574"/>
                                        </p:tgtEl>
                                        <p:attrNameLst>
                                          <p:attrName>style.visibility</p:attrName>
                                        </p:attrNameLst>
                                      </p:cBhvr>
                                      <p:to>
                                        <p:strVal val="hidden"/>
                                      </p:to>
                                    </p:set>
                                  </p:childTnLst>
                                </p:cTn>
                              </p:par>
                              <p:par>
                                <p:cTn id="3372" presetID="1" presetClass="exit" presetSubtype="0" fill="hold" nodeType="withEffect">
                                  <p:stCondLst>
                                    <p:cond delay="0"/>
                                  </p:stCondLst>
                                  <p:childTnLst>
                                    <p:set>
                                      <p:cBhvr>
                                        <p:cTn id="3373" dur="1" fill="hold">
                                          <p:stCondLst>
                                            <p:cond delay="0"/>
                                          </p:stCondLst>
                                        </p:cTn>
                                        <p:tgtEl>
                                          <p:spTgt spid="576"/>
                                        </p:tgtEl>
                                        <p:attrNameLst>
                                          <p:attrName>style.visibility</p:attrName>
                                        </p:attrNameLst>
                                      </p:cBhvr>
                                      <p:to>
                                        <p:strVal val="hidden"/>
                                      </p:to>
                                    </p:set>
                                  </p:childTnLst>
                                </p:cTn>
                              </p:par>
                              <p:par>
                                <p:cTn id="3374" presetID="1" presetClass="exit" presetSubtype="0" fill="hold" nodeType="withEffect">
                                  <p:stCondLst>
                                    <p:cond delay="0"/>
                                  </p:stCondLst>
                                  <p:childTnLst>
                                    <p:set>
                                      <p:cBhvr>
                                        <p:cTn id="3375" dur="1" fill="hold">
                                          <p:stCondLst>
                                            <p:cond delay="0"/>
                                          </p:stCondLst>
                                        </p:cTn>
                                        <p:tgtEl>
                                          <p:spTgt spid="575"/>
                                        </p:tgtEl>
                                        <p:attrNameLst>
                                          <p:attrName>style.visibility</p:attrName>
                                        </p:attrNameLst>
                                      </p:cBhvr>
                                      <p:to>
                                        <p:strVal val="hidden"/>
                                      </p:to>
                                    </p:set>
                                  </p:childTnLst>
                                </p:cTn>
                              </p:par>
                              <p:par>
                                <p:cTn id="3376" presetID="1" presetClass="exit" presetSubtype="0" fill="hold" nodeType="withEffect">
                                  <p:stCondLst>
                                    <p:cond delay="0"/>
                                  </p:stCondLst>
                                  <p:childTnLst>
                                    <p:set>
                                      <p:cBhvr>
                                        <p:cTn id="3377" dur="1" fill="hold">
                                          <p:stCondLst>
                                            <p:cond delay="0"/>
                                          </p:stCondLst>
                                        </p:cTn>
                                        <p:tgtEl>
                                          <p:spTgt spid="578"/>
                                        </p:tgtEl>
                                        <p:attrNameLst>
                                          <p:attrName>style.visibility</p:attrName>
                                        </p:attrNameLst>
                                      </p:cBhvr>
                                      <p:to>
                                        <p:strVal val="hidden"/>
                                      </p:to>
                                    </p:set>
                                  </p:childTnLst>
                                </p:cTn>
                              </p:par>
                              <p:par>
                                <p:cTn id="3378" presetID="1" presetClass="exit" presetSubtype="0" fill="hold" nodeType="withEffect">
                                  <p:stCondLst>
                                    <p:cond delay="0"/>
                                  </p:stCondLst>
                                  <p:childTnLst>
                                    <p:set>
                                      <p:cBhvr>
                                        <p:cTn id="3379" dur="1" fill="hold">
                                          <p:stCondLst>
                                            <p:cond delay="0"/>
                                          </p:stCondLst>
                                        </p:cTn>
                                        <p:tgtEl>
                                          <p:spTgt spid="577"/>
                                        </p:tgtEl>
                                        <p:attrNameLst>
                                          <p:attrName>style.visibility</p:attrName>
                                        </p:attrNameLst>
                                      </p:cBhvr>
                                      <p:to>
                                        <p:strVal val="hidden"/>
                                      </p:to>
                                    </p:set>
                                  </p:childTnLst>
                                </p:cTn>
                              </p:par>
                              <p:par>
                                <p:cTn id="3380" presetID="1" presetClass="exit" presetSubtype="0" fill="hold" nodeType="withEffect">
                                  <p:stCondLst>
                                    <p:cond delay="0"/>
                                  </p:stCondLst>
                                  <p:childTnLst>
                                    <p:set>
                                      <p:cBhvr>
                                        <p:cTn id="3381" dur="1" fill="hold">
                                          <p:stCondLst>
                                            <p:cond delay="0"/>
                                          </p:stCondLst>
                                        </p:cTn>
                                        <p:tgtEl>
                                          <p:spTgt spid="580"/>
                                        </p:tgtEl>
                                        <p:attrNameLst>
                                          <p:attrName>style.visibility</p:attrName>
                                        </p:attrNameLst>
                                      </p:cBhvr>
                                      <p:to>
                                        <p:strVal val="hidden"/>
                                      </p:to>
                                    </p:set>
                                  </p:childTnLst>
                                </p:cTn>
                              </p:par>
                              <p:par>
                                <p:cTn id="3382" presetID="1" presetClass="exit" presetSubtype="0" fill="hold" nodeType="withEffect">
                                  <p:stCondLst>
                                    <p:cond delay="0"/>
                                  </p:stCondLst>
                                  <p:childTnLst>
                                    <p:set>
                                      <p:cBhvr>
                                        <p:cTn id="3383" dur="1" fill="hold">
                                          <p:stCondLst>
                                            <p:cond delay="0"/>
                                          </p:stCondLst>
                                        </p:cTn>
                                        <p:tgtEl>
                                          <p:spTgt spid="579"/>
                                        </p:tgtEl>
                                        <p:attrNameLst>
                                          <p:attrName>style.visibility</p:attrName>
                                        </p:attrNameLst>
                                      </p:cBhvr>
                                      <p:to>
                                        <p:strVal val="hidden"/>
                                      </p:to>
                                    </p:set>
                                  </p:childTnLst>
                                </p:cTn>
                              </p:par>
                              <p:par>
                                <p:cTn id="3384" presetID="1" presetClass="exit" presetSubtype="0" fill="hold" nodeType="withEffect">
                                  <p:stCondLst>
                                    <p:cond delay="0"/>
                                  </p:stCondLst>
                                  <p:childTnLst>
                                    <p:set>
                                      <p:cBhvr>
                                        <p:cTn id="3385" dur="1" fill="hold">
                                          <p:stCondLst>
                                            <p:cond delay="0"/>
                                          </p:stCondLst>
                                        </p:cTn>
                                        <p:tgtEl>
                                          <p:spTgt spid="582"/>
                                        </p:tgtEl>
                                        <p:attrNameLst>
                                          <p:attrName>style.visibility</p:attrName>
                                        </p:attrNameLst>
                                      </p:cBhvr>
                                      <p:to>
                                        <p:strVal val="hidden"/>
                                      </p:to>
                                    </p:set>
                                  </p:childTnLst>
                                </p:cTn>
                              </p:par>
                              <p:par>
                                <p:cTn id="3386" presetID="1" presetClass="exit" presetSubtype="0" fill="hold" nodeType="withEffect">
                                  <p:stCondLst>
                                    <p:cond delay="0"/>
                                  </p:stCondLst>
                                  <p:childTnLst>
                                    <p:set>
                                      <p:cBhvr>
                                        <p:cTn id="3387" dur="1" fill="hold">
                                          <p:stCondLst>
                                            <p:cond delay="0"/>
                                          </p:stCondLst>
                                        </p:cTn>
                                        <p:tgtEl>
                                          <p:spTgt spid="581"/>
                                        </p:tgtEl>
                                        <p:attrNameLst>
                                          <p:attrName>style.visibility</p:attrName>
                                        </p:attrNameLst>
                                      </p:cBhvr>
                                      <p:to>
                                        <p:strVal val="hidden"/>
                                      </p:to>
                                    </p:set>
                                  </p:childTnLst>
                                </p:cTn>
                              </p:par>
                              <p:par>
                                <p:cTn id="3388" presetID="1" presetClass="exit" presetSubtype="0" fill="hold" nodeType="withEffect">
                                  <p:stCondLst>
                                    <p:cond delay="0"/>
                                  </p:stCondLst>
                                  <p:childTnLst>
                                    <p:set>
                                      <p:cBhvr>
                                        <p:cTn id="3389" dur="1" fill="hold">
                                          <p:stCondLst>
                                            <p:cond delay="0"/>
                                          </p:stCondLst>
                                        </p:cTn>
                                        <p:tgtEl>
                                          <p:spTgt spid="584"/>
                                        </p:tgtEl>
                                        <p:attrNameLst>
                                          <p:attrName>style.visibility</p:attrName>
                                        </p:attrNameLst>
                                      </p:cBhvr>
                                      <p:to>
                                        <p:strVal val="hidden"/>
                                      </p:to>
                                    </p:set>
                                  </p:childTnLst>
                                </p:cTn>
                              </p:par>
                              <p:par>
                                <p:cTn id="3390" presetID="1" presetClass="exit" presetSubtype="0" fill="hold" nodeType="withEffect">
                                  <p:stCondLst>
                                    <p:cond delay="0"/>
                                  </p:stCondLst>
                                  <p:childTnLst>
                                    <p:set>
                                      <p:cBhvr>
                                        <p:cTn id="3391" dur="1" fill="hold">
                                          <p:stCondLst>
                                            <p:cond delay="0"/>
                                          </p:stCondLst>
                                        </p:cTn>
                                        <p:tgtEl>
                                          <p:spTgt spid="583"/>
                                        </p:tgtEl>
                                        <p:attrNameLst>
                                          <p:attrName>style.visibility</p:attrName>
                                        </p:attrNameLst>
                                      </p:cBhvr>
                                      <p:to>
                                        <p:strVal val="hidden"/>
                                      </p:to>
                                    </p:set>
                                  </p:childTnLst>
                                </p:cTn>
                              </p:par>
                              <p:par>
                                <p:cTn id="3392" presetID="1" presetClass="exit" presetSubtype="0" fill="hold" nodeType="withEffect">
                                  <p:stCondLst>
                                    <p:cond delay="0"/>
                                  </p:stCondLst>
                                  <p:childTnLst>
                                    <p:set>
                                      <p:cBhvr>
                                        <p:cTn id="3393" dur="1" fill="hold">
                                          <p:stCondLst>
                                            <p:cond delay="0"/>
                                          </p:stCondLst>
                                        </p:cTn>
                                        <p:tgtEl>
                                          <p:spTgt spid="586"/>
                                        </p:tgtEl>
                                        <p:attrNameLst>
                                          <p:attrName>style.visibility</p:attrName>
                                        </p:attrNameLst>
                                      </p:cBhvr>
                                      <p:to>
                                        <p:strVal val="hidden"/>
                                      </p:to>
                                    </p:set>
                                  </p:childTnLst>
                                </p:cTn>
                              </p:par>
                              <p:par>
                                <p:cTn id="3394" presetID="1" presetClass="exit" presetSubtype="0" fill="hold" nodeType="withEffect">
                                  <p:stCondLst>
                                    <p:cond delay="0"/>
                                  </p:stCondLst>
                                  <p:childTnLst>
                                    <p:set>
                                      <p:cBhvr>
                                        <p:cTn id="3395" dur="1" fill="hold">
                                          <p:stCondLst>
                                            <p:cond delay="0"/>
                                          </p:stCondLst>
                                        </p:cTn>
                                        <p:tgtEl>
                                          <p:spTgt spid="585"/>
                                        </p:tgtEl>
                                        <p:attrNameLst>
                                          <p:attrName>style.visibility</p:attrName>
                                        </p:attrNameLst>
                                      </p:cBhvr>
                                      <p:to>
                                        <p:strVal val="hidden"/>
                                      </p:to>
                                    </p:set>
                                  </p:childTnLst>
                                </p:cTn>
                              </p:par>
                              <p:par>
                                <p:cTn id="3396" presetID="1" presetClass="exit" presetSubtype="0" fill="hold" nodeType="withEffect">
                                  <p:stCondLst>
                                    <p:cond delay="0"/>
                                  </p:stCondLst>
                                  <p:childTnLst>
                                    <p:set>
                                      <p:cBhvr>
                                        <p:cTn id="3397" dur="1" fill="hold">
                                          <p:stCondLst>
                                            <p:cond delay="0"/>
                                          </p:stCondLst>
                                        </p:cTn>
                                        <p:tgtEl>
                                          <p:spTgt spid="588"/>
                                        </p:tgtEl>
                                        <p:attrNameLst>
                                          <p:attrName>style.visibility</p:attrName>
                                        </p:attrNameLst>
                                      </p:cBhvr>
                                      <p:to>
                                        <p:strVal val="hidden"/>
                                      </p:to>
                                    </p:set>
                                  </p:childTnLst>
                                </p:cTn>
                              </p:par>
                              <p:par>
                                <p:cTn id="3398" presetID="1" presetClass="exit" presetSubtype="0" fill="hold" nodeType="withEffect">
                                  <p:stCondLst>
                                    <p:cond delay="0"/>
                                  </p:stCondLst>
                                  <p:childTnLst>
                                    <p:set>
                                      <p:cBhvr>
                                        <p:cTn id="3399" dur="1" fill="hold">
                                          <p:stCondLst>
                                            <p:cond delay="0"/>
                                          </p:stCondLst>
                                        </p:cTn>
                                        <p:tgtEl>
                                          <p:spTgt spid="587"/>
                                        </p:tgtEl>
                                        <p:attrNameLst>
                                          <p:attrName>style.visibility</p:attrName>
                                        </p:attrNameLst>
                                      </p:cBhvr>
                                      <p:to>
                                        <p:strVal val="hidden"/>
                                      </p:to>
                                    </p:set>
                                  </p:childTnLst>
                                </p:cTn>
                              </p:par>
                              <p:par>
                                <p:cTn id="3400" presetID="1" presetClass="exit" presetSubtype="0" fill="hold" nodeType="withEffect">
                                  <p:stCondLst>
                                    <p:cond delay="0"/>
                                  </p:stCondLst>
                                  <p:childTnLst>
                                    <p:set>
                                      <p:cBhvr>
                                        <p:cTn id="3401" dur="1" fill="hold">
                                          <p:stCondLst>
                                            <p:cond delay="0"/>
                                          </p:stCondLst>
                                        </p:cTn>
                                        <p:tgtEl>
                                          <p:spTgt spid="590"/>
                                        </p:tgtEl>
                                        <p:attrNameLst>
                                          <p:attrName>style.visibility</p:attrName>
                                        </p:attrNameLst>
                                      </p:cBhvr>
                                      <p:to>
                                        <p:strVal val="hidden"/>
                                      </p:to>
                                    </p:set>
                                  </p:childTnLst>
                                </p:cTn>
                              </p:par>
                              <p:par>
                                <p:cTn id="3402" presetID="1" presetClass="exit" presetSubtype="0" fill="hold" nodeType="withEffect">
                                  <p:stCondLst>
                                    <p:cond delay="0"/>
                                  </p:stCondLst>
                                  <p:childTnLst>
                                    <p:set>
                                      <p:cBhvr>
                                        <p:cTn id="3403" dur="1" fill="hold">
                                          <p:stCondLst>
                                            <p:cond delay="0"/>
                                          </p:stCondLst>
                                        </p:cTn>
                                        <p:tgtEl>
                                          <p:spTgt spid="589"/>
                                        </p:tgtEl>
                                        <p:attrNameLst>
                                          <p:attrName>style.visibility</p:attrName>
                                        </p:attrNameLst>
                                      </p:cBhvr>
                                      <p:to>
                                        <p:strVal val="hidden"/>
                                      </p:to>
                                    </p:set>
                                  </p:childTnLst>
                                </p:cTn>
                              </p:par>
                              <p:par>
                                <p:cTn id="3404" presetID="1" presetClass="exit" presetSubtype="0" fill="hold" nodeType="withEffect">
                                  <p:stCondLst>
                                    <p:cond delay="0"/>
                                  </p:stCondLst>
                                  <p:childTnLst>
                                    <p:set>
                                      <p:cBhvr>
                                        <p:cTn id="3405" dur="1" fill="hold">
                                          <p:stCondLst>
                                            <p:cond delay="0"/>
                                          </p:stCondLst>
                                        </p:cTn>
                                        <p:tgtEl>
                                          <p:spTgt spid="592"/>
                                        </p:tgtEl>
                                        <p:attrNameLst>
                                          <p:attrName>style.visibility</p:attrName>
                                        </p:attrNameLst>
                                      </p:cBhvr>
                                      <p:to>
                                        <p:strVal val="hidden"/>
                                      </p:to>
                                    </p:set>
                                  </p:childTnLst>
                                </p:cTn>
                              </p:par>
                              <p:par>
                                <p:cTn id="3406" presetID="1" presetClass="exit" presetSubtype="0" fill="hold" nodeType="withEffect">
                                  <p:stCondLst>
                                    <p:cond delay="0"/>
                                  </p:stCondLst>
                                  <p:childTnLst>
                                    <p:set>
                                      <p:cBhvr>
                                        <p:cTn id="3407" dur="1" fill="hold">
                                          <p:stCondLst>
                                            <p:cond delay="0"/>
                                          </p:stCondLst>
                                        </p:cTn>
                                        <p:tgtEl>
                                          <p:spTgt spid="591"/>
                                        </p:tgtEl>
                                        <p:attrNameLst>
                                          <p:attrName>style.visibility</p:attrName>
                                        </p:attrNameLst>
                                      </p:cBhvr>
                                      <p:to>
                                        <p:strVal val="hidden"/>
                                      </p:to>
                                    </p:set>
                                  </p:childTnLst>
                                </p:cTn>
                              </p:par>
                              <p:par>
                                <p:cTn id="3408" presetID="1" presetClass="exit" presetSubtype="0" fill="hold" nodeType="withEffect">
                                  <p:stCondLst>
                                    <p:cond delay="0"/>
                                  </p:stCondLst>
                                  <p:childTnLst>
                                    <p:set>
                                      <p:cBhvr>
                                        <p:cTn id="3409" dur="1" fill="hold">
                                          <p:stCondLst>
                                            <p:cond delay="0"/>
                                          </p:stCondLst>
                                        </p:cTn>
                                        <p:tgtEl>
                                          <p:spTgt spid="593"/>
                                        </p:tgtEl>
                                        <p:attrNameLst>
                                          <p:attrName>style.visibility</p:attrName>
                                        </p:attrNameLst>
                                      </p:cBhvr>
                                      <p:to>
                                        <p:strVal val="hidden"/>
                                      </p:to>
                                    </p:set>
                                  </p:childTnLst>
                                </p:cTn>
                              </p:par>
                              <p:par>
                                <p:cTn id="3410" presetID="1" presetClass="exit" presetSubtype="0" fill="hold" nodeType="withEffect">
                                  <p:stCondLst>
                                    <p:cond delay="0"/>
                                  </p:stCondLst>
                                  <p:childTnLst>
                                    <p:set>
                                      <p:cBhvr>
                                        <p:cTn id="3411" dur="1" fill="hold">
                                          <p:stCondLst>
                                            <p:cond delay="0"/>
                                          </p:stCondLst>
                                        </p:cTn>
                                        <p:tgtEl>
                                          <p:spTgt spid="594"/>
                                        </p:tgtEl>
                                        <p:attrNameLst>
                                          <p:attrName>style.visibility</p:attrName>
                                        </p:attrNameLst>
                                      </p:cBhvr>
                                      <p:to>
                                        <p:strVal val="hidden"/>
                                      </p:to>
                                    </p:set>
                                  </p:childTnLst>
                                </p:cTn>
                              </p:par>
                              <p:par>
                                <p:cTn id="3412" presetID="1" presetClass="exit" presetSubtype="0" fill="hold" nodeType="withEffect">
                                  <p:stCondLst>
                                    <p:cond delay="0"/>
                                  </p:stCondLst>
                                  <p:childTnLst>
                                    <p:set>
                                      <p:cBhvr>
                                        <p:cTn id="3413" dur="1" fill="hold">
                                          <p:stCondLst>
                                            <p:cond delay="0"/>
                                          </p:stCondLst>
                                        </p:cTn>
                                        <p:tgtEl>
                                          <p:spTgt spid="596"/>
                                        </p:tgtEl>
                                        <p:attrNameLst>
                                          <p:attrName>style.visibility</p:attrName>
                                        </p:attrNameLst>
                                      </p:cBhvr>
                                      <p:to>
                                        <p:strVal val="hidden"/>
                                      </p:to>
                                    </p:set>
                                  </p:childTnLst>
                                </p:cTn>
                              </p:par>
                              <p:par>
                                <p:cTn id="3414" presetID="1" presetClass="exit" presetSubtype="0" fill="hold" nodeType="withEffect">
                                  <p:stCondLst>
                                    <p:cond delay="0"/>
                                  </p:stCondLst>
                                  <p:childTnLst>
                                    <p:set>
                                      <p:cBhvr>
                                        <p:cTn id="3415" dur="1" fill="hold">
                                          <p:stCondLst>
                                            <p:cond delay="0"/>
                                          </p:stCondLst>
                                        </p:cTn>
                                        <p:tgtEl>
                                          <p:spTgt spid="595"/>
                                        </p:tgtEl>
                                        <p:attrNameLst>
                                          <p:attrName>style.visibility</p:attrName>
                                        </p:attrNameLst>
                                      </p:cBhvr>
                                      <p:to>
                                        <p:strVal val="hidden"/>
                                      </p:to>
                                    </p:set>
                                  </p:childTnLst>
                                </p:cTn>
                              </p:par>
                              <p:par>
                                <p:cTn id="3416" presetID="1" presetClass="exit" presetSubtype="0" fill="hold" nodeType="withEffect">
                                  <p:stCondLst>
                                    <p:cond delay="0"/>
                                  </p:stCondLst>
                                  <p:childTnLst>
                                    <p:set>
                                      <p:cBhvr>
                                        <p:cTn id="3417" dur="1" fill="hold">
                                          <p:stCondLst>
                                            <p:cond delay="0"/>
                                          </p:stCondLst>
                                        </p:cTn>
                                        <p:tgtEl>
                                          <p:spTgt spid="598"/>
                                        </p:tgtEl>
                                        <p:attrNameLst>
                                          <p:attrName>style.visibility</p:attrName>
                                        </p:attrNameLst>
                                      </p:cBhvr>
                                      <p:to>
                                        <p:strVal val="hidden"/>
                                      </p:to>
                                    </p:set>
                                  </p:childTnLst>
                                </p:cTn>
                              </p:par>
                              <p:par>
                                <p:cTn id="3418" presetID="1" presetClass="exit" presetSubtype="0" fill="hold" nodeType="withEffect">
                                  <p:stCondLst>
                                    <p:cond delay="0"/>
                                  </p:stCondLst>
                                  <p:childTnLst>
                                    <p:set>
                                      <p:cBhvr>
                                        <p:cTn id="3419" dur="1" fill="hold">
                                          <p:stCondLst>
                                            <p:cond delay="0"/>
                                          </p:stCondLst>
                                        </p:cTn>
                                        <p:tgtEl>
                                          <p:spTgt spid="597"/>
                                        </p:tgtEl>
                                        <p:attrNameLst>
                                          <p:attrName>style.visibility</p:attrName>
                                        </p:attrNameLst>
                                      </p:cBhvr>
                                      <p:to>
                                        <p:strVal val="hidden"/>
                                      </p:to>
                                    </p:set>
                                  </p:childTnLst>
                                </p:cTn>
                              </p:par>
                              <p:par>
                                <p:cTn id="3420" presetID="1" presetClass="exit" presetSubtype="0" fill="hold" nodeType="withEffect">
                                  <p:stCondLst>
                                    <p:cond delay="0"/>
                                  </p:stCondLst>
                                  <p:childTnLst>
                                    <p:set>
                                      <p:cBhvr>
                                        <p:cTn id="3421" dur="1" fill="hold">
                                          <p:stCondLst>
                                            <p:cond delay="0"/>
                                          </p:stCondLst>
                                        </p:cTn>
                                        <p:tgtEl>
                                          <p:spTgt spid="600"/>
                                        </p:tgtEl>
                                        <p:attrNameLst>
                                          <p:attrName>style.visibility</p:attrName>
                                        </p:attrNameLst>
                                      </p:cBhvr>
                                      <p:to>
                                        <p:strVal val="hidden"/>
                                      </p:to>
                                    </p:set>
                                  </p:childTnLst>
                                </p:cTn>
                              </p:par>
                              <p:par>
                                <p:cTn id="3422" presetID="1" presetClass="exit" presetSubtype="0" fill="hold" nodeType="withEffect">
                                  <p:stCondLst>
                                    <p:cond delay="0"/>
                                  </p:stCondLst>
                                  <p:childTnLst>
                                    <p:set>
                                      <p:cBhvr>
                                        <p:cTn id="3423" dur="1" fill="hold">
                                          <p:stCondLst>
                                            <p:cond delay="0"/>
                                          </p:stCondLst>
                                        </p:cTn>
                                        <p:tgtEl>
                                          <p:spTgt spid="599"/>
                                        </p:tgtEl>
                                        <p:attrNameLst>
                                          <p:attrName>style.visibility</p:attrName>
                                        </p:attrNameLst>
                                      </p:cBhvr>
                                      <p:to>
                                        <p:strVal val="hidden"/>
                                      </p:to>
                                    </p:set>
                                  </p:childTnLst>
                                </p:cTn>
                              </p:par>
                              <p:par>
                                <p:cTn id="3424" presetID="1" presetClass="exit" presetSubtype="0" fill="hold" nodeType="withEffect">
                                  <p:stCondLst>
                                    <p:cond delay="0"/>
                                  </p:stCondLst>
                                  <p:childTnLst>
                                    <p:set>
                                      <p:cBhvr>
                                        <p:cTn id="3425" dur="1" fill="hold">
                                          <p:stCondLst>
                                            <p:cond delay="0"/>
                                          </p:stCondLst>
                                        </p:cTn>
                                        <p:tgtEl>
                                          <p:spTgt spid="602"/>
                                        </p:tgtEl>
                                        <p:attrNameLst>
                                          <p:attrName>style.visibility</p:attrName>
                                        </p:attrNameLst>
                                      </p:cBhvr>
                                      <p:to>
                                        <p:strVal val="hidden"/>
                                      </p:to>
                                    </p:set>
                                  </p:childTnLst>
                                </p:cTn>
                              </p:par>
                              <p:par>
                                <p:cTn id="3426" presetID="1" presetClass="exit" presetSubtype="0" fill="hold" nodeType="withEffect">
                                  <p:stCondLst>
                                    <p:cond delay="0"/>
                                  </p:stCondLst>
                                  <p:childTnLst>
                                    <p:set>
                                      <p:cBhvr>
                                        <p:cTn id="3427" dur="1" fill="hold">
                                          <p:stCondLst>
                                            <p:cond delay="0"/>
                                          </p:stCondLst>
                                        </p:cTn>
                                        <p:tgtEl>
                                          <p:spTgt spid="601"/>
                                        </p:tgtEl>
                                        <p:attrNameLst>
                                          <p:attrName>style.visibility</p:attrName>
                                        </p:attrNameLst>
                                      </p:cBhvr>
                                      <p:to>
                                        <p:strVal val="hidden"/>
                                      </p:to>
                                    </p:set>
                                  </p:childTnLst>
                                </p:cTn>
                              </p:par>
                              <p:par>
                                <p:cTn id="3428" presetID="1" presetClass="exit" presetSubtype="0" fill="hold" nodeType="withEffect">
                                  <p:stCondLst>
                                    <p:cond delay="0"/>
                                  </p:stCondLst>
                                  <p:childTnLst>
                                    <p:set>
                                      <p:cBhvr>
                                        <p:cTn id="3429" dur="1" fill="hold">
                                          <p:stCondLst>
                                            <p:cond delay="0"/>
                                          </p:stCondLst>
                                        </p:cTn>
                                        <p:tgtEl>
                                          <p:spTgt spid="604"/>
                                        </p:tgtEl>
                                        <p:attrNameLst>
                                          <p:attrName>style.visibility</p:attrName>
                                        </p:attrNameLst>
                                      </p:cBhvr>
                                      <p:to>
                                        <p:strVal val="hidden"/>
                                      </p:to>
                                    </p:set>
                                  </p:childTnLst>
                                </p:cTn>
                              </p:par>
                              <p:par>
                                <p:cTn id="3430" presetID="1" presetClass="exit" presetSubtype="0" fill="hold" nodeType="withEffect">
                                  <p:stCondLst>
                                    <p:cond delay="0"/>
                                  </p:stCondLst>
                                  <p:childTnLst>
                                    <p:set>
                                      <p:cBhvr>
                                        <p:cTn id="3431" dur="1" fill="hold">
                                          <p:stCondLst>
                                            <p:cond delay="0"/>
                                          </p:stCondLst>
                                        </p:cTn>
                                        <p:tgtEl>
                                          <p:spTgt spid="603"/>
                                        </p:tgtEl>
                                        <p:attrNameLst>
                                          <p:attrName>style.visibility</p:attrName>
                                        </p:attrNameLst>
                                      </p:cBhvr>
                                      <p:to>
                                        <p:strVal val="hidden"/>
                                      </p:to>
                                    </p:set>
                                  </p:childTnLst>
                                </p:cTn>
                              </p:par>
                              <p:par>
                                <p:cTn id="3432" presetID="1" presetClass="exit" presetSubtype="0" fill="hold" nodeType="withEffect">
                                  <p:stCondLst>
                                    <p:cond delay="0"/>
                                  </p:stCondLst>
                                  <p:childTnLst>
                                    <p:set>
                                      <p:cBhvr>
                                        <p:cTn id="3433" dur="1" fill="hold">
                                          <p:stCondLst>
                                            <p:cond delay="0"/>
                                          </p:stCondLst>
                                        </p:cTn>
                                        <p:tgtEl>
                                          <p:spTgt spid="606"/>
                                        </p:tgtEl>
                                        <p:attrNameLst>
                                          <p:attrName>style.visibility</p:attrName>
                                        </p:attrNameLst>
                                      </p:cBhvr>
                                      <p:to>
                                        <p:strVal val="hidden"/>
                                      </p:to>
                                    </p:set>
                                  </p:childTnLst>
                                </p:cTn>
                              </p:par>
                              <p:par>
                                <p:cTn id="3434" presetID="1" presetClass="exit" presetSubtype="0" fill="hold" nodeType="withEffect">
                                  <p:stCondLst>
                                    <p:cond delay="0"/>
                                  </p:stCondLst>
                                  <p:childTnLst>
                                    <p:set>
                                      <p:cBhvr>
                                        <p:cTn id="3435" dur="1" fill="hold">
                                          <p:stCondLst>
                                            <p:cond delay="0"/>
                                          </p:stCondLst>
                                        </p:cTn>
                                        <p:tgtEl>
                                          <p:spTgt spid="605"/>
                                        </p:tgtEl>
                                        <p:attrNameLst>
                                          <p:attrName>style.visibility</p:attrName>
                                        </p:attrNameLst>
                                      </p:cBhvr>
                                      <p:to>
                                        <p:strVal val="hidden"/>
                                      </p:to>
                                    </p:set>
                                  </p:childTnLst>
                                </p:cTn>
                              </p:par>
                              <p:par>
                                <p:cTn id="3436" presetID="1" presetClass="exit" presetSubtype="0" fill="hold" nodeType="withEffect">
                                  <p:stCondLst>
                                    <p:cond delay="0"/>
                                  </p:stCondLst>
                                  <p:childTnLst>
                                    <p:set>
                                      <p:cBhvr>
                                        <p:cTn id="3437" dur="1" fill="hold">
                                          <p:stCondLst>
                                            <p:cond delay="0"/>
                                          </p:stCondLst>
                                        </p:cTn>
                                        <p:tgtEl>
                                          <p:spTgt spid="608"/>
                                        </p:tgtEl>
                                        <p:attrNameLst>
                                          <p:attrName>style.visibility</p:attrName>
                                        </p:attrNameLst>
                                      </p:cBhvr>
                                      <p:to>
                                        <p:strVal val="hidden"/>
                                      </p:to>
                                    </p:set>
                                  </p:childTnLst>
                                </p:cTn>
                              </p:par>
                              <p:par>
                                <p:cTn id="3438" presetID="1" presetClass="exit" presetSubtype="0" fill="hold" nodeType="withEffect">
                                  <p:stCondLst>
                                    <p:cond delay="0"/>
                                  </p:stCondLst>
                                  <p:childTnLst>
                                    <p:set>
                                      <p:cBhvr>
                                        <p:cTn id="3439" dur="1" fill="hold">
                                          <p:stCondLst>
                                            <p:cond delay="0"/>
                                          </p:stCondLst>
                                        </p:cTn>
                                        <p:tgtEl>
                                          <p:spTgt spid="607"/>
                                        </p:tgtEl>
                                        <p:attrNameLst>
                                          <p:attrName>style.visibility</p:attrName>
                                        </p:attrNameLst>
                                      </p:cBhvr>
                                      <p:to>
                                        <p:strVal val="hidden"/>
                                      </p:to>
                                    </p:set>
                                  </p:childTnLst>
                                </p:cTn>
                              </p:par>
                              <p:par>
                                <p:cTn id="3440" presetID="1" presetClass="exit" presetSubtype="0" fill="hold" nodeType="withEffect">
                                  <p:stCondLst>
                                    <p:cond delay="0"/>
                                  </p:stCondLst>
                                  <p:childTnLst>
                                    <p:set>
                                      <p:cBhvr>
                                        <p:cTn id="3441" dur="1" fill="hold">
                                          <p:stCondLst>
                                            <p:cond delay="0"/>
                                          </p:stCondLst>
                                        </p:cTn>
                                        <p:tgtEl>
                                          <p:spTgt spid="610"/>
                                        </p:tgtEl>
                                        <p:attrNameLst>
                                          <p:attrName>style.visibility</p:attrName>
                                        </p:attrNameLst>
                                      </p:cBhvr>
                                      <p:to>
                                        <p:strVal val="hidden"/>
                                      </p:to>
                                    </p:set>
                                  </p:childTnLst>
                                </p:cTn>
                              </p:par>
                              <p:par>
                                <p:cTn id="3442" presetID="1" presetClass="exit" presetSubtype="0" fill="hold" nodeType="withEffect">
                                  <p:stCondLst>
                                    <p:cond delay="0"/>
                                  </p:stCondLst>
                                  <p:childTnLst>
                                    <p:set>
                                      <p:cBhvr>
                                        <p:cTn id="3443" dur="1" fill="hold">
                                          <p:stCondLst>
                                            <p:cond delay="0"/>
                                          </p:stCondLst>
                                        </p:cTn>
                                        <p:tgtEl>
                                          <p:spTgt spid="609"/>
                                        </p:tgtEl>
                                        <p:attrNameLst>
                                          <p:attrName>style.visibility</p:attrName>
                                        </p:attrNameLst>
                                      </p:cBhvr>
                                      <p:to>
                                        <p:strVal val="hidden"/>
                                      </p:to>
                                    </p:set>
                                  </p:childTnLst>
                                </p:cTn>
                              </p:par>
                              <p:par>
                                <p:cTn id="3444" presetID="1" presetClass="exit" presetSubtype="0" fill="hold" nodeType="withEffect">
                                  <p:stCondLst>
                                    <p:cond delay="0"/>
                                  </p:stCondLst>
                                  <p:childTnLst>
                                    <p:set>
                                      <p:cBhvr>
                                        <p:cTn id="3445" dur="1" fill="hold">
                                          <p:stCondLst>
                                            <p:cond delay="0"/>
                                          </p:stCondLst>
                                        </p:cTn>
                                        <p:tgtEl>
                                          <p:spTgt spid="612"/>
                                        </p:tgtEl>
                                        <p:attrNameLst>
                                          <p:attrName>style.visibility</p:attrName>
                                        </p:attrNameLst>
                                      </p:cBhvr>
                                      <p:to>
                                        <p:strVal val="hidden"/>
                                      </p:to>
                                    </p:set>
                                  </p:childTnLst>
                                </p:cTn>
                              </p:par>
                              <p:par>
                                <p:cTn id="3446" presetID="1" presetClass="exit" presetSubtype="0" fill="hold" nodeType="withEffect">
                                  <p:stCondLst>
                                    <p:cond delay="0"/>
                                  </p:stCondLst>
                                  <p:childTnLst>
                                    <p:set>
                                      <p:cBhvr>
                                        <p:cTn id="3447" dur="1" fill="hold">
                                          <p:stCondLst>
                                            <p:cond delay="0"/>
                                          </p:stCondLst>
                                        </p:cTn>
                                        <p:tgtEl>
                                          <p:spTgt spid="611"/>
                                        </p:tgtEl>
                                        <p:attrNameLst>
                                          <p:attrName>style.visibility</p:attrName>
                                        </p:attrNameLst>
                                      </p:cBhvr>
                                      <p:to>
                                        <p:strVal val="hidden"/>
                                      </p:to>
                                    </p:set>
                                  </p:childTnLst>
                                </p:cTn>
                              </p:par>
                              <p:par>
                                <p:cTn id="3448" presetID="1" presetClass="exit" presetSubtype="0" fill="hold" nodeType="withEffect">
                                  <p:stCondLst>
                                    <p:cond delay="0"/>
                                  </p:stCondLst>
                                  <p:childTnLst>
                                    <p:set>
                                      <p:cBhvr>
                                        <p:cTn id="3449" dur="1" fill="hold">
                                          <p:stCondLst>
                                            <p:cond delay="0"/>
                                          </p:stCondLst>
                                        </p:cTn>
                                        <p:tgtEl>
                                          <p:spTgt spid="613"/>
                                        </p:tgtEl>
                                        <p:attrNameLst>
                                          <p:attrName>style.visibility</p:attrName>
                                        </p:attrNameLst>
                                      </p:cBhvr>
                                      <p:to>
                                        <p:strVal val="hidden"/>
                                      </p:to>
                                    </p:set>
                                  </p:childTnLst>
                                </p:cTn>
                              </p:par>
                              <p:par>
                                <p:cTn id="3450" presetID="1" presetClass="exit" presetSubtype="0" fill="hold" nodeType="withEffect">
                                  <p:stCondLst>
                                    <p:cond delay="0"/>
                                  </p:stCondLst>
                                  <p:childTnLst>
                                    <p:set>
                                      <p:cBhvr>
                                        <p:cTn id="3451" dur="1" fill="hold">
                                          <p:stCondLst>
                                            <p:cond delay="0"/>
                                          </p:stCondLst>
                                        </p:cTn>
                                        <p:tgtEl>
                                          <p:spTgt spid="614"/>
                                        </p:tgtEl>
                                        <p:attrNameLst>
                                          <p:attrName>style.visibility</p:attrName>
                                        </p:attrNameLst>
                                      </p:cBhvr>
                                      <p:to>
                                        <p:strVal val="hidden"/>
                                      </p:to>
                                    </p:set>
                                  </p:childTnLst>
                                </p:cTn>
                              </p:par>
                              <p:par>
                                <p:cTn id="3452" presetID="1" presetClass="exit" presetSubtype="0" fill="hold" nodeType="withEffect">
                                  <p:stCondLst>
                                    <p:cond delay="0"/>
                                  </p:stCondLst>
                                  <p:childTnLst>
                                    <p:set>
                                      <p:cBhvr>
                                        <p:cTn id="3453" dur="1" fill="hold">
                                          <p:stCondLst>
                                            <p:cond delay="0"/>
                                          </p:stCondLst>
                                        </p:cTn>
                                        <p:tgtEl>
                                          <p:spTgt spid="616"/>
                                        </p:tgtEl>
                                        <p:attrNameLst>
                                          <p:attrName>style.visibility</p:attrName>
                                        </p:attrNameLst>
                                      </p:cBhvr>
                                      <p:to>
                                        <p:strVal val="hidden"/>
                                      </p:to>
                                    </p:set>
                                  </p:childTnLst>
                                </p:cTn>
                              </p:par>
                              <p:par>
                                <p:cTn id="3454" presetID="1" presetClass="exit" presetSubtype="0" fill="hold" nodeType="withEffect">
                                  <p:stCondLst>
                                    <p:cond delay="0"/>
                                  </p:stCondLst>
                                  <p:childTnLst>
                                    <p:set>
                                      <p:cBhvr>
                                        <p:cTn id="3455" dur="1" fill="hold">
                                          <p:stCondLst>
                                            <p:cond delay="0"/>
                                          </p:stCondLst>
                                        </p:cTn>
                                        <p:tgtEl>
                                          <p:spTgt spid="615"/>
                                        </p:tgtEl>
                                        <p:attrNameLst>
                                          <p:attrName>style.visibility</p:attrName>
                                        </p:attrNameLst>
                                      </p:cBhvr>
                                      <p:to>
                                        <p:strVal val="hidden"/>
                                      </p:to>
                                    </p:set>
                                  </p:childTnLst>
                                </p:cTn>
                              </p:par>
                              <p:par>
                                <p:cTn id="3456" presetID="1" presetClass="exit" presetSubtype="0" fill="hold" nodeType="withEffect">
                                  <p:stCondLst>
                                    <p:cond delay="0"/>
                                  </p:stCondLst>
                                  <p:childTnLst>
                                    <p:set>
                                      <p:cBhvr>
                                        <p:cTn id="3457" dur="1" fill="hold">
                                          <p:stCondLst>
                                            <p:cond delay="0"/>
                                          </p:stCondLst>
                                        </p:cTn>
                                        <p:tgtEl>
                                          <p:spTgt spid="618"/>
                                        </p:tgtEl>
                                        <p:attrNameLst>
                                          <p:attrName>style.visibility</p:attrName>
                                        </p:attrNameLst>
                                      </p:cBhvr>
                                      <p:to>
                                        <p:strVal val="hidden"/>
                                      </p:to>
                                    </p:set>
                                  </p:childTnLst>
                                </p:cTn>
                              </p:par>
                              <p:par>
                                <p:cTn id="3458" presetID="1" presetClass="exit" presetSubtype="0" fill="hold" nodeType="withEffect">
                                  <p:stCondLst>
                                    <p:cond delay="0"/>
                                  </p:stCondLst>
                                  <p:childTnLst>
                                    <p:set>
                                      <p:cBhvr>
                                        <p:cTn id="3459" dur="1" fill="hold">
                                          <p:stCondLst>
                                            <p:cond delay="0"/>
                                          </p:stCondLst>
                                        </p:cTn>
                                        <p:tgtEl>
                                          <p:spTgt spid="617"/>
                                        </p:tgtEl>
                                        <p:attrNameLst>
                                          <p:attrName>style.visibility</p:attrName>
                                        </p:attrNameLst>
                                      </p:cBhvr>
                                      <p:to>
                                        <p:strVal val="hidden"/>
                                      </p:to>
                                    </p:set>
                                  </p:childTnLst>
                                </p:cTn>
                              </p:par>
                              <p:par>
                                <p:cTn id="3460" presetID="1" presetClass="exit" presetSubtype="0" fill="hold" nodeType="withEffect">
                                  <p:stCondLst>
                                    <p:cond delay="0"/>
                                  </p:stCondLst>
                                  <p:childTnLst>
                                    <p:set>
                                      <p:cBhvr>
                                        <p:cTn id="3461" dur="1" fill="hold">
                                          <p:stCondLst>
                                            <p:cond delay="0"/>
                                          </p:stCondLst>
                                        </p:cTn>
                                        <p:tgtEl>
                                          <p:spTgt spid="620"/>
                                        </p:tgtEl>
                                        <p:attrNameLst>
                                          <p:attrName>style.visibility</p:attrName>
                                        </p:attrNameLst>
                                      </p:cBhvr>
                                      <p:to>
                                        <p:strVal val="hidden"/>
                                      </p:to>
                                    </p:set>
                                  </p:childTnLst>
                                </p:cTn>
                              </p:par>
                              <p:par>
                                <p:cTn id="3462" presetID="1" presetClass="exit" presetSubtype="0" fill="hold" nodeType="withEffect">
                                  <p:stCondLst>
                                    <p:cond delay="0"/>
                                  </p:stCondLst>
                                  <p:childTnLst>
                                    <p:set>
                                      <p:cBhvr>
                                        <p:cTn id="3463" dur="1" fill="hold">
                                          <p:stCondLst>
                                            <p:cond delay="0"/>
                                          </p:stCondLst>
                                        </p:cTn>
                                        <p:tgtEl>
                                          <p:spTgt spid="619"/>
                                        </p:tgtEl>
                                        <p:attrNameLst>
                                          <p:attrName>style.visibility</p:attrName>
                                        </p:attrNameLst>
                                      </p:cBhvr>
                                      <p:to>
                                        <p:strVal val="hidden"/>
                                      </p:to>
                                    </p:set>
                                  </p:childTnLst>
                                </p:cTn>
                              </p:par>
                              <p:par>
                                <p:cTn id="3464" presetID="1" presetClass="exit" presetSubtype="0" fill="hold" nodeType="withEffect">
                                  <p:stCondLst>
                                    <p:cond delay="0"/>
                                  </p:stCondLst>
                                  <p:childTnLst>
                                    <p:set>
                                      <p:cBhvr>
                                        <p:cTn id="3465" dur="1" fill="hold">
                                          <p:stCondLst>
                                            <p:cond delay="0"/>
                                          </p:stCondLst>
                                        </p:cTn>
                                        <p:tgtEl>
                                          <p:spTgt spid="622"/>
                                        </p:tgtEl>
                                        <p:attrNameLst>
                                          <p:attrName>style.visibility</p:attrName>
                                        </p:attrNameLst>
                                      </p:cBhvr>
                                      <p:to>
                                        <p:strVal val="hidden"/>
                                      </p:to>
                                    </p:set>
                                  </p:childTnLst>
                                </p:cTn>
                              </p:par>
                              <p:par>
                                <p:cTn id="3466" presetID="1" presetClass="exit" presetSubtype="0" fill="hold" nodeType="withEffect">
                                  <p:stCondLst>
                                    <p:cond delay="0"/>
                                  </p:stCondLst>
                                  <p:childTnLst>
                                    <p:set>
                                      <p:cBhvr>
                                        <p:cTn id="3467" dur="1" fill="hold">
                                          <p:stCondLst>
                                            <p:cond delay="0"/>
                                          </p:stCondLst>
                                        </p:cTn>
                                        <p:tgtEl>
                                          <p:spTgt spid="621"/>
                                        </p:tgtEl>
                                        <p:attrNameLst>
                                          <p:attrName>style.visibility</p:attrName>
                                        </p:attrNameLst>
                                      </p:cBhvr>
                                      <p:to>
                                        <p:strVal val="hidden"/>
                                      </p:to>
                                    </p:set>
                                  </p:childTnLst>
                                </p:cTn>
                              </p:par>
                              <p:par>
                                <p:cTn id="3468" presetID="1" presetClass="exit" presetSubtype="0" fill="hold" nodeType="withEffect">
                                  <p:stCondLst>
                                    <p:cond delay="0"/>
                                  </p:stCondLst>
                                  <p:childTnLst>
                                    <p:set>
                                      <p:cBhvr>
                                        <p:cTn id="3469" dur="1" fill="hold">
                                          <p:stCondLst>
                                            <p:cond delay="0"/>
                                          </p:stCondLst>
                                        </p:cTn>
                                        <p:tgtEl>
                                          <p:spTgt spid="624"/>
                                        </p:tgtEl>
                                        <p:attrNameLst>
                                          <p:attrName>style.visibility</p:attrName>
                                        </p:attrNameLst>
                                      </p:cBhvr>
                                      <p:to>
                                        <p:strVal val="hidden"/>
                                      </p:to>
                                    </p:set>
                                  </p:childTnLst>
                                </p:cTn>
                              </p:par>
                              <p:par>
                                <p:cTn id="3470" presetID="1" presetClass="exit" presetSubtype="0" fill="hold" nodeType="withEffect">
                                  <p:stCondLst>
                                    <p:cond delay="0"/>
                                  </p:stCondLst>
                                  <p:childTnLst>
                                    <p:set>
                                      <p:cBhvr>
                                        <p:cTn id="3471" dur="1" fill="hold">
                                          <p:stCondLst>
                                            <p:cond delay="0"/>
                                          </p:stCondLst>
                                        </p:cTn>
                                        <p:tgtEl>
                                          <p:spTgt spid="623"/>
                                        </p:tgtEl>
                                        <p:attrNameLst>
                                          <p:attrName>style.visibility</p:attrName>
                                        </p:attrNameLst>
                                      </p:cBhvr>
                                      <p:to>
                                        <p:strVal val="hidden"/>
                                      </p:to>
                                    </p:set>
                                  </p:childTnLst>
                                </p:cTn>
                              </p:par>
                              <p:par>
                                <p:cTn id="3472" presetID="1" presetClass="exit" presetSubtype="0" fill="hold" nodeType="withEffect">
                                  <p:stCondLst>
                                    <p:cond delay="0"/>
                                  </p:stCondLst>
                                  <p:childTnLst>
                                    <p:set>
                                      <p:cBhvr>
                                        <p:cTn id="3473" dur="1" fill="hold">
                                          <p:stCondLst>
                                            <p:cond delay="0"/>
                                          </p:stCondLst>
                                        </p:cTn>
                                        <p:tgtEl>
                                          <p:spTgt spid="626"/>
                                        </p:tgtEl>
                                        <p:attrNameLst>
                                          <p:attrName>style.visibility</p:attrName>
                                        </p:attrNameLst>
                                      </p:cBhvr>
                                      <p:to>
                                        <p:strVal val="hidden"/>
                                      </p:to>
                                    </p:set>
                                  </p:childTnLst>
                                </p:cTn>
                              </p:par>
                              <p:par>
                                <p:cTn id="3474" presetID="1" presetClass="exit" presetSubtype="0" fill="hold" nodeType="withEffect">
                                  <p:stCondLst>
                                    <p:cond delay="0"/>
                                  </p:stCondLst>
                                  <p:childTnLst>
                                    <p:set>
                                      <p:cBhvr>
                                        <p:cTn id="3475" dur="1" fill="hold">
                                          <p:stCondLst>
                                            <p:cond delay="0"/>
                                          </p:stCondLst>
                                        </p:cTn>
                                        <p:tgtEl>
                                          <p:spTgt spid="625"/>
                                        </p:tgtEl>
                                        <p:attrNameLst>
                                          <p:attrName>style.visibility</p:attrName>
                                        </p:attrNameLst>
                                      </p:cBhvr>
                                      <p:to>
                                        <p:strVal val="hidden"/>
                                      </p:to>
                                    </p:set>
                                  </p:childTnLst>
                                </p:cTn>
                              </p:par>
                              <p:par>
                                <p:cTn id="3476" presetID="1" presetClass="exit" presetSubtype="0" fill="hold" nodeType="withEffect">
                                  <p:stCondLst>
                                    <p:cond delay="0"/>
                                  </p:stCondLst>
                                  <p:childTnLst>
                                    <p:set>
                                      <p:cBhvr>
                                        <p:cTn id="3477" dur="1" fill="hold">
                                          <p:stCondLst>
                                            <p:cond delay="0"/>
                                          </p:stCondLst>
                                        </p:cTn>
                                        <p:tgtEl>
                                          <p:spTgt spid="628"/>
                                        </p:tgtEl>
                                        <p:attrNameLst>
                                          <p:attrName>style.visibility</p:attrName>
                                        </p:attrNameLst>
                                      </p:cBhvr>
                                      <p:to>
                                        <p:strVal val="hidden"/>
                                      </p:to>
                                    </p:set>
                                  </p:childTnLst>
                                </p:cTn>
                              </p:par>
                              <p:par>
                                <p:cTn id="3478" presetID="1" presetClass="exit" presetSubtype="0" fill="hold" nodeType="withEffect">
                                  <p:stCondLst>
                                    <p:cond delay="0"/>
                                  </p:stCondLst>
                                  <p:childTnLst>
                                    <p:set>
                                      <p:cBhvr>
                                        <p:cTn id="3479" dur="1" fill="hold">
                                          <p:stCondLst>
                                            <p:cond delay="0"/>
                                          </p:stCondLst>
                                        </p:cTn>
                                        <p:tgtEl>
                                          <p:spTgt spid="627"/>
                                        </p:tgtEl>
                                        <p:attrNameLst>
                                          <p:attrName>style.visibility</p:attrName>
                                        </p:attrNameLst>
                                      </p:cBhvr>
                                      <p:to>
                                        <p:strVal val="hidden"/>
                                      </p:to>
                                    </p:set>
                                  </p:childTnLst>
                                </p:cTn>
                              </p:par>
                              <p:par>
                                <p:cTn id="3480" presetID="1" presetClass="exit" presetSubtype="0" fill="hold" nodeType="withEffect">
                                  <p:stCondLst>
                                    <p:cond delay="0"/>
                                  </p:stCondLst>
                                  <p:childTnLst>
                                    <p:set>
                                      <p:cBhvr>
                                        <p:cTn id="3481" dur="1" fill="hold">
                                          <p:stCondLst>
                                            <p:cond delay="0"/>
                                          </p:stCondLst>
                                        </p:cTn>
                                        <p:tgtEl>
                                          <p:spTgt spid="630"/>
                                        </p:tgtEl>
                                        <p:attrNameLst>
                                          <p:attrName>style.visibility</p:attrName>
                                        </p:attrNameLst>
                                      </p:cBhvr>
                                      <p:to>
                                        <p:strVal val="hidden"/>
                                      </p:to>
                                    </p:set>
                                  </p:childTnLst>
                                </p:cTn>
                              </p:par>
                              <p:par>
                                <p:cTn id="3482" presetID="1" presetClass="exit" presetSubtype="0" fill="hold" nodeType="withEffect">
                                  <p:stCondLst>
                                    <p:cond delay="0"/>
                                  </p:stCondLst>
                                  <p:childTnLst>
                                    <p:set>
                                      <p:cBhvr>
                                        <p:cTn id="3483" dur="1" fill="hold">
                                          <p:stCondLst>
                                            <p:cond delay="0"/>
                                          </p:stCondLst>
                                        </p:cTn>
                                        <p:tgtEl>
                                          <p:spTgt spid="629"/>
                                        </p:tgtEl>
                                        <p:attrNameLst>
                                          <p:attrName>style.visibility</p:attrName>
                                        </p:attrNameLst>
                                      </p:cBhvr>
                                      <p:to>
                                        <p:strVal val="hidden"/>
                                      </p:to>
                                    </p:set>
                                  </p:childTnLst>
                                </p:cTn>
                              </p:par>
                              <p:par>
                                <p:cTn id="3484" presetID="1" presetClass="exit" presetSubtype="0" fill="hold" nodeType="withEffect">
                                  <p:stCondLst>
                                    <p:cond delay="0"/>
                                  </p:stCondLst>
                                  <p:childTnLst>
                                    <p:set>
                                      <p:cBhvr>
                                        <p:cTn id="3485" dur="1" fill="hold">
                                          <p:stCondLst>
                                            <p:cond delay="0"/>
                                          </p:stCondLst>
                                        </p:cTn>
                                        <p:tgtEl>
                                          <p:spTgt spid="632"/>
                                        </p:tgtEl>
                                        <p:attrNameLst>
                                          <p:attrName>style.visibility</p:attrName>
                                        </p:attrNameLst>
                                      </p:cBhvr>
                                      <p:to>
                                        <p:strVal val="hidden"/>
                                      </p:to>
                                    </p:set>
                                  </p:childTnLst>
                                </p:cTn>
                              </p:par>
                              <p:par>
                                <p:cTn id="3486" presetID="1" presetClass="exit" presetSubtype="0" fill="hold" nodeType="withEffect">
                                  <p:stCondLst>
                                    <p:cond delay="0"/>
                                  </p:stCondLst>
                                  <p:childTnLst>
                                    <p:set>
                                      <p:cBhvr>
                                        <p:cTn id="3487" dur="1" fill="hold">
                                          <p:stCondLst>
                                            <p:cond delay="0"/>
                                          </p:stCondLst>
                                        </p:cTn>
                                        <p:tgtEl>
                                          <p:spTgt spid="631"/>
                                        </p:tgtEl>
                                        <p:attrNameLst>
                                          <p:attrName>style.visibility</p:attrName>
                                        </p:attrNameLst>
                                      </p:cBhvr>
                                      <p:to>
                                        <p:strVal val="hidden"/>
                                      </p:to>
                                    </p:set>
                                  </p:childTnLst>
                                </p:cTn>
                              </p:par>
                              <p:par>
                                <p:cTn id="3488" presetID="1" presetClass="exit" presetSubtype="0" fill="hold" nodeType="withEffect">
                                  <p:stCondLst>
                                    <p:cond delay="0"/>
                                  </p:stCondLst>
                                  <p:childTnLst>
                                    <p:set>
                                      <p:cBhvr>
                                        <p:cTn id="3489" dur="1" fill="hold">
                                          <p:stCondLst>
                                            <p:cond delay="0"/>
                                          </p:stCondLst>
                                        </p:cTn>
                                        <p:tgtEl>
                                          <p:spTgt spid="633"/>
                                        </p:tgtEl>
                                        <p:attrNameLst>
                                          <p:attrName>style.visibility</p:attrName>
                                        </p:attrNameLst>
                                      </p:cBhvr>
                                      <p:to>
                                        <p:strVal val="hidden"/>
                                      </p:to>
                                    </p:set>
                                  </p:childTnLst>
                                </p:cTn>
                              </p:par>
                              <p:par>
                                <p:cTn id="3490" presetID="1" presetClass="exit" presetSubtype="0" fill="hold" nodeType="withEffect">
                                  <p:stCondLst>
                                    <p:cond delay="0"/>
                                  </p:stCondLst>
                                  <p:childTnLst>
                                    <p:set>
                                      <p:cBhvr>
                                        <p:cTn id="3491" dur="1" fill="hold">
                                          <p:stCondLst>
                                            <p:cond delay="0"/>
                                          </p:stCondLst>
                                        </p:cTn>
                                        <p:tgtEl>
                                          <p:spTgt spid="634"/>
                                        </p:tgtEl>
                                        <p:attrNameLst>
                                          <p:attrName>style.visibility</p:attrName>
                                        </p:attrNameLst>
                                      </p:cBhvr>
                                      <p:to>
                                        <p:strVal val="hidden"/>
                                      </p:to>
                                    </p:set>
                                  </p:childTnLst>
                                </p:cTn>
                              </p:par>
                              <p:par>
                                <p:cTn id="3492" presetID="1" presetClass="exit" presetSubtype="0" fill="hold" nodeType="withEffect">
                                  <p:stCondLst>
                                    <p:cond delay="0"/>
                                  </p:stCondLst>
                                  <p:childTnLst>
                                    <p:set>
                                      <p:cBhvr>
                                        <p:cTn id="3493" dur="1" fill="hold">
                                          <p:stCondLst>
                                            <p:cond delay="0"/>
                                          </p:stCondLst>
                                        </p:cTn>
                                        <p:tgtEl>
                                          <p:spTgt spid="636"/>
                                        </p:tgtEl>
                                        <p:attrNameLst>
                                          <p:attrName>style.visibility</p:attrName>
                                        </p:attrNameLst>
                                      </p:cBhvr>
                                      <p:to>
                                        <p:strVal val="hidden"/>
                                      </p:to>
                                    </p:set>
                                  </p:childTnLst>
                                </p:cTn>
                              </p:par>
                              <p:par>
                                <p:cTn id="3494" presetID="1" presetClass="exit" presetSubtype="0" fill="hold" nodeType="withEffect">
                                  <p:stCondLst>
                                    <p:cond delay="0"/>
                                  </p:stCondLst>
                                  <p:childTnLst>
                                    <p:set>
                                      <p:cBhvr>
                                        <p:cTn id="3495" dur="1" fill="hold">
                                          <p:stCondLst>
                                            <p:cond delay="0"/>
                                          </p:stCondLst>
                                        </p:cTn>
                                        <p:tgtEl>
                                          <p:spTgt spid="635"/>
                                        </p:tgtEl>
                                        <p:attrNameLst>
                                          <p:attrName>style.visibility</p:attrName>
                                        </p:attrNameLst>
                                      </p:cBhvr>
                                      <p:to>
                                        <p:strVal val="hidden"/>
                                      </p:to>
                                    </p:set>
                                  </p:childTnLst>
                                </p:cTn>
                              </p:par>
                              <p:par>
                                <p:cTn id="3496" presetID="1" presetClass="exit" presetSubtype="0" fill="hold" nodeType="withEffect">
                                  <p:stCondLst>
                                    <p:cond delay="0"/>
                                  </p:stCondLst>
                                  <p:childTnLst>
                                    <p:set>
                                      <p:cBhvr>
                                        <p:cTn id="3497" dur="1" fill="hold">
                                          <p:stCondLst>
                                            <p:cond delay="0"/>
                                          </p:stCondLst>
                                        </p:cTn>
                                        <p:tgtEl>
                                          <p:spTgt spid="638"/>
                                        </p:tgtEl>
                                        <p:attrNameLst>
                                          <p:attrName>style.visibility</p:attrName>
                                        </p:attrNameLst>
                                      </p:cBhvr>
                                      <p:to>
                                        <p:strVal val="hidden"/>
                                      </p:to>
                                    </p:set>
                                  </p:childTnLst>
                                </p:cTn>
                              </p:par>
                              <p:par>
                                <p:cTn id="3498" presetID="1" presetClass="exit" presetSubtype="0" fill="hold" nodeType="withEffect">
                                  <p:stCondLst>
                                    <p:cond delay="0"/>
                                  </p:stCondLst>
                                  <p:childTnLst>
                                    <p:set>
                                      <p:cBhvr>
                                        <p:cTn id="3499" dur="1" fill="hold">
                                          <p:stCondLst>
                                            <p:cond delay="0"/>
                                          </p:stCondLst>
                                        </p:cTn>
                                        <p:tgtEl>
                                          <p:spTgt spid="637"/>
                                        </p:tgtEl>
                                        <p:attrNameLst>
                                          <p:attrName>style.visibility</p:attrName>
                                        </p:attrNameLst>
                                      </p:cBhvr>
                                      <p:to>
                                        <p:strVal val="hidden"/>
                                      </p:to>
                                    </p:set>
                                  </p:childTnLst>
                                </p:cTn>
                              </p:par>
                              <p:par>
                                <p:cTn id="3500" presetID="1" presetClass="exit" presetSubtype="0" fill="hold" nodeType="withEffect">
                                  <p:stCondLst>
                                    <p:cond delay="0"/>
                                  </p:stCondLst>
                                  <p:childTnLst>
                                    <p:set>
                                      <p:cBhvr>
                                        <p:cTn id="3501" dur="1" fill="hold">
                                          <p:stCondLst>
                                            <p:cond delay="0"/>
                                          </p:stCondLst>
                                        </p:cTn>
                                        <p:tgtEl>
                                          <p:spTgt spid="640"/>
                                        </p:tgtEl>
                                        <p:attrNameLst>
                                          <p:attrName>style.visibility</p:attrName>
                                        </p:attrNameLst>
                                      </p:cBhvr>
                                      <p:to>
                                        <p:strVal val="hidden"/>
                                      </p:to>
                                    </p:set>
                                  </p:childTnLst>
                                </p:cTn>
                              </p:par>
                              <p:par>
                                <p:cTn id="3502" presetID="1" presetClass="exit" presetSubtype="0" fill="hold" nodeType="withEffect">
                                  <p:stCondLst>
                                    <p:cond delay="0"/>
                                  </p:stCondLst>
                                  <p:childTnLst>
                                    <p:set>
                                      <p:cBhvr>
                                        <p:cTn id="3503" dur="1" fill="hold">
                                          <p:stCondLst>
                                            <p:cond delay="0"/>
                                          </p:stCondLst>
                                        </p:cTn>
                                        <p:tgtEl>
                                          <p:spTgt spid="639"/>
                                        </p:tgtEl>
                                        <p:attrNameLst>
                                          <p:attrName>style.visibility</p:attrName>
                                        </p:attrNameLst>
                                      </p:cBhvr>
                                      <p:to>
                                        <p:strVal val="hidden"/>
                                      </p:to>
                                    </p:set>
                                  </p:childTnLst>
                                </p:cTn>
                              </p:par>
                              <p:par>
                                <p:cTn id="3504" presetID="1" presetClass="exit" presetSubtype="0" fill="hold" nodeType="withEffect">
                                  <p:stCondLst>
                                    <p:cond delay="0"/>
                                  </p:stCondLst>
                                  <p:childTnLst>
                                    <p:set>
                                      <p:cBhvr>
                                        <p:cTn id="3505" dur="1" fill="hold">
                                          <p:stCondLst>
                                            <p:cond delay="0"/>
                                          </p:stCondLst>
                                        </p:cTn>
                                        <p:tgtEl>
                                          <p:spTgt spid="642"/>
                                        </p:tgtEl>
                                        <p:attrNameLst>
                                          <p:attrName>style.visibility</p:attrName>
                                        </p:attrNameLst>
                                      </p:cBhvr>
                                      <p:to>
                                        <p:strVal val="hidden"/>
                                      </p:to>
                                    </p:set>
                                  </p:childTnLst>
                                </p:cTn>
                              </p:par>
                              <p:par>
                                <p:cTn id="3506" presetID="1" presetClass="exit" presetSubtype="0" fill="hold" nodeType="withEffect">
                                  <p:stCondLst>
                                    <p:cond delay="0"/>
                                  </p:stCondLst>
                                  <p:childTnLst>
                                    <p:set>
                                      <p:cBhvr>
                                        <p:cTn id="3507" dur="1" fill="hold">
                                          <p:stCondLst>
                                            <p:cond delay="0"/>
                                          </p:stCondLst>
                                        </p:cTn>
                                        <p:tgtEl>
                                          <p:spTgt spid="641"/>
                                        </p:tgtEl>
                                        <p:attrNameLst>
                                          <p:attrName>style.visibility</p:attrName>
                                        </p:attrNameLst>
                                      </p:cBhvr>
                                      <p:to>
                                        <p:strVal val="hidden"/>
                                      </p:to>
                                    </p:set>
                                  </p:childTnLst>
                                </p:cTn>
                              </p:par>
                              <p:par>
                                <p:cTn id="3508" presetID="1" presetClass="exit" presetSubtype="0" fill="hold" nodeType="withEffect">
                                  <p:stCondLst>
                                    <p:cond delay="0"/>
                                  </p:stCondLst>
                                  <p:childTnLst>
                                    <p:set>
                                      <p:cBhvr>
                                        <p:cTn id="3509" dur="1" fill="hold">
                                          <p:stCondLst>
                                            <p:cond delay="0"/>
                                          </p:stCondLst>
                                        </p:cTn>
                                        <p:tgtEl>
                                          <p:spTgt spid="644"/>
                                        </p:tgtEl>
                                        <p:attrNameLst>
                                          <p:attrName>style.visibility</p:attrName>
                                        </p:attrNameLst>
                                      </p:cBhvr>
                                      <p:to>
                                        <p:strVal val="hidden"/>
                                      </p:to>
                                    </p:set>
                                  </p:childTnLst>
                                </p:cTn>
                              </p:par>
                              <p:par>
                                <p:cTn id="3510" presetID="1" presetClass="exit" presetSubtype="0" fill="hold" nodeType="withEffect">
                                  <p:stCondLst>
                                    <p:cond delay="0"/>
                                  </p:stCondLst>
                                  <p:childTnLst>
                                    <p:set>
                                      <p:cBhvr>
                                        <p:cTn id="3511" dur="1" fill="hold">
                                          <p:stCondLst>
                                            <p:cond delay="0"/>
                                          </p:stCondLst>
                                        </p:cTn>
                                        <p:tgtEl>
                                          <p:spTgt spid="643"/>
                                        </p:tgtEl>
                                        <p:attrNameLst>
                                          <p:attrName>style.visibility</p:attrName>
                                        </p:attrNameLst>
                                      </p:cBhvr>
                                      <p:to>
                                        <p:strVal val="hidden"/>
                                      </p:to>
                                    </p:set>
                                  </p:childTnLst>
                                </p:cTn>
                              </p:par>
                              <p:par>
                                <p:cTn id="3512" presetID="1" presetClass="exit" presetSubtype="0" fill="hold" nodeType="withEffect">
                                  <p:stCondLst>
                                    <p:cond delay="0"/>
                                  </p:stCondLst>
                                  <p:childTnLst>
                                    <p:set>
                                      <p:cBhvr>
                                        <p:cTn id="3513" dur="1" fill="hold">
                                          <p:stCondLst>
                                            <p:cond delay="0"/>
                                          </p:stCondLst>
                                        </p:cTn>
                                        <p:tgtEl>
                                          <p:spTgt spid="646"/>
                                        </p:tgtEl>
                                        <p:attrNameLst>
                                          <p:attrName>style.visibility</p:attrName>
                                        </p:attrNameLst>
                                      </p:cBhvr>
                                      <p:to>
                                        <p:strVal val="hidden"/>
                                      </p:to>
                                    </p:set>
                                  </p:childTnLst>
                                </p:cTn>
                              </p:par>
                              <p:par>
                                <p:cTn id="3514" presetID="1" presetClass="exit" presetSubtype="0" fill="hold" nodeType="withEffect">
                                  <p:stCondLst>
                                    <p:cond delay="0"/>
                                  </p:stCondLst>
                                  <p:childTnLst>
                                    <p:set>
                                      <p:cBhvr>
                                        <p:cTn id="3515" dur="1" fill="hold">
                                          <p:stCondLst>
                                            <p:cond delay="0"/>
                                          </p:stCondLst>
                                        </p:cTn>
                                        <p:tgtEl>
                                          <p:spTgt spid="645"/>
                                        </p:tgtEl>
                                        <p:attrNameLst>
                                          <p:attrName>style.visibility</p:attrName>
                                        </p:attrNameLst>
                                      </p:cBhvr>
                                      <p:to>
                                        <p:strVal val="hidden"/>
                                      </p:to>
                                    </p:set>
                                  </p:childTnLst>
                                </p:cTn>
                              </p:par>
                              <p:par>
                                <p:cTn id="3516" presetID="1" presetClass="exit" presetSubtype="0" fill="hold" nodeType="withEffect">
                                  <p:stCondLst>
                                    <p:cond delay="0"/>
                                  </p:stCondLst>
                                  <p:childTnLst>
                                    <p:set>
                                      <p:cBhvr>
                                        <p:cTn id="3517" dur="1" fill="hold">
                                          <p:stCondLst>
                                            <p:cond delay="0"/>
                                          </p:stCondLst>
                                        </p:cTn>
                                        <p:tgtEl>
                                          <p:spTgt spid="648"/>
                                        </p:tgtEl>
                                        <p:attrNameLst>
                                          <p:attrName>style.visibility</p:attrName>
                                        </p:attrNameLst>
                                      </p:cBhvr>
                                      <p:to>
                                        <p:strVal val="hidden"/>
                                      </p:to>
                                    </p:set>
                                  </p:childTnLst>
                                </p:cTn>
                              </p:par>
                              <p:par>
                                <p:cTn id="3518" presetID="1" presetClass="exit" presetSubtype="0" fill="hold" nodeType="withEffect">
                                  <p:stCondLst>
                                    <p:cond delay="0"/>
                                  </p:stCondLst>
                                  <p:childTnLst>
                                    <p:set>
                                      <p:cBhvr>
                                        <p:cTn id="3519" dur="1" fill="hold">
                                          <p:stCondLst>
                                            <p:cond delay="0"/>
                                          </p:stCondLst>
                                        </p:cTn>
                                        <p:tgtEl>
                                          <p:spTgt spid="647"/>
                                        </p:tgtEl>
                                        <p:attrNameLst>
                                          <p:attrName>style.visibility</p:attrName>
                                        </p:attrNameLst>
                                      </p:cBhvr>
                                      <p:to>
                                        <p:strVal val="hidden"/>
                                      </p:to>
                                    </p:set>
                                  </p:childTnLst>
                                </p:cTn>
                              </p:par>
                              <p:par>
                                <p:cTn id="3520" presetID="1" presetClass="exit" presetSubtype="0" fill="hold" nodeType="withEffect">
                                  <p:stCondLst>
                                    <p:cond delay="0"/>
                                  </p:stCondLst>
                                  <p:childTnLst>
                                    <p:set>
                                      <p:cBhvr>
                                        <p:cTn id="3521" dur="1" fill="hold">
                                          <p:stCondLst>
                                            <p:cond delay="0"/>
                                          </p:stCondLst>
                                        </p:cTn>
                                        <p:tgtEl>
                                          <p:spTgt spid="650"/>
                                        </p:tgtEl>
                                        <p:attrNameLst>
                                          <p:attrName>style.visibility</p:attrName>
                                        </p:attrNameLst>
                                      </p:cBhvr>
                                      <p:to>
                                        <p:strVal val="hidden"/>
                                      </p:to>
                                    </p:set>
                                  </p:childTnLst>
                                </p:cTn>
                              </p:par>
                              <p:par>
                                <p:cTn id="3522" presetID="1" presetClass="exit" presetSubtype="0" fill="hold" nodeType="withEffect">
                                  <p:stCondLst>
                                    <p:cond delay="0"/>
                                  </p:stCondLst>
                                  <p:childTnLst>
                                    <p:set>
                                      <p:cBhvr>
                                        <p:cTn id="3523" dur="1" fill="hold">
                                          <p:stCondLst>
                                            <p:cond delay="0"/>
                                          </p:stCondLst>
                                        </p:cTn>
                                        <p:tgtEl>
                                          <p:spTgt spid="649"/>
                                        </p:tgtEl>
                                        <p:attrNameLst>
                                          <p:attrName>style.visibility</p:attrName>
                                        </p:attrNameLst>
                                      </p:cBhvr>
                                      <p:to>
                                        <p:strVal val="hidden"/>
                                      </p:to>
                                    </p:set>
                                  </p:childTnLst>
                                </p:cTn>
                              </p:par>
                              <p:par>
                                <p:cTn id="3524" presetID="1" presetClass="exit" presetSubtype="0" fill="hold" nodeType="withEffect">
                                  <p:stCondLst>
                                    <p:cond delay="0"/>
                                  </p:stCondLst>
                                  <p:childTnLst>
                                    <p:set>
                                      <p:cBhvr>
                                        <p:cTn id="3525" dur="1" fill="hold">
                                          <p:stCondLst>
                                            <p:cond delay="0"/>
                                          </p:stCondLst>
                                        </p:cTn>
                                        <p:tgtEl>
                                          <p:spTgt spid="652"/>
                                        </p:tgtEl>
                                        <p:attrNameLst>
                                          <p:attrName>style.visibility</p:attrName>
                                        </p:attrNameLst>
                                      </p:cBhvr>
                                      <p:to>
                                        <p:strVal val="hidden"/>
                                      </p:to>
                                    </p:set>
                                  </p:childTnLst>
                                </p:cTn>
                              </p:par>
                              <p:par>
                                <p:cTn id="3526" presetID="1" presetClass="exit" presetSubtype="0" fill="hold" nodeType="withEffect">
                                  <p:stCondLst>
                                    <p:cond delay="0"/>
                                  </p:stCondLst>
                                  <p:childTnLst>
                                    <p:set>
                                      <p:cBhvr>
                                        <p:cTn id="3527" dur="1" fill="hold">
                                          <p:stCondLst>
                                            <p:cond delay="0"/>
                                          </p:stCondLst>
                                        </p:cTn>
                                        <p:tgtEl>
                                          <p:spTgt spid="651"/>
                                        </p:tgtEl>
                                        <p:attrNameLst>
                                          <p:attrName>style.visibility</p:attrName>
                                        </p:attrNameLst>
                                      </p:cBhvr>
                                      <p:to>
                                        <p:strVal val="hidden"/>
                                      </p:to>
                                    </p:set>
                                  </p:childTnLst>
                                </p:cTn>
                              </p:par>
                              <p:par>
                                <p:cTn id="3528" presetID="1" presetClass="entr" presetSubtype="0" fill="hold" nodeType="withEffect">
                                  <p:stCondLst>
                                    <p:cond delay="0"/>
                                  </p:stCondLst>
                                  <p:childTnLst>
                                    <p:set>
                                      <p:cBhvr>
                                        <p:cTn id="3529" dur="1" fill="hold">
                                          <p:stCondLst>
                                            <p:cond delay="0"/>
                                          </p:stCondLst>
                                        </p:cTn>
                                        <p:tgtEl>
                                          <p:spTgt spid="552"/>
                                        </p:tgtEl>
                                        <p:attrNameLst>
                                          <p:attrName>style.visibility</p:attrName>
                                        </p:attrNameLst>
                                      </p:cBhvr>
                                      <p:to>
                                        <p:strVal val="visible"/>
                                      </p:to>
                                    </p:set>
                                  </p:childTnLst>
                                </p:cTn>
                              </p:par>
                              <p:par>
                                <p:cTn id="3530" presetID="1" presetClass="exit" presetSubtype="0" fill="hold" grpId="5" nodeType="withEffect">
                                  <p:stCondLst>
                                    <p:cond delay="0"/>
                                  </p:stCondLst>
                                  <p:childTnLst>
                                    <p:set>
                                      <p:cBhvr>
                                        <p:cTn id="3531" dur="1" fill="hold">
                                          <p:stCondLst>
                                            <p:cond delay="0"/>
                                          </p:stCondLst>
                                        </p:cTn>
                                        <p:tgtEl>
                                          <p:spTgt spid="553"/>
                                        </p:tgtEl>
                                        <p:attrNameLst>
                                          <p:attrName>style.visibility</p:attrName>
                                        </p:attrNameLst>
                                      </p:cBhvr>
                                      <p:to>
                                        <p:strVal val="hidden"/>
                                      </p:to>
                                    </p:set>
                                  </p:childTnLst>
                                </p:cTn>
                              </p:par>
                              <p:par>
                                <p:cTn id="3532" presetID="1" presetClass="exit" presetSubtype="0" fill="hold" grpId="5" nodeType="withEffect">
                                  <p:stCondLst>
                                    <p:cond delay="0"/>
                                  </p:stCondLst>
                                  <p:childTnLst>
                                    <p:set>
                                      <p:cBhvr>
                                        <p:cTn id="3533" dur="1" fill="hold">
                                          <p:stCondLst>
                                            <p:cond delay="0"/>
                                          </p:stCondLst>
                                        </p:cTn>
                                        <p:tgtEl>
                                          <p:spTgt spid="554"/>
                                        </p:tgtEl>
                                        <p:attrNameLst>
                                          <p:attrName>style.visibility</p:attrName>
                                        </p:attrNameLst>
                                      </p:cBhvr>
                                      <p:to>
                                        <p:strVal val="hidden"/>
                                      </p:to>
                                    </p:set>
                                  </p:childTnLst>
                                </p:cTn>
                              </p:par>
                              <p:par>
                                <p:cTn id="3534" presetID="1" presetClass="exit" presetSubtype="0" fill="hold" grpId="5" nodeType="withEffect">
                                  <p:stCondLst>
                                    <p:cond delay="0"/>
                                  </p:stCondLst>
                                  <p:childTnLst>
                                    <p:set>
                                      <p:cBhvr>
                                        <p:cTn id="3535" dur="1" fill="hold">
                                          <p:stCondLst>
                                            <p:cond delay="0"/>
                                          </p:stCondLst>
                                        </p:cTn>
                                        <p:tgtEl>
                                          <p:spTgt spid="556"/>
                                        </p:tgtEl>
                                        <p:attrNameLst>
                                          <p:attrName>style.visibility</p:attrName>
                                        </p:attrNameLst>
                                      </p:cBhvr>
                                      <p:to>
                                        <p:strVal val="hidden"/>
                                      </p:to>
                                    </p:set>
                                  </p:childTnLst>
                                </p:cTn>
                              </p:par>
                              <p:par>
                                <p:cTn id="3536" presetID="1" presetClass="exit" presetSubtype="0" fill="hold" grpId="5" nodeType="withEffect">
                                  <p:stCondLst>
                                    <p:cond delay="0"/>
                                  </p:stCondLst>
                                  <p:childTnLst>
                                    <p:set>
                                      <p:cBhvr>
                                        <p:cTn id="3537" dur="1" fill="hold">
                                          <p:stCondLst>
                                            <p:cond delay="0"/>
                                          </p:stCondLst>
                                        </p:cTn>
                                        <p:tgtEl>
                                          <p:spTgt spid="555"/>
                                        </p:tgtEl>
                                        <p:attrNameLst>
                                          <p:attrName>style.visibility</p:attrName>
                                        </p:attrNameLst>
                                      </p:cBhvr>
                                      <p:to>
                                        <p:strVal val="hidden"/>
                                      </p:to>
                                    </p:set>
                                  </p:childTnLst>
                                </p:cTn>
                              </p:par>
                              <p:par>
                                <p:cTn id="3538" presetID="1" presetClass="exit" presetSubtype="0" fill="hold" grpId="5" nodeType="withEffect">
                                  <p:stCondLst>
                                    <p:cond delay="0"/>
                                  </p:stCondLst>
                                  <p:childTnLst>
                                    <p:set>
                                      <p:cBhvr>
                                        <p:cTn id="3539" dur="1" fill="hold">
                                          <p:stCondLst>
                                            <p:cond delay="0"/>
                                          </p:stCondLst>
                                        </p:cTn>
                                        <p:tgtEl>
                                          <p:spTgt spid="558"/>
                                        </p:tgtEl>
                                        <p:attrNameLst>
                                          <p:attrName>style.visibility</p:attrName>
                                        </p:attrNameLst>
                                      </p:cBhvr>
                                      <p:to>
                                        <p:strVal val="hidden"/>
                                      </p:to>
                                    </p:set>
                                  </p:childTnLst>
                                </p:cTn>
                              </p:par>
                              <p:par>
                                <p:cTn id="3540" presetID="1" presetClass="exit" presetSubtype="0" fill="hold" grpId="5" nodeType="withEffect">
                                  <p:stCondLst>
                                    <p:cond delay="0"/>
                                  </p:stCondLst>
                                  <p:childTnLst>
                                    <p:set>
                                      <p:cBhvr>
                                        <p:cTn id="3541" dur="1" fill="hold">
                                          <p:stCondLst>
                                            <p:cond delay="0"/>
                                          </p:stCondLst>
                                        </p:cTn>
                                        <p:tgtEl>
                                          <p:spTgt spid="557"/>
                                        </p:tgtEl>
                                        <p:attrNameLst>
                                          <p:attrName>style.visibility</p:attrName>
                                        </p:attrNameLst>
                                      </p:cBhvr>
                                      <p:to>
                                        <p:strVal val="hidden"/>
                                      </p:to>
                                    </p:set>
                                  </p:childTnLst>
                                </p:cTn>
                              </p:par>
                              <p:par>
                                <p:cTn id="3542" presetID="1" presetClass="exit" presetSubtype="0" fill="hold" grpId="5" nodeType="withEffect">
                                  <p:stCondLst>
                                    <p:cond delay="0"/>
                                  </p:stCondLst>
                                  <p:childTnLst>
                                    <p:set>
                                      <p:cBhvr>
                                        <p:cTn id="3543" dur="1" fill="hold">
                                          <p:stCondLst>
                                            <p:cond delay="0"/>
                                          </p:stCondLst>
                                        </p:cTn>
                                        <p:tgtEl>
                                          <p:spTgt spid="560"/>
                                        </p:tgtEl>
                                        <p:attrNameLst>
                                          <p:attrName>style.visibility</p:attrName>
                                        </p:attrNameLst>
                                      </p:cBhvr>
                                      <p:to>
                                        <p:strVal val="hidden"/>
                                      </p:to>
                                    </p:set>
                                  </p:childTnLst>
                                </p:cTn>
                              </p:par>
                              <p:par>
                                <p:cTn id="3544" presetID="1" presetClass="exit" presetSubtype="0" fill="hold" grpId="5" nodeType="withEffect">
                                  <p:stCondLst>
                                    <p:cond delay="0"/>
                                  </p:stCondLst>
                                  <p:childTnLst>
                                    <p:set>
                                      <p:cBhvr>
                                        <p:cTn id="3545" dur="1" fill="hold">
                                          <p:stCondLst>
                                            <p:cond delay="0"/>
                                          </p:stCondLst>
                                        </p:cTn>
                                        <p:tgtEl>
                                          <p:spTgt spid="559"/>
                                        </p:tgtEl>
                                        <p:attrNameLst>
                                          <p:attrName>style.visibility</p:attrName>
                                        </p:attrNameLst>
                                      </p:cBhvr>
                                      <p:to>
                                        <p:strVal val="hidden"/>
                                      </p:to>
                                    </p:set>
                                  </p:childTnLst>
                                </p:cTn>
                              </p:par>
                              <p:par>
                                <p:cTn id="3546" presetID="1" presetClass="exit" presetSubtype="0" fill="hold" grpId="5" nodeType="withEffect">
                                  <p:stCondLst>
                                    <p:cond delay="0"/>
                                  </p:stCondLst>
                                  <p:childTnLst>
                                    <p:set>
                                      <p:cBhvr>
                                        <p:cTn id="3547" dur="1" fill="hold">
                                          <p:stCondLst>
                                            <p:cond delay="0"/>
                                          </p:stCondLst>
                                        </p:cTn>
                                        <p:tgtEl>
                                          <p:spTgt spid="562"/>
                                        </p:tgtEl>
                                        <p:attrNameLst>
                                          <p:attrName>style.visibility</p:attrName>
                                        </p:attrNameLst>
                                      </p:cBhvr>
                                      <p:to>
                                        <p:strVal val="hidden"/>
                                      </p:to>
                                    </p:set>
                                  </p:childTnLst>
                                </p:cTn>
                              </p:par>
                              <p:par>
                                <p:cTn id="3548" presetID="1" presetClass="exit" presetSubtype="0" fill="hold" grpId="5" nodeType="withEffect">
                                  <p:stCondLst>
                                    <p:cond delay="0"/>
                                  </p:stCondLst>
                                  <p:childTnLst>
                                    <p:set>
                                      <p:cBhvr>
                                        <p:cTn id="3549" dur="1" fill="hold">
                                          <p:stCondLst>
                                            <p:cond delay="0"/>
                                          </p:stCondLst>
                                        </p:cTn>
                                        <p:tgtEl>
                                          <p:spTgt spid="561"/>
                                        </p:tgtEl>
                                        <p:attrNameLst>
                                          <p:attrName>style.visibility</p:attrName>
                                        </p:attrNameLst>
                                      </p:cBhvr>
                                      <p:to>
                                        <p:strVal val="hidden"/>
                                      </p:to>
                                    </p:set>
                                  </p:childTnLst>
                                </p:cTn>
                              </p:par>
                              <p:par>
                                <p:cTn id="3550" presetID="1" presetClass="exit" presetSubtype="0" fill="hold" grpId="5" nodeType="withEffect">
                                  <p:stCondLst>
                                    <p:cond delay="0"/>
                                  </p:stCondLst>
                                  <p:childTnLst>
                                    <p:set>
                                      <p:cBhvr>
                                        <p:cTn id="3551" dur="1" fill="hold">
                                          <p:stCondLst>
                                            <p:cond delay="0"/>
                                          </p:stCondLst>
                                        </p:cTn>
                                        <p:tgtEl>
                                          <p:spTgt spid="564"/>
                                        </p:tgtEl>
                                        <p:attrNameLst>
                                          <p:attrName>style.visibility</p:attrName>
                                        </p:attrNameLst>
                                      </p:cBhvr>
                                      <p:to>
                                        <p:strVal val="hidden"/>
                                      </p:to>
                                    </p:set>
                                  </p:childTnLst>
                                </p:cTn>
                              </p:par>
                              <p:par>
                                <p:cTn id="3552" presetID="1" presetClass="exit" presetSubtype="0" fill="hold" grpId="5" nodeType="withEffect">
                                  <p:stCondLst>
                                    <p:cond delay="0"/>
                                  </p:stCondLst>
                                  <p:childTnLst>
                                    <p:set>
                                      <p:cBhvr>
                                        <p:cTn id="3553" dur="1" fill="hold">
                                          <p:stCondLst>
                                            <p:cond delay="0"/>
                                          </p:stCondLst>
                                        </p:cTn>
                                        <p:tgtEl>
                                          <p:spTgt spid="563"/>
                                        </p:tgtEl>
                                        <p:attrNameLst>
                                          <p:attrName>style.visibility</p:attrName>
                                        </p:attrNameLst>
                                      </p:cBhvr>
                                      <p:to>
                                        <p:strVal val="hidden"/>
                                      </p:to>
                                    </p:set>
                                  </p:childTnLst>
                                </p:cTn>
                              </p:par>
                              <p:par>
                                <p:cTn id="3554" presetID="1" presetClass="exit" presetSubtype="0" fill="hold" grpId="5" nodeType="withEffect">
                                  <p:stCondLst>
                                    <p:cond delay="0"/>
                                  </p:stCondLst>
                                  <p:childTnLst>
                                    <p:set>
                                      <p:cBhvr>
                                        <p:cTn id="3555" dur="1" fill="hold">
                                          <p:stCondLst>
                                            <p:cond delay="0"/>
                                          </p:stCondLst>
                                        </p:cTn>
                                        <p:tgtEl>
                                          <p:spTgt spid="566"/>
                                        </p:tgtEl>
                                        <p:attrNameLst>
                                          <p:attrName>style.visibility</p:attrName>
                                        </p:attrNameLst>
                                      </p:cBhvr>
                                      <p:to>
                                        <p:strVal val="hidden"/>
                                      </p:to>
                                    </p:set>
                                  </p:childTnLst>
                                </p:cTn>
                              </p:par>
                              <p:par>
                                <p:cTn id="3556" presetID="1" presetClass="exit" presetSubtype="0" fill="hold" grpId="5" nodeType="withEffect">
                                  <p:stCondLst>
                                    <p:cond delay="0"/>
                                  </p:stCondLst>
                                  <p:childTnLst>
                                    <p:set>
                                      <p:cBhvr>
                                        <p:cTn id="3557" dur="1" fill="hold">
                                          <p:stCondLst>
                                            <p:cond delay="0"/>
                                          </p:stCondLst>
                                        </p:cTn>
                                        <p:tgtEl>
                                          <p:spTgt spid="565"/>
                                        </p:tgtEl>
                                        <p:attrNameLst>
                                          <p:attrName>style.visibility</p:attrName>
                                        </p:attrNameLst>
                                      </p:cBhvr>
                                      <p:to>
                                        <p:strVal val="hidden"/>
                                      </p:to>
                                    </p:set>
                                  </p:childTnLst>
                                </p:cTn>
                              </p:par>
                              <p:par>
                                <p:cTn id="3558" presetID="1" presetClass="exit" presetSubtype="0" fill="hold" grpId="5" nodeType="withEffect">
                                  <p:stCondLst>
                                    <p:cond delay="0"/>
                                  </p:stCondLst>
                                  <p:childTnLst>
                                    <p:set>
                                      <p:cBhvr>
                                        <p:cTn id="3559" dur="1" fill="hold">
                                          <p:stCondLst>
                                            <p:cond delay="0"/>
                                          </p:stCondLst>
                                        </p:cTn>
                                        <p:tgtEl>
                                          <p:spTgt spid="568"/>
                                        </p:tgtEl>
                                        <p:attrNameLst>
                                          <p:attrName>style.visibility</p:attrName>
                                        </p:attrNameLst>
                                      </p:cBhvr>
                                      <p:to>
                                        <p:strVal val="hidden"/>
                                      </p:to>
                                    </p:set>
                                  </p:childTnLst>
                                </p:cTn>
                              </p:par>
                              <p:par>
                                <p:cTn id="3560" presetID="1" presetClass="exit" presetSubtype="0" fill="hold" grpId="5" nodeType="withEffect">
                                  <p:stCondLst>
                                    <p:cond delay="0"/>
                                  </p:stCondLst>
                                  <p:childTnLst>
                                    <p:set>
                                      <p:cBhvr>
                                        <p:cTn id="3561" dur="1" fill="hold">
                                          <p:stCondLst>
                                            <p:cond delay="0"/>
                                          </p:stCondLst>
                                        </p:cTn>
                                        <p:tgtEl>
                                          <p:spTgt spid="567"/>
                                        </p:tgtEl>
                                        <p:attrNameLst>
                                          <p:attrName>style.visibility</p:attrName>
                                        </p:attrNameLst>
                                      </p:cBhvr>
                                      <p:to>
                                        <p:strVal val="hidden"/>
                                      </p:to>
                                    </p:set>
                                  </p:childTnLst>
                                </p:cTn>
                              </p:par>
                              <p:par>
                                <p:cTn id="3562" presetID="1" presetClass="exit" presetSubtype="0" fill="hold" grpId="5" nodeType="withEffect">
                                  <p:stCondLst>
                                    <p:cond delay="0"/>
                                  </p:stCondLst>
                                  <p:childTnLst>
                                    <p:set>
                                      <p:cBhvr>
                                        <p:cTn id="3563" dur="1" fill="hold">
                                          <p:stCondLst>
                                            <p:cond delay="0"/>
                                          </p:stCondLst>
                                        </p:cTn>
                                        <p:tgtEl>
                                          <p:spTgt spid="570"/>
                                        </p:tgtEl>
                                        <p:attrNameLst>
                                          <p:attrName>style.visibility</p:attrName>
                                        </p:attrNameLst>
                                      </p:cBhvr>
                                      <p:to>
                                        <p:strVal val="hidden"/>
                                      </p:to>
                                    </p:set>
                                  </p:childTnLst>
                                </p:cTn>
                              </p:par>
                              <p:par>
                                <p:cTn id="3564" presetID="1" presetClass="exit" presetSubtype="0" fill="hold" grpId="5" nodeType="withEffect">
                                  <p:stCondLst>
                                    <p:cond delay="0"/>
                                  </p:stCondLst>
                                  <p:childTnLst>
                                    <p:set>
                                      <p:cBhvr>
                                        <p:cTn id="3565" dur="1" fill="hold">
                                          <p:stCondLst>
                                            <p:cond delay="0"/>
                                          </p:stCondLst>
                                        </p:cTn>
                                        <p:tgtEl>
                                          <p:spTgt spid="569"/>
                                        </p:tgtEl>
                                        <p:attrNameLst>
                                          <p:attrName>style.visibility</p:attrName>
                                        </p:attrNameLst>
                                      </p:cBhvr>
                                      <p:to>
                                        <p:strVal val="hidden"/>
                                      </p:to>
                                    </p:set>
                                  </p:childTnLst>
                                </p:cTn>
                              </p:par>
                              <p:par>
                                <p:cTn id="3566" presetID="1" presetClass="exit" presetSubtype="0" fill="hold" grpId="5" nodeType="withEffect">
                                  <p:stCondLst>
                                    <p:cond delay="0"/>
                                  </p:stCondLst>
                                  <p:childTnLst>
                                    <p:set>
                                      <p:cBhvr>
                                        <p:cTn id="3567" dur="1" fill="hold">
                                          <p:stCondLst>
                                            <p:cond delay="0"/>
                                          </p:stCondLst>
                                        </p:cTn>
                                        <p:tgtEl>
                                          <p:spTgt spid="572"/>
                                        </p:tgtEl>
                                        <p:attrNameLst>
                                          <p:attrName>style.visibility</p:attrName>
                                        </p:attrNameLst>
                                      </p:cBhvr>
                                      <p:to>
                                        <p:strVal val="hidden"/>
                                      </p:to>
                                    </p:set>
                                  </p:childTnLst>
                                </p:cTn>
                              </p:par>
                              <p:par>
                                <p:cTn id="3568" presetID="1" presetClass="exit" presetSubtype="0" fill="hold" grpId="5" nodeType="withEffect">
                                  <p:stCondLst>
                                    <p:cond delay="0"/>
                                  </p:stCondLst>
                                  <p:childTnLst>
                                    <p:set>
                                      <p:cBhvr>
                                        <p:cTn id="3569" dur="1" fill="hold">
                                          <p:stCondLst>
                                            <p:cond delay="0"/>
                                          </p:stCondLst>
                                        </p:cTn>
                                        <p:tgtEl>
                                          <p:spTgt spid="571"/>
                                        </p:tgtEl>
                                        <p:attrNameLst>
                                          <p:attrName>style.visibility</p:attrName>
                                        </p:attrNameLst>
                                      </p:cBhvr>
                                      <p:to>
                                        <p:strVal val="hidden"/>
                                      </p:to>
                                    </p:set>
                                  </p:childTnLst>
                                </p:cTn>
                              </p:par>
                              <p:par>
                                <p:cTn id="3570" presetID="1" presetClass="exit" presetSubtype="0" fill="hold" grpId="5" nodeType="withEffect">
                                  <p:stCondLst>
                                    <p:cond delay="0"/>
                                  </p:stCondLst>
                                  <p:childTnLst>
                                    <p:set>
                                      <p:cBhvr>
                                        <p:cTn id="3571" dur="1" fill="hold">
                                          <p:stCondLst>
                                            <p:cond delay="0"/>
                                          </p:stCondLst>
                                        </p:cTn>
                                        <p:tgtEl>
                                          <p:spTgt spid="573"/>
                                        </p:tgtEl>
                                        <p:attrNameLst>
                                          <p:attrName>style.visibility</p:attrName>
                                        </p:attrNameLst>
                                      </p:cBhvr>
                                      <p:to>
                                        <p:strVal val="hidden"/>
                                      </p:to>
                                    </p:set>
                                  </p:childTnLst>
                                </p:cTn>
                              </p:par>
                              <p:par>
                                <p:cTn id="3572" presetID="1" presetClass="exit" presetSubtype="0" fill="hold" grpId="5" nodeType="withEffect">
                                  <p:stCondLst>
                                    <p:cond delay="0"/>
                                  </p:stCondLst>
                                  <p:childTnLst>
                                    <p:set>
                                      <p:cBhvr>
                                        <p:cTn id="3573" dur="1" fill="hold">
                                          <p:stCondLst>
                                            <p:cond delay="0"/>
                                          </p:stCondLst>
                                        </p:cTn>
                                        <p:tgtEl>
                                          <p:spTgt spid="574"/>
                                        </p:tgtEl>
                                        <p:attrNameLst>
                                          <p:attrName>style.visibility</p:attrName>
                                        </p:attrNameLst>
                                      </p:cBhvr>
                                      <p:to>
                                        <p:strVal val="hidden"/>
                                      </p:to>
                                    </p:set>
                                  </p:childTnLst>
                                </p:cTn>
                              </p:par>
                              <p:par>
                                <p:cTn id="3574" presetID="1" presetClass="exit" presetSubtype="0" fill="hold" grpId="5" nodeType="withEffect">
                                  <p:stCondLst>
                                    <p:cond delay="0"/>
                                  </p:stCondLst>
                                  <p:childTnLst>
                                    <p:set>
                                      <p:cBhvr>
                                        <p:cTn id="3575" dur="1" fill="hold">
                                          <p:stCondLst>
                                            <p:cond delay="0"/>
                                          </p:stCondLst>
                                        </p:cTn>
                                        <p:tgtEl>
                                          <p:spTgt spid="576"/>
                                        </p:tgtEl>
                                        <p:attrNameLst>
                                          <p:attrName>style.visibility</p:attrName>
                                        </p:attrNameLst>
                                      </p:cBhvr>
                                      <p:to>
                                        <p:strVal val="hidden"/>
                                      </p:to>
                                    </p:set>
                                  </p:childTnLst>
                                </p:cTn>
                              </p:par>
                              <p:par>
                                <p:cTn id="3576" presetID="1" presetClass="exit" presetSubtype="0" fill="hold" grpId="5" nodeType="withEffect">
                                  <p:stCondLst>
                                    <p:cond delay="0"/>
                                  </p:stCondLst>
                                  <p:childTnLst>
                                    <p:set>
                                      <p:cBhvr>
                                        <p:cTn id="3577" dur="1" fill="hold">
                                          <p:stCondLst>
                                            <p:cond delay="0"/>
                                          </p:stCondLst>
                                        </p:cTn>
                                        <p:tgtEl>
                                          <p:spTgt spid="575"/>
                                        </p:tgtEl>
                                        <p:attrNameLst>
                                          <p:attrName>style.visibility</p:attrName>
                                        </p:attrNameLst>
                                      </p:cBhvr>
                                      <p:to>
                                        <p:strVal val="hidden"/>
                                      </p:to>
                                    </p:set>
                                  </p:childTnLst>
                                </p:cTn>
                              </p:par>
                              <p:par>
                                <p:cTn id="3578" presetID="1" presetClass="exit" presetSubtype="0" fill="hold" grpId="5" nodeType="withEffect">
                                  <p:stCondLst>
                                    <p:cond delay="0"/>
                                  </p:stCondLst>
                                  <p:childTnLst>
                                    <p:set>
                                      <p:cBhvr>
                                        <p:cTn id="3579" dur="1" fill="hold">
                                          <p:stCondLst>
                                            <p:cond delay="0"/>
                                          </p:stCondLst>
                                        </p:cTn>
                                        <p:tgtEl>
                                          <p:spTgt spid="578"/>
                                        </p:tgtEl>
                                        <p:attrNameLst>
                                          <p:attrName>style.visibility</p:attrName>
                                        </p:attrNameLst>
                                      </p:cBhvr>
                                      <p:to>
                                        <p:strVal val="hidden"/>
                                      </p:to>
                                    </p:set>
                                  </p:childTnLst>
                                </p:cTn>
                              </p:par>
                              <p:par>
                                <p:cTn id="3580" presetID="1" presetClass="exit" presetSubtype="0" fill="hold" grpId="5" nodeType="withEffect">
                                  <p:stCondLst>
                                    <p:cond delay="0"/>
                                  </p:stCondLst>
                                  <p:childTnLst>
                                    <p:set>
                                      <p:cBhvr>
                                        <p:cTn id="3581" dur="1" fill="hold">
                                          <p:stCondLst>
                                            <p:cond delay="0"/>
                                          </p:stCondLst>
                                        </p:cTn>
                                        <p:tgtEl>
                                          <p:spTgt spid="577"/>
                                        </p:tgtEl>
                                        <p:attrNameLst>
                                          <p:attrName>style.visibility</p:attrName>
                                        </p:attrNameLst>
                                      </p:cBhvr>
                                      <p:to>
                                        <p:strVal val="hidden"/>
                                      </p:to>
                                    </p:set>
                                  </p:childTnLst>
                                </p:cTn>
                              </p:par>
                              <p:par>
                                <p:cTn id="3582" presetID="1" presetClass="exit" presetSubtype="0" fill="hold" grpId="5" nodeType="withEffect">
                                  <p:stCondLst>
                                    <p:cond delay="0"/>
                                  </p:stCondLst>
                                  <p:childTnLst>
                                    <p:set>
                                      <p:cBhvr>
                                        <p:cTn id="3583" dur="1" fill="hold">
                                          <p:stCondLst>
                                            <p:cond delay="0"/>
                                          </p:stCondLst>
                                        </p:cTn>
                                        <p:tgtEl>
                                          <p:spTgt spid="580"/>
                                        </p:tgtEl>
                                        <p:attrNameLst>
                                          <p:attrName>style.visibility</p:attrName>
                                        </p:attrNameLst>
                                      </p:cBhvr>
                                      <p:to>
                                        <p:strVal val="hidden"/>
                                      </p:to>
                                    </p:set>
                                  </p:childTnLst>
                                </p:cTn>
                              </p:par>
                              <p:par>
                                <p:cTn id="3584" presetID="1" presetClass="exit" presetSubtype="0" fill="hold" grpId="5" nodeType="withEffect">
                                  <p:stCondLst>
                                    <p:cond delay="0"/>
                                  </p:stCondLst>
                                  <p:childTnLst>
                                    <p:set>
                                      <p:cBhvr>
                                        <p:cTn id="3585" dur="1" fill="hold">
                                          <p:stCondLst>
                                            <p:cond delay="0"/>
                                          </p:stCondLst>
                                        </p:cTn>
                                        <p:tgtEl>
                                          <p:spTgt spid="579"/>
                                        </p:tgtEl>
                                        <p:attrNameLst>
                                          <p:attrName>style.visibility</p:attrName>
                                        </p:attrNameLst>
                                      </p:cBhvr>
                                      <p:to>
                                        <p:strVal val="hidden"/>
                                      </p:to>
                                    </p:set>
                                  </p:childTnLst>
                                </p:cTn>
                              </p:par>
                              <p:par>
                                <p:cTn id="3586" presetID="1" presetClass="exit" presetSubtype="0" fill="hold" grpId="5" nodeType="withEffect">
                                  <p:stCondLst>
                                    <p:cond delay="0"/>
                                  </p:stCondLst>
                                  <p:childTnLst>
                                    <p:set>
                                      <p:cBhvr>
                                        <p:cTn id="3587" dur="1" fill="hold">
                                          <p:stCondLst>
                                            <p:cond delay="0"/>
                                          </p:stCondLst>
                                        </p:cTn>
                                        <p:tgtEl>
                                          <p:spTgt spid="582"/>
                                        </p:tgtEl>
                                        <p:attrNameLst>
                                          <p:attrName>style.visibility</p:attrName>
                                        </p:attrNameLst>
                                      </p:cBhvr>
                                      <p:to>
                                        <p:strVal val="hidden"/>
                                      </p:to>
                                    </p:set>
                                  </p:childTnLst>
                                </p:cTn>
                              </p:par>
                              <p:par>
                                <p:cTn id="3588" presetID="1" presetClass="exit" presetSubtype="0" fill="hold" grpId="5" nodeType="withEffect">
                                  <p:stCondLst>
                                    <p:cond delay="0"/>
                                  </p:stCondLst>
                                  <p:childTnLst>
                                    <p:set>
                                      <p:cBhvr>
                                        <p:cTn id="3589" dur="1" fill="hold">
                                          <p:stCondLst>
                                            <p:cond delay="0"/>
                                          </p:stCondLst>
                                        </p:cTn>
                                        <p:tgtEl>
                                          <p:spTgt spid="581"/>
                                        </p:tgtEl>
                                        <p:attrNameLst>
                                          <p:attrName>style.visibility</p:attrName>
                                        </p:attrNameLst>
                                      </p:cBhvr>
                                      <p:to>
                                        <p:strVal val="hidden"/>
                                      </p:to>
                                    </p:set>
                                  </p:childTnLst>
                                </p:cTn>
                              </p:par>
                              <p:par>
                                <p:cTn id="3590" presetID="1" presetClass="exit" presetSubtype="0" fill="hold" grpId="5" nodeType="withEffect">
                                  <p:stCondLst>
                                    <p:cond delay="0"/>
                                  </p:stCondLst>
                                  <p:childTnLst>
                                    <p:set>
                                      <p:cBhvr>
                                        <p:cTn id="3591" dur="1" fill="hold">
                                          <p:stCondLst>
                                            <p:cond delay="0"/>
                                          </p:stCondLst>
                                        </p:cTn>
                                        <p:tgtEl>
                                          <p:spTgt spid="584"/>
                                        </p:tgtEl>
                                        <p:attrNameLst>
                                          <p:attrName>style.visibility</p:attrName>
                                        </p:attrNameLst>
                                      </p:cBhvr>
                                      <p:to>
                                        <p:strVal val="hidden"/>
                                      </p:to>
                                    </p:set>
                                  </p:childTnLst>
                                </p:cTn>
                              </p:par>
                              <p:par>
                                <p:cTn id="3592" presetID="1" presetClass="exit" presetSubtype="0" fill="hold" grpId="5" nodeType="withEffect">
                                  <p:stCondLst>
                                    <p:cond delay="0"/>
                                  </p:stCondLst>
                                  <p:childTnLst>
                                    <p:set>
                                      <p:cBhvr>
                                        <p:cTn id="3593" dur="1" fill="hold">
                                          <p:stCondLst>
                                            <p:cond delay="0"/>
                                          </p:stCondLst>
                                        </p:cTn>
                                        <p:tgtEl>
                                          <p:spTgt spid="583"/>
                                        </p:tgtEl>
                                        <p:attrNameLst>
                                          <p:attrName>style.visibility</p:attrName>
                                        </p:attrNameLst>
                                      </p:cBhvr>
                                      <p:to>
                                        <p:strVal val="hidden"/>
                                      </p:to>
                                    </p:set>
                                  </p:childTnLst>
                                </p:cTn>
                              </p:par>
                              <p:par>
                                <p:cTn id="3594" presetID="1" presetClass="exit" presetSubtype="0" fill="hold" grpId="5" nodeType="withEffect">
                                  <p:stCondLst>
                                    <p:cond delay="0"/>
                                  </p:stCondLst>
                                  <p:childTnLst>
                                    <p:set>
                                      <p:cBhvr>
                                        <p:cTn id="3595" dur="1" fill="hold">
                                          <p:stCondLst>
                                            <p:cond delay="0"/>
                                          </p:stCondLst>
                                        </p:cTn>
                                        <p:tgtEl>
                                          <p:spTgt spid="586"/>
                                        </p:tgtEl>
                                        <p:attrNameLst>
                                          <p:attrName>style.visibility</p:attrName>
                                        </p:attrNameLst>
                                      </p:cBhvr>
                                      <p:to>
                                        <p:strVal val="hidden"/>
                                      </p:to>
                                    </p:set>
                                  </p:childTnLst>
                                </p:cTn>
                              </p:par>
                              <p:par>
                                <p:cTn id="3596" presetID="1" presetClass="exit" presetSubtype="0" fill="hold" grpId="5" nodeType="withEffect">
                                  <p:stCondLst>
                                    <p:cond delay="0"/>
                                  </p:stCondLst>
                                  <p:childTnLst>
                                    <p:set>
                                      <p:cBhvr>
                                        <p:cTn id="3597" dur="1" fill="hold">
                                          <p:stCondLst>
                                            <p:cond delay="0"/>
                                          </p:stCondLst>
                                        </p:cTn>
                                        <p:tgtEl>
                                          <p:spTgt spid="585"/>
                                        </p:tgtEl>
                                        <p:attrNameLst>
                                          <p:attrName>style.visibility</p:attrName>
                                        </p:attrNameLst>
                                      </p:cBhvr>
                                      <p:to>
                                        <p:strVal val="hidden"/>
                                      </p:to>
                                    </p:set>
                                  </p:childTnLst>
                                </p:cTn>
                              </p:par>
                              <p:par>
                                <p:cTn id="3598" presetID="1" presetClass="exit" presetSubtype="0" fill="hold" grpId="5" nodeType="withEffect">
                                  <p:stCondLst>
                                    <p:cond delay="0"/>
                                  </p:stCondLst>
                                  <p:childTnLst>
                                    <p:set>
                                      <p:cBhvr>
                                        <p:cTn id="3599" dur="1" fill="hold">
                                          <p:stCondLst>
                                            <p:cond delay="0"/>
                                          </p:stCondLst>
                                        </p:cTn>
                                        <p:tgtEl>
                                          <p:spTgt spid="588"/>
                                        </p:tgtEl>
                                        <p:attrNameLst>
                                          <p:attrName>style.visibility</p:attrName>
                                        </p:attrNameLst>
                                      </p:cBhvr>
                                      <p:to>
                                        <p:strVal val="hidden"/>
                                      </p:to>
                                    </p:set>
                                  </p:childTnLst>
                                </p:cTn>
                              </p:par>
                              <p:par>
                                <p:cTn id="3600" presetID="1" presetClass="exit" presetSubtype="0" fill="hold" grpId="5" nodeType="withEffect">
                                  <p:stCondLst>
                                    <p:cond delay="0"/>
                                  </p:stCondLst>
                                  <p:childTnLst>
                                    <p:set>
                                      <p:cBhvr>
                                        <p:cTn id="3601" dur="1" fill="hold">
                                          <p:stCondLst>
                                            <p:cond delay="0"/>
                                          </p:stCondLst>
                                        </p:cTn>
                                        <p:tgtEl>
                                          <p:spTgt spid="587"/>
                                        </p:tgtEl>
                                        <p:attrNameLst>
                                          <p:attrName>style.visibility</p:attrName>
                                        </p:attrNameLst>
                                      </p:cBhvr>
                                      <p:to>
                                        <p:strVal val="hidden"/>
                                      </p:to>
                                    </p:set>
                                  </p:childTnLst>
                                </p:cTn>
                              </p:par>
                              <p:par>
                                <p:cTn id="3602" presetID="1" presetClass="exit" presetSubtype="0" fill="hold" grpId="5" nodeType="withEffect">
                                  <p:stCondLst>
                                    <p:cond delay="0"/>
                                  </p:stCondLst>
                                  <p:childTnLst>
                                    <p:set>
                                      <p:cBhvr>
                                        <p:cTn id="3603" dur="1" fill="hold">
                                          <p:stCondLst>
                                            <p:cond delay="0"/>
                                          </p:stCondLst>
                                        </p:cTn>
                                        <p:tgtEl>
                                          <p:spTgt spid="590"/>
                                        </p:tgtEl>
                                        <p:attrNameLst>
                                          <p:attrName>style.visibility</p:attrName>
                                        </p:attrNameLst>
                                      </p:cBhvr>
                                      <p:to>
                                        <p:strVal val="hidden"/>
                                      </p:to>
                                    </p:set>
                                  </p:childTnLst>
                                </p:cTn>
                              </p:par>
                              <p:par>
                                <p:cTn id="3604" presetID="1" presetClass="exit" presetSubtype="0" fill="hold" grpId="5" nodeType="withEffect">
                                  <p:stCondLst>
                                    <p:cond delay="0"/>
                                  </p:stCondLst>
                                  <p:childTnLst>
                                    <p:set>
                                      <p:cBhvr>
                                        <p:cTn id="3605" dur="1" fill="hold">
                                          <p:stCondLst>
                                            <p:cond delay="0"/>
                                          </p:stCondLst>
                                        </p:cTn>
                                        <p:tgtEl>
                                          <p:spTgt spid="589"/>
                                        </p:tgtEl>
                                        <p:attrNameLst>
                                          <p:attrName>style.visibility</p:attrName>
                                        </p:attrNameLst>
                                      </p:cBhvr>
                                      <p:to>
                                        <p:strVal val="hidden"/>
                                      </p:to>
                                    </p:set>
                                  </p:childTnLst>
                                </p:cTn>
                              </p:par>
                              <p:par>
                                <p:cTn id="3606" presetID="1" presetClass="exit" presetSubtype="0" fill="hold" grpId="5" nodeType="withEffect">
                                  <p:stCondLst>
                                    <p:cond delay="0"/>
                                  </p:stCondLst>
                                  <p:childTnLst>
                                    <p:set>
                                      <p:cBhvr>
                                        <p:cTn id="3607" dur="1" fill="hold">
                                          <p:stCondLst>
                                            <p:cond delay="0"/>
                                          </p:stCondLst>
                                        </p:cTn>
                                        <p:tgtEl>
                                          <p:spTgt spid="592"/>
                                        </p:tgtEl>
                                        <p:attrNameLst>
                                          <p:attrName>style.visibility</p:attrName>
                                        </p:attrNameLst>
                                      </p:cBhvr>
                                      <p:to>
                                        <p:strVal val="hidden"/>
                                      </p:to>
                                    </p:set>
                                  </p:childTnLst>
                                </p:cTn>
                              </p:par>
                              <p:par>
                                <p:cTn id="3608" presetID="1" presetClass="exit" presetSubtype="0" fill="hold" grpId="5" nodeType="withEffect">
                                  <p:stCondLst>
                                    <p:cond delay="0"/>
                                  </p:stCondLst>
                                  <p:childTnLst>
                                    <p:set>
                                      <p:cBhvr>
                                        <p:cTn id="3609" dur="1" fill="hold">
                                          <p:stCondLst>
                                            <p:cond delay="0"/>
                                          </p:stCondLst>
                                        </p:cTn>
                                        <p:tgtEl>
                                          <p:spTgt spid="591"/>
                                        </p:tgtEl>
                                        <p:attrNameLst>
                                          <p:attrName>style.visibility</p:attrName>
                                        </p:attrNameLst>
                                      </p:cBhvr>
                                      <p:to>
                                        <p:strVal val="hidden"/>
                                      </p:to>
                                    </p:set>
                                  </p:childTnLst>
                                </p:cTn>
                              </p:par>
                              <p:par>
                                <p:cTn id="3610" presetID="1" presetClass="exit" presetSubtype="0" fill="hold" grpId="5" nodeType="withEffect">
                                  <p:stCondLst>
                                    <p:cond delay="0"/>
                                  </p:stCondLst>
                                  <p:childTnLst>
                                    <p:set>
                                      <p:cBhvr>
                                        <p:cTn id="3611" dur="1" fill="hold">
                                          <p:stCondLst>
                                            <p:cond delay="0"/>
                                          </p:stCondLst>
                                        </p:cTn>
                                        <p:tgtEl>
                                          <p:spTgt spid="593"/>
                                        </p:tgtEl>
                                        <p:attrNameLst>
                                          <p:attrName>style.visibility</p:attrName>
                                        </p:attrNameLst>
                                      </p:cBhvr>
                                      <p:to>
                                        <p:strVal val="hidden"/>
                                      </p:to>
                                    </p:set>
                                  </p:childTnLst>
                                </p:cTn>
                              </p:par>
                              <p:par>
                                <p:cTn id="3612" presetID="1" presetClass="exit" presetSubtype="0" fill="hold" grpId="5" nodeType="withEffect">
                                  <p:stCondLst>
                                    <p:cond delay="0"/>
                                  </p:stCondLst>
                                  <p:childTnLst>
                                    <p:set>
                                      <p:cBhvr>
                                        <p:cTn id="3613" dur="1" fill="hold">
                                          <p:stCondLst>
                                            <p:cond delay="0"/>
                                          </p:stCondLst>
                                        </p:cTn>
                                        <p:tgtEl>
                                          <p:spTgt spid="594"/>
                                        </p:tgtEl>
                                        <p:attrNameLst>
                                          <p:attrName>style.visibility</p:attrName>
                                        </p:attrNameLst>
                                      </p:cBhvr>
                                      <p:to>
                                        <p:strVal val="hidden"/>
                                      </p:to>
                                    </p:set>
                                  </p:childTnLst>
                                </p:cTn>
                              </p:par>
                              <p:par>
                                <p:cTn id="3614" presetID="1" presetClass="exit" presetSubtype="0" fill="hold" grpId="5" nodeType="withEffect">
                                  <p:stCondLst>
                                    <p:cond delay="0"/>
                                  </p:stCondLst>
                                  <p:childTnLst>
                                    <p:set>
                                      <p:cBhvr>
                                        <p:cTn id="3615" dur="1" fill="hold">
                                          <p:stCondLst>
                                            <p:cond delay="0"/>
                                          </p:stCondLst>
                                        </p:cTn>
                                        <p:tgtEl>
                                          <p:spTgt spid="596"/>
                                        </p:tgtEl>
                                        <p:attrNameLst>
                                          <p:attrName>style.visibility</p:attrName>
                                        </p:attrNameLst>
                                      </p:cBhvr>
                                      <p:to>
                                        <p:strVal val="hidden"/>
                                      </p:to>
                                    </p:set>
                                  </p:childTnLst>
                                </p:cTn>
                              </p:par>
                              <p:par>
                                <p:cTn id="3616" presetID="1" presetClass="exit" presetSubtype="0" fill="hold" grpId="5" nodeType="withEffect">
                                  <p:stCondLst>
                                    <p:cond delay="0"/>
                                  </p:stCondLst>
                                  <p:childTnLst>
                                    <p:set>
                                      <p:cBhvr>
                                        <p:cTn id="3617" dur="1" fill="hold">
                                          <p:stCondLst>
                                            <p:cond delay="0"/>
                                          </p:stCondLst>
                                        </p:cTn>
                                        <p:tgtEl>
                                          <p:spTgt spid="595"/>
                                        </p:tgtEl>
                                        <p:attrNameLst>
                                          <p:attrName>style.visibility</p:attrName>
                                        </p:attrNameLst>
                                      </p:cBhvr>
                                      <p:to>
                                        <p:strVal val="hidden"/>
                                      </p:to>
                                    </p:set>
                                  </p:childTnLst>
                                </p:cTn>
                              </p:par>
                              <p:par>
                                <p:cTn id="3618" presetID="1" presetClass="exit" presetSubtype="0" fill="hold" grpId="5" nodeType="withEffect">
                                  <p:stCondLst>
                                    <p:cond delay="0"/>
                                  </p:stCondLst>
                                  <p:childTnLst>
                                    <p:set>
                                      <p:cBhvr>
                                        <p:cTn id="3619" dur="1" fill="hold">
                                          <p:stCondLst>
                                            <p:cond delay="0"/>
                                          </p:stCondLst>
                                        </p:cTn>
                                        <p:tgtEl>
                                          <p:spTgt spid="598"/>
                                        </p:tgtEl>
                                        <p:attrNameLst>
                                          <p:attrName>style.visibility</p:attrName>
                                        </p:attrNameLst>
                                      </p:cBhvr>
                                      <p:to>
                                        <p:strVal val="hidden"/>
                                      </p:to>
                                    </p:set>
                                  </p:childTnLst>
                                </p:cTn>
                              </p:par>
                              <p:par>
                                <p:cTn id="3620" presetID="1" presetClass="exit" presetSubtype="0" fill="hold" grpId="5" nodeType="withEffect">
                                  <p:stCondLst>
                                    <p:cond delay="0"/>
                                  </p:stCondLst>
                                  <p:childTnLst>
                                    <p:set>
                                      <p:cBhvr>
                                        <p:cTn id="3621" dur="1" fill="hold">
                                          <p:stCondLst>
                                            <p:cond delay="0"/>
                                          </p:stCondLst>
                                        </p:cTn>
                                        <p:tgtEl>
                                          <p:spTgt spid="597"/>
                                        </p:tgtEl>
                                        <p:attrNameLst>
                                          <p:attrName>style.visibility</p:attrName>
                                        </p:attrNameLst>
                                      </p:cBhvr>
                                      <p:to>
                                        <p:strVal val="hidden"/>
                                      </p:to>
                                    </p:set>
                                  </p:childTnLst>
                                </p:cTn>
                              </p:par>
                              <p:par>
                                <p:cTn id="3622" presetID="1" presetClass="exit" presetSubtype="0" fill="hold" grpId="5" nodeType="withEffect">
                                  <p:stCondLst>
                                    <p:cond delay="0"/>
                                  </p:stCondLst>
                                  <p:childTnLst>
                                    <p:set>
                                      <p:cBhvr>
                                        <p:cTn id="3623" dur="1" fill="hold">
                                          <p:stCondLst>
                                            <p:cond delay="0"/>
                                          </p:stCondLst>
                                        </p:cTn>
                                        <p:tgtEl>
                                          <p:spTgt spid="600"/>
                                        </p:tgtEl>
                                        <p:attrNameLst>
                                          <p:attrName>style.visibility</p:attrName>
                                        </p:attrNameLst>
                                      </p:cBhvr>
                                      <p:to>
                                        <p:strVal val="hidden"/>
                                      </p:to>
                                    </p:set>
                                  </p:childTnLst>
                                </p:cTn>
                              </p:par>
                              <p:par>
                                <p:cTn id="3624" presetID="1" presetClass="exit" presetSubtype="0" fill="hold" grpId="5" nodeType="withEffect">
                                  <p:stCondLst>
                                    <p:cond delay="0"/>
                                  </p:stCondLst>
                                  <p:childTnLst>
                                    <p:set>
                                      <p:cBhvr>
                                        <p:cTn id="3625" dur="1" fill="hold">
                                          <p:stCondLst>
                                            <p:cond delay="0"/>
                                          </p:stCondLst>
                                        </p:cTn>
                                        <p:tgtEl>
                                          <p:spTgt spid="599"/>
                                        </p:tgtEl>
                                        <p:attrNameLst>
                                          <p:attrName>style.visibility</p:attrName>
                                        </p:attrNameLst>
                                      </p:cBhvr>
                                      <p:to>
                                        <p:strVal val="hidden"/>
                                      </p:to>
                                    </p:set>
                                  </p:childTnLst>
                                </p:cTn>
                              </p:par>
                              <p:par>
                                <p:cTn id="3626" presetID="1" presetClass="exit" presetSubtype="0" fill="hold" grpId="5" nodeType="withEffect">
                                  <p:stCondLst>
                                    <p:cond delay="0"/>
                                  </p:stCondLst>
                                  <p:childTnLst>
                                    <p:set>
                                      <p:cBhvr>
                                        <p:cTn id="3627" dur="1" fill="hold">
                                          <p:stCondLst>
                                            <p:cond delay="0"/>
                                          </p:stCondLst>
                                        </p:cTn>
                                        <p:tgtEl>
                                          <p:spTgt spid="602"/>
                                        </p:tgtEl>
                                        <p:attrNameLst>
                                          <p:attrName>style.visibility</p:attrName>
                                        </p:attrNameLst>
                                      </p:cBhvr>
                                      <p:to>
                                        <p:strVal val="hidden"/>
                                      </p:to>
                                    </p:set>
                                  </p:childTnLst>
                                </p:cTn>
                              </p:par>
                              <p:par>
                                <p:cTn id="3628" presetID="1" presetClass="exit" presetSubtype="0" fill="hold" grpId="5" nodeType="withEffect">
                                  <p:stCondLst>
                                    <p:cond delay="0"/>
                                  </p:stCondLst>
                                  <p:childTnLst>
                                    <p:set>
                                      <p:cBhvr>
                                        <p:cTn id="3629" dur="1" fill="hold">
                                          <p:stCondLst>
                                            <p:cond delay="0"/>
                                          </p:stCondLst>
                                        </p:cTn>
                                        <p:tgtEl>
                                          <p:spTgt spid="601"/>
                                        </p:tgtEl>
                                        <p:attrNameLst>
                                          <p:attrName>style.visibility</p:attrName>
                                        </p:attrNameLst>
                                      </p:cBhvr>
                                      <p:to>
                                        <p:strVal val="hidden"/>
                                      </p:to>
                                    </p:set>
                                  </p:childTnLst>
                                </p:cTn>
                              </p:par>
                              <p:par>
                                <p:cTn id="3630" presetID="1" presetClass="exit" presetSubtype="0" fill="hold" grpId="5" nodeType="withEffect">
                                  <p:stCondLst>
                                    <p:cond delay="0"/>
                                  </p:stCondLst>
                                  <p:childTnLst>
                                    <p:set>
                                      <p:cBhvr>
                                        <p:cTn id="3631" dur="1" fill="hold">
                                          <p:stCondLst>
                                            <p:cond delay="0"/>
                                          </p:stCondLst>
                                        </p:cTn>
                                        <p:tgtEl>
                                          <p:spTgt spid="604"/>
                                        </p:tgtEl>
                                        <p:attrNameLst>
                                          <p:attrName>style.visibility</p:attrName>
                                        </p:attrNameLst>
                                      </p:cBhvr>
                                      <p:to>
                                        <p:strVal val="hidden"/>
                                      </p:to>
                                    </p:set>
                                  </p:childTnLst>
                                </p:cTn>
                              </p:par>
                              <p:par>
                                <p:cTn id="3632" presetID="1" presetClass="exit" presetSubtype="0" fill="hold" grpId="5" nodeType="withEffect">
                                  <p:stCondLst>
                                    <p:cond delay="0"/>
                                  </p:stCondLst>
                                  <p:childTnLst>
                                    <p:set>
                                      <p:cBhvr>
                                        <p:cTn id="3633" dur="1" fill="hold">
                                          <p:stCondLst>
                                            <p:cond delay="0"/>
                                          </p:stCondLst>
                                        </p:cTn>
                                        <p:tgtEl>
                                          <p:spTgt spid="603"/>
                                        </p:tgtEl>
                                        <p:attrNameLst>
                                          <p:attrName>style.visibility</p:attrName>
                                        </p:attrNameLst>
                                      </p:cBhvr>
                                      <p:to>
                                        <p:strVal val="hidden"/>
                                      </p:to>
                                    </p:set>
                                  </p:childTnLst>
                                </p:cTn>
                              </p:par>
                              <p:par>
                                <p:cTn id="3634" presetID="1" presetClass="exit" presetSubtype="0" fill="hold" grpId="5" nodeType="withEffect">
                                  <p:stCondLst>
                                    <p:cond delay="0"/>
                                  </p:stCondLst>
                                  <p:childTnLst>
                                    <p:set>
                                      <p:cBhvr>
                                        <p:cTn id="3635" dur="1" fill="hold">
                                          <p:stCondLst>
                                            <p:cond delay="0"/>
                                          </p:stCondLst>
                                        </p:cTn>
                                        <p:tgtEl>
                                          <p:spTgt spid="606"/>
                                        </p:tgtEl>
                                        <p:attrNameLst>
                                          <p:attrName>style.visibility</p:attrName>
                                        </p:attrNameLst>
                                      </p:cBhvr>
                                      <p:to>
                                        <p:strVal val="hidden"/>
                                      </p:to>
                                    </p:set>
                                  </p:childTnLst>
                                </p:cTn>
                              </p:par>
                              <p:par>
                                <p:cTn id="3636" presetID="1" presetClass="exit" presetSubtype="0" fill="hold" grpId="5" nodeType="withEffect">
                                  <p:stCondLst>
                                    <p:cond delay="0"/>
                                  </p:stCondLst>
                                  <p:childTnLst>
                                    <p:set>
                                      <p:cBhvr>
                                        <p:cTn id="3637" dur="1" fill="hold">
                                          <p:stCondLst>
                                            <p:cond delay="0"/>
                                          </p:stCondLst>
                                        </p:cTn>
                                        <p:tgtEl>
                                          <p:spTgt spid="605"/>
                                        </p:tgtEl>
                                        <p:attrNameLst>
                                          <p:attrName>style.visibility</p:attrName>
                                        </p:attrNameLst>
                                      </p:cBhvr>
                                      <p:to>
                                        <p:strVal val="hidden"/>
                                      </p:to>
                                    </p:set>
                                  </p:childTnLst>
                                </p:cTn>
                              </p:par>
                              <p:par>
                                <p:cTn id="3638" presetID="1" presetClass="exit" presetSubtype="0" fill="hold" grpId="5" nodeType="withEffect">
                                  <p:stCondLst>
                                    <p:cond delay="0"/>
                                  </p:stCondLst>
                                  <p:childTnLst>
                                    <p:set>
                                      <p:cBhvr>
                                        <p:cTn id="3639" dur="1" fill="hold">
                                          <p:stCondLst>
                                            <p:cond delay="0"/>
                                          </p:stCondLst>
                                        </p:cTn>
                                        <p:tgtEl>
                                          <p:spTgt spid="608"/>
                                        </p:tgtEl>
                                        <p:attrNameLst>
                                          <p:attrName>style.visibility</p:attrName>
                                        </p:attrNameLst>
                                      </p:cBhvr>
                                      <p:to>
                                        <p:strVal val="hidden"/>
                                      </p:to>
                                    </p:set>
                                  </p:childTnLst>
                                </p:cTn>
                              </p:par>
                              <p:par>
                                <p:cTn id="3640" presetID="1" presetClass="exit" presetSubtype="0" fill="hold" grpId="5" nodeType="withEffect">
                                  <p:stCondLst>
                                    <p:cond delay="0"/>
                                  </p:stCondLst>
                                  <p:childTnLst>
                                    <p:set>
                                      <p:cBhvr>
                                        <p:cTn id="3641" dur="1" fill="hold">
                                          <p:stCondLst>
                                            <p:cond delay="0"/>
                                          </p:stCondLst>
                                        </p:cTn>
                                        <p:tgtEl>
                                          <p:spTgt spid="607"/>
                                        </p:tgtEl>
                                        <p:attrNameLst>
                                          <p:attrName>style.visibility</p:attrName>
                                        </p:attrNameLst>
                                      </p:cBhvr>
                                      <p:to>
                                        <p:strVal val="hidden"/>
                                      </p:to>
                                    </p:set>
                                  </p:childTnLst>
                                </p:cTn>
                              </p:par>
                              <p:par>
                                <p:cTn id="3642" presetID="1" presetClass="exit" presetSubtype="0" fill="hold" grpId="5" nodeType="withEffect">
                                  <p:stCondLst>
                                    <p:cond delay="0"/>
                                  </p:stCondLst>
                                  <p:childTnLst>
                                    <p:set>
                                      <p:cBhvr>
                                        <p:cTn id="3643" dur="1" fill="hold">
                                          <p:stCondLst>
                                            <p:cond delay="0"/>
                                          </p:stCondLst>
                                        </p:cTn>
                                        <p:tgtEl>
                                          <p:spTgt spid="610"/>
                                        </p:tgtEl>
                                        <p:attrNameLst>
                                          <p:attrName>style.visibility</p:attrName>
                                        </p:attrNameLst>
                                      </p:cBhvr>
                                      <p:to>
                                        <p:strVal val="hidden"/>
                                      </p:to>
                                    </p:set>
                                  </p:childTnLst>
                                </p:cTn>
                              </p:par>
                              <p:par>
                                <p:cTn id="3644" presetID="1" presetClass="exit" presetSubtype="0" fill="hold" grpId="5" nodeType="withEffect">
                                  <p:stCondLst>
                                    <p:cond delay="0"/>
                                  </p:stCondLst>
                                  <p:childTnLst>
                                    <p:set>
                                      <p:cBhvr>
                                        <p:cTn id="3645" dur="1" fill="hold">
                                          <p:stCondLst>
                                            <p:cond delay="0"/>
                                          </p:stCondLst>
                                        </p:cTn>
                                        <p:tgtEl>
                                          <p:spTgt spid="609"/>
                                        </p:tgtEl>
                                        <p:attrNameLst>
                                          <p:attrName>style.visibility</p:attrName>
                                        </p:attrNameLst>
                                      </p:cBhvr>
                                      <p:to>
                                        <p:strVal val="hidden"/>
                                      </p:to>
                                    </p:set>
                                  </p:childTnLst>
                                </p:cTn>
                              </p:par>
                              <p:par>
                                <p:cTn id="3646" presetID="1" presetClass="exit" presetSubtype="0" fill="hold" grpId="5" nodeType="withEffect">
                                  <p:stCondLst>
                                    <p:cond delay="0"/>
                                  </p:stCondLst>
                                  <p:childTnLst>
                                    <p:set>
                                      <p:cBhvr>
                                        <p:cTn id="3647" dur="1" fill="hold">
                                          <p:stCondLst>
                                            <p:cond delay="0"/>
                                          </p:stCondLst>
                                        </p:cTn>
                                        <p:tgtEl>
                                          <p:spTgt spid="612"/>
                                        </p:tgtEl>
                                        <p:attrNameLst>
                                          <p:attrName>style.visibility</p:attrName>
                                        </p:attrNameLst>
                                      </p:cBhvr>
                                      <p:to>
                                        <p:strVal val="hidden"/>
                                      </p:to>
                                    </p:set>
                                  </p:childTnLst>
                                </p:cTn>
                              </p:par>
                              <p:par>
                                <p:cTn id="3648" presetID="1" presetClass="exit" presetSubtype="0" fill="hold" grpId="5" nodeType="withEffect">
                                  <p:stCondLst>
                                    <p:cond delay="0"/>
                                  </p:stCondLst>
                                  <p:childTnLst>
                                    <p:set>
                                      <p:cBhvr>
                                        <p:cTn id="3649" dur="1" fill="hold">
                                          <p:stCondLst>
                                            <p:cond delay="0"/>
                                          </p:stCondLst>
                                        </p:cTn>
                                        <p:tgtEl>
                                          <p:spTgt spid="611"/>
                                        </p:tgtEl>
                                        <p:attrNameLst>
                                          <p:attrName>style.visibility</p:attrName>
                                        </p:attrNameLst>
                                      </p:cBhvr>
                                      <p:to>
                                        <p:strVal val="hidden"/>
                                      </p:to>
                                    </p:set>
                                  </p:childTnLst>
                                </p:cTn>
                              </p:par>
                              <p:par>
                                <p:cTn id="3650" presetID="1" presetClass="exit" presetSubtype="0" fill="hold" grpId="5" nodeType="withEffect">
                                  <p:stCondLst>
                                    <p:cond delay="0"/>
                                  </p:stCondLst>
                                  <p:childTnLst>
                                    <p:set>
                                      <p:cBhvr>
                                        <p:cTn id="3651" dur="1" fill="hold">
                                          <p:stCondLst>
                                            <p:cond delay="0"/>
                                          </p:stCondLst>
                                        </p:cTn>
                                        <p:tgtEl>
                                          <p:spTgt spid="613"/>
                                        </p:tgtEl>
                                        <p:attrNameLst>
                                          <p:attrName>style.visibility</p:attrName>
                                        </p:attrNameLst>
                                      </p:cBhvr>
                                      <p:to>
                                        <p:strVal val="hidden"/>
                                      </p:to>
                                    </p:set>
                                  </p:childTnLst>
                                </p:cTn>
                              </p:par>
                              <p:par>
                                <p:cTn id="3652" presetID="1" presetClass="exit" presetSubtype="0" fill="hold" grpId="5" nodeType="withEffect">
                                  <p:stCondLst>
                                    <p:cond delay="0"/>
                                  </p:stCondLst>
                                  <p:childTnLst>
                                    <p:set>
                                      <p:cBhvr>
                                        <p:cTn id="3653" dur="1" fill="hold">
                                          <p:stCondLst>
                                            <p:cond delay="0"/>
                                          </p:stCondLst>
                                        </p:cTn>
                                        <p:tgtEl>
                                          <p:spTgt spid="614"/>
                                        </p:tgtEl>
                                        <p:attrNameLst>
                                          <p:attrName>style.visibility</p:attrName>
                                        </p:attrNameLst>
                                      </p:cBhvr>
                                      <p:to>
                                        <p:strVal val="hidden"/>
                                      </p:to>
                                    </p:set>
                                  </p:childTnLst>
                                </p:cTn>
                              </p:par>
                              <p:par>
                                <p:cTn id="3654" presetID="1" presetClass="exit" presetSubtype="0" fill="hold" grpId="5" nodeType="withEffect">
                                  <p:stCondLst>
                                    <p:cond delay="0"/>
                                  </p:stCondLst>
                                  <p:childTnLst>
                                    <p:set>
                                      <p:cBhvr>
                                        <p:cTn id="3655" dur="1" fill="hold">
                                          <p:stCondLst>
                                            <p:cond delay="0"/>
                                          </p:stCondLst>
                                        </p:cTn>
                                        <p:tgtEl>
                                          <p:spTgt spid="616"/>
                                        </p:tgtEl>
                                        <p:attrNameLst>
                                          <p:attrName>style.visibility</p:attrName>
                                        </p:attrNameLst>
                                      </p:cBhvr>
                                      <p:to>
                                        <p:strVal val="hidden"/>
                                      </p:to>
                                    </p:set>
                                  </p:childTnLst>
                                </p:cTn>
                              </p:par>
                              <p:par>
                                <p:cTn id="3656" presetID="1" presetClass="exit" presetSubtype="0" fill="hold" grpId="5" nodeType="withEffect">
                                  <p:stCondLst>
                                    <p:cond delay="0"/>
                                  </p:stCondLst>
                                  <p:childTnLst>
                                    <p:set>
                                      <p:cBhvr>
                                        <p:cTn id="3657" dur="1" fill="hold">
                                          <p:stCondLst>
                                            <p:cond delay="0"/>
                                          </p:stCondLst>
                                        </p:cTn>
                                        <p:tgtEl>
                                          <p:spTgt spid="615"/>
                                        </p:tgtEl>
                                        <p:attrNameLst>
                                          <p:attrName>style.visibility</p:attrName>
                                        </p:attrNameLst>
                                      </p:cBhvr>
                                      <p:to>
                                        <p:strVal val="hidden"/>
                                      </p:to>
                                    </p:set>
                                  </p:childTnLst>
                                </p:cTn>
                              </p:par>
                              <p:par>
                                <p:cTn id="3658" presetID="1" presetClass="exit" presetSubtype="0" fill="hold" grpId="5" nodeType="withEffect">
                                  <p:stCondLst>
                                    <p:cond delay="0"/>
                                  </p:stCondLst>
                                  <p:childTnLst>
                                    <p:set>
                                      <p:cBhvr>
                                        <p:cTn id="3659" dur="1" fill="hold">
                                          <p:stCondLst>
                                            <p:cond delay="0"/>
                                          </p:stCondLst>
                                        </p:cTn>
                                        <p:tgtEl>
                                          <p:spTgt spid="618"/>
                                        </p:tgtEl>
                                        <p:attrNameLst>
                                          <p:attrName>style.visibility</p:attrName>
                                        </p:attrNameLst>
                                      </p:cBhvr>
                                      <p:to>
                                        <p:strVal val="hidden"/>
                                      </p:to>
                                    </p:set>
                                  </p:childTnLst>
                                </p:cTn>
                              </p:par>
                              <p:par>
                                <p:cTn id="3660" presetID="1" presetClass="exit" presetSubtype="0" fill="hold" grpId="5" nodeType="withEffect">
                                  <p:stCondLst>
                                    <p:cond delay="0"/>
                                  </p:stCondLst>
                                  <p:childTnLst>
                                    <p:set>
                                      <p:cBhvr>
                                        <p:cTn id="3661" dur="1" fill="hold">
                                          <p:stCondLst>
                                            <p:cond delay="0"/>
                                          </p:stCondLst>
                                        </p:cTn>
                                        <p:tgtEl>
                                          <p:spTgt spid="617"/>
                                        </p:tgtEl>
                                        <p:attrNameLst>
                                          <p:attrName>style.visibility</p:attrName>
                                        </p:attrNameLst>
                                      </p:cBhvr>
                                      <p:to>
                                        <p:strVal val="hidden"/>
                                      </p:to>
                                    </p:set>
                                  </p:childTnLst>
                                </p:cTn>
                              </p:par>
                              <p:par>
                                <p:cTn id="3662" presetID="1" presetClass="exit" presetSubtype="0" fill="hold" grpId="5" nodeType="withEffect">
                                  <p:stCondLst>
                                    <p:cond delay="0"/>
                                  </p:stCondLst>
                                  <p:childTnLst>
                                    <p:set>
                                      <p:cBhvr>
                                        <p:cTn id="3663" dur="1" fill="hold">
                                          <p:stCondLst>
                                            <p:cond delay="0"/>
                                          </p:stCondLst>
                                        </p:cTn>
                                        <p:tgtEl>
                                          <p:spTgt spid="620"/>
                                        </p:tgtEl>
                                        <p:attrNameLst>
                                          <p:attrName>style.visibility</p:attrName>
                                        </p:attrNameLst>
                                      </p:cBhvr>
                                      <p:to>
                                        <p:strVal val="hidden"/>
                                      </p:to>
                                    </p:set>
                                  </p:childTnLst>
                                </p:cTn>
                              </p:par>
                              <p:par>
                                <p:cTn id="3664" presetID="1" presetClass="exit" presetSubtype="0" fill="hold" grpId="5" nodeType="withEffect">
                                  <p:stCondLst>
                                    <p:cond delay="0"/>
                                  </p:stCondLst>
                                  <p:childTnLst>
                                    <p:set>
                                      <p:cBhvr>
                                        <p:cTn id="3665" dur="1" fill="hold">
                                          <p:stCondLst>
                                            <p:cond delay="0"/>
                                          </p:stCondLst>
                                        </p:cTn>
                                        <p:tgtEl>
                                          <p:spTgt spid="619"/>
                                        </p:tgtEl>
                                        <p:attrNameLst>
                                          <p:attrName>style.visibility</p:attrName>
                                        </p:attrNameLst>
                                      </p:cBhvr>
                                      <p:to>
                                        <p:strVal val="hidden"/>
                                      </p:to>
                                    </p:set>
                                  </p:childTnLst>
                                </p:cTn>
                              </p:par>
                              <p:par>
                                <p:cTn id="3666" presetID="1" presetClass="exit" presetSubtype="0" fill="hold" grpId="5" nodeType="withEffect">
                                  <p:stCondLst>
                                    <p:cond delay="0"/>
                                  </p:stCondLst>
                                  <p:childTnLst>
                                    <p:set>
                                      <p:cBhvr>
                                        <p:cTn id="3667" dur="1" fill="hold">
                                          <p:stCondLst>
                                            <p:cond delay="0"/>
                                          </p:stCondLst>
                                        </p:cTn>
                                        <p:tgtEl>
                                          <p:spTgt spid="622"/>
                                        </p:tgtEl>
                                        <p:attrNameLst>
                                          <p:attrName>style.visibility</p:attrName>
                                        </p:attrNameLst>
                                      </p:cBhvr>
                                      <p:to>
                                        <p:strVal val="hidden"/>
                                      </p:to>
                                    </p:set>
                                  </p:childTnLst>
                                </p:cTn>
                              </p:par>
                              <p:par>
                                <p:cTn id="3668" presetID="1" presetClass="exit" presetSubtype="0" fill="hold" grpId="5" nodeType="withEffect">
                                  <p:stCondLst>
                                    <p:cond delay="0"/>
                                  </p:stCondLst>
                                  <p:childTnLst>
                                    <p:set>
                                      <p:cBhvr>
                                        <p:cTn id="3669" dur="1" fill="hold">
                                          <p:stCondLst>
                                            <p:cond delay="0"/>
                                          </p:stCondLst>
                                        </p:cTn>
                                        <p:tgtEl>
                                          <p:spTgt spid="621"/>
                                        </p:tgtEl>
                                        <p:attrNameLst>
                                          <p:attrName>style.visibility</p:attrName>
                                        </p:attrNameLst>
                                      </p:cBhvr>
                                      <p:to>
                                        <p:strVal val="hidden"/>
                                      </p:to>
                                    </p:set>
                                  </p:childTnLst>
                                </p:cTn>
                              </p:par>
                              <p:par>
                                <p:cTn id="3670" presetID="1" presetClass="exit" presetSubtype="0" fill="hold" grpId="5" nodeType="withEffect">
                                  <p:stCondLst>
                                    <p:cond delay="0"/>
                                  </p:stCondLst>
                                  <p:childTnLst>
                                    <p:set>
                                      <p:cBhvr>
                                        <p:cTn id="3671" dur="1" fill="hold">
                                          <p:stCondLst>
                                            <p:cond delay="0"/>
                                          </p:stCondLst>
                                        </p:cTn>
                                        <p:tgtEl>
                                          <p:spTgt spid="624"/>
                                        </p:tgtEl>
                                        <p:attrNameLst>
                                          <p:attrName>style.visibility</p:attrName>
                                        </p:attrNameLst>
                                      </p:cBhvr>
                                      <p:to>
                                        <p:strVal val="hidden"/>
                                      </p:to>
                                    </p:set>
                                  </p:childTnLst>
                                </p:cTn>
                              </p:par>
                              <p:par>
                                <p:cTn id="3672" presetID="1" presetClass="exit" presetSubtype="0" fill="hold" grpId="5" nodeType="withEffect">
                                  <p:stCondLst>
                                    <p:cond delay="0"/>
                                  </p:stCondLst>
                                  <p:childTnLst>
                                    <p:set>
                                      <p:cBhvr>
                                        <p:cTn id="3673" dur="1" fill="hold">
                                          <p:stCondLst>
                                            <p:cond delay="0"/>
                                          </p:stCondLst>
                                        </p:cTn>
                                        <p:tgtEl>
                                          <p:spTgt spid="623"/>
                                        </p:tgtEl>
                                        <p:attrNameLst>
                                          <p:attrName>style.visibility</p:attrName>
                                        </p:attrNameLst>
                                      </p:cBhvr>
                                      <p:to>
                                        <p:strVal val="hidden"/>
                                      </p:to>
                                    </p:set>
                                  </p:childTnLst>
                                </p:cTn>
                              </p:par>
                              <p:par>
                                <p:cTn id="3674" presetID="1" presetClass="exit" presetSubtype="0" fill="hold" grpId="5" nodeType="withEffect">
                                  <p:stCondLst>
                                    <p:cond delay="0"/>
                                  </p:stCondLst>
                                  <p:childTnLst>
                                    <p:set>
                                      <p:cBhvr>
                                        <p:cTn id="3675" dur="1" fill="hold">
                                          <p:stCondLst>
                                            <p:cond delay="0"/>
                                          </p:stCondLst>
                                        </p:cTn>
                                        <p:tgtEl>
                                          <p:spTgt spid="626"/>
                                        </p:tgtEl>
                                        <p:attrNameLst>
                                          <p:attrName>style.visibility</p:attrName>
                                        </p:attrNameLst>
                                      </p:cBhvr>
                                      <p:to>
                                        <p:strVal val="hidden"/>
                                      </p:to>
                                    </p:set>
                                  </p:childTnLst>
                                </p:cTn>
                              </p:par>
                              <p:par>
                                <p:cTn id="3676" presetID="1" presetClass="exit" presetSubtype="0" fill="hold" grpId="5" nodeType="withEffect">
                                  <p:stCondLst>
                                    <p:cond delay="0"/>
                                  </p:stCondLst>
                                  <p:childTnLst>
                                    <p:set>
                                      <p:cBhvr>
                                        <p:cTn id="3677" dur="1" fill="hold">
                                          <p:stCondLst>
                                            <p:cond delay="0"/>
                                          </p:stCondLst>
                                        </p:cTn>
                                        <p:tgtEl>
                                          <p:spTgt spid="625"/>
                                        </p:tgtEl>
                                        <p:attrNameLst>
                                          <p:attrName>style.visibility</p:attrName>
                                        </p:attrNameLst>
                                      </p:cBhvr>
                                      <p:to>
                                        <p:strVal val="hidden"/>
                                      </p:to>
                                    </p:set>
                                  </p:childTnLst>
                                </p:cTn>
                              </p:par>
                              <p:par>
                                <p:cTn id="3678" presetID="1" presetClass="exit" presetSubtype="0" fill="hold" grpId="5" nodeType="withEffect">
                                  <p:stCondLst>
                                    <p:cond delay="0"/>
                                  </p:stCondLst>
                                  <p:childTnLst>
                                    <p:set>
                                      <p:cBhvr>
                                        <p:cTn id="3679" dur="1" fill="hold">
                                          <p:stCondLst>
                                            <p:cond delay="0"/>
                                          </p:stCondLst>
                                        </p:cTn>
                                        <p:tgtEl>
                                          <p:spTgt spid="628"/>
                                        </p:tgtEl>
                                        <p:attrNameLst>
                                          <p:attrName>style.visibility</p:attrName>
                                        </p:attrNameLst>
                                      </p:cBhvr>
                                      <p:to>
                                        <p:strVal val="hidden"/>
                                      </p:to>
                                    </p:set>
                                  </p:childTnLst>
                                </p:cTn>
                              </p:par>
                              <p:par>
                                <p:cTn id="3680" presetID="1" presetClass="exit" presetSubtype="0" fill="hold" grpId="5" nodeType="withEffect">
                                  <p:stCondLst>
                                    <p:cond delay="0"/>
                                  </p:stCondLst>
                                  <p:childTnLst>
                                    <p:set>
                                      <p:cBhvr>
                                        <p:cTn id="3681" dur="1" fill="hold">
                                          <p:stCondLst>
                                            <p:cond delay="0"/>
                                          </p:stCondLst>
                                        </p:cTn>
                                        <p:tgtEl>
                                          <p:spTgt spid="627"/>
                                        </p:tgtEl>
                                        <p:attrNameLst>
                                          <p:attrName>style.visibility</p:attrName>
                                        </p:attrNameLst>
                                      </p:cBhvr>
                                      <p:to>
                                        <p:strVal val="hidden"/>
                                      </p:to>
                                    </p:set>
                                  </p:childTnLst>
                                </p:cTn>
                              </p:par>
                              <p:par>
                                <p:cTn id="3682" presetID="1" presetClass="exit" presetSubtype="0" fill="hold" grpId="5" nodeType="withEffect">
                                  <p:stCondLst>
                                    <p:cond delay="0"/>
                                  </p:stCondLst>
                                  <p:childTnLst>
                                    <p:set>
                                      <p:cBhvr>
                                        <p:cTn id="3683" dur="1" fill="hold">
                                          <p:stCondLst>
                                            <p:cond delay="0"/>
                                          </p:stCondLst>
                                        </p:cTn>
                                        <p:tgtEl>
                                          <p:spTgt spid="630"/>
                                        </p:tgtEl>
                                        <p:attrNameLst>
                                          <p:attrName>style.visibility</p:attrName>
                                        </p:attrNameLst>
                                      </p:cBhvr>
                                      <p:to>
                                        <p:strVal val="hidden"/>
                                      </p:to>
                                    </p:set>
                                  </p:childTnLst>
                                </p:cTn>
                              </p:par>
                              <p:par>
                                <p:cTn id="3684" presetID="1" presetClass="exit" presetSubtype="0" fill="hold" grpId="5" nodeType="withEffect">
                                  <p:stCondLst>
                                    <p:cond delay="0"/>
                                  </p:stCondLst>
                                  <p:childTnLst>
                                    <p:set>
                                      <p:cBhvr>
                                        <p:cTn id="3685" dur="1" fill="hold">
                                          <p:stCondLst>
                                            <p:cond delay="0"/>
                                          </p:stCondLst>
                                        </p:cTn>
                                        <p:tgtEl>
                                          <p:spTgt spid="629"/>
                                        </p:tgtEl>
                                        <p:attrNameLst>
                                          <p:attrName>style.visibility</p:attrName>
                                        </p:attrNameLst>
                                      </p:cBhvr>
                                      <p:to>
                                        <p:strVal val="hidden"/>
                                      </p:to>
                                    </p:set>
                                  </p:childTnLst>
                                </p:cTn>
                              </p:par>
                              <p:par>
                                <p:cTn id="3686" presetID="1" presetClass="exit" presetSubtype="0" fill="hold" grpId="5" nodeType="withEffect">
                                  <p:stCondLst>
                                    <p:cond delay="0"/>
                                  </p:stCondLst>
                                  <p:childTnLst>
                                    <p:set>
                                      <p:cBhvr>
                                        <p:cTn id="3687" dur="1" fill="hold">
                                          <p:stCondLst>
                                            <p:cond delay="0"/>
                                          </p:stCondLst>
                                        </p:cTn>
                                        <p:tgtEl>
                                          <p:spTgt spid="632"/>
                                        </p:tgtEl>
                                        <p:attrNameLst>
                                          <p:attrName>style.visibility</p:attrName>
                                        </p:attrNameLst>
                                      </p:cBhvr>
                                      <p:to>
                                        <p:strVal val="hidden"/>
                                      </p:to>
                                    </p:set>
                                  </p:childTnLst>
                                </p:cTn>
                              </p:par>
                              <p:par>
                                <p:cTn id="3688" presetID="1" presetClass="exit" presetSubtype="0" fill="hold" grpId="5" nodeType="withEffect">
                                  <p:stCondLst>
                                    <p:cond delay="0"/>
                                  </p:stCondLst>
                                  <p:childTnLst>
                                    <p:set>
                                      <p:cBhvr>
                                        <p:cTn id="3689" dur="1" fill="hold">
                                          <p:stCondLst>
                                            <p:cond delay="0"/>
                                          </p:stCondLst>
                                        </p:cTn>
                                        <p:tgtEl>
                                          <p:spTgt spid="631"/>
                                        </p:tgtEl>
                                        <p:attrNameLst>
                                          <p:attrName>style.visibility</p:attrName>
                                        </p:attrNameLst>
                                      </p:cBhvr>
                                      <p:to>
                                        <p:strVal val="hidden"/>
                                      </p:to>
                                    </p:set>
                                  </p:childTnLst>
                                </p:cTn>
                              </p:par>
                              <p:par>
                                <p:cTn id="3690" presetID="1" presetClass="exit" presetSubtype="0" fill="hold" grpId="5" nodeType="withEffect">
                                  <p:stCondLst>
                                    <p:cond delay="0"/>
                                  </p:stCondLst>
                                  <p:childTnLst>
                                    <p:set>
                                      <p:cBhvr>
                                        <p:cTn id="3691" dur="1" fill="hold">
                                          <p:stCondLst>
                                            <p:cond delay="0"/>
                                          </p:stCondLst>
                                        </p:cTn>
                                        <p:tgtEl>
                                          <p:spTgt spid="633"/>
                                        </p:tgtEl>
                                        <p:attrNameLst>
                                          <p:attrName>style.visibility</p:attrName>
                                        </p:attrNameLst>
                                      </p:cBhvr>
                                      <p:to>
                                        <p:strVal val="hidden"/>
                                      </p:to>
                                    </p:set>
                                  </p:childTnLst>
                                </p:cTn>
                              </p:par>
                              <p:par>
                                <p:cTn id="3692" presetID="1" presetClass="exit" presetSubtype="0" fill="hold" grpId="5" nodeType="withEffect">
                                  <p:stCondLst>
                                    <p:cond delay="0"/>
                                  </p:stCondLst>
                                  <p:childTnLst>
                                    <p:set>
                                      <p:cBhvr>
                                        <p:cTn id="3693" dur="1" fill="hold">
                                          <p:stCondLst>
                                            <p:cond delay="0"/>
                                          </p:stCondLst>
                                        </p:cTn>
                                        <p:tgtEl>
                                          <p:spTgt spid="634"/>
                                        </p:tgtEl>
                                        <p:attrNameLst>
                                          <p:attrName>style.visibility</p:attrName>
                                        </p:attrNameLst>
                                      </p:cBhvr>
                                      <p:to>
                                        <p:strVal val="hidden"/>
                                      </p:to>
                                    </p:set>
                                  </p:childTnLst>
                                </p:cTn>
                              </p:par>
                              <p:par>
                                <p:cTn id="3694" presetID="1" presetClass="exit" presetSubtype="0" fill="hold" grpId="5" nodeType="withEffect">
                                  <p:stCondLst>
                                    <p:cond delay="0"/>
                                  </p:stCondLst>
                                  <p:childTnLst>
                                    <p:set>
                                      <p:cBhvr>
                                        <p:cTn id="3695" dur="1" fill="hold">
                                          <p:stCondLst>
                                            <p:cond delay="0"/>
                                          </p:stCondLst>
                                        </p:cTn>
                                        <p:tgtEl>
                                          <p:spTgt spid="636"/>
                                        </p:tgtEl>
                                        <p:attrNameLst>
                                          <p:attrName>style.visibility</p:attrName>
                                        </p:attrNameLst>
                                      </p:cBhvr>
                                      <p:to>
                                        <p:strVal val="hidden"/>
                                      </p:to>
                                    </p:set>
                                  </p:childTnLst>
                                </p:cTn>
                              </p:par>
                              <p:par>
                                <p:cTn id="3696" presetID="1" presetClass="exit" presetSubtype="0" fill="hold" grpId="5" nodeType="withEffect">
                                  <p:stCondLst>
                                    <p:cond delay="0"/>
                                  </p:stCondLst>
                                  <p:childTnLst>
                                    <p:set>
                                      <p:cBhvr>
                                        <p:cTn id="3697" dur="1" fill="hold">
                                          <p:stCondLst>
                                            <p:cond delay="0"/>
                                          </p:stCondLst>
                                        </p:cTn>
                                        <p:tgtEl>
                                          <p:spTgt spid="635"/>
                                        </p:tgtEl>
                                        <p:attrNameLst>
                                          <p:attrName>style.visibility</p:attrName>
                                        </p:attrNameLst>
                                      </p:cBhvr>
                                      <p:to>
                                        <p:strVal val="hidden"/>
                                      </p:to>
                                    </p:set>
                                  </p:childTnLst>
                                </p:cTn>
                              </p:par>
                              <p:par>
                                <p:cTn id="3698" presetID="1" presetClass="exit" presetSubtype="0" fill="hold" grpId="5" nodeType="withEffect">
                                  <p:stCondLst>
                                    <p:cond delay="0"/>
                                  </p:stCondLst>
                                  <p:childTnLst>
                                    <p:set>
                                      <p:cBhvr>
                                        <p:cTn id="3699" dur="1" fill="hold">
                                          <p:stCondLst>
                                            <p:cond delay="0"/>
                                          </p:stCondLst>
                                        </p:cTn>
                                        <p:tgtEl>
                                          <p:spTgt spid="638"/>
                                        </p:tgtEl>
                                        <p:attrNameLst>
                                          <p:attrName>style.visibility</p:attrName>
                                        </p:attrNameLst>
                                      </p:cBhvr>
                                      <p:to>
                                        <p:strVal val="hidden"/>
                                      </p:to>
                                    </p:set>
                                  </p:childTnLst>
                                </p:cTn>
                              </p:par>
                              <p:par>
                                <p:cTn id="3700" presetID="1" presetClass="exit" presetSubtype="0" fill="hold" grpId="5" nodeType="withEffect">
                                  <p:stCondLst>
                                    <p:cond delay="0"/>
                                  </p:stCondLst>
                                  <p:childTnLst>
                                    <p:set>
                                      <p:cBhvr>
                                        <p:cTn id="3701" dur="1" fill="hold">
                                          <p:stCondLst>
                                            <p:cond delay="0"/>
                                          </p:stCondLst>
                                        </p:cTn>
                                        <p:tgtEl>
                                          <p:spTgt spid="637"/>
                                        </p:tgtEl>
                                        <p:attrNameLst>
                                          <p:attrName>style.visibility</p:attrName>
                                        </p:attrNameLst>
                                      </p:cBhvr>
                                      <p:to>
                                        <p:strVal val="hidden"/>
                                      </p:to>
                                    </p:set>
                                  </p:childTnLst>
                                </p:cTn>
                              </p:par>
                              <p:par>
                                <p:cTn id="3702" presetID="1" presetClass="exit" presetSubtype="0" fill="hold" grpId="5" nodeType="withEffect">
                                  <p:stCondLst>
                                    <p:cond delay="0"/>
                                  </p:stCondLst>
                                  <p:childTnLst>
                                    <p:set>
                                      <p:cBhvr>
                                        <p:cTn id="3703" dur="1" fill="hold">
                                          <p:stCondLst>
                                            <p:cond delay="0"/>
                                          </p:stCondLst>
                                        </p:cTn>
                                        <p:tgtEl>
                                          <p:spTgt spid="640"/>
                                        </p:tgtEl>
                                        <p:attrNameLst>
                                          <p:attrName>style.visibility</p:attrName>
                                        </p:attrNameLst>
                                      </p:cBhvr>
                                      <p:to>
                                        <p:strVal val="hidden"/>
                                      </p:to>
                                    </p:set>
                                  </p:childTnLst>
                                </p:cTn>
                              </p:par>
                              <p:par>
                                <p:cTn id="3704" presetID="1" presetClass="exit" presetSubtype="0" fill="hold" grpId="5" nodeType="withEffect">
                                  <p:stCondLst>
                                    <p:cond delay="0"/>
                                  </p:stCondLst>
                                  <p:childTnLst>
                                    <p:set>
                                      <p:cBhvr>
                                        <p:cTn id="3705" dur="1" fill="hold">
                                          <p:stCondLst>
                                            <p:cond delay="0"/>
                                          </p:stCondLst>
                                        </p:cTn>
                                        <p:tgtEl>
                                          <p:spTgt spid="639"/>
                                        </p:tgtEl>
                                        <p:attrNameLst>
                                          <p:attrName>style.visibility</p:attrName>
                                        </p:attrNameLst>
                                      </p:cBhvr>
                                      <p:to>
                                        <p:strVal val="hidden"/>
                                      </p:to>
                                    </p:set>
                                  </p:childTnLst>
                                </p:cTn>
                              </p:par>
                              <p:par>
                                <p:cTn id="3706" presetID="1" presetClass="exit" presetSubtype="0" fill="hold" grpId="5" nodeType="withEffect">
                                  <p:stCondLst>
                                    <p:cond delay="0"/>
                                  </p:stCondLst>
                                  <p:childTnLst>
                                    <p:set>
                                      <p:cBhvr>
                                        <p:cTn id="3707" dur="1" fill="hold">
                                          <p:stCondLst>
                                            <p:cond delay="0"/>
                                          </p:stCondLst>
                                        </p:cTn>
                                        <p:tgtEl>
                                          <p:spTgt spid="642"/>
                                        </p:tgtEl>
                                        <p:attrNameLst>
                                          <p:attrName>style.visibility</p:attrName>
                                        </p:attrNameLst>
                                      </p:cBhvr>
                                      <p:to>
                                        <p:strVal val="hidden"/>
                                      </p:to>
                                    </p:set>
                                  </p:childTnLst>
                                </p:cTn>
                              </p:par>
                              <p:par>
                                <p:cTn id="3708" presetID="1" presetClass="exit" presetSubtype="0" fill="hold" grpId="5" nodeType="withEffect">
                                  <p:stCondLst>
                                    <p:cond delay="0"/>
                                  </p:stCondLst>
                                  <p:childTnLst>
                                    <p:set>
                                      <p:cBhvr>
                                        <p:cTn id="3709" dur="1" fill="hold">
                                          <p:stCondLst>
                                            <p:cond delay="0"/>
                                          </p:stCondLst>
                                        </p:cTn>
                                        <p:tgtEl>
                                          <p:spTgt spid="641"/>
                                        </p:tgtEl>
                                        <p:attrNameLst>
                                          <p:attrName>style.visibility</p:attrName>
                                        </p:attrNameLst>
                                      </p:cBhvr>
                                      <p:to>
                                        <p:strVal val="hidden"/>
                                      </p:to>
                                    </p:set>
                                  </p:childTnLst>
                                </p:cTn>
                              </p:par>
                              <p:par>
                                <p:cTn id="3710" presetID="1" presetClass="exit" presetSubtype="0" fill="hold" grpId="5" nodeType="withEffect">
                                  <p:stCondLst>
                                    <p:cond delay="0"/>
                                  </p:stCondLst>
                                  <p:childTnLst>
                                    <p:set>
                                      <p:cBhvr>
                                        <p:cTn id="3711" dur="1" fill="hold">
                                          <p:stCondLst>
                                            <p:cond delay="0"/>
                                          </p:stCondLst>
                                        </p:cTn>
                                        <p:tgtEl>
                                          <p:spTgt spid="644"/>
                                        </p:tgtEl>
                                        <p:attrNameLst>
                                          <p:attrName>style.visibility</p:attrName>
                                        </p:attrNameLst>
                                      </p:cBhvr>
                                      <p:to>
                                        <p:strVal val="hidden"/>
                                      </p:to>
                                    </p:set>
                                  </p:childTnLst>
                                </p:cTn>
                              </p:par>
                              <p:par>
                                <p:cTn id="3712" presetID="1" presetClass="exit" presetSubtype="0" fill="hold" grpId="5" nodeType="withEffect">
                                  <p:stCondLst>
                                    <p:cond delay="0"/>
                                  </p:stCondLst>
                                  <p:childTnLst>
                                    <p:set>
                                      <p:cBhvr>
                                        <p:cTn id="3713" dur="1" fill="hold">
                                          <p:stCondLst>
                                            <p:cond delay="0"/>
                                          </p:stCondLst>
                                        </p:cTn>
                                        <p:tgtEl>
                                          <p:spTgt spid="643"/>
                                        </p:tgtEl>
                                        <p:attrNameLst>
                                          <p:attrName>style.visibility</p:attrName>
                                        </p:attrNameLst>
                                      </p:cBhvr>
                                      <p:to>
                                        <p:strVal val="hidden"/>
                                      </p:to>
                                    </p:set>
                                  </p:childTnLst>
                                </p:cTn>
                              </p:par>
                              <p:par>
                                <p:cTn id="3714" presetID="1" presetClass="exit" presetSubtype="0" fill="hold" grpId="5" nodeType="withEffect">
                                  <p:stCondLst>
                                    <p:cond delay="0"/>
                                  </p:stCondLst>
                                  <p:childTnLst>
                                    <p:set>
                                      <p:cBhvr>
                                        <p:cTn id="3715" dur="1" fill="hold">
                                          <p:stCondLst>
                                            <p:cond delay="0"/>
                                          </p:stCondLst>
                                        </p:cTn>
                                        <p:tgtEl>
                                          <p:spTgt spid="646"/>
                                        </p:tgtEl>
                                        <p:attrNameLst>
                                          <p:attrName>style.visibility</p:attrName>
                                        </p:attrNameLst>
                                      </p:cBhvr>
                                      <p:to>
                                        <p:strVal val="hidden"/>
                                      </p:to>
                                    </p:set>
                                  </p:childTnLst>
                                </p:cTn>
                              </p:par>
                              <p:par>
                                <p:cTn id="3716" presetID="1" presetClass="exit" presetSubtype="0" fill="hold" grpId="5" nodeType="withEffect">
                                  <p:stCondLst>
                                    <p:cond delay="0"/>
                                  </p:stCondLst>
                                  <p:childTnLst>
                                    <p:set>
                                      <p:cBhvr>
                                        <p:cTn id="3717" dur="1" fill="hold">
                                          <p:stCondLst>
                                            <p:cond delay="0"/>
                                          </p:stCondLst>
                                        </p:cTn>
                                        <p:tgtEl>
                                          <p:spTgt spid="645"/>
                                        </p:tgtEl>
                                        <p:attrNameLst>
                                          <p:attrName>style.visibility</p:attrName>
                                        </p:attrNameLst>
                                      </p:cBhvr>
                                      <p:to>
                                        <p:strVal val="hidden"/>
                                      </p:to>
                                    </p:set>
                                  </p:childTnLst>
                                </p:cTn>
                              </p:par>
                              <p:par>
                                <p:cTn id="3718" presetID="1" presetClass="exit" presetSubtype="0" fill="hold" grpId="5" nodeType="withEffect">
                                  <p:stCondLst>
                                    <p:cond delay="0"/>
                                  </p:stCondLst>
                                  <p:childTnLst>
                                    <p:set>
                                      <p:cBhvr>
                                        <p:cTn id="3719" dur="1" fill="hold">
                                          <p:stCondLst>
                                            <p:cond delay="0"/>
                                          </p:stCondLst>
                                        </p:cTn>
                                        <p:tgtEl>
                                          <p:spTgt spid="648"/>
                                        </p:tgtEl>
                                        <p:attrNameLst>
                                          <p:attrName>style.visibility</p:attrName>
                                        </p:attrNameLst>
                                      </p:cBhvr>
                                      <p:to>
                                        <p:strVal val="hidden"/>
                                      </p:to>
                                    </p:set>
                                  </p:childTnLst>
                                </p:cTn>
                              </p:par>
                              <p:par>
                                <p:cTn id="3720" presetID="1" presetClass="exit" presetSubtype="0" fill="hold" grpId="5" nodeType="withEffect">
                                  <p:stCondLst>
                                    <p:cond delay="0"/>
                                  </p:stCondLst>
                                  <p:childTnLst>
                                    <p:set>
                                      <p:cBhvr>
                                        <p:cTn id="3721" dur="1" fill="hold">
                                          <p:stCondLst>
                                            <p:cond delay="0"/>
                                          </p:stCondLst>
                                        </p:cTn>
                                        <p:tgtEl>
                                          <p:spTgt spid="647"/>
                                        </p:tgtEl>
                                        <p:attrNameLst>
                                          <p:attrName>style.visibility</p:attrName>
                                        </p:attrNameLst>
                                      </p:cBhvr>
                                      <p:to>
                                        <p:strVal val="hidden"/>
                                      </p:to>
                                    </p:set>
                                  </p:childTnLst>
                                </p:cTn>
                              </p:par>
                              <p:par>
                                <p:cTn id="3722" presetID="1" presetClass="exit" presetSubtype="0" fill="hold" grpId="5" nodeType="withEffect">
                                  <p:stCondLst>
                                    <p:cond delay="0"/>
                                  </p:stCondLst>
                                  <p:childTnLst>
                                    <p:set>
                                      <p:cBhvr>
                                        <p:cTn id="3723" dur="1" fill="hold">
                                          <p:stCondLst>
                                            <p:cond delay="0"/>
                                          </p:stCondLst>
                                        </p:cTn>
                                        <p:tgtEl>
                                          <p:spTgt spid="650"/>
                                        </p:tgtEl>
                                        <p:attrNameLst>
                                          <p:attrName>style.visibility</p:attrName>
                                        </p:attrNameLst>
                                      </p:cBhvr>
                                      <p:to>
                                        <p:strVal val="hidden"/>
                                      </p:to>
                                    </p:set>
                                  </p:childTnLst>
                                </p:cTn>
                              </p:par>
                              <p:par>
                                <p:cTn id="3724" presetID="1" presetClass="exit" presetSubtype="0" fill="hold" grpId="5" nodeType="withEffect">
                                  <p:stCondLst>
                                    <p:cond delay="0"/>
                                  </p:stCondLst>
                                  <p:childTnLst>
                                    <p:set>
                                      <p:cBhvr>
                                        <p:cTn id="3725" dur="1" fill="hold">
                                          <p:stCondLst>
                                            <p:cond delay="0"/>
                                          </p:stCondLst>
                                        </p:cTn>
                                        <p:tgtEl>
                                          <p:spTgt spid="649"/>
                                        </p:tgtEl>
                                        <p:attrNameLst>
                                          <p:attrName>style.visibility</p:attrName>
                                        </p:attrNameLst>
                                      </p:cBhvr>
                                      <p:to>
                                        <p:strVal val="hidden"/>
                                      </p:to>
                                    </p:set>
                                  </p:childTnLst>
                                </p:cTn>
                              </p:par>
                              <p:par>
                                <p:cTn id="3726" presetID="1" presetClass="exit" presetSubtype="0" fill="hold" grpId="3" nodeType="withEffect">
                                  <p:stCondLst>
                                    <p:cond delay="0"/>
                                  </p:stCondLst>
                                  <p:childTnLst>
                                    <p:set>
                                      <p:cBhvr>
                                        <p:cTn id="3727" dur="1" fill="hold">
                                          <p:stCondLst>
                                            <p:cond delay="0"/>
                                          </p:stCondLst>
                                        </p:cTn>
                                        <p:tgtEl>
                                          <p:spTgt spid="652"/>
                                        </p:tgtEl>
                                        <p:attrNameLst>
                                          <p:attrName>style.visibility</p:attrName>
                                        </p:attrNameLst>
                                      </p:cBhvr>
                                      <p:to>
                                        <p:strVal val="hidden"/>
                                      </p:to>
                                    </p:set>
                                  </p:childTnLst>
                                </p:cTn>
                              </p:par>
                              <p:par>
                                <p:cTn id="3728" presetID="1" presetClass="exit" presetSubtype="0" fill="hold" grpId="3" nodeType="withEffect">
                                  <p:stCondLst>
                                    <p:cond delay="0"/>
                                  </p:stCondLst>
                                  <p:childTnLst>
                                    <p:set>
                                      <p:cBhvr>
                                        <p:cTn id="3729" dur="1" fill="hold">
                                          <p:stCondLst>
                                            <p:cond delay="0"/>
                                          </p:stCondLst>
                                        </p:cTn>
                                        <p:tgtEl>
                                          <p:spTgt spid="651"/>
                                        </p:tgtEl>
                                        <p:attrNameLst>
                                          <p:attrName>style.visibility</p:attrName>
                                        </p:attrNameLst>
                                      </p:cBhvr>
                                      <p:to>
                                        <p:strVal val="hidden"/>
                                      </p:to>
                                    </p:set>
                                  </p:childTnLst>
                                </p:cTn>
                              </p:par>
                              <p:par>
                                <p:cTn id="3730" presetID="1" presetClass="entr" presetSubtype="0" fill="hold" grpId="3" nodeType="withEffect">
                                  <p:stCondLst>
                                    <p:cond delay="0"/>
                                  </p:stCondLst>
                                  <p:childTnLst>
                                    <p:set>
                                      <p:cBhvr>
                                        <p:cTn id="3731" dur="1" fill="hold">
                                          <p:stCondLst>
                                            <p:cond delay="0"/>
                                          </p:stCondLst>
                                        </p:cTn>
                                        <p:tgtEl>
                                          <p:spTgt spid="552"/>
                                        </p:tgtEl>
                                        <p:attrNameLst>
                                          <p:attrName>style.visibility</p:attrName>
                                        </p:attrNameLst>
                                      </p:cBhvr>
                                      <p:to>
                                        <p:strVal val="visible"/>
                                      </p:to>
                                    </p:set>
                                  </p:childTnLst>
                                </p:cTn>
                              </p:par>
                              <p:par>
                                <p:cTn id="3732" presetID="1" presetClass="exit" presetSubtype="0" fill="hold" grpId="5" nodeType="withEffect">
                                  <p:stCondLst>
                                    <p:cond delay="0"/>
                                  </p:stCondLst>
                                  <p:childTnLst>
                                    <p:set>
                                      <p:cBhvr>
                                        <p:cTn id="3733" dur="1" fill="hold">
                                          <p:stCondLst>
                                            <p:cond delay="0"/>
                                          </p:stCondLst>
                                        </p:cTn>
                                        <p:tgtEl>
                                          <p:spTgt spid="654"/>
                                        </p:tgtEl>
                                        <p:attrNameLst>
                                          <p:attrName>style.visibility</p:attrName>
                                        </p:attrNameLst>
                                      </p:cBhvr>
                                      <p:to>
                                        <p:strVal val="hidden"/>
                                      </p:to>
                                    </p:set>
                                  </p:childTnLst>
                                </p:cTn>
                              </p:par>
                              <p:par>
                                <p:cTn id="3734" presetID="1" presetClass="exit" presetSubtype="0" fill="hold" grpId="5" nodeType="withEffect">
                                  <p:stCondLst>
                                    <p:cond delay="0"/>
                                  </p:stCondLst>
                                  <p:childTnLst>
                                    <p:set>
                                      <p:cBhvr>
                                        <p:cTn id="3735" dur="1" fill="hold">
                                          <p:stCondLst>
                                            <p:cond delay="0"/>
                                          </p:stCondLst>
                                        </p:cTn>
                                        <p:tgtEl>
                                          <p:spTgt spid="655"/>
                                        </p:tgtEl>
                                        <p:attrNameLst>
                                          <p:attrName>style.visibility</p:attrName>
                                        </p:attrNameLst>
                                      </p:cBhvr>
                                      <p:to>
                                        <p:strVal val="hidden"/>
                                      </p:to>
                                    </p:set>
                                  </p:childTnLst>
                                </p:cTn>
                              </p:par>
                              <p:par>
                                <p:cTn id="3736" presetID="1" presetClass="exit" presetSubtype="0" fill="hold" grpId="5" nodeType="withEffect">
                                  <p:stCondLst>
                                    <p:cond delay="0"/>
                                  </p:stCondLst>
                                  <p:childTnLst>
                                    <p:set>
                                      <p:cBhvr>
                                        <p:cTn id="3737" dur="1" fill="hold">
                                          <p:stCondLst>
                                            <p:cond delay="0"/>
                                          </p:stCondLst>
                                        </p:cTn>
                                        <p:tgtEl>
                                          <p:spTgt spid="657"/>
                                        </p:tgtEl>
                                        <p:attrNameLst>
                                          <p:attrName>style.visibility</p:attrName>
                                        </p:attrNameLst>
                                      </p:cBhvr>
                                      <p:to>
                                        <p:strVal val="hidden"/>
                                      </p:to>
                                    </p:set>
                                  </p:childTnLst>
                                </p:cTn>
                              </p:par>
                              <p:par>
                                <p:cTn id="3738" presetID="1" presetClass="exit" presetSubtype="0" fill="hold" grpId="5" nodeType="withEffect">
                                  <p:stCondLst>
                                    <p:cond delay="0"/>
                                  </p:stCondLst>
                                  <p:childTnLst>
                                    <p:set>
                                      <p:cBhvr>
                                        <p:cTn id="3739" dur="1" fill="hold">
                                          <p:stCondLst>
                                            <p:cond delay="0"/>
                                          </p:stCondLst>
                                        </p:cTn>
                                        <p:tgtEl>
                                          <p:spTgt spid="656"/>
                                        </p:tgtEl>
                                        <p:attrNameLst>
                                          <p:attrName>style.visibility</p:attrName>
                                        </p:attrNameLst>
                                      </p:cBhvr>
                                      <p:to>
                                        <p:strVal val="hidden"/>
                                      </p:to>
                                    </p:set>
                                  </p:childTnLst>
                                </p:cTn>
                              </p:par>
                              <p:par>
                                <p:cTn id="3740" presetID="1" presetClass="exit" presetSubtype="0" fill="hold" grpId="5" nodeType="withEffect">
                                  <p:stCondLst>
                                    <p:cond delay="0"/>
                                  </p:stCondLst>
                                  <p:childTnLst>
                                    <p:set>
                                      <p:cBhvr>
                                        <p:cTn id="3741" dur="1" fill="hold">
                                          <p:stCondLst>
                                            <p:cond delay="0"/>
                                          </p:stCondLst>
                                        </p:cTn>
                                        <p:tgtEl>
                                          <p:spTgt spid="659"/>
                                        </p:tgtEl>
                                        <p:attrNameLst>
                                          <p:attrName>style.visibility</p:attrName>
                                        </p:attrNameLst>
                                      </p:cBhvr>
                                      <p:to>
                                        <p:strVal val="hidden"/>
                                      </p:to>
                                    </p:set>
                                  </p:childTnLst>
                                </p:cTn>
                              </p:par>
                              <p:par>
                                <p:cTn id="3742" presetID="1" presetClass="exit" presetSubtype="0" fill="hold" grpId="5" nodeType="withEffect">
                                  <p:stCondLst>
                                    <p:cond delay="0"/>
                                  </p:stCondLst>
                                  <p:childTnLst>
                                    <p:set>
                                      <p:cBhvr>
                                        <p:cTn id="3743" dur="1" fill="hold">
                                          <p:stCondLst>
                                            <p:cond delay="0"/>
                                          </p:stCondLst>
                                        </p:cTn>
                                        <p:tgtEl>
                                          <p:spTgt spid="658"/>
                                        </p:tgtEl>
                                        <p:attrNameLst>
                                          <p:attrName>style.visibility</p:attrName>
                                        </p:attrNameLst>
                                      </p:cBhvr>
                                      <p:to>
                                        <p:strVal val="hidden"/>
                                      </p:to>
                                    </p:set>
                                  </p:childTnLst>
                                </p:cTn>
                              </p:par>
                              <p:par>
                                <p:cTn id="3744" presetID="1" presetClass="exit" presetSubtype="0" fill="hold" grpId="5" nodeType="withEffect">
                                  <p:stCondLst>
                                    <p:cond delay="0"/>
                                  </p:stCondLst>
                                  <p:childTnLst>
                                    <p:set>
                                      <p:cBhvr>
                                        <p:cTn id="3745" dur="1" fill="hold">
                                          <p:stCondLst>
                                            <p:cond delay="0"/>
                                          </p:stCondLst>
                                        </p:cTn>
                                        <p:tgtEl>
                                          <p:spTgt spid="661"/>
                                        </p:tgtEl>
                                        <p:attrNameLst>
                                          <p:attrName>style.visibility</p:attrName>
                                        </p:attrNameLst>
                                      </p:cBhvr>
                                      <p:to>
                                        <p:strVal val="hidden"/>
                                      </p:to>
                                    </p:set>
                                  </p:childTnLst>
                                </p:cTn>
                              </p:par>
                              <p:par>
                                <p:cTn id="3746" presetID="1" presetClass="exit" presetSubtype="0" fill="hold" grpId="5" nodeType="withEffect">
                                  <p:stCondLst>
                                    <p:cond delay="0"/>
                                  </p:stCondLst>
                                  <p:childTnLst>
                                    <p:set>
                                      <p:cBhvr>
                                        <p:cTn id="3747" dur="1" fill="hold">
                                          <p:stCondLst>
                                            <p:cond delay="0"/>
                                          </p:stCondLst>
                                        </p:cTn>
                                        <p:tgtEl>
                                          <p:spTgt spid="660"/>
                                        </p:tgtEl>
                                        <p:attrNameLst>
                                          <p:attrName>style.visibility</p:attrName>
                                        </p:attrNameLst>
                                      </p:cBhvr>
                                      <p:to>
                                        <p:strVal val="hidden"/>
                                      </p:to>
                                    </p:set>
                                  </p:childTnLst>
                                </p:cTn>
                              </p:par>
                              <p:par>
                                <p:cTn id="3748" presetID="1" presetClass="exit" presetSubtype="0" fill="hold" grpId="5" nodeType="withEffect">
                                  <p:stCondLst>
                                    <p:cond delay="0"/>
                                  </p:stCondLst>
                                  <p:childTnLst>
                                    <p:set>
                                      <p:cBhvr>
                                        <p:cTn id="3749" dur="1" fill="hold">
                                          <p:stCondLst>
                                            <p:cond delay="0"/>
                                          </p:stCondLst>
                                        </p:cTn>
                                        <p:tgtEl>
                                          <p:spTgt spid="663"/>
                                        </p:tgtEl>
                                        <p:attrNameLst>
                                          <p:attrName>style.visibility</p:attrName>
                                        </p:attrNameLst>
                                      </p:cBhvr>
                                      <p:to>
                                        <p:strVal val="hidden"/>
                                      </p:to>
                                    </p:set>
                                  </p:childTnLst>
                                </p:cTn>
                              </p:par>
                              <p:par>
                                <p:cTn id="3750" presetID="1" presetClass="exit" presetSubtype="0" fill="hold" grpId="5" nodeType="withEffect">
                                  <p:stCondLst>
                                    <p:cond delay="0"/>
                                  </p:stCondLst>
                                  <p:childTnLst>
                                    <p:set>
                                      <p:cBhvr>
                                        <p:cTn id="3751" dur="1" fill="hold">
                                          <p:stCondLst>
                                            <p:cond delay="0"/>
                                          </p:stCondLst>
                                        </p:cTn>
                                        <p:tgtEl>
                                          <p:spTgt spid="662"/>
                                        </p:tgtEl>
                                        <p:attrNameLst>
                                          <p:attrName>style.visibility</p:attrName>
                                        </p:attrNameLst>
                                      </p:cBhvr>
                                      <p:to>
                                        <p:strVal val="hidden"/>
                                      </p:to>
                                    </p:set>
                                  </p:childTnLst>
                                </p:cTn>
                              </p:par>
                              <p:par>
                                <p:cTn id="3752" presetID="1" presetClass="exit" presetSubtype="0" fill="hold" grpId="5" nodeType="withEffect">
                                  <p:stCondLst>
                                    <p:cond delay="0"/>
                                  </p:stCondLst>
                                  <p:childTnLst>
                                    <p:set>
                                      <p:cBhvr>
                                        <p:cTn id="3753" dur="1" fill="hold">
                                          <p:stCondLst>
                                            <p:cond delay="0"/>
                                          </p:stCondLst>
                                        </p:cTn>
                                        <p:tgtEl>
                                          <p:spTgt spid="665"/>
                                        </p:tgtEl>
                                        <p:attrNameLst>
                                          <p:attrName>style.visibility</p:attrName>
                                        </p:attrNameLst>
                                      </p:cBhvr>
                                      <p:to>
                                        <p:strVal val="hidden"/>
                                      </p:to>
                                    </p:set>
                                  </p:childTnLst>
                                </p:cTn>
                              </p:par>
                              <p:par>
                                <p:cTn id="3754" presetID="1" presetClass="exit" presetSubtype="0" fill="hold" grpId="5" nodeType="withEffect">
                                  <p:stCondLst>
                                    <p:cond delay="0"/>
                                  </p:stCondLst>
                                  <p:childTnLst>
                                    <p:set>
                                      <p:cBhvr>
                                        <p:cTn id="3755" dur="1" fill="hold">
                                          <p:stCondLst>
                                            <p:cond delay="0"/>
                                          </p:stCondLst>
                                        </p:cTn>
                                        <p:tgtEl>
                                          <p:spTgt spid="664"/>
                                        </p:tgtEl>
                                        <p:attrNameLst>
                                          <p:attrName>style.visibility</p:attrName>
                                        </p:attrNameLst>
                                      </p:cBhvr>
                                      <p:to>
                                        <p:strVal val="hidden"/>
                                      </p:to>
                                    </p:set>
                                  </p:childTnLst>
                                </p:cTn>
                              </p:par>
                              <p:par>
                                <p:cTn id="3756" presetID="1" presetClass="exit" presetSubtype="0" fill="hold" grpId="5" nodeType="withEffect">
                                  <p:stCondLst>
                                    <p:cond delay="0"/>
                                  </p:stCondLst>
                                  <p:childTnLst>
                                    <p:set>
                                      <p:cBhvr>
                                        <p:cTn id="3757" dur="1" fill="hold">
                                          <p:stCondLst>
                                            <p:cond delay="0"/>
                                          </p:stCondLst>
                                        </p:cTn>
                                        <p:tgtEl>
                                          <p:spTgt spid="667"/>
                                        </p:tgtEl>
                                        <p:attrNameLst>
                                          <p:attrName>style.visibility</p:attrName>
                                        </p:attrNameLst>
                                      </p:cBhvr>
                                      <p:to>
                                        <p:strVal val="hidden"/>
                                      </p:to>
                                    </p:set>
                                  </p:childTnLst>
                                </p:cTn>
                              </p:par>
                              <p:par>
                                <p:cTn id="3758" presetID="1" presetClass="exit" presetSubtype="0" fill="hold" grpId="5" nodeType="withEffect">
                                  <p:stCondLst>
                                    <p:cond delay="0"/>
                                  </p:stCondLst>
                                  <p:childTnLst>
                                    <p:set>
                                      <p:cBhvr>
                                        <p:cTn id="3759" dur="1" fill="hold">
                                          <p:stCondLst>
                                            <p:cond delay="0"/>
                                          </p:stCondLst>
                                        </p:cTn>
                                        <p:tgtEl>
                                          <p:spTgt spid="666"/>
                                        </p:tgtEl>
                                        <p:attrNameLst>
                                          <p:attrName>style.visibility</p:attrName>
                                        </p:attrNameLst>
                                      </p:cBhvr>
                                      <p:to>
                                        <p:strVal val="hidden"/>
                                      </p:to>
                                    </p:set>
                                  </p:childTnLst>
                                </p:cTn>
                              </p:par>
                              <p:par>
                                <p:cTn id="3760" presetID="1" presetClass="exit" presetSubtype="0" fill="hold" grpId="5" nodeType="withEffect">
                                  <p:stCondLst>
                                    <p:cond delay="0"/>
                                  </p:stCondLst>
                                  <p:childTnLst>
                                    <p:set>
                                      <p:cBhvr>
                                        <p:cTn id="3761" dur="1" fill="hold">
                                          <p:stCondLst>
                                            <p:cond delay="0"/>
                                          </p:stCondLst>
                                        </p:cTn>
                                        <p:tgtEl>
                                          <p:spTgt spid="669"/>
                                        </p:tgtEl>
                                        <p:attrNameLst>
                                          <p:attrName>style.visibility</p:attrName>
                                        </p:attrNameLst>
                                      </p:cBhvr>
                                      <p:to>
                                        <p:strVal val="hidden"/>
                                      </p:to>
                                    </p:set>
                                  </p:childTnLst>
                                </p:cTn>
                              </p:par>
                              <p:par>
                                <p:cTn id="3762" presetID="1" presetClass="exit" presetSubtype="0" fill="hold" grpId="5" nodeType="withEffect">
                                  <p:stCondLst>
                                    <p:cond delay="0"/>
                                  </p:stCondLst>
                                  <p:childTnLst>
                                    <p:set>
                                      <p:cBhvr>
                                        <p:cTn id="3763" dur="1" fill="hold">
                                          <p:stCondLst>
                                            <p:cond delay="0"/>
                                          </p:stCondLst>
                                        </p:cTn>
                                        <p:tgtEl>
                                          <p:spTgt spid="668"/>
                                        </p:tgtEl>
                                        <p:attrNameLst>
                                          <p:attrName>style.visibility</p:attrName>
                                        </p:attrNameLst>
                                      </p:cBhvr>
                                      <p:to>
                                        <p:strVal val="hidden"/>
                                      </p:to>
                                    </p:set>
                                  </p:childTnLst>
                                </p:cTn>
                              </p:par>
                              <p:par>
                                <p:cTn id="3764" presetID="1" presetClass="exit" presetSubtype="0" fill="hold" grpId="5" nodeType="withEffect">
                                  <p:stCondLst>
                                    <p:cond delay="0"/>
                                  </p:stCondLst>
                                  <p:childTnLst>
                                    <p:set>
                                      <p:cBhvr>
                                        <p:cTn id="3765" dur="1" fill="hold">
                                          <p:stCondLst>
                                            <p:cond delay="0"/>
                                          </p:stCondLst>
                                        </p:cTn>
                                        <p:tgtEl>
                                          <p:spTgt spid="671"/>
                                        </p:tgtEl>
                                        <p:attrNameLst>
                                          <p:attrName>style.visibility</p:attrName>
                                        </p:attrNameLst>
                                      </p:cBhvr>
                                      <p:to>
                                        <p:strVal val="hidden"/>
                                      </p:to>
                                    </p:set>
                                  </p:childTnLst>
                                </p:cTn>
                              </p:par>
                              <p:par>
                                <p:cTn id="3766" presetID="1" presetClass="exit" presetSubtype="0" fill="hold" grpId="5" nodeType="withEffect">
                                  <p:stCondLst>
                                    <p:cond delay="0"/>
                                  </p:stCondLst>
                                  <p:childTnLst>
                                    <p:set>
                                      <p:cBhvr>
                                        <p:cTn id="3767" dur="1" fill="hold">
                                          <p:stCondLst>
                                            <p:cond delay="0"/>
                                          </p:stCondLst>
                                        </p:cTn>
                                        <p:tgtEl>
                                          <p:spTgt spid="670"/>
                                        </p:tgtEl>
                                        <p:attrNameLst>
                                          <p:attrName>style.visibility</p:attrName>
                                        </p:attrNameLst>
                                      </p:cBhvr>
                                      <p:to>
                                        <p:strVal val="hidden"/>
                                      </p:to>
                                    </p:set>
                                  </p:childTnLst>
                                </p:cTn>
                              </p:par>
                              <p:par>
                                <p:cTn id="3768" presetID="1" presetClass="exit" presetSubtype="0" fill="hold" grpId="5" nodeType="withEffect">
                                  <p:stCondLst>
                                    <p:cond delay="0"/>
                                  </p:stCondLst>
                                  <p:childTnLst>
                                    <p:set>
                                      <p:cBhvr>
                                        <p:cTn id="3769" dur="1" fill="hold">
                                          <p:stCondLst>
                                            <p:cond delay="0"/>
                                          </p:stCondLst>
                                        </p:cTn>
                                        <p:tgtEl>
                                          <p:spTgt spid="673"/>
                                        </p:tgtEl>
                                        <p:attrNameLst>
                                          <p:attrName>style.visibility</p:attrName>
                                        </p:attrNameLst>
                                      </p:cBhvr>
                                      <p:to>
                                        <p:strVal val="hidden"/>
                                      </p:to>
                                    </p:set>
                                  </p:childTnLst>
                                </p:cTn>
                              </p:par>
                              <p:par>
                                <p:cTn id="3770" presetID="1" presetClass="exit" presetSubtype="0" fill="hold" grpId="5" nodeType="withEffect">
                                  <p:stCondLst>
                                    <p:cond delay="0"/>
                                  </p:stCondLst>
                                  <p:childTnLst>
                                    <p:set>
                                      <p:cBhvr>
                                        <p:cTn id="3771" dur="1" fill="hold">
                                          <p:stCondLst>
                                            <p:cond delay="0"/>
                                          </p:stCondLst>
                                        </p:cTn>
                                        <p:tgtEl>
                                          <p:spTgt spid="672"/>
                                        </p:tgtEl>
                                        <p:attrNameLst>
                                          <p:attrName>style.visibility</p:attrName>
                                        </p:attrNameLst>
                                      </p:cBhvr>
                                      <p:to>
                                        <p:strVal val="hidden"/>
                                      </p:to>
                                    </p:set>
                                  </p:childTnLst>
                                </p:cTn>
                              </p:par>
                              <p:par>
                                <p:cTn id="3772" presetID="1" presetClass="exit" presetSubtype="0" fill="hold" grpId="5" nodeType="withEffect">
                                  <p:stCondLst>
                                    <p:cond delay="0"/>
                                  </p:stCondLst>
                                  <p:childTnLst>
                                    <p:set>
                                      <p:cBhvr>
                                        <p:cTn id="3773" dur="1" fill="hold">
                                          <p:stCondLst>
                                            <p:cond delay="0"/>
                                          </p:stCondLst>
                                        </p:cTn>
                                        <p:tgtEl>
                                          <p:spTgt spid="674"/>
                                        </p:tgtEl>
                                        <p:attrNameLst>
                                          <p:attrName>style.visibility</p:attrName>
                                        </p:attrNameLst>
                                      </p:cBhvr>
                                      <p:to>
                                        <p:strVal val="hidden"/>
                                      </p:to>
                                    </p:set>
                                  </p:childTnLst>
                                </p:cTn>
                              </p:par>
                              <p:par>
                                <p:cTn id="3774" presetID="1" presetClass="exit" presetSubtype="0" fill="hold" grpId="5" nodeType="withEffect">
                                  <p:stCondLst>
                                    <p:cond delay="0"/>
                                  </p:stCondLst>
                                  <p:childTnLst>
                                    <p:set>
                                      <p:cBhvr>
                                        <p:cTn id="3775" dur="1" fill="hold">
                                          <p:stCondLst>
                                            <p:cond delay="0"/>
                                          </p:stCondLst>
                                        </p:cTn>
                                        <p:tgtEl>
                                          <p:spTgt spid="675"/>
                                        </p:tgtEl>
                                        <p:attrNameLst>
                                          <p:attrName>style.visibility</p:attrName>
                                        </p:attrNameLst>
                                      </p:cBhvr>
                                      <p:to>
                                        <p:strVal val="hidden"/>
                                      </p:to>
                                    </p:set>
                                  </p:childTnLst>
                                </p:cTn>
                              </p:par>
                              <p:par>
                                <p:cTn id="3776" presetID="1" presetClass="exit" presetSubtype="0" fill="hold" grpId="5" nodeType="withEffect">
                                  <p:stCondLst>
                                    <p:cond delay="0"/>
                                  </p:stCondLst>
                                  <p:childTnLst>
                                    <p:set>
                                      <p:cBhvr>
                                        <p:cTn id="3777" dur="1" fill="hold">
                                          <p:stCondLst>
                                            <p:cond delay="0"/>
                                          </p:stCondLst>
                                        </p:cTn>
                                        <p:tgtEl>
                                          <p:spTgt spid="677"/>
                                        </p:tgtEl>
                                        <p:attrNameLst>
                                          <p:attrName>style.visibility</p:attrName>
                                        </p:attrNameLst>
                                      </p:cBhvr>
                                      <p:to>
                                        <p:strVal val="hidden"/>
                                      </p:to>
                                    </p:set>
                                  </p:childTnLst>
                                </p:cTn>
                              </p:par>
                              <p:par>
                                <p:cTn id="3778" presetID="1" presetClass="exit" presetSubtype="0" fill="hold" grpId="5" nodeType="withEffect">
                                  <p:stCondLst>
                                    <p:cond delay="0"/>
                                  </p:stCondLst>
                                  <p:childTnLst>
                                    <p:set>
                                      <p:cBhvr>
                                        <p:cTn id="3779" dur="1" fill="hold">
                                          <p:stCondLst>
                                            <p:cond delay="0"/>
                                          </p:stCondLst>
                                        </p:cTn>
                                        <p:tgtEl>
                                          <p:spTgt spid="676"/>
                                        </p:tgtEl>
                                        <p:attrNameLst>
                                          <p:attrName>style.visibility</p:attrName>
                                        </p:attrNameLst>
                                      </p:cBhvr>
                                      <p:to>
                                        <p:strVal val="hidden"/>
                                      </p:to>
                                    </p:set>
                                  </p:childTnLst>
                                </p:cTn>
                              </p:par>
                              <p:par>
                                <p:cTn id="3780" presetID="1" presetClass="exit" presetSubtype="0" fill="hold" grpId="5" nodeType="withEffect">
                                  <p:stCondLst>
                                    <p:cond delay="0"/>
                                  </p:stCondLst>
                                  <p:childTnLst>
                                    <p:set>
                                      <p:cBhvr>
                                        <p:cTn id="3781" dur="1" fill="hold">
                                          <p:stCondLst>
                                            <p:cond delay="0"/>
                                          </p:stCondLst>
                                        </p:cTn>
                                        <p:tgtEl>
                                          <p:spTgt spid="679"/>
                                        </p:tgtEl>
                                        <p:attrNameLst>
                                          <p:attrName>style.visibility</p:attrName>
                                        </p:attrNameLst>
                                      </p:cBhvr>
                                      <p:to>
                                        <p:strVal val="hidden"/>
                                      </p:to>
                                    </p:set>
                                  </p:childTnLst>
                                </p:cTn>
                              </p:par>
                              <p:par>
                                <p:cTn id="3782" presetID="1" presetClass="exit" presetSubtype="0" fill="hold" grpId="5" nodeType="withEffect">
                                  <p:stCondLst>
                                    <p:cond delay="0"/>
                                  </p:stCondLst>
                                  <p:childTnLst>
                                    <p:set>
                                      <p:cBhvr>
                                        <p:cTn id="3783" dur="1" fill="hold">
                                          <p:stCondLst>
                                            <p:cond delay="0"/>
                                          </p:stCondLst>
                                        </p:cTn>
                                        <p:tgtEl>
                                          <p:spTgt spid="678"/>
                                        </p:tgtEl>
                                        <p:attrNameLst>
                                          <p:attrName>style.visibility</p:attrName>
                                        </p:attrNameLst>
                                      </p:cBhvr>
                                      <p:to>
                                        <p:strVal val="hidden"/>
                                      </p:to>
                                    </p:set>
                                  </p:childTnLst>
                                </p:cTn>
                              </p:par>
                              <p:par>
                                <p:cTn id="3784" presetID="1" presetClass="exit" presetSubtype="0" fill="hold" grpId="5" nodeType="withEffect">
                                  <p:stCondLst>
                                    <p:cond delay="0"/>
                                  </p:stCondLst>
                                  <p:childTnLst>
                                    <p:set>
                                      <p:cBhvr>
                                        <p:cTn id="3785" dur="1" fill="hold">
                                          <p:stCondLst>
                                            <p:cond delay="0"/>
                                          </p:stCondLst>
                                        </p:cTn>
                                        <p:tgtEl>
                                          <p:spTgt spid="681"/>
                                        </p:tgtEl>
                                        <p:attrNameLst>
                                          <p:attrName>style.visibility</p:attrName>
                                        </p:attrNameLst>
                                      </p:cBhvr>
                                      <p:to>
                                        <p:strVal val="hidden"/>
                                      </p:to>
                                    </p:set>
                                  </p:childTnLst>
                                </p:cTn>
                              </p:par>
                              <p:par>
                                <p:cTn id="3786" presetID="1" presetClass="exit" presetSubtype="0" fill="hold" grpId="5" nodeType="withEffect">
                                  <p:stCondLst>
                                    <p:cond delay="0"/>
                                  </p:stCondLst>
                                  <p:childTnLst>
                                    <p:set>
                                      <p:cBhvr>
                                        <p:cTn id="3787" dur="1" fill="hold">
                                          <p:stCondLst>
                                            <p:cond delay="0"/>
                                          </p:stCondLst>
                                        </p:cTn>
                                        <p:tgtEl>
                                          <p:spTgt spid="680"/>
                                        </p:tgtEl>
                                        <p:attrNameLst>
                                          <p:attrName>style.visibility</p:attrName>
                                        </p:attrNameLst>
                                      </p:cBhvr>
                                      <p:to>
                                        <p:strVal val="hidden"/>
                                      </p:to>
                                    </p:set>
                                  </p:childTnLst>
                                </p:cTn>
                              </p:par>
                              <p:par>
                                <p:cTn id="3788" presetID="1" presetClass="exit" presetSubtype="0" fill="hold" grpId="5" nodeType="withEffect">
                                  <p:stCondLst>
                                    <p:cond delay="0"/>
                                  </p:stCondLst>
                                  <p:childTnLst>
                                    <p:set>
                                      <p:cBhvr>
                                        <p:cTn id="3789" dur="1" fill="hold">
                                          <p:stCondLst>
                                            <p:cond delay="0"/>
                                          </p:stCondLst>
                                        </p:cTn>
                                        <p:tgtEl>
                                          <p:spTgt spid="683"/>
                                        </p:tgtEl>
                                        <p:attrNameLst>
                                          <p:attrName>style.visibility</p:attrName>
                                        </p:attrNameLst>
                                      </p:cBhvr>
                                      <p:to>
                                        <p:strVal val="hidden"/>
                                      </p:to>
                                    </p:set>
                                  </p:childTnLst>
                                </p:cTn>
                              </p:par>
                              <p:par>
                                <p:cTn id="3790" presetID="1" presetClass="exit" presetSubtype="0" fill="hold" grpId="5" nodeType="withEffect">
                                  <p:stCondLst>
                                    <p:cond delay="0"/>
                                  </p:stCondLst>
                                  <p:childTnLst>
                                    <p:set>
                                      <p:cBhvr>
                                        <p:cTn id="3791" dur="1" fill="hold">
                                          <p:stCondLst>
                                            <p:cond delay="0"/>
                                          </p:stCondLst>
                                        </p:cTn>
                                        <p:tgtEl>
                                          <p:spTgt spid="682"/>
                                        </p:tgtEl>
                                        <p:attrNameLst>
                                          <p:attrName>style.visibility</p:attrName>
                                        </p:attrNameLst>
                                      </p:cBhvr>
                                      <p:to>
                                        <p:strVal val="hidden"/>
                                      </p:to>
                                    </p:set>
                                  </p:childTnLst>
                                </p:cTn>
                              </p:par>
                              <p:par>
                                <p:cTn id="3792" presetID="1" presetClass="exit" presetSubtype="0" fill="hold" grpId="5" nodeType="withEffect">
                                  <p:stCondLst>
                                    <p:cond delay="0"/>
                                  </p:stCondLst>
                                  <p:childTnLst>
                                    <p:set>
                                      <p:cBhvr>
                                        <p:cTn id="3793" dur="1" fill="hold">
                                          <p:stCondLst>
                                            <p:cond delay="0"/>
                                          </p:stCondLst>
                                        </p:cTn>
                                        <p:tgtEl>
                                          <p:spTgt spid="685"/>
                                        </p:tgtEl>
                                        <p:attrNameLst>
                                          <p:attrName>style.visibility</p:attrName>
                                        </p:attrNameLst>
                                      </p:cBhvr>
                                      <p:to>
                                        <p:strVal val="hidden"/>
                                      </p:to>
                                    </p:set>
                                  </p:childTnLst>
                                </p:cTn>
                              </p:par>
                              <p:par>
                                <p:cTn id="3794" presetID="1" presetClass="exit" presetSubtype="0" fill="hold" grpId="5" nodeType="withEffect">
                                  <p:stCondLst>
                                    <p:cond delay="0"/>
                                  </p:stCondLst>
                                  <p:childTnLst>
                                    <p:set>
                                      <p:cBhvr>
                                        <p:cTn id="3795" dur="1" fill="hold">
                                          <p:stCondLst>
                                            <p:cond delay="0"/>
                                          </p:stCondLst>
                                        </p:cTn>
                                        <p:tgtEl>
                                          <p:spTgt spid="684"/>
                                        </p:tgtEl>
                                        <p:attrNameLst>
                                          <p:attrName>style.visibility</p:attrName>
                                        </p:attrNameLst>
                                      </p:cBhvr>
                                      <p:to>
                                        <p:strVal val="hidden"/>
                                      </p:to>
                                    </p:set>
                                  </p:childTnLst>
                                </p:cTn>
                              </p:par>
                              <p:par>
                                <p:cTn id="3796" presetID="1" presetClass="exit" presetSubtype="0" fill="hold" grpId="5" nodeType="withEffect">
                                  <p:stCondLst>
                                    <p:cond delay="0"/>
                                  </p:stCondLst>
                                  <p:childTnLst>
                                    <p:set>
                                      <p:cBhvr>
                                        <p:cTn id="3797" dur="1" fill="hold">
                                          <p:stCondLst>
                                            <p:cond delay="0"/>
                                          </p:stCondLst>
                                        </p:cTn>
                                        <p:tgtEl>
                                          <p:spTgt spid="687"/>
                                        </p:tgtEl>
                                        <p:attrNameLst>
                                          <p:attrName>style.visibility</p:attrName>
                                        </p:attrNameLst>
                                      </p:cBhvr>
                                      <p:to>
                                        <p:strVal val="hidden"/>
                                      </p:to>
                                    </p:set>
                                  </p:childTnLst>
                                </p:cTn>
                              </p:par>
                              <p:par>
                                <p:cTn id="3798" presetID="1" presetClass="exit" presetSubtype="0" fill="hold" grpId="5" nodeType="withEffect">
                                  <p:stCondLst>
                                    <p:cond delay="0"/>
                                  </p:stCondLst>
                                  <p:childTnLst>
                                    <p:set>
                                      <p:cBhvr>
                                        <p:cTn id="3799" dur="1" fill="hold">
                                          <p:stCondLst>
                                            <p:cond delay="0"/>
                                          </p:stCondLst>
                                        </p:cTn>
                                        <p:tgtEl>
                                          <p:spTgt spid="686"/>
                                        </p:tgtEl>
                                        <p:attrNameLst>
                                          <p:attrName>style.visibility</p:attrName>
                                        </p:attrNameLst>
                                      </p:cBhvr>
                                      <p:to>
                                        <p:strVal val="hidden"/>
                                      </p:to>
                                    </p:set>
                                  </p:childTnLst>
                                </p:cTn>
                              </p:par>
                              <p:par>
                                <p:cTn id="3800" presetID="1" presetClass="exit" presetSubtype="0" fill="hold" grpId="5" nodeType="withEffect">
                                  <p:stCondLst>
                                    <p:cond delay="0"/>
                                  </p:stCondLst>
                                  <p:childTnLst>
                                    <p:set>
                                      <p:cBhvr>
                                        <p:cTn id="3801" dur="1" fill="hold">
                                          <p:stCondLst>
                                            <p:cond delay="0"/>
                                          </p:stCondLst>
                                        </p:cTn>
                                        <p:tgtEl>
                                          <p:spTgt spid="689"/>
                                        </p:tgtEl>
                                        <p:attrNameLst>
                                          <p:attrName>style.visibility</p:attrName>
                                        </p:attrNameLst>
                                      </p:cBhvr>
                                      <p:to>
                                        <p:strVal val="hidden"/>
                                      </p:to>
                                    </p:set>
                                  </p:childTnLst>
                                </p:cTn>
                              </p:par>
                              <p:par>
                                <p:cTn id="3802" presetID="1" presetClass="exit" presetSubtype="0" fill="hold" grpId="5" nodeType="withEffect">
                                  <p:stCondLst>
                                    <p:cond delay="0"/>
                                  </p:stCondLst>
                                  <p:childTnLst>
                                    <p:set>
                                      <p:cBhvr>
                                        <p:cTn id="3803" dur="1" fill="hold">
                                          <p:stCondLst>
                                            <p:cond delay="0"/>
                                          </p:stCondLst>
                                        </p:cTn>
                                        <p:tgtEl>
                                          <p:spTgt spid="688"/>
                                        </p:tgtEl>
                                        <p:attrNameLst>
                                          <p:attrName>style.visibility</p:attrName>
                                        </p:attrNameLst>
                                      </p:cBhvr>
                                      <p:to>
                                        <p:strVal val="hidden"/>
                                      </p:to>
                                    </p:set>
                                  </p:childTnLst>
                                </p:cTn>
                              </p:par>
                              <p:par>
                                <p:cTn id="3804" presetID="1" presetClass="exit" presetSubtype="0" fill="hold" grpId="5" nodeType="withEffect">
                                  <p:stCondLst>
                                    <p:cond delay="0"/>
                                  </p:stCondLst>
                                  <p:childTnLst>
                                    <p:set>
                                      <p:cBhvr>
                                        <p:cTn id="3805" dur="1" fill="hold">
                                          <p:stCondLst>
                                            <p:cond delay="0"/>
                                          </p:stCondLst>
                                        </p:cTn>
                                        <p:tgtEl>
                                          <p:spTgt spid="691"/>
                                        </p:tgtEl>
                                        <p:attrNameLst>
                                          <p:attrName>style.visibility</p:attrName>
                                        </p:attrNameLst>
                                      </p:cBhvr>
                                      <p:to>
                                        <p:strVal val="hidden"/>
                                      </p:to>
                                    </p:set>
                                  </p:childTnLst>
                                </p:cTn>
                              </p:par>
                              <p:par>
                                <p:cTn id="3806" presetID="1" presetClass="exit" presetSubtype="0" fill="hold" grpId="5" nodeType="withEffect">
                                  <p:stCondLst>
                                    <p:cond delay="0"/>
                                  </p:stCondLst>
                                  <p:childTnLst>
                                    <p:set>
                                      <p:cBhvr>
                                        <p:cTn id="3807" dur="1" fill="hold">
                                          <p:stCondLst>
                                            <p:cond delay="0"/>
                                          </p:stCondLst>
                                        </p:cTn>
                                        <p:tgtEl>
                                          <p:spTgt spid="690"/>
                                        </p:tgtEl>
                                        <p:attrNameLst>
                                          <p:attrName>style.visibility</p:attrName>
                                        </p:attrNameLst>
                                      </p:cBhvr>
                                      <p:to>
                                        <p:strVal val="hidden"/>
                                      </p:to>
                                    </p:set>
                                  </p:childTnLst>
                                </p:cTn>
                              </p:par>
                              <p:par>
                                <p:cTn id="3808" presetID="1" presetClass="exit" presetSubtype="0" fill="hold" grpId="5" nodeType="withEffect">
                                  <p:stCondLst>
                                    <p:cond delay="0"/>
                                  </p:stCondLst>
                                  <p:childTnLst>
                                    <p:set>
                                      <p:cBhvr>
                                        <p:cTn id="3809" dur="1" fill="hold">
                                          <p:stCondLst>
                                            <p:cond delay="0"/>
                                          </p:stCondLst>
                                        </p:cTn>
                                        <p:tgtEl>
                                          <p:spTgt spid="693"/>
                                        </p:tgtEl>
                                        <p:attrNameLst>
                                          <p:attrName>style.visibility</p:attrName>
                                        </p:attrNameLst>
                                      </p:cBhvr>
                                      <p:to>
                                        <p:strVal val="hidden"/>
                                      </p:to>
                                    </p:set>
                                  </p:childTnLst>
                                </p:cTn>
                              </p:par>
                              <p:par>
                                <p:cTn id="3810" presetID="1" presetClass="exit" presetSubtype="0" fill="hold" grpId="5" nodeType="withEffect">
                                  <p:stCondLst>
                                    <p:cond delay="0"/>
                                  </p:stCondLst>
                                  <p:childTnLst>
                                    <p:set>
                                      <p:cBhvr>
                                        <p:cTn id="3811" dur="1" fill="hold">
                                          <p:stCondLst>
                                            <p:cond delay="0"/>
                                          </p:stCondLst>
                                        </p:cTn>
                                        <p:tgtEl>
                                          <p:spTgt spid="692"/>
                                        </p:tgtEl>
                                        <p:attrNameLst>
                                          <p:attrName>style.visibility</p:attrName>
                                        </p:attrNameLst>
                                      </p:cBhvr>
                                      <p:to>
                                        <p:strVal val="hidden"/>
                                      </p:to>
                                    </p:set>
                                  </p:childTnLst>
                                </p:cTn>
                              </p:par>
                              <p:par>
                                <p:cTn id="3812" presetID="1" presetClass="exit" presetSubtype="0" fill="hold" grpId="5" nodeType="withEffect">
                                  <p:stCondLst>
                                    <p:cond delay="0"/>
                                  </p:stCondLst>
                                  <p:childTnLst>
                                    <p:set>
                                      <p:cBhvr>
                                        <p:cTn id="3813" dur="1" fill="hold">
                                          <p:stCondLst>
                                            <p:cond delay="0"/>
                                          </p:stCondLst>
                                        </p:cTn>
                                        <p:tgtEl>
                                          <p:spTgt spid="694"/>
                                        </p:tgtEl>
                                        <p:attrNameLst>
                                          <p:attrName>style.visibility</p:attrName>
                                        </p:attrNameLst>
                                      </p:cBhvr>
                                      <p:to>
                                        <p:strVal val="hidden"/>
                                      </p:to>
                                    </p:set>
                                  </p:childTnLst>
                                </p:cTn>
                              </p:par>
                              <p:par>
                                <p:cTn id="3814" presetID="1" presetClass="exit" presetSubtype="0" fill="hold" grpId="5" nodeType="withEffect">
                                  <p:stCondLst>
                                    <p:cond delay="0"/>
                                  </p:stCondLst>
                                  <p:childTnLst>
                                    <p:set>
                                      <p:cBhvr>
                                        <p:cTn id="3815" dur="1" fill="hold">
                                          <p:stCondLst>
                                            <p:cond delay="0"/>
                                          </p:stCondLst>
                                        </p:cTn>
                                        <p:tgtEl>
                                          <p:spTgt spid="695"/>
                                        </p:tgtEl>
                                        <p:attrNameLst>
                                          <p:attrName>style.visibility</p:attrName>
                                        </p:attrNameLst>
                                      </p:cBhvr>
                                      <p:to>
                                        <p:strVal val="hidden"/>
                                      </p:to>
                                    </p:set>
                                  </p:childTnLst>
                                </p:cTn>
                              </p:par>
                              <p:par>
                                <p:cTn id="3816" presetID="1" presetClass="exit" presetSubtype="0" fill="hold" grpId="5" nodeType="withEffect">
                                  <p:stCondLst>
                                    <p:cond delay="0"/>
                                  </p:stCondLst>
                                  <p:childTnLst>
                                    <p:set>
                                      <p:cBhvr>
                                        <p:cTn id="3817" dur="1" fill="hold">
                                          <p:stCondLst>
                                            <p:cond delay="0"/>
                                          </p:stCondLst>
                                        </p:cTn>
                                        <p:tgtEl>
                                          <p:spTgt spid="697"/>
                                        </p:tgtEl>
                                        <p:attrNameLst>
                                          <p:attrName>style.visibility</p:attrName>
                                        </p:attrNameLst>
                                      </p:cBhvr>
                                      <p:to>
                                        <p:strVal val="hidden"/>
                                      </p:to>
                                    </p:set>
                                  </p:childTnLst>
                                </p:cTn>
                              </p:par>
                              <p:par>
                                <p:cTn id="3818" presetID="1" presetClass="exit" presetSubtype="0" fill="hold" grpId="5" nodeType="withEffect">
                                  <p:stCondLst>
                                    <p:cond delay="0"/>
                                  </p:stCondLst>
                                  <p:childTnLst>
                                    <p:set>
                                      <p:cBhvr>
                                        <p:cTn id="3819" dur="1" fill="hold">
                                          <p:stCondLst>
                                            <p:cond delay="0"/>
                                          </p:stCondLst>
                                        </p:cTn>
                                        <p:tgtEl>
                                          <p:spTgt spid="696"/>
                                        </p:tgtEl>
                                        <p:attrNameLst>
                                          <p:attrName>style.visibility</p:attrName>
                                        </p:attrNameLst>
                                      </p:cBhvr>
                                      <p:to>
                                        <p:strVal val="hidden"/>
                                      </p:to>
                                    </p:set>
                                  </p:childTnLst>
                                </p:cTn>
                              </p:par>
                              <p:par>
                                <p:cTn id="3820" presetID="1" presetClass="exit" presetSubtype="0" fill="hold" grpId="5" nodeType="withEffect">
                                  <p:stCondLst>
                                    <p:cond delay="0"/>
                                  </p:stCondLst>
                                  <p:childTnLst>
                                    <p:set>
                                      <p:cBhvr>
                                        <p:cTn id="3821" dur="1" fill="hold">
                                          <p:stCondLst>
                                            <p:cond delay="0"/>
                                          </p:stCondLst>
                                        </p:cTn>
                                        <p:tgtEl>
                                          <p:spTgt spid="699"/>
                                        </p:tgtEl>
                                        <p:attrNameLst>
                                          <p:attrName>style.visibility</p:attrName>
                                        </p:attrNameLst>
                                      </p:cBhvr>
                                      <p:to>
                                        <p:strVal val="hidden"/>
                                      </p:to>
                                    </p:set>
                                  </p:childTnLst>
                                </p:cTn>
                              </p:par>
                              <p:par>
                                <p:cTn id="3822" presetID="1" presetClass="exit" presetSubtype="0" fill="hold" grpId="5" nodeType="withEffect">
                                  <p:stCondLst>
                                    <p:cond delay="0"/>
                                  </p:stCondLst>
                                  <p:childTnLst>
                                    <p:set>
                                      <p:cBhvr>
                                        <p:cTn id="3823" dur="1" fill="hold">
                                          <p:stCondLst>
                                            <p:cond delay="0"/>
                                          </p:stCondLst>
                                        </p:cTn>
                                        <p:tgtEl>
                                          <p:spTgt spid="698"/>
                                        </p:tgtEl>
                                        <p:attrNameLst>
                                          <p:attrName>style.visibility</p:attrName>
                                        </p:attrNameLst>
                                      </p:cBhvr>
                                      <p:to>
                                        <p:strVal val="hidden"/>
                                      </p:to>
                                    </p:set>
                                  </p:childTnLst>
                                </p:cTn>
                              </p:par>
                              <p:par>
                                <p:cTn id="3824" presetID="1" presetClass="exit" presetSubtype="0" fill="hold" grpId="5" nodeType="withEffect">
                                  <p:stCondLst>
                                    <p:cond delay="0"/>
                                  </p:stCondLst>
                                  <p:childTnLst>
                                    <p:set>
                                      <p:cBhvr>
                                        <p:cTn id="3825" dur="1" fill="hold">
                                          <p:stCondLst>
                                            <p:cond delay="0"/>
                                          </p:stCondLst>
                                        </p:cTn>
                                        <p:tgtEl>
                                          <p:spTgt spid="701"/>
                                        </p:tgtEl>
                                        <p:attrNameLst>
                                          <p:attrName>style.visibility</p:attrName>
                                        </p:attrNameLst>
                                      </p:cBhvr>
                                      <p:to>
                                        <p:strVal val="hidden"/>
                                      </p:to>
                                    </p:set>
                                  </p:childTnLst>
                                </p:cTn>
                              </p:par>
                              <p:par>
                                <p:cTn id="3826" presetID="1" presetClass="exit" presetSubtype="0" fill="hold" grpId="5" nodeType="withEffect">
                                  <p:stCondLst>
                                    <p:cond delay="0"/>
                                  </p:stCondLst>
                                  <p:childTnLst>
                                    <p:set>
                                      <p:cBhvr>
                                        <p:cTn id="3827" dur="1" fill="hold">
                                          <p:stCondLst>
                                            <p:cond delay="0"/>
                                          </p:stCondLst>
                                        </p:cTn>
                                        <p:tgtEl>
                                          <p:spTgt spid="700"/>
                                        </p:tgtEl>
                                        <p:attrNameLst>
                                          <p:attrName>style.visibility</p:attrName>
                                        </p:attrNameLst>
                                      </p:cBhvr>
                                      <p:to>
                                        <p:strVal val="hidden"/>
                                      </p:to>
                                    </p:set>
                                  </p:childTnLst>
                                </p:cTn>
                              </p:par>
                              <p:par>
                                <p:cTn id="3828" presetID="1" presetClass="exit" presetSubtype="0" fill="hold" grpId="5" nodeType="withEffect">
                                  <p:stCondLst>
                                    <p:cond delay="0"/>
                                  </p:stCondLst>
                                  <p:childTnLst>
                                    <p:set>
                                      <p:cBhvr>
                                        <p:cTn id="3829" dur="1" fill="hold">
                                          <p:stCondLst>
                                            <p:cond delay="0"/>
                                          </p:stCondLst>
                                        </p:cTn>
                                        <p:tgtEl>
                                          <p:spTgt spid="703"/>
                                        </p:tgtEl>
                                        <p:attrNameLst>
                                          <p:attrName>style.visibility</p:attrName>
                                        </p:attrNameLst>
                                      </p:cBhvr>
                                      <p:to>
                                        <p:strVal val="hidden"/>
                                      </p:to>
                                    </p:set>
                                  </p:childTnLst>
                                </p:cTn>
                              </p:par>
                              <p:par>
                                <p:cTn id="3830" presetID="1" presetClass="exit" presetSubtype="0" fill="hold" grpId="5" nodeType="withEffect">
                                  <p:stCondLst>
                                    <p:cond delay="0"/>
                                  </p:stCondLst>
                                  <p:childTnLst>
                                    <p:set>
                                      <p:cBhvr>
                                        <p:cTn id="3831" dur="1" fill="hold">
                                          <p:stCondLst>
                                            <p:cond delay="0"/>
                                          </p:stCondLst>
                                        </p:cTn>
                                        <p:tgtEl>
                                          <p:spTgt spid="702"/>
                                        </p:tgtEl>
                                        <p:attrNameLst>
                                          <p:attrName>style.visibility</p:attrName>
                                        </p:attrNameLst>
                                      </p:cBhvr>
                                      <p:to>
                                        <p:strVal val="hidden"/>
                                      </p:to>
                                    </p:set>
                                  </p:childTnLst>
                                </p:cTn>
                              </p:par>
                              <p:par>
                                <p:cTn id="3832" presetID="1" presetClass="exit" presetSubtype="0" fill="hold" grpId="5" nodeType="withEffect">
                                  <p:stCondLst>
                                    <p:cond delay="0"/>
                                  </p:stCondLst>
                                  <p:childTnLst>
                                    <p:set>
                                      <p:cBhvr>
                                        <p:cTn id="3833" dur="1" fill="hold">
                                          <p:stCondLst>
                                            <p:cond delay="0"/>
                                          </p:stCondLst>
                                        </p:cTn>
                                        <p:tgtEl>
                                          <p:spTgt spid="705"/>
                                        </p:tgtEl>
                                        <p:attrNameLst>
                                          <p:attrName>style.visibility</p:attrName>
                                        </p:attrNameLst>
                                      </p:cBhvr>
                                      <p:to>
                                        <p:strVal val="hidden"/>
                                      </p:to>
                                    </p:set>
                                  </p:childTnLst>
                                </p:cTn>
                              </p:par>
                              <p:par>
                                <p:cTn id="3834" presetID="1" presetClass="exit" presetSubtype="0" fill="hold" grpId="5" nodeType="withEffect">
                                  <p:stCondLst>
                                    <p:cond delay="0"/>
                                  </p:stCondLst>
                                  <p:childTnLst>
                                    <p:set>
                                      <p:cBhvr>
                                        <p:cTn id="3835" dur="1" fill="hold">
                                          <p:stCondLst>
                                            <p:cond delay="0"/>
                                          </p:stCondLst>
                                        </p:cTn>
                                        <p:tgtEl>
                                          <p:spTgt spid="704"/>
                                        </p:tgtEl>
                                        <p:attrNameLst>
                                          <p:attrName>style.visibility</p:attrName>
                                        </p:attrNameLst>
                                      </p:cBhvr>
                                      <p:to>
                                        <p:strVal val="hidden"/>
                                      </p:to>
                                    </p:set>
                                  </p:childTnLst>
                                </p:cTn>
                              </p:par>
                              <p:par>
                                <p:cTn id="3836" presetID="1" presetClass="exit" presetSubtype="0" fill="hold" grpId="5" nodeType="withEffect">
                                  <p:stCondLst>
                                    <p:cond delay="0"/>
                                  </p:stCondLst>
                                  <p:childTnLst>
                                    <p:set>
                                      <p:cBhvr>
                                        <p:cTn id="3837" dur="1" fill="hold">
                                          <p:stCondLst>
                                            <p:cond delay="0"/>
                                          </p:stCondLst>
                                        </p:cTn>
                                        <p:tgtEl>
                                          <p:spTgt spid="707"/>
                                        </p:tgtEl>
                                        <p:attrNameLst>
                                          <p:attrName>style.visibility</p:attrName>
                                        </p:attrNameLst>
                                      </p:cBhvr>
                                      <p:to>
                                        <p:strVal val="hidden"/>
                                      </p:to>
                                    </p:set>
                                  </p:childTnLst>
                                </p:cTn>
                              </p:par>
                              <p:par>
                                <p:cTn id="3838" presetID="1" presetClass="exit" presetSubtype="0" fill="hold" grpId="5" nodeType="withEffect">
                                  <p:stCondLst>
                                    <p:cond delay="0"/>
                                  </p:stCondLst>
                                  <p:childTnLst>
                                    <p:set>
                                      <p:cBhvr>
                                        <p:cTn id="3839" dur="1" fill="hold">
                                          <p:stCondLst>
                                            <p:cond delay="0"/>
                                          </p:stCondLst>
                                        </p:cTn>
                                        <p:tgtEl>
                                          <p:spTgt spid="706"/>
                                        </p:tgtEl>
                                        <p:attrNameLst>
                                          <p:attrName>style.visibility</p:attrName>
                                        </p:attrNameLst>
                                      </p:cBhvr>
                                      <p:to>
                                        <p:strVal val="hidden"/>
                                      </p:to>
                                    </p:set>
                                  </p:childTnLst>
                                </p:cTn>
                              </p:par>
                              <p:par>
                                <p:cTn id="3840" presetID="1" presetClass="exit" presetSubtype="0" fill="hold" grpId="5" nodeType="withEffect">
                                  <p:stCondLst>
                                    <p:cond delay="0"/>
                                  </p:stCondLst>
                                  <p:childTnLst>
                                    <p:set>
                                      <p:cBhvr>
                                        <p:cTn id="3841" dur="1" fill="hold">
                                          <p:stCondLst>
                                            <p:cond delay="0"/>
                                          </p:stCondLst>
                                        </p:cTn>
                                        <p:tgtEl>
                                          <p:spTgt spid="709"/>
                                        </p:tgtEl>
                                        <p:attrNameLst>
                                          <p:attrName>style.visibility</p:attrName>
                                        </p:attrNameLst>
                                      </p:cBhvr>
                                      <p:to>
                                        <p:strVal val="hidden"/>
                                      </p:to>
                                    </p:set>
                                  </p:childTnLst>
                                </p:cTn>
                              </p:par>
                              <p:par>
                                <p:cTn id="3842" presetID="1" presetClass="exit" presetSubtype="0" fill="hold" grpId="5" nodeType="withEffect">
                                  <p:stCondLst>
                                    <p:cond delay="0"/>
                                  </p:stCondLst>
                                  <p:childTnLst>
                                    <p:set>
                                      <p:cBhvr>
                                        <p:cTn id="3843" dur="1" fill="hold">
                                          <p:stCondLst>
                                            <p:cond delay="0"/>
                                          </p:stCondLst>
                                        </p:cTn>
                                        <p:tgtEl>
                                          <p:spTgt spid="708"/>
                                        </p:tgtEl>
                                        <p:attrNameLst>
                                          <p:attrName>style.visibility</p:attrName>
                                        </p:attrNameLst>
                                      </p:cBhvr>
                                      <p:to>
                                        <p:strVal val="hidden"/>
                                      </p:to>
                                    </p:set>
                                  </p:childTnLst>
                                </p:cTn>
                              </p:par>
                              <p:par>
                                <p:cTn id="3844" presetID="1" presetClass="exit" presetSubtype="0" fill="hold" grpId="5" nodeType="withEffect">
                                  <p:stCondLst>
                                    <p:cond delay="0"/>
                                  </p:stCondLst>
                                  <p:childTnLst>
                                    <p:set>
                                      <p:cBhvr>
                                        <p:cTn id="3845" dur="1" fill="hold">
                                          <p:stCondLst>
                                            <p:cond delay="0"/>
                                          </p:stCondLst>
                                        </p:cTn>
                                        <p:tgtEl>
                                          <p:spTgt spid="711"/>
                                        </p:tgtEl>
                                        <p:attrNameLst>
                                          <p:attrName>style.visibility</p:attrName>
                                        </p:attrNameLst>
                                      </p:cBhvr>
                                      <p:to>
                                        <p:strVal val="hidden"/>
                                      </p:to>
                                    </p:set>
                                  </p:childTnLst>
                                </p:cTn>
                              </p:par>
                              <p:par>
                                <p:cTn id="3846" presetID="1" presetClass="exit" presetSubtype="0" fill="hold" grpId="5" nodeType="withEffect">
                                  <p:stCondLst>
                                    <p:cond delay="0"/>
                                  </p:stCondLst>
                                  <p:childTnLst>
                                    <p:set>
                                      <p:cBhvr>
                                        <p:cTn id="3847" dur="1" fill="hold">
                                          <p:stCondLst>
                                            <p:cond delay="0"/>
                                          </p:stCondLst>
                                        </p:cTn>
                                        <p:tgtEl>
                                          <p:spTgt spid="710"/>
                                        </p:tgtEl>
                                        <p:attrNameLst>
                                          <p:attrName>style.visibility</p:attrName>
                                        </p:attrNameLst>
                                      </p:cBhvr>
                                      <p:to>
                                        <p:strVal val="hidden"/>
                                      </p:to>
                                    </p:set>
                                  </p:childTnLst>
                                </p:cTn>
                              </p:par>
                              <p:par>
                                <p:cTn id="3848" presetID="1" presetClass="exit" presetSubtype="0" fill="hold" grpId="5" nodeType="withEffect">
                                  <p:stCondLst>
                                    <p:cond delay="0"/>
                                  </p:stCondLst>
                                  <p:childTnLst>
                                    <p:set>
                                      <p:cBhvr>
                                        <p:cTn id="3849" dur="1" fill="hold">
                                          <p:stCondLst>
                                            <p:cond delay="0"/>
                                          </p:stCondLst>
                                        </p:cTn>
                                        <p:tgtEl>
                                          <p:spTgt spid="713"/>
                                        </p:tgtEl>
                                        <p:attrNameLst>
                                          <p:attrName>style.visibility</p:attrName>
                                        </p:attrNameLst>
                                      </p:cBhvr>
                                      <p:to>
                                        <p:strVal val="hidden"/>
                                      </p:to>
                                    </p:set>
                                  </p:childTnLst>
                                </p:cTn>
                              </p:par>
                              <p:par>
                                <p:cTn id="3850" presetID="1" presetClass="exit" presetSubtype="0" fill="hold" grpId="5" nodeType="withEffect">
                                  <p:stCondLst>
                                    <p:cond delay="0"/>
                                  </p:stCondLst>
                                  <p:childTnLst>
                                    <p:set>
                                      <p:cBhvr>
                                        <p:cTn id="3851" dur="1" fill="hold">
                                          <p:stCondLst>
                                            <p:cond delay="0"/>
                                          </p:stCondLst>
                                        </p:cTn>
                                        <p:tgtEl>
                                          <p:spTgt spid="712"/>
                                        </p:tgtEl>
                                        <p:attrNameLst>
                                          <p:attrName>style.visibility</p:attrName>
                                        </p:attrNameLst>
                                      </p:cBhvr>
                                      <p:to>
                                        <p:strVal val="hidden"/>
                                      </p:to>
                                    </p:set>
                                  </p:childTnLst>
                                </p:cTn>
                              </p:par>
                              <p:par>
                                <p:cTn id="3852" presetID="1" presetClass="exit" presetSubtype="0" fill="hold" grpId="5" nodeType="withEffect">
                                  <p:stCondLst>
                                    <p:cond delay="0"/>
                                  </p:stCondLst>
                                  <p:childTnLst>
                                    <p:set>
                                      <p:cBhvr>
                                        <p:cTn id="3853" dur="1" fill="hold">
                                          <p:stCondLst>
                                            <p:cond delay="0"/>
                                          </p:stCondLst>
                                        </p:cTn>
                                        <p:tgtEl>
                                          <p:spTgt spid="714"/>
                                        </p:tgtEl>
                                        <p:attrNameLst>
                                          <p:attrName>style.visibility</p:attrName>
                                        </p:attrNameLst>
                                      </p:cBhvr>
                                      <p:to>
                                        <p:strVal val="hidden"/>
                                      </p:to>
                                    </p:set>
                                  </p:childTnLst>
                                </p:cTn>
                              </p:par>
                              <p:par>
                                <p:cTn id="3854" presetID="1" presetClass="exit" presetSubtype="0" fill="hold" grpId="5" nodeType="withEffect">
                                  <p:stCondLst>
                                    <p:cond delay="0"/>
                                  </p:stCondLst>
                                  <p:childTnLst>
                                    <p:set>
                                      <p:cBhvr>
                                        <p:cTn id="3855" dur="1" fill="hold">
                                          <p:stCondLst>
                                            <p:cond delay="0"/>
                                          </p:stCondLst>
                                        </p:cTn>
                                        <p:tgtEl>
                                          <p:spTgt spid="715"/>
                                        </p:tgtEl>
                                        <p:attrNameLst>
                                          <p:attrName>style.visibility</p:attrName>
                                        </p:attrNameLst>
                                      </p:cBhvr>
                                      <p:to>
                                        <p:strVal val="hidden"/>
                                      </p:to>
                                    </p:set>
                                  </p:childTnLst>
                                </p:cTn>
                              </p:par>
                              <p:par>
                                <p:cTn id="3856" presetID="1" presetClass="exit" presetSubtype="0" fill="hold" grpId="5" nodeType="withEffect">
                                  <p:stCondLst>
                                    <p:cond delay="0"/>
                                  </p:stCondLst>
                                  <p:childTnLst>
                                    <p:set>
                                      <p:cBhvr>
                                        <p:cTn id="3857" dur="1" fill="hold">
                                          <p:stCondLst>
                                            <p:cond delay="0"/>
                                          </p:stCondLst>
                                        </p:cTn>
                                        <p:tgtEl>
                                          <p:spTgt spid="717"/>
                                        </p:tgtEl>
                                        <p:attrNameLst>
                                          <p:attrName>style.visibility</p:attrName>
                                        </p:attrNameLst>
                                      </p:cBhvr>
                                      <p:to>
                                        <p:strVal val="hidden"/>
                                      </p:to>
                                    </p:set>
                                  </p:childTnLst>
                                </p:cTn>
                              </p:par>
                              <p:par>
                                <p:cTn id="3858" presetID="1" presetClass="exit" presetSubtype="0" fill="hold" grpId="5" nodeType="withEffect">
                                  <p:stCondLst>
                                    <p:cond delay="0"/>
                                  </p:stCondLst>
                                  <p:childTnLst>
                                    <p:set>
                                      <p:cBhvr>
                                        <p:cTn id="3859" dur="1" fill="hold">
                                          <p:stCondLst>
                                            <p:cond delay="0"/>
                                          </p:stCondLst>
                                        </p:cTn>
                                        <p:tgtEl>
                                          <p:spTgt spid="716"/>
                                        </p:tgtEl>
                                        <p:attrNameLst>
                                          <p:attrName>style.visibility</p:attrName>
                                        </p:attrNameLst>
                                      </p:cBhvr>
                                      <p:to>
                                        <p:strVal val="hidden"/>
                                      </p:to>
                                    </p:set>
                                  </p:childTnLst>
                                </p:cTn>
                              </p:par>
                              <p:par>
                                <p:cTn id="3860" presetID="1" presetClass="exit" presetSubtype="0" fill="hold" grpId="5" nodeType="withEffect">
                                  <p:stCondLst>
                                    <p:cond delay="0"/>
                                  </p:stCondLst>
                                  <p:childTnLst>
                                    <p:set>
                                      <p:cBhvr>
                                        <p:cTn id="3861" dur="1" fill="hold">
                                          <p:stCondLst>
                                            <p:cond delay="0"/>
                                          </p:stCondLst>
                                        </p:cTn>
                                        <p:tgtEl>
                                          <p:spTgt spid="719"/>
                                        </p:tgtEl>
                                        <p:attrNameLst>
                                          <p:attrName>style.visibility</p:attrName>
                                        </p:attrNameLst>
                                      </p:cBhvr>
                                      <p:to>
                                        <p:strVal val="hidden"/>
                                      </p:to>
                                    </p:set>
                                  </p:childTnLst>
                                </p:cTn>
                              </p:par>
                              <p:par>
                                <p:cTn id="3862" presetID="1" presetClass="exit" presetSubtype="0" fill="hold" grpId="5" nodeType="withEffect">
                                  <p:stCondLst>
                                    <p:cond delay="0"/>
                                  </p:stCondLst>
                                  <p:childTnLst>
                                    <p:set>
                                      <p:cBhvr>
                                        <p:cTn id="3863" dur="1" fill="hold">
                                          <p:stCondLst>
                                            <p:cond delay="0"/>
                                          </p:stCondLst>
                                        </p:cTn>
                                        <p:tgtEl>
                                          <p:spTgt spid="718"/>
                                        </p:tgtEl>
                                        <p:attrNameLst>
                                          <p:attrName>style.visibility</p:attrName>
                                        </p:attrNameLst>
                                      </p:cBhvr>
                                      <p:to>
                                        <p:strVal val="hidden"/>
                                      </p:to>
                                    </p:set>
                                  </p:childTnLst>
                                </p:cTn>
                              </p:par>
                              <p:par>
                                <p:cTn id="3864" presetID="1" presetClass="exit" presetSubtype="0" fill="hold" grpId="5" nodeType="withEffect">
                                  <p:stCondLst>
                                    <p:cond delay="0"/>
                                  </p:stCondLst>
                                  <p:childTnLst>
                                    <p:set>
                                      <p:cBhvr>
                                        <p:cTn id="3865" dur="1" fill="hold">
                                          <p:stCondLst>
                                            <p:cond delay="0"/>
                                          </p:stCondLst>
                                        </p:cTn>
                                        <p:tgtEl>
                                          <p:spTgt spid="721"/>
                                        </p:tgtEl>
                                        <p:attrNameLst>
                                          <p:attrName>style.visibility</p:attrName>
                                        </p:attrNameLst>
                                      </p:cBhvr>
                                      <p:to>
                                        <p:strVal val="hidden"/>
                                      </p:to>
                                    </p:set>
                                  </p:childTnLst>
                                </p:cTn>
                              </p:par>
                              <p:par>
                                <p:cTn id="3866" presetID="1" presetClass="exit" presetSubtype="0" fill="hold" grpId="5" nodeType="withEffect">
                                  <p:stCondLst>
                                    <p:cond delay="0"/>
                                  </p:stCondLst>
                                  <p:childTnLst>
                                    <p:set>
                                      <p:cBhvr>
                                        <p:cTn id="3867" dur="1" fill="hold">
                                          <p:stCondLst>
                                            <p:cond delay="0"/>
                                          </p:stCondLst>
                                        </p:cTn>
                                        <p:tgtEl>
                                          <p:spTgt spid="720"/>
                                        </p:tgtEl>
                                        <p:attrNameLst>
                                          <p:attrName>style.visibility</p:attrName>
                                        </p:attrNameLst>
                                      </p:cBhvr>
                                      <p:to>
                                        <p:strVal val="hidden"/>
                                      </p:to>
                                    </p:set>
                                  </p:childTnLst>
                                </p:cTn>
                              </p:par>
                              <p:par>
                                <p:cTn id="3868" presetID="1" presetClass="exit" presetSubtype="0" fill="hold" grpId="5" nodeType="withEffect">
                                  <p:stCondLst>
                                    <p:cond delay="0"/>
                                  </p:stCondLst>
                                  <p:childTnLst>
                                    <p:set>
                                      <p:cBhvr>
                                        <p:cTn id="3869" dur="1" fill="hold">
                                          <p:stCondLst>
                                            <p:cond delay="0"/>
                                          </p:stCondLst>
                                        </p:cTn>
                                        <p:tgtEl>
                                          <p:spTgt spid="723"/>
                                        </p:tgtEl>
                                        <p:attrNameLst>
                                          <p:attrName>style.visibility</p:attrName>
                                        </p:attrNameLst>
                                      </p:cBhvr>
                                      <p:to>
                                        <p:strVal val="hidden"/>
                                      </p:to>
                                    </p:set>
                                  </p:childTnLst>
                                </p:cTn>
                              </p:par>
                              <p:par>
                                <p:cTn id="3870" presetID="1" presetClass="exit" presetSubtype="0" fill="hold" grpId="5" nodeType="withEffect">
                                  <p:stCondLst>
                                    <p:cond delay="0"/>
                                  </p:stCondLst>
                                  <p:childTnLst>
                                    <p:set>
                                      <p:cBhvr>
                                        <p:cTn id="3871" dur="1" fill="hold">
                                          <p:stCondLst>
                                            <p:cond delay="0"/>
                                          </p:stCondLst>
                                        </p:cTn>
                                        <p:tgtEl>
                                          <p:spTgt spid="722"/>
                                        </p:tgtEl>
                                        <p:attrNameLst>
                                          <p:attrName>style.visibility</p:attrName>
                                        </p:attrNameLst>
                                      </p:cBhvr>
                                      <p:to>
                                        <p:strVal val="hidden"/>
                                      </p:to>
                                    </p:set>
                                  </p:childTnLst>
                                </p:cTn>
                              </p:par>
                              <p:par>
                                <p:cTn id="3872" presetID="1" presetClass="exit" presetSubtype="0" fill="hold" grpId="5" nodeType="withEffect">
                                  <p:stCondLst>
                                    <p:cond delay="0"/>
                                  </p:stCondLst>
                                  <p:childTnLst>
                                    <p:set>
                                      <p:cBhvr>
                                        <p:cTn id="3873" dur="1" fill="hold">
                                          <p:stCondLst>
                                            <p:cond delay="0"/>
                                          </p:stCondLst>
                                        </p:cTn>
                                        <p:tgtEl>
                                          <p:spTgt spid="725"/>
                                        </p:tgtEl>
                                        <p:attrNameLst>
                                          <p:attrName>style.visibility</p:attrName>
                                        </p:attrNameLst>
                                      </p:cBhvr>
                                      <p:to>
                                        <p:strVal val="hidden"/>
                                      </p:to>
                                    </p:set>
                                  </p:childTnLst>
                                </p:cTn>
                              </p:par>
                              <p:par>
                                <p:cTn id="3874" presetID="1" presetClass="exit" presetSubtype="0" fill="hold" grpId="5" nodeType="withEffect">
                                  <p:stCondLst>
                                    <p:cond delay="0"/>
                                  </p:stCondLst>
                                  <p:childTnLst>
                                    <p:set>
                                      <p:cBhvr>
                                        <p:cTn id="3875" dur="1" fill="hold">
                                          <p:stCondLst>
                                            <p:cond delay="0"/>
                                          </p:stCondLst>
                                        </p:cTn>
                                        <p:tgtEl>
                                          <p:spTgt spid="724"/>
                                        </p:tgtEl>
                                        <p:attrNameLst>
                                          <p:attrName>style.visibility</p:attrName>
                                        </p:attrNameLst>
                                      </p:cBhvr>
                                      <p:to>
                                        <p:strVal val="hidden"/>
                                      </p:to>
                                    </p:set>
                                  </p:childTnLst>
                                </p:cTn>
                              </p:par>
                              <p:par>
                                <p:cTn id="3876" presetID="1" presetClass="exit" presetSubtype="0" fill="hold" grpId="5" nodeType="withEffect">
                                  <p:stCondLst>
                                    <p:cond delay="0"/>
                                  </p:stCondLst>
                                  <p:childTnLst>
                                    <p:set>
                                      <p:cBhvr>
                                        <p:cTn id="3877" dur="1" fill="hold">
                                          <p:stCondLst>
                                            <p:cond delay="0"/>
                                          </p:stCondLst>
                                        </p:cTn>
                                        <p:tgtEl>
                                          <p:spTgt spid="727"/>
                                        </p:tgtEl>
                                        <p:attrNameLst>
                                          <p:attrName>style.visibility</p:attrName>
                                        </p:attrNameLst>
                                      </p:cBhvr>
                                      <p:to>
                                        <p:strVal val="hidden"/>
                                      </p:to>
                                    </p:set>
                                  </p:childTnLst>
                                </p:cTn>
                              </p:par>
                              <p:par>
                                <p:cTn id="3878" presetID="1" presetClass="exit" presetSubtype="0" fill="hold" grpId="5" nodeType="withEffect">
                                  <p:stCondLst>
                                    <p:cond delay="0"/>
                                  </p:stCondLst>
                                  <p:childTnLst>
                                    <p:set>
                                      <p:cBhvr>
                                        <p:cTn id="3879" dur="1" fill="hold">
                                          <p:stCondLst>
                                            <p:cond delay="0"/>
                                          </p:stCondLst>
                                        </p:cTn>
                                        <p:tgtEl>
                                          <p:spTgt spid="726"/>
                                        </p:tgtEl>
                                        <p:attrNameLst>
                                          <p:attrName>style.visibility</p:attrName>
                                        </p:attrNameLst>
                                      </p:cBhvr>
                                      <p:to>
                                        <p:strVal val="hidden"/>
                                      </p:to>
                                    </p:set>
                                  </p:childTnLst>
                                </p:cTn>
                              </p:par>
                              <p:par>
                                <p:cTn id="3880" presetID="1" presetClass="exit" presetSubtype="0" fill="hold" grpId="5" nodeType="withEffect">
                                  <p:stCondLst>
                                    <p:cond delay="0"/>
                                  </p:stCondLst>
                                  <p:childTnLst>
                                    <p:set>
                                      <p:cBhvr>
                                        <p:cTn id="3881" dur="1" fill="hold">
                                          <p:stCondLst>
                                            <p:cond delay="0"/>
                                          </p:stCondLst>
                                        </p:cTn>
                                        <p:tgtEl>
                                          <p:spTgt spid="729"/>
                                        </p:tgtEl>
                                        <p:attrNameLst>
                                          <p:attrName>style.visibility</p:attrName>
                                        </p:attrNameLst>
                                      </p:cBhvr>
                                      <p:to>
                                        <p:strVal val="hidden"/>
                                      </p:to>
                                    </p:set>
                                  </p:childTnLst>
                                </p:cTn>
                              </p:par>
                              <p:par>
                                <p:cTn id="3882" presetID="1" presetClass="exit" presetSubtype="0" fill="hold" grpId="5" nodeType="withEffect">
                                  <p:stCondLst>
                                    <p:cond delay="0"/>
                                  </p:stCondLst>
                                  <p:childTnLst>
                                    <p:set>
                                      <p:cBhvr>
                                        <p:cTn id="3883" dur="1" fill="hold">
                                          <p:stCondLst>
                                            <p:cond delay="0"/>
                                          </p:stCondLst>
                                        </p:cTn>
                                        <p:tgtEl>
                                          <p:spTgt spid="728"/>
                                        </p:tgtEl>
                                        <p:attrNameLst>
                                          <p:attrName>style.visibility</p:attrName>
                                        </p:attrNameLst>
                                      </p:cBhvr>
                                      <p:to>
                                        <p:strVal val="hidden"/>
                                      </p:to>
                                    </p:set>
                                  </p:childTnLst>
                                </p:cTn>
                              </p:par>
                              <p:par>
                                <p:cTn id="3884" presetID="1" presetClass="exit" presetSubtype="0" fill="hold" grpId="5" nodeType="withEffect">
                                  <p:stCondLst>
                                    <p:cond delay="0"/>
                                  </p:stCondLst>
                                  <p:childTnLst>
                                    <p:set>
                                      <p:cBhvr>
                                        <p:cTn id="3885" dur="1" fill="hold">
                                          <p:stCondLst>
                                            <p:cond delay="0"/>
                                          </p:stCondLst>
                                        </p:cTn>
                                        <p:tgtEl>
                                          <p:spTgt spid="731"/>
                                        </p:tgtEl>
                                        <p:attrNameLst>
                                          <p:attrName>style.visibility</p:attrName>
                                        </p:attrNameLst>
                                      </p:cBhvr>
                                      <p:to>
                                        <p:strVal val="hidden"/>
                                      </p:to>
                                    </p:set>
                                  </p:childTnLst>
                                </p:cTn>
                              </p:par>
                              <p:par>
                                <p:cTn id="3886" presetID="1" presetClass="exit" presetSubtype="0" fill="hold" grpId="5" nodeType="withEffect">
                                  <p:stCondLst>
                                    <p:cond delay="0"/>
                                  </p:stCondLst>
                                  <p:childTnLst>
                                    <p:set>
                                      <p:cBhvr>
                                        <p:cTn id="3887" dur="1" fill="hold">
                                          <p:stCondLst>
                                            <p:cond delay="0"/>
                                          </p:stCondLst>
                                        </p:cTn>
                                        <p:tgtEl>
                                          <p:spTgt spid="730"/>
                                        </p:tgtEl>
                                        <p:attrNameLst>
                                          <p:attrName>style.visibility</p:attrName>
                                        </p:attrNameLst>
                                      </p:cBhvr>
                                      <p:to>
                                        <p:strVal val="hidden"/>
                                      </p:to>
                                    </p:set>
                                  </p:childTnLst>
                                </p:cTn>
                              </p:par>
                              <p:par>
                                <p:cTn id="3888" presetID="1" presetClass="exit" presetSubtype="0" fill="hold" grpId="5" nodeType="withEffect">
                                  <p:stCondLst>
                                    <p:cond delay="0"/>
                                  </p:stCondLst>
                                  <p:childTnLst>
                                    <p:set>
                                      <p:cBhvr>
                                        <p:cTn id="3889" dur="1" fill="hold">
                                          <p:stCondLst>
                                            <p:cond delay="0"/>
                                          </p:stCondLst>
                                        </p:cTn>
                                        <p:tgtEl>
                                          <p:spTgt spid="733"/>
                                        </p:tgtEl>
                                        <p:attrNameLst>
                                          <p:attrName>style.visibility</p:attrName>
                                        </p:attrNameLst>
                                      </p:cBhvr>
                                      <p:to>
                                        <p:strVal val="hidden"/>
                                      </p:to>
                                    </p:set>
                                  </p:childTnLst>
                                </p:cTn>
                              </p:par>
                              <p:par>
                                <p:cTn id="3890" presetID="1" presetClass="exit" presetSubtype="0" fill="hold" grpId="5" nodeType="withEffect">
                                  <p:stCondLst>
                                    <p:cond delay="0"/>
                                  </p:stCondLst>
                                  <p:childTnLst>
                                    <p:set>
                                      <p:cBhvr>
                                        <p:cTn id="3891" dur="1" fill="hold">
                                          <p:stCondLst>
                                            <p:cond delay="0"/>
                                          </p:stCondLst>
                                        </p:cTn>
                                        <p:tgtEl>
                                          <p:spTgt spid="732"/>
                                        </p:tgtEl>
                                        <p:attrNameLst>
                                          <p:attrName>style.visibility</p:attrName>
                                        </p:attrNameLst>
                                      </p:cBhvr>
                                      <p:to>
                                        <p:strVal val="hidden"/>
                                      </p:to>
                                    </p:set>
                                  </p:childTnLst>
                                </p:cTn>
                              </p:par>
                              <p:par>
                                <p:cTn id="3892" presetID="1" presetClass="exit" presetSubtype="0" fill="hold" grpId="5" nodeType="withEffect">
                                  <p:stCondLst>
                                    <p:cond delay="0"/>
                                  </p:stCondLst>
                                  <p:childTnLst>
                                    <p:set>
                                      <p:cBhvr>
                                        <p:cTn id="3893" dur="1" fill="hold">
                                          <p:stCondLst>
                                            <p:cond delay="0"/>
                                          </p:stCondLst>
                                        </p:cTn>
                                        <p:tgtEl>
                                          <p:spTgt spid="734"/>
                                        </p:tgtEl>
                                        <p:attrNameLst>
                                          <p:attrName>style.visibility</p:attrName>
                                        </p:attrNameLst>
                                      </p:cBhvr>
                                      <p:to>
                                        <p:strVal val="hidden"/>
                                      </p:to>
                                    </p:set>
                                  </p:childTnLst>
                                </p:cTn>
                              </p:par>
                              <p:par>
                                <p:cTn id="3894" presetID="1" presetClass="exit" presetSubtype="0" fill="hold" grpId="5" nodeType="withEffect">
                                  <p:stCondLst>
                                    <p:cond delay="0"/>
                                  </p:stCondLst>
                                  <p:childTnLst>
                                    <p:set>
                                      <p:cBhvr>
                                        <p:cTn id="3895" dur="1" fill="hold">
                                          <p:stCondLst>
                                            <p:cond delay="0"/>
                                          </p:stCondLst>
                                        </p:cTn>
                                        <p:tgtEl>
                                          <p:spTgt spid="735"/>
                                        </p:tgtEl>
                                        <p:attrNameLst>
                                          <p:attrName>style.visibility</p:attrName>
                                        </p:attrNameLst>
                                      </p:cBhvr>
                                      <p:to>
                                        <p:strVal val="hidden"/>
                                      </p:to>
                                    </p:set>
                                  </p:childTnLst>
                                </p:cTn>
                              </p:par>
                              <p:par>
                                <p:cTn id="3896" presetID="1" presetClass="exit" presetSubtype="0" fill="hold" grpId="5" nodeType="withEffect">
                                  <p:stCondLst>
                                    <p:cond delay="0"/>
                                  </p:stCondLst>
                                  <p:childTnLst>
                                    <p:set>
                                      <p:cBhvr>
                                        <p:cTn id="3897" dur="1" fill="hold">
                                          <p:stCondLst>
                                            <p:cond delay="0"/>
                                          </p:stCondLst>
                                        </p:cTn>
                                        <p:tgtEl>
                                          <p:spTgt spid="737"/>
                                        </p:tgtEl>
                                        <p:attrNameLst>
                                          <p:attrName>style.visibility</p:attrName>
                                        </p:attrNameLst>
                                      </p:cBhvr>
                                      <p:to>
                                        <p:strVal val="hidden"/>
                                      </p:to>
                                    </p:set>
                                  </p:childTnLst>
                                </p:cTn>
                              </p:par>
                              <p:par>
                                <p:cTn id="3898" presetID="1" presetClass="exit" presetSubtype="0" fill="hold" grpId="5" nodeType="withEffect">
                                  <p:stCondLst>
                                    <p:cond delay="0"/>
                                  </p:stCondLst>
                                  <p:childTnLst>
                                    <p:set>
                                      <p:cBhvr>
                                        <p:cTn id="3899" dur="1" fill="hold">
                                          <p:stCondLst>
                                            <p:cond delay="0"/>
                                          </p:stCondLst>
                                        </p:cTn>
                                        <p:tgtEl>
                                          <p:spTgt spid="736"/>
                                        </p:tgtEl>
                                        <p:attrNameLst>
                                          <p:attrName>style.visibility</p:attrName>
                                        </p:attrNameLst>
                                      </p:cBhvr>
                                      <p:to>
                                        <p:strVal val="hidden"/>
                                      </p:to>
                                    </p:set>
                                  </p:childTnLst>
                                </p:cTn>
                              </p:par>
                              <p:par>
                                <p:cTn id="3900" presetID="1" presetClass="exit" presetSubtype="0" fill="hold" grpId="5" nodeType="withEffect">
                                  <p:stCondLst>
                                    <p:cond delay="0"/>
                                  </p:stCondLst>
                                  <p:childTnLst>
                                    <p:set>
                                      <p:cBhvr>
                                        <p:cTn id="3901" dur="1" fill="hold">
                                          <p:stCondLst>
                                            <p:cond delay="0"/>
                                          </p:stCondLst>
                                        </p:cTn>
                                        <p:tgtEl>
                                          <p:spTgt spid="739"/>
                                        </p:tgtEl>
                                        <p:attrNameLst>
                                          <p:attrName>style.visibility</p:attrName>
                                        </p:attrNameLst>
                                      </p:cBhvr>
                                      <p:to>
                                        <p:strVal val="hidden"/>
                                      </p:to>
                                    </p:set>
                                  </p:childTnLst>
                                </p:cTn>
                              </p:par>
                              <p:par>
                                <p:cTn id="3902" presetID="1" presetClass="exit" presetSubtype="0" fill="hold" grpId="5" nodeType="withEffect">
                                  <p:stCondLst>
                                    <p:cond delay="0"/>
                                  </p:stCondLst>
                                  <p:childTnLst>
                                    <p:set>
                                      <p:cBhvr>
                                        <p:cTn id="3903" dur="1" fill="hold">
                                          <p:stCondLst>
                                            <p:cond delay="0"/>
                                          </p:stCondLst>
                                        </p:cTn>
                                        <p:tgtEl>
                                          <p:spTgt spid="738"/>
                                        </p:tgtEl>
                                        <p:attrNameLst>
                                          <p:attrName>style.visibility</p:attrName>
                                        </p:attrNameLst>
                                      </p:cBhvr>
                                      <p:to>
                                        <p:strVal val="hidden"/>
                                      </p:to>
                                    </p:set>
                                  </p:childTnLst>
                                </p:cTn>
                              </p:par>
                              <p:par>
                                <p:cTn id="3904" presetID="1" presetClass="exit" presetSubtype="0" fill="hold" grpId="5" nodeType="withEffect">
                                  <p:stCondLst>
                                    <p:cond delay="0"/>
                                  </p:stCondLst>
                                  <p:childTnLst>
                                    <p:set>
                                      <p:cBhvr>
                                        <p:cTn id="3905" dur="1" fill="hold">
                                          <p:stCondLst>
                                            <p:cond delay="0"/>
                                          </p:stCondLst>
                                        </p:cTn>
                                        <p:tgtEl>
                                          <p:spTgt spid="741"/>
                                        </p:tgtEl>
                                        <p:attrNameLst>
                                          <p:attrName>style.visibility</p:attrName>
                                        </p:attrNameLst>
                                      </p:cBhvr>
                                      <p:to>
                                        <p:strVal val="hidden"/>
                                      </p:to>
                                    </p:set>
                                  </p:childTnLst>
                                </p:cTn>
                              </p:par>
                              <p:par>
                                <p:cTn id="3906" presetID="1" presetClass="exit" presetSubtype="0" fill="hold" grpId="5" nodeType="withEffect">
                                  <p:stCondLst>
                                    <p:cond delay="0"/>
                                  </p:stCondLst>
                                  <p:childTnLst>
                                    <p:set>
                                      <p:cBhvr>
                                        <p:cTn id="3907" dur="1" fill="hold">
                                          <p:stCondLst>
                                            <p:cond delay="0"/>
                                          </p:stCondLst>
                                        </p:cTn>
                                        <p:tgtEl>
                                          <p:spTgt spid="740"/>
                                        </p:tgtEl>
                                        <p:attrNameLst>
                                          <p:attrName>style.visibility</p:attrName>
                                        </p:attrNameLst>
                                      </p:cBhvr>
                                      <p:to>
                                        <p:strVal val="hidden"/>
                                      </p:to>
                                    </p:set>
                                  </p:childTnLst>
                                </p:cTn>
                              </p:par>
                              <p:par>
                                <p:cTn id="3908" presetID="1" presetClass="exit" presetSubtype="0" fill="hold" grpId="5" nodeType="withEffect">
                                  <p:stCondLst>
                                    <p:cond delay="0"/>
                                  </p:stCondLst>
                                  <p:childTnLst>
                                    <p:set>
                                      <p:cBhvr>
                                        <p:cTn id="3909" dur="1" fill="hold">
                                          <p:stCondLst>
                                            <p:cond delay="0"/>
                                          </p:stCondLst>
                                        </p:cTn>
                                        <p:tgtEl>
                                          <p:spTgt spid="743"/>
                                        </p:tgtEl>
                                        <p:attrNameLst>
                                          <p:attrName>style.visibility</p:attrName>
                                        </p:attrNameLst>
                                      </p:cBhvr>
                                      <p:to>
                                        <p:strVal val="hidden"/>
                                      </p:to>
                                    </p:set>
                                  </p:childTnLst>
                                </p:cTn>
                              </p:par>
                              <p:par>
                                <p:cTn id="3910" presetID="1" presetClass="exit" presetSubtype="0" fill="hold" grpId="5" nodeType="withEffect">
                                  <p:stCondLst>
                                    <p:cond delay="0"/>
                                  </p:stCondLst>
                                  <p:childTnLst>
                                    <p:set>
                                      <p:cBhvr>
                                        <p:cTn id="3911" dur="1" fill="hold">
                                          <p:stCondLst>
                                            <p:cond delay="0"/>
                                          </p:stCondLst>
                                        </p:cTn>
                                        <p:tgtEl>
                                          <p:spTgt spid="742"/>
                                        </p:tgtEl>
                                        <p:attrNameLst>
                                          <p:attrName>style.visibility</p:attrName>
                                        </p:attrNameLst>
                                      </p:cBhvr>
                                      <p:to>
                                        <p:strVal val="hidden"/>
                                      </p:to>
                                    </p:set>
                                  </p:childTnLst>
                                </p:cTn>
                              </p:par>
                              <p:par>
                                <p:cTn id="3912" presetID="1" presetClass="exit" presetSubtype="0" fill="hold" grpId="5" nodeType="withEffect">
                                  <p:stCondLst>
                                    <p:cond delay="0"/>
                                  </p:stCondLst>
                                  <p:childTnLst>
                                    <p:set>
                                      <p:cBhvr>
                                        <p:cTn id="3913" dur="1" fill="hold">
                                          <p:stCondLst>
                                            <p:cond delay="0"/>
                                          </p:stCondLst>
                                        </p:cTn>
                                        <p:tgtEl>
                                          <p:spTgt spid="745"/>
                                        </p:tgtEl>
                                        <p:attrNameLst>
                                          <p:attrName>style.visibility</p:attrName>
                                        </p:attrNameLst>
                                      </p:cBhvr>
                                      <p:to>
                                        <p:strVal val="hidden"/>
                                      </p:to>
                                    </p:set>
                                  </p:childTnLst>
                                </p:cTn>
                              </p:par>
                              <p:par>
                                <p:cTn id="3914" presetID="1" presetClass="exit" presetSubtype="0" fill="hold" grpId="5" nodeType="withEffect">
                                  <p:stCondLst>
                                    <p:cond delay="0"/>
                                  </p:stCondLst>
                                  <p:childTnLst>
                                    <p:set>
                                      <p:cBhvr>
                                        <p:cTn id="3915" dur="1" fill="hold">
                                          <p:stCondLst>
                                            <p:cond delay="0"/>
                                          </p:stCondLst>
                                        </p:cTn>
                                        <p:tgtEl>
                                          <p:spTgt spid="744"/>
                                        </p:tgtEl>
                                        <p:attrNameLst>
                                          <p:attrName>style.visibility</p:attrName>
                                        </p:attrNameLst>
                                      </p:cBhvr>
                                      <p:to>
                                        <p:strVal val="hidden"/>
                                      </p:to>
                                    </p:set>
                                  </p:childTnLst>
                                </p:cTn>
                              </p:par>
                              <p:par>
                                <p:cTn id="3916" presetID="1" presetClass="exit" presetSubtype="0" fill="hold" grpId="5" nodeType="withEffect">
                                  <p:stCondLst>
                                    <p:cond delay="0"/>
                                  </p:stCondLst>
                                  <p:childTnLst>
                                    <p:set>
                                      <p:cBhvr>
                                        <p:cTn id="3917" dur="1" fill="hold">
                                          <p:stCondLst>
                                            <p:cond delay="0"/>
                                          </p:stCondLst>
                                        </p:cTn>
                                        <p:tgtEl>
                                          <p:spTgt spid="747"/>
                                        </p:tgtEl>
                                        <p:attrNameLst>
                                          <p:attrName>style.visibility</p:attrName>
                                        </p:attrNameLst>
                                      </p:cBhvr>
                                      <p:to>
                                        <p:strVal val="hidden"/>
                                      </p:to>
                                    </p:set>
                                  </p:childTnLst>
                                </p:cTn>
                              </p:par>
                              <p:par>
                                <p:cTn id="3918" presetID="1" presetClass="exit" presetSubtype="0" fill="hold" grpId="5" nodeType="withEffect">
                                  <p:stCondLst>
                                    <p:cond delay="0"/>
                                  </p:stCondLst>
                                  <p:childTnLst>
                                    <p:set>
                                      <p:cBhvr>
                                        <p:cTn id="3919" dur="1" fill="hold">
                                          <p:stCondLst>
                                            <p:cond delay="0"/>
                                          </p:stCondLst>
                                        </p:cTn>
                                        <p:tgtEl>
                                          <p:spTgt spid="746"/>
                                        </p:tgtEl>
                                        <p:attrNameLst>
                                          <p:attrName>style.visibility</p:attrName>
                                        </p:attrNameLst>
                                      </p:cBhvr>
                                      <p:to>
                                        <p:strVal val="hidden"/>
                                      </p:to>
                                    </p:set>
                                  </p:childTnLst>
                                </p:cTn>
                              </p:par>
                              <p:par>
                                <p:cTn id="3920" presetID="1" presetClass="exit" presetSubtype="0" fill="hold" grpId="5" nodeType="withEffect">
                                  <p:stCondLst>
                                    <p:cond delay="0"/>
                                  </p:stCondLst>
                                  <p:childTnLst>
                                    <p:set>
                                      <p:cBhvr>
                                        <p:cTn id="3921" dur="1" fill="hold">
                                          <p:stCondLst>
                                            <p:cond delay="0"/>
                                          </p:stCondLst>
                                        </p:cTn>
                                        <p:tgtEl>
                                          <p:spTgt spid="749"/>
                                        </p:tgtEl>
                                        <p:attrNameLst>
                                          <p:attrName>style.visibility</p:attrName>
                                        </p:attrNameLst>
                                      </p:cBhvr>
                                      <p:to>
                                        <p:strVal val="hidden"/>
                                      </p:to>
                                    </p:set>
                                  </p:childTnLst>
                                </p:cTn>
                              </p:par>
                              <p:par>
                                <p:cTn id="3922" presetID="1" presetClass="exit" presetSubtype="0" fill="hold" grpId="5" nodeType="withEffect">
                                  <p:stCondLst>
                                    <p:cond delay="0"/>
                                  </p:stCondLst>
                                  <p:childTnLst>
                                    <p:set>
                                      <p:cBhvr>
                                        <p:cTn id="3923" dur="1" fill="hold">
                                          <p:stCondLst>
                                            <p:cond delay="0"/>
                                          </p:stCondLst>
                                        </p:cTn>
                                        <p:tgtEl>
                                          <p:spTgt spid="748"/>
                                        </p:tgtEl>
                                        <p:attrNameLst>
                                          <p:attrName>style.visibility</p:attrName>
                                        </p:attrNameLst>
                                      </p:cBhvr>
                                      <p:to>
                                        <p:strVal val="hidden"/>
                                      </p:to>
                                    </p:set>
                                  </p:childTnLst>
                                </p:cTn>
                              </p:par>
                              <p:par>
                                <p:cTn id="3924" presetID="1" presetClass="exit" presetSubtype="0" fill="hold" grpId="5" nodeType="withEffect">
                                  <p:stCondLst>
                                    <p:cond delay="0"/>
                                  </p:stCondLst>
                                  <p:childTnLst>
                                    <p:set>
                                      <p:cBhvr>
                                        <p:cTn id="3925" dur="1" fill="hold">
                                          <p:stCondLst>
                                            <p:cond delay="0"/>
                                          </p:stCondLst>
                                        </p:cTn>
                                        <p:tgtEl>
                                          <p:spTgt spid="751"/>
                                        </p:tgtEl>
                                        <p:attrNameLst>
                                          <p:attrName>style.visibility</p:attrName>
                                        </p:attrNameLst>
                                      </p:cBhvr>
                                      <p:to>
                                        <p:strVal val="hidden"/>
                                      </p:to>
                                    </p:set>
                                  </p:childTnLst>
                                </p:cTn>
                              </p:par>
                              <p:par>
                                <p:cTn id="3926" presetID="1" presetClass="exit" presetSubtype="0" fill="hold" grpId="5" nodeType="withEffect">
                                  <p:stCondLst>
                                    <p:cond delay="0"/>
                                  </p:stCondLst>
                                  <p:childTnLst>
                                    <p:set>
                                      <p:cBhvr>
                                        <p:cTn id="3927" dur="1" fill="hold">
                                          <p:stCondLst>
                                            <p:cond delay="0"/>
                                          </p:stCondLst>
                                        </p:cTn>
                                        <p:tgtEl>
                                          <p:spTgt spid="750"/>
                                        </p:tgtEl>
                                        <p:attrNameLst>
                                          <p:attrName>style.visibility</p:attrName>
                                        </p:attrNameLst>
                                      </p:cBhvr>
                                      <p:to>
                                        <p:strVal val="hidden"/>
                                      </p:to>
                                    </p:set>
                                  </p:childTnLst>
                                </p:cTn>
                              </p:par>
                              <p:par>
                                <p:cTn id="3928" presetID="1" presetClass="exit" presetSubtype="0" fill="hold" grpId="3" nodeType="withEffect">
                                  <p:stCondLst>
                                    <p:cond delay="0"/>
                                  </p:stCondLst>
                                  <p:childTnLst>
                                    <p:set>
                                      <p:cBhvr>
                                        <p:cTn id="3929" dur="1" fill="hold">
                                          <p:stCondLst>
                                            <p:cond delay="0"/>
                                          </p:stCondLst>
                                        </p:cTn>
                                        <p:tgtEl>
                                          <p:spTgt spid="753"/>
                                        </p:tgtEl>
                                        <p:attrNameLst>
                                          <p:attrName>style.visibility</p:attrName>
                                        </p:attrNameLst>
                                      </p:cBhvr>
                                      <p:to>
                                        <p:strVal val="hidden"/>
                                      </p:to>
                                    </p:set>
                                  </p:childTnLst>
                                </p:cTn>
                              </p:par>
                              <p:par>
                                <p:cTn id="3930" presetID="1" presetClass="exit" presetSubtype="0" fill="hold" grpId="3" nodeType="withEffect">
                                  <p:stCondLst>
                                    <p:cond delay="0"/>
                                  </p:stCondLst>
                                  <p:childTnLst>
                                    <p:set>
                                      <p:cBhvr>
                                        <p:cTn id="3931" dur="1" fill="hold">
                                          <p:stCondLst>
                                            <p:cond delay="0"/>
                                          </p:stCondLst>
                                        </p:cTn>
                                        <p:tgtEl>
                                          <p:spTgt spid="752"/>
                                        </p:tgtEl>
                                        <p:attrNameLst>
                                          <p:attrName>style.visibility</p:attrName>
                                        </p:attrNameLst>
                                      </p:cBhvr>
                                      <p:to>
                                        <p:strVal val="hidden"/>
                                      </p:to>
                                    </p:set>
                                  </p:childTnLst>
                                </p:cTn>
                              </p:par>
                              <p:par>
                                <p:cTn id="3932" presetID="1" presetClass="entr" presetSubtype="0" fill="hold" grpId="3" nodeType="withEffect">
                                  <p:stCondLst>
                                    <p:cond delay="0"/>
                                  </p:stCondLst>
                                  <p:childTnLst>
                                    <p:set>
                                      <p:cBhvr>
                                        <p:cTn id="3933" dur="1" fill="hold">
                                          <p:stCondLst>
                                            <p:cond delay="0"/>
                                          </p:stCondLst>
                                        </p:cTn>
                                        <p:tgtEl>
                                          <p:spTgt spid="653"/>
                                        </p:tgtEl>
                                        <p:attrNameLst>
                                          <p:attrName>style.visibility</p:attrName>
                                        </p:attrNameLst>
                                      </p:cBhvr>
                                      <p:to>
                                        <p:strVal val="visible"/>
                                      </p:to>
                                    </p:set>
                                  </p:childTnLst>
                                </p:cTn>
                              </p:par>
                              <p:par>
                                <p:cTn id="3934" presetID="1" presetClass="exit" presetSubtype="0" fill="hold" grpId="5" nodeType="withEffect">
                                  <p:stCondLst>
                                    <p:cond delay="0"/>
                                  </p:stCondLst>
                                  <p:childTnLst>
                                    <p:set>
                                      <p:cBhvr>
                                        <p:cTn id="3935" dur="1" fill="hold">
                                          <p:stCondLst>
                                            <p:cond delay="0"/>
                                          </p:stCondLst>
                                        </p:cTn>
                                        <p:tgtEl>
                                          <p:spTgt spid="755"/>
                                        </p:tgtEl>
                                        <p:attrNameLst>
                                          <p:attrName>style.visibility</p:attrName>
                                        </p:attrNameLst>
                                      </p:cBhvr>
                                      <p:to>
                                        <p:strVal val="hidden"/>
                                      </p:to>
                                    </p:set>
                                  </p:childTnLst>
                                </p:cTn>
                              </p:par>
                              <p:par>
                                <p:cTn id="3936" presetID="1" presetClass="exit" presetSubtype="0" fill="hold" grpId="5" nodeType="withEffect">
                                  <p:stCondLst>
                                    <p:cond delay="0"/>
                                  </p:stCondLst>
                                  <p:childTnLst>
                                    <p:set>
                                      <p:cBhvr>
                                        <p:cTn id="3937" dur="1" fill="hold">
                                          <p:stCondLst>
                                            <p:cond delay="0"/>
                                          </p:stCondLst>
                                        </p:cTn>
                                        <p:tgtEl>
                                          <p:spTgt spid="756"/>
                                        </p:tgtEl>
                                        <p:attrNameLst>
                                          <p:attrName>style.visibility</p:attrName>
                                        </p:attrNameLst>
                                      </p:cBhvr>
                                      <p:to>
                                        <p:strVal val="hidden"/>
                                      </p:to>
                                    </p:set>
                                  </p:childTnLst>
                                </p:cTn>
                              </p:par>
                              <p:par>
                                <p:cTn id="3938" presetID="1" presetClass="exit" presetSubtype="0" fill="hold" grpId="5" nodeType="withEffect">
                                  <p:stCondLst>
                                    <p:cond delay="0"/>
                                  </p:stCondLst>
                                  <p:childTnLst>
                                    <p:set>
                                      <p:cBhvr>
                                        <p:cTn id="3939" dur="1" fill="hold">
                                          <p:stCondLst>
                                            <p:cond delay="0"/>
                                          </p:stCondLst>
                                        </p:cTn>
                                        <p:tgtEl>
                                          <p:spTgt spid="758"/>
                                        </p:tgtEl>
                                        <p:attrNameLst>
                                          <p:attrName>style.visibility</p:attrName>
                                        </p:attrNameLst>
                                      </p:cBhvr>
                                      <p:to>
                                        <p:strVal val="hidden"/>
                                      </p:to>
                                    </p:set>
                                  </p:childTnLst>
                                </p:cTn>
                              </p:par>
                              <p:par>
                                <p:cTn id="3940" presetID="1" presetClass="exit" presetSubtype="0" fill="hold" grpId="5" nodeType="withEffect">
                                  <p:stCondLst>
                                    <p:cond delay="0"/>
                                  </p:stCondLst>
                                  <p:childTnLst>
                                    <p:set>
                                      <p:cBhvr>
                                        <p:cTn id="3941" dur="1" fill="hold">
                                          <p:stCondLst>
                                            <p:cond delay="0"/>
                                          </p:stCondLst>
                                        </p:cTn>
                                        <p:tgtEl>
                                          <p:spTgt spid="757"/>
                                        </p:tgtEl>
                                        <p:attrNameLst>
                                          <p:attrName>style.visibility</p:attrName>
                                        </p:attrNameLst>
                                      </p:cBhvr>
                                      <p:to>
                                        <p:strVal val="hidden"/>
                                      </p:to>
                                    </p:set>
                                  </p:childTnLst>
                                </p:cTn>
                              </p:par>
                              <p:par>
                                <p:cTn id="3942" presetID="1" presetClass="exit" presetSubtype="0" fill="hold" grpId="5" nodeType="withEffect">
                                  <p:stCondLst>
                                    <p:cond delay="0"/>
                                  </p:stCondLst>
                                  <p:childTnLst>
                                    <p:set>
                                      <p:cBhvr>
                                        <p:cTn id="3943" dur="1" fill="hold">
                                          <p:stCondLst>
                                            <p:cond delay="0"/>
                                          </p:stCondLst>
                                        </p:cTn>
                                        <p:tgtEl>
                                          <p:spTgt spid="760"/>
                                        </p:tgtEl>
                                        <p:attrNameLst>
                                          <p:attrName>style.visibility</p:attrName>
                                        </p:attrNameLst>
                                      </p:cBhvr>
                                      <p:to>
                                        <p:strVal val="hidden"/>
                                      </p:to>
                                    </p:set>
                                  </p:childTnLst>
                                </p:cTn>
                              </p:par>
                              <p:par>
                                <p:cTn id="3944" presetID="1" presetClass="exit" presetSubtype="0" fill="hold" grpId="5" nodeType="withEffect">
                                  <p:stCondLst>
                                    <p:cond delay="0"/>
                                  </p:stCondLst>
                                  <p:childTnLst>
                                    <p:set>
                                      <p:cBhvr>
                                        <p:cTn id="3945" dur="1" fill="hold">
                                          <p:stCondLst>
                                            <p:cond delay="0"/>
                                          </p:stCondLst>
                                        </p:cTn>
                                        <p:tgtEl>
                                          <p:spTgt spid="759"/>
                                        </p:tgtEl>
                                        <p:attrNameLst>
                                          <p:attrName>style.visibility</p:attrName>
                                        </p:attrNameLst>
                                      </p:cBhvr>
                                      <p:to>
                                        <p:strVal val="hidden"/>
                                      </p:to>
                                    </p:set>
                                  </p:childTnLst>
                                </p:cTn>
                              </p:par>
                              <p:par>
                                <p:cTn id="3946" presetID="1" presetClass="exit" presetSubtype="0" fill="hold" grpId="5" nodeType="withEffect">
                                  <p:stCondLst>
                                    <p:cond delay="0"/>
                                  </p:stCondLst>
                                  <p:childTnLst>
                                    <p:set>
                                      <p:cBhvr>
                                        <p:cTn id="3947" dur="1" fill="hold">
                                          <p:stCondLst>
                                            <p:cond delay="0"/>
                                          </p:stCondLst>
                                        </p:cTn>
                                        <p:tgtEl>
                                          <p:spTgt spid="762"/>
                                        </p:tgtEl>
                                        <p:attrNameLst>
                                          <p:attrName>style.visibility</p:attrName>
                                        </p:attrNameLst>
                                      </p:cBhvr>
                                      <p:to>
                                        <p:strVal val="hidden"/>
                                      </p:to>
                                    </p:set>
                                  </p:childTnLst>
                                </p:cTn>
                              </p:par>
                              <p:par>
                                <p:cTn id="3948" presetID="1" presetClass="exit" presetSubtype="0" fill="hold" grpId="5" nodeType="withEffect">
                                  <p:stCondLst>
                                    <p:cond delay="0"/>
                                  </p:stCondLst>
                                  <p:childTnLst>
                                    <p:set>
                                      <p:cBhvr>
                                        <p:cTn id="3949" dur="1" fill="hold">
                                          <p:stCondLst>
                                            <p:cond delay="0"/>
                                          </p:stCondLst>
                                        </p:cTn>
                                        <p:tgtEl>
                                          <p:spTgt spid="761"/>
                                        </p:tgtEl>
                                        <p:attrNameLst>
                                          <p:attrName>style.visibility</p:attrName>
                                        </p:attrNameLst>
                                      </p:cBhvr>
                                      <p:to>
                                        <p:strVal val="hidden"/>
                                      </p:to>
                                    </p:set>
                                  </p:childTnLst>
                                </p:cTn>
                              </p:par>
                              <p:par>
                                <p:cTn id="3950" presetID="1" presetClass="exit" presetSubtype="0" fill="hold" grpId="5" nodeType="withEffect">
                                  <p:stCondLst>
                                    <p:cond delay="0"/>
                                  </p:stCondLst>
                                  <p:childTnLst>
                                    <p:set>
                                      <p:cBhvr>
                                        <p:cTn id="3951" dur="1" fill="hold">
                                          <p:stCondLst>
                                            <p:cond delay="0"/>
                                          </p:stCondLst>
                                        </p:cTn>
                                        <p:tgtEl>
                                          <p:spTgt spid="764"/>
                                        </p:tgtEl>
                                        <p:attrNameLst>
                                          <p:attrName>style.visibility</p:attrName>
                                        </p:attrNameLst>
                                      </p:cBhvr>
                                      <p:to>
                                        <p:strVal val="hidden"/>
                                      </p:to>
                                    </p:set>
                                  </p:childTnLst>
                                </p:cTn>
                              </p:par>
                              <p:par>
                                <p:cTn id="3952" presetID="1" presetClass="exit" presetSubtype="0" fill="hold" grpId="5" nodeType="withEffect">
                                  <p:stCondLst>
                                    <p:cond delay="0"/>
                                  </p:stCondLst>
                                  <p:childTnLst>
                                    <p:set>
                                      <p:cBhvr>
                                        <p:cTn id="3953" dur="1" fill="hold">
                                          <p:stCondLst>
                                            <p:cond delay="0"/>
                                          </p:stCondLst>
                                        </p:cTn>
                                        <p:tgtEl>
                                          <p:spTgt spid="763"/>
                                        </p:tgtEl>
                                        <p:attrNameLst>
                                          <p:attrName>style.visibility</p:attrName>
                                        </p:attrNameLst>
                                      </p:cBhvr>
                                      <p:to>
                                        <p:strVal val="hidden"/>
                                      </p:to>
                                    </p:set>
                                  </p:childTnLst>
                                </p:cTn>
                              </p:par>
                              <p:par>
                                <p:cTn id="3954" presetID="1" presetClass="exit" presetSubtype="0" fill="hold" grpId="5" nodeType="withEffect">
                                  <p:stCondLst>
                                    <p:cond delay="0"/>
                                  </p:stCondLst>
                                  <p:childTnLst>
                                    <p:set>
                                      <p:cBhvr>
                                        <p:cTn id="3955" dur="1" fill="hold">
                                          <p:stCondLst>
                                            <p:cond delay="0"/>
                                          </p:stCondLst>
                                        </p:cTn>
                                        <p:tgtEl>
                                          <p:spTgt spid="766"/>
                                        </p:tgtEl>
                                        <p:attrNameLst>
                                          <p:attrName>style.visibility</p:attrName>
                                        </p:attrNameLst>
                                      </p:cBhvr>
                                      <p:to>
                                        <p:strVal val="hidden"/>
                                      </p:to>
                                    </p:set>
                                  </p:childTnLst>
                                </p:cTn>
                              </p:par>
                              <p:par>
                                <p:cTn id="3956" presetID="1" presetClass="exit" presetSubtype="0" fill="hold" grpId="5" nodeType="withEffect">
                                  <p:stCondLst>
                                    <p:cond delay="0"/>
                                  </p:stCondLst>
                                  <p:childTnLst>
                                    <p:set>
                                      <p:cBhvr>
                                        <p:cTn id="3957" dur="1" fill="hold">
                                          <p:stCondLst>
                                            <p:cond delay="0"/>
                                          </p:stCondLst>
                                        </p:cTn>
                                        <p:tgtEl>
                                          <p:spTgt spid="765"/>
                                        </p:tgtEl>
                                        <p:attrNameLst>
                                          <p:attrName>style.visibility</p:attrName>
                                        </p:attrNameLst>
                                      </p:cBhvr>
                                      <p:to>
                                        <p:strVal val="hidden"/>
                                      </p:to>
                                    </p:set>
                                  </p:childTnLst>
                                </p:cTn>
                              </p:par>
                              <p:par>
                                <p:cTn id="3958" presetID="1" presetClass="exit" presetSubtype="0" fill="hold" grpId="5" nodeType="withEffect">
                                  <p:stCondLst>
                                    <p:cond delay="0"/>
                                  </p:stCondLst>
                                  <p:childTnLst>
                                    <p:set>
                                      <p:cBhvr>
                                        <p:cTn id="3959" dur="1" fill="hold">
                                          <p:stCondLst>
                                            <p:cond delay="0"/>
                                          </p:stCondLst>
                                        </p:cTn>
                                        <p:tgtEl>
                                          <p:spTgt spid="768"/>
                                        </p:tgtEl>
                                        <p:attrNameLst>
                                          <p:attrName>style.visibility</p:attrName>
                                        </p:attrNameLst>
                                      </p:cBhvr>
                                      <p:to>
                                        <p:strVal val="hidden"/>
                                      </p:to>
                                    </p:set>
                                  </p:childTnLst>
                                </p:cTn>
                              </p:par>
                              <p:par>
                                <p:cTn id="3960" presetID="1" presetClass="exit" presetSubtype="0" fill="hold" grpId="5" nodeType="withEffect">
                                  <p:stCondLst>
                                    <p:cond delay="0"/>
                                  </p:stCondLst>
                                  <p:childTnLst>
                                    <p:set>
                                      <p:cBhvr>
                                        <p:cTn id="3961" dur="1" fill="hold">
                                          <p:stCondLst>
                                            <p:cond delay="0"/>
                                          </p:stCondLst>
                                        </p:cTn>
                                        <p:tgtEl>
                                          <p:spTgt spid="767"/>
                                        </p:tgtEl>
                                        <p:attrNameLst>
                                          <p:attrName>style.visibility</p:attrName>
                                        </p:attrNameLst>
                                      </p:cBhvr>
                                      <p:to>
                                        <p:strVal val="hidden"/>
                                      </p:to>
                                    </p:set>
                                  </p:childTnLst>
                                </p:cTn>
                              </p:par>
                              <p:par>
                                <p:cTn id="3962" presetID="1" presetClass="exit" presetSubtype="0" fill="hold" grpId="5" nodeType="withEffect">
                                  <p:stCondLst>
                                    <p:cond delay="0"/>
                                  </p:stCondLst>
                                  <p:childTnLst>
                                    <p:set>
                                      <p:cBhvr>
                                        <p:cTn id="3963" dur="1" fill="hold">
                                          <p:stCondLst>
                                            <p:cond delay="0"/>
                                          </p:stCondLst>
                                        </p:cTn>
                                        <p:tgtEl>
                                          <p:spTgt spid="770"/>
                                        </p:tgtEl>
                                        <p:attrNameLst>
                                          <p:attrName>style.visibility</p:attrName>
                                        </p:attrNameLst>
                                      </p:cBhvr>
                                      <p:to>
                                        <p:strVal val="hidden"/>
                                      </p:to>
                                    </p:set>
                                  </p:childTnLst>
                                </p:cTn>
                              </p:par>
                              <p:par>
                                <p:cTn id="3964" presetID="1" presetClass="exit" presetSubtype="0" fill="hold" grpId="5" nodeType="withEffect">
                                  <p:stCondLst>
                                    <p:cond delay="0"/>
                                  </p:stCondLst>
                                  <p:childTnLst>
                                    <p:set>
                                      <p:cBhvr>
                                        <p:cTn id="3965" dur="1" fill="hold">
                                          <p:stCondLst>
                                            <p:cond delay="0"/>
                                          </p:stCondLst>
                                        </p:cTn>
                                        <p:tgtEl>
                                          <p:spTgt spid="769"/>
                                        </p:tgtEl>
                                        <p:attrNameLst>
                                          <p:attrName>style.visibility</p:attrName>
                                        </p:attrNameLst>
                                      </p:cBhvr>
                                      <p:to>
                                        <p:strVal val="hidden"/>
                                      </p:to>
                                    </p:set>
                                  </p:childTnLst>
                                </p:cTn>
                              </p:par>
                              <p:par>
                                <p:cTn id="3966" presetID="1" presetClass="exit" presetSubtype="0" fill="hold" grpId="5" nodeType="withEffect">
                                  <p:stCondLst>
                                    <p:cond delay="0"/>
                                  </p:stCondLst>
                                  <p:childTnLst>
                                    <p:set>
                                      <p:cBhvr>
                                        <p:cTn id="3967" dur="1" fill="hold">
                                          <p:stCondLst>
                                            <p:cond delay="0"/>
                                          </p:stCondLst>
                                        </p:cTn>
                                        <p:tgtEl>
                                          <p:spTgt spid="772"/>
                                        </p:tgtEl>
                                        <p:attrNameLst>
                                          <p:attrName>style.visibility</p:attrName>
                                        </p:attrNameLst>
                                      </p:cBhvr>
                                      <p:to>
                                        <p:strVal val="hidden"/>
                                      </p:to>
                                    </p:set>
                                  </p:childTnLst>
                                </p:cTn>
                              </p:par>
                              <p:par>
                                <p:cTn id="3968" presetID="1" presetClass="exit" presetSubtype="0" fill="hold" grpId="5" nodeType="withEffect">
                                  <p:stCondLst>
                                    <p:cond delay="0"/>
                                  </p:stCondLst>
                                  <p:childTnLst>
                                    <p:set>
                                      <p:cBhvr>
                                        <p:cTn id="3969" dur="1" fill="hold">
                                          <p:stCondLst>
                                            <p:cond delay="0"/>
                                          </p:stCondLst>
                                        </p:cTn>
                                        <p:tgtEl>
                                          <p:spTgt spid="771"/>
                                        </p:tgtEl>
                                        <p:attrNameLst>
                                          <p:attrName>style.visibility</p:attrName>
                                        </p:attrNameLst>
                                      </p:cBhvr>
                                      <p:to>
                                        <p:strVal val="hidden"/>
                                      </p:to>
                                    </p:set>
                                  </p:childTnLst>
                                </p:cTn>
                              </p:par>
                              <p:par>
                                <p:cTn id="3970" presetID="1" presetClass="exit" presetSubtype="0" fill="hold" grpId="5" nodeType="withEffect">
                                  <p:stCondLst>
                                    <p:cond delay="0"/>
                                  </p:stCondLst>
                                  <p:childTnLst>
                                    <p:set>
                                      <p:cBhvr>
                                        <p:cTn id="3971" dur="1" fill="hold">
                                          <p:stCondLst>
                                            <p:cond delay="0"/>
                                          </p:stCondLst>
                                        </p:cTn>
                                        <p:tgtEl>
                                          <p:spTgt spid="774"/>
                                        </p:tgtEl>
                                        <p:attrNameLst>
                                          <p:attrName>style.visibility</p:attrName>
                                        </p:attrNameLst>
                                      </p:cBhvr>
                                      <p:to>
                                        <p:strVal val="hidden"/>
                                      </p:to>
                                    </p:set>
                                  </p:childTnLst>
                                </p:cTn>
                              </p:par>
                              <p:par>
                                <p:cTn id="3972" presetID="1" presetClass="exit" presetSubtype="0" fill="hold" grpId="5" nodeType="withEffect">
                                  <p:stCondLst>
                                    <p:cond delay="0"/>
                                  </p:stCondLst>
                                  <p:childTnLst>
                                    <p:set>
                                      <p:cBhvr>
                                        <p:cTn id="3973" dur="1" fill="hold">
                                          <p:stCondLst>
                                            <p:cond delay="0"/>
                                          </p:stCondLst>
                                        </p:cTn>
                                        <p:tgtEl>
                                          <p:spTgt spid="773"/>
                                        </p:tgtEl>
                                        <p:attrNameLst>
                                          <p:attrName>style.visibility</p:attrName>
                                        </p:attrNameLst>
                                      </p:cBhvr>
                                      <p:to>
                                        <p:strVal val="hidden"/>
                                      </p:to>
                                    </p:set>
                                  </p:childTnLst>
                                </p:cTn>
                              </p:par>
                              <p:par>
                                <p:cTn id="3974" presetID="1" presetClass="exit" presetSubtype="0" fill="hold" grpId="5" nodeType="withEffect">
                                  <p:stCondLst>
                                    <p:cond delay="0"/>
                                  </p:stCondLst>
                                  <p:childTnLst>
                                    <p:set>
                                      <p:cBhvr>
                                        <p:cTn id="3975" dur="1" fill="hold">
                                          <p:stCondLst>
                                            <p:cond delay="0"/>
                                          </p:stCondLst>
                                        </p:cTn>
                                        <p:tgtEl>
                                          <p:spTgt spid="775"/>
                                        </p:tgtEl>
                                        <p:attrNameLst>
                                          <p:attrName>style.visibility</p:attrName>
                                        </p:attrNameLst>
                                      </p:cBhvr>
                                      <p:to>
                                        <p:strVal val="hidden"/>
                                      </p:to>
                                    </p:set>
                                  </p:childTnLst>
                                </p:cTn>
                              </p:par>
                              <p:par>
                                <p:cTn id="3976" presetID="1" presetClass="exit" presetSubtype="0" fill="hold" grpId="5" nodeType="withEffect">
                                  <p:stCondLst>
                                    <p:cond delay="0"/>
                                  </p:stCondLst>
                                  <p:childTnLst>
                                    <p:set>
                                      <p:cBhvr>
                                        <p:cTn id="3977" dur="1" fill="hold">
                                          <p:stCondLst>
                                            <p:cond delay="0"/>
                                          </p:stCondLst>
                                        </p:cTn>
                                        <p:tgtEl>
                                          <p:spTgt spid="776"/>
                                        </p:tgtEl>
                                        <p:attrNameLst>
                                          <p:attrName>style.visibility</p:attrName>
                                        </p:attrNameLst>
                                      </p:cBhvr>
                                      <p:to>
                                        <p:strVal val="hidden"/>
                                      </p:to>
                                    </p:set>
                                  </p:childTnLst>
                                </p:cTn>
                              </p:par>
                              <p:par>
                                <p:cTn id="3978" presetID="1" presetClass="exit" presetSubtype="0" fill="hold" grpId="5" nodeType="withEffect">
                                  <p:stCondLst>
                                    <p:cond delay="0"/>
                                  </p:stCondLst>
                                  <p:childTnLst>
                                    <p:set>
                                      <p:cBhvr>
                                        <p:cTn id="3979" dur="1" fill="hold">
                                          <p:stCondLst>
                                            <p:cond delay="0"/>
                                          </p:stCondLst>
                                        </p:cTn>
                                        <p:tgtEl>
                                          <p:spTgt spid="778"/>
                                        </p:tgtEl>
                                        <p:attrNameLst>
                                          <p:attrName>style.visibility</p:attrName>
                                        </p:attrNameLst>
                                      </p:cBhvr>
                                      <p:to>
                                        <p:strVal val="hidden"/>
                                      </p:to>
                                    </p:set>
                                  </p:childTnLst>
                                </p:cTn>
                              </p:par>
                              <p:par>
                                <p:cTn id="3980" presetID="1" presetClass="exit" presetSubtype="0" fill="hold" grpId="5" nodeType="withEffect">
                                  <p:stCondLst>
                                    <p:cond delay="0"/>
                                  </p:stCondLst>
                                  <p:childTnLst>
                                    <p:set>
                                      <p:cBhvr>
                                        <p:cTn id="3981" dur="1" fill="hold">
                                          <p:stCondLst>
                                            <p:cond delay="0"/>
                                          </p:stCondLst>
                                        </p:cTn>
                                        <p:tgtEl>
                                          <p:spTgt spid="777"/>
                                        </p:tgtEl>
                                        <p:attrNameLst>
                                          <p:attrName>style.visibility</p:attrName>
                                        </p:attrNameLst>
                                      </p:cBhvr>
                                      <p:to>
                                        <p:strVal val="hidden"/>
                                      </p:to>
                                    </p:set>
                                  </p:childTnLst>
                                </p:cTn>
                              </p:par>
                              <p:par>
                                <p:cTn id="3982" presetID="1" presetClass="exit" presetSubtype="0" fill="hold" grpId="5" nodeType="withEffect">
                                  <p:stCondLst>
                                    <p:cond delay="0"/>
                                  </p:stCondLst>
                                  <p:childTnLst>
                                    <p:set>
                                      <p:cBhvr>
                                        <p:cTn id="3983" dur="1" fill="hold">
                                          <p:stCondLst>
                                            <p:cond delay="0"/>
                                          </p:stCondLst>
                                        </p:cTn>
                                        <p:tgtEl>
                                          <p:spTgt spid="780"/>
                                        </p:tgtEl>
                                        <p:attrNameLst>
                                          <p:attrName>style.visibility</p:attrName>
                                        </p:attrNameLst>
                                      </p:cBhvr>
                                      <p:to>
                                        <p:strVal val="hidden"/>
                                      </p:to>
                                    </p:set>
                                  </p:childTnLst>
                                </p:cTn>
                              </p:par>
                              <p:par>
                                <p:cTn id="3984" presetID="1" presetClass="exit" presetSubtype="0" fill="hold" grpId="5" nodeType="withEffect">
                                  <p:stCondLst>
                                    <p:cond delay="0"/>
                                  </p:stCondLst>
                                  <p:childTnLst>
                                    <p:set>
                                      <p:cBhvr>
                                        <p:cTn id="3985" dur="1" fill="hold">
                                          <p:stCondLst>
                                            <p:cond delay="0"/>
                                          </p:stCondLst>
                                        </p:cTn>
                                        <p:tgtEl>
                                          <p:spTgt spid="779"/>
                                        </p:tgtEl>
                                        <p:attrNameLst>
                                          <p:attrName>style.visibility</p:attrName>
                                        </p:attrNameLst>
                                      </p:cBhvr>
                                      <p:to>
                                        <p:strVal val="hidden"/>
                                      </p:to>
                                    </p:set>
                                  </p:childTnLst>
                                </p:cTn>
                              </p:par>
                              <p:par>
                                <p:cTn id="3986" presetID="1" presetClass="exit" presetSubtype="0" fill="hold" grpId="5" nodeType="withEffect">
                                  <p:stCondLst>
                                    <p:cond delay="0"/>
                                  </p:stCondLst>
                                  <p:childTnLst>
                                    <p:set>
                                      <p:cBhvr>
                                        <p:cTn id="3987" dur="1" fill="hold">
                                          <p:stCondLst>
                                            <p:cond delay="0"/>
                                          </p:stCondLst>
                                        </p:cTn>
                                        <p:tgtEl>
                                          <p:spTgt spid="782"/>
                                        </p:tgtEl>
                                        <p:attrNameLst>
                                          <p:attrName>style.visibility</p:attrName>
                                        </p:attrNameLst>
                                      </p:cBhvr>
                                      <p:to>
                                        <p:strVal val="hidden"/>
                                      </p:to>
                                    </p:set>
                                  </p:childTnLst>
                                </p:cTn>
                              </p:par>
                              <p:par>
                                <p:cTn id="3988" presetID="1" presetClass="exit" presetSubtype="0" fill="hold" grpId="5" nodeType="withEffect">
                                  <p:stCondLst>
                                    <p:cond delay="0"/>
                                  </p:stCondLst>
                                  <p:childTnLst>
                                    <p:set>
                                      <p:cBhvr>
                                        <p:cTn id="3989" dur="1" fill="hold">
                                          <p:stCondLst>
                                            <p:cond delay="0"/>
                                          </p:stCondLst>
                                        </p:cTn>
                                        <p:tgtEl>
                                          <p:spTgt spid="781"/>
                                        </p:tgtEl>
                                        <p:attrNameLst>
                                          <p:attrName>style.visibility</p:attrName>
                                        </p:attrNameLst>
                                      </p:cBhvr>
                                      <p:to>
                                        <p:strVal val="hidden"/>
                                      </p:to>
                                    </p:set>
                                  </p:childTnLst>
                                </p:cTn>
                              </p:par>
                              <p:par>
                                <p:cTn id="3990" presetID="1" presetClass="exit" presetSubtype="0" fill="hold" grpId="5" nodeType="withEffect">
                                  <p:stCondLst>
                                    <p:cond delay="0"/>
                                  </p:stCondLst>
                                  <p:childTnLst>
                                    <p:set>
                                      <p:cBhvr>
                                        <p:cTn id="3991" dur="1" fill="hold">
                                          <p:stCondLst>
                                            <p:cond delay="0"/>
                                          </p:stCondLst>
                                        </p:cTn>
                                        <p:tgtEl>
                                          <p:spTgt spid="784"/>
                                        </p:tgtEl>
                                        <p:attrNameLst>
                                          <p:attrName>style.visibility</p:attrName>
                                        </p:attrNameLst>
                                      </p:cBhvr>
                                      <p:to>
                                        <p:strVal val="hidden"/>
                                      </p:to>
                                    </p:set>
                                  </p:childTnLst>
                                </p:cTn>
                              </p:par>
                              <p:par>
                                <p:cTn id="3992" presetID="1" presetClass="exit" presetSubtype="0" fill="hold" grpId="5" nodeType="withEffect">
                                  <p:stCondLst>
                                    <p:cond delay="0"/>
                                  </p:stCondLst>
                                  <p:childTnLst>
                                    <p:set>
                                      <p:cBhvr>
                                        <p:cTn id="3993" dur="1" fill="hold">
                                          <p:stCondLst>
                                            <p:cond delay="0"/>
                                          </p:stCondLst>
                                        </p:cTn>
                                        <p:tgtEl>
                                          <p:spTgt spid="783"/>
                                        </p:tgtEl>
                                        <p:attrNameLst>
                                          <p:attrName>style.visibility</p:attrName>
                                        </p:attrNameLst>
                                      </p:cBhvr>
                                      <p:to>
                                        <p:strVal val="hidden"/>
                                      </p:to>
                                    </p:set>
                                  </p:childTnLst>
                                </p:cTn>
                              </p:par>
                              <p:par>
                                <p:cTn id="3994" presetID="1" presetClass="exit" presetSubtype="0" fill="hold" grpId="5" nodeType="withEffect">
                                  <p:stCondLst>
                                    <p:cond delay="0"/>
                                  </p:stCondLst>
                                  <p:childTnLst>
                                    <p:set>
                                      <p:cBhvr>
                                        <p:cTn id="3995" dur="1" fill="hold">
                                          <p:stCondLst>
                                            <p:cond delay="0"/>
                                          </p:stCondLst>
                                        </p:cTn>
                                        <p:tgtEl>
                                          <p:spTgt spid="786"/>
                                        </p:tgtEl>
                                        <p:attrNameLst>
                                          <p:attrName>style.visibility</p:attrName>
                                        </p:attrNameLst>
                                      </p:cBhvr>
                                      <p:to>
                                        <p:strVal val="hidden"/>
                                      </p:to>
                                    </p:set>
                                  </p:childTnLst>
                                </p:cTn>
                              </p:par>
                              <p:par>
                                <p:cTn id="3996" presetID="1" presetClass="exit" presetSubtype="0" fill="hold" grpId="5" nodeType="withEffect">
                                  <p:stCondLst>
                                    <p:cond delay="0"/>
                                  </p:stCondLst>
                                  <p:childTnLst>
                                    <p:set>
                                      <p:cBhvr>
                                        <p:cTn id="3997" dur="1" fill="hold">
                                          <p:stCondLst>
                                            <p:cond delay="0"/>
                                          </p:stCondLst>
                                        </p:cTn>
                                        <p:tgtEl>
                                          <p:spTgt spid="785"/>
                                        </p:tgtEl>
                                        <p:attrNameLst>
                                          <p:attrName>style.visibility</p:attrName>
                                        </p:attrNameLst>
                                      </p:cBhvr>
                                      <p:to>
                                        <p:strVal val="hidden"/>
                                      </p:to>
                                    </p:set>
                                  </p:childTnLst>
                                </p:cTn>
                              </p:par>
                              <p:par>
                                <p:cTn id="3998" presetID="1" presetClass="exit" presetSubtype="0" fill="hold" grpId="5" nodeType="withEffect">
                                  <p:stCondLst>
                                    <p:cond delay="0"/>
                                  </p:stCondLst>
                                  <p:childTnLst>
                                    <p:set>
                                      <p:cBhvr>
                                        <p:cTn id="3999" dur="1" fill="hold">
                                          <p:stCondLst>
                                            <p:cond delay="0"/>
                                          </p:stCondLst>
                                        </p:cTn>
                                        <p:tgtEl>
                                          <p:spTgt spid="788"/>
                                        </p:tgtEl>
                                        <p:attrNameLst>
                                          <p:attrName>style.visibility</p:attrName>
                                        </p:attrNameLst>
                                      </p:cBhvr>
                                      <p:to>
                                        <p:strVal val="hidden"/>
                                      </p:to>
                                    </p:set>
                                  </p:childTnLst>
                                </p:cTn>
                              </p:par>
                              <p:par>
                                <p:cTn id="4000" presetID="1" presetClass="exit" presetSubtype="0" fill="hold" grpId="5" nodeType="withEffect">
                                  <p:stCondLst>
                                    <p:cond delay="0"/>
                                  </p:stCondLst>
                                  <p:childTnLst>
                                    <p:set>
                                      <p:cBhvr>
                                        <p:cTn id="4001" dur="1" fill="hold">
                                          <p:stCondLst>
                                            <p:cond delay="0"/>
                                          </p:stCondLst>
                                        </p:cTn>
                                        <p:tgtEl>
                                          <p:spTgt spid="787"/>
                                        </p:tgtEl>
                                        <p:attrNameLst>
                                          <p:attrName>style.visibility</p:attrName>
                                        </p:attrNameLst>
                                      </p:cBhvr>
                                      <p:to>
                                        <p:strVal val="hidden"/>
                                      </p:to>
                                    </p:set>
                                  </p:childTnLst>
                                </p:cTn>
                              </p:par>
                              <p:par>
                                <p:cTn id="4002" presetID="1" presetClass="exit" presetSubtype="0" fill="hold" grpId="5" nodeType="withEffect">
                                  <p:stCondLst>
                                    <p:cond delay="0"/>
                                  </p:stCondLst>
                                  <p:childTnLst>
                                    <p:set>
                                      <p:cBhvr>
                                        <p:cTn id="4003" dur="1" fill="hold">
                                          <p:stCondLst>
                                            <p:cond delay="0"/>
                                          </p:stCondLst>
                                        </p:cTn>
                                        <p:tgtEl>
                                          <p:spTgt spid="790"/>
                                        </p:tgtEl>
                                        <p:attrNameLst>
                                          <p:attrName>style.visibility</p:attrName>
                                        </p:attrNameLst>
                                      </p:cBhvr>
                                      <p:to>
                                        <p:strVal val="hidden"/>
                                      </p:to>
                                    </p:set>
                                  </p:childTnLst>
                                </p:cTn>
                              </p:par>
                              <p:par>
                                <p:cTn id="4004" presetID="1" presetClass="exit" presetSubtype="0" fill="hold" grpId="5" nodeType="withEffect">
                                  <p:stCondLst>
                                    <p:cond delay="0"/>
                                  </p:stCondLst>
                                  <p:childTnLst>
                                    <p:set>
                                      <p:cBhvr>
                                        <p:cTn id="4005" dur="1" fill="hold">
                                          <p:stCondLst>
                                            <p:cond delay="0"/>
                                          </p:stCondLst>
                                        </p:cTn>
                                        <p:tgtEl>
                                          <p:spTgt spid="789"/>
                                        </p:tgtEl>
                                        <p:attrNameLst>
                                          <p:attrName>style.visibility</p:attrName>
                                        </p:attrNameLst>
                                      </p:cBhvr>
                                      <p:to>
                                        <p:strVal val="hidden"/>
                                      </p:to>
                                    </p:set>
                                  </p:childTnLst>
                                </p:cTn>
                              </p:par>
                              <p:par>
                                <p:cTn id="4006" presetID="1" presetClass="exit" presetSubtype="0" fill="hold" grpId="5" nodeType="withEffect">
                                  <p:stCondLst>
                                    <p:cond delay="0"/>
                                  </p:stCondLst>
                                  <p:childTnLst>
                                    <p:set>
                                      <p:cBhvr>
                                        <p:cTn id="4007" dur="1" fill="hold">
                                          <p:stCondLst>
                                            <p:cond delay="0"/>
                                          </p:stCondLst>
                                        </p:cTn>
                                        <p:tgtEl>
                                          <p:spTgt spid="792"/>
                                        </p:tgtEl>
                                        <p:attrNameLst>
                                          <p:attrName>style.visibility</p:attrName>
                                        </p:attrNameLst>
                                      </p:cBhvr>
                                      <p:to>
                                        <p:strVal val="hidden"/>
                                      </p:to>
                                    </p:set>
                                  </p:childTnLst>
                                </p:cTn>
                              </p:par>
                              <p:par>
                                <p:cTn id="4008" presetID="1" presetClass="exit" presetSubtype="0" fill="hold" grpId="5" nodeType="withEffect">
                                  <p:stCondLst>
                                    <p:cond delay="0"/>
                                  </p:stCondLst>
                                  <p:childTnLst>
                                    <p:set>
                                      <p:cBhvr>
                                        <p:cTn id="4009" dur="1" fill="hold">
                                          <p:stCondLst>
                                            <p:cond delay="0"/>
                                          </p:stCondLst>
                                        </p:cTn>
                                        <p:tgtEl>
                                          <p:spTgt spid="791"/>
                                        </p:tgtEl>
                                        <p:attrNameLst>
                                          <p:attrName>style.visibility</p:attrName>
                                        </p:attrNameLst>
                                      </p:cBhvr>
                                      <p:to>
                                        <p:strVal val="hidden"/>
                                      </p:to>
                                    </p:set>
                                  </p:childTnLst>
                                </p:cTn>
                              </p:par>
                              <p:par>
                                <p:cTn id="4010" presetID="1" presetClass="exit" presetSubtype="0" fill="hold" grpId="5" nodeType="withEffect">
                                  <p:stCondLst>
                                    <p:cond delay="0"/>
                                  </p:stCondLst>
                                  <p:childTnLst>
                                    <p:set>
                                      <p:cBhvr>
                                        <p:cTn id="4011" dur="1" fill="hold">
                                          <p:stCondLst>
                                            <p:cond delay="0"/>
                                          </p:stCondLst>
                                        </p:cTn>
                                        <p:tgtEl>
                                          <p:spTgt spid="794"/>
                                        </p:tgtEl>
                                        <p:attrNameLst>
                                          <p:attrName>style.visibility</p:attrName>
                                        </p:attrNameLst>
                                      </p:cBhvr>
                                      <p:to>
                                        <p:strVal val="hidden"/>
                                      </p:to>
                                    </p:set>
                                  </p:childTnLst>
                                </p:cTn>
                              </p:par>
                              <p:par>
                                <p:cTn id="4012" presetID="1" presetClass="exit" presetSubtype="0" fill="hold" grpId="5" nodeType="withEffect">
                                  <p:stCondLst>
                                    <p:cond delay="0"/>
                                  </p:stCondLst>
                                  <p:childTnLst>
                                    <p:set>
                                      <p:cBhvr>
                                        <p:cTn id="4013" dur="1" fill="hold">
                                          <p:stCondLst>
                                            <p:cond delay="0"/>
                                          </p:stCondLst>
                                        </p:cTn>
                                        <p:tgtEl>
                                          <p:spTgt spid="793"/>
                                        </p:tgtEl>
                                        <p:attrNameLst>
                                          <p:attrName>style.visibility</p:attrName>
                                        </p:attrNameLst>
                                      </p:cBhvr>
                                      <p:to>
                                        <p:strVal val="hidden"/>
                                      </p:to>
                                    </p:set>
                                  </p:childTnLst>
                                </p:cTn>
                              </p:par>
                              <p:par>
                                <p:cTn id="4014" presetID="1" presetClass="exit" presetSubtype="0" fill="hold" grpId="5" nodeType="withEffect">
                                  <p:stCondLst>
                                    <p:cond delay="0"/>
                                  </p:stCondLst>
                                  <p:childTnLst>
                                    <p:set>
                                      <p:cBhvr>
                                        <p:cTn id="4015" dur="1" fill="hold">
                                          <p:stCondLst>
                                            <p:cond delay="0"/>
                                          </p:stCondLst>
                                        </p:cTn>
                                        <p:tgtEl>
                                          <p:spTgt spid="795"/>
                                        </p:tgtEl>
                                        <p:attrNameLst>
                                          <p:attrName>style.visibility</p:attrName>
                                        </p:attrNameLst>
                                      </p:cBhvr>
                                      <p:to>
                                        <p:strVal val="hidden"/>
                                      </p:to>
                                    </p:set>
                                  </p:childTnLst>
                                </p:cTn>
                              </p:par>
                              <p:par>
                                <p:cTn id="4016" presetID="1" presetClass="exit" presetSubtype="0" fill="hold" grpId="5" nodeType="withEffect">
                                  <p:stCondLst>
                                    <p:cond delay="0"/>
                                  </p:stCondLst>
                                  <p:childTnLst>
                                    <p:set>
                                      <p:cBhvr>
                                        <p:cTn id="4017" dur="1" fill="hold">
                                          <p:stCondLst>
                                            <p:cond delay="0"/>
                                          </p:stCondLst>
                                        </p:cTn>
                                        <p:tgtEl>
                                          <p:spTgt spid="796"/>
                                        </p:tgtEl>
                                        <p:attrNameLst>
                                          <p:attrName>style.visibility</p:attrName>
                                        </p:attrNameLst>
                                      </p:cBhvr>
                                      <p:to>
                                        <p:strVal val="hidden"/>
                                      </p:to>
                                    </p:set>
                                  </p:childTnLst>
                                </p:cTn>
                              </p:par>
                              <p:par>
                                <p:cTn id="4018" presetID="1" presetClass="exit" presetSubtype="0" fill="hold" grpId="5" nodeType="withEffect">
                                  <p:stCondLst>
                                    <p:cond delay="0"/>
                                  </p:stCondLst>
                                  <p:childTnLst>
                                    <p:set>
                                      <p:cBhvr>
                                        <p:cTn id="4019" dur="1" fill="hold">
                                          <p:stCondLst>
                                            <p:cond delay="0"/>
                                          </p:stCondLst>
                                        </p:cTn>
                                        <p:tgtEl>
                                          <p:spTgt spid="798"/>
                                        </p:tgtEl>
                                        <p:attrNameLst>
                                          <p:attrName>style.visibility</p:attrName>
                                        </p:attrNameLst>
                                      </p:cBhvr>
                                      <p:to>
                                        <p:strVal val="hidden"/>
                                      </p:to>
                                    </p:set>
                                  </p:childTnLst>
                                </p:cTn>
                              </p:par>
                              <p:par>
                                <p:cTn id="4020" presetID="1" presetClass="exit" presetSubtype="0" fill="hold" grpId="5" nodeType="withEffect">
                                  <p:stCondLst>
                                    <p:cond delay="0"/>
                                  </p:stCondLst>
                                  <p:childTnLst>
                                    <p:set>
                                      <p:cBhvr>
                                        <p:cTn id="4021" dur="1" fill="hold">
                                          <p:stCondLst>
                                            <p:cond delay="0"/>
                                          </p:stCondLst>
                                        </p:cTn>
                                        <p:tgtEl>
                                          <p:spTgt spid="797"/>
                                        </p:tgtEl>
                                        <p:attrNameLst>
                                          <p:attrName>style.visibility</p:attrName>
                                        </p:attrNameLst>
                                      </p:cBhvr>
                                      <p:to>
                                        <p:strVal val="hidden"/>
                                      </p:to>
                                    </p:set>
                                  </p:childTnLst>
                                </p:cTn>
                              </p:par>
                              <p:par>
                                <p:cTn id="4022" presetID="1" presetClass="exit" presetSubtype="0" fill="hold" grpId="5" nodeType="withEffect">
                                  <p:stCondLst>
                                    <p:cond delay="0"/>
                                  </p:stCondLst>
                                  <p:childTnLst>
                                    <p:set>
                                      <p:cBhvr>
                                        <p:cTn id="4023" dur="1" fill="hold">
                                          <p:stCondLst>
                                            <p:cond delay="0"/>
                                          </p:stCondLst>
                                        </p:cTn>
                                        <p:tgtEl>
                                          <p:spTgt spid="800"/>
                                        </p:tgtEl>
                                        <p:attrNameLst>
                                          <p:attrName>style.visibility</p:attrName>
                                        </p:attrNameLst>
                                      </p:cBhvr>
                                      <p:to>
                                        <p:strVal val="hidden"/>
                                      </p:to>
                                    </p:set>
                                  </p:childTnLst>
                                </p:cTn>
                              </p:par>
                              <p:par>
                                <p:cTn id="4024" presetID="1" presetClass="exit" presetSubtype="0" fill="hold" grpId="5" nodeType="withEffect">
                                  <p:stCondLst>
                                    <p:cond delay="0"/>
                                  </p:stCondLst>
                                  <p:childTnLst>
                                    <p:set>
                                      <p:cBhvr>
                                        <p:cTn id="4025" dur="1" fill="hold">
                                          <p:stCondLst>
                                            <p:cond delay="0"/>
                                          </p:stCondLst>
                                        </p:cTn>
                                        <p:tgtEl>
                                          <p:spTgt spid="799"/>
                                        </p:tgtEl>
                                        <p:attrNameLst>
                                          <p:attrName>style.visibility</p:attrName>
                                        </p:attrNameLst>
                                      </p:cBhvr>
                                      <p:to>
                                        <p:strVal val="hidden"/>
                                      </p:to>
                                    </p:set>
                                  </p:childTnLst>
                                </p:cTn>
                              </p:par>
                              <p:par>
                                <p:cTn id="4026" presetID="1" presetClass="exit" presetSubtype="0" fill="hold" grpId="5" nodeType="withEffect">
                                  <p:stCondLst>
                                    <p:cond delay="0"/>
                                  </p:stCondLst>
                                  <p:childTnLst>
                                    <p:set>
                                      <p:cBhvr>
                                        <p:cTn id="4027" dur="1" fill="hold">
                                          <p:stCondLst>
                                            <p:cond delay="0"/>
                                          </p:stCondLst>
                                        </p:cTn>
                                        <p:tgtEl>
                                          <p:spTgt spid="802"/>
                                        </p:tgtEl>
                                        <p:attrNameLst>
                                          <p:attrName>style.visibility</p:attrName>
                                        </p:attrNameLst>
                                      </p:cBhvr>
                                      <p:to>
                                        <p:strVal val="hidden"/>
                                      </p:to>
                                    </p:set>
                                  </p:childTnLst>
                                </p:cTn>
                              </p:par>
                              <p:par>
                                <p:cTn id="4028" presetID="1" presetClass="exit" presetSubtype="0" fill="hold" grpId="5" nodeType="withEffect">
                                  <p:stCondLst>
                                    <p:cond delay="0"/>
                                  </p:stCondLst>
                                  <p:childTnLst>
                                    <p:set>
                                      <p:cBhvr>
                                        <p:cTn id="4029" dur="1" fill="hold">
                                          <p:stCondLst>
                                            <p:cond delay="0"/>
                                          </p:stCondLst>
                                        </p:cTn>
                                        <p:tgtEl>
                                          <p:spTgt spid="801"/>
                                        </p:tgtEl>
                                        <p:attrNameLst>
                                          <p:attrName>style.visibility</p:attrName>
                                        </p:attrNameLst>
                                      </p:cBhvr>
                                      <p:to>
                                        <p:strVal val="hidden"/>
                                      </p:to>
                                    </p:set>
                                  </p:childTnLst>
                                </p:cTn>
                              </p:par>
                              <p:par>
                                <p:cTn id="4030" presetID="1" presetClass="exit" presetSubtype="0" fill="hold" grpId="5" nodeType="withEffect">
                                  <p:stCondLst>
                                    <p:cond delay="0"/>
                                  </p:stCondLst>
                                  <p:childTnLst>
                                    <p:set>
                                      <p:cBhvr>
                                        <p:cTn id="4031" dur="1" fill="hold">
                                          <p:stCondLst>
                                            <p:cond delay="0"/>
                                          </p:stCondLst>
                                        </p:cTn>
                                        <p:tgtEl>
                                          <p:spTgt spid="804"/>
                                        </p:tgtEl>
                                        <p:attrNameLst>
                                          <p:attrName>style.visibility</p:attrName>
                                        </p:attrNameLst>
                                      </p:cBhvr>
                                      <p:to>
                                        <p:strVal val="hidden"/>
                                      </p:to>
                                    </p:set>
                                  </p:childTnLst>
                                </p:cTn>
                              </p:par>
                              <p:par>
                                <p:cTn id="4032" presetID="1" presetClass="exit" presetSubtype="0" fill="hold" grpId="5" nodeType="withEffect">
                                  <p:stCondLst>
                                    <p:cond delay="0"/>
                                  </p:stCondLst>
                                  <p:childTnLst>
                                    <p:set>
                                      <p:cBhvr>
                                        <p:cTn id="4033" dur="1" fill="hold">
                                          <p:stCondLst>
                                            <p:cond delay="0"/>
                                          </p:stCondLst>
                                        </p:cTn>
                                        <p:tgtEl>
                                          <p:spTgt spid="803"/>
                                        </p:tgtEl>
                                        <p:attrNameLst>
                                          <p:attrName>style.visibility</p:attrName>
                                        </p:attrNameLst>
                                      </p:cBhvr>
                                      <p:to>
                                        <p:strVal val="hidden"/>
                                      </p:to>
                                    </p:set>
                                  </p:childTnLst>
                                </p:cTn>
                              </p:par>
                              <p:par>
                                <p:cTn id="4034" presetID="1" presetClass="exit" presetSubtype="0" fill="hold" grpId="5" nodeType="withEffect">
                                  <p:stCondLst>
                                    <p:cond delay="0"/>
                                  </p:stCondLst>
                                  <p:childTnLst>
                                    <p:set>
                                      <p:cBhvr>
                                        <p:cTn id="4035" dur="1" fill="hold">
                                          <p:stCondLst>
                                            <p:cond delay="0"/>
                                          </p:stCondLst>
                                        </p:cTn>
                                        <p:tgtEl>
                                          <p:spTgt spid="806"/>
                                        </p:tgtEl>
                                        <p:attrNameLst>
                                          <p:attrName>style.visibility</p:attrName>
                                        </p:attrNameLst>
                                      </p:cBhvr>
                                      <p:to>
                                        <p:strVal val="hidden"/>
                                      </p:to>
                                    </p:set>
                                  </p:childTnLst>
                                </p:cTn>
                              </p:par>
                              <p:par>
                                <p:cTn id="4036" presetID="1" presetClass="exit" presetSubtype="0" fill="hold" grpId="5" nodeType="withEffect">
                                  <p:stCondLst>
                                    <p:cond delay="0"/>
                                  </p:stCondLst>
                                  <p:childTnLst>
                                    <p:set>
                                      <p:cBhvr>
                                        <p:cTn id="4037" dur="1" fill="hold">
                                          <p:stCondLst>
                                            <p:cond delay="0"/>
                                          </p:stCondLst>
                                        </p:cTn>
                                        <p:tgtEl>
                                          <p:spTgt spid="805"/>
                                        </p:tgtEl>
                                        <p:attrNameLst>
                                          <p:attrName>style.visibility</p:attrName>
                                        </p:attrNameLst>
                                      </p:cBhvr>
                                      <p:to>
                                        <p:strVal val="hidden"/>
                                      </p:to>
                                    </p:set>
                                  </p:childTnLst>
                                </p:cTn>
                              </p:par>
                              <p:par>
                                <p:cTn id="4038" presetID="1" presetClass="exit" presetSubtype="0" fill="hold" grpId="5" nodeType="withEffect">
                                  <p:stCondLst>
                                    <p:cond delay="0"/>
                                  </p:stCondLst>
                                  <p:childTnLst>
                                    <p:set>
                                      <p:cBhvr>
                                        <p:cTn id="4039" dur="1" fill="hold">
                                          <p:stCondLst>
                                            <p:cond delay="0"/>
                                          </p:stCondLst>
                                        </p:cTn>
                                        <p:tgtEl>
                                          <p:spTgt spid="808"/>
                                        </p:tgtEl>
                                        <p:attrNameLst>
                                          <p:attrName>style.visibility</p:attrName>
                                        </p:attrNameLst>
                                      </p:cBhvr>
                                      <p:to>
                                        <p:strVal val="hidden"/>
                                      </p:to>
                                    </p:set>
                                  </p:childTnLst>
                                </p:cTn>
                              </p:par>
                              <p:par>
                                <p:cTn id="4040" presetID="1" presetClass="exit" presetSubtype="0" fill="hold" grpId="5" nodeType="withEffect">
                                  <p:stCondLst>
                                    <p:cond delay="0"/>
                                  </p:stCondLst>
                                  <p:childTnLst>
                                    <p:set>
                                      <p:cBhvr>
                                        <p:cTn id="4041" dur="1" fill="hold">
                                          <p:stCondLst>
                                            <p:cond delay="0"/>
                                          </p:stCondLst>
                                        </p:cTn>
                                        <p:tgtEl>
                                          <p:spTgt spid="807"/>
                                        </p:tgtEl>
                                        <p:attrNameLst>
                                          <p:attrName>style.visibility</p:attrName>
                                        </p:attrNameLst>
                                      </p:cBhvr>
                                      <p:to>
                                        <p:strVal val="hidden"/>
                                      </p:to>
                                    </p:set>
                                  </p:childTnLst>
                                </p:cTn>
                              </p:par>
                              <p:par>
                                <p:cTn id="4042" presetID="1" presetClass="exit" presetSubtype="0" fill="hold" grpId="5" nodeType="withEffect">
                                  <p:stCondLst>
                                    <p:cond delay="0"/>
                                  </p:stCondLst>
                                  <p:childTnLst>
                                    <p:set>
                                      <p:cBhvr>
                                        <p:cTn id="4043" dur="1" fill="hold">
                                          <p:stCondLst>
                                            <p:cond delay="0"/>
                                          </p:stCondLst>
                                        </p:cTn>
                                        <p:tgtEl>
                                          <p:spTgt spid="810"/>
                                        </p:tgtEl>
                                        <p:attrNameLst>
                                          <p:attrName>style.visibility</p:attrName>
                                        </p:attrNameLst>
                                      </p:cBhvr>
                                      <p:to>
                                        <p:strVal val="hidden"/>
                                      </p:to>
                                    </p:set>
                                  </p:childTnLst>
                                </p:cTn>
                              </p:par>
                              <p:par>
                                <p:cTn id="4044" presetID="1" presetClass="exit" presetSubtype="0" fill="hold" grpId="5" nodeType="withEffect">
                                  <p:stCondLst>
                                    <p:cond delay="0"/>
                                  </p:stCondLst>
                                  <p:childTnLst>
                                    <p:set>
                                      <p:cBhvr>
                                        <p:cTn id="4045" dur="1" fill="hold">
                                          <p:stCondLst>
                                            <p:cond delay="0"/>
                                          </p:stCondLst>
                                        </p:cTn>
                                        <p:tgtEl>
                                          <p:spTgt spid="809"/>
                                        </p:tgtEl>
                                        <p:attrNameLst>
                                          <p:attrName>style.visibility</p:attrName>
                                        </p:attrNameLst>
                                      </p:cBhvr>
                                      <p:to>
                                        <p:strVal val="hidden"/>
                                      </p:to>
                                    </p:set>
                                  </p:childTnLst>
                                </p:cTn>
                              </p:par>
                              <p:par>
                                <p:cTn id="4046" presetID="1" presetClass="exit" presetSubtype="0" fill="hold" grpId="5" nodeType="withEffect">
                                  <p:stCondLst>
                                    <p:cond delay="0"/>
                                  </p:stCondLst>
                                  <p:childTnLst>
                                    <p:set>
                                      <p:cBhvr>
                                        <p:cTn id="4047" dur="1" fill="hold">
                                          <p:stCondLst>
                                            <p:cond delay="0"/>
                                          </p:stCondLst>
                                        </p:cTn>
                                        <p:tgtEl>
                                          <p:spTgt spid="812"/>
                                        </p:tgtEl>
                                        <p:attrNameLst>
                                          <p:attrName>style.visibility</p:attrName>
                                        </p:attrNameLst>
                                      </p:cBhvr>
                                      <p:to>
                                        <p:strVal val="hidden"/>
                                      </p:to>
                                    </p:set>
                                  </p:childTnLst>
                                </p:cTn>
                              </p:par>
                              <p:par>
                                <p:cTn id="4048" presetID="1" presetClass="exit" presetSubtype="0" fill="hold" grpId="5" nodeType="withEffect">
                                  <p:stCondLst>
                                    <p:cond delay="0"/>
                                  </p:stCondLst>
                                  <p:childTnLst>
                                    <p:set>
                                      <p:cBhvr>
                                        <p:cTn id="4049" dur="1" fill="hold">
                                          <p:stCondLst>
                                            <p:cond delay="0"/>
                                          </p:stCondLst>
                                        </p:cTn>
                                        <p:tgtEl>
                                          <p:spTgt spid="811"/>
                                        </p:tgtEl>
                                        <p:attrNameLst>
                                          <p:attrName>style.visibility</p:attrName>
                                        </p:attrNameLst>
                                      </p:cBhvr>
                                      <p:to>
                                        <p:strVal val="hidden"/>
                                      </p:to>
                                    </p:set>
                                  </p:childTnLst>
                                </p:cTn>
                              </p:par>
                              <p:par>
                                <p:cTn id="4050" presetID="1" presetClass="exit" presetSubtype="0" fill="hold" grpId="5" nodeType="withEffect">
                                  <p:stCondLst>
                                    <p:cond delay="0"/>
                                  </p:stCondLst>
                                  <p:childTnLst>
                                    <p:set>
                                      <p:cBhvr>
                                        <p:cTn id="4051" dur="1" fill="hold">
                                          <p:stCondLst>
                                            <p:cond delay="0"/>
                                          </p:stCondLst>
                                        </p:cTn>
                                        <p:tgtEl>
                                          <p:spTgt spid="814"/>
                                        </p:tgtEl>
                                        <p:attrNameLst>
                                          <p:attrName>style.visibility</p:attrName>
                                        </p:attrNameLst>
                                      </p:cBhvr>
                                      <p:to>
                                        <p:strVal val="hidden"/>
                                      </p:to>
                                    </p:set>
                                  </p:childTnLst>
                                </p:cTn>
                              </p:par>
                              <p:par>
                                <p:cTn id="4052" presetID="1" presetClass="exit" presetSubtype="0" fill="hold" grpId="5" nodeType="withEffect">
                                  <p:stCondLst>
                                    <p:cond delay="0"/>
                                  </p:stCondLst>
                                  <p:childTnLst>
                                    <p:set>
                                      <p:cBhvr>
                                        <p:cTn id="4053" dur="1" fill="hold">
                                          <p:stCondLst>
                                            <p:cond delay="0"/>
                                          </p:stCondLst>
                                        </p:cTn>
                                        <p:tgtEl>
                                          <p:spTgt spid="813"/>
                                        </p:tgtEl>
                                        <p:attrNameLst>
                                          <p:attrName>style.visibility</p:attrName>
                                        </p:attrNameLst>
                                      </p:cBhvr>
                                      <p:to>
                                        <p:strVal val="hidden"/>
                                      </p:to>
                                    </p:set>
                                  </p:childTnLst>
                                </p:cTn>
                              </p:par>
                              <p:par>
                                <p:cTn id="4054" presetID="1" presetClass="exit" presetSubtype="0" fill="hold" grpId="5" nodeType="withEffect">
                                  <p:stCondLst>
                                    <p:cond delay="0"/>
                                  </p:stCondLst>
                                  <p:childTnLst>
                                    <p:set>
                                      <p:cBhvr>
                                        <p:cTn id="4055" dur="1" fill="hold">
                                          <p:stCondLst>
                                            <p:cond delay="0"/>
                                          </p:stCondLst>
                                        </p:cTn>
                                        <p:tgtEl>
                                          <p:spTgt spid="815"/>
                                        </p:tgtEl>
                                        <p:attrNameLst>
                                          <p:attrName>style.visibility</p:attrName>
                                        </p:attrNameLst>
                                      </p:cBhvr>
                                      <p:to>
                                        <p:strVal val="hidden"/>
                                      </p:to>
                                    </p:set>
                                  </p:childTnLst>
                                </p:cTn>
                              </p:par>
                              <p:par>
                                <p:cTn id="4056" presetID="1" presetClass="exit" presetSubtype="0" fill="hold" grpId="5" nodeType="withEffect">
                                  <p:stCondLst>
                                    <p:cond delay="0"/>
                                  </p:stCondLst>
                                  <p:childTnLst>
                                    <p:set>
                                      <p:cBhvr>
                                        <p:cTn id="4057" dur="1" fill="hold">
                                          <p:stCondLst>
                                            <p:cond delay="0"/>
                                          </p:stCondLst>
                                        </p:cTn>
                                        <p:tgtEl>
                                          <p:spTgt spid="816"/>
                                        </p:tgtEl>
                                        <p:attrNameLst>
                                          <p:attrName>style.visibility</p:attrName>
                                        </p:attrNameLst>
                                      </p:cBhvr>
                                      <p:to>
                                        <p:strVal val="hidden"/>
                                      </p:to>
                                    </p:set>
                                  </p:childTnLst>
                                </p:cTn>
                              </p:par>
                              <p:par>
                                <p:cTn id="4058" presetID="1" presetClass="exit" presetSubtype="0" fill="hold" grpId="5" nodeType="withEffect">
                                  <p:stCondLst>
                                    <p:cond delay="0"/>
                                  </p:stCondLst>
                                  <p:childTnLst>
                                    <p:set>
                                      <p:cBhvr>
                                        <p:cTn id="4059" dur="1" fill="hold">
                                          <p:stCondLst>
                                            <p:cond delay="0"/>
                                          </p:stCondLst>
                                        </p:cTn>
                                        <p:tgtEl>
                                          <p:spTgt spid="818"/>
                                        </p:tgtEl>
                                        <p:attrNameLst>
                                          <p:attrName>style.visibility</p:attrName>
                                        </p:attrNameLst>
                                      </p:cBhvr>
                                      <p:to>
                                        <p:strVal val="hidden"/>
                                      </p:to>
                                    </p:set>
                                  </p:childTnLst>
                                </p:cTn>
                              </p:par>
                              <p:par>
                                <p:cTn id="4060" presetID="1" presetClass="exit" presetSubtype="0" fill="hold" grpId="5" nodeType="withEffect">
                                  <p:stCondLst>
                                    <p:cond delay="0"/>
                                  </p:stCondLst>
                                  <p:childTnLst>
                                    <p:set>
                                      <p:cBhvr>
                                        <p:cTn id="4061" dur="1" fill="hold">
                                          <p:stCondLst>
                                            <p:cond delay="0"/>
                                          </p:stCondLst>
                                        </p:cTn>
                                        <p:tgtEl>
                                          <p:spTgt spid="817"/>
                                        </p:tgtEl>
                                        <p:attrNameLst>
                                          <p:attrName>style.visibility</p:attrName>
                                        </p:attrNameLst>
                                      </p:cBhvr>
                                      <p:to>
                                        <p:strVal val="hidden"/>
                                      </p:to>
                                    </p:set>
                                  </p:childTnLst>
                                </p:cTn>
                              </p:par>
                              <p:par>
                                <p:cTn id="4062" presetID="1" presetClass="exit" presetSubtype="0" fill="hold" grpId="5" nodeType="withEffect">
                                  <p:stCondLst>
                                    <p:cond delay="0"/>
                                  </p:stCondLst>
                                  <p:childTnLst>
                                    <p:set>
                                      <p:cBhvr>
                                        <p:cTn id="4063" dur="1" fill="hold">
                                          <p:stCondLst>
                                            <p:cond delay="0"/>
                                          </p:stCondLst>
                                        </p:cTn>
                                        <p:tgtEl>
                                          <p:spTgt spid="820"/>
                                        </p:tgtEl>
                                        <p:attrNameLst>
                                          <p:attrName>style.visibility</p:attrName>
                                        </p:attrNameLst>
                                      </p:cBhvr>
                                      <p:to>
                                        <p:strVal val="hidden"/>
                                      </p:to>
                                    </p:set>
                                  </p:childTnLst>
                                </p:cTn>
                              </p:par>
                              <p:par>
                                <p:cTn id="4064" presetID="1" presetClass="exit" presetSubtype="0" fill="hold" grpId="5" nodeType="withEffect">
                                  <p:stCondLst>
                                    <p:cond delay="0"/>
                                  </p:stCondLst>
                                  <p:childTnLst>
                                    <p:set>
                                      <p:cBhvr>
                                        <p:cTn id="4065" dur="1" fill="hold">
                                          <p:stCondLst>
                                            <p:cond delay="0"/>
                                          </p:stCondLst>
                                        </p:cTn>
                                        <p:tgtEl>
                                          <p:spTgt spid="819"/>
                                        </p:tgtEl>
                                        <p:attrNameLst>
                                          <p:attrName>style.visibility</p:attrName>
                                        </p:attrNameLst>
                                      </p:cBhvr>
                                      <p:to>
                                        <p:strVal val="hidden"/>
                                      </p:to>
                                    </p:set>
                                  </p:childTnLst>
                                </p:cTn>
                              </p:par>
                              <p:par>
                                <p:cTn id="4066" presetID="1" presetClass="exit" presetSubtype="0" fill="hold" grpId="5" nodeType="withEffect">
                                  <p:stCondLst>
                                    <p:cond delay="0"/>
                                  </p:stCondLst>
                                  <p:childTnLst>
                                    <p:set>
                                      <p:cBhvr>
                                        <p:cTn id="4067" dur="1" fill="hold">
                                          <p:stCondLst>
                                            <p:cond delay="0"/>
                                          </p:stCondLst>
                                        </p:cTn>
                                        <p:tgtEl>
                                          <p:spTgt spid="822"/>
                                        </p:tgtEl>
                                        <p:attrNameLst>
                                          <p:attrName>style.visibility</p:attrName>
                                        </p:attrNameLst>
                                      </p:cBhvr>
                                      <p:to>
                                        <p:strVal val="hidden"/>
                                      </p:to>
                                    </p:set>
                                  </p:childTnLst>
                                </p:cTn>
                              </p:par>
                              <p:par>
                                <p:cTn id="4068" presetID="1" presetClass="exit" presetSubtype="0" fill="hold" grpId="5" nodeType="withEffect">
                                  <p:stCondLst>
                                    <p:cond delay="0"/>
                                  </p:stCondLst>
                                  <p:childTnLst>
                                    <p:set>
                                      <p:cBhvr>
                                        <p:cTn id="4069" dur="1" fill="hold">
                                          <p:stCondLst>
                                            <p:cond delay="0"/>
                                          </p:stCondLst>
                                        </p:cTn>
                                        <p:tgtEl>
                                          <p:spTgt spid="821"/>
                                        </p:tgtEl>
                                        <p:attrNameLst>
                                          <p:attrName>style.visibility</p:attrName>
                                        </p:attrNameLst>
                                      </p:cBhvr>
                                      <p:to>
                                        <p:strVal val="hidden"/>
                                      </p:to>
                                    </p:set>
                                  </p:childTnLst>
                                </p:cTn>
                              </p:par>
                              <p:par>
                                <p:cTn id="4070" presetID="1" presetClass="exit" presetSubtype="0" fill="hold" grpId="5" nodeType="withEffect">
                                  <p:stCondLst>
                                    <p:cond delay="0"/>
                                  </p:stCondLst>
                                  <p:childTnLst>
                                    <p:set>
                                      <p:cBhvr>
                                        <p:cTn id="4071" dur="1" fill="hold">
                                          <p:stCondLst>
                                            <p:cond delay="0"/>
                                          </p:stCondLst>
                                        </p:cTn>
                                        <p:tgtEl>
                                          <p:spTgt spid="824"/>
                                        </p:tgtEl>
                                        <p:attrNameLst>
                                          <p:attrName>style.visibility</p:attrName>
                                        </p:attrNameLst>
                                      </p:cBhvr>
                                      <p:to>
                                        <p:strVal val="hidden"/>
                                      </p:to>
                                    </p:set>
                                  </p:childTnLst>
                                </p:cTn>
                              </p:par>
                              <p:par>
                                <p:cTn id="4072" presetID="1" presetClass="exit" presetSubtype="0" fill="hold" grpId="5" nodeType="withEffect">
                                  <p:stCondLst>
                                    <p:cond delay="0"/>
                                  </p:stCondLst>
                                  <p:childTnLst>
                                    <p:set>
                                      <p:cBhvr>
                                        <p:cTn id="4073" dur="1" fill="hold">
                                          <p:stCondLst>
                                            <p:cond delay="0"/>
                                          </p:stCondLst>
                                        </p:cTn>
                                        <p:tgtEl>
                                          <p:spTgt spid="823"/>
                                        </p:tgtEl>
                                        <p:attrNameLst>
                                          <p:attrName>style.visibility</p:attrName>
                                        </p:attrNameLst>
                                      </p:cBhvr>
                                      <p:to>
                                        <p:strVal val="hidden"/>
                                      </p:to>
                                    </p:set>
                                  </p:childTnLst>
                                </p:cTn>
                              </p:par>
                              <p:par>
                                <p:cTn id="4074" presetID="1" presetClass="exit" presetSubtype="0" fill="hold" grpId="5" nodeType="withEffect">
                                  <p:stCondLst>
                                    <p:cond delay="0"/>
                                  </p:stCondLst>
                                  <p:childTnLst>
                                    <p:set>
                                      <p:cBhvr>
                                        <p:cTn id="4075" dur="1" fill="hold">
                                          <p:stCondLst>
                                            <p:cond delay="0"/>
                                          </p:stCondLst>
                                        </p:cTn>
                                        <p:tgtEl>
                                          <p:spTgt spid="826"/>
                                        </p:tgtEl>
                                        <p:attrNameLst>
                                          <p:attrName>style.visibility</p:attrName>
                                        </p:attrNameLst>
                                      </p:cBhvr>
                                      <p:to>
                                        <p:strVal val="hidden"/>
                                      </p:to>
                                    </p:set>
                                  </p:childTnLst>
                                </p:cTn>
                              </p:par>
                              <p:par>
                                <p:cTn id="4076" presetID="1" presetClass="exit" presetSubtype="0" fill="hold" grpId="5" nodeType="withEffect">
                                  <p:stCondLst>
                                    <p:cond delay="0"/>
                                  </p:stCondLst>
                                  <p:childTnLst>
                                    <p:set>
                                      <p:cBhvr>
                                        <p:cTn id="4077" dur="1" fill="hold">
                                          <p:stCondLst>
                                            <p:cond delay="0"/>
                                          </p:stCondLst>
                                        </p:cTn>
                                        <p:tgtEl>
                                          <p:spTgt spid="825"/>
                                        </p:tgtEl>
                                        <p:attrNameLst>
                                          <p:attrName>style.visibility</p:attrName>
                                        </p:attrNameLst>
                                      </p:cBhvr>
                                      <p:to>
                                        <p:strVal val="hidden"/>
                                      </p:to>
                                    </p:set>
                                  </p:childTnLst>
                                </p:cTn>
                              </p:par>
                              <p:par>
                                <p:cTn id="4078" presetID="1" presetClass="exit" presetSubtype="0" fill="hold" grpId="5" nodeType="withEffect">
                                  <p:stCondLst>
                                    <p:cond delay="0"/>
                                  </p:stCondLst>
                                  <p:childTnLst>
                                    <p:set>
                                      <p:cBhvr>
                                        <p:cTn id="4079" dur="1" fill="hold">
                                          <p:stCondLst>
                                            <p:cond delay="0"/>
                                          </p:stCondLst>
                                        </p:cTn>
                                        <p:tgtEl>
                                          <p:spTgt spid="828"/>
                                        </p:tgtEl>
                                        <p:attrNameLst>
                                          <p:attrName>style.visibility</p:attrName>
                                        </p:attrNameLst>
                                      </p:cBhvr>
                                      <p:to>
                                        <p:strVal val="hidden"/>
                                      </p:to>
                                    </p:set>
                                  </p:childTnLst>
                                </p:cTn>
                              </p:par>
                              <p:par>
                                <p:cTn id="4080" presetID="1" presetClass="exit" presetSubtype="0" fill="hold" grpId="5" nodeType="withEffect">
                                  <p:stCondLst>
                                    <p:cond delay="0"/>
                                  </p:stCondLst>
                                  <p:childTnLst>
                                    <p:set>
                                      <p:cBhvr>
                                        <p:cTn id="4081" dur="1" fill="hold">
                                          <p:stCondLst>
                                            <p:cond delay="0"/>
                                          </p:stCondLst>
                                        </p:cTn>
                                        <p:tgtEl>
                                          <p:spTgt spid="827"/>
                                        </p:tgtEl>
                                        <p:attrNameLst>
                                          <p:attrName>style.visibility</p:attrName>
                                        </p:attrNameLst>
                                      </p:cBhvr>
                                      <p:to>
                                        <p:strVal val="hidden"/>
                                      </p:to>
                                    </p:set>
                                  </p:childTnLst>
                                </p:cTn>
                              </p:par>
                              <p:par>
                                <p:cTn id="4082" presetID="1" presetClass="exit" presetSubtype="0" fill="hold" grpId="5" nodeType="withEffect">
                                  <p:stCondLst>
                                    <p:cond delay="0"/>
                                  </p:stCondLst>
                                  <p:childTnLst>
                                    <p:set>
                                      <p:cBhvr>
                                        <p:cTn id="4083" dur="1" fill="hold">
                                          <p:stCondLst>
                                            <p:cond delay="0"/>
                                          </p:stCondLst>
                                        </p:cTn>
                                        <p:tgtEl>
                                          <p:spTgt spid="830"/>
                                        </p:tgtEl>
                                        <p:attrNameLst>
                                          <p:attrName>style.visibility</p:attrName>
                                        </p:attrNameLst>
                                      </p:cBhvr>
                                      <p:to>
                                        <p:strVal val="hidden"/>
                                      </p:to>
                                    </p:set>
                                  </p:childTnLst>
                                </p:cTn>
                              </p:par>
                              <p:par>
                                <p:cTn id="4084" presetID="1" presetClass="exit" presetSubtype="0" fill="hold" grpId="5" nodeType="withEffect">
                                  <p:stCondLst>
                                    <p:cond delay="0"/>
                                  </p:stCondLst>
                                  <p:childTnLst>
                                    <p:set>
                                      <p:cBhvr>
                                        <p:cTn id="4085" dur="1" fill="hold">
                                          <p:stCondLst>
                                            <p:cond delay="0"/>
                                          </p:stCondLst>
                                        </p:cTn>
                                        <p:tgtEl>
                                          <p:spTgt spid="829"/>
                                        </p:tgtEl>
                                        <p:attrNameLst>
                                          <p:attrName>style.visibility</p:attrName>
                                        </p:attrNameLst>
                                      </p:cBhvr>
                                      <p:to>
                                        <p:strVal val="hidden"/>
                                      </p:to>
                                    </p:set>
                                  </p:childTnLst>
                                </p:cTn>
                              </p:par>
                              <p:par>
                                <p:cTn id="4086" presetID="1" presetClass="exit" presetSubtype="0" fill="hold" grpId="5" nodeType="withEffect">
                                  <p:stCondLst>
                                    <p:cond delay="0"/>
                                  </p:stCondLst>
                                  <p:childTnLst>
                                    <p:set>
                                      <p:cBhvr>
                                        <p:cTn id="4087" dur="1" fill="hold">
                                          <p:stCondLst>
                                            <p:cond delay="0"/>
                                          </p:stCondLst>
                                        </p:cTn>
                                        <p:tgtEl>
                                          <p:spTgt spid="832"/>
                                        </p:tgtEl>
                                        <p:attrNameLst>
                                          <p:attrName>style.visibility</p:attrName>
                                        </p:attrNameLst>
                                      </p:cBhvr>
                                      <p:to>
                                        <p:strVal val="hidden"/>
                                      </p:to>
                                    </p:set>
                                  </p:childTnLst>
                                </p:cTn>
                              </p:par>
                              <p:par>
                                <p:cTn id="4088" presetID="1" presetClass="exit" presetSubtype="0" fill="hold" grpId="5" nodeType="withEffect">
                                  <p:stCondLst>
                                    <p:cond delay="0"/>
                                  </p:stCondLst>
                                  <p:childTnLst>
                                    <p:set>
                                      <p:cBhvr>
                                        <p:cTn id="4089" dur="1" fill="hold">
                                          <p:stCondLst>
                                            <p:cond delay="0"/>
                                          </p:stCondLst>
                                        </p:cTn>
                                        <p:tgtEl>
                                          <p:spTgt spid="831"/>
                                        </p:tgtEl>
                                        <p:attrNameLst>
                                          <p:attrName>style.visibility</p:attrName>
                                        </p:attrNameLst>
                                      </p:cBhvr>
                                      <p:to>
                                        <p:strVal val="hidden"/>
                                      </p:to>
                                    </p:set>
                                  </p:childTnLst>
                                </p:cTn>
                              </p:par>
                              <p:par>
                                <p:cTn id="4090" presetID="1" presetClass="exit" presetSubtype="0" fill="hold" grpId="5" nodeType="withEffect">
                                  <p:stCondLst>
                                    <p:cond delay="0"/>
                                  </p:stCondLst>
                                  <p:childTnLst>
                                    <p:set>
                                      <p:cBhvr>
                                        <p:cTn id="4091" dur="1" fill="hold">
                                          <p:stCondLst>
                                            <p:cond delay="0"/>
                                          </p:stCondLst>
                                        </p:cTn>
                                        <p:tgtEl>
                                          <p:spTgt spid="834"/>
                                        </p:tgtEl>
                                        <p:attrNameLst>
                                          <p:attrName>style.visibility</p:attrName>
                                        </p:attrNameLst>
                                      </p:cBhvr>
                                      <p:to>
                                        <p:strVal val="hidden"/>
                                      </p:to>
                                    </p:set>
                                  </p:childTnLst>
                                </p:cTn>
                              </p:par>
                              <p:par>
                                <p:cTn id="4092" presetID="1" presetClass="exit" presetSubtype="0" fill="hold" grpId="5" nodeType="withEffect">
                                  <p:stCondLst>
                                    <p:cond delay="0"/>
                                  </p:stCondLst>
                                  <p:childTnLst>
                                    <p:set>
                                      <p:cBhvr>
                                        <p:cTn id="4093" dur="1" fill="hold">
                                          <p:stCondLst>
                                            <p:cond delay="0"/>
                                          </p:stCondLst>
                                        </p:cTn>
                                        <p:tgtEl>
                                          <p:spTgt spid="833"/>
                                        </p:tgtEl>
                                        <p:attrNameLst>
                                          <p:attrName>style.visibility</p:attrName>
                                        </p:attrNameLst>
                                      </p:cBhvr>
                                      <p:to>
                                        <p:strVal val="hidden"/>
                                      </p:to>
                                    </p:set>
                                  </p:childTnLst>
                                </p:cTn>
                              </p:par>
                              <p:par>
                                <p:cTn id="4094" presetID="1" presetClass="exit" presetSubtype="0" fill="hold" grpId="5" nodeType="withEffect">
                                  <p:stCondLst>
                                    <p:cond delay="0"/>
                                  </p:stCondLst>
                                  <p:childTnLst>
                                    <p:set>
                                      <p:cBhvr>
                                        <p:cTn id="4095" dur="1" fill="hold">
                                          <p:stCondLst>
                                            <p:cond delay="0"/>
                                          </p:stCondLst>
                                        </p:cTn>
                                        <p:tgtEl>
                                          <p:spTgt spid="835"/>
                                        </p:tgtEl>
                                        <p:attrNameLst>
                                          <p:attrName>style.visibility</p:attrName>
                                        </p:attrNameLst>
                                      </p:cBhvr>
                                      <p:to>
                                        <p:strVal val="hidden"/>
                                      </p:to>
                                    </p:set>
                                  </p:childTnLst>
                                </p:cTn>
                              </p:par>
                              <p:par>
                                <p:cTn id="4096" presetID="1" presetClass="exit" presetSubtype="0" fill="hold" grpId="5" nodeType="withEffect">
                                  <p:stCondLst>
                                    <p:cond delay="0"/>
                                  </p:stCondLst>
                                  <p:childTnLst>
                                    <p:set>
                                      <p:cBhvr>
                                        <p:cTn id="4097" dur="1" fill="hold">
                                          <p:stCondLst>
                                            <p:cond delay="0"/>
                                          </p:stCondLst>
                                        </p:cTn>
                                        <p:tgtEl>
                                          <p:spTgt spid="836"/>
                                        </p:tgtEl>
                                        <p:attrNameLst>
                                          <p:attrName>style.visibility</p:attrName>
                                        </p:attrNameLst>
                                      </p:cBhvr>
                                      <p:to>
                                        <p:strVal val="hidden"/>
                                      </p:to>
                                    </p:set>
                                  </p:childTnLst>
                                </p:cTn>
                              </p:par>
                              <p:par>
                                <p:cTn id="4098" presetID="1" presetClass="exit" presetSubtype="0" fill="hold" grpId="5" nodeType="withEffect">
                                  <p:stCondLst>
                                    <p:cond delay="0"/>
                                  </p:stCondLst>
                                  <p:childTnLst>
                                    <p:set>
                                      <p:cBhvr>
                                        <p:cTn id="4099" dur="1" fill="hold">
                                          <p:stCondLst>
                                            <p:cond delay="0"/>
                                          </p:stCondLst>
                                        </p:cTn>
                                        <p:tgtEl>
                                          <p:spTgt spid="838"/>
                                        </p:tgtEl>
                                        <p:attrNameLst>
                                          <p:attrName>style.visibility</p:attrName>
                                        </p:attrNameLst>
                                      </p:cBhvr>
                                      <p:to>
                                        <p:strVal val="hidden"/>
                                      </p:to>
                                    </p:set>
                                  </p:childTnLst>
                                </p:cTn>
                              </p:par>
                              <p:par>
                                <p:cTn id="4100" presetID="1" presetClass="exit" presetSubtype="0" fill="hold" grpId="5" nodeType="withEffect">
                                  <p:stCondLst>
                                    <p:cond delay="0"/>
                                  </p:stCondLst>
                                  <p:childTnLst>
                                    <p:set>
                                      <p:cBhvr>
                                        <p:cTn id="4101" dur="1" fill="hold">
                                          <p:stCondLst>
                                            <p:cond delay="0"/>
                                          </p:stCondLst>
                                        </p:cTn>
                                        <p:tgtEl>
                                          <p:spTgt spid="837"/>
                                        </p:tgtEl>
                                        <p:attrNameLst>
                                          <p:attrName>style.visibility</p:attrName>
                                        </p:attrNameLst>
                                      </p:cBhvr>
                                      <p:to>
                                        <p:strVal val="hidden"/>
                                      </p:to>
                                    </p:set>
                                  </p:childTnLst>
                                </p:cTn>
                              </p:par>
                              <p:par>
                                <p:cTn id="4102" presetID="1" presetClass="exit" presetSubtype="0" fill="hold" grpId="5" nodeType="withEffect">
                                  <p:stCondLst>
                                    <p:cond delay="0"/>
                                  </p:stCondLst>
                                  <p:childTnLst>
                                    <p:set>
                                      <p:cBhvr>
                                        <p:cTn id="4103" dur="1" fill="hold">
                                          <p:stCondLst>
                                            <p:cond delay="0"/>
                                          </p:stCondLst>
                                        </p:cTn>
                                        <p:tgtEl>
                                          <p:spTgt spid="840"/>
                                        </p:tgtEl>
                                        <p:attrNameLst>
                                          <p:attrName>style.visibility</p:attrName>
                                        </p:attrNameLst>
                                      </p:cBhvr>
                                      <p:to>
                                        <p:strVal val="hidden"/>
                                      </p:to>
                                    </p:set>
                                  </p:childTnLst>
                                </p:cTn>
                              </p:par>
                              <p:par>
                                <p:cTn id="4104" presetID="1" presetClass="exit" presetSubtype="0" fill="hold" grpId="5" nodeType="withEffect">
                                  <p:stCondLst>
                                    <p:cond delay="0"/>
                                  </p:stCondLst>
                                  <p:childTnLst>
                                    <p:set>
                                      <p:cBhvr>
                                        <p:cTn id="4105" dur="1" fill="hold">
                                          <p:stCondLst>
                                            <p:cond delay="0"/>
                                          </p:stCondLst>
                                        </p:cTn>
                                        <p:tgtEl>
                                          <p:spTgt spid="839"/>
                                        </p:tgtEl>
                                        <p:attrNameLst>
                                          <p:attrName>style.visibility</p:attrName>
                                        </p:attrNameLst>
                                      </p:cBhvr>
                                      <p:to>
                                        <p:strVal val="hidden"/>
                                      </p:to>
                                    </p:set>
                                  </p:childTnLst>
                                </p:cTn>
                              </p:par>
                              <p:par>
                                <p:cTn id="4106" presetID="1" presetClass="exit" presetSubtype="0" fill="hold" grpId="5" nodeType="withEffect">
                                  <p:stCondLst>
                                    <p:cond delay="0"/>
                                  </p:stCondLst>
                                  <p:childTnLst>
                                    <p:set>
                                      <p:cBhvr>
                                        <p:cTn id="4107" dur="1" fill="hold">
                                          <p:stCondLst>
                                            <p:cond delay="0"/>
                                          </p:stCondLst>
                                        </p:cTn>
                                        <p:tgtEl>
                                          <p:spTgt spid="842"/>
                                        </p:tgtEl>
                                        <p:attrNameLst>
                                          <p:attrName>style.visibility</p:attrName>
                                        </p:attrNameLst>
                                      </p:cBhvr>
                                      <p:to>
                                        <p:strVal val="hidden"/>
                                      </p:to>
                                    </p:set>
                                  </p:childTnLst>
                                </p:cTn>
                              </p:par>
                              <p:par>
                                <p:cTn id="4108" presetID="1" presetClass="exit" presetSubtype="0" fill="hold" grpId="5" nodeType="withEffect">
                                  <p:stCondLst>
                                    <p:cond delay="0"/>
                                  </p:stCondLst>
                                  <p:childTnLst>
                                    <p:set>
                                      <p:cBhvr>
                                        <p:cTn id="4109" dur="1" fill="hold">
                                          <p:stCondLst>
                                            <p:cond delay="0"/>
                                          </p:stCondLst>
                                        </p:cTn>
                                        <p:tgtEl>
                                          <p:spTgt spid="841"/>
                                        </p:tgtEl>
                                        <p:attrNameLst>
                                          <p:attrName>style.visibility</p:attrName>
                                        </p:attrNameLst>
                                      </p:cBhvr>
                                      <p:to>
                                        <p:strVal val="hidden"/>
                                      </p:to>
                                    </p:set>
                                  </p:childTnLst>
                                </p:cTn>
                              </p:par>
                              <p:par>
                                <p:cTn id="4110" presetID="1" presetClass="exit" presetSubtype="0" fill="hold" grpId="5" nodeType="withEffect">
                                  <p:stCondLst>
                                    <p:cond delay="0"/>
                                  </p:stCondLst>
                                  <p:childTnLst>
                                    <p:set>
                                      <p:cBhvr>
                                        <p:cTn id="4111" dur="1" fill="hold">
                                          <p:stCondLst>
                                            <p:cond delay="0"/>
                                          </p:stCondLst>
                                        </p:cTn>
                                        <p:tgtEl>
                                          <p:spTgt spid="844"/>
                                        </p:tgtEl>
                                        <p:attrNameLst>
                                          <p:attrName>style.visibility</p:attrName>
                                        </p:attrNameLst>
                                      </p:cBhvr>
                                      <p:to>
                                        <p:strVal val="hidden"/>
                                      </p:to>
                                    </p:set>
                                  </p:childTnLst>
                                </p:cTn>
                              </p:par>
                              <p:par>
                                <p:cTn id="4112" presetID="1" presetClass="exit" presetSubtype="0" fill="hold" grpId="5" nodeType="withEffect">
                                  <p:stCondLst>
                                    <p:cond delay="0"/>
                                  </p:stCondLst>
                                  <p:childTnLst>
                                    <p:set>
                                      <p:cBhvr>
                                        <p:cTn id="4113" dur="1" fill="hold">
                                          <p:stCondLst>
                                            <p:cond delay="0"/>
                                          </p:stCondLst>
                                        </p:cTn>
                                        <p:tgtEl>
                                          <p:spTgt spid="843"/>
                                        </p:tgtEl>
                                        <p:attrNameLst>
                                          <p:attrName>style.visibility</p:attrName>
                                        </p:attrNameLst>
                                      </p:cBhvr>
                                      <p:to>
                                        <p:strVal val="hidden"/>
                                      </p:to>
                                    </p:set>
                                  </p:childTnLst>
                                </p:cTn>
                              </p:par>
                              <p:par>
                                <p:cTn id="4114" presetID="1" presetClass="exit" presetSubtype="0" fill="hold" grpId="5" nodeType="withEffect">
                                  <p:stCondLst>
                                    <p:cond delay="0"/>
                                  </p:stCondLst>
                                  <p:childTnLst>
                                    <p:set>
                                      <p:cBhvr>
                                        <p:cTn id="4115" dur="1" fill="hold">
                                          <p:stCondLst>
                                            <p:cond delay="0"/>
                                          </p:stCondLst>
                                        </p:cTn>
                                        <p:tgtEl>
                                          <p:spTgt spid="846"/>
                                        </p:tgtEl>
                                        <p:attrNameLst>
                                          <p:attrName>style.visibility</p:attrName>
                                        </p:attrNameLst>
                                      </p:cBhvr>
                                      <p:to>
                                        <p:strVal val="hidden"/>
                                      </p:to>
                                    </p:set>
                                  </p:childTnLst>
                                </p:cTn>
                              </p:par>
                              <p:par>
                                <p:cTn id="4116" presetID="1" presetClass="exit" presetSubtype="0" fill="hold" grpId="5" nodeType="withEffect">
                                  <p:stCondLst>
                                    <p:cond delay="0"/>
                                  </p:stCondLst>
                                  <p:childTnLst>
                                    <p:set>
                                      <p:cBhvr>
                                        <p:cTn id="4117" dur="1" fill="hold">
                                          <p:stCondLst>
                                            <p:cond delay="0"/>
                                          </p:stCondLst>
                                        </p:cTn>
                                        <p:tgtEl>
                                          <p:spTgt spid="845"/>
                                        </p:tgtEl>
                                        <p:attrNameLst>
                                          <p:attrName>style.visibility</p:attrName>
                                        </p:attrNameLst>
                                      </p:cBhvr>
                                      <p:to>
                                        <p:strVal val="hidden"/>
                                      </p:to>
                                    </p:set>
                                  </p:childTnLst>
                                </p:cTn>
                              </p:par>
                              <p:par>
                                <p:cTn id="4118" presetID="1" presetClass="exit" presetSubtype="0" fill="hold" grpId="5" nodeType="withEffect">
                                  <p:stCondLst>
                                    <p:cond delay="0"/>
                                  </p:stCondLst>
                                  <p:childTnLst>
                                    <p:set>
                                      <p:cBhvr>
                                        <p:cTn id="4119" dur="1" fill="hold">
                                          <p:stCondLst>
                                            <p:cond delay="0"/>
                                          </p:stCondLst>
                                        </p:cTn>
                                        <p:tgtEl>
                                          <p:spTgt spid="848"/>
                                        </p:tgtEl>
                                        <p:attrNameLst>
                                          <p:attrName>style.visibility</p:attrName>
                                        </p:attrNameLst>
                                      </p:cBhvr>
                                      <p:to>
                                        <p:strVal val="hidden"/>
                                      </p:to>
                                    </p:set>
                                  </p:childTnLst>
                                </p:cTn>
                              </p:par>
                              <p:par>
                                <p:cTn id="4120" presetID="1" presetClass="exit" presetSubtype="0" fill="hold" grpId="5" nodeType="withEffect">
                                  <p:stCondLst>
                                    <p:cond delay="0"/>
                                  </p:stCondLst>
                                  <p:childTnLst>
                                    <p:set>
                                      <p:cBhvr>
                                        <p:cTn id="4121" dur="1" fill="hold">
                                          <p:stCondLst>
                                            <p:cond delay="0"/>
                                          </p:stCondLst>
                                        </p:cTn>
                                        <p:tgtEl>
                                          <p:spTgt spid="847"/>
                                        </p:tgtEl>
                                        <p:attrNameLst>
                                          <p:attrName>style.visibility</p:attrName>
                                        </p:attrNameLst>
                                      </p:cBhvr>
                                      <p:to>
                                        <p:strVal val="hidden"/>
                                      </p:to>
                                    </p:set>
                                  </p:childTnLst>
                                </p:cTn>
                              </p:par>
                              <p:par>
                                <p:cTn id="4122" presetID="1" presetClass="exit" presetSubtype="0" fill="hold" grpId="5" nodeType="withEffect">
                                  <p:stCondLst>
                                    <p:cond delay="0"/>
                                  </p:stCondLst>
                                  <p:childTnLst>
                                    <p:set>
                                      <p:cBhvr>
                                        <p:cTn id="4123" dur="1" fill="hold">
                                          <p:stCondLst>
                                            <p:cond delay="0"/>
                                          </p:stCondLst>
                                        </p:cTn>
                                        <p:tgtEl>
                                          <p:spTgt spid="850"/>
                                        </p:tgtEl>
                                        <p:attrNameLst>
                                          <p:attrName>style.visibility</p:attrName>
                                        </p:attrNameLst>
                                      </p:cBhvr>
                                      <p:to>
                                        <p:strVal val="hidden"/>
                                      </p:to>
                                    </p:set>
                                  </p:childTnLst>
                                </p:cTn>
                              </p:par>
                              <p:par>
                                <p:cTn id="4124" presetID="1" presetClass="exit" presetSubtype="0" fill="hold" grpId="5" nodeType="withEffect">
                                  <p:stCondLst>
                                    <p:cond delay="0"/>
                                  </p:stCondLst>
                                  <p:childTnLst>
                                    <p:set>
                                      <p:cBhvr>
                                        <p:cTn id="4125" dur="1" fill="hold">
                                          <p:stCondLst>
                                            <p:cond delay="0"/>
                                          </p:stCondLst>
                                        </p:cTn>
                                        <p:tgtEl>
                                          <p:spTgt spid="849"/>
                                        </p:tgtEl>
                                        <p:attrNameLst>
                                          <p:attrName>style.visibility</p:attrName>
                                        </p:attrNameLst>
                                      </p:cBhvr>
                                      <p:to>
                                        <p:strVal val="hidden"/>
                                      </p:to>
                                    </p:set>
                                  </p:childTnLst>
                                </p:cTn>
                              </p:par>
                              <p:par>
                                <p:cTn id="4126" presetID="1" presetClass="exit" presetSubtype="0" fill="hold" grpId="5" nodeType="withEffect">
                                  <p:stCondLst>
                                    <p:cond delay="0"/>
                                  </p:stCondLst>
                                  <p:childTnLst>
                                    <p:set>
                                      <p:cBhvr>
                                        <p:cTn id="4127" dur="1" fill="hold">
                                          <p:stCondLst>
                                            <p:cond delay="0"/>
                                          </p:stCondLst>
                                        </p:cTn>
                                        <p:tgtEl>
                                          <p:spTgt spid="852"/>
                                        </p:tgtEl>
                                        <p:attrNameLst>
                                          <p:attrName>style.visibility</p:attrName>
                                        </p:attrNameLst>
                                      </p:cBhvr>
                                      <p:to>
                                        <p:strVal val="hidden"/>
                                      </p:to>
                                    </p:set>
                                  </p:childTnLst>
                                </p:cTn>
                              </p:par>
                              <p:par>
                                <p:cTn id="4128" presetID="1" presetClass="exit" presetSubtype="0" fill="hold" grpId="5" nodeType="withEffect">
                                  <p:stCondLst>
                                    <p:cond delay="0"/>
                                  </p:stCondLst>
                                  <p:childTnLst>
                                    <p:set>
                                      <p:cBhvr>
                                        <p:cTn id="4129" dur="1" fill="hold">
                                          <p:stCondLst>
                                            <p:cond delay="0"/>
                                          </p:stCondLst>
                                        </p:cTn>
                                        <p:tgtEl>
                                          <p:spTgt spid="851"/>
                                        </p:tgtEl>
                                        <p:attrNameLst>
                                          <p:attrName>style.visibility</p:attrName>
                                        </p:attrNameLst>
                                      </p:cBhvr>
                                      <p:to>
                                        <p:strVal val="hidden"/>
                                      </p:to>
                                    </p:set>
                                  </p:childTnLst>
                                </p:cTn>
                              </p:par>
                              <p:par>
                                <p:cTn id="4130" presetID="1" presetClass="exit" presetSubtype="0" fill="hold" grpId="3" nodeType="withEffect">
                                  <p:stCondLst>
                                    <p:cond delay="0"/>
                                  </p:stCondLst>
                                  <p:childTnLst>
                                    <p:set>
                                      <p:cBhvr>
                                        <p:cTn id="4131" dur="1" fill="hold">
                                          <p:stCondLst>
                                            <p:cond delay="0"/>
                                          </p:stCondLst>
                                        </p:cTn>
                                        <p:tgtEl>
                                          <p:spTgt spid="854"/>
                                        </p:tgtEl>
                                        <p:attrNameLst>
                                          <p:attrName>style.visibility</p:attrName>
                                        </p:attrNameLst>
                                      </p:cBhvr>
                                      <p:to>
                                        <p:strVal val="hidden"/>
                                      </p:to>
                                    </p:set>
                                  </p:childTnLst>
                                </p:cTn>
                              </p:par>
                              <p:par>
                                <p:cTn id="4132" presetID="1" presetClass="exit" presetSubtype="0" fill="hold" grpId="3" nodeType="withEffect">
                                  <p:stCondLst>
                                    <p:cond delay="0"/>
                                  </p:stCondLst>
                                  <p:childTnLst>
                                    <p:set>
                                      <p:cBhvr>
                                        <p:cTn id="4133" dur="1" fill="hold">
                                          <p:stCondLst>
                                            <p:cond delay="0"/>
                                          </p:stCondLst>
                                        </p:cTn>
                                        <p:tgtEl>
                                          <p:spTgt spid="853"/>
                                        </p:tgtEl>
                                        <p:attrNameLst>
                                          <p:attrName>style.visibility</p:attrName>
                                        </p:attrNameLst>
                                      </p:cBhvr>
                                      <p:to>
                                        <p:strVal val="hidden"/>
                                      </p:to>
                                    </p:set>
                                  </p:childTnLst>
                                </p:cTn>
                              </p:par>
                              <p:par>
                                <p:cTn id="4134" presetID="1" presetClass="entr" presetSubtype="0" fill="hold" grpId="3" nodeType="withEffect">
                                  <p:stCondLst>
                                    <p:cond delay="0"/>
                                  </p:stCondLst>
                                  <p:childTnLst>
                                    <p:set>
                                      <p:cBhvr>
                                        <p:cTn id="4135" dur="1" fill="hold">
                                          <p:stCondLst>
                                            <p:cond delay="0"/>
                                          </p:stCondLst>
                                        </p:cTn>
                                        <p:tgtEl>
                                          <p:spTgt spid="754"/>
                                        </p:tgtEl>
                                        <p:attrNameLst>
                                          <p:attrName>style.visibility</p:attrName>
                                        </p:attrNameLst>
                                      </p:cBhvr>
                                      <p:to>
                                        <p:strVal val="visible"/>
                                      </p:to>
                                    </p:set>
                                  </p:childTnLst>
                                </p:cTn>
                              </p:par>
                              <p:par>
                                <p:cTn id="4136" presetID="1" presetClass="mediacall" presetSubtype="0" fill="hold" nodeType="withEffect">
                                  <p:stCondLst>
                                    <p:cond delay="0"/>
                                  </p:stCondLst>
                                  <p:childTnLst>
                                    <p:cmd type="call" cmd="playFrom(0.0)">
                                      <p:cBhvr>
                                        <p:cTn id="4137" dur="1950" fill="hold"/>
                                        <p:tgtEl>
                                          <p:spTgt spid="401"/>
                                        </p:tgtEl>
                                      </p:cBhvr>
                                    </p:cmd>
                                  </p:childTnLst>
                                </p:cTn>
                              </p:par>
                            </p:childTnLst>
                          </p:cTn>
                        </p:par>
                      </p:childTnLst>
                    </p:cTn>
                  </p:par>
                </p:childTnLst>
              </p:cTn>
              <p:nextCondLst>
                <p:cond evt="onClick" delay="0">
                  <p:tgtEl>
                    <p:spTgt spid="855"/>
                  </p:tgtEl>
                </p:cond>
              </p:nextCondLst>
            </p:seq>
            <p:seq concurrent="1" nextAc="seek">
              <p:cTn id="4138" restart="whenNotActive" fill="hold" evtFilter="cancelBubble" nodeType="interactiveSeq">
                <p:stCondLst>
                  <p:cond evt="onClick" delay="0">
                    <p:tgtEl>
                      <p:spTgt spid="547"/>
                    </p:tgtEl>
                  </p:cond>
                </p:stCondLst>
                <p:endSync evt="end" delay="0">
                  <p:rtn val="all"/>
                </p:endSync>
                <p:childTnLst>
                  <p:par>
                    <p:cTn id="4139" fill="hold">
                      <p:stCondLst>
                        <p:cond delay="0"/>
                      </p:stCondLst>
                      <p:childTnLst>
                        <p:par>
                          <p:cTn id="4140" fill="hold">
                            <p:stCondLst>
                              <p:cond delay="0"/>
                            </p:stCondLst>
                            <p:childTnLst>
                              <p:par>
                                <p:cTn id="4141" presetID="1" presetClass="exit" presetSubtype="0" fill="hold" grpId="4" nodeType="clickEffect">
                                  <p:stCondLst>
                                    <p:cond delay="0"/>
                                  </p:stCondLst>
                                  <p:childTnLst>
                                    <p:set>
                                      <p:cBhvr>
                                        <p:cTn id="4142" dur="1" fill="hold">
                                          <p:stCondLst>
                                            <p:cond delay="0"/>
                                          </p:stCondLst>
                                        </p:cTn>
                                        <p:tgtEl>
                                          <p:spTgt spid="553"/>
                                        </p:tgtEl>
                                        <p:attrNameLst>
                                          <p:attrName>style.visibility</p:attrName>
                                        </p:attrNameLst>
                                      </p:cBhvr>
                                      <p:to>
                                        <p:strVal val="hidden"/>
                                      </p:to>
                                    </p:set>
                                  </p:childTnLst>
                                </p:cTn>
                              </p:par>
                              <p:par>
                                <p:cTn id="4143" presetID="1" presetClass="exit" presetSubtype="0" fill="hold" grpId="4" nodeType="withEffect">
                                  <p:stCondLst>
                                    <p:cond delay="0"/>
                                  </p:stCondLst>
                                  <p:childTnLst>
                                    <p:set>
                                      <p:cBhvr>
                                        <p:cTn id="4144" dur="1" fill="hold">
                                          <p:stCondLst>
                                            <p:cond delay="0"/>
                                          </p:stCondLst>
                                        </p:cTn>
                                        <p:tgtEl>
                                          <p:spTgt spid="554"/>
                                        </p:tgtEl>
                                        <p:attrNameLst>
                                          <p:attrName>style.visibility</p:attrName>
                                        </p:attrNameLst>
                                      </p:cBhvr>
                                      <p:to>
                                        <p:strVal val="hidden"/>
                                      </p:to>
                                    </p:set>
                                  </p:childTnLst>
                                </p:cTn>
                              </p:par>
                              <p:par>
                                <p:cTn id="4145" presetID="1" presetClass="exit" presetSubtype="0" fill="hold" grpId="4" nodeType="withEffect">
                                  <p:stCondLst>
                                    <p:cond delay="0"/>
                                  </p:stCondLst>
                                  <p:childTnLst>
                                    <p:set>
                                      <p:cBhvr>
                                        <p:cTn id="4146" dur="1" fill="hold">
                                          <p:stCondLst>
                                            <p:cond delay="0"/>
                                          </p:stCondLst>
                                        </p:cTn>
                                        <p:tgtEl>
                                          <p:spTgt spid="556"/>
                                        </p:tgtEl>
                                        <p:attrNameLst>
                                          <p:attrName>style.visibility</p:attrName>
                                        </p:attrNameLst>
                                      </p:cBhvr>
                                      <p:to>
                                        <p:strVal val="hidden"/>
                                      </p:to>
                                    </p:set>
                                  </p:childTnLst>
                                </p:cTn>
                              </p:par>
                              <p:par>
                                <p:cTn id="4147" presetID="1" presetClass="exit" presetSubtype="0" fill="hold" grpId="4" nodeType="withEffect">
                                  <p:stCondLst>
                                    <p:cond delay="0"/>
                                  </p:stCondLst>
                                  <p:childTnLst>
                                    <p:set>
                                      <p:cBhvr>
                                        <p:cTn id="4148" dur="1" fill="hold">
                                          <p:stCondLst>
                                            <p:cond delay="0"/>
                                          </p:stCondLst>
                                        </p:cTn>
                                        <p:tgtEl>
                                          <p:spTgt spid="555"/>
                                        </p:tgtEl>
                                        <p:attrNameLst>
                                          <p:attrName>style.visibility</p:attrName>
                                        </p:attrNameLst>
                                      </p:cBhvr>
                                      <p:to>
                                        <p:strVal val="hidden"/>
                                      </p:to>
                                    </p:set>
                                  </p:childTnLst>
                                </p:cTn>
                              </p:par>
                              <p:par>
                                <p:cTn id="4149" presetID="1" presetClass="exit" presetSubtype="0" fill="hold" grpId="4" nodeType="withEffect">
                                  <p:stCondLst>
                                    <p:cond delay="0"/>
                                  </p:stCondLst>
                                  <p:childTnLst>
                                    <p:set>
                                      <p:cBhvr>
                                        <p:cTn id="4150" dur="1" fill="hold">
                                          <p:stCondLst>
                                            <p:cond delay="0"/>
                                          </p:stCondLst>
                                        </p:cTn>
                                        <p:tgtEl>
                                          <p:spTgt spid="558"/>
                                        </p:tgtEl>
                                        <p:attrNameLst>
                                          <p:attrName>style.visibility</p:attrName>
                                        </p:attrNameLst>
                                      </p:cBhvr>
                                      <p:to>
                                        <p:strVal val="hidden"/>
                                      </p:to>
                                    </p:set>
                                  </p:childTnLst>
                                </p:cTn>
                              </p:par>
                              <p:par>
                                <p:cTn id="4151" presetID="1" presetClass="exit" presetSubtype="0" fill="hold" grpId="4" nodeType="withEffect">
                                  <p:stCondLst>
                                    <p:cond delay="0"/>
                                  </p:stCondLst>
                                  <p:childTnLst>
                                    <p:set>
                                      <p:cBhvr>
                                        <p:cTn id="4152" dur="1" fill="hold">
                                          <p:stCondLst>
                                            <p:cond delay="0"/>
                                          </p:stCondLst>
                                        </p:cTn>
                                        <p:tgtEl>
                                          <p:spTgt spid="557"/>
                                        </p:tgtEl>
                                        <p:attrNameLst>
                                          <p:attrName>style.visibility</p:attrName>
                                        </p:attrNameLst>
                                      </p:cBhvr>
                                      <p:to>
                                        <p:strVal val="hidden"/>
                                      </p:to>
                                    </p:set>
                                  </p:childTnLst>
                                </p:cTn>
                              </p:par>
                              <p:par>
                                <p:cTn id="4153" presetID="1" presetClass="exit" presetSubtype="0" fill="hold" grpId="4" nodeType="withEffect">
                                  <p:stCondLst>
                                    <p:cond delay="0"/>
                                  </p:stCondLst>
                                  <p:childTnLst>
                                    <p:set>
                                      <p:cBhvr>
                                        <p:cTn id="4154" dur="1" fill="hold">
                                          <p:stCondLst>
                                            <p:cond delay="0"/>
                                          </p:stCondLst>
                                        </p:cTn>
                                        <p:tgtEl>
                                          <p:spTgt spid="560"/>
                                        </p:tgtEl>
                                        <p:attrNameLst>
                                          <p:attrName>style.visibility</p:attrName>
                                        </p:attrNameLst>
                                      </p:cBhvr>
                                      <p:to>
                                        <p:strVal val="hidden"/>
                                      </p:to>
                                    </p:set>
                                  </p:childTnLst>
                                </p:cTn>
                              </p:par>
                              <p:par>
                                <p:cTn id="4155" presetID="1" presetClass="exit" presetSubtype="0" fill="hold" grpId="4" nodeType="withEffect">
                                  <p:stCondLst>
                                    <p:cond delay="0"/>
                                  </p:stCondLst>
                                  <p:childTnLst>
                                    <p:set>
                                      <p:cBhvr>
                                        <p:cTn id="4156" dur="1" fill="hold">
                                          <p:stCondLst>
                                            <p:cond delay="0"/>
                                          </p:stCondLst>
                                        </p:cTn>
                                        <p:tgtEl>
                                          <p:spTgt spid="559"/>
                                        </p:tgtEl>
                                        <p:attrNameLst>
                                          <p:attrName>style.visibility</p:attrName>
                                        </p:attrNameLst>
                                      </p:cBhvr>
                                      <p:to>
                                        <p:strVal val="hidden"/>
                                      </p:to>
                                    </p:set>
                                  </p:childTnLst>
                                </p:cTn>
                              </p:par>
                              <p:par>
                                <p:cTn id="4157" presetID="1" presetClass="exit" presetSubtype="0" fill="hold" grpId="4" nodeType="withEffect">
                                  <p:stCondLst>
                                    <p:cond delay="0"/>
                                  </p:stCondLst>
                                  <p:childTnLst>
                                    <p:set>
                                      <p:cBhvr>
                                        <p:cTn id="4158" dur="1" fill="hold">
                                          <p:stCondLst>
                                            <p:cond delay="0"/>
                                          </p:stCondLst>
                                        </p:cTn>
                                        <p:tgtEl>
                                          <p:spTgt spid="562"/>
                                        </p:tgtEl>
                                        <p:attrNameLst>
                                          <p:attrName>style.visibility</p:attrName>
                                        </p:attrNameLst>
                                      </p:cBhvr>
                                      <p:to>
                                        <p:strVal val="hidden"/>
                                      </p:to>
                                    </p:set>
                                  </p:childTnLst>
                                </p:cTn>
                              </p:par>
                              <p:par>
                                <p:cTn id="4159" presetID="1" presetClass="exit" presetSubtype="0" fill="hold" grpId="4" nodeType="withEffect">
                                  <p:stCondLst>
                                    <p:cond delay="0"/>
                                  </p:stCondLst>
                                  <p:childTnLst>
                                    <p:set>
                                      <p:cBhvr>
                                        <p:cTn id="4160" dur="1" fill="hold">
                                          <p:stCondLst>
                                            <p:cond delay="0"/>
                                          </p:stCondLst>
                                        </p:cTn>
                                        <p:tgtEl>
                                          <p:spTgt spid="561"/>
                                        </p:tgtEl>
                                        <p:attrNameLst>
                                          <p:attrName>style.visibility</p:attrName>
                                        </p:attrNameLst>
                                      </p:cBhvr>
                                      <p:to>
                                        <p:strVal val="hidden"/>
                                      </p:to>
                                    </p:set>
                                  </p:childTnLst>
                                </p:cTn>
                              </p:par>
                              <p:par>
                                <p:cTn id="4161" presetID="1" presetClass="exit" presetSubtype="0" fill="hold" grpId="4" nodeType="withEffect">
                                  <p:stCondLst>
                                    <p:cond delay="0"/>
                                  </p:stCondLst>
                                  <p:childTnLst>
                                    <p:set>
                                      <p:cBhvr>
                                        <p:cTn id="4162" dur="1" fill="hold">
                                          <p:stCondLst>
                                            <p:cond delay="0"/>
                                          </p:stCondLst>
                                        </p:cTn>
                                        <p:tgtEl>
                                          <p:spTgt spid="564"/>
                                        </p:tgtEl>
                                        <p:attrNameLst>
                                          <p:attrName>style.visibility</p:attrName>
                                        </p:attrNameLst>
                                      </p:cBhvr>
                                      <p:to>
                                        <p:strVal val="hidden"/>
                                      </p:to>
                                    </p:set>
                                  </p:childTnLst>
                                </p:cTn>
                              </p:par>
                              <p:par>
                                <p:cTn id="4163" presetID="1" presetClass="exit" presetSubtype="0" fill="hold" grpId="4" nodeType="withEffect">
                                  <p:stCondLst>
                                    <p:cond delay="0"/>
                                  </p:stCondLst>
                                  <p:childTnLst>
                                    <p:set>
                                      <p:cBhvr>
                                        <p:cTn id="4164" dur="1" fill="hold">
                                          <p:stCondLst>
                                            <p:cond delay="0"/>
                                          </p:stCondLst>
                                        </p:cTn>
                                        <p:tgtEl>
                                          <p:spTgt spid="563"/>
                                        </p:tgtEl>
                                        <p:attrNameLst>
                                          <p:attrName>style.visibility</p:attrName>
                                        </p:attrNameLst>
                                      </p:cBhvr>
                                      <p:to>
                                        <p:strVal val="hidden"/>
                                      </p:to>
                                    </p:set>
                                  </p:childTnLst>
                                </p:cTn>
                              </p:par>
                              <p:par>
                                <p:cTn id="4165" presetID="1" presetClass="exit" presetSubtype="0" fill="hold" grpId="4" nodeType="withEffect">
                                  <p:stCondLst>
                                    <p:cond delay="0"/>
                                  </p:stCondLst>
                                  <p:childTnLst>
                                    <p:set>
                                      <p:cBhvr>
                                        <p:cTn id="4166" dur="1" fill="hold">
                                          <p:stCondLst>
                                            <p:cond delay="0"/>
                                          </p:stCondLst>
                                        </p:cTn>
                                        <p:tgtEl>
                                          <p:spTgt spid="566"/>
                                        </p:tgtEl>
                                        <p:attrNameLst>
                                          <p:attrName>style.visibility</p:attrName>
                                        </p:attrNameLst>
                                      </p:cBhvr>
                                      <p:to>
                                        <p:strVal val="hidden"/>
                                      </p:to>
                                    </p:set>
                                  </p:childTnLst>
                                </p:cTn>
                              </p:par>
                              <p:par>
                                <p:cTn id="4167" presetID="1" presetClass="exit" presetSubtype="0" fill="hold" grpId="4" nodeType="withEffect">
                                  <p:stCondLst>
                                    <p:cond delay="0"/>
                                  </p:stCondLst>
                                  <p:childTnLst>
                                    <p:set>
                                      <p:cBhvr>
                                        <p:cTn id="4168" dur="1" fill="hold">
                                          <p:stCondLst>
                                            <p:cond delay="0"/>
                                          </p:stCondLst>
                                        </p:cTn>
                                        <p:tgtEl>
                                          <p:spTgt spid="565"/>
                                        </p:tgtEl>
                                        <p:attrNameLst>
                                          <p:attrName>style.visibility</p:attrName>
                                        </p:attrNameLst>
                                      </p:cBhvr>
                                      <p:to>
                                        <p:strVal val="hidden"/>
                                      </p:to>
                                    </p:set>
                                  </p:childTnLst>
                                </p:cTn>
                              </p:par>
                              <p:par>
                                <p:cTn id="4169" presetID="1" presetClass="exit" presetSubtype="0" fill="hold" grpId="4" nodeType="withEffect">
                                  <p:stCondLst>
                                    <p:cond delay="0"/>
                                  </p:stCondLst>
                                  <p:childTnLst>
                                    <p:set>
                                      <p:cBhvr>
                                        <p:cTn id="4170" dur="1" fill="hold">
                                          <p:stCondLst>
                                            <p:cond delay="0"/>
                                          </p:stCondLst>
                                        </p:cTn>
                                        <p:tgtEl>
                                          <p:spTgt spid="568"/>
                                        </p:tgtEl>
                                        <p:attrNameLst>
                                          <p:attrName>style.visibility</p:attrName>
                                        </p:attrNameLst>
                                      </p:cBhvr>
                                      <p:to>
                                        <p:strVal val="hidden"/>
                                      </p:to>
                                    </p:set>
                                  </p:childTnLst>
                                </p:cTn>
                              </p:par>
                              <p:par>
                                <p:cTn id="4171" presetID="1" presetClass="exit" presetSubtype="0" fill="hold" grpId="4" nodeType="withEffect">
                                  <p:stCondLst>
                                    <p:cond delay="0"/>
                                  </p:stCondLst>
                                  <p:childTnLst>
                                    <p:set>
                                      <p:cBhvr>
                                        <p:cTn id="4172" dur="1" fill="hold">
                                          <p:stCondLst>
                                            <p:cond delay="0"/>
                                          </p:stCondLst>
                                        </p:cTn>
                                        <p:tgtEl>
                                          <p:spTgt spid="567"/>
                                        </p:tgtEl>
                                        <p:attrNameLst>
                                          <p:attrName>style.visibility</p:attrName>
                                        </p:attrNameLst>
                                      </p:cBhvr>
                                      <p:to>
                                        <p:strVal val="hidden"/>
                                      </p:to>
                                    </p:set>
                                  </p:childTnLst>
                                </p:cTn>
                              </p:par>
                              <p:par>
                                <p:cTn id="4173" presetID="1" presetClass="exit" presetSubtype="0" fill="hold" grpId="4" nodeType="withEffect">
                                  <p:stCondLst>
                                    <p:cond delay="0"/>
                                  </p:stCondLst>
                                  <p:childTnLst>
                                    <p:set>
                                      <p:cBhvr>
                                        <p:cTn id="4174" dur="1" fill="hold">
                                          <p:stCondLst>
                                            <p:cond delay="0"/>
                                          </p:stCondLst>
                                        </p:cTn>
                                        <p:tgtEl>
                                          <p:spTgt spid="570"/>
                                        </p:tgtEl>
                                        <p:attrNameLst>
                                          <p:attrName>style.visibility</p:attrName>
                                        </p:attrNameLst>
                                      </p:cBhvr>
                                      <p:to>
                                        <p:strVal val="hidden"/>
                                      </p:to>
                                    </p:set>
                                  </p:childTnLst>
                                </p:cTn>
                              </p:par>
                              <p:par>
                                <p:cTn id="4175" presetID="1" presetClass="exit" presetSubtype="0" fill="hold" grpId="4" nodeType="withEffect">
                                  <p:stCondLst>
                                    <p:cond delay="0"/>
                                  </p:stCondLst>
                                  <p:childTnLst>
                                    <p:set>
                                      <p:cBhvr>
                                        <p:cTn id="4176" dur="1" fill="hold">
                                          <p:stCondLst>
                                            <p:cond delay="0"/>
                                          </p:stCondLst>
                                        </p:cTn>
                                        <p:tgtEl>
                                          <p:spTgt spid="569"/>
                                        </p:tgtEl>
                                        <p:attrNameLst>
                                          <p:attrName>style.visibility</p:attrName>
                                        </p:attrNameLst>
                                      </p:cBhvr>
                                      <p:to>
                                        <p:strVal val="hidden"/>
                                      </p:to>
                                    </p:set>
                                  </p:childTnLst>
                                </p:cTn>
                              </p:par>
                              <p:par>
                                <p:cTn id="4177" presetID="1" presetClass="exit" presetSubtype="0" fill="hold" grpId="4" nodeType="withEffect">
                                  <p:stCondLst>
                                    <p:cond delay="0"/>
                                  </p:stCondLst>
                                  <p:childTnLst>
                                    <p:set>
                                      <p:cBhvr>
                                        <p:cTn id="4178" dur="1" fill="hold">
                                          <p:stCondLst>
                                            <p:cond delay="0"/>
                                          </p:stCondLst>
                                        </p:cTn>
                                        <p:tgtEl>
                                          <p:spTgt spid="572"/>
                                        </p:tgtEl>
                                        <p:attrNameLst>
                                          <p:attrName>style.visibility</p:attrName>
                                        </p:attrNameLst>
                                      </p:cBhvr>
                                      <p:to>
                                        <p:strVal val="hidden"/>
                                      </p:to>
                                    </p:set>
                                  </p:childTnLst>
                                </p:cTn>
                              </p:par>
                              <p:par>
                                <p:cTn id="4179" presetID="1" presetClass="exit" presetSubtype="0" fill="hold" grpId="4" nodeType="withEffect">
                                  <p:stCondLst>
                                    <p:cond delay="0"/>
                                  </p:stCondLst>
                                  <p:childTnLst>
                                    <p:set>
                                      <p:cBhvr>
                                        <p:cTn id="4180" dur="1" fill="hold">
                                          <p:stCondLst>
                                            <p:cond delay="0"/>
                                          </p:stCondLst>
                                        </p:cTn>
                                        <p:tgtEl>
                                          <p:spTgt spid="571"/>
                                        </p:tgtEl>
                                        <p:attrNameLst>
                                          <p:attrName>style.visibility</p:attrName>
                                        </p:attrNameLst>
                                      </p:cBhvr>
                                      <p:to>
                                        <p:strVal val="hidden"/>
                                      </p:to>
                                    </p:set>
                                  </p:childTnLst>
                                </p:cTn>
                              </p:par>
                              <p:par>
                                <p:cTn id="4181" presetID="1" presetClass="exit" presetSubtype="0" fill="hold" grpId="4" nodeType="withEffect">
                                  <p:stCondLst>
                                    <p:cond delay="0"/>
                                  </p:stCondLst>
                                  <p:childTnLst>
                                    <p:set>
                                      <p:cBhvr>
                                        <p:cTn id="4182" dur="1" fill="hold">
                                          <p:stCondLst>
                                            <p:cond delay="0"/>
                                          </p:stCondLst>
                                        </p:cTn>
                                        <p:tgtEl>
                                          <p:spTgt spid="573"/>
                                        </p:tgtEl>
                                        <p:attrNameLst>
                                          <p:attrName>style.visibility</p:attrName>
                                        </p:attrNameLst>
                                      </p:cBhvr>
                                      <p:to>
                                        <p:strVal val="hidden"/>
                                      </p:to>
                                    </p:set>
                                  </p:childTnLst>
                                </p:cTn>
                              </p:par>
                              <p:par>
                                <p:cTn id="4183" presetID="1" presetClass="exit" presetSubtype="0" fill="hold" grpId="4" nodeType="withEffect">
                                  <p:stCondLst>
                                    <p:cond delay="0"/>
                                  </p:stCondLst>
                                  <p:childTnLst>
                                    <p:set>
                                      <p:cBhvr>
                                        <p:cTn id="4184" dur="1" fill="hold">
                                          <p:stCondLst>
                                            <p:cond delay="0"/>
                                          </p:stCondLst>
                                        </p:cTn>
                                        <p:tgtEl>
                                          <p:spTgt spid="574"/>
                                        </p:tgtEl>
                                        <p:attrNameLst>
                                          <p:attrName>style.visibility</p:attrName>
                                        </p:attrNameLst>
                                      </p:cBhvr>
                                      <p:to>
                                        <p:strVal val="hidden"/>
                                      </p:to>
                                    </p:set>
                                  </p:childTnLst>
                                </p:cTn>
                              </p:par>
                              <p:par>
                                <p:cTn id="4185" presetID="1" presetClass="exit" presetSubtype="0" fill="hold" grpId="4" nodeType="withEffect">
                                  <p:stCondLst>
                                    <p:cond delay="0"/>
                                  </p:stCondLst>
                                  <p:childTnLst>
                                    <p:set>
                                      <p:cBhvr>
                                        <p:cTn id="4186" dur="1" fill="hold">
                                          <p:stCondLst>
                                            <p:cond delay="0"/>
                                          </p:stCondLst>
                                        </p:cTn>
                                        <p:tgtEl>
                                          <p:spTgt spid="576"/>
                                        </p:tgtEl>
                                        <p:attrNameLst>
                                          <p:attrName>style.visibility</p:attrName>
                                        </p:attrNameLst>
                                      </p:cBhvr>
                                      <p:to>
                                        <p:strVal val="hidden"/>
                                      </p:to>
                                    </p:set>
                                  </p:childTnLst>
                                </p:cTn>
                              </p:par>
                              <p:par>
                                <p:cTn id="4187" presetID="1" presetClass="exit" presetSubtype="0" fill="hold" grpId="4" nodeType="withEffect">
                                  <p:stCondLst>
                                    <p:cond delay="0"/>
                                  </p:stCondLst>
                                  <p:childTnLst>
                                    <p:set>
                                      <p:cBhvr>
                                        <p:cTn id="4188" dur="1" fill="hold">
                                          <p:stCondLst>
                                            <p:cond delay="0"/>
                                          </p:stCondLst>
                                        </p:cTn>
                                        <p:tgtEl>
                                          <p:spTgt spid="575"/>
                                        </p:tgtEl>
                                        <p:attrNameLst>
                                          <p:attrName>style.visibility</p:attrName>
                                        </p:attrNameLst>
                                      </p:cBhvr>
                                      <p:to>
                                        <p:strVal val="hidden"/>
                                      </p:to>
                                    </p:set>
                                  </p:childTnLst>
                                </p:cTn>
                              </p:par>
                              <p:par>
                                <p:cTn id="4189" presetID="1" presetClass="exit" presetSubtype="0" fill="hold" grpId="4" nodeType="withEffect">
                                  <p:stCondLst>
                                    <p:cond delay="0"/>
                                  </p:stCondLst>
                                  <p:childTnLst>
                                    <p:set>
                                      <p:cBhvr>
                                        <p:cTn id="4190" dur="1" fill="hold">
                                          <p:stCondLst>
                                            <p:cond delay="0"/>
                                          </p:stCondLst>
                                        </p:cTn>
                                        <p:tgtEl>
                                          <p:spTgt spid="578"/>
                                        </p:tgtEl>
                                        <p:attrNameLst>
                                          <p:attrName>style.visibility</p:attrName>
                                        </p:attrNameLst>
                                      </p:cBhvr>
                                      <p:to>
                                        <p:strVal val="hidden"/>
                                      </p:to>
                                    </p:set>
                                  </p:childTnLst>
                                </p:cTn>
                              </p:par>
                              <p:par>
                                <p:cTn id="4191" presetID="1" presetClass="exit" presetSubtype="0" fill="hold" grpId="4" nodeType="withEffect">
                                  <p:stCondLst>
                                    <p:cond delay="0"/>
                                  </p:stCondLst>
                                  <p:childTnLst>
                                    <p:set>
                                      <p:cBhvr>
                                        <p:cTn id="4192" dur="1" fill="hold">
                                          <p:stCondLst>
                                            <p:cond delay="0"/>
                                          </p:stCondLst>
                                        </p:cTn>
                                        <p:tgtEl>
                                          <p:spTgt spid="577"/>
                                        </p:tgtEl>
                                        <p:attrNameLst>
                                          <p:attrName>style.visibility</p:attrName>
                                        </p:attrNameLst>
                                      </p:cBhvr>
                                      <p:to>
                                        <p:strVal val="hidden"/>
                                      </p:to>
                                    </p:set>
                                  </p:childTnLst>
                                </p:cTn>
                              </p:par>
                              <p:par>
                                <p:cTn id="4193" presetID="1" presetClass="exit" presetSubtype="0" fill="hold" grpId="4" nodeType="withEffect">
                                  <p:stCondLst>
                                    <p:cond delay="0"/>
                                  </p:stCondLst>
                                  <p:childTnLst>
                                    <p:set>
                                      <p:cBhvr>
                                        <p:cTn id="4194" dur="1" fill="hold">
                                          <p:stCondLst>
                                            <p:cond delay="0"/>
                                          </p:stCondLst>
                                        </p:cTn>
                                        <p:tgtEl>
                                          <p:spTgt spid="580"/>
                                        </p:tgtEl>
                                        <p:attrNameLst>
                                          <p:attrName>style.visibility</p:attrName>
                                        </p:attrNameLst>
                                      </p:cBhvr>
                                      <p:to>
                                        <p:strVal val="hidden"/>
                                      </p:to>
                                    </p:set>
                                  </p:childTnLst>
                                </p:cTn>
                              </p:par>
                              <p:par>
                                <p:cTn id="4195" presetID="1" presetClass="exit" presetSubtype="0" fill="hold" grpId="4" nodeType="withEffect">
                                  <p:stCondLst>
                                    <p:cond delay="0"/>
                                  </p:stCondLst>
                                  <p:childTnLst>
                                    <p:set>
                                      <p:cBhvr>
                                        <p:cTn id="4196" dur="1" fill="hold">
                                          <p:stCondLst>
                                            <p:cond delay="0"/>
                                          </p:stCondLst>
                                        </p:cTn>
                                        <p:tgtEl>
                                          <p:spTgt spid="579"/>
                                        </p:tgtEl>
                                        <p:attrNameLst>
                                          <p:attrName>style.visibility</p:attrName>
                                        </p:attrNameLst>
                                      </p:cBhvr>
                                      <p:to>
                                        <p:strVal val="hidden"/>
                                      </p:to>
                                    </p:set>
                                  </p:childTnLst>
                                </p:cTn>
                              </p:par>
                              <p:par>
                                <p:cTn id="4197" presetID="1" presetClass="exit" presetSubtype="0" fill="hold" grpId="4" nodeType="withEffect">
                                  <p:stCondLst>
                                    <p:cond delay="0"/>
                                  </p:stCondLst>
                                  <p:childTnLst>
                                    <p:set>
                                      <p:cBhvr>
                                        <p:cTn id="4198" dur="1" fill="hold">
                                          <p:stCondLst>
                                            <p:cond delay="0"/>
                                          </p:stCondLst>
                                        </p:cTn>
                                        <p:tgtEl>
                                          <p:spTgt spid="582"/>
                                        </p:tgtEl>
                                        <p:attrNameLst>
                                          <p:attrName>style.visibility</p:attrName>
                                        </p:attrNameLst>
                                      </p:cBhvr>
                                      <p:to>
                                        <p:strVal val="hidden"/>
                                      </p:to>
                                    </p:set>
                                  </p:childTnLst>
                                </p:cTn>
                              </p:par>
                              <p:par>
                                <p:cTn id="4199" presetID="1" presetClass="exit" presetSubtype="0" fill="hold" grpId="4" nodeType="withEffect">
                                  <p:stCondLst>
                                    <p:cond delay="0"/>
                                  </p:stCondLst>
                                  <p:childTnLst>
                                    <p:set>
                                      <p:cBhvr>
                                        <p:cTn id="4200" dur="1" fill="hold">
                                          <p:stCondLst>
                                            <p:cond delay="0"/>
                                          </p:stCondLst>
                                        </p:cTn>
                                        <p:tgtEl>
                                          <p:spTgt spid="581"/>
                                        </p:tgtEl>
                                        <p:attrNameLst>
                                          <p:attrName>style.visibility</p:attrName>
                                        </p:attrNameLst>
                                      </p:cBhvr>
                                      <p:to>
                                        <p:strVal val="hidden"/>
                                      </p:to>
                                    </p:set>
                                  </p:childTnLst>
                                </p:cTn>
                              </p:par>
                              <p:par>
                                <p:cTn id="4201" presetID="1" presetClass="exit" presetSubtype="0" fill="hold" grpId="4" nodeType="withEffect">
                                  <p:stCondLst>
                                    <p:cond delay="0"/>
                                  </p:stCondLst>
                                  <p:childTnLst>
                                    <p:set>
                                      <p:cBhvr>
                                        <p:cTn id="4202" dur="1" fill="hold">
                                          <p:stCondLst>
                                            <p:cond delay="0"/>
                                          </p:stCondLst>
                                        </p:cTn>
                                        <p:tgtEl>
                                          <p:spTgt spid="584"/>
                                        </p:tgtEl>
                                        <p:attrNameLst>
                                          <p:attrName>style.visibility</p:attrName>
                                        </p:attrNameLst>
                                      </p:cBhvr>
                                      <p:to>
                                        <p:strVal val="hidden"/>
                                      </p:to>
                                    </p:set>
                                  </p:childTnLst>
                                </p:cTn>
                              </p:par>
                              <p:par>
                                <p:cTn id="4203" presetID="1" presetClass="exit" presetSubtype="0" fill="hold" grpId="4" nodeType="withEffect">
                                  <p:stCondLst>
                                    <p:cond delay="0"/>
                                  </p:stCondLst>
                                  <p:childTnLst>
                                    <p:set>
                                      <p:cBhvr>
                                        <p:cTn id="4204" dur="1" fill="hold">
                                          <p:stCondLst>
                                            <p:cond delay="0"/>
                                          </p:stCondLst>
                                        </p:cTn>
                                        <p:tgtEl>
                                          <p:spTgt spid="583"/>
                                        </p:tgtEl>
                                        <p:attrNameLst>
                                          <p:attrName>style.visibility</p:attrName>
                                        </p:attrNameLst>
                                      </p:cBhvr>
                                      <p:to>
                                        <p:strVal val="hidden"/>
                                      </p:to>
                                    </p:set>
                                  </p:childTnLst>
                                </p:cTn>
                              </p:par>
                              <p:par>
                                <p:cTn id="4205" presetID="1" presetClass="exit" presetSubtype="0" fill="hold" grpId="4" nodeType="withEffect">
                                  <p:stCondLst>
                                    <p:cond delay="0"/>
                                  </p:stCondLst>
                                  <p:childTnLst>
                                    <p:set>
                                      <p:cBhvr>
                                        <p:cTn id="4206" dur="1" fill="hold">
                                          <p:stCondLst>
                                            <p:cond delay="0"/>
                                          </p:stCondLst>
                                        </p:cTn>
                                        <p:tgtEl>
                                          <p:spTgt spid="586"/>
                                        </p:tgtEl>
                                        <p:attrNameLst>
                                          <p:attrName>style.visibility</p:attrName>
                                        </p:attrNameLst>
                                      </p:cBhvr>
                                      <p:to>
                                        <p:strVal val="hidden"/>
                                      </p:to>
                                    </p:set>
                                  </p:childTnLst>
                                </p:cTn>
                              </p:par>
                              <p:par>
                                <p:cTn id="4207" presetID="1" presetClass="exit" presetSubtype="0" fill="hold" grpId="4" nodeType="withEffect">
                                  <p:stCondLst>
                                    <p:cond delay="0"/>
                                  </p:stCondLst>
                                  <p:childTnLst>
                                    <p:set>
                                      <p:cBhvr>
                                        <p:cTn id="4208" dur="1" fill="hold">
                                          <p:stCondLst>
                                            <p:cond delay="0"/>
                                          </p:stCondLst>
                                        </p:cTn>
                                        <p:tgtEl>
                                          <p:spTgt spid="585"/>
                                        </p:tgtEl>
                                        <p:attrNameLst>
                                          <p:attrName>style.visibility</p:attrName>
                                        </p:attrNameLst>
                                      </p:cBhvr>
                                      <p:to>
                                        <p:strVal val="hidden"/>
                                      </p:to>
                                    </p:set>
                                  </p:childTnLst>
                                </p:cTn>
                              </p:par>
                              <p:par>
                                <p:cTn id="4209" presetID="1" presetClass="exit" presetSubtype="0" fill="hold" grpId="4" nodeType="withEffect">
                                  <p:stCondLst>
                                    <p:cond delay="0"/>
                                  </p:stCondLst>
                                  <p:childTnLst>
                                    <p:set>
                                      <p:cBhvr>
                                        <p:cTn id="4210" dur="1" fill="hold">
                                          <p:stCondLst>
                                            <p:cond delay="0"/>
                                          </p:stCondLst>
                                        </p:cTn>
                                        <p:tgtEl>
                                          <p:spTgt spid="588"/>
                                        </p:tgtEl>
                                        <p:attrNameLst>
                                          <p:attrName>style.visibility</p:attrName>
                                        </p:attrNameLst>
                                      </p:cBhvr>
                                      <p:to>
                                        <p:strVal val="hidden"/>
                                      </p:to>
                                    </p:set>
                                  </p:childTnLst>
                                </p:cTn>
                              </p:par>
                              <p:par>
                                <p:cTn id="4211" presetID="1" presetClass="exit" presetSubtype="0" fill="hold" grpId="4" nodeType="withEffect">
                                  <p:stCondLst>
                                    <p:cond delay="0"/>
                                  </p:stCondLst>
                                  <p:childTnLst>
                                    <p:set>
                                      <p:cBhvr>
                                        <p:cTn id="4212" dur="1" fill="hold">
                                          <p:stCondLst>
                                            <p:cond delay="0"/>
                                          </p:stCondLst>
                                        </p:cTn>
                                        <p:tgtEl>
                                          <p:spTgt spid="587"/>
                                        </p:tgtEl>
                                        <p:attrNameLst>
                                          <p:attrName>style.visibility</p:attrName>
                                        </p:attrNameLst>
                                      </p:cBhvr>
                                      <p:to>
                                        <p:strVal val="hidden"/>
                                      </p:to>
                                    </p:set>
                                  </p:childTnLst>
                                </p:cTn>
                              </p:par>
                              <p:par>
                                <p:cTn id="4213" presetID="1" presetClass="exit" presetSubtype="0" fill="hold" grpId="4" nodeType="withEffect">
                                  <p:stCondLst>
                                    <p:cond delay="0"/>
                                  </p:stCondLst>
                                  <p:childTnLst>
                                    <p:set>
                                      <p:cBhvr>
                                        <p:cTn id="4214" dur="1" fill="hold">
                                          <p:stCondLst>
                                            <p:cond delay="0"/>
                                          </p:stCondLst>
                                        </p:cTn>
                                        <p:tgtEl>
                                          <p:spTgt spid="590"/>
                                        </p:tgtEl>
                                        <p:attrNameLst>
                                          <p:attrName>style.visibility</p:attrName>
                                        </p:attrNameLst>
                                      </p:cBhvr>
                                      <p:to>
                                        <p:strVal val="hidden"/>
                                      </p:to>
                                    </p:set>
                                  </p:childTnLst>
                                </p:cTn>
                              </p:par>
                              <p:par>
                                <p:cTn id="4215" presetID="1" presetClass="exit" presetSubtype="0" fill="hold" grpId="4" nodeType="withEffect">
                                  <p:stCondLst>
                                    <p:cond delay="0"/>
                                  </p:stCondLst>
                                  <p:childTnLst>
                                    <p:set>
                                      <p:cBhvr>
                                        <p:cTn id="4216" dur="1" fill="hold">
                                          <p:stCondLst>
                                            <p:cond delay="0"/>
                                          </p:stCondLst>
                                        </p:cTn>
                                        <p:tgtEl>
                                          <p:spTgt spid="589"/>
                                        </p:tgtEl>
                                        <p:attrNameLst>
                                          <p:attrName>style.visibility</p:attrName>
                                        </p:attrNameLst>
                                      </p:cBhvr>
                                      <p:to>
                                        <p:strVal val="hidden"/>
                                      </p:to>
                                    </p:set>
                                  </p:childTnLst>
                                </p:cTn>
                              </p:par>
                              <p:par>
                                <p:cTn id="4217" presetID="1" presetClass="exit" presetSubtype="0" fill="hold" grpId="4" nodeType="withEffect">
                                  <p:stCondLst>
                                    <p:cond delay="0"/>
                                  </p:stCondLst>
                                  <p:childTnLst>
                                    <p:set>
                                      <p:cBhvr>
                                        <p:cTn id="4218" dur="1" fill="hold">
                                          <p:stCondLst>
                                            <p:cond delay="0"/>
                                          </p:stCondLst>
                                        </p:cTn>
                                        <p:tgtEl>
                                          <p:spTgt spid="592"/>
                                        </p:tgtEl>
                                        <p:attrNameLst>
                                          <p:attrName>style.visibility</p:attrName>
                                        </p:attrNameLst>
                                      </p:cBhvr>
                                      <p:to>
                                        <p:strVal val="hidden"/>
                                      </p:to>
                                    </p:set>
                                  </p:childTnLst>
                                </p:cTn>
                              </p:par>
                              <p:par>
                                <p:cTn id="4219" presetID="1" presetClass="exit" presetSubtype="0" fill="hold" grpId="4" nodeType="withEffect">
                                  <p:stCondLst>
                                    <p:cond delay="0"/>
                                  </p:stCondLst>
                                  <p:childTnLst>
                                    <p:set>
                                      <p:cBhvr>
                                        <p:cTn id="4220" dur="1" fill="hold">
                                          <p:stCondLst>
                                            <p:cond delay="0"/>
                                          </p:stCondLst>
                                        </p:cTn>
                                        <p:tgtEl>
                                          <p:spTgt spid="591"/>
                                        </p:tgtEl>
                                        <p:attrNameLst>
                                          <p:attrName>style.visibility</p:attrName>
                                        </p:attrNameLst>
                                      </p:cBhvr>
                                      <p:to>
                                        <p:strVal val="hidden"/>
                                      </p:to>
                                    </p:set>
                                  </p:childTnLst>
                                </p:cTn>
                              </p:par>
                              <p:par>
                                <p:cTn id="4221" presetID="1" presetClass="exit" presetSubtype="0" fill="hold" grpId="4" nodeType="withEffect">
                                  <p:stCondLst>
                                    <p:cond delay="0"/>
                                  </p:stCondLst>
                                  <p:childTnLst>
                                    <p:set>
                                      <p:cBhvr>
                                        <p:cTn id="4222" dur="1" fill="hold">
                                          <p:stCondLst>
                                            <p:cond delay="0"/>
                                          </p:stCondLst>
                                        </p:cTn>
                                        <p:tgtEl>
                                          <p:spTgt spid="593"/>
                                        </p:tgtEl>
                                        <p:attrNameLst>
                                          <p:attrName>style.visibility</p:attrName>
                                        </p:attrNameLst>
                                      </p:cBhvr>
                                      <p:to>
                                        <p:strVal val="hidden"/>
                                      </p:to>
                                    </p:set>
                                  </p:childTnLst>
                                </p:cTn>
                              </p:par>
                              <p:par>
                                <p:cTn id="4223" presetID="1" presetClass="exit" presetSubtype="0" fill="hold" grpId="4" nodeType="withEffect">
                                  <p:stCondLst>
                                    <p:cond delay="0"/>
                                  </p:stCondLst>
                                  <p:childTnLst>
                                    <p:set>
                                      <p:cBhvr>
                                        <p:cTn id="4224" dur="1" fill="hold">
                                          <p:stCondLst>
                                            <p:cond delay="0"/>
                                          </p:stCondLst>
                                        </p:cTn>
                                        <p:tgtEl>
                                          <p:spTgt spid="594"/>
                                        </p:tgtEl>
                                        <p:attrNameLst>
                                          <p:attrName>style.visibility</p:attrName>
                                        </p:attrNameLst>
                                      </p:cBhvr>
                                      <p:to>
                                        <p:strVal val="hidden"/>
                                      </p:to>
                                    </p:set>
                                  </p:childTnLst>
                                </p:cTn>
                              </p:par>
                              <p:par>
                                <p:cTn id="4225" presetID="1" presetClass="exit" presetSubtype="0" fill="hold" grpId="4" nodeType="withEffect">
                                  <p:stCondLst>
                                    <p:cond delay="0"/>
                                  </p:stCondLst>
                                  <p:childTnLst>
                                    <p:set>
                                      <p:cBhvr>
                                        <p:cTn id="4226" dur="1" fill="hold">
                                          <p:stCondLst>
                                            <p:cond delay="0"/>
                                          </p:stCondLst>
                                        </p:cTn>
                                        <p:tgtEl>
                                          <p:spTgt spid="596"/>
                                        </p:tgtEl>
                                        <p:attrNameLst>
                                          <p:attrName>style.visibility</p:attrName>
                                        </p:attrNameLst>
                                      </p:cBhvr>
                                      <p:to>
                                        <p:strVal val="hidden"/>
                                      </p:to>
                                    </p:set>
                                  </p:childTnLst>
                                </p:cTn>
                              </p:par>
                              <p:par>
                                <p:cTn id="4227" presetID="1" presetClass="exit" presetSubtype="0" fill="hold" grpId="4" nodeType="withEffect">
                                  <p:stCondLst>
                                    <p:cond delay="0"/>
                                  </p:stCondLst>
                                  <p:childTnLst>
                                    <p:set>
                                      <p:cBhvr>
                                        <p:cTn id="4228" dur="1" fill="hold">
                                          <p:stCondLst>
                                            <p:cond delay="0"/>
                                          </p:stCondLst>
                                        </p:cTn>
                                        <p:tgtEl>
                                          <p:spTgt spid="595"/>
                                        </p:tgtEl>
                                        <p:attrNameLst>
                                          <p:attrName>style.visibility</p:attrName>
                                        </p:attrNameLst>
                                      </p:cBhvr>
                                      <p:to>
                                        <p:strVal val="hidden"/>
                                      </p:to>
                                    </p:set>
                                  </p:childTnLst>
                                </p:cTn>
                              </p:par>
                              <p:par>
                                <p:cTn id="4229" presetID="1" presetClass="exit" presetSubtype="0" fill="hold" grpId="4" nodeType="withEffect">
                                  <p:stCondLst>
                                    <p:cond delay="0"/>
                                  </p:stCondLst>
                                  <p:childTnLst>
                                    <p:set>
                                      <p:cBhvr>
                                        <p:cTn id="4230" dur="1" fill="hold">
                                          <p:stCondLst>
                                            <p:cond delay="0"/>
                                          </p:stCondLst>
                                        </p:cTn>
                                        <p:tgtEl>
                                          <p:spTgt spid="598"/>
                                        </p:tgtEl>
                                        <p:attrNameLst>
                                          <p:attrName>style.visibility</p:attrName>
                                        </p:attrNameLst>
                                      </p:cBhvr>
                                      <p:to>
                                        <p:strVal val="hidden"/>
                                      </p:to>
                                    </p:set>
                                  </p:childTnLst>
                                </p:cTn>
                              </p:par>
                              <p:par>
                                <p:cTn id="4231" presetID="1" presetClass="exit" presetSubtype="0" fill="hold" grpId="4" nodeType="withEffect">
                                  <p:stCondLst>
                                    <p:cond delay="0"/>
                                  </p:stCondLst>
                                  <p:childTnLst>
                                    <p:set>
                                      <p:cBhvr>
                                        <p:cTn id="4232" dur="1" fill="hold">
                                          <p:stCondLst>
                                            <p:cond delay="0"/>
                                          </p:stCondLst>
                                        </p:cTn>
                                        <p:tgtEl>
                                          <p:spTgt spid="597"/>
                                        </p:tgtEl>
                                        <p:attrNameLst>
                                          <p:attrName>style.visibility</p:attrName>
                                        </p:attrNameLst>
                                      </p:cBhvr>
                                      <p:to>
                                        <p:strVal val="hidden"/>
                                      </p:to>
                                    </p:set>
                                  </p:childTnLst>
                                </p:cTn>
                              </p:par>
                              <p:par>
                                <p:cTn id="4233" presetID="1" presetClass="exit" presetSubtype="0" fill="hold" grpId="4" nodeType="withEffect">
                                  <p:stCondLst>
                                    <p:cond delay="0"/>
                                  </p:stCondLst>
                                  <p:childTnLst>
                                    <p:set>
                                      <p:cBhvr>
                                        <p:cTn id="4234" dur="1" fill="hold">
                                          <p:stCondLst>
                                            <p:cond delay="0"/>
                                          </p:stCondLst>
                                        </p:cTn>
                                        <p:tgtEl>
                                          <p:spTgt spid="600"/>
                                        </p:tgtEl>
                                        <p:attrNameLst>
                                          <p:attrName>style.visibility</p:attrName>
                                        </p:attrNameLst>
                                      </p:cBhvr>
                                      <p:to>
                                        <p:strVal val="hidden"/>
                                      </p:to>
                                    </p:set>
                                  </p:childTnLst>
                                </p:cTn>
                              </p:par>
                              <p:par>
                                <p:cTn id="4235" presetID="1" presetClass="exit" presetSubtype="0" fill="hold" grpId="4" nodeType="withEffect">
                                  <p:stCondLst>
                                    <p:cond delay="0"/>
                                  </p:stCondLst>
                                  <p:childTnLst>
                                    <p:set>
                                      <p:cBhvr>
                                        <p:cTn id="4236" dur="1" fill="hold">
                                          <p:stCondLst>
                                            <p:cond delay="0"/>
                                          </p:stCondLst>
                                        </p:cTn>
                                        <p:tgtEl>
                                          <p:spTgt spid="599"/>
                                        </p:tgtEl>
                                        <p:attrNameLst>
                                          <p:attrName>style.visibility</p:attrName>
                                        </p:attrNameLst>
                                      </p:cBhvr>
                                      <p:to>
                                        <p:strVal val="hidden"/>
                                      </p:to>
                                    </p:set>
                                  </p:childTnLst>
                                </p:cTn>
                              </p:par>
                              <p:par>
                                <p:cTn id="4237" presetID="1" presetClass="exit" presetSubtype="0" fill="hold" grpId="4" nodeType="withEffect">
                                  <p:stCondLst>
                                    <p:cond delay="0"/>
                                  </p:stCondLst>
                                  <p:childTnLst>
                                    <p:set>
                                      <p:cBhvr>
                                        <p:cTn id="4238" dur="1" fill="hold">
                                          <p:stCondLst>
                                            <p:cond delay="0"/>
                                          </p:stCondLst>
                                        </p:cTn>
                                        <p:tgtEl>
                                          <p:spTgt spid="602"/>
                                        </p:tgtEl>
                                        <p:attrNameLst>
                                          <p:attrName>style.visibility</p:attrName>
                                        </p:attrNameLst>
                                      </p:cBhvr>
                                      <p:to>
                                        <p:strVal val="hidden"/>
                                      </p:to>
                                    </p:set>
                                  </p:childTnLst>
                                </p:cTn>
                              </p:par>
                              <p:par>
                                <p:cTn id="4239" presetID="1" presetClass="exit" presetSubtype="0" fill="hold" grpId="4" nodeType="withEffect">
                                  <p:stCondLst>
                                    <p:cond delay="0"/>
                                  </p:stCondLst>
                                  <p:childTnLst>
                                    <p:set>
                                      <p:cBhvr>
                                        <p:cTn id="4240" dur="1" fill="hold">
                                          <p:stCondLst>
                                            <p:cond delay="0"/>
                                          </p:stCondLst>
                                        </p:cTn>
                                        <p:tgtEl>
                                          <p:spTgt spid="601"/>
                                        </p:tgtEl>
                                        <p:attrNameLst>
                                          <p:attrName>style.visibility</p:attrName>
                                        </p:attrNameLst>
                                      </p:cBhvr>
                                      <p:to>
                                        <p:strVal val="hidden"/>
                                      </p:to>
                                    </p:set>
                                  </p:childTnLst>
                                </p:cTn>
                              </p:par>
                              <p:par>
                                <p:cTn id="4241" presetID="1" presetClass="exit" presetSubtype="0" fill="hold" grpId="4" nodeType="withEffect">
                                  <p:stCondLst>
                                    <p:cond delay="0"/>
                                  </p:stCondLst>
                                  <p:childTnLst>
                                    <p:set>
                                      <p:cBhvr>
                                        <p:cTn id="4242" dur="1" fill="hold">
                                          <p:stCondLst>
                                            <p:cond delay="0"/>
                                          </p:stCondLst>
                                        </p:cTn>
                                        <p:tgtEl>
                                          <p:spTgt spid="604"/>
                                        </p:tgtEl>
                                        <p:attrNameLst>
                                          <p:attrName>style.visibility</p:attrName>
                                        </p:attrNameLst>
                                      </p:cBhvr>
                                      <p:to>
                                        <p:strVal val="hidden"/>
                                      </p:to>
                                    </p:set>
                                  </p:childTnLst>
                                </p:cTn>
                              </p:par>
                              <p:par>
                                <p:cTn id="4243" presetID="1" presetClass="exit" presetSubtype="0" fill="hold" grpId="4" nodeType="withEffect">
                                  <p:stCondLst>
                                    <p:cond delay="0"/>
                                  </p:stCondLst>
                                  <p:childTnLst>
                                    <p:set>
                                      <p:cBhvr>
                                        <p:cTn id="4244" dur="1" fill="hold">
                                          <p:stCondLst>
                                            <p:cond delay="0"/>
                                          </p:stCondLst>
                                        </p:cTn>
                                        <p:tgtEl>
                                          <p:spTgt spid="603"/>
                                        </p:tgtEl>
                                        <p:attrNameLst>
                                          <p:attrName>style.visibility</p:attrName>
                                        </p:attrNameLst>
                                      </p:cBhvr>
                                      <p:to>
                                        <p:strVal val="hidden"/>
                                      </p:to>
                                    </p:set>
                                  </p:childTnLst>
                                </p:cTn>
                              </p:par>
                              <p:par>
                                <p:cTn id="4245" presetID="1" presetClass="exit" presetSubtype="0" fill="hold" grpId="4" nodeType="withEffect">
                                  <p:stCondLst>
                                    <p:cond delay="0"/>
                                  </p:stCondLst>
                                  <p:childTnLst>
                                    <p:set>
                                      <p:cBhvr>
                                        <p:cTn id="4246" dur="1" fill="hold">
                                          <p:stCondLst>
                                            <p:cond delay="0"/>
                                          </p:stCondLst>
                                        </p:cTn>
                                        <p:tgtEl>
                                          <p:spTgt spid="606"/>
                                        </p:tgtEl>
                                        <p:attrNameLst>
                                          <p:attrName>style.visibility</p:attrName>
                                        </p:attrNameLst>
                                      </p:cBhvr>
                                      <p:to>
                                        <p:strVal val="hidden"/>
                                      </p:to>
                                    </p:set>
                                  </p:childTnLst>
                                </p:cTn>
                              </p:par>
                              <p:par>
                                <p:cTn id="4247" presetID="1" presetClass="exit" presetSubtype="0" fill="hold" grpId="4" nodeType="withEffect">
                                  <p:stCondLst>
                                    <p:cond delay="0"/>
                                  </p:stCondLst>
                                  <p:childTnLst>
                                    <p:set>
                                      <p:cBhvr>
                                        <p:cTn id="4248" dur="1" fill="hold">
                                          <p:stCondLst>
                                            <p:cond delay="0"/>
                                          </p:stCondLst>
                                        </p:cTn>
                                        <p:tgtEl>
                                          <p:spTgt spid="605"/>
                                        </p:tgtEl>
                                        <p:attrNameLst>
                                          <p:attrName>style.visibility</p:attrName>
                                        </p:attrNameLst>
                                      </p:cBhvr>
                                      <p:to>
                                        <p:strVal val="hidden"/>
                                      </p:to>
                                    </p:set>
                                  </p:childTnLst>
                                </p:cTn>
                              </p:par>
                              <p:par>
                                <p:cTn id="4249" presetID="1" presetClass="exit" presetSubtype="0" fill="hold" grpId="4" nodeType="withEffect">
                                  <p:stCondLst>
                                    <p:cond delay="0"/>
                                  </p:stCondLst>
                                  <p:childTnLst>
                                    <p:set>
                                      <p:cBhvr>
                                        <p:cTn id="4250" dur="1" fill="hold">
                                          <p:stCondLst>
                                            <p:cond delay="0"/>
                                          </p:stCondLst>
                                        </p:cTn>
                                        <p:tgtEl>
                                          <p:spTgt spid="608"/>
                                        </p:tgtEl>
                                        <p:attrNameLst>
                                          <p:attrName>style.visibility</p:attrName>
                                        </p:attrNameLst>
                                      </p:cBhvr>
                                      <p:to>
                                        <p:strVal val="hidden"/>
                                      </p:to>
                                    </p:set>
                                  </p:childTnLst>
                                </p:cTn>
                              </p:par>
                              <p:par>
                                <p:cTn id="4251" presetID="1" presetClass="exit" presetSubtype="0" fill="hold" grpId="4" nodeType="withEffect">
                                  <p:stCondLst>
                                    <p:cond delay="0"/>
                                  </p:stCondLst>
                                  <p:childTnLst>
                                    <p:set>
                                      <p:cBhvr>
                                        <p:cTn id="4252" dur="1" fill="hold">
                                          <p:stCondLst>
                                            <p:cond delay="0"/>
                                          </p:stCondLst>
                                        </p:cTn>
                                        <p:tgtEl>
                                          <p:spTgt spid="607"/>
                                        </p:tgtEl>
                                        <p:attrNameLst>
                                          <p:attrName>style.visibility</p:attrName>
                                        </p:attrNameLst>
                                      </p:cBhvr>
                                      <p:to>
                                        <p:strVal val="hidden"/>
                                      </p:to>
                                    </p:set>
                                  </p:childTnLst>
                                </p:cTn>
                              </p:par>
                              <p:par>
                                <p:cTn id="4253" presetID="1" presetClass="exit" presetSubtype="0" fill="hold" grpId="4" nodeType="withEffect">
                                  <p:stCondLst>
                                    <p:cond delay="0"/>
                                  </p:stCondLst>
                                  <p:childTnLst>
                                    <p:set>
                                      <p:cBhvr>
                                        <p:cTn id="4254" dur="1" fill="hold">
                                          <p:stCondLst>
                                            <p:cond delay="0"/>
                                          </p:stCondLst>
                                        </p:cTn>
                                        <p:tgtEl>
                                          <p:spTgt spid="610"/>
                                        </p:tgtEl>
                                        <p:attrNameLst>
                                          <p:attrName>style.visibility</p:attrName>
                                        </p:attrNameLst>
                                      </p:cBhvr>
                                      <p:to>
                                        <p:strVal val="hidden"/>
                                      </p:to>
                                    </p:set>
                                  </p:childTnLst>
                                </p:cTn>
                              </p:par>
                              <p:par>
                                <p:cTn id="4255" presetID="1" presetClass="exit" presetSubtype="0" fill="hold" grpId="4" nodeType="withEffect">
                                  <p:stCondLst>
                                    <p:cond delay="0"/>
                                  </p:stCondLst>
                                  <p:childTnLst>
                                    <p:set>
                                      <p:cBhvr>
                                        <p:cTn id="4256" dur="1" fill="hold">
                                          <p:stCondLst>
                                            <p:cond delay="0"/>
                                          </p:stCondLst>
                                        </p:cTn>
                                        <p:tgtEl>
                                          <p:spTgt spid="609"/>
                                        </p:tgtEl>
                                        <p:attrNameLst>
                                          <p:attrName>style.visibility</p:attrName>
                                        </p:attrNameLst>
                                      </p:cBhvr>
                                      <p:to>
                                        <p:strVal val="hidden"/>
                                      </p:to>
                                    </p:set>
                                  </p:childTnLst>
                                </p:cTn>
                              </p:par>
                              <p:par>
                                <p:cTn id="4257" presetID="1" presetClass="exit" presetSubtype="0" fill="hold" grpId="4" nodeType="withEffect">
                                  <p:stCondLst>
                                    <p:cond delay="0"/>
                                  </p:stCondLst>
                                  <p:childTnLst>
                                    <p:set>
                                      <p:cBhvr>
                                        <p:cTn id="4258" dur="1" fill="hold">
                                          <p:stCondLst>
                                            <p:cond delay="0"/>
                                          </p:stCondLst>
                                        </p:cTn>
                                        <p:tgtEl>
                                          <p:spTgt spid="612"/>
                                        </p:tgtEl>
                                        <p:attrNameLst>
                                          <p:attrName>style.visibility</p:attrName>
                                        </p:attrNameLst>
                                      </p:cBhvr>
                                      <p:to>
                                        <p:strVal val="hidden"/>
                                      </p:to>
                                    </p:set>
                                  </p:childTnLst>
                                </p:cTn>
                              </p:par>
                              <p:par>
                                <p:cTn id="4259" presetID="1" presetClass="exit" presetSubtype="0" fill="hold" grpId="4" nodeType="withEffect">
                                  <p:stCondLst>
                                    <p:cond delay="0"/>
                                  </p:stCondLst>
                                  <p:childTnLst>
                                    <p:set>
                                      <p:cBhvr>
                                        <p:cTn id="4260" dur="1" fill="hold">
                                          <p:stCondLst>
                                            <p:cond delay="0"/>
                                          </p:stCondLst>
                                        </p:cTn>
                                        <p:tgtEl>
                                          <p:spTgt spid="611"/>
                                        </p:tgtEl>
                                        <p:attrNameLst>
                                          <p:attrName>style.visibility</p:attrName>
                                        </p:attrNameLst>
                                      </p:cBhvr>
                                      <p:to>
                                        <p:strVal val="hidden"/>
                                      </p:to>
                                    </p:set>
                                  </p:childTnLst>
                                </p:cTn>
                              </p:par>
                              <p:par>
                                <p:cTn id="4261" presetID="1" presetClass="exit" presetSubtype="0" fill="hold" grpId="4" nodeType="withEffect">
                                  <p:stCondLst>
                                    <p:cond delay="0"/>
                                  </p:stCondLst>
                                  <p:childTnLst>
                                    <p:set>
                                      <p:cBhvr>
                                        <p:cTn id="4262" dur="1" fill="hold">
                                          <p:stCondLst>
                                            <p:cond delay="0"/>
                                          </p:stCondLst>
                                        </p:cTn>
                                        <p:tgtEl>
                                          <p:spTgt spid="613"/>
                                        </p:tgtEl>
                                        <p:attrNameLst>
                                          <p:attrName>style.visibility</p:attrName>
                                        </p:attrNameLst>
                                      </p:cBhvr>
                                      <p:to>
                                        <p:strVal val="hidden"/>
                                      </p:to>
                                    </p:set>
                                  </p:childTnLst>
                                </p:cTn>
                              </p:par>
                              <p:par>
                                <p:cTn id="4263" presetID="1" presetClass="exit" presetSubtype="0" fill="hold" grpId="4" nodeType="withEffect">
                                  <p:stCondLst>
                                    <p:cond delay="0"/>
                                  </p:stCondLst>
                                  <p:childTnLst>
                                    <p:set>
                                      <p:cBhvr>
                                        <p:cTn id="4264" dur="1" fill="hold">
                                          <p:stCondLst>
                                            <p:cond delay="0"/>
                                          </p:stCondLst>
                                        </p:cTn>
                                        <p:tgtEl>
                                          <p:spTgt spid="614"/>
                                        </p:tgtEl>
                                        <p:attrNameLst>
                                          <p:attrName>style.visibility</p:attrName>
                                        </p:attrNameLst>
                                      </p:cBhvr>
                                      <p:to>
                                        <p:strVal val="hidden"/>
                                      </p:to>
                                    </p:set>
                                  </p:childTnLst>
                                </p:cTn>
                              </p:par>
                              <p:par>
                                <p:cTn id="4265" presetID="1" presetClass="exit" presetSubtype="0" fill="hold" grpId="4" nodeType="withEffect">
                                  <p:stCondLst>
                                    <p:cond delay="0"/>
                                  </p:stCondLst>
                                  <p:childTnLst>
                                    <p:set>
                                      <p:cBhvr>
                                        <p:cTn id="4266" dur="1" fill="hold">
                                          <p:stCondLst>
                                            <p:cond delay="0"/>
                                          </p:stCondLst>
                                        </p:cTn>
                                        <p:tgtEl>
                                          <p:spTgt spid="616"/>
                                        </p:tgtEl>
                                        <p:attrNameLst>
                                          <p:attrName>style.visibility</p:attrName>
                                        </p:attrNameLst>
                                      </p:cBhvr>
                                      <p:to>
                                        <p:strVal val="hidden"/>
                                      </p:to>
                                    </p:set>
                                  </p:childTnLst>
                                </p:cTn>
                              </p:par>
                              <p:par>
                                <p:cTn id="4267" presetID="1" presetClass="exit" presetSubtype="0" fill="hold" grpId="4" nodeType="withEffect">
                                  <p:stCondLst>
                                    <p:cond delay="0"/>
                                  </p:stCondLst>
                                  <p:childTnLst>
                                    <p:set>
                                      <p:cBhvr>
                                        <p:cTn id="4268" dur="1" fill="hold">
                                          <p:stCondLst>
                                            <p:cond delay="0"/>
                                          </p:stCondLst>
                                        </p:cTn>
                                        <p:tgtEl>
                                          <p:spTgt spid="615"/>
                                        </p:tgtEl>
                                        <p:attrNameLst>
                                          <p:attrName>style.visibility</p:attrName>
                                        </p:attrNameLst>
                                      </p:cBhvr>
                                      <p:to>
                                        <p:strVal val="hidden"/>
                                      </p:to>
                                    </p:set>
                                  </p:childTnLst>
                                </p:cTn>
                              </p:par>
                              <p:par>
                                <p:cTn id="4269" presetID="1" presetClass="exit" presetSubtype="0" fill="hold" grpId="4" nodeType="withEffect">
                                  <p:stCondLst>
                                    <p:cond delay="0"/>
                                  </p:stCondLst>
                                  <p:childTnLst>
                                    <p:set>
                                      <p:cBhvr>
                                        <p:cTn id="4270" dur="1" fill="hold">
                                          <p:stCondLst>
                                            <p:cond delay="0"/>
                                          </p:stCondLst>
                                        </p:cTn>
                                        <p:tgtEl>
                                          <p:spTgt spid="618"/>
                                        </p:tgtEl>
                                        <p:attrNameLst>
                                          <p:attrName>style.visibility</p:attrName>
                                        </p:attrNameLst>
                                      </p:cBhvr>
                                      <p:to>
                                        <p:strVal val="hidden"/>
                                      </p:to>
                                    </p:set>
                                  </p:childTnLst>
                                </p:cTn>
                              </p:par>
                              <p:par>
                                <p:cTn id="4271" presetID="1" presetClass="exit" presetSubtype="0" fill="hold" grpId="4" nodeType="withEffect">
                                  <p:stCondLst>
                                    <p:cond delay="0"/>
                                  </p:stCondLst>
                                  <p:childTnLst>
                                    <p:set>
                                      <p:cBhvr>
                                        <p:cTn id="4272" dur="1" fill="hold">
                                          <p:stCondLst>
                                            <p:cond delay="0"/>
                                          </p:stCondLst>
                                        </p:cTn>
                                        <p:tgtEl>
                                          <p:spTgt spid="617"/>
                                        </p:tgtEl>
                                        <p:attrNameLst>
                                          <p:attrName>style.visibility</p:attrName>
                                        </p:attrNameLst>
                                      </p:cBhvr>
                                      <p:to>
                                        <p:strVal val="hidden"/>
                                      </p:to>
                                    </p:set>
                                  </p:childTnLst>
                                </p:cTn>
                              </p:par>
                              <p:par>
                                <p:cTn id="4273" presetID="1" presetClass="exit" presetSubtype="0" fill="hold" grpId="4" nodeType="withEffect">
                                  <p:stCondLst>
                                    <p:cond delay="0"/>
                                  </p:stCondLst>
                                  <p:childTnLst>
                                    <p:set>
                                      <p:cBhvr>
                                        <p:cTn id="4274" dur="1" fill="hold">
                                          <p:stCondLst>
                                            <p:cond delay="0"/>
                                          </p:stCondLst>
                                        </p:cTn>
                                        <p:tgtEl>
                                          <p:spTgt spid="620"/>
                                        </p:tgtEl>
                                        <p:attrNameLst>
                                          <p:attrName>style.visibility</p:attrName>
                                        </p:attrNameLst>
                                      </p:cBhvr>
                                      <p:to>
                                        <p:strVal val="hidden"/>
                                      </p:to>
                                    </p:set>
                                  </p:childTnLst>
                                </p:cTn>
                              </p:par>
                              <p:par>
                                <p:cTn id="4275" presetID="1" presetClass="exit" presetSubtype="0" fill="hold" grpId="4" nodeType="withEffect">
                                  <p:stCondLst>
                                    <p:cond delay="0"/>
                                  </p:stCondLst>
                                  <p:childTnLst>
                                    <p:set>
                                      <p:cBhvr>
                                        <p:cTn id="4276" dur="1" fill="hold">
                                          <p:stCondLst>
                                            <p:cond delay="0"/>
                                          </p:stCondLst>
                                        </p:cTn>
                                        <p:tgtEl>
                                          <p:spTgt spid="619"/>
                                        </p:tgtEl>
                                        <p:attrNameLst>
                                          <p:attrName>style.visibility</p:attrName>
                                        </p:attrNameLst>
                                      </p:cBhvr>
                                      <p:to>
                                        <p:strVal val="hidden"/>
                                      </p:to>
                                    </p:set>
                                  </p:childTnLst>
                                </p:cTn>
                              </p:par>
                              <p:par>
                                <p:cTn id="4277" presetID="1" presetClass="exit" presetSubtype="0" fill="hold" grpId="4" nodeType="withEffect">
                                  <p:stCondLst>
                                    <p:cond delay="0"/>
                                  </p:stCondLst>
                                  <p:childTnLst>
                                    <p:set>
                                      <p:cBhvr>
                                        <p:cTn id="4278" dur="1" fill="hold">
                                          <p:stCondLst>
                                            <p:cond delay="0"/>
                                          </p:stCondLst>
                                        </p:cTn>
                                        <p:tgtEl>
                                          <p:spTgt spid="622"/>
                                        </p:tgtEl>
                                        <p:attrNameLst>
                                          <p:attrName>style.visibility</p:attrName>
                                        </p:attrNameLst>
                                      </p:cBhvr>
                                      <p:to>
                                        <p:strVal val="hidden"/>
                                      </p:to>
                                    </p:set>
                                  </p:childTnLst>
                                </p:cTn>
                              </p:par>
                              <p:par>
                                <p:cTn id="4279" presetID="1" presetClass="exit" presetSubtype="0" fill="hold" grpId="4" nodeType="withEffect">
                                  <p:stCondLst>
                                    <p:cond delay="0"/>
                                  </p:stCondLst>
                                  <p:childTnLst>
                                    <p:set>
                                      <p:cBhvr>
                                        <p:cTn id="4280" dur="1" fill="hold">
                                          <p:stCondLst>
                                            <p:cond delay="0"/>
                                          </p:stCondLst>
                                        </p:cTn>
                                        <p:tgtEl>
                                          <p:spTgt spid="621"/>
                                        </p:tgtEl>
                                        <p:attrNameLst>
                                          <p:attrName>style.visibility</p:attrName>
                                        </p:attrNameLst>
                                      </p:cBhvr>
                                      <p:to>
                                        <p:strVal val="hidden"/>
                                      </p:to>
                                    </p:set>
                                  </p:childTnLst>
                                </p:cTn>
                              </p:par>
                              <p:par>
                                <p:cTn id="4281" presetID="1" presetClass="exit" presetSubtype="0" fill="hold" grpId="4" nodeType="withEffect">
                                  <p:stCondLst>
                                    <p:cond delay="0"/>
                                  </p:stCondLst>
                                  <p:childTnLst>
                                    <p:set>
                                      <p:cBhvr>
                                        <p:cTn id="4282" dur="1" fill="hold">
                                          <p:stCondLst>
                                            <p:cond delay="0"/>
                                          </p:stCondLst>
                                        </p:cTn>
                                        <p:tgtEl>
                                          <p:spTgt spid="624"/>
                                        </p:tgtEl>
                                        <p:attrNameLst>
                                          <p:attrName>style.visibility</p:attrName>
                                        </p:attrNameLst>
                                      </p:cBhvr>
                                      <p:to>
                                        <p:strVal val="hidden"/>
                                      </p:to>
                                    </p:set>
                                  </p:childTnLst>
                                </p:cTn>
                              </p:par>
                              <p:par>
                                <p:cTn id="4283" presetID="1" presetClass="exit" presetSubtype="0" fill="hold" grpId="4" nodeType="withEffect">
                                  <p:stCondLst>
                                    <p:cond delay="0"/>
                                  </p:stCondLst>
                                  <p:childTnLst>
                                    <p:set>
                                      <p:cBhvr>
                                        <p:cTn id="4284" dur="1" fill="hold">
                                          <p:stCondLst>
                                            <p:cond delay="0"/>
                                          </p:stCondLst>
                                        </p:cTn>
                                        <p:tgtEl>
                                          <p:spTgt spid="623"/>
                                        </p:tgtEl>
                                        <p:attrNameLst>
                                          <p:attrName>style.visibility</p:attrName>
                                        </p:attrNameLst>
                                      </p:cBhvr>
                                      <p:to>
                                        <p:strVal val="hidden"/>
                                      </p:to>
                                    </p:set>
                                  </p:childTnLst>
                                </p:cTn>
                              </p:par>
                              <p:par>
                                <p:cTn id="4285" presetID="1" presetClass="exit" presetSubtype="0" fill="hold" grpId="4" nodeType="withEffect">
                                  <p:stCondLst>
                                    <p:cond delay="0"/>
                                  </p:stCondLst>
                                  <p:childTnLst>
                                    <p:set>
                                      <p:cBhvr>
                                        <p:cTn id="4286" dur="1" fill="hold">
                                          <p:stCondLst>
                                            <p:cond delay="0"/>
                                          </p:stCondLst>
                                        </p:cTn>
                                        <p:tgtEl>
                                          <p:spTgt spid="626"/>
                                        </p:tgtEl>
                                        <p:attrNameLst>
                                          <p:attrName>style.visibility</p:attrName>
                                        </p:attrNameLst>
                                      </p:cBhvr>
                                      <p:to>
                                        <p:strVal val="hidden"/>
                                      </p:to>
                                    </p:set>
                                  </p:childTnLst>
                                </p:cTn>
                              </p:par>
                              <p:par>
                                <p:cTn id="4287" presetID="1" presetClass="exit" presetSubtype="0" fill="hold" grpId="4" nodeType="withEffect">
                                  <p:stCondLst>
                                    <p:cond delay="0"/>
                                  </p:stCondLst>
                                  <p:childTnLst>
                                    <p:set>
                                      <p:cBhvr>
                                        <p:cTn id="4288" dur="1" fill="hold">
                                          <p:stCondLst>
                                            <p:cond delay="0"/>
                                          </p:stCondLst>
                                        </p:cTn>
                                        <p:tgtEl>
                                          <p:spTgt spid="625"/>
                                        </p:tgtEl>
                                        <p:attrNameLst>
                                          <p:attrName>style.visibility</p:attrName>
                                        </p:attrNameLst>
                                      </p:cBhvr>
                                      <p:to>
                                        <p:strVal val="hidden"/>
                                      </p:to>
                                    </p:set>
                                  </p:childTnLst>
                                </p:cTn>
                              </p:par>
                              <p:par>
                                <p:cTn id="4289" presetID="1" presetClass="exit" presetSubtype="0" fill="hold" grpId="4" nodeType="withEffect">
                                  <p:stCondLst>
                                    <p:cond delay="0"/>
                                  </p:stCondLst>
                                  <p:childTnLst>
                                    <p:set>
                                      <p:cBhvr>
                                        <p:cTn id="4290" dur="1" fill="hold">
                                          <p:stCondLst>
                                            <p:cond delay="0"/>
                                          </p:stCondLst>
                                        </p:cTn>
                                        <p:tgtEl>
                                          <p:spTgt spid="628"/>
                                        </p:tgtEl>
                                        <p:attrNameLst>
                                          <p:attrName>style.visibility</p:attrName>
                                        </p:attrNameLst>
                                      </p:cBhvr>
                                      <p:to>
                                        <p:strVal val="hidden"/>
                                      </p:to>
                                    </p:set>
                                  </p:childTnLst>
                                </p:cTn>
                              </p:par>
                              <p:par>
                                <p:cTn id="4291" presetID="1" presetClass="exit" presetSubtype="0" fill="hold" grpId="4" nodeType="withEffect">
                                  <p:stCondLst>
                                    <p:cond delay="0"/>
                                  </p:stCondLst>
                                  <p:childTnLst>
                                    <p:set>
                                      <p:cBhvr>
                                        <p:cTn id="4292" dur="1" fill="hold">
                                          <p:stCondLst>
                                            <p:cond delay="0"/>
                                          </p:stCondLst>
                                        </p:cTn>
                                        <p:tgtEl>
                                          <p:spTgt spid="627"/>
                                        </p:tgtEl>
                                        <p:attrNameLst>
                                          <p:attrName>style.visibility</p:attrName>
                                        </p:attrNameLst>
                                      </p:cBhvr>
                                      <p:to>
                                        <p:strVal val="hidden"/>
                                      </p:to>
                                    </p:set>
                                  </p:childTnLst>
                                </p:cTn>
                              </p:par>
                              <p:par>
                                <p:cTn id="4293" presetID="1" presetClass="exit" presetSubtype="0" fill="hold" grpId="4" nodeType="withEffect">
                                  <p:stCondLst>
                                    <p:cond delay="0"/>
                                  </p:stCondLst>
                                  <p:childTnLst>
                                    <p:set>
                                      <p:cBhvr>
                                        <p:cTn id="4294" dur="1" fill="hold">
                                          <p:stCondLst>
                                            <p:cond delay="0"/>
                                          </p:stCondLst>
                                        </p:cTn>
                                        <p:tgtEl>
                                          <p:spTgt spid="630"/>
                                        </p:tgtEl>
                                        <p:attrNameLst>
                                          <p:attrName>style.visibility</p:attrName>
                                        </p:attrNameLst>
                                      </p:cBhvr>
                                      <p:to>
                                        <p:strVal val="hidden"/>
                                      </p:to>
                                    </p:set>
                                  </p:childTnLst>
                                </p:cTn>
                              </p:par>
                              <p:par>
                                <p:cTn id="4295" presetID="1" presetClass="exit" presetSubtype="0" fill="hold" grpId="4" nodeType="withEffect">
                                  <p:stCondLst>
                                    <p:cond delay="0"/>
                                  </p:stCondLst>
                                  <p:childTnLst>
                                    <p:set>
                                      <p:cBhvr>
                                        <p:cTn id="4296" dur="1" fill="hold">
                                          <p:stCondLst>
                                            <p:cond delay="0"/>
                                          </p:stCondLst>
                                        </p:cTn>
                                        <p:tgtEl>
                                          <p:spTgt spid="629"/>
                                        </p:tgtEl>
                                        <p:attrNameLst>
                                          <p:attrName>style.visibility</p:attrName>
                                        </p:attrNameLst>
                                      </p:cBhvr>
                                      <p:to>
                                        <p:strVal val="hidden"/>
                                      </p:to>
                                    </p:set>
                                  </p:childTnLst>
                                </p:cTn>
                              </p:par>
                              <p:par>
                                <p:cTn id="4297" presetID="1" presetClass="exit" presetSubtype="0" fill="hold" grpId="4" nodeType="withEffect">
                                  <p:stCondLst>
                                    <p:cond delay="0"/>
                                  </p:stCondLst>
                                  <p:childTnLst>
                                    <p:set>
                                      <p:cBhvr>
                                        <p:cTn id="4298" dur="1" fill="hold">
                                          <p:stCondLst>
                                            <p:cond delay="0"/>
                                          </p:stCondLst>
                                        </p:cTn>
                                        <p:tgtEl>
                                          <p:spTgt spid="632"/>
                                        </p:tgtEl>
                                        <p:attrNameLst>
                                          <p:attrName>style.visibility</p:attrName>
                                        </p:attrNameLst>
                                      </p:cBhvr>
                                      <p:to>
                                        <p:strVal val="hidden"/>
                                      </p:to>
                                    </p:set>
                                  </p:childTnLst>
                                </p:cTn>
                              </p:par>
                              <p:par>
                                <p:cTn id="4299" presetID="1" presetClass="exit" presetSubtype="0" fill="hold" grpId="4" nodeType="withEffect">
                                  <p:stCondLst>
                                    <p:cond delay="0"/>
                                  </p:stCondLst>
                                  <p:childTnLst>
                                    <p:set>
                                      <p:cBhvr>
                                        <p:cTn id="4300" dur="1" fill="hold">
                                          <p:stCondLst>
                                            <p:cond delay="0"/>
                                          </p:stCondLst>
                                        </p:cTn>
                                        <p:tgtEl>
                                          <p:spTgt spid="631"/>
                                        </p:tgtEl>
                                        <p:attrNameLst>
                                          <p:attrName>style.visibility</p:attrName>
                                        </p:attrNameLst>
                                      </p:cBhvr>
                                      <p:to>
                                        <p:strVal val="hidden"/>
                                      </p:to>
                                    </p:set>
                                  </p:childTnLst>
                                </p:cTn>
                              </p:par>
                              <p:par>
                                <p:cTn id="4301" presetID="1" presetClass="exit" presetSubtype="0" fill="hold" grpId="4" nodeType="withEffect">
                                  <p:stCondLst>
                                    <p:cond delay="0"/>
                                  </p:stCondLst>
                                  <p:childTnLst>
                                    <p:set>
                                      <p:cBhvr>
                                        <p:cTn id="4302" dur="1" fill="hold">
                                          <p:stCondLst>
                                            <p:cond delay="0"/>
                                          </p:stCondLst>
                                        </p:cTn>
                                        <p:tgtEl>
                                          <p:spTgt spid="633"/>
                                        </p:tgtEl>
                                        <p:attrNameLst>
                                          <p:attrName>style.visibility</p:attrName>
                                        </p:attrNameLst>
                                      </p:cBhvr>
                                      <p:to>
                                        <p:strVal val="hidden"/>
                                      </p:to>
                                    </p:set>
                                  </p:childTnLst>
                                </p:cTn>
                              </p:par>
                              <p:par>
                                <p:cTn id="4303" presetID="1" presetClass="exit" presetSubtype="0" fill="hold" grpId="4" nodeType="withEffect">
                                  <p:stCondLst>
                                    <p:cond delay="0"/>
                                  </p:stCondLst>
                                  <p:childTnLst>
                                    <p:set>
                                      <p:cBhvr>
                                        <p:cTn id="4304" dur="1" fill="hold">
                                          <p:stCondLst>
                                            <p:cond delay="0"/>
                                          </p:stCondLst>
                                        </p:cTn>
                                        <p:tgtEl>
                                          <p:spTgt spid="634"/>
                                        </p:tgtEl>
                                        <p:attrNameLst>
                                          <p:attrName>style.visibility</p:attrName>
                                        </p:attrNameLst>
                                      </p:cBhvr>
                                      <p:to>
                                        <p:strVal val="hidden"/>
                                      </p:to>
                                    </p:set>
                                  </p:childTnLst>
                                </p:cTn>
                              </p:par>
                              <p:par>
                                <p:cTn id="4305" presetID="1" presetClass="exit" presetSubtype="0" fill="hold" grpId="4" nodeType="withEffect">
                                  <p:stCondLst>
                                    <p:cond delay="0"/>
                                  </p:stCondLst>
                                  <p:childTnLst>
                                    <p:set>
                                      <p:cBhvr>
                                        <p:cTn id="4306" dur="1" fill="hold">
                                          <p:stCondLst>
                                            <p:cond delay="0"/>
                                          </p:stCondLst>
                                        </p:cTn>
                                        <p:tgtEl>
                                          <p:spTgt spid="636"/>
                                        </p:tgtEl>
                                        <p:attrNameLst>
                                          <p:attrName>style.visibility</p:attrName>
                                        </p:attrNameLst>
                                      </p:cBhvr>
                                      <p:to>
                                        <p:strVal val="hidden"/>
                                      </p:to>
                                    </p:set>
                                  </p:childTnLst>
                                </p:cTn>
                              </p:par>
                              <p:par>
                                <p:cTn id="4307" presetID="1" presetClass="exit" presetSubtype="0" fill="hold" grpId="4" nodeType="withEffect">
                                  <p:stCondLst>
                                    <p:cond delay="0"/>
                                  </p:stCondLst>
                                  <p:childTnLst>
                                    <p:set>
                                      <p:cBhvr>
                                        <p:cTn id="4308" dur="1" fill="hold">
                                          <p:stCondLst>
                                            <p:cond delay="0"/>
                                          </p:stCondLst>
                                        </p:cTn>
                                        <p:tgtEl>
                                          <p:spTgt spid="635"/>
                                        </p:tgtEl>
                                        <p:attrNameLst>
                                          <p:attrName>style.visibility</p:attrName>
                                        </p:attrNameLst>
                                      </p:cBhvr>
                                      <p:to>
                                        <p:strVal val="hidden"/>
                                      </p:to>
                                    </p:set>
                                  </p:childTnLst>
                                </p:cTn>
                              </p:par>
                              <p:par>
                                <p:cTn id="4309" presetID="1" presetClass="exit" presetSubtype="0" fill="hold" grpId="4" nodeType="withEffect">
                                  <p:stCondLst>
                                    <p:cond delay="0"/>
                                  </p:stCondLst>
                                  <p:childTnLst>
                                    <p:set>
                                      <p:cBhvr>
                                        <p:cTn id="4310" dur="1" fill="hold">
                                          <p:stCondLst>
                                            <p:cond delay="0"/>
                                          </p:stCondLst>
                                        </p:cTn>
                                        <p:tgtEl>
                                          <p:spTgt spid="638"/>
                                        </p:tgtEl>
                                        <p:attrNameLst>
                                          <p:attrName>style.visibility</p:attrName>
                                        </p:attrNameLst>
                                      </p:cBhvr>
                                      <p:to>
                                        <p:strVal val="hidden"/>
                                      </p:to>
                                    </p:set>
                                  </p:childTnLst>
                                </p:cTn>
                              </p:par>
                              <p:par>
                                <p:cTn id="4311" presetID="1" presetClass="exit" presetSubtype="0" fill="hold" grpId="4" nodeType="withEffect">
                                  <p:stCondLst>
                                    <p:cond delay="0"/>
                                  </p:stCondLst>
                                  <p:childTnLst>
                                    <p:set>
                                      <p:cBhvr>
                                        <p:cTn id="4312" dur="1" fill="hold">
                                          <p:stCondLst>
                                            <p:cond delay="0"/>
                                          </p:stCondLst>
                                        </p:cTn>
                                        <p:tgtEl>
                                          <p:spTgt spid="637"/>
                                        </p:tgtEl>
                                        <p:attrNameLst>
                                          <p:attrName>style.visibility</p:attrName>
                                        </p:attrNameLst>
                                      </p:cBhvr>
                                      <p:to>
                                        <p:strVal val="hidden"/>
                                      </p:to>
                                    </p:set>
                                  </p:childTnLst>
                                </p:cTn>
                              </p:par>
                              <p:par>
                                <p:cTn id="4313" presetID="1" presetClass="exit" presetSubtype="0" fill="hold" grpId="4" nodeType="withEffect">
                                  <p:stCondLst>
                                    <p:cond delay="0"/>
                                  </p:stCondLst>
                                  <p:childTnLst>
                                    <p:set>
                                      <p:cBhvr>
                                        <p:cTn id="4314" dur="1" fill="hold">
                                          <p:stCondLst>
                                            <p:cond delay="0"/>
                                          </p:stCondLst>
                                        </p:cTn>
                                        <p:tgtEl>
                                          <p:spTgt spid="640"/>
                                        </p:tgtEl>
                                        <p:attrNameLst>
                                          <p:attrName>style.visibility</p:attrName>
                                        </p:attrNameLst>
                                      </p:cBhvr>
                                      <p:to>
                                        <p:strVal val="hidden"/>
                                      </p:to>
                                    </p:set>
                                  </p:childTnLst>
                                </p:cTn>
                              </p:par>
                              <p:par>
                                <p:cTn id="4315" presetID="1" presetClass="exit" presetSubtype="0" fill="hold" grpId="4" nodeType="withEffect">
                                  <p:stCondLst>
                                    <p:cond delay="0"/>
                                  </p:stCondLst>
                                  <p:childTnLst>
                                    <p:set>
                                      <p:cBhvr>
                                        <p:cTn id="4316" dur="1" fill="hold">
                                          <p:stCondLst>
                                            <p:cond delay="0"/>
                                          </p:stCondLst>
                                        </p:cTn>
                                        <p:tgtEl>
                                          <p:spTgt spid="639"/>
                                        </p:tgtEl>
                                        <p:attrNameLst>
                                          <p:attrName>style.visibility</p:attrName>
                                        </p:attrNameLst>
                                      </p:cBhvr>
                                      <p:to>
                                        <p:strVal val="hidden"/>
                                      </p:to>
                                    </p:set>
                                  </p:childTnLst>
                                </p:cTn>
                              </p:par>
                              <p:par>
                                <p:cTn id="4317" presetID="1" presetClass="exit" presetSubtype="0" fill="hold" grpId="4" nodeType="withEffect">
                                  <p:stCondLst>
                                    <p:cond delay="0"/>
                                  </p:stCondLst>
                                  <p:childTnLst>
                                    <p:set>
                                      <p:cBhvr>
                                        <p:cTn id="4318" dur="1" fill="hold">
                                          <p:stCondLst>
                                            <p:cond delay="0"/>
                                          </p:stCondLst>
                                        </p:cTn>
                                        <p:tgtEl>
                                          <p:spTgt spid="642"/>
                                        </p:tgtEl>
                                        <p:attrNameLst>
                                          <p:attrName>style.visibility</p:attrName>
                                        </p:attrNameLst>
                                      </p:cBhvr>
                                      <p:to>
                                        <p:strVal val="hidden"/>
                                      </p:to>
                                    </p:set>
                                  </p:childTnLst>
                                </p:cTn>
                              </p:par>
                              <p:par>
                                <p:cTn id="4319" presetID="1" presetClass="exit" presetSubtype="0" fill="hold" grpId="4" nodeType="withEffect">
                                  <p:stCondLst>
                                    <p:cond delay="0"/>
                                  </p:stCondLst>
                                  <p:childTnLst>
                                    <p:set>
                                      <p:cBhvr>
                                        <p:cTn id="4320" dur="1" fill="hold">
                                          <p:stCondLst>
                                            <p:cond delay="0"/>
                                          </p:stCondLst>
                                        </p:cTn>
                                        <p:tgtEl>
                                          <p:spTgt spid="641"/>
                                        </p:tgtEl>
                                        <p:attrNameLst>
                                          <p:attrName>style.visibility</p:attrName>
                                        </p:attrNameLst>
                                      </p:cBhvr>
                                      <p:to>
                                        <p:strVal val="hidden"/>
                                      </p:to>
                                    </p:set>
                                  </p:childTnLst>
                                </p:cTn>
                              </p:par>
                              <p:par>
                                <p:cTn id="4321" presetID="1" presetClass="exit" presetSubtype="0" fill="hold" grpId="4" nodeType="withEffect">
                                  <p:stCondLst>
                                    <p:cond delay="0"/>
                                  </p:stCondLst>
                                  <p:childTnLst>
                                    <p:set>
                                      <p:cBhvr>
                                        <p:cTn id="4322" dur="1" fill="hold">
                                          <p:stCondLst>
                                            <p:cond delay="0"/>
                                          </p:stCondLst>
                                        </p:cTn>
                                        <p:tgtEl>
                                          <p:spTgt spid="644"/>
                                        </p:tgtEl>
                                        <p:attrNameLst>
                                          <p:attrName>style.visibility</p:attrName>
                                        </p:attrNameLst>
                                      </p:cBhvr>
                                      <p:to>
                                        <p:strVal val="hidden"/>
                                      </p:to>
                                    </p:set>
                                  </p:childTnLst>
                                </p:cTn>
                              </p:par>
                              <p:par>
                                <p:cTn id="4323" presetID="1" presetClass="exit" presetSubtype="0" fill="hold" grpId="4" nodeType="withEffect">
                                  <p:stCondLst>
                                    <p:cond delay="0"/>
                                  </p:stCondLst>
                                  <p:childTnLst>
                                    <p:set>
                                      <p:cBhvr>
                                        <p:cTn id="4324" dur="1" fill="hold">
                                          <p:stCondLst>
                                            <p:cond delay="0"/>
                                          </p:stCondLst>
                                        </p:cTn>
                                        <p:tgtEl>
                                          <p:spTgt spid="643"/>
                                        </p:tgtEl>
                                        <p:attrNameLst>
                                          <p:attrName>style.visibility</p:attrName>
                                        </p:attrNameLst>
                                      </p:cBhvr>
                                      <p:to>
                                        <p:strVal val="hidden"/>
                                      </p:to>
                                    </p:set>
                                  </p:childTnLst>
                                </p:cTn>
                              </p:par>
                              <p:par>
                                <p:cTn id="4325" presetID="1" presetClass="exit" presetSubtype="0" fill="hold" grpId="4" nodeType="withEffect">
                                  <p:stCondLst>
                                    <p:cond delay="0"/>
                                  </p:stCondLst>
                                  <p:childTnLst>
                                    <p:set>
                                      <p:cBhvr>
                                        <p:cTn id="4326" dur="1" fill="hold">
                                          <p:stCondLst>
                                            <p:cond delay="0"/>
                                          </p:stCondLst>
                                        </p:cTn>
                                        <p:tgtEl>
                                          <p:spTgt spid="646"/>
                                        </p:tgtEl>
                                        <p:attrNameLst>
                                          <p:attrName>style.visibility</p:attrName>
                                        </p:attrNameLst>
                                      </p:cBhvr>
                                      <p:to>
                                        <p:strVal val="hidden"/>
                                      </p:to>
                                    </p:set>
                                  </p:childTnLst>
                                </p:cTn>
                              </p:par>
                              <p:par>
                                <p:cTn id="4327" presetID="1" presetClass="exit" presetSubtype="0" fill="hold" grpId="4" nodeType="withEffect">
                                  <p:stCondLst>
                                    <p:cond delay="0"/>
                                  </p:stCondLst>
                                  <p:childTnLst>
                                    <p:set>
                                      <p:cBhvr>
                                        <p:cTn id="4328" dur="1" fill="hold">
                                          <p:stCondLst>
                                            <p:cond delay="0"/>
                                          </p:stCondLst>
                                        </p:cTn>
                                        <p:tgtEl>
                                          <p:spTgt spid="645"/>
                                        </p:tgtEl>
                                        <p:attrNameLst>
                                          <p:attrName>style.visibility</p:attrName>
                                        </p:attrNameLst>
                                      </p:cBhvr>
                                      <p:to>
                                        <p:strVal val="hidden"/>
                                      </p:to>
                                    </p:set>
                                  </p:childTnLst>
                                </p:cTn>
                              </p:par>
                              <p:par>
                                <p:cTn id="4329" presetID="1" presetClass="exit" presetSubtype="0" fill="hold" grpId="4" nodeType="withEffect">
                                  <p:stCondLst>
                                    <p:cond delay="0"/>
                                  </p:stCondLst>
                                  <p:childTnLst>
                                    <p:set>
                                      <p:cBhvr>
                                        <p:cTn id="4330" dur="1" fill="hold">
                                          <p:stCondLst>
                                            <p:cond delay="0"/>
                                          </p:stCondLst>
                                        </p:cTn>
                                        <p:tgtEl>
                                          <p:spTgt spid="648"/>
                                        </p:tgtEl>
                                        <p:attrNameLst>
                                          <p:attrName>style.visibility</p:attrName>
                                        </p:attrNameLst>
                                      </p:cBhvr>
                                      <p:to>
                                        <p:strVal val="hidden"/>
                                      </p:to>
                                    </p:set>
                                  </p:childTnLst>
                                </p:cTn>
                              </p:par>
                              <p:par>
                                <p:cTn id="4331" presetID="1" presetClass="exit" presetSubtype="0" fill="hold" grpId="4" nodeType="withEffect">
                                  <p:stCondLst>
                                    <p:cond delay="0"/>
                                  </p:stCondLst>
                                  <p:childTnLst>
                                    <p:set>
                                      <p:cBhvr>
                                        <p:cTn id="4332" dur="1" fill="hold">
                                          <p:stCondLst>
                                            <p:cond delay="0"/>
                                          </p:stCondLst>
                                        </p:cTn>
                                        <p:tgtEl>
                                          <p:spTgt spid="647"/>
                                        </p:tgtEl>
                                        <p:attrNameLst>
                                          <p:attrName>style.visibility</p:attrName>
                                        </p:attrNameLst>
                                      </p:cBhvr>
                                      <p:to>
                                        <p:strVal val="hidden"/>
                                      </p:to>
                                    </p:set>
                                  </p:childTnLst>
                                </p:cTn>
                              </p:par>
                              <p:par>
                                <p:cTn id="4333" presetID="1" presetClass="exit" presetSubtype="0" fill="hold" grpId="4" nodeType="withEffect">
                                  <p:stCondLst>
                                    <p:cond delay="0"/>
                                  </p:stCondLst>
                                  <p:childTnLst>
                                    <p:set>
                                      <p:cBhvr>
                                        <p:cTn id="4334" dur="1" fill="hold">
                                          <p:stCondLst>
                                            <p:cond delay="0"/>
                                          </p:stCondLst>
                                        </p:cTn>
                                        <p:tgtEl>
                                          <p:spTgt spid="650"/>
                                        </p:tgtEl>
                                        <p:attrNameLst>
                                          <p:attrName>style.visibility</p:attrName>
                                        </p:attrNameLst>
                                      </p:cBhvr>
                                      <p:to>
                                        <p:strVal val="hidden"/>
                                      </p:to>
                                    </p:set>
                                  </p:childTnLst>
                                </p:cTn>
                              </p:par>
                              <p:par>
                                <p:cTn id="4335" presetID="1" presetClass="exit" presetSubtype="0" fill="hold" grpId="4" nodeType="withEffect">
                                  <p:stCondLst>
                                    <p:cond delay="0"/>
                                  </p:stCondLst>
                                  <p:childTnLst>
                                    <p:set>
                                      <p:cBhvr>
                                        <p:cTn id="4336" dur="1" fill="hold">
                                          <p:stCondLst>
                                            <p:cond delay="0"/>
                                          </p:stCondLst>
                                        </p:cTn>
                                        <p:tgtEl>
                                          <p:spTgt spid="649"/>
                                        </p:tgtEl>
                                        <p:attrNameLst>
                                          <p:attrName>style.visibility</p:attrName>
                                        </p:attrNameLst>
                                      </p:cBhvr>
                                      <p:to>
                                        <p:strVal val="hidden"/>
                                      </p:to>
                                    </p:set>
                                  </p:childTnLst>
                                </p:cTn>
                              </p:par>
                              <p:par>
                                <p:cTn id="4337" presetID="1" presetClass="exit" presetSubtype="0" fill="hold" grpId="2" nodeType="withEffect">
                                  <p:stCondLst>
                                    <p:cond delay="0"/>
                                  </p:stCondLst>
                                  <p:childTnLst>
                                    <p:set>
                                      <p:cBhvr>
                                        <p:cTn id="4338" dur="1" fill="hold">
                                          <p:stCondLst>
                                            <p:cond delay="0"/>
                                          </p:stCondLst>
                                        </p:cTn>
                                        <p:tgtEl>
                                          <p:spTgt spid="652"/>
                                        </p:tgtEl>
                                        <p:attrNameLst>
                                          <p:attrName>style.visibility</p:attrName>
                                        </p:attrNameLst>
                                      </p:cBhvr>
                                      <p:to>
                                        <p:strVal val="hidden"/>
                                      </p:to>
                                    </p:set>
                                  </p:childTnLst>
                                </p:cTn>
                              </p:par>
                              <p:par>
                                <p:cTn id="4339" presetID="1" presetClass="exit" presetSubtype="0" fill="hold" grpId="2" nodeType="withEffect">
                                  <p:stCondLst>
                                    <p:cond delay="0"/>
                                  </p:stCondLst>
                                  <p:childTnLst>
                                    <p:set>
                                      <p:cBhvr>
                                        <p:cTn id="4340" dur="1" fill="hold">
                                          <p:stCondLst>
                                            <p:cond delay="0"/>
                                          </p:stCondLst>
                                        </p:cTn>
                                        <p:tgtEl>
                                          <p:spTgt spid="651"/>
                                        </p:tgtEl>
                                        <p:attrNameLst>
                                          <p:attrName>style.visibility</p:attrName>
                                        </p:attrNameLst>
                                      </p:cBhvr>
                                      <p:to>
                                        <p:strVal val="hidden"/>
                                      </p:to>
                                    </p:set>
                                  </p:childTnLst>
                                </p:cTn>
                              </p:par>
                              <p:par>
                                <p:cTn id="4341" presetID="1" presetClass="entr" presetSubtype="0" fill="hold" grpId="2" nodeType="withEffect">
                                  <p:stCondLst>
                                    <p:cond delay="0"/>
                                  </p:stCondLst>
                                  <p:childTnLst>
                                    <p:set>
                                      <p:cBhvr>
                                        <p:cTn id="4342" dur="1" fill="hold">
                                          <p:stCondLst>
                                            <p:cond delay="0"/>
                                          </p:stCondLst>
                                        </p:cTn>
                                        <p:tgtEl>
                                          <p:spTgt spid="552"/>
                                        </p:tgtEl>
                                        <p:attrNameLst>
                                          <p:attrName>style.visibility</p:attrName>
                                        </p:attrNameLst>
                                      </p:cBhvr>
                                      <p:to>
                                        <p:strVal val="visible"/>
                                      </p:to>
                                    </p:set>
                                  </p:childTnLst>
                                </p:cTn>
                              </p:par>
                            </p:childTnLst>
                          </p:cTn>
                        </p:par>
                      </p:childTnLst>
                    </p:cTn>
                  </p:par>
                </p:childTnLst>
              </p:cTn>
              <p:nextCondLst>
                <p:cond evt="onClick" delay="0">
                  <p:tgtEl>
                    <p:spTgt spid="547"/>
                  </p:tgtEl>
                </p:cond>
              </p:nextCondLst>
            </p:seq>
            <p:seq concurrent="1" nextAc="seek">
              <p:cTn id="4343" restart="whenNotActive" fill="hold" evtFilter="cancelBubble" nodeType="interactiveSeq">
                <p:stCondLst>
                  <p:cond evt="onClick" delay="0">
                    <p:tgtEl>
                      <p:spTgt spid="545"/>
                    </p:tgtEl>
                  </p:cond>
                </p:stCondLst>
                <p:endSync evt="end" delay="0">
                  <p:rtn val="all"/>
                </p:endSync>
                <p:childTnLst>
                  <p:par>
                    <p:cTn id="4344" fill="hold">
                      <p:stCondLst>
                        <p:cond delay="0"/>
                      </p:stCondLst>
                      <p:childTnLst>
                        <p:par>
                          <p:cTn id="4345" fill="hold">
                            <p:stCondLst>
                              <p:cond delay="0"/>
                            </p:stCondLst>
                            <p:childTnLst>
                              <p:par>
                                <p:cTn id="4346" presetID="1" presetClass="exit" presetSubtype="0" fill="hold" grpId="4" nodeType="clickEffect">
                                  <p:stCondLst>
                                    <p:cond delay="0"/>
                                  </p:stCondLst>
                                  <p:childTnLst>
                                    <p:set>
                                      <p:cBhvr>
                                        <p:cTn id="4347" dur="1" fill="hold">
                                          <p:stCondLst>
                                            <p:cond delay="0"/>
                                          </p:stCondLst>
                                        </p:cTn>
                                        <p:tgtEl>
                                          <p:spTgt spid="654"/>
                                        </p:tgtEl>
                                        <p:attrNameLst>
                                          <p:attrName>style.visibility</p:attrName>
                                        </p:attrNameLst>
                                      </p:cBhvr>
                                      <p:to>
                                        <p:strVal val="hidden"/>
                                      </p:to>
                                    </p:set>
                                  </p:childTnLst>
                                </p:cTn>
                              </p:par>
                              <p:par>
                                <p:cTn id="4348" presetID="1" presetClass="exit" presetSubtype="0" fill="hold" grpId="4" nodeType="withEffect">
                                  <p:stCondLst>
                                    <p:cond delay="0"/>
                                  </p:stCondLst>
                                  <p:childTnLst>
                                    <p:set>
                                      <p:cBhvr>
                                        <p:cTn id="4349" dur="1" fill="hold">
                                          <p:stCondLst>
                                            <p:cond delay="0"/>
                                          </p:stCondLst>
                                        </p:cTn>
                                        <p:tgtEl>
                                          <p:spTgt spid="655"/>
                                        </p:tgtEl>
                                        <p:attrNameLst>
                                          <p:attrName>style.visibility</p:attrName>
                                        </p:attrNameLst>
                                      </p:cBhvr>
                                      <p:to>
                                        <p:strVal val="hidden"/>
                                      </p:to>
                                    </p:set>
                                  </p:childTnLst>
                                </p:cTn>
                              </p:par>
                              <p:par>
                                <p:cTn id="4350" presetID="1" presetClass="exit" presetSubtype="0" fill="hold" grpId="4" nodeType="withEffect">
                                  <p:stCondLst>
                                    <p:cond delay="0"/>
                                  </p:stCondLst>
                                  <p:childTnLst>
                                    <p:set>
                                      <p:cBhvr>
                                        <p:cTn id="4351" dur="1" fill="hold">
                                          <p:stCondLst>
                                            <p:cond delay="0"/>
                                          </p:stCondLst>
                                        </p:cTn>
                                        <p:tgtEl>
                                          <p:spTgt spid="657"/>
                                        </p:tgtEl>
                                        <p:attrNameLst>
                                          <p:attrName>style.visibility</p:attrName>
                                        </p:attrNameLst>
                                      </p:cBhvr>
                                      <p:to>
                                        <p:strVal val="hidden"/>
                                      </p:to>
                                    </p:set>
                                  </p:childTnLst>
                                </p:cTn>
                              </p:par>
                              <p:par>
                                <p:cTn id="4352" presetID="1" presetClass="exit" presetSubtype="0" fill="hold" grpId="4" nodeType="withEffect">
                                  <p:stCondLst>
                                    <p:cond delay="0"/>
                                  </p:stCondLst>
                                  <p:childTnLst>
                                    <p:set>
                                      <p:cBhvr>
                                        <p:cTn id="4353" dur="1" fill="hold">
                                          <p:stCondLst>
                                            <p:cond delay="0"/>
                                          </p:stCondLst>
                                        </p:cTn>
                                        <p:tgtEl>
                                          <p:spTgt spid="656"/>
                                        </p:tgtEl>
                                        <p:attrNameLst>
                                          <p:attrName>style.visibility</p:attrName>
                                        </p:attrNameLst>
                                      </p:cBhvr>
                                      <p:to>
                                        <p:strVal val="hidden"/>
                                      </p:to>
                                    </p:set>
                                  </p:childTnLst>
                                </p:cTn>
                              </p:par>
                              <p:par>
                                <p:cTn id="4354" presetID="1" presetClass="exit" presetSubtype="0" fill="hold" grpId="4" nodeType="withEffect">
                                  <p:stCondLst>
                                    <p:cond delay="0"/>
                                  </p:stCondLst>
                                  <p:childTnLst>
                                    <p:set>
                                      <p:cBhvr>
                                        <p:cTn id="4355" dur="1" fill="hold">
                                          <p:stCondLst>
                                            <p:cond delay="0"/>
                                          </p:stCondLst>
                                        </p:cTn>
                                        <p:tgtEl>
                                          <p:spTgt spid="659"/>
                                        </p:tgtEl>
                                        <p:attrNameLst>
                                          <p:attrName>style.visibility</p:attrName>
                                        </p:attrNameLst>
                                      </p:cBhvr>
                                      <p:to>
                                        <p:strVal val="hidden"/>
                                      </p:to>
                                    </p:set>
                                  </p:childTnLst>
                                </p:cTn>
                              </p:par>
                              <p:par>
                                <p:cTn id="4356" presetID="1" presetClass="exit" presetSubtype="0" fill="hold" grpId="4" nodeType="withEffect">
                                  <p:stCondLst>
                                    <p:cond delay="0"/>
                                  </p:stCondLst>
                                  <p:childTnLst>
                                    <p:set>
                                      <p:cBhvr>
                                        <p:cTn id="4357" dur="1" fill="hold">
                                          <p:stCondLst>
                                            <p:cond delay="0"/>
                                          </p:stCondLst>
                                        </p:cTn>
                                        <p:tgtEl>
                                          <p:spTgt spid="658"/>
                                        </p:tgtEl>
                                        <p:attrNameLst>
                                          <p:attrName>style.visibility</p:attrName>
                                        </p:attrNameLst>
                                      </p:cBhvr>
                                      <p:to>
                                        <p:strVal val="hidden"/>
                                      </p:to>
                                    </p:set>
                                  </p:childTnLst>
                                </p:cTn>
                              </p:par>
                              <p:par>
                                <p:cTn id="4358" presetID="1" presetClass="exit" presetSubtype="0" fill="hold" grpId="4" nodeType="withEffect">
                                  <p:stCondLst>
                                    <p:cond delay="0"/>
                                  </p:stCondLst>
                                  <p:childTnLst>
                                    <p:set>
                                      <p:cBhvr>
                                        <p:cTn id="4359" dur="1" fill="hold">
                                          <p:stCondLst>
                                            <p:cond delay="0"/>
                                          </p:stCondLst>
                                        </p:cTn>
                                        <p:tgtEl>
                                          <p:spTgt spid="661"/>
                                        </p:tgtEl>
                                        <p:attrNameLst>
                                          <p:attrName>style.visibility</p:attrName>
                                        </p:attrNameLst>
                                      </p:cBhvr>
                                      <p:to>
                                        <p:strVal val="hidden"/>
                                      </p:to>
                                    </p:set>
                                  </p:childTnLst>
                                </p:cTn>
                              </p:par>
                              <p:par>
                                <p:cTn id="4360" presetID="1" presetClass="exit" presetSubtype="0" fill="hold" grpId="4" nodeType="withEffect">
                                  <p:stCondLst>
                                    <p:cond delay="0"/>
                                  </p:stCondLst>
                                  <p:childTnLst>
                                    <p:set>
                                      <p:cBhvr>
                                        <p:cTn id="4361" dur="1" fill="hold">
                                          <p:stCondLst>
                                            <p:cond delay="0"/>
                                          </p:stCondLst>
                                        </p:cTn>
                                        <p:tgtEl>
                                          <p:spTgt spid="660"/>
                                        </p:tgtEl>
                                        <p:attrNameLst>
                                          <p:attrName>style.visibility</p:attrName>
                                        </p:attrNameLst>
                                      </p:cBhvr>
                                      <p:to>
                                        <p:strVal val="hidden"/>
                                      </p:to>
                                    </p:set>
                                  </p:childTnLst>
                                </p:cTn>
                              </p:par>
                              <p:par>
                                <p:cTn id="4362" presetID="1" presetClass="exit" presetSubtype="0" fill="hold" grpId="4" nodeType="withEffect">
                                  <p:stCondLst>
                                    <p:cond delay="0"/>
                                  </p:stCondLst>
                                  <p:childTnLst>
                                    <p:set>
                                      <p:cBhvr>
                                        <p:cTn id="4363" dur="1" fill="hold">
                                          <p:stCondLst>
                                            <p:cond delay="0"/>
                                          </p:stCondLst>
                                        </p:cTn>
                                        <p:tgtEl>
                                          <p:spTgt spid="663"/>
                                        </p:tgtEl>
                                        <p:attrNameLst>
                                          <p:attrName>style.visibility</p:attrName>
                                        </p:attrNameLst>
                                      </p:cBhvr>
                                      <p:to>
                                        <p:strVal val="hidden"/>
                                      </p:to>
                                    </p:set>
                                  </p:childTnLst>
                                </p:cTn>
                              </p:par>
                              <p:par>
                                <p:cTn id="4364" presetID="1" presetClass="exit" presetSubtype="0" fill="hold" grpId="4" nodeType="withEffect">
                                  <p:stCondLst>
                                    <p:cond delay="0"/>
                                  </p:stCondLst>
                                  <p:childTnLst>
                                    <p:set>
                                      <p:cBhvr>
                                        <p:cTn id="4365" dur="1" fill="hold">
                                          <p:stCondLst>
                                            <p:cond delay="0"/>
                                          </p:stCondLst>
                                        </p:cTn>
                                        <p:tgtEl>
                                          <p:spTgt spid="662"/>
                                        </p:tgtEl>
                                        <p:attrNameLst>
                                          <p:attrName>style.visibility</p:attrName>
                                        </p:attrNameLst>
                                      </p:cBhvr>
                                      <p:to>
                                        <p:strVal val="hidden"/>
                                      </p:to>
                                    </p:set>
                                  </p:childTnLst>
                                </p:cTn>
                              </p:par>
                              <p:par>
                                <p:cTn id="4366" presetID="1" presetClass="exit" presetSubtype="0" fill="hold" grpId="4" nodeType="withEffect">
                                  <p:stCondLst>
                                    <p:cond delay="0"/>
                                  </p:stCondLst>
                                  <p:childTnLst>
                                    <p:set>
                                      <p:cBhvr>
                                        <p:cTn id="4367" dur="1" fill="hold">
                                          <p:stCondLst>
                                            <p:cond delay="0"/>
                                          </p:stCondLst>
                                        </p:cTn>
                                        <p:tgtEl>
                                          <p:spTgt spid="665"/>
                                        </p:tgtEl>
                                        <p:attrNameLst>
                                          <p:attrName>style.visibility</p:attrName>
                                        </p:attrNameLst>
                                      </p:cBhvr>
                                      <p:to>
                                        <p:strVal val="hidden"/>
                                      </p:to>
                                    </p:set>
                                  </p:childTnLst>
                                </p:cTn>
                              </p:par>
                              <p:par>
                                <p:cTn id="4368" presetID="1" presetClass="exit" presetSubtype="0" fill="hold" grpId="4" nodeType="withEffect">
                                  <p:stCondLst>
                                    <p:cond delay="0"/>
                                  </p:stCondLst>
                                  <p:childTnLst>
                                    <p:set>
                                      <p:cBhvr>
                                        <p:cTn id="4369" dur="1" fill="hold">
                                          <p:stCondLst>
                                            <p:cond delay="0"/>
                                          </p:stCondLst>
                                        </p:cTn>
                                        <p:tgtEl>
                                          <p:spTgt spid="664"/>
                                        </p:tgtEl>
                                        <p:attrNameLst>
                                          <p:attrName>style.visibility</p:attrName>
                                        </p:attrNameLst>
                                      </p:cBhvr>
                                      <p:to>
                                        <p:strVal val="hidden"/>
                                      </p:to>
                                    </p:set>
                                  </p:childTnLst>
                                </p:cTn>
                              </p:par>
                              <p:par>
                                <p:cTn id="4370" presetID="1" presetClass="exit" presetSubtype="0" fill="hold" grpId="4" nodeType="withEffect">
                                  <p:stCondLst>
                                    <p:cond delay="0"/>
                                  </p:stCondLst>
                                  <p:childTnLst>
                                    <p:set>
                                      <p:cBhvr>
                                        <p:cTn id="4371" dur="1" fill="hold">
                                          <p:stCondLst>
                                            <p:cond delay="0"/>
                                          </p:stCondLst>
                                        </p:cTn>
                                        <p:tgtEl>
                                          <p:spTgt spid="667"/>
                                        </p:tgtEl>
                                        <p:attrNameLst>
                                          <p:attrName>style.visibility</p:attrName>
                                        </p:attrNameLst>
                                      </p:cBhvr>
                                      <p:to>
                                        <p:strVal val="hidden"/>
                                      </p:to>
                                    </p:set>
                                  </p:childTnLst>
                                </p:cTn>
                              </p:par>
                              <p:par>
                                <p:cTn id="4372" presetID="1" presetClass="exit" presetSubtype="0" fill="hold" grpId="4" nodeType="withEffect">
                                  <p:stCondLst>
                                    <p:cond delay="0"/>
                                  </p:stCondLst>
                                  <p:childTnLst>
                                    <p:set>
                                      <p:cBhvr>
                                        <p:cTn id="4373" dur="1" fill="hold">
                                          <p:stCondLst>
                                            <p:cond delay="0"/>
                                          </p:stCondLst>
                                        </p:cTn>
                                        <p:tgtEl>
                                          <p:spTgt spid="666"/>
                                        </p:tgtEl>
                                        <p:attrNameLst>
                                          <p:attrName>style.visibility</p:attrName>
                                        </p:attrNameLst>
                                      </p:cBhvr>
                                      <p:to>
                                        <p:strVal val="hidden"/>
                                      </p:to>
                                    </p:set>
                                  </p:childTnLst>
                                </p:cTn>
                              </p:par>
                              <p:par>
                                <p:cTn id="4374" presetID="1" presetClass="exit" presetSubtype="0" fill="hold" grpId="4" nodeType="withEffect">
                                  <p:stCondLst>
                                    <p:cond delay="0"/>
                                  </p:stCondLst>
                                  <p:childTnLst>
                                    <p:set>
                                      <p:cBhvr>
                                        <p:cTn id="4375" dur="1" fill="hold">
                                          <p:stCondLst>
                                            <p:cond delay="0"/>
                                          </p:stCondLst>
                                        </p:cTn>
                                        <p:tgtEl>
                                          <p:spTgt spid="669"/>
                                        </p:tgtEl>
                                        <p:attrNameLst>
                                          <p:attrName>style.visibility</p:attrName>
                                        </p:attrNameLst>
                                      </p:cBhvr>
                                      <p:to>
                                        <p:strVal val="hidden"/>
                                      </p:to>
                                    </p:set>
                                  </p:childTnLst>
                                </p:cTn>
                              </p:par>
                              <p:par>
                                <p:cTn id="4376" presetID="1" presetClass="exit" presetSubtype="0" fill="hold" grpId="4" nodeType="withEffect">
                                  <p:stCondLst>
                                    <p:cond delay="0"/>
                                  </p:stCondLst>
                                  <p:childTnLst>
                                    <p:set>
                                      <p:cBhvr>
                                        <p:cTn id="4377" dur="1" fill="hold">
                                          <p:stCondLst>
                                            <p:cond delay="0"/>
                                          </p:stCondLst>
                                        </p:cTn>
                                        <p:tgtEl>
                                          <p:spTgt spid="668"/>
                                        </p:tgtEl>
                                        <p:attrNameLst>
                                          <p:attrName>style.visibility</p:attrName>
                                        </p:attrNameLst>
                                      </p:cBhvr>
                                      <p:to>
                                        <p:strVal val="hidden"/>
                                      </p:to>
                                    </p:set>
                                  </p:childTnLst>
                                </p:cTn>
                              </p:par>
                              <p:par>
                                <p:cTn id="4378" presetID="1" presetClass="exit" presetSubtype="0" fill="hold" grpId="4" nodeType="withEffect">
                                  <p:stCondLst>
                                    <p:cond delay="0"/>
                                  </p:stCondLst>
                                  <p:childTnLst>
                                    <p:set>
                                      <p:cBhvr>
                                        <p:cTn id="4379" dur="1" fill="hold">
                                          <p:stCondLst>
                                            <p:cond delay="0"/>
                                          </p:stCondLst>
                                        </p:cTn>
                                        <p:tgtEl>
                                          <p:spTgt spid="671"/>
                                        </p:tgtEl>
                                        <p:attrNameLst>
                                          <p:attrName>style.visibility</p:attrName>
                                        </p:attrNameLst>
                                      </p:cBhvr>
                                      <p:to>
                                        <p:strVal val="hidden"/>
                                      </p:to>
                                    </p:set>
                                  </p:childTnLst>
                                </p:cTn>
                              </p:par>
                              <p:par>
                                <p:cTn id="4380" presetID="1" presetClass="exit" presetSubtype="0" fill="hold" grpId="4" nodeType="withEffect">
                                  <p:stCondLst>
                                    <p:cond delay="0"/>
                                  </p:stCondLst>
                                  <p:childTnLst>
                                    <p:set>
                                      <p:cBhvr>
                                        <p:cTn id="4381" dur="1" fill="hold">
                                          <p:stCondLst>
                                            <p:cond delay="0"/>
                                          </p:stCondLst>
                                        </p:cTn>
                                        <p:tgtEl>
                                          <p:spTgt spid="670"/>
                                        </p:tgtEl>
                                        <p:attrNameLst>
                                          <p:attrName>style.visibility</p:attrName>
                                        </p:attrNameLst>
                                      </p:cBhvr>
                                      <p:to>
                                        <p:strVal val="hidden"/>
                                      </p:to>
                                    </p:set>
                                  </p:childTnLst>
                                </p:cTn>
                              </p:par>
                              <p:par>
                                <p:cTn id="4382" presetID="1" presetClass="exit" presetSubtype="0" fill="hold" grpId="4" nodeType="withEffect">
                                  <p:stCondLst>
                                    <p:cond delay="0"/>
                                  </p:stCondLst>
                                  <p:childTnLst>
                                    <p:set>
                                      <p:cBhvr>
                                        <p:cTn id="4383" dur="1" fill="hold">
                                          <p:stCondLst>
                                            <p:cond delay="0"/>
                                          </p:stCondLst>
                                        </p:cTn>
                                        <p:tgtEl>
                                          <p:spTgt spid="673"/>
                                        </p:tgtEl>
                                        <p:attrNameLst>
                                          <p:attrName>style.visibility</p:attrName>
                                        </p:attrNameLst>
                                      </p:cBhvr>
                                      <p:to>
                                        <p:strVal val="hidden"/>
                                      </p:to>
                                    </p:set>
                                  </p:childTnLst>
                                </p:cTn>
                              </p:par>
                              <p:par>
                                <p:cTn id="4384" presetID="1" presetClass="exit" presetSubtype="0" fill="hold" grpId="4" nodeType="withEffect">
                                  <p:stCondLst>
                                    <p:cond delay="0"/>
                                  </p:stCondLst>
                                  <p:childTnLst>
                                    <p:set>
                                      <p:cBhvr>
                                        <p:cTn id="4385" dur="1" fill="hold">
                                          <p:stCondLst>
                                            <p:cond delay="0"/>
                                          </p:stCondLst>
                                        </p:cTn>
                                        <p:tgtEl>
                                          <p:spTgt spid="672"/>
                                        </p:tgtEl>
                                        <p:attrNameLst>
                                          <p:attrName>style.visibility</p:attrName>
                                        </p:attrNameLst>
                                      </p:cBhvr>
                                      <p:to>
                                        <p:strVal val="hidden"/>
                                      </p:to>
                                    </p:set>
                                  </p:childTnLst>
                                </p:cTn>
                              </p:par>
                              <p:par>
                                <p:cTn id="4386" presetID="1" presetClass="exit" presetSubtype="0" fill="hold" grpId="4" nodeType="withEffect">
                                  <p:stCondLst>
                                    <p:cond delay="0"/>
                                  </p:stCondLst>
                                  <p:childTnLst>
                                    <p:set>
                                      <p:cBhvr>
                                        <p:cTn id="4387" dur="1" fill="hold">
                                          <p:stCondLst>
                                            <p:cond delay="0"/>
                                          </p:stCondLst>
                                        </p:cTn>
                                        <p:tgtEl>
                                          <p:spTgt spid="674"/>
                                        </p:tgtEl>
                                        <p:attrNameLst>
                                          <p:attrName>style.visibility</p:attrName>
                                        </p:attrNameLst>
                                      </p:cBhvr>
                                      <p:to>
                                        <p:strVal val="hidden"/>
                                      </p:to>
                                    </p:set>
                                  </p:childTnLst>
                                </p:cTn>
                              </p:par>
                              <p:par>
                                <p:cTn id="4388" presetID="1" presetClass="exit" presetSubtype="0" fill="hold" grpId="4" nodeType="withEffect">
                                  <p:stCondLst>
                                    <p:cond delay="0"/>
                                  </p:stCondLst>
                                  <p:childTnLst>
                                    <p:set>
                                      <p:cBhvr>
                                        <p:cTn id="4389" dur="1" fill="hold">
                                          <p:stCondLst>
                                            <p:cond delay="0"/>
                                          </p:stCondLst>
                                        </p:cTn>
                                        <p:tgtEl>
                                          <p:spTgt spid="675"/>
                                        </p:tgtEl>
                                        <p:attrNameLst>
                                          <p:attrName>style.visibility</p:attrName>
                                        </p:attrNameLst>
                                      </p:cBhvr>
                                      <p:to>
                                        <p:strVal val="hidden"/>
                                      </p:to>
                                    </p:set>
                                  </p:childTnLst>
                                </p:cTn>
                              </p:par>
                              <p:par>
                                <p:cTn id="4390" presetID="1" presetClass="exit" presetSubtype="0" fill="hold" grpId="4" nodeType="withEffect">
                                  <p:stCondLst>
                                    <p:cond delay="0"/>
                                  </p:stCondLst>
                                  <p:childTnLst>
                                    <p:set>
                                      <p:cBhvr>
                                        <p:cTn id="4391" dur="1" fill="hold">
                                          <p:stCondLst>
                                            <p:cond delay="0"/>
                                          </p:stCondLst>
                                        </p:cTn>
                                        <p:tgtEl>
                                          <p:spTgt spid="677"/>
                                        </p:tgtEl>
                                        <p:attrNameLst>
                                          <p:attrName>style.visibility</p:attrName>
                                        </p:attrNameLst>
                                      </p:cBhvr>
                                      <p:to>
                                        <p:strVal val="hidden"/>
                                      </p:to>
                                    </p:set>
                                  </p:childTnLst>
                                </p:cTn>
                              </p:par>
                              <p:par>
                                <p:cTn id="4392" presetID="1" presetClass="exit" presetSubtype="0" fill="hold" grpId="4" nodeType="withEffect">
                                  <p:stCondLst>
                                    <p:cond delay="0"/>
                                  </p:stCondLst>
                                  <p:childTnLst>
                                    <p:set>
                                      <p:cBhvr>
                                        <p:cTn id="4393" dur="1" fill="hold">
                                          <p:stCondLst>
                                            <p:cond delay="0"/>
                                          </p:stCondLst>
                                        </p:cTn>
                                        <p:tgtEl>
                                          <p:spTgt spid="676"/>
                                        </p:tgtEl>
                                        <p:attrNameLst>
                                          <p:attrName>style.visibility</p:attrName>
                                        </p:attrNameLst>
                                      </p:cBhvr>
                                      <p:to>
                                        <p:strVal val="hidden"/>
                                      </p:to>
                                    </p:set>
                                  </p:childTnLst>
                                </p:cTn>
                              </p:par>
                              <p:par>
                                <p:cTn id="4394" presetID="1" presetClass="exit" presetSubtype="0" fill="hold" grpId="4" nodeType="withEffect">
                                  <p:stCondLst>
                                    <p:cond delay="0"/>
                                  </p:stCondLst>
                                  <p:childTnLst>
                                    <p:set>
                                      <p:cBhvr>
                                        <p:cTn id="4395" dur="1" fill="hold">
                                          <p:stCondLst>
                                            <p:cond delay="0"/>
                                          </p:stCondLst>
                                        </p:cTn>
                                        <p:tgtEl>
                                          <p:spTgt spid="679"/>
                                        </p:tgtEl>
                                        <p:attrNameLst>
                                          <p:attrName>style.visibility</p:attrName>
                                        </p:attrNameLst>
                                      </p:cBhvr>
                                      <p:to>
                                        <p:strVal val="hidden"/>
                                      </p:to>
                                    </p:set>
                                  </p:childTnLst>
                                </p:cTn>
                              </p:par>
                              <p:par>
                                <p:cTn id="4396" presetID="1" presetClass="exit" presetSubtype="0" fill="hold" grpId="4" nodeType="withEffect">
                                  <p:stCondLst>
                                    <p:cond delay="0"/>
                                  </p:stCondLst>
                                  <p:childTnLst>
                                    <p:set>
                                      <p:cBhvr>
                                        <p:cTn id="4397" dur="1" fill="hold">
                                          <p:stCondLst>
                                            <p:cond delay="0"/>
                                          </p:stCondLst>
                                        </p:cTn>
                                        <p:tgtEl>
                                          <p:spTgt spid="678"/>
                                        </p:tgtEl>
                                        <p:attrNameLst>
                                          <p:attrName>style.visibility</p:attrName>
                                        </p:attrNameLst>
                                      </p:cBhvr>
                                      <p:to>
                                        <p:strVal val="hidden"/>
                                      </p:to>
                                    </p:set>
                                  </p:childTnLst>
                                </p:cTn>
                              </p:par>
                              <p:par>
                                <p:cTn id="4398" presetID="1" presetClass="exit" presetSubtype="0" fill="hold" grpId="4" nodeType="withEffect">
                                  <p:stCondLst>
                                    <p:cond delay="0"/>
                                  </p:stCondLst>
                                  <p:childTnLst>
                                    <p:set>
                                      <p:cBhvr>
                                        <p:cTn id="4399" dur="1" fill="hold">
                                          <p:stCondLst>
                                            <p:cond delay="0"/>
                                          </p:stCondLst>
                                        </p:cTn>
                                        <p:tgtEl>
                                          <p:spTgt spid="681"/>
                                        </p:tgtEl>
                                        <p:attrNameLst>
                                          <p:attrName>style.visibility</p:attrName>
                                        </p:attrNameLst>
                                      </p:cBhvr>
                                      <p:to>
                                        <p:strVal val="hidden"/>
                                      </p:to>
                                    </p:set>
                                  </p:childTnLst>
                                </p:cTn>
                              </p:par>
                              <p:par>
                                <p:cTn id="4400" presetID="1" presetClass="exit" presetSubtype="0" fill="hold" grpId="4" nodeType="withEffect">
                                  <p:stCondLst>
                                    <p:cond delay="0"/>
                                  </p:stCondLst>
                                  <p:childTnLst>
                                    <p:set>
                                      <p:cBhvr>
                                        <p:cTn id="4401" dur="1" fill="hold">
                                          <p:stCondLst>
                                            <p:cond delay="0"/>
                                          </p:stCondLst>
                                        </p:cTn>
                                        <p:tgtEl>
                                          <p:spTgt spid="680"/>
                                        </p:tgtEl>
                                        <p:attrNameLst>
                                          <p:attrName>style.visibility</p:attrName>
                                        </p:attrNameLst>
                                      </p:cBhvr>
                                      <p:to>
                                        <p:strVal val="hidden"/>
                                      </p:to>
                                    </p:set>
                                  </p:childTnLst>
                                </p:cTn>
                              </p:par>
                              <p:par>
                                <p:cTn id="4402" presetID="1" presetClass="exit" presetSubtype="0" fill="hold" grpId="4" nodeType="withEffect">
                                  <p:stCondLst>
                                    <p:cond delay="0"/>
                                  </p:stCondLst>
                                  <p:childTnLst>
                                    <p:set>
                                      <p:cBhvr>
                                        <p:cTn id="4403" dur="1" fill="hold">
                                          <p:stCondLst>
                                            <p:cond delay="0"/>
                                          </p:stCondLst>
                                        </p:cTn>
                                        <p:tgtEl>
                                          <p:spTgt spid="683"/>
                                        </p:tgtEl>
                                        <p:attrNameLst>
                                          <p:attrName>style.visibility</p:attrName>
                                        </p:attrNameLst>
                                      </p:cBhvr>
                                      <p:to>
                                        <p:strVal val="hidden"/>
                                      </p:to>
                                    </p:set>
                                  </p:childTnLst>
                                </p:cTn>
                              </p:par>
                              <p:par>
                                <p:cTn id="4404" presetID="1" presetClass="exit" presetSubtype="0" fill="hold" grpId="4" nodeType="withEffect">
                                  <p:stCondLst>
                                    <p:cond delay="0"/>
                                  </p:stCondLst>
                                  <p:childTnLst>
                                    <p:set>
                                      <p:cBhvr>
                                        <p:cTn id="4405" dur="1" fill="hold">
                                          <p:stCondLst>
                                            <p:cond delay="0"/>
                                          </p:stCondLst>
                                        </p:cTn>
                                        <p:tgtEl>
                                          <p:spTgt spid="682"/>
                                        </p:tgtEl>
                                        <p:attrNameLst>
                                          <p:attrName>style.visibility</p:attrName>
                                        </p:attrNameLst>
                                      </p:cBhvr>
                                      <p:to>
                                        <p:strVal val="hidden"/>
                                      </p:to>
                                    </p:set>
                                  </p:childTnLst>
                                </p:cTn>
                              </p:par>
                              <p:par>
                                <p:cTn id="4406" presetID="1" presetClass="exit" presetSubtype="0" fill="hold" grpId="4" nodeType="withEffect">
                                  <p:stCondLst>
                                    <p:cond delay="0"/>
                                  </p:stCondLst>
                                  <p:childTnLst>
                                    <p:set>
                                      <p:cBhvr>
                                        <p:cTn id="4407" dur="1" fill="hold">
                                          <p:stCondLst>
                                            <p:cond delay="0"/>
                                          </p:stCondLst>
                                        </p:cTn>
                                        <p:tgtEl>
                                          <p:spTgt spid="685"/>
                                        </p:tgtEl>
                                        <p:attrNameLst>
                                          <p:attrName>style.visibility</p:attrName>
                                        </p:attrNameLst>
                                      </p:cBhvr>
                                      <p:to>
                                        <p:strVal val="hidden"/>
                                      </p:to>
                                    </p:set>
                                  </p:childTnLst>
                                </p:cTn>
                              </p:par>
                              <p:par>
                                <p:cTn id="4408" presetID="1" presetClass="exit" presetSubtype="0" fill="hold" grpId="4" nodeType="withEffect">
                                  <p:stCondLst>
                                    <p:cond delay="0"/>
                                  </p:stCondLst>
                                  <p:childTnLst>
                                    <p:set>
                                      <p:cBhvr>
                                        <p:cTn id="4409" dur="1" fill="hold">
                                          <p:stCondLst>
                                            <p:cond delay="0"/>
                                          </p:stCondLst>
                                        </p:cTn>
                                        <p:tgtEl>
                                          <p:spTgt spid="684"/>
                                        </p:tgtEl>
                                        <p:attrNameLst>
                                          <p:attrName>style.visibility</p:attrName>
                                        </p:attrNameLst>
                                      </p:cBhvr>
                                      <p:to>
                                        <p:strVal val="hidden"/>
                                      </p:to>
                                    </p:set>
                                  </p:childTnLst>
                                </p:cTn>
                              </p:par>
                              <p:par>
                                <p:cTn id="4410" presetID="1" presetClass="exit" presetSubtype="0" fill="hold" grpId="4" nodeType="withEffect">
                                  <p:stCondLst>
                                    <p:cond delay="0"/>
                                  </p:stCondLst>
                                  <p:childTnLst>
                                    <p:set>
                                      <p:cBhvr>
                                        <p:cTn id="4411" dur="1" fill="hold">
                                          <p:stCondLst>
                                            <p:cond delay="0"/>
                                          </p:stCondLst>
                                        </p:cTn>
                                        <p:tgtEl>
                                          <p:spTgt spid="687"/>
                                        </p:tgtEl>
                                        <p:attrNameLst>
                                          <p:attrName>style.visibility</p:attrName>
                                        </p:attrNameLst>
                                      </p:cBhvr>
                                      <p:to>
                                        <p:strVal val="hidden"/>
                                      </p:to>
                                    </p:set>
                                  </p:childTnLst>
                                </p:cTn>
                              </p:par>
                              <p:par>
                                <p:cTn id="4412" presetID="1" presetClass="exit" presetSubtype="0" fill="hold" grpId="4" nodeType="withEffect">
                                  <p:stCondLst>
                                    <p:cond delay="0"/>
                                  </p:stCondLst>
                                  <p:childTnLst>
                                    <p:set>
                                      <p:cBhvr>
                                        <p:cTn id="4413" dur="1" fill="hold">
                                          <p:stCondLst>
                                            <p:cond delay="0"/>
                                          </p:stCondLst>
                                        </p:cTn>
                                        <p:tgtEl>
                                          <p:spTgt spid="686"/>
                                        </p:tgtEl>
                                        <p:attrNameLst>
                                          <p:attrName>style.visibility</p:attrName>
                                        </p:attrNameLst>
                                      </p:cBhvr>
                                      <p:to>
                                        <p:strVal val="hidden"/>
                                      </p:to>
                                    </p:set>
                                  </p:childTnLst>
                                </p:cTn>
                              </p:par>
                              <p:par>
                                <p:cTn id="4414" presetID="1" presetClass="exit" presetSubtype="0" fill="hold" grpId="4" nodeType="withEffect">
                                  <p:stCondLst>
                                    <p:cond delay="0"/>
                                  </p:stCondLst>
                                  <p:childTnLst>
                                    <p:set>
                                      <p:cBhvr>
                                        <p:cTn id="4415" dur="1" fill="hold">
                                          <p:stCondLst>
                                            <p:cond delay="0"/>
                                          </p:stCondLst>
                                        </p:cTn>
                                        <p:tgtEl>
                                          <p:spTgt spid="689"/>
                                        </p:tgtEl>
                                        <p:attrNameLst>
                                          <p:attrName>style.visibility</p:attrName>
                                        </p:attrNameLst>
                                      </p:cBhvr>
                                      <p:to>
                                        <p:strVal val="hidden"/>
                                      </p:to>
                                    </p:set>
                                  </p:childTnLst>
                                </p:cTn>
                              </p:par>
                              <p:par>
                                <p:cTn id="4416" presetID="1" presetClass="exit" presetSubtype="0" fill="hold" grpId="4" nodeType="withEffect">
                                  <p:stCondLst>
                                    <p:cond delay="0"/>
                                  </p:stCondLst>
                                  <p:childTnLst>
                                    <p:set>
                                      <p:cBhvr>
                                        <p:cTn id="4417" dur="1" fill="hold">
                                          <p:stCondLst>
                                            <p:cond delay="0"/>
                                          </p:stCondLst>
                                        </p:cTn>
                                        <p:tgtEl>
                                          <p:spTgt spid="688"/>
                                        </p:tgtEl>
                                        <p:attrNameLst>
                                          <p:attrName>style.visibility</p:attrName>
                                        </p:attrNameLst>
                                      </p:cBhvr>
                                      <p:to>
                                        <p:strVal val="hidden"/>
                                      </p:to>
                                    </p:set>
                                  </p:childTnLst>
                                </p:cTn>
                              </p:par>
                              <p:par>
                                <p:cTn id="4418" presetID="1" presetClass="exit" presetSubtype="0" fill="hold" grpId="4" nodeType="withEffect">
                                  <p:stCondLst>
                                    <p:cond delay="0"/>
                                  </p:stCondLst>
                                  <p:childTnLst>
                                    <p:set>
                                      <p:cBhvr>
                                        <p:cTn id="4419" dur="1" fill="hold">
                                          <p:stCondLst>
                                            <p:cond delay="0"/>
                                          </p:stCondLst>
                                        </p:cTn>
                                        <p:tgtEl>
                                          <p:spTgt spid="691"/>
                                        </p:tgtEl>
                                        <p:attrNameLst>
                                          <p:attrName>style.visibility</p:attrName>
                                        </p:attrNameLst>
                                      </p:cBhvr>
                                      <p:to>
                                        <p:strVal val="hidden"/>
                                      </p:to>
                                    </p:set>
                                  </p:childTnLst>
                                </p:cTn>
                              </p:par>
                              <p:par>
                                <p:cTn id="4420" presetID="1" presetClass="exit" presetSubtype="0" fill="hold" grpId="4" nodeType="withEffect">
                                  <p:stCondLst>
                                    <p:cond delay="0"/>
                                  </p:stCondLst>
                                  <p:childTnLst>
                                    <p:set>
                                      <p:cBhvr>
                                        <p:cTn id="4421" dur="1" fill="hold">
                                          <p:stCondLst>
                                            <p:cond delay="0"/>
                                          </p:stCondLst>
                                        </p:cTn>
                                        <p:tgtEl>
                                          <p:spTgt spid="690"/>
                                        </p:tgtEl>
                                        <p:attrNameLst>
                                          <p:attrName>style.visibility</p:attrName>
                                        </p:attrNameLst>
                                      </p:cBhvr>
                                      <p:to>
                                        <p:strVal val="hidden"/>
                                      </p:to>
                                    </p:set>
                                  </p:childTnLst>
                                </p:cTn>
                              </p:par>
                              <p:par>
                                <p:cTn id="4422" presetID="1" presetClass="exit" presetSubtype="0" fill="hold" grpId="4" nodeType="withEffect">
                                  <p:stCondLst>
                                    <p:cond delay="0"/>
                                  </p:stCondLst>
                                  <p:childTnLst>
                                    <p:set>
                                      <p:cBhvr>
                                        <p:cTn id="4423" dur="1" fill="hold">
                                          <p:stCondLst>
                                            <p:cond delay="0"/>
                                          </p:stCondLst>
                                        </p:cTn>
                                        <p:tgtEl>
                                          <p:spTgt spid="693"/>
                                        </p:tgtEl>
                                        <p:attrNameLst>
                                          <p:attrName>style.visibility</p:attrName>
                                        </p:attrNameLst>
                                      </p:cBhvr>
                                      <p:to>
                                        <p:strVal val="hidden"/>
                                      </p:to>
                                    </p:set>
                                  </p:childTnLst>
                                </p:cTn>
                              </p:par>
                              <p:par>
                                <p:cTn id="4424" presetID="1" presetClass="exit" presetSubtype="0" fill="hold" grpId="4" nodeType="withEffect">
                                  <p:stCondLst>
                                    <p:cond delay="0"/>
                                  </p:stCondLst>
                                  <p:childTnLst>
                                    <p:set>
                                      <p:cBhvr>
                                        <p:cTn id="4425" dur="1" fill="hold">
                                          <p:stCondLst>
                                            <p:cond delay="0"/>
                                          </p:stCondLst>
                                        </p:cTn>
                                        <p:tgtEl>
                                          <p:spTgt spid="692"/>
                                        </p:tgtEl>
                                        <p:attrNameLst>
                                          <p:attrName>style.visibility</p:attrName>
                                        </p:attrNameLst>
                                      </p:cBhvr>
                                      <p:to>
                                        <p:strVal val="hidden"/>
                                      </p:to>
                                    </p:set>
                                  </p:childTnLst>
                                </p:cTn>
                              </p:par>
                              <p:par>
                                <p:cTn id="4426" presetID="1" presetClass="exit" presetSubtype="0" fill="hold" grpId="4" nodeType="withEffect">
                                  <p:stCondLst>
                                    <p:cond delay="0"/>
                                  </p:stCondLst>
                                  <p:childTnLst>
                                    <p:set>
                                      <p:cBhvr>
                                        <p:cTn id="4427" dur="1" fill="hold">
                                          <p:stCondLst>
                                            <p:cond delay="0"/>
                                          </p:stCondLst>
                                        </p:cTn>
                                        <p:tgtEl>
                                          <p:spTgt spid="694"/>
                                        </p:tgtEl>
                                        <p:attrNameLst>
                                          <p:attrName>style.visibility</p:attrName>
                                        </p:attrNameLst>
                                      </p:cBhvr>
                                      <p:to>
                                        <p:strVal val="hidden"/>
                                      </p:to>
                                    </p:set>
                                  </p:childTnLst>
                                </p:cTn>
                              </p:par>
                              <p:par>
                                <p:cTn id="4428" presetID="1" presetClass="exit" presetSubtype="0" fill="hold" grpId="4" nodeType="withEffect">
                                  <p:stCondLst>
                                    <p:cond delay="0"/>
                                  </p:stCondLst>
                                  <p:childTnLst>
                                    <p:set>
                                      <p:cBhvr>
                                        <p:cTn id="4429" dur="1" fill="hold">
                                          <p:stCondLst>
                                            <p:cond delay="0"/>
                                          </p:stCondLst>
                                        </p:cTn>
                                        <p:tgtEl>
                                          <p:spTgt spid="695"/>
                                        </p:tgtEl>
                                        <p:attrNameLst>
                                          <p:attrName>style.visibility</p:attrName>
                                        </p:attrNameLst>
                                      </p:cBhvr>
                                      <p:to>
                                        <p:strVal val="hidden"/>
                                      </p:to>
                                    </p:set>
                                  </p:childTnLst>
                                </p:cTn>
                              </p:par>
                              <p:par>
                                <p:cTn id="4430" presetID="1" presetClass="exit" presetSubtype="0" fill="hold" grpId="4" nodeType="withEffect">
                                  <p:stCondLst>
                                    <p:cond delay="0"/>
                                  </p:stCondLst>
                                  <p:childTnLst>
                                    <p:set>
                                      <p:cBhvr>
                                        <p:cTn id="4431" dur="1" fill="hold">
                                          <p:stCondLst>
                                            <p:cond delay="0"/>
                                          </p:stCondLst>
                                        </p:cTn>
                                        <p:tgtEl>
                                          <p:spTgt spid="697"/>
                                        </p:tgtEl>
                                        <p:attrNameLst>
                                          <p:attrName>style.visibility</p:attrName>
                                        </p:attrNameLst>
                                      </p:cBhvr>
                                      <p:to>
                                        <p:strVal val="hidden"/>
                                      </p:to>
                                    </p:set>
                                  </p:childTnLst>
                                </p:cTn>
                              </p:par>
                              <p:par>
                                <p:cTn id="4432" presetID="1" presetClass="exit" presetSubtype="0" fill="hold" grpId="4" nodeType="withEffect">
                                  <p:stCondLst>
                                    <p:cond delay="0"/>
                                  </p:stCondLst>
                                  <p:childTnLst>
                                    <p:set>
                                      <p:cBhvr>
                                        <p:cTn id="4433" dur="1" fill="hold">
                                          <p:stCondLst>
                                            <p:cond delay="0"/>
                                          </p:stCondLst>
                                        </p:cTn>
                                        <p:tgtEl>
                                          <p:spTgt spid="696"/>
                                        </p:tgtEl>
                                        <p:attrNameLst>
                                          <p:attrName>style.visibility</p:attrName>
                                        </p:attrNameLst>
                                      </p:cBhvr>
                                      <p:to>
                                        <p:strVal val="hidden"/>
                                      </p:to>
                                    </p:set>
                                  </p:childTnLst>
                                </p:cTn>
                              </p:par>
                              <p:par>
                                <p:cTn id="4434" presetID="1" presetClass="exit" presetSubtype="0" fill="hold" grpId="4" nodeType="withEffect">
                                  <p:stCondLst>
                                    <p:cond delay="0"/>
                                  </p:stCondLst>
                                  <p:childTnLst>
                                    <p:set>
                                      <p:cBhvr>
                                        <p:cTn id="4435" dur="1" fill="hold">
                                          <p:stCondLst>
                                            <p:cond delay="0"/>
                                          </p:stCondLst>
                                        </p:cTn>
                                        <p:tgtEl>
                                          <p:spTgt spid="699"/>
                                        </p:tgtEl>
                                        <p:attrNameLst>
                                          <p:attrName>style.visibility</p:attrName>
                                        </p:attrNameLst>
                                      </p:cBhvr>
                                      <p:to>
                                        <p:strVal val="hidden"/>
                                      </p:to>
                                    </p:set>
                                  </p:childTnLst>
                                </p:cTn>
                              </p:par>
                              <p:par>
                                <p:cTn id="4436" presetID="1" presetClass="exit" presetSubtype="0" fill="hold" grpId="4" nodeType="withEffect">
                                  <p:stCondLst>
                                    <p:cond delay="0"/>
                                  </p:stCondLst>
                                  <p:childTnLst>
                                    <p:set>
                                      <p:cBhvr>
                                        <p:cTn id="4437" dur="1" fill="hold">
                                          <p:stCondLst>
                                            <p:cond delay="0"/>
                                          </p:stCondLst>
                                        </p:cTn>
                                        <p:tgtEl>
                                          <p:spTgt spid="698"/>
                                        </p:tgtEl>
                                        <p:attrNameLst>
                                          <p:attrName>style.visibility</p:attrName>
                                        </p:attrNameLst>
                                      </p:cBhvr>
                                      <p:to>
                                        <p:strVal val="hidden"/>
                                      </p:to>
                                    </p:set>
                                  </p:childTnLst>
                                </p:cTn>
                              </p:par>
                              <p:par>
                                <p:cTn id="4438" presetID="1" presetClass="exit" presetSubtype="0" fill="hold" grpId="4" nodeType="withEffect">
                                  <p:stCondLst>
                                    <p:cond delay="0"/>
                                  </p:stCondLst>
                                  <p:childTnLst>
                                    <p:set>
                                      <p:cBhvr>
                                        <p:cTn id="4439" dur="1" fill="hold">
                                          <p:stCondLst>
                                            <p:cond delay="0"/>
                                          </p:stCondLst>
                                        </p:cTn>
                                        <p:tgtEl>
                                          <p:spTgt spid="701"/>
                                        </p:tgtEl>
                                        <p:attrNameLst>
                                          <p:attrName>style.visibility</p:attrName>
                                        </p:attrNameLst>
                                      </p:cBhvr>
                                      <p:to>
                                        <p:strVal val="hidden"/>
                                      </p:to>
                                    </p:set>
                                  </p:childTnLst>
                                </p:cTn>
                              </p:par>
                              <p:par>
                                <p:cTn id="4440" presetID="1" presetClass="exit" presetSubtype="0" fill="hold" grpId="4" nodeType="withEffect">
                                  <p:stCondLst>
                                    <p:cond delay="0"/>
                                  </p:stCondLst>
                                  <p:childTnLst>
                                    <p:set>
                                      <p:cBhvr>
                                        <p:cTn id="4441" dur="1" fill="hold">
                                          <p:stCondLst>
                                            <p:cond delay="0"/>
                                          </p:stCondLst>
                                        </p:cTn>
                                        <p:tgtEl>
                                          <p:spTgt spid="700"/>
                                        </p:tgtEl>
                                        <p:attrNameLst>
                                          <p:attrName>style.visibility</p:attrName>
                                        </p:attrNameLst>
                                      </p:cBhvr>
                                      <p:to>
                                        <p:strVal val="hidden"/>
                                      </p:to>
                                    </p:set>
                                  </p:childTnLst>
                                </p:cTn>
                              </p:par>
                              <p:par>
                                <p:cTn id="4442" presetID="1" presetClass="exit" presetSubtype="0" fill="hold" grpId="4" nodeType="withEffect">
                                  <p:stCondLst>
                                    <p:cond delay="0"/>
                                  </p:stCondLst>
                                  <p:childTnLst>
                                    <p:set>
                                      <p:cBhvr>
                                        <p:cTn id="4443" dur="1" fill="hold">
                                          <p:stCondLst>
                                            <p:cond delay="0"/>
                                          </p:stCondLst>
                                        </p:cTn>
                                        <p:tgtEl>
                                          <p:spTgt spid="703"/>
                                        </p:tgtEl>
                                        <p:attrNameLst>
                                          <p:attrName>style.visibility</p:attrName>
                                        </p:attrNameLst>
                                      </p:cBhvr>
                                      <p:to>
                                        <p:strVal val="hidden"/>
                                      </p:to>
                                    </p:set>
                                  </p:childTnLst>
                                </p:cTn>
                              </p:par>
                              <p:par>
                                <p:cTn id="4444" presetID="1" presetClass="exit" presetSubtype="0" fill="hold" grpId="4" nodeType="withEffect">
                                  <p:stCondLst>
                                    <p:cond delay="0"/>
                                  </p:stCondLst>
                                  <p:childTnLst>
                                    <p:set>
                                      <p:cBhvr>
                                        <p:cTn id="4445" dur="1" fill="hold">
                                          <p:stCondLst>
                                            <p:cond delay="0"/>
                                          </p:stCondLst>
                                        </p:cTn>
                                        <p:tgtEl>
                                          <p:spTgt spid="702"/>
                                        </p:tgtEl>
                                        <p:attrNameLst>
                                          <p:attrName>style.visibility</p:attrName>
                                        </p:attrNameLst>
                                      </p:cBhvr>
                                      <p:to>
                                        <p:strVal val="hidden"/>
                                      </p:to>
                                    </p:set>
                                  </p:childTnLst>
                                </p:cTn>
                              </p:par>
                              <p:par>
                                <p:cTn id="4446" presetID="1" presetClass="exit" presetSubtype="0" fill="hold" grpId="4" nodeType="withEffect">
                                  <p:stCondLst>
                                    <p:cond delay="0"/>
                                  </p:stCondLst>
                                  <p:childTnLst>
                                    <p:set>
                                      <p:cBhvr>
                                        <p:cTn id="4447" dur="1" fill="hold">
                                          <p:stCondLst>
                                            <p:cond delay="0"/>
                                          </p:stCondLst>
                                        </p:cTn>
                                        <p:tgtEl>
                                          <p:spTgt spid="705"/>
                                        </p:tgtEl>
                                        <p:attrNameLst>
                                          <p:attrName>style.visibility</p:attrName>
                                        </p:attrNameLst>
                                      </p:cBhvr>
                                      <p:to>
                                        <p:strVal val="hidden"/>
                                      </p:to>
                                    </p:set>
                                  </p:childTnLst>
                                </p:cTn>
                              </p:par>
                              <p:par>
                                <p:cTn id="4448" presetID="1" presetClass="exit" presetSubtype="0" fill="hold" grpId="4" nodeType="withEffect">
                                  <p:stCondLst>
                                    <p:cond delay="0"/>
                                  </p:stCondLst>
                                  <p:childTnLst>
                                    <p:set>
                                      <p:cBhvr>
                                        <p:cTn id="4449" dur="1" fill="hold">
                                          <p:stCondLst>
                                            <p:cond delay="0"/>
                                          </p:stCondLst>
                                        </p:cTn>
                                        <p:tgtEl>
                                          <p:spTgt spid="704"/>
                                        </p:tgtEl>
                                        <p:attrNameLst>
                                          <p:attrName>style.visibility</p:attrName>
                                        </p:attrNameLst>
                                      </p:cBhvr>
                                      <p:to>
                                        <p:strVal val="hidden"/>
                                      </p:to>
                                    </p:set>
                                  </p:childTnLst>
                                </p:cTn>
                              </p:par>
                              <p:par>
                                <p:cTn id="4450" presetID="1" presetClass="exit" presetSubtype="0" fill="hold" grpId="4" nodeType="withEffect">
                                  <p:stCondLst>
                                    <p:cond delay="0"/>
                                  </p:stCondLst>
                                  <p:childTnLst>
                                    <p:set>
                                      <p:cBhvr>
                                        <p:cTn id="4451" dur="1" fill="hold">
                                          <p:stCondLst>
                                            <p:cond delay="0"/>
                                          </p:stCondLst>
                                        </p:cTn>
                                        <p:tgtEl>
                                          <p:spTgt spid="707"/>
                                        </p:tgtEl>
                                        <p:attrNameLst>
                                          <p:attrName>style.visibility</p:attrName>
                                        </p:attrNameLst>
                                      </p:cBhvr>
                                      <p:to>
                                        <p:strVal val="hidden"/>
                                      </p:to>
                                    </p:set>
                                  </p:childTnLst>
                                </p:cTn>
                              </p:par>
                              <p:par>
                                <p:cTn id="4452" presetID="1" presetClass="exit" presetSubtype="0" fill="hold" grpId="4" nodeType="withEffect">
                                  <p:stCondLst>
                                    <p:cond delay="0"/>
                                  </p:stCondLst>
                                  <p:childTnLst>
                                    <p:set>
                                      <p:cBhvr>
                                        <p:cTn id="4453" dur="1" fill="hold">
                                          <p:stCondLst>
                                            <p:cond delay="0"/>
                                          </p:stCondLst>
                                        </p:cTn>
                                        <p:tgtEl>
                                          <p:spTgt spid="706"/>
                                        </p:tgtEl>
                                        <p:attrNameLst>
                                          <p:attrName>style.visibility</p:attrName>
                                        </p:attrNameLst>
                                      </p:cBhvr>
                                      <p:to>
                                        <p:strVal val="hidden"/>
                                      </p:to>
                                    </p:set>
                                  </p:childTnLst>
                                </p:cTn>
                              </p:par>
                              <p:par>
                                <p:cTn id="4454" presetID="1" presetClass="exit" presetSubtype="0" fill="hold" grpId="4" nodeType="withEffect">
                                  <p:stCondLst>
                                    <p:cond delay="0"/>
                                  </p:stCondLst>
                                  <p:childTnLst>
                                    <p:set>
                                      <p:cBhvr>
                                        <p:cTn id="4455" dur="1" fill="hold">
                                          <p:stCondLst>
                                            <p:cond delay="0"/>
                                          </p:stCondLst>
                                        </p:cTn>
                                        <p:tgtEl>
                                          <p:spTgt spid="709"/>
                                        </p:tgtEl>
                                        <p:attrNameLst>
                                          <p:attrName>style.visibility</p:attrName>
                                        </p:attrNameLst>
                                      </p:cBhvr>
                                      <p:to>
                                        <p:strVal val="hidden"/>
                                      </p:to>
                                    </p:set>
                                  </p:childTnLst>
                                </p:cTn>
                              </p:par>
                              <p:par>
                                <p:cTn id="4456" presetID="1" presetClass="exit" presetSubtype="0" fill="hold" grpId="4" nodeType="withEffect">
                                  <p:stCondLst>
                                    <p:cond delay="0"/>
                                  </p:stCondLst>
                                  <p:childTnLst>
                                    <p:set>
                                      <p:cBhvr>
                                        <p:cTn id="4457" dur="1" fill="hold">
                                          <p:stCondLst>
                                            <p:cond delay="0"/>
                                          </p:stCondLst>
                                        </p:cTn>
                                        <p:tgtEl>
                                          <p:spTgt spid="708"/>
                                        </p:tgtEl>
                                        <p:attrNameLst>
                                          <p:attrName>style.visibility</p:attrName>
                                        </p:attrNameLst>
                                      </p:cBhvr>
                                      <p:to>
                                        <p:strVal val="hidden"/>
                                      </p:to>
                                    </p:set>
                                  </p:childTnLst>
                                </p:cTn>
                              </p:par>
                              <p:par>
                                <p:cTn id="4458" presetID="1" presetClass="exit" presetSubtype="0" fill="hold" grpId="4" nodeType="withEffect">
                                  <p:stCondLst>
                                    <p:cond delay="0"/>
                                  </p:stCondLst>
                                  <p:childTnLst>
                                    <p:set>
                                      <p:cBhvr>
                                        <p:cTn id="4459" dur="1" fill="hold">
                                          <p:stCondLst>
                                            <p:cond delay="0"/>
                                          </p:stCondLst>
                                        </p:cTn>
                                        <p:tgtEl>
                                          <p:spTgt spid="711"/>
                                        </p:tgtEl>
                                        <p:attrNameLst>
                                          <p:attrName>style.visibility</p:attrName>
                                        </p:attrNameLst>
                                      </p:cBhvr>
                                      <p:to>
                                        <p:strVal val="hidden"/>
                                      </p:to>
                                    </p:set>
                                  </p:childTnLst>
                                </p:cTn>
                              </p:par>
                              <p:par>
                                <p:cTn id="4460" presetID="1" presetClass="exit" presetSubtype="0" fill="hold" grpId="4" nodeType="withEffect">
                                  <p:stCondLst>
                                    <p:cond delay="0"/>
                                  </p:stCondLst>
                                  <p:childTnLst>
                                    <p:set>
                                      <p:cBhvr>
                                        <p:cTn id="4461" dur="1" fill="hold">
                                          <p:stCondLst>
                                            <p:cond delay="0"/>
                                          </p:stCondLst>
                                        </p:cTn>
                                        <p:tgtEl>
                                          <p:spTgt spid="710"/>
                                        </p:tgtEl>
                                        <p:attrNameLst>
                                          <p:attrName>style.visibility</p:attrName>
                                        </p:attrNameLst>
                                      </p:cBhvr>
                                      <p:to>
                                        <p:strVal val="hidden"/>
                                      </p:to>
                                    </p:set>
                                  </p:childTnLst>
                                </p:cTn>
                              </p:par>
                              <p:par>
                                <p:cTn id="4462" presetID="1" presetClass="exit" presetSubtype="0" fill="hold" grpId="4" nodeType="withEffect">
                                  <p:stCondLst>
                                    <p:cond delay="0"/>
                                  </p:stCondLst>
                                  <p:childTnLst>
                                    <p:set>
                                      <p:cBhvr>
                                        <p:cTn id="4463" dur="1" fill="hold">
                                          <p:stCondLst>
                                            <p:cond delay="0"/>
                                          </p:stCondLst>
                                        </p:cTn>
                                        <p:tgtEl>
                                          <p:spTgt spid="713"/>
                                        </p:tgtEl>
                                        <p:attrNameLst>
                                          <p:attrName>style.visibility</p:attrName>
                                        </p:attrNameLst>
                                      </p:cBhvr>
                                      <p:to>
                                        <p:strVal val="hidden"/>
                                      </p:to>
                                    </p:set>
                                  </p:childTnLst>
                                </p:cTn>
                              </p:par>
                              <p:par>
                                <p:cTn id="4464" presetID="1" presetClass="exit" presetSubtype="0" fill="hold" grpId="4" nodeType="withEffect">
                                  <p:stCondLst>
                                    <p:cond delay="0"/>
                                  </p:stCondLst>
                                  <p:childTnLst>
                                    <p:set>
                                      <p:cBhvr>
                                        <p:cTn id="4465" dur="1" fill="hold">
                                          <p:stCondLst>
                                            <p:cond delay="0"/>
                                          </p:stCondLst>
                                        </p:cTn>
                                        <p:tgtEl>
                                          <p:spTgt spid="712"/>
                                        </p:tgtEl>
                                        <p:attrNameLst>
                                          <p:attrName>style.visibility</p:attrName>
                                        </p:attrNameLst>
                                      </p:cBhvr>
                                      <p:to>
                                        <p:strVal val="hidden"/>
                                      </p:to>
                                    </p:set>
                                  </p:childTnLst>
                                </p:cTn>
                              </p:par>
                              <p:par>
                                <p:cTn id="4466" presetID="1" presetClass="exit" presetSubtype="0" fill="hold" grpId="4" nodeType="withEffect">
                                  <p:stCondLst>
                                    <p:cond delay="0"/>
                                  </p:stCondLst>
                                  <p:childTnLst>
                                    <p:set>
                                      <p:cBhvr>
                                        <p:cTn id="4467" dur="1" fill="hold">
                                          <p:stCondLst>
                                            <p:cond delay="0"/>
                                          </p:stCondLst>
                                        </p:cTn>
                                        <p:tgtEl>
                                          <p:spTgt spid="714"/>
                                        </p:tgtEl>
                                        <p:attrNameLst>
                                          <p:attrName>style.visibility</p:attrName>
                                        </p:attrNameLst>
                                      </p:cBhvr>
                                      <p:to>
                                        <p:strVal val="hidden"/>
                                      </p:to>
                                    </p:set>
                                  </p:childTnLst>
                                </p:cTn>
                              </p:par>
                              <p:par>
                                <p:cTn id="4468" presetID="1" presetClass="exit" presetSubtype="0" fill="hold" grpId="4" nodeType="withEffect">
                                  <p:stCondLst>
                                    <p:cond delay="0"/>
                                  </p:stCondLst>
                                  <p:childTnLst>
                                    <p:set>
                                      <p:cBhvr>
                                        <p:cTn id="4469" dur="1" fill="hold">
                                          <p:stCondLst>
                                            <p:cond delay="0"/>
                                          </p:stCondLst>
                                        </p:cTn>
                                        <p:tgtEl>
                                          <p:spTgt spid="715"/>
                                        </p:tgtEl>
                                        <p:attrNameLst>
                                          <p:attrName>style.visibility</p:attrName>
                                        </p:attrNameLst>
                                      </p:cBhvr>
                                      <p:to>
                                        <p:strVal val="hidden"/>
                                      </p:to>
                                    </p:set>
                                  </p:childTnLst>
                                </p:cTn>
                              </p:par>
                              <p:par>
                                <p:cTn id="4470" presetID="1" presetClass="exit" presetSubtype="0" fill="hold" grpId="4" nodeType="withEffect">
                                  <p:stCondLst>
                                    <p:cond delay="0"/>
                                  </p:stCondLst>
                                  <p:childTnLst>
                                    <p:set>
                                      <p:cBhvr>
                                        <p:cTn id="4471" dur="1" fill="hold">
                                          <p:stCondLst>
                                            <p:cond delay="0"/>
                                          </p:stCondLst>
                                        </p:cTn>
                                        <p:tgtEl>
                                          <p:spTgt spid="717"/>
                                        </p:tgtEl>
                                        <p:attrNameLst>
                                          <p:attrName>style.visibility</p:attrName>
                                        </p:attrNameLst>
                                      </p:cBhvr>
                                      <p:to>
                                        <p:strVal val="hidden"/>
                                      </p:to>
                                    </p:set>
                                  </p:childTnLst>
                                </p:cTn>
                              </p:par>
                              <p:par>
                                <p:cTn id="4472" presetID="1" presetClass="exit" presetSubtype="0" fill="hold" grpId="4" nodeType="withEffect">
                                  <p:stCondLst>
                                    <p:cond delay="0"/>
                                  </p:stCondLst>
                                  <p:childTnLst>
                                    <p:set>
                                      <p:cBhvr>
                                        <p:cTn id="4473" dur="1" fill="hold">
                                          <p:stCondLst>
                                            <p:cond delay="0"/>
                                          </p:stCondLst>
                                        </p:cTn>
                                        <p:tgtEl>
                                          <p:spTgt spid="716"/>
                                        </p:tgtEl>
                                        <p:attrNameLst>
                                          <p:attrName>style.visibility</p:attrName>
                                        </p:attrNameLst>
                                      </p:cBhvr>
                                      <p:to>
                                        <p:strVal val="hidden"/>
                                      </p:to>
                                    </p:set>
                                  </p:childTnLst>
                                </p:cTn>
                              </p:par>
                              <p:par>
                                <p:cTn id="4474" presetID="1" presetClass="exit" presetSubtype="0" fill="hold" grpId="4" nodeType="withEffect">
                                  <p:stCondLst>
                                    <p:cond delay="0"/>
                                  </p:stCondLst>
                                  <p:childTnLst>
                                    <p:set>
                                      <p:cBhvr>
                                        <p:cTn id="4475" dur="1" fill="hold">
                                          <p:stCondLst>
                                            <p:cond delay="0"/>
                                          </p:stCondLst>
                                        </p:cTn>
                                        <p:tgtEl>
                                          <p:spTgt spid="719"/>
                                        </p:tgtEl>
                                        <p:attrNameLst>
                                          <p:attrName>style.visibility</p:attrName>
                                        </p:attrNameLst>
                                      </p:cBhvr>
                                      <p:to>
                                        <p:strVal val="hidden"/>
                                      </p:to>
                                    </p:set>
                                  </p:childTnLst>
                                </p:cTn>
                              </p:par>
                              <p:par>
                                <p:cTn id="4476" presetID="1" presetClass="exit" presetSubtype="0" fill="hold" grpId="4" nodeType="withEffect">
                                  <p:stCondLst>
                                    <p:cond delay="0"/>
                                  </p:stCondLst>
                                  <p:childTnLst>
                                    <p:set>
                                      <p:cBhvr>
                                        <p:cTn id="4477" dur="1" fill="hold">
                                          <p:stCondLst>
                                            <p:cond delay="0"/>
                                          </p:stCondLst>
                                        </p:cTn>
                                        <p:tgtEl>
                                          <p:spTgt spid="718"/>
                                        </p:tgtEl>
                                        <p:attrNameLst>
                                          <p:attrName>style.visibility</p:attrName>
                                        </p:attrNameLst>
                                      </p:cBhvr>
                                      <p:to>
                                        <p:strVal val="hidden"/>
                                      </p:to>
                                    </p:set>
                                  </p:childTnLst>
                                </p:cTn>
                              </p:par>
                              <p:par>
                                <p:cTn id="4478" presetID="1" presetClass="exit" presetSubtype="0" fill="hold" grpId="4" nodeType="withEffect">
                                  <p:stCondLst>
                                    <p:cond delay="0"/>
                                  </p:stCondLst>
                                  <p:childTnLst>
                                    <p:set>
                                      <p:cBhvr>
                                        <p:cTn id="4479" dur="1" fill="hold">
                                          <p:stCondLst>
                                            <p:cond delay="0"/>
                                          </p:stCondLst>
                                        </p:cTn>
                                        <p:tgtEl>
                                          <p:spTgt spid="721"/>
                                        </p:tgtEl>
                                        <p:attrNameLst>
                                          <p:attrName>style.visibility</p:attrName>
                                        </p:attrNameLst>
                                      </p:cBhvr>
                                      <p:to>
                                        <p:strVal val="hidden"/>
                                      </p:to>
                                    </p:set>
                                  </p:childTnLst>
                                </p:cTn>
                              </p:par>
                              <p:par>
                                <p:cTn id="4480" presetID="1" presetClass="exit" presetSubtype="0" fill="hold" grpId="4" nodeType="withEffect">
                                  <p:stCondLst>
                                    <p:cond delay="0"/>
                                  </p:stCondLst>
                                  <p:childTnLst>
                                    <p:set>
                                      <p:cBhvr>
                                        <p:cTn id="4481" dur="1" fill="hold">
                                          <p:stCondLst>
                                            <p:cond delay="0"/>
                                          </p:stCondLst>
                                        </p:cTn>
                                        <p:tgtEl>
                                          <p:spTgt spid="720"/>
                                        </p:tgtEl>
                                        <p:attrNameLst>
                                          <p:attrName>style.visibility</p:attrName>
                                        </p:attrNameLst>
                                      </p:cBhvr>
                                      <p:to>
                                        <p:strVal val="hidden"/>
                                      </p:to>
                                    </p:set>
                                  </p:childTnLst>
                                </p:cTn>
                              </p:par>
                              <p:par>
                                <p:cTn id="4482" presetID="1" presetClass="exit" presetSubtype="0" fill="hold" grpId="4" nodeType="withEffect">
                                  <p:stCondLst>
                                    <p:cond delay="0"/>
                                  </p:stCondLst>
                                  <p:childTnLst>
                                    <p:set>
                                      <p:cBhvr>
                                        <p:cTn id="4483" dur="1" fill="hold">
                                          <p:stCondLst>
                                            <p:cond delay="0"/>
                                          </p:stCondLst>
                                        </p:cTn>
                                        <p:tgtEl>
                                          <p:spTgt spid="723"/>
                                        </p:tgtEl>
                                        <p:attrNameLst>
                                          <p:attrName>style.visibility</p:attrName>
                                        </p:attrNameLst>
                                      </p:cBhvr>
                                      <p:to>
                                        <p:strVal val="hidden"/>
                                      </p:to>
                                    </p:set>
                                  </p:childTnLst>
                                </p:cTn>
                              </p:par>
                              <p:par>
                                <p:cTn id="4484" presetID="1" presetClass="exit" presetSubtype="0" fill="hold" grpId="4" nodeType="withEffect">
                                  <p:stCondLst>
                                    <p:cond delay="0"/>
                                  </p:stCondLst>
                                  <p:childTnLst>
                                    <p:set>
                                      <p:cBhvr>
                                        <p:cTn id="4485" dur="1" fill="hold">
                                          <p:stCondLst>
                                            <p:cond delay="0"/>
                                          </p:stCondLst>
                                        </p:cTn>
                                        <p:tgtEl>
                                          <p:spTgt spid="722"/>
                                        </p:tgtEl>
                                        <p:attrNameLst>
                                          <p:attrName>style.visibility</p:attrName>
                                        </p:attrNameLst>
                                      </p:cBhvr>
                                      <p:to>
                                        <p:strVal val="hidden"/>
                                      </p:to>
                                    </p:set>
                                  </p:childTnLst>
                                </p:cTn>
                              </p:par>
                              <p:par>
                                <p:cTn id="4486" presetID="1" presetClass="exit" presetSubtype="0" fill="hold" grpId="4" nodeType="withEffect">
                                  <p:stCondLst>
                                    <p:cond delay="0"/>
                                  </p:stCondLst>
                                  <p:childTnLst>
                                    <p:set>
                                      <p:cBhvr>
                                        <p:cTn id="4487" dur="1" fill="hold">
                                          <p:stCondLst>
                                            <p:cond delay="0"/>
                                          </p:stCondLst>
                                        </p:cTn>
                                        <p:tgtEl>
                                          <p:spTgt spid="725"/>
                                        </p:tgtEl>
                                        <p:attrNameLst>
                                          <p:attrName>style.visibility</p:attrName>
                                        </p:attrNameLst>
                                      </p:cBhvr>
                                      <p:to>
                                        <p:strVal val="hidden"/>
                                      </p:to>
                                    </p:set>
                                  </p:childTnLst>
                                </p:cTn>
                              </p:par>
                              <p:par>
                                <p:cTn id="4488" presetID="1" presetClass="exit" presetSubtype="0" fill="hold" grpId="4" nodeType="withEffect">
                                  <p:stCondLst>
                                    <p:cond delay="0"/>
                                  </p:stCondLst>
                                  <p:childTnLst>
                                    <p:set>
                                      <p:cBhvr>
                                        <p:cTn id="4489" dur="1" fill="hold">
                                          <p:stCondLst>
                                            <p:cond delay="0"/>
                                          </p:stCondLst>
                                        </p:cTn>
                                        <p:tgtEl>
                                          <p:spTgt spid="724"/>
                                        </p:tgtEl>
                                        <p:attrNameLst>
                                          <p:attrName>style.visibility</p:attrName>
                                        </p:attrNameLst>
                                      </p:cBhvr>
                                      <p:to>
                                        <p:strVal val="hidden"/>
                                      </p:to>
                                    </p:set>
                                  </p:childTnLst>
                                </p:cTn>
                              </p:par>
                              <p:par>
                                <p:cTn id="4490" presetID="1" presetClass="exit" presetSubtype="0" fill="hold" grpId="4" nodeType="withEffect">
                                  <p:stCondLst>
                                    <p:cond delay="0"/>
                                  </p:stCondLst>
                                  <p:childTnLst>
                                    <p:set>
                                      <p:cBhvr>
                                        <p:cTn id="4491" dur="1" fill="hold">
                                          <p:stCondLst>
                                            <p:cond delay="0"/>
                                          </p:stCondLst>
                                        </p:cTn>
                                        <p:tgtEl>
                                          <p:spTgt spid="727"/>
                                        </p:tgtEl>
                                        <p:attrNameLst>
                                          <p:attrName>style.visibility</p:attrName>
                                        </p:attrNameLst>
                                      </p:cBhvr>
                                      <p:to>
                                        <p:strVal val="hidden"/>
                                      </p:to>
                                    </p:set>
                                  </p:childTnLst>
                                </p:cTn>
                              </p:par>
                              <p:par>
                                <p:cTn id="4492" presetID="1" presetClass="exit" presetSubtype="0" fill="hold" grpId="4" nodeType="withEffect">
                                  <p:stCondLst>
                                    <p:cond delay="0"/>
                                  </p:stCondLst>
                                  <p:childTnLst>
                                    <p:set>
                                      <p:cBhvr>
                                        <p:cTn id="4493" dur="1" fill="hold">
                                          <p:stCondLst>
                                            <p:cond delay="0"/>
                                          </p:stCondLst>
                                        </p:cTn>
                                        <p:tgtEl>
                                          <p:spTgt spid="726"/>
                                        </p:tgtEl>
                                        <p:attrNameLst>
                                          <p:attrName>style.visibility</p:attrName>
                                        </p:attrNameLst>
                                      </p:cBhvr>
                                      <p:to>
                                        <p:strVal val="hidden"/>
                                      </p:to>
                                    </p:set>
                                  </p:childTnLst>
                                </p:cTn>
                              </p:par>
                              <p:par>
                                <p:cTn id="4494" presetID="1" presetClass="exit" presetSubtype="0" fill="hold" grpId="4" nodeType="withEffect">
                                  <p:stCondLst>
                                    <p:cond delay="0"/>
                                  </p:stCondLst>
                                  <p:childTnLst>
                                    <p:set>
                                      <p:cBhvr>
                                        <p:cTn id="4495" dur="1" fill="hold">
                                          <p:stCondLst>
                                            <p:cond delay="0"/>
                                          </p:stCondLst>
                                        </p:cTn>
                                        <p:tgtEl>
                                          <p:spTgt spid="729"/>
                                        </p:tgtEl>
                                        <p:attrNameLst>
                                          <p:attrName>style.visibility</p:attrName>
                                        </p:attrNameLst>
                                      </p:cBhvr>
                                      <p:to>
                                        <p:strVal val="hidden"/>
                                      </p:to>
                                    </p:set>
                                  </p:childTnLst>
                                </p:cTn>
                              </p:par>
                              <p:par>
                                <p:cTn id="4496" presetID="1" presetClass="exit" presetSubtype="0" fill="hold" grpId="4" nodeType="withEffect">
                                  <p:stCondLst>
                                    <p:cond delay="0"/>
                                  </p:stCondLst>
                                  <p:childTnLst>
                                    <p:set>
                                      <p:cBhvr>
                                        <p:cTn id="4497" dur="1" fill="hold">
                                          <p:stCondLst>
                                            <p:cond delay="0"/>
                                          </p:stCondLst>
                                        </p:cTn>
                                        <p:tgtEl>
                                          <p:spTgt spid="728"/>
                                        </p:tgtEl>
                                        <p:attrNameLst>
                                          <p:attrName>style.visibility</p:attrName>
                                        </p:attrNameLst>
                                      </p:cBhvr>
                                      <p:to>
                                        <p:strVal val="hidden"/>
                                      </p:to>
                                    </p:set>
                                  </p:childTnLst>
                                </p:cTn>
                              </p:par>
                              <p:par>
                                <p:cTn id="4498" presetID="1" presetClass="exit" presetSubtype="0" fill="hold" grpId="4" nodeType="withEffect">
                                  <p:stCondLst>
                                    <p:cond delay="0"/>
                                  </p:stCondLst>
                                  <p:childTnLst>
                                    <p:set>
                                      <p:cBhvr>
                                        <p:cTn id="4499" dur="1" fill="hold">
                                          <p:stCondLst>
                                            <p:cond delay="0"/>
                                          </p:stCondLst>
                                        </p:cTn>
                                        <p:tgtEl>
                                          <p:spTgt spid="731"/>
                                        </p:tgtEl>
                                        <p:attrNameLst>
                                          <p:attrName>style.visibility</p:attrName>
                                        </p:attrNameLst>
                                      </p:cBhvr>
                                      <p:to>
                                        <p:strVal val="hidden"/>
                                      </p:to>
                                    </p:set>
                                  </p:childTnLst>
                                </p:cTn>
                              </p:par>
                              <p:par>
                                <p:cTn id="4500" presetID="1" presetClass="exit" presetSubtype="0" fill="hold" grpId="4" nodeType="withEffect">
                                  <p:stCondLst>
                                    <p:cond delay="0"/>
                                  </p:stCondLst>
                                  <p:childTnLst>
                                    <p:set>
                                      <p:cBhvr>
                                        <p:cTn id="4501" dur="1" fill="hold">
                                          <p:stCondLst>
                                            <p:cond delay="0"/>
                                          </p:stCondLst>
                                        </p:cTn>
                                        <p:tgtEl>
                                          <p:spTgt spid="730"/>
                                        </p:tgtEl>
                                        <p:attrNameLst>
                                          <p:attrName>style.visibility</p:attrName>
                                        </p:attrNameLst>
                                      </p:cBhvr>
                                      <p:to>
                                        <p:strVal val="hidden"/>
                                      </p:to>
                                    </p:set>
                                  </p:childTnLst>
                                </p:cTn>
                              </p:par>
                              <p:par>
                                <p:cTn id="4502" presetID="1" presetClass="exit" presetSubtype="0" fill="hold" grpId="4" nodeType="withEffect">
                                  <p:stCondLst>
                                    <p:cond delay="0"/>
                                  </p:stCondLst>
                                  <p:childTnLst>
                                    <p:set>
                                      <p:cBhvr>
                                        <p:cTn id="4503" dur="1" fill="hold">
                                          <p:stCondLst>
                                            <p:cond delay="0"/>
                                          </p:stCondLst>
                                        </p:cTn>
                                        <p:tgtEl>
                                          <p:spTgt spid="733"/>
                                        </p:tgtEl>
                                        <p:attrNameLst>
                                          <p:attrName>style.visibility</p:attrName>
                                        </p:attrNameLst>
                                      </p:cBhvr>
                                      <p:to>
                                        <p:strVal val="hidden"/>
                                      </p:to>
                                    </p:set>
                                  </p:childTnLst>
                                </p:cTn>
                              </p:par>
                              <p:par>
                                <p:cTn id="4504" presetID="1" presetClass="exit" presetSubtype="0" fill="hold" grpId="4" nodeType="withEffect">
                                  <p:stCondLst>
                                    <p:cond delay="0"/>
                                  </p:stCondLst>
                                  <p:childTnLst>
                                    <p:set>
                                      <p:cBhvr>
                                        <p:cTn id="4505" dur="1" fill="hold">
                                          <p:stCondLst>
                                            <p:cond delay="0"/>
                                          </p:stCondLst>
                                        </p:cTn>
                                        <p:tgtEl>
                                          <p:spTgt spid="732"/>
                                        </p:tgtEl>
                                        <p:attrNameLst>
                                          <p:attrName>style.visibility</p:attrName>
                                        </p:attrNameLst>
                                      </p:cBhvr>
                                      <p:to>
                                        <p:strVal val="hidden"/>
                                      </p:to>
                                    </p:set>
                                  </p:childTnLst>
                                </p:cTn>
                              </p:par>
                              <p:par>
                                <p:cTn id="4506" presetID="1" presetClass="exit" presetSubtype="0" fill="hold" grpId="4" nodeType="withEffect">
                                  <p:stCondLst>
                                    <p:cond delay="0"/>
                                  </p:stCondLst>
                                  <p:childTnLst>
                                    <p:set>
                                      <p:cBhvr>
                                        <p:cTn id="4507" dur="1" fill="hold">
                                          <p:stCondLst>
                                            <p:cond delay="0"/>
                                          </p:stCondLst>
                                        </p:cTn>
                                        <p:tgtEl>
                                          <p:spTgt spid="734"/>
                                        </p:tgtEl>
                                        <p:attrNameLst>
                                          <p:attrName>style.visibility</p:attrName>
                                        </p:attrNameLst>
                                      </p:cBhvr>
                                      <p:to>
                                        <p:strVal val="hidden"/>
                                      </p:to>
                                    </p:set>
                                  </p:childTnLst>
                                </p:cTn>
                              </p:par>
                              <p:par>
                                <p:cTn id="4508" presetID="1" presetClass="exit" presetSubtype="0" fill="hold" grpId="4" nodeType="withEffect">
                                  <p:stCondLst>
                                    <p:cond delay="0"/>
                                  </p:stCondLst>
                                  <p:childTnLst>
                                    <p:set>
                                      <p:cBhvr>
                                        <p:cTn id="4509" dur="1" fill="hold">
                                          <p:stCondLst>
                                            <p:cond delay="0"/>
                                          </p:stCondLst>
                                        </p:cTn>
                                        <p:tgtEl>
                                          <p:spTgt spid="735"/>
                                        </p:tgtEl>
                                        <p:attrNameLst>
                                          <p:attrName>style.visibility</p:attrName>
                                        </p:attrNameLst>
                                      </p:cBhvr>
                                      <p:to>
                                        <p:strVal val="hidden"/>
                                      </p:to>
                                    </p:set>
                                  </p:childTnLst>
                                </p:cTn>
                              </p:par>
                              <p:par>
                                <p:cTn id="4510" presetID="1" presetClass="exit" presetSubtype="0" fill="hold" grpId="4" nodeType="withEffect">
                                  <p:stCondLst>
                                    <p:cond delay="0"/>
                                  </p:stCondLst>
                                  <p:childTnLst>
                                    <p:set>
                                      <p:cBhvr>
                                        <p:cTn id="4511" dur="1" fill="hold">
                                          <p:stCondLst>
                                            <p:cond delay="0"/>
                                          </p:stCondLst>
                                        </p:cTn>
                                        <p:tgtEl>
                                          <p:spTgt spid="737"/>
                                        </p:tgtEl>
                                        <p:attrNameLst>
                                          <p:attrName>style.visibility</p:attrName>
                                        </p:attrNameLst>
                                      </p:cBhvr>
                                      <p:to>
                                        <p:strVal val="hidden"/>
                                      </p:to>
                                    </p:set>
                                  </p:childTnLst>
                                </p:cTn>
                              </p:par>
                              <p:par>
                                <p:cTn id="4512" presetID="1" presetClass="exit" presetSubtype="0" fill="hold" grpId="4" nodeType="withEffect">
                                  <p:stCondLst>
                                    <p:cond delay="0"/>
                                  </p:stCondLst>
                                  <p:childTnLst>
                                    <p:set>
                                      <p:cBhvr>
                                        <p:cTn id="4513" dur="1" fill="hold">
                                          <p:stCondLst>
                                            <p:cond delay="0"/>
                                          </p:stCondLst>
                                        </p:cTn>
                                        <p:tgtEl>
                                          <p:spTgt spid="736"/>
                                        </p:tgtEl>
                                        <p:attrNameLst>
                                          <p:attrName>style.visibility</p:attrName>
                                        </p:attrNameLst>
                                      </p:cBhvr>
                                      <p:to>
                                        <p:strVal val="hidden"/>
                                      </p:to>
                                    </p:set>
                                  </p:childTnLst>
                                </p:cTn>
                              </p:par>
                              <p:par>
                                <p:cTn id="4514" presetID="1" presetClass="exit" presetSubtype="0" fill="hold" grpId="4" nodeType="withEffect">
                                  <p:stCondLst>
                                    <p:cond delay="0"/>
                                  </p:stCondLst>
                                  <p:childTnLst>
                                    <p:set>
                                      <p:cBhvr>
                                        <p:cTn id="4515" dur="1" fill="hold">
                                          <p:stCondLst>
                                            <p:cond delay="0"/>
                                          </p:stCondLst>
                                        </p:cTn>
                                        <p:tgtEl>
                                          <p:spTgt spid="739"/>
                                        </p:tgtEl>
                                        <p:attrNameLst>
                                          <p:attrName>style.visibility</p:attrName>
                                        </p:attrNameLst>
                                      </p:cBhvr>
                                      <p:to>
                                        <p:strVal val="hidden"/>
                                      </p:to>
                                    </p:set>
                                  </p:childTnLst>
                                </p:cTn>
                              </p:par>
                              <p:par>
                                <p:cTn id="4516" presetID="1" presetClass="exit" presetSubtype="0" fill="hold" grpId="4" nodeType="withEffect">
                                  <p:stCondLst>
                                    <p:cond delay="0"/>
                                  </p:stCondLst>
                                  <p:childTnLst>
                                    <p:set>
                                      <p:cBhvr>
                                        <p:cTn id="4517" dur="1" fill="hold">
                                          <p:stCondLst>
                                            <p:cond delay="0"/>
                                          </p:stCondLst>
                                        </p:cTn>
                                        <p:tgtEl>
                                          <p:spTgt spid="738"/>
                                        </p:tgtEl>
                                        <p:attrNameLst>
                                          <p:attrName>style.visibility</p:attrName>
                                        </p:attrNameLst>
                                      </p:cBhvr>
                                      <p:to>
                                        <p:strVal val="hidden"/>
                                      </p:to>
                                    </p:set>
                                  </p:childTnLst>
                                </p:cTn>
                              </p:par>
                              <p:par>
                                <p:cTn id="4518" presetID="1" presetClass="exit" presetSubtype="0" fill="hold" grpId="4" nodeType="withEffect">
                                  <p:stCondLst>
                                    <p:cond delay="0"/>
                                  </p:stCondLst>
                                  <p:childTnLst>
                                    <p:set>
                                      <p:cBhvr>
                                        <p:cTn id="4519" dur="1" fill="hold">
                                          <p:stCondLst>
                                            <p:cond delay="0"/>
                                          </p:stCondLst>
                                        </p:cTn>
                                        <p:tgtEl>
                                          <p:spTgt spid="741"/>
                                        </p:tgtEl>
                                        <p:attrNameLst>
                                          <p:attrName>style.visibility</p:attrName>
                                        </p:attrNameLst>
                                      </p:cBhvr>
                                      <p:to>
                                        <p:strVal val="hidden"/>
                                      </p:to>
                                    </p:set>
                                  </p:childTnLst>
                                </p:cTn>
                              </p:par>
                              <p:par>
                                <p:cTn id="4520" presetID="1" presetClass="exit" presetSubtype="0" fill="hold" grpId="4" nodeType="withEffect">
                                  <p:stCondLst>
                                    <p:cond delay="0"/>
                                  </p:stCondLst>
                                  <p:childTnLst>
                                    <p:set>
                                      <p:cBhvr>
                                        <p:cTn id="4521" dur="1" fill="hold">
                                          <p:stCondLst>
                                            <p:cond delay="0"/>
                                          </p:stCondLst>
                                        </p:cTn>
                                        <p:tgtEl>
                                          <p:spTgt spid="740"/>
                                        </p:tgtEl>
                                        <p:attrNameLst>
                                          <p:attrName>style.visibility</p:attrName>
                                        </p:attrNameLst>
                                      </p:cBhvr>
                                      <p:to>
                                        <p:strVal val="hidden"/>
                                      </p:to>
                                    </p:set>
                                  </p:childTnLst>
                                </p:cTn>
                              </p:par>
                              <p:par>
                                <p:cTn id="4522" presetID="1" presetClass="exit" presetSubtype="0" fill="hold" grpId="4" nodeType="withEffect">
                                  <p:stCondLst>
                                    <p:cond delay="0"/>
                                  </p:stCondLst>
                                  <p:childTnLst>
                                    <p:set>
                                      <p:cBhvr>
                                        <p:cTn id="4523" dur="1" fill="hold">
                                          <p:stCondLst>
                                            <p:cond delay="0"/>
                                          </p:stCondLst>
                                        </p:cTn>
                                        <p:tgtEl>
                                          <p:spTgt spid="743"/>
                                        </p:tgtEl>
                                        <p:attrNameLst>
                                          <p:attrName>style.visibility</p:attrName>
                                        </p:attrNameLst>
                                      </p:cBhvr>
                                      <p:to>
                                        <p:strVal val="hidden"/>
                                      </p:to>
                                    </p:set>
                                  </p:childTnLst>
                                </p:cTn>
                              </p:par>
                              <p:par>
                                <p:cTn id="4524" presetID="1" presetClass="exit" presetSubtype="0" fill="hold" grpId="4" nodeType="withEffect">
                                  <p:stCondLst>
                                    <p:cond delay="0"/>
                                  </p:stCondLst>
                                  <p:childTnLst>
                                    <p:set>
                                      <p:cBhvr>
                                        <p:cTn id="4525" dur="1" fill="hold">
                                          <p:stCondLst>
                                            <p:cond delay="0"/>
                                          </p:stCondLst>
                                        </p:cTn>
                                        <p:tgtEl>
                                          <p:spTgt spid="742"/>
                                        </p:tgtEl>
                                        <p:attrNameLst>
                                          <p:attrName>style.visibility</p:attrName>
                                        </p:attrNameLst>
                                      </p:cBhvr>
                                      <p:to>
                                        <p:strVal val="hidden"/>
                                      </p:to>
                                    </p:set>
                                  </p:childTnLst>
                                </p:cTn>
                              </p:par>
                              <p:par>
                                <p:cTn id="4526" presetID="1" presetClass="exit" presetSubtype="0" fill="hold" grpId="4" nodeType="withEffect">
                                  <p:stCondLst>
                                    <p:cond delay="0"/>
                                  </p:stCondLst>
                                  <p:childTnLst>
                                    <p:set>
                                      <p:cBhvr>
                                        <p:cTn id="4527" dur="1" fill="hold">
                                          <p:stCondLst>
                                            <p:cond delay="0"/>
                                          </p:stCondLst>
                                        </p:cTn>
                                        <p:tgtEl>
                                          <p:spTgt spid="745"/>
                                        </p:tgtEl>
                                        <p:attrNameLst>
                                          <p:attrName>style.visibility</p:attrName>
                                        </p:attrNameLst>
                                      </p:cBhvr>
                                      <p:to>
                                        <p:strVal val="hidden"/>
                                      </p:to>
                                    </p:set>
                                  </p:childTnLst>
                                </p:cTn>
                              </p:par>
                              <p:par>
                                <p:cTn id="4528" presetID="1" presetClass="exit" presetSubtype="0" fill="hold" grpId="4" nodeType="withEffect">
                                  <p:stCondLst>
                                    <p:cond delay="0"/>
                                  </p:stCondLst>
                                  <p:childTnLst>
                                    <p:set>
                                      <p:cBhvr>
                                        <p:cTn id="4529" dur="1" fill="hold">
                                          <p:stCondLst>
                                            <p:cond delay="0"/>
                                          </p:stCondLst>
                                        </p:cTn>
                                        <p:tgtEl>
                                          <p:spTgt spid="744"/>
                                        </p:tgtEl>
                                        <p:attrNameLst>
                                          <p:attrName>style.visibility</p:attrName>
                                        </p:attrNameLst>
                                      </p:cBhvr>
                                      <p:to>
                                        <p:strVal val="hidden"/>
                                      </p:to>
                                    </p:set>
                                  </p:childTnLst>
                                </p:cTn>
                              </p:par>
                              <p:par>
                                <p:cTn id="4530" presetID="1" presetClass="exit" presetSubtype="0" fill="hold" grpId="4" nodeType="withEffect">
                                  <p:stCondLst>
                                    <p:cond delay="0"/>
                                  </p:stCondLst>
                                  <p:childTnLst>
                                    <p:set>
                                      <p:cBhvr>
                                        <p:cTn id="4531" dur="1" fill="hold">
                                          <p:stCondLst>
                                            <p:cond delay="0"/>
                                          </p:stCondLst>
                                        </p:cTn>
                                        <p:tgtEl>
                                          <p:spTgt spid="747"/>
                                        </p:tgtEl>
                                        <p:attrNameLst>
                                          <p:attrName>style.visibility</p:attrName>
                                        </p:attrNameLst>
                                      </p:cBhvr>
                                      <p:to>
                                        <p:strVal val="hidden"/>
                                      </p:to>
                                    </p:set>
                                  </p:childTnLst>
                                </p:cTn>
                              </p:par>
                              <p:par>
                                <p:cTn id="4532" presetID="1" presetClass="exit" presetSubtype="0" fill="hold" grpId="4" nodeType="withEffect">
                                  <p:stCondLst>
                                    <p:cond delay="0"/>
                                  </p:stCondLst>
                                  <p:childTnLst>
                                    <p:set>
                                      <p:cBhvr>
                                        <p:cTn id="4533" dur="1" fill="hold">
                                          <p:stCondLst>
                                            <p:cond delay="0"/>
                                          </p:stCondLst>
                                        </p:cTn>
                                        <p:tgtEl>
                                          <p:spTgt spid="746"/>
                                        </p:tgtEl>
                                        <p:attrNameLst>
                                          <p:attrName>style.visibility</p:attrName>
                                        </p:attrNameLst>
                                      </p:cBhvr>
                                      <p:to>
                                        <p:strVal val="hidden"/>
                                      </p:to>
                                    </p:set>
                                  </p:childTnLst>
                                </p:cTn>
                              </p:par>
                              <p:par>
                                <p:cTn id="4534" presetID="1" presetClass="exit" presetSubtype="0" fill="hold" grpId="4" nodeType="withEffect">
                                  <p:stCondLst>
                                    <p:cond delay="0"/>
                                  </p:stCondLst>
                                  <p:childTnLst>
                                    <p:set>
                                      <p:cBhvr>
                                        <p:cTn id="4535" dur="1" fill="hold">
                                          <p:stCondLst>
                                            <p:cond delay="0"/>
                                          </p:stCondLst>
                                        </p:cTn>
                                        <p:tgtEl>
                                          <p:spTgt spid="749"/>
                                        </p:tgtEl>
                                        <p:attrNameLst>
                                          <p:attrName>style.visibility</p:attrName>
                                        </p:attrNameLst>
                                      </p:cBhvr>
                                      <p:to>
                                        <p:strVal val="hidden"/>
                                      </p:to>
                                    </p:set>
                                  </p:childTnLst>
                                </p:cTn>
                              </p:par>
                              <p:par>
                                <p:cTn id="4536" presetID="1" presetClass="exit" presetSubtype="0" fill="hold" grpId="4" nodeType="withEffect">
                                  <p:stCondLst>
                                    <p:cond delay="0"/>
                                  </p:stCondLst>
                                  <p:childTnLst>
                                    <p:set>
                                      <p:cBhvr>
                                        <p:cTn id="4537" dur="1" fill="hold">
                                          <p:stCondLst>
                                            <p:cond delay="0"/>
                                          </p:stCondLst>
                                        </p:cTn>
                                        <p:tgtEl>
                                          <p:spTgt spid="748"/>
                                        </p:tgtEl>
                                        <p:attrNameLst>
                                          <p:attrName>style.visibility</p:attrName>
                                        </p:attrNameLst>
                                      </p:cBhvr>
                                      <p:to>
                                        <p:strVal val="hidden"/>
                                      </p:to>
                                    </p:set>
                                  </p:childTnLst>
                                </p:cTn>
                              </p:par>
                              <p:par>
                                <p:cTn id="4538" presetID="1" presetClass="exit" presetSubtype="0" fill="hold" grpId="4" nodeType="withEffect">
                                  <p:stCondLst>
                                    <p:cond delay="0"/>
                                  </p:stCondLst>
                                  <p:childTnLst>
                                    <p:set>
                                      <p:cBhvr>
                                        <p:cTn id="4539" dur="1" fill="hold">
                                          <p:stCondLst>
                                            <p:cond delay="0"/>
                                          </p:stCondLst>
                                        </p:cTn>
                                        <p:tgtEl>
                                          <p:spTgt spid="751"/>
                                        </p:tgtEl>
                                        <p:attrNameLst>
                                          <p:attrName>style.visibility</p:attrName>
                                        </p:attrNameLst>
                                      </p:cBhvr>
                                      <p:to>
                                        <p:strVal val="hidden"/>
                                      </p:to>
                                    </p:set>
                                  </p:childTnLst>
                                </p:cTn>
                              </p:par>
                              <p:par>
                                <p:cTn id="4540" presetID="1" presetClass="exit" presetSubtype="0" fill="hold" grpId="4" nodeType="withEffect">
                                  <p:stCondLst>
                                    <p:cond delay="0"/>
                                  </p:stCondLst>
                                  <p:childTnLst>
                                    <p:set>
                                      <p:cBhvr>
                                        <p:cTn id="4541" dur="1" fill="hold">
                                          <p:stCondLst>
                                            <p:cond delay="0"/>
                                          </p:stCondLst>
                                        </p:cTn>
                                        <p:tgtEl>
                                          <p:spTgt spid="750"/>
                                        </p:tgtEl>
                                        <p:attrNameLst>
                                          <p:attrName>style.visibility</p:attrName>
                                        </p:attrNameLst>
                                      </p:cBhvr>
                                      <p:to>
                                        <p:strVal val="hidden"/>
                                      </p:to>
                                    </p:set>
                                  </p:childTnLst>
                                </p:cTn>
                              </p:par>
                              <p:par>
                                <p:cTn id="4542" presetID="1" presetClass="exit" presetSubtype="0" fill="hold" grpId="2" nodeType="withEffect">
                                  <p:stCondLst>
                                    <p:cond delay="0"/>
                                  </p:stCondLst>
                                  <p:childTnLst>
                                    <p:set>
                                      <p:cBhvr>
                                        <p:cTn id="4543" dur="1" fill="hold">
                                          <p:stCondLst>
                                            <p:cond delay="0"/>
                                          </p:stCondLst>
                                        </p:cTn>
                                        <p:tgtEl>
                                          <p:spTgt spid="753"/>
                                        </p:tgtEl>
                                        <p:attrNameLst>
                                          <p:attrName>style.visibility</p:attrName>
                                        </p:attrNameLst>
                                      </p:cBhvr>
                                      <p:to>
                                        <p:strVal val="hidden"/>
                                      </p:to>
                                    </p:set>
                                  </p:childTnLst>
                                </p:cTn>
                              </p:par>
                              <p:par>
                                <p:cTn id="4544" presetID="1" presetClass="exit" presetSubtype="0" fill="hold" grpId="2" nodeType="withEffect">
                                  <p:stCondLst>
                                    <p:cond delay="0"/>
                                  </p:stCondLst>
                                  <p:childTnLst>
                                    <p:set>
                                      <p:cBhvr>
                                        <p:cTn id="4545" dur="1" fill="hold">
                                          <p:stCondLst>
                                            <p:cond delay="0"/>
                                          </p:stCondLst>
                                        </p:cTn>
                                        <p:tgtEl>
                                          <p:spTgt spid="752"/>
                                        </p:tgtEl>
                                        <p:attrNameLst>
                                          <p:attrName>style.visibility</p:attrName>
                                        </p:attrNameLst>
                                      </p:cBhvr>
                                      <p:to>
                                        <p:strVal val="hidden"/>
                                      </p:to>
                                    </p:set>
                                  </p:childTnLst>
                                </p:cTn>
                              </p:par>
                              <p:par>
                                <p:cTn id="4546" presetID="1" presetClass="entr" presetSubtype="0" fill="hold" grpId="2" nodeType="withEffect">
                                  <p:stCondLst>
                                    <p:cond delay="0"/>
                                  </p:stCondLst>
                                  <p:childTnLst>
                                    <p:set>
                                      <p:cBhvr>
                                        <p:cTn id="4547" dur="1" fill="hold">
                                          <p:stCondLst>
                                            <p:cond delay="0"/>
                                          </p:stCondLst>
                                        </p:cTn>
                                        <p:tgtEl>
                                          <p:spTgt spid="653"/>
                                        </p:tgtEl>
                                        <p:attrNameLst>
                                          <p:attrName>style.visibility</p:attrName>
                                        </p:attrNameLst>
                                      </p:cBhvr>
                                      <p:to>
                                        <p:strVal val="visible"/>
                                      </p:to>
                                    </p:set>
                                  </p:childTnLst>
                                </p:cTn>
                              </p:par>
                            </p:childTnLst>
                          </p:cTn>
                        </p:par>
                      </p:childTnLst>
                    </p:cTn>
                  </p:par>
                </p:childTnLst>
              </p:cTn>
              <p:nextCondLst>
                <p:cond evt="onClick" delay="0">
                  <p:tgtEl>
                    <p:spTgt spid="545"/>
                  </p:tgtEl>
                </p:cond>
              </p:nextCondLst>
            </p:seq>
            <p:seq concurrent="1" nextAc="seek">
              <p:cTn id="4548" restart="whenNotActive" fill="hold" evtFilter="cancelBubble" nodeType="interactiveSeq">
                <p:stCondLst>
                  <p:cond evt="onClick" delay="0">
                    <p:tgtEl>
                      <p:spTgt spid="546"/>
                    </p:tgtEl>
                  </p:cond>
                </p:stCondLst>
                <p:endSync evt="end" delay="0">
                  <p:rtn val="all"/>
                </p:endSync>
                <p:childTnLst>
                  <p:par>
                    <p:cTn id="4549" fill="hold">
                      <p:stCondLst>
                        <p:cond delay="0"/>
                      </p:stCondLst>
                      <p:childTnLst>
                        <p:par>
                          <p:cTn id="4550" fill="hold">
                            <p:stCondLst>
                              <p:cond delay="0"/>
                            </p:stCondLst>
                            <p:childTnLst>
                              <p:par>
                                <p:cTn id="4551" presetID="1" presetClass="exit" presetSubtype="0" fill="hold" grpId="4" nodeType="clickEffect">
                                  <p:stCondLst>
                                    <p:cond delay="0"/>
                                  </p:stCondLst>
                                  <p:childTnLst>
                                    <p:set>
                                      <p:cBhvr>
                                        <p:cTn id="4552" dur="1" fill="hold">
                                          <p:stCondLst>
                                            <p:cond delay="0"/>
                                          </p:stCondLst>
                                        </p:cTn>
                                        <p:tgtEl>
                                          <p:spTgt spid="755"/>
                                        </p:tgtEl>
                                        <p:attrNameLst>
                                          <p:attrName>style.visibility</p:attrName>
                                        </p:attrNameLst>
                                      </p:cBhvr>
                                      <p:to>
                                        <p:strVal val="hidden"/>
                                      </p:to>
                                    </p:set>
                                  </p:childTnLst>
                                </p:cTn>
                              </p:par>
                              <p:par>
                                <p:cTn id="4553" presetID="1" presetClass="exit" presetSubtype="0" fill="hold" grpId="4" nodeType="withEffect">
                                  <p:stCondLst>
                                    <p:cond delay="0"/>
                                  </p:stCondLst>
                                  <p:childTnLst>
                                    <p:set>
                                      <p:cBhvr>
                                        <p:cTn id="4554" dur="1" fill="hold">
                                          <p:stCondLst>
                                            <p:cond delay="0"/>
                                          </p:stCondLst>
                                        </p:cTn>
                                        <p:tgtEl>
                                          <p:spTgt spid="756"/>
                                        </p:tgtEl>
                                        <p:attrNameLst>
                                          <p:attrName>style.visibility</p:attrName>
                                        </p:attrNameLst>
                                      </p:cBhvr>
                                      <p:to>
                                        <p:strVal val="hidden"/>
                                      </p:to>
                                    </p:set>
                                  </p:childTnLst>
                                </p:cTn>
                              </p:par>
                              <p:par>
                                <p:cTn id="4555" presetID="1" presetClass="exit" presetSubtype="0" fill="hold" grpId="4" nodeType="withEffect">
                                  <p:stCondLst>
                                    <p:cond delay="0"/>
                                  </p:stCondLst>
                                  <p:childTnLst>
                                    <p:set>
                                      <p:cBhvr>
                                        <p:cTn id="4556" dur="1" fill="hold">
                                          <p:stCondLst>
                                            <p:cond delay="0"/>
                                          </p:stCondLst>
                                        </p:cTn>
                                        <p:tgtEl>
                                          <p:spTgt spid="758"/>
                                        </p:tgtEl>
                                        <p:attrNameLst>
                                          <p:attrName>style.visibility</p:attrName>
                                        </p:attrNameLst>
                                      </p:cBhvr>
                                      <p:to>
                                        <p:strVal val="hidden"/>
                                      </p:to>
                                    </p:set>
                                  </p:childTnLst>
                                </p:cTn>
                              </p:par>
                              <p:par>
                                <p:cTn id="4557" presetID="1" presetClass="exit" presetSubtype="0" fill="hold" grpId="4" nodeType="withEffect">
                                  <p:stCondLst>
                                    <p:cond delay="0"/>
                                  </p:stCondLst>
                                  <p:childTnLst>
                                    <p:set>
                                      <p:cBhvr>
                                        <p:cTn id="4558" dur="1" fill="hold">
                                          <p:stCondLst>
                                            <p:cond delay="0"/>
                                          </p:stCondLst>
                                        </p:cTn>
                                        <p:tgtEl>
                                          <p:spTgt spid="757"/>
                                        </p:tgtEl>
                                        <p:attrNameLst>
                                          <p:attrName>style.visibility</p:attrName>
                                        </p:attrNameLst>
                                      </p:cBhvr>
                                      <p:to>
                                        <p:strVal val="hidden"/>
                                      </p:to>
                                    </p:set>
                                  </p:childTnLst>
                                </p:cTn>
                              </p:par>
                              <p:par>
                                <p:cTn id="4559" presetID="1" presetClass="exit" presetSubtype="0" fill="hold" grpId="4" nodeType="withEffect">
                                  <p:stCondLst>
                                    <p:cond delay="0"/>
                                  </p:stCondLst>
                                  <p:childTnLst>
                                    <p:set>
                                      <p:cBhvr>
                                        <p:cTn id="4560" dur="1" fill="hold">
                                          <p:stCondLst>
                                            <p:cond delay="0"/>
                                          </p:stCondLst>
                                        </p:cTn>
                                        <p:tgtEl>
                                          <p:spTgt spid="760"/>
                                        </p:tgtEl>
                                        <p:attrNameLst>
                                          <p:attrName>style.visibility</p:attrName>
                                        </p:attrNameLst>
                                      </p:cBhvr>
                                      <p:to>
                                        <p:strVal val="hidden"/>
                                      </p:to>
                                    </p:set>
                                  </p:childTnLst>
                                </p:cTn>
                              </p:par>
                              <p:par>
                                <p:cTn id="4561" presetID="1" presetClass="exit" presetSubtype="0" fill="hold" grpId="4" nodeType="withEffect">
                                  <p:stCondLst>
                                    <p:cond delay="0"/>
                                  </p:stCondLst>
                                  <p:childTnLst>
                                    <p:set>
                                      <p:cBhvr>
                                        <p:cTn id="4562" dur="1" fill="hold">
                                          <p:stCondLst>
                                            <p:cond delay="0"/>
                                          </p:stCondLst>
                                        </p:cTn>
                                        <p:tgtEl>
                                          <p:spTgt spid="759"/>
                                        </p:tgtEl>
                                        <p:attrNameLst>
                                          <p:attrName>style.visibility</p:attrName>
                                        </p:attrNameLst>
                                      </p:cBhvr>
                                      <p:to>
                                        <p:strVal val="hidden"/>
                                      </p:to>
                                    </p:set>
                                  </p:childTnLst>
                                </p:cTn>
                              </p:par>
                              <p:par>
                                <p:cTn id="4563" presetID="1" presetClass="exit" presetSubtype="0" fill="hold" grpId="4" nodeType="withEffect">
                                  <p:stCondLst>
                                    <p:cond delay="0"/>
                                  </p:stCondLst>
                                  <p:childTnLst>
                                    <p:set>
                                      <p:cBhvr>
                                        <p:cTn id="4564" dur="1" fill="hold">
                                          <p:stCondLst>
                                            <p:cond delay="0"/>
                                          </p:stCondLst>
                                        </p:cTn>
                                        <p:tgtEl>
                                          <p:spTgt spid="762"/>
                                        </p:tgtEl>
                                        <p:attrNameLst>
                                          <p:attrName>style.visibility</p:attrName>
                                        </p:attrNameLst>
                                      </p:cBhvr>
                                      <p:to>
                                        <p:strVal val="hidden"/>
                                      </p:to>
                                    </p:set>
                                  </p:childTnLst>
                                </p:cTn>
                              </p:par>
                              <p:par>
                                <p:cTn id="4565" presetID="1" presetClass="exit" presetSubtype="0" fill="hold" grpId="4" nodeType="withEffect">
                                  <p:stCondLst>
                                    <p:cond delay="0"/>
                                  </p:stCondLst>
                                  <p:childTnLst>
                                    <p:set>
                                      <p:cBhvr>
                                        <p:cTn id="4566" dur="1" fill="hold">
                                          <p:stCondLst>
                                            <p:cond delay="0"/>
                                          </p:stCondLst>
                                        </p:cTn>
                                        <p:tgtEl>
                                          <p:spTgt spid="761"/>
                                        </p:tgtEl>
                                        <p:attrNameLst>
                                          <p:attrName>style.visibility</p:attrName>
                                        </p:attrNameLst>
                                      </p:cBhvr>
                                      <p:to>
                                        <p:strVal val="hidden"/>
                                      </p:to>
                                    </p:set>
                                  </p:childTnLst>
                                </p:cTn>
                              </p:par>
                              <p:par>
                                <p:cTn id="4567" presetID="1" presetClass="exit" presetSubtype="0" fill="hold" grpId="4" nodeType="withEffect">
                                  <p:stCondLst>
                                    <p:cond delay="0"/>
                                  </p:stCondLst>
                                  <p:childTnLst>
                                    <p:set>
                                      <p:cBhvr>
                                        <p:cTn id="4568" dur="1" fill="hold">
                                          <p:stCondLst>
                                            <p:cond delay="0"/>
                                          </p:stCondLst>
                                        </p:cTn>
                                        <p:tgtEl>
                                          <p:spTgt spid="764"/>
                                        </p:tgtEl>
                                        <p:attrNameLst>
                                          <p:attrName>style.visibility</p:attrName>
                                        </p:attrNameLst>
                                      </p:cBhvr>
                                      <p:to>
                                        <p:strVal val="hidden"/>
                                      </p:to>
                                    </p:set>
                                  </p:childTnLst>
                                </p:cTn>
                              </p:par>
                              <p:par>
                                <p:cTn id="4569" presetID="1" presetClass="exit" presetSubtype="0" fill="hold" grpId="4" nodeType="withEffect">
                                  <p:stCondLst>
                                    <p:cond delay="0"/>
                                  </p:stCondLst>
                                  <p:childTnLst>
                                    <p:set>
                                      <p:cBhvr>
                                        <p:cTn id="4570" dur="1" fill="hold">
                                          <p:stCondLst>
                                            <p:cond delay="0"/>
                                          </p:stCondLst>
                                        </p:cTn>
                                        <p:tgtEl>
                                          <p:spTgt spid="763"/>
                                        </p:tgtEl>
                                        <p:attrNameLst>
                                          <p:attrName>style.visibility</p:attrName>
                                        </p:attrNameLst>
                                      </p:cBhvr>
                                      <p:to>
                                        <p:strVal val="hidden"/>
                                      </p:to>
                                    </p:set>
                                  </p:childTnLst>
                                </p:cTn>
                              </p:par>
                              <p:par>
                                <p:cTn id="4571" presetID="1" presetClass="exit" presetSubtype="0" fill="hold" grpId="4" nodeType="withEffect">
                                  <p:stCondLst>
                                    <p:cond delay="0"/>
                                  </p:stCondLst>
                                  <p:childTnLst>
                                    <p:set>
                                      <p:cBhvr>
                                        <p:cTn id="4572" dur="1" fill="hold">
                                          <p:stCondLst>
                                            <p:cond delay="0"/>
                                          </p:stCondLst>
                                        </p:cTn>
                                        <p:tgtEl>
                                          <p:spTgt spid="766"/>
                                        </p:tgtEl>
                                        <p:attrNameLst>
                                          <p:attrName>style.visibility</p:attrName>
                                        </p:attrNameLst>
                                      </p:cBhvr>
                                      <p:to>
                                        <p:strVal val="hidden"/>
                                      </p:to>
                                    </p:set>
                                  </p:childTnLst>
                                </p:cTn>
                              </p:par>
                              <p:par>
                                <p:cTn id="4573" presetID="1" presetClass="exit" presetSubtype="0" fill="hold" grpId="4" nodeType="withEffect">
                                  <p:stCondLst>
                                    <p:cond delay="0"/>
                                  </p:stCondLst>
                                  <p:childTnLst>
                                    <p:set>
                                      <p:cBhvr>
                                        <p:cTn id="4574" dur="1" fill="hold">
                                          <p:stCondLst>
                                            <p:cond delay="0"/>
                                          </p:stCondLst>
                                        </p:cTn>
                                        <p:tgtEl>
                                          <p:spTgt spid="765"/>
                                        </p:tgtEl>
                                        <p:attrNameLst>
                                          <p:attrName>style.visibility</p:attrName>
                                        </p:attrNameLst>
                                      </p:cBhvr>
                                      <p:to>
                                        <p:strVal val="hidden"/>
                                      </p:to>
                                    </p:set>
                                  </p:childTnLst>
                                </p:cTn>
                              </p:par>
                              <p:par>
                                <p:cTn id="4575" presetID="1" presetClass="exit" presetSubtype="0" fill="hold" grpId="4" nodeType="withEffect">
                                  <p:stCondLst>
                                    <p:cond delay="0"/>
                                  </p:stCondLst>
                                  <p:childTnLst>
                                    <p:set>
                                      <p:cBhvr>
                                        <p:cTn id="4576" dur="1" fill="hold">
                                          <p:stCondLst>
                                            <p:cond delay="0"/>
                                          </p:stCondLst>
                                        </p:cTn>
                                        <p:tgtEl>
                                          <p:spTgt spid="768"/>
                                        </p:tgtEl>
                                        <p:attrNameLst>
                                          <p:attrName>style.visibility</p:attrName>
                                        </p:attrNameLst>
                                      </p:cBhvr>
                                      <p:to>
                                        <p:strVal val="hidden"/>
                                      </p:to>
                                    </p:set>
                                  </p:childTnLst>
                                </p:cTn>
                              </p:par>
                              <p:par>
                                <p:cTn id="4577" presetID="1" presetClass="exit" presetSubtype="0" fill="hold" grpId="4" nodeType="withEffect">
                                  <p:stCondLst>
                                    <p:cond delay="0"/>
                                  </p:stCondLst>
                                  <p:childTnLst>
                                    <p:set>
                                      <p:cBhvr>
                                        <p:cTn id="4578" dur="1" fill="hold">
                                          <p:stCondLst>
                                            <p:cond delay="0"/>
                                          </p:stCondLst>
                                        </p:cTn>
                                        <p:tgtEl>
                                          <p:spTgt spid="767"/>
                                        </p:tgtEl>
                                        <p:attrNameLst>
                                          <p:attrName>style.visibility</p:attrName>
                                        </p:attrNameLst>
                                      </p:cBhvr>
                                      <p:to>
                                        <p:strVal val="hidden"/>
                                      </p:to>
                                    </p:set>
                                  </p:childTnLst>
                                </p:cTn>
                              </p:par>
                              <p:par>
                                <p:cTn id="4579" presetID="1" presetClass="exit" presetSubtype="0" fill="hold" grpId="4" nodeType="withEffect">
                                  <p:stCondLst>
                                    <p:cond delay="0"/>
                                  </p:stCondLst>
                                  <p:childTnLst>
                                    <p:set>
                                      <p:cBhvr>
                                        <p:cTn id="4580" dur="1" fill="hold">
                                          <p:stCondLst>
                                            <p:cond delay="0"/>
                                          </p:stCondLst>
                                        </p:cTn>
                                        <p:tgtEl>
                                          <p:spTgt spid="770"/>
                                        </p:tgtEl>
                                        <p:attrNameLst>
                                          <p:attrName>style.visibility</p:attrName>
                                        </p:attrNameLst>
                                      </p:cBhvr>
                                      <p:to>
                                        <p:strVal val="hidden"/>
                                      </p:to>
                                    </p:set>
                                  </p:childTnLst>
                                </p:cTn>
                              </p:par>
                              <p:par>
                                <p:cTn id="4581" presetID="1" presetClass="exit" presetSubtype="0" fill="hold" grpId="4" nodeType="withEffect">
                                  <p:stCondLst>
                                    <p:cond delay="0"/>
                                  </p:stCondLst>
                                  <p:childTnLst>
                                    <p:set>
                                      <p:cBhvr>
                                        <p:cTn id="4582" dur="1" fill="hold">
                                          <p:stCondLst>
                                            <p:cond delay="0"/>
                                          </p:stCondLst>
                                        </p:cTn>
                                        <p:tgtEl>
                                          <p:spTgt spid="769"/>
                                        </p:tgtEl>
                                        <p:attrNameLst>
                                          <p:attrName>style.visibility</p:attrName>
                                        </p:attrNameLst>
                                      </p:cBhvr>
                                      <p:to>
                                        <p:strVal val="hidden"/>
                                      </p:to>
                                    </p:set>
                                  </p:childTnLst>
                                </p:cTn>
                              </p:par>
                              <p:par>
                                <p:cTn id="4583" presetID="1" presetClass="exit" presetSubtype="0" fill="hold" grpId="4" nodeType="withEffect">
                                  <p:stCondLst>
                                    <p:cond delay="0"/>
                                  </p:stCondLst>
                                  <p:childTnLst>
                                    <p:set>
                                      <p:cBhvr>
                                        <p:cTn id="4584" dur="1" fill="hold">
                                          <p:stCondLst>
                                            <p:cond delay="0"/>
                                          </p:stCondLst>
                                        </p:cTn>
                                        <p:tgtEl>
                                          <p:spTgt spid="772"/>
                                        </p:tgtEl>
                                        <p:attrNameLst>
                                          <p:attrName>style.visibility</p:attrName>
                                        </p:attrNameLst>
                                      </p:cBhvr>
                                      <p:to>
                                        <p:strVal val="hidden"/>
                                      </p:to>
                                    </p:set>
                                  </p:childTnLst>
                                </p:cTn>
                              </p:par>
                              <p:par>
                                <p:cTn id="4585" presetID="1" presetClass="exit" presetSubtype="0" fill="hold" grpId="4" nodeType="withEffect">
                                  <p:stCondLst>
                                    <p:cond delay="0"/>
                                  </p:stCondLst>
                                  <p:childTnLst>
                                    <p:set>
                                      <p:cBhvr>
                                        <p:cTn id="4586" dur="1" fill="hold">
                                          <p:stCondLst>
                                            <p:cond delay="0"/>
                                          </p:stCondLst>
                                        </p:cTn>
                                        <p:tgtEl>
                                          <p:spTgt spid="771"/>
                                        </p:tgtEl>
                                        <p:attrNameLst>
                                          <p:attrName>style.visibility</p:attrName>
                                        </p:attrNameLst>
                                      </p:cBhvr>
                                      <p:to>
                                        <p:strVal val="hidden"/>
                                      </p:to>
                                    </p:set>
                                  </p:childTnLst>
                                </p:cTn>
                              </p:par>
                              <p:par>
                                <p:cTn id="4587" presetID="1" presetClass="exit" presetSubtype="0" fill="hold" grpId="4" nodeType="withEffect">
                                  <p:stCondLst>
                                    <p:cond delay="0"/>
                                  </p:stCondLst>
                                  <p:childTnLst>
                                    <p:set>
                                      <p:cBhvr>
                                        <p:cTn id="4588" dur="1" fill="hold">
                                          <p:stCondLst>
                                            <p:cond delay="0"/>
                                          </p:stCondLst>
                                        </p:cTn>
                                        <p:tgtEl>
                                          <p:spTgt spid="774"/>
                                        </p:tgtEl>
                                        <p:attrNameLst>
                                          <p:attrName>style.visibility</p:attrName>
                                        </p:attrNameLst>
                                      </p:cBhvr>
                                      <p:to>
                                        <p:strVal val="hidden"/>
                                      </p:to>
                                    </p:set>
                                  </p:childTnLst>
                                </p:cTn>
                              </p:par>
                              <p:par>
                                <p:cTn id="4589" presetID="1" presetClass="exit" presetSubtype="0" fill="hold" grpId="4" nodeType="withEffect">
                                  <p:stCondLst>
                                    <p:cond delay="0"/>
                                  </p:stCondLst>
                                  <p:childTnLst>
                                    <p:set>
                                      <p:cBhvr>
                                        <p:cTn id="4590" dur="1" fill="hold">
                                          <p:stCondLst>
                                            <p:cond delay="0"/>
                                          </p:stCondLst>
                                        </p:cTn>
                                        <p:tgtEl>
                                          <p:spTgt spid="773"/>
                                        </p:tgtEl>
                                        <p:attrNameLst>
                                          <p:attrName>style.visibility</p:attrName>
                                        </p:attrNameLst>
                                      </p:cBhvr>
                                      <p:to>
                                        <p:strVal val="hidden"/>
                                      </p:to>
                                    </p:set>
                                  </p:childTnLst>
                                </p:cTn>
                              </p:par>
                              <p:par>
                                <p:cTn id="4591" presetID="1" presetClass="exit" presetSubtype="0" fill="hold" grpId="4" nodeType="withEffect">
                                  <p:stCondLst>
                                    <p:cond delay="0"/>
                                  </p:stCondLst>
                                  <p:childTnLst>
                                    <p:set>
                                      <p:cBhvr>
                                        <p:cTn id="4592" dur="1" fill="hold">
                                          <p:stCondLst>
                                            <p:cond delay="0"/>
                                          </p:stCondLst>
                                        </p:cTn>
                                        <p:tgtEl>
                                          <p:spTgt spid="775"/>
                                        </p:tgtEl>
                                        <p:attrNameLst>
                                          <p:attrName>style.visibility</p:attrName>
                                        </p:attrNameLst>
                                      </p:cBhvr>
                                      <p:to>
                                        <p:strVal val="hidden"/>
                                      </p:to>
                                    </p:set>
                                  </p:childTnLst>
                                </p:cTn>
                              </p:par>
                              <p:par>
                                <p:cTn id="4593" presetID="1" presetClass="exit" presetSubtype="0" fill="hold" grpId="4" nodeType="withEffect">
                                  <p:stCondLst>
                                    <p:cond delay="0"/>
                                  </p:stCondLst>
                                  <p:childTnLst>
                                    <p:set>
                                      <p:cBhvr>
                                        <p:cTn id="4594" dur="1" fill="hold">
                                          <p:stCondLst>
                                            <p:cond delay="0"/>
                                          </p:stCondLst>
                                        </p:cTn>
                                        <p:tgtEl>
                                          <p:spTgt spid="776"/>
                                        </p:tgtEl>
                                        <p:attrNameLst>
                                          <p:attrName>style.visibility</p:attrName>
                                        </p:attrNameLst>
                                      </p:cBhvr>
                                      <p:to>
                                        <p:strVal val="hidden"/>
                                      </p:to>
                                    </p:set>
                                  </p:childTnLst>
                                </p:cTn>
                              </p:par>
                              <p:par>
                                <p:cTn id="4595" presetID="1" presetClass="exit" presetSubtype="0" fill="hold" grpId="4" nodeType="withEffect">
                                  <p:stCondLst>
                                    <p:cond delay="0"/>
                                  </p:stCondLst>
                                  <p:childTnLst>
                                    <p:set>
                                      <p:cBhvr>
                                        <p:cTn id="4596" dur="1" fill="hold">
                                          <p:stCondLst>
                                            <p:cond delay="0"/>
                                          </p:stCondLst>
                                        </p:cTn>
                                        <p:tgtEl>
                                          <p:spTgt spid="778"/>
                                        </p:tgtEl>
                                        <p:attrNameLst>
                                          <p:attrName>style.visibility</p:attrName>
                                        </p:attrNameLst>
                                      </p:cBhvr>
                                      <p:to>
                                        <p:strVal val="hidden"/>
                                      </p:to>
                                    </p:set>
                                  </p:childTnLst>
                                </p:cTn>
                              </p:par>
                              <p:par>
                                <p:cTn id="4597" presetID="1" presetClass="exit" presetSubtype="0" fill="hold" grpId="4" nodeType="withEffect">
                                  <p:stCondLst>
                                    <p:cond delay="0"/>
                                  </p:stCondLst>
                                  <p:childTnLst>
                                    <p:set>
                                      <p:cBhvr>
                                        <p:cTn id="4598" dur="1" fill="hold">
                                          <p:stCondLst>
                                            <p:cond delay="0"/>
                                          </p:stCondLst>
                                        </p:cTn>
                                        <p:tgtEl>
                                          <p:spTgt spid="777"/>
                                        </p:tgtEl>
                                        <p:attrNameLst>
                                          <p:attrName>style.visibility</p:attrName>
                                        </p:attrNameLst>
                                      </p:cBhvr>
                                      <p:to>
                                        <p:strVal val="hidden"/>
                                      </p:to>
                                    </p:set>
                                  </p:childTnLst>
                                </p:cTn>
                              </p:par>
                              <p:par>
                                <p:cTn id="4599" presetID="1" presetClass="exit" presetSubtype="0" fill="hold" grpId="4" nodeType="withEffect">
                                  <p:stCondLst>
                                    <p:cond delay="0"/>
                                  </p:stCondLst>
                                  <p:childTnLst>
                                    <p:set>
                                      <p:cBhvr>
                                        <p:cTn id="4600" dur="1" fill="hold">
                                          <p:stCondLst>
                                            <p:cond delay="0"/>
                                          </p:stCondLst>
                                        </p:cTn>
                                        <p:tgtEl>
                                          <p:spTgt spid="780"/>
                                        </p:tgtEl>
                                        <p:attrNameLst>
                                          <p:attrName>style.visibility</p:attrName>
                                        </p:attrNameLst>
                                      </p:cBhvr>
                                      <p:to>
                                        <p:strVal val="hidden"/>
                                      </p:to>
                                    </p:set>
                                  </p:childTnLst>
                                </p:cTn>
                              </p:par>
                              <p:par>
                                <p:cTn id="4601" presetID="1" presetClass="exit" presetSubtype="0" fill="hold" grpId="4" nodeType="withEffect">
                                  <p:stCondLst>
                                    <p:cond delay="0"/>
                                  </p:stCondLst>
                                  <p:childTnLst>
                                    <p:set>
                                      <p:cBhvr>
                                        <p:cTn id="4602" dur="1" fill="hold">
                                          <p:stCondLst>
                                            <p:cond delay="0"/>
                                          </p:stCondLst>
                                        </p:cTn>
                                        <p:tgtEl>
                                          <p:spTgt spid="779"/>
                                        </p:tgtEl>
                                        <p:attrNameLst>
                                          <p:attrName>style.visibility</p:attrName>
                                        </p:attrNameLst>
                                      </p:cBhvr>
                                      <p:to>
                                        <p:strVal val="hidden"/>
                                      </p:to>
                                    </p:set>
                                  </p:childTnLst>
                                </p:cTn>
                              </p:par>
                              <p:par>
                                <p:cTn id="4603" presetID="1" presetClass="exit" presetSubtype="0" fill="hold" grpId="4" nodeType="withEffect">
                                  <p:stCondLst>
                                    <p:cond delay="0"/>
                                  </p:stCondLst>
                                  <p:childTnLst>
                                    <p:set>
                                      <p:cBhvr>
                                        <p:cTn id="4604" dur="1" fill="hold">
                                          <p:stCondLst>
                                            <p:cond delay="0"/>
                                          </p:stCondLst>
                                        </p:cTn>
                                        <p:tgtEl>
                                          <p:spTgt spid="782"/>
                                        </p:tgtEl>
                                        <p:attrNameLst>
                                          <p:attrName>style.visibility</p:attrName>
                                        </p:attrNameLst>
                                      </p:cBhvr>
                                      <p:to>
                                        <p:strVal val="hidden"/>
                                      </p:to>
                                    </p:set>
                                  </p:childTnLst>
                                </p:cTn>
                              </p:par>
                              <p:par>
                                <p:cTn id="4605" presetID="1" presetClass="exit" presetSubtype="0" fill="hold" grpId="4" nodeType="withEffect">
                                  <p:stCondLst>
                                    <p:cond delay="0"/>
                                  </p:stCondLst>
                                  <p:childTnLst>
                                    <p:set>
                                      <p:cBhvr>
                                        <p:cTn id="4606" dur="1" fill="hold">
                                          <p:stCondLst>
                                            <p:cond delay="0"/>
                                          </p:stCondLst>
                                        </p:cTn>
                                        <p:tgtEl>
                                          <p:spTgt spid="781"/>
                                        </p:tgtEl>
                                        <p:attrNameLst>
                                          <p:attrName>style.visibility</p:attrName>
                                        </p:attrNameLst>
                                      </p:cBhvr>
                                      <p:to>
                                        <p:strVal val="hidden"/>
                                      </p:to>
                                    </p:set>
                                  </p:childTnLst>
                                </p:cTn>
                              </p:par>
                              <p:par>
                                <p:cTn id="4607" presetID="1" presetClass="exit" presetSubtype="0" fill="hold" grpId="4" nodeType="withEffect">
                                  <p:stCondLst>
                                    <p:cond delay="0"/>
                                  </p:stCondLst>
                                  <p:childTnLst>
                                    <p:set>
                                      <p:cBhvr>
                                        <p:cTn id="4608" dur="1" fill="hold">
                                          <p:stCondLst>
                                            <p:cond delay="0"/>
                                          </p:stCondLst>
                                        </p:cTn>
                                        <p:tgtEl>
                                          <p:spTgt spid="784"/>
                                        </p:tgtEl>
                                        <p:attrNameLst>
                                          <p:attrName>style.visibility</p:attrName>
                                        </p:attrNameLst>
                                      </p:cBhvr>
                                      <p:to>
                                        <p:strVal val="hidden"/>
                                      </p:to>
                                    </p:set>
                                  </p:childTnLst>
                                </p:cTn>
                              </p:par>
                              <p:par>
                                <p:cTn id="4609" presetID="1" presetClass="exit" presetSubtype="0" fill="hold" grpId="4" nodeType="withEffect">
                                  <p:stCondLst>
                                    <p:cond delay="0"/>
                                  </p:stCondLst>
                                  <p:childTnLst>
                                    <p:set>
                                      <p:cBhvr>
                                        <p:cTn id="4610" dur="1" fill="hold">
                                          <p:stCondLst>
                                            <p:cond delay="0"/>
                                          </p:stCondLst>
                                        </p:cTn>
                                        <p:tgtEl>
                                          <p:spTgt spid="783"/>
                                        </p:tgtEl>
                                        <p:attrNameLst>
                                          <p:attrName>style.visibility</p:attrName>
                                        </p:attrNameLst>
                                      </p:cBhvr>
                                      <p:to>
                                        <p:strVal val="hidden"/>
                                      </p:to>
                                    </p:set>
                                  </p:childTnLst>
                                </p:cTn>
                              </p:par>
                              <p:par>
                                <p:cTn id="4611" presetID="1" presetClass="exit" presetSubtype="0" fill="hold" grpId="4" nodeType="withEffect">
                                  <p:stCondLst>
                                    <p:cond delay="0"/>
                                  </p:stCondLst>
                                  <p:childTnLst>
                                    <p:set>
                                      <p:cBhvr>
                                        <p:cTn id="4612" dur="1" fill="hold">
                                          <p:stCondLst>
                                            <p:cond delay="0"/>
                                          </p:stCondLst>
                                        </p:cTn>
                                        <p:tgtEl>
                                          <p:spTgt spid="786"/>
                                        </p:tgtEl>
                                        <p:attrNameLst>
                                          <p:attrName>style.visibility</p:attrName>
                                        </p:attrNameLst>
                                      </p:cBhvr>
                                      <p:to>
                                        <p:strVal val="hidden"/>
                                      </p:to>
                                    </p:set>
                                  </p:childTnLst>
                                </p:cTn>
                              </p:par>
                              <p:par>
                                <p:cTn id="4613" presetID="1" presetClass="exit" presetSubtype="0" fill="hold" grpId="4" nodeType="withEffect">
                                  <p:stCondLst>
                                    <p:cond delay="0"/>
                                  </p:stCondLst>
                                  <p:childTnLst>
                                    <p:set>
                                      <p:cBhvr>
                                        <p:cTn id="4614" dur="1" fill="hold">
                                          <p:stCondLst>
                                            <p:cond delay="0"/>
                                          </p:stCondLst>
                                        </p:cTn>
                                        <p:tgtEl>
                                          <p:spTgt spid="785"/>
                                        </p:tgtEl>
                                        <p:attrNameLst>
                                          <p:attrName>style.visibility</p:attrName>
                                        </p:attrNameLst>
                                      </p:cBhvr>
                                      <p:to>
                                        <p:strVal val="hidden"/>
                                      </p:to>
                                    </p:set>
                                  </p:childTnLst>
                                </p:cTn>
                              </p:par>
                              <p:par>
                                <p:cTn id="4615" presetID="1" presetClass="exit" presetSubtype="0" fill="hold" grpId="4" nodeType="withEffect">
                                  <p:stCondLst>
                                    <p:cond delay="0"/>
                                  </p:stCondLst>
                                  <p:childTnLst>
                                    <p:set>
                                      <p:cBhvr>
                                        <p:cTn id="4616" dur="1" fill="hold">
                                          <p:stCondLst>
                                            <p:cond delay="0"/>
                                          </p:stCondLst>
                                        </p:cTn>
                                        <p:tgtEl>
                                          <p:spTgt spid="788"/>
                                        </p:tgtEl>
                                        <p:attrNameLst>
                                          <p:attrName>style.visibility</p:attrName>
                                        </p:attrNameLst>
                                      </p:cBhvr>
                                      <p:to>
                                        <p:strVal val="hidden"/>
                                      </p:to>
                                    </p:set>
                                  </p:childTnLst>
                                </p:cTn>
                              </p:par>
                              <p:par>
                                <p:cTn id="4617" presetID="1" presetClass="exit" presetSubtype="0" fill="hold" grpId="4" nodeType="withEffect">
                                  <p:stCondLst>
                                    <p:cond delay="0"/>
                                  </p:stCondLst>
                                  <p:childTnLst>
                                    <p:set>
                                      <p:cBhvr>
                                        <p:cTn id="4618" dur="1" fill="hold">
                                          <p:stCondLst>
                                            <p:cond delay="0"/>
                                          </p:stCondLst>
                                        </p:cTn>
                                        <p:tgtEl>
                                          <p:spTgt spid="787"/>
                                        </p:tgtEl>
                                        <p:attrNameLst>
                                          <p:attrName>style.visibility</p:attrName>
                                        </p:attrNameLst>
                                      </p:cBhvr>
                                      <p:to>
                                        <p:strVal val="hidden"/>
                                      </p:to>
                                    </p:set>
                                  </p:childTnLst>
                                </p:cTn>
                              </p:par>
                              <p:par>
                                <p:cTn id="4619" presetID="1" presetClass="exit" presetSubtype="0" fill="hold" grpId="4" nodeType="withEffect">
                                  <p:stCondLst>
                                    <p:cond delay="0"/>
                                  </p:stCondLst>
                                  <p:childTnLst>
                                    <p:set>
                                      <p:cBhvr>
                                        <p:cTn id="4620" dur="1" fill="hold">
                                          <p:stCondLst>
                                            <p:cond delay="0"/>
                                          </p:stCondLst>
                                        </p:cTn>
                                        <p:tgtEl>
                                          <p:spTgt spid="790"/>
                                        </p:tgtEl>
                                        <p:attrNameLst>
                                          <p:attrName>style.visibility</p:attrName>
                                        </p:attrNameLst>
                                      </p:cBhvr>
                                      <p:to>
                                        <p:strVal val="hidden"/>
                                      </p:to>
                                    </p:set>
                                  </p:childTnLst>
                                </p:cTn>
                              </p:par>
                              <p:par>
                                <p:cTn id="4621" presetID="1" presetClass="exit" presetSubtype="0" fill="hold" grpId="4" nodeType="withEffect">
                                  <p:stCondLst>
                                    <p:cond delay="0"/>
                                  </p:stCondLst>
                                  <p:childTnLst>
                                    <p:set>
                                      <p:cBhvr>
                                        <p:cTn id="4622" dur="1" fill="hold">
                                          <p:stCondLst>
                                            <p:cond delay="0"/>
                                          </p:stCondLst>
                                        </p:cTn>
                                        <p:tgtEl>
                                          <p:spTgt spid="789"/>
                                        </p:tgtEl>
                                        <p:attrNameLst>
                                          <p:attrName>style.visibility</p:attrName>
                                        </p:attrNameLst>
                                      </p:cBhvr>
                                      <p:to>
                                        <p:strVal val="hidden"/>
                                      </p:to>
                                    </p:set>
                                  </p:childTnLst>
                                </p:cTn>
                              </p:par>
                              <p:par>
                                <p:cTn id="4623" presetID="1" presetClass="exit" presetSubtype="0" fill="hold" grpId="4" nodeType="withEffect">
                                  <p:stCondLst>
                                    <p:cond delay="0"/>
                                  </p:stCondLst>
                                  <p:childTnLst>
                                    <p:set>
                                      <p:cBhvr>
                                        <p:cTn id="4624" dur="1" fill="hold">
                                          <p:stCondLst>
                                            <p:cond delay="0"/>
                                          </p:stCondLst>
                                        </p:cTn>
                                        <p:tgtEl>
                                          <p:spTgt spid="792"/>
                                        </p:tgtEl>
                                        <p:attrNameLst>
                                          <p:attrName>style.visibility</p:attrName>
                                        </p:attrNameLst>
                                      </p:cBhvr>
                                      <p:to>
                                        <p:strVal val="hidden"/>
                                      </p:to>
                                    </p:set>
                                  </p:childTnLst>
                                </p:cTn>
                              </p:par>
                              <p:par>
                                <p:cTn id="4625" presetID="1" presetClass="exit" presetSubtype="0" fill="hold" grpId="4" nodeType="withEffect">
                                  <p:stCondLst>
                                    <p:cond delay="0"/>
                                  </p:stCondLst>
                                  <p:childTnLst>
                                    <p:set>
                                      <p:cBhvr>
                                        <p:cTn id="4626" dur="1" fill="hold">
                                          <p:stCondLst>
                                            <p:cond delay="0"/>
                                          </p:stCondLst>
                                        </p:cTn>
                                        <p:tgtEl>
                                          <p:spTgt spid="791"/>
                                        </p:tgtEl>
                                        <p:attrNameLst>
                                          <p:attrName>style.visibility</p:attrName>
                                        </p:attrNameLst>
                                      </p:cBhvr>
                                      <p:to>
                                        <p:strVal val="hidden"/>
                                      </p:to>
                                    </p:set>
                                  </p:childTnLst>
                                </p:cTn>
                              </p:par>
                              <p:par>
                                <p:cTn id="4627" presetID="1" presetClass="exit" presetSubtype="0" fill="hold" grpId="4" nodeType="withEffect">
                                  <p:stCondLst>
                                    <p:cond delay="0"/>
                                  </p:stCondLst>
                                  <p:childTnLst>
                                    <p:set>
                                      <p:cBhvr>
                                        <p:cTn id="4628" dur="1" fill="hold">
                                          <p:stCondLst>
                                            <p:cond delay="0"/>
                                          </p:stCondLst>
                                        </p:cTn>
                                        <p:tgtEl>
                                          <p:spTgt spid="794"/>
                                        </p:tgtEl>
                                        <p:attrNameLst>
                                          <p:attrName>style.visibility</p:attrName>
                                        </p:attrNameLst>
                                      </p:cBhvr>
                                      <p:to>
                                        <p:strVal val="hidden"/>
                                      </p:to>
                                    </p:set>
                                  </p:childTnLst>
                                </p:cTn>
                              </p:par>
                              <p:par>
                                <p:cTn id="4629" presetID="1" presetClass="exit" presetSubtype="0" fill="hold" grpId="4" nodeType="withEffect">
                                  <p:stCondLst>
                                    <p:cond delay="0"/>
                                  </p:stCondLst>
                                  <p:childTnLst>
                                    <p:set>
                                      <p:cBhvr>
                                        <p:cTn id="4630" dur="1" fill="hold">
                                          <p:stCondLst>
                                            <p:cond delay="0"/>
                                          </p:stCondLst>
                                        </p:cTn>
                                        <p:tgtEl>
                                          <p:spTgt spid="793"/>
                                        </p:tgtEl>
                                        <p:attrNameLst>
                                          <p:attrName>style.visibility</p:attrName>
                                        </p:attrNameLst>
                                      </p:cBhvr>
                                      <p:to>
                                        <p:strVal val="hidden"/>
                                      </p:to>
                                    </p:set>
                                  </p:childTnLst>
                                </p:cTn>
                              </p:par>
                              <p:par>
                                <p:cTn id="4631" presetID="1" presetClass="exit" presetSubtype="0" fill="hold" grpId="4" nodeType="withEffect">
                                  <p:stCondLst>
                                    <p:cond delay="0"/>
                                  </p:stCondLst>
                                  <p:childTnLst>
                                    <p:set>
                                      <p:cBhvr>
                                        <p:cTn id="4632" dur="1" fill="hold">
                                          <p:stCondLst>
                                            <p:cond delay="0"/>
                                          </p:stCondLst>
                                        </p:cTn>
                                        <p:tgtEl>
                                          <p:spTgt spid="795"/>
                                        </p:tgtEl>
                                        <p:attrNameLst>
                                          <p:attrName>style.visibility</p:attrName>
                                        </p:attrNameLst>
                                      </p:cBhvr>
                                      <p:to>
                                        <p:strVal val="hidden"/>
                                      </p:to>
                                    </p:set>
                                  </p:childTnLst>
                                </p:cTn>
                              </p:par>
                              <p:par>
                                <p:cTn id="4633" presetID="1" presetClass="exit" presetSubtype="0" fill="hold" grpId="4" nodeType="withEffect">
                                  <p:stCondLst>
                                    <p:cond delay="0"/>
                                  </p:stCondLst>
                                  <p:childTnLst>
                                    <p:set>
                                      <p:cBhvr>
                                        <p:cTn id="4634" dur="1" fill="hold">
                                          <p:stCondLst>
                                            <p:cond delay="0"/>
                                          </p:stCondLst>
                                        </p:cTn>
                                        <p:tgtEl>
                                          <p:spTgt spid="796"/>
                                        </p:tgtEl>
                                        <p:attrNameLst>
                                          <p:attrName>style.visibility</p:attrName>
                                        </p:attrNameLst>
                                      </p:cBhvr>
                                      <p:to>
                                        <p:strVal val="hidden"/>
                                      </p:to>
                                    </p:set>
                                  </p:childTnLst>
                                </p:cTn>
                              </p:par>
                              <p:par>
                                <p:cTn id="4635" presetID="1" presetClass="exit" presetSubtype="0" fill="hold" grpId="4" nodeType="withEffect">
                                  <p:stCondLst>
                                    <p:cond delay="0"/>
                                  </p:stCondLst>
                                  <p:childTnLst>
                                    <p:set>
                                      <p:cBhvr>
                                        <p:cTn id="4636" dur="1" fill="hold">
                                          <p:stCondLst>
                                            <p:cond delay="0"/>
                                          </p:stCondLst>
                                        </p:cTn>
                                        <p:tgtEl>
                                          <p:spTgt spid="798"/>
                                        </p:tgtEl>
                                        <p:attrNameLst>
                                          <p:attrName>style.visibility</p:attrName>
                                        </p:attrNameLst>
                                      </p:cBhvr>
                                      <p:to>
                                        <p:strVal val="hidden"/>
                                      </p:to>
                                    </p:set>
                                  </p:childTnLst>
                                </p:cTn>
                              </p:par>
                              <p:par>
                                <p:cTn id="4637" presetID="1" presetClass="exit" presetSubtype="0" fill="hold" grpId="4" nodeType="withEffect">
                                  <p:stCondLst>
                                    <p:cond delay="0"/>
                                  </p:stCondLst>
                                  <p:childTnLst>
                                    <p:set>
                                      <p:cBhvr>
                                        <p:cTn id="4638" dur="1" fill="hold">
                                          <p:stCondLst>
                                            <p:cond delay="0"/>
                                          </p:stCondLst>
                                        </p:cTn>
                                        <p:tgtEl>
                                          <p:spTgt spid="797"/>
                                        </p:tgtEl>
                                        <p:attrNameLst>
                                          <p:attrName>style.visibility</p:attrName>
                                        </p:attrNameLst>
                                      </p:cBhvr>
                                      <p:to>
                                        <p:strVal val="hidden"/>
                                      </p:to>
                                    </p:set>
                                  </p:childTnLst>
                                </p:cTn>
                              </p:par>
                              <p:par>
                                <p:cTn id="4639" presetID="1" presetClass="exit" presetSubtype="0" fill="hold" grpId="4" nodeType="withEffect">
                                  <p:stCondLst>
                                    <p:cond delay="0"/>
                                  </p:stCondLst>
                                  <p:childTnLst>
                                    <p:set>
                                      <p:cBhvr>
                                        <p:cTn id="4640" dur="1" fill="hold">
                                          <p:stCondLst>
                                            <p:cond delay="0"/>
                                          </p:stCondLst>
                                        </p:cTn>
                                        <p:tgtEl>
                                          <p:spTgt spid="800"/>
                                        </p:tgtEl>
                                        <p:attrNameLst>
                                          <p:attrName>style.visibility</p:attrName>
                                        </p:attrNameLst>
                                      </p:cBhvr>
                                      <p:to>
                                        <p:strVal val="hidden"/>
                                      </p:to>
                                    </p:set>
                                  </p:childTnLst>
                                </p:cTn>
                              </p:par>
                              <p:par>
                                <p:cTn id="4641" presetID="1" presetClass="exit" presetSubtype="0" fill="hold" grpId="4" nodeType="withEffect">
                                  <p:stCondLst>
                                    <p:cond delay="0"/>
                                  </p:stCondLst>
                                  <p:childTnLst>
                                    <p:set>
                                      <p:cBhvr>
                                        <p:cTn id="4642" dur="1" fill="hold">
                                          <p:stCondLst>
                                            <p:cond delay="0"/>
                                          </p:stCondLst>
                                        </p:cTn>
                                        <p:tgtEl>
                                          <p:spTgt spid="799"/>
                                        </p:tgtEl>
                                        <p:attrNameLst>
                                          <p:attrName>style.visibility</p:attrName>
                                        </p:attrNameLst>
                                      </p:cBhvr>
                                      <p:to>
                                        <p:strVal val="hidden"/>
                                      </p:to>
                                    </p:set>
                                  </p:childTnLst>
                                </p:cTn>
                              </p:par>
                              <p:par>
                                <p:cTn id="4643" presetID="1" presetClass="exit" presetSubtype="0" fill="hold" grpId="4" nodeType="withEffect">
                                  <p:stCondLst>
                                    <p:cond delay="0"/>
                                  </p:stCondLst>
                                  <p:childTnLst>
                                    <p:set>
                                      <p:cBhvr>
                                        <p:cTn id="4644" dur="1" fill="hold">
                                          <p:stCondLst>
                                            <p:cond delay="0"/>
                                          </p:stCondLst>
                                        </p:cTn>
                                        <p:tgtEl>
                                          <p:spTgt spid="802"/>
                                        </p:tgtEl>
                                        <p:attrNameLst>
                                          <p:attrName>style.visibility</p:attrName>
                                        </p:attrNameLst>
                                      </p:cBhvr>
                                      <p:to>
                                        <p:strVal val="hidden"/>
                                      </p:to>
                                    </p:set>
                                  </p:childTnLst>
                                </p:cTn>
                              </p:par>
                              <p:par>
                                <p:cTn id="4645" presetID="1" presetClass="exit" presetSubtype="0" fill="hold" grpId="4" nodeType="withEffect">
                                  <p:stCondLst>
                                    <p:cond delay="0"/>
                                  </p:stCondLst>
                                  <p:childTnLst>
                                    <p:set>
                                      <p:cBhvr>
                                        <p:cTn id="4646" dur="1" fill="hold">
                                          <p:stCondLst>
                                            <p:cond delay="0"/>
                                          </p:stCondLst>
                                        </p:cTn>
                                        <p:tgtEl>
                                          <p:spTgt spid="801"/>
                                        </p:tgtEl>
                                        <p:attrNameLst>
                                          <p:attrName>style.visibility</p:attrName>
                                        </p:attrNameLst>
                                      </p:cBhvr>
                                      <p:to>
                                        <p:strVal val="hidden"/>
                                      </p:to>
                                    </p:set>
                                  </p:childTnLst>
                                </p:cTn>
                              </p:par>
                              <p:par>
                                <p:cTn id="4647" presetID="1" presetClass="exit" presetSubtype="0" fill="hold" grpId="4" nodeType="withEffect">
                                  <p:stCondLst>
                                    <p:cond delay="0"/>
                                  </p:stCondLst>
                                  <p:childTnLst>
                                    <p:set>
                                      <p:cBhvr>
                                        <p:cTn id="4648" dur="1" fill="hold">
                                          <p:stCondLst>
                                            <p:cond delay="0"/>
                                          </p:stCondLst>
                                        </p:cTn>
                                        <p:tgtEl>
                                          <p:spTgt spid="804"/>
                                        </p:tgtEl>
                                        <p:attrNameLst>
                                          <p:attrName>style.visibility</p:attrName>
                                        </p:attrNameLst>
                                      </p:cBhvr>
                                      <p:to>
                                        <p:strVal val="hidden"/>
                                      </p:to>
                                    </p:set>
                                  </p:childTnLst>
                                </p:cTn>
                              </p:par>
                              <p:par>
                                <p:cTn id="4649" presetID="1" presetClass="exit" presetSubtype="0" fill="hold" grpId="4" nodeType="withEffect">
                                  <p:stCondLst>
                                    <p:cond delay="0"/>
                                  </p:stCondLst>
                                  <p:childTnLst>
                                    <p:set>
                                      <p:cBhvr>
                                        <p:cTn id="4650" dur="1" fill="hold">
                                          <p:stCondLst>
                                            <p:cond delay="0"/>
                                          </p:stCondLst>
                                        </p:cTn>
                                        <p:tgtEl>
                                          <p:spTgt spid="803"/>
                                        </p:tgtEl>
                                        <p:attrNameLst>
                                          <p:attrName>style.visibility</p:attrName>
                                        </p:attrNameLst>
                                      </p:cBhvr>
                                      <p:to>
                                        <p:strVal val="hidden"/>
                                      </p:to>
                                    </p:set>
                                  </p:childTnLst>
                                </p:cTn>
                              </p:par>
                              <p:par>
                                <p:cTn id="4651" presetID="1" presetClass="exit" presetSubtype="0" fill="hold" grpId="4" nodeType="withEffect">
                                  <p:stCondLst>
                                    <p:cond delay="0"/>
                                  </p:stCondLst>
                                  <p:childTnLst>
                                    <p:set>
                                      <p:cBhvr>
                                        <p:cTn id="4652" dur="1" fill="hold">
                                          <p:stCondLst>
                                            <p:cond delay="0"/>
                                          </p:stCondLst>
                                        </p:cTn>
                                        <p:tgtEl>
                                          <p:spTgt spid="806"/>
                                        </p:tgtEl>
                                        <p:attrNameLst>
                                          <p:attrName>style.visibility</p:attrName>
                                        </p:attrNameLst>
                                      </p:cBhvr>
                                      <p:to>
                                        <p:strVal val="hidden"/>
                                      </p:to>
                                    </p:set>
                                  </p:childTnLst>
                                </p:cTn>
                              </p:par>
                              <p:par>
                                <p:cTn id="4653" presetID="1" presetClass="exit" presetSubtype="0" fill="hold" grpId="4" nodeType="withEffect">
                                  <p:stCondLst>
                                    <p:cond delay="0"/>
                                  </p:stCondLst>
                                  <p:childTnLst>
                                    <p:set>
                                      <p:cBhvr>
                                        <p:cTn id="4654" dur="1" fill="hold">
                                          <p:stCondLst>
                                            <p:cond delay="0"/>
                                          </p:stCondLst>
                                        </p:cTn>
                                        <p:tgtEl>
                                          <p:spTgt spid="805"/>
                                        </p:tgtEl>
                                        <p:attrNameLst>
                                          <p:attrName>style.visibility</p:attrName>
                                        </p:attrNameLst>
                                      </p:cBhvr>
                                      <p:to>
                                        <p:strVal val="hidden"/>
                                      </p:to>
                                    </p:set>
                                  </p:childTnLst>
                                </p:cTn>
                              </p:par>
                              <p:par>
                                <p:cTn id="4655" presetID="1" presetClass="exit" presetSubtype="0" fill="hold" grpId="4" nodeType="withEffect">
                                  <p:stCondLst>
                                    <p:cond delay="0"/>
                                  </p:stCondLst>
                                  <p:childTnLst>
                                    <p:set>
                                      <p:cBhvr>
                                        <p:cTn id="4656" dur="1" fill="hold">
                                          <p:stCondLst>
                                            <p:cond delay="0"/>
                                          </p:stCondLst>
                                        </p:cTn>
                                        <p:tgtEl>
                                          <p:spTgt spid="808"/>
                                        </p:tgtEl>
                                        <p:attrNameLst>
                                          <p:attrName>style.visibility</p:attrName>
                                        </p:attrNameLst>
                                      </p:cBhvr>
                                      <p:to>
                                        <p:strVal val="hidden"/>
                                      </p:to>
                                    </p:set>
                                  </p:childTnLst>
                                </p:cTn>
                              </p:par>
                              <p:par>
                                <p:cTn id="4657" presetID="1" presetClass="exit" presetSubtype="0" fill="hold" grpId="4" nodeType="withEffect">
                                  <p:stCondLst>
                                    <p:cond delay="0"/>
                                  </p:stCondLst>
                                  <p:childTnLst>
                                    <p:set>
                                      <p:cBhvr>
                                        <p:cTn id="4658" dur="1" fill="hold">
                                          <p:stCondLst>
                                            <p:cond delay="0"/>
                                          </p:stCondLst>
                                        </p:cTn>
                                        <p:tgtEl>
                                          <p:spTgt spid="807"/>
                                        </p:tgtEl>
                                        <p:attrNameLst>
                                          <p:attrName>style.visibility</p:attrName>
                                        </p:attrNameLst>
                                      </p:cBhvr>
                                      <p:to>
                                        <p:strVal val="hidden"/>
                                      </p:to>
                                    </p:set>
                                  </p:childTnLst>
                                </p:cTn>
                              </p:par>
                              <p:par>
                                <p:cTn id="4659" presetID="1" presetClass="exit" presetSubtype="0" fill="hold" grpId="4" nodeType="withEffect">
                                  <p:stCondLst>
                                    <p:cond delay="0"/>
                                  </p:stCondLst>
                                  <p:childTnLst>
                                    <p:set>
                                      <p:cBhvr>
                                        <p:cTn id="4660" dur="1" fill="hold">
                                          <p:stCondLst>
                                            <p:cond delay="0"/>
                                          </p:stCondLst>
                                        </p:cTn>
                                        <p:tgtEl>
                                          <p:spTgt spid="810"/>
                                        </p:tgtEl>
                                        <p:attrNameLst>
                                          <p:attrName>style.visibility</p:attrName>
                                        </p:attrNameLst>
                                      </p:cBhvr>
                                      <p:to>
                                        <p:strVal val="hidden"/>
                                      </p:to>
                                    </p:set>
                                  </p:childTnLst>
                                </p:cTn>
                              </p:par>
                              <p:par>
                                <p:cTn id="4661" presetID="1" presetClass="exit" presetSubtype="0" fill="hold" grpId="4" nodeType="withEffect">
                                  <p:stCondLst>
                                    <p:cond delay="0"/>
                                  </p:stCondLst>
                                  <p:childTnLst>
                                    <p:set>
                                      <p:cBhvr>
                                        <p:cTn id="4662" dur="1" fill="hold">
                                          <p:stCondLst>
                                            <p:cond delay="0"/>
                                          </p:stCondLst>
                                        </p:cTn>
                                        <p:tgtEl>
                                          <p:spTgt spid="809"/>
                                        </p:tgtEl>
                                        <p:attrNameLst>
                                          <p:attrName>style.visibility</p:attrName>
                                        </p:attrNameLst>
                                      </p:cBhvr>
                                      <p:to>
                                        <p:strVal val="hidden"/>
                                      </p:to>
                                    </p:set>
                                  </p:childTnLst>
                                </p:cTn>
                              </p:par>
                              <p:par>
                                <p:cTn id="4663" presetID="1" presetClass="exit" presetSubtype="0" fill="hold" grpId="4" nodeType="withEffect">
                                  <p:stCondLst>
                                    <p:cond delay="0"/>
                                  </p:stCondLst>
                                  <p:childTnLst>
                                    <p:set>
                                      <p:cBhvr>
                                        <p:cTn id="4664" dur="1" fill="hold">
                                          <p:stCondLst>
                                            <p:cond delay="0"/>
                                          </p:stCondLst>
                                        </p:cTn>
                                        <p:tgtEl>
                                          <p:spTgt spid="812"/>
                                        </p:tgtEl>
                                        <p:attrNameLst>
                                          <p:attrName>style.visibility</p:attrName>
                                        </p:attrNameLst>
                                      </p:cBhvr>
                                      <p:to>
                                        <p:strVal val="hidden"/>
                                      </p:to>
                                    </p:set>
                                  </p:childTnLst>
                                </p:cTn>
                              </p:par>
                              <p:par>
                                <p:cTn id="4665" presetID="1" presetClass="exit" presetSubtype="0" fill="hold" grpId="4" nodeType="withEffect">
                                  <p:stCondLst>
                                    <p:cond delay="0"/>
                                  </p:stCondLst>
                                  <p:childTnLst>
                                    <p:set>
                                      <p:cBhvr>
                                        <p:cTn id="4666" dur="1" fill="hold">
                                          <p:stCondLst>
                                            <p:cond delay="0"/>
                                          </p:stCondLst>
                                        </p:cTn>
                                        <p:tgtEl>
                                          <p:spTgt spid="811"/>
                                        </p:tgtEl>
                                        <p:attrNameLst>
                                          <p:attrName>style.visibility</p:attrName>
                                        </p:attrNameLst>
                                      </p:cBhvr>
                                      <p:to>
                                        <p:strVal val="hidden"/>
                                      </p:to>
                                    </p:set>
                                  </p:childTnLst>
                                </p:cTn>
                              </p:par>
                              <p:par>
                                <p:cTn id="4667" presetID="1" presetClass="exit" presetSubtype="0" fill="hold" grpId="4" nodeType="withEffect">
                                  <p:stCondLst>
                                    <p:cond delay="0"/>
                                  </p:stCondLst>
                                  <p:childTnLst>
                                    <p:set>
                                      <p:cBhvr>
                                        <p:cTn id="4668" dur="1" fill="hold">
                                          <p:stCondLst>
                                            <p:cond delay="0"/>
                                          </p:stCondLst>
                                        </p:cTn>
                                        <p:tgtEl>
                                          <p:spTgt spid="814"/>
                                        </p:tgtEl>
                                        <p:attrNameLst>
                                          <p:attrName>style.visibility</p:attrName>
                                        </p:attrNameLst>
                                      </p:cBhvr>
                                      <p:to>
                                        <p:strVal val="hidden"/>
                                      </p:to>
                                    </p:set>
                                  </p:childTnLst>
                                </p:cTn>
                              </p:par>
                              <p:par>
                                <p:cTn id="4669" presetID="1" presetClass="exit" presetSubtype="0" fill="hold" grpId="4" nodeType="withEffect">
                                  <p:stCondLst>
                                    <p:cond delay="0"/>
                                  </p:stCondLst>
                                  <p:childTnLst>
                                    <p:set>
                                      <p:cBhvr>
                                        <p:cTn id="4670" dur="1" fill="hold">
                                          <p:stCondLst>
                                            <p:cond delay="0"/>
                                          </p:stCondLst>
                                        </p:cTn>
                                        <p:tgtEl>
                                          <p:spTgt spid="813"/>
                                        </p:tgtEl>
                                        <p:attrNameLst>
                                          <p:attrName>style.visibility</p:attrName>
                                        </p:attrNameLst>
                                      </p:cBhvr>
                                      <p:to>
                                        <p:strVal val="hidden"/>
                                      </p:to>
                                    </p:set>
                                  </p:childTnLst>
                                </p:cTn>
                              </p:par>
                              <p:par>
                                <p:cTn id="4671" presetID="1" presetClass="exit" presetSubtype="0" fill="hold" grpId="4" nodeType="withEffect">
                                  <p:stCondLst>
                                    <p:cond delay="0"/>
                                  </p:stCondLst>
                                  <p:childTnLst>
                                    <p:set>
                                      <p:cBhvr>
                                        <p:cTn id="4672" dur="1" fill="hold">
                                          <p:stCondLst>
                                            <p:cond delay="0"/>
                                          </p:stCondLst>
                                        </p:cTn>
                                        <p:tgtEl>
                                          <p:spTgt spid="815"/>
                                        </p:tgtEl>
                                        <p:attrNameLst>
                                          <p:attrName>style.visibility</p:attrName>
                                        </p:attrNameLst>
                                      </p:cBhvr>
                                      <p:to>
                                        <p:strVal val="hidden"/>
                                      </p:to>
                                    </p:set>
                                  </p:childTnLst>
                                </p:cTn>
                              </p:par>
                              <p:par>
                                <p:cTn id="4673" presetID="1" presetClass="exit" presetSubtype="0" fill="hold" grpId="4" nodeType="withEffect">
                                  <p:stCondLst>
                                    <p:cond delay="0"/>
                                  </p:stCondLst>
                                  <p:childTnLst>
                                    <p:set>
                                      <p:cBhvr>
                                        <p:cTn id="4674" dur="1" fill="hold">
                                          <p:stCondLst>
                                            <p:cond delay="0"/>
                                          </p:stCondLst>
                                        </p:cTn>
                                        <p:tgtEl>
                                          <p:spTgt spid="816"/>
                                        </p:tgtEl>
                                        <p:attrNameLst>
                                          <p:attrName>style.visibility</p:attrName>
                                        </p:attrNameLst>
                                      </p:cBhvr>
                                      <p:to>
                                        <p:strVal val="hidden"/>
                                      </p:to>
                                    </p:set>
                                  </p:childTnLst>
                                </p:cTn>
                              </p:par>
                              <p:par>
                                <p:cTn id="4675" presetID="1" presetClass="exit" presetSubtype="0" fill="hold" grpId="4" nodeType="withEffect">
                                  <p:stCondLst>
                                    <p:cond delay="0"/>
                                  </p:stCondLst>
                                  <p:childTnLst>
                                    <p:set>
                                      <p:cBhvr>
                                        <p:cTn id="4676" dur="1" fill="hold">
                                          <p:stCondLst>
                                            <p:cond delay="0"/>
                                          </p:stCondLst>
                                        </p:cTn>
                                        <p:tgtEl>
                                          <p:spTgt spid="818"/>
                                        </p:tgtEl>
                                        <p:attrNameLst>
                                          <p:attrName>style.visibility</p:attrName>
                                        </p:attrNameLst>
                                      </p:cBhvr>
                                      <p:to>
                                        <p:strVal val="hidden"/>
                                      </p:to>
                                    </p:set>
                                  </p:childTnLst>
                                </p:cTn>
                              </p:par>
                              <p:par>
                                <p:cTn id="4677" presetID="1" presetClass="exit" presetSubtype="0" fill="hold" grpId="4" nodeType="withEffect">
                                  <p:stCondLst>
                                    <p:cond delay="0"/>
                                  </p:stCondLst>
                                  <p:childTnLst>
                                    <p:set>
                                      <p:cBhvr>
                                        <p:cTn id="4678" dur="1" fill="hold">
                                          <p:stCondLst>
                                            <p:cond delay="0"/>
                                          </p:stCondLst>
                                        </p:cTn>
                                        <p:tgtEl>
                                          <p:spTgt spid="817"/>
                                        </p:tgtEl>
                                        <p:attrNameLst>
                                          <p:attrName>style.visibility</p:attrName>
                                        </p:attrNameLst>
                                      </p:cBhvr>
                                      <p:to>
                                        <p:strVal val="hidden"/>
                                      </p:to>
                                    </p:set>
                                  </p:childTnLst>
                                </p:cTn>
                              </p:par>
                              <p:par>
                                <p:cTn id="4679" presetID="1" presetClass="exit" presetSubtype="0" fill="hold" grpId="4" nodeType="withEffect">
                                  <p:stCondLst>
                                    <p:cond delay="0"/>
                                  </p:stCondLst>
                                  <p:childTnLst>
                                    <p:set>
                                      <p:cBhvr>
                                        <p:cTn id="4680" dur="1" fill="hold">
                                          <p:stCondLst>
                                            <p:cond delay="0"/>
                                          </p:stCondLst>
                                        </p:cTn>
                                        <p:tgtEl>
                                          <p:spTgt spid="820"/>
                                        </p:tgtEl>
                                        <p:attrNameLst>
                                          <p:attrName>style.visibility</p:attrName>
                                        </p:attrNameLst>
                                      </p:cBhvr>
                                      <p:to>
                                        <p:strVal val="hidden"/>
                                      </p:to>
                                    </p:set>
                                  </p:childTnLst>
                                </p:cTn>
                              </p:par>
                              <p:par>
                                <p:cTn id="4681" presetID="1" presetClass="exit" presetSubtype="0" fill="hold" grpId="4" nodeType="withEffect">
                                  <p:stCondLst>
                                    <p:cond delay="0"/>
                                  </p:stCondLst>
                                  <p:childTnLst>
                                    <p:set>
                                      <p:cBhvr>
                                        <p:cTn id="4682" dur="1" fill="hold">
                                          <p:stCondLst>
                                            <p:cond delay="0"/>
                                          </p:stCondLst>
                                        </p:cTn>
                                        <p:tgtEl>
                                          <p:spTgt spid="819"/>
                                        </p:tgtEl>
                                        <p:attrNameLst>
                                          <p:attrName>style.visibility</p:attrName>
                                        </p:attrNameLst>
                                      </p:cBhvr>
                                      <p:to>
                                        <p:strVal val="hidden"/>
                                      </p:to>
                                    </p:set>
                                  </p:childTnLst>
                                </p:cTn>
                              </p:par>
                              <p:par>
                                <p:cTn id="4683" presetID="1" presetClass="exit" presetSubtype="0" fill="hold" grpId="4" nodeType="withEffect">
                                  <p:stCondLst>
                                    <p:cond delay="0"/>
                                  </p:stCondLst>
                                  <p:childTnLst>
                                    <p:set>
                                      <p:cBhvr>
                                        <p:cTn id="4684" dur="1" fill="hold">
                                          <p:stCondLst>
                                            <p:cond delay="0"/>
                                          </p:stCondLst>
                                        </p:cTn>
                                        <p:tgtEl>
                                          <p:spTgt spid="822"/>
                                        </p:tgtEl>
                                        <p:attrNameLst>
                                          <p:attrName>style.visibility</p:attrName>
                                        </p:attrNameLst>
                                      </p:cBhvr>
                                      <p:to>
                                        <p:strVal val="hidden"/>
                                      </p:to>
                                    </p:set>
                                  </p:childTnLst>
                                </p:cTn>
                              </p:par>
                              <p:par>
                                <p:cTn id="4685" presetID="1" presetClass="exit" presetSubtype="0" fill="hold" grpId="4" nodeType="withEffect">
                                  <p:stCondLst>
                                    <p:cond delay="0"/>
                                  </p:stCondLst>
                                  <p:childTnLst>
                                    <p:set>
                                      <p:cBhvr>
                                        <p:cTn id="4686" dur="1" fill="hold">
                                          <p:stCondLst>
                                            <p:cond delay="0"/>
                                          </p:stCondLst>
                                        </p:cTn>
                                        <p:tgtEl>
                                          <p:spTgt spid="821"/>
                                        </p:tgtEl>
                                        <p:attrNameLst>
                                          <p:attrName>style.visibility</p:attrName>
                                        </p:attrNameLst>
                                      </p:cBhvr>
                                      <p:to>
                                        <p:strVal val="hidden"/>
                                      </p:to>
                                    </p:set>
                                  </p:childTnLst>
                                </p:cTn>
                              </p:par>
                              <p:par>
                                <p:cTn id="4687" presetID="1" presetClass="exit" presetSubtype="0" fill="hold" grpId="4" nodeType="withEffect">
                                  <p:stCondLst>
                                    <p:cond delay="0"/>
                                  </p:stCondLst>
                                  <p:childTnLst>
                                    <p:set>
                                      <p:cBhvr>
                                        <p:cTn id="4688" dur="1" fill="hold">
                                          <p:stCondLst>
                                            <p:cond delay="0"/>
                                          </p:stCondLst>
                                        </p:cTn>
                                        <p:tgtEl>
                                          <p:spTgt spid="824"/>
                                        </p:tgtEl>
                                        <p:attrNameLst>
                                          <p:attrName>style.visibility</p:attrName>
                                        </p:attrNameLst>
                                      </p:cBhvr>
                                      <p:to>
                                        <p:strVal val="hidden"/>
                                      </p:to>
                                    </p:set>
                                  </p:childTnLst>
                                </p:cTn>
                              </p:par>
                              <p:par>
                                <p:cTn id="4689" presetID="1" presetClass="exit" presetSubtype="0" fill="hold" grpId="4" nodeType="withEffect">
                                  <p:stCondLst>
                                    <p:cond delay="0"/>
                                  </p:stCondLst>
                                  <p:childTnLst>
                                    <p:set>
                                      <p:cBhvr>
                                        <p:cTn id="4690" dur="1" fill="hold">
                                          <p:stCondLst>
                                            <p:cond delay="0"/>
                                          </p:stCondLst>
                                        </p:cTn>
                                        <p:tgtEl>
                                          <p:spTgt spid="823"/>
                                        </p:tgtEl>
                                        <p:attrNameLst>
                                          <p:attrName>style.visibility</p:attrName>
                                        </p:attrNameLst>
                                      </p:cBhvr>
                                      <p:to>
                                        <p:strVal val="hidden"/>
                                      </p:to>
                                    </p:set>
                                  </p:childTnLst>
                                </p:cTn>
                              </p:par>
                              <p:par>
                                <p:cTn id="4691" presetID="1" presetClass="exit" presetSubtype="0" fill="hold" grpId="4" nodeType="withEffect">
                                  <p:stCondLst>
                                    <p:cond delay="0"/>
                                  </p:stCondLst>
                                  <p:childTnLst>
                                    <p:set>
                                      <p:cBhvr>
                                        <p:cTn id="4692" dur="1" fill="hold">
                                          <p:stCondLst>
                                            <p:cond delay="0"/>
                                          </p:stCondLst>
                                        </p:cTn>
                                        <p:tgtEl>
                                          <p:spTgt spid="826"/>
                                        </p:tgtEl>
                                        <p:attrNameLst>
                                          <p:attrName>style.visibility</p:attrName>
                                        </p:attrNameLst>
                                      </p:cBhvr>
                                      <p:to>
                                        <p:strVal val="hidden"/>
                                      </p:to>
                                    </p:set>
                                  </p:childTnLst>
                                </p:cTn>
                              </p:par>
                              <p:par>
                                <p:cTn id="4693" presetID="1" presetClass="exit" presetSubtype="0" fill="hold" grpId="4" nodeType="withEffect">
                                  <p:stCondLst>
                                    <p:cond delay="0"/>
                                  </p:stCondLst>
                                  <p:childTnLst>
                                    <p:set>
                                      <p:cBhvr>
                                        <p:cTn id="4694" dur="1" fill="hold">
                                          <p:stCondLst>
                                            <p:cond delay="0"/>
                                          </p:stCondLst>
                                        </p:cTn>
                                        <p:tgtEl>
                                          <p:spTgt spid="825"/>
                                        </p:tgtEl>
                                        <p:attrNameLst>
                                          <p:attrName>style.visibility</p:attrName>
                                        </p:attrNameLst>
                                      </p:cBhvr>
                                      <p:to>
                                        <p:strVal val="hidden"/>
                                      </p:to>
                                    </p:set>
                                  </p:childTnLst>
                                </p:cTn>
                              </p:par>
                              <p:par>
                                <p:cTn id="4695" presetID="1" presetClass="exit" presetSubtype="0" fill="hold" grpId="4" nodeType="withEffect">
                                  <p:stCondLst>
                                    <p:cond delay="0"/>
                                  </p:stCondLst>
                                  <p:childTnLst>
                                    <p:set>
                                      <p:cBhvr>
                                        <p:cTn id="4696" dur="1" fill="hold">
                                          <p:stCondLst>
                                            <p:cond delay="0"/>
                                          </p:stCondLst>
                                        </p:cTn>
                                        <p:tgtEl>
                                          <p:spTgt spid="828"/>
                                        </p:tgtEl>
                                        <p:attrNameLst>
                                          <p:attrName>style.visibility</p:attrName>
                                        </p:attrNameLst>
                                      </p:cBhvr>
                                      <p:to>
                                        <p:strVal val="hidden"/>
                                      </p:to>
                                    </p:set>
                                  </p:childTnLst>
                                </p:cTn>
                              </p:par>
                              <p:par>
                                <p:cTn id="4697" presetID="1" presetClass="exit" presetSubtype="0" fill="hold" grpId="4" nodeType="withEffect">
                                  <p:stCondLst>
                                    <p:cond delay="0"/>
                                  </p:stCondLst>
                                  <p:childTnLst>
                                    <p:set>
                                      <p:cBhvr>
                                        <p:cTn id="4698" dur="1" fill="hold">
                                          <p:stCondLst>
                                            <p:cond delay="0"/>
                                          </p:stCondLst>
                                        </p:cTn>
                                        <p:tgtEl>
                                          <p:spTgt spid="827"/>
                                        </p:tgtEl>
                                        <p:attrNameLst>
                                          <p:attrName>style.visibility</p:attrName>
                                        </p:attrNameLst>
                                      </p:cBhvr>
                                      <p:to>
                                        <p:strVal val="hidden"/>
                                      </p:to>
                                    </p:set>
                                  </p:childTnLst>
                                </p:cTn>
                              </p:par>
                              <p:par>
                                <p:cTn id="4699" presetID="1" presetClass="exit" presetSubtype="0" fill="hold" grpId="4" nodeType="withEffect">
                                  <p:stCondLst>
                                    <p:cond delay="0"/>
                                  </p:stCondLst>
                                  <p:childTnLst>
                                    <p:set>
                                      <p:cBhvr>
                                        <p:cTn id="4700" dur="1" fill="hold">
                                          <p:stCondLst>
                                            <p:cond delay="0"/>
                                          </p:stCondLst>
                                        </p:cTn>
                                        <p:tgtEl>
                                          <p:spTgt spid="830"/>
                                        </p:tgtEl>
                                        <p:attrNameLst>
                                          <p:attrName>style.visibility</p:attrName>
                                        </p:attrNameLst>
                                      </p:cBhvr>
                                      <p:to>
                                        <p:strVal val="hidden"/>
                                      </p:to>
                                    </p:set>
                                  </p:childTnLst>
                                </p:cTn>
                              </p:par>
                              <p:par>
                                <p:cTn id="4701" presetID="1" presetClass="exit" presetSubtype="0" fill="hold" grpId="4" nodeType="withEffect">
                                  <p:stCondLst>
                                    <p:cond delay="0"/>
                                  </p:stCondLst>
                                  <p:childTnLst>
                                    <p:set>
                                      <p:cBhvr>
                                        <p:cTn id="4702" dur="1" fill="hold">
                                          <p:stCondLst>
                                            <p:cond delay="0"/>
                                          </p:stCondLst>
                                        </p:cTn>
                                        <p:tgtEl>
                                          <p:spTgt spid="829"/>
                                        </p:tgtEl>
                                        <p:attrNameLst>
                                          <p:attrName>style.visibility</p:attrName>
                                        </p:attrNameLst>
                                      </p:cBhvr>
                                      <p:to>
                                        <p:strVal val="hidden"/>
                                      </p:to>
                                    </p:set>
                                  </p:childTnLst>
                                </p:cTn>
                              </p:par>
                              <p:par>
                                <p:cTn id="4703" presetID="1" presetClass="exit" presetSubtype="0" fill="hold" grpId="4" nodeType="withEffect">
                                  <p:stCondLst>
                                    <p:cond delay="0"/>
                                  </p:stCondLst>
                                  <p:childTnLst>
                                    <p:set>
                                      <p:cBhvr>
                                        <p:cTn id="4704" dur="1" fill="hold">
                                          <p:stCondLst>
                                            <p:cond delay="0"/>
                                          </p:stCondLst>
                                        </p:cTn>
                                        <p:tgtEl>
                                          <p:spTgt spid="832"/>
                                        </p:tgtEl>
                                        <p:attrNameLst>
                                          <p:attrName>style.visibility</p:attrName>
                                        </p:attrNameLst>
                                      </p:cBhvr>
                                      <p:to>
                                        <p:strVal val="hidden"/>
                                      </p:to>
                                    </p:set>
                                  </p:childTnLst>
                                </p:cTn>
                              </p:par>
                              <p:par>
                                <p:cTn id="4705" presetID="1" presetClass="exit" presetSubtype="0" fill="hold" grpId="4" nodeType="withEffect">
                                  <p:stCondLst>
                                    <p:cond delay="0"/>
                                  </p:stCondLst>
                                  <p:childTnLst>
                                    <p:set>
                                      <p:cBhvr>
                                        <p:cTn id="4706" dur="1" fill="hold">
                                          <p:stCondLst>
                                            <p:cond delay="0"/>
                                          </p:stCondLst>
                                        </p:cTn>
                                        <p:tgtEl>
                                          <p:spTgt spid="831"/>
                                        </p:tgtEl>
                                        <p:attrNameLst>
                                          <p:attrName>style.visibility</p:attrName>
                                        </p:attrNameLst>
                                      </p:cBhvr>
                                      <p:to>
                                        <p:strVal val="hidden"/>
                                      </p:to>
                                    </p:set>
                                  </p:childTnLst>
                                </p:cTn>
                              </p:par>
                              <p:par>
                                <p:cTn id="4707" presetID="1" presetClass="exit" presetSubtype="0" fill="hold" grpId="4" nodeType="withEffect">
                                  <p:stCondLst>
                                    <p:cond delay="0"/>
                                  </p:stCondLst>
                                  <p:childTnLst>
                                    <p:set>
                                      <p:cBhvr>
                                        <p:cTn id="4708" dur="1" fill="hold">
                                          <p:stCondLst>
                                            <p:cond delay="0"/>
                                          </p:stCondLst>
                                        </p:cTn>
                                        <p:tgtEl>
                                          <p:spTgt spid="834"/>
                                        </p:tgtEl>
                                        <p:attrNameLst>
                                          <p:attrName>style.visibility</p:attrName>
                                        </p:attrNameLst>
                                      </p:cBhvr>
                                      <p:to>
                                        <p:strVal val="hidden"/>
                                      </p:to>
                                    </p:set>
                                  </p:childTnLst>
                                </p:cTn>
                              </p:par>
                              <p:par>
                                <p:cTn id="4709" presetID="1" presetClass="exit" presetSubtype="0" fill="hold" grpId="4" nodeType="withEffect">
                                  <p:stCondLst>
                                    <p:cond delay="0"/>
                                  </p:stCondLst>
                                  <p:childTnLst>
                                    <p:set>
                                      <p:cBhvr>
                                        <p:cTn id="4710" dur="1" fill="hold">
                                          <p:stCondLst>
                                            <p:cond delay="0"/>
                                          </p:stCondLst>
                                        </p:cTn>
                                        <p:tgtEl>
                                          <p:spTgt spid="833"/>
                                        </p:tgtEl>
                                        <p:attrNameLst>
                                          <p:attrName>style.visibility</p:attrName>
                                        </p:attrNameLst>
                                      </p:cBhvr>
                                      <p:to>
                                        <p:strVal val="hidden"/>
                                      </p:to>
                                    </p:set>
                                  </p:childTnLst>
                                </p:cTn>
                              </p:par>
                              <p:par>
                                <p:cTn id="4711" presetID="1" presetClass="exit" presetSubtype="0" fill="hold" grpId="4" nodeType="withEffect">
                                  <p:stCondLst>
                                    <p:cond delay="0"/>
                                  </p:stCondLst>
                                  <p:childTnLst>
                                    <p:set>
                                      <p:cBhvr>
                                        <p:cTn id="4712" dur="1" fill="hold">
                                          <p:stCondLst>
                                            <p:cond delay="0"/>
                                          </p:stCondLst>
                                        </p:cTn>
                                        <p:tgtEl>
                                          <p:spTgt spid="835"/>
                                        </p:tgtEl>
                                        <p:attrNameLst>
                                          <p:attrName>style.visibility</p:attrName>
                                        </p:attrNameLst>
                                      </p:cBhvr>
                                      <p:to>
                                        <p:strVal val="hidden"/>
                                      </p:to>
                                    </p:set>
                                  </p:childTnLst>
                                </p:cTn>
                              </p:par>
                              <p:par>
                                <p:cTn id="4713" presetID="1" presetClass="exit" presetSubtype="0" fill="hold" grpId="4" nodeType="withEffect">
                                  <p:stCondLst>
                                    <p:cond delay="0"/>
                                  </p:stCondLst>
                                  <p:childTnLst>
                                    <p:set>
                                      <p:cBhvr>
                                        <p:cTn id="4714" dur="1" fill="hold">
                                          <p:stCondLst>
                                            <p:cond delay="0"/>
                                          </p:stCondLst>
                                        </p:cTn>
                                        <p:tgtEl>
                                          <p:spTgt spid="836"/>
                                        </p:tgtEl>
                                        <p:attrNameLst>
                                          <p:attrName>style.visibility</p:attrName>
                                        </p:attrNameLst>
                                      </p:cBhvr>
                                      <p:to>
                                        <p:strVal val="hidden"/>
                                      </p:to>
                                    </p:set>
                                  </p:childTnLst>
                                </p:cTn>
                              </p:par>
                              <p:par>
                                <p:cTn id="4715" presetID="1" presetClass="exit" presetSubtype="0" fill="hold" grpId="4" nodeType="withEffect">
                                  <p:stCondLst>
                                    <p:cond delay="0"/>
                                  </p:stCondLst>
                                  <p:childTnLst>
                                    <p:set>
                                      <p:cBhvr>
                                        <p:cTn id="4716" dur="1" fill="hold">
                                          <p:stCondLst>
                                            <p:cond delay="0"/>
                                          </p:stCondLst>
                                        </p:cTn>
                                        <p:tgtEl>
                                          <p:spTgt spid="838"/>
                                        </p:tgtEl>
                                        <p:attrNameLst>
                                          <p:attrName>style.visibility</p:attrName>
                                        </p:attrNameLst>
                                      </p:cBhvr>
                                      <p:to>
                                        <p:strVal val="hidden"/>
                                      </p:to>
                                    </p:set>
                                  </p:childTnLst>
                                </p:cTn>
                              </p:par>
                              <p:par>
                                <p:cTn id="4717" presetID="1" presetClass="exit" presetSubtype="0" fill="hold" grpId="4" nodeType="withEffect">
                                  <p:stCondLst>
                                    <p:cond delay="0"/>
                                  </p:stCondLst>
                                  <p:childTnLst>
                                    <p:set>
                                      <p:cBhvr>
                                        <p:cTn id="4718" dur="1" fill="hold">
                                          <p:stCondLst>
                                            <p:cond delay="0"/>
                                          </p:stCondLst>
                                        </p:cTn>
                                        <p:tgtEl>
                                          <p:spTgt spid="837"/>
                                        </p:tgtEl>
                                        <p:attrNameLst>
                                          <p:attrName>style.visibility</p:attrName>
                                        </p:attrNameLst>
                                      </p:cBhvr>
                                      <p:to>
                                        <p:strVal val="hidden"/>
                                      </p:to>
                                    </p:set>
                                  </p:childTnLst>
                                </p:cTn>
                              </p:par>
                              <p:par>
                                <p:cTn id="4719" presetID="1" presetClass="exit" presetSubtype="0" fill="hold" grpId="4" nodeType="withEffect">
                                  <p:stCondLst>
                                    <p:cond delay="0"/>
                                  </p:stCondLst>
                                  <p:childTnLst>
                                    <p:set>
                                      <p:cBhvr>
                                        <p:cTn id="4720" dur="1" fill="hold">
                                          <p:stCondLst>
                                            <p:cond delay="0"/>
                                          </p:stCondLst>
                                        </p:cTn>
                                        <p:tgtEl>
                                          <p:spTgt spid="840"/>
                                        </p:tgtEl>
                                        <p:attrNameLst>
                                          <p:attrName>style.visibility</p:attrName>
                                        </p:attrNameLst>
                                      </p:cBhvr>
                                      <p:to>
                                        <p:strVal val="hidden"/>
                                      </p:to>
                                    </p:set>
                                  </p:childTnLst>
                                </p:cTn>
                              </p:par>
                              <p:par>
                                <p:cTn id="4721" presetID="1" presetClass="exit" presetSubtype="0" fill="hold" grpId="4" nodeType="withEffect">
                                  <p:stCondLst>
                                    <p:cond delay="0"/>
                                  </p:stCondLst>
                                  <p:childTnLst>
                                    <p:set>
                                      <p:cBhvr>
                                        <p:cTn id="4722" dur="1" fill="hold">
                                          <p:stCondLst>
                                            <p:cond delay="0"/>
                                          </p:stCondLst>
                                        </p:cTn>
                                        <p:tgtEl>
                                          <p:spTgt spid="839"/>
                                        </p:tgtEl>
                                        <p:attrNameLst>
                                          <p:attrName>style.visibility</p:attrName>
                                        </p:attrNameLst>
                                      </p:cBhvr>
                                      <p:to>
                                        <p:strVal val="hidden"/>
                                      </p:to>
                                    </p:set>
                                  </p:childTnLst>
                                </p:cTn>
                              </p:par>
                              <p:par>
                                <p:cTn id="4723" presetID="1" presetClass="exit" presetSubtype="0" fill="hold" grpId="4" nodeType="withEffect">
                                  <p:stCondLst>
                                    <p:cond delay="0"/>
                                  </p:stCondLst>
                                  <p:childTnLst>
                                    <p:set>
                                      <p:cBhvr>
                                        <p:cTn id="4724" dur="1" fill="hold">
                                          <p:stCondLst>
                                            <p:cond delay="0"/>
                                          </p:stCondLst>
                                        </p:cTn>
                                        <p:tgtEl>
                                          <p:spTgt spid="842"/>
                                        </p:tgtEl>
                                        <p:attrNameLst>
                                          <p:attrName>style.visibility</p:attrName>
                                        </p:attrNameLst>
                                      </p:cBhvr>
                                      <p:to>
                                        <p:strVal val="hidden"/>
                                      </p:to>
                                    </p:set>
                                  </p:childTnLst>
                                </p:cTn>
                              </p:par>
                              <p:par>
                                <p:cTn id="4725" presetID="1" presetClass="exit" presetSubtype="0" fill="hold" grpId="4" nodeType="withEffect">
                                  <p:stCondLst>
                                    <p:cond delay="0"/>
                                  </p:stCondLst>
                                  <p:childTnLst>
                                    <p:set>
                                      <p:cBhvr>
                                        <p:cTn id="4726" dur="1" fill="hold">
                                          <p:stCondLst>
                                            <p:cond delay="0"/>
                                          </p:stCondLst>
                                        </p:cTn>
                                        <p:tgtEl>
                                          <p:spTgt spid="841"/>
                                        </p:tgtEl>
                                        <p:attrNameLst>
                                          <p:attrName>style.visibility</p:attrName>
                                        </p:attrNameLst>
                                      </p:cBhvr>
                                      <p:to>
                                        <p:strVal val="hidden"/>
                                      </p:to>
                                    </p:set>
                                  </p:childTnLst>
                                </p:cTn>
                              </p:par>
                              <p:par>
                                <p:cTn id="4727" presetID="1" presetClass="exit" presetSubtype="0" fill="hold" grpId="4" nodeType="withEffect">
                                  <p:stCondLst>
                                    <p:cond delay="0"/>
                                  </p:stCondLst>
                                  <p:childTnLst>
                                    <p:set>
                                      <p:cBhvr>
                                        <p:cTn id="4728" dur="1" fill="hold">
                                          <p:stCondLst>
                                            <p:cond delay="0"/>
                                          </p:stCondLst>
                                        </p:cTn>
                                        <p:tgtEl>
                                          <p:spTgt spid="844"/>
                                        </p:tgtEl>
                                        <p:attrNameLst>
                                          <p:attrName>style.visibility</p:attrName>
                                        </p:attrNameLst>
                                      </p:cBhvr>
                                      <p:to>
                                        <p:strVal val="hidden"/>
                                      </p:to>
                                    </p:set>
                                  </p:childTnLst>
                                </p:cTn>
                              </p:par>
                              <p:par>
                                <p:cTn id="4729" presetID="1" presetClass="exit" presetSubtype="0" fill="hold" grpId="4" nodeType="withEffect">
                                  <p:stCondLst>
                                    <p:cond delay="0"/>
                                  </p:stCondLst>
                                  <p:childTnLst>
                                    <p:set>
                                      <p:cBhvr>
                                        <p:cTn id="4730" dur="1" fill="hold">
                                          <p:stCondLst>
                                            <p:cond delay="0"/>
                                          </p:stCondLst>
                                        </p:cTn>
                                        <p:tgtEl>
                                          <p:spTgt spid="843"/>
                                        </p:tgtEl>
                                        <p:attrNameLst>
                                          <p:attrName>style.visibility</p:attrName>
                                        </p:attrNameLst>
                                      </p:cBhvr>
                                      <p:to>
                                        <p:strVal val="hidden"/>
                                      </p:to>
                                    </p:set>
                                  </p:childTnLst>
                                </p:cTn>
                              </p:par>
                              <p:par>
                                <p:cTn id="4731" presetID="1" presetClass="exit" presetSubtype="0" fill="hold" grpId="4" nodeType="withEffect">
                                  <p:stCondLst>
                                    <p:cond delay="0"/>
                                  </p:stCondLst>
                                  <p:childTnLst>
                                    <p:set>
                                      <p:cBhvr>
                                        <p:cTn id="4732" dur="1" fill="hold">
                                          <p:stCondLst>
                                            <p:cond delay="0"/>
                                          </p:stCondLst>
                                        </p:cTn>
                                        <p:tgtEl>
                                          <p:spTgt spid="846"/>
                                        </p:tgtEl>
                                        <p:attrNameLst>
                                          <p:attrName>style.visibility</p:attrName>
                                        </p:attrNameLst>
                                      </p:cBhvr>
                                      <p:to>
                                        <p:strVal val="hidden"/>
                                      </p:to>
                                    </p:set>
                                  </p:childTnLst>
                                </p:cTn>
                              </p:par>
                              <p:par>
                                <p:cTn id="4733" presetID="1" presetClass="exit" presetSubtype="0" fill="hold" grpId="4" nodeType="withEffect">
                                  <p:stCondLst>
                                    <p:cond delay="0"/>
                                  </p:stCondLst>
                                  <p:childTnLst>
                                    <p:set>
                                      <p:cBhvr>
                                        <p:cTn id="4734" dur="1" fill="hold">
                                          <p:stCondLst>
                                            <p:cond delay="0"/>
                                          </p:stCondLst>
                                        </p:cTn>
                                        <p:tgtEl>
                                          <p:spTgt spid="845"/>
                                        </p:tgtEl>
                                        <p:attrNameLst>
                                          <p:attrName>style.visibility</p:attrName>
                                        </p:attrNameLst>
                                      </p:cBhvr>
                                      <p:to>
                                        <p:strVal val="hidden"/>
                                      </p:to>
                                    </p:set>
                                  </p:childTnLst>
                                </p:cTn>
                              </p:par>
                              <p:par>
                                <p:cTn id="4735" presetID="1" presetClass="exit" presetSubtype="0" fill="hold" grpId="4" nodeType="withEffect">
                                  <p:stCondLst>
                                    <p:cond delay="0"/>
                                  </p:stCondLst>
                                  <p:childTnLst>
                                    <p:set>
                                      <p:cBhvr>
                                        <p:cTn id="4736" dur="1" fill="hold">
                                          <p:stCondLst>
                                            <p:cond delay="0"/>
                                          </p:stCondLst>
                                        </p:cTn>
                                        <p:tgtEl>
                                          <p:spTgt spid="848"/>
                                        </p:tgtEl>
                                        <p:attrNameLst>
                                          <p:attrName>style.visibility</p:attrName>
                                        </p:attrNameLst>
                                      </p:cBhvr>
                                      <p:to>
                                        <p:strVal val="hidden"/>
                                      </p:to>
                                    </p:set>
                                  </p:childTnLst>
                                </p:cTn>
                              </p:par>
                              <p:par>
                                <p:cTn id="4737" presetID="1" presetClass="exit" presetSubtype="0" fill="hold" grpId="4" nodeType="withEffect">
                                  <p:stCondLst>
                                    <p:cond delay="0"/>
                                  </p:stCondLst>
                                  <p:childTnLst>
                                    <p:set>
                                      <p:cBhvr>
                                        <p:cTn id="4738" dur="1" fill="hold">
                                          <p:stCondLst>
                                            <p:cond delay="0"/>
                                          </p:stCondLst>
                                        </p:cTn>
                                        <p:tgtEl>
                                          <p:spTgt spid="847"/>
                                        </p:tgtEl>
                                        <p:attrNameLst>
                                          <p:attrName>style.visibility</p:attrName>
                                        </p:attrNameLst>
                                      </p:cBhvr>
                                      <p:to>
                                        <p:strVal val="hidden"/>
                                      </p:to>
                                    </p:set>
                                  </p:childTnLst>
                                </p:cTn>
                              </p:par>
                              <p:par>
                                <p:cTn id="4739" presetID="1" presetClass="exit" presetSubtype="0" fill="hold" grpId="4" nodeType="withEffect">
                                  <p:stCondLst>
                                    <p:cond delay="0"/>
                                  </p:stCondLst>
                                  <p:childTnLst>
                                    <p:set>
                                      <p:cBhvr>
                                        <p:cTn id="4740" dur="1" fill="hold">
                                          <p:stCondLst>
                                            <p:cond delay="0"/>
                                          </p:stCondLst>
                                        </p:cTn>
                                        <p:tgtEl>
                                          <p:spTgt spid="850"/>
                                        </p:tgtEl>
                                        <p:attrNameLst>
                                          <p:attrName>style.visibility</p:attrName>
                                        </p:attrNameLst>
                                      </p:cBhvr>
                                      <p:to>
                                        <p:strVal val="hidden"/>
                                      </p:to>
                                    </p:set>
                                  </p:childTnLst>
                                </p:cTn>
                              </p:par>
                              <p:par>
                                <p:cTn id="4741" presetID="1" presetClass="exit" presetSubtype="0" fill="hold" grpId="4" nodeType="withEffect">
                                  <p:stCondLst>
                                    <p:cond delay="0"/>
                                  </p:stCondLst>
                                  <p:childTnLst>
                                    <p:set>
                                      <p:cBhvr>
                                        <p:cTn id="4742" dur="1" fill="hold">
                                          <p:stCondLst>
                                            <p:cond delay="0"/>
                                          </p:stCondLst>
                                        </p:cTn>
                                        <p:tgtEl>
                                          <p:spTgt spid="849"/>
                                        </p:tgtEl>
                                        <p:attrNameLst>
                                          <p:attrName>style.visibility</p:attrName>
                                        </p:attrNameLst>
                                      </p:cBhvr>
                                      <p:to>
                                        <p:strVal val="hidden"/>
                                      </p:to>
                                    </p:set>
                                  </p:childTnLst>
                                </p:cTn>
                              </p:par>
                              <p:par>
                                <p:cTn id="4743" presetID="1" presetClass="exit" presetSubtype="0" fill="hold" grpId="4" nodeType="withEffect">
                                  <p:stCondLst>
                                    <p:cond delay="0"/>
                                  </p:stCondLst>
                                  <p:childTnLst>
                                    <p:set>
                                      <p:cBhvr>
                                        <p:cTn id="4744" dur="1" fill="hold">
                                          <p:stCondLst>
                                            <p:cond delay="0"/>
                                          </p:stCondLst>
                                        </p:cTn>
                                        <p:tgtEl>
                                          <p:spTgt spid="852"/>
                                        </p:tgtEl>
                                        <p:attrNameLst>
                                          <p:attrName>style.visibility</p:attrName>
                                        </p:attrNameLst>
                                      </p:cBhvr>
                                      <p:to>
                                        <p:strVal val="hidden"/>
                                      </p:to>
                                    </p:set>
                                  </p:childTnLst>
                                </p:cTn>
                              </p:par>
                              <p:par>
                                <p:cTn id="4745" presetID="1" presetClass="exit" presetSubtype="0" fill="hold" grpId="4" nodeType="withEffect">
                                  <p:stCondLst>
                                    <p:cond delay="0"/>
                                  </p:stCondLst>
                                  <p:childTnLst>
                                    <p:set>
                                      <p:cBhvr>
                                        <p:cTn id="4746" dur="1" fill="hold">
                                          <p:stCondLst>
                                            <p:cond delay="0"/>
                                          </p:stCondLst>
                                        </p:cTn>
                                        <p:tgtEl>
                                          <p:spTgt spid="851"/>
                                        </p:tgtEl>
                                        <p:attrNameLst>
                                          <p:attrName>style.visibility</p:attrName>
                                        </p:attrNameLst>
                                      </p:cBhvr>
                                      <p:to>
                                        <p:strVal val="hidden"/>
                                      </p:to>
                                    </p:set>
                                  </p:childTnLst>
                                </p:cTn>
                              </p:par>
                              <p:par>
                                <p:cTn id="4747" presetID="1" presetClass="exit" presetSubtype="0" fill="hold" grpId="2" nodeType="withEffect">
                                  <p:stCondLst>
                                    <p:cond delay="0"/>
                                  </p:stCondLst>
                                  <p:childTnLst>
                                    <p:set>
                                      <p:cBhvr>
                                        <p:cTn id="4748" dur="1" fill="hold">
                                          <p:stCondLst>
                                            <p:cond delay="0"/>
                                          </p:stCondLst>
                                        </p:cTn>
                                        <p:tgtEl>
                                          <p:spTgt spid="854"/>
                                        </p:tgtEl>
                                        <p:attrNameLst>
                                          <p:attrName>style.visibility</p:attrName>
                                        </p:attrNameLst>
                                      </p:cBhvr>
                                      <p:to>
                                        <p:strVal val="hidden"/>
                                      </p:to>
                                    </p:set>
                                  </p:childTnLst>
                                </p:cTn>
                              </p:par>
                              <p:par>
                                <p:cTn id="4749" presetID="1" presetClass="exit" presetSubtype="0" fill="hold" grpId="2" nodeType="withEffect">
                                  <p:stCondLst>
                                    <p:cond delay="0"/>
                                  </p:stCondLst>
                                  <p:childTnLst>
                                    <p:set>
                                      <p:cBhvr>
                                        <p:cTn id="4750" dur="1" fill="hold">
                                          <p:stCondLst>
                                            <p:cond delay="0"/>
                                          </p:stCondLst>
                                        </p:cTn>
                                        <p:tgtEl>
                                          <p:spTgt spid="853"/>
                                        </p:tgtEl>
                                        <p:attrNameLst>
                                          <p:attrName>style.visibility</p:attrName>
                                        </p:attrNameLst>
                                      </p:cBhvr>
                                      <p:to>
                                        <p:strVal val="hidden"/>
                                      </p:to>
                                    </p:set>
                                  </p:childTnLst>
                                </p:cTn>
                              </p:par>
                              <p:par>
                                <p:cTn id="4751" presetID="1" presetClass="entr" presetSubtype="0" fill="hold" grpId="2" nodeType="withEffect">
                                  <p:stCondLst>
                                    <p:cond delay="0"/>
                                  </p:stCondLst>
                                  <p:childTnLst>
                                    <p:set>
                                      <p:cBhvr>
                                        <p:cTn id="4752" dur="1" fill="hold">
                                          <p:stCondLst>
                                            <p:cond delay="0"/>
                                          </p:stCondLst>
                                        </p:cTn>
                                        <p:tgtEl>
                                          <p:spTgt spid="754"/>
                                        </p:tgtEl>
                                        <p:attrNameLst>
                                          <p:attrName>style.visibility</p:attrName>
                                        </p:attrNameLst>
                                      </p:cBhvr>
                                      <p:to>
                                        <p:strVal val="visible"/>
                                      </p:to>
                                    </p:set>
                                  </p:childTnLst>
                                </p:cTn>
                              </p:par>
                            </p:childTnLst>
                          </p:cTn>
                        </p:par>
                      </p:childTnLst>
                    </p:cTn>
                  </p:par>
                </p:childTnLst>
              </p:cTn>
              <p:nextCondLst>
                <p:cond evt="onClick" delay="0">
                  <p:tgtEl>
                    <p:spTgt spid="546"/>
                  </p:tgtEl>
                </p:cond>
              </p:nextCondLst>
            </p:seq>
            <p:seq concurrent="1" nextAc="seek">
              <p:cTn id="4753" restart="whenNotActive" fill="hold" evtFilter="cancelBubble" nodeType="interactiveSeq">
                <p:stCondLst>
                  <p:cond evt="onClick" delay="0">
                    <p:tgtEl>
                      <p:spTgt spid="857"/>
                    </p:tgtEl>
                  </p:cond>
                </p:stCondLst>
                <p:endSync evt="end" delay="0">
                  <p:rtn val="all"/>
                </p:endSync>
                <p:childTnLst>
                  <p:par>
                    <p:cTn id="4754" fill="hold">
                      <p:stCondLst>
                        <p:cond delay="0"/>
                      </p:stCondLst>
                      <p:childTnLst>
                        <p:par>
                          <p:cTn id="4755" fill="hold">
                            <p:stCondLst>
                              <p:cond delay="0"/>
                            </p:stCondLst>
                            <p:childTnLst>
                              <p:par>
                                <p:cTn id="4756" presetID="1" presetClass="entr" presetSubtype="0" fill="hold" nodeType="withEffect">
                                  <p:stCondLst>
                                    <p:cond delay="0"/>
                                  </p:stCondLst>
                                  <p:childTnLst>
                                    <p:set>
                                      <p:cBhvr>
                                        <p:cTn id="4757" dur="1" fill="hold">
                                          <p:stCondLst>
                                            <p:cond delay="0"/>
                                          </p:stCondLst>
                                        </p:cTn>
                                        <p:tgtEl>
                                          <p:spTgt spid="856"/>
                                        </p:tgtEl>
                                        <p:attrNameLst>
                                          <p:attrName>style.visibility</p:attrName>
                                        </p:attrNameLst>
                                      </p:cBhvr>
                                      <p:to>
                                        <p:strVal val="visible"/>
                                      </p:to>
                                    </p:set>
                                  </p:childTnLst>
                                  <p:subTnLst>
                                    <p:audio>
                                      <p:cMediaNode>
                                        <p:cTn display="0" masterRel="sameClick">
                                          <p:stCondLst>
                                            <p:cond evt="begin" delay="0">
                                              <p:tn val="4756"/>
                                            </p:cond>
                                          </p:stCondLst>
                                          <p:endCondLst>
                                            <p:cond evt="onStopAudio" delay="0">
                                              <p:tgtEl>
                                                <p:sldTgt/>
                                              </p:tgtEl>
                                            </p:cond>
                                          </p:endCondLst>
                                        </p:cTn>
                                        <p:tgtEl>
                                          <p:sndTgt r:embed="rId3" name="smw_kick.wav"/>
                                        </p:tgtEl>
                                      </p:cMediaNode>
                                    </p:audio>
                                  </p:subTnLst>
                                </p:cTn>
                              </p:par>
                              <p:par>
                                <p:cTn id="4758" presetID="26" presetClass="emph" presetSubtype="0" fill="hold" nodeType="withEffect">
                                  <p:stCondLst>
                                    <p:cond delay="0"/>
                                  </p:stCondLst>
                                  <p:childTnLst>
                                    <p:animEffect transition="out" filter="fade">
                                      <p:cBhvr>
                                        <p:cTn id="4759" dur="250" tmFilter="0, 0; .2, .5; .8, .5; 1, 0"/>
                                        <p:tgtEl>
                                          <p:spTgt spid="856"/>
                                        </p:tgtEl>
                                      </p:cBhvr>
                                    </p:animEffect>
                                    <p:animScale>
                                      <p:cBhvr>
                                        <p:cTn id="4760" dur="125" autoRev="1" fill="hold"/>
                                        <p:tgtEl>
                                          <p:spTgt spid="856"/>
                                        </p:tgtEl>
                                      </p:cBhvr>
                                      <p:by x="105000" y="105000"/>
                                    </p:animScale>
                                  </p:childTnLst>
                                </p:cTn>
                              </p:par>
                              <p:par>
                                <p:cTn id="4761" presetID="1" presetClass="exit" presetSubtype="0" fill="hold" nodeType="withEffect">
                                  <p:stCondLst>
                                    <p:cond delay="0"/>
                                  </p:stCondLst>
                                  <p:childTnLst>
                                    <p:set>
                                      <p:cBhvr>
                                        <p:cTn id="4762" dur="1" fill="hold">
                                          <p:stCondLst>
                                            <p:cond delay="0"/>
                                          </p:stCondLst>
                                        </p:cTn>
                                        <p:tgtEl>
                                          <p:spTgt spid="857"/>
                                        </p:tgtEl>
                                        <p:attrNameLst>
                                          <p:attrName>style.visibility</p:attrName>
                                        </p:attrNameLst>
                                      </p:cBhvr>
                                      <p:to>
                                        <p:strVal val="hidden"/>
                                      </p:to>
                                    </p:set>
                                  </p:childTnLst>
                                </p:cTn>
                              </p:par>
                            </p:childTnLst>
                          </p:cTn>
                        </p:par>
                      </p:childTnLst>
                    </p:cTn>
                  </p:par>
                </p:childTnLst>
              </p:cTn>
              <p:nextCondLst>
                <p:cond evt="onClick" delay="0">
                  <p:tgtEl>
                    <p:spTgt spid="857"/>
                  </p:tgtEl>
                </p:cond>
              </p:nextCondLst>
            </p:seq>
            <p:seq concurrent="1" nextAc="seek">
              <p:cTn id="4763" restart="whenNotActive" fill="hold" evtFilter="cancelBubble" nodeType="interactiveSeq">
                <p:stCondLst>
                  <p:cond evt="onClick" delay="0">
                    <p:tgtEl>
                      <p:spTgt spid="856"/>
                    </p:tgtEl>
                  </p:cond>
                </p:stCondLst>
                <p:endSync evt="end" delay="0">
                  <p:rtn val="all"/>
                </p:endSync>
                <p:childTnLst>
                  <p:par>
                    <p:cTn id="4764" fill="hold">
                      <p:stCondLst>
                        <p:cond delay="0"/>
                      </p:stCondLst>
                      <p:childTnLst>
                        <p:par>
                          <p:cTn id="4765" fill="hold">
                            <p:stCondLst>
                              <p:cond delay="0"/>
                            </p:stCondLst>
                            <p:childTnLst>
                              <p:par>
                                <p:cTn id="4766" presetID="1" presetClass="exit" presetSubtype="0" fill="hold" nodeType="withEffect">
                                  <p:stCondLst>
                                    <p:cond delay="0"/>
                                  </p:stCondLst>
                                  <p:childTnLst>
                                    <p:set>
                                      <p:cBhvr>
                                        <p:cTn id="4767" dur="1" fill="hold">
                                          <p:stCondLst>
                                            <p:cond delay="0"/>
                                          </p:stCondLst>
                                        </p:cTn>
                                        <p:tgtEl>
                                          <p:spTgt spid="856"/>
                                        </p:tgtEl>
                                        <p:attrNameLst>
                                          <p:attrName>style.visibility</p:attrName>
                                        </p:attrNameLst>
                                      </p:cBhvr>
                                      <p:to>
                                        <p:strVal val="hidden"/>
                                      </p:to>
                                    </p:set>
                                  </p:childTnLst>
                                </p:cTn>
                              </p:par>
                              <p:par>
                                <p:cTn id="4768" presetID="1" presetClass="entr" presetSubtype="0" fill="hold" nodeType="withEffect">
                                  <p:stCondLst>
                                    <p:cond delay="0"/>
                                  </p:stCondLst>
                                  <p:childTnLst>
                                    <p:set>
                                      <p:cBhvr>
                                        <p:cTn id="4769" dur="1" fill="hold">
                                          <p:stCondLst>
                                            <p:cond delay="0"/>
                                          </p:stCondLst>
                                        </p:cTn>
                                        <p:tgtEl>
                                          <p:spTgt spid="857"/>
                                        </p:tgtEl>
                                        <p:attrNameLst>
                                          <p:attrName>style.visibility</p:attrName>
                                        </p:attrNameLst>
                                      </p:cBhvr>
                                      <p:to>
                                        <p:strVal val="visible"/>
                                      </p:to>
                                    </p:set>
                                  </p:childTnLst>
                                </p:cTn>
                              </p:par>
                            </p:childTnLst>
                          </p:cTn>
                        </p:par>
                      </p:childTnLst>
                    </p:cTn>
                  </p:par>
                </p:childTnLst>
              </p:cTn>
              <p:nextCondLst>
                <p:cond evt="onClick" delay="0">
                  <p:tgtEl>
                    <p:spTgt spid="856"/>
                  </p:tgtEl>
                </p:cond>
              </p:nextCondLst>
            </p:seq>
            <p:seq concurrent="1" nextAc="seek">
              <p:cTn id="4770" restart="whenNotActive" fill="hold" evtFilter="cancelBubble" nodeType="interactiveSeq">
                <p:stCondLst>
                  <p:cond evt="onClick" delay="0">
                    <p:tgtEl>
                      <p:spTgt spid="859"/>
                    </p:tgtEl>
                  </p:cond>
                </p:stCondLst>
                <p:endSync evt="end" delay="0">
                  <p:rtn val="all"/>
                </p:endSync>
                <p:childTnLst>
                  <p:par>
                    <p:cTn id="4771" fill="hold">
                      <p:stCondLst>
                        <p:cond delay="0"/>
                      </p:stCondLst>
                      <p:childTnLst>
                        <p:par>
                          <p:cTn id="4772" fill="hold">
                            <p:stCondLst>
                              <p:cond delay="0"/>
                            </p:stCondLst>
                            <p:childTnLst>
                              <p:par>
                                <p:cTn id="4773" presetID="1" presetClass="entr" presetSubtype="0" fill="hold" nodeType="withEffect">
                                  <p:stCondLst>
                                    <p:cond delay="0"/>
                                  </p:stCondLst>
                                  <p:childTnLst>
                                    <p:set>
                                      <p:cBhvr>
                                        <p:cTn id="4774" dur="1" fill="hold">
                                          <p:stCondLst>
                                            <p:cond delay="0"/>
                                          </p:stCondLst>
                                        </p:cTn>
                                        <p:tgtEl>
                                          <p:spTgt spid="858"/>
                                        </p:tgtEl>
                                        <p:attrNameLst>
                                          <p:attrName>style.visibility</p:attrName>
                                        </p:attrNameLst>
                                      </p:cBhvr>
                                      <p:to>
                                        <p:strVal val="visible"/>
                                      </p:to>
                                    </p:set>
                                  </p:childTnLst>
                                  <p:subTnLst>
                                    <p:audio>
                                      <p:cMediaNode>
                                        <p:cTn display="0" masterRel="sameClick">
                                          <p:stCondLst>
                                            <p:cond evt="begin" delay="0">
                                              <p:tn val="4773"/>
                                            </p:cond>
                                          </p:stCondLst>
                                          <p:endCondLst>
                                            <p:cond evt="onStopAudio" delay="0">
                                              <p:tgtEl>
                                                <p:sldTgt/>
                                              </p:tgtEl>
                                            </p:cond>
                                          </p:endCondLst>
                                        </p:cTn>
                                        <p:tgtEl>
                                          <p:sndTgt r:embed="rId4" name="Pill_start.wav"/>
                                        </p:tgtEl>
                                      </p:cMediaNode>
                                    </p:audio>
                                  </p:subTnLst>
                                </p:cTn>
                              </p:par>
                              <p:par>
                                <p:cTn id="4775" presetID="26" presetClass="emph" presetSubtype="0" fill="hold" nodeType="withEffect">
                                  <p:stCondLst>
                                    <p:cond delay="0"/>
                                  </p:stCondLst>
                                  <p:childTnLst>
                                    <p:animEffect transition="out" filter="fade">
                                      <p:cBhvr>
                                        <p:cTn id="4776" dur="250" tmFilter="0, 0; .2, .5; .8, .5; 1, 0"/>
                                        <p:tgtEl>
                                          <p:spTgt spid="858"/>
                                        </p:tgtEl>
                                      </p:cBhvr>
                                    </p:animEffect>
                                    <p:animScale>
                                      <p:cBhvr>
                                        <p:cTn id="4777" dur="125" autoRev="1" fill="hold"/>
                                        <p:tgtEl>
                                          <p:spTgt spid="858"/>
                                        </p:tgtEl>
                                      </p:cBhvr>
                                      <p:by x="105000" y="105000"/>
                                    </p:animScale>
                                  </p:childTnLst>
                                </p:cTn>
                              </p:par>
                              <p:par>
                                <p:cTn id="4778" presetID="1" presetClass="exit" presetSubtype="0" fill="hold" nodeType="withEffect">
                                  <p:stCondLst>
                                    <p:cond delay="0"/>
                                  </p:stCondLst>
                                  <p:childTnLst>
                                    <p:set>
                                      <p:cBhvr>
                                        <p:cTn id="4779" dur="1" fill="hold">
                                          <p:stCondLst>
                                            <p:cond delay="0"/>
                                          </p:stCondLst>
                                        </p:cTn>
                                        <p:tgtEl>
                                          <p:spTgt spid="859"/>
                                        </p:tgtEl>
                                        <p:attrNameLst>
                                          <p:attrName>style.visibility</p:attrName>
                                        </p:attrNameLst>
                                      </p:cBhvr>
                                      <p:to>
                                        <p:strVal val="hidden"/>
                                      </p:to>
                                    </p:set>
                                  </p:childTnLst>
                                </p:cTn>
                              </p:par>
                            </p:childTnLst>
                          </p:cTn>
                        </p:par>
                      </p:childTnLst>
                    </p:cTn>
                  </p:par>
                </p:childTnLst>
              </p:cTn>
              <p:nextCondLst>
                <p:cond evt="onClick" delay="0">
                  <p:tgtEl>
                    <p:spTgt spid="859"/>
                  </p:tgtEl>
                </p:cond>
              </p:nextCondLst>
            </p:seq>
            <p:seq concurrent="1" nextAc="seek">
              <p:cTn id="4780" restart="whenNotActive" fill="hold" evtFilter="cancelBubble" nodeType="interactiveSeq">
                <p:stCondLst>
                  <p:cond evt="onClick" delay="0">
                    <p:tgtEl>
                      <p:spTgt spid="858"/>
                    </p:tgtEl>
                  </p:cond>
                </p:stCondLst>
                <p:endSync evt="end" delay="0">
                  <p:rtn val="all"/>
                </p:endSync>
                <p:childTnLst>
                  <p:par>
                    <p:cTn id="4781" fill="hold">
                      <p:stCondLst>
                        <p:cond delay="0"/>
                      </p:stCondLst>
                      <p:childTnLst>
                        <p:par>
                          <p:cTn id="4782" fill="hold">
                            <p:stCondLst>
                              <p:cond delay="0"/>
                            </p:stCondLst>
                            <p:childTnLst>
                              <p:par>
                                <p:cTn id="4783" presetID="1" presetClass="exit" presetSubtype="0" fill="hold" nodeType="withEffect">
                                  <p:stCondLst>
                                    <p:cond delay="0"/>
                                  </p:stCondLst>
                                  <p:childTnLst>
                                    <p:set>
                                      <p:cBhvr>
                                        <p:cTn id="4784" dur="1" fill="hold">
                                          <p:stCondLst>
                                            <p:cond delay="0"/>
                                          </p:stCondLst>
                                        </p:cTn>
                                        <p:tgtEl>
                                          <p:spTgt spid="858"/>
                                        </p:tgtEl>
                                        <p:attrNameLst>
                                          <p:attrName>style.visibility</p:attrName>
                                        </p:attrNameLst>
                                      </p:cBhvr>
                                      <p:to>
                                        <p:strVal val="hidden"/>
                                      </p:to>
                                    </p:set>
                                  </p:childTnLst>
                                  <p:subTnLst>
                                    <p:audio>
                                      <p:cMediaNode>
                                        <p:cTn display="0" masterRel="sameClick">
                                          <p:stCondLst>
                                            <p:cond evt="begin" delay="0">
                                              <p:tn val="4783"/>
                                            </p:cond>
                                          </p:stCondLst>
                                          <p:endCondLst>
                                            <p:cond evt="onStopAudio" delay="0">
                                              <p:tgtEl>
                                                <p:sldTgt/>
                                              </p:tgtEl>
                                            </p:cond>
                                          </p:endCondLst>
                                        </p:cTn>
                                        <p:tgtEl>
                                          <p:sndTgt r:embed="rId5" name="Pill_stop.wav"/>
                                        </p:tgtEl>
                                      </p:cMediaNode>
                                    </p:audio>
                                  </p:subTnLst>
                                </p:cTn>
                              </p:par>
                              <p:par>
                                <p:cTn id="4785" presetID="1" presetClass="entr" presetSubtype="0" fill="hold" nodeType="withEffect">
                                  <p:stCondLst>
                                    <p:cond delay="0"/>
                                  </p:stCondLst>
                                  <p:childTnLst>
                                    <p:set>
                                      <p:cBhvr>
                                        <p:cTn id="4786" dur="1" fill="hold">
                                          <p:stCondLst>
                                            <p:cond delay="0"/>
                                          </p:stCondLst>
                                        </p:cTn>
                                        <p:tgtEl>
                                          <p:spTgt spid="859"/>
                                        </p:tgtEl>
                                        <p:attrNameLst>
                                          <p:attrName>style.visibility</p:attrName>
                                        </p:attrNameLst>
                                      </p:cBhvr>
                                      <p:to>
                                        <p:strVal val="visible"/>
                                      </p:to>
                                    </p:set>
                                  </p:childTnLst>
                                </p:cTn>
                              </p:par>
                            </p:childTnLst>
                          </p:cTn>
                        </p:par>
                      </p:childTnLst>
                    </p:cTn>
                  </p:par>
                </p:childTnLst>
              </p:cTn>
              <p:nextCondLst>
                <p:cond evt="onClick" delay="0">
                  <p:tgtEl>
                    <p:spTgt spid="858"/>
                  </p:tgtEl>
                </p:cond>
              </p:nextCondLst>
            </p:seq>
            <p:seq concurrent="1" nextAc="seek">
              <p:cTn id="4787" restart="whenNotActive" fill="hold" evtFilter="cancelBubble" nodeType="interactiveSeq">
                <p:stCondLst>
                  <p:cond evt="onClick" delay="0">
                    <p:tgtEl>
                      <p:spTgt spid="861"/>
                    </p:tgtEl>
                  </p:cond>
                </p:stCondLst>
                <p:endSync evt="end" delay="0">
                  <p:rtn val="all"/>
                </p:endSync>
                <p:childTnLst>
                  <p:par>
                    <p:cTn id="4788" fill="hold">
                      <p:stCondLst>
                        <p:cond delay="0"/>
                      </p:stCondLst>
                      <p:childTnLst>
                        <p:par>
                          <p:cTn id="4789" fill="hold">
                            <p:stCondLst>
                              <p:cond delay="0"/>
                            </p:stCondLst>
                            <p:childTnLst>
                              <p:par>
                                <p:cTn id="4790" presetID="1" presetClass="entr" presetSubtype="0" fill="hold" nodeType="withEffect">
                                  <p:stCondLst>
                                    <p:cond delay="0"/>
                                  </p:stCondLst>
                                  <p:childTnLst>
                                    <p:set>
                                      <p:cBhvr>
                                        <p:cTn id="4791" dur="1" fill="hold">
                                          <p:stCondLst>
                                            <p:cond delay="0"/>
                                          </p:stCondLst>
                                        </p:cTn>
                                        <p:tgtEl>
                                          <p:spTgt spid="860"/>
                                        </p:tgtEl>
                                        <p:attrNameLst>
                                          <p:attrName>style.visibility</p:attrName>
                                        </p:attrNameLst>
                                      </p:cBhvr>
                                      <p:to>
                                        <p:strVal val="visible"/>
                                      </p:to>
                                    </p:set>
                                  </p:childTnLst>
                                  <p:subTnLst>
                                    <p:audio>
                                      <p:cMediaNode>
                                        <p:cTn display="0" masterRel="sameClick">
                                          <p:stCondLst>
                                            <p:cond evt="begin" delay="0">
                                              <p:tn val="4790"/>
                                            </p:cond>
                                          </p:stCondLst>
                                          <p:endCondLst>
                                            <p:cond evt="onStopAudio" delay="0">
                                              <p:tgtEl>
                                                <p:sldTgt/>
                                              </p:tgtEl>
                                            </p:cond>
                                          </p:endCondLst>
                                        </p:cTn>
                                        <p:tgtEl>
                                          <p:sndTgt r:embed="rId3" name="smw_kick.wav"/>
                                        </p:tgtEl>
                                      </p:cMediaNode>
                                    </p:audio>
                                  </p:subTnLst>
                                </p:cTn>
                              </p:par>
                              <p:par>
                                <p:cTn id="4792" presetID="26" presetClass="emph" presetSubtype="0" fill="hold" nodeType="withEffect">
                                  <p:stCondLst>
                                    <p:cond delay="0"/>
                                  </p:stCondLst>
                                  <p:childTnLst>
                                    <p:animEffect transition="out" filter="fade">
                                      <p:cBhvr>
                                        <p:cTn id="4793" dur="250" tmFilter="0, 0; .2, .5; .8, .5; 1, 0"/>
                                        <p:tgtEl>
                                          <p:spTgt spid="860"/>
                                        </p:tgtEl>
                                      </p:cBhvr>
                                    </p:animEffect>
                                    <p:animScale>
                                      <p:cBhvr>
                                        <p:cTn id="4794" dur="125" autoRev="1" fill="hold"/>
                                        <p:tgtEl>
                                          <p:spTgt spid="860"/>
                                        </p:tgtEl>
                                      </p:cBhvr>
                                      <p:by x="105000" y="105000"/>
                                    </p:animScale>
                                  </p:childTnLst>
                                </p:cTn>
                              </p:par>
                              <p:par>
                                <p:cTn id="4795" presetID="1" presetClass="exit" presetSubtype="0" fill="hold" nodeType="withEffect">
                                  <p:stCondLst>
                                    <p:cond delay="0"/>
                                  </p:stCondLst>
                                  <p:childTnLst>
                                    <p:set>
                                      <p:cBhvr>
                                        <p:cTn id="4796" dur="1" fill="hold">
                                          <p:stCondLst>
                                            <p:cond delay="0"/>
                                          </p:stCondLst>
                                        </p:cTn>
                                        <p:tgtEl>
                                          <p:spTgt spid="861"/>
                                        </p:tgtEl>
                                        <p:attrNameLst>
                                          <p:attrName>style.visibility</p:attrName>
                                        </p:attrNameLst>
                                      </p:cBhvr>
                                      <p:to>
                                        <p:strVal val="hidden"/>
                                      </p:to>
                                    </p:set>
                                  </p:childTnLst>
                                </p:cTn>
                              </p:par>
                            </p:childTnLst>
                          </p:cTn>
                        </p:par>
                      </p:childTnLst>
                    </p:cTn>
                  </p:par>
                </p:childTnLst>
              </p:cTn>
              <p:nextCondLst>
                <p:cond evt="onClick" delay="0">
                  <p:tgtEl>
                    <p:spTgt spid="861"/>
                  </p:tgtEl>
                </p:cond>
              </p:nextCondLst>
            </p:seq>
            <p:seq concurrent="1" nextAc="seek">
              <p:cTn id="4797" restart="whenNotActive" fill="hold" evtFilter="cancelBubble" nodeType="interactiveSeq">
                <p:stCondLst>
                  <p:cond evt="onClick" delay="0">
                    <p:tgtEl>
                      <p:spTgt spid="860"/>
                    </p:tgtEl>
                  </p:cond>
                </p:stCondLst>
                <p:endSync evt="end" delay="0">
                  <p:rtn val="all"/>
                </p:endSync>
                <p:childTnLst>
                  <p:par>
                    <p:cTn id="4798" fill="hold">
                      <p:stCondLst>
                        <p:cond delay="0"/>
                      </p:stCondLst>
                      <p:childTnLst>
                        <p:par>
                          <p:cTn id="4799" fill="hold">
                            <p:stCondLst>
                              <p:cond delay="0"/>
                            </p:stCondLst>
                            <p:childTnLst>
                              <p:par>
                                <p:cTn id="4800" presetID="1" presetClass="exit" presetSubtype="0" fill="hold" nodeType="withEffect">
                                  <p:stCondLst>
                                    <p:cond delay="0"/>
                                  </p:stCondLst>
                                  <p:childTnLst>
                                    <p:set>
                                      <p:cBhvr>
                                        <p:cTn id="4801" dur="1" fill="hold">
                                          <p:stCondLst>
                                            <p:cond delay="0"/>
                                          </p:stCondLst>
                                        </p:cTn>
                                        <p:tgtEl>
                                          <p:spTgt spid="860"/>
                                        </p:tgtEl>
                                        <p:attrNameLst>
                                          <p:attrName>style.visibility</p:attrName>
                                        </p:attrNameLst>
                                      </p:cBhvr>
                                      <p:to>
                                        <p:strVal val="hidden"/>
                                      </p:to>
                                    </p:set>
                                  </p:childTnLst>
                                </p:cTn>
                              </p:par>
                              <p:par>
                                <p:cTn id="4802" presetID="1" presetClass="entr" presetSubtype="0" fill="hold" nodeType="withEffect">
                                  <p:stCondLst>
                                    <p:cond delay="0"/>
                                  </p:stCondLst>
                                  <p:childTnLst>
                                    <p:set>
                                      <p:cBhvr>
                                        <p:cTn id="4803" dur="1" fill="hold">
                                          <p:stCondLst>
                                            <p:cond delay="0"/>
                                          </p:stCondLst>
                                        </p:cTn>
                                        <p:tgtEl>
                                          <p:spTgt spid="861"/>
                                        </p:tgtEl>
                                        <p:attrNameLst>
                                          <p:attrName>style.visibility</p:attrName>
                                        </p:attrNameLst>
                                      </p:cBhvr>
                                      <p:to>
                                        <p:strVal val="visible"/>
                                      </p:to>
                                    </p:set>
                                  </p:childTnLst>
                                </p:cTn>
                              </p:par>
                            </p:childTnLst>
                          </p:cTn>
                        </p:par>
                      </p:childTnLst>
                    </p:cTn>
                  </p:par>
                </p:childTnLst>
              </p:cTn>
              <p:nextCondLst>
                <p:cond evt="onClick" delay="0">
                  <p:tgtEl>
                    <p:spTgt spid="860"/>
                  </p:tgtEl>
                </p:cond>
              </p:nextCondLst>
            </p:seq>
            <p:seq concurrent="1" nextAc="seek">
              <p:cTn id="4804" restart="whenNotActive" fill="hold" evtFilter="cancelBubble" nodeType="interactiveSeq">
                <p:stCondLst>
                  <p:cond evt="onClick" delay="0">
                    <p:tgtEl>
                      <p:spTgt spid="863"/>
                    </p:tgtEl>
                  </p:cond>
                </p:stCondLst>
                <p:endSync evt="end" delay="0">
                  <p:rtn val="all"/>
                </p:endSync>
                <p:childTnLst>
                  <p:par>
                    <p:cTn id="4805" fill="hold">
                      <p:stCondLst>
                        <p:cond delay="0"/>
                      </p:stCondLst>
                      <p:childTnLst>
                        <p:par>
                          <p:cTn id="4806" fill="hold">
                            <p:stCondLst>
                              <p:cond delay="0"/>
                            </p:stCondLst>
                            <p:childTnLst>
                              <p:par>
                                <p:cTn id="4807" presetID="1" presetClass="entr" presetSubtype="0" fill="hold" nodeType="withEffect">
                                  <p:stCondLst>
                                    <p:cond delay="0"/>
                                  </p:stCondLst>
                                  <p:childTnLst>
                                    <p:set>
                                      <p:cBhvr>
                                        <p:cTn id="4808" dur="1" fill="hold">
                                          <p:stCondLst>
                                            <p:cond delay="0"/>
                                          </p:stCondLst>
                                        </p:cTn>
                                        <p:tgtEl>
                                          <p:spTgt spid="862"/>
                                        </p:tgtEl>
                                        <p:attrNameLst>
                                          <p:attrName>style.visibility</p:attrName>
                                        </p:attrNameLst>
                                      </p:cBhvr>
                                      <p:to>
                                        <p:strVal val="visible"/>
                                      </p:to>
                                    </p:set>
                                  </p:childTnLst>
                                  <p:subTnLst>
                                    <p:audio>
                                      <p:cMediaNode>
                                        <p:cTn display="0" masterRel="sameClick">
                                          <p:stCondLst>
                                            <p:cond evt="begin" delay="0">
                                              <p:tn val="4807"/>
                                            </p:cond>
                                          </p:stCondLst>
                                          <p:endCondLst>
                                            <p:cond evt="onStopAudio" delay="0">
                                              <p:tgtEl>
                                                <p:sldTgt/>
                                              </p:tgtEl>
                                            </p:cond>
                                          </p:endCondLst>
                                        </p:cTn>
                                        <p:tgtEl>
                                          <p:sndTgt r:embed="rId4" name="Pill_start.wav"/>
                                        </p:tgtEl>
                                      </p:cMediaNode>
                                    </p:audio>
                                  </p:subTnLst>
                                </p:cTn>
                              </p:par>
                              <p:par>
                                <p:cTn id="4809" presetID="26" presetClass="emph" presetSubtype="0" fill="hold" nodeType="withEffect">
                                  <p:stCondLst>
                                    <p:cond delay="0"/>
                                  </p:stCondLst>
                                  <p:childTnLst>
                                    <p:animEffect transition="out" filter="fade">
                                      <p:cBhvr>
                                        <p:cTn id="4810" dur="250" tmFilter="0, 0; .2, .5; .8, .5; 1, 0"/>
                                        <p:tgtEl>
                                          <p:spTgt spid="862"/>
                                        </p:tgtEl>
                                      </p:cBhvr>
                                    </p:animEffect>
                                    <p:animScale>
                                      <p:cBhvr>
                                        <p:cTn id="4811" dur="125" autoRev="1" fill="hold"/>
                                        <p:tgtEl>
                                          <p:spTgt spid="862"/>
                                        </p:tgtEl>
                                      </p:cBhvr>
                                      <p:by x="105000" y="105000"/>
                                    </p:animScale>
                                  </p:childTnLst>
                                </p:cTn>
                              </p:par>
                              <p:par>
                                <p:cTn id="4812" presetID="1" presetClass="exit" presetSubtype="0" fill="hold" nodeType="withEffect">
                                  <p:stCondLst>
                                    <p:cond delay="0"/>
                                  </p:stCondLst>
                                  <p:childTnLst>
                                    <p:set>
                                      <p:cBhvr>
                                        <p:cTn id="4813" dur="1" fill="hold">
                                          <p:stCondLst>
                                            <p:cond delay="0"/>
                                          </p:stCondLst>
                                        </p:cTn>
                                        <p:tgtEl>
                                          <p:spTgt spid="863"/>
                                        </p:tgtEl>
                                        <p:attrNameLst>
                                          <p:attrName>style.visibility</p:attrName>
                                        </p:attrNameLst>
                                      </p:cBhvr>
                                      <p:to>
                                        <p:strVal val="hidden"/>
                                      </p:to>
                                    </p:set>
                                  </p:childTnLst>
                                </p:cTn>
                              </p:par>
                            </p:childTnLst>
                          </p:cTn>
                        </p:par>
                      </p:childTnLst>
                    </p:cTn>
                  </p:par>
                </p:childTnLst>
              </p:cTn>
              <p:nextCondLst>
                <p:cond evt="onClick" delay="0">
                  <p:tgtEl>
                    <p:spTgt spid="863"/>
                  </p:tgtEl>
                </p:cond>
              </p:nextCondLst>
            </p:seq>
            <p:seq concurrent="1" nextAc="seek">
              <p:cTn id="4814" restart="whenNotActive" fill="hold" evtFilter="cancelBubble" nodeType="interactiveSeq">
                <p:stCondLst>
                  <p:cond evt="onClick" delay="0">
                    <p:tgtEl>
                      <p:spTgt spid="862"/>
                    </p:tgtEl>
                  </p:cond>
                </p:stCondLst>
                <p:endSync evt="end" delay="0">
                  <p:rtn val="all"/>
                </p:endSync>
                <p:childTnLst>
                  <p:par>
                    <p:cTn id="4815" fill="hold">
                      <p:stCondLst>
                        <p:cond delay="0"/>
                      </p:stCondLst>
                      <p:childTnLst>
                        <p:par>
                          <p:cTn id="4816" fill="hold">
                            <p:stCondLst>
                              <p:cond delay="0"/>
                            </p:stCondLst>
                            <p:childTnLst>
                              <p:par>
                                <p:cTn id="4817" presetID="1" presetClass="exit" presetSubtype="0" fill="hold" nodeType="withEffect">
                                  <p:stCondLst>
                                    <p:cond delay="0"/>
                                  </p:stCondLst>
                                  <p:childTnLst>
                                    <p:set>
                                      <p:cBhvr>
                                        <p:cTn id="4818" dur="1" fill="hold">
                                          <p:stCondLst>
                                            <p:cond delay="0"/>
                                          </p:stCondLst>
                                        </p:cTn>
                                        <p:tgtEl>
                                          <p:spTgt spid="862"/>
                                        </p:tgtEl>
                                        <p:attrNameLst>
                                          <p:attrName>style.visibility</p:attrName>
                                        </p:attrNameLst>
                                      </p:cBhvr>
                                      <p:to>
                                        <p:strVal val="hidden"/>
                                      </p:to>
                                    </p:set>
                                  </p:childTnLst>
                                  <p:subTnLst>
                                    <p:audio>
                                      <p:cMediaNode>
                                        <p:cTn display="0" masterRel="sameClick">
                                          <p:stCondLst>
                                            <p:cond evt="begin" delay="0">
                                              <p:tn val="4817"/>
                                            </p:cond>
                                          </p:stCondLst>
                                          <p:endCondLst>
                                            <p:cond evt="onStopAudio" delay="0">
                                              <p:tgtEl>
                                                <p:sldTgt/>
                                              </p:tgtEl>
                                            </p:cond>
                                          </p:endCondLst>
                                        </p:cTn>
                                        <p:tgtEl>
                                          <p:sndTgt r:embed="rId5" name="Pill_stop.wav"/>
                                        </p:tgtEl>
                                      </p:cMediaNode>
                                    </p:audio>
                                  </p:subTnLst>
                                </p:cTn>
                              </p:par>
                              <p:par>
                                <p:cTn id="4819" presetID="1" presetClass="entr" presetSubtype="0" fill="hold" nodeType="withEffect">
                                  <p:stCondLst>
                                    <p:cond delay="0"/>
                                  </p:stCondLst>
                                  <p:childTnLst>
                                    <p:set>
                                      <p:cBhvr>
                                        <p:cTn id="4820" dur="1" fill="hold">
                                          <p:stCondLst>
                                            <p:cond delay="0"/>
                                          </p:stCondLst>
                                        </p:cTn>
                                        <p:tgtEl>
                                          <p:spTgt spid="863"/>
                                        </p:tgtEl>
                                        <p:attrNameLst>
                                          <p:attrName>style.visibility</p:attrName>
                                        </p:attrNameLst>
                                      </p:cBhvr>
                                      <p:to>
                                        <p:strVal val="visible"/>
                                      </p:to>
                                    </p:set>
                                  </p:childTnLst>
                                </p:cTn>
                              </p:par>
                            </p:childTnLst>
                          </p:cTn>
                        </p:par>
                      </p:childTnLst>
                    </p:cTn>
                  </p:par>
                </p:childTnLst>
              </p:cTn>
              <p:nextCondLst>
                <p:cond evt="onClick" delay="0">
                  <p:tgtEl>
                    <p:spTgt spid="862"/>
                  </p:tgtEl>
                </p:cond>
              </p:nextCondLst>
            </p:seq>
          </p:childTnLst>
        </p:cTn>
      </p:par>
    </p:tnLst>
    <p:bldLst>
      <p:bldP spid="552" grpId="0" animBg="1"/>
      <p:bldP spid="552" grpId="1" animBg="1"/>
      <p:bldP spid="552" grpId="2" animBg="1"/>
      <p:bldP spid="552" grpId="3" animBg="1"/>
      <p:bldP spid="553" grpId="0" animBg="1"/>
      <p:bldP spid="553" grpId="1" animBg="1"/>
      <p:bldP spid="553" grpId="2" animBg="1"/>
      <p:bldP spid="553" grpId="3" animBg="1"/>
      <p:bldP spid="553" grpId="4" animBg="1"/>
      <p:bldP spid="553" grpId="5" animBg="1"/>
      <p:bldP spid="554" grpId="0" animBg="1"/>
      <p:bldP spid="554" grpId="1" animBg="1"/>
      <p:bldP spid="554" grpId="2" animBg="1"/>
      <p:bldP spid="554" grpId="3" animBg="1"/>
      <p:bldP spid="554" grpId="4" animBg="1"/>
      <p:bldP spid="554" grpId="5" animBg="1"/>
      <p:bldP spid="555" grpId="0" animBg="1"/>
      <p:bldP spid="555" grpId="1" animBg="1"/>
      <p:bldP spid="555" grpId="2" animBg="1"/>
      <p:bldP spid="555" grpId="3" animBg="1"/>
      <p:bldP spid="555" grpId="4" animBg="1"/>
      <p:bldP spid="555" grpId="5" animBg="1"/>
      <p:bldP spid="556" grpId="0" animBg="1"/>
      <p:bldP spid="556" grpId="1" animBg="1"/>
      <p:bldP spid="556" grpId="2" animBg="1"/>
      <p:bldP spid="556" grpId="3" animBg="1"/>
      <p:bldP spid="556" grpId="4" animBg="1"/>
      <p:bldP spid="556" grpId="5" animBg="1"/>
      <p:bldP spid="557" grpId="0" animBg="1"/>
      <p:bldP spid="557" grpId="1" animBg="1"/>
      <p:bldP spid="557" grpId="2" animBg="1"/>
      <p:bldP spid="557" grpId="3" animBg="1"/>
      <p:bldP spid="557" grpId="4" animBg="1"/>
      <p:bldP spid="557" grpId="5" animBg="1"/>
      <p:bldP spid="558" grpId="0" animBg="1"/>
      <p:bldP spid="558" grpId="1" animBg="1"/>
      <p:bldP spid="558" grpId="2" animBg="1"/>
      <p:bldP spid="558" grpId="3" animBg="1"/>
      <p:bldP spid="558" grpId="4" animBg="1"/>
      <p:bldP spid="558" grpId="5" animBg="1"/>
      <p:bldP spid="559" grpId="0" animBg="1"/>
      <p:bldP spid="559" grpId="1" animBg="1"/>
      <p:bldP spid="559" grpId="2" animBg="1"/>
      <p:bldP spid="559" grpId="3" animBg="1"/>
      <p:bldP spid="559" grpId="4" animBg="1"/>
      <p:bldP spid="559" grpId="5" animBg="1"/>
      <p:bldP spid="560" grpId="0" animBg="1"/>
      <p:bldP spid="560" grpId="1" animBg="1"/>
      <p:bldP spid="560" grpId="2" animBg="1"/>
      <p:bldP spid="560" grpId="3" animBg="1"/>
      <p:bldP spid="560" grpId="4" animBg="1"/>
      <p:bldP spid="560" grpId="5" animBg="1"/>
      <p:bldP spid="561" grpId="0" animBg="1"/>
      <p:bldP spid="561" grpId="1" animBg="1"/>
      <p:bldP spid="561" grpId="2" animBg="1"/>
      <p:bldP spid="561" grpId="3" animBg="1"/>
      <p:bldP spid="561" grpId="4" animBg="1"/>
      <p:bldP spid="561" grpId="5" animBg="1"/>
      <p:bldP spid="562" grpId="0" animBg="1"/>
      <p:bldP spid="562" grpId="1" animBg="1"/>
      <p:bldP spid="562" grpId="2" animBg="1"/>
      <p:bldP spid="562" grpId="3" animBg="1"/>
      <p:bldP spid="562" grpId="4" animBg="1"/>
      <p:bldP spid="562" grpId="5" animBg="1"/>
      <p:bldP spid="563" grpId="0" animBg="1"/>
      <p:bldP spid="563" grpId="1" animBg="1"/>
      <p:bldP spid="563" grpId="2" animBg="1"/>
      <p:bldP spid="563" grpId="3" animBg="1"/>
      <p:bldP spid="563" grpId="4" animBg="1"/>
      <p:bldP spid="563" grpId="5" animBg="1"/>
      <p:bldP spid="564" grpId="0" animBg="1"/>
      <p:bldP spid="564" grpId="1" animBg="1"/>
      <p:bldP spid="564" grpId="2" animBg="1"/>
      <p:bldP spid="564" grpId="3" animBg="1"/>
      <p:bldP spid="564" grpId="4" animBg="1"/>
      <p:bldP spid="564" grpId="5" animBg="1"/>
      <p:bldP spid="565" grpId="0" animBg="1"/>
      <p:bldP spid="565" grpId="1" animBg="1"/>
      <p:bldP spid="565" grpId="2" animBg="1"/>
      <p:bldP spid="565" grpId="3" animBg="1"/>
      <p:bldP spid="565" grpId="4" animBg="1"/>
      <p:bldP spid="565" grpId="5" animBg="1"/>
      <p:bldP spid="566" grpId="0" animBg="1"/>
      <p:bldP spid="566" grpId="1" animBg="1"/>
      <p:bldP spid="566" grpId="2" animBg="1"/>
      <p:bldP spid="566" grpId="3" animBg="1"/>
      <p:bldP spid="566" grpId="4" animBg="1"/>
      <p:bldP spid="566" grpId="5" animBg="1"/>
      <p:bldP spid="567" grpId="0" animBg="1"/>
      <p:bldP spid="567" grpId="1" animBg="1"/>
      <p:bldP spid="567" grpId="2" animBg="1"/>
      <p:bldP spid="567" grpId="3" animBg="1"/>
      <p:bldP spid="567" grpId="4" animBg="1"/>
      <p:bldP spid="567" grpId="5" animBg="1"/>
      <p:bldP spid="568" grpId="0" animBg="1"/>
      <p:bldP spid="568" grpId="1" animBg="1"/>
      <p:bldP spid="568" grpId="2" animBg="1"/>
      <p:bldP spid="568" grpId="3" animBg="1"/>
      <p:bldP spid="568" grpId="4" animBg="1"/>
      <p:bldP spid="568" grpId="5" animBg="1"/>
      <p:bldP spid="569" grpId="0" animBg="1"/>
      <p:bldP spid="569" grpId="1" animBg="1"/>
      <p:bldP spid="569" grpId="2" animBg="1"/>
      <p:bldP spid="569" grpId="3" animBg="1"/>
      <p:bldP spid="569" grpId="4" animBg="1"/>
      <p:bldP spid="569" grpId="5" animBg="1"/>
      <p:bldP spid="570" grpId="0" animBg="1"/>
      <p:bldP spid="570" grpId="1" animBg="1"/>
      <p:bldP spid="570" grpId="2" animBg="1"/>
      <p:bldP spid="570" grpId="3" animBg="1"/>
      <p:bldP spid="570" grpId="4" animBg="1"/>
      <p:bldP spid="570" grpId="5" animBg="1"/>
      <p:bldP spid="571" grpId="0" animBg="1"/>
      <p:bldP spid="571" grpId="1" animBg="1"/>
      <p:bldP spid="571" grpId="2" animBg="1"/>
      <p:bldP spid="571" grpId="3" animBg="1"/>
      <p:bldP spid="571" grpId="4" animBg="1"/>
      <p:bldP spid="571" grpId="5" animBg="1"/>
      <p:bldP spid="572" grpId="0" animBg="1"/>
      <p:bldP spid="572" grpId="1" animBg="1"/>
      <p:bldP spid="572" grpId="2" animBg="1"/>
      <p:bldP spid="572" grpId="3" animBg="1"/>
      <p:bldP spid="572" grpId="4" animBg="1"/>
      <p:bldP spid="572" grpId="5" animBg="1"/>
      <p:bldP spid="573" grpId="0" animBg="1"/>
      <p:bldP spid="573" grpId="1" animBg="1"/>
      <p:bldP spid="573" grpId="2" animBg="1"/>
      <p:bldP spid="573" grpId="3" animBg="1"/>
      <p:bldP spid="573" grpId="4" animBg="1"/>
      <p:bldP spid="573" grpId="5" animBg="1"/>
      <p:bldP spid="574" grpId="0" animBg="1"/>
      <p:bldP spid="574" grpId="1" animBg="1"/>
      <p:bldP spid="574" grpId="2" animBg="1"/>
      <p:bldP spid="574" grpId="3" animBg="1"/>
      <p:bldP spid="574" grpId="4" animBg="1"/>
      <p:bldP spid="574" grpId="5" animBg="1"/>
      <p:bldP spid="575" grpId="0" animBg="1"/>
      <p:bldP spid="575" grpId="1" animBg="1"/>
      <p:bldP spid="575" grpId="2" animBg="1"/>
      <p:bldP spid="575" grpId="3" animBg="1"/>
      <p:bldP spid="575" grpId="4" animBg="1"/>
      <p:bldP spid="575" grpId="5" animBg="1"/>
      <p:bldP spid="576" grpId="0" animBg="1"/>
      <p:bldP spid="576" grpId="1" animBg="1"/>
      <p:bldP spid="576" grpId="2" animBg="1"/>
      <p:bldP spid="576" grpId="3" animBg="1"/>
      <p:bldP spid="576" grpId="4" animBg="1"/>
      <p:bldP spid="576" grpId="5" animBg="1"/>
      <p:bldP spid="577" grpId="0" animBg="1"/>
      <p:bldP spid="577" grpId="1" animBg="1"/>
      <p:bldP spid="577" grpId="2" animBg="1"/>
      <p:bldP spid="577" grpId="3" animBg="1"/>
      <p:bldP spid="577" grpId="4" animBg="1"/>
      <p:bldP spid="577" grpId="5" animBg="1"/>
      <p:bldP spid="578" grpId="0" animBg="1"/>
      <p:bldP spid="578" grpId="1" animBg="1"/>
      <p:bldP spid="578" grpId="2" animBg="1"/>
      <p:bldP spid="578" grpId="3" animBg="1"/>
      <p:bldP spid="578" grpId="4" animBg="1"/>
      <p:bldP spid="578" grpId="5" animBg="1"/>
      <p:bldP spid="579" grpId="0" animBg="1"/>
      <p:bldP spid="579" grpId="1" animBg="1"/>
      <p:bldP spid="579" grpId="2" animBg="1"/>
      <p:bldP spid="579" grpId="3" animBg="1"/>
      <p:bldP spid="579" grpId="4" animBg="1"/>
      <p:bldP spid="579" grpId="5" animBg="1"/>
      <p:bldP spid="580" grpId="0" animBg="1"/>
      <p:bldP spid="580" grpId="1" animBg="1"/>
      <p:bldP spid="580" grpId="2" animBg="1"/>
      <p:bldP spid="580" grpId="3" animBg="1"/>
      <p:bldP spid="580" grpId="4" animBg="1"/>
      <p:bldP spid="580" grpId="5" animBg="1"/>
      <p:bldP spid="581" grpId="0" animBg="1"/>
      <p:bldP spid="581" grpId="1" animBg="1"/>
      <p:bldP spid="581" grpId="2" animBg="1"/>
      <p:bldP spid="581" grpId="3" animBg="1"/>
      <p:bldP spid="581" grpId="4" animBg="1"/>
      <p:bldP spid="581" grpId="5" animBg="1"/>
      <p:bldP spid="582" grpId="0" animBg="1"/>
      <p:bldP spid="582" grpId="1" animBg="1"/>
      <p:bldP spid="582" grpId="2" animBg="1"/>
      <p:bldP spid="582" grpId="3" animBg="1"/>
      <p:bldP spid="582" grpId="4" animBg="1"/>
      <p:bldP spid="582" grpId="5" animBg="1"/>
      <p:bldP spid="583" grpId="0" animBg="1"/>
      <p:bldP spid="583" grpId="1" animBg="1"/>
      <p:bldP spid="583" grpId="2" animBg="1"/>
      <p:bldP spid="583" grpId="3" animBg="1"/>
      <p:bldP spid="583" grpId="4" animBg="1"/>
      <p:bldP spid="583" grpId="5" animBg="1"/>
      <p:bldP spid="584" grpId="0" animBg="1"/>
      <p:bldP spid="584" grpId="1" animBg="1"/>
      <p:bldP spid="584" grpId="2" animBg="1"/>
      <p:bldP spid="584" grpId="3" animBg="1"/>
      <p:bldP spid="584" grpId="4" animBg="1"/>
      <p:bldP spid="584" grpId="5" animBg="1"/>
      <p:bldP spid="585" grpId="0" animBg="1"/>
      <p:bldP spid="585" grpId="1" animBg="1"/>
      <p:bldP spid="585" grpId="2" animBg="1"/>
      <p:bldP spid="585" grpId="3" animBg="1"/>
      <p:bldP spid="585" grpId="4" animBg="1"/>
      <p:bldP spid="585" grpId="5" animBg="1"/>
      <p:bldP spid="586" grpId="0" animBg="1"/>
      <p:bldP spid="586" grpId="1" animBg="1"/>
      <p:bldP spid="586" grpId="2" animBg="1"/>
      <p:bldP spid="586" grpId="3" animBg="1"/>
      <p:bldP spid="586" grpId="4" animBg="1"/>
      <p:bldP spid="586" grpId="5" animBg="1"/>
      <p:bldP spid="587" grpId="0" animBg="1"/>
      <p:bldP spid="587" grpId="1" animBg="1"/>
      <p:bldP spid="587" grpId="2" animBg="1"/>
      <p:bldP spid="587" grpId="3" animBg="1"/>
      <p:bldP spid="587" grpId="4" animBg="1"/>
      <p:bldP spid="587" grpId="5" animBg="1"/>
      <p:bldP spid="588" grpId="0" animBg="1"/>
      <p:bldP spid="588" grpId="1" animBg="1"/>
      <p:bldP spid="588" grpId="2" animBg="1"/>
      <p:bldP spid="588" grpId="3" animBg="1"/>
      <p:bldP spid="588" grpId="4" animBg="1"/>
      <p:bldP spid="588" grpId="5" animBg="1"/>
      <p:bldP spid="589" grpId="0" animBg="1"/>
      <p:bldP spid="589" grpId="1" animBg="1"/>
      <p:bldP spid="589" grpId="2" animBg="1"/>
      <p:bldP spid="589" grpId="3" animBg="1"/>
      <p:bldP spid="589" grpId="4" animBg="1"/>
      <p:bldP spid="589" grpId="5" animBg="1"/>
      <p:bldP spid="590" grpId="0" animBg="1"/>
      <p:bldP spid="590" grpId="1" animBg="1"/>
      <p:bldP spid="590" grpId="2" animBg="1"/>
      <p:bldP spid="590" grpId="3" animBg="1"/>
      <p:bldP spid="590" grpId="4" animBg="1"/>
      <p:bldP spid="590" grpId="5" animBg="1"/>
      <p:bldP spid="591" grpId="0" animBg="1"/>
      <p:bldP spid="591" grpId="1" animBg="1"/>
      <p:bldP spid="591" grpId="2" animBg="1"/>
      <p:bldP spid="591" grpId="3" animBg="1"/>
      <p:bldP spid="591" grpId="4" animBg="1"/>
      <p:bldP spid="591" grpId="5" animBg="1"/>
      <p:bldP spid="592" grpId="0" animBg="1"/>
      <p:bldP spid="592" grpId="1" animBg="1"/>
      <p:bldP spid="592" grpId="2" animBg="1"/>
      <p:bldP spid="592" grpId="3" animBg="1"/>
      <p:bldP spid="592" grpId="4" animBg="1"/>
      <p:bldP spid="592" grpId="5" animBg="1"/>
      <p:bldP spid="593" grpId="0" animBg="1"/>
      <p:bldP spid="593" grpId="1" animBg="1"/>
      <p:bldP spid="593" grpId="2" animBg="1"/>
      <p:bldP spid="593" grpId="3" animBg="1"/>
      <p:bldP spid="593" grpId="4" animBg="1"/>
      <p:bldP spid="593" grpId="5" animBg="1"/>
      <p:bldP spid="594" grpId="0" animBg="1"/>
      <p:bldP spid="594" grpId="1" animBg="1"/>
      <p:bldP spid="594" grpId="2" animBg="1"/>
      <p:bldP spid="594" grpId="3" animBg="1"/>
      <p:bldP spid="594" grpId="4" animBg="1"/>
      <p:bldP spid="594" grpId="5" animBg="1"/>
      <p:bldP spid="595" grpId="0" animBg="1"/>
      <p:bldP spid="595" grpId="1" animBg="1"/>
      <p:bldP spid="595" grpId="2" animBg="1"/>
      <p:bldP spid="595" grpId="3" animBg="1"/>
      <p:bldP spid="595" grpId="4" animBg="1"/>
      <p:bldP spid="595" grpId="5" animBg="1"/>
      <p:bldP spid="596" grpId="0" animBg="1"/>
      <p:bldP spid="596" grpId="1" animBg="1"/>
      <p:bldP spid="596" grpId="2" animBg="1"/>
      <p:bldP spid="596" grpId="3" animBg="1"/>
      <p:bldP spid="596" grpId="4" animBg="1"/>
      <p:bldP spid="596" grpId="5" animBg="1"/>
      <p:bldP spid="597" grpId="0" animBg="1"/>
      <p:bldP spid="597" grpId="1" animBg="1"/>
      <p:bldP spid="597" grpId="2" animBg="1"/>
      <p:bldP spid="597" grpId="3" animBg="1"/>
      <p:bldP spid="597" grpId="4" animBg="1"/>
      <p:bldP spid="597" grpId="5" animBg="1"/>
      <p:bldP spid="598" grpId="0" animBg="1"/>
      <p:bldP spid="598" grpId="1" animBg="1"/>
      <p:bldP spid="598" grpId="2" animBg="1"/>
      <p:bldP spid="598" grpId="3" animBg="1"/>
      <p:bldP spid="598" grpId="4" animBg="1"/>
      <p:bldP spid="598" grpId="5" animBg="1"/>
      <p:bldP spid="599" grpId="0" animBg="1"/>
      <p:bldP spid="599" grpId="1" animBg="1"/>
      <p:bldP spid="599" grpId="2" animBg="1"/>
      <p:bldP spid="599" grpId="3" animBg="1"/>
      <p:bldP spid="599" grpId="4" animBg="1"/>
      <p:bldP spid="599" grpId="5" animBg="1"/>
      <p:bldP spid="600" grpId="0" animBg="1"/>
      <p:bldP spid="600" grpId="1" animBg="1"/>
      <p:bldP spid="600" grpId="2" animBg="1"/>
      <p:bldP spid="600" grpId="3" animBg="1"/>
      <p:bldP spid="600" grpId="4" animBg="1"/>
      <p:bldP spid="600" grpId="5" animBg="1"/>
      <p:bldP spid="601" grpId="0" animBg="1"/>
      <p:bldP spid="601" grpId="1" animBg="1"/>
      <p:bldP spid="601" grpId="2" animBg="1"/>
      <p:bldP spid="601" grpId="3" animBg="1"/>
      <p:bldP spid="601" grpId="4" animBg="1"/>
      <p:bldP spid="601" grpId="5" animBg="1"/>
      <p:bldP spid="602" grpId="0" animBg="1"/>
      <p:bldP spid="602" grpId="1" animBg="1"/>
      <p:bldP spid="602" grpId="2" animBg="1"/>
      <p:bldP spid="602" grpId="3" animBg="1"/>
      <p:bldP spid="602" grpId="4" animBg="1"/>
      <p:bldP spid="602" grpId="5" animBg="1"/>
      <p:bldP spid="603" grpId="0" animBg="1"/>
      <p:bldP spid="603" grpId="1" animBg="1"/>
      <p:bldP spid="603" grpId="2" animBg="1"/>
      <p:bldP spid="603" grpId="3" animBg="1"/>
      <p:bldP spid="603" grpId="4" animBg="1"/>
      <p:bldP spid="603" grpId="5" animBg="1"/>
      <p:bldP spid="604" grpId="0" animBg="1"/>
      <p:bldP spid="604" grpId="1" animBg="1"/>
      <p:bldP spid="604" grpId="2" animBg="1"/>
      <p:bldP spid="604" grpId="3" animBg="1"/>
      <p:bldP spid="604" grpId="4" animBg="1"/>
      <p:bldP spid="604" grpId="5" animBg="1"/>
      <p:bldP spid="605" grpId="0" animBg="1"/>
      <p:bldP spid="605" grpId="1" animBg="1"/>
      <p:bldP spid="605" grpId="2" animBg="1"/>
      <p:bldP spid="605" grpId="3" animBg="1"/>
      <p:bldP spid="605" grpId="4" animBg="1"/>
      <p:bldP spid="605" grpId="5" animBg="1"/>
      <p:bldP spid="606" grpId="0" animBg="1"/>
      <p:bldP spid="606" grpId="1" animBg="1"/>
      <p:bldP spid="606" grpId="2" animBg="1"/>
      <p:bldP spid="606" grpId="3" animBg="1"/>
      <p:bldP spid="606" grpId="4" animBg="1"/>
      <p:bldP spid="606" grpId="5" animBg="1"/>
      <p:bldP spid="607" grpId="0" animBg="1"/>
      <p:bldP spid="607" grpId="1" animBg="1"/>
      <p:bldP spid="607" grpId="2" animBg="1"/>
      <p:bldP spid="607" grpId="3" animBg="1"/>
      <p:bldP spid="607" grpId="4" animBg="1"/>
      <p:bldP spid="607" grpId="5" animBg="1"/>
      <p:bldP spid="608" grpId="0" animBg="1"/>
      <p:bldP spid="608" grpId="1" animBg="1"/>
      <p:bldP spid="608" grpId="2" animBg="1"/>
      <p:bldP spid="608" grpId="3" animBg="1"/>
      <p:bldP spid="608" grpId="4" animBg="1"/>
      <p:bldP spid="608" grpId="5" animBg="1"/>
      <p:bldP spid="609" grpId="0" animBg="1"/>
      <p:bldP spid="609" grpId="1" animBg="1"/>
      <p:bldP spid="609" grpId="2" animBg="1"/>
      <p:bldP spid="609" grpId="3" animBg="1"/>
      <p:bldP spid="609" grpId="4" animBg="1"/>
      <p:bldP spid="609" grpId="5" animBg="1"/>
      <p:bldP spid="610" grpId="0" animBg="1"/>
      <p:bldP spid="610" grpId="1" animBg="1"/>
      <p:bldP spid="610" grpId="2" animBg="1"/>
      <p:bldP spid="610" grpId="3" animBg="1"/>
      <p:bldP spid="610" grpId="4" animBg="1"/>
      <p:bldP spid="610" grpId="5" animBg="1"/>
      <p:bldP spid="611" grpId="0" animBg="1"/>
      <p:bldP spid="611" grpId="1" animBg="1"/>
      <p:bldP spid="611" grpId="2" animBg="1"/>
      <p:bldP spid="611" grpId="3" animBg="1"/>
      <p:bldP spid="611" grpId="4" animBg="1"/>
      <p:bldP spid="611" grpId="5" animBg="1"/>
      <p:bldP spid="612" grpId="0" animBg="1"/>
      <p:bldP spid="612" grpId="1" animBg="1"/>
      <p:bldP spid="612" grpId="2" animBg="1"/>
      <p:bldP spid="612" grpId="3" animBg="1"/>
      <p:bldP spid="612" grpId="4" animBg="1"/>
      <p:bldP spid="612" grpId="5" animBg="1"/>
      <p:bldP spid="613" grpId="0" animBg="1"/>
      <p:bldP spid="613" grpId="1" animBg="1"/>
      <p:bldP spid="613" grpId="2" animBg="1"/>
      <p:bldP spid="613" grpId="3" animBg="1"/>
      <p:bldP spid="613" grpId="4" animBg="1"/>
      <p:bldP spid="613" grpId="5" animBg="1"/>
      <p:bldP spid="614" grpId="0" animBg="1"/>
      <p:bldP spid="614" grpId="1" animBg="1"/>
      <p:bldP spid="614" grpId="2" animBg="1"/>
      <p:bldP spid="614" grpId="3" animBg="1"/>
      <p:bldP spid="614" grpId="4" animBg="1"/>
      <p:bldP spid="614" grpId="5" animBg="1"/>
      <p:bldP spid="615" grpId="0" animBg="1"/>
      <p:bldP spid="615" grpId="1" animBg="1"/>
      <p:bldP spid="615" grpId="2" animBg="1"/>
      <p:bldP spid="615" grpId="3" animBg="1"/>
      <p:bldP spid="615" grpId="4" animBg="1"/>
      <p:bldP spid="615" grpId="5" animBg="1"/>
      <p:bldP spid="616" grpId="0" animBg="1"/>
      <p:bldP spid="616" grpId="1" animBg="1"/>
      <p:bldP spid="616" grpId="2" animBg="1"/>
      <p:bldP spid="616" grpId="3" animBg="1"/>
      <p:bldP spid="616" grpId="4" animBg="1"/>
      <p:bldP spid="616" grpId="5" animBg="1"/>
      <p:bldP spid="617" grpId="0" animBg="1"/>
      <p:bldP spid="617" grpId="1" animBg="1"/>
      <p:bldP spid="617" grpId="2" animBg="1"/>
      <p:bldP spid="617" grpId="3" animBg="1"/>
      <p:bldP spid="617" grpId="4" animBg="1"/>
      <p:bldP spid="617" grpId="5" animBg="1"/>
      <p:bldP spid="618" grpId="0" animBg="1"/>
      <p:bldP spid="618" grpId="1" animBg="1"/>
      <p:bldP spid="618" grpId="2" animBg="1"/>
      <p:bldP spid="618" grpId="3" animBg="1"/>
      <p:bldP spid="618" grpId="4" animBg="1"/>
      <p:bldP spid="618" grpId="5" animBg="1"/>
      <p:bldP spid="619" grpId="0" animBg="1"/>
      <p:bldP spid="619" grpId="1" animBg="1"/>
      <p:bldP spid="619" grpId="2" animBg="1"/>
      <p:bldP spid="619" grpId="3" animBg="1"/>
      <p:bldP spid="619" grpId="4" animBg="1"/>
      <p:bldP spid="619" grpId="5" animBg="1"/>
      <p:bldP spid="620" grpId="0" animBg="1"/>
      <p:bldP spid="620" grpId="1" animBg="1"/>
      <p:bldP spid="620" grpId="2" animBg="1"/>
      <p:bldP spid="620" grpId="3" animBg="1"/>
      <p:bldP spid="620" grpId="4" animBg="1"/>
      <p:bldP spid="620" grpId="5" animBg="1"/>
      <p:bldP spid="621" grpId="0" animBg="1"/>
      <p:bldP spid="621" grpId="1" animBg="1"/>
      <p:bldP spid="621" grpId="2" animBg="1"/>
      <p:bldP spid="621" grpId="3" animBg="1"/>
      <p:bldP spid="621" grpId="4" animBg="1"/>
      <p:bldP spid="621" grpId="5" animBg="1"/>
      <p:bldP spid="622" grpId="0" animBg="1"/>
      <p:bldP spid="622" grpId="1" animBg="1"/>
      <p:bldP spid="622" grpId="2" animBg="1"/>
      <p:bldP spid="622" grpId="3" animBg="1"/>
      <p:bldP spid="622" grpId="4" animBg="1"/>
      <p:bldP spid="622" grpId="5" animBg="1"/>
      <p:bldP spid="623" grpId="0" animBg="1"/>
      <p:bldP spid="623" grpId="1" animBg="1"/>
      <p:bldP spid="623" grpId="2" animBg="1"/>
      <p:bldP spid="623" grpId="3" animBg="1"/>
      <p:bldP spid="623" grpId="4" animBg="1"/>
      <p:bldP spid="623" grpId="5" animBg="1"/>
      <p:bldP spid="624" grpId="0" animBg="1"/>
      <p:bldP spid="624" grpId="1" animBg="1"/>
      <p:bldP spid="624" grpId="2" animBg="1"/>
      <p:bldP spid="624" grpId="3" animBg="1"/>
      <p:bldP spid="624" grpId="4" animBg="1"/>
      <p:bldP spid="624" grpId="5" animBg="1"/>
      <p:bldP spid="625" grpId="0" animBg="1"/>
      <p:bldP spid="625" grpId="1" animBg="1"/>
      <p:bldP spid="625" grpId="2" animBg="1"/>
      <p:bldP spid="625" grpId="3" animBg="1"/>
      <p:bldP spid="625" grpId="4" animBg="1"/>
      <p:bldP spid="625" grpId="5" animBg="1"/>
      <p:bldP spid="626" grpId="0" animBg="1"/>
      <p:bldP spid="626" grpId="1" animBg="1"/>
      <p:bldP spid="626" grpId="2" animBg="1"/>
      <p:bldP spid="626" grpId="3" animBg="1"/>
      <p:bldP spid="626" grpId="4" animBg="1"/>
      <p:bldP spid="626" grpId="5" animBg="1"/>
      <p:bldP spid="627" grpId="0" animBg="1"/>
      <p:bldP spid="627" grpId="1" animBg="1"/>
      <p:bldP spid="627" grpId="2" animBg="1"/>
      <p:bldP spid="627" grpId="3" animBg="1"/>
      <p:bldP spid="627" grpId="4" animBg="1"/>
      <p:bldP spid="627" grpId="5" animBg="1"/>
      <p:bldP spid="628" grpId="0" animBg="1"/>
      <p:bldP spid="628" grpId="1" animBg="1"/>
      <p:bldP spid="628" grpId="2" animBg="1"/>
      <p:bldP spid="628" grpId="3" animBg="1"/>
      <p:bldP spid="628" grpId="4" animBg="1"/>
      <p:bldP spid="628" grpId="5" animBg="1"/>
      <p:bldP spid="629" grpId="0" animBg="1"/>
      <p:bldP spid="629" grpId="1" animBg="1"/>
      <p:bldP spid="629" grpId="2" animBg="1"/>
      <p:bldP spid="629" grpId="3" animBg="1"/>
      <p:bldP spid="629" grpId="4" animBg="1"/>
      <p:bldP spid="629" grpId="5" animBg="1"/>
      <p:bldP spid="630" grpId="0" animBg="1"/>
      <p:bldP spid="630" grpId="1" animBg="1"/>
      <p:bldP spid="630" grpId="2" animBg="1"/>
      <p:bldP spid="630" grpId="3" animBg="1"/>
      <p:bldP spid="630" grpId="4" animBg="1"/>
      <p:bldP spid="630" grpId="5" animBg="1"/>
      <p:bldP spid="631" grpId="0" animBg="1"/>
      <p:bldP spid="631" grpId="1" animBg="1"/>
      <p:bldP spid="631" grpId="2" animBg="1"/>
      <p:bldP spid="631" grpId="3" animBg="1"/>
      <p:bldP spid="631" grpId="4" animBg="1"/>
      <p:bldP spid="631" grpId="5" animBg="1"/>
      <p:bldP spid="632" grpId="0" animBg="1"/>
      <p:bldP spid="632" grpId="1" animBg="1"/>
      <p:bldP spid="632" grpId="2" animBg="1"/>
      <p:bldP spid="632" grpId="3" animBg="1"/>
      <p:bldP spid="632" grpId="4" animBg="1"/>
      <p:bldP spid="632" grpId="5" animBg="1"/>
      <p:bldP spid="633" grpId="0" animBg="1"/>
      <p:bldP spid="633" grpId="1" animBg="1"/>
      <p:bldP spid="633" grpId="2" animBg="1"/>
      <p:bldP spid="633" grpId="3" animBg="1"/>
      <p:bldP spid="633" grpId="4" animBg="1"/>
      <p:bldP spid="633" grpId="5" animBg="1"/>
      <p:bldP spid="634" grpId="0" animBg="1"/>
      <p:bldP spid="634" grpId="1" animBg="1"/>
      <p:bldP spid="634" grpId="2" animBg="1"/>
      <p:bldP spid="634" grpId="3" animBg="1"/>
      <p:bldP spid="634" grpId="4" animBg="1"/>
      <p:bldP spid="634" grpId="5" animBg="1"/>
      <p:bldP spid="635" grpId="0" animBg="1"/>
      <p:bldP spid="635" grpId="1" animBg="1"/>
      <p:bldP spid="635" grpId="2" animBg="1"/>
      <p:bldP spid="635" grpId="3" animBg="1"/>
      <p:bldP spid="635" grpId="4" animBg="1"/>
      <p:bldP spid="635" grpId="5" animBg="1"/>
      <p:bldP spid="636" grpId="0" animBg="1"/>
      <p:bldP spid="636" grpId="1" animBg="1"/>
      <p:bldP spid="636" grpId="2" animBg="1"/>
      <p:bldP spid="636" grpId="3" animBg="1"/>
      <p:bldP spid="636" grpId="4" animBg="1"/>
      <p:bldP spid="636" grpId="5" animBg="1"/>
      <p:bldP spid="637" grpId="0" animBg="1"/>
      <p:bldP spid="637" grpId="1" animBg="1"/>
      <p:bldP spid="637" grpId="2" animBg="1"/>
      <p:bldP spid="637" grpId="3" animBg="1"/>
      <p:bldP spid="637" grpId="4" animBg="1"/>
      <p:bldP spid="637" grpId="5" animBg="1"/>
      <p:bldP spid="638" grpId="0" animBg="1"/>
      <p:bldP spid="638" grpId="1" animBg="1"/>
      <p:bldP spid="638" grpId="2" animBg="1"/>
      <p:bldP spid="638" grpId="3" animBg="1"/>
      <p:bldP spid="638" grpId="4" animBg="1"/>
      <p:bldP spid="638" grpId="5" animBg="1"/>
      <p:bldP spid="639" grpId="0" animBg="1"/>
      <p:bldP spid="639" grpId="1" animBg="1"/>
      <p:bldP spid="639" grpId="2" animBg="1"/>
      <p:bldP spid="639" grpId="3" animBg="1"/>
      <p:bldP spid="639" grpId="4" animBg="1"/>
      <p:bldP spid="639" grpId="5" animBg="1"/>
      <p:bldP spid="640" grpId="0" animBg="1"/>
      <p:bldP spid="640" grpId="1" animBg="1"/>
      <p:bldP spid="640" grpId="2" animBg="1"/>
      <p:bldP spid="640" grpId="3" animBg="1"/>
      <p:bldP spid="640" grpId="4" animBg="1"/>
      <p:bldP spid="640" grpId="5" animBg="1"/>
      <p:bldP spid="641" grpId="0" animBg="1"/>
      <p:bldP spid="641" grpId="1" animBg="1"/>
      <p:bldP spid="641" grpId="2" animBg="1"/>
      <p:bldP spid="641" grpId="3" animBg="1"/>
      <p:bldP spid="641" grpId="4" animBg="1"/>
      <p:bldP spid="641" grpId="5" animBg="1"/>
      <p:bldP spid="642" grpId="0" animBg="1"/>
      <p:bldP spid="642" grpId="1" animBg="1"/>
      <p:bldP spid="642" grpId="2" animBg="1"/>
      <p:bldP spid="642" grpId="3" animBg="1"/>
      <p:bldP spid="642" grpId="4" animBg="1"/>
      <p:bldP spid="642" grpId="5" animBg="1"/>
      <p:bldP spid="643" grpId="0" animBg="1"/>
      <p:bldP spid="643" grpId="1" animBg="1"/>
      <p:bldP spid="643" grpId="2" animBg="1"/>
      <p:bldP spid="643" grpId="3" animBg="1"/>
      <p:bldP spid="643" grpId="4" animBg="1"/>
      <p:bldP spid="643" grpId="5" animBg="1"/>
      <p:bldP spid="644" grpId="0" animBg="1"/>
      <p:bldP spid="644" grpId="1" animBg="1"/>
      <p:bldP spid="644" grpId="2" animBg="1"/>
      <p:bldP spid="644" grpId="3" animBg="1"/>
      <p:bldP spid="644" grpId="4" animBg="1"/>
      <p:bldP spid="644" grpId="5" animBg="1"/>
      <p:bldP spid="645" grpId="0" animBg="1"/>
      <p:bldP spid="645" grpId="1" animBg="1"/>
      <p:bldP spid="645" grpId="2" animBg="1"/>
      <p:bldP spid="645" grpId="3" animBg="1"/>
      <p:bldP spid="645" grpId="4" animBg="1"/>
      <p:bldP spid="645" grpId="5" animBg="1"/>
      <p:bldP spid="646" grpId="0" animBg="1"/>
      <p:bldP spid="646" grpId="1" animBg="1"/>
      <p:bldP spid="646" grpId="2" animBg="1"/>
      <p:bldP spid="646" grpId="3" animBg="1"/>
      <p:bldP spid="646" grpId="4" animBg="1"/>
      <p:bldP spid="646" grpId="5" animBg="1"/>
      <p:bldP spid="647" grpId="0" animBg="1"/>
      <p:bldP spid="647" grpId="1" animBg="1"/>
      <p:bldP spid="647" grpId="2" animBg="1"/>
      <p:bldP spid="647" grpId="3" animBg="1"/>
      <p:bldP spid="647" grpId="4" animBg="1"/>
      <p:bldP spid="647" grpId="5" animBg="1"/>
      <p:bldP spid="648" grpId="0" animBg="1"/>
      <p:bldP spid="648" grpId="1" animBg="1"/>
      <p:bldP spid="648" grpId="2" animBg="1"/>
      <p:bldP spid="648" grpId="3" animBg="1"/>
      <p:bldP spid="648" grpId="4" animBg="1"/>
      <p:bldP spid="648" grpId="5" animBg="1"/>
      <p:bldP spid="649" grpId="0" animBg="1"/>
      <p:bldP spid="649" grpId="1" animBg="1"/>
      <p:bldP spid="649" grpId="2" animBg="1"/>
      <p:bldP spid="649" grpId="3" animBg="1"/>
      <p:bldP spid="649" grpId="4" animBg="1"/>
      <p:bldP spid="649" grpId="5" animBg="1"/>
      <p:bldP spid="650" grpId="0" animBg="1"/>
      <p:bldP spid="650" grpId="1" animBg="1"/>
      <p:bldP spid="650" grpId="2" animBg="1"/>
      <p:bldP spid="650" grpId="3" animBg="1"/>
      <p:bldP spid="650" grpId="4" animBg="1"/>
      <p:bldP spid="650" grpId="5" animBg="1"/>
      <p:bldP spid="651" grpId="0" animBg="1"/>
      <p:bldP spid="651" grpId="1" animBg="1"/>
      <p:bldP spid="651" grpId="2" animBg="1"/>
      <p:bldP spid="651" grpId="3" animBg="1"/>
      <p:bldP spid="652" grpId="0" animBg="1"/>
      <p:bldP spid="652" grpId="1" animBg="1"/>
      <p:bldP spid="652" grpId="2" animBg="1"/>
      <p:bldP spid="652" grpId="3" animBg="1"/>
      <p:bldP spid="653" grpId="0" animBg="1"/>
      <p:bldP spid="653" grpId="1" animBg="1"/>
      <p:bldP spid="653" grpId="2" animBg="1"/>
      <p:bldP spid="653" grpId="3" animBg="1"/>
      <p:bldP spid="654" grpId="0" animBg="1"/>
      <p:bldP spid="654" grpId="1" animBg="1"/>
      <p:bldP spid="654" grpId="2" animBg="1"/>
      <p:bldP spid="654" grpId="3" animBg="1"/>
      <p:bldP spid="654" grpId="4" animBg="1"/>
      <p:bldP spid="654" grpId="5" animBg="1"/>
      <p:bldP spid="655" grpId="0" animBg="1"/>
      <p:bldP spid="655" grpId="1" animBg="1"/>
      <p:bldP spid="655" grpId="2" animBg="1"/>
      <p:bldP spid="655" grpId="3" animBg="1"/>
      <p:bldP spid="655" grpId="4" animBg="1"/>
      <p:bldP spid="655" grpId="5" animBg="1"/>
      <p:bldP spid="656" grpId="0" animBg="1"/>
      <p:bldP spid="656" grpId="1" animBg="1"/>
      <p:bldP spid="656" grpId="2" animBg="1"/>
      <p:bldP spid="656" grpId="3" animBg="1"/>
      <p:bldP spid="656" grpId="4" animBg="1"/>
      <p:bldP spid="656" grpId="5" animBg="1"/>
      <p:bldP spid="657" grpId="0" animBg="1"/>
      <p:bldP spid="657" grpId="1" animBg="1"/>
      <p:bldP spid="657" grpId="2" animBg="1"/>
      <p:bldP spid="657" grpId="3" animBg="1"/>
      <p:bldP spid="657" grpId="4" animBg="1"/>
      <p:bldP spid="657" grpId="5" animBg="1"/>
      <p:bldP spid="658" grpId="0" animBg="1"/>
      <p:bldP spid="658" grpId="1" animBg="1"/>
      <p:bldP spid="658" grpId="2" animBg="1"/>
      <p:bldP spid="658" grpId="3" animBg="1"/>
      <p:bldP spid="658" grpId="4" animBg="1"/>
      <p:bldP spid="658" grpId="5" animBg="1"/>
      <p:bldP spid="659" grpId="0" animBg="1"/>
      <p:bldP spid="659" grpId="1" animBg="1"/>
      <p:bldP spid="659" grpId="2" animBg="1"/>
      <p:bldP spid="659" grpId="3" animBg="1"/>
      <p:bldP spid="659" grpId="4" animBg="1"/>
      <p:bldP spid="659" grpId="5" animBg="1"/>
      <p:bldP spid="660" grpId="0" animBg="1"/>
      <p:bldP spid="660" grpId="1" animBg="1"/>
      <p:bldP spid="660" grpId="2" animBg="1"/>
      <p:bldP spid="660" grpId="3" animBg="1"/>
      <p:bldP spid="660" grpId="4" animBg="1"/>
      <p:bldP spid="660" grpId="5" animBg="1"/>
      <p:bldP spid="661" grpId="0" animBg="1"/>
      <p:bldP spid="661" grpId="1" animBg="1"/>
      <p:bldP spid="661" grpId="2" animBg="1"/>
      <p:bldP spid="661" grpId="3" animBg="1"/>
      <p:bldP spid="661" grpId="4" animBg="1"/>
      <p:bldP spid="661" grpId="5" animBg="1"/>
      <p:bldP spid="662" grpId="0" animBg="1"/>
      <p:bldP spid="662" grpId="1" animBg="1"/>
      <p:bldP spid="662" grpId="2" animBg="1"/>
      <p:bldP spid="662" grpId="3" animBg="1"/>
      <p:bldP spid="662" grpId="4" animBg="1"/>
      <p:bldP spid="662" grpId="5" animBg="1"/>
      <p:bldP spid="663" grpId="0" animBg="1"/>
      <p:bldP spid="663" grpId="1" animBg="1"/>
      <p:bldP spid="663" grpId="2" animBg="1"/>
      <p:bldP spid="663" grpId="3" animBg="1"/>
      <p:bldP spid="663" grpId="4" animBg="1"/>
      <p:bldP spid="663" grpId="5" animBg="1"/>
      <p:bldP spid="664" grpId="0" animBg="1"/>
      <p:bldP spid="664" grpId="1" animBg="1"/>
      <p:bldP spid="664" grpId="2" animBg="1"/>
      <p:bldP spid="664" grpId="3" animBg="1"/>
      <p:bldP spid="664" grpId="4" animBg="1"/>
      <p:bldP spid="664" grpId="5" animBg="1"/>
      <p:bldP spid="665" grpId="0" animBg="1"/>
      <p:bldP spid="665" grpId="1" animBg="1"/>
      <p:bldP spid="665" grpId="2" animBg="1"/>
      <p:bldP spid="665" grpId="3" animBg="1"/>
      <p:bldP spid="665" grpId="4" animBg="1"/>
      <p:bldP spid="665" grpId="5" animBg="1"/>
      <p:bldP spid="666" grpId="0" animBg="1"/>
      <p:bldP spid="666" grpId="1" animBg="1"/>
      <p:bldP spid="666" grpId="2" animBg="1"/>
      <p:bldP spid="666" grpId="3" animBg="1"/>
      <p:bldP spid="666" grpId="4" animBg="1"/>
      <p:bldP spid="666" grpId="5" animBg="1"/>
      <p:bldP spid="667" grpId="0" animBg="1"/>
      <p:bldP spid="667" grpId="1" animBg="1"/>
      <p:bldP spid="667" grpId="2" animBg="1"/>
      <p:bldP spid="667" grpId="3" animBg="1"/>
      <p:bldP spid="667" grpId="4" animBg="1"/>
      <p:bldP spid="667" grpId="5" animBg="1"/>
      <p:bldP spid="668" grpId="0" animBg="1"/>
      <p:bldP spid="668" grpId="1" animBg="1"/>
      <p:bldP spid="668" grpId="2" animBg="1"/>
      <p:bldP spid="668" grpId="3" animBg="1"/>
      <p:bldP spid="668" grpId="4" animBg="1"/>
      <p:bldP spid="668" grpId="5" animBg="1"/>
      <p:bldP spid="669" grpId="0" animBg="1"/>
      <p:bldP spid="669" grpId="1" animBg="1"/>
      <p:bldP spid="669" grpId="2" animBg="1"/>
      <p:bldP spid="669" grpId="3" animBg="1"/>
      <p:bldP spid="669" grpId="4" animBg="1"/>
      <p:bldP spid="669" grpId="5" animBg="1"/>
      <p:bldP spid="670" grpId="0" animBg="1"/>
      <p:bldP spid="670" grpId="1" animBg="1"/>
      <p:bldP spid="670" grpId="2" animBg="1"/>
      <p:bldP spid="670" grpId="3" animBg="1"/>
      <p:bldP spid="670" grpId="4" animBg="1"/>
      <p:bldP spid="670" grpId="5" animBg="1"/>
      <p:bldP spid="671" grpId="0" animBg="1"/>
      <p:bldP spid="671" grpId="1" animBg="1"/>
      <p:bldP spid="671" grpId="2" animBg="1"/>
      <p:bldP spid="671" grpId="3" animBg="1"/>
      <p:bldP spid="671" grpId="4" animBg="1"/>
      <p:bldP spid="671" grpId="5" animBg="1"/>
      <p:bldP spid="672" grpId="0" animBg="1"/>
      <p:bldP spid="672" grpId="1" animBg="1"/>
      <p:bldP spid="672" grpId="2" animBg="1"/>
      <p:bldP spid="672" grpId="3" animBg="1"/>
      <p:bldP spid="672" grpId="4" animBg="1"/>
      <p:bldP spid="672" grpId="5" animBg="1"/>
      <p:bldP spid="673" grpId="0" animBg="1"/>
      <p:bldP spid="673" grpId="1" animBg="1"/>
      <p:bldP spid="673" grpId="2" animBg="1"/>
      <p:bldP spid="673" grpId="3" animBg="1"/>
      <p:bldP spid="673" grpId="4" animBg="1"/>
      <p:bldP spid="673" grpId="5" animBg="1"/>
      <p:bldP spid="674" grpId="0" animBg="1"/>
      <p:bldP spid="674" grpId="1" animBg="1"/>
      <p:bldP spid="674" grpId="2" animBg="1"/>
      <p:bldP spid="674" grpId="3" animBg="1"/>
      <p:bldP spid="674" grpId="4" animBg="1"/>
      <p:bldP spid="674" grpId="5" animBg="1"/>
      <p:bldP spid="675" grpId="0" animBg="1"/>
      <p:bldP spid="675" grpId="1" animBg="1"/>
      <p:bldP spid="675" grpId="2" animBg="1"/>
      <p:bldP spid="675" grpId="3" animBg="1"/>
      <p:bldP spid="675" grpId="4" animBg="1"/>
      <p:bldP spid="675" grpId="5" animBg="1"/>
      <p:bldP spid="676" grpId="0" animBg="1"/>
      <p:bldP spid="676" grpId="1" animBg="1"/>
      <p:bldP spid="676" grpId="2" animBg="1"/>
      <p:bldP spid="676" grpId="3" animBg="1"/>
      <p:bldP spid="676" grpId="4" animBg="1"/>
      <p:bldP spid="676" grpId="5" animBg="1"/>
      <p:bldP spid="677" grpId="0" animBg="1"/>
      <p:bldP spid="677" grpId="1" animBg="1"/>
      <p:bldP spid="677" grpId="2" animBg="1"/>
      <p:bldP spid="677" grpId="3" animBg="1"/>
      <p:bldP spid="677" grpId="4" animBg="1"/>
      <p:bldP spid="677" grpId="5" animBg="1"/>
      <p:bldP spid="678" grpId="0" animBg="1"/>
      <p:bldP spid="678" grpId="1" animBg="1"/>
      <p:bldP spid="678" grpId="2" animBg="1"/>
      <p:bldP spid="678" grpId="3" animBg="1"/>
      <p:bldP spid="678" grpId="4" animBg="1"/>
      <p:bldP spid="678" grpId="5" animBg="1"/>
      <p:bldP spid="679" grpId="0" animBg="1"/>
      <p:bldP spid="679" grpId="1" animBg="1"/>
      <p:bldP spid="679" grpId="2" animBg="1"/>
      <p:bldP spid="679" grpId="3" animBg="1"/>
      <p:bldP spid="679" grpId="4" animBg="1"/>
      <p:bldP spid="679" grpId="5" animBg="1"/>
      <p:bldP spid="680" grpId="0" animBg="1"/>
      <p:bldP spid="680" grpId="1" animBg="1"/>
      <p:bldP spid="680" grpId="2" animBg="1"/>
      <p:bldP spid="680" grpId="3" animBg="1"/>
      <p:bldP spid="680" grpId="4" animBg="1"/>
      <p:bldP spid="680" grpId="5" animBg="1"/>
      <p:bldP spid="681" grpId="0" animBg="1"/>
      <p:bldP spid="681" grpId="1" animBg="1"/>
      <p:bldP spid="681" grpId="2" animBg="1"/>
      <p:bldP spid="681" grpId="3" animBg="1"/>
      <p:bldP spid="681" grpId="4" animBg="1"/>
      <p:bldP spid="681" grpId="5" animBg="1"/>
      <p:bldP spid="682" grpId="0" animBg="1"/>
      <p:bldP spid="682" grpId="1" animBg="1"/>
      <p:bldP spid="682" grpId="2" animBg="1"/>
      <p:bldP spid="682" grpId="3" animBg="1"/>
      <p:bldP spid="682" grpId="4" animBg="1"/>
      <p:bldP spid="682" grpId="5" animBg="1"/>
      <p:bldP spid="683" grpId="0" animBg="1"/>
      <p:bldP spid="683" grpId="1" animBg="1"/>
      <p:bldP spid="683" grpId="2" animBg="1"/>
      <p:bldP spid="683" grpId="3" animBg="1"/>
      <p:bldP spid="683" grpId="4" animBg="1"/>
      <p:bldP spid="683" grpId="5" animBg="1"/>
      <p:bldP spid="684" grpId="0" animBg="1"/>
      <p:bldP spid="684" grpId="1" animBg="1"/>
      <p:bldP spid="684" grpId="2" animBg="1"/>
      <p:bldP spid="684" grpId="3" animBg="1"/>
      <p:bldP spid="684" grpId="4" animBg="1"/>
      <p:bldP spid="684" grpId="5" animBg="1"/>
      <p:bldP spid="685" grpId="0" animBg="1"/>
      <p:bldP spid="685" grpId="1" animBg="1"/>
      <p:bldP spid="685" grpId="2" animBg="1"/>
      <p:bldP spid="685" grpId="3" animBg="1"/>
      <p:bldP spid="685" grpId="4" animBg="1"/>
      <p:bldP spid="685" grpId="5" animBg="1"/>
      <p:bldP spid="686" grpId="0" animBg="1"/>
      <p:bldP spid="686" grpId="1" animBg="1"/>
      <p:bldP spid="686" grpId="2" animBg="1"/>
      <p:bldP spid="686" grpId="3" animBg="1"/>
      <p:bldP spid="686" grpId="4" animBg="1"/>
      <p:bldP spid="686" grpId="5" animBg="1"/>
      <p:bldP spid="687" grpId="0" animBg="1"/>
      <p:bldP spid="687" grpId="1" animBg="1"/>
      <p:bldP spid="687" grpId="2" animBg="1"/>
      <p:bldP spid="687" grpId="3" animBg="1"/>
      <p:bldP spid="687" grpId="4" animBg="1"/>
      <p:bldP spid="687" grpId="5" animBg="1"/>
      <p:bldP spid="688" grpId="0" animBg="1"/>
      <p:bldP spid="688" grpId="1" animBg="1"/>
      <p:bldP spid="688" grpId="2" animBg="1"/>
      <p:bldP spid="688" grpId="3" animBg="1"/>
      <p:bldP spid="688" grpId="4" animBg="1"/>
      <p:bldP spid="688" grpId="5" animBg="1"/>
      <p:bldP spid="689" grpId="0" animBg="1"/>
      <p:bldP spid="689" grpId="1" animBg="1"/>
      <p:bldP spid="689" grpId="2" animBg="1"/>
      <p:bldP spid="689" grpId="3" animBg="1"/>
      <p:bldP spid="689" grpId="4" animBg="1"/>
      <p:bldP spid="689" grpId="5" animBg="1"/>
      <p:bldP spid="690" grpId="0" animBg="1"/>
      <p:bldP spid="690" grpId="1" animBg="1"/>
      <p:bldP spid="690" grpId="2" animBg="1"/>
      <p:bldP spid="690" grpId="3" animBg="1"/>
      <p:bldP spid="690" grpId="4" animBg="1"/>
      <p:bldP spid="690" grpId="5" animBg="1"/>
      <p:bldP spid="691" grpId="0" animBg="1"/>
      <p:bldP spid="691" grpId="1" animBg="1"/>
      <p:bldP spid="691" grpId="2" animBg="1"/>
      <p:bldP spid="691" grpId="3" animBg="1"/>
      <p:bldP spid="691" grpId="4" animBg="1"/>
      <p:bldP spid="691" grpId="5" animBg="1"/>
      <p:bldP spid="692" grpId="0" animBg="1"/>
      <p:bldP spid="692" grpId="1" animBg="1"/>
      <p:bldP spid="692" grpId="2" animBg="1"/>
      <p:bldP spid="692" grpId="3" animBg="1"/>
      <p:bldP spid="692" grpId="4" animBg="1"/>
      <p:bldP spid="692" grpId="5" animBg="1"/>
      <p:bldP spid="693" grpId="0" animBg="1"/>
      <p:bldP spid="693" grpId="1" animBg="1"/>
      <p:bldP spid="693" grpId="2" animBg="1"/>
      <p:bldP spid="693" grpId="3" animBg="1"/>
      <p:bldP spid="693" grpId="4" animBg="1"/>
      <p:bldP spid="693" grpId="5" animBg="1"/>
      <p:bldP spid="694" grpId="0" animBg="1"/>
      <p:bldP spid="694" grpId="1" animBg="1"/>
      <p:bldP spid="694" grpId="2" animBg="1"/>
      <p:bldP spid="694" grpId="3" animBg="1"/>
      <p:bldP spid="694" grpId="4" animBg="1"/>
      <p:bldP spid="694" grpId="5" animBg="1"/>
      <p:bldP spid="695" grpId="0" animBg="1"/>
      <p:bldP spid="695" grpId="1" animBg="1"/>
      <p:bldP spid="695" grpId="2" animBg="1"/>
      <p:bldP spid="695" grpId="3" animBg="1"/>
      <p:bldP spid="695" grpId="4" animBg="1"/>
      <p:bldP spid="695" grpId="5" animBg="1"/>
      <p:bldP spid="696" grpId="0" animBg="1"/>
      <p:bldP spid="696" grpId="1" animBg="1"/>
      <p:bldP spid="696" grpId="2" animBg="1"/>
      <p:bldP spid="696" grpId="3" animBg="1"/>
      <p:bldP spid="696" grpId="4" animBg="1"/>
      <p:bldP spid="696" grpId="5" animBg="1"/>
      <p:bldP spid="697" grpId="0" animBg="1"/>
      <p:bldP spid="697" grpId="1" animBg="1"/>
      <p:bldP spid="697" grpId="2" animBg="1"/>
      <p:bldP spid="697" grpId="3" animBg="1"/>
      <p:bldP spid="697" grpId="4" animBg="1"/>
      <p:bldP spid="697" grpId="5" animBg="1"/>
      <p:bldP spid="698" grpId="0" animBg="1"/>
      <p:bldP spid="698" grpId="1" animBg="1"/>
      <p:bldP spid="698" grpId="2" animBg="1"/>
      <p:bldP spid="698" grpId="3" animBg="1"/>
      <p:bldP spid="698" grpId="4" animBg="1"/>
      <p:bldP spid="698" grpId="5" animBg="1"/>
      <p:bldP spid="699" grpId="0" animBg="1"/>
      <p:bldP spid="699" grpId="1" animBg="1"/>
      <p:bldP spid="699" grpId="2" animBg="1"/>
      <p:bldP spid="699" grpId="3" animBg="1"/>
      <p:bldP spid="699" grpId="4" animBg="1"/>
      <p:bldP spid="699" grpId="5" animBg="1"/>
      <p:bldP spid="700" grpId="0" animBg="1"/>
      <p:bldP spid="700" grpId="1" animBg="1"/>
      <p:bldP spid="700" grpId="2" animBg="1"/>
      <p:bldP spid="700" grpId="3" animBg="1"/>
      <p:bldP spid="700" grpId="4" animBg="1"/>
      <p:bldP spid="700" grpId="5" animBg="1"/>
      <p:bldP spid="701" grpId="0" animBg="1"/>
      <p:bldP spid="701" grpId="1" animBg="1"/>
      <p:bldP spid="701" grpId="2" animBg="1"/>
      <p:bldP spid="701" grpId="3" animBg="1"/>
      <p:bldP spid="701" grpId="4" animBg="1"/>
      <p:bldP spid="701" grpId="5" animBg="1"/>
      <p:bldP spid="702" grpId="0" animBg="1"/>
      <p:bldP spid="702" grpId="1" animBg="1"/>
      <p:bldP spid="702" grpId="2" animBg="1"/>
      <p:bldP spid="702" grpId="3" animBg="1"/>
      <p:bldP spid="702" grpId="4" animBg="1"/>
      <p:bldP spid="702" grpId="5" animBg="1"/>
      <p:bldP spid="703" grpId="0" animBg="1"/>
      <p:bldP spid="703" grpId="1" animBg="1"/>
      <p:bldP spid="703" grpId="2" animBg="1"/>
      <p:bldP spid="703" grpId="3" animBg="1"/>
      <p:bldP spid="703" grpId="4" animBg="1"/>
      <p:bldP spid="703" grpId="5" animBg="1"/>
      <p:bldP spid="704" grpId="0" animBg="1"/>
      <p:bldP spid="704" grpId="1" animBg="1"/>
      <p:bldP spid="704" grpId="2" animBg="1"/>
      <p:bldP spid="704" grpId="3" animBg="1"/>
      <p:bldP spid="704" grpId="4" animBg="1"/>
      <p:bldP spid="704" grpId="5" animBg="1"/>
      <p:bldP spid="705" grpId="0" animBg="1"/>
      <p:bldP spid="705" grpId="1" animBg="1"/>
      <p:bldP spid="705" grpId="2" animBg="1"/>
      <p:bldP spid="705" grpId="3" animBg="1"/>
      <p:bldP spid="705" grpId="4" animBg="1"/>
      <p:bldP spid="705" grpId="5" animBg="1"/>
      <p:bldP spid="706" grpId="0" animBg="1"/>
      <p:bldP spid="706" grpId="1" animBg="1"/>
      <p:bldP spid="706" grpId="2" animBg="1"/>
      <p:bldP spid="706" grpId="3" animBg="1"/>
      <p:bldP spid="706" grpId="4" animBg="1"/>
      <p:bldP spid="706" grpId="5" animBg="1"/>
      <p:bldP spid="707" grpId="0" animBg="1"/>
      <p:bldP spid="707" grpId="1" animBg="1"/>
      <p:bldP spid="707" grpId="2" animBg="1"/>
      <p:bldP spid="707" grpId="3" animBg="1"/>
      <p:bldP spid="707" grpId="4" animBg="1"/>
      <p:bldP spid="707" grpId="5" animBg="1"/>
      <p:bldP spid="708" grpId="0" animBg="1"/>
      <p:bldP spid="708" grpId="1" animBg="1"/>
      <p:bldP spid="708" grpId="2" animBg="1"/>
      <p:bldP spid="708" grpId="3" animBg="1"/>
      <p:bldP spid="708" grpId="4" animBg="1"/>
      <p:bldP spid="708" grpId="5" animBg="1"/>
      <p:bldP spid="709" grpId="0" animBg="1"/>
      <p:bldP spid="709" grpId="1" animBg="1"/>
      <p:bldP spid="709" grpId="2" animBg="1"/>
      <p:bldP spid="709" grpId="3" animBg="1"/>
      <p:bldP spid="709" grpId="4" animBg="1"/>
      <p:bldP spid="709" grpId="5" animBg="1"/>
      <p:bldP spid="710" grpId="0" animBg="1"/>
      <p:bldP spid="710" grpId="1" animBg="1"/>
      <p:bldP spid="710" grpId="2" animBg="1"/>
      <p:bldP spid="710" grpId="3" animBg="1"/>
      <p:bldP spid="710" grpId="4" animBg="1"/>
      <p:bldP spid="710" grpId="5" animBg="1"/>
      <p:bldP spid="711" grpId="0" animBg="1"/>
      <p:bldP spid="711" grpId="1" animBg="1"/>
      <p:bldP spid="711" grpId="2" animBg="1"/>
      <p:bldP spid="711" grpId="3" animBg="1"/>
      <p:bldP spid="711" grpId="4" animBg="1"/>
      <p:bldP spid="711" grpId="5" animBg="1"/>
      <p:bldP spid="712" grpId="0" animBg="1"/>
      <p:bldP spid="712" grpId="1" animBg="1"/>
      <p:bldP spid="712" grpId="2" animBg="1"/>
      <p:bldP spid="712" grpId="3" animBg="1"/>
      <p:bldP spid="712" grpId="4" animBg="1"/>
      <p:bldP spid="712" grpId="5" animBg="1"/>
      <p:bldP spid="713" grpId="0" animBg="1"/>
      <p:bldP spid="713" grpId="1" animBg="1"/>
      <p:bldP spid="713" grpId="2" animBg="1"/>
      <p:bldP spid="713" grpId="3" animBg="1"/>
      <p:bldP spid="713" grpId="4" animBg="1"/>
      <p:bldP spid="713" grpId="5" animBg="1"/>
      <p:bldP spid="714" grpId="0" animBg="1"/>
      <p:bldP spid="714" grpId="1" animBg="1"/>
      <p:bldP spid="714" grpId="2" animBg="1"/>
      <p:bldP spid="714" grpId="3" animBg="1"/>
      <p:bldP spid="714" grpId="4" animBg="1"/>
      <p:bldP spid="714" grpId="5" animBg="1"/>
      <p:bldP spid="715" grpId="0" animBg="1"/>
      <p:bldP spid="715" grpId="1" animBg="1"/>
      <p:bldP spid="715" grpId="2" animBg="1"/>
      <p:bldP spid="715" grpId="3" animBg="1"/>
      <p:bldP spid="715" grpId="4" animBg="1"/>
      <p:bldP spid="715" grpId="5" animBg="1"/>
      <p:bldP spid="716" grpId="0" animBg="1"/>
      <p:bldP spid="716" grpId="1" animBg="1"/>
      <p:bldP spid="716" grpId="2" animBg="1"/>
      <p:bldP spid="716" grpId="3" animBg="1"/>
      <p:bldP spid="716" grpId="4" animBg="1"/>
      <p:bldP spid="716" grpId="5" animBg="1"/>
      <p:bldP spid="717" grpId="0" animBg="1"/>
      <p:bldP spid="717" grpId="1" animBg="1"/>
      <p:bldP spid="717" grpId="2" animBg="1"/>
      <p:bldP spid="717" grpId="3" animBg="1"/>
      <p:bldP spid="717" grpId="4" animBg="1"/>
      <p:bldP spid="717" grpId="5" animBg="1"/>
      <p:bldP spid="718" grpId="0" animBg="1"/>
      <p:bldP spid="718" grpId="1" animBg="1"/>
      <p:bldP spid="718" grpId="2" animBg="1"/>
      <p:bldP spid="718" grpId="3" animBg="1"/>
      <p:bldP spid="718" grpId="4" animBg="1"/>
      <p:bldP spid="718" grpId="5" animBg="1"/>
      <p:bldP spid="719" grpId="0" animBg="1"/>
      <p:bldP spid="719" grpId="1" animBg="1"/>
      <p:bldP spid="719" grpId="2" animBg="1"/>
      <p:bldP spid="719" grpId="3" animBg="1"/>
      <p:bldP spid="719" grpId="4" animBg="1"/>
      <p:bldP spid="719" grpId="5" animBg="1"/>
      <p:bldP spid="720" grpId="0" animBg="1"/>
      <p:bldP spid="720" grpId="1" animBg="1"/>
      <p:bldP spid="720" grpId="2" animBg="1"/>
      <p:bldP spid="720" grpId="3" animBg="1"/>
      <p:bldP spid="720" grpId="4" animBg="1"/>
      <p:bldP spid="720" grpId="5" animBg="1"/>
      <p:bldP spid="721" grpId="0" animBg="1"/>
      <p:bldP spid="721" grpId="1" animBg="1"/>
      <p:bldP spid="721" grpId="2" animBg="1"/>
      <p:bldP spid="721" grpId="3" animBg="1"/>
      <p:bldP spid="721" grpId="4" animBg="1"/>
      <p:bldP spid="721" grpId="5" animBg="1"/>
      <p:bldP spid="722" grpId="0" animBg="1"/>
      <p:bldP spid="722" grpId="1" animBg="1"/>
      <p:bldP spid="722" grpId="2" animBg="1"/>
      <p:bldP spid="722" grpId="3" animBg="1"/>
      <p:bldP spid="722" grpId="4" animBg="1"/>
      <p:bldP spid="722" grpId="5" animBg="1"/>
      <p:bldP spid="723" grpId="0" animBg="1"/>
      <p:bldP spid="723" grpId="1" animBg="1"/>
      <p:bldP spid="723" grpId="2" animBg="1"/>
      <p:bldP spid="723" grpId="3" animBg="1"/>
      <p:bldP spid="723" grpId="4" animBg="1"/>
      <p:bldP spid="723" grpId="5" animBg="1"/>
      <p:bldP spid="724" grpId="0" animBg="1"/>
      <p:bldP spid="724" grpId="1" animBg="1"/>
      <p:bldP spid="724" grpId="2" animBg="1"/>
      <p:bldP spid="724" grpId="3" animBg="1"/>
      <p:bldP spid="724" grpId="4" animBg="1"/>
      <p:bldP spid="724" grpId="5" animBg="1"/>
      <p:bldP spid="725" grpId="0" animBg="1"/>
      <p:bldP spid="725" grpId="1" animBg="1"/>
      <p:bldP spid="725" grpId="2" animBg="1"/>
      <p:bldP spid="725" grpId="3" animBg="1"/>
      <p:bldP spid="725" grpId="4" animBg="1"/>
      <p:bldP spid="725" grpId="5" animBg="1"/>
      <p:bldP spid="726" grpId="0" animBg="1"/>
      <p:bldP spid="726" grpId="1" animBg="1"/>
      <p:bldP spid="726" grpId="2" animBg="1"/>
      <p:bldP spid="726" grpId="3" animBg="1"/>
      <p:bldP spid="726" grpId="4" animBg="1"/>
      <p:bldP spid="726" grpId="5" animBg="1"/>
      <p:bldP spid="727" grpId="0" animBg="1"/>
      <p:bldP spid="727" grpId="1" animBg="1"/>
      <p:bldP spid="727" grpId="2" animBg="1"/>
      <p:bldP spid="727" grpId="3" animBg="1"/>
      <p:bldP spid="727" grpId="4" animBg="1"/>
      <p:bldP spid="727" grpId="5" animBg="1"/>
      <p:bldP spid="728" grpId="0" animBg="1"/>
      <p:bldP spid="728" grpId="1" animBg="1"/>
      <p:bldP spid="728" grpId="2" animBg="1"/>
      <p:bldP spid="728" grpId="3" animBg="1"/>
      <p:bldP spid="728" grpId="4" animBg="1"/>
      <p:bldP spid="728" grpId="5" animBg="1"/>
      <p:bldP spid="729" grpId="0" animBg="1"/>
      <p:bldP spid="729" grpId="1" animBg="1"/>
      <p:bldP spid="729" grpId="2" animBg="1"/>
      <p:bldP spid="729" grpId="3" animBg="1"/>
      <p:bldP spid="729" grpId="4" animBg="1"/>
      <p:bldP spid="729" grpId="5" animBg="1"/>
      <p:bldP spid="730" grpId="0" animBg="1"/>
      <p:bldP spid="730" grpId="1" animBg="1"/>
      <p:bldP spid="730" grpId="2" animBg="1"/>
      <p:bldP spid="730" grpId="3" animBg="1"/>
      <p:bldP spid="730" grpId="4" animBg="1"/>
      <p:bldP spid="730" grpId="5" animBg="1"/>
      <p:bldP spid="731" grpId="0" animBg="1"/>
      <p:bldP spid="731" grpId="1" animBg="1"/>
      <p:bldP spid="731" grpId="2" animBg="1"/>
      <p:bldP spid="731" grpId="3" animBg="1"/>
      <p:bldP spid="731" grpId="4" animBg="1"/>
      <p:bldP spid="731" grpId="5" animBg="1"/>
      <p:bldP spid="732" grpId="0" animBg="1"/>
      <p:bldP spid="732" grpId="1" animBg="1"/>
      <p:bldP spid="732" grpId="2" animBg="1"/>
      <p:bldP spid="732" grpId="3" animBg="1"/>
      <p:bldP spid="732" grpId="4" animBg="1"/>
      <p:bldP spid="732" grpId="5" animBg="1"/>
      <p:bldP spid="733" grpId="0" animBg="1"/>
      <p:bldP spid="733" grpId="1" animBg="1"/>
      <p:bldP spid="733" grpId="2" animBg="1"/>
      <p:bldP spid="733" grpId="3" animBg="1"/>
      <p:bldP spid="733" grpId="4" animBg="1"/>
      <p:bldP spid="733" grpId="5" animBg="1"/>
      <p:bldP spid="734" grpId="0" animBg="1"/>
      <p:bldP spid="734" grpId="1" animBg="1"/>
      <p:bldP spid="734" grpId="2" animBg="1"/>
      <p:bldP spid="734" grpId="3" animBg="1"/>
      <p:bldP spid="734" grpId="4" animBg="1"/>
      <p:bldP spid="734" grpId="5" animBg="1"/>
      <p:bldP spid="735" grpId="0" animBg="1"/>
      <p:bldP spid="735" grpId="1" animBg="1"/>
      <p:bldP spid="735" grpId="2" animBg="1"/>
      <p:bldP spid="735" grpId="3" animBg="1"/>
      <p:bldP spid="735" grpId="4" animBg="1"/>
      <p:bldP spid="735" grpId="5" animBg="1"/>
      <p:bldP spid="736" grpId="0" animBg="1"/>
      <p:bldP spid="736" grpId="1" animBg="1"/>
      <p:bldP spid="736" grpId="2" animBg="1"/>
      <p:bldP spid="736" grpId="3" animBg="1"/>
      <p:bldP spid="736" grpId="4" animBg="1"/>
      <p:bldP spid="736" grpId="5" animBg="1"/>
      <p:bldP spid="737" grpId="0" animBg="1"/>
      <p:bldP spid="737" grpId="1" animBg="1"/>
      <p:bldP spid="737" grpId="2" animBg="1"/>
      <p:bldP spid="737" grpId="3" animBg="1"/>
      <p:bldP spid="737" grpId="4" animBg="1"/>
      <p:bldP spid="737" grpId="5" animBg="1"/>
      <p:bldP spid="738" grpId="0" animBg="1"/>
      <p:bldP spid="738" grpId="1" animBg="1"/>
      <p:bldP spid="738" grpId="2" animBg="1"/>
      <p:bldP spid="738" grpId="3" animBg="1"/>
      <p:bldP spid="738" grpId="4" animBg="1"/>
      <p:bldP spid="738" grpId="5" animBg="1"/>
      <p:bldP spid="739" grpId="0" animBg="1"/>
      <p:bldP spid="739" grpId="1" animBg="1"/>
      <p:bldP spid="739" grpId="2" animBg="1"/>
      <p:bldP spid="739" grpId="3" animBg="1"/>
      <p:bldP spid="739" grpId="4" animBg="1"/>
      <p:bldP spid="739" grpId="5" animBg="1"/>
      <p:bldP spid="740" grpId="0" animBg="1"/>
      <p:bldP spid="740" grpId="1" animBg="1"/>
      <p:bldP spid="740" grpId="2" animBg="1"/>
      <p:bldP spid="740" grpId="3" animBg="1"/>
      <p:bldP spid="740" grpId="4" animBg="1"/>
      <p:bldP spid="740" grpId="5" animBg="1"/>
      <p:bldP spid="741" grpId="0" animBg="1"/>
      <p:bldP spid="741" grpId="1" animBg="1"/>
      <p:bldP spid="741" grpId="2" animBg="1"/>
      <p:bldP spid="741" grpId="3" animBg="1"/>
      <p:bldP spid="741" grpId="4" animBg="1"/>
      <p:bldP spid="741" grpId="5" animBg="1"/>
      <p:bldP spid="742" grpId="0" animBg="1"/>
      <p:bldP spid="742" grpId="1" animBg="1"/>
      <p:bldP spid="742" grpId="2" animBg="1"/>
      <p:bldP spid="742" grpId="3" animBg="1"/>
      <p:bldP spid="742" grpId="4" animBg="1"/>
      <p:bldP spid="742" grpId="5" animBg="1"/>
      <p:bldP spid="743" grpId="0" animBg="1"/>
      <p:bldP spid="743" grpId="1" animBg="1"/>
      <p:bldP spid="743" grpId="2" animBg="1"/>
      <p:bldP spid="743" grpId="3" animBg="1"/>
      <p:bldP spid="743" grpId="4" animBg="1"/>
      <p:bldP spid="743" grpId="5" animBg="1"/>
      <p:bldP spid="744" grpId="0" animBg="1"/>
      <p:bldP spid="744" grpId="1" animBg="1"/>
      <p:bldP spid="744" grpId="2" animBg="1"/>
      <p:bldP spid="744" grpId="3" animBg="1"/>
      <p:bldP spid="744" grpId="4" animBg="1"/>
      <p:bldP spid="744" grpId="5" animBg="1"/>
      <p:bldP spid="745" grpId="0" animBg="1"/>
      <p:bldP spid="745" grpId="1" animBg="1"/>
      <p:bldP spid="745" grpId="2" animBg="1"/>
      <p:bldP spid="745" grpId="3" animBg="1"/>
      <p:bldP spid="745" grpId="4" animBg="1"/>
      <p:bldP spid="745" grpId="5" animBg="1"/>
      <p:bldP spid="746" grpId="0" animBg="1"/>
      <p:bldP spid="746" grpId="1" animBg="1"/>
      <p:bldP spid="746" grpId="2" animBg="1"/>
      <p:bldP spid="746" grpId="3" animBg="1"/>
      <p:bldP spid="746" grpId="4" animBg="1"/>
      <p:bldP spid="746" grpId="5" animBg="1"/>
      <p:bldP spid="747" grpId="0" animBg="1"/>
      <p:bldP spid="747" grpId="1" animBg="1"/>
      <p:bldP spid="747" grpId="2" animBg="1"/>
      <p:bldP spid="747" grpId="3" animBg="1"/>
      <p:bldP spid="747" grpId="4" animBg="1"/>
      <p:bldP spid="747" grpId="5" animBg="1"/>
      <p:bldP spid="748" grpId="0" animBg="1"/>
      <p:bldP spid="748" grpId="1" animBg="1"/>
      <p:bldP spid="748" grpId="2" animBg="1"/>
      <p:bldP spid="748" grpId="3" animBg="1"/>
      <p:bldP spid="748" grpId="4" animBg="1"/>
      <p:bldP spid="748" grpId="5" animBg="1"/>
      <p:bldP spid="749" grpId="0" animBg="1"/>
      <p:bldP spid="749" grpId="1" animBg="1"/>
      <p:bldP spid="749" grpId="2" animBg="1"/>
      <p:bldP spid="749" grpId="3" animBg="1"/>
      <p:bldP spid="749" grpId="4" animBg="1"/>
      <p:bldP spid="749" grpId="5" animBg="1"/>
      <p:bldP spid="750" grpId="0" animBg="1"/>
      <p:bldP spid="750" grpId="1" animBg="1"/>
      <p:bldP spid="750" grpId="2" animBg="1"/>
      <p:bldP spid="750" grpId="3" animBg="1"/>
      <p:bldP spid="750" grpId="4" animBg="1"/>
      <p:bldP spid="750" grpId="5" animBg="1"/>
      <p:bldP spid="751" grpId="0" animBg="1"/>
      <p:bldP spid="751" grpId="1" animBg="1"/>
      <p:bldP spid="751" grpId="2" animBg="1"/>
      <p:bldP spid="751" grpId="3" animBg="1"/>
      <p:bldP spid="751" grpId="4" animBg="1"/>
      <p:bldP spid="751" grpId="5" animBg="1"/>
      <p:bldP spid="752" grpId="0" animBg="1"/>
      <p:bldP spid="752" grpId="1" animBg="1"/>
      <p:bldP spid="752" grpId="2" animBg="1"/>
      <p:bldP spid="752" grpId="3" animBg="1"/>
      <p:bldP spid="753" grpId="0" animBg="1"/>
      <p:bldP spid="753" grpId="1" animBg="1"/>
      <p:bldP spid="753" grpId="2" animBg="1"/>
      <p:bldP spid="753" grpId="3" animBg="1"/>
      <p:bldP spid="754" grpId="0" animBg="1"/>
      <p:bldP spid="754" grpId="1" animBg="1"/>
      <p:bldP spid="754" grpId="2" animBg="1"/>
      <p:bldP spid="754" grpId="3" animBg="1"/>
      <p:bldP spid="755" grpId="0" animBg="1"/>
      <p:bldP spid="755" grpId="1" animBg="1"/>
      <p:bldP spid="755" grpId="2" animBg="1"/>
      <p:bldP spid="755" grpId="3" animBg="1"/>
      <p:bldP spid="755" grpId="4" animBg="1"/>
      <p:bldP spid="755" grpId="5" animBg="1"/>
      <p:bldP spid="756" grpId="0" animBg="1"/>
      <p:bldP spid="756" grpId="1" animBg="1"/>
      <p:bldP spid="756" grpId="2" animBg="1"/>
      <p:bldP spid="756" grpId="3" animBg="1"/>
      <p:bldP spid="756" grpId="4" animBg="1"/>
      <p:bldP spid="756" grpId="5" animBg="1"/>
      <p:bldP spid="757" grpId="0" animBg="1"/>
      <p:bldP spid="757" grpId="1" animBg="1"/>
      <p:bldP spid="757" grpId="2" animBg="1"/>
      <p:bldP spid="757" grpId="3" animBg="1"/>
      <p:bldP spid="757" grpId="4" animBg="1"/>
      <p:bldP spid="757" grpId="5" animBg="1"/>
      <p:bldP spid="758" grpId="0" animBg="1"/>
      <p:bldP spid="758" grpId="1" animBg="1"/>
      <p:bldP spid="758" grpId="2" animBg="1"/>
      <p:bldP spid="758" grpId="3" animBg="1"/>
      <p:bldP spid="758" grpId="4" animBg="1"/>
      <p:bldP spid="758" grpId="5" animBg="1"/>
      <p:bldP spid="759" grpId="0" animBg="1"/>
      <p:bldP spid="759" grpId="1" animBg="1"/>
      <p:bldP spid="759" grpId="2" animBg="1"/>
      <p:bldP spid="759" grpId="3" animBg="1"/>
      <p:bldP spid="759" grpId="4" animBg="1"/>
      <p:bldP spid="759" grpId="5" animBg="1"/>
      <p:bldP spid="760" grpId="0" animBg="1"/>
      <p:bldP spid="760" grpId="1" animBg="1"/>
      <p:bldP spid="760" grpId="2" animBg="1"/>
      <p:bldP spid="760" grpId="3" animBg="1"/>
      <p:bldP spid="760" grpId="4" animBg="1"/>
      <p:bldP spid="760" grpId="5" animBg="1"/>
      <p:bldP spid="761" grpId="0" animBg="1"/>
      <p:bldP spid="761" grpId="1" animBg="1"/>
      <p:bldP spid="761" grpId="2" animBg="1"/>
      <p:bldP spid="761" grpId="3" animBg="1"/>
      <p:bldP spid="761" grpId="4" animBg="1"/>
      <p:bldP spid="761" grpId="5" animBg="1"/>
      <p:bldP spid="762" grpId="0" animBg="1"/>
      <p:bldP spid="762" grpId="1" animBg="1"/>
      <p:bldP spid="762" grpId="2" animBg="1"/>
      <p:bldP spid="762" grpId="3" animBg="1"/>
      <p:bldP spid="762" grpId="4" animBg="1"/>
      <p:bldP spid="762" grpId="5" animBg="1"/>
      <p:bldP spid="763" grpId="0" animBg="1"/>
      <p:bldP spid="763" grpId="1" animBg="1"/>
      <p:bldP spid="763" grpId="2" animBg="1"/>
      <p:bldP spid="763" grpId="3" animBg="1"/>
      <p:bldP spid="763" grpId="4" animBg="1"/>
      <p:bldP spid="763" grpId="5" animBg="1"/>
      <p:bldP spid="764" grpId="0" animBg="1"/>
      <p:bldP spid="764" grpId="1" animBg="1"/>
      <p:bldP spid="764" grpId="2" animBg="1"/>
      <p:bldP spid="764" grpId="3" animBg="1"/>
      <p:bldP spid="764" grpId="4" animBg="1"/>
      <p:bldP spid="764" grpId="5" animBg="1"/>
      <p:bldP spid="765" grpId="0" animBg="1"/>
      <p:bldP spid="765" grpId="1" animBg="1"/>
      <p:bldP spid="765" grpId="2" animBg="1"/>
      <p:bldP spid="765" grpId="3" animBg="1"/>
      <p:bldP spid="765" grpId="4" animBg="1"/>
      <p:bldP spid="765" grpId="5" animBg="1"/>
      <p:bldP spid="766" grpId="0" animBg="1"/>
      <p:bldP spid="766" grpId="1" animBg="1"/>
      <p:bldP spid="766" grpId="2" animBg="1"/>
      <p:bldP spid="766" grpId="3" animBg="1"/>
      <p:bldP spid="766" grpId="4" animBg="1"/>
      <p:bldP spid="766" grpId="5" animBg="1"/>
      <p:bldP spid="767" grpId="0" animBg="1"/>
      <p:bldP spid="767" grpId="1" animBg="1"/>
      <p:bldP spid="767" grpId="2" animBg="1"/>
      <p:bldP spid="767" grpId="3" animBg="1"/>
      <p:bldP spid="767" grpId="4" animBg="1"/>
      <p:bldP spid="767" grpId="5" animBg="1"/>
      <p:bldP spid="768" grpId="0" animBg="1"/>
      <p:bldP spid="768" grpId="1" animBg="1"/>
      <p:bldP spid="768" grpId="2" animBg="1"/>
      <p:bldP spid="768" grpId="3" animBg="1"/>
      <p:bldP spid="768" grpId="4" animBg="1"/>
      <p:bldP spid="768" grpId="5" animBg="1"/>
      <p:bldP spid="769" grpId="0" animBg="1"/>
      <p:bldP spid="769" grpId="1" animBg="1"/>
      <p:bldP spid="769" grpId="2" animBg="1"/>
      <p:bldP spid="769" grpId="3" animBg="1"/>
      <p:bldP spid="769" grpId="4" animBg="1"/>
      <p:bldP spid="769" grpId="5" animBg="1"/>
      <p:bldP spid="770" grpId="0" animBg="1"/>
      <p:bldP spid="770" grpId="1" animBg="1"/>
      <p:bldP spid="770" grpId="2" animBg="1"/>
      <p:bldP spid="770" grpId="3" animBg="1"/>
      <p:bldP spid="770" grpId="4" animBg="1"/>
      <p:bldP spid="770" grpId="5" animBg="1"/>
      <p:bldP spid="771" grpId="0" animBg="1"/>
      <p:bldP spid="771" grpId="1" animBg="1"/>
      <p:bldP spid="771" grpId="2" animBg="1"/>
      <p:bldP spid="771" grpId="3" animBg="1"/>
      <p:bldP spid="771" grpId="4" animBg="1"/>
      <p:bldP spid="771" grpId="5" animBg="1"/>
      <p:bldP spid="772" grpId="0" animBg="1"/>
      <p:bldP spid="772" grpId="1" animBg="1"/>
      <p:bldP spid="772" grpId="2" animBg="1"/>
      <p:bldP spid="772" grpId="3" animBg="1"/>
      <p:bldP spid="772" grpId="4" animBg="1"/>
      <p:bldP spid="772" grpId="5" animBg="1"/>
      <p:bldP spid="773" grpId="0" animBg="1"/>
      <p:bldP spid="773" grpId="1" animBg="1"/>
      <p:bldP spid="773" grpId="2" animBg="1"/>
      <p:bldP spid="773" grpId="3" animBg="1"/>
      <p:bldP spid="773" grpId="4" animBg="1"/>
      <p:bldP spid="773" grpId="5" animBg="1"/>
      <p:bldP spid="774" grpId="0" animBg="1"/>
      <p:bldP spid="774" grpId="1" animBg="1"/>
      <p:bldP spid="774" grpId="2" animBg="1"/>
      <p:bldP spid="774" grpId="3" animBg="1"/>
      <p:bldP spid="774" grpId="4" animBg="1"/>
      <p:bldP spid="774" grpId="5" animBg="1"/>
      <p:bldP spid="775" grpId="0" animBg="1"/>
      <p:bldP spid="775" grpId="1" animBg="1"/>
      <p:bldP spid="775" grpId="2" animBg="1"/>
      <p:bldP spid="775" grpId="3" animBg="1"/>
      <p:bldP spid="775" grpId="4" animBg="1"/>
      <p:bldP spid="775" grpId="5" animBg="1"/>
      <p:bldP spid="776" grpId="0" animBg="1"/>
      <p:bldP spid="776" grpId="1" animBg="1"/>
      <p:bldP spid="776" grpId="2" animBg="1"/>
      <p:bldP spid="776" grpId="3" animBg="1"/>
      <p:bldP spid="776" grpId="4" animBg="1"/>
      <p:bldP spid="776" grpId="5" animBg="1"/>
      <p:bldP spid="777" grpId="0" animBg="1"/>
      <p:bldP spid="777" grpId="1" animBg="1"/>
      <p:bldP spid="777" grpId="2" animBg="1"/>
      <p:bldP spid="777" grpId="3" animBg="1"/>
      <p:bldP spid="777" grpId="4" animBg="1"/>
      <p:bldP spid="777" grpId="5" animBg="1"/>
      <p:bldP spid="778" grpId="0" animBg="1"/>
      <p:bldP spid="778" grpId="1" animBg="1"/>
      <p:bldP spid="778" grpId="2" animBg="1"/>
      <p:bldP spid="778" grpId="3" animBg="1"/>
      <p:bldP spid="778" grpId="4" animBg="1"/>
      <p:bldP spid="778" grpId="5" animBg="1"/>
      <p:bldP spid="779" grpId="0" animBg="1"/>
      <p:bldP spid="779" grpId="1" animBg="1"/>
      <p:bldP spid="779" grpId="2" animBg="1"/>
      <p:bldP spid="779" grpId="3" animBg="1"/>
      <p:bldP spid="779" grpId="4" animBg="1"/>
      <p:bldP spid="779" grpId="5" animBg="1"/>
      <p:bldP spid="780" grpId="0" animBg="1"/>
      <p:bldP spid="780" grpId="1" animBg="1"/>
      <p:bldP spid="780" grpId="2" animBg="1"/>
      <p:bldP spid="780" grpId="3" animBg="1"/>
      <p:bldP spid="780" grpId="4" animBg="1"/>
      <p:bldP spid="780" grpId="5" animBg="1"/>
      <p:bldP spid="781" grpId="0" animBg="1"/>
      <p:bldP spid="781" grpId="1" animBg="1"/>
      <p:bldP spid="781" grpId="2" animBg="1"/>
      <p:bldP spid="781" grpId="3" animBg="1"/>
      <p:bldP spid="781" grpId="4" animBg="1"/>
      <p:bldP spid="781" grpId="5" animBg="1"/>
      <p:bldP spid="782" grpId="0" animBg="1"/>
      <p:bldP spid="782" grpId="1" animBg="1"/>
      <p:bldP spid="782" grpId="2" animBg="1"/>
      <p:bldP spid="782" grpId="3" animBg="1"/>
      <p:bldP spid="782" grpId="4" animBg="1"/>
      <p:bldP spid="782" grpId="5" animBg="1"/>
      <p:bldP spid="783" grpId="0" animBg="1"/>
      <p:bldP spid="783" grpId="1" animBg="1"/>
      <p:bldP spid="783" grpId="2" animBg="1"/>
      <p:bldP spid="783" grpId="3" animBg="1"/>
      <p:bldP spid="783" grpId="4" animBg="1"/>
      <p:bldP spid="783" grpId="5" animBg="1"/>
      <p:bldP spid="784" grpId="0" animBg="1"/>
      <p:bldP spid="784" grpId="1" animBg="1"/>
      <p:bldP spid="784" grpId="2" animBg="1"/>
      <p:bldP spid="784" grpId="3" animBg="1"/>
      <p:bldP spid="784" grpId="4" animBg="1"/>
      <p:bldP spid="784" grpId="5" animBg="1"/>
      <p:bldP spid="785" grpId="0" animBg="1"/>
      <p:bldP spid="785" grpId="1" animBg="1"/>
      <p:bldP spid="785" grpId="2" animBg="1"/>
      <p:bldP spid="785" grpId="3" animBg="1"/>
      <p:bldP spid="785" grpId="4" animBg="1"/>
      <p:bldP spid="785" grpId="5" animBg="1"/>
      <p:bldP spid="786" grpId="0" animBg="1"/>
      <p:bldP spid="786" grpId="1" animBg="1"/>
      <p:bldP spid="786" grpId="2" animBg="1"/>
      <p:bldP spid="786" grpId="3" animBg="1"/>
      <p:bldP spid="786" grpId="4" animBg="1"/>
      <p:bldP spid="786" grpId="5" animBg="1"/>
      <p:bldP spid="787" grpId="0" animBg="1"/>
      <p:bldP spid="787" grpId="1" animBg="1"/>
      <p:bldP spid="787" grpId="2" animBg="1"/>
      <p:bldP spid="787" grpId="3" animBg="1"/>
      <p:bldP spid="787" grpId="4" animBg="1"/>
      <p:bldP spid="787" grpId="5" animBg="1"/>
      <p:bldP spid="788" grpId="0" animBg="1"/>
      <p:bldP spid="788" grpId="1" animBg="1"/>
      <p:bldP spid="788" grpId="2" animBg="1"/>
      <p:bldP spid="788" grpId="3" animBg="1"/>
      <p:bldP spid="788" grpId="4" animBg="1"/>
      <p:bldP spid="788" grpId="5" animBg="1"/>
      <p:bldP spid="789" grpId="0" animBg="1"/>
      <p:bldP spid="789" grpId="1" animBg="1"/>
      <p:bldP spid="789" grpId="2" animBg="1"/>
      <p:bldP spid="789" grpId="3" animBg="1"/>
      <p:bldP spid="789" grpId="4" animBg="1"/>
      <p:bldP spid="789" grpId="5" animBg="1"/>
      <p:bldP spid="790" grpId="0" animBg="1"/>
      <p:bldP spid="790" grpId="1" animBg="1"/>
      <p:bldP spid="790" grpId="2" animBg="1"/>
      <p:bldP spid="790" grpId="3" animBg="1"/>
      <p:bldP spid="790" grpId="4" animBg="1"/>
      <p:bldP spid="790" grpId="5" animBg="1"/>
      <p:bldP spid="791" grpId="0" animBg="1"/>
      <p:bldP spid="791" grpId="1" animBg="1"/>
      <p:bldP spid="791" grpId="2" animBg="1"/>
      <p:bldP spid="791" grpId="3" animBg="1"/>
      <p:bldP spid="791" grpId="4" animBg="1"/>
      <p:bldP spid="791" grpId="5" animBg="1"/>
      <p:bldP spid="792" grpId="0" animBg="1"/>
      <p:bldP spid="792" grpId="1" animBg="1"/>
      <p:bldP spid="792" grpId="2" animBg="1"/>
      <p:bldP spid="792" grpId="3" animBg="1"/>
      <p:bldP spid="792" grpId="4" animBg="1"/>
      <p:bldP spid="792" grpId="5" animBg="1"/>
      <p:bldP spid="793" grpId="0" animBg="1"/>
      <p:bldP spid="793" grpId="1" animBg="1"/>
      <p:bldP spid="793" grpId="2" animBg="1"/>
      <p:bldP spid="793" grpId="3" animBg="1"/>
      <p:bldP spid="793" grpId="4" animBg="1"/>
      <p:bldP spid="793" grpId="5" animBg="1"/>
      <p:bldP spid="794" grpId="0" animBg="1"/>
      <p:bldP spid="794" grpId="1" animBg="1"/>
      <p:bldP spid="794" grpId="2" animBg="1"/>
      <p:bldP spid="794" grpId="3" animBg="1"/>
      <p:bldP spid="794" grpId="4" animBg="1"/>
      <p:bldP spid="794" grpId="5" animBg="1"/>
      <p:bldP spid="795" grpId="0" animBg="1"/>
      <p:bldP spid="795" grpId="1" animBg="1"/>
      <p:bldP spid="795" grpId="2" animBg="1"/>
      <p:bldP spid="795" grpId="3" animBg="1"/>
      <p:bldP spid="795" grpId="4" animBg="1"/>
      <p:bldP spid="795" grpId="5" animBg="1"/>
      <p:bldP spid="796" grpId="0" animBg="1"/>
      <p:bldP spid="796" grpId="1" animBg="1"/>
      <p:bldP spid="796" grpId="2" animBg="1"/>
      <p:bldP spid="796" grpId="3" animBg="1"/>
      <p:bldP spid="796" grpId="4" animBg="1"/>
      <p:bldP spid="796" grpId="5" animBg="1"/>
      <p:bldP spid="797" grpId="0" animBg="1"/>
      <p:bldP spid="797" grpId="1" animBg="1"/>
      <p:bldP spid="797" grpId="2" animBg="1"/>
      <p:bldP spid="797" grpId="3" animBg="1"/>
      <p:bldP spid="797" grpId="4" animBg="1"/>
      <p:bldP spid="797" grpId="5" animBg="1"/>
      <p:bldP spid="798" grpId="0" animBg="1"/>
      <p:bldP spid="798" grpId="1" animBg="1"/>
      <p:bldP spid="798" grpId="2" animBg="1"/>
      <p:bldP spid="798" grpId="3" animBg="1"/>
      <p:bldP spid="798" grpId="4" animBg="1"/>
      <p:bldP spid="798" grpId="5" animBg="1"/>
      <p:bldP spid="799" grpId="0" animBg="1"/>
      <p:bldP spid="799" grpId="1" animBg="1"/>
      <p:bldP spid="799" grpId="2" animBg="1"/>
      <p:bldP spid="799" grpId="3" animBg="1"/>
      <p:bldP spid="799" grpId="4" animBg="1"/>
      <p:bldP spid="799" grpId="5" animBg="1"/>
      <p:bldP spid="800" grpId="0" animBg="1"/>
      <p:bldP spid="800" grpId="1" animBg="1"/>
      <p:bldP spid="800" grpId="2" animBg="1"/>
      <p:bldP spid="800" grpId="3" animBg="1"/>
      <p:bldP spid="800" grpId="4" animBg="1"/>
      <p:bldP spid="800" grpId="5" animBg="1"/>
      <p:bldP spid="801" grpId="0" animBg="1"/>
      <p:bldP spid="801" grpId="1" animBg="1"/>
      <p:bldP spid="801" grpId="2" animBg="1"/>
      <p:bldP spid="801" grpId="3" animBg="1"/>
      <p:bldP spid="801" grpId="4" animBg="1"/>
      <p:bldP spid="801" grpId="5" animBg="1"/>
      <p:bldP spid="802" grpId="0" animBg="1"/>
      <p:bldP spid="802" grpId="1" animBg="1"/>
      <p:bldP spid="802" grpId="2" animBg="1"/>
      <p:bldP spid="802" grpId="3" animBg="1"/>
      <p:bldP spid="802" grpId="4" animBg="1"/>
      <p:bldP spid="802" grpId="5" animBg="1"/>
      <p:bldP spid="803" grpId="0" animBg="1"/>
      <p:bldP spid="803" grpId="1" animBg="1"/>
      <p:bldP spid="803" grpId="2" animBg="1"/>
      <p:bldP spid="803" grpId="3" animBg="1"/>
      <p:bldP spid="803" grpId="4" animBg="1"/>
      <p:bldP spid="803" grpId="5" animBg="1"/>
      <p:bldP spid="804" grpId="0" animBg="1"/>
      <p:bldP spid="804" grpId="1" animBg="1"/>
      <p:bldP spid="804" grpId="2" animBg="1"/>
      <p:bldP spid="804" grpId="3" animBg="1"/>
      <p:bldP spid="804" grpId="4" animBg="1"/>
      <p:bldP spid="804" grpId="5" animBg="1"/>
      <p:bldP spid="805" grpId="0" animBg="1"/>
      <p:bldP spid="805" grpId="1" animBg="1"/>
      <p:bldP spid="805" grpId="2" animBg="1"/>
      <p:bldP spid="805" grpId="3" animBg="1"/>
      <p:bldP spid="805" grpId="4" animBg="1"/>
      <p:bldP spid="805" grpId="5" animBg="1"/>
      <p:bldP spid="806" grpId="0" animBg="1"/>
      <p:bldP spid="806" grpId="1" animBg="1"/>
      <p:bldP spid="806" grpId="2" animBg="1"/>
      <p:bldP spid="806" grpId="3" animBg="1"/>
      <p:bldP spid="806" grpId="4" animBg="1"/>
      <p:bldP spid="806" grpId="5" animBg="1"/>
      <p:bldP spid="807" grpId="0" animBg="1"/>
      <p:bldP spid="807" grpId="1" animBg="1"/>
      <p:bldP spid="807" grpId="2" animBg="1"/>
      <p:bldP spid="807" grpId="3" animBg="1"/>
      <p:bldP spid="807" grpId="4" animBg="1"/>
      <p:bldP spid="807" grpId="5" animBg="1"/>
      <p:bldP spid="808" grpId="0" animBg="1"/>
      <p:bldP spid="808" grpId="1" animBg="1"/>
      <p:bldP spid="808" grpId="2" animBg="1"/>
      <p:bldP spid="808" grpId="3" animBg="1"/>
      <p:bldP spid="808" grpId="4" animBg="1"/>
      <p:bldP spid="808" grpId="5" animBg="1"/>
      <p:bldP spid="809" grpId="0" animBg="1"/>
      <p:bldP spid="809" grpId="1" animBg="1"/>
      <p:bldP spid="809" grpId="2" animBg="1"/>
      <p:bldP spid="809" grpId="3" animBg="1"/>
      <p:bldP spid="809" grpId="4" animBg="1"/>
      <p:bldP spid="809" grpId="5" animBg="1"/>
      <p:bldP spid="810" grpId="0" animBg="1"/>
      <p:bldP spid="810" grpId="1" animBg="1"/>
      <p:bldP spid="810" grpId="2" animBg="1"/>
      <p:bldP spid="810" grpId="3" animBg="1"/>
      <p:bldP spid="810" grpId="4" animBg="1"/>
      <p:bldP spid="810" grpId="5" animBg="1"/>
      <p:bldP spid="811" grpId="0" animBg="1"/>
      <p:bldP spid="811" grpId="1" animBg="1"/>
      <p:bldP spid="811" grpId="2" animBg="1"/>
      <p:bldP spid="811" grpId="3" animBg="1"/>
      <p:bldP spid="811" grpId="4" animBg="1"/>
      <p:bldP spid="811" grpId="5" animBg="1"/>
      <p:bldP spid="812" grpId="0" animBg="1"/>
      <p:bldP spid="812" grpId="1" animBg="1"/>
      <p:bldP spid="812" grpId="2" animBg="1"/>
      <p:bldP spid="812" grpId="3" animBg="1"/>
      <p:bldP spid="812" grpId="4" animBg="1"/>
      <p:bldP spid="812" grpId="5" animBg="1"/>
      <p:bldP spid="813" grpId="0" animBg="1"/>
      <p:bldP spid="813" grpId="1" animBg="1"/>
      <p:bldP spid="813" grpId="2" animBg="1"/>
      <p:bldP spid="813" grpId="3" animBg="1"/>
      <p:bldP spid="813" grpId="4" animBg="1"/>
      <p:bldP spid="813" grpId="5" animBg="1"/>
      <p:bldP spid="814" grpId="0" animBg="1"/>
      <p:bldP spid="814" grpId="1" animBg="1"/>
      <p:bldP spid="814" grpId="2" animBg="1"/>
      <p:bldP spid="814" grpId="3" animBg="1"/>
      <p:bldP spid="814" grpId="4" animBg="1"/>
      <p:bldP spid="814" grpId="5" animBg="1"/>
      <p:bldP spid="815" grpId="0" animBg="1"/>
      <p:bldP spid="815" grpId="1" animBg="1"/>
      <p:bldP spid="815" grpId="2" animBg="1"/>
      <p:bldP spid="815" grpId="3" animBg="1"/>
      <p:bldP spid="815" grpId="4" animBg="1"/>
      <p:bldP spid="815" grpId="5" animBg="1"/>
      <p:bldP spid="816" grpId="0" animBg="1"/>
      <p:bldP spid="816" grpId="1" animBg="1"/>
      <p:bldP spid="816" grpId="2" animBg="1"/>
      <p:bldP spid="816" grpId="3" animBg="1"/>
      <p:bldP spid="816" grpId="4" animBg="1"/>
      <p:bldP spid="816" grpId="5" animBg="1"/>
      <p:bldP spid="817" grpId="0" animBg="1"/>
      <p:bldP spid="817" grpId="1" animBg="1"/>
      <p:bldP spid="817" grpId="2" animBg="1"/>
      <p:bldP spid="817" grpId="3" animBg="1"/>
      <p:bldP spid="817" grpId="4" animBg="1"/>
      <p:bldP spid="817" grpId="5" animBg="1"/>
      <p:bldP spid="818" grpId="0" animBg="1"/>
      <p:bldP spid="818" grpId="1" animBg="1"/>
      <p:bldP spid="818" grpId="2" animBg="1"/>
      <p:bldP spid="818" grpId="3" animBg="1"/>
      <p:bldP spid="818" grpId="4" animBg="1"/>
      <p:bldP spid="818" grpId="5" animBg="1"/>
      <p:bldP spid="819" grpId="0" animBg="1"/>
      <p:bldP spid="819" grpId="1" animBg="1"/>
      <p:bldP spid="819" grpId="2" animBg="1"/>
      <p:bldP spid="819" grpId="3" animBg="1"/>
      <p:bldP spid="819" grpId="4" animBg="1"/>
      <p:bldP spid="819" grpId="5" animBg="1"/>
      <p:bldP spid="820" grpId="0" animBg="1"/>
      <p:bldP spid="820" grpId="1" animBg="1"/>
      <p:bldP spid="820" grpId="2" animBg="1"/>
      <p:bldP spid="820" grpId="3" animBg="1"/>
      <p:bldP spid="820" grpId="4" animBg="1"/>
      <p:bldP spid="820" grpId="5" animBg="1"/>
      <p:bldP spid="821" grpId="0" animBg="1"/>
      <p:bldP spid="821" grpId="1" animBg="1"/>
      <p:bldP spid="821" grpId="2" animBg="1"/>
      <p:bldP spid="821" grpId="3" animBg="1"/>
      <p:bldP spid="821" grpId="4" animBg="1"/>
      <p:bldP spid="821" grpId="5" animBg="1"/>
      <p:bldP spid="822" grpId="0" animBg="1"/>
      <p:bldP spid="822" grpId="1" animBg="1"/>
      <p:bldP spid="822" grpId="2" animBg="1"/>
      <p:bldP spid="822" grpId="3" animBg="1"/>
      <p:bldP spid="822" grpId="4" animBg="1"/>
      <p:bldP spid="822" grpId="5" animBg="1"/>
      <p:bldP spid="823" grpId="0" animBg="1"/>
      <p:bldP spid="823" grpId="1" animBg="1"/>
      <p:bldP spid="823" grpId="2" animBg="1"/>
      <p:bldP spid="823" grpId="3" animBg="1"/>
      <p:bldP spid="823" grpId="4" animBg="1"/>
      <p:bldP spid="823" grpId="5" animBg="1"/>
      <p:bldP spid="824" grpId="0" animBg="1"/>
      <p:bldP spid="824" grpId="1" animBg="1"/>
      <p:bldP spid="824" grpId="2" animBg="1"/>
      <p:bldP spid="824" grpId="3" animBg="1"/>
      <p:bldP spid="824" grpId="4" animBg="1"/>
      <p:bldP spid="824" grpId="5" animBg="1"/>
      <p:bldP spid="825" grpId="0" animBg="1"/>
      <p:bldP spid="825" grpId="1" animBg="1"/>
      <p:bldP spid="825" grpId="2" animBg="1"/>
      <p:bldP spid="825" grpId="3" animBg="1"/>
      <p:bldP spid="825" grpId="4" animBg="1"/>
      <p:bldP spid="825" grpId="5" animBg="1"/>
      <p:bldP spid="826" grpId="0" animBg="1"/>
      <p:bldP spid="826" grpId="1" animBg="1"/>
      <p:bldP spid="826" grpId="2" animBg="1"/>
      <p:bldP spid="826" grpId="3" animBg="1"/>
      <p:bldP spid="826" grpId="4" animBg="1"/>
      <p:bldP spid="826" grpId="5" animBg="1"/>
      <p:bldP spid="827" grpId="0" animBg="1"/>
      <p:bldP spid="827" grpId="1" animBg="1"/>
      <p:bldP spid="827" grpId="2" animBg="1"/>
      <p:bldP spid="827" grpId="3" animBg="1"/>
      <p:bldP spid="827" grpId="4" animBg="1"/>
      <p:bldP spid="827" grpId="5" animBg="1"/>
      <p:bldP spid="828" grpId="0" animBg="1"/>
      <p:bldP spid="828" grpId="1" animBg="1"/>
      <p:bldP spid="828" grpId="2" animBg="1"/>
      <p:bldP spid="828" grpId="3" animBg="1"/>
      <p:bldP spid="828" grpId="4" animBg="1"/>
      <p:bldP spid="828" grpId="5" animBg="1"/>
      <p:bldP spid="829" grpId="0" animBg="1"/>
      <p:bldP spid="829" grpId="1" animBg="1"/>
      <p:bldP spid="829" grpId="2" animBg="1"/>
      <p:bldP spid="829" grpId="3" animBg="1"/>
      <p:bldP spid="829" grpId="4" animBg="1"/>
      <p:bldP spid="829" grpId="5" animBg="1"/>
      <p:bldP spid="830" grpId="0" animBg="1"/>
      <p:bldP spid="830" grpId="1" animBg="1"/>
      <p:bldP spid="830" grpId="2" animBg="1"/>
      <p:bldP spid="830" grpId="3" animBg="1"/>
      <p:bldP spid="830" grpId="4" animBg="1"/>
      <p:bldP spid="830" grpId="5" animBg="1"/>
      <p:bldP spid="831" grpId="0" animBg="1"/>
      <p:bldP spid="831" grpId="1" animBg="1"/>
      <p:bldP spid="831" grpId="2" animBg="1"/>
      <p:bldP spid="831" grpId="3" animBg="1"/>
      <p:bldP spid="831" grpId="4" animBg="1"/>
      <p:bldP spid="831" grpId="5" animBg="1"/>
      <p:bldP spid="832" grpId="0" animBg="1"/>
      <p:bldP spid="832" grpId="1" animBg="1"/>
      <p:bldP spid="832" grpId="2" animBg="1"/>
      <p:bldP spid="832" grpId="3" animBg="1"/>
      <p:bldP spid="832" grpId="4" animBg="1"/>
      <p:bldP spid="832" grpId="5" animBg="1"/>
      <p:bldP spid="833" grpId="0" animBg="1"/>
      <p:bldP spid="833" grpId="1" animBg="1"/>
      <p:bldP spid="833" grpId="2" animBg="1"/>
      <p:bldP spid="833" grpId="3" animBg="1"/>
      <p:bldP spid="833" grpId="4" animBg="1"/>
      <p:bldP spid="833" grpId="5" animBg="1"/>
      <p:bldP spid="834" grpId="0" animBg="1"/>
      <p:bldP spid="834" grpId="1" animBg="1"/>
      <p:bldP spid="834" grpId="2" animBg="1"/>
      <p:bldP spid="834" grpId="3" animBg="1"/>
      <p:bldP spid="834" grpId="4" animBg="1"/>
      <p:bldP spid="834" grpId="5" animBg="1"/>
      <p:bldP spid="835" grpId="0" animBg="1"/>
      <p:bldP spid="835" grpId="1" animBg="1"/>
      <p:bldP spid="835" grpId="2" animBg="1"/>
      <p:bldP spid="835" grpId="3" animBg="1"/>
      <p:bldP spid="835" grpId="4" animBg="1"/>
      <p:bldP spid="835" grpId="5" animBg="1"/>
      <p:bldP spid="836" grpId="0" animBg="1"/>
      <p:bldP spid="836" grpId="1" animBg="1"/>
      <p:bldP spid="836" grpId="2" animBg="1"/>
      <p:bldP spid="836" grpId="3" animBg="1"/>
      <p:bldP spid="836" grpId="4" animBg="1"/>
      <p:bldP spid="836" grpId="5" animBg="1"/>
      <p:bldP spid="837" grpId="0" animBg="1"/>
      <p:bldP spid="837" grpId="1" animBg="1"/>
      <p:bldP spid="837" grpId="2" animBg="1"/>
      <p:bldP spid="837" grpId="3" animBg="1"/>
      <p:bldP spid="837" grpId="4" animBg="1"/>
      <p:bldP spid="837" grpId="5" animBg="1"/>
      <p:bldP spid="838" grpId="0" animBg="1"/>
      <p:bldP spid="838" grpId="1" animBg="1"/>
      <p:bldP spid="838" grpId="2" animBg="1"/>
      <p:bldP spid="838" grpId="3" animBg="1"/>
      <p:bldP spid="838" grpId="4" animBg="1"/>
      <p:bldP spid="838" grpId="5" animBg="1"/>
      <p:bldP spid="839" grpId="0" animBg="1"/>
      <p:bldP spid="839" grpId="1" animBg="1"/>
      <p:bldP spid="839" grpId="2" animBg="1"/>
      <p:bldP spid="839" grpId="3" animBg="1"/>
      <p:bldP spid="839" grpId="4" animBg="1"/>
      <p:bldP spid="839" grpId="5" animBg="1"/>
      <p:bldP spid="840" grpId="0" animBg="1"/>
      <p:bldP spid="840" grpId="1" animBg="1"/>
      <p:bldP spid="840" grpId="2" animBg="1"/>
      <p:bldP spid="840" grpId="3" animBg="1"/>
      <p:bldP spid="840" grpId="4" animBg="1"/>
      <p:bldP spid="840" grpId="5" animBg="1"/>
      <p:bldP spid="841" grpId="0" animBg="1"/>
      <p:bldP spid="841" grpId="1" animBg="1"/>
      <p:bldP spid="841" grpId="2" animBg="1"/>
      <p:bldP spid="841" grpId="3" animBg="1"/>
      <p:bldP spid="841" grpId="4" animBg="1"/>
      <p:bldP spid="841" grpId="5" animBg="1"/>
      <p:bldP spid="842" grpId="0" animBg="1"/>
      <p:bldP spid="842" grpId="1" animBg="1"/>
      <p:bldP spid="842" grpId="2" animBg="1"/>
      <p:bldP spid="842" grpId="3" animBg="1"/>
      <p:bldP spid="842" grpId="4" animBg="1"/>
      <p:bldP spid="842" grpId="5" animBg="1"/>
      <p:bldP spid="843" grpId="0" animBg="1"/>
      <p:bldP spid="843" grpId="1" animBg="1"/>
      <p:bldP spid="843" grpId="2" animBg="1"/>
      <p:bldP spid="843" grpId="3" animBg="1"/>
      <p:bldP spid="843" grpId="4" animBg="1"/>
      <p:bldP spid="843" grpId="5" animBg="1"/>
      <p:bldP spid="844" grpId="0" animBg="1"/>
      <p:bldP spid="844" grpId="1" animBg="1"/>
      <p:bldP spid="844" grpId="2" animBg="1"/>
      <p:bldP spid="844" grpId="3" animBg="1"/>
      <p:bldP spid="844" grpId="4" animBg="1"/>
      <p:bldP spid="844" grpId="5" animBg="1"/>
      <p:bldP spid="845" grpId="0" animBg="1"/>
      <p:bldP spid="845" grpId="1" animBg="1"/>
      <p:bldP spid="845" grpId="2" animBg="1"/>
      <p:bldP spid="845" grpId="3" animBg="1"/>
      <p:bldP spid="845" grpId="4" animBg="1"/>
      <p:bldP spid="845" grpId="5" animBg="1"/>
      <p:bldP spid="846" grpId="0" animBg="1"/>
      <p:bldP spid="846" grpId="1" animBg="1"/>
      <p:bldP spid="846" grpId="2" animBg="1"/>
      <p:bldP spid="846" grpId="3" animBg="1"/>
      <p:bldP spid="846" grpId="4" animBg="1"/>
      <p:bldP spid="846" grpId="5" animBg="1"/>
      <p:bldP spid="847" grpId="0" animBg="1"/>
      <p:bldP spid="847" grpId="1" animBg="1"/>
      <p:bldP spid="847" grpId="2" animBg="1"/>
      <p:bldP spid="847" grpId="3" animBg="1"/>
      <p:bldP spid="847" grpId="4" animBg="1"/>
      <p:bldP spid="847" grpId="5" animBg="1"/>
      <p:bldP spid="848" grpId="0" animBg="1"/>
      <p:bldP spid="848" grpId="1" animBg="1"/>
      <p:bldP spid="848" grpId="2" animBg="1"/>
      <p:bldP spid="848" grpId="3" animBg="1"/>
      <p:bldP spid="848" grpId="4" animBg="1"/>
      <p:bldP spid="848" grpId="5" animBg="1"/>
      <p:bldP spid="849" grpId="0" animBg="1"/>
      <p:bldP spid="849" grpId="1" animBg="1"/>
      <p:bldP spid="849" grpId="2" animBg="1"/>
      <p:bldP spid="849" grpId="3" animBg="1"/>
      <p:bldP spid="849" grpId="4" animBg="1"/>
      <p:bldP spid="849" grpId="5" animBg="1"/>
      <p:bldP spid="850" grpId="0" animBg="1"/>
      <p:bldP spid="850" grpId="1" animBg="1"/>
      <p:bldP spid="850" grpId="2" animBg="1"/>
      <p:bldP spid="850" grpId="3" animBg="1"/>
      <p:bldP spid="850" grpId="4" animBg="1"/>
      <p:bldP spid="850" grpId="5" animBg="1"/>
      <p:bldP spid="851" grpId="0" animBg="1"/>
      <p:bldP spid="851" grpId="1" animBg="1"/>
      <p:bldP spid="851" grpId="2" animBg="1"/>
      <p:bldP spid="851" grpId="3" animBg="1"/>
      <p:bldP spid="851" grpId="4" animBg="1"/>
      <p:bldP spid="851" grpId="5" animBg="1"/>
      <p:bldP spid="852" grpId="0" animBg="1"/>
      <p:bldP spid="852" grpId="1" animBg="1"/>
      <p:bldP spid="852" grpId="2" animBg="1"/>
      <p:bldP spid="852" grpId="3" animBg="1"/>
      <p:bldP spid="852" grpId="4" animBg="1"/>
      <p:bldP spid="852" grpId="5" animBg="1"/>
      <p:bldP spid="853" grpId="0" animBg="1"/>
      <p:bldP spid="853" grpId="1" animBg="1"/>
      <p:bldP spid="853" grpId="2" animBg="1"/>
      <p:bldP spid="853" grpId="3" animBg="1"/>
      <p:bldP spid="854" grpId="0" animBg="1"/>
      <p:bldP spid="854" grpId="1" animBg="1"/>
      <p:bldP spid="854" grpId="2" animBg="1"/>
      <p:bldP spid="854" grpId="3"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tags" Target="../tags/tag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microsoft.com/office/2007/relationships/media" Target="../media/media9.m4a"/><Relationship Id="rId13" Type="http://schemas.openxmlformats.org/officeDocument/2006/relationships/audio" Target="../media/media11.m4a"/><Relationship Id="rId18" Type="http://schemas.openxmlformats.org/officeDocument/2006/relationships/image" Target="../media/image30.png"/><Relationship Id="rId3" Type="http://schemas.openxmlformats.org/officeDocument/2006/relationships/slideLayout" Target="../slideLayouts/slideLayout8.xml"/><Relationship Id="rId21" Type="http://schemas.openxmlformats.org/officeDocument/2006/relationships/image" Target="../media/image19.gif"/><Relationship Id="rId7" Type="http://schemas.openxmlformats.org/officeDocument/2006/relationships/tags" Target="../tags/tag8.xml"/><Relationship Id="rId12" Type="http://schemas.microsoft.com/office/2007/relationships/media" Target="../media/media11.m4a"/><Relationship Id="rId17" Type="http://schemas.openxmlformats.org/officeDocument/2006/relationships/image" Target="../media/image29.png"/><Relationship Id="rId2" Type="http://schemas.openxmlformats.org/officeDocument/2006/relationships/slideLayout" Target="../slideLayouts/slideLayout7.xml"/><Relationship Id="rId16" Type="http://schemas.openxmlformats.org/officeDocument/2006/relationships/image" Target="../media/image28.png"/><Relationship Id="rId20" Type="http://schemas.openxmlformats.org/officeDocument/2006/relationships/image" Target="../media/image32.gif"/><Relationship Id="rId1" Type="http://schemas.openxmlformats.org/officeDocument/2006/relationships/slideLayout" Target="../slideLayouts/slideLayout6.xml"/><Relationship Id="rId6" Type="http://schemas.openxmlformats.org/officeDocument/2006/relationships/theme" Target="../theme/theme2.xml"/><Relationship Id="rId11" Type="http://schemas.openxmlformats.org/officeDocument/2006/relationships/audio" Target="../media/media10.m4a"/><Relationship Id="rId5" Type="http://schemas.openxmlformats.org/officeDocument/2006/relationships/slideLayout" Target="../slideLayouts/slideLayout10.xml"/><Relationship Id="rId15" Type="http://schemas.openxmlformats.org/officeDocument/2006/relationships/image" Target="../media/image27.gif"/><Relationship Id="rId10" Type="http://schemas.microsoft.com/office/2007/relationships/media" Target="../media/media10.m4a"/><Relationship Id="rId19" Type="http://schemas.openxmlformats.org/officeDocument/2006/relationships/image" Target="../media/image31.png"/><Relationship Id="rId4" Type="http://schemas.openxmlformats.org/officeDocument/2006/relationships/slideLayout" Target="../slideLayouts/slideLayout9.xml"/><Relationship Id="rId9" Type="http://schemas.openxmlformats.org/officeDocument/2006/relationships/audio" Target="../media/media9.m4a"/><Relationship Id="rId14" Type="http://schemas.openxmlformats.org/officeDocument/2006/relationships/image" Target="../media/image1.jpeg"/><Relationship Id="rId22" Type="http://schemas.openxmlformats.org/officeDocument/2006/relationships/image" Target="../media/image24.png"/></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image" Target="../media/image1.jpeg"/><Relationship Id="rId4" Type="http://schemas.openxmlformats.org/officeDocument/2006/relationships/slideLayout" Target="../slideLayouts/slideLayout14.xml"/><Relationship Id="rId9" Type="http://schemas.openxmlformats.org/officeDocument/2006/relationships/tags" Target="../tags/tag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custDataLst>
      <p:tags r:id="rId7"/>
    </p:custDataLst>
    <p:extLst>
      <p:ext uri="{BB962C8B-B14F-4D97-AF65-F5344CB8AC3E}">
        <p14:creationId xmlns:p14="http://schemas.microsoft.com/office/powerpoint/2010/main" val="1498821453"/>
      </p:ext>
    </p:extLst>
  </p:cSld>
  <p:clrMap bg1="lt1" tx1="dk1" bg2="lt2" tx2="dk2" accent1="accent1" accent2="accent2" accent3="accent3" accent4="accent4" accent5="accent5" accent6="accent6" hlink="hlink" folHlink="folHlink"/>
  <p:sldLayoutIdLst>
    <p:sldLayoutId id="2147483669" r:id="rId1"/>
    <p:sldLayoutId id="2147483682" r:id="rId2"/>
    <p:sldLayoutId id="2147483684" r:id="rId3"/>
    <p:sldLayoutId id="2147483683" r:id="rId4"/>
    <p:sldLayoutId id="2147483686"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3" name="Picture 2">
            <a:hlinkClick r:id="" action="ppaction://customshow?id=41"/>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0224059" y="5293650"/>
            <a:ext cx="411107" cy="1220863"/>
          </a:xfrm>
          <a:prstGeom prst="rect">
            <a:avLst/>
          </a:prstGeom>
        </p:spPr>
      </p:pic>
      <p:pic>
        <p:nvPicPr>
          <p:cNvPr id="4" name="Picture 3">
            <a:hlinkClick r:id="" action="ppaction://hlinkshowjump?jump=previousslide"/>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78653" y="5480398"/>
            <a:ext cx="1049807" cy="1030892"/>
          </a:xfrm>
          <a:prstGeom prst="rect">
            <a:avLst/>
          </a:prstGeom>
        </p:spPr>
      </p:pic>
      <p:sp>
        <p:nvSpPr>
          <p:cNvPr id="5" name="Rectangle 4"/>
          <p:cNvSpPr>
            <a:spLocks noChangeAspect="1"/>
          </p:cNvSpPr>
          <p:nvPr/>
        </p:nvSpPr>
        <p:spPr>
          <a:xfrm flipH="1">
            <a:off x="6848006" y="5578252"/>
            <a:ext cx="723506" cy="800215"/>
          </a:xfrm>
          <a:prstGeom prst="rect">
            <a:avLst/>
          </a:prstGeom>
          <a:blipFill dpi="0" rotWithShape="1">
            <a:blip r:embed="rId17"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6" name="Rectangle 5"/>
          <p:cNvSpPr>
            <a:spLocks noChangeAspect="1"/>
          </p:cNvSpPr>
          <p:nvPr/>
        </p:nvSpPr>
        <p:spPr>
          <a:xfrm flipH="1">
            <a:off x="6848006" y="5578252"/>
            <a:ext cx="723506" cy="800215"/>
          </a:xfrm>
          <a:prstGeom prst="rect">
            <a:avLst/>
          </a:prstGeom>
          <a:blipFill dpi="0" rotWithShape="1">
            <a:blip r:embed="rId17"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8" name="Rectangle 7"/>
          <p:cNvSpPr>
            <a:spLocks noChangeAspect="1"/>
          </p:cNvSpPr>
          <p:nvPr/>
        </p:nvSpPr>
        <p:spPr>
          <a:xfrm flipH="1">
            <a:off x="7639887" y="5578252"/>
            <a:ext cx="723506" cy="800215"/>
          </a:xfrm>
          <a:prstGeom prst="rect">
            <a:avLst/>
          </a:prstGeom>
          <a:blipFill dpi="0" rotWithShape="1">
            <a:blip r:embed="rId17"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9" name="Rectangle 8"/>
          <p:cNvSpPr>
            <a:spLocks noChangeAspect="1"/>
          </p:cNvSpPr>
          <p:nvPr/>
        </p:nvSpPr>
        <p:spPr>
          <a:xfrm flipH="1">
            <a:off x="7639887" y="5578252"/>
            <a:ext cx="723506" cy="800215"/>
          </a:xfrm>
          <a:prstGeom prst="rect">
            <a:avLst/>
          </a:prstGeom>
          <a:blipFill dpi="0" rotWithShape="1">
            <a:blip r:embed="rId17"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0" name="Rectangle 9"/>
          <p:cNvSpPr>
            <a:spLocks noChangeAspect="1"/>
          </p:cNvSpPr>
          <p:nvPr/>
        </p:nvSpPr>
        <p:spPr>
          <a:xfrm flipH="1">
            <a:off x="8431768" y="5578252"/>
            <a:ext cx="723506" cy="800215"/>
          </a:xfrm>
          <a:prstGeom prst="rect">
            <a:avLst/>
          </a:prstGeom>
          <a:blipFill dpi="0" rotWithShape="1">
            <a:blip r:embed="rId17"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1" name="Rectangle 10"/>
          <p:cNvSpPr>
            <a:spLocks noChangeAspect="1"/>
          </p:cNvSpPr>
          <p:nvPr/>
        </p:nvSpPr>
        <p:spPr>
          <a:xfrm flipH="1">
            <a:off x="8431768" y="5578252"/>
            <a:ext cx="723506" cy="800215"/>
          </a:xfrm>
          <a:prstGeom prst="rect">
            <a:avLst/>
          </a:prstGeom>
          <a:blipFill dpi="0" rotWithShape="1">
            <a:blip r:embed="rId17"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2" name="Rectangle 11"/>
          <p:cNvSpPr/>
          <p:nvPr/>
        </p:nvSpPr>
        <p:spPr>
          <a:xfrm>
            <a:off x="2485343" y="5428759"/>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3" name="Rectangle 12"/>
          <p:cNvSpPr/>
          <p:nvPr/>
        </p:nvSpPr>
        <p:spPr>
          <a:xfrm>
            <a:off x="2485343" y="5428759"/>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4" name="Rectangle 13"/>
          <p:cNvSpPr/>
          <p:nvPr/>
        </p:nvSpPr>
        <p:spPr>
          <a:xfrm>
            <a:off x="3135945" y="5428759"/>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5" name="Rectangle 14"/>
          <p:cNvSpPr/>
          <p:nvPr/>
        </p:nvSpPr>
        <p:spPr>
          <a:xfrm>
            <a:off x="3135945" y="5428759"/>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6" name="Rectangle 15"/>
          <p:cNvSpPr/>
          <p:nvPr/>
        </p:nvSpPr>
        <p:spPr>
          <a:xfrm>
            <a:off x="3786547" y="5428759"/>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7" name="Rectangle 16"/>
          <p:cNvSpPr/>
          <p:nvPr/>
        </p:nvSpPr>
        <p:spPr>
          <a:xfrm>
            <a:off x="3786547" y="5428759"/>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8" name="Rectangle 17"/>
          <p:cNvSpPr/>
          <p:nvPr/>
        </p:nvSpPr>
        <p:spPr>
          <a:xfrm>
            <a:off x="4437149" y="5428759"/>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19" name="Rectangle 18"/>
          <p:cNvSpPr/>
          <p:nvPr/>
        </p:nvSpPr>
        <p:spPr>
          <a:xfrm>
            <a:off x="4437149" y="5428759"/>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0" name="Rectangle 19"/>
          <p:cNvSpPr/>
          <p:nvPr/>
        </p:nvSpPr>
        <p:spPr>
          <a:xfrm>
            <a:off x="5087751" y="5428759"/>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1" name="Rectangle 20"/>
          <p:cNvSpPr/>
          <p:nvPr/>
        </p:nvSpPr>
        <p:spPr>
          <a:xfrm>
            <a:off x="5087751" y="5428759"/>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2" name="Rectangle 21"/>
          <p:cNvSpPr/>
          <p:nvPr/>
        </p:nvSpPr>
        <p:spPr>
          <a:xfrm>
            <a:off x="2485343" y="5992361"/>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3" name="Rectangle 22"/>
          <p:cNvSpPr/>
          <p:nvPr/>
        </p:nvSpPr>
        <p:spPr>
          <a:xfrm>
            <a:off x="2485343" y="5992361"/>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4" name="Rectangle 23"/>
          <p:cNvSpPr/>
          <p:nvPr/>
        </p:nvSpPr>
        <p:spPr>
          <a:xfrm>
            <a:off x="3135945" y="5992361"/>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5" name="Rectangle 24"/>
          <p:cNvSpPr/>
          <p:nvPr/>
        </p:nvSpPr>
        <p:spPr>
          <a:xfrm>
            <a:off x="3135945" y="5992361"/>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6" name="Rectangle 25"/>
          <p:cNvSpPr/>
          <p:nvPr/>
        </p:nvSpPr>
        <p:spPr>
          <a:xfrm>
            <a:off x="3786547" y="5992361"/>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7" name="Rectangle 26"/>
          <p:cNvSpPr/>
          <p:nvPr/>
        </p:nvSpPr>
        <p:spPr>
          <a:xfrm>
            <a:off x="3786547" y="5992361"/>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8" name="Rectangle 27"/>
          <p:cNvSpPr/>
          <p:nvPr/>
        </p:nvSpPr>
        <p:spPr>
          <a:xfrm>
            <a:off x="4437149" y="5992361"/>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29" name="Rectangle 28"/>
          <p:cNvSpPr/>
          <p:nvPr/>
        </p:nvSpPr>
        <p:spPr>
          <a:xfrm>
            <a:off x="4437149" y="5992361"/>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30" name="Rectangle 29"/>
          <p:cNvSpPr/>
          <p:nvPr/>
        </p:nvSpPr>
        <p:spPr>
          <a:xfrm>
            <a:off x="5087751" y="5992361"/>
            <a:ext cx="424049" cy="469009"/>
          </a:xfrm>
          <a:prstGeom prst="rect">
            <a:avLst/>
          </a:prstGeom>
          <a:blipFill dpi="0" rotWithShape="1">
            <a:blip r:embed="rId18" cstate="email">
              <a:alphaModFix amt="4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
        <p:nvSpPr>
          <p:cNvPr id="31" name="Rectangle 30"/>
          <p:cNvSpPr/>
          <p:nvPr/>
        </p:nvSpPr>
        <p:spPr>
          <a:xfrm>
            <a:off x="5087751" y="5992361"/>
            <a:ext cx="424049" cy="469009"/>
          </a:xfrm>
          <a:prstGeom prst="rect">
            <a:avLst/>
          </a:prstGeom>
          <a:blipFill dpi="0" rotWithShape="1">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pic>
        <p:nvPicPr>
          <p:cNvPr id="32" name="Picture 31"/>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1333559" y="5299867"/>
            <a:ext cx="942857" cy="1257143"/>
          </a:xfrm>
          <a:prstGeom prst="rect">
            <a:avLst/>
          </a:prstGeom>
        </p:spPr>
      </p:pic>
      <p:pic>
        <p:nvPicPr>
          <p:cNvPr id="33" name="Picture 32"/>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271587" y="5276851"/>
            <a:ext cx="1066800" cy="1266825"/>
          </a:xfrm>
          <a:prstGeom prst="rect">
            <a:avLst/>
          </a:prstGeom>
        </p:spPr>
      </p:pic>
      <p:pic>
        <p:nvPicPr>
          <p:cNvPr id="34" name="Picture 33"/>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1238250" y="5410201"/>
            <a:ext cx="1133475" cy="1133475"/>
          </a:xfrm>
          <a:prstGeom prst="rect">
            <a:avLst/>
          </a:prstGeom>
        </p:spPr>
      </p:pic>
      <p:pic>
        <p:nvPicPr>
          <p:cNvPr id="35" name="Picture 34"/>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1238250" y="5410201"/>
            <a:ext cx="1133475" cy="1133475"/>
          </a:xfrm>
          <a:prstGeom prst="rect">
            <a:avLst/>
          </a:prstGeom>
        </p:spPr>
      </p:pic>
      <p:pic>
        <p:nvPicPr>
          <p:cNvPr id="36" name="Picture 35"/>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1238250" y="5410201"/>
            <a:ext cx="1133475" cy="1133475"/>
          </a:xfrm>
          <a:prstGeom prst="rect">
            <a:avLst/>
          </a:prstGeom>
        </p:spPr>
      </p:pic>
      <p:pic>
        <p:nvPicPr>
          <p:cNvPr id="2" name="nsmbwiiCoin">
            <a:hlinkClick r:id="" action="ppaction://media"/>
          </p:cNvPr>
          <p:cNvPicPr>
            <a:picLocks noChangeAspect="1"/>
          </p:cNvPicPr>
          <p:nvPr>
            <a:audioFile r:link="rId9"/>
            <p:extLst>
              <p:ext uri="{DAA4B4D4-6D71-4841-9C94-3DE7FCFB9230}">
                <p14:media xmlns:p14="http://schemas.microsoft.com/office/powerpoint/2010/main" r:embed="rId8"/>
              </p:ext>
            </p:extLst>
          </p:nvPr>
        </p:nvPicPr>
        <p:blipFill>
          <a:blip r:embed="rId22"/>
          <a:stretch>
            <a:fillRect/>
          </a:stretch>
        </p:blipFill>
        <p:spPr>
          <a:xfrm>
            <a:off x="5207000" y="7084106"/>
            <a:ext cx="609600" cy="609600"/>
          </a:xfrm>
          <a:prstGeom prst="rect">
            <a:avLst/>
          </a:prstGeom>
        </p:spPr>
      </p:pic>
      <p:pic>
        <p:nvPicPr>
          <p:cNvPr id="37" name="nsmbwiiStarCoin">
            <a:hlinkClick r:id="" action="ppaction://media"/>
          </p:cNvPr>
          <p:cNvPicPr>
            <a:picLocks noChangeAspect="1"/>
          </p:cNvPicPr>
          <p:nvPr>
            <a:audioFile r:link="rId11"/>
            <p:extLst>
              <p:ext uri="{DAA4B4D4-6D71-4841-9C94-3DE7FCFB9230}">
                <p14:media xmlns:p14="http://schemas.microsoft.com/office/powerpoint/2010/main" r:embed="rId10"/>
              </p:ext>
            </p:extLst>
          </p:nvPr>
        </p:nvPicPr>
        <p:blipFill>
          <a:blip r:embed="rId22"/>
          <a:stretch>
            <a:fillRect/>
          </a:stretch>
        </p:blipFill>
        <p:spPr>
          <a:xfrm>
            <a:off x="6280150" y="7084106"/>
            <a:ext cx="609600" cy="609600"/>
          </a:xfrm>
          <a:prstGeom prst="rect">
            <a:avLst/>
          </a:prstGeom>
        </p:spPr>
      </p:pic>
      <p:pic>
        <p:nvPicPr>
          <p:cNvPr id="38" name="nsmbwiiStarCoinAll">
            <a:hlinkClick r:id="" action="ppaction://media"/>
          </p:cNvPr>
          <p:cNvPicPr>
            <a:picLocks noChangeAspect="1"/>
          </p:cNvPicPr>
          <p:nvPr>
            <a:audioFile r:link="rId13"/>
            <p:extLst>
              <p:ext uri="{DAA4B4D4-6D71-4841-9C94-3DE7FCFB9230}">
                <p14:media xmlns:p14="http://schemas.microsoft.com/office/powerpoint/2010/main" r:embed="rId12"/>
              </p:ext>
            </p:extLst>
          </p:nvPr>
        </p:nvPicPr>
        <p:blipFill>
          <a:blip r:embed="rId22"/>
          <a:stretch>
            <a:fillRect/>
          </a:stretch>
        </p:blipFill>
        <p:spPr>
          <a:xfrm>
            <a:off x="8983663" y="7071406"/>
            <a:ext cx="609600" cy="609600"/>
          </a:xfrm>
          <a:prstGeom prst="rect">
            <a:avLst/>
          </a:prstGeom>
        </p:spPr>
      </p:pic>
    </p:spTree>
    <p:custDataLst>
      <p:tags r:id="rId7"/>
    </p:custDataLst>
    <p:extLst>
      <p:ext uri="{BB962C8B-B14F-4D97-AF65-F5344CB8AC3E}">
        <p14:creationId xmlns:p14="http://schemas.microsoft.com/office/powerpoint/2010/main" val="2851278107"/>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4" r:id="rId3"/>
    <p:sldLayoutId id="2147483673" r:id="rId4"/>
    <p:sldLayoutId id="2147483675" r:id="rId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639" fill="hold"/>
                                        <p:tgtEl>
                                          <p:spTgt spid="37"/>
                                        </p:tgtEl>
                                      </p:cBhvr>
                                    </p:cmd>
                                  </p:childTnLst>
                                </p:cTn>
                              </p:par>
                              <p:par>
                                <p:cTn id="9" presetID="26" presetClass="emph" presetSubtype="0" fill="hold" grpId="1" nodeType="withEffect">
                                  <p:stCondLst>
                                    <p:cond delay="0"/>
                                  </p:stCondLst>
                                  <p:childTnLst>
                                    <p:animEffect transition="out" filter="fade">
                                      <p:cBhvr>
                                        <p:cTn id="10" dur="500" tmFilter="0, 0; .2, .5; .8, .5; 1, 0"/>
                                        <p:tgtEl>
                                          <p:spTgt spid="6"/>
                                        </p:tgtEl>
                                      </p:cBhvr>
                                    </p:animEffect>
                                    <p:animScale>
                                      <p:cBhvr>
                                        <p:cTn id="11" dur="250" autoRev="1" fill="hold"/>
                                        <p:tgtEl>
                                          <p:spTgt spid="6"/>
                                        </p:tgtEl>
                                      </p:cBhvr>
                                      <p:by x="105000" y="105000"/>
                                    </p:animScale>
                                  </p:childTnLst>
                                </p:cTn>
                              </p:par>
                              <p:par>
                                <p:cTn id="12" presetID="26" presetClass="emph" presetSubtype="0" fill="hold" grpId="0" nodeType="withEffect">
                                  <p:stCondLst>
                                    <p:cond delay="0"/>
                                  </p:stCondLst>
                                  <p:childTnLst>
                                    <p:animEffect transition="out" filter="fade">
                                      <p:cBhvr>
                                        <p:cTn id="13" dur="500" tmFilter="0, 0; .2, .5; .8, .5; 1, 0"/>
                                        <p:tgtEl>
                                          <p:spTgt spid="5"/>
                                        </p:tgtEl>
                                      </p:cBhvr>
                                    </p:animEffect>
                                    <p:animScale>
                                      <p:cBhvr>
                                        <p:cTn id="14" dur="250" autoRev="1" fill="hold"/>
                                        <p:tgtEl>
                                          <p:spTgt spid="5"/>
                                        </p:tgtEl>
                                      </p:cBhvr>
                                      <p:by x="105000" y="105000"/>
                                    </p:animScale>
                                  </p:childTnLst>
                                </p:cTn>
                              </p:par>
                            </p:childTnLst>
                          </p:cTn>
                        </p:par>
                      </p:childTnLst>
                    </p:cTn>
                  </p:par>
                </p:childTnLst>
              </p:cTn>
              <p:nextCondLst>
                <p:cond evt="onClick" delay="0">
                  <p:tgtEl>
                    <p:spTgt spid="5"/>
                  </p:tgtEl>
                </p:cond>
              </p:nextCondLst>
            </p:seq>
            <p:seq concurrent="1" nextAc="seek">
              <p:cTn id="15" restart="whenNotActive" fill="hold" evtFilter="cancelBubble" nodeType="interactiveSeq">
                <p:stCondLst>
                  <p:cond evt="onClick" delay="0">
                    <p:tgtEl>
                      <p:spTgt spid="8"/>
                    </p:tgtEl>
                  </p:cond>
                </p:stCondLst>
                <p:endSync evt="end" delay="0">
                  <p:rtn val="all"/>
                </p:endSync>
                <p:childTnLst>
                  <p:par>
                    <p:cTn id="16" fill="hold">
                      <p:stCondLst>
                        <p:cond delay="0"/>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1" presetClass="mediacall" presetSubtype="0" fill="hold" nodeType="withEffect">
                                  <p:stCondLst>
                                    <p:cond delay="0"/>
                                  </p:stCondLst>
                                  <p:childTnLst>
                                    <p:cmd type="call" cmd="playFrom(0.0)">
                                      <p:cBhvr>
                                        <p:cTn id="21" dur="639" fill="hold"/>
                                        <p:tgtEl>
                                          <p:spTgt spid="37"/>
                                        </p:tgtEl>
                                      </p:cBhvr>
                                    </p:cmd>
                                  </p:childTnLst>
                                </p:cTn>
                              </p:par>
                              <p:par>
                                <p:cTn id="22" presetID="26" presetClass="emph" presetSubtype="0" fill="hold" grpId="1" nodeType="withEffect">
                                  <p:stCondLst>
                                    <p:cond delay="0"/>
                                  </p:stCondLst>
                                  <p:childTnLst>
                                    <p:animEffect transition="out" filter="fade">
                                      <p:cBhvr>
                                        <p:cTn id="23" dur="500" tmFilter="0, 0; .2, .5; .8, .5; 1, 0"/>
                                        <p:tgtEl>
                                          <p:spTgt spid="9"/>
                                        </p:tgtEl>
                                      </p:cBhvr>
                                    </p:animEffect>
                                    <p:animScale>
                                      <p:cBhvr>
                                        <p:cTn id="24" dur="250" autoRev="1" fill="hold"/>
                                        <p:tgtEl>
                                          <p:spTgt spid="9"/>
                                        </p:tgtEl>
                                      </p:cBhvr>
                                      <p:by x="105000" y="105000"/>
                                    </p:animScale>
                                  </p:childTnLst>
                                </p:cTn>
                              </p:par>
                              <p:par>
                                <p:cTn id="25" presetID="26" presetClass="emph" presetSubtype="0" fill="hold" grpId="0" nodeType="withEffect">
                                  <p:stCondLst>
                                    <p:cond delay="0"/>
                                  </p:stCondLst>
                                  <p:childTnLst>
                                    <p:animEffect transition="out" filter="fade">
                                      <p:cBhvr>
                                        <p:cTn id="26" dur="500" tmFilter="0, 0; .2, .5; .8, .5; 1, 0"/>
                                        <p:tgtEl>
                                          <p:spTgt spid="8"/>
                                        </p:tgtEl>
                                      </p:cBhvr>
                                    </p:animEffect>
                                    <p:animScale>
                                      <p:cBhvr>
                                        <p:cTn id="27" dur="250" autoRev="1" fill="hold"/>
                                        <p:tgtEl>
                                          <p:spTgt spid="8"/>
                                        </p:tgtEl>
                                      </p:cBhvr>
                                      <p:by x="105000" y="105000"/>
                                    </p:animScale>
                                  </p:childTnLst>
                                </p:cTn>
                              </p:par>
                            </p:childTnLst>
                          </p:cTn>
                        </p:par>
                      </p:childTnLst>
                    </p:cTn>
                  </p:par>
                </p:childTnLst>
              </p:cTn>
              <p:nextCondLst>
                <p:cond evt="onClick" delay="0">
                  <p:tgtEl>
                    <p:spTgt spid="8"/>
                  </p:tgtEl>
                </p:cond>
              </p:nextCondLst>
            </p:seq>
            <p:seq concurrent="1" nextAc="seek">
              <p:cTn id="28" restart="whenNotActive" fill="hold" evtFilter="cancelBubble" nodeType="interactiveSeq">
                <p:stCondLst>
                  <p:cond evt="onClick" delay="0">
                    <p:tgtEl>
                      <p:spTgt spid="10"/>
                    </p:tgtEl>
                  </p:cond>
                </p:stCondLst>
                <p:endSync evt="end" delay="0">
                  <p:rtn val="all"/>
                </p:endSync>
                <p:childTnLst>
                  <p:par>
                    <p:cTn id="29" fill="hold">
                      <p:stCondLst>
                        <p:cond delay="0"/>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mediacall" presetSubtype="0" fill="hold" nodeType="withEffect">
                                  <p:stCondLst>
                                    <p:cond delay="0"/>
                                  </p:stCondLst>
                                  <p:childTnLst>
                                    <p:cmd type="call" cmd="playFrom(0.0)">
                                      <p:cBhvr>
                                        <p:cTn id="34" dur="1407" fill="hold"/>
                                        <p:tgtEl>
                                          <p:spTgt spid="38"/>
                                        </p:tgtEl>
                                      </p:cBhvr>
                                    </p:cmd>
                                  </p:childTnLst>
                                </p:cTn>
                              </p:par>
                              <p:par>
                                <p:cTn id="35" presetID="26" presetClass="emph" presetSubtype="0" fill="hold" grpId="1" nodeType="withEffect">
                                  <p:stCondLst>
                                    <p:cond delay="0"/>
                                  </p:stCondLst>
                                  <p:childTnLst>
                                    <p:animEffect transition="out" filter="fade">
                                      <p:cBhvr>
                                        <p:cTn id="36" dur="500" tmFilter="0, 0; .2, .5; .8, .5; 1, 0"/>
                                        <p:tgtEl>
                                          <p:spTgt spid="11"/>
                                        </p:tgtEl>
                                      </p:cBhvr>
                                    </p:animEffect>
                                    <p:animScale>
                                      <p:cBhvr>
                                        <p:cTn id="37" dur="250" autoRev="1" fill="hold"/>
                                        <p:tgtEl>
                                          <p:spTgt spid="11"/>
                                        </p:tgtEl>
                                      </p:cBhvr>
                                      <p:by x="105000" y="105000"/>
                                    </p:animScale>
                                  </p:childTnLst>
                                </p:cTn>
                              </p:par>
                              <p:par>
                                <p:cTn id="38" presetID="26" presetClass="emph" presetSubtype="0" fill="hold" grpId="0" nodeType="withEffect">
                                  <p:stCondLst>
                                    <p:cond delay="0"/>
                                  </p:stCondLst>
                                  <p:childTnLst>
                                    <p:animEffect transition="out" filter="fade">
                                      <p:cBhvr>
                                        <p:cTn id="39" dur="500" tmFilter="0, 0; .2, .5; .8, .5; 1, 0"/>
                                        <p:tgtEl>
                                          <p:spTgt spid="10"/>
                                        </p:tgtEl>
                                      </p:cBhvr>
                                    </p:animEffect>
                                    <p:animScale>
                                      <p:cBhvr>
                                        <p:cTn id="40"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41" restart="whenNotActive" fill="hold" evtFilter="cancelBubble" nodeType="interactiveSeq">
                <p:stCondLst>
                  <p:cond evt="onClick" delay="0">
                    <p:tgtEl>
                      <p:spTgt spid="6"/>
                    </p:tgtEl>
                  </p:cond>
                </p:stCondLst>
                <p:endSync evt="end" delay="0">
                  <p:rtn val="all"/>
                </p:endSync>
                <p:childTnLst>
                  <p:par>
                    <p:cTn id="42" fill="hold">
                      <p:stCondLst>
                        <p:cond delay="0"/>
                      </p:stCondLst>
                      <p:childTnLst>
                        <p:par>
                          <p:cTn id="43" fill="hold">
                            <p:stCondLst>
                              <p:cond delay="0"/>
                            </p:stCondLst>
                            <p:childTnLst>
                              <p:par>
                                <p:cTn id="44" presetID="1" presetClass="exit" presetSubtype="0" fill="hold" grpId="2" nodeType="clickEffect">
                                  <p:stCondLst>
                                    <p:cond delay="0"/>
                                  </p:stCondLst>
                                  <p:childTnLst>
                                    <p:set>
                                      <p:cBhvr>
                                        <p:cTn id="45" dur="1" fill="hold">
                                          <p:stCondLst>
                                            <p:cond delay="0"/>
                                          </p:stCondLst>
                                        </p:cTn>
                                        <p:tgtEl>
                                          <p:spTgt spid="6"/>
                                        </p:tgtEl>
                                        <p:attrNameLst>
                                          <p:attrName>style.visibility</p:attrName>
                                        </p:attrNameLst>
                                      </p:cBhvr>
                                      <p:to>
                                        <p:strVal val="hidden"/>
                                      </p:to>
                                    </p:set>
                                  </p:childTnLst>
                                </p:cTn>
                              </p:par>
                              <p:par>
                                <p:cTn id="46" presetID="1" presetClass="exit" presetSubtype="0" fill="hold" grpId="3" nodeType="withEffect">
                                  <p:stCondLst>
                                    <p:cond delay="0"/>
                                  </p:stCondLst>
                                  <p:childTnLst>
                                    <p:set>
                                      <p:cBhvr>
                                        <p:cTn id="47" dur="1" fill="hold">
                                          <p:stCondLst>
                                            <p:cond delay="0"/>
                                          </p:stCondLst>
                                        </p:cTn>
                                        <p:tgtEl>
                                          <p:spTgt spid="9"/>
                                        </p:tgtEl>
                                        <p:attrNameLst>
                                          <p:attrName>style.visibility</p:attrName>
                                        </p:attrNameLst>
                                      </p:cBhvr>
                                      <p:to>
                                        <p:strVal val="hidden"/>
                                      </p:to>
                                    </p:set>
                                  </p:childTnLst>
                                </p:cTn>
                              </p:par>
                              <p:par>
                                <p:cTn id="48" presetID="1" presetClass="exit" presetSubtype="0" fill="hold" grpId="3" nodeType="withEffect">
                                  <p:stCondLst>
                                    <p:cond delay="0"/>
                                  </p:stCondLst>
                                  <p:childTnLst>
                                    <p:set>
                                      <p:cBhvr>
                                        <p:cTn id="49" dur="1" fill="hold">
                                          <p:stCondLst>
                                            <p:cond delay="0"/>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50" restart="whenNotActive" fill="hold" evtFilter="cancelBubble" nodeType="interactiveSeq">
                <p:stCondLst>
                  <p:cond evt="onClick" delay="0">
                    <p:tgtEl>
                      <p:spTgt spid="9"/>
                    </p:tgtEl>
                  </p:cond>
                </p:stCondLst>
                <p:endSync evt="end" delay="0">
                  <p:rtn val="all"/>
                </p:endSync>
                <p:childTnLst>
                  <p:par>
                    <p:cTn id="51" fill="hold">
                      <p:stCondLst>
                        <p:cond delay="0"/>
                      </p:stCondLst>
                      <p:childTnLst>
                        <p:par>
                          <p:cTn id="52" fill="hold">
                            <p:stCondLst>
                              <p:cond delay="0"/>
                            </p:stCondLst>
                            <p:childTnLst>
                              <p:par>
                                <p:cTn id="53" presetID="1" presetClass="exit" presetSubtype="0" fill="hold" grpId="2" nodeType="clickEffect">
                                  <p:stCondLst>
                                    <p:cond delay="0"/>
                                  </p:stCondLst>
                                  <p:childTnLst>
                                    <p:set>
                                      <p:cBhvr>
                                        <p:cTn id="54" dur="1" fill="hold">
                                          <p:stCondLst>
                                            <p:cond delay="0"/>
                                          </p:stCondLst>
                                        </p:cTn>
                                        <p:tgtEl>
                                          <p:spTgt spid="9"/>
                                        </p:tgtEl>
                                        <p:attrNameLst>
                                          <p:attrName>style.visibility</p:attrName>
                                        </p:attrNameLst>
                                      </p:cBhvr>
                                      <p:to>
                                        <p:strVal val="hidden"/>
                                      </p:to>
                                    </p:set>
                                  </p:childTnLst>
                                </p:cTn>
                              </p:par>
                              <p:par>
                                <p:cTn id="55" presetID="1" presetClass="exit" presetSubtype="0" fill="hold" grpId="4" nodeType="withEffect">
                                  <p:stCondLst>
                                    <p:cond delay="0"/>
                                  </p:stCondLst>
                                  <p:childTnLst>
                                    <p:set>
                                      <p:cBhvr>
                                        <p:cTn id="56" dur="1" fill="hold">
                                          <p:stCondLst>
                                            <p:cond delay="0"/>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7" restart="whenNotActive" fill="hold" evtFilter="cancelBubble" nodeType="interactiveSeq">
                <p:stCondLst>
                  <p:cond evt="onClick" delay="0">
                    <p:tgtEl>
                      <p:spTgt spid="11"/>
                    </p:tgtEl>
                  </p:cond>
                </p:stCondLst>
                <p:endSync evt="end" delay="0">
                  <p:rtn val="all"/>
                </p:endSync>
                <p:childTnLst>
                  <p:par>
                    <p:cTn id="58" fill="hold">
                      <p:stCondLst>
                        <p:cond delay="0"/>
                      </p:stCondLst>
                      <p:childTnLst>
                        <p:par>
                          <p:cTn id="59" fill="hold">
                            <p:stCondLst>
                              <p:cond delay="0"/>
                            </p:stCondLst>
                            <p:childTnLst>
                              <p:par>
                                <p:cTn id="60" presetID="1" presetClass="exit" presetSubtype="0" fill="hold" grpId="2" nodeType="clickEffect">
                                  <p:stCondLst>
                                    <p:cond delay="0"/>
                                  </p:stCondLst>
                                  <p:childTnLst>
                                    <p:set>
                                      <p:cBhvr>
                                        <p:cTn id="61" dur="1" fill="hold">
                                          <p:stCondLst>
                                            <p:cond delay="0"/>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62" restart="whenNotActive" fill="hold" evtFilter="cancelBubble" nodeType="interactiveSeq">
                <p:stCondLst>
                  <p:cond evt="onClick" delay="0">
                    <p:tgtEl>
                      <p:spTgt spid="12"/>
                    </p:tgtEl>
                  </p:cond>
                </p:stCondLst>
                <p:endSync evt="end" delay="0">
                  <p:rtn val="all"/>
                </p:endSync>
                <p:childTnLst>
                  <p:par>
                    <p:cTn id="63" fill="hold">
                      <p:stCondLst>
                        <p:cond delay="0"/>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mediacall" presetSubtype="0" fill="hold" nodeType="withEffect">
                                  <p:stCondLst>
                                    <p:cond delay="0"/>
                                  </p:stCondLst>
                                  <p:childTnLst>
                                    <p:cmd type="call" cmd="playFrom(0.0)">
                                      <p:cBhvr>
                                        <p:cTn id="68" dur="640" fill="hold"/>
                                        <p:tgtEl>
                                          <p:spTgt spid="2"/>
                                        </p:tgtEl>
                                      </p:cBhvr>
                                    </p:cmd>
                                  </p:childTnLst>
                                </p:cTn>
                              </p:par>
                              <p:par>
                                <p:cTn id="69" presetID="26" presetClass="emph" presetSubtype="0" fill="hold" grpId="1" nodeType="withEffect">
                                  <p:stCondLst>
                                    <p:cond delay="0"/>
                                  </p:stCondLst>
                                  <p:childTnLst>
                                    <p:animEffect transition="out" filter="fade">
                                      <p:cBhvr>
                                        <p:cTn id="70" dur="500" tmFilter="0, 0; .2, .5; .8, .5; 1, 0"/>
                                        <p:tgtEl>
                                          <p:spTgt spid="13"/>
                                        </p:tgtEl>
                                      </p:cBhvr>
                                    </p:animEffect>
                                    <p:animScale>
                                      <p:cBhvr>
                                        <p:cTn id="71" dur="250" autoRev="1" fill="hold"/>
                                        <p:tgtEl>
                                          <p:spTgt spid="13"/>
                                        </p:tgtEl>
                                      </p:cBhvr>
                                      <p:by x="105000" y="105000"/>
                                    </p:animScale>
                                  </p:childTnLst>
                                </p:cTn>
                              </p:par>
                              <p:par>
                                <p:cTn id="72" presetID="26" presetClass="emph" presetSubtype="0" fill="hold" grpId="0" nodeType="withEffect">
                                  <p:stCondLst>
                                    <p:cond delay="0"/>
                                  </p:stCondLst>
                                  <p:childTnLst>
                                    <p:animEffect transition="out" filter="fade">
                                      <p:cBhvr>
                                        <p:cTn id="73" dur="500" tmFilter="0, 0; .2, .5; .8, .5; 1, 0"/>
                                        <p:tgtEl>
                                          <p:spTgt spid="12"/>
                                        </p:tgtEl>
                                      </p:cBhvr>
                                    </p:animEffect>
                                    <p:animScale>
                                      <p:cBhvr>
                                        <p:cTn id="74" dur="250" autoRev="1" fill="hold"/>
                                        <p:tgtEl>
                                          <p:spTgt spid="12"/>
                                        </p:tgtEl>
                                      </p:cBhvr>
                                      <p:by x="105000" y="105000"/>
                                    </p:animScale>
                                  </p:childTnLst>
                                </p:cTn>
                              </p:par>
                              <p:par>
                                <p:cTn id="75" presetID="1" presetClass="exit" presetSubtype="0" fill="hold" nodeType="withEffect">
                                  <p:stCondLst>
                                    <p:cond delay="0"/>
                                  </p:stCondLst>
                                  <p:childTnLst>
                                    <p:set>
                                      <p:cBhvr>
                                        <p:cTn id="76" dur="1" fill="hold">
                                          <p:stCondLst>
                                            <p:cond delay="0"/>
                                          </p:stCondLst>
                                        </p:cTn>
                                        <p:tgtEl>
                                          <p:spTgt spid="33"/>
                                        </p:tgtEl>
                                        <p:attrNameLst>
                                          <p:attrName>style.visibility</p:attrName>
                                        </p:attrNameLst>
                                      </p:cBhvr>
                                      <p:to>
                                        <p:strVal val="hidden"/>
                                      </p:to>
                                    </p:set>
                                  </p:childTnLst>
                                </p:cTn>
                              </p:par>
                              <p:par>
                                <p:cTn id="77" presetID="1" presetClass="entr" presetSubtype="0" fill="hold"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64" presetClass="path" presetSubtype="0" accel="50000" decel="50000" fill="hold" nodeType="withEffect">
                                  <p:stCondLst>
                                    <p:cond delay="0"/>
                                  </p:stCondLst>
                                  <p:childTnLst>
                                    <p:animMotion origin="layout" path="M 3.125E-6 2.22222E-6 L 3.125E-6 -0.04005 " pathEditMode="relative" rAng="0" ptsTypes="AA">
                                      <p:cBhvr>
                                        <p:cTn id="80" dur="500" fill="hold"/>
                                        <p:tgtEl>
                                          <p:spTgt spid="34"/>
                                        </p:tgtEl>
                                        <p:attrNameLst>
                                          <p:attrName>ppt_x</p:attrName>
                                          <p:attrName>ppt_y</p:attrName>
                                        </p:attrNameLst>
                                      </p:cBhvr>
                                      <p:rCtr x="0" y="-2014"/>
                                    </p:animMotion>
                                  </p:childTnLst>
                                </p:cTn>
                              </p:par>
                            </p:childTnLst>
                          </p:cTn>
                        </p:par>
                        <p:par>
                          <p:cTn id="81" fill="hold">
                            <p:stCondLst>
                              <p:cond delay="640"/>
                            </p:stCondLst>
                            <p:childTnLst>
                              <p:par>
                                <p:cTn id="82" presetID="42" presetClass="path" presetSubtype="0" accel="50000" decel="50000" fill="hold" nodeType="afterEffect">
                                  <p:stCondLst>
                                    <p:cond delay="0"/>
                                  </p:stCondLst>
                                  <p:childTnLst>
                                    <p:animMotion origin="layout" path="M 3.125E-6 -0.04005 L 3.125E-6 2.22222E-6 " pathEditMode="relative" rAng="0" ptsTypes="AA">
                                      <p:cBhvr>
                                        <p:cTn id="83" dur="500" fill="hold"/>
                                        <p:tgtEl>
                                          <p:spTgt spid="34"/>
                                        </p:tgtEl>
                                        <p:attrNameLst>
                                          <p:attrName>ppt_x</p:attrName>
                                          <p:attrName>ppt_y</p:attrName>
                                        </p:attrNameLst>
                                      </p:cBhvr>
                                      <p:rCtr x="0" y="1991"/>
                                    </p:animMotion>
                                  </p:childTnLst>
                                </p:cTn>
                              </p:par>
                            </p:childTnLst>
                          </p:cTn>
                        </p:par>
                        <p:par>
                          <p:cTn id="84" fill="hold">
                            <p:stCondLst>
                              <p:cond delay="1140"/>
                            </p:stCondLst>
                            <p:childTnLst>
                              <p:par>
                                <p:cTn id="85" presetID="1" presetClass="exit" presetSubtype="0" fill="hold" nodeType="afterEffect">
                                  <p:stCondLst>
                                    <p:cond delay="0"/>
                                  </p:stCondLst>
                                  <p:childTnLst>
                                    <p:set>
                                      <p:cBhvr>
                                        <p:cTn id="86" dur="1" fill="hold">
                                          <p:stCondLst>
                                            <p:cond delay="0"/>
                                          </p:stCondLst>
                                        </p:cTn>
                                        <p:tgtEl>
                                          <p:spTgt spid="34"/>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2"/>
                  </p:tgtEl>
                </p:cond>
              </p:nextCondLst>
            </p:seq>
            <p:seq concurrent="1" nextAc="seek">
              <p:cTn id="89" restart="whenNotActive" fill="hold" evtFilter="cancelBubble" nodeType="interactiveSeq">
                <p:stCondLst>
                  <p:cond evt="onClick" delay="0">
                    <p:tgtEl>
                      <p:spTgt spid="14"/>
                    </p:tgtEl>
                  </p:cond>
                </p:stCondLst>
                <p:endSync evt="end" delay="0">
                  <p:rtn val="all"/>
                </p:endSync>
                <p:childTnLst>
                  <p:par>
                    <p:cTn id="90" fill="hold">
                      <p:stCondLst>
                        <p:cond delay="0"/>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15"/>
                                        </p:tgtEl>
                                        <p:attrNameLst>
                                          <p:attrName>style.visibility</p:attrName>
                                        </p:attrNameLst>
                                      </p:cBhvr>
                                      <p:to>
                                        <p:strVal val="visible"/>
                                      </p:to>
                                    </p:set>
                                  </p:childTnLst>
                                </p:cTn>
                              </p:par>
                              <p:par>
                                <p:cTn id="94" presetID="1" presetClass="mediacall" presetSubtype="0" fill="hold" nodeType="withEffect">
                                  <p:stCondLst>
                                    <p:cond delay="0"/>
                                  </p:stCondLst>
                                  <p:childTnLst>
                                    <p:cmd type="call" cmd="playFrom(0.0)">
                                      <p:cBhvr>
                                        <p:cTn id="95" dur="640" fill="hold"/>
                                        <p:tgtEl>
                                          <p:spTgt spid="2"/>
                                        </p:tgtEl>
                                      </p:cBhvr>
                                    </p:cmd>
                                  </p:childTnLst>
                                </p:cTn>
                              </p:par>
                              <p:par>
                                <p:cTn id="96" presetID="26" presetClass="emph" presetSubtype="0" fill="hold" grpId="1" nodeType="withEffect">
                                  <p:stCondLst>
                                    <p:cond delay="0"/>
                                  </p:stCondLst>
                                  <p:childTnLst>
                                    <p:animEffect transition="out" filter="fade">
                                      <p:cBhvr>
                                        <p:cTn id="97" dur="500" tmFilter="0, 0; .2, .5; .8, .5; 1, 0"/>
                                        <p:tgtEl>
                                          <p:spTgt spid="15"/>
                                        </p:tgtEl>
                                      </p:cBhvr>
                                    </p:animEffect>
                                    <p:animScale>
                                      <p:cBhvr>
                                        <p:cTn id="98" dur="250" autoRev="1" fill="hold"/>
                                        <p:tgtEl>
                                          <p:spTgt spid="15"/>
                                        </p:tgtEl>
                                      </p:cBhvr>
                                      <p:by x="105000" y="105000"/>
                                    </p:animScale>
                                  </p:childTnLst>
                                </p:cTn>
                              </p:par>
                              <p:par>
                                <p:cTn id="99" presetID="26" presetClass="emph" presetSubtype="0" fill="hold" grpId="0" nodeType="withEffect">
                                  <p:stCondLst>
                                    <p:cond delay="0"/>
                                  </p:stCondLst>
                                  <p:childTnLst>
                                    <p:animEffect transition="out" filter="fade">
                                      <p:cBhvr>
                                        <p:cTn id="100" dur="500" tmFilter="0, 0; .2, .5; .8, .5; 1, 0"/>
                                        <p:tgtEl>
                                          <p:spTgt spid="14"/>
                                        </p:tgtEl>
                                      </p:cBhvr>
                                    </p:animEffect>
                                    <p:animScale>
                                      <p:cBhvr>
                                        <p:cTn id="101" dur="250" autoRev="1" fill="hold"/>
                                        <p:tgtEl>
                                          <p:spTgt spid="14"/>
                                        </p:tgtEl>
                                      </p:cBhvr>
                                      <p:by x="105000" y="105000"/>
                                    </p:animScale>
                                  </p:childTnLst>
                                </p:cTn>
                              </p:par>
                              <p:par>
                                <p:cTn id="102" presetID="1" presetClass="exit" presetSubtype="0" fill="hold" nodeType="withEffect">
                                  <p:stCondLst>
                                    <p:cond delay="0"/>
                                  </p:stCondLst>
                                  <p:childTnLst>
                                    <p:set>
                                      <p:cBhvr>
                                        <p:cTn id="103" dur="1" fill="hold">
                                          <p:stCondLst>
                                            <p:cond delay="0"/>
                                          </p:stCondLst>
                                        </p:cTn>
                                        <p:tgtEl>
                                          <p:spTgt spid="33"/>
                                        </p:tgtEl>
                                        <p:attrNameLst>
                                          <p:attrName>style.visibility</p:attrName>
                                        </p:attrNameLst>
                                      </p:cBhvr>
                                      <p:to>
                                        <p:strVal val="hidden"/>
                                      </p:to>
                                    </p:set>
                                  </p:childTnLst>
                                </p:cTn>
                              </p:par>
                              <p:par>
                                <p:cTn id="104" presetID="1" presetClass="entr" presetSubtype="0" fill="hold" nodeType="withEffect">
                                  <p:stCondLst>
                                    <p:cond delay="0"/>
                                  </p:stCondLst>
                                  <p:childTnLst>
                                    <p:set>
                                      <p:cBhvr>
                                        <p:cTn id="105" dur="1" fill="hold">
                                          <p:stCondLst>
                                            <p:cond delay="0"/>
                                          </p:stCondLst>
                                        </p:cTn>
                                        <p:tgtEl>
                                          <p:spTgt spid="34"/>
                                        </p:tgtEl>
                                        <p:attrNameLst>
                                          <p:attrName>style.visibility</p:attrName>
                                        </p:attrNameLst>
                                      </p:cBhvr>
                                      <p:to>
                                        <p:strVal val="visible"/>
                                      </p:to>
                                    </p:set>
                                  </p:childTnLst>
                                </p:cTn>
                              </p:par>
                              <p:par>
                                <p:cTn id="106" presetID="64" presetClass="path" presetSubtype="0" accel="50000" decel="50000" fill="hold" nodeType="withEffect">
                                  <p:stCondLst>
                                    <p:cond delay="0"/>
                                  </p:stCondLst>
                                  <p:childTnLst>
                                    <p:animMotion origin="layout" path="M 3.125E-6 2.22222E-6 L 3.125E-6 -0.04005 " pathEditMode="relative" rAng="0" ptsTypes="AA">
                                      <p:cBhvr>
                                        <p:cTn id="107" dur="500" fill="hold"/>
                                        <p:tgtEl>
                                          <p:spTgt spid="34"/>
                                        </p:tgtEl>
                                        <p:attrNameLst>
                                          <p:attrName>ppt_x</p:attrName>
                                          <p:attrName>ppt_y</p:attrName>
                                        </p:attrNameLst>
                                      </p:cBhvr>
                                      <p:rCtr x="0" y="-2014"/>
                                    </p:animMotion>
                                  </p:childTnLst>
                                </p:cTn>
                              </p:par>
                            </p:childTnLst>
                          </p:cTn>
                        </p:par>
                        <p:par>
                          <p:cTn id="108" fill="hold">
                            <p:stCondLst>
                              <p:cond delay="640"/>
                            </p:stCondLst>
                            <p:childTnLst>
                              <p:par>
                                <p:cTn id="109" presetID="42" presetClass="path" presetSubtype="0" accel="50000" decel="50000" fill="hold" nodeType="afterEffect">
                                  <p:stCondLst>
                                    <p:cond delay="0"/>
                                  </p:stCondLst>
                                  <p:childTnLst>
                                    <p:animMotion origin="layout" path="M 3.125E-6 -0.04005 L 3.125E-6 2.22222E-6 " pathEditMode="relative" rAng="0" ptsTypes="AA">
                                      <p:cBhvr>
                                        <p:cTn id="110" dur="500" fill="hold"/>
                                        <p:tgtEl>
                                          <p:spTgt spid="34"/>
                                        </p:tgtEl>
                                        <p:attrNameLst>
                                          <p:attrName>ppt_x</p:attrName>
                                          <p:attrName>ppt_y</p:attrName>
                                        </p:attrNameLst>
                                      </p:cBhvr>
                                      <p:rCtr x="0" y="1991"/>
                                    </p:animMotion>
                                  </p:childTnLst>
                                </p:cTn>
                              </p:par>
                            </p:childTnLst>
                          </p:cTn>
                        </p:par>
                        <p:par>
                          <p:cTn id="111" fill="hold">
                            <p:stCondLst>
                              <p:cond delay="1140"/>
                            </p:stCondLst>
                            <p:childTnLst>
                              <p:par>
                                <p:cTn id="112" presetID="1" presetClass="exit" presetSubtype="0" fill="hold" nodeType="afterEffect">
                                  <p:stCondLst>
                                    <p:cond delay="0"/>
                                  </p:stCondLst>
                                  <p:childTnLst>
                                    <p:set>
                                      <p:cBhvr>
                                        <p:cTn id="113" dur="1" fill="hold">
                                          <p:stCondLst>
                                            <p:cond delay="0"/>
                                          </p:stCondLst>
                                        </p:cTn>
                                        <p:tgtEl>
                                          <p:spTgt spid="34"/>
                                        </p:tgtEl>
                                        <p:attrNameLst>
                                          <p:attrName>style.visibility</p:attrName>
                                        </p:attrNameLst>
                                      </p:cBhvr>
                                      <p:to>
                                        <p:strVal val="hidden"/>
                                      </p:to>
                                    </p:set>
                                  </p:childTnLst>
                                </p:cTn>
                              </p:par>
                              <p:par>
                                <p:cTn id="114" presetID="1" presetClass="entr" presetSubtype="0" fill="hold" nodeType="withEffect">
                                  <p:stCondLst>
                                    <p:cond delay="0"/>
                                  </p:stCondLst>
                                  <p:childTnLst>
                                    <p:set>
                                      <p:cBhvr>
                                        <p:cTn id="115"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116" restart="whenNotActive" fill="hold" evtFilter="cancelBubble" nodeType="interactiveSeq">
                <p:stCondLst>
                  <p:cond evt="onClick" delay="0">
                    <p:tgtEl>
                      <p:spTgt spid="16"/>
                    </p:tgtEl>
                  </p:cond>
                </p:stCondLst>
                <p:endSync evt="end" delay="0">
                  <p:rtn val="all"/>
                </p:endSync>
                <p:childTnLst>
                  <p:par>
                    <p:cTn id="117" fill="hold">
                      <p:stCondLst>
                        <p:cond delay="0"/>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17"/>
                                        </p:tgtEl>
                                        <p:attrNameLst>
                                          <p:attrName>style.visibility</p:attrName>
                                        </p:attrNameLst>
                                      </p:cBhvr>
                                      <p:to>
                                        <p:strVal val="visible"/>
                                      </p:to>
                                    </p:set>
                                  </p:childTnLst>
                                </p:cTn>
                              </p:par>
                              <p:par>
                                <p:cTn id="121" presetID="1" presetClass="mediacall" presetSubtype="0" fill="hold" nodeType="withEffect">
                                  <p:stCondLst>
                                    <p:cond delay="0"/>
                                  </p:stCondLst>
                                  <p:childTnLst>
                                    <p:cmd type="call" cmd="playFrom(0.0)">
                                      <p:cBhvr>
                                        <p:cTn id="122" dur="640" fill="hold"/>
                                        <p:tgtEl>
                                          <p:spTgt spid="2"/>
                                        </p:tgtEl>
                                      </p:cBhvr>
                                    </p:cmd>
                                  </p:childTnLst>
                                </p:cTn>
                              </p:par>
                              <p:par>
                                <p:cTn id="123" presetID="26" presetClass="emph" presetSubtype="0" fill="hold" grpId="1" nodeType="withEffect">
                                  <p:stCondLst>
                                    <p:cond delay="0"/>
                                  </p:stCondLst>
                                  <p:childTnLst>
                                    <p:animEffect transition="out" filter="fade">
                                      <p:cBhvr>
                                        <p:cTn id="124" dur="500" tmFilter="0, 0; .2, .5; .8, .5; 1, 0"/>
                                        <p:tgtEl>
                                          <p:spTgt spid="17"/>
                                        </p:tgtEl>
                                      </p:cBhvr>
                                    </p:animEffect>
                                    <p:animScale>
                                      <p:cBhvr>
                                        <p:cTn id="125" dur="250" autoRev="1" fill="hold"/>
                                        <p:tgtEl>
                                          <p:spTgt spid="17"/>
                                        </p:tgtEl>
                                      </p:cBhvr>
                                      <p:by x="105000" y="105000"/>
                                    </p:animScale>
                                  </p:childTnLst>
                                </p:cTn>
                              </p:par>
                              <p:par>
                                <p:cTn id="126" presetID="26" presetClass="emph" presetSubtype="0" fill="hold" grpId="0" nodeType="withEffect">
                                  <p:stCondLst>
                                    <p:cond delay="0"/>
                                  </p:stCondLst>
                                  <p:childTnLst>
                                    <p:animEffect transition="out" filter="fade">
                                      <p:cBhvr>
                                        <p:cTn id="127" dur="500" tmFilter="0, 0; .2, .5; .8, .5; 1, 0"/>
                                        <p:tgtEl>
                                          <p:spTgt spid="16"/>
                                        </p:tgtEl>
                                      </p:cBhvr>
                                    </p:animEffect>
                                    <p:animScale>
                                      <p:cBhvr>
                                        <p:cTn id="128" dur="250" autoRev="1" fill="hold"/>
                                        <p:tgtEl>
                                          <p:spTgt spid="16"/>
                                        </p:tgtEl>
                                      </p:cBhvr>
                                      <p:by x="105000" y="105000"/>
                                    </p:animScale>
                                  </p:childTnLst>
                                </p:cTn>
                              </p:par>
                              <p:par>
                                <p:cTn id="129" presetID="1" presetClass="exit" presetSubtype="0" fill="hold"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ntr" presetSubtype="0" fill="hold" nodeType="withEffect">
                                  <p:stCondLst>
                                    <p:cond delay="0"/>
                                  </p:stCondLst>
                                  <p:childTnLst>
                                    <p:set>
                                      <p:cBhvr>
                                        <p:cTn id="132" dur="1" fill="hold">
                                          <p:stCondLst>
                                            <p:cond delay="0"/>
                                          </p:stCondLst>
                                        </p:cTn>
                                        <p:tgtEl>
                                          <p:spTgt spid="34"/>
                                        </p:tgtEl>
                                        <p:attrNameLst>
                                          <p:attrName>style.visibility</p:attrName>
                                        </p:attrNameLst>
                                      </p:cBhvr>
                                      <p:to>
                                        <p:strVal val="visible"/>
                                      </p:to>
                                    </p:set>
                                  </p:childTnLst>
                                </p:cTn>
                              </p:par>
                              <p:par>
                                <p:cTn id="133" presetID="64" presetClass="path" presetSubtype="0" accel="50000" decel="50000" fill="hold" nodeType="withEffect">
                                  <p:stCondLst>
                                    <p:cond delay="0"/>
                                  </p:stCondLst>
                                  <p:childTnLst>
                                    <p:animMotion origin="layout" path="M 3.125E-6 2.22222E-6 L 3.125E-6 -0.04005 " pathEditMode="relative" rAng="0" ptsTypes="AA">
                                      <p:cBhvr>
                                        <p:cTn id="134" dur="500" fill="hold"/>
                                        <p:tgtEl>
                                          <p:spTgt spid="34"/>
                                        </p:tgtEl>
                                        <p:attrNameLst>
                                          <p:attrName>ppt_x</p:attrName>
                                          <p:attrName>ppt_y</p:attrName>
                                        </p:attrNameLst>
                                      </p:cBhvr>
                                      <p:rCtr x="0" y="-2014"/>
                                    </p:animMotion>
                                  </p:childTnLst>
                                </p:cTn>
                              </p:par>
                            </p:childTnLst>
                          </p:cTn>
                        </p:par>
                        <p:par>
                          <p:cTn id="135" fill="hold">
                            <p:stCondLst>
                              <p:cond delay="640"/>
                            </p:stCondLst>
                            <p:childTnLst>
                              <p:par>
                                <p:cTn id="136" presetID="42" presetClass="path" presetSubtype="0" accel="50000" decel="50000" fill="hold" nodeType="afterEffect">
                                  <p:stCondLst>
                                    <p:cond delay="0"/>
                                  </p:stCondLst>
                                  <p:childTnLst>
                                    <p:animMotion origin="layout" path="M 3.125E-6 -0.04005 L 3.125E-6 2.22222E-6 " pathEditMode="relative" rAng="0" ptsTypes="AA">
                                      <p:cBhvr>
                                        <p:cTn id="137" dur="500" fill="hold"/>
                                        <p:tgtEl>
                                          <p:spTgt spid="34"/>
                                        </p:tgtEl>
                                        <p:attrNameLst>
                                          <p:attrName>ppt_x</p:attrName>
                                          <p:attrName>ppt_y</p:attrName>
                                        </p:attrNameLst>
                                      </p:cBhvr>
                                      <p:rCtr x="0" y="1991"/>
                                    </p:animMotion>
                                  </p:childTnLst>
                                </p:cTn>
                              </p:par>
                            </p:childTnLst>
                          </p:cTn>
                        </p:par>
                        <p:par>
                          <p:cTn id="138" fill="hold">
                            <p:stCondLst>
                              <p:cond delay="1140"/>
                            </p:stCondLst>
                            <p:childTnLst>
                              <p:par>
                                <p:cTn id="139" presetID="1" presetClass="exit" presetSubtype="0" fill="hold" nodeType="afterEffect">
                                  <p:stCondLst>
                                    <p:cond delay="0"/>
                                  </p:stCondLst>
                                  <p:childTnLst>
                                    <p:set>
                                      <p:cBhvr>
                                        <p:cTn id="140" dur="1" fill="hold">
                                          <p:stCondLst>
                                            <p:cond delay="0"/>
                                          </p:stCondLst>
                                        </p:cTn>
                                        <p:tgtEl>
                                          <p:spTgt spid="34"/>
                                        </p:tgtEl>
                                        <p:attrNameLst>
                                          <p:attrName>style.visibility</p:attrName>
                                        </p:attrNameLst>
                                      </p:cBhvr>
                                      <p:to>
                                        <p:strVal val="hidden"/>
                                      </p:to>
                                    </p:set>
                                  </p:childTnLst>
                                </p:cTn>
                              </p:par>
                              <p:par>
                                <p:cTn id="141" presetID="1" presetClass="entr" presetSubtype="0" fill="hold" nodeType="withEffect">
                                  <p:stCondLst>
                                    <p:cond delay="0"/>
                                  </p:stCondLst>
                                  <p:childTnLst>
                                    <p:set>
                                      <p:cBhvr>
                                        <p:cTn id="142"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143" restart="whenNotActive" fill="hold" evtFilter="cancelBubble" nodeType="interactiveSeq">
                <p:stCondLst>
                  <p:cond evt="onClick" delay="0">
                    <p:tgtEl>
                      <p:spTgt spid="18"/>
                    </p:tgtEl>
                  </p:cond>
                </p:stCondLst>
                <p:endSync evt="end" delay="0">
                  <p:rtn val="all"/>
                </p:endSync>
                <p:childTnLst>
                  <p:par>
                    <p:cTn id="144" fill="hold">
                      <p:stCondLst>
                        <p:cond delay="0"/>
                      </p:stCondLst>
                      <p:childTnLst>
                        <p:par>
                          <p:cTn id="145" fill="hold">
                            <p:stCondLst>
                              <p:cond delay="0"/>
                            </p:stCondLst>
                            <p:childTnLst>
                              <p:par>
                                <p:cTn id="146" presetID="1" presetClass="entr" presetSubtype="0" fill="hold" grpId="0" nodeType="clickEffect">
                                  <p:stCondLst>
                                    <p:cond delay="0"/>
                                  </p:stCondLst>
                                  <p:childTnLst>
                                    <p:set>
                                      <p:cBhvr>
                                        <p:cTn id="147" dur="1" fill="hold">
                                          <p:stCondLst>
                                            <p:cond delay="0"/>
                                          </p:stCondLst>
                                        </p:cTn>
                                        <p:tgtEl>
                                          <p:spTgt spid="19"/>
                                        </p:tgtEl>
                                        <p:attrNameLst>
                                          <p:attrName>style.visibility</p:attrName>
                                        </p:attrNameLst>
                                      </p:cBhvr>
                                      <p:to>
                                        <p:strVal val="visible"/>
                                      </p:to>
                                    </p:set>
                                  </p:childTnLst>
                                </p:cTn>
                              </p:par>
                              <p:par>
                                <p:cTn id="148" presetID="1" presetClass="mediacall" presetSubtype="0" fill="hold" nodeType="withEffect">
                                  <p:stCondLst>
                                    <p:cond delay="0"/>
                                  </p:stCondLst>
                                  <p:childTnLst>
                                    <p:cmd type="call" cmd="playFrom(0.0)">
                                      <p:cBhvr>
                                        <p:cTn id="149" dur="640" fill="hold"/>
                                        <p:tgtEl>
                                          <p:spTgt spid="2"/>
                                        </p:tgtEl>
                                      </p:cBhvr>
                                    </p:cmd>
                                  </p:childTnLst>
                                </p:cTn>
                              </p:par>
                              <p:par>
                                <p:cTn id="150" presetID="26" presetClass="emph" presetSubtype="0" fill="hold" grpId="1" nodeType="withEffect">
                                  <p:stCondLst>
                                    <p:cond delay="0"/>
                                  </p:stCondLst>
                                  <p:childTnLst>
                                    <p:animEffect transition="out" filter="fade">
                                      <p:cBhvr>
                                        <p:cTn id="151" dur="500" tmFilter="0, 0; .2, .5; .8, .5; 1, 0"/>
                                        <p:tgtEl>
                                          <p:spTgt spid="19"/>
                                        </p:tgtEl>
                                      </p:cBhvr>
                                    </p:animEffect>
                                    <p:animScale>
                                      <p:cBhvr>
                                        <p:cTn id="152" dur="250" autoRev="1" fill="hold"/>
                                        <p:tgtEl>
                                          <p:spTgt spid="19"/>
                                        </p:tgtEl>
                                      </p:cBhvr>
                                      <p:by x="105000" y="105000"/>
                                    </p:animScale>
                                  </p:childTnLst>
                                </p:cTn>
                              </p:par>
                              <p:par>
                                <p:cTn id="153" presetID="26" presetClass="emph" presetSubtype="0" fill="hold" grpId="0" nodeType="withEffect">
                                  <p:stCondLst>
                                    <p:cond delay="0"/>
                                  </p:stCondLst>
                                  <p:childTnLst>
                                    <p:animEffect transition="out" filter="fade">
                                      <p:cBhvr>
                                        <p:cTn id="154" dur="500" tmFilter="0, 0; .2, .5; .8, .5; 1, 0"/>
                                        <p:tgtEl>
                                          <p:spTgt spid="18"/>
                                        </p:tgtEl>
                                      </p:cBhvr>
                                    </p:animEffect>
                                    <p:animScale>
                                      <p:cBhvr>
                                        <p:cTn id="155" dur="250" autoRev="1" fill="hold"/>
                                        <p:tgtEl>
                                          <p:spTgt spid="18"/>
                                        </p:tgtEl>
                                      </p:cBhvr>
                                      <p:by x="105000" y="105000"/>
                                    </p:animScale>
                                  </p:childTnLst>
                                </p:cTn>
                              </p:par>
                              <p:par>
                                <p:cTn id="156" presetID="1" presetClass="exit" presetSubtype="0" fill="hold" nodeType="withEffect">
                                  <p:stCondLst>
                                    <p:cond delay="0"/>
                                  </p:stCondLst>
                                  <p:childTnLst>
                                    <p:set>
                                      <p:cBhvr>
                                        <p:cTn id="157" dur="1" fill="hold">
                                          <p:stCondLst>
                                            <p:cond delay="0"/>
                                          </p:stCondLst>
                                        </p:cTn>
                                        <p:tgtEl>
                                          <p:spTgt spid="33"/>
                                        </p:tgtEl>
                                        <p:attrNameLst>
                                          <p:attrName>style.visibility</p:attrName>
                                        </p:attrNameLst>
                                      </p:cBhvr>
                                      <p:to>
                                        <p:strVal val="hidden"/>
                                      </p:to>
                                    </p:set>
                                  </p:childTnLst>
                                </p:cTn>
                              </p:par>
                              <p:par>
                                <p:cTn id="158" presetID="1" presetClass="entr" presetSubtype="0" fill="hold" nodeType="withEffect">
                                  <p:stCondLst>
                                    <p:cond delay="0"/>
                                  </p:stCondLst>
                                  <p:childTnLst>
                                    <p:set>
                                      <p:cBhvr>
                                        <p:cTn id="159" dur="1" fill="hold">
                                          <p:stCondLst>
                                            <p:cond delay="0"/>
                                          </p:stCondLst>
                                        </p:cTn>
                                        <p:tgtEl>
                                          <p:spTgt spid="34"/>
                                        </p:tgtEl>
                                        <p:attrNameLst>
                                          <p:attrName>style.visibility</p:attrName>
                                        </p:attrNameLst>
                                      </p:cBhvr>
                                      <p:to>
                                        <p:strVal val="visible"/>
                                      </p:to>
                                    </p:set>
                                  </p:childTnLst>
                                </p:cTn>
                              </p:par>
                              <p:par>
                                <p:cTn id="160" presetID="64" presetClass="path" presetSubtype="0" accel="50000" decel="50000" fill="hold" nodeType="withEffect">
                                  <p:stCondLst>
                                    <p:cond delay="0"/>
                                  </p:stCondLst>
                                  <p:childTnLst>
                                    <p:animMotion origin="layout" path="M 3.125E-6 2.22222E-6 L 3.125E-6 -0.04005 " pathEditMode="relative" rAng="0" ptsTypes="AA">
                                      <p:cBhvr>
                                        <p:cTn id="161" dur="500" fill="hold"/>
                                        <p:tgtEl>
                                          <p:spTgt spid="34"/>
                                        </p:tgtEl>
                                        <p:attrNameLst>
                                          <p:attrName>ppt_x</p:attrName>
                                          <p:attrName>ppt_y</p:attrName>
                                        </p:attrNameLst>
                                      </p:cBhvr>
                                      <p:rCtr x="0" y="-2014"/>
                                    </p:animMotion>
                                  </p:childTnLst>
                                </p:cTn>
                              </p:par>
                            </p:childTnLst>
                          </p:cTn>
                        </p:par>
                        <p:par>
                          <p:cTn id="162" fill="hold">
                            <p:stCondLst>
                              <p:cond delay="640"/>
                            </p:stCondLst>
                            <p:childTnLst>
                              <p:par>
                                <p:cTn id="163" presetID="42" presetClass="path" presetSubtype="0" accel="50000" decel="50000" fill="hold" nodeType="afterEffect">
                                  <p:stCondLst>
                                    <p:cond delay="0"/>
                                  </p:stCondLst>
                                  <p:childTnLst>
                                    <p:animMotion origin="layout" path="M 3.125E-6 -0.04005 L 3.125E-6 2.22222E-6 " pathEditMode="relative" rAng="0" ptsTypes="AA">
                                      <p:cBhvr>
                                        <p:cTn id="164" dur="500" fill="hold"/>
                                        <p:tgtEl>
                                          <p:spTgt spid="34"/>
                                        </p:tgtEl>
                                        <p:attrNameLst>
                                          <p:attrName>ppt_x</p:attrName>
                                          <p:attrName>ppt_y</p:attrName>
                                        </p:attrNameLst>
                                      </p:cBhvr>
                                      <p:rCtr x="0" y="1991"/>
                                    </p:animMotion>
                                  </p:childTnLst>
                                </p:cTn>
                              </p:par>
                            </p:childTnLst>
                          </p:cTn>
                        </p:par>
                        <p:par>
                          <p:cTn id="165" fill="hold">
                            <p:stCondLst>
                              <p:cond delay="1140"/>
                            </p:stCondLst>
                            <p:childTnLst>
                              <p:par>
                                <p:cTn id="166" presetID="1" presetClass="exit" presetSubtype="0" fill="hold" nodeType="afterEffect">
                                  <p:stCondLst>
                                    <p:cond delay="0"/>
                                  </p:stCondLst>
                                  <p:childTnLst>
                                    <p:set>
                                      <p:cBhvr>
                                        <p:cTn id="167" dur="1" fill="hold">
                                          <p:stCondLst>
                                            <p:cond delay="0"/>
                                          </p:stCondLst>
                                        </p:cTn>
                                        <p:tgtEl>
                                          <p:spTgt spid="34"/>
                                        </p:tgtEl>
                                        <p:attrNameLst>
                                          <p:attrName>style.visibility</p:attrName>
                                        </p:attrNameLst>
                                      </p:cBhvr>
                                      <p:to>
                                        <p:strVal val="hidden"/>
                                      </p:to>
                                    </p:set>
                                  </p:childTnLst>
                                </p:cTn>
                              </p:par>
                              <p:par>
                                <p:cTn id="168" presetID="1" presetClass="entr" presetSubtype="0" fill="hold" nodeType="withEffect">
                                  <p:stCondLst>
                                    <p:cond delay="0"/>
                                  </p:stCondLst>
                                  <p:childTnLst>
                                    <p:set>
                                      <p:cBhvr>
                                        <p:cTn id="169"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8"/>
                  </p:tgtEl>
                </p:cond>
              </p:nextCondLst>
            </p:seq>
            <p:seq concurrent="1" nextAc="seek">
              <p:cTn id="170" restart="whenNotActive" fill="hold" evtFilter="cancelBubble" nodeType="interactiveSeq">
                <p:stCondLst>
                  <p:cond evt="onClick" delay="0">
                    <p:tgtEl>
                      <p:spTgt spid="20"/>
                    </p:tgtEl>
                  </p:cond>
                </p:stCondLst>
                <p:endSync evt="end" delay="0">
                  <p:rtn val="all"/>
                </p:endSync>
                <p:childTnLst>
                  <p:par>
                    <p:cTn id="171" fill="hold">
                      <p:stCondLst>
                        <p:cond delay="0"/>
                      </p:stCondLst>
                      <p:childTnLst>
                        <p:par>
                          <p:cTn id="172" fill="hold">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mediacall" presetSubtype="0" fill="hold" nodeType="withEffect">
                                  <p:stCondLst>
                                    <p:cond delay="0"/>
                                  </p:stCondLst>
                                  <p:childTnLst>
                                    <p:cmd type="call" cmd="playFrom(0.0)">
                                      <p:cBhvr>
                                        <p:cTn id="176" dur="640" fill="hold"/>
                                        <p:tgtEl>
                                          <p:spTgt spid="2"/>
                                        </p:tgtEl>
                                      </p:cBhvr>
                                    </p:cmd>
                                  </p:childTnLst>
                                </p:cTn>
                              </p:par>
                              <p:par>
                                <p:cTn id="177" presetID="26" presetClass="emph" presetSubtype="0" fill="hold" grpId="1" nodeType="withEffect">
                                  <p:stCondLst>
                                    <p:cond delay="0"/>
                                  </p:stCondLst>
                                  <p:childTnLst>
                                    <p:animEffect transition="out" filter="fade">
                                      <p:cBhvr>
                                        <p:cTn id="178" dur="500" tmFilter="0, 0; .2, .5; .8, .5; 1, 0"/>
                                        <p:tgtEl>
                                          <p:spTgt spid="21"/>
                                        </p:tgtEl>
                                      </p:cBhvr>
                                    </p:animEffect>
                                    <p:animScale>
                                      <p:cBhvr>
                                        <p:cTn id="179" dur="250" autoRev="1" fill="hold"/>
                                        <p:tgtEl>
                                          <p:spTgt spid="21"/>
                                        </p:tgtEl>
                                      </p:cBhvr>
                                      <p:by x="105000" y="105000"/>
                                    </p:animScale>
                                  </p:childTnLst>
                                </p:cTn>
                              </p:par>
                              <p:par>
                                <p:cTn id="180" presetID="26" presetClass="emph" presetSubtype="0" fill="hold" grpId="0" nodeType="withEffect">
                                  <p:stCondLst>
                                    <p:cond delay="0"/>
                                  </p:stCondLst>
                                  <p:childTnLst>
                                    <p:animEffect transition="out" filter="fade">
                                      <p:cBhvr>
                                        <p:cTn id="181" dur="500" tmFilter="0, 0; .2, .5; .8, .5; 1, 0"/>
                                        <p:tgtEl>
                                          <p:spTgt spid="20"/>
                                        </p:tgtEl>
                                      </p:cBhvr>
                                    </p:animEffect>
                                    <p:animScale>
                                      <p:cBhvr>
                                        <p:cTn id="182" dur="250" autoRev="1" fill="hold"/>
                                        <p:tgtEl>
                                          <p:spTgt spid="20"/>
                                        </p:tgtEl>
                                      </p:cBhvr>
                                      <p:by x="105000" y="105000"/>
                                    </p:animScale>
                                  </p:childTnLst>
                                </p:cTn>
                              </p:par>
                              <p:par>
                                <p:cTn id="183" presetID="1" presetClass="exit" presetSubtype="0" fill="hold" nodeType="withEffect">
                                  <p:stCondLst>
                                    <p:cond delay="0"/>
                                  </p:stCondLst>
                                  <p:childTnLst>
                                    <p:set>
                                      <p:cBhvr>
                                        <p:cTn id="184" dur="1" fill="hold">
                                          <p:stCondLst>
                                            <p:cond delay="0"/>
                                          </p:stCondLst>
                                        </p:cTn>
                                        <p:tgtEl>
                                          <p:spTgt spid="33"/>
                                        </p:tgtEl>
                                        <p:attrNameLst>
                                          <p:attrName>style.visibility</p:attrName>
                                        </p:attrNameLst>
                                      </p:cBhvr>
                                      <p:to>
                                        <p:strVal val="hidden"/>
                                      </p:to>
                                    </p:set>
                                  </p:childTnLst>
                                </p:cTn>
                              </p:par>
                              <p:par>
                                <p:cTn id="185" presetID="1" presetClass="entr" presetSubtype="0" fill="hold" nodeType="withEffect">
                                  <p:stCondLst>
                                    <p:cond delay="0"/>
                                  </p:stCondLst>
                                  <p:childTnLst>
                                    <p:set>
                                      <p:cBhvr>
                                        <p:cTn id="186" dur="1" fill="hold">
                                          <p:stCondLst>
                                            <p:cond delay="0"/>
                                          </p:stCondLst>
                                        </p:cTn>
                                        <p:tgtEl>
                                          <p:spTgt spid="35"/>
                                        </p:tgtEl>
                                        <p:attrNameLst>
                                          <p:attrName>style.visibility</p:attrName>
                                        </p:attrNameLst>
                                      </p:cBhvr>
                                      <p:to>
                                        <p:strVal val="visible"/>
                                      </p:to>
                                    </p:set>
                                  </p:childTnLst>
                                </p:cTn>
                              </p:par>
                              <p:par>
                                <p:cTn id="187" presetID="64" presetClass="path" presetSubtype="0" accel="50000" decel="50000" fill="hold" nodeType="withEffect">
                                  <p:stCondLst>
                                    <p:cond delay="0"/>
                                  </p:stCondLst>
                                  <p:childTnLst>
                                    <p:animMotion origin="layout" path="M 3.125E-6 2.22222E-6 L 3.125E-6 -0.04005 " pathEditMode="relative" rAng="0" ptsTypes="AA">
                                      <p:cBhvr>
                                        <p:cTn id="188" dur="500" fill="hold"/>
                                        <p:tgtEl>
                                          <p:spTgt spid="35"/>
                                        </p:tgtEl>
                                        <p:attrNameLst>
                                          <p:attrName>ppt_x</p:attrName>
                                          <p:attrName>ppt_y</p:attrName>
                                        </p:attrNameLst>
                                      </p:cBhvr>
                                      <p:rCtr x="0" y="-2014"/>
                                    </p:animMotion>
                                  </p:childTnLst>
                                </p:cTn>
                              </p:par>
                            </p:childTnLst>
                          </p:cTn>
                        </p:par>
                        <p:par>
                          <p:cTn id="189" fill="hold">
                            <p:stCondLst>
                              <p:cond delay="640"/>
                            </p:stCondLst>
                            <p:childTnLst>
                              <p:par>
                                <p:cTn id="190" presetID="42" presetClass="path" presetSubtype="0" accel="50000" decel="50000" fill="hold" nodeType="afterEffect">
                                  <p:stCondLst>
                                    <p:cond delay="0"/>
                                  </p:stCondLst>
                                  <p:childTnLst>
                                    <p:animMotion origin="layout" path="M 3.125E-6 -0.04005 L 3.125E-6 2.22222E-6 " pathEditMode="relative" rAng="0" ptsTypes="AA">
                                      <p:cBhvr>
                                        <p:cTn id="191" dur="500" fill="hold"/>
                                        <p:tgtEl>
                                          <p:spTgt spid="35"/>
                                        </p:tgtEl>
                                        <p:attrNameLst>
                                          <p:attrName>ppt_x</p:attrName>
                                          <p:attrName>ppt_y</p:attrName>
                                        </p:attrNameLst>
                                      </p:cBhvr>
                                      <p:rCtr x="0" y="1991"/>
                                    </p:animMotion>
                                  </p:childTnLst>
                                </p:cTn>
                              </p:par>
                            </p:childTnLst>
                          </p:cTn>
                        </p:par>
                        <p:par>
                          <p:cTn id="192" fill="hold">
                            <p:stCondLst>
                              <p:cond delay="1140"/>
                            </p:stCondLst>
                            <p:childTnLst>
                              <p:par>
                                <p:cTn id="193" presetID="1" presetClass="exit" presetSubtype="0" fill="hold" nodeType="afterEffect">
                                  <p:stCondLst>
                                    <p:cond delay="0"/>
                                  </p:stCondLst>
                                  <p:childTnLst>
                                    <p:set>
                                      <p:cBhvr>
                                        <p:cTn id="194" dur="1" fill="hold">
                                          <p:stCondLst>
                                            <p:cond delay="0"/>
                                          </p:stCondLst>
                                        </p:cTn>
                                        <p:tgtEl>
                                          <p:spTgt spid="35"/>
                                        </p:tgtEl>
                                        <p:attrNameLst>
                                          <p:attrName>style.visibility</p:attrName>
                                        </p:attrNameLst>
                                      </p:cBhvr>
                                      <p:to>
                                        <p:strVal val="hidden"/>
                                      </p:to>
                                    </p:set>
                                  </p:childTnLst>
                                </p:cTn>
                              </p:par>
                              <p:par>
                                <p:cTn id="195" presetID="1" presetClass="entr" presetSubtype="0" fill="hold" nodeType="withEffect">
                                  <p:stCondLst>
                                    <p:cond delay="0"/>
                                  </p:stCondLst>
                                  <p:childTnLst>
                                    <p:set>
                                      <p:cBhvr>
                                        <p:cTn id="196"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0"/>
                  </p:tgtEl>
                </p:cond>
              </p:nextCondLst>
            </p:seq>
            <p:seq concurrent="1" nextAc="seek">
              <p:cTn id="197" restart="whenNotActive" fill="hold" evtFilter="cancelBubble" nodeType="interactiveSeq">
                <p:stCondLst>
                  <p:cond evt="onClick" delay="0">
                    <p:tgtEl>
                      <p:spTgt spid="22"/>
                    </p:tgtEl>
                  </p:cond>
                </p:stCondLst>
                <p:endSync evt="end" delay="0">
                  <p:rtn val="all"/>
                </p:endSync>
                <p:childTnLst>
                  <p:par>
                    <p:cTn id="198" fill="hold">
                      <p:stCondLst>
                        <p:cond delay="0"/>
                      </p:stCondLst>
                      <p:childTnLst>
                        <p:par>
                          <p:cTn id="199" fill="hold">
                            <p:stCondLst>
                              <p:cond delay="0"/>
                            </p:stCondLst>
                            <p:childTnLst>
                              <p:par>
                                <p:cTn id="200" presetID="1" presetClass="entr" presetSubtype="0" fill="hold" grpId="0" nodeType="clickEffect">
                                  <p:stCondLst>
                                    <p:cond delay="0"/>
                                  </p:stCondLst>
                                  <p:childTnLst>
                                    <p:set>
                                      <p:cBhvr>
                                        <p:cTn id="201" dur="1" fill="hold">
                                          <p:stCondLst>
                                            <p:cond delay="0"/>
                                          </p:stCondLst>
                                        </p:cTn>
                                        <p:tgtEl>
                                          <p:spTgt spid="23"/>
                                        </p:tgtEl>
                                        <p:attrNameLst>
                                          <p:attrName>style.visibility</p:attrName>
                                        </p:attrNameLst>
                                      </p:cBhvr>
                                      <p:to>
                                        <p:strVal val="visible"/>
                                      </p:to>
                                    </p:set>
                                  </p:childTnLst>
                                </p:cTn>
                              </p:par>
                              <p:par>
                                <p:cTn id="202" presetID="1" presetClass="mediacall" presetSubtype="0" fill="hold" nodeType="withEffect">
                                  <p:stCondLst>
                                    <p:cond delay="0"/>
                                  </p:stCondLst>
                                  <p:childTnLst>
                                    <p:cmd type="call" cmd="playFrom(0.0)">
                                      <p:cBhvr>
                                        <p:cTn id="203" dur="640" fill="hold"/>
                                        <p:tgtEl>
                                          <p:spTgt spid="2"/>
                                        </p:tgtEl>
                                      </p:cBhvr>
                                    </p:cmd>
                                  </p:childTnLst>
                                </p:cTn>
                              </p:par>
                              <p:par>
                                <p:cTn id="204" presetID="26" presetClass="emph" presetSubtype="0" fill="hold" grpId="1" nodeType="withEffect">
                                  <p:stCondLst>
                                    <p:cond delay="0"/>
                                  </p:stCondLst>
                                  <p:childTnLst>
                                    <p:animEffect transition="out" filter="fade">
                                      <p:cBhvr>
                                        <p:cTn id="205" dur="500" tmFilter="0, 0; .2, .5; .8, .5; 1, 0"/>
                                        <p:tgtEl>
                                          <p:spTgt spid="23"/>
                                        </p:tgtEl>
                                      </p:cBhvr>
                                    </p:animEffect>
                                    <p:animScale>
                                      <p:cBhvr>
                                        <p:cTn id="206" dur="250" autoRev="1" fill="hold"/>
                                        <p:tgtEl>
                                          <p:spTgt spid="23"/>
                                        </p:tgtEl>
                                      </p:cBhvr>
                                      <p:by x="105000" y="105000"/>
                                    </p:animScale>
                                  </p:childTnLst>
                                </p:cTn>
                              </p:par>
                              <p:par>
                                <p:cTn id="207" presetID="26" presetClass="emph" presetSubtype="0" fill="hold" grpId="0" nodeType="withEffect">
                                  <p:stCondLst>
                                    <p:cond delay="0"/>
                                  </p:stCondLst>
                                  <p:childTnLst>
                                    <p:animEffect transition="out" filter="fade">
                                      <p:cBhvr>
                                        <p:cTn id="208" dur="500" tmFilter="0, 0; .2, .5; .8, .5; 1, 0"/>
                                        <p:tgtEl>
                                          <p:spTgt spid="22"/>
                                        </p:tgtEl>
                                      </p:cBhvr>
                                    </p:animEffect>
                                    <p:animScale>
                                      <p:cBhvr>
                                        <p:cTn id="209" dur="250" autoRev="1" fill="hold"/>
                                        <p:tgtEl>
                                          <p:spTgt spid="22"/>
                                        </p:tgtEl>
                                      </p:cBhvr>
                                      <p:by x="105000" y="105000"/>
                                    </p:animScale>
                                  </p:childTnLst>
                                </p:cTn>
                              </p:par>
                              <p:par>
                                <p:cTn id="210" presetID="1" presetClass="exit" presetSubtype="0" fill="hold" nodeType="withEffect">
                                  <p:stCondLst>
                                    <p:cond delay="0"/>
                                  </p:stCondLst>
                                  <p:childTnLst>
                                    <p:set>
                                      <p:cBhvr>
                                        <p:cTn id="211" dur="1" fill="hold">
                                          <p:stCondLst>
                                            <p:cond delay="0"/>
                                          </p:stCondLst>
                                        </p:cTn>
                                        <p:tgtEl>
                                          <p:spTgt spid="33"/>
                                        </p:tgtEl>
                                        <p:attrNameLst>
                                          <p:attrName>style.visibility</p:attrName>
                                        </p:attrNameLst>
                                      </p:cBhvr>
                                      <p:to>
                                        <p:strVal val="hidden"/>
                                      </p:to>
                                    </p:set>
                                  </p:childTnLst>
                                </p:cTn>
                              </p:par>
                              <p:par>
                                <p:cTn id="212" presetID="1" presetClass="entr" presetSubtype="0" fill="hold" nodeType="withEffect">
                                  <p:stCondLst>
                                    <p:cond delay="0"/>
                                  </p:stCondLst>
                                  <p:childTnLst>
                                    <p:set>
                                      <p:cBhvr>
                                        <p:cTn id="213" dur="1" fill="hold">
                                          <p:stCondLst>
                                            <p:cond delay="0"/>
                                          </p:stCondLst>
                                        </p:cTn>
                                        <p:tgtEl>
                                          <p:spTgt spid="35"/>
                                        </p:tgtEl>
                                        <p:attrNameLst>
                                          <p:attrName>style.visibility</p:attrName>
                                        </p:attrNameLst>
                                      </p:cBhvr>
                                      <p:to>
                                        <p:strVal val="visible"/>
                                      </p:to>
                                    </p:set>
                                  </p:childTnLst>
                                </p:cTn>
                              </p:par>
                              <p:par>
                                <p:cTn id="214" presetID="64" presetClass="path" presetSubtype="0" accel="50000" decel="50000" fill="hold" nodeType="withEffect">
                                  <p:stCondLst>
                                    <p:cond delay="0"/>
                                  </p:stCondLst>
                                  <p:childTnLst>
                                    <p:animMotion origin="layout" path="M 3.125E-6 2.22222E-6 L 3.125E-6 -0.04005 " pathEditMode="relative" rAng="0" ptsTypes="AA">
                                      <p:cBhvr>
                                        <p:cTn id="215" dur="500" fill="hold"/>
                                        <p:tgtEl>
                                          <p:spTgt spid="35"/>
                                        </p:tgtEl>
                                        <p:attrNameLst>
                                          <p:attrName>ppt_x</p:attrName>
                                          <p:attrName>ppt_y</p:attrName>
                                        </p:attrNameLst>
                                      </p:cBhvr>
                                      <p:rCtr x="0" y="-2014"/>
                                    </p:animMotion>
                                  </p:childTnLst>
                                </p:cTn>
                              </p:par>
                            </p:childTnLst>
                          </p:cTn>
                        </p:par>
                        <p:par>
                          <p:cTn id="216" fill="hold">
                            <p:stCondLst>
                              <p:cond delay="640"/>
                            </p:stCondLst>
                            <p:childTnLst>
                              <p:par>
                                <p:cTn id="217" presetID="42" presetClass="path" presetSubtype="0" accel="50000" decel="50000" fill="hold" nodeType="afterEffect">
                                  <p:stCondLst>
                                    <p:cond delay="0"/>
                                  </p:stCondLst>
                                  <p:childTnLst>
                                    <p:animMotion origin="layout" path="M 3.125E-6 -0.04005 L 3.125E-6 2.22222E-6 " pathEditMode="relative" rAng="0" ptsTypes="AA">
                                      <p:cBhvr>
                                        <p:cTn id="218" dur="500" fill="hold"/>
                                        <p:tgtEl>
                                          <p:spTgt spid="35"/>
                                        </p:tgtEl>
                                        <p:attrNameLst>
                                          <p:attrName>ppt_x</p:attrName>
                                          <p:attrName>ppt_y</p:attrName>
                                        </p:attrNameLst>
                                      </p:cBhvr>
                                      <p:rCtr x="0" y="1991"/>
                                    </p:animMotion>
                                  </p:childTnLst>
                                </p:cTn>
                              </p:par>
                            </p:childTnLst>
                          </p:cTn>
                        </p:par>
                        <p:par>
                          <p:cTn id="219" fill="hold">
                            <p:stCondLst>
                              <p:cond delay="1140"/>
                            </p:stCondLst>
                            <p:childTnLst>
                              <p:par>
                                <p:cTn id="220" presetID="1" presetClass="exit" presetSubtype="0" fill="hold" nodeType="afterEffect">
                                  <p:stCondLst>
                                    <p:cond delay="0"/>
                                  </p:stCondLst>
                                  <p:childTnLst>
                                    <p:set>
                                      <p:cBhvr>
                                        <p:cTn id="221" dur="1" fill="hold">
                                          <p:stCondLst>
                                            <p:cond delay="0"/>
                                          </p:stCondLst>
                                        </p:cTn>
                                        <p:tgtEl>
                                          <p:spTgt spid="35"/>
                                        </p:tgtEl>
                                        <p:attrNameLst>
                                          <p:attrName>style.visibility</p:attrName>
                                        </p:attrNameLst>
                                      </p:cBhvr>
                                      <p:to>
                                        <p:strVal val="hidden"/>
                                      </p:to>
                                    </p:set>
                                  </p:childTnLst>
                                </p:cTn>
                              </p:par>
                              <p:par>
                                <p:cTn id="222" presetID="1" presetClass="entr" presetSubtype="0" fill="hold" nodeType="withEffect">
                                  <p:stCondLst>
                                    <p:cond delay="0"/>
                                  </p:stCondLst>
                                  <p:childTnLst>
                                    <p:set>
                                      <p:cBhvr>
                                        <p:cTn id="223"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2"/>
                  </p:tgtEl>
                </p:cond>
              </p:nextCondLst>
            </p:seq>
            <p:seq concurrent="1" nextAc="seek">
              <p:cTn id="224" restart="whenNotActive" fill="hold" evtFilter="cancelBubble" nodeType="interactiveSeq">
                <p:stCondLst>
                  <p:cond evt="onClick" delay="0">
                    <p:tgtEl>
                      <p:spTgt spid="24"/>
                    </p:tgtEl>
                  </p:cond>
                </p:stCondLst>
                <p:endSync evt="end" delay="0">
                  <p:rtn val="all"/>
                </p:endSync>
                <p:childTnLst>
                  <p:par>
                    <p:cTn id="225" fill="hold">
                      <p:stCondLst>
                        <p:cond delay="0"/>
                      </p:stCondLst>
                      <p:childTnLst>
                        <p:par>
                          <p:cTn id="226" fill="hold">
                            <p:stCondLst>
                              <p:cond delay="0"/>
                            </p:stCondLst>
                            <p:childTnLst>
                              <p:par>
                                <p:cTn id="227" presetID="1" presetClass="entr" presetSubtype="0" fill="hold" grpId="0" nodeType="clickEffect">
                                  <p:stCondLst>
                                    <p:cond delay="0"/>
                                  </p:stCondLst>
                                  <p:childTnLst>
                                    <p:set>
                                      <p:cBhvr>
                                        <p:cTn id="228" dur="1" fill="hold">
                                          <p:stCondLst>
                                            <p:cond delay="0"/>
                                          </p:stCondLst>
                                        </p:cTn>
                                        <p:tgtEl>
                                          <p:spTgt spid="25"/>
                                        </p:tgtEl>
                                        <p:attrNameLst>
                                          <p:attrName>style.visibility</p:attrName>
                                        </p:attrNameLst>
                                      </p:cBhvr>
                                      <p:to>
                                        <p:strVal val="visible"/>
                                      </p:to>
                                    </p:set>
                                  </p:childTnLst>
                                </p:cTn>
                              </p:par>
                              <p:par>
                                <p:cTn id="229" presetID="1" presetClass="mediacall" presetSubtype="0" fill="hold" nodeType="withEffect">
                                  <p:stCondLst>
                                    <p:cond delay="0"/>
                                  </p:stCondLst>
                                  <p:childTnLst>
                                    <p:cmd type="call" cmd="playFrom(0.0)">
                                      <p:cBhvr>
                                        <p:cTn id="230" dur="640" fill="hold"/>
                                        <p:tgtEl>
                                          <p:spTgt spid="2"/>
                                        </p:tgtEl>
                                      </p:cBhvr>
                                    </p:cmd>
                                  </p:childTnLst>
                                </p:cTn>
                              </p:par>
                              <p:par>
                                <p:cTn id="231" presetID="26" presetClass="emph" presetSubtype="0" fill="hold" grpId="1" nodeType="withEffect">
                                  <p:stCondLst>
                                    <p:cond delay="0"/>
                                  </p:stCondLst>
                                  <p:childTnLst>
                                    <p:animEffect transition="out" filter="fade">
                                      <p:cBhvr>
                                        <p:cTn id="232" dur="500" tmFilter="0, 0; .2, .5; .8, .5; 1, 0"/>
                                        <p:tgtEl>
                                          <p:spTgt spid="25"/>
                                        </p:tgtEl>
                                      </p:cBhvr>
                                    </p:animEffect>
                                    <p:animScale>
                                      <p:cBhvr>
                                        <p:cTn id="233" dur="250" autoRev="1" fill="hold"/>
                                        <p:tgtEl>
                                          <p:spTgt spid="25"/>
                                        </p:tgtEl>
                                      </p:cBhvr>
                                      <p:by x="105000" y="105000"/>
                                    </p:animScale>
                                  </p:childTnLst>
                                </p:cTn>
                              </p:par>
                              <p:par>
                                <p:cTn id="234" presetID="26" presetClass="emph" presetSubtype="0" fill="hold" grpId="0" nodeType="withEffect">
                                  <p:stCondLst>
                                    <p:cond delay="0"/>
                                  </p:stCondLst>
                                  <p:childTnLst>
                                    <p:animEffect transition="out" filter="fade">
                                      <p:cBhvr>
                                        <p:cTn id="235" dur="500" tmFilter="0, 0; .2, .5; .8, .5; 1, 0"/>
                                        <p:tgtEl>
                                          <p:spTgt spid="24"/>
                                        </p:tgtEl>
                                      </p:cBhvr>
                                    </p:animEffect>
                                    <p:animScale>
                                      <p:cBhvr>
                                        <p:cTn id="236" dur="250" autoRev="1" fill="hold"/>
                                        <p:tgtEl>
                                          <p:spTgt spid="24"/>
                                        </p:tgtEl>
                                      </p:cBhvr>
                                      <p:by x="105000" y="105000"/>
                                    </p:animScale>
                                  </p:childTnLst>
                                </p:cTn>
                              </p:par>
                              <p:par>
                                <p:cTn id="237" presetID="1" presetClass="exit" presetSubtype="0" fill="hold" nodeType="withEffect">
                                  <p:stCondLst>
                                    <p:cond delay="0"/>
                                  </p:stCondLst>
                                  <p:childTnLst>
                                    <p:set>
                                      <p:cBhvr>
                                        <p:cTn id="238" dur="1" fill="hold">
                                          <p:stCondLst>
                                            <p:cond delay="0"/>
                                          </p:stCondLst>
                                        </p:cTn>
                                        <p:tgtEl>
                                          <p:spTgt spid="33"/>
                                        </p:tgtEl>
                                        <p:attrNameLst>
                                          <p:attrName>style.visibility</p:attrName>
                                        </p:attrNameLst>
                                      </p:cBhvr>
                                      <p:to>
                                        <p:strVal val="hidden"/>
                                      </p:to>
                                    </p:set>
                                  </p:childTnLst>
                                </p:cTn>
                              </p:par>
                              <p:par>
                                <p:cTn id="239" presetID="1" presetClass="entr" presetSubtype="0" fill="hold" nodeType="withEffect">
                                  <p:stCondLst>
                                    <p:cond delay="0"/>
                                  </p:stCondLst>
                                  <p:childTnLst>
                                    <p:set>
                                      <p:cBhvr>
                                        <p:cTn id="240" dur="1" fill="hold">
                                          <p:stCondLst>
                                            <p:cond delay="0"/>
                                          </p:stCondLst>
                                        </p:cTn>
                                        <p:tgtEl>
                                          <p:spTgt spid="35"/>
                                        </p:tgtEl>
                                        <p:attrNameLst>
                                          <p:attrName>style.visibility</p:attrName>
                                        </p:attrNameLst>
                                      </p:cBhvr>
                                      <p:to>
                                        <p:strVal val="visible"/>
                                      </p:to>
                                    </p:set>
                                  </p:childTnLst>
                                </p:cTn>
                              </p:par>
                              <p:par>
                                <p:cTn id="241" presetID="64" presetClass="path" presetSubtype="0" accel="50000" decel="50000" fill="hold" nodeType="withEffect">
                                  <p:stCondLst>
                                    <p:cond delay="0"/>
                                  </p:stCondLst>
                                  <p:childTnLst>
                                    <p:animMotion origin="layout" path="M 3.125E-6 2.22222E-6 L 3.125E-6 -0.04005 " pathEditMode="relative" rAng="0" ptsTypes="AA">
                                      <p:cBhvr>
                                        <p:cTn id="242" dur="500" fill="hold"/>
                                        <p:tgtEl>
                                          <p:spTgt spid="35"/>
                                        </p:tgtEl>
                                        <p:attrNameLst>
                                          <p:attrName>ppt_x</p:attrName>
                                          <p:attrName>ppt_y</p:attrName>
                                        </p:attrNameLst>
                                      </p:cBhvr>
                                      <p:rCtr x="0" y="-2014"/>
                                    </p:animMotion>
                                  </p:childTnLst>
                                </p:cTn>
                              </p:par>
                            </p:childTnLst>
                          </p:cTn>
                        </p:par>
                        <p:par>
                          <p:cTn id="243" fill="hold">
                            <p:stCondLst>
                              <p:cond delay="640"/>
                            </p:stCondLst>
                            <p:childTnLst>
                              <p:par>
                                <p:cTn id="244" presetID="42" presetClass="path" presetSubtype="0" accel="50000" decel="50000" fill="hold" nodeType="afterEffect">
                                  <p:stCondLst>
                                    <p:cond delay="0"/>
                                  </p:stCondLst>
                                  <p:childTnLst>
                                    <p:animMotion origin="layout" path="M 3.125E-6 -0.04005 L 3.125E-6 2.22222E-6 " pathEditMode="relative" rAng="0" ptsTypes="AA">
                                      <p:cBhvr>
                                        <p:cTn id="245" dur="500" fill="hold"/>
                                        <p:tgtEl>
                                          <p:spTgt spid="35"/>
                                        </p:tgtEl>
                                        <p:attrNameLst>
                                          <p:attrName>ppt_x</p:attrName>
                                          <p:attrName>ppt_y</p:attrName>
                                        </p:attrNameLst>
                                      </p:cBhvr>
                                      <p:rCtr x="0" y="1991"/>
                                    </p:animMotion>
                                  </p:childTnLst>
                                </p:cTn>
                              </p:par>
                            </p:childTnLst>
                          </p:cTn>
                        </p:par>
                        <p:par>
                          <p:cTn id="246" fill="hold">
                            <p:stCondLst>
                              <p:cond delay="1140"/>
                            </p:stCondLst>
                            <p:childTnLst>
                              <p:par>
                                <p:cTn id="247" presetID="1" presetClass="exit" presetSubtype="0" fill="hold" nodeType="afterEffect">
                                  <p:stCondLst>
                                    <p:cond delay="0"/>
                                  </p:stCondLst>
                                  <p:childTnLst>
                                    <p:set>
                                      <p:cBhvr>
                                        <p:cTn id="248" dur="1" fill="hold">
                                          <p:stCondLst>
                                            <p:cond delay="0"/>
                                          </p:stCondLst>
                                        </p:cTn>
                                        <p:tgtEl>
                                          <p:spTgt spid="35"/>
                                        </p:tgtEl>
                                        <p:attrNameLst>
                                          <p:attrName>style.visibility</p:attrName>
                                        </p:attrNameLst>
                                      </p:cBhvr>
                                      <p:to>
                                        <p:strVal val="hidden"/>
                                      </p:to>
                                    </p:set>
                                  </p:childTnLst>
                                </p:cTn>
                              </p:par>
                              <p:par>
                                <p:cTn id="249" presetID="1" presetClass="entr" presetSubtype="0" fill="hold" nodeType="withEffect">
                                  <p:stCondLst>
                                    <p:cond delay="0"/>
                                  </p:stCondLst>
                                  <p:childTnLst>
                                    <p:set>
                                      <p:cBhvr>
                                        <p:cTn id="250"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4"/>
                  </p:tgtEl>
                </p:cond>
              </p:nextCondLst>
            </p:seq>
            <p:seq concurrent="1" nextAc="seek">
              <p:cTn id="251" restart="whenNotActive" fill="hold" evtFilter="cancelBubble" nodeType="interactiveSeq">
                <p:stCondLst>
                  <p:cond evt="onClick" delay="0">
                    <p:tgtEl>
                      <p:spTgt spid="26"/>
                    </p:tgtEl>
                  </p:cond>
                </p:stCondLst>
                <p:endSync evt="end" delay="0">
                  <p:rtn val="all"/>
                </p:endSync>
                <p:childTnLst>
                  <p:par>
                    <p:cTn id="252" fill="hold">
                      <p:stCondLst>
                        <p:cond delay="0"/>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27"/>
                                        </p:tgtEl>
                                        <p:attrNameLst>
                                          <p:attrName>style.visibility</p:attrName>
                                        </p:attrNameLst>
                                      </p:cBhvr>
                                      <p:to>
                                        <p:strVal val="visible"/>
                                      </p:to>
                                    </p:set>
                                  </p:childTnLst>
                                </p:cTn>
                              </p:par>
                              <p:par>
                                <p:cTn id="256" presetID="1" presetClass="mediacall" presetSubtype="0" fill="hold" nodeType="withEffect">
                                  <p:stCondLst>
                                    <p:cond delay="0"/>
                                  </p:stCondLst>
                                  <p:childTnLst>
                                    <p:cmd type="call" cmd="playFrom(0.0)">
                                      <p:cBhvr>
                                        <p:cTn id="257" dur="640" fill="hold"/>
                                        <p:tgtEl>
                                          <p:spTgt spid="2"/>
                                        </p:tgtEl>
                                      </p:cBhvr>
                                    </p:cmd>
                                  </p:childTnLst>
                                </p:cTn>
                              </p:par>
                              <p:par>
                                <p:cTn id="258" presetID="26" presetClass="emph" presetSubtype="0" fill="hold" grpId="1" nodeType="withEffect">
                                  <p:stCondLst>
                                    <p:cond delay="0"/>
                                  </p:stCondLst>
                                  <p:childTnLst>
                                    <p:animEffect transition="out" filter="fade">
                                      <p:cBhvr>
                                        <p:cTn id="259" dur="500" tmFilter="0, 0; .2, .5; .8, .5; 1, 0"/>
                                        <p:tgtEl>
                                          <p:spTgt spid="27"/>
                                        </p:tgtEl>
                                      </p:cBhvr>
                                    </p:animEffect>
                                    <p:animScale>
                                      <p:cBhvr>
                                        <p:cTn id="260" dur="250" autoRev="1" fill="hold"/>
                                        <p:tgtEl>
                                          <p:spTgt spid="27"/>
                                        </p:tgtEl>
                                      </p:cBhvr>
                                      <p:by x="105000" y="105000"/>
                                    </p:animScale>
                                  </p:childTnLst>
                                </p:cTn>
                              </p:par>
                              <p:par>
                                <p:cTn id="261" presetID="26" presetClass="emph" presetSubtype="0" fill="hold" grpId="0" nodeType="withEffect">
                                  <p:stCondLst>
                                    <p:cond delay="0"/>
                                  </p:stCondLst>
                                  <p:childTnLst>
                                    <p:animEffect transition="out" filter="fade">
                                      <p:cBhvr>
                                        <p:cTn id="262" dur="500" tmFilter="0, 0; .2, .5; .8, .5; 1, 0"/>
                                        <p:tgtEl>
                                          <p:spTgt spid="26"/>
                                        </p:tgtEl>
                                      </p:cBhvr>
                                    </p:animEffect>
                                    <p:animScale>
                                      <p:cBhvr>
                                        <p:cTn id="263" dur="250" autoRev="1" fill="hold"/>
                                        <p:tgtEl>
                                          <p:spTgt spid="26"/>
                                        </p:tgtEl>
                                      </p:cBhvr>
                                      <p:by x="105000" y="105000"/>
                                    </p:animScale>
                                  </p:childTnLst>
                                </p:cTn>
                              </p:par>
                              <p:par>
                                <p:cTn id="264" presetID="1" presetClass="exit" presetSubtype="0" fill="hold" nodeType="withEffect">
                                  <p:stCondLst>
                                    <p:cond delay="0"/>
                                  </p:stCondLst>
                                  <p:childTnLst>
                                    <p:set>
                                      <p:cBhvr>
                                        <p:cTn id="265" dur="1" fill="hold">
                                          <p:stCondLst>
                                            <p:cond delay="0"/>
                                          </p:stCondLst>
                                        </p:cTn>
                                        <p:tgtEl>
                                          <p:spTgt spid="33"/>
                                        </p:tgtEl>
                                        <p:attrNameLst>
                                          <p:attrName>style.visibility</p:attrName>
                                        </p:attrNameLst>
                                      </p:cBhvr>
                                      <p:to>
                                        <p:strVal val="hidden"/>
                                      </p:to>
                                    </p:set>
                                  </p:childTnLst>
                                </p:cTn>
                              </p:par>
                              <p:par>
                                <p:cTn id="266" presetID="1" presetClass="entr" presetSubtype="0" fill="hold" nodeType="withEffect">
                                  <p:stCondLst>
                                    <p:cond delay="0"/>
                                  </p:stCondLst>
                                  <p:childTnLst>
                                    <p:set>
                                      <p:cBhvr>
                                        <p:cTn id="267" dur="1" fill="hold">
                                          <p:stCondLst>
                                            <p:cond delay="0"/>
                                          </p:stCondLst>
                                        </p:cTn>
                                        <p:tgtEl>
                                          <p:spTgt spid="35"/>
                                        </p:tgtEl>
                                        <p:attrNameLst>
                                          <p:attrName>style.visibility</p:attrName>
                                        </p:attrNameLst>
                                      </p:cBhvr>
                                      <p:to>
                                        <p:strVal val="visible"/>
                                      </p:to>
                                    </p:set>
                                  </p:childTnLst>
                                </p:cTn>
                              </p:par>
                              <p:par>
                                <p:cTn id="268" presetID="64" presetClass="path" presetSubtype="0" accel="50000" decel="50000" fill="hold" nodeType="withEffect">
                                  <p:stCondLst>
                                    <p:cond delay="0"/>
                                  </p:stCondLst>
                                  <p:childTnLst>
                                    <p:animMotion origin="layout" path="M 3.125E-6 2.22222E-6 L 3.125E-6 -0.04005 " pathEditMode="relative" rAng="0" ptsTypes="AA">
                                      <p:cBhvr>
                                        <p:cTn id="269" dur="500" fill="hold"/>
                                        <p:tgtEl>
                                          <p:spTgt spid="35"/>
                                        </p:tgtEl>
                                        <p:attrNameLst>
                                          <p:attrName>ppt_x</p:attrName>
                                          <p:attrName>ppt_y</p:attrName>
                                        </p:attrNameLst>
                                      </p:cBhvr>
                                      <p:rCtr x="0" y="-2014"/>
                                    </p:animMotion>
                                  </p:childTnLst>
                                </p:cTn>
                              </p:par>
                            </p:childTnLst>
                          </p:cTn>
                        </p:par>
                        <p:par>
                          <p:cTn id="270" fill="hold">
                            <p:stCondLst>
                              <p:cond delay="640"/>
                            </p:stCondLst>
                            <p:childTnLst>
                              <p:par>
                                <p:cTn id="271" presetID="42" presetClass="path" presetSubtype="0" accel="50000" decel="50000" fill="hold" nodeType="afterEffect">
                                  <p:stCondLst>
                                    <p:cond delay="0"/>
                                  </p:stCondLst>
                                  <p:childTnLst>
                                    <p:animMotion origin="layout" path="M 3.125E-6 -0.04005 L 3.125E-6 2.22222E-6 " pathEditMode="relative" rAng="0" ptsTypes="AA">
                                      <p:cBhvr>
                                        <p:cTn id="272" dur="500" fill="hold"/>
                                        <p:tgtEl>
                                          <p:spTgt spid="35"/>
                                        </p:tgtEl>
                                        <p:attrNameLst>
                                          <p:attrName>ppt_x</p:attrName>
                                          <p:attrName>ppt_y</p:attrName>
                                        </p:attrNameLst>
                                      </p:cBhvr>
                                      <p:rCtr x="0" y="1991"/>
                                    </p:animMotion>
                                  </p:childTnLst>
                                </p:cTn>
                              </p:par>
                            </p:childTnLst>
                          </p:cTn>
                        </p:par>
                        <p:par>
                          <p:cTn id="273" fill="hold">
                            <p:stCondLst>
                              <p:cond delay="1140"/>
                            </p:stCondLst>
                            <p:childTnLst>
                              <p:par>
                                <p:cTn id="274" presetID="1" presetClass="exit" presetSubtype="0" fill="hold" nodeType="afterEffect">
                                  <p:stCondLst>
                                    <p:cond delay="0"/>
                                  </p:stCondLst>
                                  <p:childTnLst>
                                    <p:set>
                                      <p:cBhvr>
                                        <p:cTn id="275" dur="1" fill="hold">
                                          <p:stCondLst>
                                            <p:cond delay="0"/>
                                          </p:stCondLst>
                                        </p:cTn>
                                        <p:tgtEl>
                                          <p:spTgt spid="35"/>
                                        </p:tgtEl>
                                        <p:attrNameLst>
                                          <p:attrName>style.visibility</p:attrName>
                                        </p:attrNameLst>
                                      </p:cBhvr>
                                      <p:to>
                                        <p:strVal val="hidden"/>
                                      </p:to>
                                    </p:set>
                                  </p:childTnLst>
                                </p:cTn>
                              </p:par>
                              <p:par>
                                <p:cTn id="276" presetID="1" presetClass="entr" presetSubtype="0" fill="hold" nodeType="withEffect">
                                  <p:stCondLst>
                                    <p:cond delay="0"/>
                                  </p:stCondLst>
                                  <p:childTnLst>
                                    <p:set>
                                      <p:cBhvr>
                                        <p:cTn id="277"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6"/>
                  </p:tgtEl>
                </p:cond>
              </p:nextCondLst>
            </p:seq>
            <p:seq concurrent="1" nextAc="seek">
              <p:cTn id="278" restart="whenNotActive" fill="hold" evtFilter="cancelBubble" nodeType="interactiveSeq">
                <p:stCondLst>
                  <p:cond evt="onClick" delay="0">
                    <p:tgtEl>
                      <p:spTgt spid="30"/>
                    </p:tgtEl>
                  </p:cond>
                </p:stCondLst>
                <p:endSync evt="end" delay="0">
                  <p:rtn val="all"/>
                </p:endSync>
                <p:childTnLst>
                  <p:par>
                    <p:cTn id="279" fill="hold">
                      <p:stCondLst>
                        <p:cond delay="0"/>
                      </p:stCondLst>
                      <p:childTnLst>
                        <p:par>
                          <p:cTn id="280" fill="hold">
                            <p:stCondLst>
                              <p:cond delay="0"/>
                            </p:stCondLst>
                            <p:childTnLst>
                              <p:par>
                                <p:cTn id="281" presetID="1" presetClass="entr" presetSubtype="0" fill="hold" grpId="0" nodeType="clickEffect">
                                  <p:stCondLst>
                                    <p:cond delay="0"/>
                                  </p:stCondLst>
                                  <p:childTnLst>
                                    <p:set>
                                      <p:cBhvr>
                                        <p:cTn id="282" dur="1" fill="hold">
                                          <p:stCondLst>
                                            <p:cond delay="0"/>
                                          </p:stCondLst>
                                        </p:cTn>
                                        <p:tgtEl>
                                          <p:spTgt spid="31"/>
                                        </p:tgtEl>
                                        <p:attrNameLst>
                                          <p:attrName>style.visibility</p:attrName>
                                        </p:attrNameLst>
                                      </p:cBhvr>
                                      <p:to>
                                        <p:strVal val="visible"/>
                                      </p:to>
                                    </p:set>
                                  </p:childTnLst>
                                </p:cTn>
                              </p:par>
                              <p:par>
                                <p:cTn id="283" presetID="1" presetClass="mediacall" presetSubtype="0" fill="hold" nodeType="withEffect">
                                  <p:stCondLst>
                                    <p:cond delay="0"/>
                                  </p:stCondLst>
                                  <p:childTnLst>
                                    <p:cmd type="call" cmd="playFrom(0.0)">
                                      <p:cBhvr>
                                        <p:cTn id="284" dur="640" fill="hold"/>
                                        <p:tgtEl>
                                          <p:spTgt spid="2"/>
                                        </p:tgtEl>
                                      </p:cBhvr>
                                    </p:cmd>
                                  </p:childTnLst>
                                </p:cTn>
                              </p:par>
                              <p:par>
                                <p:cTn id="285" presetID="26" presetClass="emph" presetSubtype="0" fill="hold" grpId="1" nodeType="withEffect">
                                  <p:stCondLst>
                                    <p:cond delay="0"/>
                                  </p:stCondLst>
                                  <p:childTnLst>
                                    <p:animEffect transition="out" filter="fade">
                                      <p:cBhvr>
                                        <p:cTn id="286" dur="500" tmFilter="0, 0; .2, .5; .8, .5; 1, 0"/>
                                        <p:tgtEl>
                                          <p:spTgt spid="31"/>
                                        </p:tgtEl>
                                      </p:cBhvr>
                                    </p:animEffect>
                                    <p:animScale>
                                      <p:cBhvr>
                                        <p:cTn id="287" dur="250" autoRev="1" fill="hold"/>
                                        <p:tgtEl>
                                          <p:spTgt spid="31"/>
                                        </p:tgtEl>
                                      </p:cBhvr>
                                      <p:by x="105000" y="105000"/>
                                    </p:animScale>
                                  </p:childTnLst>
                                </p:cTn>
                              </p:par>
                              <p:par>
                                <p:cTn id="288" presetID="26" presetClass="emph" presetSubtype="0" fill="hold" grpId="0" nodeType="withEffect">
                                  <p:stCondLst>
                                    <p:cond delay="0"/>
                                  </p:stCondLst>
                                  <p:childTnLst>
                                    <p:animEffect transition="out" filter="fade">
                                      <p:cBhvr>
                                        <p:cTn id="289" dur="500" tmFilter="0, 0; .2, .5; .8, .5; 1, 0"/>
                                        <p:tgtEl>
                                          <p:spTgt spid="30"/>
                                        </p:tgtEl>
                                      </p:cBhvr>
                                    </p:animEffect>
                                    <p:animScale>
                                      <p:cBhvr>
                                        <p:cTn id="290" dur="250" autoRev="1" fill="hold"/>
                                        <p:tgtEl>
                                          <p:spTgt spid="30"/>
                                        </p:tgtEl>
                                      </p:cBhvr>
                                      <p:by x="105000" y="105000"/>
                                    </p:animScale>
                                  </p:childTnLst>
                                </p:cTn>
                              </p:par>
                              <p:par>
                                <p:cTn id="291" presetID="1" presetClass="exit" presetSubtype="0" fill="hold" nodeType="withEffect">
                                  <p:stCondLst>
                                    <p:cond delay="0"/>
                                  </p:stCondLst>
                                  <p:childTnLst>
                                    <p:set>
                                      <p:cBhvr>
                                        <p:cTn id="292" dur="1" fill="hold">
                                          <p:stCondLst>
                                            <p:cond delay="0"/>
                                          </p:stCondLst>
                                        </p:cTn>
                                        <p:tgtEl>
                                          <p:spTgt spid="33"/>
                                        </p:tgtEl>
                                        <p:attrNameLst>
                                          <p:attrName>style.visibility</p:attrName>
                                        </p:attrNameLst>
                                      </p:cBhvr>
                                      <p:to>
                                        <p:strVal val="hidden"/>
                                      </p:to>
                                    </p:set>
                                  </p:childTnLst>
                                </p:cTn>
                              </p:par>
                              <p:par>
                                <p:cTn id="293" presetID="1" presetClass="entr" presetSubtype="0" fill="hold" nodeType="withEffect">
                                  <p:stCondLst>
                                    <p:cond delay="0"/>
                                  </p:stCondLst>
                                  <p:childTnLst>
                                    <p:set>
                                      <p:cBhvr>
                                        <p:cTn id="294" dur="1" fill="hold">
                                          <p:stCondLst>
                                            <p:cond delay="0"/>
                                          </p:stCondLst>
                                        </p:cTn>
                                        <p:tgtEl>
                                          <p:spTgt spid="36"/>
                                        </p:tgtEl>
                                        <p:attrNameLst>
                                          <p:attrName>style.visibility</p:attrName>
                                        </p:attrNameLst>
                                      </p:cBhvr>
                                      <p:to>
                                        <p:strVal val="visible"/>
                                      </p:to>
                                    </p:set>
                                  </p:childTnLst>
                                </p:cTn>
                              </p:par>
                              <p:par>
                                <p:cTn id="295" presetID="64" presetClass="path" presetSubtype="0" accel="50000" decel="50000" fill="hold" nodeType="withEffect">
                                  <p:stCondLst>
                                    <p:cond delay="0"/>
                                  </p:stCondLst>
                                  <p:childTnLst>
                                    <p:animMotion origin="layout" path="M 3.125E-6 2.22222E-6 L 3.125E-6 -0.04005 " pathEditMode="relative" rAng="0" ptsTypes="AA">
                                      <p:cBhvr>
                                        <p:cTn id="296" dur="500" fill="hold"/>
                                        <p:tgtEl>
                                          <p:spTgt spid="36"/>
                                        </p:tgtEl>
                                        <p:attrNameLst>
                                          <p:attrName>ppt_x</p:attrName>
                                          <p:attrName>ppt_y</p:attrName>
                                        </p:attrNameLst>
                                      </p:cBhvr>
                                      <p:rCtr x="0" y="-2014"/>
                                    </p:animMotion>
                                  </p:childTnLst>
                                </p:cTn>
                              </p:par>
                            </p:childTnLst>
                          </p:cTn>
                        </p:par>
                        <p:par>
                          <p:cTn id="297" fill="hold">
                            <p:stCondLst>
                              <p:cond delay="640"/>
                            </p:stCondLst>
                            <p:childTnLst>
                              <p:par>
                                <p:cTn id="298" presetID="42" presetClass="path" presetSubtype="0" accel="50000" decel="50000" fill="hold" nodeType="afterEffect">
                                  <p:stCondLst>
                                    <p:cond delay="0"/>
                                  </p:stCondLst>
                                  <p:childTnLst>
                                    <p:animMotion origin="layout" path="M 3.125E-6 -0.04005 L 3.125E-6 2.22222E-6 " pathEditMode="relative" rAng="0" ptsTypes="AA">
                                      <p:cBhvr>
                                        <p:cTn id="299" dur="500" fill="hold"/>
                                        <p:tgtEl>
                                          <p:spTgt spid="36"/>
                                        </p:tgtEl>
                                        <p:attrNameLst>
                                          <p:attrName>ppt_x</p:attrName>
                                          <p:attrName>ppt_y</p:attrName>
                                        </p:attrNameLst>
                                      </p:cBhvr>
                                      <p:rCtr x="0" y="1991"/>
                                    </p:animMotion>
                                  </p:childTnLst>
                                </p:cTn>
                              </p:par>
                            </p:childTnLst>
                          </p:cTn>
                        </p:par>
                        <p:par>
                          <p:cTn id="300" fill="hold">
                            <p:stCondLst>
                              <p:cond delay="1140"/>
                            </p:stCondLst>
                            <p:childTnLst>
                              <p:par>
                                <p:cTn id="301" presetID="1" presetClass="exit" presetSubtype="0" fill="hold" nodeType="afterEffect">
                                  <p:stCondLst>
                                    <p:cond delay="0"/>
                                  </p:stCondLst>
                                  <p:childTnLst>
                                    <p:set>
                                      <p:cBhvr>
                                        <p:cTn id="302" dur="1" fill="hold">
                                          <p:stCondLst>
                                            <p:cond delay="0"/>
                                          </p:stCondLst>
                                        </p:cTn>
                                        <p:tgtEl>
                                          <p:spTgt spid="36"/>
                                        </p:tgtEl>
                                        <p:attrNameLst>
                                          <p:attrName>style.visibility</p:attrName>
                                        </p:attrNameLst>
                                      </p:cBhvr>
                                      <p:to>
                                        <p:strVal val="hidden"/>
                                      </p:to>
                                    </p:set>
                                  </p:childTnLst>
                                </p:cTn>
                              </p:par>
                              <p:par>
                                <p:cTn id="303" presetID="1" presetClass="entr" presetSubtype="0" fill="hold" nodeType="withEffect">
                                  <p:stCondLst>
                                    <p:cond delay="0"/>
                                  </p:stCondLst>
                                  <p:childTnLst>
                                    <p:set>
                                      <p:cBhvr>
                                        <p:cTn id="304"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30"/>
                  </p:tgtEl>
                </p:cond>
              </p:nextCondLst>
            </p:seq>
            <p:seq concurrent="1" nextAc="seek">
              <p:cTn id="305" restart="whenNotActive" fill="hold" evtFilter="cancelBubble" nodeType="interactiveSeq">
                <p:stCondLst>
                  <p:cond evt="onClick" delay="0">
                    <p:tgtEl>
                      <p:spTgt spid="28"/>
                    </p:tgtEl>
                  </p:cond>
                </p:stCondLst>
                <p:endSync evt="end" delay="0">
                  <p:rtn val="all"/>
                </p:endSync>
                <p:childTnLst>
                  <p:par>
                    <p:cTn id="306" fill="hold">
                      <p:stCondLst>
                        <p:cond delay="0"/>
                      </p:stCondLst>
                      <p:childTnLst>
                        <p:par>
                          <p:cTn id="307" fill="hold">
                            <p:stCondLst>
                              <p:cond delay="0"/>
                            </p:stCondLst>
                            <p:childTnLst>
                              <p:par>
                                <p:cTn id="308" presetID="1" presetClass="entr" presetSubtype="0" fill="hold" grpId="0" nodeType="clickEffect">
                                  <p:stCondLst>
                                    <p:cond delay="0"/>
                                  </p:stCondLst>
                                  <p:childTnLst>
                                    <p:set>
                                      <p:cBhvr>
                                        <p:cTn id="309" dur="1" fill="hold">
                                          <p:stCondLst>
                                            <p:cond delay="0"/>
                                          </p:stCondLst>
                                        </p:cTn>
                                        <p:tgtEl>
                                          <p:spTgt spid="29"/>
                                        </p:tgtEl>
                                        <p:attrNameLst>
                                          <p:attrName>style.visibility</p:attrName>
                                        </p:attrNameLst>
                                      </p:cBhvr>
                                      <p:to>
                                        <p:strVal val="visible"/>
                                      </p:to>
                                    </p:set>
                                  </p:childTnLst>
                                </p:cTn>
                              </p:par>
                              <p:par>
                                <p:cTn id="310" presetID="1" presetClass="mediacall" presetSubtype="0" fill="hold" nodeType="withEffect">
                                  <p:stCondLst>
                                    <p:cond delay="0"/>
                                  </p:stCondLst>
                                  <p:childTnLst>
                                    <p:cmd type="call" cmd="playFrom(0.0)">
                                      <p:cBhvr>
                                        <p:cTn id="311" dur="640" fill="hold"/>
                                        <p:tgtEl>
                                          <p:spTgt spid="2"/>
                                        </p:tgtEl>
                                      </p:cBhvr>
                                    </p:cmd>
                                  </p:childTnLst>
                                </p:cTn>
                              </p:par>
                              <p:par>
                                <p:cTn id="312" presetID="26" presetClass="emph" presetSubtype="0" fill="hold" grpId="1" nodeType="withEffect">
                                  <p:stCondLst>
                                    <p:cond delay="0"/>
                                  </p:stCondLst>
                                  <p:childTnLst>
                                    <p:animEffect transition="out" filter="fade">
                                      <p:cBhvr>
                                        <p:cTn id="313" dur="500" tmFilter="0, 0; .2, .5; .8, .5; 1, 0"/>
                                        <p:tgtEl>
                                          <p:spTgt spid="29"/>
                                        </p:tgtEl>
                                      </p:cBhvr>
                                    </p:animEffect>
                                    <p:animScale>
                                      <p:cBhvr>
                                        <p:cTn id="314" dur="250" autoRev="1" fill="hold"/>
                                        <p:tgtEl>
                                          <p:spTgt spid="29"/>
                                        </p:tgtEl>
                                      </p:cBhvr>
                                      <p:by x="105000" y="105000"/>
                                    </p:animScale>
                                  </p:childTnLst>
                                </p:cTn>
                              </p:par>
                              <p:par>
                                <p:cTn id="315" presetID="26" presetClass="emph" presetSubtype="0" fill="hold" grpId="0" nodeType="withEffect">
                                  <p:stCondLst>
                                    <p:cond delay="0"/>
                                  </p:stCondLst>
                                  <p:childTnLst>
                                    <p:animEffect transition="out" filter="fade">
                                      <p:cBhvr>
                                        <p:cTn id="316" dur="500" tmFilter="0, 0; .2, .5; .8, .5; 1, 0"/>
                                        <p:tgtEl>
                                          <p:spTgt spid="28"/>
                                        </p:tgtEl>
                                      </p:cBhvr>
                                    </p:animEffect>
                                    <p:animScale>
                                      <p:cBhvr>
                                        <p:cTn id="317" dur="250" autoRev="1" fill="hold"/>
                                        <p:tgtEl>
                                          <p:spTgt spid="28"/>
                                        </p:tgtEl>
                                      </p:cBhvr>
                                      <p:by x="105000" y="105000"/>
                                    </p:animScale>
                                  </p:childTnLst>
                                </p:cTn>
                              </p:par>
                              <p:par>
                                <p:cTn id="318" presetID="1" presetClass="exit" presetSubtype="0" fill="hold" nodeType="withEffect">
                                  <p:stCondLst>
                                    <p:cond delay="0"/>
                                  </p:stCondLst>
                                  <p:childTnLst>
                                    <p:set>
                                      <p:cBhvr>
                                        <p:cTn id="319" dur="1" fill="hold">
                                          <p:stCondLst>
                                            <p:cond delay="0"/>
                                          </p:stCondLst>
                                        </p:cTn>
                                        <p:tgtEl>
                                          <p:spTgt spid="33"/>
                                        </p:tgtEl>
                                        <p:attrNameLst>
                                          <p:attrName>style.visibility</p:attrName>
                                        </p:attrNameLst>
                                      </p:cBhvr>
                                      <p:to>
                                        <p:strVal val="hidden"/>
                                      </p:to>
                                    </p:set>
                                  </p:childTnLst>
                                </p:cTn>
                              </p:par>
                              <p:par>
                                <p:cTn id="320" presetID="1" presetClass="entr" presetSubtype="0" fill="hold" nodeType="withEffect">
                                  <p:stCondLst>
                                    <p:cond delay="0"/>
                                  </p:stCondLst>
                                  <p:childTnLst>
                                    <p:set>
                                      <p:cBhvr>
                                        <p:cTn id="321" dur="1" fill="hold">
                                          <p:stCondLst>
                                            <p:cond delay="0"/>
                                          </p:stCondLst>
                                        </p:cTn>
                                        <p:tgtEl>
                                          <p:spTgt spid="36"/>
                                        </p:tgtEl>
                                        <p:attrNameLst>
                                          <p:attrName>style.visibility</p:attrName>
                                        </p:attrNameLst>
                                      </p:cBhvr>
                                      <p:to>
                                        <p:strVal val="visible"/>
                                      </p:to>
                                    </p:set>
                                  </p:childTnLst>
                                </p:cTn>
                              </p:par>
                              <p:par>
                                <p:cTn id="322" presetID="64" presetClass="path" presetSubtype="0" accel="50000" decel="50000" fill="hold" nodeType="withEffect">
                                  <p:stCondLst>
                                    <p:cond delay="0"/>
                                  </p:stCondLst>
                                  <p:childTnLst>
                                    <p:animMotion origin="layout" path="M 3.125E-6 2.22222E-6 L 3.125E-6 -0.04005 " pathEditMode="relative" rAng="0" ptsTypes="AA">
                                      <p:cBhvr>
                                        <p:cTn id="323" dur="500" fill="hold"/>
                                        <p:tgtEl>
                                          <p:spTgt spid="36"/>
                                        </p:tgtEl>
                                        <p:attrNameLst>
                                          <p:attrName>ppt_x</p:attrName>
                                          <p:attrName>ppt_y</p:attrName>
                                        </p:attrNameLst>
                                      </p:cBhvr>
                                      <p:rCtr x="0" y="-2014"/>
                                    </p:animMotion>
                                  </p:childTnLst>
                                </p:cTn>
                              </p:par>
                            </p:childTnLst>
                          </p:cTn>
                        </p:par>
                        <p:par>
                          <p:cTn id="324" fill="hold">
                            <p:stCondLst>
                              <p:cond delay="640"/>
                            </p:stCondLst>
                            <p:childTnLst>
                              <p:par>
                                <p:cTn id="325" presetID="42" presetClass="path" presetSubtype="0" accel="50000" decel="50000" fill="hold" nodeType="afterEffect">
                                  <p:stCondLst>
                                    <p:cond delay="0"/>
                                  </p:stCondLst>
                                  <p:childTnLst>
                                    <p:animMotion origin="layout" path="M 3.125E-6 -0.04005 L 3.125E-6 2.22222E-6 " pathEditMode="relative" rAng="0" ptsTypes="AA">
                                      <p:cBhvr>
                                        <p:cTn id="326" dur="500" fill="hold"/>
                                        <p:tgtEl>
                                          <p:spTgt spid="36"/>
                                        </p:tgtEl>
                                        <p:attrNameLst>
                                          <p:attrName>ppt_x</p:attrName>
                                          <p:attrName>ppt_y</p:attrName>
                                        </p:attrNameLst>
                                      </p:cBhvr>
                                      <p:rCtr x="0" y="1991"/>
                                    </p:animMotion>
                                  </p:childTnLst>
                                </p:cTn>
                              </p:par>
                            </p:childTnLst>
                          </p:cTn>
                        </p:par>
                        <p:par>
                          <p:cTn id="327" fill="hold">
                            <p:stCondLst>
                              <p:cond delay="1140"/>
                            </p:stCondLst>
                            <p:childTnLst>
                              <p:par>
                                <p:cTn id="328" presetID="1" presetClass="exit" presetSubtype="0" fill="hold" nodeType="afterEffect">
                                  <p:stCondLst>
                                    <p:cond delay="0"/>
                                  </p:stCondLst>
                                  <p:childTnLst>
                                    <p:set>
                                      <p:cBhvr>
                                        <p:cTn id="329" dur="1" fill="hold">
                                          <p:stCondLst>
                                            <p:cond delay="0"/>
                                          </p:stCondLst>
                                        </p:cTn>
                                        <p:tgtEl>
                                          <p:spTgt spid="36"/>
                                        </p:tgtEl>
                                        <p:attrNameLst>
                                          <p:attrName>style.visibility</p:attrName>
                                        </p:attrNameLst>
                                      </p:cBhvr>
                                      <p:to>
                                        <p:strVal val="hidden"/>
                                      </p:to>
                                    </p:set>
                                  </p:childTnLst>
                                </p:cTn>
                              </p:par>
                              <p:par>
                                <p:cTn id="330" presetID="1" presetClass="entr" presetSubtype="0" fill="hold" nodeType="withEffect">
                                  <p:stCondLst>
                                    <p:cond delay="0"/>
                                  </p:stCondLst>
                                  <p:childTnLst>
                                    <p:set>
                                      <p:cBhvr>
                                        <p:cTn id="331"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8"/>
                  </p:tgtEl>
                </p:cond>
              </p:nextCondLst>
            </p:seq>
            <p:seq concurrent="1" nextAc="seek">
              <p:cTn id="332" restart="whenNotActive" fill="hold" evtFilter="cancelBubble" nodeType="interactiveSeq">
                <p:stCondLst>
                  <p:cond evt="onClick" delay="0">
                    <p:tgtEl>
                      <p:spTgt spid="13"/>
                    </p:tgtEl>
                  </p:cond>
                </p:stCondLst>
                <p:endSync evt="end" delay="0">
                  <p:rtn val="all"/>
                </p:endSync>
                <p:childTnLst>
                  <p:par>
                    <p:cTn id="333" fill="hold">
                      <p:stCondLst>
                        <p:cond delay="0"/>
                      </p:stCondLst>
                      <p:childTnLst>
                        <p:par>
                          <p:cTn id="334" fill="hold">
                            <p:stCondLst>
                              <p:cond delay="0"/>
                            </p:stCondLst>
                            <p:childTnLst>
                              <p:par>
                                <p:cTn id="335" presetID="1" presetClass="exit" presetSubtype="0" fill="hold" grpId="2" nodeType="clickEffect">
                                  <p:stCondLst>
                                    <p:cond delay="0"/>
                                  </p:stCondLst>
                                  <p:childTnLst>
                                    <p:set>
                                      <p:cBhvr>
                                        <p:cTn id="336" dur="1" fill="hold">
                                          <p:stCondLst>
                                            <p:cond delay="0"/>
                                          </p:stCondLst>
                                        </p:cTn>
                                        <p:tgtEl>
                                          <p:spTgt spid="13"/>
                                        </p:tgtEl>
                                        <p:attrNameLst>
                                          <p:attrName>style.visibility</p:attrName>
                                        </p:attrNameLst>
                                      </p:cBhvr>
                                      <p:to>
                                        <p:strVal val="hidden"/>
                                      </p:to>
                                    </p:set>
                                  </p:childTnLst>
                                </p:cTn>
                              </p:par>
                              <p:par>
                                <p:cTn id="337" presetID="1" presetClass="exit" presetSubtype="0" fill="hold" grpId="3" nodeType="withEffect">
                                  <p:stCondLst>
                                    <p:cond delay="0"/>
                                  </p:stCondLst>
                                  <p:childTnLst>
                                    <p:set>
                                      <p:cBhvr>
                                        <p:cTn id="338" dur="1" fill="hold">
                                          <p:stCondLst>
                                            <p:cond delay="0"/>
                                          </p:stCondLst>
                                        </p:cTn>
                                        <p:tgtEl>
                                          <p:spTgt spid="15"/>
                                        </p:tgtEl>
                                        <p:attrNameLst>
                                          <p:attrName>style.visibility</p:attrName>
                                        </p:attrNameLst>
                                      </p:cBhvr>
                                      <p:to>
                                        <p:strVal val="hidden"/>
                                      </p:to>
                                    </p:set>
                                  </p:childTnLst>
                                </p:cTn>
                              </p:par>
                              <p:par>
                                <p:cTn id="339" presetID="1" presetClass="exit" presetSubtype="0" fill="hold" grpId="3" nodeType="withEffect">
                                  <p:stCondLst>
                                    <p:cond delay="0"/>
                                  </p:stCondLst>
                                  <p:childTnLst>
                                    <p:set>
                                      <p:cBhvr>
                                        <p:cTn id="340" dur="1" fill="hold">
                                          <p:stCondLst>
                                            <p:cond delay="0"/>
                                          </p:stCondLst>
                                        </p:cTn>
                                        <p:tgtEl>
                                          <p:spTgt spid="17"/>
                                        </p:tgtEl>
                                        <p:attrNameLst>
                                          <p:attrName>style.visibility</p:attrName>
                                        </p:attrNameLst>
                                      </p:cBhvr>
                                      <p:to>
                                        <p:strVal val="hidden"/>
                                      </p:to>
                                    </p:set>
                                  </p:childTnLst>
                                </p:cTn>
                              </p:par>
                              <p:par>
                                <p:cTn id="341" presetID="1" presetClass="exit" presetSubtype="0" fill="hold" grpId="3" nodeType="withEffect">
                                  <p:stCondLst>
                                    <p:cond delay="0"/>
                                  </p:stCondLst>
                                  <p:childTnLst>
                                    <p:set>
                                      <p:cBhvr>
                                        <p:cTn id="342" dur="1" fill="hold">
                                          <p:stCondLst>
                                            <p:cond delay="0"/>
                                          </p:stCondLst>
                                        </p:cTn>
                                        <p:tgtEl>
                                          <p:spTgt spid="19"/>
                                        </p:tgtEl>
                                        <p:attrNameLst>
                                          <p:attrName>style.visibility</p:attrName>
                                        </p:attrNameLst>
                                      </p:cBhvr>
                                      <p:to>
                                        <p:strVal val="hidden"/>
                                      </p:to>
                                    </p:set>
                                  </p:childTnLst>
                                </p:cTn>
                              </p:par>
                              <p:par>
                                <p:cTn id="343" presetID="1" presetClass="exit" presetSubtype="0" fill="hold" grpId="3" nodeType="withEffect">
                                  <p:stCondLst>
                                    <p:cond delay="0"/>
                                  </p:stCondLst>
                                  <p:childTnLst>
                                    <p:set>
                                      <p:cBhvr>
                                        <p:cTn id="344" dur="1" fill="hold">
                                          <p:stCondLst>
                                            <p:cond delay="0"/>
                                          </p:stCondLst>
                                        </p:cTn>
                                        <p:tgtEl>
                                          <p:spTgt spid="21"/>
                                        </p:tgtEl>
                                        <p:attrNameLst>
                                          <p:attrName>style.visibility</p:attrName>
                                        </p:attrNameLst>
                                      </p:cBhvr>
                                      <p:to>
                                        <p:strVal val="hidden"/>
                                      </p:to>
                                    </p:set>
                                  </p:childTnLst>
                                </p:cTn>
                              </p:par>
                              <p:par>
                                <p:cTn id="345" presetID="1" presetClass="exit" presetSubtype="0" fill="hold" grpId="3" nodeType="withEffect">
                                  <p:stCondLst>
                                    <p:cond delay="0"/>
                                  </p:stCondLst>
                                  <p:childTnLst>
                                    <p:set>
                                      <p:cBhvr>
                                        <p:cTn id="346" dur="1" fill="hold">
                                          <p:stCondLst>
                                            <p:cond delay="0"/>
                                          </p:stCondLst>
                                        </p:cTn>
                                        <p:tgtEl>
                                          <p:spTgt spid="23"/>
                                        </p:tgtEl>
                                        <p:attrNameLst>
                                          <p:attrName>style.visibility</p:attrName>
                                        </p:attrNameLst>
                                      </p:cBhvr>
                                      <p:to>
                                        <p:strVal val="hidden"/>
                                      </p:to>
                                    </p:set>
                                  </p:childTnLst>
                                </p:cTn>
                              </p:par>
                              <p:par>
                                <p:cTn id="347" presetID="1" presetClass="exit" presetSubtype="0" fill="hold" grpId="3" nodeType="withEffect">
                                  <p:stCondLst>
                                    <p:cond delay="0"/>
                                  </p:stCondLst>
                                  <p:childTnLst>
                                    <p:set>
                                      <p:cBhvr>
                                        <p:cTn id="348" dur="1" fill="hold">
                                          <p:stCondLst>
                                            <p:cond delay="0"/>
                                          </p:stCondLst>
                                        </p:cTn>
                                        <p:tgtEl>
                                          <p:spTgt spid="25"/>
                                        </p:tgtEl>
                                        <p:attrNameLst>
                                          <p:attrName>style.visibility</p:attrName>
                                        </p:attrNameLst>
                                      </p:cBhvr>
                                      <p:to>
                                        <p:strVal val="hidden"/>
                                      </p:to>
                                    </p:set>
                                  </p:childTnLst>
                                </p:cTn>
                              </p:par>
                              <p:par>
                                <p:cTn id="349" presetID="1" presetClass="exit" presetSubtype="0" fill="hold" grpId="3" nodeType="withEffect">
                                  <p:stCondLst>
                                    <p:cond delay="0"/>
                                  </p:stCondLst>
                                  <p:childTnLst>
                                    <p:set>
                                      <p:cBhvr>
                                        <p:cTn id="350" dur="1" fill="hold">
                                          <p:stCondLst>
                                            <p:cond delay="0"/>
                                          </p:stCondLst>
                                        </p:cTn>
                                        <p:tgtEl>
                                          <p:spTgt spid="27"/>
                                        </p:tgtEl>
                                        <p:attrNameLst>
                                          <p:attrName>style.visibility</p:attrName>
                                        </p:attrNameLst>
                                      </p:cBhvr>
                                      <p:to>
                                        <p:strVal val="hidden"/>
                                      </p:to>
                                    </p:set>
                                  </p:childTnLst>
                                </p:cTn>
                              </p:par>
                              <p:par>
                                <p:cTn id="351" presetID="1" presetClass="exit" presetSubtype="0" fill="hold" nodeType="withEffect">
                                  <p:stCondLst>
                                    <p:cond delay="0"/>
                                  </p:stCondLst>
                                  <p:childTnLst>
                                    <p:set>
                                      <p:cBhvr>
                                        <p:cTn id="352" dur="1" fill="hold">
                                          <p:stCondLst>
                                            <p:cond delay="0"/>
                                          </p:stCondLst>
                                        </p:cTn>
                                        <p:tgtEl>
                                          <p:spTgt spid="29"/>
                                        </p:tgtEl>
                                        <p:attrNameLst>
                                          <p:attrName>style.visibility</p:attrName>
                                        </p:attrNameLst>
                                      </p:cBhvr>
                                      <p:to>
                                        <p:strVal val="hidden"/>
                                      </p:to>
                                    </p:set>
                                  </p:childTnLst>
                                </p:cTn>
                              </p:par>
                              <p:par>
                                <p:cTn id="353" presetID="1" presetClass="exit" presetSubtype="0" fill="hold" grpId="2" nodeType="withEffect">
                                  <p:stCondLst>
                                    <p:cond delay="0"/>
                                  </p:stCondLst>
                                  <p:childTnLst>
                                    <p:set>
                                      <p:cBhvr>
                                        <p:cTn id="354" dur="1" fill="hold">
                                          <p:stCondLst>
                                            <p:cond delay="0"/>
                                          </p:stCondLst>
                                        </p:cTn>
                                        <p:tgtEl>
                                          <p:spTgt spid="31"/>
                                        </p:tgtEl>
                                        <p:attrNameLst>
                                          <p:attrName>style.visibility</p:attrName>
                                        </p:attrNameLst>
                                      </p:cBhvr>
                                      <p:to>
                                        <p:strVal val="hidden"/>
                                      </p:to>
                                    </p:set>
                                  </p:childTnLst>
                                </p:cTn>
                              </p:par>
                              <p:par>
                                <p:cTn id="355" presetID="1" presetClass="exit" presetSubtype="0" fill="hold" nodeType="withEffect">
                                  <p:stCondLst>
                                    <p:cond delay="0"/>
                                  </p:stCondLst>
                                  <p:childTnLst>
                                    <p:set>
                                      <p:cBhvr>
                                        <p:cTn id="356" dur="1" fill="hold">
                                          <p:stCondLst>
                                            <p:cond delay="0"/>
                                          </p:stCondLst>
                                        </p:cTn>
                                        <p:tgtEl>
                                          <p:spTgt spid="33"/>
                                        </p:tgtEl>
                                        <p:attrNameLst>
                                          <p:attrName>style.visibility</p:attrName>
                                        </p:attrNameLst>
                                      </p:cBhvr>
                                      <p:to>
                                        <p:strVal val="hidden"/>
                                      </p:to>
                                    </p:set>
                                  </p:childTnLst>
                                </p:cTn>
                              </p:par>
                              <p:par>
                                <p:cTn id="357" presetID="1" presetClass="entr" presetSubtype="0" fill="hold" nodeType="withEffect">
                                  <p:stCondLst>
                                    <p:cond delay="0"/>
                                  </p:stCondLst>
                                  <p:childTnLst>
                                    <p:set>
                                      <p:cBhvr>
                                        <p:cTn id="358" dur="1" fill="hold">
                                          <p:stCondLst>
                                            <p:cond delay="0"/>
                                          </p:stCondLst>
                                        </p:cTn>
                                        <p:tgtEl>
                                          <p:spTgt spid="32"/>
                                        </p:tgtEl>
                                        <p:attrNameLst>
                                          <p:attrName>style.visibility</p:attrName>
                                        </p:attrNameLst>
                                      </p:cBhvr>
                                      <p:to>
                                        <p:strVal val="visible"/>
                                      </p:to>
                                    </p:set>
                                  </p:childTnLst>
                                </p:cTn>
                              </p:par>
                              <p:par>
                                <p:cTn id="359" presetID="1" presetClass="exit" presetSubtype="0" fill="hold" nodeType="withEffect">
                                  <p:stCondLst>
                                    <p:cond delay="1000"/>
                                  </p:stCondLst>
                                  <p:childTnLst>
                                    <p:set>
                                      <p:cBhvr>
                                        <p:cTn id="360" dur="1" fill="hold">
                                          <p:stCondLst>
                                            <p:cond delay="0"/>
                                          </p:stCondLst>
                                        </p:cTn>
                                        <p:tgtEl>
                                          <p:spTgt spid="32"/>
                                        </p:tgtEl>
                                        <p:attrNameLst>
                                          <p:attrName>style.visibility</p:attrName>
                                        </p:attrNameLst>
                                      </p:cBhvr>
                                      <p:to>
                                        <p:strVal val="hidden"/>
                                      </p:to>
                                    </p:set>
                                  </p:childTnLst>
                                </p:cTn>
                              </p:par>
                              <p:par>
                                <p:cTn id="361" presetID="1" presetClass="entr" presetSubtype="0" fill="hold" nodeType="withEffect">
                                  <p:stCondLst>
                                    <p:cond delay="1000"/>
                                  </p:stCondLst>
                                  <p:childTnLst>
                                    <p:set>
                                      <p:cBhvr>
                                        <p:cTn id="362"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3"/>
                  </p:tgtEl>
                </p:cond>
              </p:nextCondLst>
            </p:seq>
            <p:seq concurrent="1" nextAc="seek">
              <p:cTn id="363" restart="whenNotActive" fill="hold" evtFilter="cancelBubble" nodeType="interactiveSeq">
                <p:stCondLst>
                  <p:cond evt="onClick" delay="0">
                    <p:tgtEl>
                      <p:spTgt spid="15"/>
                    </p:tgtEl>
                  </p:cond>
                </p:stCondLst>
                <p:endSync evt="end" delay="0">
                  <p:rtn val="all"/>
                </p:endSync>
                <p:childTnLst>
                  <p:par>
                    <p:cTn id="364" fill="hold">
                      <p:stCondLst>
                        <p:cond delay="0"/>
                      </p:stCondLst>
                      <p:childTnLst>
                        <p:par>
                          <p:cTn id="365" fill="hold">
                            <p:stCondLst>
                              <p:cond delay="0"/>
                            </p:stCondLst>
                            <p:childTnLst>
                              <p:par>
                                <p:cTn id="366" presetID="1" presetClass="exit" presetSubtype="0" fill="hold" grpId="2" nodeType="clickEffect">
                                  <p:stCondLst>
                                    <p:cond delay="0"/>
                                  </p:stCondLst>
                                  <p:childTnLst>
                                    <p:set>
                                      <p:cBhvr>
                                        <p:cTn id="367" dur="1" fill="hold">
                                          <p:stCondLst>
                                            <p:cond delay="0"/>
                                          </p:stCondLst>
                                        </p:cTn>
                                        <p:tgtEl>
                                          <p:spTgt spid="15"/>
                                        </p:tgtEl>
                                        <p:attrNameLst>
                                          <p:attrName>style.visibility</p:attrName>
                                        </p:attrNameLst>
                                      </p:cBhvr>
                                      <p:to>
                                        <p:strVal val="hidden"/>
                                      </p:to>
                                    </p:set>
                                  </p:childTnLst>
                                </p:cTn>
                              </p:par>
                              <p:par>
                                <p:cTn id="368" presetID="1" presetClass="exit" presetSubtype="0" fill="hold" grpId="4" nodeType="withEffect">
                                  <p:stCondLst>
                                    <p:cond delay="0"/>
                                  </p:stCondLst>
                                  <p:childTnLst>
                                    <p:set>
                                      <p:cBhvr>
                                        <p:cTn id="369" dur="1" fill="hold">
                                          <p:stCondLst>
                                            <p:cond delay="0"/>
                                          </p:stCondLst>
                                        </p:cTn>
                                        <p:tgtEl>
                                          <p:spTgt spid="17"/>
                                        </p:tgtEl>
                                        <p:attrNameLst>
                                          <p:attrName>style.visibility</p:attrName>
                                        </p:attrNameLst>
                                      </p:cBhvr>
                                      <p:to>
                                        <p:strVal val="hidden"/>
                                      </p:to>
                                    </p:set>
                                  </p:childTnLst>
                                </p:cTn>
                              </p:par>
                              <p:par>
                                <p:cTn id="370" presetID="1" presetClass="exit" presetSubtype="0" fill="hold" grpId="4" nodeType="withEffect">
                                  <p:stCondLst>
                                    <p:cond delay="0"/>
                                  </p:stCondLst>
                                  <p:childTnLst>
                                    <p:set>
                                      <p:cBhvr>
                                        <p:cTn id="371" dur="1" fill="hold">
                                          <p:stCondLst>
                                            <p:cond delay="0"/>
                                          </p:stCondLst>
                                        </p:cTn>
                                        <p:tgtEl>
                                          <p:spTgt spid="19"/>
                                        </p:tgtEl>
                                        <p:attrNameLst>
                                          <p:attrName>style.visibility</p:attrName>
                                        </p:attrNameLst>
                                      </p:cBhvr>
                                      <p:to>
                                        <p:strVal val="hidden"/>
                                      </p:to>
                                    </p:set>
                                  </p:childTnLst>
                                </p:cTn>
                              </p:par>
                              <p:par>
                                <p:cTn id="372" presetID="1" presetClass="exit" presetSubtype="0" fill="hold" grpId="4" nodeType="withEffect">
                                  <p:stCondLst>
                                    <p:cond delay="0"/>
                                  </p:stCondLst>
                                  <p:childTnLst>
                                    <p:set>
                                      <p:cBhvr>
                                        <p:cTn id="373" dur="1" fill="hold">
                                          <p:stCondLst>
                                            <p:cond delay="0"/>
                                          </p:stCondLst>
                                        </p:cTn>
                                        <p:tgtEl>
                                          <p:spTgt spid="21"/>
                                        </p:tgtEl>
                                        <p:attrNameLst>
                                          <p:attrName>style.visibility</p:attrName>
                                        </p:attrNameLst>
                                      </p:cBhvr>
                                      <p:to>
                                        <p:strVal val="hidden"/>
                                      </p:to>
                                    </p:set>
                                  </p:childTnLst>
                                </p:cTn>
                              </p:par>
                              <p:par>
                                <p:cTn id="374" presetID="1" presetClass="exit" presetSubtype="0" fill="hold" grpId="4" nodeType="withEffect">
                                  <p:stCondLst>
                                    <p:cond delay="0"/>
                                  </p:stCondLst>
                                  <p:childTnLst>
                                    <p:set>
                                      <p:cBhvr>
                                        <p:cTn id="375" dur="1" fill="hold">
                                          <p:stCondLst>
                                            <p:cond delay="0"/>
                                          </p:stCondLst>
                                        </p:cTn>
                                        <p:tgtEl>
                                          <p:spTgt spid="23"/>
                                        </p:tgtEl>
                                        <p:attrNameLst>
                                          <p:attrName>style.visibility</p:attrName>
                                        </p:attrNameLst>
                                      </p:cBhvr>
                                      <p:to>
                                        <p:strVal val="hidden"/>
                                      </p:to>
                                    </p:set>
                                  </p:childTnLst>
                                </p:cTn>
                              </p:par>
                              <p:par>
                                <p:cTn id="376" presetID="1" presetClass="exit" presetSubtype="0" fill="hold" grpId="4" nodeType="withEffect">
                                  <p:stCondLst>
                                    <p:cond delay="0"/>
                                  </p:stCondLst>
                                  <p:childTnLst>
                                    <p:set>
                                      <p:cBhvr>
                                        <p:cTn id="377" dur="1" fill="hold">
                                          <p:stCondLst>
                                            <p:cond delay="0"/>
                                          </p:stCondLst>
                                        </p:cTn>
                                        <p:tgtEl>
                                          <p:spTgt spid="25"/>
                                        </p:tgtEl>
                                        <p:attrNameLst>
                                          <p:attrName>style.visibility</p:attrName>
                                        </p:attrNameLst>
                                      </p:cBhvr>
                                      <p:to>
                                        <p:strVal val="hidden"/>
                                      </p:to>
                                    </p:set>
                                  </p:childTnLst>
                                </p:cTn>
                              </p:par>
                              <p:par>
                                <p:cTn id="378" presetID="1" presetClass="exit" presetSubtype="0" fill="hold" grpId="4" nodeType="withEffect">
                                  <p:stCondLst>
                                    <p:cond delay="0"/>
                                  </p:stCondLst>
                                  <p:childTnLst>
                                    <p:set>
                                      <p:cBhvr>
                                        <p:cTn id="379" dur="1" fill="hold">
                                          <p:stCondLst>
                                            <p:cond delay="0"/>
                                          </p:stCondLst>
                                        </p:cTn>
                                        <p:tgtEl>
                                          <p:spTgt spid="27"/>
                                        </p:tgtEl>
                                        <p:attrNameLst>
                                          <p:attrName>style.visibility</p:attrName>
                                        </p:attrNameLst>
                                      </p:cBhvr>
                                      <p:to>
                                        <p:strVal val="hidden"/>
                                      </p:to>
                                    </p:set>
                                  </p:childTnLst>
                                </p:cTn>
                              </p:par>
                              <p:par>
                                <p:cTn id="380" presetID="1" presetClass="exit" presetSubtype="0" fill="hold" grpId="3" nodeType="withEffect">
                                  <p:stCondLst>
                                    <p:cond delay="0"/>
                                  </p:stCondLst>
                                  <p:childTnLst>
                                    <p:set>
                                      <p:cBhvr>
                                        <p:cTn id="381" dur="1" fill="hold">
                                          <p:stCondLst>
                                            <p:cond delay="0"/>
                                          </p:stCondLst>
                                        </p:cTn>
                                        <p:tgtEl>
                                          <p:spTgt spid="29"/>
                                        </p:tgtEl>
                                        <p:attrNameLst>
                                          <p:attrName>style.visibility</p:attrName>
                                        </p:attrNameLst>
                                      </p:cBhvr>
                                      <p:to>
                                        <p:strVal val="hidden"/>
                                      </p:to>
                                    </p:set>
                                  </p:childTnLst>
                                </p:cTn>
                              </p:par>
                              <p:par>
                                <p:cTn id="382" presetID="1" presetClass="exit" presetSubtype="0" fill="hold" grpId="8" nodeType="withEffect">
                                  <p:stCondLst>
                                    <p:cond delay="0"/>
                                  </p:stCondLst>
                                  <p:childTnLst>
                                    <p:set>
                                      <p:cBhvr>
                                        <p:cTn id="383" dur="1" fill="hold">
                                          <p:stCondLst>
                                            <p:cond delay="0"/>
                                          </p:stCondLst>
                                        </p:cTn>
                                        <p:tgtEl>
                                          <p:spTgt spid="31"/>
                                        </p:tgtEl>
                                        <p:attrNameLst>
                                          <p:attrName>style.visibility</p:attrName>
                                        </p:attrNameLst>
                                      </p:cBhvr>
                                      <p:to>
                                        <p:strVal val="hidden"/>
                                      </p:to>
                                    </p:set>
                                  </p:childTnLst>
                                </p:cTn>
                              </p:par>
                              <p:par>
                                <p:cTn id="384" presetID="1" presetClass="exit" presetSubtype="0" fill="hold" nodeType="withEffect">
                                  <p:stCondLst>
                                    <p:cond delay="0"/>
                                  </p:stCondLst>
                                  <p:childTnLst>
                                    <p:set>
                                      <p:cBhvr>
                                        <p:cTn id="385" dur="1" fill="hold">
                                          <p:stCondLst>
                                            <p:cond delay="0"/>
                                          </p:stCondLst>
                                        </p:cTn>
                                        <p:tgtEl>
                                          <p:spTgt spid="33"/>
                                        </p:tgtEl>
                                        <p:attrNameLst>
                                          <p:attrName>style.visibility</p:attrName>
                                        </p:attrNameLst>
                                      </p:cBhvr>
                                      <p:to>
                                        <p:strVal val="hidden"/>
                                      </p:to>
                                    </p:set>
                                  </p:childTnLst>
                                </p:cTn>
                              </p:par>
                              <p:par>
                                <p:cTn id="386" presetID="1" presetClass="entr" presetSubtype="0" fill="hold" nodeType="withEffect">
                                  <p:stCondLst>
                                    <p:cond delay="0"/>
                                  </p:stCondLst>
                                  <p:childTnLst>
                                    <p:set>
                                      <p:cBhvr>
                                        <p:cTn id="387" dur="1" fill="hold">
                                          <p:stCondLst>
                                            <p:cond delay="0"/>
                                          </p:stCondLst>
                                        </p:cTn>
                                        <p:tgtEl>
                                          <p:spTgt spid="32"/>
                                        </p:tgtEl>
                                        <p:attrNameLst>
                                          <p:attrName>style.visibility</p:attrName>
                                        </p:attrNameLst>
                                      </p:cBhvr>
                                      <p:to>
                                        <p:strVal val="visible"/>
                                      </p:to>
                                    </p:set>
                                  </p:childTnLst>
                                </p:cTn>
                              </p:par>
                              <p:par>
                                <p:cTn id="388" presetID="1" presetClass="exit" presetSubtype="0" fill="hold" nodeType="withEffect">
                                  <p:stCondLst>
                                    <p:cond delay="1000"/>
                                  </p:stCondLst>
                                  <p:childTnLst>
                                    <p:set>
                                      <p:cBhvr>
                                        <p:cTn id="389" dur="1" fill="hold">
                                          <p:stCondLst>
                                            <p:cond delay="0"/>
                                          </p:stCondLst>
                                        </p:cTn>
                                        <p:tgtEl>
                                          <p:spTgt spid="32"/>
                                        </p:tgtEl>
                                        <p:attrNameLst>
                                          <p:attrName>style.visibility</p:attrName>
                                        </p:attrNameLst>
                                      </p:cBhvr>
                                      <p:to>
                                        <p:strVal val="hidden"/>
                                      </p:to>
                                    </p:set>
                                  </p:childTnLst>
                                </p:cTn>
                              </p:par>
                              <p:par>
                                <p:cTn id="390" presetID="1" presetClass="entr" presetSubtype="0" fill="hold" nodeType="withEffect">
                                  <p:stCondLst>
                                    <p:cond delay="1000"/>
                                  </p:stCondLst>
                                  <p:childTnLst>
                                    <p:set>
                                      <p:cBhvr>
                                        <p:cTn id="391"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seq concurrent="1" nextAc="seek">
              <p:cTn id="392" restart="whenNotActive" fill="hold" evtFilter="cancelBubble" nodeType="interactiveSeq">
                <p:stCondLst>
                  <p:cond evt="onClick" delay="0">
                    <p:tgtEl>
                      <p:spTgt spid="17"/>
                    </p:tgtEl>
                  </p:cond>
                </p:stCondLst>
                <p:endSync evt="end" delay="0">
                  <p:rtn val="all"/>
                </p:endSync>
                <p:childTnLst>
                  <p:par>
                    <p:cTn id="393" fill="hold">
                      <p:stCondLst>
                        <p:cond delay="0"/>
                      </p:stCondLst>
                      <p:childTnLst>
                        <p:par>
                          <p:cTn id="394" fill="hold">
                            <p:stCondLst>
                              <p:cond delay="0"/>
                            </p:stCondLst>
                            <p:childTnLst>
                              <p:par>
                                <p:cTn id="395" presetID="1" presetClass="exit" presetSubtype="0" fill="hold" grpId="2" nodeType="clickEffect">
                                  <p:stCondLst>
                                    <p:cond delay="0"/>
                                  </p:stCondLst>
                                  <p:childTnLst>
                                    <p:set>
                                      <p:cBhvr>
                                        <p:cTn id="396" dur="1" fill="hold">
                                          <p:stCondLst>
                                            <p:cond delay="0"/>
                                          </p:stCondLst>
                                        </p:cTn>
                                        <p:tgtEl>
                                          <p:spTgt spid="17"/>
                                        </p:tgtEl>
                                        <p:attrNameLst>
                                          <p:attrName>style.visibility</p:attrName>
                                        </p:attrNameLst>
                                      </p:cBhvr>
                                      <p:to>
                                        <p:strVal val="hidden"/>
                                      </p:to>
                                    </p:set>
                                  </p:childTnLst>
                                </p:cTn>
                              </p:par>
                              <p:par>
                                <p:cTn id="397" presetID="1" presetClass="exit" presetSubtype="0" fill="hold" grpId="5" nodeType="withEffect">
                                  <p:stCondLst>
                                    <p:cond delay="0"/>
                                  </p:stCondLst>
                                  <p:childTnLst>
                                    <p:set>
                                      <p:cBhvr>
                                        <p:cTn id="398" dur="1" fill="hold">
                                          <p:stCondLst>
                                            <p:cond delay="0"/>
                                          </p:stCondLst>
                                        </p:cTn>
                                        <p:tgtEl>
                                          <p:spTgt spid="19"/>
                                        </p:tgtEl>
                                        <p:attrNameLst>
                                          <p:attrName>style.visibility</p:attrName>
                                        </p:attrNameLst>
                                      </p:cBhvr>
                                      <p:to>
                                        <p:strVal val="hidden"/>
                                      </p:to>
                                    </p:set>
                                  </p:childTnLst>
                                </p:cTn>
                              </p:par>
                              <p:par>
                                <p:cTn id="399" presetID="1" presetClass="exit" presetSubtype="0" fill="hold" grpId="5" nodeType="withEffect">
                                  <p:stCondLst>
                                    <p:cond delay="0"/>
                                  </p:stCondLst>
                                  <p:childTnLst>
                                    <p:set>
                                      <p:cBhvr>
                                        <p:cTn id="400" dur="1" fill="hold">
                                          <p:stCondLst>
                                            <p:cond delay="0"/>
                                          </p:stCondLst>
                                        </p:cTn>
                                        <p:tgtEl>
                                          <p:spTgt spid="21"/>
                                        </p:tgtEl>
                                        <p:attrNameLst>
                                          <p:attrName>style.visibility</p:attrName>
                                        </p:attrNameLst>
                                      </p:cBhvr>
                                      <p:to>
                                        <p:strVal val="hidden"/>
                                      </p:to>
                                    </p:set>
                                  </p:childTnLst>
                                </p:cTn>
                              </p:par>
                              <p:par>
                                <p:cTn id="401" presetID="1" presetClass="exit" presetSubtype="0" fill="hold" grpId="5" nodeType="withEffect">
                                  <p:stCondLst>
                                    <p:cond delay="0"/>
                                  </p:stCondLst>
                                  <p:childTnLst>
                                    <p:set>
                                      <p:cBhvr>
                                        <p:cTn id="402" dur="1" fill="hold">
                                          <p:stCondLst>
                                            <p:cond delay="0"/>
                                          </p:stCondLst>
                                        </p:cTn>
                                        <p:tgtEl>
                                          <p:spTgt spid="23"/>
                                        </p:tgtEl>
                                        <p:attrNameLst>
                                          <p:attrName>style.visibility</p:attrName>
                                        </p:attrNameLst>
                                      </p:cBhvr>
                                      <p:to>
                                        <p:strVal val="hidden"/>
                                      </p:to>
                                    </p:set>
                                  </p:childTnLst>
                                </p:cTn>
                              </p:par>
                              <p:par>
                                <p:cTn id="403" presetID="1" presetClass="exit" presetSubtype="0" fill="hold" grpId="5" nodeType="withEffect">
                                  <p:stCondLst>
                                    <p:cond delay="0"/>
                                  </p:stCondLst>
                                  <p:childTnLst>
                                    <p:set>
                                      <p:cBhvr>
                                        <p:cTn id="404" dur="1" fill="hold">
                                          <p:stCondLst>
                                            <p:cond delay="0"/>
                                          </p:stCondLst>
                                        </p:cTn>
                                        <p:tgtEl>
                                          <p:spTgt spid="25"/>
                                        </p:tgtEl>
                                        <p:attrNameLst>
                                          <p:attrName>style.visibility</p:attrName>
                                        </p:attrNameLst>
                                      </p:cBhvr>
                                      <p:to>
                                        <p:strVal val="hidden"/>
                                      </p:to>
                                    </p:set>
                                  </p:childTnLst>
                                </p:cTn>
                              </p:par>
                              <p:par>
                                <p:cTn id="405" presetID="1" presetClass="exit" presetSubtype="0" fill="hold" grpId="5" nodeType="withEffect">
                                  <p:stCondLst>
                                    <p:cond delay="0"/>
                                  </p:stCondLst>
                                  <p:childTnLst>
                                    <p:set>
                                      <p:cBhvr>
                                        <p:cTn id="406" dur="1" fill="hold">
                                          <p:stCondLst>
                                            <p:cond delay="0"/>
                                          </p:stCondLst>
                                        </p:cTn>
                                        <p:tgtEl>
                                          <p:spTgt spid="27"/>
                                        </p:tgtEl>
                                        <p:attrNameLst>
                                          <p:attrName>style.visibility</p:attrName>
                                        </p:attrNameLst>
                                      </p:cBhvr>
                                      <p:to>
                                        <p:strVal val="hidden"/>
                                      </p:to>
                                    </p:set>
                                  </p:childTnLst>
                                </p:cTn>
                              </p:par>
                              <p:par>
                                <p:cTn id="407" presetID="1" presetClass="exit" presetSubtype="0" fill="hold" grpId="4" nodeType="withEffect">
                                  <p:stCondLst>
                                    <p:cond delay="0"/>
                                  </p:stCondLst>
                                  <p:childTnLst>
                                    <p:set>
                                      <p:cBhvr>
                                        <p:cTn id="408" dur="1" fill="hold">
                                          <p:stCondLst>
                                            <p:cond delay="0"/>
                                          </p:stCondLst>
                                        </p:cTn>
                                        <p:tgtEl>
                                          <p:spTgt spid="29"/>
                                        </p:tgtEl>
                                        <p:attrNameLst>
                                          <p:attrName>style.visibility</p:attrName>
                                        </p:attrNameLst>
                                      </p:cBhvr>
                                      <p:to>
                                        <p:strVal val="hidden"/>
                                      </p:to>
                                    </p:set>
                                  </p:childTnLst>
                                </p:cTn>
                              </p:par>
                              <p:par>
                                <p:cTn id="409" presetID="1" presetClass="exit" presetSubtype="0" fill="hold" grpId="7" nodeType="withEffect">
                                  <p:stCondLst>
                                    <p:cond delay="0"/>
                                  </p:stCondLst>
                                  <p:childTnLst>
                                    <p:set>
                                      <p:cBhvr>
                                        <p:cTn id="410" dur="1" fill="hold">
                                          <p:stCondLst>
                                            <p:cond delay="0"/>
                                          </p:stCondLst>
                                        </p:cTn>
                                        <p:tgtEl>
                                          <p:spTgt spid="31"/>
                                        </p:tgtEl>
                                        <p:attrNameLst>
                                          <p:attrName>style.visibility</p:attrName>
                                        </p:attrNameLst>
                                      </p:cBhvr>
                                      <p:to>
                                        <p:strVal val="hidden"/>
                                      </p:to>
                                    </p:set>
                                  </p:childTnLst>
                                </p:cTn>
                              </p:par>
                              <p:par>
                                <p:cTn id="411" presetID="1" presetClass="exit" presetSubtype="0" fill="hold" nodeType="withEffect">
                                  <p:stCondLst>
                                    <p:cond delay="0"/>
                                  </p:stCondLst>
                                  <p:childTnLst>
                                    <p:set>
                                      <p:cBhvr>
                                        <p:cTn id="412" dur="1" fill="hold">
                                          <p:stCondLst>
                                            <p:cond delay="0"/>
                                          </p:stCondLst>
                                        </p:cTn>
                                        <p:tgtEl>
                                          <p:spTgt spid="33"/>
                                        </p:tgtEl>
                                        <p:attrNameLst>
                                          <p:attrName>style.visibility</p:attrName>
                                        </p:attrNameLst>
                                      </p:cBhvr>
                                      <p:to>
                                        <p:strVal val="hidden"/>
                                      </p:to>
                                    </p:set>
                                  </p:childTnLst>
                                </p:cTn>
                              </p:par>
                              <p:par>
                                <p:cTn id="413" presetID="1" presetClass="entr" presetSubtype="0" fill="hold" nodeType="withEffect">
                                  <p:stCondLst>
                                    <p:cond delay="0"/>
                                  </p:stCondLst>
                                  <p:childTnLst>
                                    <p:set>
                                      <p:cBhvr>
                                        <p:cTn id="414" dur="1" fill="hold">
                                          <p:stCondLst>
                                            <p:cond delay="0"/>
                                          </p:stCondLst>
                                        </p:cTn>
                                        <p:tgtEl>
                                          <p:spTgt spid="32"/>
                                        </p:tgtEl>
                                        <p:attrNameLst>
                                          <p:attrName>style.visibility</p:attrName>
                                        </p:attrNameLst>
                                      </p:cBhvr>
                                      <p:to>
                                        <p:strVal val="visible"/>
                                      </p:to>
                                    </p:set>
                                  </p:childTnLst>
                                </p:cTn>
                              </p:par>
                              <p:par>
                                <p:cTn id="415" presetID="1" presetClass="exit" presetSubtype="0" fill="hold" nodeType="withEffect">
                                  <p:stCondLst>
                                    <p:cond delay="1000"/>
                                  </p:stCondLst>
                                  <p:childTnLst>
                                    <p:set>
                                      <p:cBhvr>
                                        <p:cTn id="416" dur="1" fill="hold">
                                          <p:stCondLst>
                                            <p:cond delay="0"/>
                                          </p:stCondLst>
                                        </p:cTn>
                                        <p:tgtEl>
                                          <p:spTgt spid="32"/>
                                        </p:tgtEl>
                                        <p:attrNameLst>
                                          <p:attrName>style.visibility</p:attrName>
                                        </p:attrNameLst>
                                      </p:cBhvr>
                                      <p:to>
                                        <p:strVal val="hidden"/>
                                      </p:to>
                                    </p:set>
                                  </p:childTnLst>
                                </p:cTn>
                              </p:par>
                              <p:par>
                                <p:cTn id="417" presetID="1" presetClass="entr" presetSubtype="0" fill="hold" nodeType="withEffect">
                                  <p:stCondLst>
                                    <p:cond delay="1000"/>
                                  </p:stCondLst>
                                  <p:childTnLst>
                                    <p:set>
                                      <p:cBhvr>
                                        <p:cTn id="41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19" restart="whenNotActive" fill="hold" evtFilter="cancelBubble" nodeType="interactiveSeq">
                <p:stCondLst>
                  <p:cond evt="onClick" delay="0">
                    <p:tgtEl>
                      <p:spTgt spid="19"/>
                    </p:tgtEl>
                  </p:cond>
                </p:stCondLst>
                <p:endSync evt="end" delay="0">
                  <p:rtn val="all"/>
                </p:endSync>
                <p:childTnLst>
                  <p:par>
                    <p:cTn id="420" fill="hold">
                      <p:stCondLst>
                        <p:cond delay="0"/>
                      </p:stCondLst>
                      <p:childTnLst>
                        <p:par>
                          <p:cTn id="421" fill="hold">
                            <p:stCondLst>
                              <p:cond delay="0"/>
                            </p:stCondLst>
                            <p:childTnLst>
                              <p:par>
                                <p:cTn id="422" presetID="1" presetClass="exit" presetSubtype="0" fill="hold" grpId="2" nodeType="clickEffect">
                                  <p:stCondLst>
                                    <p:cond delay="0"/>
                                  </p:stCondLst>
                                  <p:childTnLst>
                                    <p:set>
                                      <p:cBhvr>
                                        <p:cTn id="423" dur="1" fill="hold">
                                          <p:stCondLst>
                                            <p:cond delay="0"/>
                                          </p:stCondLst>
                                        </p:cTn>
                                        <p:tgtEl>
                                          <p:spTgt spid="19"/>
                                        </p:tgtEl>
                                        <p:attrNameLst>
                                          <p:attrName>style.visibility</p:attrName>
                                        </p:attrNameLst>
                                      </p:cBhvr>
                                      <p:to>
                                        <p:strVal val="hidden"/>
                                      </p:to>
                                    </p:set>
                                  </p:childTnLst>
                                </p:cTn>
                              </p:par>
                              <p:par>
                                <p:cTn id="424" presetID="1" presetClass="exit" presetSubtype="0" fill="hold" grpId="6" nodeType="withEffect">
                                  <p:stCondLst>
                                    <p:cond delay="0"/>
                                  </p:stCondLst>
                                  <p:childTnLst>
                                    <p:set>
                                      <p:cBhvr>
                                        <p:cTn id="425" dur="1" fill="hold">
                                          <p:stCondLst>
                                            <p:cond delay="0"/>
                                          </p:stCondLst>
                                        </p:cTn>
                                        <p:tgtEl>
                                          <p:spTgt spid="21"/>
                                        </p:tgtEl>
                                        <p:attrNameLst>
                                          <p:attrName>style.visibility</p:attrName>
                                        </p:attrNameLst>
                                      </p:cBhvr>
                                      <p:to>
                                        <p:strVal val="hidden"/>
                                      </p:to>
                                    </p:set>
                                  </p:childTnLst>
                                </p:cTn>
                              </p:par>
                              <p:par>
                                <p:cTn id="426" presetID="1" presetClass="exit" presetSubtype="0" fill="hold" grpId="6" nodeType="withEffect">
                                  <p:stCondLst>
                                    <p:cond delay="0"/>
                                  </p:stCondLst>
                                  <p:childTnLst>
                                    <p:set>
                                      <p:cBhvr>
                                        <p:cTn id="427" dur="1" fill="hold">
                                          <p:stCondLst>
                                            <p:cond delay="0"/>
                                          </p:stCondLst>
                                        </p:cTn>
                                        <p:tgtEl>
                                          <p:spTgt spid="23"/>
                                        </p:tgtEl>
                                        <p:attrNameLst>
                                          <p:attrName>style.visibility</p:attrName>
                                        </p:attrNameLst>
                                      </p:cBhvr>
                                      <p:to>
                                        <p:strVal val="hidden"/>
                                      </p:to>
                                    </p:set>
                                  </p:childTnLst>
                                </p:cTn>
                              </p:par>
                              <p:par>
                                <p:cTn id="428" presetID="1" presetClass="exit" presetSubtype="0" fill="hold" grpId="6" nodeType="withEffect">
                                  <p:stCondLst>
                                    <p:cond delay="0"/>
                                  </p:stCondLst>
                                  <p:childTnLst>
                                    <p:set>
                                      <p:cBhvr>
                                        <p:cTn id="429" dur="1" fill="hold">
                                          <p:stCondLst>
                                            <p:cond delay="0"/>
                                          </p:stCondLst>
                                        </p:cTn>
                                        <p:tgtEl>
                                          <p:spTgt spid="25"/>
                                        </p:tgtEl>
                                        <p:attrNameLst>
                                          <p:attrName>style.visibility</p:attrName>
                                        </p:attrNameLst>
                                      </p:cBhvr>
                                      <p:to>
                                        <p:strVal val="hidden"/>
                                      </p:to>
                                    </p:set>
                                  </p:childTnLst>
                                </p:cTn>
                              </p:par>
                              <p:par>
                                <p:cTn id="430" presetID="1" presetClass="exit" presetSubtype="0" fill="hold" grpId="6" nodeType="withEffect">
                                  <p:stCondLst>
                                    <p:cond delay="0"/>
                                  </p:stCondLst>
                                  <p:childTnLst>
                                    <p:set>
                                      <p:cBhvr>
                                        <p:cTn id="431" dur="1" fill="hold">
                                          <p:stCondLst>
                                            <p:cond delay="0"/>
                                          </p:stCondLst>
                                        </p:cTn>
                                        <p:tgtEl>
                                          <p:spTgt spid="27"/>
                                        </p:tgtEl>
                                        <p:attrNameLst>
                                          <p:attrName>style.visibility</p:attrName>
                                        </p:attrNameLst>
                                      </p:cBhvr>
                                      <p:to>
                                        <p:strVal val="hidden"/>
                                      </p:to>
                                    </p:set>
                                  </p:childTnLst>
                                </p:cTn>
                              </p:par>
                              <p:par>
                                <p:cTn id="432" presetID="1" presetClass="exit" presetSubtype="0" fill="hold" grpId="5" nodeType="withEffect">
                                  <p:stCondLst>
                                    <p:cond delay="0"/>
                                  </p:stCondLst>
                                  <p:childTnLst>
                                    <p:set>
                                      <p:cBhvr>
                                        <p:cTn id="433" dur="1" fill="hold">
                                          <p:stCondLst>
                                            <p:cond delay="0"/>
                                          </p:stCondLst>
                                        </p:cTn>
                                        <p:tgtEl>
                                          <p:spTgt spid="29"/>
                                        </p:tgtEl>
                                        <p:attrNameLst>
                                          <p:attrName>style.visibility</p:attrName>
                                        </p:attrNameLst>
                                      </p:cBhvr>
                                      <p:to>
                                        <p:strVal val="hidden"/>
                                      </p:to>
                                    </p:set>
                                  </p:childTnLst>
                                </p:cTn>
                              </p:par>
                              <p:par>
                                <p:cTn id="434" presetID="1" presetClass="exit" presetSubtype="0" fill="hold" grpId="6" nodeType="withEffect">
                                  <p:stCondLst>
                                    <p:cond delay="0"/>
                                  </p:stCondLst>
                                  <p:childTnLst>
                                    <p:set>
                                      <p:cBhvr>
                                        <p:cTn id="435" dur="1" fill="hold">
                                          <p:stCondLst>
                                            <p:cond delay="0"/>
                                          </p:stCondLst>
                                        </p:cTn>
                                        <p:tgtEl>
                                          <p:spTgt spid="31"/>
                                        </p:tgtEl>
                                        <p:attrNameLst>
                                          <p:attrName>style.visibility</p:attrName>
                                        </p:attrNameLst>
                                      </p:cBhvr>
                                      <p:to>
                                        <p:strVal val="hidden"/>
                                      </p:to>
                                    </p:set>
                                  </p:childTnLst>
                                </p:cTn>
                              </p:par>
                              <p:par>
                                <p:cTn id="436" presetID="1" presetClass="exit" presetSubtype="0" fill="hold" nodeType="withEffect">
                                  <p:stCondLst>
                                    <p:cond delay="0"/>
                                  </p:stCondLst>
                                  <p:childTnLst>
                                    <p:set>
                                      <p:cBhvr>
                                        <p:cTn id="437" dur="1" fill="hold">
                                          <p:stCondLst>
                                            <p:cond delay="0"/>
                                          </p:stCondLst>
                                        </p:cTn>
                                        <p:tgtEl>
                                          <p:spTgt spid="33"/>
                                        </p:tgtEl>
                                        <p:attrNameLst>
                                          <p:attrName>style.visibility</p:attrName>
                                        </p:attrNameLst>
                                      </p:cBhvr>
                                      <p:to>
                                        <p:strVal val="hidden"/>
                                      </p:to>
                                    </p:set>
                                  </p:childTnLst>
                                </p:cTn>
                              </p:par>
                              <p:par>
                                <p:cTn id="438" presetID="1" presetClass="entr" presetSubtype="0" fill="hold" nodeType="withEffect">
                                  <p:stCondLst>
                                    <p:cond delay="0"/>
                                  </p:stCondLst>
                                  <p:childTnLst>
                                    <p:set>
                                      <p:cBhvr>
                                        <p:cTn id="439" dur="1" fill="hold">
                                          <p:stCondLst>
                                            <p:cond delay="0"/>
                                          </p:stCondLst>
                                        </p:cTn>
                                        <p:tgtEl>
                                          <p:spTgt spid="32"/>
                                        </p:tgtEl>
                                        <p:attrNameLst>
                                          <p:attrName>style.visibility</p:attrName>
                                        </p:attrNameLst>
                                      </p:cBhvr>
                                      <p:to>
                                        <p:strVal val="visible"/>
                                      </p:to>
                                    </p:set>
                                  </p:childTnLst>
                                </p:cTn>
                              </p:par>
                              <p:par>
                                <p:cTn id="440" presetID="1" presetClass="exit" presetSubtype="0" fill="hold" nodeType="withEffect">
                                  <p:stCondLst>
                                    <p:cond delay="1000"/>
                                  </p:stCondLst>
                                  <p:childTnLst>
                                    <p:set>
                                      <p:cBhvr>
                                        <p:cTn id="441" dur="1" fill="hold">
                                          <p:stCondLst>
                                            <p:cond delay="0"/>
                                          </p:stCondLst>
                                        </p:cTn>
                                        <p:tgtEl>
                                          <p:spTgt spid="32"/>
                                        </p:tgtEl>
                                        <p:attrNameLst>
                                          <p:attrName>style.visibility</p:attrName>
                                        </p:attrNameLst>
                                      </p:cBhvr>
                                      <p:to>
                                        <p:strVal val="hidden"/>
                                      </p:to>
                                    </p:set>
                                  </p:childTnLst>
                                </p:cTn>
                              </p:par>
                              <p:par>
                                <p:cTn id="442" presetID="1" presetClass="entr" presetSubtype="0" fill="hold" nodeType="withEffect">
                                  <p:stCondLst>
                                    <p:cond delay="1000"/>
                                  </p:stCondLst>
                                  <p:childTnLst>
                                    <p:set>
                                      <p:cBhvr>
                                        <p:cTn id="443"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9"/>
                  </p:tgtEl>
                </p:cond>
              </p:nextCondLst>
            </p:seq>
            <p:seq concurrent="1" nextAc="seek">
              <p:cTn id="444" restart="whenNotActive" fill="hold" evtFilter="cancelBubble" nodeType="interactiveSeq">
                <p:stCondLst>
                  <p:cond evt="onClick" delay="0">
                    <p:tgtEl>
                      <p:spTgt spid="21"/>
                    </p:tgtEl>
                  </p:cond>
                </p:stCondLst>
                <p:endSync evt="end" delay="0">
                  <p:rtn val="all"/>
                </p:endSync>
                <p:childTnLst>
                  <p:par>
                    <p:cTn id="445" fill="hold">
                      <p:stCondLst>
                        <p:cond delay="0"/>
                      </p:stCondLst>
                      <p:childTnLst>
                        <p:par>
                          <p:cTn id="446" fill="hold">
                            <p:stCondLst>
                              <p:cond delay="0"/>
                            </p:stCondLst>
                            <p:childTnLst>
                              <p:par>
                                <p:cTn id="447" presetID="1" presetClass="exit" presetSubtype="0" fill="hold" grpId="2" nodeType="clickEffect">
                                  <p:stCondLst>
                                    <p:cond delay="0"/>
                                  </p:stCondLst>
                                  <p:childTnLst>
                                    <p:set>
                                      <p:cBhvr>
                                        <p:cTn id="448" dur="1" fill="hold">
                                          <p:stCondLst>
                                            <p:cond delay="0"/>
                                          </p:stCondLst>
                                        </p:cTn>
                                        <p:tgtEl>
                                          <p:spTgt spid="21"/>
                                        </p:tgtEl>
                                        <p:attrNameLst>
                                          <p:attrName>style.visibility</p:attrName>
                                        </p:attrNameLst>
                                      </p:cBhvr>
                                      <p:to>
                                        <p:strVal val="hidden"/>
                                      </p:to>
                                    </p:set>
                                  </p:childTnLst>
                                </p:cTn>
                              </p:par>
                              <p:par>
                                <p:cTn id="449" presetID="1" presetClass="exit" presetSubtype="0" fill="hold" grpId="7" nodeType="withEffect">
                                  <p:stCondLst>
                                    <p:cond delay="0"/>
                                  </p:stCondLst>
                                  <p:childTnLst>
                                    <p:set>
                                      <p:cBhvr>
                                        <p:cTn id="450" dur="1" fill="hold">
                                          <p:stCondLst>
                                            <p:cond delay="0"/>
                                          </p:stCondLst>
                                        </p:cTn>
                                        <p:tgtEl>
                                          <p:spTgt spid="23"/>
                                        </p:tgtEl>
                                        <p:attrNameLst>
                                          <p:attrName>style.visibility</p:attrName>
                                        </p:attrNameLst>
                                      </p:cBhvr>
                                      <p:to>
                                        <p:strVal val="hidden"/>
                                      </p:to>
                                    </p:set>
                                  </p:childTnLst>
                                </p:cTn>
                              </p:par>
                              <p:par>
                                <p:cTn id="451" presetID="1" presetClass="exit" presetSubtype="0" fill="hold" grpId="7" nodeType="withEffect">
                                  <p:stCondLst>
                                    <p:cond delay="0"/>
                                  </p:stCondLst>
                                  <p:childTnLst>
                                    <p:set>
                                      <p:cBhvr>
                                        <p:cTn id="452" dur="1" fill="hold">
                                          <p:stCondLst>
                                            <p:cond delay="0"/>
                                          </p:stCondLst>
                                        </p:cTn>
                                        <p:tgtEl>
                                          <p:spTgt spid="25"/>
                                        </p:tgtEl>
                                        <p:attrNameLst>
                                          <p:attrName>style.visibility</p:attrName>
                                        </p:attrNameLst>
                                      </p:cBhvr>
                                      <p:to>
                                        <p:strVal val="hidden"/>
                                      </p:to>
                                    </p:set>
                                  </p:childTnLst>
                                </p:cTn>
                              </p:par>
                              <p:par>
                                <p:cTn id="453" presetID="1" presetClass="exit" presetSubtype="0" fill="hold" grpId="7" nodeType="withEffect">
                                  <p:stCondLst>
                                    <p:cond delay="0"/>
                                  </p:stCondLst>
                                  <p:childTnLst>
                                    <p:set>
                                      <p:cBhvr>
                                        <p:cTn id="454" dur="1" fill="hold">
                                          <p:stCondLst>
                                            <p:cond delay="0"/>
                                          </p:stCondLst>
                                        </p:cTn>
                                        <p:tgtEl>
                                          <p:spTgt spid="27"/>
                                        </p:tgtEl>
                                        <p:attrNameLst>
                                          <p:attrName>style.visibility</p:attrName>
                                        </p:attrNameLst>
                                      </p:cBhvr>
                                      <p:to>
                                        <p:strVal val="hidden"/>
                                      </p:to>
                                    </p:set>
                                  </p:childTnLst>
                                </p:cTn>
                              </p:par>
                              <p:par>
                                <p:cTn id="455" presetID="1" presetClass="exit" presetSubtype="0" fill="hold" grpId="6" nodeType="withEffect">
                                  <p:stCondLst>
                                    <p:cond delay="0"/>
                                  </p:stCondLst>
                                  <p:childTnLst>
                                    <p:set>
                                      <p:cBhvr>
                                        <p:cTn id="456" dur="1" fill="hold">
                                          <p:stCondLst>
                                            <p:cond delay="0"/>
                                          </p:stCondLst>
                                        </p:cTn>
                                        <p:tgtEl>
                                          <p:spTgt spid="29"/>
                                        </p:tgtEl>
                                        <p:attrNameLst>
                                          <p:attrName>style.visibility</p:attrName>
                                        </p:attrNameLst>
                                      </p:cBhvr>
                                      <p:to>
                                        <p:strVal val="hidden"/>
                                      </p:to>
                                    </p:set>
                                  </p:childTnLst>
                                </p:cTn>
                              </p:par>
                              <p:par>
                                <p:cTn id="457" presetID="1" presetClass="exit" presetSubtype="0" fill="hold" grpId="5" nodeType="withEffect">
                                  <p:stCondLst>
                                    <p:cond delay="0"/>
                                  </p:stCondLst>
                                  <p:childTnLst>
                                    <p:set>
                                      <p:cBhvr>
                                        <p:cTn id="458" dur="1" fill="hold">
                                          <p:stCondLst>
                                            <p:cond delay="0"/>
                                          </p:stCondLst>
                                        </p:cTn>
                                        <p:tgtEl>
                                          <p:spTgt spid="31"/>
                                        </p:tgtEl>
                                        <p:attrNameLst>
                                          <p:attrName>style.visibility</p:attrName>
                                        </p:attrNameLst>
                                      </p:cBhvr>
                                      <p:to>
                                        <p:strVal val="hidden"/>
                                      </p:to>
                                    </p:set>
                                  </p:childTnLst>
                                </p:cTn>
                              </p:par>
                              <p:par>
                                <p:cTn id="459" presetID="1" presetClass="exit" presetSubtype="0" fill="hold" nodeType="withEffect">
                                  <p:stCondLst>
                                    <p:cond delay="0"/>
                                  </p:stCondLst>
                                  <p:childTnLst>
                                    <p:set>
                                      <p:cBhvr>
                                        <p:cTn id="460" dur="1" fill="hold">
                                          <p:stCondLst>
                                            <p:cond delay="0"/>
                                          </p:stCondLst>
                                        </p:cTn>
                                        <p:tgtEl>
                                          <p:spTgt spid="33"/>
                                        </p:tgtEl>
                                        <p:attrNameLst>
                                          <p:attrName>style.visibility</p:attrName>
                                        </p:attrNameLst>
                                      </p:cBhvr>
                                      <p:to>
                                        <p:strVal val="hidden"/>
                                      </p:to>
                                    </p:set>
                                  </p:childTnLst>
                                </p:cTn>
                              </p:par>
                              <p:par>
                                <p:cTn id="461" presetID="1" presetClass="entr" presetSubtype="0" fill="hold" nodeType="withEffect">
                                  <p:stCondLst>
                                    <p:cond delay="0"/>
                                  </p:stCondLst>
                                  <p:childTnLst>
                                    <p:set>
                                      <p:cBhvr>
                                        <p:cTn id="462" dur="1" fill="hold">
                                          <p:stCondLst>
                                            <p:cond delay="0"/>
                                          </p:stCondLst>
                                        </p:cTn>
                                        <p:tgtEl>
                                          <p:spTgt spid="32"/>
                                        </p:tgtEl>
                                        <p:attrNameLst>
                                          <p:attrName>style.visibility</p:attrName>
                                        </p:attrNameLst>
                                      </p:cBhvr>
                                      <p:to>
                                        <p:strVal val="visible"/>
                                      </p:to>
                                    </p:set>
                                  </p:childTnLst>
                                </p:cTn>
                              </p:par>
                              <p:par>
                                <p:cTn id="463" presetID="1" presetClass="exit" presetSubtype="0" fill="hold" nodeType="withEffect">
                                  <p:stCondLst>
                                    <p:cond delay="1000"/>
                                  </p:stCondLst>
                                  <p:childTnLst>
                                    <p:set>
                                      <p:cBhvr>
                                        <p:cTn id="464" dur="1" fill="hold">
                                          <p:stCondLst>
                                            <p:cond delay="0"/>
                                          </p:stCondLst>
                                        </p:cTn>
                                        <p:tgtEl>
                                          <p:spTgt spid="32"/>
                                        </p:tgtEl>
                                        <p:attrNameLst>
                                          <p:attrName>style.visibility</p:attrName>
                                        </p:attrNameLst>
                                      </p:cBhvr>
                                      <p:to>
                                        <p:strVal val="hidden"/>
                                      </p:to>
                                    </p:set>
                                  </p:childTnLst>
                                </p:cTn>
                              </p:par>
                              <p:par>
                                <p:cTn id="465" presetID="1" presetClass="entr" presetSubtype="0" fill="hold" nodeType="withEffect">
                                  <p:stCondLst>
                                    <p:cond delay="1000"/>
                                  </p:stCondLst>
                                  <p:childTnLst>
                                    <p:set>
                                      <p:cBhvr>
                                        <p:cTn id="466"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1"/>
                  </p:tgtEl>
                </p:cond>
              </p:nextCondLst>
            </p:seq>
            <p:seq concurrent="1" nextAc="seek">
              <p:cTn id="467" restart="whenNotActive" fill="hold" evtFilter="cancelBubble" nodeType="interactiveSeq">
                <p:stCondLst>
                  <p:cond evt="onClick" delay="0">
                    <p:tgtEl>
                      <p:spTgt spid="23"/>
                    </p:tgtEl>
                  </p:cond>
                </p:stCondLst>
                <p:endSync evt="end" delay="0">
                  <p:rtn val="all"/>
                </p:endSync>
                <p:childTnLst>
                  <p:par>
                    <p:cTn id="468" fill="hold">
                      <p:stCondLst>
                        <p:cond delay="0"/>
                      </p:stCondLst>
                      <p:childTnLst>
                        <p:par>
                          <p:cTn id="469" fill="hold">
                            <p:stCondLst>
                              <p:cond delay="0"/>
                            </p:stCondLst>
                            <p:childTnLst>
                              <p:par>
                                <p:cTn id="470" presetID="1" presetClass="exit" presetSubtype="0" fill="hold" grpId="2" nodeType="clickEffect">
                                  <p:stCondLst>
                                    <p:cond delay="0"/>
                                  </p:stCondLst>
                                  <p:childTnLst>
                                    <p:set>
                                      <p:cBhvr>
                                        <p:cTn id="471" dur="1" fill="hold">
                                          <p:stCondLst>
                                            <p:cond delay="0"/>
                                          </p:stCondLst>
                                        </p:cTn>
                                        <p:tgtEl>
                                          <p:spTgt spid="23"/>
                                        </p:tgtEl>
                                        <p:attrNameLst>
                                          <p:attrName>style.visibility</p:attrName>
                                        </p:attrNameLst>
                                      </p:cBhvr>
                                      <p:to>
                                        <p:strVal val="hidden"/>
                                      </p:to>
                                    </p:set>
                                  </p:childTnLst>
                                </p:cTn>
                              </p:par>
                              <p:par>
                                <p:cTn id="472" presetID="1" presetClass="exit" presetSubtype="0" fill="hold" grpId="8" nodeType="withEffect">
                                  <p:stCondLst>
                                    <p:cond delay="0"/>
                                  </p:stCondLst>
                                  <p:childTnLst>
                                    <p:set>
                                      <p:cBhvr>
                                        <p:cTn id="473" dur="1" fill="hold">
                                          <p:stCondLst>
                                            <p:cond delay="0"/>
                                          </p:stCondLst>
                                        </p:cTn>
                                        <p:tgtEl>
                                          <p:spTgt spid="25"/>
                                        </p:tgtEl>
                                        <p:attrNameLst>
                                          <p:attrName>style.visibility</p:attrName>
                                        </p:attrNameLst>
                                      </p:cBhvr>
                                      <p:to>
                                        <p:strVal val="hidden"/>
                                      </p:to>
                                    </p:set>
                                  </p:childTnLst>
                                </p:cTn>
                              </p:par>
                              <p:par>
                                <p:cTn id="474" presetID="1" presetClass="exit" presetSubtype="0" fill="hold" grpId="8" nodeType="withEffect">
                                  <p:stCondLst>
                                    <p:cond delay="0"/>
                                  </p:stCondLst>
                                  <p:childTnLst>
                                    <p:set>
                                      <p:cBhvr>
                                        <p:cTn id="475" dur="1" fill="hold">
                                          <p:stCondLst>
                                            <p:cond delay="0"/>
                                          </p:stCondLst>
                                        </p:cTn>
                                        <p:tgtEl>
                                          <p:spTgt spid="27"/>
                                        </p:tgtEl>
                                        <p:attrNameLst>
                                          <p:attrName>style.visibility</p:attrName>
                                        </p:attrNameLst>
                                      </p:cBhvr>
                                      <p:to>
                                        <p:strVal val="hidden"/>
                                      </p:to>
                                    </p:set>
                                  </p:childTnLst>
                                </p:cTn>
                              </p:par>
                              <p:par>
                                <p:cTn id="476" presetID="1" presetClass="exit" presetSubtype="0" fill="hold" grpId="7" nodeType="withEffect">
                                  <p:stCondLst>
                                    <p:cond delay="0"/>
                                  </p:stCondLst>
                                  <p:childTnLst>
                                    <p:set>
                                      <p:cBhvr>
                                        <p:cTn id="477" dur="1" fill="hold">
                                          <p:stCondLst>
                                            <p:cond delay="0"/>
                                          </p:stCondLst>
                                        </p:cTn>
                                        <p:tgtEl>
                                          <p:spTgt spid="29"/>
                                        </p:tgtEl>
                                        <p:attrNameLst>
                                          <p:attrName>style.visibility</p:attrName>
                                        </p:attrNameLst>
                                      </p:cBhvr>
                                      <p:to>
                                        <p:strVal val="hidden"/>
                                      </p:to>
                                    </p:set>
                                  </p:childTnLst>
                                </p:cTn>
                              </p:par>
                              <p:par>
                                <p:cTn id="478" presetID="1" presetClass="exit" presetSubtype="0" fill="hold" grpId="4" nodeType="withEffect">
                                  <p:stCondLst>
                                    <p:cond delay="0"/>
                                  </p:stCondLst>
                                  <p:childTnLst>
                                    <p:set>
                                      <p:cBhvr>
                                        <p:cTn id="479" dur="1" fill="hold">
                                          <p:stCondLst>
                                            <p:cond delay="0"/>
                                          </p:stCondLst>
                                        </p:cTn>
                                        <p:tgtEl>
                                          <p:spTgt spid="31"/>
                                        </p:tgtEl>
                                        <p:attrNameLst>
                                          <p:attrName>style.visibility</p:attrName>
                                        </p:attrNameLst>
                                      </p:cBhvr>
                                      <p:to>
                                        <p:strVal val="hidden"/>
                                      </p:to>
                                    </p:set>
                                  </p:childTnLst>
                                </p:cTn>
                              </p:par>
                              <p:par>
                                <p:cTn id="480" presetID="1" presetClass="exit" presetSubtype="0" fill="hold" nodeType="withEffect">
                                  <p:stCondLst>
                                    <p:cond delay="0"/>
                                  </p:stCondLst>
                                  <p:childTnLst>
                                    <p:set>
                                      <p:cBhvr>
                                        <p:cTn id="481" dur="1" fill="hold">
                                          <p:stCondLst>
                                            <p:cond delay="0"/>
                                          </p:stCondLst>
                                        </p:cTn>
                                        <p:tgtEl>
                                          <p:spTgt spid="33"/>
                                        </p:tgtEl>
                                        <p:attrNameLst>
                                          <p:attrName>style.visibility</p:attrName>
                                        </p:attrNameLst>
                                      </p:cBhvr>
                                      <p:to>
                                        <p:strVal val="hidden"/>
                                      </p:to>
                                    </p:set>
                                  </p:childTnLst>
                                </p:cTn>
                              </p:par>
                              <p:par>
                                <p:cTn id="482" presetID="1" presetClass="entr" presetSubtype="0" fill="hold" nodeType="withEffect">
                                  <p:stCondLst>
                                    <p:cond delay="0"/>
                                  </p:stCondLst>
                                  <p:childTnLst>
                                    <p:set>
                                      <p:cBhvr>
                                        <p:cTn id="483" dur="1" fill="hold">
                                          <p:stCondLst>
                                            <p:cond delay="0"/>
                                          </p:stCondLst>
                                        </p:cTn>
                                        <p:tgtEl>
                                          <p:spTgt spid="32"/>
                                        </p:tgtEl>
                                        <p:attrNameLst>
                                          <p:attrName>style.visibility</p:attrName>
                                        </p:attrNameLst>
                                      </p:cBhvr>
                                      <p:to>
                                        <p:strVal val="visible"/>
                                      </p:to>
                                    </p:set>
                                  </p:childTnLst>
                                </p:cTn>
                              </p:par>
                              <p:par>
                                <p:cTn id="484" presetID="1" presetClass="exit" presetSubtype="0" fill="hold" nodeType="withEffect">
                                  <p:stCondLst>
                                    <p:cond delay="1000"/>
                                  </p:stCondLst>
                                  <p:childTnLst>
                                    <p:set>
                                      <p:cBhvr>
                                        <p:cTn id="485" dur="1" fill="hold">
                                          <p:stCondLst>
                                            <p:cond delay="0"/>
                                          </p:stCondLst>
                                        </p:cTn>
                                        <p:tgtEl>
                                          <p:spTgt spid="32"/>
                                        </p:tgtEl>
                                        <p:attrNameLst>
                                          <p:attrName>style.visibility</p:attrName>
                                        </p:attrNameLst>
                                      </p:cBhvr>
                                      <p:to>
                                        <p:strVal val="hidden"/>
                                      </p:to>
                                    </p:set>
                                  </p:childTnLst>
                                </p:cTn>
                              </p:par>
                              <p:par>
                                <p:cTn id="486" presetID="1" presetClass="entr" presetSubtype="0" fill="hold" nodeType="withEffect">
                                  <p:stCondLst>
                                    <p:cond delay="1000"/>
                                  </p:stCondLst>
                                  <p:childTnLst>
                                    <p:set>
                                      <p:cBhvr>
                                        <p:cTn id="487"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3"/>
                  </p:tgtEl>
                </p:cond>
              </p:nextCondLst>
            </p:seq>
            <p:seq concurrent="1" nextAc="seek">
              <p:cTn id="488" restart="whenNotActive" fill="hold" evtFilter="cancelBubble" nodeType="interactiveSeq">
                <p:stCondLst>
                  <p:cond evt="onClick" delay="0">
                    <p:tgtEl>
                      <p:spTgt spid="25"/>
                    </p:tgtEl>
                  </p:cond>
                </p:stCondLst>
                <p:endSync evt="end" delay="0">
                  <p:rtn val="all"/>
                </p:endSync>
                <p:childTnLst>
                  <p:par>
                    <p:cTn id="489" fill="hold">
                      <p:stCondLst>
                        <p:cond delay="0"/>
                      </p:stCondLst>
                      <p:childTnLst>
                        <p:par>
                          <p:cTn id="490" fill="hold">
                            <p:stCondLst>
                              <p:cond delay="0"/>
                            </p:stCondLst>
                            <p:childTnLst>
                              <p:par>
                                <p:cTn id="491" presetID="1" presetClass="exit" presetSubtype="0" fill="hold" grpId="2" nodeType="clickEffect">
                                  <p:stCondLst>
                                    <p:cond delay="0"/>
                                  </p:stCondLst>
                                  <p:childTnLst>
                                    <p:set>
                                      <p:cBhvr>
                                        <p:cTn id="492" dur="1" fill="hold">
                                          <p:stCondLst>
                                            <p:cond delay="0"/>
                                          </p:stCondLst>
                                        </p:cTn>
                                        <p:tgtEl>
                                          <p:spTgt spid="25"/>
                                        </p:tgtEl>
                                        <p:attrNameLst>
                                          <p:attrName>style.visibility</p:attrName>
                                        </p:attrNameLst>
                                      </p:cBhvr>
                                      <p:to>
                                        <p:strVal val="hidden"/>
                                      </p:to>
                                    </p:set>
                                  </p:childTnLst>
                                </p:cTn>
                              </p:par>
                              <p:par>
                                <p:cTn id="493" presetID="1" presetClass="exit" presetSubtype="0" fill="hold" grpId="2" nodeType="withEffect">
                                  <p:stCondLst>
                                    <p:cond delay="0"/>
                                  </p:stCondLst>
                                  <p:childTnLst>
                                    <p:set>
                                      <p:cBhvr>
                                        <p:cTn id="494" dur="1" fill="hold">
                                          <p:stCondLst>
                                            <p:cond delay="0"/>
                                          </p:stCondLst>
                                        </p:cTn>
                                        <p:tgtEl>
                                          <p:spTgt spid="27"/>
                                        </p:tgtEl>
                                        <p:attrNameLst>
                                          <p:attrName>style.visibility</p:attrName>
                                        </p:attrNameLst>
                                      </p:cBhvr>
                                      <p:to>
                                        <p:strVal val="hidden"/>
                                      </p:to>
                                    </p:set>
                                  </p:childTnLst>
                                </p:cTn>
                              </p:par>
                              <p:par>
                                <p:cTn id="495" presetID="1" presetClass="exit" presetSubtype="0" fill="hold" grpId="8" nodeType="withEffect">
                                  <p:stCondLst>
                                    <p:cond delay="0"/>
                                  </p:stCondLst>
                                  <p:childTnLst>
                                    <p:set>
                                      <p:cBhvr>
                                        <p:cTn id="496" dur="1" fill="hold">
                                          <p:stCondLst>
                                            <p:cond delay="0"/>
                                          </p:stCondLst>
                                        </p:cTn>
                                        <p:tgtEl>
                                          <p:spTgt spid="29"/>
                                        </p:tgtEl>
                                        <p:attrNameLst>
                                          <p:attrName>style.visibility</p:attrName>
                                        </p:attrNameLst>
                                      </p:cBhvr>
                                      <p:to>
                                        <p:strVal val="hidden"/>
                                      </p:to>
                                    </p:set>
                                  </p:childTnLst>
                                </p:cTn>
                              </p:par>
                              <p:par>
                                <p:cTn id="497" presetID="1" presetClass="exit" presetSubtype="0" fill="hold" grpId="3" nodeType="withEffect">
                                  <p:stCondLst>
                                    <p:cond delay="0"/>
                                  </p:stCondLst>
                                  <p:childTnLst>
                                    <p:set>
                                      <p:cBhvr>
                                        <p:cTn id="498" dur="1" fill="hold">
                                          <p:stCondLst>
                                            <p:cond delay="0"/>
                                          </p:stCondLst>
                                        </p:cTn>
                                        <p:tgtEl>
                                          <p:spTgt spid="31"/>
                                        </p:tgtEl>
                                        <p:attrNameLst>
                                          <p:attrName>style.visibility</p:attrName>
                                        </p:attrNameLst>
                                      </p:cBhvr>
                                      <p:to>
                                        <p:strVal val="hidden"/>
                                      </p:to>
                                    </p:set>
                                  </p:childTnLst>
                                </p:cTn>
                              </p:par>
                              <p:par>
                                <p:cTn id="499" presetID="1" presetClass="exit" presetSubtype="0" fill="hold" nodeType="withEffect">
                                  <p:stCondLst>
                                    <p:cond delay="0"/>
                                  </p:stCondLst>
                                  <p:childTnLst>
                                    <p:set>
                                      <p:cBhvr>
                                        <p:cTn id="500" dur="1" fill="hold">
                                          <p:stCondLst>
                                            <p:cond delay="0"/>
                                          </p:stCondLst>
                                        </p:cTn>
                                        <p:tgtEl>
                                          <p:spTgt spid="33"/>
                                        </p:tgtEl>
                                        <p:attrNameLst>
                                          <p:attrName>style.visibility</p:attrName>
                                        </p:attrNameLst>
                                      </p:cBhvr>
                                      <p:to>
                                        <p:strVal val="hidden"/>
                                      </p:to>
                                    </p:set>
                                  </p:childTnLst>
                                </p:cTn>
                              </p:par>
                              <p:par>
                                <p:cTn id="501" presetID="1" presetClass="entr" presetSubtype="0" fill="hold" nodeType="withEffect">
                                  <p:stCondLst>
                                    <p:cond delay="0"/>
                                  </p:stCondLst>
                                  <p:childTnLst>
                                    <p:set>
                                      <p:cBhvr>
                                        <p:cTn id="502" dur="1" fill="hold">
                                          <p:stCondLst>
                                            <p:cond delay="0"/>
                                          </p:stCondLst>
                                        </p:cTn>
                                        <p:tgtEl>
                                          <p:spTgt spid="32"/>
                                        </p:tgtEl>
                                        <p:attrNameLst>
                                          <p:attrName>style.visibility</p:attrName>
                                        </p:attrNameLst>
                                      </p:cBhvr>
                                      <p:to>
                                        <p:strVal val="visible"/>
                                      </p:to>
                                    </p:set>
                                  </p:childTnLst>
                                </p:cTn>
                              </p:par>
                              <p:par>
                                <p:cTn id="503" presetID="1" presetClass="exit" presetSubtype="0" fill="hold" nodeType="withEffect">
                                  <p:stCondLst>
                                    <p:cond delay="1000"/>
                                  </p:stCondLst>
                                  <p:childTnLst>
                                    <p:set>
                                      <p:cBhvr>
                                        <p:cTn id="504" dur="1" fill="hold">
                                          <p:stCondLst>
                                            <p:cond delay="0"/>
                                          </p:stCondLst>
                                        </p:cTn>
                                        <p:tgtEl>
                                          <p:spTgt spid="32"/>
                                        </p:tgtEl>
                                        <p:attrNameLst>
                                          <p:attrName>style.visibility</p:attrName>
                                        </p:attrNameLst>
                                      </p:cBhvr>
                                      <p:to>
                                        <p:strVal val="hidden"/>
                                      </p:to>
                                    </p:set>
                                  </p:childTnLst>
                                </p:cTn>
                              </p:par>
                              <p:par>
                                <p:cTn id="505" presetID="1" presetClass="entr" presetSubtype="0" fill="hold" nodeType="withEffect">
                                  <p:stCondLst>
                                    <p:cond delay="1000"/>
                                  </p:stCondLst>
                                  <p:childTnLst>
                                    <p:set>
                                      <p:cBhvr>
                                        <p:cTn id="506"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5"/>
                  </p:tgtEl>
                </p:cond>
              </p:nextCondLst>
            </p:seq>
            <p:seq concurrent="1" nextAc="seek">
              <p:cTn id="507" restart="whenNotActive" fill="hold" evtFilter="cancelBubble" nodeType="interactiveSeq">
                <p:stCondLst>
                  <p:cond evt="onClick" delay="0">
                    <p:tgtEl>
                      <p:spTgt spid="27"/>
                    </p:tgtEl>
                  </p:cond>
                </p:stCondLst>
                <p:endSync evt="end" delay="0">
                  <p:rtn val="all"/>
                </p:endSync>
                <p:childTnLst>
                  <p:par>
                    <p:cTn id="508" fill="hold">
                      <p:stCondLst>
                        <p:cond delay="0"/>
                      </p:stCondLst>
                      <p:childTnLst>
                        <p:par>
                          <p:cTn id="509" fill="hold">
                            <p:stCondLst>
                              <p:cond delay="0"/>
                            </p:stCondLst>
                            <p:childTnLst>
                              <p:par>
                                <p:cTn id="510" presetID="1" presetClass="exit" presetSubtype="0" fill="hold" grpId="9" nodeType="clickEffect">
                                  <p:stCondLst>
                                    <p:cond delay="0"/>
                                  </p:stCondLst>
                                  <p:childTnLst>
                                    <p:set>
                                      <p:cBhvr>
                                        <p:cTn id="511" dur="1" fill="hold">
                                          <p:stCondLst>
                                            <p:cond delay="0"/>
                                          </p:stCondLst>
                                        </p:cTn>
                                        <p:tgtEl>
                                          <p:spTgt spid="27"/>
                                        </p:tgtEl>
                                        <p:attrNameLst>
                                          <p:attrName>style.visibility</p:attrName>
                                        </p:attrNameLst>
                                      </p:cBhvr>
                                      <p:to>
                                        <p:strVal val="hidden"/>
                                      </p:to>
                                    </p:set>
                                  </p:childTnLst>
                                </p:cTn>
                              </p:par>
                              <p:par>
                                <p:cTn id="512" presetID="1" presetClass="exit" presetSubtype="0" fill="hold" grpId="2" nodeType="withEffect">
                                  <p:stCondLst>
                                    <p:cond delay="0"/>
                                  </p:stCondLst>
                                  <p:childTnLst>
                                    <p:set>
                                      <p:cBhvr>
                                        <p:cTn id="513" dur="1" fill="hold">
                                          <p:stCondLst>
                                            <p:cond delay="0"/>
                                          </p:stCondLst>
                                        </p:cTn>
                                        <p:tgtEl>
                                          <p:spTgt spid="29"/>
                                        </p:tgtEl>
                                        <p:attrNameLst>
                                          <p:attrName>style.visibility</p:attrName>
                                        </p:attrNameLst>
                                      </p:cBhvr>
                                      <p:to>
                                        <p:strVal val="hidden"/>
                                      </p:to>
                                    </p:set>
                                  </p:childTnLst>
                                </p:cTn>
                              </p:par>
                              <p:par>
                                <p:cTn id="514" presetID="1" presetClass="exit" presetSubtype="0" fill="hold" nodeType="withEffect">
                                  <p:stCondLst>
                                    <p:cond delay="0"/>
                                  </p:stCondLst>
                                  <p:childTnLst>
                                    <p:set>
                                      <p:cBhvr>
                                        <p:cTn id="515" dur="1" fill="hold">
                                          <p:stCondLst>
                                            <p:cond delay="0"/>
                                          </p:stCondLst>
                                        </p:cTn>
                                        <p:tgtEl>
                                          <p:spTgt spid="31"/>
                                        </p:tgtEl>
                                        <p:attrNameLst>
                                          <p:attrName>style.visibility</p:attrName>
                                        </p:attrNameLst>
                                      </p:cBhvr>
                                      <p:to>
                                        <p:strVal val="hidden"/>
                                      </p:to>
                                    </p:set>
                                  </p:childTnLst>
                                </p:cTn>
                              </p:par>
                              <p:par>
                                <p:cTn id="516" presetID="1" presetClass="exit" presetSubtype="0" fill="hold" nodeType="withEffect">
                                  <p:stCondLst>
                                    <p:cond delay="0"/>
                                  </p:stCondLst>
                                  <p:childTnLst>
                                    <p:set>
                                      <p:cBhvr>
                                        <p:cTn id="517" dur="1" fill="hold">
                                          <p:stCondLst>
                                            <p:cond delay="0"/>
                                          </p:stCondLst>
                                        </p:cTn>
                                        <p:tgtEl>
                                          <p:spTgt spid="33"/>
                                        </p:tgtEl>
                                        <p:attrNameLst>
                                          <p:attrName>style.visibility</p:attrName>
                                        </p:attrNameLst>
                                      </p:cBhvr>
                                      <p:to>
                                        <p:strVal val="hidden"/>
                                      </p:to>
                                    </p:set>
                                  </p:childTnLst>
                                </p:cTn>
                              </p:par>
                              <p:par>
                                <p:cTn id="518" presetID="1" presetClass="entr" presetSubtype="0" fill="hold" nodeType="withEffect">
                                  <p:stCondLst>
                                    <p:cond delay="0"/>
                                  </p:stCondLst>
                                  <p:childTnLst>
                                    <p:set>
                                      <p:cBhvr>
                                        <p:cTn id="519" dur="1" fill="hold">
                                          <p:stCondLst>
                                            <p:cond delay="0"/>
                                          </p:stCondLst>
                                        </p:cTn>
                                        <p:tgtEl>
                                          <p:spTgt spid="32"/>
                                        </p:tgtEl>
                                        <p:attrNameLst>
                                          <p:attrName>style.visibility</p:attrName>
                                        </p:attrNameLst>
                                      </p:cBhvr>
                                      <p:to>
                                        <p:strVal val="visible"/>
                                      </p:to>
                                    </p:set>
                                  </p:childTnLst>
                                </p:cTn>
                              </p:par>
                              <p:par>
                                <p:cTn id="520" presetID="1" presetClass="exit" presetSubtype="0" fill="hold" nodeType="withEffect">
                                  <p:stCondLst>
                                    <p:cond delay="1000"/>
                                  </p:stCondLst>
                                  <p:childTnLst>
                                    <p:set>
                                      <p:cBhvr>
                                        <p:cTn id="521" dur="1" fill="hold">
                                          <p:stCondLst>
                                            <p:cond delay="0"/>
                                          </p:stCondLst>
                                        </p:cTn>
                                        <p:tgtEl>
                                          <p:spTgt spid="32"/>
                                        </p:tgtEl>
                                        <p:attrNameLst>
                                          <p:attrName>style.visibility</p:attrName>
                                        </p:attrNameLst>
                                      </p:cBhvr>
                                      <p:to>
                                        <p:strVal val="hidden"/>
                                      </p:to>
                                    </p:set>
                                  </p:childTnLst>
                                </p:cTn>
                              </p:par>
                              <p:par>
                                <p:cTn id="522" presetID="1" presetClass="entr" presetSubtype="0" fill="hold" nodeType="withEffect">
                                  <p:stCondLst>
                                    <p:cond delay="1000"/>
                                  </p:stCondLst>
                                  <p:childTnLst>
                                    <p:set>
                                      <p:cBhvr>
                                        <p:cTn id="523"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7"/>
                  </p:tgtEl>
                </p:cond>
              </p:nextCondLst>
            </p:seq>
            <p:seq concurrent="1" nextAc="seek">
              <p:cTn id="524" restart="whenNotActive" fill="hold" evtFilter="cancelBubble" nodeType="interactiveSeq">
                <p:stCondLst>
                  <p:cond evt="onClick" delay="0">
                    <p:tgtEl>
                      <p:spTgt spid="29"/>
                    </p:tgtEl>
                  </p:cond>
                </p:stCondLst>
                <p:endSync evt="end" delay="0">
                  <p:rtn val="all"/>
                </p:endSync>
                <p:childTnLst>
                  <p:par>
                    <p:cTn id="525" fill="hold">
                      <p:stCondLst>
                        <p:cond delay="0"/>
                      </p:stCondLst>
                      <p:childTnLst>
                        <p:par>
                          <p:cTn id="526" fill="hold">
                            <p:stCondLst>
                              <p:cond delay="0"/>
                            </p:stCondLst>
                            <p:childTnLst>
                              <p:par>
                                <p:cTn id="527" presetID="1" presetClass="exit" presetSubtype="0" fill="hold" grpId="10" nodeType="clickEffect">
                                  <p:stCondLst>
                                    <p:cond delay="0"/>
                                  </p:stCondLst>
                                  <p:childTnLst>
                                    <p:set>
                                      <p:cBhvr>
                                        <p:cTn id="528" dur="1" fill="hold">
                                          <p:stCondLst>
                                            <p:cond delay="0"/>
                                          </p:stCondLst>
                                        </p:cTn>
                                        <p:tgtEl>
                                          <p:spTgt spid="31"/>
                                        </p:tgtEl>
                                        <p:attrNameLst>
                                          <p:attrName>style.visibility</p:attrName>
                                        </p:attrNameLst>
                                      </p:cBhvr>
                                      <p:to>
                                        <p:strVal val="hidden"/>
                                      </p:to>
                                    </p:set>
                                  </p:childTnLst>
                                </p:cTn>
                              </p:par>
                              <p:par>
                                <p:cTn id="529" presetID="1" presetClass="exit" presetSubtype="0" fill="hold" grpId="10" nodeType="withEffect">
                                  <p:stCondLst>
                                    <p:cond delay="0"/>
                                  </p:stCondLst>
                                  <p:childTnLst>
                                    <p:set>
                                      <p:cBhvr>
                                        <p:cTn id="530" dur="1" fill="hold">
                                          <p:stCondLst>
                                            <p:cond delay="0"/>
                                          </p:stCondLst>
                                        </p:cTn>
                                        <p:tgtEl>
                                          <p:spTgt spid="29"/>
                                        </p:tgtEl>
                                        <p:attrNameLst>
                                          <p:attrName>style.visibility</p:attrName>
                                        </p:attrNameLst>
                                      </p:cBhvr>
                                      <p:to>
                                        <p:strVal val="hidden"/>
                                      </p:to>
                                    </p:set>
                                  </p:childTnLst>
                                </p:cTn>
                              </p:par>
                              <p:par>
                                <p:cTn id="531" presetID="1" presetClass="exit" presetSubtype="0" fill="hold" nodeType="withEffect">
                                  <p:stCondLst>
                                    <p:cond delay="0"/>
                                  </p:stCondLst>
                                  <p:childTnLst>
                                    <p:set>
                                      <p:cBhvr>
                                        <p:cTn id="532" dur="1" fill="hold">
                                          <p:stCondLst>
                                            <p:cond delay="0"/>
                                          </p:stCondLst>
                                        </p:cTn>
                                        <p:tgtEl>
                                          <p:spTgt spid="33"/>
                                        </p:tgtEl>
                                        <p:attrNameLst>
                                          <p:attrName>style.visibility</p:attrName>
                                        </p:attrNameLst>
                                      </p:cBhvr>
                                      <p:to>
                                        <p:strVal val="hidden"/>
                                      </p:to>
                                    </p:set>
                                  </p:childTnLst>
                                </p:cTn>
                              </p:par>
                              <p:par>
                                <p:cTn id="533" presetID="1" presetClass="entr" presetSubtype="0" fill="hold" nodeType="withEffect">
                                  <p:stCondLst>
                                    <p:cond delay="0"/>
                                  </p:stCondLst>
                                  <p:childTnLst>
                                    <p:set>
                                      <p:cBhvr>
                                        <p:cTn id="534" dur="1" fill="hold">
                                          <p:stCondLst>
                                            <p:cond delay="0"/>
                                          </p:stCondLst>
                                        </p:cTn>
                                        <p:tgtEl>
                                          <p:spTgt spid="32"/>
                                        </p:tgtEl>
                                        <p:attrNameLst>
                                          <p:attrName>style.visibility</p:attrName>
                                        </p:attrNameLst>
                                      </p:cBhvr>
                                      <p:to>
                                        <p:strVal val="visible"/>
                                      </p:to>
                                    </p:set>
                                  </p:childTnLst>
                                </p:cTn>
                              </p:par>
                              <p:par>
                                <p:cTn id="535" presetID="1" presetClass="exit" presetSubtype="0" fill="hold" nodeType="withEffect">
                                  <p:stCondLst>
                                    <p:cond delay="1000"/>
                                  </p:stCondLst>
                                  <p:childTnLst>
                                    <p:set>
                                      <p:cBhvr>
                                        <p:cTn id="536" dur="1" fill="hold">
                                          <p:stCondLst>
                                            <p:cond delay="0"/>
                                          </p:stCondLst>
                                        </p:cTn>
                                        <p:tgtEl>
                                          <p:spTgt spid="32"/>
                                        </p:tgtEl>
                                        <p:attrNameLst>
                                          <p:attrName>style.visibility</p:attrName>
                                        </p:attrNameLst>
                                      </p:cBhvr>
                                      <p:to>
                                        <p:strVal val="hidden"/>
                                      </p:to>
                                    </p:set>
                                  </p:childTnLst>
                                </p:cTn>
                              </p:par>
                              <p:par>
                                <p:cTn id="537" presetID="1" presetClass="entr" presetSubtype="0" fill="hold" nodeType="withEffect">
                                  <p:stCondLst>
                                    <p:cond delay="1000"/>
                                  </p:stCondLst>
                                  <p:childTnLst>
                                    <p:set>
                                      <p:cBhvr>
                                        <p:cTn id="53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29"/>
                  </p:tgtEl>
                </p:cond>
              </p:nextCondLst>
            </p:seq>
            <p:seq concurrent="1" nextAc="seek">
              <p:cTn id="539" restart="whenNotActive" fill="hold" evtFilter="cancelBubble" nodeType="interactiveSeq">
                <p:stCondLst>
                  <p:cond evt="onClick" delay="0">
                    <p:tgtEl>
                      <p:spTgt spid="31"/>
                    </p:tgtEl>
                  </p:cond>
                </p:stCondLst>
                <p:endSync evt="end" delay="0">
                  <p:rtn val="all"/>
                </p:endSync>
                <p:childTnLst>
                  <p:par>
                    <p:cTn id="540" fill="hold">
                      <p:stCondLst>
                        <p:cond delay="0"/>
                      </p:stCondLst>
                      <p:childTnLst>
                        <p:par>
                          <p:cTn id="541" fill="hold">
                            <p:stCondLst>
                              <p:cond delay="0"/>
                            </p:stCondLst>
                            <p:childTnLst>
                              <p:par>
                                <p:cTn id="542" presetID="1" presetClass="exit" presetSubtype="0" fill="hold" grpId="11" nodeType="clickEffect">
                                  <p:stCondLst>
                                    <p:cond delay="0"/>
                                  </p:stCondLst>
                                  <p:childTnLst>
                                    <p:set>
                                      <p:cBhvr>
                                        <p:cTn id="543" dur="1" fill="hold">
                                          <p:stCondLst>
                                            <p:cond delay="0"/>
                                          </p:stCondLst>
                                        </p:cTn>
                                        <p:tgtEl>
                                          <p:spTgt spid="31"/>
                                        </p:tgtEl>
                                        <p:attrNameLst>
                                          <p:attrName>style.visibility</p:attrName>
                                        </p:attrNameLst>
                                      </p:cBhvr>
                                      <p:to>
                                        <p:strVal val="hidden"/>
                                      </p:to>
                                    </p:set>
                                  </p:childTnLst>
                                </p:cTn>
                              </p:par>
                              <p:par>
                                <p:cTn id="544" presetID="1" presetClass="exit" presetSubtype="0" fill="hold" nodeType="withEffect">
                                  <p:stCondLst>
                                    <p:cond delay="0"/>
                                  </p:stCondLst>
                                  <p:childTnLst>
                                    <p:set>
                                      <p:cBhvr>
                                        <p:cTn id="545" dur="1" fill="hold">
                                          <p:stCondLst>
                                            <p:cond delay="0"/>
                                          </p:stCondLst>
                                        </p:cTn>
                                        <p:tgtEl>
                                          <p:spTgt spid="33"/>
                                        </p:tgtEl>
                                        <p:attrNameLst>
                                          <p:attrName>style.visibility</p:attrName>
                                        </p:attrNameLst>
                                      </p:cBhvr>
                                      <p:to>
                                        <p:strVal val="hidden"/>
                                      </p:to>
                                    </p:set>
                                  </p:childTnLst>
                                </p:cTn>
                              </p:par>
                              <p:par>
                                <p:cTn id="546" presetID="1" presetClass="entr" presetSubtype="0" fill="hold" nodeType="withEffect">
                                  <p:stCondLst>
                                    <p:cond delay="0"/>
                                  </p:stCondLst>
                                  <p:childTnLst>
                                    <p:set>
                                      <p:cBhvr>
                                        <p:cTn id="547" dur="1" fill="hold">
                                          <p:stCondLst>
                                            <p:cond delay="0"/>
                                          </p:stCondLst>
                                        </p:cTn>
                                        <p:tgtEl>
                                          <p:spTgt spid="32"/>
                                        </p:tgtEl>
                                        <p:attrNameLst>
                                          <p:attrName>style.visibility</p:attrName>
                                        </p:attrNameLst>
                                      </p:cBhvr>
                                      <p:to>
                                        <p:strVal val="visible"/>
                                      </p:to>
                                    </p:set>
                                  </p:childTnLst>
                                </p:cTn>
                              </p:par>
                              <p:par>
                                <p:cTn id="548" presetID="1" presetClass="exit" presetSubtype="0" fill="hold" nodeType="withEffect">
                                  <p:stCondLst>
                                    <p:cond delay="1000"/>
                                  </p:stCondLst>
                                  <p:childTnLst>
                                    <p:set>
                                      <p:cBhvr>
                                        <p:cTn id="549" dur="1" fill="hold">
                                          <p:stCondLst>
                                            <p:cond delay="0"/>
                                          </p:stCondLst>
                                        </p:cTn>
                                        <p:tgtEl>
                                          <p:spTgt spid="32"/>
                                        </p:tgtEl>
                                        <p:attrNameLst>
                                          <p:attrName>style.visibility</p:attrName>
                                        </p:attrNameLst>
                                      </p:cBhvr>
                                      <p:to>
                                        <p:strVal val="hidden"/>
                                      </p:to>
                                    </p:set>
                                  </p:childTnLst>
                                </p:cTn>
                              </p:par>
                              <p:par>
                                <p:cTn id="550" presetID="1" presetClass="entr" presetSubtype="0" fill="hold" nodeType="withEffect">
                                  <p:stCondLst>
                                    <p:cond delay="1000"/>
                                  </p:stCondLst>
                                  <p:childTnLst>
                                    <p:set>
                                      <p:cBhvr>
                                        <p:cTn id="551"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31"/>
                  </p:tgtEl>
                </p:cond>
              </p:nextCondLst>
            </p:seq>
            <p:audio>
              <p:cMediaNode vol="80000">
                <p:cTn id="552" fill="hold" display="0">
                  <p:stCondLst>
                    <p:cond delay="indefinite"/>
                  </p:stCondLst>
                  <p:endCondLst>
                    <p:cond evt="onStopAudio" delay="0">
                      <p:tgtEl>
                        <p:sldTgt/>
                      </p:tgtEl>
                    </p:cond>
                  </p:endCondLst>
                </p:cTn>
                <p:tgtEl>
                  <p:spTgt spid="2"/>
                </p:tgtEl>
              </p:cMediaNode>
            </p:audio>
            <p:audio>
              <p:cMediaNode vol="80000">
                <p:cTn id="553" fill="hold" display="0">
                  <p:stCondLst>
                    <p:cond delay="indefinite"/>
                  </p:stCondLst>
                  <p:endCondLst>
                    <p:cond evt="onStopAudio" delay="0">
                      <p:tgtEl>
                        <p:sldTgt/>
                      </p:tgtEl>
                    </p:cond>
                  </p:endCondLst>
                </p:cTn>
                <p:tgtEl>
                  <p:spTgt spid="37"/>
                </p:tgtEl>
              </p:cMediaNode>
            </p:audio>
            <p:audio>
              <p:cMediaNode vol="80000">
                <p:cTn id="554" fill="hold" display="0">
                  <p:stCondLst>
                    <p:cond delay="indefinite"/>
                  </p:stCondLst>
                  <p:endCondLst>
                    <p:cond evt="onStopAudio" delay="0">
                      <p:tgtEl>
                        <p:sldTgt/>
                      </p:tgtEl>
                    </p:cond>
                  </p:endCondLst>
                </p:cTn>
                <p:tgtEl>
                  <p:spTgt spid="38"/>
                </p:tgtEl>
              </p:cMediaNode>
            </p:audio>
          </p:childTnLst>
        </p:cTn>
      </p:par>
    </p:tnLst>
    <p:bldLst>
      <p:bldP spid="5" grpId="0" animBg="1"/>
      <p:bldP spid="6" grpId="0" animBg="1"/>
      <p:bldP spid="6" grpId="1" animBg="1"/>
      <p:bldP spid="6" grpId="2" animBg="1"/>
      <p:bldP spid="8" grpId="0" animBg="1"/>
      <p:bldP spid="9" grpId="0" animBg="1"/>
      <p:bldP spid="9" grpId="1" animBg="1"/>
      <p:bldP spid="9" grpId="2" animBg="1"/>
      <p:bldP spid="9" grpId="3" animBg="1"/>
      <p:bldP spid="10" grpId="0" animBg="1"/>
      <p:bldP spid="11" grpId="0" animBg="1"/>
      <p:bldP spid="11" grpId="1" animBg="1"/>
      <p:bldP spid="11" grpId="2" animBg="1"/>
      <p:bldP spid="11" grpId="3" animBg="1"/>
      <p:bldP spid="11" grpId="4" animBg="1"/>
      <p:bldP spid="12" grpId="0" animBg="1"/>
      <p:bldP spid="13" grpId="0" animBg="1"/>
      <p:bldP spid="13" grpId="1" animBg="1"/>
      <p:bldP spid="13" grpId="2" animBg="1"/>
      <p:bldP spid="14" grpId="0" animBg="1"/>
      <p:bldP spid="15" grpId="0" animBg="1"/>
      <p:bldP spid="15" grpId="1" animBg="1"/>
      <p:bldP spid="15" grpId="2" animBg="1"/>
      <p:bldP spid="15" grpId="3" animBg="1"/>
      <p:bldP spid="16" grpId="0" animBg="1"/>
      <p:bldP spid="17" grpId="0" animBg="1"/>
      <p:bldP spid="17" grpId="1" animBg="1"/>
      <p:bldP spid="17" grpId="2" animBg="1"/>
      <p:bldP spid="17" grpId="3" animBg="1"/>
      <p:bldP spid="17" grpId="4" animBg="1"/>
      <p:bldP spid="18" grpId="0" animBg="1"/>
      <p:bldP spid="19" grpId="0" animBg="1"/>
      <p:bldP spid="19" grpId="1" animBg="1"/>
      <p:bldP spid="19" grpId="2" animBg="1"/>
      <p:bldP spid="19" grpId="3" animBg="1"/>
      <p:bldP spid="19" grpId="4" animBg="1"/>
      <p:bldP spid="19" grpId="5" animBg="1"/>
      <p:bldP spid="20" grpId="0" animBg="1"/>
      <p:bldP spid="21" grpId="0" animBg="1"/>
      <p:bldP spid="21" grpId="1" animBg="1"/>
      <p:bldP spid="21" grpId="2" animBg="1"/>
      <p:bldP spid="21" grpId="3" animBg="1"/>
      <p:bldP spid="21" grpId="4" animBg="1"/>
      <p:bldP spid="21" grpId="5" animBg="1"/>
      <p:bldP spid="21" grpId="6" animBg="1"/>
      <p:bldP spid="22" grpId="0" animBg="1"/>
      <p:bldP spid="23" grpId="0" animBg="1"/>
      <p:bldP spid="23" grpId="1" animBg="1"/>
      <p:bldP spid="23" grpId="2" animBg="1"/>
      <p:bldP spid="23" grpId="3" animBg="1"/>
      <p:bldP spid="23" grpId="4" animBg="1"/>
      <p:bldP spid="23" grpId="5" animBg="1"/>
      <p:bldP spid="23" grpId="6" animBg="1"/>
      <p:bldP spid="23" grpId="7" animBg="1"/>
      <p:bldP spid="24" grpId="0" animBg="1"/>
      <p:bldP spid="25" grpId="0" animBg="1"/>
      <p:bldP spid="25" grpId="1" animBg="1"/>
      <p:bldP spid="25" grpId="2" animBg="1"/>
      <p:bldP spid="25" grpId="3" animBg="1"/>
      <p:bldP spid="25" grpId="4" animBg="1"/>
      <p:bldP spid="25" grpId="5" animBg="1"/>
      <p:bldP spid="25" grpId="6" animBg="1"/>
      <p:bldP spid="25" grpId="7" animBg="1"/>
      <p:bldP spid="25" grpId="8" animBg="1"/>
      <p:bldP spid="26" grpId="0"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8" grpId="0" animBg="1"/>
      <p:bldP spid="29" grpId="0" animBg="1"/>
      <p:bldP spid="29" grpId="1" animBg="1"/>
      <p:bldP spid="29" grpId="2" animBg="1"/>
      <p:bldP spid="29" grpId="3" animBg="1"/>
      <p:bldP spid="29" grpId="4" animBg="1"/>
      <p:bldP spid="29" grpId="5" animBg="1"/>
      <p:bldP spid="29" grpId="6" animBg="1"/>
      <p:bldP spid="29" grpId="7" animBg="1"/>
      <p:bldP spid="29" grpId="8" animBg="1"/>
      <p:bldP spid="29" grpId="9" animBg="1"/>
      <p:bldP spid="29" grpId="10" animBg="1"/>
      <p:bldP spid="30" grpId="0" animBg="1"/>
      <p:bldP spid="31" grpId="0" animBg="1"/>
      <p:bldP spid="31" grpId="1" animBg="1"/>
      <p:bldP spid="31" grpId="2" animBg="1"/>
      <p:bldP spid="31" grpId="3" animBg="1"/>
      <p:bldP spid="31" grpId="4" animBg="1"/>
      <p:bldP spid="31" grpId="5" animBg="1"/>
      <p:bldP spid="31" grpId="6" animBg="1"/>
      <p:bldP spid="31" grpId="7" animBg="1"/>
      <p:bldP spid="31" grpId="8" animBg="1"/>
      <p:bldP spid="31" grpId="9" animBg="1"/>
      <p:bldP spid="31" grpId="10" animBg="1"/>
      <p:bldP spid="31" grpId="11" animBg="1"/>
    </p:bld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custDataLst>
      <p:tags r:id="rId9"/>
    </p:custDataLst>
    <p:extLst>
      <p:ext uri="{BB962C8B-B14F-4D97-AF65-F5344CB8AC3E}">
        <p14:creationId xmlns:p14="http://schemas.microsoft.com/office/powerpoint/2010/main" val="670323329"/>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audio" Target="../media/audio19.wav"/><Relationship Id="rId7" Type="http://schemas.openxmlformats.org/officeDocument/2006/relationships/image" Target="../media/image80.png"/><Relationship Id="rId2" Type="http://schemas.openxmlformats.org/officeDocument/2006/relationships/notesSlide" Target="../notesSlides/notesSlide1.xml"/><Relationship Id="rId1" Type="http://schemas.openxmlformats.org/officeDocument/2006/relationships/slideLayout" Target="../slideLayouts/slideLayout15.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audio" Target="../media/audio20.wav"/><Relationship Id="rId9" Type="http://schemas.openxmlformats.org/officeDocument/2006/relationships/image" Target="../media/image82.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tags" Target="../tags/tag21.xml"/></Relationships>
</file>

<file path=ppt/slides/_rels/slide100.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notesSlide" Target="../notesSlides/notesSlide82.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6.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_rels/slide101.xml.rels><?xml version="1.0" encoding="UTF-8" standalone="yes"?>
<Relationships xmlns="http://schemas.openxmlformats.org/package/2006/relationships"><Relationship Id="rId8" Type="http://schemas.openxmlformats.org/officeDocument/2006/relationships/image" Target="../media/image278.png"/><Relationship Id="rId13" Type="http://schemas.openxmlformats.org/officeDocument/2006/relationships/slide" Target="slide44.xml"/><Relationship Id="rId3" Type="http://schemas.openxmlformats.org/officeDocument/2006/relationships/notesSlide" Target="../notesSlides/notesSlide83.xml"/><Relationship Id="rId7" Type="http://schemas.openxmlformats.org/officeDocument/2006/relationships/image" Target="../media/image80.png"/><Relationship Id="rId12" Type="http://schemas.openxmlformats.org/officeDocument/2006/relationships/slide" Target="slide45.xml"/><Relationship Id="rId2" Type="http://schemas.openxmlformats.org/officeDocument/2006/relationships/slideLayout" Target="../slideLayouts/slideLayout14.xml"/><Relationship Id="rId1" Type="http://schemas.openxmlformats.org/officeDocument/2006/relationships/tags" Target="../tags/tag97.xml"/><Relationship Id="rId6" Type="http://schemas.openxmlformats.org/officeDocument/2006/relationships/image" Target="../media/image268.png"/><Relationship Id="rId11" Type="http://schemas.openxmlformats.org/officeDocument/2006/relationships/slide" Target="slide46.xml"/><Relationship Id="rId5" Type="http://schemas.openxmlformats.org/officeDocument/2006/relationships/audio" Target="../media/audio20.wav"/><Relationship Id="rId15" Type="http://schemas.openxmlformats.org/officeDocument/2006/relationships/slide" Target="slide42.xml"/><Relationship Id="rId10" Type="http://schemas.openxmlformats.org/officeDocument/2006/relationships/image" Target="../media/image81.png"/><Relationship Id="rId4" Type="http://schemas.openxmlformats.org/officeDocument/2006/relationships/audio" Target="../media/audio5.wav"/><Relationship Id="rId9" Type="http://schemas.openxmlformats.org/officeDocument/2006/relationships/image" Target="../media/image82.png"/><Relationship Id="rId14" Type="http://schemas.openxmlformats.org/officeDocument/2006/relationships/slide" Target="slide43.xml"/></Relationships>
</file>

<file path=ppt/slides/_rels/slide102.xml.rels><?xml version="1.0" encoding="UTF-8" standalone="yes"?>
<Relationships xmlns="http://schemas.openxmlformats.org/package/2006/relationships"><Relationship Id="rId8" Type="http://schemas.openxmlformats.org/officeDocument/2006/relationships/image" Target="../media/image278.png"/><Relationship Id="rId13" Type="http://schemas.openxmlformats.org/officeDocument/2006/relationships/slide" Target="slide49.xml"/><Relationship Id="rId3" Type="http://schemas.openxmlformats.org/officeDocument/2006/relationships/notesSlide" Target="../notesSlides/notesSlide84.xml"/><Relationship Id="rId7" Type="http://schemas.openxmlformats.org/officeDocument/2006/relationships/image" Target="../media/image80.png"/><Relationship Id="rId12" Type="http://schemas.openxmlformats.org/officeDocument/2006/relationships/slide" Target="slide50.xml"/><Relationship Id="rId2" Type="http://schemas.openxmlformats.org/officeDocument/2006/relationships/slideLayout" Target="../slideLayouts/slideLayout14.xml"/><Relationship Id="rId1" Type="http://schemas.openxmlformats.org/officeDocument/2006/relationships/tags" Target="../tags/tag98.xml"/><Relationship Id="rId6" Type="http://schemas.openxmlformats.org/officeDocument/2006/relationships/image" Target="../media/image268.png"/><Relationship Id="rId11" Type="http://schemas.openxmlformats.org/officeDocument/2006/relationships/slide" Target="slide51.xml"/><Relationship Id="rId5" Type="http://schemas.openxmlformats.org/officeDocument/2006/relationships/audio" Target="../media/audio20.wav"/><Relationship Id="rId15" Type="http://schemas.openxmlformats.org/officeDocument/2006/relationships/slide" Target="slide47.xml"/><Relationship Id="rId10" Type="http://schemas.openxmlformats.org/officeDocument/2006/relationships/image" Target="../media/image81.png"/><Relationship Id="rId4" Type="http://schemas.openxmlformats.org/officeDocument/2006/relationships/audio" Target="../media/audio5.wav"/><Relationship Id="rId9" Type="http://schemas.openxmlformats.org/officeDocument/2006/relationships/image" Target="../media/image82.png"/><Relationship Id="rId14" Type="http://schemas.openxmlformats.org/officeDocument/2006/relationships/slide" Target="slide48.xml"/></Relationships>
</file>

<file path=ppt/slides/_rels/slide103.xml.rels><?xml version="1.0" encoding="UTF-8" standalone="yes"?>
<Relationships xmlns="http://schemas.openxmlformats.org/package/2006/relationships"><Relationship Id="rId8" Type="http://schemas.openxmlformats.org/officeDocument/2006/relationships/image" Target="../media/image278.png"/><Relationship Id="rId13" Type="http://schemas.openxmlformats.org/officeDocument/2006/relationships/slide" Target="slide54.xml"/><Relationship Id="rId3" Type="http://schemas.openxmlformats.org/officeDocument/2006/relationships/notesSlide" Target="../notesSlides/notesSlide85.xml"/><Relationship Id="rId7" Type="http://schemas.openxmlformats.org/officeDocument/2006/relationships/image" Target="../media/image80.png"/><Relationship Id="rId12" Type="http://schemas.openxmlformats.org/officeDocument/2006/relationships/slide" Target="slide55.xml"/><Relationship Id="rId2" Type="http://schemas.openxmlformats.org/officeDocument/2006/relationships/slideLayout" Target="../slideLayouts/slideLayout14.xml"/><Relationship Id="rId1" Type="http://schemas.openxmlformats.org/officeDocument/2006/relationships/tags" Target="../tags/tag99.xml"/><Relationship Id="rId6" Type="http://schemas.openxmlformats.org/officeDocument/2006/relationships/image" Target="../media/image268.png"/><Relationship Id="rId11" Type="http://schemas.openxmlformats.org/officeDocument/2006/relationships/slide" Target="slide56.xml"/><Relationship Id="rId5" Type="http://schemas.openxmlformats.org/officeDocument/2006/relationships/audio" Target="../media/audio20.wav"/><Relationship Id="rId15" Type="http://schemas.openxmlformats.org/officeDocument/2006/relationships/slide" Target="slide52.xml"/><Relationship Id="rId10" Type="http://schemas.openxmlformats.org/officeDocument/2006/relationships/image" Target="../media/image81.png"/><Relationship Id="rId4" Type="http://schemas.openxmlformats.org/officeDocument/2006/relationships/audio" Target="../media/audio5.wav"/><Relationship Id="rId9" Type="http://schemas.openxmlformats.org/officeDocument/2006/relationships/image" Target="../media/image82.png"/><Relationship Id="rId14" Type="http://schemas.openxmlformats.org/officeDocument/2006/relationships/slide" Target="slide53.xml"/></Relationships>
</file>

<file path=ppt/slides/_rels/slide104.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notesSlide" Target="../notesSlides/notesSlide86.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100.xml"/><Relationship Id="rId6" Type="http://schemas.openxmlformats.org/officeDocument/2006/relationships/image" Target="../media/image279.png"/><Relationship Id="rId5" Type="http://schemas.openxmlformats.org/officeDocument/2006/relationships/audio" Target="../media/audio50.wav"/><Relationship Id="rId4" Type="http://schemas.openxmlformats.org/officeDocument/2006/relationships/audio" Target="../media/audio5.wav"/></Relationships>
</file>

<file path=ppt/slides/_rels/slide105.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notesSlide" Target="../notesSlides/notesSlide87.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101.xml"/><Relationship Id="rId6" Type="http://schemas.openxmlformats.org/officeDocument/2006/relationships/image" Target="../media/image279.png"/><Relationship Id="rId5" Type="http://schemas.openxmlformats.org/officeDocument/2006/relationships/audio" Target="../media/audio50.wav"/><Relationship Id="rId4" Type="http://schemas.openxmlformats.org/officeDocument/2006/relationships/audio" Target="../media/audio5.wav"/></Relationships>
</file>

<file path=ppt/slides/_rels/slide106.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notesSlide" Target="../notesSlides/notesSlide88.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102.xml"/><Relationship Id="rId6" Type="http://schemas.openxmlformats.org/officeDocument/2006/relationships/image" Target="../media/image279.png"/><Relationship Id="rId5" Type="http://schemas.openxmlformats.org/officeDocument/2006/relationships/audio" Target="../media/audio50.wav"/><Relationship Id="rId4" Type="http://schemas.openxmlformats.org/officeDocument/2006/relationships/audio" Target="../media/audio5.wav"/></Relationships>
</file>

<file path=ppt/slides/_rels/slide107.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notesSlide" Target="../notesSlides/notesSlide89.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103.xml"/><Relationship Id="rId6" Type="http://schemas.openxmlformats.org/officeDocument/2006/relationships/image" Target="../media/image279.png"/><Relationship Id="rId5" Type="http://schemas.openxmlformats.org/officeDocument/2006/relationships/audio" Target="../media/audio50.wav"/><Relationship Id="rId4" Type="http://schemas.openxmlformats.org/officeDocument/2006/relationships/audio" Target="../media/audio5.wav"/></Relationships>
</file>

<file path=ppt/slides/_rels/slide108.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notesSlide" Target="../notesSlides/notesSlide90.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104.xml"/><Relationship Id="rId6" Type="http://schemas.openxmlformats.org/officeDocument/2006/relationships/image" Target="../media/image279.png"/><Relationship Id="rId5" Type="http://schemas.openxmlformats.org/officeDocument/2006/relationships/audio" Target="../media/audio50.wav"/><Relationship Id="rId4" Type="http://schemas.openxmlformats.org/officeDocument/2006/relationships/audio" Target="../media/audio5.wav"/></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ags" Target="../tags/tag2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tags" Target="../tags/tag2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4.xml"/><Relationship Id="rId1" Type="http://schemas.openxmlformats.org/officeDocument/2006/relationships/tags" Target="../tags/tag2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ags" Target="../tags/tag2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3.xml"/><Relationship Id="rId1" Type="http://schemas.openxmlformats.org/officeDocument/2006/relationships/tags" Target="../tags/tag2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xml"/><Relationship Id="rId1" Type="http://schemas.openxmlformats.org/officeDocument/2006/relationships/tags" Target="../tags/tag2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xml"/><Relationship Id="rId1" Type="http://schemas.openxmlformats.org/officeDocument/2006/relationships/tags" Target="../tags/tag28.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ags" Target="../tags/tag2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tags" Target="../tags/tag30.xml"/></Relationships>
</file>

<file path=ppt/slides/_rels/slide2.xml.rels><?xml version="1.0" encoding="UTF-8" standalone="yes"?>
<Relationships xmlns="http://schemas.openxmlformats.org/package/2006/relationships"><Relationship Id="rId8" Type="http://schemas.openxmlformats.org/officeDocument/2006/relationships/audio" Target="../media/audio21.wav"/><Relationship Id="rId13" Type="http://schemas.openxmlformats.org/officeDocument/2006/relationships/image" Target="../media/image85.png"/><Relationship Id="rId3" Type="http://schemas.openxmlformats.org/officeDocument/2006/relationships/audio" Target="../media/media17.m4a"/><Relationship Id="rId7" Type="http://schemas.openxmlformats.org/officeDocument/2006/relationships/notesSlide" Target="../notesSlides/notesSlide2.xml"/><Relationship Id="rId12" Type="http://schemas.openxmlformats.org/officeDocument/2006/relationships/image" Target="../media/image84.png"/><Relationship Id="rId17" Type="http://schemas.openxmlformats.org/officeDocument/2006/relationships/image" Target="../media/image44.png"/><Relationship Id="rId2" Type="http://schemas.microsoft.com/office/2007/relationships/media" Target="../media/media17.m4a"/><Relationship Id="rId16" Type="http://schemas.openxmlformats.org/officeDocument/2006/relationships/image" Target="../media/image88.png"/><Relationship Id="rId1" Type="http://schemas.openxmlformats.org/officeDocument/2006/relationships/tags" Target="../tags/tag16.xml"/><Relationship Id="rId6" Type="http://schemas.openxmlformats.org/officeDocument/2006/relationships/slideLayout" Target="../slideLayouts/slideLayout15.xml"/><Relationship Id="rId11" Type="http://schemas.openxmlformats.org/officeDocument/2006/relationships/image" Target="../media/image11.png"/><Relationship Id="rId5" Type="http://schemas.openxmlformats.org/officeDocument/2006/relationships/audio" Target="../media/media18.m4a"/><Relationship Id="rId15" Type="http://schemas.openxmlformats.org/officeDocument/2006/relationships/image" Target="../media/image87.png"/><Relationship Id="rId10" Type="http://schemas.openxmlformats.org/officeDocument/2006/relationships/image" Target="../media/image83.png"/><Relationship Id="rId4" Type="http://schemas.microsoft.com/office/2007/relationships/media" Target="../media/media18.m4a"/><Relationship Id="rId9" Type="http://schemas.openxmlformats.org/officeDocument/2006/relationships/audio" Target="../media/audio22.wav"/><Relationship Id="rId14" Type="http://schemas.openxmlformats.org/officeDocument/2006/relationships/image" Target="../media/image86.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xml"/><Relationship Id="rId1" Type="http://schemas.openxmlformats.org/officeDocument/2006/relationships/tags" Target="../tags/tag31.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xml"/><Relationship Id="rId1" Type="http://schemas.openxmlformats.org/officeDocument/2006/relationships/tags" Target="../tags/tag3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3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xml"/><Relationship Id="rId1" Type="http://schemas.openxmlformats.org/officeDocument/2006/relationships/tags" Target="../tags/tag3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xml"/><Relationship Id="rId1" Type="http://schemas.openxmlformats.org/officeDocument/2006/relationships/tags" Target="../tags/tag3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xml"/><Relationship Id="rId1" Type="http://schemas.openxmlformats.org/officeDocument/2006/relationships/tags" Target="../tags/tag3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ags" Target="../tags/tag38.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3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tags" Target="../tags/tag40.xml"/></Relationships>
</file>

<file path=ppt/slides/_rels/slide3.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95.png"/><Relationship Id="rId3" Type="http://schemas.microsoft.com/office/2007/relationships/media" Target="../media/media20.m4a"/><Relationship Id="rId7" Type="http://schemas.openxmlformats.org/officeDocument/2006/relationships/image" Target="../media/image89.png"/><Relationship Id="rId12" Type="http://schemas.openxmlformats.org/officeDocument/2006/relationships/image" Target="../media/image94.png"/><Relationship Id="rId2" Type="http://schemas.openxmlformats.org/officeDocument/2006/relationships/audio" Target="../media/media19.m4a"/><Relationship Id="rId1" Type="http://schemas.microsoft.com/office/2007/relationships/media" Target="../media/media19.m4a"/><Relationship Id="rId6" Type="http://schemas.openxmlformats.org/officeDocument/2006/relationships/notesSlide" Target="../notesSlides/notesSlide3.xml"/><Relationship Id="rId11" Type="http://schemas.openxmlformats.org/officeDocument/2006/relationships/image" Target="../media/image93.png"/><Relationship Id="rId5" Type="http://schemas.openxmlformats.org/officeDocument/2006/relationships/slideLayout" Target="../slideLayouts/slideLayout15.xml"/><Relationship Id="rId10" Type="http://schemas.openxmlformats.org/officeDocument/2006/relationships/image" Target="../media/image92.png"/><Relationship Id="rId4" Type="http://schemas.openxmlformats.org/officeDocument/2006/relationships/audio" Target="../media/media20.m4a"/><Relationship Id="rId9" Type="http://schemas.openxmlformats.org/officeDocument/2006/relationships/image" Target="../media/image91.png"/><Relationship Id="rId14" Type="http://schemas.openxmlformats.org/officeDocument/2006/relationships/image" Target="../media/image24.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4.xml"/><Relationship Id="rId1" Type="http://schemas.openxmlformats.org/officeDocument/2006/relationships/tags" Target="../tags/tag4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xml"/><Relationship Id="rId1" Type="http://schemas.openxmlformats.org/officeDocument/2006/relationships/tags" Target="../tags/tag4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3.xml"/><Relationship Id="rId1" Type="http://schemas.openxmlformats.org/officeDocument/2006/relationships/tags" Target="../tags/tag4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6.xml"/><Relationship Id="rId1" Type="http://schemas.openxmlformats.org/officeDocument/2006/relationships/tags" Target="../tags/tag4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image" Target="../media/image106.png"/><Relationship Id="rId3" Type="http://schemas.openxmlformats.org/officeDocument/2006/relationships/audio" Target="../media/media24.m4a"/><Relationship Id="rId7" Type="http://schemas.openxmlformats.org/officeDocument/2006/relationships/audio" Target="../media/media26.m4a"/><Relationship Id="rId12" Type="http://schemas.openxmlformats.org/officeDocument/2006/relationships/image" Target="../media/image105.png"/><Relationship Id="rId2" Type="http://schemas.microsoft.com/office/2007/relationships/media" Target="../media/media24.m4a"/><Relationship Id="rId16" Type="http://schemas.openxmlformats.org/officeDocument/2006/relationships/image" Target="../media/image108.png"/><Relationship Id="rId1" Type="http://schemas.openxmlformats.org/officeDocument/2006/relationships/tags" Target="../tags/tag45.xml"/><Relationship Id="rId6" Type="http://schemas.microsoft.com/office/2007/relationships/media" Target="../media/media26.m4a"/><Relationship Id="rId11" Type="http://schemas.openxmlformats.org/officeDocument/2006/relationships/image" Target="../media/image104.png"/><Relationship Id="rId5" Type="http://schemas.openxmlformats.org/officeDocument/2006/relationships/audio" Target="../media/media25.m4a"/><Relationship Id="rId15" Type="http://schemas.openxmlformats.org/officeDocument/2006/relationships/image" Target="../media/image24.png"/><Relationship Id="rId10" Type="http://schemas.openxmlformats.org/officeDocument/2006/relationships/audio" Target="../media/audio25.wav"/><Relationship Id="rId4" Type="http://schemas.microsoft.com/office/2007/relationships/media" Target="../media/media25.m4a"/><Relationship Id="rId9" Type="http://schemas.openxmlformats.org/officeDocument/2006/relationships/notesSlide" Target="../notesSlides/notesSlide36.xml"/><Relationship Id="rId14" Type="http://schemas.openxmlformats.org/officeDocument/2006/relationships/image" Target="../media/image107.png"/></Relationships>
</file>

<file path=ppt/slides/_rels/slide39.xml.rels><?xml version="1.0" encoding="UTF-8" standalone="yes"?>
<Relationships xmlns="http://schemas.openxmlformats.org/package/2006/relationships"><Relationship Id="rId8" Type="http://schemas.openxmlformats.org/officeDocument/2006/relationships/audio" Target="../media/audio28.wav"/><Relationship Id="rId13" Type="http://schemas.openxmlformats.org/officeDocument/2006/relationships/image" Target="../media/image112.png"/><Relationship Id="rId18" Type="http://schemas.openxmlformats.org/officeDocument/2006/relationships/audio" Target="../media/audio28.wav"/><Relationship Id="rId3" Type="http://schemas.openxmlformats.org/officeDocument/2006/relationships/audio" Target="../media/media27.m4a"/><Relationship Id="rId7" Type="http://schemas.openxmlformats.org/officeDocument/2006/relationships/audio" Target="../media/audio27.wav"/><Relationship Id="rId12" Type="http://schemas.openxmlformats.org/officeDocument/2006/relationships/image" Target="../media/image111.png"/><Relationship Id="rId17" Type="http://schemas.openxmlformats.org/officeDocument/2006/relationships/audio" Target="../media/audio27.wav"/><Relationship Id="rId2" Type="http://schemas.microsoft.com/office/2007/relationships/media" Target="../media/media27.m4a"/><Relationship Id="rId16" Type="http://schemas.openxmlformats.org/officeDocument/2006/relationships/audio" Target="../media/audio26.wav"/><Relationship Id="rId1" Type="http://schemas.openxmlformats.org/officeDocument/2006/relationships/tags" Target="../tags/tag46.xml"/><Relationship Id="rId6" Type="http://schemas.openxmlformats.org/officeDocument/2006/relationships/audio" Target="../media/audio26.wav"/><Relationship Id="rId11" Type="http://schemas.openxmlformats.org/officeDocument/2006/relationships/image" Target="../media/image23.png"/><Relationship Id="rId5" Type="http://schemas.openxmlformats.org/officeDocument/2006/relationships/notesSlide" Target="../notesSlides/notesSlide37.xml"/><Relationship Id="rId15" Type="http://schemas.openxmlformats.org/officeDocument/2006/relationships/image" Target="../media/image24.png"/><Relationship Id="rId10" Type="http://schemas.openxmlformats.org/officeDocument/2006/relationships/image" Target="../media/image110.png"/><Relationship Id="rId4" Type="http://schemas.openxmlformats.org/officeDocument/2006/relationships/slideLayout" Target="../slideLayouts/slideLayout11.xml"/><Relationship Id="rId9" Type="http://schemas.openxmlformats.org/officeDocument/2006/relationships/image" Target="../media/image109.png"/><Relationship Id="rId14" Type="http://schemas.openxmlformats.org/officeDocument/2006/relationships/image" Target="../media/image113.png"/></Relationships>
</file>

<file path=ppt/slides/_rels/slide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slideLayout" Target="../slideLayouts/slideLayout15.xml"/><Relationship Id="rId7" Type="http://schemas.openxmlformats.org/officeDocument/2006/relationships/image" Target="../media/image98.png"/><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audio" Target="../media/audio23.wav"/><Relationship Id="rId9" Type="http://schemas.openxmlformats.org/officeDocument/2006/relationships/image" Target="../media/image95.png"/></Relationships>
</file>

<file path=ppt/slides/_rels/slide40.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image" Target="../media/image24.png"/><Relationship Id="rId3" Type="http://schemas.openxmlformats.org/officeDocument/2006/relationships/audio" Target="../media/media28.m4a"/><Relationship Id="rId7" Type="http://schemas.openxmlformats.org/officeDocument/2006/relationships/notesSlide" Target="../notesSlides/notesSlide38.xml"/><Relationship Id="rId12" Type="http://schemas.openxmlformats.org/officeDocument/2006/relationships/image" Target="../media/image117.png"/><Relationship Id="rId2" Type="http://schemas.microsoft.com/office/2007/relationships/media" Target="../media/media28.m4a"/><Relationship Id="rId1" Type="http://schemas.openxmlformats.org/officeDocument/2006/relationships/tags" Target="../tags/tag47.xml"/><Relationship Id="rId6" Type="http://schemas.openxmlformats.org/officeDocument/2006/relationships/slideLayout" Target="../slideLayouts/slideLayout12.xml"/><Relationship Id="rId11" Type="http://schemas.openxmlformats.org/officeDocument/2006/relationships/image" Target="../media/image116.png"/><Relationship Id="rId5" Type="http://schemas.openxmlformats.org/officeDocument/2006/relationships/audio" Target="../media/media29.m4a"/><Relationship Id="rId10" Type="http://schemas.openxmlformats.org/officeDocument/2006/relationships/image" Target="../media/image115.png"/><Relationship Id="rId4" Type="http://schemas.microsoft.com/office/2007/relationships/media" Target="../media/media29.m4a"/><Relationship Id="rId9" Type="http://schemas.openxmlformats.org/officeDocument/2006/relationships/image" Target="../media/image114.png"/></Relationships>
</file>

<file path=ppt/slides/_rels/slide41.xml.rels><?xml version="1.0" encoding="UTF-8" standalone="yes"?>
<Relationships xmlns="http://schemas.openxmlformats.org/package/2006/relationships"><Relationship Id="rId8" Type="http://schemas.openxmlformats.org/officeDocument/2006/relationships/audio" Target="../media/audio31.wav"/><Relationship Id="rId13" Type="http://schemas.openxmlformats.org/officeDocument/2006/relationships/image" Target="../media/image122.png"/><Relationship Id="rId18" Type="http://schemas.openxmlformats.org/officeDocument/2006/relationships/image" Target="../media/image127.png"/><Relationship Id="rId3" Type="http://schemas.microsoft.com/office/2007/relationships/media" Target="../media/media31.m4a"/><Relationship Id="rId21" Type="http://schemas.openxmlformats.org/officeDocument/2006/relationships/image" Target="../media/image130.png"/><Relationship Id="rId7" Type="http://schemas.openxmlformats.org/officeDocument/2006/relationships/audio" Target="../media/audio30.wav"/><Relationship Id="rId12" Type="http://schemas.openxmlformats.org/officeDocument/2006/relationships/image" Target="../media/image121.png"/><Relationship Id="rId17" Type="http://schemas.openxmlformats.org/officeDocument/2006/relationships/image" Target="../media/image126.png"/><Relationship Id="rId25" Type="http://schemas.openxmlformats.org/officeDocument/2006/relationships/image" Target="../media/image11.png"/><Relationship Id="rId2" Type="http://schemas.openxmlformats.org/officeDocument/2006/relationships/audio" Target="../media/media30.m4a"/><Relationship Id="rId16" Type="http://schemas.openxmlformats.org/officeDocument/2006/relationships/image" Target="../media/image125.png"/><Relationship Id="rId20" Type="http://schemas.openxmlformats.org/officeDocument/2006/relationships/image" Target="../media/image129.png"/><Relationship Id="rId1" Type="http://schemas.microsoft.com/office/2007/relationships/media" Target="../media/media30.m4a"/><Relationship Id="rId6" Type="http://schemas.openxmlformats.org/officeDocument/2006/relationships/audio" Target="../media/audio29.wav"/><Relationship Id="rId11" Type="http://schemas.openxmlformats.org/officeDocument/2006/relationships/image" Target="../media/image120.png"/><Relationship Id="rId24" Type="http://schemas.openxmlformats.org/officeDocument/2006/relationships/image" Target="../media/image24.png"/><Relationship Id="rId5" Type="http://schemas.openxmlformats.org/officeDocument/2006/relationships/slideLayout" Target="../slideLayouts/slideLayout12.xml"/><Relationship Id="rId15" Type="http://schemas.openxmlformats.org/officeDocument/2006/relationships/image" Target="../media/image124.png"/><Relationship Id="rId23" Type="http://schemas.openxmlformats.org/officeDocument/2006/relationships/image" Target="../media/image131.png"/><Relationship Id="rId10" Type="http://schemas.openxmlformats.org/officeDocument/2006/relationships/image" Target="../media/image119.png"/><Relationship Id="rId19" Type="http://schemas.openxmlformats.org/officeDocument/2006/relationships/image" Target="../media/image128.png"/><Relationship Id="rId4" Type="http://schemas.openxmlformats.org/officeDocument/2006/relationships/audio" Target="../media/media31.m4a"/><Relationship Id="rId9" Type="http://schemas.openxmlformats.org/officeDocument/2006/relationships/image" Target="../media/image118.png"/><Relationship Id="rId14" Type="http://schemas.openxmlformats.org/officeDocument/2006/relationships/image" Target="../media/image123.png"/><Relationship Id="rId22" Type="http://schemas.openxmlformats.org/officeDocument/2006/relationships/image" Target="../media/image1.jpeg"/></Relationships>
</file>

<file path=ppt/slides/_rels/slide4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39.png"/><Relationship Id="rId26" Type="http://schemas.openxmlformats.org/officeDocument/2006/relationships/image" Target="../media/image147.png"/><Relationship Id="rId3" Type="http://schemas.openxmlformats.org/officeDocument/2006/relationships/audio" Target="../media/media32.m4a"/><Relationship Id="rId21" Type="http://schemas.openxmlformats.org/officeDocument/2006/relationships/image" Target="../media/image142.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38.png"/><Relationship Id="rId25" Type="http://schemas.openxmlformats.org/officeDocument/2006/relationships/image" Target="../media/image146.png"/><Relationship Id="rId2" Type="http://schemas.microsoft.com/office/2007/relationships/media" Target="../media/media32.m4a"/><Relationship Id="rId16" Type="http://schemas.openxmlformats.org/officeDocument/2006/relationships/image" Target="../media/image137.png"/><Relationship Id="rId20" Type="http://schemas.openxmlformats.org/officeDocument/2006/relationships/image" Target="../media/image141.png"/><Relationship Id="rId1" Type="http://schemas.openxmlformats.org/officeDocument/2006/relationships/tags" Target="../tags/tag48.xml"/><Relationship Id="rId6" Type="http://schemas.microsoft.com/office/2007/relationships/media" Target="../media/media34.m4a"/><Relationship Id="rId11" Type="http://schemas.openxmlformats.org/officeDocument/2006/relationships/image" Target="../media/image132.png"/><Relationship Id="rId24" Type="http://schemas.openxmlformats.org/officeDocument/2006/relationships/image" Target="../media/image145.png"/><Relationship Id="rId5" Type="http://schemas.openxmlformats.org/officeDocument/2006/relationships/audio" Target="../media/media33.m4a"/><Relationship Id="rId15" Type="http://schemas.openxmlformats.org/officeDocument/2006/relationships/image" Target="../media/image136.png"/><Relationship Id="rId23" Type="http://schemas.openxmlformats.org/officeDocument/2006/relationships/image" Target="../media/image144.png"/><Relationship Id="rId10" Type="http://schemas.openxmlformats.org/officeDocument/2006/relationships/image" Target="../media/image105.png"/><Relationship Id="rId19" Type="http://schemas.openxmlformats.org/officeDocument/2006/relationships/image" Target="../media/image140.png"/><Relationship Id="rId4" Type="http://schemas.microsoft.com/office/2007/relationships/media" Target="../media/media33.m4a"/><Relationship Id="rId9" Type="http://schemas.openxmlformats.org/officeDocument/2006/relationships/notesSlide" Target="../notesSlides/notesSlide39.xml"/><Relationship Id="rId14" Type="http://schemas.openxmlformats.org/officeDocument/2006/relationships/image" Target="../media/image135.png"/><Relationship Id="rId22" Type="http://schemas.openxmlformats.org/officeDocument/2006/relationships/image" Target="../media/image143.png"/><Relationship Id="rId27" Type="http://schemas.openxmlformats.org/officeDocument/2006/relationships/image" Target="../media/image24.png"/></Relationships>
</file>

<file path=ppt/slides/_rels/slide43.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0.png"/><Relationship Id="rId3" Type="http://schemas.openxmlformats.org/officeDocument/2006/relationships/audio" Target="../media/media32.m4a"/><Relationship Id="rId21" Type="http://schemas.openxmlformats.org/officeDocument/2006/relationships/image" Target="../media/image145.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39.png"/><Relationship Id="rId25" Type="http://schemas.openxmlformats.org/officeDocument/2006/relationships/image" Target="../media/image24.png"/><Relationship Id="rId2" Type="http://schemas.microsoft.com/office/2007/relationships/media" Target="../media/media32.m4a"/><Relationship Id="rId16" Type="http://schemas.openxmlformats.org/officeDocument/2006/relationships/image" Target="../media/image138.png"/><Relationship Id="rId20" Type="http://schemas.openxmlformats.org/officeDocument/2006/relationships/image" Target="../media/image144.png"/><Relationship Id="rId1" Type="http://schemas.openxmlformats.org/officeDocument/2006/relationships/tags" Target="../tags/tag49.xml"/><Relationship Id="rId6" Type="http://schemas.microsoft.com/office/2007/relationships/media" Target="../media/media34.m4a"/><Relationship Id="rId11" Type="http://schemas.openxmlformats.org/officeDocument/2006/relationships/image" Target="../media/image132.png"/><Relationship Id="rId24" Type="http://schemas.openxmlformats.org/officeDocument/2006/relationships/image" Target="../media/image147.png"/><Relationship Id="rId5" Type="http://schemas.openxmlformats.org/officeDocument/2006/relationships/audio" Target="../media/media33.m4a"/><Relationship Id="rId15" Type="http://schemas.openxmlformats.org/officeDocument/2006/relationships/image" Target="../media/image137.png"/><Relationship Id="rId23" Type="http://schemas.openxmlformats.org/officeDocument/2006/relationships/image" Target="../media/image142.png"/><Relationship Id="rId10" Type="http://schemas.openxmlformats.org/officeDocument/2006/relationships/image" Target="../media/image105.png"/><Relationship Id="rId19" Type="http://schemas.openxmlformats.org/officeDocument/2006/relationships/image" Target="../media/image143.png"/><Relationship Id="rId4" Type="http://schemas.microsoft.com/office/2007/relationships/media" Target="../media/media33.m4a"/><Relationship Id="rId9" Type="http://schemas.openxmlformats.org/officeDocument/2006/relationships/notesSlide" Target="../notesSlides/notesSlide40.xml"/><Relationship Id="rId14" Type="http://schemas.openxmlformats.org/officeDocument/2006/relationships/image" Target="../media/image136.png"/><Relationship Id="rId22" Type="http://schemas.openxmlformats.org/officeDocument/2006/relationships/image" Target="../media/image146.png"/></Relationships>
</file>

<file path=ppt/slides/_rels/slide44.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4.png"/><Relationship Id="rId3" Type="http://schemas.openxmlformats.org/officeDocument/2006/relationships/audio" Target="../media/media32.m4a"/><Relationship Id="rId21" Type="http://schemas.openxmlformats.org/officeDocument/2006/relationships/image" Target="../media/image142.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0.png"/><Relationship Id="rId2" Type="http://schemas.microsoft.com/office/2007/relationships/media" Target="../media/media32.m4a"/><Relationship Id="rId16" Type="http://schemas.openxmlformats.org/officeDocument/2006/relationships/image" Target="../media/image139.png"/><Relationship Id="rId20" Type="http://schemas.openxmlformats.org/officeDocument/2006/relationships/image" Target="../media/image145.png"/><Relationship Id="rId1" Type="http://schemas.openxmlformats.org/officeDocument/2006/relationships/tags" Target="../tags/tag50.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38.png"/><Relationship Id="rId23" Type="http://schemas.openxmlformats.org/officeDocument/2006/relationships/image" Target="../media/image24.png"/><Relationship Id="rId10" Type="http://schemas.openxmlformats.org/officeDocument/2006/relationships/image" Target="../media/image105.png"/><Relationship Id="rId19" Type="http://schemas.openxmlformats.org/officeDocument/2006/relationships/image" Target="../media/image143.png"/><Relationship Id="rId4" Type="http://schemas.microsoft.com/office/2007/relationships/media" Target="../media/media33.m4a"/><Relationship Id="rId9" Type="http://schemas.openxmlformats.org/officeDocument/2006/relationships/notesSlide" Target="../notesSlides/notesSlide41.xml"/><Relationship Id="rId14" Type="http://schemas.openxmlformats.org/officeDocument/2006/relationships/image" Target="../media/image137.png"/><Relationship Id="rId22" Type="http://schemas.openxmlformats.org/officeDocument/2006/relationships/image" Target="../media/image147.png"/></Relationships>
</file>

<file path=ppt/slides/_rels/slide45.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3.png"/><Relationship Id="rId3" Type="http://schemas.openxmlformats.org/officeDocument/2006/relationships/audio" Target="../media/media32.m4a"/><Relationship Id="rId21" Type="http://schemas.openxmlformats.org/officeDocument/2006/relationships/image" Target="../media/image24.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7.png"/><Relationship Id="rId2" Type="http://schemas.microsoft.com/office/2007/relationships/media" Target="../media/media32.m4a"/><Relationship Id="rId16" Type="http://schemas.openxmlformats.org/officeDocument/2006/relationships/image" Target="../media/image150.png"/><Relationship Id="rId20" Type="http://schemas.openxmlformats.org/officeDocument/2006/relationships/image" Target="../media/image142.png"/><Relationship Id="rId1" Type="http://schemas.openxmlformats.org/officeDocument/2006/relationships/tags" Target="../tags/tag51.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49.png"/><Relationship Id="rId10" Type="http://schemas.openxmlformats.org/officeDocument/2006/relationships/image" Target="../media/image105.png"/><Relationship Id="rId19" Type="http://schemas.openxmlformats.org/officeDocument/2006/relationships/image" Target="../media/image144.png"/><Relationship Id="rId4" Type="http://schemas.microsoft.com/office/2007/relationships/media" Target="../media/media33.m4a"/><Relationship Id="rId9" Type="http://schemas.openxmlformats.org/officeDocument/2006/relationships/notesSlide" Target="../notesSlides/notesSlide42.xml"/><Relationship Id="rId14" Type="http://schemas.openxmlformats.org/officeDocument/2006/relationships/image" Target="../media/image148.png"/></Relationships>
</file>

<file path=ppt/slides/_rels/slide46.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2.png"/><Relationship Id="rId3" Type="http://schemas.openxmlformats.org/officeDocument/2006/relationships/audio" Target="../media/media32.m4a"/><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3.png"/><Relationship Id="rId2" Type="http://schemas.microsoft.com/office/2007/relationships/media" Target="../media/media32.m4a"/><Relationship Id="rId16" Type="http://schemas.openxmlformats.org/officeDocument/2006/relationships/image" Target="../media/image147.png"/><Relationship Id="rId1" Type="http://schemas.openxmlformats.org/officeDocument/2006/relationships/tags" Target="../tags/tag52.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52.png"/><Relationship Id="rId10" Type="http://schemas.openxmlformats.org/officeDocument/2006/relationships/image" Target="../media/image105.png"/><Relationship Id="rId19" Type="http://schemas.openxmlformats.org/officeDocument/2006/relationships/image" Target="../media/image24.png"/><Relationship Id="rId4" Type="http://schemas.microsoft.com/office/2007/relationships/media" Target="../media/media33.m4a"/><Relationship Id="rId9" Type="http://schemas.openxmlformats.org/officeDocument/2006/relationships/notesSlide" Target="../notesSlides/notesSlide43.xml"/><Relationship Id="rId14" Type="http://schemas.openxmlformats.org/officeDocument/2006/relationships/image" Target="../media/image151.png"/></Relationships>
</file>

<file path=ppt/slides/_rels/slide47.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39.png"/><Relationship Id="rId26" Type="http://schemas.openxmlformats.org/officeDocument/2006/relationships/image" Target="../media/image147.png"/><Relationship Id="rId3" Type="http://schemas.openxmlformats.org/officeDocument/2006/relationships/audio" Target="../media/media32.m4a"/><Relationship Id="rId21" Type="http://schemas.openxmlformats.org/officeDocument/2006/relationships/image" Target="../media/image146.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38.png"/><Relationship Id="rId25" Type="http://schemas.openxmlformats.org/officeDocument/2006/relationships/image" Target="../media/image141.png"/><Relationship Id="rId2" Type="http://schemas.microsoft.com/office/2007/relationships/media" Target="../media/media32.m4a"/><Relationship Id="rId16" Type="http://schemas.openxmlformats.org/officeDocument/2006/relationships/image" Target="../media/image137.png"/><Relationship Id="rId20" Type="http://schemas.openxmlformats.org/officeDocument/2006/relationships/image" Target="../media/image145.png"/><Relationship Id="rId1" Type="http://schemas.openxmlformats.org/officeDocument/2006/relationships/tags" Target="../tags/tag53.xml"/><Relationship Id="rId6" Type="http://schemas.microsoft.com/office/2007/relationships/media" Target="../media/media34.m4a"/><Relationship Id="rId11" Type="http://schemas.openxmlformats.org/officeDocument/2006/relationships/image" Target="../media/image132.png"/><Relationship Id="rId24" Type="http://schemas.openxmlformats.org/officeDocument/2006/relationships/image" Target="../media/image144.png"/><Relationship Id="rId5" Type="http://schemas.openxmlformats.org/officeDocument/2006/relationships/audio" Target="../media/media33.m4a"/><Relationship Id="rId15" Type="http://schemas.openxmlformats.org/officeDocument/2006/relationships/image" Target="../media/image136.png"/><Relationship Id="rId23" Type="http://schemas.openxmlformats.org/officeDocument/2006/relationships/image" Target="../media/image143.png"/><Relationship Id="rId10" Type="http://schemas.openxmlformats.org/officeDocument/2006/relationships/image" Target="../media/image105.png"/><Relationship Id="rId19" Type="http://schemas.openxmlformats.org/officeDocument/2006/relationships/image" Target="../media/image140.png"/><Relationship Id="rId4" Type="http://schemas.microsoft.com/office/2007/relationships/media" Target="../media/media33.m4a"/><Relationship Id="rId9" Type="http://schemas.openxmlformats.org/officeDocument/2006/relationships/notesSlide" Target="../notesSlides/notesSlide44.xml"/><Relationship Id="rId14" Type="http://schemas.openxmlformats.org/officeDocument/2006/relationships/image" Target="../media/image135.png"/><Relationship Id="rId22" Type="http://schemas.openxmlformats.org/officeDocument/2006/relationships/image" Target="../media/image142.png"/><Relationship Id="rId27" Type="http://schemas.openxmlformats.org/officeDocument/2006/relationships/image" Target="../media/image24.png"/></Relationships>
</file>

<file path=ppt/slides/_rels/slide48.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0.png"/><Relationship Id="rId3" Type="http://schemas.openxmlformats.org/officeDocument/2006/relationships/audio" Target="../media/media32.m4a"/><Relationship Id="rId21" Type="http://schemas.openxmlformats.org/officeDocument/2006/relationships/image" Target="../media/image142.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39.png"/><Relationship Id="rId25" Type="http://schemas.openxmlformats.org/officeDocument/2006/relationships/image" Target="../media/image24.png"/><Relationship Id="rId2" Type="http://schemas.microsoft.com/office/2007/relationships/media" Target="../media/media32.m4a"/><Relationship Id="rId16" Type="http://schemas.openxmlformats.org/officeDocument/2006/relationships/image" Target="../media/image138.png"/><Relationship Id="rId20" Type="http://schemas.openxmlformats.org/officeDocument/2006/relationships/image" Target="../media/image143.png"/><Relationship Id="rId1" Type="http://schemas.openxmlformats.org/officeDocument/2006/relationships/tags" Target="../tags/tag54.xml"/><Relationship Id="rId6" Type="http://schemas.microsoft.com/office/2007/relationships/media" Target="../media/media34.m4a"/><Relationship Id="rId11" Type="http://schemas.openxmlformats.org/officeDocument/2006/relationships/image" Target="../media/image132.png"/><Relationship Id="rId24" Type="http://schemas.openxmlformats.org/officeDocument/2006/relationships/image" Target="../media/image147.png"/><Relationship Id="rId5" Type="http://schemas.openxmlformats.org/officeDocument/2006/relationships/audio" Target="../media/media33.m4a"/><Relationship Id="rId15" Type="http://schemas.openxmlformats.org/officeDocument/2006/relationships/image" Target="../media/image137.png"/><Relationship Id="rId23" Type="http://schemas.openxmlformats.org/officeDocument/2006/relationships/image" Target="../media/image146.png"/><Relationship Id="rId10" Type="http://schemas.openxmlformats.org/officeDocument/2006/relationships/image" Target="../media/image105.png"/><Relationship Id="rId19" Type="http://schemas.openxmlformats.org/officeDocument/2006/relationships/image" Target="../media/image144.png"/><Relationship Id="rId4" Type="http://schemas.microsoft.com/office/2007/relationships/media" Target="../media/media33.m4a"/><Relationship Id="rId9" Type="http://schemas.openxmlformats.org/officeDocument/2006/relationships/notesSlide" Target="../notesSlides/notesSlide45.xml"/><Relationship Id="rId14" Type="http://schemas.openxmlformats.org/officeDocument/2006/relationships/image" Target="../media/image136.png"/><Relationship Id="rId22" Type="http://schemas.openxmlformats.org/officeDocument/2006/relationships/image" Target="../media/image145.png"/></Relationships>
</file>

<file path=ppt/slides/_rels/slide49.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3.png"/><Relationship Id="rId3" Type="http://schemas.openxmlformats.org/officeDocument/2006/relationships/audio" Target="../media/media32.m4a"/><Relationship Id="rId21" Type="http://schemas.openxmlformats.org/officeDocument/2006/relationships/image" Target="../media/image144.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0.png"/><Relationship Id="rId2" Type="http://schemas.microsoft.com/office/2007/relationships/media" Target="../media/media32.m4a"/><Relationship Id="rId16" Type="http://schemas.openxmlformats.org/officeDocument/2006/relationships/image" Target="../media/image139.png"/><Relationship Id="rId20" Type="http://schemas.openxmlformats.org/officeDocument/2006/relationships/image" Target="../media/image142.png"/><Relationship Id="rId1" Type="http://schemas.openxmlformats.org/officeDocument/2006/relationships/tags" Target="../tags/tag55.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38.png"/><Relationship Id="rId23" Type="http://schemas.openxmlformats.org/officeDocument/2006/relationships/image" Target="../media/image24.png"/><Relationship Id="rId10" Type="http://schemas.openxmlformats.org/officeDocument/2006/relationships/image" Target="../media/image105.png"/><Relationship Id="rId19" Type="http://schemas.openxmlformats.org/officeDocument/2006/relationships/image" Target="../media/image145.png"/><Relationship Id="rId4" Type="http://schemas.microsoft.com/office/2007/relationships/media" Target="../media/media33.m4a"/><Relationship Id="rId9" Type="http://schemas.openxmlformats.org/officeDocument/2006/relationships/notesSlide" Target="../notesSlides/notesSlide46.xml"/><Relationship Id="rId14" Type="http://schemas.openxmlformats.org/officeDocument/2006/relationships/image" Target="../media/image137.png"/><Relationship Id="rId22" Type="http://schemas.openxmlformats.org/officeDocument/2006/relationships/image" Target="../media/image147.png"/></Relationships>
</file>

<file path=ppt/slides/_rels/slide5.xml.rels><?xml version="1.0" encoding="UTF-8" standalone="yes"?>
<Relationships xmlns="http://schemas.openxmlformats.org/package/2006/relationships"><Relationship Id="rId8" Type="http://schemas.openxmlformats.org/officeDocument/2006/relationships/audio" Target="../media/audio24.wav"/><Relationship Id="rId13" Type="http://schemas.openxmlformats.org/officeDocument/2006/relationships/image" Target="../media/image24.png"/><Relationship Id="rId3" Type="http://schemas.microsoft.com/office/2007/relationships/media" Target="../media/media22.m4a"/><Relationship Id="rId7" Type="http://schemas.openxmlformats.org/officeDocument/2006/relationships/slideLayout" Target="../slideLayouts/slideLayout15.xml"/><Relationship Id="rId12" Type="http://schemas.openxmlformats.org/officeDocument/2006/relationships/image" Target="../media/image102.png"/><Relationship Id="rId2" Type="http://schemas.openxmlformats.org/officeDocument/2006/relationships/audio" Target="../media/media21.m4a"/><Relationship Id="rId1" Type="http://schemas.microsoft.com/office/2007/relationships/media" Target="../media/media21.m4a"/><Relationship Id="rId6" Type="http://schemas.openxmlformats.org/officeDocument/2006/relationships/audio" Target="../media/media23.m4a"/><Relationship Id="rId11" Type="http://schemas.openxmlformats.org/officeDocument/2006/relationships/image" Target="../media/image101.png"/><Relationship Id="rId5" Type="http://schemas.microsoft.com/office/2007/relationships/media" Target="../media/media23.m4a"/><Relationship Id="rId10" Type="http://schemas.openxmlformats.org/officeDocument/2006/relationships/image" Target="../media/image100.png"/><Relationship Id="rId4" Type="http://schemas.openxmlformats.org/officeDocument/2006/relationships/audio" Target="../media/media22.m4a"/><Relationship Id="rId9" Type="http://schemas.openxmlformats.org/officeDocument/2006/relationships/image" Target="../media/image99.png"/><Relationship Id="rId14" Type="http://schemas.openxmlformats.org/officeDocument/2006/relationships/image" Target="../media/image103.png"/></Relationships>
</file>

<file path=ppt/slides/_rels/slide50.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4.png"/><Relationship Id="rId3" Type="http://schemas.openxmlformats.org/officeDocument/2006/relationships/audio" Target="../media/media32.m4a"/><Relationship Id="rId21" Type="http://schemas.openxmlformats.org/officeDocument/2006/relationships/image" Target="../media/image24.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7.png"/><Relationship Id="rId2" Type="http://schemas.microsoft.com/office/2007/relationships/media" Target="../media/media32.m4a"/><Relationship Id="rId16" Type="http://schemas.openxmlformats.org/officeDocument/2006/relationships/image" Target="../media/image150.png"/><Relationship Id="rId20" Type="http://schemas.openxmlformats.org/officeDocument/2006/relationships/image" Target="../media/image143.png"/><Relationship Id="rId1" Type="http://schemas.openxmlformats.org/officeDocument/2006/relationships/tags" Target="../tags/tag56.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49.png"/><Relationship Id="rId10" Type="http://schemas.openxmlformats.org/officeDocument/2006/relationships/image" Target="../media/image105.png"/><Relationship Id="rId19" Type="http://schemas.openxmlformats.org/officeDocument/2006/relationships/image" Target="../media/image142.png"/><Relationship Id="rId4" Type="http://schemas.microsoft.com/office/2007/relationships/media" Target="../media/media33.m4a"/><Relationship Id="rId9" Type="http://schemas.openxmlformats.org/officeDocument/2006/relationships/notesSlide" Target="../notesSlides/notesSlide47.xml"/><Relationship Id="rId14" Type="http://schemas.openxmlformats.org/officeDocument/2006/relationships/image" Target="../media/image148.png"/></Relationships>
</file>

<file path=ppt/slides/_rels/slide51.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3.png"/><Relationship Id="rId3" Type="http://schemas.openxmlformats.org/officeDocument/2006/relationships/audio" Target="../media/media32.m4a"/><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2.png"/><Relationship Id="rId2" Type="http://schemas.microsoft.com/office/2007/relationships/media" Target="../media/media32.m4a"/><Relationship Id="rId16" Type="http://schemas.openxmlformats.org/officeDocument/2006/relationships/image" Target="../media/image147.png"/><Relationship Id="rId1" Type="http://schemas.openxmlformats.org/officeDocument/2006/relationships/tags" Target="../tags/tag57.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52.png"/><Relationship Id="rId10" Type="http://schemas.openxmlformats.org/officeDocument/2006/relationships/image" Target="../media/image105.png"/><Relationship Id="rId19" Type="http://schemas.openxmlformats.org/officeDocument/2006/relationships/image" Target="../media/image24.png"/><Relationship Id="rId4" Type="http://schemas.microsoft.com/office/2007/relationships/media" Target="../media/media33.m4a"/><Relationship Id="rId9" Type="http://schemas.openxmlformats.org/officeDocument/2006/relationships/notesSlide" Target="../notesSlides/notesSlide48.xml"/><Relationship Id="rId14" Type="http://schemas.openxmlformats.org/officeDocument/2006/relationships/image" Target="../media/image151.png"/></Relationships>
</file>

<file path=ppt/slides/_rels/slide5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2.png"/><Relationship Id="rId18" Type="http://schemas.openxmlformats.org/officeDocument/2006/relationships/image" Target="../media/image137.png"/><Relationship Id="rId26" Type="http://schemas.openxmlformats.org/officeDocument/2006/relationships/image" Target="../media/image146.png"/><Relationship Id="rId3" Type="http://schemas.openxmlformats.org/officeDocument/2006/relationships/audio" Target="../media/media32.m4a"/><Relationship Id="rId21" Type="http://schemas.openxmlformats.org/officeDocument/2006/relationships/image" Target="../media/image140.png"/><Relationship Id="rId7" Type="http://schemas.openxmlformats.org/officeDocument/2006/relationships/audio" Target="../media/media34.m4a"/><Relationship Id="rId12" Type="http://schemas.openxmlformats.org/officeDocument/2006/relationships/image" Target="../media/image105.png"/><Relationship Id="rId17" Type="http://schemas.openxmlformats.org/officeDocument/2006/relationships/image" Target="../media/image136.png"/><Relationship Id="rId25" Type="http://schemas.openxmlformats.org/officeDocument/2006/relationships/image" Target="../media/image142.png"/><Relationship Id="rId2" Type="http://schemas.microsoft.com/office/2007/relationships/media" Target="../media/media32.m4a"/><Relationship Id="rId16" Type="http://schemas.openxmlformats.org/officeDocument/2006/relationships/image" Target="../media/image135.png"/><Relationship Id="rId20" Type="http://schemas.openxmlformats.org/officeDocument/2006/relationships/image" Target="../media/image139.png"/><Relationship Id="rId29" Type="http://schemas.openxmlformats.org/officeDocument/2006/relationships/image" Target="../media/image24.png"/><Relationship Id="rId1" Type="http://schemas.openxmlformats.org/officeDocument/2006/relationships/tags" Target="../tags/tag58.xml"/><Relationship Id="rId6" Type="http://schemas.microsoft.com/office/2007/relationships/media" Target="../media/media34.m4a"/><Relationship Id="rId11" Type="http://schemas.openxmlformats.org/officeDocument/2006/relationships/audio" Target="../media/audio33.wav"/><Relationship Id="rId24" Type="http://schemas.openxmlformats.org/officeDocument/2006/relationships/image" Target="../media/image141.png"/><Relationship Id="rId5" Type="http://schemas.openxmlformats.org/officeDocument/2006/relationships/audio" Target="../media/media33.m4a"/><Relationship Id="rId15" Type="http://schemas.openxmlformats.org/officeDocument/2006/relationships/image" Target="../media/image134.png"/><Relationship Id="rId23" Type="http://schemas.openxmlformats.org/officeDocument/2006/relationships/image" Target="../media/image143.png"/><Relationship Id="rId28" Type="http://schemas.openxmlformats.org/officeDocument/2006/relationships/image" Target="../media/image147.png"/><Relationship Id="rId10" Type="http://schemas.openxmlformats.org/officeDocument/2006/relationships/audio" Target="../media/audio32.wav"/><Relationship Id="rId19" Type="http://schemas.openxmlformats.org/officeDocument/2006/relationships/image" Target="../media/image138.png"/><Relationship Id="rId4" Type="http://schemas.microsoft.com/office/2007/relationships/media" Target="../media/media33.m4a"/><Relationship Id="rId9" Type="http://schemas.openxmlformats.org/officeDocument/2006/relationships/notesSlide" Target="../notesSlides/notesSlide49.xml"/><Relationship Id="rId14" Type="http://schemas.openxmlformats.org/officeDocument/2006/relationships/image" Target="../media/image133.png"/><Relationship Id="rId22" Type="http://schemas.openxmlformats.org/officeDocument/2006/relationships/image" Target="../media/image144.png"/><Relationship Id="rId27" Type="http://schemas.openxmlformats.org/officeDocument/2006/relationships/image" Target="../media/image145.png"/></Relationships>
</file>

<file path=ppt/slides/_rels/slide53.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3.png"/><Relationship Id="rId18" Type="http://schemas.openxmlformats.org/officeDocument/2006/relationships/image" Target="../media/image139.png"/><Relationship Id="rId26" Type="http://schemas.openxmlformats.org/officeDocument/2006/relationships/image" Target="../media/image24.png"/><Relationship Id="rId3" Type="http://schemas.openxmlformats.org/officeDocument/2006/relationships/audio" Target="../media/media32.m4a"/><Relationship Id="rId21" Type="http://schemas.openxmlformats.org/officeDocument/2006/relationships/image" Target="../media/image145.png"/><Relationship Id="rId7" Type="http://schemas.openxmlformats.org/officeDocument/2006/relationships/audio" Target="../media/media34.m4a"/><Relationship Id="rId12" Type="http://schemas.openxmlformats.org/officeDocument/2006/relationships/image" Target="../media/image132.png"/><Relationship Id="rId17" Type="http://schemas.openxmlformats.org/officeDocument/2006/relationships/image" Target="../media/image138.png"/><Relationship Id="rId25" Type="http://schemas.openxmlformats.org/officeDocument/2006/relationships/image" Target="../media/image147.png"/><Relationship Id="rId2" Type="http://schemas.microsoft.com/office/2007/relationships/media" Target="../media/media32.m4a"/><Relationship Id="rId16" Type="http://schemas.openxmlformats.org/officeDocument/2006/relationships/image" Target="../media/image137.png"/><Relationship Id="rId20" Type="http://schemas.openxmlformats.org/officeDocument/2006/relationships/image" Target="../media/image146.png"/><Relationship Id="rId1" Type="http://schemas.openxmlformats.org/officeDocument/2006/relationships/tags" Target="../tags/tag59.xml"/><Relationship Id="rId6" Type="http://schemas.microsoft.com/office/2007/relationships/media" Target="../media/media34.m4a"/><Relationship Id="rId11" Type="http://schemas.openxmlformats.org/officeDocument/2006/relationships/image" Target="../media/image105.png"/><Relationship Id="rId24" Type="http://schemas.openxmlformats.org/officeDocument/2006/relationships/image" Target="../media/image144.png"/><Relationship Id="rId5" Type="http://schemas.openxmlformats.org/officeDocument/2006/relationships/audio" Target="../media/media33.m4a"/><Relationship Id="rId15" Type="http://schemas.openxmlformats.org/officeDocument/2006/relationships/image" Target="../media/image136.png"/><Relationship Id="rId23" Type="http://schemas.openxmlformats.org/officeDocument/2006/relationships/image" Target="../media/image142.png"/><Relationship Id="rId10" Type="http://schemas.openxmlformats.org/officeDocument/2006/relationships/audio" Target="../media/audio32.wav"/><Relationship Id="rId19" Type="http://schemas.openxmlformats.org/officeDocument/2006/relationships/image" Target="../media/image140.png"/><Relationship Id="rId4" Type="http://schemas.microsoft.com/office/2007/relationships/media" Target="../media/media33.m4a"/><Relationship Id="rId9" Type="http://schemas.openxmlformats.org/officeDocument/2006/relationships/notesSlide" Target="../notesSlides/notesSlide50.xml"/><Relationship Id="rId14" Type="http://schemas.openxmlformats.org/officeDocument/2006/relationships/image" Target="../media/image134.png"/><Relationship Id="rId22" Type="http://schemas.openxmlformats.org/officeDocument/2006/relationships/image" Target="../media/image143.png"/></Relationships>
</file>

<file path=ppt/slides/_rels/slide54.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5.png"/><Relationship Id="rId3" Type="http://schemas.openxmlformats.org/officeDocument/2006/relationships/audio" Target="../media/media32.m4a"/><Relationship Id="rId21" Type="http://schemas.openxmlformats.org/officeDocument/2006/relationships/image" Target="../media/image143.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0.png"/><Relationship Id="rId2" Type="http://schemas.microsoft.com/office/2007/relationships/media" Target="../media/media32.m4a"/><Relationship Id="rId16" Type="http://schemas.openxmlformats.org/officeDocument/2006/relationships/image" Target="../media/image139.png"/><Relationship Id="rId20" Type="http://schemas.openxmlformats.org/officeDocument/2006/relationships/image" Target="../media/image144.png"/><Relationship Id="rId1" Type="http://schemas.openxmlformats.org/officeDocument/2006/relationships/tags" Target="../tags/tag60.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38.png"/><Relationship Id="rId23" Type="http://schemas.openxmlformats.org/officeDocument/2006/relationships/image" Target="../media/image24.png"/><Relationship Id="rId10" Type="http://schemas.openxmlformats.org/officeDocument/2006/relationships/image" Target="../media/image105.png"/><Relationship Id="rId19" Type="http://schemas.openxmlformats.org/officeDocument/2006/relationships/image" Target="../media/image142.png"/><Relationship Id="rId4" Type="http://schemas.microsoft.com/office/2007/relationships/media" Target="../media/media33.m4a"/><Relationship Id="rId9" Type="http://schemas.openxmlformats.org/officeDocument/2006/relationships/notesSlide" Target="../notesSlides/notesSlide51.xml"/><Relationship Id="rId14" Type="http://schemas.openxmlformats.org/officeDocument/2006/relationships/image" Target="../media/image137.png"/><Relationship Id="rId22" Type="http://schemas.openxmlformats.org/officeDocument/2006/relationships/image" Target="../media/image147.png"/></Relationships>
</file>

<file path=ppt/slides/_rels/slide55.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2.png"/><Relationship Id="rId3" Type="http://schemas.openxmlformats.org/officeDocument/2006/relationships/audio" Target="../media/media32.m4a"/><Relationship Id="rId21" Type="http://schemas.openxmlformats.org/officeDocument/2006/relationships/image" Target="../media/image24.png"/><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7.png"/><Relationship Id="rId2" Type="http://schemas.microsoft.com/office/2007/relationships/media" Target="../media/media32.m4a"/><Relationship Id="rId16" Type="http://schemas.openxmlformats.org/officeDocument/2006/relationships/image" Target="../media/image150.png"/><Relationship Id="rId20" Type="http://schemas.openxmlformats.org/officeDocument/2006/relationships/image" Target="../media/image143.png"/><Relationship Id="rId1" Type="http://schemas.openxmlformats.org/officeDocument/2006/relationships/tags" Target="../tags/tag61.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49.png"/><Relationship Id="rId10" Type="http://schemas.openxmlformats.org/officeDocument/2006/relationships/image" Target="../media/image105.png"/><Relationship Id="rId19" Type="http://schemas.openxmlformats.org/officeDocument/2006/relationships/image" Target="../media/image144.png"/><Relationship Id="rId4" Type="http://schemas.microsoft.com/office/2007/relationships/media" Target="../media/media33.m4a"/><Relationship Id="rId9" Type="http://schemas.openxmlformats.org/officeDocument/2006/relationships/notesSlide" Target="../notesSlides/notesSlide52.xml"/><Relationship Id="rId14" Type="http://schemas.openxmlformats.org/officeDocument/2006/relationships/image" Target="../media/image148.png"/></Relationships>
</file>

<file path=ppt/slides/_rels/slide56.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image" Target="../media/image134.png"/><Relationship Id="rId18" Type="http://schemas.openxmlformats.org/officeDocument/2006/relationships/image" Target="../media/image142.png"/><Relationship Id="rId3" Type="http://schemas.openxmlformats.org/officeDocument/2006/relationships/audio" Target="../media/media32.m4a"/><Relationship Id="rId7" Type="http://schemas.openxmlformats.org/officeDocument/2006/relationships/audio" Target="../media/media34.m4a"/><Relationship Id="rId12" Type="http://schemas.openxmlformats.org/officeDocument/2006/relationships/image" Target="../media/image133.png"/><Relationship Id="rId17" Type="http://schemas.openxmlformats.org/officeDocument/2006/relationships/image" Target="../media/image143.png"/><Relationship Id="rId2" Type="http://schemas.microsoft.com/office/2007/relationships/media" Target="../media/media32.m4a"/><Relationship Id="rId16" Type="http://schemas.openxmlformats.org/officeDocument/2006/relationships/image" Target="../media/image147.png"/><Relationship Id="rId1" Type="http://schemas.openxmlformats.org/officeDocument/2006/relationships/tags" Target="../tags/tag62.xml"/><Relationship Id="rId6" Type="http://schemas.microsoft.com/office/2007/relationships/media" Target="../media/media34.m4a"/><Relationship Id="rId11" Type="http://schemas.openxmlformats.org/officeDocument/2006/relationships/image" Target="../media/image132.png"/><Relationship Id="rId5" Type="http://schemas.openxmlformats.org/officeDocument/2006/relationships/audio" Target="../media/media33.m4a"/><Relationship Id="rId15" Type="http://schemas.openxmlformats.org/officeDocument/2006/relationships/image" Target="../media/image152.png"/><Relationship Id="rId10" Type="http://schemas.openxmlformats.org/officeDocument/2006/relationships/image" Target="../media/image105.png"/><Relationship Id="rId19" Type="http://schemas.openxmlformats.org/officeDocument/2006/relationships/image" Target="../media/image24.png"/><Relationship Id="rId4" Type="http://schemas.microsoft.com/office/2007/relationships/media" Target="../media/media33.m4a"/><Relationship Id="rId9" Type="http://schemas.openxmlformats.org/officeDocument/2006/relationships/notesSlide" Target="../notesSlides/notesSlide53.xml"/><Relationship Id="rId14" Type="http://schemas.openxmlformats.org/officeDocument/2006/relationships/image" Target="../media/image151.png"/></Relationships>
</file>

<file path=ppt/slides/_rels/slide57.xml.rels><?xml version="1.0" encoding="UTF-8" standalone="yes"?>
<Relationships xmlns="http://schemas.openxmlformats.org/package/2006/relationships"><Relationship Id="rId8" Type="http://schemas.openxmlformats.org/officeDocument/2006/relationships/audio" Target="../media/audio34.wav"/><Relationship Id="rId13" Type="http://schemas.microsoft.com/office/2007/relationships/hdphoto" Target="../media/hdphoto1.wdp"/><Relationship Id="rId18" Type="http://schemas.openxmlformats.org/officeDocument/2006/relationships/image" Target="../media/image24.png"/><Relationship Id="rId3" Type="http://schemas.openxmlformats.org/officeDocument/2006/relationships/audio" Target="../media/media35.m4a"/><Relationship Id="rId7" Type="http://schemas.openxmlformats.org/officeDocument/2006/relationships/notesSlide" Target="../notesSlides/notesSlide54.xml"/><Relationship Id="rId12" Type="http://schemas.openxmlformats.org/officeDocument/2006/relationships/image" Target="../media/image156.png"/><Relationship Id="rId17" Type="http://schemas.openxmlformats.org/officeDocument/2006/relationships/image" Target="../media/image160.png"/><Relationship Id="rId2" Type="http://schemas.microsoft.com/office/2007/relationships/media" Target="../media/media35.m4a"/><Relationship Id="rId16" Type="http://schemas.openxmlformats.org/officeDocument/2006/relationships/image" Target="../media/image159.png"/><Relationship Id="rId1" Type="http://schemas.openxmlformats.org/officeDocument/2006/relationships/tags" Target="../tags/tag63.xml"/><Relationship Id="rId6" Type="http://schemas.openxmlformats.org/officeDocument/2006/relationships/slideLayout" Target="../slideLayouts/slideLayout16.xml"/><Relationship Id="rId11" Type="http://schemas.openxmlformats.org/officeDocument/2006/relationships/image" Target="../media/image155.png"/><Relationship Id="rId5" Type="http://schemas.openxmlformats.org/officeDocument/2006/relationships/audio" Target="../media/media36.m4a"/><Relationship Id="rId15" Type="http://schemas.openxmlformats.org/officeDocument/2006/relationships/image" Target="../media/image158.png"/><Relationship Id="rId10" Type="http://schemas.openxmlformats.org/officeDocument/2006/relationships/image" Target="../media/image154.jpeg"/><Relationship Id="rId19" Type="http://schemas.openxmlformats.org/officeDocument/2006/relationships/image" Target="../media/image161.png"/><Relationship Id="rId4" Type="http://schemas.microsoft.com/office/2007/relationships/media" Target="../media/media36.m4a"/><Relationship Id="rId9" Type="http://schemas.openxmlformats.org/officeDocument/2006/relationships/image" Target="../media/image153.jpeg"/><Relationship Id="rId14" Type="http://schemas.openxmlformats.org/officeDocument/2006/relationships/image" Target="../media/image157.png"/></Relationships>
</file>

<file path=ppt/slides/_rels/slide58.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audio" Target="../media/media37.m4a"/><Relationship Id="rId7" Type="http://schemas.openxmlformats.org/officeDocument/2006/relationships/image" Target="../media/image163.png"/><Relationship Id="rId2" Type="http://schemas.microsoft.com/office/2007/relationships/media" Target="../media/media37.m4a"/><Relationship Id="rId1" Type="http://schemas.openxmlformats.org/officeDocument/2006/relationships/tags" Target="../tags/tag64.xml"/><Relationship Id="rId6" Type="http://schemas.openxmlformats.org/officeDocument/2006/relationships/image" Target="../media/image162.png"/><Relationship Id="rId5" Type="http://schemas.openxmlformats.org/officeDocument/2006/relationships/audio" Target="../media/audio35.wav"/><Relationship Id="rId10" Type="http://schemas.openxmlformats.org/officeDocument/2006/relationships/image" Target="../media/image159.png"/><Relationship Id="rId4" Type="http://schemas.openxmlformats.org/officeDocument/2006/relationships/slideLayout" Target="../slideLayouts/slideLayout16.xml"/><Relationship Id="rId9" Type="http://schemas.openxmlformats.org/officeDocument/2006/relationships/image" Target="../media/image24.png"/></Relationships>
</file>

<file path=ppt/slides/_rels/slide59.xml.rels><?xml version="1.0" encoding="UTF-8" standalone="yes"?>
<Relationships xmlns="http://schemas.openxmlformats.org/package/2006/relationships"><Relationship Id="rId8" Type="http://schemas.openxmlformats.org/officeDocument/2006/relationships/image" Target="../media/image166.png"/><Relationship Id="rId3" Type="http://schemas.openxmlformats.org/officeDocument/2006/relationships/audio" Target="../media/media38.m4a"/><Relationship Id="rId7" Type="http://schemas.openxmlformats.org/officeDocument/2006/relationships/image" Target="../media/image165.jpeg"/><Relationship Id="rId2" Type="http://schemas.microsoft.com/office/2007/relationships/media" Target="../media/media38.m4a"/><Relationship Id="rId1" Type="http://schemas.openxmlformats.org/officeDocument/2006/relationships/tags" Target="../tags/tag65.xml"/><Relationship Id="rId6" Type="http://schemas.openxmlformats.org/officeDocument/2006/relationships/slideLayout" Target="../slideLayouts/slideLayout16.xml"/><Relationship Id="rId11" Type="http://schemas.openxmlformats.org/officeDocument/2006/relationships/image" Target="../media/image161.png"/><Relationship Id="rId5" Type="http://schemas.openxmlformats.org/officeDocument/2006/relationships/audio" Target="../media/media39.m4a"/><Relationship Id="rId10" Type="http://schemas.openxmlformats.org/officeDocument/2006/relationships/image" Target="../media/image24.png"/><Relationship Id="rId4" Type="http://schemas.microsoft.com/office/2007/relationships/media" Target="../media/media39.m4a"/><Relationship Id="rId9" Type="http://schemas.openxmlformats.org/officeDocument/2006/relationships/image" Target="../media/image163.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ags" Target="../tags/tag17.xml"/></Relationships>
</file>

<file path=ppt/slides/_rels/slide60.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audio" Target="../media/media40.m4a"/><Relationship Id="rId7" Type="http://schemas.openxmlformats.org/officeDocument/2006/relationships/image" Target="../media/image168.png"/><Relationship Id="rId2" Type="http://schemas.microsoft.com/office/2007/relationships/media" Target="../media/media40.m4a"/><Relationship Id="rId1" Type="http://schemas.openxmlformats.org/officeDocument/2006/relationships/tags" Target="../tags/tag66.xml"/><Relationship Id="rId6" Type="http://schemas.openxmlformats.org/officeDocument/2006/relationships/image" Target="../media/image167.png"/><Relationship Id="rId5" Type="http://schemas.openxmlformats.org/officeDocument/2006/relationships/audio" Target="../media/audio36.wav"/><Relationship Id="rId4"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8" Type="http://schemas.microsoft.com/office/2007/relationships/media" Target="../media/media44.m4a"/><Relationship Id="rId13" Type="http://schemas.openxmlformats.org/officeDocument/2006/relationships/audio" Target="../media/media46.m4a"/><Relationship Id="rId18" Type="http://schemas.openxmlformats.org/officeDocument/2006/relationships/image" Target="../media/image171.jpeg"/><Relationship Id="rId26" Type="http://schemas.openxmlformats.org/officeDocument/2006/relationships/image" Target="../media/image179.png"/><Relationship Id="rId3" Type="http://schemas.openxmlformats.org/officeDocument/2006/relationships/audio" Target="../media/media41.m4a"/><Relationship Id="rId21" Type="http://schemas.openxmlformats.org/officeDocument/2006/relationships/image" Target="../media/image174.png"/><Relationship Id="rId7" Type="http://schemas.openxmlformats.org/officeDocument/2006/relationships/audio" Target="../media/media43.m4a"/><Relationship Id="rId12" Type="http://schemas.microsoft.com/office/2007/relationships/media" Target="../media/media46.m4a"/><Relationship Id="rId17" Type="http://schemas.openxmlformats.org/officeDocument/2006/relationships/image" Target="../media/image170.png"/><Relationship Id="rId25" Type="http://schemas.openxmlformats.org/officeDocument/2006/relationships/image" Target="../media/image178.png"/><Relationship Id="rId2" Type="http://schemas.microsoft.com/office/2007/relationships/media" Target="../media/media41.m4a"/><Relationship Id="rId16" Type="http://schemas.openxmlformats.org/officeDocument/2006/relationships/image" Target="../media/image169.png"/><Relationship Id="rId20" Type="http://schemas.openxmlformats.org/officeDocument/2006/relationships/image" Target="../media/image173.png"/><Relationship Id="rId29" Type="http://schemas.openxmlformats.org/officeDocument/2006/relationships/image" Target="../media/image161.png"/><Relationship Id="rId1" Type="http://schemas.openxmlformats.org/officeDocument/2006/relationships/tags" Target="../tags/tag67.xml"/><Relationship Id="rId6" Type="http://schemas.microsoft.com/office/2007/relationships/media" Target="../media/media43.m4a"/><Relationship Id="rId11" Type="http://schemas.openxmlformats.org/officeDocument/2006/relationships/audio" Target="../media/media45.m4a"/><Relationship Id="rId24" Type="http://schemas.openxmlformats.org/officeDocument/2006/relationships/image" Target="../media/image177.png"/><Relationship Id="rId5" Type="http://schemas.openxmlformats.org/officeDocument/2006/relationships/audio" Target="../media/media42.m4a"/><Relationship Id="rId15" Type="http://schemas.openxmlformats.org/officeDocument/2006/relationships/notesSlide" Target="../notesSlides/notesSlide55.xml"/><Relationship Id="rId23" Type="http://schemas.openxmlformats.org/officeDocument/2006/relationships/image" Target="../media/image176.png"/><Relationship Id="rId28" Type="http://schemas.openxmlformats.org/officeDocument/2006/relationships/image" Target="../media/image24.png"/><Relationship Id="rId10" Type="http://schemas.microsoft.com/office/2007/relationships/media" Target="../media/media45.m4a"/><Relationship Id="rId19" Type="http://schemas.openxmlformats.org/officeDocument/2006/relationships/image" Target="../media/image172.png"/><Relationship Id="rId4" Type="http://schemas.microsoft.com/office/2007/relationships/media" Target="../media/media42.m4a"/><Relationship Id="rId9" Type="http://schemas.openxmlformats.org/officeDocument/2006/relationships/audio" Target="../media/media44.m4a"/><Relationship Id="rId14" Type="http://schemas.openxmlformats.org/officeDocument/2006/relationships/slideLayout" Target="../slideLayouts/slideLayout16.xml"/><Relationship Id="rId22" Type="http://schemas.openxmlformats.org/officeDocument/2006/relationships/image" Target="../media/image175.png"/><Relationship Id="rId27" Type="http://schemas.openxmlformats.org/officeDocument/2006/relationships/image" Target="../media/image180.png"/><Relationship Id="rId30" Type="http://schemas.openxmlformats.org/officeDocument/2006/relationships/image" Target="../media/image159.png"/></Relationships>
</file>

<file path=ppt/slides/_rels/slide62.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7.png"/><Relationship Id="rId18" Type="http://schemas.openxmlformats.org/officeDocument/2006/relationships/image" Target="../media/image161.png"/><Relationship Id="rId3" Type="http://schemas.openxmlformats.org/officeDocument/2006/relationships/audio" Target="../media/media35.m4a"/><Relationship Id="rId7" Type="http://schemas.openxmlformats.org/officeDocument/2006/relationships/audio" Target="../media/audio34.wav"/><Relationship Id="rId12" Type="http://schemas.microsoft.com/office/2007/relationships/hdphoto" Target="../media/hdphoto1.wdp"/><Relationship Id="rId17" Type="http://schemas.openxmlformats.org/officeDocument/2006/relationships/image" Target="../media/image24.png"/><Relationship Id="rId2" Type="http://schemas.microsoft.com/office/2007/relationships/media" Target="../media/media35.m4a"/><Relationship Id="rId16" Type="http://schemas.openxmlformats.org/officeDocument/2006/relationships/image" Target="../media/image160.png"/><Relationship Id="rId1" Type="http://schemas.openxmlformats.org/officeDocument/2006/relationships/tags" Target="../tags/tag68.xml"/><Relationship Id="rId6" Type="http://schemas.openxmlformats.org/officeDocument/2006/relationships/slideLayout" Target="../slideLayouts/slideLayout16.xml"/><Relationship Id="rId11" Type="http://schemas.openxmlformats.org/officeDocument/2006/relationships/image" Target="../media/image156.png"/><Relationship Id="rId5" Type="http://schemas.openxmlformats.org/officeDocument/2006/relationships/audio" Target="../media/media47.m4a"/><Relationship Id="rId15" Type="http://schemas.openxmlformats.org/officeDocument/2006/relationships/image" Target="../media/image159.png"/><Relationship Id="rId10" Type="http://schemas.openxmlformats.org/officeDocument/2006/relationships/image" Target="../media/image155.png"/><Relationship Id="rId4" Type="http://schemas.microsoft.com/office/2007/relationships/media" Target="../media/media47.m4a"/><Relationship Id="rId9" Type="http://schemas.openxmlformats.org/officeDocument/2006/relationships/image" Target="../media/image154.jpeg"/><Relationship Id="rId14" Type="http://schemas.openxmlformats.org/officeDocument/2006/relationships/image" Target="../media/image158.png"/></Relationships>
</file>

<file path=ppt/slides/_rels/slide63.xml.rels><?xml version="1.0" encoding="UTF-8" standalone="yes"?>
<Relationships xmlns="http://schemas.openxmlformats.org/package/2006/relationships"><Relationship Id="rId8" Type="http://schemas.openxmlformats.org/officeDocument/2006/relationships/image" Target="../media/image181.png"/><Relationship Id="rId13" Type="http://schemas.openxmlformats.org/officeDocument/2006/relationships/image" Target="../media/image186.png"/><Relationship Id="rId18" Type="http://schemas.openxmlformats.org/officeDocument/2006/relationships/image" Target="../media/image159.png"/><Relationship Id="rId3" Type="http://schemas.openxmlformats.org/officeDocument/2006/relationships/audio" Target="../media/media48.m4a"/><Relationship Id="rId7" Type="http://schemas.openxmlformats.org/officeDocument/2006/relationships/notesSlide" Target="../notesSlides/notesSlide56.xml"/><Relationship Id="rId12" Type="http://schemas.openxmlformats.org/officeDocument/2006/relationships/image" Target="../media/image185.png"/><Relationship Id="rId17" Type="http://schemas.openxmlformats.org/officeDocument/2006/relationships/image" Target="../media/image161.png"/><Relationship Id="rId2" Type="http://schemas.microsoft.com/office/2007/relationships/media" Target="../media/media48.m4a"/><Relationship Id="rId16" Type="http://schemas.openxmlformats.org/officeDocument/2006/relationships/image" Target="../media/image24.png"/><Relationship Id="rId1" Type="http://schemas.openxmlformats.org/officeDocument/2006/relationships/tags" Target="../tags/tag69.xml"/><Relationship Id="rId6" Type="http://schemas.openxmlformats.org/officeDocument/2006/relationships/slideLayout" Target="../slideLayouts/slideLayout16.xml"/><Relationship Id="rId11" Type="http://schemas.openxmlformats.org/officeDocument/2006/relationships/image" Target="../media/image184.png"/><Relationship Id="rId5" Type="http://schemas.openxmlformats.org/officeDocument/2006/relationships/audio" Target="../media/media49.m4a"/><Relationship Id="rId15" Type="http://schemas.openxmlformats.org/officeDocument/2006/relationships/image" Target="../media/image188.png"/><Relationship Id="rId10" Type="http://schemas.openxmlformats.org/officeDocument/2006/relationships/image" Target="../media/image183.png"/><Relationship Id="rId4" Type="http://schemas.microsoft.com/office/2007/relationships/media" Target="../media/media49.m4a"/><Relationship Id="rId9" Type="http://schemas.openxmlformats.org/officeDocument/2006/relationships/image" Target="../media/image182.png"/><Relationship Id="rId14" Type="http://schemas.openxmlformats.org/officeDocument/2006/relationships/image" Target="../media/image187.png"/></Relationships>
</file>

<file path=ppt/slides/_rels/slide64.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7.png"/><Relationship Id="rId18" Type="http://schemas.openxmlformats.org/officeDocument/2006/relationships/image" Target="../media/image161.png"/><Relationship Id="rId3" Type="http://schemas.openxmlformats.org/officeDocument/2006/relationships/audio" Target="../media/media35.m4a"/><Relationship Id="rId7" Type="http://schemas.openxmlformats.org/officeDocument/2006/relationships/audio" Target="../media/audio34.wav"/><Relationship Id="rId12" Type="http://schemas.microsoft.com/office/2007/relationships/hdphoto" Target="../media/hdphoto1.wdp"/><Relationship Id="rId17" Type="http://schemas.openxmlformats.org/officeDocument/2006/relationships/image" Target="../media/image24.png"/><Relationship Id="rId2" Type="http://schemas.microsoft.com/office/2007/relationships/media" Target="../media/media35.m4a"/><Relationship Id="rId16" Type="http://schemas.openxmlformats.org/officeDocument/2006/relationships/image" Target="../media/image160.png"/><Relationship Id="rId1" Type="http://schemas.openxmlformats.org/officeDocument/2006/relationships/tags" Target="../tags/tag70.xml"/><Relationship Id="rId6" Type="http://schemas.openxmlformats.org/officeDocument/2006/relationships/slideLayout" Target="../slideLayouts/slideLayout16.xml"/><Relationship Id="rId11" Type="http://schemas.openxmlformats.org/officeDocument/2006/relationships/image" Target="../media/image156.png"/><Relationship Id="rId5" Type="http://schemas.openxmlformats.org/officeDocument/2006/relationships/audio" Target="../media/media50.m4a"/><Relationship Id="rId15" Type="http://schemas.openxmlformats.org/officeDocument/2006/relationships/image" Target="../media/image159.png"/><Relationship Id="rId10" Type="http://schemas.openxmlformats.org/officeDocument/2006/relationships/image" Target="../media/image155.png"/><Relationship Id="rId4" Type="http://schemas.microsoft.com/office/2007/relationships/media" Target="../media/media50.m4a"/><Relationship Id="rId9" Type="http://schemas.openxmlformats.org/officeDocument/2006/relationships/image" Target="../media/image154.jpeg"/><Relationship Id="rId14" Type="http://schemas.openxmlformats.org/officeDocument/2006/relationships/image" Target="../media/image158.png"/></Relationships>
</file>

<file path=ppt/slides/_rels/slide65.xml.rels><?xml version="1.0" encoding="UTF-8" standalone="yes"?>
<Relationships xmlns="http://schemas.openxmlformats.org/package/2006/relationships"><Relationship Id="rId8" Type="http://schemas.openxmlformats.org/officeDocument/2006/relationships/image" Target="../media/image191.png"/><Relationship Id="rId3" Type="http://schemas.openxmlformats.org/officeDocument/2006/relationships/slideLayout" Target="../slideLayouts/slideLayout16.xml"/><Relationship Id="rId7" Type="http://schemas.openxmlformats.org/officeDocument/2006/relationships/image" Target="../media/image190.png"/><Relationship Id="rId2" Type="http://schemas.openxmlformats.org/officeDocument/2006/relationships/audio" Target="../media/media51.m4a"/><Relationship Id="rId1" Type="http://schemas.microsoft.com/office/2007/relationships/media" Target="../media/media51.m4a"/><Relationship Id="rId6" Type="http://schemas.openxmlformats.org/officeDocument/2006/relationships/image" Target="../media/image189.png"/><Relationship Id="rId11" Type="http://schemas.openxmlformats.org/officeDocument/2006/relationships/image" Target="../media/image159.png"/><Relationship Id="rId5" Type="http://schemas.openxmlformats.org/officeDocument/2006/relationships/audio" Target="../media/audio37.wav"/><Relationship Id="rId10" Type="http://schemas.openxmlformats.org/officeDocument/2006/relationships/image" Target="../media/image24.png"/><Relationship Id="rId4" Type="http://schemas.openxmlformats.org/officeDocument/2006/relationships/notesSlide" Target="../notesSlides/notesSlide57.xml"/><Relationship Id="rId9" Type="http://schemas.openxmlformats.org/officeDocument/2006/relationships/image" Target="../media/image192.png"/></Relationships>
</file>

<file path=ppt/slides/_rels/slide66.xml.rels><?xml version="1.0" encoding="UTF-8" standalone="yes"?>
<Relationships xmlns="http://schemas.openxmlformats.org/package/2006/relationships"><Relationship Id="rId8" Type="http://schemas.openxmlformats.org/officeDocument/2006/relationships/notesSlide" Target="../notesSlides/notesSlide58.xml"/><Relationship Id="rId13" Type="http://schemas.openxmlformats.org/officeDocument/2006/relationships/image" Target="../media/image193.png"/><Relationship Id="rId18" Type="http://schemas.openxmlformats.org/officeDocument/2006/relationships/image" Target="../media/image196.png"/><Relationship Id="rId3" Type="http://schemas.microsoft.com/office/2007/relationships/media" Target="../media/media53.m4a"/><Relationship Id="rId7" Type="http://schemas.openxmlformats.org/officeDocument/2006/relationships/slideLayout" Target="../slideLayouts/slideLayout16.xml"/><Relationship Id="rId12" Type="http://schemas.openxmlformats.org/officeDocument/2006/relationships/image" Target="../media/image191.png"/><Relationship Id="rId17" Type="http://schemas.openxmlformats.org/officeDocument/2006/relationships/image" Target="../media/image24.png"/><Relationship Id="rId2" Type="http://schemas.openxmlformats.org/officeDocument/2006/relationships/audio" Target="../media/media52.m4a"/><Relationship Id="rId16" Type="http://schemas.openxmlformats.org/officeDocument/2006/relationships/image" Target="../media/image195.png"/><Relationship Id="rId1" Type="http://schemas.microsoft.com/office/2007/relationships/media" Target="../media/media52.m4a"/><Relationship Id="rId6" Type="http://schemas.openxmlformats.org/officeDocument/2006/relationships/audio" Target="../media/media54.m4a"/><Relationship Id="rId11" Type="http://schemas.openxmlformats.org/officeDocument/2006/relationships/image" Target="../media/image190.png"/><Relationship Id="rId5" Type="http://schemas.microsoft.com/office/2007/relationships/media" Target="../media/media54.m4a"/><Relationship Id="rId15" Type="http://schemas.openxmlformats.org/officeDocument/2006/relationships/image" Target="../media/image194.png"/><Relationship Id="rId10" Type="http://schemas.openxmlformats.org/officeDocument/2006/relationships/image" Target="../media/image189.png"/><Relationship Id="rId19" Type="http://schemas.openxmlformats.org/officeDocument/2006/relationships/image" Target="../media/image159.png"/><Relationship Id="rId4" Type="http://schemas.openxmlformats.org/officeDocument/2006/relationships/audio" Target="../media/media53.m4a"/><Relationship Id="rId9" Type="http://schemas.openxmlformats.org/officeDocument/2006/relationships/audio" Target="../media/audio38.wav"/><Relationship Id="rId14" Type="http://schemas.microsoft.com/office/2007/relationships/hdphoto" Target="../media/hdphoto2.wdp"/></Relationships>
</file>

<file path=ppt/slides/_rels/slide67.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7.png"/><Relationship Id="rId18" Type="http://schemas.openxmlformats.org/officeDocument/2006/relationships/image" Target="../media/image161.png"/><Relationship Id="rId3" Type="http://schemas.openxmlformats.org/officeDocument/2006/relationships/audio" Target="../media/media35.m4a"/><Relationship Id="rId7" Type="http://schemas.openxmlformats.org/officeDocument/2006/relationships/audio" Target="../media/audio34.wav"/><Relationship Id="rId12" Type="http://schemas.microsoft.com/office/2007/relationships/hdphoto" Target="../media/hdphoto1.wdp"/><Relationship Id="rId17" Type="http://schemas.openxmlformats.org/officeDocument/2006/relationships/image" Target="../media/image24.png"/><Relationship Id="rId2" Type="http://schemas.microsoft.com/office/2007/relationships/media" Target="../media/media35.m4a"/><Relationship Id="rId16" Type="http://schemas.openxmlformats.org/officeDocument/2006/relationships/image" Target="../media/image160.png"/><Relationship Id="rId1" Type="http://schemas.openxmlformats.org/officeDocument/2006/relationships/tags" Target="../tags/tag71.xml"/><Relationship Id="rId6" Type="http://schemas.openxmlformats.org/officeDocument/2006/relationships/slideLayout" Target="../slideLayouts/slideLayout16.xml"/><Relationship Id="rId11" Type="http://schemas.openxmlformats.org/officeDocument/2006/relationships/image" Target="../media/image156.png"/><Relationship Id="rId5" Type="http://schemas.openxmlformats.org/officeDocument/2006/relationships/audio" Target="../media/media55.m4a"/><Relationship Id="rId15" Type="http://schemas.openxmlformats.org/officeDocument/2006/relationships/image" Target="../media/image159.png"/><Relationship Id="rId10" Type="http://schemas.openxmlformats.org/officeDocument/2006/relationships/image" Target="../media/image155.png"/><Relationship Id="rId4" Type="http://schemas.microsoft.com/office/2007/relationships/media" Target="../media/media55.m4a"/><Relationship Id="rId9" Type="http://schemas.openxmlformats.org/officeDocument/2006/relationships/image" Target="../media/image154.jpeg"/><Relationship Id="rId14" Type="http://schemas.openxmlformats.org/officeDocument/2006/relationships/image" Target="../media/image158.png"/></Relationships>
</file>

<file path=ppt/slides/_rels/slide68.xml.rels><?xml version="1.0" encoding="UTF-8" standalone="yes"?>
<Relationships xmlns="http://schemas.openxmlformats.org/package/2006/relationships"><Relationship Id="rId8" Type="http://schemas.openxmlformats.org/officeDocument/2006/relationships/image" Target="../media/image159.png"/><Relationship Id="rId3" Type="http://schemas.openxmlformats.org/officeDocument/2006/relationships/slideLayout" Target="../slideLayouts/slideLayout16.xml"/><Relationship Id="rId7" Type="http://schemas.openxmlformats.org/officeDocument/2006/relationships/image" Target="../media/image24.png"/><Relationship Id="rId2" Type="http://schemas.openxmlformats.org/officeDocument/2006/relationships/audio" Target="../media/media56.m4a"/><Relationship Id="rId1" Type="http://schemas.microsoft.com/office/2007/relationships/media" Target="../media/media56.m4a"/><Relationship Id="rId6" Type="http://schemas.openxmlformats.org/officeDocument/2006/relationships/image" Target="../media/image192.png"/><Relationship Id="rId5" Type="http://schemas.openxmlformats.org/officeDocument/2006/relationships/image" Target="../media/image197.png"/><Relationship Id="rId4" Type="http://schemas.openxmlformats.org/officeDocument/2006/relationships/image" Target="../media/image189.png"/></Relationships>
</file>

<file path=ppt/slides/_rels/slide69.xml.rels><?xml version="1.0" encoding="UTF-8" standalone="yes"?>
<Relationships xmlns="http://schemas.openxmlformats.org/package/2006/relationships"><Relationship Id="rId8" Type="http://schemas.openxmlformats.org/officeDocument/2006/relationships/image" Target="../media/image198.png"/><Relationship Id="rId3" Type="http://schemas.microsoft.com/office/2007/relationships/media" Target="../media/media58.m4a"/><Relationship Id="rId7" Type="http://schemas.openxmlformats.org/officeDocument/2006/relationships/slideLayout" Target="../slideLayouts/slideLayout16.xml"/><Relationship Id="rId2" Type="http://schemas.openxmlformats.org/officeDocument/2006/relationships/audio" Target="../media/media57.m4a"/><Relationship Id="rId1" Type="http://schemas.microsoft.com/office/2007/relationships/media" Target="../media/media57.m4a"/><Relationship Id="rId6" Type="http://schemas.openxmlformats.org/officeDocument/2006/relationships/audio" Target="../media/media59.m4a"/><Relationship Id="rId5" Type="http://schemas.microsoft.com/office/2007/relationships/media" Target="../media/media59.m4a"/><Relationship Id="rId10" Type="http://schemas.openxmlformats.org/officeDocument/2006/relationships/image" Target="../media/image199.png"/><Relationship Id="rId4" Type="http://schemas.openxmlformats.org/officeDocument/2006/relationships/audio" Target="../media/media58.m4a"/><Relationship Id="rId9" Type="http://schemas.openxmlformats.org/officeDocument/2006/relationships/image" Target="../media/image24.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8.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59.xml"/><Relationship Id="rId7" Type="http://schemas.openxmlformats.org/officeDocument/2006/relationships/image" Target="../media/image202.png"/><Relationship Id="rId2" Type="http://schemas.openxmlformats.org/officeDocument/2006/relationships/slideLayout" Target="../slideLayouts/slideLayout16.xml"/><Relationship Id="rId1" Type="http://schemas.openxmlformats.org/officeDocument/2006/relationships/tags" Target="../tags/tag72.xml"/><Relationship Id="rId6" Type="http://schemas.openxmlformats.org/officeDocument/2006/relationships/image" Target="../media/image201.png"/><Relationship Id="rId5" Type="http://schemas.openxmlformats.org/officeDocument/2006/relationships/image" Target="../media/image200.png"/><Relationship Id="rId4" Type="http://schemas.openxmlformats.org/officeDocument/2006/relationships/audio" Target="../media/audio39.wav"/></Relationships>
</file>

<file path=ppt/slides/_rels/slide71.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7.png"/><Relationship Id="rId18" Type="http://schemas.openxmlformats.org/officeDocument/2006/relationships/image" Target="../media/image161.png"/><Relationship Id="rId3" Type="http://schemas.openxmlformats.org/officeDocument/2006/relationships/audio" Target="../media/media35.m4a"/><Relationship Id="rId7" Type="http://schemas.openxmlformats.org/officeDocument/2006/relationships/audio" Target="../media/audio34.wav"/><Relationship Id="rId12" Type="http://schemas.microsoft.com/office/2007/relationships/hdphoto" Target="../media/hdphoto1.wdp"/><Relationship Id="rId17" Type="http://schemas.openxmlformats.org/officeDocument/2006/relationships/image" Target="../media/image24.png"/><Relationship Id="rId2" Type="http://schemas.microsoft.com/office/2007/relationships/media" Target="../media/media35.m4a"/><Relationship Id="rId16" Type="http://schemas.openxmlformats.org/officeDocument/2006/relationships/image" Target="../media/image160.png"/><Relationship Id="rId1" Type="http://schemas.openxmlformats.org/officeDocument/2006/relationships/tags" Target="../tags/tag73.xml"/><Relationship Id="rId6" Type="http://schemas.openxmlformats.org/officeDocument/2006/relationships/slideLayout" Target="../slideLayouts/slideLayout16.xml"/><Relationship Id="rId11" Type="http://schemas.openxmlformats.org/officeDocument/2006/relationships/image" Target="../media/image156.png"/><Relationship Id="rId5" Type="http://schemas.openxmlformats.org/officeDocument/2006/relationships/audio" Target="../media/media60.m4a"/><Relationship Id="rId15" Type="http://schemas.openxmlformats.org/officeDocument/2006/relationships/image" Target="../media/image159.png"/><Relationship Id="rId10" Type="http://schemas.openxmlformats.org/officeDocument/2006/relationships/image" Target="../media/image155.png"/><Relationship Id="rId4" Type="http://schemas.microsoft.com/office/2007/relationships/media" Target="../media/media60.m4a"/><Relationship Id="rId9" Type="http://schemas.openxmlformats.org/officeDocument/2006/relationships/image" Target="../media/image154.jpeg"/><Relationship Id="rId14" Type="http://schemas.openxmlformats.org/officeDocument/2006/relationships/image" Target="../media/image158.png"/></Relationships>
</file>

<file path=ppt/slides/_rels/slide72.xml.rels><?xml version="1.0" encoding="UTF-8" standalone="yes"?>
<Relationships xmlns="http://schemas.openxmlformats.org/package/2006/relationships"><Relationship Id="rId3" Type="http://schemas.openxmlformats.org/officeDocument/2006/relationships/audio" Target="../media/audio36.wav"/><Relationship Id="rId2" Type="http://schemas.openxmlformats.org/officeDocument/2006/relationships/slideLayout" Target="../slideLayouts/slideLayout16.xml"/><Relationship Id="rId1" Type="http://schemas.openxmlformats.org/officeDocument/2006/relationships/tags" Target="../tags/tag74.xml"/><Relationship Id="rId5" Type="http://schemas.openxmlformats.org/officeDocument/2006/relationships/image" Target="../media/image159.png"/><Relationship Id="rId4" Type="http://schemas.openxmlformats.org/officeDocument/2006/relationships/image" Target="../media/image167.png"/></Relationships>
</file>

<file path=ppt/slides/_rels/slide73.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image" Target="../media/image206.png"/><Relationship Id="rId18" Type="http://schemas.openxmlformats.org/officeDocument/2006/relationships/image" Target="../media/image211.png"/><Relationship Id="rId26" Type="http://schemas.openxmlformats.org/officeDocument/2006/relationships/image" Target="../media/image161.png"/><Relationship Id="rId3" Type="http://schemas.openxmlformats.org/officeDocument/2006/relationships/audio" Target="../media/media61.m4a"/><Relationship Id="rId21" Type="http://schemas.openxmlformats.org/officeDocument/2006/relationships/image" Target="../media/image214.png"/><Relationship Id="rId7" Type="http://schemas.openxmlformats.org/officeDocument/2006/relationships/audio" Target="../media/media63.m4a"/><Relationship Id="rId12" Type="http://schemas.openxmlformats.org/officeDocument/2006/relationships/image" Target="../media/image205.png"/><Relationship Id="rId17" Type="http://schemas.openxmlformats.org/officeDocument/2006/relationships/image" Target="../media/image210.png"/><Relationship Id="rId25" Type="http://schemas.openxmlformats.org/officeDocument/2006/relationships/image" Target="../media/image24.png"/><Relationship Id="rId2" Type="http://schemas.microsoft.com/office/2007/relationships/media" Target="../media/media61.m4a"/><Relationship Id="rId16" Type="http://schemas.openxmlformats.org/officeDocument/2006/relationships/image" Target="../media/image209.png"/><Relationship Id="rId20" Type="http://schemas.openxmlformats.org/officeDocument/2006/relationships/image" Target="../media/image213.png"/><Relationship Id="rId1" Type="http://schemas.openxmlformats.org/officeDocument/2006/relationships/tags" Target="../tags/tag75.xml"/><Relationship Id="rId6" Type="http://schemas.microsoft.com/office/2007/relationships/media" Target="../media/media63.m4a"/><Relationship Id="rId11" Type="http://schemas.openxmlformats.org/officeDocument/2006/relationships/image" Target="../media/image204.png"/><Relationship Id="rId24" Type="http://schemas.openxmlformats.org/officeDocument/2006/relationships/image" Target="../media/image217.png"/><Relationship Id="rId5" Type="http://schemas.openxmlformats.org/officeDocument/2006/relationships/audio" Target="../media/media62.m4a"/><Relationship Id="rId15" Type="http://schemas.openxmlformats.org/officeDocument/2006/relationships/image" Target="../media/image208.png"/><Relationship Id="rId23" Type="http://schemas.openxmlformats.org/officeDocument/2006/relationships/image" Target="../media/image216.png"/><Relationship Id="rId10" Type="http://schemas.openxmlformats.org/officeDocument/2006/relationships/image" Target="../media/image203.jpeg"/><Relationship Id="rId19" Type="http://schemas.openxmlformats.org/officeDocument/2006/relationships/image" Target="../media/image212.png"/><Relationship Id="rId4" Type="http://schemas.microsoft.com/office/2007/relationships/media" Target="../media/media62.m4a"/><Relationship Id="rId9" Type="http://schemas.openxmlformats.org/officeDocument/2006/relationships/notesSlide" Target="../notesSlides/notesSlide60.xml"/><Relationship Id="rId14" Type="http://schemas.openxmlformats.org/officeDocument/2006/relationships/image" Target="../media/image207.png"/><Relationship Id="rId22" Type="http://schemas.openxmlformats.org/officeDocument/2006/relationships/image" Target="../media/image215.png"/></Relationships>
</file>

<file path=ppt/slides/_rels/slide74.xml.rels><?xml version="1.0" encoding="UTF-8" standalone="yes"?>
<Relationships xmlns="http://schemas.openxmlformats.org/package/2006/relationships"><Relationship Id="rId8" Type="http://schemas.openxmlformats.org/officeDocument/2006/relationships/audio" Target="../media/audio40.wav"/><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audio" Target="../media/media64.m4a"/><Relationship Id="rId21" Type="http://schemas.openxmlformats.org/officeDocument/2006/relationships/image" Target="../media/image24.png"/><Relationship Id="rId7" Type="http://schemas.openxmlformats.org/officeDocument/2006/relationships/notesSlide" Target="../notesSlides/notesSlide61.xml"/><Relationship Id="rId12" Type="http://schemas.openxmlformats.org/officeDocument/2006/relationships/image" Target="../media/image219.png"/><Relationship Id="rId17" Type="http://schemas.openxmlformats.org/officeDocument/2006/relationships/image" Target="../media/image224.png"/><Relationship Id="rId2" Type="http://schemas.microsoft.com/office/2007/relationships/media" Target="../media/media64.m4a"/><Relationship Id="rId16" Type="http://schemas.openxmlformats.org/officeDocument/2006/relationships/image" Target="../media/image223.png"/><Relationship Id="rId20" Type="http://schemas.openxmlformats.org/officeDocument/2006/relationships/image" Target="../media/image226.png"/><Relationship Id="rId1" Type="http://schemas.openxmlformats.org/officeDocument/2006/relationships/tags" Target="../tags/tag76.xml"/><Relationship Id="rId6" Type="http://schemas.openxmlformats.org/officeDocument/2006/relationships/slideLayout" Target="../slideLayouts/slideLayout11.xml"/><Relationship Id="rId11" Type="http://schemas.openxmlformats.org/officeDocument/2006/relationships/image" Target="../media/image218.png"/><Relationship Id="rId5" Type="http://schemas.openxmlformats.org/officeDocument/2006/relationships/audio" Target="../media/media65.m4a"/><Relationship Id="rId15" Type="http://schemas.openxmlformats.org/officeDocument/2006/relationships/image" Target="../media/image222.png"/><Relationship Id="rId10" Type="http://schemas.openxmlformats.org/officeDocument/2006/relationships/audio" Target="../media/audio42.wav"/><Relationship Id="rId19" Type="http://schemas.openxmlformats.org/officeDocument/2006/relationships/image" Target="../media/image11.png"/><Relationship Id="rId4" Type="http://schemas.microsoft.com/office/2007/relationships/media" Target="../media/media65.m4a"/><Relationship Id="rId9" Type="http://schemas.openxmlformats.org/officeDocument/2006/relationships/audio" Target="../media/audio41.wav"/><Relationship Id="rId14" Type="http://schemas.openxmlformats.org/officeDocument/2006/relationships/image" Target="../media/image221.png"/></Relationships>
</file>

<file path=ppt/slides/_rels/slide75.xml.rels><?xml version="1.0" encoding="UTF-8" standalone="yes"?>
<Relationships xmlns="http://schemas.openxmlformats.org/package/2006/relationships"><Relationship Id="rId8" Type="http://schemas.openxmlformats.org/officeDocument/2006/relationships/audio" Target="../media/audio40.wav"/><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audio" Target="../media/media64.m4a"/><Relationship Id="rId21" Type="http://schemas.openxmlformats.org/officeDocument/2006/relationships/image" Target="../media/image24.png"/><Relationship Id="rId7" Type="http://schemas.openxmlformats.org/officeDocument/2006/relationships/notesSlide" Target="../notesSlides/notesSlide62.xml"/><Relationship Id="rId12" Type="http://schemas.openxmlformats.org/officeDocument/2006/relationships/image" Target="../media/image219.png"/><Relationship Id="rId17" Type="http://schemas.openxmlformats.org/officeDocument/2006/relationships/image" Target="../media/image224.png"/><Relationship Id="rId2" Type="http://schemas.microsoft.com/office/2007/relationships/media" Target="../media/media64.m4a"/><Relationship Id="rId16" Type="http://schemas.openxmlformats.org/officeDocument/2006/relationships/image" Target="../media/image223.png"/><Relationship Id="rId20" Type="http://schemas.openxmlformats.org/officeDocument/2006/relationships/image" Target="../media/image228.png"/><Relationship Id="rId1" Type="http://schemas.openxmlformats.org/officeDocument/2006/relationships/tags" Target="../tags/tag77.xml"/><Relationship Id="rId6" Type="http://schemas.openxmlformats.org/officeDocument/2006/relationships/slideLayout" Target="../slideLayouts/slideLayout11.xml"/><Relationship Id="rId11" Type="http://schemas.openxmlformats.org/officeDocument/2006/relationships/image" Target="../media/image227.png"/><Relationship Id="rId5" Type="http://schemas.openxmlformats.org/officeDocument/2006/relationships/audio" Target="../media/media66.m4a"/><Relationship Id="rId15" Type="http://schemas.openxmlformats.org/officeDocument/2006/relationships/image" Target="../media/image222.png"/><Relationship Id="rId10" Type="http://schemas.openxmlformats.org/officeDocument/2006/relationships/audio" Target="../media/audio42.wav"/><Relationship Id="rId19" Type="http://schemas.openxmlformats.org/officeDocument/2006/relationships/image" Target="../media/image11.png"/><Relationship Id="rId4" Type="http://schemas.microsoft.com/office/2007/relationships/media" Target="../media/media66.m4a"/><Relationship Id="rId9" Type="http://schemas.openxmlformats.org/officeDocument/2006/relationships/audio" Target="../media/audio41.wav"/><Relationship Id="rId14" Type="http://schemas.openxmlformats.org/officeDocument/2006/relationships/image" Target="../media/image221.png"/></Relationships>
</file>

<file path=ppt/slides/_rels/slide76.xml.rels><?xml version="1.0" encoding="UTF-8" standalone="yes"?>
<Relationships xmlns="http://schemas.openxmlformats.org/package/2006/relationships"><Relationship Id="rId8" Type="http://schemas.openxmlformats.org/officeDocument/2006/relationships/audio" Target="../media/audio40.wav"/><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audio" Target="../media/media64.m4a"/><Relationship Id="rId21" Type="http://schemas.openxmlformats.org/officeDocument/2006/relationships/image" Target="../media/image24.png"/><Relationship Id="rId7" Type="http://schemas.openxmlformats.org/officeDocument/2006/relationships/notesSlide" Target="../notesSlides/notesSlide63.xml"/><Relationship Id="rId12" Type="http://schemas.openxmlformats.org/officeDocument/2006/relationships/image" Target="../media/image219.png"/><Relationship Id="rId17" Type="http://schemas.openxmlformats.org/officeDocument/2006/relationships/image" Target="../media/image224.png"/><Relationship Id="rId2" Type="http://schemas.microsoft.com/office/2007/relationships/media" Target="../media/media64.m4a"/><Relationship Id="rId16" Type="http://schemas.openxmlformats.org/officeDocument/2006/relationships/image" Target="../media/image223.png"/><Relationship Id="rId20" Type="http://schemas.openxmlformats.org/officeDocument/2006/relationships/image" Target="../media/image231.png"/><Relationship Id="rId1" Type="http://schemas.openxmlformats.org/officeDocument/2006/relationships/tags" Target="../tags/tag78.xml"/><Relationship Id="rId6" Type="http://schemas.openxmlformats.org/officeDocument/2006/relationships/slideLayout" Target="../slideLayouts/slideLayout11.xml"/><Relationship Id="rId11" Type="http://schemas.openxmlformats.org/officeDocument/2006/relationships/image" Target="../media/image229.png"/><Relationship Id="rId5" Type="http://schemas.openxmlformats.org/officeDocument/2006/relationships/audio" Target="../media/media67.m4a"/><Relationship Id="rId15" Type="http://schemas.openxmlformats.org/officeDocument/2006/relationships/image" Target="../media/image230.png"/><Relationship Id="rId10" Type="http://schemas.openxmlformats.org/officeDocument/2006/relationships/audio" Target="../media/audio42.wav"/><Relationship Id="rId19" Type="http://schemas.openxmlformats.org/officeDocument/2006/relationships/image" Target="../media/image11.png"/><Relationship Id="rId4" Type="http://schemas.microsoft.com/office/2007/relationships/media" Target="../media/media67.m4a"/><Relationship Id="rId9" Type="http://schemas.openxmlformats.org/officeDocument/2006/relationships/audio" Target="../media/audio41.wav"/><Relationship Id="rId14" Type="http://schemas.openxmlformats.org/officeDocument/2006/relationships/image" Target="../media/image221.png"/></Relationships>
</file>

<file path=ppt/slides/_rels/slide77.xml.rels><?xml version="1.0" encoding="UTF-8" standalone="yes"?>
<Relationships xmlns="http://schemas.openxmlformats.org/package/2006/relationships"><Relationship Id="rId8" Type="http://schemas.openxmlformats.org/officeDocument/2006/relationships/audio" Target="../media/audio43.wav"/><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audio" Target="../media/media64.m4a"/><Relationship Id="rId21" Type="http://schemas.openxmlformats.org/officeDocument/2006/relationships/image" Target="../media/image24.png"/><Relationship Id="rId7" Type="http://schemas.openxmlformats.org/officeDocument/2006/relationships/notesSlide" Target="../notesSlides/notesSlide64.xml"/><Relationship Id="rId12" Type="http://schemas.openxmlformats.org/officeDocument/2006/relationships/image" Target="../media/image219.png"/><Relationship Id="rId17" Type="http://schemas.openxmlformats.org/officeDocument/2006/relationships/image" Target="../media/image224.png"/><Relationship Id="rId2" Type="http://schemas.microsoft.com/office/2007/relationships/media" Target="../media/media64.m4a"/><Relationship Id="rId16" Type="http://schemas.openxmlformats.org/officeDocument/2006/relationships/image" Target="../media/image223.png"/><Relationship Id="rId20" Type="http://schemas.openxmlformats.org/officeDocument/2006/relationships/image" Target="../media/image233.png"/><Relationship Id="rId1" Type="http://schemas.openxmlformats.org/officeDocument/2006/relationships/tags" Target="../tags/tag79.xml"/><Relationship Id="rId6" Type="http://schemas.openxmlformats.org/officeDocument/2006/relationships/slideLayout" Target="../slideLayouts/slideLayout11.xml"/><Relationship Id="rId11" Type="http://schemas.openxmlformats.org/officeDocument/2006/relationships/image" Target="../media/image232.png"/><Relationship Id="rId5" Type="http://schemas.openxmlformats.org/officeDocument/2006/relationships/audio" Target="../media/media68.m4a"/><Relationship Id="rId15" Type="http://schemas.openxmlformats.org/officeDocument/2006/relationships/image" Target="../media/image230.png"/><Relationship Id="rId10" Type="http://schemas.openxmlformats.org/officeDocument/2006/relationships/audio" Target="../media/audio42.wav"/><Relationship Id="rId19" Type="http://schemas.openxmlformats.org/officeDocument/2006/relationships/image" Target="../media/image11.png"/><Relationship Id="rId4" Type="http://schemas.microsoft.com/office/2007/relationships/media" Target="../media/media68.m4a"/><Relationship Id="rId9" Type="http://schemas.openxmlformats.org/officeDocument/2006/relationships/audio" Target="../media/audio44.wav"/><Relationship Id="rId14" Type="http://schemas.openxmlformats.org/officeDocument/2006/relationships/image" Target="../media/image221.png"/></Relationships>
</file>

<file path=ppt/slides/_rels/slide78.xml.rels><?xml version="1.0" encoding="UTF-8" standalone="yes"?>
<Relationships xmlns="http://schemas.openxmlformats.org/package/2006/relationships"><Relationship Id="rId8" Type="http://schemas.openxmlformats.org/officeDocument/2006/relationships/audio" Target="../media/audio45.wav"/><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audio" Target="../media/media64.m4a"/><Relationship Id="rId21" Type="http://schemas.openxmlformats.org/officeDocument/2006/relationships/image" Target="../media/image24.png"/><Relationship Id="rId7" Type="http://schemas.openxmlformats.org/officeDocument/2006/relationships/notesSlide" Target="../notesSlides/notesSlide65.xml"/><Relationship Id="rId12" Type="http://schemas.openxmlformats.org/officeDocument/2006/relationships/image" Target="../media/image219.png"/><Relationship Id="rId17" Type="http://schemas.openxmlformats.org/officeDocument/2006/relationships/image" Target="../media/image224.png"/><Relationship Id="rId2" Type="http://schemas.microsoft.com/office/2007/relationships/media" Target="../media/media64.m4a"/><Relationship Id="rId16" Type="http://schemas.openxmlformats.org/officeDocument/2006/relationships/image" Target="../media/image223.png"/><Relationship Id="rId20" Type="http://schemas.openxmlformats.org/officeDocument/2006/relationships/image" Target="../media/image235.png"/><Relationship Id="rId1" Type="http://schemas.openxmlformats.org/officeDocument/2006/relationships/tags" Target="../tags/tag80.xml"/><Relationship Id="rId6" Type="http://schemas.openxmlformats.org/officeDocument/2006/relationships/slideLayout" Target="../slideLayouts/slideLayout11.xml"/><Relationship Id="rId11" Type="http://schemas.openxmlformats.org/officeDocument/2006/relationships/image" Target="../media/image234.png"/><Relationship Id="rId5" Type="http://schemas.openxmlformats.org/officeDocument/2006/relationships/audio" Target="../media/media69.m4a"/><Relationship Id="rId15" Type="http://schemas.openxmlformats.org/officeDocument/2006/relationships/image" Target="../media/image230.png"/><Relationship Id="rId10" Type="http://schemas.openxmlformats.org/officeDocument/2006/relationships/audio" Target="../media/audio42.wav"/><Relationship Id="rId19" Type="http://schemas.openxmlformats.org/officeDocument/2006/relationships/image" Target="../media/image11.png"/><Relationship Id="rId4" Type="http://schemas.microsoft.com/office/2007/relationships/media" Target="../media/media69.m4a"/><Relationship Id="rId9" Type="http://schemas.openxmlformats.org/officeDocument/2006/relationships/audio" Target="../media/audio41.wav"/><Relationship Id="rId14" Type="http://schemas.openxmlformats.org/officeDocument/2006/relationships/image" Target="../media/image221.png"/></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audio" Target="../media/media70.m4a"/><Relationship Id="rId1" Type="http://schemas.microsoft.com/office/2007/relationships/media" Target="../media/media70.m4a"/><Relationship Id="rId6" Type="http://schemas.openxmlformats.org/officeDocument/2006/relationships/image" Target="../media/image237.png"/><Relationship Id="rId5" Type="http://schemas.openxmlformats.org/officeDocument/2006/relationships/image" Target="../media/image236.png"/><Relationship Id="rId4" Type="http://schemas.openxmlformats.org/officeDocument/2006/relationships/notesSlide" Target="../notesSlides/notesSlide66.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tags" Target="../tags/tag19.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audio" Target="../media/media19.m4a"/><Relationship Id="rId1" Type="http://schemas.microsoft.com/office/2007/relationships/media" Target="../media/media19.m4a"/><Relationship Id="rId6" Type="http://schemas.openxmlformats.org/officeDocument/2006/relationships/image" Target="../media/image24.png"/><Relationship Id="rId5" Type="http://schemas.openxmlformats.org/officeDocument/2006/relationships/image" Target="../media/image239.png"/><Relationship Id="rId4" Type="http://schemas.openxmlformats.org/officeDocument/2006/relationships/image" Target="../media/image238.jpeg"/></Relationships>
</file>

<file path=ppt/slides/_rels/slide81.xml.rels><?xml version="1.0" encoding="UTF-8" standalone="yes"?>
<Relationships xmlns="http://schemas.openxmlformats.org/package/2006/relationships"><Relationship Id="rId8" Type="http://schemas.openxmlformats.org/officeDocument/2006/relationships/image" Target="../media/image241.png"/><Relationship Id="rId3" Type="http://schemas.microsoft.com/office/2007/relationships/media" Target="../media/media72.m4a"/><Relationship Id="rId7" Type="http://schemas.openxmlformats.org/officeDocument/2006/relationships/image" Target="../media/image240.png"/><Relationship Id="rId2" Type="http://schemas.openxmlformats.org/officeDocument/2006/relationships/audio" Target="../media/media71.m4a"/><Relationship Id="rId1" Type="http://schemas.microsoft.com/office/2007/relationships/media" Target="../media/media71.m4a"/><Relationship Id="rId6" Type="http://schemas.openxmlformats.org/officeDocument/2006/relationships/audio" Target="../media/audio5.wav"/><Relationship Id="rId11" Type="http://schemas.openxmlformats.org/officeDocument/2006/relationships/image" Target="../media/image24.png"/><Relationship Id="rId5" Type="http://schemas.openxmlformats.org/officeDocument/2006/relationships/slideLayout" Target="../slideLayouts/slideLayout17.xml"/><Relationship Id="rId10" Type="http://schemas.openxmlformats.org/officeDocument/2006/relationships/image" Target="../media/image90.png"/><Relationship Id="rId4" Type="http://schemas.openxmlformats.org/officeDocument/2006/relationships/audio" Target="../media/media72.m4a"/><Relationship Id="rId9" Type="http://schemas.openxmlformats.org/officeDocument/2006/relationships/image" Target="../media/image242.png"/></Relationships>
</file>

<file path=ppt/slides/_rels/slide82.xml.rels><?xml version="1.0" encoding="UTF-8" standalone="yes"?>
<Relationships xmlns="http://schemas.openxmlformats.org/package/2006/relationships"><Relationship Id="rId8" Type="http://schemas.openxmlformats.org/officeDocument/2006/relationships/image" Target="../media/image24.png"/><Relationship Id="rId3" Type="http://schemas.microsoft.com/office/2007/relationships/media" Target="../media/media74.m4a"/><Relationship Id="rId7" Type="http://schemas.openxmlformats.org/officeDocument/2006/relationships/image" Target="../media/image244.png"/><Relationship Id="rId2" Type="http://schemas.openxmlformats.org/officeDocument/2006/relationships/audio" Target="../media/media73.m4a"/><Relationship Id="rId1" Type="http://schemas.microsoft.com/office/2007/relationships/media" Target="../media/media73.m4a"/><Relationship Id="rId6" Type="http://schemas.openxmlformats.org/officeDocument/2006/relationships/image" Target="../media/image243.png"/><Relationship Id="rId5" Type="http://schemas.openxmlformats.org/officeDocument/2006/relationships/slideLayout" Target="../slideLayouts/slideLayout17.xml"/><Relationship Id="rId4" Type="http://schemas.openxmlformats.org/officeDocument/2006/relationships/audio" Target="../media/media74.m4a"/></Relationships>
</file>

<file path=ppt/slides/_rels/slide83.xml.rels><?xml version="1.0" encoding="UTF-8" standalone="yes"?>
<Relationships xmlns="http://schemas.openxmlformats.org/package/2006/relationships"><Relationship Id="rId8" Type="http://schemas.openxmlformats.org/officeDocument/2006/relationships/audio" Target="../media/media78.m4a"/><Relationship Id="rId13" Type="http://schemas.openxmlformats.org/officeDocument/2006/relationships/image" Target="../media/image246.png"/><Relationship Id="rId3" Type="http://schemas.microsoft.com/office/2007/relationships/media" Target="../media/media76.m4a"/><Relationship Id="rId7" Type="http://schemas.microsoft.com/office/2007/relationships/media" Target="../media/media78.m4a"/><Relationship Id="rId12" Type="http://schemas.openxmlformats.org/officeDocument/2006/relationships/image" Target="../media/image245.png"/><Relationship Id="rId17" Type="http://schemas.openxmlformats.org/officeDocument/2006/relationships/image" Target="../media/image249.png"/><Relationship Id="rId2" Type="http://schemas.openxmlformats.org/officeDocument/2006/relationships/audio" Target="../media/media75.m4a"/><Relationship Id="rId16" Type="http://schemas.openxmlformats.org/officeDocument/2006/relationships/image" Target="../media/image248.png"/><Relationship Id="rId1" Type="http://schemas.microsoft.com/office/2007/relationships/media" Target="../media/media75.m4a"/><Relationship Id="rId6" Type="http://schemas.openxmlformats.org/officeDocument/2006/relationships/audio" Target="../media/media77.m4a"/><Relationship Id="rId11" Type="http://schemas.openxmlformats.org/officeDocument/2006/relationships/slideLayout" Target="../slideLayouts/slideLayout17.xml"/><Relationship Id="rId5" Type="http://schemas.microsoft.com/office/2007/relationships/media" Target="../media/media77.m4a"/><Relationship Id="rId15" Type="http://schemas.openxmlformats.org/officeDocument/2006/relationships/image" Target="../media/image24.png"/><Relationship Id="rId10" Type="http://schemas.openxmlformats.org/officeDocument/2006/relationships/audio" Target="../media/media79.m4a"/><Relationship Id="rId4" Type="http://schemas.openxmlformats.org/officeDocument/2006/relationships/audio" Target="../media/media76.m4a"/><Relationship Id="rId9" Type="http://schemas.microsoft.com/office/2007/relationships/media" Target="../media/media79.m4a"/><Relationship Id="rId14" Type="http://schemas.openxmlformats.org/officeDocument/2006/relationships/image" Target="../media/image247.png"/></Relationships>
</file>

<file path=ppt/slides/_rels/slide84.xml.rels><?xml version="1.0" encoding="UTF-8" standalone="yes"?>
<Relationships xmlns="http://schemas.openxmlformats.org/package/2006/relationships"><Relationship Id="rId8" Type="http://schemas.openxmlformats.org/officeDocument/2006/relationships/audio" Target="../media/audio47.wav"/><Relationship Id="rId13" Type="http://schemas.openxmlformats.org/officeDocument/2006/relationships/image" Target="../media/image254.png"/><Relationship Id="rId18" Type="http://schemas.openxmlformats.org/officeDocument/2006/relationships/image" Target="../media/image259.png"/><Relationship Id="rId26" Type="http://schemas.openxmlformats.org/officeDocument/2006/relationships/image" Target="../media/image265.png"/><Relationship Id="rId3" Type="http://schemas.openxmlformats.org/officeDocument/2006/relationships/audio" Target="../media/media80.m4a"/><Relationship Id="rId21" Type="http://schemas.openxmlformats.org/officeDocument/2006/relationships/image" Target="../media/image262.png"/><Relationship Id="rId7" Type="http://schemas.openxmlformats.org/officeDocument/2006/relationships/audio" Target="../media/audio46.wav"/><Relationship Id="rId12" Type="http://schemas.openxmlformats.org/officeDocument/2006/relationships/image" Target="../media/image253.png"/><Relationship Id="rId17" Type="http://schemas.openxmlformats.org/officeDocument/2006/relationships/image" Target="../media/image258.png"/><Relationship Id="rId25" Type="http://schemas.openxmlformats.org/officeDocument/2006/relationships/image" Target="../media/image264.png"/><Relationship Id="rId2" Type="http://schemas.microsoft.com/office/2007/relationships/media" Target="../media/media80.m4a"/><Relationship Id="rId16" Type="http://schemas.openxmlformats.org/officeDocument/2006/relationships/image" Target="../media/image257.png"/><Relationship Id="rId20" Type="http://schemas.openxmlformats.org/officeDocument/2006/relationships/image" Target="../media/image261.png"/><Relationship Id="rId29" Type="http://schemas.openxmlformats.org/officeDocument/2006/relationships/audio" Target="../media/audio47.wav"/><Relationship Id="rId1" Type="http://schemas.openxmlformats.org/officeDocument/2006/relationships/tags" Target="../tags/tag81.xml"/><Relationship Id="rId6" Type="http://schemas.openxmlformats.org/officeDocument/2006/relationships/audio" Target="../media/audio5.wav"/><Relationship Id="rId11" Type="http://schemas.openxmlformats.org/officeDocument/2006/relationships/image" Target="../media/image252.png"/><Relationship Id="rId24" Type="http://schemas.openxmlformats.org/officeDocument/2006/relationships/image" Target="../media/image93.png"/><Relationship Id="rId5" Type="http://schemas.openxmlformats.org/officeDocument/2006/relationships/notesSlide" Target="../notesSlides/notesSlide67.xml"/><Relationship Id="rId15" Type="http://schemas.openxmlformats.org/officeDocument/2006/relationships/image" Target="../media/image256.png"/><Relationship Id="rId23" Type="http://schemas.openxmlformats.org/officeDocument/2006/relationships/image" Target="../media/image92.png"/><Relationship Id="rId28" Type="http://schemas.openxmlformats.org/officeDocument/2006/relationships/audio" Target="../media/audio46.wav"/><Relationship Id="rId10" Type="http://schemas.openxmlformats.org/officeDocument/2006/relationships/image" Target="../media/image251.png"/><Relationship Id="rId19" Type="http://schemas.openxmlformats.org/officeDocument/2006/relationships/image" Target="../media/image260.png"/><Relationship Id="rId4" Type="http://schemas.openxmlformats.org/officeDocument/2006/relationships/slideLayout" Target="../slideLayouts/slideLayout15.xml"/><Relationship Id="rId9" Type="http://schemas.openxmlformats.org/officeDocument/2006/relationships/image" Target="../media/image250.png"/><Relationship Id="rId14" Type="http://schemas.openxmlformats.org/officeDocument/2006/relationships/image" Target="../media/image255.png"/><Relationship Id="rId22" Type="http://schemas.openxmlformats.org/officeDocument/2006/relationships/image" Target="../media/image263.png"/><Relationship Id="rId27" Type="http://schemas.openxmlformats.org/officeDocument/2006/relationships/audio" Target="../media/audio5.wav"/></Relationships>
</file>

<file path=ppt/slides/_rels/slide85.xml.rels><?xml version="1.0" encoding="UTF-8" standalone="yes"?>
<Relationships xmlns="http://schemas.openxmlformats.org/package/2006/relationships"><Relationship Id="rId8" Type="http://schemas.openxmlformats.org/officeDocument/2006/relationships/audio" Target="../media/audio48.wav"/><Relationship Id="rId13" Type="http://schemas.openxmlformats.org/officeDocument/2006/relationships/image" Target="../media/image24.png"/><Relationship Id="rId3" Type="http://schemas.microsoft.com/office/2007/relationships/media" Target="../media/media82.m4a"/><Relationship Id="rId7" Type="http://schemas.openxmlformats.org/officeDocument/2006/relationships/slideLayout" Target="../slideLayouts/slideLayout15.xml"/><Relationship Id="rId12" Type="http://schemas.openxmlformats.org/officeDocument/2006/relationships/image" Target="../media/image11.png"/><Relationship Id="rId2" Type="http://schemas.openxmlformats.org/officeDocument/2006/relationships/audio" Target="../media/media81.m4a"/><Relationship Id="rId1" Type="http://schemas.microsoft.com/office/2007/relationships/media" Target="../media/media81.m4a"/><Relationship Id="rId6" Type="http://schemas.openxmlformats.org/officeDocument/2006/relationships/audio" Target="../media/media83.m4a"/><Relationship Id="rId11" Type="http://schemas.openxmlformats.org/officeDocument/2006/relationships/image" Target="../media/image101.png"/><Relationship Id="rId5" Type="http://schemas.microsoft.com/office/2007/relationships/media" Target="../media/media83.m4a"/><Relationship Id="rId10" Type="http://schemas.openxmlformats.org/officeDocument/2006/relationships/image" Target="../media/image267.png"/><Relationship Id="rId4" Type="http://schemas.openxmlformats.org/officeDocument/2006/relationships/audio" Target="../media/media82.m4a"/><Relationship Id="rId9" Type="http://schemas.openxmlformats.org/officeDocument/2006/relationships/image" Target="../media/image266.png"/></Relationships>
</file>

<file path=ppt/slides/_rels/slide86.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notesSlide" Target="../notesSlides/notesSlide68.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82.xml"/><Relationship Id="rId6" Type="http://schemas.openxmlformats.org/officeDocument/2006/relationships/audio" Target="../media/audio50.wav"/><Relationship Id="rId11" Type="http://schemas.openxmlformats.org/officeDocument/2006/relationships/image" Target="../media/image270.png"/><Relationship Id="rId5" Type="http://schemas.openxmlformats.org/officeDocument/2006/relationships/audio" Target="../media/audio49.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80.png"/></Relationships>
</file>

<file path=ppt/slides/_rels/slide87.xml.rels><?xml version="1.0" encoding="UTF-8" standalone="yes"?>
<Relationships xmlns="http://schemas.openxmlformats.org/package/2006/relationships"><Relationship Id="rId8" Type="http://schemas.openxmlformats.org/officeDocument/2006/relationships/image" Target="../media/image268.png"/><Relationship Id="rId3" Type="http://schemas.openxmlformats.org/officeDocument/2006/relationships/notesSlide" Target="../notesSlides/notesSlide69.xml"/><Relationship Id="rId7" Type="http://schemas.openxmlformats.org/officeDocument/2006/relationships/audio" Target="../media/audio50.wav"/><Relationship Id="rId12" Type="http://schemas.openxmlformats.org/officeDocument/2006/relationships/image" Target="../media/image270.png"/><Relationship Id="rId2" Type="http://schemas.openxmlformats.org/officeDocument/2006/relationships/slideLayout" Target="../slideLayouts/slideLayout14.xml"/><Relationship Id="rId1" Type="http://schemas.openxmlformats.org/officeDocument/2006/relationships/tags" Target="../tags/tag83.xml"/><Relationship Id="rId6" Type="http://schemas.openxmlformats.org/officeDocument/2006/relationships/audio" Target="../media/audio19.wav"/><Relationship Id="rId11" Type="http://schemas.openxmlformats.org/officeDocument/2006/relationships/image" Target="../media/image82.png"/><Relationship Id="rId5" Type="http://schemas.openxmlformats.org/officeDocument/2006/relationships/audio" Target="../media/audio49.wav"/><Relationship Id="rId10" Type="http://schemas.openxmlformats.org/officeDocument/2006/relationships/image" Target="../media/image80.png"/><Relationship Id="rId4" Type="http://schemas.openxmlformats.org/officeDocument/2006/relationships/audio" Target="../media/audio5.wav"/><Relationship Id="rId9" Type="http://schemas.openxmlformats.org/officeDocument/2006/relationships/image" Target="../media/image269.png"/></Relationships>
</file>

<file path=ppt/slides/_rels/slide88.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notesSlide" Target="../notesSlides/notesSlide70.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84.xml"/><Relationship Id="rId6" Type="http://schemas.openxmlformats.org/officeDocument/2006/relationships/audio" Target="../media/audio50.wav"/><Relationship Id="rId11" Type="http://schemas.openxmlformats.org/officeDocument/2006/relationships/image" Target="../media/image270.png"/><Relationship Id="rId5" Type="http://schemas.openxmlformats.org/officeDocument/2006/relationships/audio" Target="../media/audio49.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80.png"/></Relationships>
</file>

<file path=ppt/slides/_rels/slide89.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notesSlide" Target="../notesSlides/notesSlide71.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85.xml"/><Relationship Id="rId6" Type="http://schemas.openxmlformats.org/officeDocument/2006/relationships/audio" Target="../media/audio50.wav"/><Relationship Id="rId11" Type="http://schemas.openxmlformats.org/officeDocument/2006/relationships/image" Target="../media/image270.png"/><Relationship Id="rId5" Type="http://schemas.openxmlformats.org/officeDocument/2006/relationships/audio" Target="../media/audio49.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80.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xml"/><Relationship Id="rId1" Type="http://schemas.openxmlformats.org/officeDocument/2006/relationships/tags" Target="../tags/tag20.xml"/></Relationships>
</file>

<file path=ppt/slides/_rels/slide90.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notesSlide" Target="../notesSlides/notesSlide72.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86.xml"/><Relationship Id="rId6" Type="http://schemas.openxmlformats.org/officeDocument/2006/relationships/audio" Target="../media/audio50.wav"/><Relationship Id="rId11" Type="http://schemas.openxmlformats.org/officeDocument/2006/relationships/image" Target="../media/image270.png"/><Relationship Id="rId5" Type="http://schemas.openxmlformats.org/officeDocument/2006/relationships/audio" Target="../media/audio49.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80.png"/></Relationships>
</file>

<file path=ppt/slides/_rels/slide91.xml.rels><?xml version="1.0" encoding="UTF-8" standalone="yes"?>
<Relationships xmlns="http://schemas.openxmlformats.org/package/2006/relationships"><Relationship Id="rId8" Type="http://schemas.openxmlformats.org/officeDocument/2006/relationships/slide" Target="slide40.xml"/><Relationship Id="rId3" Type="http://schemas.openxmlformats.org/officeDocument/2006/relationships/notesSlide" Target="../notesSlides/notesSlide73.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87.xml"/><Relationship Id="rId6" Type="http://schemas.openxmlformats.org/officeDocument/2006/relationships/image" Target="../media/image268.png"/><Relationship Id="rId5" Type="http://schemas.openxmlformats.org/officeDocument/2006/relationships/audio" Target="../media/audio20.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271.png"/></Relationships>
</file>

<file path=ppt/slides/_rels/slide92.xml.rels><?xml version="1.0" encoding="UTF-8" standalone="yes"?>
<Relationships xmlns="http://schemas.openxmlformats.org/package/2006/relationships"><Relationship Id="rId8" Type="http://schemas.openxmlformats.org/officeDocument/2006/relationships/image" Target="../media/image272.png"/><Relationship Id="rId3" Type="http://schemas.openxmlformats.org/officeDocument/2006/relationships/notesSlide" Target="../notesSlides/notesSlide74.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88.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_rels/slide93.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notesSlide" Target="../notesSlides/notesSlide75.xml"/><Relationship Id="rId7" Type="http://schemas.openxmlformats.org/officeDocument/2006/relationships/image" Target="../media/image268.png"/><Relationship Id="rId2" Type="http://schemas.openxmlformats.org/officeDocument/2006/relationships/slideLayout" Target="../slideLayouts/slideLayout14.xml"/><Relationship Id="rId1" Type="http://schemas.openxmlformats.org/officeDocument/2006/relationships/tags" Target="../tags/tag89.xml"/><Relationship Id="rId6" Type="http://schemas.openxmlformats.org/officeDocument/2006/relationships/audio" Target="../media/audio50.wav"/><Relationship Id="rId11" Type="http://schemas.openxmlformats.org/officeDocument/2006/relationships/image" Target="../media/image273.png"/><Relationship Id="rId5" Type="http://schemas.openxmlformats.org/officeDocument/2006/relationships/audio" Target="../media/audio38.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80.png"/></Relationships>
</file>

<file path=ppt/slides/_rels/slide94.xml.rels><?xml version="1.0" encoding="UTF-8" standalone="yes"?>
<Relationships xmlns="http://schemas.openxmlformats.org/package/2006/relationships"><Relationship Id="rId8" Type="http://schemas.openxmlformats.org/officeDocument/2006/relationships/slide" Target="slide39.xml"/><Relationship Id="rId3" Type="http://schemas.openxmlformats.org/officeDocument/2006/relationships/notesSlide" Target="../notesSlides/notesSlide76.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0.xml"/><Relationship Id="rId6" Type="http://schemas.openxmlformats.org/officeDocument/2006/relationships/image" Target="../media/image268.png"/><Relationship Id="rId5" Type="http://schemas.openxmlformats.org/officeDocument/2006/relationships/audio" Target="../media/audio20.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274.png"/></Relationships>
</file>

<file path=ppt/slides/_rels/slide95.xml.rels><?xml version="1.0" encoding="UTF-8" standalone="yes"?>
<Relationships xmlns="http://schemas.openxmlformats.org/package/2006/relationships"><Relationship Id="rId8" Type="http://schemas.openxmlformats.org/officeDocument/2006/relationships/slide" Target="slide41.xml"/><Relationship Id="rId3" Type="http://schemas.openxmlformats.org/officeDocument/2006/relationships/notesSlide" Target="../notesSlides/notesSlide77.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1.xml"/><Relationship Id="rId6" Type="http://schemas.openxmlformats.org/officeDocument/2006/relationships/image" Target="../media/image268.png"/><Relationship Id="rId5" Type="http://schemas.openxmlformats.org/officeDocument/2006/relationships/audio" Target="../media/audio20.wav"/><Relationship Id="rId10" Type="http://schemas.openxmlformats.org/officeDocument/2006/relationships/image" Target="../media/image82.png"/><Relationship Id="rId4" Type="http://schemas.openxmlformats.org/officeDocument/2006/relationships/audio" Target="../media/audio5.wav"/><Relationship Id="rId9" Type="http://schemas.openxmlformats.org/officeDocument/2006/relationships/image" Target="../media/image275.png"/></Relationships>
</file>

<file path=ppt/slides/_rels/slide96.xml.rels><?xml version="1.0" encoding="UTF-8" standalone="yes"?>
<Relationships xmlns="http://schemas.openxmlformats.org/package/2006/relationships"><Relationship Id="rId8" Type="http://schemas.openxmlformats.org/officeDocument/2006/relationships/image" Target="../media/image276.png"/><Relationship Id="rId3" Type="http://schemas.openxmlformats.org/officeDocument/2006/relationships/notesSlide" Target="../notesSlides/notesSlide78.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2.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_rels/slide97.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notesSlide" Target="../notesSlides/notesSlide79.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3.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_rels/slide98.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notesSlide" Target="../notesSlides/notesSlide80.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4.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_rels/slide99.xml.rels><?xml version="1.0" encoding="UTF-8" standalone="yes"?>
<Relationships xmlns="http://schemas.openxmlformats.org/package/2006/relationships"><Relationship Id="rId8" Type="http://schemas.openxmlformats.org/officeDocument/2006/relationships/image" Target="../media/image277.png"/><Relationship Id="rId3" Type="http://schemas.openxmlformats.org/officeDocument/2006/relationships/notesSlide" Target="../notesSlides/notesSlide81.xml"/><Relationship Id="rId7" Type="http://schemas.openxmlformats.org/officeDocument/2006/relationships/image" Target="../media/image80.png"/><Relationship Id="rId2" Type="http://schemas.openxmlformats.org/officeDocument/2006/relationships/slideLayout" Target="../slideLayouts/slideLayout14.xml"/><Relationship Id="rId1" Type="http://schemas.openxmlformats.org/officeDocument/2006/relationships/tags" Target="../tags/tag95.xml"/><Relationship Id="rId6" Type="http://schemas.openxmlformats.org/officeDocument/2006/relationships/image" Target="../media/image268.png"/><Relationship Id="rId5" Type="http://schemas.openxmlformats.org/officeDocument/2006/relationships/audio" Target="../media/audio20.wav"/><Relationship Id="rId4" Type="http://schemas.openxmlformats.org/officeDocument/2006/relationships/audio" Target="../media/audio5.wav"/><Relationship Id="rId9" Type="http://schemas.openxmlformats.org/officeDocument/2006/relationships/image" Target="../media/image8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14132" y="6951465"/>
            <a:ext cx="2403914" cy="4410848"/>
          </a:xfrm>
          <a:prstGeom prst="rect">
            <a:avLst/>
          </a:prstGeom>
        </p:spPr>
      </p:pic>
      <p:sp>
        <p:nvSpPr>
          <p:cNvPr id="12" name="TextBox 11"/>
          <p:cNvSpPr txBox="1"/>
          <p:nvPr/>
        </p:nvSpPr>
        <p:spPr>
          <a:xfrm>
            <a:off x="1386348" y="542904"/>
            <a:ext cx="9341930" cy="1361911"/>
          </a:xfrm>
          <a:prstGeom prst="rect">
            <a:avLst/>
          </a:prstGeom>
          <a:blipFill>
            <a:blip r:embed="rId6"/>
            <a:stretch>
              <a:fillRect/>
            </a:stretch>
          </a:blipFill>
        </p:spPr>
        <p:txBody>
          <a:bodyPr wrap="square" rtlCol="0">
            <a:noAutofit/>
            <a:scene3d>
              <a:camera prst="perspectiveLeft" fov="0">
                <a:rot lat="0" lon="1200000" rev="0"/>
              </a:camera>
              <a:lightRig rig="threePt" dir="t"/>
            </a:scene3d>
            <a:sp3d extrusionH="57150" contourW="12700" prstMaterial="metal">
              <a:bevelT w="69850" h="38100" prst="cross"/>
              <a:bevelB w="0" h="635000"/>
              <a:extrusionClr>
                <a:srgbClr val="DDA500"/>
              </a:extrusionClr>
              <a:contourClr>
                <a:srgbClr val="B68700"/>
              </a:contourClr>
            </a:sp3d>
          </a:bodyPr>
          <a:lstStyle>
            <a:defPPr>
              <a:defRPr lang="en-US"/>
            </a:defPPr>
            <a:lvl1pPr lvl="0" algn="ctr">
              <a:lnSpc>
                <a:spcPct val="75000"/>
              </a:lnSpc>
              <a:defRPr sz="11000" b="1">
                <a:ln w="69850" cap="rnd">
                  <a:gradFill>
                    <a:gsLst>
                      <a:gs pos="0">
                        <a:srgbClr val="FFFD00"/>
                      </a:gs>
                      <a:gs pos="44000">
                        <a:srgbClr val="B68700"/>
                      </a:gs>
                      <a:gs pos="29000">
                        <a:srgbClr val="DDA500"/>
                      </a:gs>
                    </a:gsLst>
                    <a:lin ang="5400000" scaled="1"/>
                  </a:gradFill>
                  <a:prstDash val="solid"/>
                </a:ln>
                <a:solidFill>
                  <a:srgbClr val="D2DBDC"/>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14" name="Picture 1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73403"/>
            <a:ext cx="2244607" cy="2075137"/>
          </a:xfrm>
          <a:prstGeom prst="rect">
            <a:avLst/>
          </a:prstGeom>
        </p:spPr>
      </p:pic>
      <p:grpSp>
        <p:nvGrpSpPr>
          <p:cNvPr id="15" name="Group 14"/>
          <p:cNvGrpSpPr/>
          <p:nvPr/>
        </p:nvGrpSpPr>
        <p:grpSpPr>
          <a:xfrm>
            <a:off x="4958435" y="1900659"/>
            <a:ext cx="2275131" cy="1705028"/>
            <a:chOff x="1357465" y="1900659"/>
            <a:chExt cx="2275131" cy="1705028"/>
          </a:xfrm>
        </p:grpSpPr>
        <p:pic>
          <p:nvPicPr>
            <p:cNvPr id="16" name="Hammer_Flowe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357465" y="1900659"/>
              <a:ext cx="2275131" cy="1705028"/>
            </a:xfrm>
            <a:prstGeom prst="rect">
              <a:avLst/>
            </a:prstGeom>
          </p:spPr>
        </p:pic>
        <p:sp>
          <p:nvSpPr>
            <p:cNvPr id="17" name="Rectangle 16">
              <a:hlinkClick r:id="" action="ppaction://customshow?id=32&amp;return=true"/>
            </p:cNvPr>
            <p:cNvSpPr/>
            <p:nvPr/>
          </p:nvSpPr>
          <p:spPr>
            <a:xfrm rot="20521103">
              <a:off x="1704815" y="291237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8" name="Rectangle 17">
              <a:hlinkClick r:id="" action="ppaction://customshow?id=31&amp;return=true"/>
            </p:cNvPr>
            <p:cNvSpPr/>
            <p:nvPr/>
          </p:nvSpPr>
          <p:spPr>
            <a:xfrm rot="20521103">
              <a:off x="1743075" y="2207572"/>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9" name="Rectangle 18">
              <a:hlinkClick r:id="" action="ppaction://customshow?id=30&amp;return=true"/>
            </p:cNvPr>
            <p:cNvSpPr/>
            <p:nvPr/>
          </p:nvSpPr>
          <p:spPr>
            <a:xfrm>
              <a:off x="2262720" y="244494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0" name="Rectangle 19">
              <a:hlinkClick r:id="" action="ppaction://customshow?id=29&amp;return=true"/>
            </p:cNvPr>
            <p:cNvSpPr/>
            <p:nvPr/>
          </p:nvSpPr>
          <p:spPr>
            <a:xfrm rot="1436324">
              <a:off x="2684353" y="2628082"/>
              <a:ext cx="333944"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1" name="Rectangle 20">
              <a:hlinkClick r:id="" action="ppaction://customshow?id=28&amp;return=true"/>
            </p:cNvPr>
            <p:cNvSpPr/>
            <p:nvPr/>
          </p:nvSpPr>
          <p:spPr>
            <a:xfrm>
              <a:off x="3104445" y="2862158"/>
              <a:ext cx="310542" cy="429242"/>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pic>
        <p:nvPicPr>
          <p:cNvPr id="22" name="Trigger_Hammer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73641"/>
            <a:ext cx="2244090" cy="2074659"/>
          </a:xfrm>
          <a:prstGeom prst="rect">
            <a:avLst/>
          </a:prstGeom>
        </p:spPr>
      </p:pic>
    </p:spTree>
    <p:extLst>
      <p:ext uri="{BB962C8B-B14F-4D97-AF65-F5344CB8AC3E}">
        <p14:creationId xmlns:p14="http://schemas.microsoft.com/office/powerpoint/2010/main" val="1937536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5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50"/>
                                        <p:tgtEl>
                                          <p:spTgt spid="12"/>
                                        </p:tgtEl>
                                      </p:cBhvr>
                                    </p:animEffect>
                                    <p:anim calcmode="lin" valueType="num">
                                      <p:cBhvr>
                                        <p:cTn id="8" dur="250" fill="hold"/>
                                        <p:tgtEl>
                                          <p:spTgt spid="12"/>
                                        </p:tgtEl>
                                        <p:attrNameLst>
                                          <p:attrName>ppt_x</p:attrName>
                                        </p:attrNameLst>
                                      </p:cBhvr>
                                      <p:tavLst>
                                        <p:tav tm="0">
                                          <p:val>
                                            <p:strVal val="#ppt_x"/>
                                          </p:val>
                                        </p:tav>
                                        <p:tav tm="100000">
                                          <p:val>
                                            <p:strVal val="#ppt_x"/>
                                          </p:val>
                                        </p:tav>
                                      </p:tavLst>
                                    </p:anim>
                                    <p:anim calcmode="lin" valueType="num">
                                      <p:cBhvr>
                                        <p:cTn id="9" dur="250" fill="hold"/>
                                        <p:tgtEl>
                                          <p:spTgt spid="12"/>
                                        </p:tgtEl>
                                        <p:attrNameLst>
                                          <p:attrName>ppt_y</p:attrName>
                                        </p:attrNameLst>
                                      </p:cBhvr>
                                      <p:tavLst>
                                        <p:tav tm="0">
                                          <p:val>
                                            <p:strVal val="#ppt_y-.1"/>
                                          </p:val>
                                        </p:tav>
                                        <p:tav tm="100000">
                                          <p:val>
                                            <p:strVal val="#ppt_y"/>
                                          </p:val>
                                        </p:tav>
                                      </p:tavLst>
                                    </p:anim>
                                  </p:childTnLst>
                                </p:cTn>
                              </p:par>
                              <p:par>
                                <p:cTn id="10" presetID="64" presetClass="path" presetSubtype="0" fill="hold" nodeType="withEffect">
                                  <p:stCondLst>
                                    <p:cond delay="750"/>
                                  </p:stCondLst>
                                  <p:childTnLst>
                                    <p:animMotion origin="layout" path="M 4.16667E-7 4.81481E-6 L 4.16667E-7 -0.25 " pathEditMode="relative" rAng="0" ptsTypes="AA">
                                      <p:cBhvr>
                                        <p:cTn id="11" dur="500" fill="hold"/>
                                        <p:tgtEl>
                                          <p:spTgt spid="33"/>
                                        </p:tgtEl>
                                        <p:attrNameLst>
                                          <p:attrName>ppt_x</p:attrName>
                                          <p:attrName>ppt_y</p:attrName>
                                        </p:attrNameLst>
                                      </p:cBhvr>
                                      <p:rCtr x="0" y="-12500"/>
                                    </p:animMotion>
                                  </p:childTnLst>
                                  <p:subTnLst>
                                    <p:audio>
                                      <p:cMediaNode>
                                        <p:cTn display="0" masterRel="sameClick">
                                          <p:stCondLst>
                                            <p:cond evt="begin" delay="0">
                                              <p:tn val="10"/>
                                            </p:cond>
                                          </p:stCondLst>
                                          <p:endCondLst>
                                            <p:cond evt="onStopAudio" delay="0">
                                              <p:tgtEl>
                                                <p:sldTgt/>
                                              </p:tgtEl>
                                            </p:cond>
                                          </p:endCondLst>
                                        </p:cTn>
                                        <p:tgtEl>
                                          <p:sndTgt r:embed="rId3" name="smw_jump.wav"/>
                                        </p:tgtEl>
                                      </p:cMediaNode>
                                    </p:audio>
                                  </p:sub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anim calcmode="lin" valueType="num">
                                      <p:cBhvr>
                                        <p:cTn id="16" dur="500" fill="hold"/>
                                        <p:tgtEl>
                                          <p:spTgt spid="15"/>
                                        </p:tgtEl>
                                        <p:attrNameLst>
                                          <p:attrName>ppt_x</p:attrName>
                                        </p:attrNameLst>
                                      </p:cBhvr>
                                      <p:tavLst>
                                        <p:tav tm="0">
                                          <p:val>
                                            <p:strVal val="#ppt_x"/>
                                          </p:val>
                                        </p:tav>
                                        <p:tav tm="100000">
                                          <p:val>
                                            <p:strVal val="#ppt_x"/>
                                          </p:val>
                                        </p:tav>
                                      </p:tavLst>
                                    </p:anim>
                                    <p:anim calcmode="lin" valueType="num">
                                      <p:cBhvr>
                                        <p:cTn id="17" dur="500" fill="hold"/>
                                        <p:tgtEl>
                                          <p:spTgt spid="1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4" name="smw_power-up_appears.wav"/>
                                        </p:tgtEl>
                                      </p:cMediaNode>
                                    </p:audio>
                                  </p:subTnLst>
                                </p:cTn>
                              </p:par>
                              <p:par>
                                <p:cTn id="18" presetID="42" presetClass="path" presetSubtype="0" fill="hold" nodeType="withEffect">
                                  <p:stCondLst>
                                    <p:cond delay="0"/>
                                  </p:stCondLst>
                                  <p:childTnLst>
                                    <p:animMotion origin="layout" path="M 4.16667E-7 -0.25 L 4.16667E-7 4.81481E-6 " pathEditMode="relative" rAng="0" ptsTypes="AA">
                                      <p:cBhvr>
                                        <p:cTn id="19" dur="500" fill="hold"/>
                                        <p:tgtEl>
                                          <p:spTgt spid="33"/>
                                        </p:tgtEl>
                                        <p:attrNameLst>
                                          <p:attrName>ppt_x</p:attrName>
                                          <p:attrName>ppt_y</p:attrName>
                                        </p:attrNameLst>
                                      </p:cBhvr>
                                      <p:rCtr x="0" y="12500"/>
                                    </p:animMotion>
                                  </p:childTnLst>
                                </p:cTn>
                              </p:par>
                              <p:par>
                                <p:cTn id="20" presetID="26" presetClass="emph" presetSubtype="0" fill="hold" nodeType="withEffect">
                                  <p:stCondLst>
                                    <p:cond delay="0"/>
                                  </p:stCondLst>
                                  <p:childTnLst>
                                    <p:animEffect transition="out" filter="fade">
                                      <p:cBhvr>
                                        <p:cTn id="21" dur="100" tmFilter="0, 0; .2, .5; .8, .5; 1, 0"/>
                                        <p:tgtEl>
                                          <p:spTgt spid="15"/>
                                        </p:tgtEl>
                                      </p:cBhvr>
                                    </p:animEffect>
                                    <p:animScale>
                                      <p:cBhvr>
                                        <p:cTn id="22" dur="50" autoRev="1" fill="hold"/>
                                        <p:tgtEl>
                                          <p:spTgt spid="15"/>
                                        </p:tgtEl>
                                      </p:cBhvr>
                                      <p:by x="105000" y="105000"/>
                                    </p:animScale>
                                  </p:childTnLst>
                                </p:cTn>
                              </p:par>
                              <p:par>
                                <p:cTn id="23" presetID="26" presetClass="emph" presetSubtype="0" fill="hold" nodeType="withEffect">
                                  <p:stCondLst>
                                    <p:cond delay="150"/>
                                  </p:stCondLst>
                                  <p:childTnLst>
                                    <p:animEffect transition="out" filter="fade">
                                      <p:cBhvr>
                                        <p:cTn id="24" dur="100" tmFilter="0, 0; .2, .5; .8, .5; 1, 0"/>
                                        <p:tgtEl>
                                          <p:spTgt spid="15"/>
                                        </p:tgtEl>
                                      </p:cBhvr>
                                    </p:animEffect>
                                    <p:animScale>
                                      <p:cBhvr>
                                        <p:cTn id="25" dur="50" autoRev="1" fill="hold"/>
                                        <p:tgtEl>
                                          <p:spTgt spid="15"/>
                                        </p:tgtEl>
                                      </p:cBhvr>
                                      <p:by x="105000" y="105000"/>
                                    </p:animScale>
                                  </p:childTnLst>
                                </p:cTn>
                              </p:par>
                              <p:par>
                                <p:cTn id="26" presetID="26" presetClass="emph" presetSubtype="0" fill="hold" nodeType="withEffect">
                                  <p:stCondLst>
                                    <p:cond delay="250"/>
                                  </p:stCondLst>
                                  <p:childTnLst>
                                    <p:animEffect transition="out" filter="fade">
                                      <p:cBhvr>
                                        <p:cTn id="27" dur="100" tmFilter="0, 0; .2, .5; .8, .5; 1, 0"/>
                                        <p:tgtEl>
                                          <p:spTgt spid="15"/>
                                        </p:tgtEl>
                                      </p:cBhvr>
                                    </p:animEffect>
                                    <p:animScale>
                                      <p:cBhvr>
                                        <p:cTn id="28" dur="50" autoRev="1" fill="hold"/>
                                        <p:tgtEl>
                                          <p:spTgt spid="15"/>
                                        </p:tgtEl>
                                      </p:cBhvr>
                                      <p:by x="105000" y="105000"/>
                                    </p:animScale>
                                  </p:childTnLst>
                                </p:cTn>
                              </p:par>
                              <p:par>
                                <p:cTn id="29" presetID="26" presetClass="emph" presetSubtype="0" fill="hold" nodeType="withEffect">
                                  <p:stCondLst>
                                    <p:cond delay="350"/>
                                  </p:stCondLst>
                                  <p:childTnLst>
                                    <p:animEffect transition="out" filter="fade">
                                      <p:cBhvr>
                                        <p:cTn id="30" dur="100" tmFilter="0, 0; .2, .5; .8, .5; 1, 0"/>
                                        <p:tgtEl>
                                          <p:spTgt spid="15"/>
                                        </p:tgtEl>
                                      </p:cBhvr>
                                    </p:animEffect>
                                    <p:animScale>
                                      <p:cBhvr>
                                        <p:cTn id="31" dur="50" autoRev="1" fill="hold"/>
                                        <p:tgtEl>
                                          <p:spTgt spid="1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99726261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1983"/>
            <a:ext cx="2244607" cy="2075137"/>
          </a:xfrm>
          <a:prstGeom prst="rect">
            <a:avLst/>
          </a:prstGeom>
        </p:spPr>
      </p:pic>
      <p:pic>
        <p:nvPicPr>
          <p:cNvPr id="9" name="Boomerang_Flower">
            <a:hlinkClick r:id="" action="ppaction://customshow?id=34"/>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31509" y="1568138"/>
            <a:ext cx="1928981" cy="2023572"/>
          </a:xfrm>
          <a:prstGeom prst="rect">
            <a:avLst/>
          </a:prstGeom>
        </p:spPr>
      </p:pic>
      <p:pic>
        <p:nvPicPr>
          <p:cNvPr id="10" name="Trigger_Boomerang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2221"/>
            <a:ext cx="2244090" cy="2074659"/>
          </a:xfrm>
          <a:prstGeom prst="rect">
            <a:avLst/>
          </a:prstGeom>
        </p:spPr>
      </p:pic>
    </p:spTree>
    <p:custDataLst>
      <p:tags r:id="rId1"/>
    </p:custDataLst>
    <p:extLst>
      <p:ext uri="{BB962C8B-B14F-4D97-AF65-F5344CB8AC3E}">
        <p14:creationId xmlns:p14="http://schemas.microsoft.com/office/powerpoint/2010/main" val="387363491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7"/>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7"/>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9"/>
                                        </p:tgtEl>
                                      </p:cBhvr>
                                    </p:animEffect>
                                    <p:animScale>
                                      <p:cBhvr>
                                        <p:cTn id="17" dur="50" autoRev="1" fill="hold"/>
                                        <p:tgtEl>
                                          <p:spTgt spid="9"/>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9"/>
                                        </p:tgtEl>
                                      </p:cBhvr>
                                    </p:animEffect>
                                    <p:animScale>
                                      <p:cBhvr>
                                        <p:cTn id="20" dur="50" autoRev="1" fill="hold"/>
                                        <p:tgtEl>
                                          <p:spTgt spid="9"/>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9"/>
                                        </p:tgtEl>
                                      </p:cBhvr>
                                    </p:animEffect>
                                    <p:animScale>
                                      <p:cBhvr>
                                        <p:cTn id="23" dur="50" autoRev="1" fill="hold"/>
                                        <p:tgtEl>
                                          <p:spTgt spid="9"/>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9"/>
                                        </p:tgtEl>
                                      </p:cBhvr>
                                    </p:animEffect>
                                    <p:animScale>
                                      <p:cBhvr>
                                        <p:cTn id="26" dur="50" autoRev="1" fill="hold"/>
                                        <p:tgtEl>
                                          <p:spTgt spid="9"/>
                                        </p:tgtEl>
                                      </p:cBhvr>
                                      <p:by x="105000" y="105000"/>
                                    </p:animScale>
                                  </p:childTnLst>
                                </p:cTn>
                              </p:par>
                            </p:childTnLst>
                          </p:cTn>
                        </p:par>
                      </p:childTnLst>
                    </p:cTn>
                  </p:par>
                </p:childTnLst>
              </p:cTn>
              <p:nextCondLst>
                <p:cond evt="onClick" delay="0">
                  <p:tgtEl>
                    <p:spTgt spid="10"/>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8" name="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flipH="1">
            <a:off x="4876525" y="1401074"/>
            <a:ext cx="2438950" cy="2438950"/>
          </a:xfrm>
          <a:prstGeom prst="rect">
            <a:avLst/>
          </a:prstGeom>
        </p:spPr>
      </p:pic>
      <p:pic>
        <p:nvPicPr>
          <p:cNvPr id="9" name="Trigger_Mushroom_Bi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grpSp>
        <p:nvGrpSpPr>
          <p:cNvPr id="32" name="Group 31"/>
          <p:cNvGrpSpPr/>
          <p:nvPr/>
        </p:nvGrpSpPr>
        <p:grpSpPr>
          <a:xfrm>
            <a:off x="4942914" y="3548941"/>
            <a:ext cx="2275131" cy="1705028"/>
            <a:chOff x="1357465" y="1900659"/>
            <a:chExt cx="2275131" cy="1705028"/>
          </a:xfrm>
        </p:grpSpPr>
        <p:pic>
          <p:nvPicPr>
            <p:cNvPr id="33" name="Hammer_Flowe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357465" y="1900659"/>
              <a:ext cx="2275131" cy="1705028"/>
            </a:xfrm>
            <a:prstGeom prst="rect">
              <a:avLst/>
            </a:prstGeom>
          </p:spPr>
        </p:pic>
        <p:sp>
          <p:nvSpPr>
            <p:cNvPr id="34" name="Rectangle 33">
              <a:hlinkClick r:id="rId11" action="ppaction://hlinksldjump"/>
            </p:cNvPr>
            <p:cNvSpPr/>
            <p:nvPr/>
          </p:nvSpPr>
          <p:spPr>
            <a:xfrm rot="20521103">
              <a:off x="1704815" y="291237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5" name="Rectangle 34">
              <a:hlinkClick r:id="rId12" action="ppaction://hlinksldjump"/>
            </p:cNvPr>
            <p:cNvSpPr/>
            <p:nvPr/>
          </p:nvSpPr>
          <p:spPr>
            <a:xfrm rot="20521103">
              <a:off x="1743075" y="2207572"/>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6" name="Rectangle 35">
              <a:hlinkClick r:id="rId13" action="ppaction://hlinksldjump"/>
            </p:cNvPr>
            <p:cNvSpPr/>
            <p:nvPr/>
          </p:nvSpPr>
          <p:spPr>
            <a:xfrm>
              <a:off x="2262720" y="244494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7" name="Rectangle 36">
              <a:hlinkClick r:id="rId14" action="ppaction://hlinksldjump"/>
            </p:cNvPr>
            <p:cNvSpPr/>
            <p:nvPr/>
          </p:nvSpPr>
          <p:spPr>
            <a:xfrm rot="1436324">
              <a:off x="2684353" y="2628082"/>
              <a:ext cx="333944"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8" name="Rectangle 37">
              <a:hlinkClick r:id="rId15" action="ppaction://hlinksldjump"/>
            </p:cNvPr>
            <p:cNvSpPr/>
            <p:nvPr/>
          </p:nvSpPr>
          <p:spPr>
            <a:xfrm>
              <a:off x="3104445" y="2862158"/>
              <a:ext cx="310542" cy="429242"/>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Tree>
    <p:custDataLst>
      <p:tags r:id="rId1"/>
    </p:custDataLst>
    <p:extLst>
      <p:ext uri="{BB962C8B-B14F-4D97-AF65-F5344CB8AC3E}">
        <p14:creationId xmlns:p14="http://schemas.microsoft.com/office/powerpoint/2010/main" val="33130359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par>
                                <p:cTn id="27" presetID="10" presetClass="entr" presetSubtype="0" fill="hold" nodeType="withEffect">
                                  <p:stCondLst>
                                    <p:cond delay="35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childTnLst>
                    </p:cTn>
                  </p:par>
                </p:childTnLst>
              </p:cTn>
              <p:nextCondLst>
                <p:cond evt="onClick" delay="0">
                  <p:tgtEl>
                    <p:spTgt spid="9"/>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8" name="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flipH="1">
            <a:off x="4876525" y="1401074"/>
            <a:ext cx="2438950" cy="2438950"/>
          </a:xfrm>
          <a:prstGeom prst="rect">
            <a:avLst/>
          </a:prstGeom>
        </p:spPr>
      </p:pic>
      <p:pic>
        <p:nvPicPr>
          <p:cNvPr id="9" name="Trigger_Mushroom_Bi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grpSp>
        <p:nvGrpSpPr>
          <p:cNvPr id="32" name="Group 31"/>
          <p:cNvGrpSpPr/>
          <p:nvPr/>
        </p:nvGrpSpPr>
        <p:grpSpPr>
          <a:xfrm>
            <a:off x="4942914" y="3548941"/>
            <a:ext cx="2275131" cy="1705028"/>
            <a:chOff x="1357465" y="1900659"/>
            <a:chExt cx="2275131" cy="1705028"/>
          </a:xfrm>
        </p:grpSpPr>
        <p:pic>
          <p:nvPicPr>
            <p:cNvPr id="33" name="Hammer_Flowe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357465" y="1900659"/>
              <a:ext cx="2275131" cy="1705028"/>
            </a:xfrm>
            <a:prstGeom prst="rect">
              <a:avLst/>
            </a:prstGeom>
          </p:spPr>
        </p:pic>
        <p:sp>
          <p:nvSpPr>
            <p:cNvPr id="34" name="Rectangle 33">
              <a:hlinkClick r:id="rId11" action="ppaction://hlinksldjump"/>
            </p:cNvPr>
            <p:cNvSpPr/>
            <p:nvPr/>
          </p:nvSpPr>
          <p:spPr>
            <a:xfrm rot="20521103">
              <a:off x="1704815" y="291237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5" name="Rectangle 34">
              <a:hlinkClick r:id="rId12" action="ppaction://hlinksldjump"/>
            </p:cNvPr>
            <p:cNvSpPr/>
            <p:nvPr/>
          </p:nvSpPr>
          <p:spPr>
            <a:xfrm rot="20521103">
              <a:off x="1743075" y="2207572"/>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6" name="Rectangle 35">
              <a:hlinkClick r:id="rId13" action="ppaction://hlinksldjump"/>
            </p:cNvPr>
            <p:cNvSpPr/>
            <p:nvPr/>
          </p:nvSpPr>
          <p:spPr>
            <a:xfrm>
              <a:off x="2262720" y="244494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7" name="Rectangle 36">
              <a:hlinkClick r:id="rId14" action="ppaction://hlinksldjump"/>
            </p:cNvPr>
            <p:cNvSpPr/>
            <p:nvPr/>
          </p:nvSpPr>
          <p:spPr>
            <a:xfrm rot="1436324">
              <a:off x="2684353" y="2628082"/>
              <a:ext cx="333944"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8" name="Rectangle 37">
              <a:hlinkClick r:id="rId15" action="ppaction://hlinksldjump"/>
            </p:cNvPr>
            <p:cNvSpPr/>
            <p:nvPr/>
          </p:nvSpPr>
          <p:spPr>
            <a:xfrm>
              <a:off x="3104445" y="2862158"/>
              <a:ext cx="310542" cy="429242"/>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Tree>
    <p:custDataLst>
      <p:tags r:id="rId1"/>
    </p:custDataLst>
    <p:extLst>
      <p:ext uri="{BB962C8B-B14F-4D97-AF65-F5344CB8AC3E}">
        <p14:creationId xmlns:p14="http://schemas.microsoft.com/office/powerpoint/2010/main" val="6319394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par>
                                <p:cTn id="27" presetID="10" presetClass="entr" presetSubtype="0" fill="hold" nodeType="withEffect">
                                  <p:stCondLst>
                                    <p:cond delay="35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childTnLst>
                    </p:cTn>
                  </p:par>
                </p:childTnLst>
              </p:cTn>
              <p:nextCondLst>
                <p:cond evt="onClick" delay="0">
                  <p:tgtEl>
                    <p:spTgt spid="9"/>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8" name="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flipH="1">
            <a:off x="4876525" y="1401074"/>
            <a:ext cx="2438950" cy="2438950"/>
          </a:xfrm>
          <a:prstGeom prst="rect">
            <a:avLst/>
          </a:prstGeom>
        </p:spPr>
      </p:pic>
      <p:pic>
        <p:nvPicPr>
          <p:cNvPr id="9" name="Trigger_Mushroom_Bi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grpSp>
        <p:nvGrpSpPr>
          <p:cNvPr id="32" name="Group 31"/>
          <p:cNvGrpSpPr/>
          <p:nvPr/>
        </p:nvGrpSpPr>
        <p:grpSpPr>
          <a:xfrm>
            <a:off x="4942914" y="3548941"/>
            <a:ext cx="2275131" cy="1705028"/>
            <a:chOff x="1357465" y="1900659"/>
            <a:chExt cx="2275131" cy="1705028"/>
          </a:xfrm>
        </p:grpSpPr>
        <p:pic>
          <p:nvPicPr>
            <p:cNvPr id="33" name="Hammer_Flowe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357465" y="1900659"/>
              <a:ext cx="2275131" cy="1705028"/>
            </a:xfrm>
            <a:prstGeom prst="rect">
              <a:avLst/>
            </a:prstGeom>
          </p:spPr>
        </p:pic>
        <p:sp>
          <p:nvSpPr>
            <p:cNvPr id="34" name="Rectangle 33">
              <a:hlinkClick r:id="rId11" action="ppaction://hlinksldjump"/>
            </p:cNvPr>
            <p:cNvSpPr/>
            <p:nvPr/>
          </p:nvSpPr>
          <p:spPr>
            <a:xfrm rot="20521103">
              <a:off x="1704815" y="291237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5" name="Rectangle 34">
              <a:hlinkClick r:id="rId12" action="ppaction://hlinksldjump"/>
            </p:cNvPr>
            <p:cNvSpPr/>
            <p:nvPr/>
          </p:nvSpPr>
          <p:spPr>
            <a:xfrm rot="20521103">
              <a:off x="1743075" y="2207572"/>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6" name="Rectangle 35">
              <a:hlinkClick r:id="rId13" action="ppaction://hlinksldjump"/>
            </p:cNvPr>
            <p:cNvSpPr/>
            <p:nvPr/>
          </p:nvSpPr>
          <p:spPr>
            <a:xfrm>
              <a:off x="2262720" y="2444945"/>
              <a:ext cx="304800"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7" name="Rectangle 36">
              <a:hlinkClick r:id="rId14" action="ppaction://hlinksldjump"/>
            </p:cNvPr>
            <p:cNvSpPr/>
            <p:nvPr/>
          </p:nvSpPr>
          <p:spPr>
            <a:xfrm rot="1436324">
              <a:off x="2684353" y="2628082"/>
              <a:ext cx="333944" cy="384175"/>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8" name="Rectangle 37">
              <a:hlinkClick r:id="rId15" action="ppaction://hlinksldjump"/>
            </p:cNvPr>
            <p:cNvSpPr/>
            <p:nvPr/>
          </p:nvSpPr>
          <p:spPr>
            <a:xfrm>
              <a:off x="3104445" y="2862158"/>
              <a:ext cx="310542" cy="429242"/>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Tree>
    <p:custDataLst>
      <p:tags r:id="rId1"/>
    </p:custDataLst>
    <p:extLst>
      <p:ext uri="{BB962C8B-B14F-4D97-AF65-F5344CB8AC3E}">
        <p14:creationId xmlns:p14="http://schemas.microsoft.com/office/powerpoint/2010/main" val="265636852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par>
                                <p:cTn id="27" presetID="10" presetClass="entr" presetSubtype="0" fill="hold" nodeType="withEffect">
                                  <p:stCondLst>
                                    <p:cond delay="35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childTnLst>
                    </p:cTn>
                  </p:par>
                </p:childTnLst>
              </p:cTn>
              <p:nextCondLst>
                <p:cond evt="onClick" delay="0">
                  <p:tgtEl>
                    <p:spTgt spid="9"/>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hlinkClick r:id="" action="ppaction://customshow?id=36"/>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86814" y="3371796"/>
            <a:ext cx="2218373" cy="2066544"/>
          </a:xfrm>
          <a:prstGeom prst="rect">
            <a:avLst/>
          </a:prstGeom>
        </p:spPr>
      </p:pic>
      <p:pic>
        <p:nvPicPr>
          <p:cNvPr id="20" name="Picture 19"/>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3" name="Trigger_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6888" y="3379064"/>
            <a:ext cx="2238224" cy="2069236"/>
          </a:xfrm>
          <a:prstGeom prst="rect">
            <a:avLst/>
          </a:prstGeom>
        </p:spPr>
      </p:pic>
    </p:spTree>
    <p:custDataLst>
      <p:tags r:id="rId1"/>
    </p:custDataLst>
    <p:extLst>
      <p:ext uri="{BB962C8B-B14F-4D97-AF65-F5344CB8AC3E}">
        <p14:creationId xmlns:p14="http://schemas.microsoft.com/office/powerpoint/2010/main" val="387773970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34514 " pathEditMode="relative" rAng="0" ptsTypes="AA">
                                      <p:cBhvr>
                                        <p:cTn id="6" dur="350" fill="hold"/>
                                        <p:tgtEl>
                                          <p:spTgt spid="20"/>
                                        </p:tgtEl>
                                        <p:attrNameLst>
                                          <p:attrName>ppt_x</p:attrName>
                                          <p:attrName>ppt_y</p:attrName>
                                        </p:attrNameLst>
                                      </p:cBhvr>
                                      <p:rCtr x="0" y="-17269"/>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34514 L 0 2.22222E-6 " pathEditMode="relative" rAng="0" ptsTypes="AA">
                                      <p:cBhvr>
                                        <p:cTn id="9" dur="500" fill="hold"/>
                                        <p:tgtEl>
                                          <p:spTgt spid="20"/>
                                        </p:tgtEl>
                                        <p:attrNameLst>
                                          <p:attrName>ppt_x</p:attrName>
                                          <p:attrName>ppt_y</p:attrName>
                                        </p:attrNameLst>
                                      </p:cBhvr>
                                      <p:rCtr x="0" y="17245"/>
                                    </p:animMotion>
                                  </p:childTnLst>
                                  <p:subTnLst>
                                    <p:audio>
                                      <p:cMediaNode>
                                        <p:cTn display="0" masterRel="sameClick">
                                          <p:stCondLst>
                                            <p:cond evt="begin" delay="0">
                                              <p:tn val="8"/>
                                            </p:cond>
                                          </p:stCondLst>
                                          <p:endCondLst>
                                            <p:cond evt="onStopAudio" delay="0">
                                              <p:tgtEl>
                                                <p:sldTgt/>
                                              </p:tgtEl>
                                            </p:cond>
                                          </p:endCondLst>
                                        </p:cTn>
                                        <p:tgtEl>
                                          <p:sndTgt r:embed="rId5" name="smw_thud.wav"/>
                                        </p:tgtEl>
                                      </p:cMediaNode>
                                    </p:audio>
                                  </p:subTnLst>
                                </p:cTn>
                              </p:par>
                              <p:par>
                                <p:cTn id="10" presetID="10" presetClass="exit" presetSubtype="0" fill="hold" nodeType="withEffect">
                                  <p:stCondLst>
                                    <p:cond delay="0"/>
                                  </p:stCondLst>
                                  <p:childTnLst>
                                    <p:animEffect transition="out" filter="fade">
                                      <p:cBhvr>
                                        <p:cTn id="11" dur="500"/>
                                        <p:tgtEl>
                                          <p:spTgt spid="23"/>
                                        </p:tgtEl>
                                      </p:cBhvr>
                                    </p:animEffect>
                                    <p:set>
                                      <p:cBhvr>
                                        <p:cTn id="12"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hlinkClick r:id="" action="ppaction://customshow?id=42"/>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86814" y="3371796"/>
            <a:ext cx="2218373" cy="2066544"/>
          </a:xfrm>
          <a:prstGeom prst="rect">
            <a:avLst/>
          </a:prstGeom>
        </p:spPr>
      </p:pic>
      <p:pic>
        <p:nvPicPr>
          <p:cNvPr id="20" name="Picture 19"/>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3" name="Trigger_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6888" y="3379064"/>
            <a:ext cx="2238224" cy="2069236"/>
          </a:xfrm>
          <a:prstGeom prst="rect">
            <a:avLst/>
          </a:prstGeom>
        </p:spPr>
      </p:pic>
    </p:spTree>
    <p:custDataLst>
      <p:tags r:id="rId1"/>
    </p:custDataLst>
    <p:extLst>
      <p:ext uri="{BB962C8B-B14F-4D97-AF65-F5344CB8AC3E}">
        <p14:creationId xmlns:p14="http://schemas.microsoft.com/office/powerpoint/2010/main" val="144434291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34514 " pathEditMode="relative" rAng="0" ptsTypes="AA">
                                      <p:cBhvr>
                                        <p:cTn id="6" dur="350" fill="hold"/>
                                        <p:tgtEl>
                                          <p:spTgt spid="20"/>
                                        </p:tgtEl>
                                        <p:attrNameLst>
                                          <p:attrName>ppt_x</p:attrName>
                                          <p:attrName>ppt_y</p:attrName>
                                        </p:attrNameLst>
                                      </p:cBhvr>
                                      <p:rCtr x="0" y="-17269"/>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34514 L 0 2.22222E-6 " pathEditMode="relative" rAng="0" ptsTypes="AA">
                                      <p:cBhvr>
                                        <p:cTn id="9" dur="500" fill="hold"/>
                                        <p:tgtEl>
                                          <p:spTgt spid="20"/>
                                        </p:tgtEl>
                                        <p:attrNameLst>
                                          <p:attrName>ppt_x</p:attrName>
                                          <p:attrName>ppt_y</p:attrName>
                                        </p:attrNameLst>
                                      </p:cBhvr>
                                      <p:rCtr x="0" y="17245"/>
                                    </p:animMotion>
                                  </p:childTnLst>
                                  <p:subTnLst>
                                    <p:audio>
                                      <p:cMediaNode>
                                        <p:cTn display="0" masterRel="sameClick">
                                          <p:stCondLst>
                                            <p:cond evt="begin" delay="0">
                                              <p:tn val="8"/>
                                            </p:cond>
                                          </p:stCondLst>
                                          <p:endCondLst>
                                            <p:cond evt="onStopAudio" delay="0">
                                              <p:tgtEl>
                                                <p:sldTgt/>
                                              </p:tgtEl>
                                            </p:cond>
                                          </p:endCondLst>
                                        </p:cTn>
                                        <p:tgtEl>
                                          <p:sndTgt r:embed="rId5" name="smw_thud.wav"/>
                                        </p:tgtEl>
                                      </p:cMediaNode>
                                    </p:audio>
                                  </p:subTnLst>
                                </p:cTn>
                              </p:par>
                              <p:par>
                                <p:cTn id="10" presetID="10" presetClass="exit" presetSubtype="0" fill="hold" nodeType="withEffect">
                                  <p:stCondLst>
                                    <p:cond delay="0"/>
                                  </p:stCondLst>
                                  <p:childTnLst>
                                    <p:animEffect transition="out" filter="fade">
                                      <p:cBhvr>
                                        <p:cTn id="11" dur="500"/>
                                        <p:tgtEl>
                                          <p:spTgt spid="23"/>
                                        </p:tgtEl>
                                      </p:cBhvr>
                                    </p:animEffect>
                                    <p:set>
                                      <p:cBhvr>
                                        <p:cTn id="12"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hlinkClick r:id="" action="ppaction://customshow?id=37"/>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86814" y="3371796"/>
            <a:ext cx="2218373" cy="2066544"/>
          </a:xfrm>
          <a:prstGeom prst="rect">
            <a:avLst/>
          </a:prstGeom>
        </p:spPr>
      </p:pic>
      <p:pic>
        <p:nvPicPr>
          <p:cNvPr id="19" name="Picture 18"/>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6" y="6991350"/>
            <a:ext cx="2490910" cy="4572000"/>
          </a:xfrm>
          <a:prstGeom prst="rect">
            <a:avLst/>
          </a:prstGeom>
          <a:noFill/>
          <a:ln>
            <a:noFill/>
          </a:ln>
        </p:spPr>
      </p:pic>
      <p:pic>
        <p:nvPicPr>
          <p:cNvPr id="21" name="Trigger_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6888" y="3379064"/>
            <a:ext cx="2238224" cy="2069236"/>
          </a:xfrm>
          <a:prstGeom prst="rect">
            <a:avLst/>
          </a:prstGeom>
        </p:spPr>
      </p:pic>
    </p:spTree>
    <p:custDataLst>
      <p:tags r:id="rId1"/>
    </p:custDataLst>
    <p:extLst>
      <p:ext uri="{BB962C8B-B14F-4D97-AF65-F5344CB8AC3E}">
        <p14:creationId xmlns:p14="http://schemas.microsoft.com/office/powerpoint/2010/main" val="386464203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1"/>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34514 " pathEditMode="relative" rAng="0" ptsTypes="AA">
                                      <p:cBhvr>
                                        <p:cTn id="6" dur="350" fill="hold"/>
                                        <p:tgtEl>
                                          <p:spTgt spid="19"/>
                                        </p:tgtEl>
                                        <p:attrNameLst>
                                          <p:attrName>ppt_x</p:attrName>
                                          <p:attrName>ppt_y</p:attrName>
                                        </p:attrNameLst>
                                      </p:cBhvr>
                                      <p:rCtr x="0" y="-17269"/>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34514 L 0 2.22222E-6 " pathEditMode="relative" rAng="0" ptsTypes="AA">
                                      <p:cBhvr>
                                        <p:cTn id="9" dur="500" fill="hold"/>
                                        <p:tgtEl>
                                          <p:spTgt spid="19"/>
                                        </p:tgtEl>
                                        <p:attrNameLst>
                                          <p:attrName>ppt_x</p:attrName>
                                          <p:attrName>ppt_y</p:attrName>
                                        </p:attrNameLst>
                                      </p:cBhvr>
                                      <p:rCtr x="0" y="17245"/>
                                    </p:animMotion>
                                  </p:childTnLst>
                                  <p:subTnLst>
                                    <p:audio>
                                      <p:cMediaNode>
                                        <p:cTn display="0" masterRel="sameClick">
                                          <p:stCondLst>
                                            <p:cond evt="begin" delay="0">
                                              <p:tn val="8"/>
                                            </p:cond>
                                          </p:stCondLst>
                                          <p:endCondLst>
                                            <p:cond evt="onStopAudio" delay="0">
                                              <p:tgtEl>
                                                <p:sldTgt/>
                                              </p:tgtEl>
                                            </p:cond>
                                          </p:endCondLst>
                                        </p:cTn>
                                        <p:tgtEl>
                                          <p:sndTgt r:embed="rId5" name="smw_thud.wav"/>
                                        </p:tgtEl>
                                      </p:cMediaNode>
                                    </p:audio>
                                  </p:subTnLst>
                                </p:cTn>
                              </p:par>
                              <p:par>
                                <p:cTn id="10" presetID="10" presetClass="exit" presetSubtype="0" fill="hold" nodeType="withEffect">
                                  <p:stCondLst>
                                    <p:cond delay="0"/>
                                  </p:stCondLst>
                                  <p:childTnLst>
                                    <p:animEffect transition="out" filter="fade">
                                      <p:cBhvr>
                                        <p:cTn id="11" dur="500"/>
                                        <p:tgtEl>
                                          <p:spTgt spid="21"/>
                                        </p:tgtEl>
                                      </p:cBhvr>
                                    </p:animEffect>
                                    <p:set>
                                      <p:cBhvr>
                                        <p:cTn id="12" dur="1" fill="hold">
                                          <p:stCondLst>
                                            <p:cond delay="4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a:hlinkClick r:id="" action="ppaction://customshow?id=38"/>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86814" y="3371796"/>
            <a:ext cx="2218373" cy="2066544"/>
          </a:xfrm>
          <a:prstGeom prst="rect">
            <a:avLst/>
          </a:prstGeom>
        </p:spPr>
      </p:pic>
      <p:pic>
        <p:nvPicPr>
          <p:cNvPr id="31" name="Picture 30"/>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32" name="Trigger_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6888" y="3379064"/>
            <a:ext cx="2238224" cy="2069236"/>
          </a:xfrm>
          <a:prstGeom prst="rect">
            <a:avLst/>
          </a:prstGeom>
        </p:spPr>
      </p:pic>
    </p:spTree>
    <p:custDataLst>
      <p:tags r:id="rId1"/>
    </p:custDataLst>
    <p:extLst>
      <p:ext uri="{BB962C8B-B14F-4D97-AF65-F5344CB8AC3E}">
        <p14:creationId xmlns:p14="http://schemas.microsoft.com/office/powerpoint/2010/main" val="228042955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2"/>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34514 " pathEditMode="relative" rAng="0" ptsTypes="AA">
                                      <p:cBhvr>
                                        <p:cTn id="6" dur="350" fill="hold"/>
                                        <p:tgtEl>
                                          <p:spTgt spid="31"/>
                                        </p:tgtEl>
                                        <p:attrNameLst>
                                          <p:attrName>ppt_x</p:attrName>
                                          <p:attrName>ppt_y</p:attrName>
                                        </p:attrNameLst>
                                      </p:cBhvr>
                                      <p:rCtr x="0" y="-17269"/>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34514 L 0 2.22222E-6 " pathEditMode="relative" rAng="0" ptsTypes="AA">
                                      <p:cBhvr>
                                        <p:cTn id="9" dur="500" fill="hold"/>
                                        <p:tgtEl>
                                          <p:spTgt spid="31"/>
                                        </p:tgtEl>
                                        <p:attrNameLst>
                                          <p:attrName>ppt_x</p:attrName>
                                          <p:attrName>ppt_y</p:attrName>
                                        </p:attrNameLst>
                                      </p:cBhvr>
                                      <p:rCtr x="0" y="17245"/>
                                    </p:animMotion>
                                  </p:childTnLst>
                                  <p:subTnLst>
                                    <p:audio>
                                      <p:cMediaNode>
                                        <p:cTn display="0" masterRel="sameClick">
                                          <p:stCondLst>
                                            <p:cond evt="begin" delay="0">
                                              <p:tn val="8"/>
                                            </p:cond>
                                          </p:stCondLst>
                                          <p:endCondLst>
                                            <p:cond evt="onStopAudio" delay="0">
                                              <p:tgtEl>
                                                <p:sldTgt/>
                                              </p:tgtEl>
                                            </p:cond>
                                          </p:endCondLst>
                                        </p:cTn>
                                        <p:tgtEl>
                                          <p:sndTgt r:embed="rId5" name="smw_thud.wav"/>
                                        </p:tgtEl>
                                      </p:cMediaNode>
                                    </p:audio>
                                  </p:subTnLst>
                                </p:cTn>
                              </p:par>
                              <p:par>
                                <p:cTn id="10" presetID="10" presetClass="exit" presetSubtype="0" fill="hold" nodeType="withEffect">
                                  <p:stCondLst>
                                    <p:cond delay="0"/>
                                  </p:stCondLst>
                                  <p:childTnLst>
                                    <p:animEffect transition="out" filter="fade">
                                      <p:cBhvr>
                                        <p:cTn id="11" dur="500"/>
                                        <p:tgtEl>
                                          <p:spTgt spid="32"/>
                                        </p:tgtEl>
                                      </p:cBhvr>
                                    </p:animEffect>
                                    <p:set>
                                      <p:cBhvr>
                                        <p:cTn id="12" dur="1" fill="hold">
                                          <p:stCondLst>
                                            <p:cond delay="4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a:hlinkClick r:id="" action="ppaction://customshow?id=39"/>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86814" y="3371796"/>
            <a:ext cx="2218373" cy="2066544"/>
          </a:xfrm>
          <a:prstGeom prst="rect">
            <a:avLst/>
          </a:prstGeom>
        </p:spPr>
      </p:pic>
      <p:pic>
        <p:nvPicPr>
          <p:cNvPr id="31" name="Picture 30"/>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32" name="Trigger_Mushroom_Bi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6888" y="3379064"/>
            <a:ext cx="2238224" cy="2069236"/>
          </a:xfrm>
          <a:prstGeom prst="rect">
            <a:avLst/>
          </a:prstGeom>
        </p:spPr>
      </p:pic>
    </p:spTree>
    <p:custDataLst>
      <p:tags r:id="rId1"/>
    </p:custDataLst>
    <p:extLst>
      <p:ext uri="{BB962C8B-B14F-4D97-AF65-F5344CB8AC3E}">
        <p14:creationId xmlns:p14="http://schemas.microsoft.com/office/powerpoint/2010/main" val="31345890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2"/>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34514 " pathEditMode="relative" rAng="0" ptsTypes="AA">
                                      <p:cBhvr>
                                        <p:cTn id="6" dur="350" fill="hold"/>
                                        <p:tgtEl>
                                          <p:spTgt spid="31"/>
                                        </p:tgtEl>
                                        <p:attrNameLst>
                                          <p:attrName>ppt_x</p:attrName>
                                          <p:attrName>ppt_y</p:attrName>
                                        </p:attrNameLst>
                                      </p:cBhvr>
                                      <p:rCtr x="0" y="-17269"/>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34514 L 0 2.22222E-6 " pathEditMode="relative" rAng="0" ptsTypes="AA">
                                      <p:cBhvr>
                                        <p:cTn id="9" dur="500" fill="hold"/>
                                        <p:tgtEl>
                                          <p:spTgt spid="31"/>
                                        </p:tgtEl>
                                        <p:attrNameLst>
                                          <p:attrName>ppt_x</p:attrName>
                                          <p:attrName>ppt_y</p:attrName>
                                        </p:attrNameLst>
                                      </p:cBhvr>
                                      <p:rCtr x="0" y="17245"/>
                                    </p:animMotion>
                                  </p:childTnLst>
                                  <p:subTnLst>
                                    <p:audio>
                                      <p:cMediaNode>
                                        <p:cTn display="0" masterRel="sameClick">
                                          <p:stCondLst>
                                            <p:cond evt="begin" delay="0">
                                              <p:tn val="8"/>
                                            </p:cond>
                                          </p:stCondLst>
                                          <p:endCondLst>
                                            <p:cond evt="onStopAudio" delay="0">
                                              <p:tgtEl>
                                                <p:sldTgt/>
                                              </p:tgtEl>
                                            </p:cond>
                                          </p:endCondLst>
                                        </p:cTn>
                                        <p:tgtEl>
                                          <p:sndTgt r:embed="rId5" name="smw_thud.wav"/>
                                        </p:tgtEl>
                                      </p:cMediaNode>
                                    </p:audio>
                                  </p:subTnLst>
                                </p:cTn>
                              </p:par>
                              <p:par>
                                <p:cTn id="10" presetID="10" presetClass="exit" presetSubtype="0" fill="hold" nodeType="withEffect">
                                  <p:stCondLst>
                                    <p:cond delay="0"/>
                                  </p:stCondLst>
                                  <p:childTnLst>
                                    <p:animEffect transition="out" filter="fade">
                                      <p:cBhvr>
                                        <p:cTn id="11" dur="500"/>
                                        <p:tgtEl>
                                          <p:spTgt spid="32"/>
                                        </p:tgtEl>
                                      </p:cBhvr>
                                    </p:animEffect>
                                    <p:set>
                                      <p:cBhvr>
                                        <p:cTn id="12" dur="1" fill="hold">
                                          <p:stCondLst>
                                            <p:cond delay="4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15"/>
          <p:cNvSpPr>
            <a:spLocks noGrp="1"/>
          </p:cNvSpPr>
          <p:nvPr>
            <p:ph type="body" sz="quarter" idx="14"/>
          </p:nvPr>
        </p:nvSpPr>
        <p:spPr/>
        <p:txBody>
          <a:bodyPr/>
          <a:lstStyle/>
          <a:p>
            <a:endParaRPr lang="en-US"/>
          </a:p>
        </p:txBody>
      </p:sp>
      <p:sp>
        <p:nvSpPr>
          <p:cNvPr id="14" name="Content Placeholder 13"/>
          <p:cNvSpPr>
            <a:spLocks noGrp="1"/>
          </p:cNvSpPr>
          <p:nvPr>
            <p:ph sz="quarter" idx="10"/>
          </p:nvPr>
        </p:nvSpPr>
        <p:spPr/>
        <p:txBody>
          <a:bodyPr/>
          <a:lstStyle/>
          <a:p>
            <a:endParaRPr lang="en-US"/>
          </a:p>
        </p:txBody>
      </p:sp>
      <p:sp>
        <p:nvSpPr>
          <p:cNvPr id="15" name="Text Placeholder 14"/>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1000473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17423331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4983808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4665160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8545948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4654623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748671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15"/>
          <p:cNvSpPr>
            <a:spLocks noGrp="1"/>
          </p:cNvSpPr>
          <p:nvPr>
            <p:ph type="body" sz="quarter" idx="14"/>
          </p:nvPr>
        </p:nvSpPr>
        <p:spPr/>
        <p:txBody>
          <a:bodyPr/>
          <a:lstStyle/>
          <a:p>
            <a:endParaRPr lang="en-US"/>
          </a:p>
        </p:txBody>
      </p:sp>
      <p:sp>
        <p:nvSpPr>
          <p:cNvPr id="14" name="Content Placeholder 13"/>
          <p:cNvSpPr>
            <a:spLocks noGrp="1"/>
          </p:cNvSpPr>
          <p:nvPr>
            <p:ph sz="quarter" idx="10"/>
          </p:nvPr>
        </p:nvSpPr>
        <p:spPr/>
        <p:txBody>
          <a:bodyPr/>
          <a:lstStyle/>
          <a:p>
            <a:endParaRPr lang="en-US"/>
          </a:p>
        </p:txBody>
      </p:sp>
      <p:sp>
        <p:nvSpPr>
          <p:cNvPr id="15" name="Text Placeholder 14"/>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14393812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9622171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625" y="-297"/>
            <a:ext cx="12205250" cy="6858594"/>
          </a:xfrm>
          <a:prstGeom prst="rect">
            <a:avLst/>
          </a:prstGeom>
        </p:spPr>
      </p:pic>
      <p:pic>
        <p:nvPicPr>
          <p:cNvPr id="2" name="The Super Mario Song">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1" cstate="print"/>
          <a:stretch>
            <a:fillRect/>
          </a:stretch>
        </p:blipFill>
        <p:spPr>
          <a:xfrm>
            <a:off x="12390210" y="-297"/>
            <a:ext cx="609600" cy="609600"/>
          </a:xfrm>
          <a:prstGeom prst="rect">
            <a:avLst/>
          </a:prstGeom>
        </p:spPr>
      </p:pic>
      <p:pic>
        <p:nvPicPr>
          <p:cNvPr id="16" name="Picture 1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83427" y="91439"/>
            <a:ext cx="11625146" cy="6675122"/>
          </a:xfrm>
          <a:prstGeom prst="rect">
            <a:avLst/>
          </a:prstGeom>
        </p:spPr>
      </p:pic>
      <p:grpSp>
        <p:nvGrpSpPr>
          <p:cNvPr id="5" name="Group 4"/>
          <p:cNvGrpSpPr/>
          <p:nvPr/>
        </p:nvGrpSpPr>
        <p:grpSpPr>
          <a:xfrm>
            <a:off x="0" y="-594"/>
            <a:ext cx="12199153" cy="6858594"/>
            <a:chOff x="0" y="-594"/>
            <a:chExt cx="12199153" cy="6858594"/>
          </a:xfrm>
        </p:grpSpPr>
        <p:pic>
          <p:nvPicPr>
            <p:cNvPr id="6" name="Picture 5"/>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0" y="-594"/>
              <a:ext cx="12199153" cy="6858594"/>
            </a:xfrm>
            <a:prstGeom prst="rect">
              <a:avLst/>
            </a:prstGeom>
          </p:spPr>
        </p:pic>
        <p:pic>
          <p:nvPicPr>
            <p:cNvPr id="15" name="Picture 14"/>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73863" y="4104235"/>
              <a:ext cx="4002409" cy="1232622"/>
            </a:xfrm>
            <a:prstGeom prst="rect">
              <a:avLst/>
            </a:prstGeom>
          </p:spPr>
        </p:pic>
        <p:pic>
          <p:nvPicPr>
            <p:cNvPr id="10" name="Picture 9"/>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73863" y="958010"/>
              <a:ext cx="3937273" cy="3658895"/>
            </a:xfrm>
            <a:prstGeom prst="rect">
              <a:avLst/>
            </a:prstGeom>
          </p:spPr>
        </p:pic>
      </p:grpSp>
      <p:sp>
        <p:nvSpPr>
          <p:cNvPr id="20" name="Rectangle 19"/>
          <p:cNvSpPr/>
          <p:nvPr/>
        </p:nvSpPr>
        <p:spPr>
          <a:xfrm>
            <a:off x="10869861" y="5581650"/>
            <a:ext cx="1173154" cy="1173154"/>
          </a:xfrm>
          <a:prstGeom prst="rect">
            <a:avLst/>
          </a:prstGeom>
          <a:blipFill dpi="0" rotWithShape="1">
            <a:blip r:embed="rId16" cstate="email">
              <a:alphaModFix amt="40000"/>
              <a:lum bright="70000" contrast="-7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 name="New Super Luigi U (Soundtrack) - Main Theme [HQ].m4a">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a:stretch>
            <a:fillRect/>
          </a:stretch>
        </p:blipFill>
        <p:spPr>
          <a:xfrm>
            <a:off x="12482052" y="814998"/>
            <a:ext cx="609600" cy="609600"/>
          </a:xfrm>
          <a:prstGeom prst="rect">
            <a:avLst/>
          </a:prstGeom>
        </p:spPr>
      </p:pic>
    </p:spTree>
    <p:custDataLst>
      <p:tags r:id="rId1"/>
    </p:custDataLst>
    <p:extLst>
      <p:ext uri="{BB962C8B-B14F-4D97-AF65-F5344CB8AC3E}">
        <p14:creationId xmlns:p14="http://schemas.microsoft.com/office/powerpoint/2010/main" val="3663890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500"/>
                                        <p:tgtEl>
                                          <p:spTgt spid="16"/>
                                        </p:tgtEl>
                                      </p:cBhvr>
                                    </p:animEffect>
                                  </p:childTnLst>
                                  <p:subTnLst>
                                    <p:audio>
                                      <p:cMediaNode>
                                        <p:cTn display="0" masterRel="sameClick">
                                          <p:stCondLst>
                                            <p:cond evt="begin" delay="0">
                                              <p:tn val="5"/>
                                            </p:cond>
                                          </p:stCondLst>
                                          <p:endCondLst>
                                            <p:cond evt="onStopAudio" delay="0">
                                              <p:tgtEl>
                                                <p:sldTgt/>
                                              </p:tgtEl>
                                            </p:cond>
                                          </p:endCondLst>
                                        </p:cTn>
                                        <p:tgtEl>
                                          <p:sndTgt r:embed="rId8" name="sm64_memario.wav"/>
                                        </p:tgtEl>
                                      </p:cMediaNode>
                                    </p:audio>
                                  </p:subTnLst>
                                </p:cTn>
                              </p:par>
                              <p:par>
                                <p:cTn id="8" presetID="1" presetClass="mediacall" presetSubtype="0" fill="hold" nodeType="withEffect">
                                  <p:stCondLst>
                                    <p:cond delay="1500"/>
                                  </p:stCondLst>
                                  <p:childTnLst>
                                    <p:cmd type="call" cmd="playFrom(0.0)">
                                      <p:cBhvr>
                                        <p:cTn id="9" dur="1" fill="hold"/>
                                        <p:tgtEl>
                                          <p:spTgt spid="2"/>
                                        </p:tgtEl>
                                      </p:cBhvr>
                                    </p:cmd>
                                  </p:childTnLst>
                                </p:cTn>
                              </p:par>
                            </p:childTnLst>
                          </p:cTn>
                        </p:par>
                        <p:par>
                          <p:cTn id="10" fill="hold">
                            <p:stCondLst>
                              <p:cond delay="1500"/>
                            </p:stCondLst>
                            <p:childTnLst>
                              <p:par>
                                <p:cTn id="11" presetID="2" presetClass="exit" presetSubtype="4" fill="hold" nodeType="afterEffect">
                                  <p:stCondLst>
                                    <p:cond delay="2000"/>
                                  </p:stCondLst>
                                  <p:childTnLst>
                                    <p:anim calcmode="lin" valueType="num">
                                      <p:cBhvr additive="base">
                                        <p:cTn id="12" dur="500"/>
                                        <p:tgtEl>
                                          <p:spTgt spid="16"/>
                                        </p:tgtEl>
                                        <p:attrNameLst>
                                          <p:attrName>ppt_x</p:attrName>
                                        </p:attrNameLst>
                                      </p:cBhvr>
                                      <p:tavLst>
                                        <p:tav tm="0">
                                          <p:val>
                                            <p:strVal val="ppt_x"/>
                                          </p:val>
                                        </p:tav>
                                        <p:tav tm="100000">
                                          <p:val>
                                            <p:strVal val="ppt_x"/>
                                          </p:val>
                                        </p:tav>
                                      </p:tavLst>
                                    </p:anim>
                                    <p:anim calcmode="lin" valueType="num">
                                      <p:cBhvr additive="base">
                                        <p:cTn id="13" dur="500"/>
                                        <p:tgtEl>
                                          <p:spTgt spid="16"/>
                                        </p:tgtEl>
                                        <p:attrNameLst>
                                          <p:attrName>ppt_y</p:attrName>
                                        </p:attrNameLst>
                                      </p:cBhvr>
                                      <p:tavLst>
                                        <p:tav tm="0">
                                          <p:val>
                                            <p:strVal val="ppt_y"/>
                                          </p:val>
                                        </p:tav>
                                        <p:tav tm="100000">
                                          <p:val>
                                            <p:strVal val="1+ppt_h/2"/>
                                          </p:val>
                                        </p:tav>
                                      </p:tavLst>
                                    </p:anim>
                                    <p:set>
                                      <p:cBhvr>
                                        <p:cTn id="14" dur="1" fill="hold">
                                          <p:stCondLst>
                                            <p:cond delay="499"/>
                                          </p:stCondLst>
                                        </p:cTn>
                                        <p:tgtEl>
                                          <p:spTgt spid="16"/>
                                        </p:tgtEl>
                                        <p:attrNameLst>
                                          <p:attrName>style.visibility</p:attrName>
                                        </p:attrNameLst>
                                      </p:cBhvr>
                                      <p:to>
                                        <p:strVal val="hidden"/>
                                      </p:to>
                                    </p:set>
                                  </p:childTnLst>
                                </p:cTn>
                              </p:par>
                              <p:par>
                                <p:cTn id="15" presetID="2" presetClass="entr" presetSubtype="1" fill="hold" nodeType="withEffect">
                                  <p:stCondLst>
                                    <p:cond delay="200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9" name="mk64_luigi07.wav"/>
                                        </p:tgtEl>
                                      </p:cMediaNode>
                                    </p:audio>
                                  </p:subTnLst>
                                </p:cTn>
                              </p:par>
                              <p:par>
                                <p:cTn id="19" presetID="2" presetClass="exit" presetSubtype="4" fill="hold" nodeType="withEffect">
                                  <p:stCondLst>
                                    <p:cond delay="2000"/>
                                  </p:stCondLst>
                                  <p:childTnLst>
                                    <p:anim calcmode="lin" valueType="num">
                                      <p:cBhvr additive="base">
                                        <p:cTn id="20" dur="500"/>
                                        <p:tgtEl>
                                          <p:spTgt spid="14"/>
                                        </p:tgtEl>
                                        <p:attrNameLst>
                                          <p:attrName>ppt_x</p:attrName>
                                        </p:attrNameLst>
                                      </p:cBhvr>
                                      <p:tavLst>
                                        <p:tav tm="0">
                                          <p:val>
                                            <p:strVal val="ppt_x"/>
                                          </p:val>
                                        </p:tav>
                                        <p:tav tm="100000">
                                          <p:val>
                                            <p:strVal val="ppt_x"/>
                                          </p:val>
                                        </p:tav>
                                      </p:tavLst>
                                    </p:anim>
                                    <p:anim calcmode="lin" valueType="num">
                                      <p:cBhvr additive="base">
                                        <p:cTn id="21" dur="500"/>
                                        <p:tgtEl>
                                          <p:spTgt spid="14"/>
                                        </p:tgtEl>
                                        <p:attrNameLst>
                                          <p:attrName>ppt_y</p:attrName>
                                        </p:attrNameLst>
                                      </p:cBhvr>
                                      <p:tavLst>
                                        <p:tav tm="0">
                                          <p:val>
                                            <p:strVal val="ppt_y"/>
                                          </p:val>
                                        </p:tav>
                                        <p:tav tm="100000">
                                          <p:val>
                                            <p:strVal val="1+ppt_h/2"/>
                                          </p:val>
                                        </p:tav>
                                      </p:tavLst>
                                    </p:anim>
                                    <p:set>
                                      <p:cBhvr>
                                        <p:cTn id="22" dur="1" fill="hold">
                                          <p:stCondLst>
                                            <p:cond delay="499"/>
                                          </p:stCondLst>
                                        </p:cTn>
                                        <p:tgtEl>
                                          <p:spTgt spid="14"/>
                                        </p:tgtEl>
                                        <p:attrNameLst>
                                          <p:attrName>style.visibility</p:attrName>
                                        </p:attrNameLst>
                                      </p:cBhvr>
                                      <p:to>
                                        <p:strVal val="hidden"/>
                                      </p:to>
                                    </p:set>
                                  </p:childTnLst>
                                </p:cTn>
                              </p:par>
                              <p:par>
                                <p:cTn id="23" presetID="3" presetClass="mediacall" presetSubtype="0" fill="hold" nodeType="withEffect">
                                  <p:stCondLst>
                                    <p:cond delay="2000"/>
                                  </p:stCondLst>
                                  <p:childTnLst>
                                    <p:cmd type="call" cmd="stop">
                                      <p:cBhvr>
                                        <p:cTn id="24" dur="1" fill="hold"/>
                                        <p:tgtEl>
                                          <p:spTgt spid="2"/>
                                        </p:tgtEl>
                                      </p:cBhvr>
                                    </p:cmd>
                                  </p:childTnLst>
                                </p:cTn>
                              </p:par>
                            </p:childTnLst>
                          </p:cTn>
                        </p:par>
                        <p:par>
                          <p:cTn id="25" fill="hold">
                            <p:stCondLst>
                              <p:cond delay="4000"/>
                            </p:stCondLst>
                            <p:childTnLst>
                              <p:par>
                                <p:cTn id="26" presetID="1" presetClass="mediacall" presetSubtype="0" fill="hold" nodeType="afterEffect">
                                  <p:stCondLst>
                                    <p:cond delay="0"/>
                                  </p:stCondLst>
                                  <p:childTnLst>
                                    <p:cmd type="call" cmd="playFrom(0.0)">
                                      <p:cBhvr>
                                        <p:cTn id="27"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35849" numSld="2">
                <p:cTn id="28" fill="hold" display="0">
                  <p:stCondLst>
                    <p:cond delay="indefinite"/>
                  </p:stCondLst>
                  <p:endCondLst>
                    <p:cond evt="onStopAudio" delay="0">
                      <p:tgtEl>
                        <p:sldTgt/>
                      </p:tgtEl>
                    </p:cond>
                  </p:endCondLst>
                </p:cTn>
                <p:tgtEl>
                  <p:spTgt spid="2"/>
                </p:tgtEl>
              </p:cMediaNode>
            </p:audio>
            <p:audio>
              <p:cMediaNode numSld="4">
                <p:cTn id="29" repeatCount="indefinite" fill="hold" display="0">
                  <p:stCondLst>
                    <p:cond delay="indefinite"/>
                  </p:stCondLst>
                  <p:endCondLst>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2284518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92280700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95051897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5931075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4669613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8315056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26410189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6015992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237543900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15"/>
          <p:cNvSpPr>
            <a:spLocks noGrp="1"/>
          </p:cNvSpPr>
          <p:nvPr>
            <p:ph type="body" sz="quarter" idx="14"/>
          </p:nvPr>
        </p:nvSpPr>
        <p:spPr/>
        <p:txBody>
          <a:bodyPr/>
          <a:lstStyle/>
          <a:p>
            <a:endParaRPr lang="en-US"/>
          </a:p>
        </p:txBody>
      </p:sp>
      <p:sp>
        <p:nvSpPr>
          <p:cNvPr id="14" name="Content Placeholder 13"/>
          <p:cNvSpPr>
            <a:spLocks noGrp="1"/>
          </p:cNvSpPr>
          <p:nvPr>
            <p:ph sz="quarter" idx="10"/>
          </p:nvPr>
        </p:nvSpPr>
        <p:spPr/>
        <p:txBody>
          <a:bodyPr/>
          <a:lstStyle/>
          <a:p>
            <a:endParaRPr lang="en-US"/>
          </a:p>
        </p:txBody>
      </p:sp>
      <p:sp>
        <p:nvSpPr>
          <p:cNvPr id="15" name="Text Placeholder 14"/>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9442636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pic>
        <p:nvPicPr>
          <p:cNvPr id="1028" name="Picture 4" descr="http://www.mariowiki.com/images/thumb/c/c5/BowserMP8.png/644px-BowserMP8.png"/>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080114" y="-8504435"/>
            <a:ext cx="3913572" cy="364618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746776" y="2478929"/>
            <a:ext cx="4027010" cy="3633531"/>
          </a:xfrm>
          <a:prstGeom prst="rect">
            <a:avLst/>
          </a:prstGeom>
        </p:spPr>
      </p:pic>
      <p:pic>
        <p:nvPicPr>
          <p:cNvPr id="5" name="Picture 4"/>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518406" y="-4222284"/>
            <a:ext cx="1346098" cy="2688037"/>
          </a:xfrm>
          <a:prstGeom prst="rect">
            <a:avLst/>
          </a:prstGeom>
        </p:spPr>
      </p:pic>
      <p:pic>
        <p:nvPicPr>
          <p:cNvPr id="6" name="Picture 5"/>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2666543" y="-4222284"/>
            <a:ext cx="1433619" cy="2688034"/>
          </a:xfrm>
          <a:prstGeom prst="rect">
            <a:avLst/>
          </a:prstGeom>
        </p:spPr>
      </p:pic>
      <p:pic>
        <p:nvPicPr>
          <p:cNvPr id="8" name="Picture 7"/>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rot="21080335">
            <a:off x="7085281" y="-7370064"/>
            <a:ext cx="2251126" cy="3022180"/>
          </a:xfrm>
          <a:prstGeom prst="rect">
            <a:avLst/>
          </a:prstGeom>
        </p:spPr>
      </p:pic>
      <p:pic>
        <p:nvPicPr>
          <p:cNvPr id="12" name="Growing Mario"/>
          <p:cNvPicPr>
            <a:picLocks noChangeAspect="1"/>
          </p:cNvPicPr>
          <p:nvPr/>
        </p:nvPicPr>
        <p:blipFill>
          <a:blip r:embed="rId13"/>
          <a:stretch>
            <a:fillRect/>
          </a:stretch>
        </p:blipFill>
        <p:spPr>
          <a:xfrm rot="20817149">
            <a:off x="6906676" y="-6727212"/>
            <a:ext cx="1986303" cy="2332632"/>
          </a:xfrm>
          <a:prstGeom prst="rect">
            <a:avLst/>
          </a:prstGeom>
        </p:spPr>
      </p:pic>
      <p:pic>
        <p:nvPicPr>
          <p:cNvPr id="10" name="mk64_bowser0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4"/>
          <a:stretch>
            <a:fillRect/>
          </a:stretch>
        </p:blipFill>
        <p:spPr>
          <a:xfrm>
            <a:off x="5689599" y="-786858"/>
            <a:ext cx="406400" cy="406400"/>
          </a:xfrm>
          <a:prstGeom prst="rect">
            <a:avLst/>
          </a:prstGeom>
        </p:spPr>
      </p:pic>
      <p:pic>
        <p:nvPicPr>
          <p:cNvPr id="2" name="mk64_luigi04">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4"/>
          <a:stretch>
            <a:fillRect/>
          </a:stretch>
        </p:blipFill>
        <p:spPr>
          <a:xfrm>
            <a:off x="5243513" y="-2613025"/>
            <a:ext cx="271462" cy="271462"/>
          </a:xfrm>
          <a:prstGeom prst="rect">
            <a:avLst/>
          </a:prstGeom>
        </p:spPr>
      </p:pic>
    </p:spTree>
    <p:extLst>
      <p:ext uri="{BB962C8B-B14F-4D97-AF65-F5344CB8AC3E}">
        <p14:creationId xmlns:p14="http://schemas.microsoft.com/office/powerpoint/2010/main" val="2688595046"/>
      </p:ext>
    </p:extLst>
  </p:cSld>
  <p:clrMapOvr>
    <a:masterClrMapping/>
  </p:clrMapOvr>
  <p:transition spd="slow" advClick="0" advTm="0">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path" presetSubtype="0" fill="hold" nodeType="clickEffect">
                                  <p:stCondLst>
                                    <p:cond delay="0"/>
                                  </p:stCondLst>
                                  <p:childTnLst>
                                    <p:animMotion origin="layout" path="M 2.5E-6 1.45741 C 0.07291 1.4794 0.07604 1.4956 0.20534 1.45625 C 0.34245 1.35556 0.372 1.35602 0.39609 1.30324 " pathEditMode="fixed" rAng="0" ptsTypes="AAA">
                                      <p:cBhvr>
                                        <p:cTn id="6" dur="2500" spd="-100000" fill="hold"/>
                                        <p:tgtEl>
                                          <p:spTgt spid="8"/>
                                        </p:tgtEl>
                                        <p:attrNameLst>
                                          <p:attrName>ppt_x</p:attrName>
                                          <p:attrName>ppt_y</p:attrName>
                                        </p:attrNameLst>
                                      </p:cBhvr>
                                      <p:rCtr x="19805" y="-6574"/>
                                    </p:animMotion>
                                  </p:childTnLst>
                                </p:cTn>
                              </p:par>
                              <p:par>
                                <p:cTn id="7" presetID="32" presetClass="emph" presetSubtype="0" fill="hold" nodeType="withEffect">
                                  <p:stCondLst>
                                    <p:cond delay="0"/>
                                  </p:stCondLst>
                                  <p:childTnLst>
                                    <p:animRot by="120000">
                                      <p:cBhvr>
                                        <p:cTn id="8" dur="250" fill="hold">
                                          <p:stCondLst>
                                            <p:cond delay="0"/>
                                          </p:stCondLst>
                                        </p:cTn>
                                        <p:tgtEl>
                                          <p:spTgt spid="8"/>
                                        </p:tgtEl>
                                        <p:attrNameLst>
                                          <p:attrName>r</p:attrName>
                                        </p:attrNameLst>
                                      </p:cBhvr>
                                    </p:animRot>
                                    <p:animRot by="-240000">
                                      <p:cBhvr>
                                        <p:cTn id="9" dur="500" fill="hold">
                                          <p:stCondLst>
                                            <p:cond delay="500"/>
                                          </p:stCondLst>
                                        </p:cTn>
                                        <p:tgtEl>
                                          <p:spTgt spid="8"/>
                                        </p:tgtEl>
                                        <p:attrNameLst>
                                          <p:attrName>r</p:attrName>
                                        </p:attrNameLst>
                                      </p:cBhvr>
                                    </p:animRot>
                                    <p:animRot by="240000">
                                      <p:cBhvr>
                                        <p:cTn id="10" dur="500" fill="hold">
                                          <p:stCondLst>
                                            <p:cond delay="1000"/>
                                          </p:stCondLst>
                                        </p:cTn>
                                        <p:tgtEl>
                                          <p:spTgt spid="8"/>
                                        </p:tgtEl>
                                        <p:attrNameLst>
                                          <p:attrName>r</p:attrName>
                                        </p:attrNameLst>
                                      </p:cBhvr>
                                    </p:animRot>
                                    <p:animRot by="-240000">
                                      <p:cBhvr>
                                        <p:cTn id="11" dur="500" fill="hold">
                                          <p:stCondLst>
                                            <p:cond delay="1500"/>
                                          </p:stCondLst>
                                        </p:cTn>
                                        <p:tgtEl>
                                          <p:spTgt spid="8"/>
                                        </p:tgtEl>
                                        <p:attrNameLst>
                                          <p:attrName>r</p:attrName>
                                        </p:attrNameLst>
                                      </p:cBhvr>
                                    </p:animRot>
                                    <p:animRot by="120000">
                                      <p:cBhvr>
                                        <p:cTn id="12" dur="500" fill="hold">
                                          <p:stCondLst>
                                            <p:cond delay="2000"/>
                                          </p:stCondLst>
                                        </p:cTn>
                                        <p:tgtEl>
                                          <p:spTgt spid="8"/>
                                        </p:tgtEl>
                                        <p:attrNameLst>
                                          <p:attrName>r</p:attrName>
                                        </p:attrNameLst>
                                      </p:cBhvr>
                                    </p:animRot>
                                  </p:childTnLst>
                                </p:cTn>
                              </p:par>
                              <p:par>
                                <p:cTn id="13" presetID="42" presetClass="path" presetSubtype="0" accel="50000" decel="50000" fill="hold" nodeType="withEffect">
                                  <p:stCondLst>
                                    <p:cond delay="2000"/>
                                  </p:stCondLst>
                                  <p:childTnLst>
                                    <p:animMotion origin="layout" path="M -4.79167E-6 1.45787 L 0.33152 1.5118 " pathEditMode="fixed" rAng="0" ptsTypes="AA">
                                      <p:cBhvr>
                                        <p:cTn id="14" dur="1000" fill="hold"/>
                                        <p:tgtEl>
                                          <p:spTgt spid="1028"/>
                                        </p:tgtEl>
                                        <p:attrNameLst>
                                          <p:attrName>ppt_x</p:attrName>
                                          <p:attrName>ppt_y</p:attrName>
                                        </p:attrNameLst>
                                      </p:cBhvr>
                                      <p:rCtr x="16576" y="2685"/>
                                    </p:animMotion>
                                  </p:childTnLst>
                                </p:cTn>
                              </p:par>
                              <p:par>
                                <p:cTn id="15" presetID="1" presetClass="mediacall" presetSubtype="0" fill="hold" nodeType="withEffect">
                                  <p:stCondLst>
                                    <p:cond delay="2000"/>
                                  </p:stCondLst>
                                  <p:childTnLst>
                                    <p:cmd type="call" cmd="playFrom(0.0)">
                                      <p:cBhvr>
                                        <p:cTn id="16" dur="1556" fill="hold"/>
                                        <p:tgtEl>
                                          <p:spTgt spid="10"/>
                                        </p:tgtEl>
                                      </p:cBhvr>
                                    </p:cmd>
                                  </p:childTnLst>
                                </p:cTn>
                              </p:par>
                              <p:par>
                                <p:cTn id="17" presetID="10" presetClass="entr" presetSubtype="0" fill="hold" nodeType="withEffect">
                                  <p:stCondLst>
                                    <p:cond delay="275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250"/>
                                        <p:tgtEl>
                                          <p:spTgt spid="12"/>
                                        </p:tgtEl>
                                      </p:cBhvr>
                                    </p:animEffect>
                                  </p:childTnLst>
                                </p:cTn>
                              </p:par>
                              <p:par>
                                <p:cTn id="20" presetID="1" presetClass="mediacall" presetSubtype="0" fill="hold" nodeType="withEffect">
                                  <p:stCondLst>
                                    <p:cond delay="2750"/>
                                  </p:stCondLst>
                                  <p:childTnLst>
                                    <p:cmd type="call" cmd="playFrom(0.0)">
                                      <p:cBhvr>
                                        <p:cTn id="21" dur="1927" fill="hold"/>
                                        <p:tgtEl>
                                          <p:spTgt spid="2"/>
                                        </p:tgtEl>
                                      </p:cBhvr>
                                    </p:cmd>
                                  </p:childTnLst>
                                </p:cTn>
                              </p:par>
                              <p:par>
                                <p:cTn id="22" presetID="10" presetClass="exit" presetSubtype="0" fill="hold" nodeType="withEffect">
                                  <p:stCondLst>
                                    <p:cond delay="2750"/>
                                  </p:stCondLst>
                                  <p:childTnLst>
                                    <p:animEffect transition="out" filter="fade">
                                      <p:cBhvr>
                                        <p:cTn id="23" dur="250"/>
                                        <p:tgtEl>
                                          <p:spTgt spid="8"/>
                                        </p:tgtEl>
                                      </p:cBhvr>
                                    </p:animEffect>
                                    <p:set>
                                      <p:cBhvr>
                                        <p:cTn id="24" dur="1" fill="hold">
                                          <p:stCondLst>
                                            <p:cond delay="249"/>
                                          </p:stCondLst>
                                        </p:cTn>
                                        <p:tgtEl>
                                          <p:spTgt spid="8"/>
                                        </p:tgtEl>
                                        <p:attrNameLst>
                                          <p:attrName>style.visibility</p:attrName>
                                        </p:attrNameLst>
                                      </p:cBhvr>
                                      <p:to>
                                        <p:strVal val="hidden"/>
                                      </p:to>
                                    </p:set>
                                  </p:childTnLst>
                                </p:cTn>
                              </p:par>
                              <p:par>
                                <p:cTn id="25" presetID="42" presetClass="path" presetSubtype="0" fill="hold" nodeType="withEffect">
                                  <p:stCondLst>
                                    <p:cond delay="2750"/>
                                  </p:stCondLst>
                                  <p:childTnLst>
                                    <p:animMotion origin="layout" path="M 3.33333E-6 1.45764 L -0.29232 1.45162 " pathEditMode="fixed" rAng="0" ptsTypes="AA">
                                      <p:cBhvr>
                                        <p:cTn id="26" dur="2750" fill="hold"/>
                                        <p:tgtEl>
                                          <p:spTgt spid="12"/>
                                        </p:tgtEl>
                                        <p:attrNameLst>
                                          <p:attrName>ppt_x</p:attrName>
                                          <p:attrName>ppt_y</p:attrName>
                                        </p:attrNameLst>
                                      </p:cBhvr>
                                      <p:rCtr x="-14622" y="-301"/>
                                    </p:animMotion>
                                  </p:childTnLst>
                                </p:cTn>
                              </p:par>
                              <p:par>
                                <p:cTn id="27" presetID="32" presetClass="emph" presetSubtype="0" fill="hold" nodeType="withEffect">
                                  <p:stCondLst>
                                    <p:cond delay="2750"/>
                                  </p:stCondLst>
                                  <p:childTnLst>
                                    <p:animRot by="120000">
                                      <p:cBhvr>
                                        <p:cTn id="28" dur="75" fill="hold">
                                          <p:stCondLst>
                                            <p:cond delay="0"/>
                                          </p:stCondLst>
                                        </p:cTn>
                                        <p:tgtEl>
                                          <p:spTgt spid="12"/>
                                        </p:tgtEl>
                                        <p:attrNameLst>
                                          <p:attrName>r</p:attrName>
                                        </p:attrNameLst>
                                      </p:cBhvr>
                                    </p:animRot>
                                    <p:animRot by="-240000">
                                      <p:cBhvr>
                                        <p:cTn id="29" dur="150" fill="hold">
                                          <p:stCondLst>
                                            <p:cond delay="150"/>
                                          </p:stCondLst>
                                        </p:cTn>
                                        <p:tgtEl>
                                          <p:spTgt spid="12"/>
                                        </p:tgtEl>
                                        <p:attrNameLst>
                                          <p:attrName>r</p:attrName>
                                        </p:attrNameLst>
                                      </p:cBhvr>
                                    </p:animRot>
                                    <p:animRot by="240000">
                                      <p:cBhvr>
                                        <p:cTn id="30" dur="150" fill="hold">
                                          <p:stCondLst>
                                            <p:cond delay="300"/>
                                          </p:stCondLst>
                                        </p:cTn>
                                        <p:tgtEl>
                                          <p:spTgt spid="12"/>
                                        </p:tgtEl>
                                        <p:attrNameLst>
                                          <p:attrName>r</p:attrName>
                                        </p:attrNameLst>
                                      </p:cBhvr>
                                    </p:animRot>
                                    <p:animRot by="-240000">
                                      <p:cBhvr>
                                        <p:cTn id="31" dur="150" fill="hold">
                                          <p:stCondLst>
                                            <p:cond delay="450"/>
                                          </p:stCondLst>
                                        </p:cTn>
                                        <p:tgtEl>
                                          <p:spTgt spid="12"/>
                                        </p:tgtEl>
                                        <p:attrNameLst>
                                          <p:attrName>r</p:attrName>
                                        </p:attrNameLst>
                                      </p:cBhvr>
                                    </p:animRot>
                                    <p:animRot by="120000">
                                      <p:cBhvr>
                                        <p:cTn id="32" dur="150" fill="hold">
                                          <p:stCondLst>
                                            <p:cond delay="600"/>
                                          </p:stCondLst>
                                        </p:cTn>
                                        <p:tgtEl>
                                          <p:spTgt spid="12"/>
                                        </p:tgtEl>
                                        <p:attrNameLst>
                                          <p:attrName>r</p:attrName>
                                        </p:attrNameLst>
                                      </p:cBhvr>
                                    </p:animRot>
                                  </p:childTnLst>
                                </p:cTn>
                              </p:par>
                              <p:par>
                                <p:cTn id="33" presetID="32" presetClass="emph" presetSubtype="0" fill="hold" nodeType="withEffect">
                                  <p:stCondLst>
                                    <p:cond delay="3750"/>
                                  </p:stCondLst>
                                  <p:childTnLst>
                                    <p:animRot by="120000">
                                      <p:cBhvr>
                                        <p:cTn id="34" dur="75" fill="hold">
                                          <p:stCondLst>
                                            <p:cond delay="0"/>
                                          </p:stCondLst>
                                        </p:cTn>
                                        <p:tgtEl>
                                          <p:spTgt spid="12"/>
                                        </p:tgtEl>
                                        <p:attrNameLst>
                                          <p:attrName>r</p:attrName>
                                        </p:attrNameLst>
                                      </p:cBhvr>
                                    </p:animRot>
                                    <p:animRot by="-240000">
                                      <p:cBhvr>
                                        <p:cTn id="35" dur="150" fill="hold">
                                          <p:stCondLst>
                                            <p:cond delay="150"/>
                                          </p:stCondLst>
                                        </p:cTn>
                                        <p:tgtEl>
                                          <p:spTgt spid="12"/>
                                        </p:tgtEl>
                                        <p:attrNameLst>
                                          <p:attrName>r</p:attrName>
                                        </p:attrNameLst>
                                      </p:cBhvr>
                                    </p:animRot>
                                    <p:animRot by="240000">
                                      <p:cBhvr>
                                        <p:cTn id="36" dur="150" fill="hold">
                                          <p:stCondLst>
                                            <p:cond delay="300"/>
                                          </p:stCondLst>
                                        </p:cTn>
                                        <p:tgtEl>
                                          <p:spTgt spid="12"/>
                                        </p:tgtEl>
                                        <p:attrNameLst>
                                          <p:attrName>r</p:attrName>
                                        </p:attrNameLst>
                                      </p:cBhvr>
                                    </p:animRot>
                                    <p:animRot by="-240000">
                                      <p:cBhvr>
                                        <p:cTn id="37" dur="150" fill="hold">
                                          <p:stCondLst>
                                            <p:cond delay="450"/>
                                          </p:stCondLst>
                                        </p:cTn>
                                        <p:tgtEl>
                                          <p:spTgt spid="12"/>
                                        </p:tgtEl>
                                        <p:attrNameLst>
                                          <p:attrName>r</p:attrName>
                                        </p:attrNameLst>
                                      </p:cBhvr>
                                    </p:animRot>
                                    <p:animRot by="120000">
                                      <p:cBhvr>
                                        <p:cTn id="38" dur="150" fill="hold">
                                          <p:stCondLst>
                                            <p:cond delay="600"/>
                                          </p:stCondLst>
                                        </p:cTn>
                                        <p:tgtEl>
                                          <p:spTgt spid="12"/>
                                        </p:tgtEl>
                                        <p:attrNameLst>
                                          <p:attrName>r</p:attrName>
                                        </p:attrNameLst>
                                      </p:cBhvr>
                                    </p:animRot>
                                  </p:childTnLst>
                                </p:cTn>
                              </p:par>
                              <p:par>
                                <p:cTn id="39" presetID="0" presetClass="path" presetSubtype="0" fill="hold" nodeType="withEffect">
                                  <p:stCondLst>
                                    <p:cond delay="0"/>
                                  </p:stCondLst>
                                  <p:childTnLst>
                                    <p:animMotion origin="layout" path="M -0.29375 0.94306 L -0.0974 1.07616 L -0.0224 1.08172 L -0.02084 1.08172 " pathEditMode="fixed" rAng="0" ptsTypes="AAAA">
                                      <p:cBhvr>
                                        <p:cTn id="40" dur="2000" fill="hold"/>
                                        <p:tgtEl>
                                          <p:spTgt spid="6"/>
                                        </p:tgtEl>
                                        <p:attrNameLst>
                                          <p:attrName>ppt_x</p:attrName>
                                          <p:attrName>ppt_y</p:attrName>
                                        </p:attrNameLst>
                                      </p:cBhvr>
                                      <p:rCtr x="13646" y="6921"/>
                                    </p:animMotion>
                                  </p:childTnLst>
                                </p:cTn>
                              </p:par>
                              <p:par>
                                <p:cTn id="41" presetID="42" presetClass="path" presetSubtype="0" fill="hold" nodeType="withEffect">
                                  <p:stCondLst>
                                    <p:cond delay="0"/>
                                  </p:stCondLst>
                                  <p:childTnLst>
                                    <p:animMotion origin="layout" path="M 2.5E-6 1.08218 L -0.15651 0.99306 " pathEditMode="fixed" rAng="0" ptsTypes="AA">
                                      <p:cBhvr>
                                        <p:cTn id="42" dur="2000" spd="-100000" fill="hold"/>
                                        <p:tgtEl>
                                          <p:spTgt spid="5"/>
                                        </p:tgtEl>
                                        <p:attrNameLst>
                                          <p:attrName>ppt_x</p:attrName>
                                          <p:attrName>ppt_y</p:attrName>
                                        </p:attrNameLst>
                                      </p:cBhvr>
                                      <p:rCtr x="-7826" y="-4468"/>
                                    </p:animMotion>
                                  </p:childTnLst>
                                </p:cTn>
                              </p:par>
                              <p:par>
                                <p:cTn id="43" presetID="10" presetClass="exit" presetSubtype="0" fill="hold" nodeType="withEffect">
                                  <p:stCondLst>
                                    <p:cond delay="4500"/>
                                  </p:stCondLst>
                                  <p:childTnLst>
                                    <p:animEffect transition="out" filter="fade">
                                      <p:cBhvr>
                                        <p:cTn id="44" dur="250"/>
                                        <p:tgtEl>
                                          <p:spTgt spid="1028"/>
                                        </p:tgtEl>
                                      </p:cBhvr>
                                    </p:animEffect>
                                    <p:set>
                                      <p:cBhvr>
                                        <p:cTn id="45" dur="1" fill="hold">
                                          <p:stCondLst>
                                            <p:cond delay="249"/>
                                          </p:stCondLst>
                                        </p:cTn>
                                        <p:tgtEl>
                                          <p:spTgt spid="1028"/>
                                        </p:tgtEl>
                                        <p:attrNameLst>
                                          <p:attrName>style.visibility</p:attrName>
                                        </p:attrNameLst>
                                      </p:cBhvr>
                                      <p:to>
                                        <p:strVal val="hidden"/>
                                      </p:to>
                                    </p:set>
                                  </p:childTnLst>
                                </p:cTn>
                              </p:par>
                              <p:par>
                                <p:cTn id="46" presetID="10" presetClass="entr" presetSubtype="0" fill="hold" nodeType="withEffect">
                                  <p:stCondLst>
                                    <p:cond delay="4500"/>
                                  </p:stCondLst>
                                  <p:childTnLst>
                                    <p:set>
                                      <p:cBhvr>
                                        <p:cTn id="47" dur="1" fill="hold">
                                          <p:stCondLst>
                                            <p:cond delay="0"/>
                                          </p:stCondLst>
                                        </p:cTn>
                                        <p:tgtEl>
                                          <p:spTgt spid="7"/>
                                        </p:tgtEl>
                                        <p:attrNameLst>
                                          <p:attrName>style.visibility</p:attrName>
                                        </p:attrNameLst>
                                      </p:cBhvr>
                                      <p:to>
                                        <p:strVal val="visible"/>
                                      </p:to>
                                    </p:set>
                                    <p:animEffect transition="in" filter="fade">
                                      <p:cBhvr>
                                        <p:cTn id="48" dur="250"/>
                                        <p:tgtEl>
                                          <p:spTgt spid="7"/>
                                        </p:tgtEl>
                                      </p:cBhvr>
                                    </p:animEffect>
                                  </p:childTnLst>
                                </p:cTn>
                              </p:par>
                              <p:par>
                                <p:cTn id="49" presetID="2" presetClass="exit" presetSubtype="9" fill="hold" nodeType="withEffect">
                                  <p:stCondLst>
                                    <p:cond delay="4750"/>
                                  </p:stCondLst>
                                  <p:childTnLst>
                                    <p:anim calcmode="lin" valueType="num">
                                      <p:cBhvr additive="base">
                                        <p:cTn id="50" dur="500"/>
                                        <p:tgtEl>
                                          <p:spTgt spid="7"/>
                                        </p:tgtEl>
                                        <p:attrNameLst>
                                          <p:attrName>ppt_x</p:attrName>
                                        </p:attrNameLst>
                                      </p:cBhvr>
                                      <p:tavLst>
                                        <p:tav tm="0">
                                          <p:val>
                                            <p:strVal val="ppt_x"/>
                                          </p:val>
                                        </p:tav>
                                        <p:tav tm="100000">
                                          <p:val>
                                            <p:strVal val="0-ppt_w/2"/>
                                          </p:val>
                                        </p:tav>
                                      </p:tavLst>
                                    </p:anim>
                                    <p:anim calcmode="lin" valueType="num">
                                      <p:cBhvr additive="base">
                                        <p:cTn id="51" dur="500"/>
                                        <p:tgtEl>
                                          <p:spTgt spid="7"/>
                                        </p:tgtEl>
                                        <p:attrNameLst>
                                          <p:attrName>ppt_y</p:attrName>
                                        </p:attrNameLst>
                                      </p:cBhvr>
                                      <p:tavLst>
                                        <p:tav tm="0">
                                          <p:val>
                                            <p:strVal val="ppt_y"/>
                                          </p:val>
                                        </p:tav>
                                        <p:tav tm="100000">
                                          <p:val>
                                            <p:strVal val="0-ppt_h/2"/>
                                          </p:val>
                                        </p:tav>
                                      </p:tavLst>
                                    </p:anim>
                                    <p:set>
                                      <p:cBhvr>
                                        <p:cTn id="52" dur="1" fill="hold">
                                          <p:stCondLst>
                                            <p:cond delay="499"/>
                                          </p:stCondLst>
                                        </p:cTn>
                                        <p:tgtEl>
                                          <p:spTgt spid="7"/>
                                        </p:tgtEl>
                                        <p:attrNameLst>
                                          <p:attrName>style.visibility</p:attrName>
                                        </p:attrNameLst>
                                      </p:cBhvr>
                                      <p:to>
                                        <p:strVal val="hidden"/>
                                      </p:to>
                                    </p:set>
                                  </p:childTnLst>
                                </p:cTn>
                              </p:par>
                              <p:par>
                                <p:cTn id="53" presetID="2" presetClass="exit" presetSubtype="9" fill="hold" nodeType="withEffect">
                                  <p:stCondLst>
                                    <p:cond delay="4750"/>
                                  </p:stCondLst>
                                  <p:childTnLst>
                                    <p:anim calcmode="lin" valueType="num">
                                      <p:cBhvr additive="base">
                                        <p:cTn id="54" dur="500"/>
                                        <p:tgtEl>
                                          <p:spTgt spid="6"/>
                                        </p:tgtEl>
                                        <p:attrNameLst>
                                          <p:attrName>ppt_x</p:attrName>
                                        </p:attrNameLst>
                                      </p:cBhvr>
                                      <p:tavLst>
                                        <p:tav tm="0">
                                          <p:val>
                                            <p:strVal val="ppt_x"/>
                                          </p:val>
                                        </p:tav>
                                        <p:tav tm="100000">
                                          <p:val>
                                            <p:strVal val="0-ppt_w/2"/>
                                          </p:val>
                                        </p:tav>
                                      </p:tavLst>
                                    </p:anim>
                                    <p:anim calcmode="lin" valueType="num">
                                      <p:cBhvr additive="base">
                                        <p:cTn id="55" dur="500"/>
                                        <p:tgtEl>
                                          <p:spTgt spid="6"/>
                                        </p:tgtEl>
                                        <p:attrNameLst>
                                          <p:attrName>ppt_y</p:attrName>
                                        </p:attrNameLst>
                                      </p:cBhvr>
                                      <p:tavLst>
                                        <p:tav tm="0">
                                          <p:val>
                                            <p:strVal val="ppt_y"/>
                                          </p:val>
                                        </p:tav>
                                        <p:tav tm="100000">
                                          <p:val>
                                            <p:strVal val="0-ppt_h/2"/>
                                          </p:val>
                                        </p:tav>
                                      </p:tavLst>
                                    </p:anim>
                                    <p:set>
                                      <p:cBhvr>
                                        <p:cTn id="56" dur="1" fill="hold">
                                          <p:stCondLst>
                                            <p:cond delay="499"/>
                                          </p:stCondLst>
                                        </p:cTn>
                                        <p:tgtEl>
                                          <p:spTgt spid="6"/>
                                        </p:tgtEl>
                                        <p:attrNameLst>
                                          <p:attrName>style.visibility</p:attrName>
                                        </p:attrNameLst>
                                      </p:cBhvr>
                                      <p:to>
                                        <p:strVal val="hidden"/>
                                      </p:to>
                                    </p:set>
                                  </p:childTnLst>
                                </p:cTn>
                              </p:par>
                              <p:par>
                                <p:cTn id="57" presetID="2" presetClass="exit" presetSubtype="9" fill="hold" nodeType="withEffect">
                                  <p:stCondLst>
                                    <p:cond delay="4750"/>
                                  </p:stCondLst>
                                  <p:childTnLst>
                                    <p:anim calcmode="lin" valueType="num">
                                      <p:cBhvr additive="base">
                                        <p:cTn id="58" dur="500"/>
                                        <p:tgtEl>
                                          <p:spTgt spid="5"/>
                                        </p:tgtEl>
                                        <p:attrNameLst>
                                          <p:attrName>ppt_x</p:attrName>
                                        </p:attrNameLst>
                                      </p:cBhvr>
                                      <p:tavLst>
                                        <p:tav tm="0">
                                          <p:val>
                                            <p:strVal val="ppt_x"/>
                                          </p:val>
                                        </p:tav>
                                        <p:tav tm="100000">
                                          <p:val>
                                            <p:strVal val="0-ppt_w/2"/>
                                          </p:val>
                                        </p:tav>
                                      </p:tavLst>
                                    </p:anim>
                                    <p:anim calcmode="lin" valueType="num">
                                      <p:cBhvr additive="base">
                                        <p:cTn id="59" dur="500"/>
                                        <p:tgtEl>
                                          <p:spTgt spid="5"/>
                                        </p:tgtEl>
                                        <p:attrNameLst>
                                          <p:attrName>ppt_y</p:attrName>
                                        </p:attrNameLst>
                                      </p:cBhvr>
                                      <p:tavLst>
                                        <p:tav tm="0">
                                          <p:val>
                                            <p:strVal val="ppt_y"/>
                                          </p:val>
                                        </p:tav>
                                        <p:tav tm="100000">
                                          <p:val>
                                            <p:strVal val="0-ppt_h/2"/>
                                          </p:val>
                                        </p:tav>
                                      </p:tavLst>
                                    </p:anim>
                                    <p:set>
                                      <p:cBhvr>
                                        <p:cTn id="6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10"/>
                </p:tgtEl>
              </p:cMediaNode>
            </p:audio>
            <p:audio>
              <p:cMediaNode vol="80000">
                <p:cTn id="62" fill="hold" display="0">
                  <p:stCondLst>
                    <p:cond delay="indefinite"/>
                  </p:stCondLst>
                  <p:endCondLst>
                    <p:cond evt="onStopAudio" delay="0">
                      <p:tgtEl>
                        <p:sldTgt/>
                      </p:tgtEl>
                    </p:cond>
                  </p:endCondLst>
                </p:cTn>
                <p:tgtEl>
                  <p:spTgt spid="2"/>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25162535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quarter" idx="14"/>
          </p:nvPr>
        </p:nvSpPr>
        <p:spPr/>
        <p:txBody>
          <a:bodyPr/>
          <a:lstStyle/>
          <a:p>
            <a:endParaRPr lang="en-US"/>
          </a:p>
        </p:txBody>
      </p:sp>
      <p:sp>
        <p:nvSpPr>
          <p:cNvPr id="3" name="Content Placeholder 2"/>
          <p:cNvSpPr>
            <a:spLocks noGrp="1"/>
          </p:cNvSpPr>
          <p:nvPr>
            <p:ph sz="quarter" idx="10"/>
          </p:nvPr>
        </p:nvSpPr>
        <p:spPr/>
        <p:txBody>
          <a:bodyPr/>
          <a:lstStyle/>
          <a:p>
            <a:endParaRPr lang="en-US"/>
          </a:p>
        </p:txBody>
      </p:sp>
      <p:sp>
        <p:nvSpPr>
          <p:cNvPr id="4" name="Text Placeholder 3"/>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7219702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6868370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093686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56475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08256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7989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59006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701281" y="495300"/>
            <a:ext cx="4166618" cy="6154502"/>
          </a:xfrm>
          <a:prstGeom prst="rect">
            <a:avLst/>
          </a:prstGeom>
          <a:effectLst>
            <a:outerShdw blurRad="152400" dist="50800" dir="2700000" sx="101000" sy="101000" algn="tl" rotWithShape="0">
              <a:prstClr val="black">
                <a:alpha val="40000"/>
              </a:prstClr>
            </a:outerShdw>
          </a:effectLst>
        </p:spPr>
      </p:pic>
      <p:pic>
        <p:nvPicPr>
          <p:cNvPr id="7" name="Picture 6"/>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16" name="Picture 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935303" y="2223524"/>
            <a:ext cx="638893" cy="653500"/>
          </a:xfrm>
          <a:prstGeom prst="rect">
            <a:avLst/>
          </a:prstGeom>
          <a:effectLst>
            <a:outerShdw blurRad="152400" dist="50800" dir="2700000" sx="101000" sy="101000" algn="tl" rotWithShape="0">
              <a:prstClr val="black">
                <a:alpha val="40000"/>
              </a:prstClr>
            </a:outerShdw>
          </a:effectLst>
        </p:spPr>
      </p:pic>
      <p:sp>
        <p:nvSpPr>
          <p:cNvPr id="23" name="TextBox 22"/>
          <p:cNvSpPr txBox="1"/>
          <p:nvPr/>
        </p:nvSpPr>
        <p:spPr>
          <a:xfrm>
            <a:off x="423768" y="463493"/>
            <a:ext cx="4453032" cy="4239622"/>
          </a:xfrm>
          <a:prstGeom prst="rect">
            <a:avLst/>
          </a:prstGeom>
          <a:blipFill>
            <a:blip r:embed="rId14"/>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algn="ctr"/>
            <a:endParaRPr lang="en-US" dirty="0">
              <a:ln w="69850" cap="rnd">
                <a:gradFill>
                  <a:gsLst>
                    <a:gs pos="0">
                      <a:srgbClr val="60FFFF"/>
                    </a:gs>
                    <a:gs pos="63000">
                      <a:srgbClr val="006CAD"/>
                    </a:gs>
                    <a:gs pos="37000">
                      <a:srgbClr val="00C8FF"/>
                    </a:gs>
                  </a:gsLst>
                  <a:lin ang="5400000" scaled="1"/>
                </a:gradFill>
                <a:prstDash val="solid"/>
              </a:ln>
              <a:gradFill>
                <a:gsLst>
                  <a:gs pos="0">
                    <a:srgbClr val="FFFDA0"/>
                  </a:gs>
                  <a:gs pos="66000">
                    <a:srgbClr val="D2B200"/>
                  </a:gs>
                  <a:gs pos="33000">
                    <a:srgbClr val="FFDF00"/>
                  </a:gs>
                </a:gsLst>
                <a:lin ang="5400000" scaled="1"/>
              </a:gradFill>
              <a:latin typeface="Arial" panose="020B0604020202020204" pitchFamily="34" charset="0"/>
            </a:endParaRPr>
          </a:p>
        </p:txBody>
      </p:sp>
      <p:pic>
        <p:nvPicPr>
          <p:cNvPr id="26" name="luigi_yeah">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a:stretch>
            <a:fillRect/>
          </a:stretch>
        </p:blipFill>
        <p:spPr>
          <a:xfrm>
            <a:off x="1517554" y="-751445"/>
            <a:ext cx="406400" cy="406400"/>
          </a:xfrm>
          <a:prstGeom prst="rect">
            <a:avLst/>
          </a:prstGeom>
        </p:spPr>
      </p:pic>
      <p:pic>
        <p:nvPicPr>
          <p:cNvPr id="2" name="nsmbwiiPowerup">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5"/>
          <a:stretch>
            <a:fillRect/>
          </a:stretch>
        </p:blipFill>
        <p:spPr>
          <a:xfrm>
            <a:off x="-696672" y="4942375"/>
            <a:ext cx="609600" cy="609600"/>
          </a:xfrm>
          <a:prstGeom prst="rect">
            <a:avLst/>
          </a:prstGeom>
        </p:spPr>
      </p:pic>
      <p:pic>
        <p:nvPicPr>
          <p:cNvPr id="5" name="Fever (Classic) - Dr. Luigi.m4a">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16"/>
          <a:stretch>
            <a:fillRect/>
          </a:stretch>
        </p:blipFill>
        <p:spPr>
          <a:xfrm>
            <a:off x="-252705" y="-1056245"/>
            <a:ext cx="609600" cy="609600"/>
          </a:xfrm>
          <a:prstGeom prst="rect">
            <a:avLst/>
          </a:prstGeom>
        </p:spPr>
      </p:pic>
    </p:spTree>
    <p:custDataLst>
      <p:tags r:id="rId1"/>
    </p:custDataLst>
    <p:extLst>
      <p:ext uri="{BB962C8B-B14F-4D97-AF65-F5344CB8AC3E}">
        <p14:creationId xmlns:p14="http://schemas.microsoft.com/office/powerpoint/2010/main" val="3766649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par>
                                <p:cTn id="7" presetID="2" presetClass="entr" presetSubtype="8" fill="hold" grpId="0" nodeType="withEffect">
                                  <p:stCondLst>
                                    <p:cond delay="0"/>
                                  </p:stCondLst>
                                  <p:childTnLst>
                                    <p:set>
                                      <p:cBhvr>
                                        <p:cTn id="8" dur="1" fill="hold">
                                          <p:stCondLst>
                                            <p:cond delay="0"/>
                                          </p:stCondLst>
                                        </p:cTn>
                                        <p:tgtEl>
                                          <p:spTgt spid="23">
                                            <p:bg/>
                                          </p:spTgt>
                                        </p:tgtEl>
                                        <p:attrNameLst>
                                          <p:attrName>style.visibility</p:attrName>
                                        </p:attrNameLst>
                                      </p:cBhvr>
                                      <p:to>
                                        <p:strVal val="visible"/>
                                      </p:to>
                                    </p:set>
                                    <p:anim calcmode="lin" valueType="num">
                                      <p:cBhvr additive="base">
                                        <p:cTn id="9" dur="250" fill="hold"/>
                                        <p:tgtEl>
                                          <p:spTgt spid="23">
                                            <p:bg/>
                                          </p:spTgt>
                                        </p:tgtEl>
                                        <p:attrNameLst>
                                          <p:attrName>ppt_x</p:attrName>
                                        </p:attrNameLst>
                                      </p:cBhvr>
                                      <p:tavLst>
                                        <p:tav tm="0">
                                          <p:val>
                                            <p:strVal val="0-#ppt_w/2"/>
                                          </p:val>
                                        </p:tav>
                                        <p:tav tm="100000">
                                          <p:val>
                                            <p:strVal val="#ppt_x"/>
                                          </p:val>
                                        </p:tav>
                                      </p:tavLst>
                                    </p:anim>
                                    <p:anim calcmode="lin" valueType="num">
                                      <p:cBhvr additive="base">
                                        <p:cTn id="10" dur="250" fill="hold"/>
                                        <p:tgtEl>
                                          <p:spTgt spid="23">
                                            <p:bg/>
                                          </p:spTgt>
                                        </p:tgtEl>
                                        <p:attrNameLst>
                                          <p:attrName>ppt_y</p:attrName>
                                        </p:attrNameLst>
                                      </p:cBhvr>
                                      <p:tavLst>
                                        <p:tav tm="0">
                                          <p:val>
                                            <p:strVal val="#ppt_y"/>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nodePh="1">
                                  <p:stCondLst>
                                    <p:cond delay="0"/>
                                  </p:stCondLst>
                                  <p:endCondLst>
                                    <p:cond evt="begin" delay="0">
                                      <p:tn val="13"/>
                                    </p:cond>
                                  </p:endCondLst>
                                  <p:childTnLst>
                                    <p:set>
                                      <p:cBhvr>
                                        <p:cTn id="14" dur="1" fill="hold">
                                          <p:stCondLst>
                                            <p:cond delay="0"/>
                                          </p:stCondLst>
                                        </p:cTn>
                                        <p:tgtEl>
                                          <p:spTgt spid="23">
                                            <p:txEl>
                                              <p:pRg st="0" end="0"/>
                                            </p:txEl>
                                          </p:spTgt>
                                        </p:tgtEl>
                                        <p:attrNameLst>
                                          <p:attrName>style.visibility</p:attrName>
                                        </p:attrNameLst>
                                      </p:cBhvr>
                                      <p:to>
                                        <p:strVal val="visible"/>
                                      </p:to>
                                    </p:set>
                                    <p:anim calcmode="lin" valueType="num">
                                      <p:cBhvr additive="base">
                                        <p:cTn id="15" dur="25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6" dur="250" fill="hold"/>
                                        <p:tgtEl>
                                          <p:spTgt spid="23">
                                            <p:txEl>
                                              <p:pRg st="0" end="0"/>
                                            </p:txEl>
                                          </p:spTgt>
                                        </p:tgtEl>
                                        <p:attrNameLst>
                                          <p:attrName>ppt_y</p:attrName>
                                        </p:attrNameLst>
                                      </p:cBhvr>
                                      <p:tavLst>
                                        <p:tav tm="0">
                                          <p:val>
                                            <p:strVal val="#ppt_y"/>
                                          </p:val>
                                        </p:tav>
                                        <p:tav tm="100000">
                                          <p:val>
                                            <p:strVal val="#ppt_y"/>
                                          </p:val>
                                        </p:tav>
                                      </p:tavLst>
                                    </p:anim>
                                  </p:childTnLst>
                                </p:cTn>
                              </p:par>
                              <p:par>
                                <p:cTn id="17" presetID="6" presetClass="emph" presetSubtype="0" fill="hold" nodeType="withEffect">
                                  <p:stCondLst>
                                    <p:cond delay="0"/>
                                  </p:stCondLst>
                                  <p:childTnLst>
                                    <p:animScale>
                                      <p:cBhvr>
                                        <p:cTn id="18" dur="750" fill="hold"/>
                                        <p:tgtEl>
                                          <p:spTgt spid="16"/>
                                        </p:tgtEl>
                                      </p:cBhvr>
                                      <p:by x="160000" y="160000"/>
                                    </p:animScale>
                                  </p:childTnLst>
                                </p:cTn>
                              </p:par>
                              <p:par>
                                <p:cTn id="19" presetID="1" presetClass="mediacall" presetSubtype="0" fill="hold" nodeType="withEffect">
                                  <p:stCondLst>
                                    <p:cond delay="0"/>
                                  </p:stCondLst>
                                  <p:childTnLst>
                                    <p:cmd type="call" cmd="playFrom(0.0)">
                                      <p:cBhvr>
                                        <p:cTn id="20" dur="1002" fill="hold"/>
                                        <p:tgtEl>
                                          <p:spTgt spid="2"/>
                                        </p:tgtEl>
                                      </p:cBhvr>
                                    </p:cmd>
                                  </p:childTnLst>
                                </p:cTn>
                              </p:par>
                              <p:par>
                                <p:cTn id="21" presetID="26" presetClass="emph" presetSubtype="0" fill="hold" nodeType="withEffect">
                                  <p:stCondLst>
                                    <p:cond delay="0"/>
                                  </p:stCondLst>
                                  <p:childTnLst>
                                    <p:animEffect transition="out" filter="fade">
                                      <p:cBhvr>
                                        <p:cTn id="22" dur="250" tmFilter="0, 0; .2, .5; .8, .5; 1, 0"/>
                                        <p:tgtEl>
                                          <p:spTgt spid="16"/>
                                        </p:tgtEl>
                                      </p:cBhvr>
                                    </p:animEffect>
                                    <p:animScale>
                                      <p:cBhvr>
                                        <p:cTn id="23" dur="125" autoRev="1" fill="hold"/>
                                        <p:tgtEl>
                                          <p:spTgt spid="16"/>
                                        </p:tgtEl>
                                      </p:cBhvr>
                                      <p:by x="105000" y="105000"/>
                                    </p:animScale>
                                  </p:childTnLst>
                                  <p:subTnLst>
                                    <p:audio>
                                      <p:cMediaNode>
                                        <p:cTn display="0" masterRel="sameClick">
                                          <p:stCondLst>
                                            <p:cond evt="begin" delay="0">
                                              <p:tn val="21"/>
                                            </p:cond>
                                          </p:stCondLst>
                                          <p:endCondLst>
                                            <p:cond evt="onStopAudio" delay="0">
                                              <p:tgtEl>
                                                <p:sldTgt/>
                                              </p:tgtEl>
                                            </p:cond>
                                          </p:endCondLst>
                                        </p:cTn>
                                        <p:tgtEl>
                                          <p:sndTgt r:embed="rId10" name="nsmbwiiPowerup.wav"/>
                                        </p:tgtEl>
                                      </p:cMediaNode>
                                    </p:audio>
                                  </p:subTnLst>
                                </p:cTn>
                              </p:par>
                              <p:par>
                                <p:cTn id="24" presetID="26" presetClass="emph" presetSubtype="0" fill="hold" nodeType="withEffect">
                                  <p:stCondLst>
                                    <p:cond delay="250"/>
                                  </p:stCondLst>
                                  <p:childTnLst>
                                    <p:animEffect transition="out" filter="fade">
                                      <p:cBhvr>
                                        <p:cTn id="25" dur="250" tmFilter="0, 0; .2, .5; .8, .5; 1, 0"/>
                                        <p:tgtEl>
                                          <p:spTgt spid="16"/>
                                        </p:tgtEl>
                                      </p:cBhvr>
                                    </p:animEffect>
                                    <p:animScale>
                                      <p:cBhvr>
                                        <p:cTn id="26" dur="125" autoRev="1" fill="hold"/>
                                        <p:tgtEl>
                                          <p:spTgt spid="16"/>
                                        </p:tgtEl>
                                      </p:cBhvr>
                                      <p:by x="105000" y="105000"/>
                                    </p:animScale>
                                  </p:childTnLst>
                                </p:cTn>
                              </p:par>
                              <p:par>
                                <p:cTn id="27" presetID="26" presetClass="emph" presetSubtype="0" fill="hold" nodeType="withEffect">
                                  <p:stCondLst>
                                    <p:cond delay="500"/>
                                  </p:stCondLst>
                                  <p:childTnLst>
                                    <p:animEffect transition="out" filter="fade">
                                      <p:cBhvr>
                                        <p:cTn id="28" dur="250" tmFilter="0, 0; .2, .5; .8, .5; 1, 0"/>
                                        <p:tgtEl>
                                          <p:spTgt spid="16"/>
                                        </p:tgtEl>
                                      </p:cBhvr>
                                    </p:animEffect>
                                    <p:animScale>
                                      <p:cBhvr>
                                        <p:cTn id="29" dur="125" autoRev="1" fill="hold"/>
                                        <p:tgtEl>
                                          <p:spTgt spid="16"/>
                                        </p:tgtEl>
                                      </p:cBhvr>
                                      <p:by x="105000" y="105000"/>
                                    </p:animScale>
                                  </p:childTnLst>
                                </p:cTn>
                              </p:par>
                            </p:childTnLst>
                          </p:cTn>
                        </p:par>
                        <p:par>
                          <p:cTn id="30" fill="hold">
                            <p:stCondLst>
                              <p:cond delay="1002"/>
                            </p:stCondLst>
                            <p:childTnLst>
                              <p:par>
                                <p:cTn id="31" presetID="1" presetClass="mediacall" presetSubtype="0" fill="hold" nodeType="afterEffect">
                                  <p:stCondLst>
                                    <p:cond delay="0"/>
                                  </p:stCondLst>
                                  <p:childTnLst>
                                    <p:cmd type="call" cmd="playFrom(0.0)">
                                      <p:cBhvr>
                                        <p:cTn id="32" dur="1160" fill="hold"/>
                                        <p:tgtEl>
                                          <p:spTgt spid="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26"/>
                </p:tgtEl>
              </p:cMediaNode>
            </p:audio>
            <p:audio>
              <p:cMediaNode vol="20000">
                <p:cTn id="34" fill="hold" display="0">
                  <p:stCondLst>
                    <p:cond delay="indefinite"/>
                  </p:stCondLst>
                  <p:endCondLst>
                    <p:cond evt="onStopAudio" delay="0">
                      <p:tgtEl>
                        <p:sldTgt/>
                      </p:tgtEl>
                    </p:cond>
                  </p:endCondLst>
                </p:cTn>
                <p:tgtEl>
                  <p:spTgt spid="2"/>
                </p:tgtEl>
              </p:cMediaNode>
            </p:audio>
            <p:audio>
              <p:cMediaNode numSld="999" showWhenStopped="0">
                <p:cTn id="35" repeatCount="indefinite" fill="hold" display="0">
                  <p:stCondLst>
                    <p:cond delay="indefinite"/>
                  </p:stCondLst>
                  <p:endCondLst>
                    <p:cond evt="onStopAudio" delay="0">
                      <p:tgtEl>
                        <p:sldTgt/>
                      </p:tgtEl>
                    </p:cond>
                  </p:endCondLst>
                </p:cTn>
                <p:tgtEl>
                  <p:spTgt spid="5"/>
                </p:tgtEl>
              </p:cMediaNode>
            </p:audio>
          </p:childTnLst>
        </p:cTn>
      </p:par>
    </p:tnLst>
    <p:bldLst>
      <p:bldP spid="23" grpId="0" uiExpand="1" build="p"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owing Mario"/>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164195" y="2294518"/>
            <a:ext cx="3600591" cy="4246468"/>
          </a:xfrm>
          <a:prstGeom prst="rect">
            <a:avLst/>
          </a:prstGeom>
        </p:spPr>
      </p:pic>
      <p:pic>
        <p:nvPicPr>
          <p:cNvPr id="7" name="Picture 6"/>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2119086" y="2495535"/>
            <a:ext cx="5092730" cy="4045451"/>
          </a:xfrm>
          <a:prstGeom prst="rect">
            <a:avLst/>
          </a:prstGeom>
        </p:spPr>
      </p:pic>
      <p:pic>
        <p:nvPicPr>
          <p:cNvPr id="2" name="Picture 1"/>
          <p:cNvPicPr>
            <a:picLocks noChangeAspect="1"/>
          </p:cNvPicPr>
          <p:nvPr/>
        </p:nvPicPr>
        <p:blipFill>
          <a:blip r:embed="rId11"/>
          <a:stretch>
            <a:fillRect/>
          </a:stretch>
        </p:blipFill>
        <p:spPr>
          <a:xfrm>
            <a:off x="3730134" y="2808672"/>
            <a:ext cx="4716034" cy="4134514"/>
          </a:xfrm>
          <a:prstGeom prst="rect">
            <a:avLst/>
          </a:prstGeom>
        </p:spPr>
      </p:pic>
      <p:pic>
        <p:nvPicPr>
          <p:cNvPr id="4" name="Picture 3"/>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933133" y="3306958"/>
            <a:ext cx="3773714" cy="3234028"/>
          </a:xfrm>
          <a:prstGeom prst="rect">
            <a:avLst/>
          </a:prstGeom>
        </p:spPr>
      </p:pic>
      <p:sp>
        <p:nvSpPr>
          <p:cNvPr id="6" name="TextBox 5"/>
          <p:cNvSpPr txBox="1"/>
          <p:nvPr/>
        </p:nvSpPr>
        <p:spPr>
          <a:xfrm>
            <a:off x="3123026" y="305139"/>
            <a:ext cx="5868574" cy="2631490"/>
          </a:xfrm>
          <a:prstGeom prst="rect">
            <a:avLst/>
          </a:prstGeom>
          <a:blipFill>
            <a:blip r:embed="rId13"/>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bg1"/>
                      </a:gs>
                      <a:gs pos="44000">
                        <a:schemeClr val="bg1">
                          <a:lumMod val="65000"/>
                        </a:schemeClr>
                      </a:gs>
                      <a:gs pos="29000">
                        <a:schemeClr val="bg1">
                          <a:lumMod val="85000"/>
                        </a:schemeClr>
                      </a:gs>
                    </a:gsLst>
                    <a:lin ang="5400000" scaled="1"/>
                  </a:gradFill>
                  <a:prstDash val="solid"/>
                </a:ln>
                <a:solidFill>
                  <a:srgbClr val="7030A0"/>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flipH="1">
            <a:off x="2119086" y="2499338"/>
            <a:ext cx="5087944" cy="4041648"/>
          </a:xfrm>
          <a:prstGeom prst="rect">
            <a:avLst/>
          </a:prstGeom>
        </p:spPr>
      </p:pic>
      <p:pic>
        <p:nvPicPr>
          <p:cNvPr id="11" name="Picture 10"/>
          <p:cNvPicPr>
            <a:picLocks noChangeAspect="1"/>
          </p:cNvPicPr>
          <p:nvPr/>
        </p:nvPicPr>
        <p:blipFill>
          <a:blip r:embed="rId11"/>
          <a:stretch>
            <a:fillRect/>
          </a:stretch>
        </p:blipFill>
        <p:spPr>
          <a:xfrm flipV="1">
            <a:off x="563514" y="-100267"/>
            <a:ext cx="3421811" cy="2999878"/>
          </a:xfrm>
          <a:prstGeom prst="rect">
            <a:avLst/>
          </a:prstGeom>
        </p:spPr>
      </p:pic>
      <p:pic>
        <p:nvPicPr>
          <p:cNvPr id="12" name="Picture 11"/>
          <p:cNvPicPr>
            <a:picLocks noChangeAspect="1"/>
          </p:cNvPicPr>
          <p:nvPr/>
        </p:nvPicPr>
        <p:blipFill>
          <a:blip r:embed="rId11"/>
          <a:stretch>
            <a:fillRect/>
          </a:stretch>
        </p:blipFill>
        <p:spPr>
          <a:xfrm rot="5400000" flipV="1">
            <a:off x="9766216" y="1538010"/>
            <a:ext cx="2662104" cy="2333847"/>
          </a:xfrm>
          <a:prstGeom prst="rect">
            <a:avLst/>
          </a:prstGeom>
        </p:spPr>
      </p:pic>
      <p:pic>
        <p:nvPicPr>
          <p:cNvPr id="3" name="nsmbwiiJump">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a:stretch>
            <a:fillRect/>
          </a:stretch>
        </p:blipFill>
        <p:spPr>
          <a:xfrm>
            <a:off x="-769019" y="-100267"/>
            <a:ext cx="609600" cy="609600"/>
          </a:xfrm>
          <a:prstGeom prst="rect">
            <a:avLst/>
          </a:prstGeom>
        </p:spPr>
      </p:pic>
    </p:spTree>
    <p:custDataLst>
      <p:tags r:id="rId1"/>
    </p:custDataLst>
    <p:extLst>
      <p:ext uri="{BB962C8B-B14F-4D97-AF65-F5344CB8AC3E}">
        <p14:creationId xmlns:p14="http://schemas.microsoft.com/office/powerpoint/2010/main" val="1448269079"/>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nodeType="withEffect" p14:presetBounceEnd="20000">
                                      <p:stCondLst>
                                        <p:cond delay="500"/>
                                      </p:stCondLst>
                                      <p:childTnLst>
                                        <p:set>
                                          <p:cBhvr>
                                            <p:cTn id="6" dur="1" fill="hold">
                                              <p:stCondLst>
                                                <p:cond delay="0"/>
                                              </p:stCondLst>
                                            </p:cTn>
                                            <p:tgtEl>
                                              <p:spTgt spid="2"/>
                                            </p:tgtEl>
                                            <p:attrNameLst>
                                              <p:attrName>style.visibility</p:attrName>
                                            </p:attrNameLst>
                                          </p:cBhvr>
                                          <p:to>
                                            <p:strVal val="visible"/>
                                          </p:to>
                                        </p:set>
                                        <p:anim calcmode="lin" valueType="num" p14:bounceEnd="20000">
                                          <p:cBhvr additive="base">
                                            <p:cTn id="7" dur="500" fill="hold"/>
                                            <p:tgtEl>
                                              <p:spTgt spid="2"/>
                                            </p:tgtEl>
                                            <p:attrNameLst>
                                              <p:attrName>ppt_x</p:attrName>
                                            </p:attrNameLst>
                                          </p:cBhvr>
                                          <p:tavLst>
                                            <p:tav tm="0">
                                              <p:val>
                                                <p:strVal val="#ppt_x"/>
                                              </p:val>
                                            </p:tav>
                                            <p:tav tm="100000">
                                              <p:val>
                                                <p:strVal val="#ppt_x"/>
                                              </p:val>
                                            </p:tav>
                                          </p:tavLst>
                                        </p:anim>
                                        <p:anim calcmode="lin" valueType="num" p14:bounceEnd="20000">
                                          <p:cBhvr additive="base">
                                            <p:cTn id="8" dur="50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6" name="nsmbwiiWiggler.wav"/>
                                            </p:tgtEl>
                                          </p:cMediaNode>
                                        </p:audio>
                                      </p:subTnLst>
                                    </p:cTn>
                                  </p:par>
                                </p:childTnLst>
                              </p:cTn>
                            </p:par>
                            <p:par>
                              <p:cTn id="9" fill="hold">
                                <p:stCondLst>
                                  <p:cond delay="1000"/>
                                </p:stCondLst>
                                <p:childTnLst>
                                  <p:par>
                                    <p:cTn id="10" presetID="2" presetClass="exit" presetSubtype="4" fill="hold" nodeType="afterEffect">
                                      <p:stCondLst>
                                        <p:cond delay="250"/>
                                      </p:stCondLst>
                                      <p:childTnLst>
                                        <p:anim calcmode="lin" valueType="num">
                                          <p:cBhvr additive="base">
                                            <p:cTn id="11" dur="500"/>
                                            <p:tgtEl>
                                              <p:spTgt spid="2"/>
                                            </p:tgtEl>
                                            <p:attrNameLst>
                                              <p:attrName>ppt_x</p:attrName>
                                            </p:attrNameLst>
                                          </p:cBhvr>
                                          <p:tavLst>
                                            <p:tav tm="0">
                                              <p:val>
                                                <p:strVal val="ppt_x"/>
                                              </p:val>
                                            </p:tav>
                                            <p:tav tm="100000">
                                              <p:val>
                                                <p:strVal val="ppt_x"/>
                                              </p:val>
                                            </p:tav>
                                          </p:tavLst>
                                        </p:anim>
                                        <p:anim calcmode="lin" valueType="num">
                                          <p:cBhvr additive="base">
                                            <p:cTn id="12" dur="500"/>
                                            <p:tgtEl>
                                              <p:spTgt spid="2"/>
                                            </p:tgtEl>
                                            <p:attrNameLst>
                                              <p:attrName>ppt_y</p:attrName>
                                            </p:attrNameLst>
                                          </p:cBhvr>
                                          <p:tavLst>
                                            <p:tav tm="0">
                                              <p:val>
                                                <p:strVal val="ppt_y"/>
                                              </p:val>
                                            </p:tav>
                                            <p:tav tm="100000">
                                              <p:val>
                                                <p:strVal val="1+ppt_h/2"/>
                                              </p:val>
                                            </p:tav>
                                          </p:tavLst>
                                        </p:anim>
                                        <p:set>
                                          <p:cBhvr>
                                            <p:cTn id="13" dur="1" fill="hold">
                                              <p:stCondLst>
                                                <p:cond delay="499"/>
                                              </p:stCondLst>
                                            </p:cTn>
                                            <p:tgtEl>
                                              <p:spTgt spid="2"/>
                                            </p:tgtEl>
                                            <p:attrNameLst>
                                              <p:attrName>style.visibility</p:attrName>
                                            </p:attrNameLst>
                                          </p:cBhvr>
                                          <p:to>
                                            <p:strVal val="hidden"/>
                                          </p:to>
                                        </p:set>
                                      </p:childTnLst>
                                    </p:cTn>
                                  </p:par>
                                </p:childTnLst>
                              </p:cTn>
                            </p:par>
                            <p:par>
                              <p:cTn id="14" fill="hold">
                                <p:stCondLst>
                                  <p:cond delay="1750"/>
                                </p:stCondLst>
                                <p:childTnLst>
                                  <p:par>
                                    <p:cTn id="15" presetID="2" presetClass="entr" presetSubtype="1" accel="50000" fill="hold" nodeType="afterEffect" p14:presetBounceEnd="20000">
                                      <p:stCondLst>
                                        <p:cond delay="250"/>
                                      </p:stCondLst>
                                      <p:childTnLst>
                                        <p:set>
                                          <p:cBhvr>
                                            <p:cTn id="16" dur="1" fill="hold">
                                              <p:stCondLst>
                                                <p:cond delay="0"/>
                                              </p:stCondLst>
                                            </p:cTn>
                                            <p:tgtEl>
                                              <p:spTgt spid="11"/>
                                            </p:tgtEl>
                                            <p:attrNameLst>
                                              <p:attrName>style.visibility</p:attrName>
                                            </p:attrNameLst>
                                          </p:cBhvr>
                                          <p:to>
                                            <p:strVal val="visible"/>
                                          </p:to>
                                        </p:set>
                                        <p:anim calcmode="lin" valueType="num" p14:bounceEnd="20000">
                                          <p:cBhvr additive="base">
                                            <p:cTn id="17" dur="500" fill="hold"/>
                                            <p:tgtEl>
                                              <p:spTgt spid="11"/>
                                            </p:tgtEl>
                                            <p:attrNameLst>
                                              <p:attrName>ppt_x</p:attrName>
                                            </p:attrNameLst>
                                          </p:cBhvr>
                                          <p:tavLst>
                                            <p:tav tm="0">
                                              <p:val>
                                                <p:strVal val="#ppt_x"/>
                                              </p:val>
                                            </p:tav>
                                            <p:tav tm="100000">
                                              <p:val>
                                                <p:strVal val="#ppt_x"/>
                                              </p:val>
                                            </p:tav>
                                          </p:tavLst>
                                        </p:anim>
                                        <p:anim calcmode="lin" valueType="num" p14:bounceEnd="20000">
                                          <p:cBhvr additive="base">
                                            <p:cTn id="18" dur="500" fill="hold"/>
                                            <p:tgtEl>
                                              <p:spTgt spid="1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6" name="nsmbwiiWiggler.wav"/>
                                            </p:tgtEl>
                                          </p:cMediaNode>
                                        </p:audio>
                                      </p:subTnLst>
                                    </p:cTn>
                                  </p:par>
                                </p:childTnLst>
                              </p:cTn>
                            </p:par>
                            <p:par>
                              <p:cTn id="19" fill="hold">
                                <p:stCondLst>
                                  <p:cond delay="2500"/>
                                </p:stCondLst>
                                <p:childTnLst>
                                  <p:par>
                                    <p:cTn id="20" presetID="2" presetClass="exit" presetSubtype="1" fill="hold" nodeType="afterEffect">
                                      <p:stCondLst>
                                        <p:cond delay="250"/>
                                      </p:stCondLst>
                                      <p:childTnLst>
                                        <p:anim calcmode="lin" valueType="num">
                                          <p:cBhvr additive="base">
                                            <p:cTn id="21" dur="500"/>
                                            <p:tgtEl>
                                              <p:spTgt spid="11"/>
                                            </p:tgtEl>
                                            <p:attrNameLst>
                                              <p:attrName>ppt_x</p:attrName>
                                            </p:attrNameLst>
                                          </p:cBhvr>
                                          <p:tavLst>
                                            <p:tav tm="0">
                                              <p:val>
                                                <p:strVal val="ppt_x"/>
                                              </p:val>
                                            </p:tav>
                                            <p:tav tm="100000">
                                              <p:val>
                                                <p:strVal val="ppt_x"/>
                                              </p:val>
                                            </p:tav>
                                          </p:tavLst>
                                        </p:anim>
                                        <p:anim calcmode="lin" valueType="num">
                                          <p:cBhvr additive="base">
                                            <p:cTn id="22" dur="500"/>
                                            <p:tgtEl>
                                              <p:spTgt spid="11"/>
                                            </p:tgtEl>
                                            <p:attrNameLst>
                                              <p:attrName>ppt_y</p:attrName>
                                            </p:attrNameLst>
                                          </p:cBhvr>
                                          <p:tavLst>
                                            <p:tav tm="0">
                                              <p:val>
                                                <p:strVal val="ppt_y"/>
                                              </p:val>
                                            </p:tav>
                                            <p:tav tm="100000">
                                              <p:val>
                                                <p:strVal val="0-ppt_h/2"/>
                                              </p:val>
                                            </p:tav>
                                          </p:tavLst>
                                        </p:anim>
                                        <p:set>
                                          <p:cBhvr>
                                            <p:cTn id="23" dur="1" fill="hold">
                                              <p:stCondLst>
                                                <p:cond delay="499"/>
                                              </p:stCondLst>
                                            </p:cTn>
                                            <p:tgtEl>
                                              <p:spTgt spid="11"/>
                                            </p:tgtEl>
                                            <p:attrNameLst>
                                              <p:attrName>style.visibility</p:attrName>
                                            </p:attrNameLst>
                                          </p:cBhvr>
                                          <p:to>
                                            <p:strVal val="hidden"/>
                                          </p:to>
                                        </p:set>
                                      </p:childTnLst>
                                    </p:cTn>
                                  </p:par>
                                </p:childTnLst>
                              </p:cTn>
                            </p:par>
                            <p:par>
                              <p:cTn id="24" fill="hold">
                                <p:stCondLst>
                                  <p:cond delay="3250"/>
                                </p:stCondLst>
                                <p:childTnLst>
                                  <p:par>
                                    <p:cTn id="25" presetID="2" presetClass="entr" presetSubtype="2" accel="50000" fill="hold" nodeType="afterEffect" p14:presetBounceEnd="20000">
                                      <p:stCondLst>
                                        <p:cond delay="250"/>
                                      </p:stCondLst>
                                      <p:childTnLst>
                                        <p:set>
                                          <p:cBhvr>
                                            <p:cTn id="26" dur="1" fill="hold">
                                              <p:stCondLst>
                                                <p:cond delay="0"/>
                                              </p:stCondLst>
                                            </p:cTn>
                                            <p:tgtEl>
                                              <p:spTgt spid="12"/>
                                            </p:tgtEl>
                                            <p:attrNameLst>
                                              <p:attrName>style.visibility</p:attrName>
                                            </p:attrNameLst>
                                          </p:cBhvr>
                                          <p:to>
                                            <p:strVal val="visible"/>
                                          </p:to>
                                        </p:set>
                                        <p:anim calcmode="lin" valueType="num" p14:bounceEnd="20000">
                                          <p:cBhvr additive="base">
                                            <p:cTn id="27" dur="500" fill="hold"/>
                                            <p:tgtEl>
                                              <p:spTgt spid="12"/>
                                            </p:tgtEl>
                                            <p:attrNameLst>
                                              <p:attrName>ppt_x</p:attrName>
                                            </p:attrNameLst>
                                          </p:cBhvr>
                                          <p:tavLst>
                                            <p:tav tm="0">
                                              <p:val>
                                                <p:strVal val="1+#ppt_w/2"/>
                                              </p:val>
                                            </p:tav>
                                            <p:tav tm="100000">
                                              <p:val>
                                                <p:strVal val="#ppt_x"/>
                                              </p:val>
                                            </p:tav>
                                          </p:tavLst>
                                        </p:anim>
                                        <p:anim calcmode="lin" valueType="num" p14:bounceEnd="20000">
                                          <p:cBhvr additive="base">
                                            <p:cTn id="28" dur="500" fill="hold"/>
                                            <p:tgtEl>
                                              <p:spTgt spid="1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6" name="nsmbwiiWiggler.wav"/>
                                            </p:tgtEl>
                                          </p:cMediaNode>
                                        </p:audio>
                                      </p:subTnLst>
                                    </p:cTn>
                                  </p:par>
                                </p:childTnLst>
                              </p:cTn>
                            </p:par>
                            <p:par>
                              <p:cTn id="29" fill="hold">
                                <p:stCondLst>
                                  <p:cond delay="4000"/>
                                </p:stCondLst>
                                <p:childTnLst>
                                  <p:par>
                                    <p:cTn id="30" presetID="2" presetClass="exit" presetSubtype="2" fill="hold" nodeType="afterEffect">
                                      <p:stCondLst>
                                        <p:cond delay="250"/>
                                      </p:stCondLst>
                                      <p:childTnLst>
                                        <p:anim calcmode="lin" valueType="num">
                                          <p:cBhvr additive="base">
                                            <p:cTn id="31" dur="500"/>
                                            <p:tgtEl>
                                              <p:spTgt spid="12"/>
                                            </p:tgtEl>
                                            <p:attrNameLst>
                                              <p:attrName>ppt_x</p:attrName>
                                            </p:attrNameLst>
                                          </p:cBhvr>
                                          <p:tavLst>
                                            <p:tav tm="0">
                                              <p:val>
                                                <p:strVal val="ppt_x"/>
                                              </p:val>
                                            </p:tav>
                                            <p:tav tm="100000">
                                              <p:val>
                                                <p:strVal val="1+ppt_w/2"/>
                                              </p:val>
                                            </p:tav>
                                          </p:tavLst>
                                        </p:anim>
                                        <p:anim calcmode="lin" valueType="num">
                                          <p:cBhvr additive="base">
                                            <p:cTn id="32" dur="500"/>
                                            <p:tgtEl>
                                              <p:spTgt spid="12"/>
                                            </p:tgtEl>
                                            <p:attrNameLst>
                                              <p:attrName>ppt_y</p:attrName>
                                            </p:attrNameLst>
                                          </p:cBhvr>
                                          <p:tavLst>
                                            <p:tav tm="0">
                                              <p:val>
                                                <p:strVal val="ppt_y"/>
                                              </p:val>
                                            </p:tav>
                                            <p:tav tm="100000">
                                              <p:val>
                                                <p:strVal val="ppt_y"/>
                                              </p:val>
                                            </p:tav>
                                          </p:tavLst>
                                        </p:anim>
                                        <p:set>
                                          <p:cBhvr>
                                            <p:cTn id="33" dur="1" fill="hold">
                                              <p:stCondLst>
                                                <p:cond delay="499"/>
                                              </p:stCondLst>
                                            </p:cTn>
                                            <p:tgtEl>
                                              <p:spTgt spid="12"/>
                                            </p:tgtEl>
                                            <p:attrNameLst>
                                              <p:attrName>style.visibility</p:attrName>
                                            </p:attrNameLst>
                                          </p:cBhvr>
                                          <p:to>
                                            <p:strVal val="hidden"/>
                                          </p:to>
                                        </p:set>
                                      </p:childTnLst>
                                    </p:cTn>
                                  </p:par>
                                  <p:par>
                                    <p:cTn id="34" presetID="35" presetClass="path" presetSubtype="0" fill="hold" nodeType="withEffect">
                                      <p:stCondLst>
                                        <p:cond delay="1500"/>
                                      </p:stCondLst>
                                      <p:childTnLst>
                                        <p:animMotion origin="layout" path="M -1.45833E-6 -4.07407E-6 L 0.96159 -4.07407E-6 " pathEditMode="relative" rAng="0" ptsTypes="AA">
                                          <p:cBhvr>
                                            <p:cTn id="35" dur="2750" fill="hold"/>
                                            <p:tgtEl>
                                              <p:spTgt spid="4"/>
                                            </p:tgtEl>
                                            <p:attrNameLst>
                                              <p:attrName>ppt_x</p:attrName>
                                              <p:attrName>ppt_y</p:attrName>
                                            </p:attrNameLst>
                                          </p:cBhvr>
                                          <p:rCtr x="48073" y="0"/>
                                        </p:animMotion>
                                      </p:childTnLst>
                                      <p:subTnLst>
                                        <p:audio>
                                          <p:cMediaNode>
                                            <p:cTn display="0" masterRel="sameClick">
                                              <p:stCondLst>
                                                <p:cond evt="begin" delay="0">
                                                  <p:tn val="34"/>
                                                </p:cond>
                                              </p:stCondLst>
                                              <p:endCondLst>
                                                <p:cond evt="onStopAudio" delay="0">
                                                  <p:tgtEl>
                                                    <p:sldTgt/>
                                                  </p:tgtEl>
                                                </p:cond>
                                              </p:endCondLst>
                                            </p:cTn>
                                            <p:tgtEl>
                                              <p:sndTgt r:embed="rId7" name="Nabbit_Footsteps Mixdown 2.wav"/>
                                            </p:tgtEl>
                                          </p:cMediaNode>
                                        </p:audio>
                                      </p:subTnLst>
                                    </p:cTn>
                                  </p:par>
                                  <p:par>
                                    <p:cTn id="36" presetID="35" presetClass="path" presetSubtype="0" fill="hold" nodeType="withEffect">
                                      <p:stCondLst>
                                        <p:cond delay="2250"/>
                                      </p:stCondLst>
                                      <p:childTnLst>
                                        <p:animMotion origin="layout" path="M 2.08333E-7 -1.48148E-6 L 0.42513 -1.48148E-6 " pathEditMode="relative" rAng="0" ptsTypes="AA">
                                          <p:cBhvr>
                                            <p:cTn id="37" dur="1500" fill="hold"/>
                                            <p:tgtEl>
                                              <p:spTgt spid="8"/>
                                            </p:tgtEl>
                                            <p:attrNameLst>
                                              <p:attrName>ppt_x</p:attrName>
                                              <p:attrName>ppt_y</p:attrName>
                                            </p:attrNameLst>
                                          </p:cBhvr>
                                          <p:rCtr x="21250" y="0"/>
                                        </p:animMotion>
                                      </p:childTnLst>
                                    </p:cTn>
                                  </p:par>
                                  <p:par>
                                    <p:cTn id="38" presetID="32" presetClass="emph" presetSubtype="0" fill="hold" nodeType="withEffect">
                                      <p:stCondLst>
                                        <p:cond delay="1500"/>
                                      </p:stCondLst>
                                      <p:childTnLst>
                                        <p:animRot by="120000">
                                          <p:cBhvr>
                                            <p:cTn id="39" dur="25" fill="hold">
                                              <p:stCondLst>
                                                <p:cond delay="0"/>
                                              </p:stCondLst>
                                            </p:cTn>
                                            <p:tgtEl>
                                              <p:spTgt spid="4"/>
                                            </p:tgtEl>
                                            <p:attrNameLst>
                                              <p:attrName>r</p:attrName>
                                            </p:attrNameLst>
                                          </p:cBhvr>
                                        </p:animRot>
                                        <p:animRot by="-240000">
                                          <p:cBhvr>
                                            <p:cTn id="40" dur="50" fill="hold">
                                              <p:stCondLst>
                                                <p:cond delay="50"/>
                                              </p:stCondLst>
                                            </p:cTn>
                                            <p:tgtEl>
                                              <p:spTgt spid="4"/>
                                            </p:tgtEl>
                                            <p:attrNameLst>
                                              <p:attrName>r</p:attrName>
                                            </p:attrNameLst>
                                          </p:cBhvr>
                                        </p:animRot>
                                        <p:animRot by="240000">
                                          <p:cBhvr>
                                            <p:cTn id="41" dur="50" fill="hold">
                                              <p:stCondLst>
                                                <p:cond delay="100"/>
                                              </p:stCondLst>
                                            </p:cTn>
                                            <p:tgtEl>
                                              <p:spTgt spid="4"/>
                                            </p:tgtEl>
                                            <p:attrNameLst>
                                              <p:attrName>r</p:attrName>
                                            </p:attrNameLst>
                                          </p:cBhvr>
                                        </p:animRot>
                                        <p:animRot by="-240000">
                                          <p:cBhvr>
                                            <p:cTn id="42" dur="50" fill="hold">
                                              <p:stCondLst>
                                                <p:cond delay="150"/>
                                              </p:stCondLst>
                                            </p:cTn>
                                            <p:tgtEl>
                                              <p:spTgt spid="4"/>
                                            </p:tgtEl>
                                            <p:attrNameLst>
                                              <p:attrName>r</p:attrName>
                                            </p:attrNameLst>
                                          </p:cBhvr>
                                        </p:animRot>
                                        <p:animRot by="120000">
                                          <p:cBhvr>
                                            <p:cTn id="43" dur="50" fill="hold">
                                              <p:stCondLst>
                                                <p:cond delay="200"/>
                                              </p:stCondLst>
                                            </p:cTn>
                                            <p:tgtEl>
                                              <p:spTgt spid="4"/>
                                            </p:tgtEl>
                                            <p:attrNameLst>
                                              <p:attrName>r</p:attrName>
                                            </p:attrNameLst>
                                          </p:cBhvr>
                                        </p:animRot>
                                      </p:childTnLst>
                                    </p:cTn>
                                  </p:par>
                                  <p:par>
                                    <p:cTn id="44" presetID="32" presetClass="emph" presetSubtype="0" fill="hold" nodeType="withEffect">
                                      <p:stCondLst>
                                        <p:cond delay="1750"/>
                                      </p:stCondLst>
                                      <p:childTnLst>
                                        <p:animRot by="120000">
                                          <p:cBhvr>
                                            <p:cTn id="45" dur="25" fill="hold">
                                              <p:stCondLst>
                                                <p:cond delay="0"/>
                                              </p:stCondLst>
                                            </p:cTn>
                                            <p:tgtEl>
                                              <p:spTgt spid="4"/>
                                            </p:tgtEl>
                                            <p:attrNameLst>
                                              <p:attrName>r</p:attrName>
                                            </p:attrNameLst>
                                          </p:cBhvr>
                                        </p:animRot>
                                        <p:animRot by="-240000">
                                          <p:cBhvr>
                                            <p:cTn id="46" dur="50" fill="hold">
                                              <p:stCondLst>
                                                <p:cond delay="50"/>
                                              </p:stCondLst>
                                            </p:cTn>
                                            <p:tgtEl>
                                              <p:spTgt spid="4"/>
                                            </p:tgtEl>
                                            <p:attrNameLst>
                                              <p:attrName>r</p:attrName>
                                            </p:attrNameLst>
                                          </p:cBhvr>
                                        </p:animRot>
                                        <p:animRot by="240000">
                                          <p:cBhvr>
                                            <p:cTn id="47" dur="50" fill="hold">
                                              <p:stCondLst>
                                                <p:cond delay="100"/>
                                              </p:stCondLst>
                                            </p:cTn>
                                            <p:tgtEl>
                                              <p:spTgt spid="4"/>
                                            </p:tgtEl>
                                            <p:attrNameLst>
                                              <p:attrName>r</p:attrName>
                                            </p:attrNameLst>
                                          </p:cBhvr>
                                        </p:animRot>
                                        <p:animRot by="-240000">
                                          <p:cBhvr>
                                            <p:cTn id="48" dur="50" fill="hold">
                                              <p:stCondLst>
                                                <p:cond delay="150"/>
                                              </p:stCondLst>
                                            </p:cTn>
                                            <p:tgtEl>
                                              <p:spTgt spid="4"/>
                                            </p:tgtEl>
                                            <p:attrNameLst>
                                              <p:attrName>r</p:attrName>
                                            </p:attrNameLst>
                                          </p:cBhvr>
                                        </p:animRot>
                                        <p:animRot by="120000">
                                          <p:cBhvr>
                                            <p:cTn id="49" dur="50" fill="hold">
                                              <p:stCondLst>
                                                <p:cond delay="200"/>
                                              </p:stCondLst>
                                            </p:cTn>
                                            <p:tgtEl>
                                              <p:spTgt spid="4"/>
                                            </p:tgtEl>
                                            <p:attrNameLst>
                                              <p:attrName>r</p:attrName>
                                            </p:attrNameLst>
                                          </p:cBhvr>
                                        </p:animRot>
                                      </p:childTnLst>
                                    </p:cTn>
                                  </p:par>
                                  <p:par>
                                    <p:cTn id="50" presetID="32" presetClass="emph" presetSubtype="0" fill="hold" nodeType="withEffect">
                                      <p:stCondLst>
                                        <p:cond delay="2000"/>
                                      </p:stCondLst>
                                      <p:childTnLst>
                                        <p:animRot by="120000">
                                          <p:cBhvr>
                                            <p:cTn id="51" dur="25" fill="hold">
                                              <p:stCondLst>
                                                <p:cond delay="0"/>
                                              </p:stCondLst>
                                            </p:cTn>
                                            <p:tgtEl>
                                              <p:spTgt spid="4"/>
                                            </p:tgtEl>
                                            <p:attrNameLst>
                                              <p:attrName>r</p:attrName>
                                            </p:attrNameLst>
                                          </p:cBhvr>
                                        </p:animRot>
                                        <p:animRot by="-240000">
                                          <p:cBhvr>
                                            <p:cTn id="52" dur="50" fill="hold">
                                              <p:stCondLst>
                                                <p:cond delay="50"/>
                                              </p:stCondLst>
                                            </p:cTn>
                                            <p:tgtEl>
                                              <p:spTgt spid="4"/>
                                            </p:tgtEl>
                                            <p:attrNameLst>
                                              <p:attrName>r</p:attrName>
                                            </p:attrNameLst>
                                          </p:cBhvr>
                                        </p:animRot>
                                        <p:animRot by="240000">
                                          <p:cBhvr>
                                            <p:cTn id="53" dur="50" fill="hold">
                                              <p:stCondLst>
                                                <p:cond delay="100"/>
                                              </p:stCondLst>
                                            </p:cTn>
                                            <p:tgtEl>
                                              <p:spTgt spid="4"/>
                                            </p:tgtEl>
                                            <p:attrNameLst>
                                              <p:attrName>r</p:attrName>
                                            </p:attrNameLst>
                                          </p:cBhvr>
                                        </p:animRot>
                                        <p:animRot by="-240000">
                                          <p:cBhvr>
                                            <p:cTn id="54" dur="50" fill="hold">
                                              <p:stCondLst>
                                                <p:cond delay="150"/>
                                              </p:stCondLst>
                                            </p:cTn>
                                            <p:tgtEl>
                                              <p:spTgt spid="4"/>
                                            </p:tgtEl>
                                            <p:attrNameLst>
                                              <p:attrName>r</p:attrName>
                                            </p:attrNameLst>
                                          </p:cBhvr>
                                        </p:animRot>
                                        <p:animRot by="120000">
                                          <p:cBhvr>
                                            <p:cTn id="55" dur="50" fill="hold">
                                              <p:stCondLst>
                                                <p:cond delay="200"/>
                                              </p:stCondLst>
                                            </p:cTn>
                                            <p:tgtEl>
                                              <p:spTgt spid="4"/>
                                            </p:tgtEl>
                                            <p:attrNameLst>
                                              <p:attrName>r</p:attrName>
                                            </p:attrNameLst>
                                          </p:cBhvr>
                                        </p:animRot>
                                      </p:childTnLst>
                                    </p:cTn>
                                  </p:par>
                                  <p:par>
                                    <p:cTn id="56" presetID="32" presetClass="emph" presetSubtype="0" fill="hold" nodeType="withEffect">
                                      <p:stCondLst>
                                        <p:cond delay="2250"/>
                                      </p:stCondLst>
                                      <p:childTnLst>
                                        <p:animRot by="120000">
                                          <p:cBhvr>
                                            <p:cTn id="57" dur="25" fill="hold">
                                              <p:stCondLst>
                                                <p:cond delay="0"/>
                                              </p:stCondLst>
                                            </p:cTn>
                                            <p:tgtEl>
                                              <p:spTgt spid="4"/>
                                            </p:tgtEl>
                                            <p:attrNameLst>
                                              <p:attrName>r</p:attrName>
                                            </p:attrNameLst>
                                          </p:cBhvr>
                                        </p:animRot>
                                        <p:animRot by="-240000">
                                          <p:cBhvr>
                                            <p:cTn id="58" dur="50" fill="hold">
                                              <p:stCondLst>
                                                <p:cond delay="50"/>
                                              </p:stCondLst>
                                            </p:cTn>
                                            <p:tgtEl>
                                              <p:spTgt spid="4"/>
                                            </p:tgtEl>
                                            <p:attrNameLst>
                                              <p:attrName>r</p:attrName>
                                            </p:attrNameLst>
                                          </p:cBhvr>
                                        </p:animRot>
                                        <p:animRot by="240000">
                                          <p:cBhvr>
                                            <p:cTn id="59" dur="50" fill="hold">
                                              <p:stCondLst>
                                                <p:cond delay="100"/>
                                              </p:stCondLst>
                                            </p:cTn>
                                            <p:tgtEl>
                                              <p:spTgt spid="4"/>
                                            </p:tgtEl>
                                            <p:attrNameLst>
                                              <p:attrName>r</p:attrName>
                                            </p:attrNameLst>
                                          </p:cBhvr>
                                        </p:animRot>
                                        <p:animRot by="-240000">
                                          <p:cBhvr>
                                            <p:cTn id="60" dur="50" fill="hold">
                                              <p:stCondLst>
                                                <p:cond delay="150"/>
                                              </p:stCondLst>
                                            </p:cTn>
                                            <p:tgtEl>
                                              <p:spTgt spid="4"/>
                                            </p:tgtEl>
                                            <p:attrNameLst>
                                              <p:attrName>r</p:attrName>
                                            </p:attrNameLst>
                                          </p:cBhvr>
                                        </p:animRot>
                                        <p:animRot by="120000">
                                          <p:cBhvr>
                                            <p:cTn id="61" dur="50" fill="hold">
                                              <p:stCondLst>
                                                <p:cond delay="200"/>
                                              </p:stCondLst>
                                            </p:cTn>
                                            <p:tgtEl>
                                              <p:spTgt spid="4"/>
                                            </p:tgtEl>
                                            <p:attrNameLst>
                                              <p:attrName>r</p:attrName>
                                            </p:attrNameLst>
                                          </p:cBhvr>
                                        </p:animRot>
                                      </p:childTnLst>
                                    </p:cTn>
                                  </p:par>
                                  <p:par>
                                    <p:cTn id="62" presetID="32" presetClass="emph" presetSubtype="0" fill="hold" nodeType="withEffect">
                                      <p:stCondLst>
                                        <p:cond delay="2500"/>
                                      </p:stCondLst>
                                      <p:childTnLst>
                                        <p:animRot by="120000">
                                          <p:cBhvr>
                                            <p:cTn id="63" dur="25" fill="hold">
                                              <p:stCondLst>
                                                <p:cond delay="0"/>
                                              </p:stCondLst>
                                            </p:cTn>
                                            <p:tgtEl>
                                              <p:spTgt spid="4"/>
                                            </p:tgtEl>
                                            <p:attrNameLst>
                                              <p:attrName>r</p:attrName>
                                            </p:attrNameLst>
                                          </p:cBhvr>
                                        </p:animRot>
                                        <p:animRot by="-240000">
                                          <p:cBhvr>
                                            <p:cTn id="64" dur="50" fill="hold">
                                              <p:stCondLst>
                                                <p:cond delay="50"/>
                                              </p:stCondLst>
                                            </p:cTn>
                                            <p:tgtEl>
                                              <p:spTgt spid="4"/>
                                            </p:tgtEl>
                                            <p:attrNameLst>
                                              <p:attrName>r</p:attrName>
                                            </p:attrNameLst>
                                          </p:cBhvr>
                                        </p:animRot>
                                        <p:animRot by="240000">
                                          <p:cBhvr>
                                            <p:cTn id="65" dur="50" fill="hold">
                                              <p:stCondLst>
                                                <p:cond delay="100"/>
                                              </p:stCondLst>
                                            </p:cTn>
                                            <p:tgtEl>
                                              <p:spTgt spid="4"/>
                                            </p:tgtEl>
                                            <p:attrNameLst>
                                              <p:attrName>r</p:attrName>
                                            </p:attrNameLst>
                                          </p:cBhvr>
                                        </p:animRot>
                                        <p:animRot by="-240000">
                                          <p:cBhvr>
                                            <p:cTn id="66" dur="50" fill="hold">
                                              <p:stCondLst>
                                                <p:cond delay="150"/>
                                              </p:stCondLst>
                                            </p:cTn>
                                            <p:tgtEl>
                                              <p:spTgt spid="4"/>
                                            </p:tgtEl>
                                            <p:attrNameLst>
                                              <p:attrName>r</p:attrName>
                                            </p:attrNameLst>
                                          </p:cBhvr>
                                        </p:animRot>
                                        <p:animRot by="120000">
                                          <p:cBhvr>
                                            <p:cTn id="67" dur="50" fill="hold">
                                              <p:stCondLst>
                                                <p:cond delay="200"/>
                                              </p:stCondLst>
                                            </p:cTn>
                                            <p:tgtEl>
                                              <p:spTgt spid="4"/>
                                            </p:tgtEl>
                                            <p:attrNameLst>
                                              <p:attrName>r</p:attrName>
                                            </p:attrNameLst>
                                          </p:cBhvr>
                                        </p:animRot>
                                      </p:childTnLst>
                                    </p:cTn>
                                  </p:par>
                                  <p:par>
                                    <p:cTn id="68" presetID="32" presetClass="emph" presetSubtype="0" fill="hold" nodeType="withEffect">
                                      <p:stCondLst>
                                        <p:cond delay="2750"/>
                                      </p:stCondLst>
                                      <p:childTnLst>
                                        <p:animRot by="120000">
                                          <p:cBhvr>
                                            <p:cTn id="69" dur="25" fill="hold">
                                              <p:stCondLst>
                                                <p:cond delay="0"/>
                                              </p:stCondLst>
                                            </p:cTn>
                                            <p:tgtEl>
                                              <p:spTgt spid="4"/>
                                            </p:tgtEl>
                                            <p:attrNameLst>
                                              <p:attrName>r</p:attrName>
                                            </p:attrNameLst>
                                          </p:cBhvr>
                                        </p:animRot>
                                        <p:animRot by="-240000">
                                          <p:cBhvr>
                                            <p:cTn id="70" dur="50" fill="hold">
                                              <p:stCondLst>
                                                <p:cond delay="50"/>
                                              </p:stCondLst>
                                            </p:cTn>
                                            <p:tgtEl>
                                              <p:spTgt spid="4"/>
                                            </p:tgtEl>
                                            <p:attrNameLst>
                                              <p:attrName>r</p:attrName>
                                            </p:attrNameLst>
                                          </p:cBhvr>
                                        </p:animRot>
                                        <p:animRot by="240000">
                                          <p:cBhvr>
                                            <p:cTn id="71" dur="50" fill="hold">
                                              <p:stCondLst>
                                                <p:cond delay="100"/>
                                              </p:stCondLst>
                                            </p:cTn>
                                            <p:tgtEl>
                                              <p:spTgt spid="4"/>
                                            </p:tgtEl>
                                            <p:attrNameLst>
                                              <p:attrName>r</p:attrName>
                                            </p:attrNameLst>
                                          </p:cBhvr>
                                        </p:animRot>
                                        <p:animRot by="-240000">
                                          <p:cBhvr>
                                            <p:cTn id="72" dur="50" fill="hold">
                                              <p:stCondLst>
                                                <p:cond delay="150"/>
                                              </p:stCondLst>
                                            </p:cTn>
                                            <p:tgtEl>
                                              <p:spTgt spid="4"/>
                                            </p:tgtEl>
                                            <p:attrNameLst>
                                              <p:attrName>r</p:attrName>
                                            </p:attrNameLst>
                                          </p:cBhvr>
                                        </p:animRot>
                                        <p:animRot by="120000">
                                          <p:cBhvr>
                                            <p:cTn id="73" dur="50" fill="hold">
                                              <p:stCondLst>
                                                <p:cond delay="200"/>
                                              </p:stCondLst>
                                            </p:cTn>
                                            <p:tgtEl>
                                              <p:spTgt spid="4"/>
                                            </p:tgtEl>
                                            <p:attrNameLst>
                                              <p:attrName>r</p:attrName>
                                            </p:attrNameLst>
                                          </p:cBhvr>
                                        </p:animRot>
                                      </p:childTnLst>
                                    </p:cTn>
                                  </p:par>
                                  <p:par>
                                    <p:cTn id="74" presetID="32" presetClass="emph" presetSubtype="0" fill="hold" nodeType="withEffect">
                                      <p:stCondLst>
                                        <p:cond delay="3000"/>
                                      </p:stCondLst>
                                      <p:childTnLst>
                                        <p:animRot by="120000">
                                          <p:cBhvr>
                                            <p:cTn id="75" dur="25" fill="hold">
                                              <p:stCondLst>
                                                <p:cond delay="0"/>
                                              </p:stCondLst>
                                            </p:cTn>
                                            <p:tgtEl>
                                              <p:spTgt spid="4"/>
                                            </p:tgtEl>
                                            <p:attrNameLst>
                                              <p:attrName>r</p:attrName>
                                            </p:attrNameLst>
                                          </p:cBhvr>
                                        </p:animRot>
                                        <p:animRot by="-240000">
                                          <p:cBhvr>
                                            <p:cTn id="76" dur="50" fill="hold">
                                              <p:stCondLst>
                                                <p:cond delay="50"/>
                                              </p:stCondLst>
                                            </p:cTn>
                                            <p:tgtEl>
                                              <p:spTgt spid="4"/>
                                            </p:tgtEl>
                                            <p:attrNameLst>
                                              <p:attrName>r</p:attrName>
                                            </p:attrNameLst>
                                          </p:cBhvr>
                                        </p:animRot>
                                        <p:animRot by="240000">
                                          <p:cBhvr>
                                            <p:cTn id="77" dur="50" fill="hold">
                                              <p:stCondLst>
                                                <p:cond delay="100"/>
                                              </p:stCondLst>
                                            </p:cTn>
                                            <p:tgtEl>
                                              <p:spTgt spid="4"/>
                                            </p:tgtEl>
                                            <p:attrNameLst>
                                              <p:attrName>r</p:attrName>
                                            </p:attrNameLst>
                                          </p:cBhvr>
                                        </p:animRot>
                                        <p:animRot by="-240000">
                                          <p:cBhvr>
                                            <p:cTn id="78" dur="50" fill="hold">
                                              <p:stCondLst>
                                                <p:cond delay="150"/>
                                              </p:stCondLst>
                                            </p:cTn>
                                            <p:tgtEl>
                                              <p:spTgt spid="4"/>
                                            </p:tgtEl>
                                            <p:attrNameLst>
                                              <p:attrName>r</p:attrName>
                                            </p:attrNameLst>
                                          </p:cBhvr>
                                        </p:animRot>
                                        <p:animRot by="120000">
                                          <p:cBhvr>
                                            <p:cTn id="79" dur="50" fill="hold">
                                              <p:stCondLst>
                                                <p:cond delay="200"/>
                                              </p:stCondLst>
                                            </p:cTn>
                                            <p:tgtEl>
                                              <p:spTgt spid="4"/>
                                            </p:tgtEl>
                                            <p:attrNameLst>
                                              <p:attrName>r</p:attrName>
                                            </p:attrNameLst>
                                          </p:cBhvr>
                                        </p:animRot>
                                      </p:childTnLst>
                                    </p:cTn>
                                  </p:par>
                                  <p:par>
                                    <p:cTn id="80" presetID="32" presetClass="emph" presetSubtype="0" fill="hold" nodeType="withEffect">
                                      <p:stCondLst>
                                        <p:cond delay="3250"/>
                                      </p:stCondLst>
                                      <p:childTnLst>
                                        <p:animRot by="120000">
                                          <p:cBhvr>
                                            <p:cTn id="81" dur="25" fill="hold">
                                              <p:stCondLst>
                                                <p:cond delay="0"/>
                                              </p:stCondLst>
                                            </p:cTn>
                                            <p:tgtEl>
                                              <p:spTgt spid="4"/>
                                            </p:tgtEl>
                                            <p:attrNameLst>
                                              <p:attrName>r</p:attrName>
                                            </p:attrNameLst>
                                          </p:cBhvr>
                                        </p:animRot>
                                        <p:animRot by="-240000">
                                          <p:cBhvr>
                                            <p:cTn id="82" dur="50" fill="hold">
                                              <p:stCondLst>
                                                <p:cond delay="50"/>
                                              </p:stCondLst>
                                            </p:cTn>
                                            <p:tgtEl>
                                              <p:spTgt spid="4"/>
                                            </p:tgtEl>
                                            <p:attrNameLst>
                                              <p:attrName>r</p:attrName>
                                            </p:attrNameLst>
                                          </p:cBhvr>
                                        </p:animRot>
                                        <p:animRot by="240000">
                                          <p:cBhvr>
                                            <p:cTn id="83" dur="50" fill="hold">
                                              <p:stCondLst>
                                                <p:cond delay="100"/>
                                              </p:stCondLst>
                                            </p:cTn>
                                            <p:tgtEl>
                                              <p:spTgt spid="4"/>
                                            </p:tgtEl>
                                            <p:attrNameLst>
                                              <p:attrName>r</p:attrName>
                                            </p:attrNameLst>
                                          </p:cBhvr>
                                        </p:animRot>
                                        <p:animRot by="-240000">
                                          <p:cBhvr>
                                            <p:cTn id="84" dur="50" fill="hold">
                                              <p:stCondLst>
                                                <p:cond delay="150"/>
                                              </p:stCondLst>
                                            </p:cTn>
                                            <p:tgtEl>
                                              <p:spTgt spid="4"/>
                                            </p:tgtEl>
                                            <p:attrNameLst>
                                              <p:attrName>r</p:attrName>
                                            </p:attrNameLst>
                                          </p:cBhvr>
                                        </p:animRot>
                                        <p:animRot by="120000">
                                          <p:cBhvr>
                                            <p:cTn id="85" dur="50" fill="hold">
                                              <p:stCondLst>
                                                <p:cond delay="200"/>
                                              </p:stCondLst>
                                            </p:cTn>
                                            <p:tgtEl>
                                              <p:spTgt spid="4"/>
                                            </p:tgtEl>
                                            <p:attrNameLst>
                                              <p:attrName>r</p:attrName>
                                            </p:attrNameLst>
                                          </p:cBhvr>
                                        </p:animRot>
                                      </p:childTnLst>
                                    </p:cTn>
                                  </p:par>
                                  <p:par>
                                    <p:cTn id="86" presetID="32" presetClass="emph" presetSubtype="0" fill="hold" nodeType="withEffect">
                                      <p:stCondLst>
                                        <p:cond delay="1500"/>
                                      </p:stCondLst>
                                      <p:childTnLst>
                                        <p:animRot by="120000">
                                          <p:cBhvr>
                                            <p:cTn id="87" dur="25" fill="hold">
                                              <p:stCondLst>
                                                <p:cond delay="0"/>
                                              </p:stCondLst>
                                            </p:cTn>
                                            <p:tgtEl>
                                              <p:spTgt spid="8"/>
                                            </p:tgtEl>
                                            <p:attrNameLst>
                                              <p:attrName>r</p:attrName>
                                            </p:attrNameLst>
                                          </p:cBhvr>
                                        </p:animRot>
                                        <p:animRot by="-240000">
                                          <p:cBhvr>
                                            <p:cTn id="88" dur="50" fill="hold">
                                              <p:stCondLst>
                                                <p:cond delay="50"/>
                                              </p:stCondLst>
                                            </p:cTn>
                                            <p:tgtEl>
                                              <p:spTgt spid="8"/>
                                            </p:tgtEl>
                                            <p:attrNameLst>
                                              <p:attrName>r</p:attrName>
                                            </p:attrNameLst>
                                          </p:cBhvr>
                                        </p:animRot>
                                        <p:animRot by="240000">
                                          <p:cBhvr>
                                            <p:cTn id="89" dur="50" fill="hold">
                                              <p:stCondLst>
                                                <p:cond delay="100"/>
                                              </p:stCondLst>
                                            </p:cTn>
                                            <p:tgtEl>
                                              <p:spTgt spid="8"/>
                                            </p:tgtEl>
                                            <p:attrNameLst>
                                              <p:attrName>r</p:attrName>
                                            </p:attrNameLst>
                                          </p:cBhvr>
                                        </p:animRot>
                                        <p:animRot by="-240000">
                                          <p:cBhvr>
                                            <p:cTn id="90" dur="50" fill="hold">
                                              <p:stCondLst>
                                                <p:cond delay="150"/>
                                              </p:stCondLst>
                                            </p:cTn>
                                            <p:tgtEl>
                                              <p:spTgt spid="8"/>
                                            </p:tgtEl>
                                            <p:attrNameLst>
                                              <p:attrName>r</p:attrName>
                                            </p:attrNameLst>
                                          </p:cBhvr>
                                        </p:animRot>
                                        <p:animRot by="120000">
                                          <p:cBhvr>
                                            <p:cTn id="91" dur="50" fill="hold">
                                              <p:stCondLst>
                                                <p:cond delay="200"/>
                                              </p:stCondLst>
                                            </p:cTn>
                                            <p:tgtEl>
                                              <p:spTgt spid="8"/>
                                            </p:tgtEl>
                                            <p:attrNameLst>
                                              <p:attrName>r</p:attrName>
                                            </p:attrNameLst>
                                          </p:cBhvr>
                                        </p:animRot>
                                      </p:childTnLst>
                                    </p:cTn>
                                  </p:par>
                                  <p:par>
                                    <p:cTn id="92" presetID="32" presetClass="emph" presetSubtype="0" fill="hold" nodeType="withEffect">
                                      <p:stCondLst>
                                        <p:cond delay="1750"/>
                                      </p:stCondLst>
                                      <p:childTnLst>
                                        <p:animRot by="120000">
                                          <p:cBhvr>
                                            <p:cTn id="93" dur="25" fill="hold">
                                              <p:stCondLst>
                                                <p:cond delay="0"/>
                                              </p:stCondLst>
                                            </p:cTn>
                                            <p:tgtEl>
                                              <p:spTgt spid="8"/>
                                            </p:tgtEl>
                                            <p:attrNameLst>
                                              <p:attrName>r</p:attrName>
                                            </p:attrNameLst>
                                          </p:cBhvr>
                                        </p:animRot>
                                        <p:animRot by="-240000">
                                          <p:cBhvr>
                                            <p:cTn id="94" dur="50" fill="hold">
                                              <p:stCondLst>
                                                <p:cond delay="50"/>
                                              </p:stCondLst>
                                            </p:cTn>
                                            <p:tgtEl>
                                              <p:spTgt spid="8"/>
                                            </p:tgtEl>
                                            <p:attrNameLst>
                                              <p:attrName>r</p:attrName>
                                            </p:attrNameLst>
                                          </p:cBhvr>
                                        </p:animRot>
                                        <p:animRot by="240000">
                                          <p:cBhvr>
                                            <p:cTn id="95" dur="50" fill="hold">
                                              <p:stCondLst>
                                                <p:cond delay="100"/>
                                              </p:stCondLst>
                                            </p:cTn>
                                            <p:tgtEl>
                                              <p:spTgt spid="8"/>
                                            </p:tgtEl>
                                            <p:attrNameLst>
                                              <p:attrName>r</p:attrName>
                                            </p:attrNameLst>
                                          </p:cBhvr>
                                        </p:animRot>
                                        <p:animRot by="-240000">
                                          <p:cBhvr>
                                            <p:cTn id="96" dur="50" fill="hold">
                                              <p:stCondLst>
                                                <p:cond delay="150"/>
                                              </p:stCondLst>
                                            </p:cTn>
                                            <p:tgtEl>
                                              <p:spTgt spid="8"/>
                                            </p:tgtEl>
                                            <p:attrNameLst>
                                              <p:attrName>r</p:attrName>
                                            </p:attrNameLst>
                                          </p:cBhvr>
                                        </p:animRot>
                                        <p:animRot by="120000">
                                          <p:cBhvr>
                                            <p:cTn id="97" dur="50" fill="hold">
                                              <p:stCondLst>
                                                <p:cond delay="200"/>
                                              </p:stCondLst>
                                            </p:cTn>
                                            <p:tgtEl>
                                              <p:spTgt spid="8"/>
                                            </p:tgtEl>
                                            <p:attrNameLst>
                                              <p:attrName>r</p:attrName>
                                            </p:attrNameLst>
                                          </p:cBhvr>
                                        </p:animRot>
                                      </p:childTnLst>
                                    </p:cTn>
                                  </p:par>
                                  <p:par>
                                    <p:cTn id="98" presetID="32" presetClass="emph" presetSubtype="0" fill="hold" nodeType="withEffect">
                                      <p:stCondLst>
                                        <p:cond delay="2000"/>
                                      </p:stCondLst>
                                      <p:childTnLst>
                                        <p:animRot by="120000">
                                          <p:cBhvr>
                                            <p:cTn id="99" dur="25" fill="hold">
                                              <p:stCondLst>
                                                <p:cond delay="0"/>
                                              </p:stCondLst>
                                            </p:cTn>
                                            <p:tgtEl>
                                              <p:spTgt spid="8"/>
                                            </p:tgtEl>
                                            <p:attrNameLst>
                                              <p:attrName>r</p:attrName>
                                            </p:attrNameLst>
                                          </p:cBhvr>
                                        </p:animRot>
                                        <p:animRot by="-240000">
                                          <p:cBhvr>
                                            <p:cTn id="100" dur="50" fill="hold">
                                              <p:stCondLst>
                                                <p:cond delay="50"/>
                                              </p:stCondLst>
                                            </p:cTn>
                                            <p:tgtEl>
                                              <p:spTgt spid="8"/>
                                            </p:tgtEl>
                                            <p:attrNameLst>
                                              <p:attrName>r</p:attrName>
                                            </p:attrNameLst>
                                          </p:cBhvr>
                                        </p:animRot>
                                        <p:animRot by="240000">
                                          <p:cBhvr>
                                            <p:cTn id="101" dur="50" fill="hold">
                                              <p:stCondLst>
                                                <p:cond delay="100"/>
                                              </p:stCondLst>
                                            </p:cTn>
                                            <p:tgtEl>
                                              <p:spTgt spid="8"/>
                                            </p:tgtEl>
                                            <p:attrNameLst>
                                              <p:attrName>r</p:attrName>
                                            </p:attrNameLst>
                                          </p:cBhvr>
                                        </p:animRot>
                                        <p:animRot by="-240000">
                                          <p:cBhvr>
                                            <p:cTn id="102" dur="50" fill="hold">
                                              <p:stCondLst>
                                                <p:cond delay="150"/>
                                              </p:stCondLst>
                                            </p:cTn>
                                            <p:tgtEl>
                                              <p:spTgt spid="8"/>
                                            </p:tgtEl>
                                            <p:attrNameLst>
                                              <p:attrName>r</p:attrName>
                                            </p:attrNameLst>
                                          </p:cBhvr>
                                        </p:animRot>
                                        <p:animRot by="120000">
                                          <p:cBhvr>
                                            <p:cTn id="103" dur="50" fill="hold">
                                              <p:stCondLst>
                                                <p:cond delay="200"/>
                                              </p:stCondLst>
                                            </p:cTn>
                                            <p:tgtEl>
                                              <p:spTgt spid="8"/>
                                            </p:tgtEl>
                                            <p:attrNameLst>
                                              <p:attrName>r</p:attrName>
                                            </p:attrNameLst>
                                          </p:cBhvr>
                                        </p:animRot>
                                      </p:childTnLst>
                                    </p:cTn>
                                  </p:par>
                                  <p:par>
                                    <p:cTn id="104" presetID="32" presetClass="emph" presetSubtype="0" fill="hold" nodeType="withEffect">
                                      <p:stCondLst>
                                        <p:cond delay="2250"/>
                                      </p:stCondLst>
                                      <p:childTnLst>
                                        <p:animRot by="120000">
                                          <p:cBhvr>
                                            <p:cTn id="105" dur="25" fill="hold">
                                              <p:stCondLst>
                                                <p:cond delay="0"/>
                                              </p:stCondLst>
                                            </p:cTn>
                                            <p:tgtEl>
                                              <p:spTgt spid="8"/>
                                            </p:tgtEl>
                                            <p:attrNameLst>
                                              <p:attrName>r</p:attrName>
                                            </p:attrNameLst>
                                          </p:cBhvr>
                                        </p:animRot>
                                        <p:animRot by="-240000">
                                          <p:cBhvr>
                                            <p:cTn id="106" dur="50" fill="hold">
                                              <p:stCondLst>
                                                <p:cond delay="50"/>
                                              </p:stCondLst>
                                            </p:cTn>
                                            <p:tgtEl>
                                              <p:spTgt spid="8"/>
                                            </p:tgtEl>
                                            <p:attrNameLst>
                                              <p:attrName>r</p:attrName>
                                            </p:attrNameLst>
                                          </p:cBhvr>
                                        </p:animRot>
                                        <p:animRot by="240000">
                                          <p:cBhvr>
                                            <p:cTn id="107" dur="50" fill="hold">
                                              <p:stCondLst>
                                                <p:cond delay="100"/>
                                              </p:stCondLst>
                                            </p:cTn>
                                            <p:tgtEl>
                                              <p:spTgt spid="8"/>
                                            </p:tgtEl>
                                            <p:attrNameLst>
                                              <p:attrName>r</p:attrName>
                                            </p:attrNameLst>
                                          </p:cBhvr>
                                        </p:animRot>
                                        <p:animRot by="-240000">
                                          <p:cBhvr>
                                            <p:cTn id="108" dur="50" fill="hold">
                                              <p:stCondLst>
                                                <p:cond delay="150"/>
                                              </p:stCondLst>
                                            </p:cTn>
                                            <p:tgtEl>
                                              <p:spTgt spid="8"/>
                                            </p:tgtEl>
                                            <p:attrNameLst>
                                              <p:attrName>r</p:attrName>
                                            </p:attrNameLst>
                                          </p:cBhvr>
                                        </p:animRot>
                                        <p:animRot by="120000">
                                          <p:cBhvr>
                                            <p:cTn id="109" dur="50" fill="hold">
                                              <p:stCondLst>
                                                <p:cond delay="200"/>
                                              </p:stCondLst>
                                            </p:cTn>
                                            <p:tgtEl>
                                              <p:spTgt spid="8"/>
                                            </p:tgtEl>
                                            <p:attrNameLst>
                                              <p:attrName>r</p:attrName>
                                            </p:attrNameLst>
                                          </p:cBhvr>
                                        </p:animRot>
                                      </p:childTnLst>
                                    </p:cTn>
                                  </p:par>
                                  <p:par>
                                    <p:cTn id="110" presetID="32" presetClass="emph" presetSubtype="0" fill="hold" nodeType="withEffect">
                                      <p:stCondLst>
                                        <p:cond delay="2500"/>
                                      </p:stCondLst>
                                      <p:childTnLst>
                                        <p:animRot by="120000">
                                          <p:cBhvr>
                                            <p:cTn id="111" dur="25" fill="hold">
                                              <p:stCondLst>
                                                <p:cond delay="0"/>
                                              </p:stCondLst>
                                            </p:cTn>
                                            <p:tgtEl>
                                              <p:spTgt spid="8"/>
                                            </p:tgtEl>
                                            <p:attrNameLst>
                                              <p:attrName>r</p:attrName>
                                            </p:attrNameLst>
                                          </p:cBhvr>
                                        </p:animRot>
                                        <p:animRot by="-240000">
                                          <p:cBhvr>
                                            <p:cTn id="112" dur="50" fill="hold">
                                              <p:stCondLst>
                                                <p:cond delay="50"/>
                                              </p:stCondLst>
                                            </p:cTn>
                                            <p:tgtEl>
                                              <p:spTgt spid="8"/>
                                            </p:tgtEl>
                                            <p:attrNameLst>
                                              <p:attrName>r</p:attrName>
                                            </p:attrNameLst>
                                          </p:cBhvr>
                                        </p:animRot>
                                        <p:animRot by="240000">
                                          <p:cBhvr>
                                            <p:cTn id="113" dur="50" fill="hold">
                                              <p:stCondLst>
                                                <p:cond delay="100"/>
                                              </p:stCondLst>
                                            </p:cTn>
                                            <p:tgtEl>
                                              <p:spTgt spid="8"/>
                                            </p:tgtEl>
                                            <p:attrNameLst>
                                              <p:attrName>r</p:attrName>
                                            </p:attrNameLst>
                                          </p:cBhvr>
                                        </p:animRot>
                                        <p:animRot by="-240000">
                                          <p:cBhvr>
                                            <p:cTn id="114" dur="50" fill="hold">
                                              <p:stCondLst>
                                                <p:cond delay="150"/>
                                              </p:stCondLst>
                                            </p:cTn>
                                            <p:tgtEl>
                                              <p:spTgt spid="8"/>
                                            </p:tgtEl>
                                            <p:attrNameLst>
                                              <p:attrName>r</p:attrName>
                                            </p:attrNameLst>
                                          </p:cBhvr>
                                        </p:animRot>
                                        <p:animRot by="120000">
                                          <p:cBhvr>
                                            <p:cTn id="115" dur="50" fill="hold">
                                              <p:stCondLst>
                                                <p:cond delay="200"/>
                                              </p:stCondLst>
                                            </p:cTn>
                                            <p:tgtEl>
                                              <p:spTgt spid="8"/>
                                            </p:tgtEl>
                                            <p:attrNameLst>
                                              <p:attrName>r</p:attrName>
                                            </p:attrNameLst>
                                          </p:cBhvr>
                                        </p:animRot>
                                      </p:childTnLst>
                                    </p:cTn>
                                  </p:par>
                                  <p:par>
                                    <p:cTn id="116" presetID="32" presetClass="emph" presetSubtype="0" fill="hold" nodeType="withEffect">
                                      <p:stCondLst>
                                        <p:cond delay="2750"/>
                                      </p:stCondLst>
                                      <p:childTnLst>
                                        <p:animRot by="120000">
                                          <p:cBhvr>
                                            <p:cTn id="117" dur="25" fill="hold">
                                              <p:stCondLst>
                                                <p:cond delay="0"/>
                                              </p:stCondLst>
                                            </p:cTn>
                                            <p:tgtEl>
                                              <p:spTgt spid="8"/>
                                            </p:tgtEl>
                                            <p:attrNameLst>
                                              <p:attrName>r</p:attrName>
                                            </p:attrNameLst>
                                          </p:cBhvr>
                                        </p:animRot>
                                        <p:animRot by="-240000">
                                          <p:cBhvr>
                                            <p:cTn id="118" dur="50" fill="hold">
                                              <p:stCondLst>
                                                <p:cond delay="50"/>
                                              </p:stCondLst>
                                            </p:cTn>
                                            <p:tgtEl>
                                              <p:spTgt spid="8"/>
                                            </p:tgtEl>
                                            <p:attrNameLst>
                                              <p:attrName>r</p:attrName>
                                            </p:attrNameLst>
                                          </p:cBhvr>
                                        </p:animRot>
                                        <p:animRot by="240000">
                                          <p:cBhvr>
                                            <p:cTn id="119" dur="50" fill="hold">
                                              <p:stCondLst>
                                                <p:cond delay="100"/>
                                              </p:stCondLst>
                                            </p:cTn>
                                            <p:tgtEl>
                                              <p:spTgt spid="8"/>
                                            </p:tgtEl>
                                            <p:attrNameLst>
                                              <p:attrName>r</p:attrName>
                                            </p:attrNameLst>
                                          </p:cBhvr>
                                        </p:animRot>
                                        <p:animRot by="-240000">
                                          <p:cBhvr>
                                            <p:cTn id="120" dur="50" fill="hold">
                                              <p:stCondLst>
                                                <p:cond delay="150"/>
                                              </p:stCondLst>
                                            </p:cTn>
                                            <p:tgtEl>
                                              <p:spTgt spid="8"/>
                                            </p:tgtEl>
                                            <p:attrNameLst>
                                              <p:attrName>r</p:attrName>
                                            </p:attrNameLst>
                                          </p:cBhvr>
                                        </p:animRot>
                                        <p:animRot by="120000">
                                          <p:cBhvr>
                                            <p:cTn id="121" dur="50" fill="hold">
                                              <p:stCondLst>
                                                <p:cond delay="200"/>
                                              </p:stCondLst>
                                            </p:cTn>
                                            <p:tgtEl>
                                              <p:spTgt spid="8"/>
                                            </p:tgtEl>
                                            <p:attrNameLst>
                                              <p:attrName>r</p:attrName>
                                            </p:attrNameLst>
                                          </p:cBhvr>
                                        </p:animRot>
                                      </p:childTnLst>
                                    </p:cTn>
                                  </p:par>
                                  <p:par>
                                    <p:cTn id="122" presetID="32" presetClass="emph" presetSubtype="0" fill="hold" nodeType="withEffect">
                                      <p:stCondLst>
                                        <p:cond delay="3000"/>
                                      </p:stCondLst>
                                      <p:childTnLst>
                                        <p:animRot by="120000">
                                          <p:cBhvr>
                                            <p:cTn id="123" dur="25" fill="hold">
                                              <p:stCondLst>
                                                <p:cond delay="0"/>
                                              </p:stCondLst>
                                            </p:cTn>
                                            <p:tgtEl>
                                              <p:spTgt spid="8"/>
                                            </p:tgtEl>
                                            <p:attrNameLst>
                                              <p:attrName>r</p:attrName>
                                            </p:attrNameLst>
                                          </p:cBhvr>
                                        </p:animRot>
                                        <p:animRot by="-240000">
                                          <p:cBhvr>
                                            <p:cTn id="124" dur="50" fill="hold">
                                              <p:stCondLst>
                                                <p:cond delay="50"/>
                                              </p:stCondLst>
                                            </p:cTn>
                                            <p:tgtEl>
                                              <p:spTgt spid="8"/>
                                            </p:tgtEl>
                                            <p:attrNameLst>
                                              <p:attrName>r</p:attrName>
                                            </p:attrNameLst>
                                          </p:cBhvr>
                                        </p:animRot>
                                        <p:animRot by="240000">
                                          <p:cBhvr>
                                            <p:cTn id="125" dur="50" fill="hold">
                                              <p:stCondLst>
                                                <p:cond delay="100"/>
                                              </p:stCondLst>
                                            </p:cTn>
                                            <p:tgtEl>
                                              <p:spTgt spid="8"/>
                                            </p:tgtEl>
                                            <p:attrNameLst>
                                              <p:attrName>r</p:attrName>
                                            </p:attrNameLst>
                                          </p:cBhvr>
                                        </p:animRot>
                                        <p:animRot by="-240000">
                                          <p:cBhvr>
                                            <p:cTn id="126" dur="50" fill="hold">
                                              <p:stCondLst>
                                                <p:cond delay="150"/>
                                              </p:stCondLst>
                                            </p:cTn>
                                            <p:tgtEl>
                                              <p:spTgt spid="8"/>
                                            </p:tgtEl>
                                            <p:attrNameLst>
                                              <p:attrName>r</p:attrName>
                                            </p:attrNameLst>
                                          </p:cBhvr>
                                        </p:animRot>
                                        <p:animRot by="120000">
                                          <p:cBhvr>
                                            <p:cTn id="127" dur="50" fill="hold">
                                              <p:stCondLst>
                                                <p:cond delay="200"/>
                                              </p:stCondLst>
                                            </p:cTn>
                                            <p:tgtEl>
                                              <p:spTgt spid="8"/>
                                            </p:tgtEl>
                                            <p:attrNameLst>
                                              <p:attrName>r</p:attrName>
                                            </p:attrNameLst>
                                          </p:cBhvr>
                                        </p:animRot>
                                      </p:childTnLst>
                                    </p:cTn>
                                  </p:par>
                                  <p:par>
                                    <p:cTn id="128" presetID="32" presetClass="emph" presetSubtype="0" fill="hold" nodeType="withEffect">
                                      <p:stCondLst>
                                        <p:cond delay="3250"/>
                                      </p:stCondLst>
                                      <p:childTnLst>
                                        <p:animRot by="120000">
                                          <p:cBhvr>
                                            <p:cTn id="129" dur="25" fill="hold">
                                              <p:stCondLst>
                                                <p:cond delay="0"/>
                                              </p:stCondLst>
                                            </p:cTn>
                                            <p:tgtEl>
                                              <p:spTgt spid="8"/>
                                            </p:tgtEl>
                                            <p:attrNameLst>
                                              <p:attrName>r</p:attrName>
                                            </p:attrNameLst>
                                          </p:cBhvr>
                                        </p:animRot>
                                        <p:animRot by="-240000">
                                          <p:cBhvr>
                                            <p:cTn id="130" dur="50" fill="hold">
                                              <p:stCondLst>
                                                <p:cond delay="50"/>
                                              </p:stCondLst>
                                            </p:cTn>
                                            <p:tgtEl>
                                              <p:spTgt spid="8"/>
                                            </p:tgtEl>
                                            <p:attrNameLst>
                                              <p:attrName>r</p:attrName>
                                            </p:attrNameLst>
                                          </p:cBhvr>
                                        </p:animRot>
                                        <p:animRot by="240000">
                                          <p:cBhvr>
                                            <p:cTn id="131" dur="50" fill="hold">
                                              <p:stCondLst>
                                                <p:cond delay="100"/>
                                              </p:stCondLst>
                                            </p:cTn>
                                            <p:tgtEl>
                                              <p:spTgt spid="8"/>
                                            </p:tgtEl>
                                            <p:attrNameLst>
                                              <p:attrName>r</p:attrName>
                                            </p:attrNameLst>
                                          </p:cBhvr>
                                        </p:animRot>
                                        <p:animRot by="-240000">
                                          <p:cBhvr>
                                            <p:cTn id="132" dur="50" fill="hold">
                                              <p:stCondLst>
                                                <p:cond delay="150"/>
                                              </p:stCondLst>
                                            </p:cTn>
                                            <p:tgtEl>
                                              <p:spTgt spid="8"/>
                                            </p:tgtEl>
                                            <p:attrNameLst>
                                              <p:attrName>r</p:attrName>
                                            </p:attrNameLst>
                                          </p:cBhvr>
                                        </p:animRot>
                                        <p:animRot by="120000">
                                          <p:cBhvr>
                                            <p:cTn id="133" dur="50" fill="hold">
                                              <p:stCondLst>
                                                <p:cond delay="200"/>
                                              </p:stCondLst>
                                            </p:cTn>
                                            <p:tgtEl>
                                              <p:spTgt spid="8"/>
                                            </p:tgtEl>
                                            <p:attrNameLst>
                                              <p:attrName>r</p:attrName>
                                            </p:attrNameLst>
                                          </p:cBhvr>
                                        </p:animRot>
                                      </p:childTnLst>
                                    </p:cTn>
                                  </p:par>
                                  <p:par>
                                    <p:cTn id="134" presetID="8" presetClass="emph" presetSubtype="0" fill="hold" nodeType="withEffect">
                                      <p:stCondLst>
                                        <p:cond delay="3250"/>
                                      </p:stCondLst>
                                      <p:childTnLst>
                                        <p:animRot by="5400000">
                                          <p:cBhvr>
                                            <p:cTn id="135" dur="1750" fill="hold"/>
                                            <p:tgtEl>
                                              <p:spTgt spid="8"/>
                                            </p:tgtEl>
                                            <p:attrNameLst>
                                              <p:attrName>r</p:attrName>
                                            </p:attrNameLst>
                                          </p:cBhvr>
                                        </p:animRot>
                                      </p:childTnLst>
                                    </p:cTn>
                                  </p:par>
                                  <p:par>
                                    <p:cTn id="136" presetID="10" presetClass="exit" presetSubtype="0" fill="hold" nodeType="withEffect">
                                      <p:stCondLst>
                                        <p:cond delay="3250"/>
                                      </p:stCondLst>
                                      <p:childTnLst>
                                        <p:animEffect transition="out" filter="fade">
                                          <p:cBhvr>
                                            <p:cTn id="137" dur="1000"/>
                                            <p:tgtEl>
                                              <p:spTgt spid="8"/>
                                            </p:tgtEl>
                                          </p:cBhvr>
                                        </p:animEffect>
                                        <p:set>
                                          <p:cBhvr>
                                            <p:cTn id="138" dur="1" fill="hold">
                                              <p:stCondLst>
                                                <p:cond delay="999"/>
                                              </p:stCondLst>
                                            </p:cTn>
                                            <p:tgtEl>
                                              <p:spTgt spid="8"/>
                                            </p:tgtEl>
                                            <p:attrNameLst>
                                              <p:attrName>style.visibility</p:attrName>
                                            </p:attrNameLst>
                                          </p:cBhvr>
                                          <p:to>
                                            <p:strVal val="hidden"/>
                                          </p:to>
                                        </p:set>
                                      </p:childTnLst>
                                    </p:cTn>
                                  </p:par>
                                  <p:par>
                                    <p:cTn id="139" presetID="10" presetClass="entr" presetSubtype="0" fill="hold" nodeType="withEffect">
                                      <p:stCondLst>
                                        <p:cond delay="3750"/>
                                      </p:stCondLst>
                                      <p:childTnLst>
                                        <p:set>
                                          <p:cBhvr>
                                            <p:cTn id="140" dur="1" fill="hold">
                                              <p:stCondLst>
                                                <p:cond delay="0"/>
                                              </p:stCondLst>
                                            </p:cTn>
                                            <p:tgtEl>
                                              <p:spTgt spid="10"/>
                                            </p:tgtEl>
                                            <p:attrNameLst>
                                              <p:attrName>style.visibility</p:attrName>
                                            </p:attrNameLst>
                                          </p:cBhvr>
                                          <p:to>
                                            <p:strVal val="visible"/>
                                          </p:to>
                                        </p:set>
                                        <p:animEffect transition="in" filter="fade">
                                          <p:cBhvr>
                                            <p:cTn id="141" dur="500"/>
                                            <p:tgtEl>
                                              <p:spTgt spid="10"/>
                                            </p:tgtEl>
                                          </p:cBhvr>
                                        </p:animEffect>
                                      </p:childTnLst>
                                    </p:cTn>
                                  </p:par>
                                  <p:par>
                                    <p:cTn id="142" presetID="10" presetClass="entr" presetSubtype="0" fill="hold" nodeType="withEffect">
                                      <p:stCondLst>
                                        <p:cond delay="3750"/>
                                      </p:stCondLst>
                                      <p:childTnLst>
                                        <p:set>
                                          <p:cBhvr>
                                            <p:cTn id="143" dur="1" fill="hold">
                                              <p:stCondLst>
                                                <p:cond delay="0"/>
                                              </p:stCondLst>
                                            </p:cTn>
                                            <p:tgtEl>
                                              <p:spTgt spid="7"/>
                                            </p:tgtEl>
                                            <p:attrNameLst>
                                              <p:attrName>style.visibility</p:attrName>
                                            </p:attrNameLst>
                                          </p:cBhvr>
                                          <p:to>
                                            <p:strVal val="visible"/>
                                          </p:to>
                                        </p:set>
                                        <p:animEffect transition="in" filter="fade">
                                          <p:cBhvr>
                                            <p:cTn id="144" dur="500"/>
                                            <p:tgtEl>
                                              <p:spTgt spid="7"/>
                                            </p:tgtEl>
                                          </p:cBhvr>
                                        </p:animEffect>
                                      </p:childTnLst>
                                    </p:cTn>
                                  </p:par>
                                  <p:par>
                                    <p:cTn id="145" presetID="44" presetClass="path" presetSubtype="0" accel="50000" decel="50000" fill="hold" nodeType="withEffect">
                                      <p:stCondLst>
                                        <p:cond delay="3750"/>
                                      </p:stCondLst>
                                      <p:childTnLst>
                                        <p:animMotion origin="layout" path="M -1.875E-6 2.22222E-6 L 0.06706 -0.04005 C 0.08099 -0.04908 0.10196 -0.05394 0.12396 -0.05394 C 0.14896 -0.05394 0.16901 -0.04908 0.18294 -0.04005 L 0.25 2.22222E-6 " pathEditMode="relative" rAng="0" ptsTypes="AAAAA">
                                          <p:cBhvr>
                                            <p:cTn id="146" dur="1000" fill="hold"/>
                                            <p:tgtEl>
                                              <p:spTgt spid="10"/>
                                            </p:tgtEl>
                                            <p:attrNameLst>
                                              <p:attrName>ppt_x</p:attrName>
                                              <p:attrName>ppt_y</p:attrName>
                                            </p:attrNameLst>
                                          </p:cBhvr>
                                          <p:rCtr x="12500" y="-2708"/>
                                        </p:animMotion>
                                      </p:childTnLst>
                                    </p:cTn>
                                  </p:par>
                                  <p:par>
                                    <p:cTn id="147" presetID="44" presetClass="path" presetSubtype="0" accel="50000" decel="50000" fill="hold" nodeType="withEffect">
                                      <p:stCondLst>
                                        <p:cond delay="3750"/>
                                      </p:stCondLst>
                                      <p:childTnLst>
                                        <p:animMotion origin="layout" path="M -2.29167E-6 3.7037E-6 L 0.06706 -0.04005 C 0.08099 -0.04908 0.10196 -0.05394 0.12396 -0.05394 C 0.14896 -0.05394 0.16901 -0.04908 0.18295 -0.04005 L 0.25 3.7037E-6 " pathEditMode="relative" rAng="0" ptsTypes="AAAAA">
                                          <p:cBhvr>
                                            <p:cTn id="148" dur="1000" fill="hold"/>
                                            <p:tgtEl>
                                              <p:spTgt spid="7"/>
                                            </p:tgtEl>
                                            <p:attrNameLst>
                                              <p:attrName>ppt_x</p:attrName>
                                              <p:attrName>ppt_y</p:attrName>
                                            </p:attrNameLst>
                                          </p:cBhvr>
                                          <p:rCtr x="12500" y="-2708"/>
                                        </p:animMotion>
                                      </p:childTnLst>
                                    </p:cTn>
                                  </p:par>
                                  <p:par>
                                    <p:cTn id="149" presetID="1" presetClass="mediacall" presetSubtype="0" fill="hold" nodeType="withEffect">
                                      <p:stCondLst>
                                        <p:cond delay="3750"/>
                                      </p:stCondLst>
                                      <p:childTnLst>
                                        <p:cmd type="call" cmd="playFrom(0.0)">
                                          <p:cBhvr>
                                            <p:cTn id="150" dur="361" fill="hold"/>
                                            <p:tgtEl>
                                              <p:spTgt spid="3"/>
                                            </p:tgtEl>
                                          </p:cBhvr>
                                        </p:cmd>
                                      </p:childTnLst>
                                    </p:cTn>
                                  </p:par>
                                </p:childTnLst>
                              </p:cTn>
                            </p:par>
                            <p:par>
                              <p:cTn id="151" fill="hold">
                                <p:stCondLst>
                                  <p:cond delay="9000"/>
                                </p:stCondLst>
                                <p:childTnLst>
                                  <p:par>
                                    <p:cTn id="152" presetID="47" presetClass="entr" presetSubtype="0" fill="hold" grpId="0" nodeType="afterEffect" nodePh="1">
                                      <p:stCondLst>
                                        <p:cond delay="500"/>
                                      </p:stCondLst>
                                      <p:endCondLst>
                                        <p:cond evt="begin" delay="0">
                                          <p:tn val="152"/>
                                        </p:cond>
                                      </p:endCondLst>
                                      <p:childTnLst>
                                        <p:set>
                                          <p:cBhvr>
                                            <p:cTn id="153" dur="1" fill="hold">
                                              <p:stCondLst>
                                                <p:cond delay="0"/>
                                              </p:stCondLst>
                                            </p:cTn>
                                            <p:tgtEl>
                                              <p:spTgt spid="6"/>
                                            </p:tgtEl>
                                            <p:attrNameLst>
                                              <p:attrName>style.visibility</p:attrName>
                                            </p:attrNameLst>
                                          </p:cBhvr>
                                          <p:to>
                                            <p:strVal val="visible"/>
                                          </p:to>
                                        </p:set>
                                        <p:animEffect transition="in" filter="fade">
                                          <p:cBhvr>
                                            <p:cTn id="154" dur="250"/>
                                            <p:tgtEl>
                                              <p:spTgt spid="6"/>
                                            </p:tgtEl>
                                          </p:cBhvr>
                                        </p:animEffect>
                                        <p:anim calcmode="lin" valueType="num">
                                          <p:cBhvr>
                                            <p:cTn id="155" dur="250" fill="hold"/>
                                            <p:tgtEl>
                                              <p:spTgt spid="6"/>
                                            </p:tgtEl>
                                            <p:attrNameLst>
                                              <p:attrName>ppt_x</p:attrName>
                                            </p:attrNameLst>
                                          </p:cBhvr>
                                          <p:tavLst>
                                            <p:tav tm="0">
                                              <p:val>
                                                <p:strVal val="#ppt_x"/>
                                              </p:val>
                                            </p:tav>
                                            <p:tav tm="100000">
                                              <p:val>
                                                <p:strVal val="#ppt_x"/>
                                              </p:val>
                                            </p:tav>
                                          </p:tavLst>
                                        </p:anim>
                                        <p:anim calcmode="lin" valueType="num">
                                          <p:cBhvr>
                                            <p:cTn id="156" dur="250" fill="hold"/>
                                            <p:tgtEl>
                                              <p:spTgt spid="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52"/>
                                                </p:cond>
                                              </p:stCondLst>
                                              <p:endCondLst>
                                                <p:cond evt="onStopAudio" delay="0">
                                                  <p:tgtEl>
                                                    <p:sldTgt/>
                                                  </p:tgtEl>
                                                </p:cond>
                                              </p:endCondLst>
                                            </p:cTn>
                                            <p:tgtEl>
                                              <p:sndTgt r:embed="rId8" name="nsmbwiiStarCoinAll.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157" fill="hold" display="0">
                      <p:stCondLst>
                        <p:cond delay="indefinite"/>
                      </p:stCondLst>
                      <p:endCondLst>
                        <p:cond evt="onStopAudio" delay="0">
                          <p:tgtEl>
                            <p:sldTgt/>
                          </p:tgtEl>
                        </p:cond>
                      </p:endCondLst>
                    </p:cTn>
                    <p:tgtEl>
                      <p:spTgt spid="3"/>
                    </p:tgtEl>
                  </p:cMediaNode>
                </p:audio>
              </p:childTnLst>
            </p:cTn>
          </p:par>
        </p:tnLst>
        <p:bldLst>
          <p:bldP spid="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16" name="nsmbwiiWiggler.wav"/>
                                            </p:tgtEl>
                                          </p:cMediaNode>
                                        </p:audio>
                                      </p:subTnLst>
                                    </p:cTn>
                                  </p:par>
                                </p:childTnLst>
                              </p:cTn>
                            </p:par>
                            <p:par>
                              <p:cTn id="9" fill="hold">
                                <p:stCondLst>
                                  <p:cond delay="1000"/>
                                </p:stCondLst>
                                <p:childTnLst>
                                  <p:par>
                                    <p:cTn id="10" presetID="2" presetClass="exit" presetSubtype="4" fill="hold" nodeType="afterEffect">
                                      <p:stCondLst>
                                        <p:cond delay="250"/>
                                      </p:stCondLst>
                                      <p:childTnLst>
                                        <p:anim calcmode="lin" valueType="num">
                                          <p:cBhvr additive="base">
                                            <p:cTn id="11" dur="500"/>
                                            <p:tgtEl>
                                              <p:spTgt spid="2"/>
                                            </p:tgtEl>
                                            <p:attrNameLst>
                                              <p:attrName>ppt_x</p:attrName>
                                            </p:attrNameLst>
                                          </p:cBhvr>
                                          <p:tavLst>
                                            <p:tav tm="0">
                                              <p:val>
                                                <p:strVal val="ppt_x"/>
                                              </p:val>
                                            </p:tav>
                                            <p:tav tm="100000">
                                              <p:val>
                                                <p:strVal val="ppt_x"/>
                                              </p:val>
                                            </p:tav>
                                          </p:tavLst>
                                        </p:anim>
                                        <p:anim calcmode="lin" valueType="num">
                                          <p:cBhvr additive="base">
                                            <p:cTn id="12" dur="500"/>
                                            <p:tgtEl>
                                              <p:spTgt spid="2"/>
                                            </p:tgtEl>
                                            <p:attrNameLst>
                                              <p:attrName>ppt_y</p:attrName>
                                            </p:attrNameLst>
                                          </p:cBhvr>
                                          <p:tavLst>
                                            <p:tav tm="0">
                                              <p:val>
                                                <p:strVal val="ppt_y"/>
                                              </p:val>
                                            </p:tav>
                                            <p:tav tm="100000">
                                              <p:val>
                                                <p:strVal val="1+ppt_h/2"/>
                                              </p:val>
                                            </p:tav>
                                          </p:tavLst>
                                        </p:anim>
                                        <p:set>
                                          <p:cBhvr>
                                            <p:cTn id="13" dur="1" fill="hold">
                                              <p:stCondLst>
                                                <p:cond delay="499"/>
                                              </p:stCondLst>
                                            </p:cTn>
                                            <p:tgtEl>
                                              <p:spTgt spid="2"/>
                                            </p:tgtEl>
                                            <p:attrNameLst>
                                              <p:attrName>style.visibility</p:attrName>
                                            </p:attrNameLst>
                                          </p:cBhvr>
                                          <p:to>
                                            <p:strVal val="hidden"/>
                                          </p:to>
                                        </p:set>
                                      </p:childTnLst>
                                    </p:cTn>
                                  </p:par>
                                </p:childTnLst>
                              </p:cTn>
                            </p:par>
                            <p:par>
                              <p:cTn id="14" fill="hold">
                                <p:stCondLst>
                                  <p:cond delay="1750"/>
                                </p:stCondLst>
                                <p:childTnLst>
                                  <p:par>
                                    <p:cTn id="15" presetID="2" presetClass="entr" presetSubtype="1" accel="50000" fill="hold" nodeType="afterEffect">
                                      <p:stCondLst>
                                        <p:cond delay="25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16" name="nsmbwiiWiggler.wav"/>
                                            </p:tgtEl>
                                          </p:cMediaNode>
                                        </p:audio>
                                      </p:subTnLst>
                                    </p:cTn>
                                  </p:par>
                                </p:childTnLst>
                              </p:cTn>
                            </p:par>
                            <p:par>
                              <p:cTn id="19" fill="hold">
                                <p:stCondLst>
                                  <p:cond delay="2500"/>
                                </p:stCondLst>
                                <p:childTnLst>
                                  <p:par>
                                    <p:cTn id="20" presetID="2" presetClass="exit" presetSubtype="1" fill="hold" nodeType="afterEffect">
                                      <p:stCondLst>
                                        <p:cond delay="250"/>
                                      </p:stCondLst>
                                      <p:childTnLst>
                                        <p:anim calcmode="lin" valueType="num">
                                          <p:cBhvr additive="base">
                                            <p:cTn id="21" dur="500"/>
                                            <p:tgtEl>
                                              <p:spTgt spid="11"/>
                                            </p:tgtEl>
                                            <p:attrNameLst>
                                              <p:attrName>ppt_x</p:attrName>
                                            </p:attrNameLst>
                                          </p:cBhvr>
                                          <p:tavLst>
                                            <p:tav tm="0">
                                              <p:val>
                                                <p:strVal val="ppt_x"/>
                                              </p:val>
                                            </p:tav>
                                            <p:tav tm="100000">
                                              <p:val>
                                                <p:strVal val="ppt_x"/>
                                              </p:val>
                                            </p:tav>
                                          </p:tavLst>
                                        </p:anim>
                                        <p:anim calcmode="lin" valueType="num">
                                          <p:cBhvr additive="base">
                                            <p:cTn id="22" dur="500"/>
                                            <p:tgtEl>
                                              <p:spTgt spid="11"/>
                                            </p:tgtEl>
                                            <p:attrNameLst>
                                              <p:attrName>ppt_y</p:attrName>
                                            </p:attrNameLst>
                                          </p:cBhvr>
                                          <p:tavLst>
                                            <p:tav tm="0">
                                              <p:val>
                                                <p:strVal val="ppt_y"/>
                                              </p:val>
                                            </p:tav>
                                            <p:tav tm="100000">
                                              <p:val>
                                                <p:strVal val="0-ppt_h/2"/>
                                              </p:val>
                                            </p:tav>
                                          </p:tavLst>
                                        </p:anim>
                                        <p:set>
                                          <p:cBhvr>
                                            <p:cTn id="23" dur="1" fill="hold">
                                              <p:stCondLst>
                                                <p:cond delay="499"/>
                                              </p:stCondLst>
                                            </p:cTn>
                                            <p:tgtEl>
                                              <p:spTgt spid="11"/>
                                            </p:tgtEl>
                                            <p:attrNameLst>
                                              <p:attrName>style.visibility</p:attrName>
                                            </p:attrNameLst>
                                          </p:cBhvr>
                                          <p:to>
                                            <p:strVal val="hidden"/>
                                          </p:to>
                                        </p:set>
                                      </p:childTnLst>
                                    </p:cTn>
                                  </p:par>
                                </p:childTnLst>
                              </p:cTn>
                            </p:par>
                            <p:par>
                              <p:cTn id="24" fill="hold">
                                <p:stCondLst>
                                  <p:cond delay="3250"/>
                                </p:stCondLst>
                                <p:childTnLst>
                                  <p:par>
                                    <p:cTn id="25" presetID="2" presetClass="entr" presetSubtype="2" accel="50000" fill="hold" nodeType="afterEffect">
                                      <p:stCondLst>
                                        <p:cond delay="25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1+#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16" name="nsmbwiiWiggler.wav"/>
                                            </p:tgtEl>
                                          </p:cMediaNode>
                                        </p:audio>
                                      </p:subTnLst>
                                    </p:cTn>
                                  </p:par>
                                </p:childTnLst>
                              </p:cTn>
                            </p:par>
                            <p:par>
                              <p:cTn id="29" fill="hold">
                                <p:stCondLst>
                                  <p:cond delay="4000"/>
                                </p:stCondLst>
                                <p:childTnLst>
                                  <p:par>
                                    <p:cTn id="30" presetID="2" presetClass="exit" presetSubtype="2" fill="hold" nodeType="afterEffect">
                                      <p:stCondLst>
                                        <p:cond delay="250"/>
                                      </p:stCondLst>
                                      <p:childTnLst>
                                        <p:anim calcmode="lin" valueType="num">
                                          <p:cBhvr additive="base">
                                            <p:cTn id="31" dur="500"/>
                                            <p:tgtEl>
                                              <p:spTgt spid="12"/>
                                            </p:tgtEl>
                                            <p:attrNameLst>
                                              <p:attrName>ppt_x</p:attrName>
                                            </p:attrNameLst>
                                          </p:cBhvr>
                                          <p:tavLst>
                                            <p:tav tm="0">
                                              <p:val>
                                                <p:strVal val="ppt_x"/>
                                              </p:val>
                                            </p:tav>
                                            <p:tav tm="100000">
                                              <p:val>
                                                <p:strVal val="1+ppt_w/2"/>
                                              </p:val>
                                            </p:tav>
                                          </p:tavLst>
                                        </p:anim>
                                        <p:anim calcmode="lin" valueType="num">
                                          <p:cBhvr additive="base">
                                            <p:cTn id="32" dur="500"/>
                                            <p:tgtEl>
                                              <p:spTgt spid="12"/>
                                            </p:tgtEl>
                                            <p:attrNameLst>
                                              <p:attrName>ppt_y</p:attrName>
                                            </p:attrNameLst>
                                          </p:cBhvr>
                                          <p:tavLst>
                                            <p:tav tm="0">
                                              <p:val>
                                                <p:strVal val="ppt_y"/>
                                              </p:val>
                                            </p:tav>
                                            <p:tav tm="100000">
                                              <p:val>
                                                <p:strVal val="ppt_y"/>
                                              </p:val>
                                            </p:tav>
                                          </p:tavLst>
                                        </p:anim>
                                        <p:set>
                                          <p:cBhvr>
                                            <p:cTn id="33" dur="1" fill="hold">
                                              <p:stCondLst>
                                                <p:cond delay="499"/>
                                              </p:stCondLst>
                                            </p:cTn>
                                            <p:tgtEl>
                                              <p:spTgt spid="12"/>
                                            </p:tgtEl>
                                            <p:attrNameLst>
                                              <p:attrName>style.visibility</p:attrName>
                                            </p:attrNameLst>
                                          </p:cBhvr>
                                          <p:to>
                                            <p:strVal val="hidden"/>
                                          </p:to>
                                        </p:set>
                                      </p:childTnLst>
                                    </p:cTn>
                                  </p:par>
                                  <p:par>
                                    <p:cTn id="34" presetID="35" presetClass="path" presetSubtype="0" fill="hold" nodeType="withEffect">
                                      <p:stCondLst>
                                        <p:cond delay="1500"/>
                                      </p:stCondLst>
                                      <p:childTnLst>
                                        <p:animMotion origin="layout" path="M -1.45833E-6 -4.07407E-6 L 0.96159 -4.07407E-6 " pathEditMode="relative" rAng="0" ptsTypes="AA">
                                          <p:cBhvr>
                                            <p:cTn id="35" dur="2750" fill="hold"/>
                                            <p:tgtEl>
                                              <p:spTgt spid="4"/>
                                            </p:tgtEl>
                                            <p:attrNameLst>
                                              <p:attrName>ppt_x</p:attrName>
                                              <p:attrName>ppt_y</p:attrName>
                                            </p:attrNameLst>
                                          </p:cBhvr>
                                          <p:rCtr x="48073" y="0"/>
                                        </p:animMotion>
                                      </p:childTnLst>
                                      <p:subTnLst>
                                        <p:audio>
                                          <p:cMediaNode>
                                            <p:cTn display="0" masterRel="sameClick">
                                              <p:stCondLst>
                                                <p:cond evt="begin" delay="0">
                                                  <p:tn val="34"/>
                                                </p:cond>
                                              </p:stCondLst>
                                              <p:endCondLst>
                                                <p:cond evt="onStopAudio" delay="0">
                                                  <p:tgtEl>
                                                    <p:sldTgt/>
                                                  </p:tgtEl>
                                                </p:cond>
                                              </p:endCondLst>
                                            </p:cTn>
                                            <p:tgtEl>
                                              <p:sndTgt r:embed="rId17" name="Nabbit_Footsteps Mixdown 2.wav"/>
                                            </p:tgtEl>
                                          </p:cMediaNode>
                                        </p:audio>
                                      </p:subTnLst>
                                    </p:cTn>
                                  </p:par>
                                  <p:par>
                                    <p:cTn id="36" presetID="35" presetClass="path" presetSubtype="0" fill="hold" nodeType="withEffect">
                                      <p:stCondLst>
                                        <p:cond delay="2250"/>
                                      </p:stCondLst>
                                      <p:childTnLst>
                                        <p:animMotion origin="layout" path="M 2.08333E-7 -1.48148E-6 L 0.42513 -1.48148E-6 " pathEditMode="relative" rAng="0" ptsTypes="AA">
                                          <p:cBhvr>
                                            <p:cTn id="37" dur="1500" fill="hold"/>
                                            <p:tgtEl>
                                              <p:spTgt spid="8"/>
                                            </p:tgtEl>
                                            <p:attrNameLst>
                                              <p:attrName>ppt_x</p:attrName>
                                              <p:attrName>ppt_y</p:attrName>
                                            </p:attrNameLst>
                                          </p:cBhvr>
                                          <p:rCtr x="21250" y="0"/>
                                        </p:animMotion>
                                      </p:childTnLst>
                                    </p:cTn>
                                  </p:par>
                                  <p:par>
                                    <p:cTn id="38" presetID="32" presetClass="emph" presetSubtype="0" fill="hold" nodeType="withEffect">
                                      <p:stCondLst>
                                        <p:cond delay="1500"/>
                                      </p:stCondLst>
                                      <p:childTnLst>
                                        <p:animRot by="120000">
                                          <p:cBhvr>
                                            <p:cTn id="39" dur="25" fill="hold">
                                              <p:stCondLst>
                                                <p:cond delay="0"/>
                                              </p:stCondLst>
                                            </p:cTn>
                                            <p:tgtEl>
                                              <p:spTgt spid="4"/>
                                            </p:tgtEl>
                                            <p:attrNameLst>
                                              <p:attrName>r</p:attrName>
                                            </p:attrNameLst>
                                          </p:cBhvr>
                                        </p:animRot>
                                        <p:animRot by="-240000">
                                          <p:cBhvr>
                                            <p:cTn id="40" dur="50" fill="hold">
                                              <p:stCondLst>
                                                <p:cond delay="50"/>
                                              </p:stCondLst>
                                            </p:cTn>
                                            <p:tgtEl>
                                              <p:spTgt spid="4"/>
                                            </p:tgtEl>
                                            <p:attrNameLst>
                                              <p:attrName>r</p:attrName>
                                            </p:attrNameLst>
                                          </p:cBhvr>
                                        </p:animRot>
                                        <p:animRot by="240000">
                                          <p:cBhvr>
                                            <p:cTn id="41" dur="50" fill="hold">
                                              <p:stCondLst>
                                                <p:cond delay="100"/>
                                              </p:stCondLst>
                                            </p:cTn>
                                            <p:tgtEl>
                                              <p:spTgt spid="4"/>
                                            </p:tgtEl>
                                            <p:attrNameLst>
                                              <p:attrName>r</p:attrName>
                                            </p:attrNameLst>
                                          </p:cBhvr>
                                        </p:animRot>
                                        <p:animRot by="-240000">
                                          <p:cBhvr>
                                            <p:cTn id="42" dur="50" fill="hold">
                                              <p:stCondLst>
                                                <p:cond delay="150"/>
                                              </p:stCondLst>
                                            </p:cTn>
                                            <p:tgtEl>
                                              <p:spTgt spid="4"/>
                                            </p:tgtEl>
                                            <p:attrNameLst>
                                              <p:attrName>r</p:attrName>
                                            </p:attrNameLst>
                                          </p:cBhvr>
                                        </p:animRot>
                                        <p:animRot by="120000">
                                          <p:cBhvr>
                                            <p:cTn id="43" dur="50" fill="hold">
                                              <p:stCondLst>
                                                <p:cond delay="200"/>
                                              </p:stCondLst>
                                            </p:cTn>
                                            <p:tgtEl>
                                              <p:spTgt spid="4"/>
                                            </p:tgtEl>
                                            <p:attrNameLst>
                                              <p:attrName>r</p:attrName>
                                            </p:attrNameLst>
                                          </p:cBhvr>
                                        </p:animRot>
                                      </p:childTnLst>
                                    </p:cTn>
                                  </p:par>
                                  <p:par>
                                    <p:cTn id="44" presetID="32" presetClass="emph" presetSubtype="0" fill="hold" nodeType="withEffect">
                                      <p:stCondLst>
                                        <p:cond delay="1750"/>
                                      </p:stCondLst>
                                      <p:childTnLst>
                                        <p:animRot by="120000">
                                          <p:cBhvr>
                                            <p:cTn id="45" dur="25" fill="hold">
                                              <p:stCondLst>
                                                <p:cond delay="0"/>
                                              </p:stCondLst>
                                            </p:cTn>
                                            <p:tgtEl>
                                              <p:spTgt spid="4"/>
                                            </p:tgtEl>
                                            <p:attrNameLst>
                                              <p:attrName>r</p:attrName>
                                            </p:attrNameLst>
                                          </p:cBhvr>
                                        </p:animRot>
                                        <p:animRot by="-240000">
                                          <p:cBhvr>
                                            <p:cTn id="46" dur="50" fill="hold">
                                              <p:stCondLst>
                                                <p:cond delay="50"/>
                                              </p:stCondLst>
                                            </p:cTn>
                                            <p:tgtEl>
                                              <p:spTgt spid="4"/>
                                            </p:tgtEl>
                                            <p:attrNameLst>
                                              <p:attrName>r</p:attrName>
                                            </p:attrNameLst>
                                          </p:cBhvr>
                                        </p:animRot>
                                        <p:animRot by="240000">
                                          <p:cBhvr>
                                            <p:cTn id="47" dur="50" fill="hold">
                                              <p:stCondLst>
                                                <p:cond delay="100"/>
                                              </p:stCondLst>
                                            </p:cTn>
                                            <p:tgtEl>
                                              <p:spTgt spid="4"/>
                                            </p:tgtEl>
                                            <p:attrNameLst>
                                              <p:attrName>r</p:attrName>
                                            </p:attrNameLst>
                                          </p:cBhvr>
                                        </p:animRot>
                                        <p:animRot by="-240000">
                                          <p:cBhvr>
                                            <p:cTn id="48" dur="50" fill="hold">
                                              <p:stCondLst>
                                                <p:cond delay="150"/>
                                              </p:stCondLst>
                                            </p:cTn>
                                            <p:tgtEl>
                                              <p:spTgt spid="4"/>
                                            </p:tgtEl>
                                            <p:attrNameLst>
                                              <p:attrName>r</p:attrName>
                                            </p:attrNameLst>
                                          </p:cBhvr>
                                        </p:animRot>
                                        <p:animRot by="120000">
                                          <p:cBhvr>
                                            <p:cTn id="49" dur="50" fill="hold">
                                              <p:stCondLst>
                                                <p:cond delay="200"/>
                                              </p:stCondLst>
                                            </p:cTn>
                                            <p:tgtEl>
                                              <p:spTgt spid="4"/>
                                            </p:tgtEl>
                                            <p:attrNameLst>
                                              <p:attrName>r</p:attrName>
                                            </p:attrNameLst>
                                          </p:cBhvr>
                                        </p:animRot>
                                      </p:childTnLst>
                                    </p:cTn>
                                  </p:par>
                                  <p:par>
                                    <p:cTn id="50" presetID="32" presetClass="emph" presetSubtype="0" fill="hold" nodeType="withEffect">
                                      <p:stCondLst>
                                        <p:cond delay="2000"/>
                                      </p:stCondLst>
                                      <p:childTnLst>
                                        <p:animRot by="120000">
                                          <p:cBhvr>
                                            <p:cTn id="51" dur="25" fill="hold">
                                              <p:stCondLst>
                                                <p:cond delay="0"/>
                                              </p:stCondLst>
                                            </p:cTn>
                                            <p:tgtEl>
                                              <p:spTgt spid="4"/>
                                            </p:tgtEl>
                                            <p:attrNameLst>
                                              <p:attrName>r</p:attrName>
                                            </p:attrNameLst>
                                          </p:cBhvr>
                                        </p:animRot>
                                        <p:animRot by="-240000">
                                          <p:cBhvr>
                                            <p:cTn id="52" dur="50" fill="hold">
                                              <p:stCondLst>
                                                <p:cond delay="50"/>
                                              </p:stCondLst>
                                            </p:cTn>
                                            <p:tgtEl>
                                              <p:spTgt spid="4"/>
                                            </p:tgtEl>
                                            <p:attrNameLst>
                                              <p:attrName>r</p:attrName>
                                            </p:attrNameLst>
                                          </p:cBhvr>
                                        </p:animRot>
                                        <p:animRot by="240000">
                                          <p:cBhvr>
                                            <p:cTn id="53" dur="50" fill="hold">
                                              <p:stCondLst>
                                                <p:cond delay="100"/>
                                              </p:stCondLst>
                                            </p:cTn>
                                            <p:tgtEl>
                                              <p:spTgt spid="4"/>
                                            </p:tgtEl>
                                            <p:attrNameLst>
                                              <p:attrName>r</p:attrName>
                                            </p:attrNameLst>
                                          </p:cBhvr>
                                        </p:animRot>
                                        <p:animRot by="-240000">
                                          <p:cBhvr>
                                            <p:cTn id="54" dur="50" fill="hold">
                                              <p:stCondLst>
                                                <p:cond delay="150"/>
                                              </p:stCondLst>
                                            </p:cTn>
                                            <p:tgtEl>
                                              <p:spTgt spid="4"/>
                                            </p:tgtEl>
                                            <p:attrNameLst>
                                              <p:attrName>r</p:attrName>
                                            </p:attrNameLst>
                                          </p:cBhvr>
                                        </p:animRot>
                                        <p:animRot by="120000">
                                          <p:cBhvr>
                                            <p:cTn id="55" dur="50" fill="hold">
                                              <p:stCondLst>
                                                <p:cond delay="200"/>
                                              </p:stCondLst>
                                            </p:cTn>
                                            <p:tgtEl>
                                              <p:spTgt spid="4"/>
                                            </p:tgtEl>
                                            <p:attrNameLst>
                                              <p:attrName>r</p:attrName>
                                            </p:attrNameLst>
                                          </p:cBhvr>
                                        </p:animRot>
                                      </p:childTnLst>
                                    </p:cTn>
                                  </p:par>
                                  <p:par>
                                    <p:cTn id="56" presetID="32" presetClass="emph" presetSubtype="0" fill="hold" nodeType="withEffect">
                                      <p:stCondLst>
                                        <p:cond delay="2250"/>
                                      </p:stCondLst>
                                      <p:childTnLst>
                                        <p:animRot by="120000">
                                          <p:cBhvr>
                                            <p:cTn id="57" dur="25" fill="hold">
                                              <p:stCondLst>
                                                <p:cond delay="0"/>
                                              </p:stCondLst>
                                            </p:cTn>
                                            <p:tgtEl>
                                              <p:spTgt spid="4"/>
                                            </p:tgtEl>
                                            <p:attrNameLst>
                                              <p:attrName>r</p:attrName>
                                            </p:attrNameLst>
                                          </p:cBhvr>
                                        </p:animRot>
                                        <p:animRot by="-240000">
                                          <p:cBhvr>
                                            <p:cTn id="58" dur="50" fill="hold">
                                              <p:stCondLst>
                                                <p:cond delay="50"/>
                                              </p:stCondLst>
                                            </p:cTn>
                                            <p:tgtEl>
                                              <p:spTgt spid="4"/>
                                            </p:tgtEl>
                                            <p:attrNameLst>
                                              <p:attrName>r</p:attrName>
                                            </p:attrNameLst>
                                          </p:cBhvr>
                                        </p:animRot>
                                        <p:animRot by="240000">
                                          <p:cBhvr>
                                            <p:cTn id="59" dur="50" fill="hold">
                                              <p:stCondLst>
                                                <p:cond delay="100"/>
                                              </p:stCondLst>
                                            </p:cTn>
                                            <p:tgtEl>
                                              <p:spTgt spid="4"/>
                                            </p:tgtEl>
                                            <p:attrNameLst>
                                              <p:attrName>r</p:attrName>
                                            </p:attrNameLst>
                                          </p:cBhvr>
                                        </p:animRot>
                                        <p:animRot by="-240000">
                                          <p:cBhvr>
                                            <p:cTn id="60" dur="50" fill="hold">
                                              <p:stCondLst>
                                                <p:cond delay="150"/>
                                              </p:stCondLst>
                                            </p:cTn>
                                            <p:tgtEl>
                                              <p:spTgt spid="4"/>
                                            </p:tgtEl>
                                            <p:attrNameLst>
                                              <p:attrName>r</p:attrName>
                                            </p:attrNameLst>
                                          </p:cBhvr>
                                        </p:animRot>
                                        <p:animRot by="120000">
                                          <p:cBhvr>
                                            <p:cTn id="61" dur="50" fill="hold">
                                              <p:stCondLst>
                                                <p:cond delay="200"/>
                                              </p:stCondLst>
                                            </p:cTn>
                                            <p:tgtEl>
                                              <p:spTgt spid="4"/>
                                            </p:tgtEl>
                                            <p:attrNameLst>
                                              <p:attrName>r</p:attrName>
                                            </p:attrNameLst>
                                          </p:cBhvr>
                                        </p:animRot>
                                      </p:childTnLst>
                                    </p:cTn>
                                  </p:par>
                                  <p:par>
                                    <p:cTn id="62" presetID="32" presetClass="emph" presetSubtype="0" fill="hold" nodeType="withEffect">
                                      <p:stCondLst>
                                        <p:cond delay="2500"/>
                                      </p:stCondLst>
                                      <p:childTnLst>
                                        <p:animRot by="120000">
                                          <p:cBhvr>
                                            <p:cTn id="63" dur="25" fill="hold">
                                              <p:stCondLst>
                                                <p:cond delay="0"/>
                                              </p:stCondLst>
                                            </p:cTn>
                                            <p:tgtEl>
                                              <p:spTgt spid="4"/>
                                            </p:tgtEl>
                                            <p:attrNameLst>
                                              <p:attrName>r</p:attrName>
                                            </p:attrNameLst>
                                          </p:cBhvr>
                                        </p:animRot>
                                        <p:animRot by="-240000">
                                          <p:cBhvr>
                                            <p:cTn id="64" dur="50" fill="hold">
                                              <p:stCondLst>
                                                <p:cond delay="50"/>
                                              </p:stCondLst>
                                            </p:cTn>
                                            <p:tgtEl>
                                              <p:spTgt spid="4"/>
                                            </p:tgtEl>
                                            <p:attrNameLst>
                                              <p:attrName>r</p:attrName>
                                            </p:attrNameLst>
                                          </p:cBhvr>
                                        </p:animRot>
                                        <p:animRot by="240000">
                                          <p:cBhvr>
                                            <p:cTn id="65" dur="50" fill="hold">
                                              <p:stCondLst>
                                                <p:cond delay="100"/>
                                              </p:stCondLst>
                                            </p:cTn>
                                            <p:tgtEl>
                                              <p:spTgt spid="4"/>
                                            </p:tgtEl>
                                            <p:attrNameLst>
                                              <p:attrName>r</p:attrName>
                                            </p:attrNameLst>
                                          </p:cBhvr>
                                        </p:animRot>
                                        <p:animRot by="-240000">
                                          <p:cBhvr>
                                            <p:cTn id="66" dur="50" fill="hold">
                                              <p:stCondLst>
                                                <p:cond delay="150"/>
                                              </p:stCondLst>
                                            </p:cTn>
                                            <p:tgtEl>
                                              <p:spTgt spid="4"/>
                                            </p:tgtEl>
                                            <p:attrNameLst>
                                              <p:attrName>r</p:attrName>
                                            </p:attrNameLst>
                                          </p:cBhvr>
                                        </p:animRot>
                                        <p:animRot by="120000">
                                          <p:cBhvr>
                                            <p:cTn id="67" dur="50" fill="hold">
                                              <p:stCondLst>
                                                <p:cond delay="200"/>
                                              </p:stCondLst>
                                            </p:cTn>
                                            <p:tgtEl>
                                              <p:spTgt spid="4"/>
                                            </p:tgtEl>
                                            <p:attrNameLst>
                                              <p:attrName>r</p:attrName>
                                            </p:attrNameLst>
                                          </p:cBhvr>
                                        </p:animRot>
                                      </p:childTnLst>
                                    </p:cTn>
                                  </p:par>
                                  <p:par>
                                    <p:cTn id="68" presetID="32" presetClass="emph" presetSubtype="0" fill="hold" nodeType="withEffect">
                                      <p:stCondLst>
                                        <p:cond delay="2750"/>
                                      </p:stCondLst>
                                      <p:childTnLst>
                                        <p:animRot by="120000">
                                          <p:cBhvr>
                                            <p:cTn id="69" dur="25" fill="hold">
                                              <p:stCondLst>
                                                <p:cond delay="0"/>
                                              </p:stCondLst>
                                            </p:cTn>
                                            <p:tgtEl>
                                              <p:spTgt spid="4"/>
                                            </p:tgtEl>
                                            <p:attrNameLst>
                                              <p:attrName>r</p:attrName>
                                            </p:attrNameLst>
                                          </p:cBhvr>
                                        </p:animRot>
                                        <p:animRot by="-240000">
                                          <p:cBhvr>
                                            <p:cTn id="70" dur="50" fill="hold">
                                              <p:stCondLst>
                                                <p:cond delay="50"/>
                                              </p:stCondLst>
                                            </p:cTn>
                                            <p:tgtEl>
                                              <p:spTgt spid="4"/>
                                            </p:tgtEl>
                                            <p:attrNameLst>
                                              <p:attrName>r</p:attrName>
                                            </p:attrNameLst>
                                          </p:cBhvr>
                                        </p:animRot>
                                        <p:animRot by="240000">
                                          <p:cBhvr>
                                            <p:cTn id="71" dur="50" fill="hold">
                                              <p:stCondLst>
                                                <p:cond delay="100"/>
                                              </p:stCondLst>
                                            </p:cTn>
                                            <p:tgtEl>
                                              <p:spTgt spid="4"/>
                                            </p:tgtEl>
                                            <p:attrNameLst>
                                              <p:attrName>r</p:attrName>
                                            </p:attrNameLst>
                                          </p:cBhvr>
                                        </p:animRot>
                                        <p:animRot by="-240000">
                                          <p:cBhvr>
                                            <p:cTn id="72" dur="50" fill="hold">
                                              <p:stCondLst>
                                                <p:cond delay="150"/>
                                              </p:stCondLst>
                                            </p:cTn>
                                            <p:tgtEl>
                                              <p:spTgt spid="4"/>
                                            </p:tgtEl>
                                            <p:attrNameLst>
                                              <p:attrName>r</p:attrName>
                                            </p:attrNameLst>
                                          </p:cBhvr>
                                        </p:animRot>
                                        <p:animRot by="120000">
                                          <p:cBhvr>
                                            <p:cTn id="73" dur="50" fill="hold">
                                              <p:stCondLst>
                                                <p:cond delay="200"/>
                                              </p:stCondLst>
                                            </p:cTn>
                                            <p:tgtEl>
                                              <p:spTgt spid="4"/>
                                            </p:tgtEl>
                                            <p:attrNameLst>
                                              <p:attrName>r</p:attrName>
                                            </p:attrNameLst>
                                          </p:cBhvr>
                                        </p:animRot>
                                      </p:childTnLst>
                                    </p:cTn>
                                  </p:par>
                                  <p:par>
                                    <p:cTn id="74" presetID="32" presetClass="emph" presetSubtype="0" fill="hold" nodeType="withEffect">
                                      <p:stCondLst>
                                        <p:cond delay="3000"/>
                                      </p:stCondLst>
                                      <p:childTnLst>
                                        <p:animRot by="120000">
                                          <p:cBhvr>
                                            <p:cTn id="75" dur="25" fill="hold">
                                              <p:stCondLst>
                                                <p:cond delay="0"/>
                                              </p:stCondLst>
                                            </p:cTn>
                                            <p:tgtEl>
                                              <p:spTgt spid="4"/>
                                            </p:tgtEl>
                                            <p:attrNameLst>
                                              <p:attrName>r</p:attrName>
                                            </p:attrNameLst>
                                          </p:cBhvr>
                                        </p:animRot>
                                        <p:animRot by="-240000">
                                          <p:cBhvr>
                                            <p:cTn id="76" dur="50" fill="hold">
                                              <p:stCondLst>
                                                <p:cond delay="50"/>
                                              </p:stCondLst>
                                            </p:cTn>
                                            <p:tgtEl>
                                              <p:spTgt spid="4"/>
                                            </p:tgtEl>
                                            <p:attrNameLst>
                                              <p:attrName>r</p:attrName>
                                            </p:attrNameLst>
                                          </p:cBhvr>
                                        </p:animRot>
                                        <p:animRot by="240000">
                                          <p:cBhvr>
                                            <p:cTn id="77" dur="50" fill="hold">
                                              <p:stCondLst>
                                                <p:cond delay="100"/>
                                              </p:stCondLst>
                                            </p:cTn>
                                            <p:tgtEl>
                                              <p:spTgt spid="4"/>
                                            </p:tgtEl>
                                            <p:attrNameLst>
                                              <p:attrName>r</p:attrName>
                                            </p:attrNameLst>
                                          </p:cBhvr>
                                        </p:animRot>
                                        <p:animRot by="-240000">
                                          <p:cBhvr>
                                            <p:cTn id="78" dur="50" fill="hold">
                                              <p:stCondLst>
                                                <p:cond delay="150"/>
                                              </p:stCondLst>
                                            </p:cTn>
                                            <p:tgtEl>
                                              <p:spTgt spid="4"/>
                                            </p:tgtEl>
                                            <p:attrNameLst>
                                              <p:attrName>r</p:attrName>
                                            </p:attrNameLst>
                                          </p:cBhvr>
                                        </p:animRot>
                                        <p:animRot by="120000">
                                          <p:cBhvr>
                                            <p:cTn id="79" dur="50" fill="hold">
                                              <p:stCondLst>
                                                <p:cond delay="200"/>
                                              </p:stCondLst>
                                            </p:cTn>
                                            <p:tgtEl>
                                              <p:spTgt spid="4"/>
                                            </p:tgtEl>
                                            <p:attrNameLst>
                                              <p:attrName>r</p:attrName>
                                            </p:attrNameLst>
                                          </p:cBhvr>
                                        </p:animRot>
                                      </p:childTnLst>
                                    </p:cTn>
                                  </p:par>
                                  <p:par>
                                    <p:cTn id="80" presetID="32" presetClass="emph" presetSubtype="0" fill="hold" nodeType="withEffect">
                                      <p:stCondLst>
                                        <p:cond delay="3250"/>
                                      </p:stCondLst>
                                      <p:childTnLst>
                                        <p:animRot by="120000">
                                          <p:cBhvr>
                                            <p:cTn id="81" dur="25" fill="hold">
                                              <p:stCondLst>
                                                <p:cond delay="0"/>
                                              </p:stCondLst>
                                            </p:cTn>
                                            <p:tgtEl>
                                              <p:spTgt spid="4"/>
                                            </p:tgtEl>
                                            <p:attrNameLst>
                                              <p:attrName>r</p:attrName>
                                            </p:attrNameLst>
                                          </p:cBhvr>
                                        </p:animRot>
                                        <p:animRot by="-240000">
                                          <p:cBhvr>
                                            <p:cTn id="82" dur="50" fill="hold">
                                              <p:stCondLst>
                                                <p:cond delay="50"/>
                                              </p:stCondLst>
                                            </p:cTn>
                                            <p:tgtEl>
                                              <p:spTgt spid="4"/>
                                            </p:tgtEl>
                                            <p:attrNameLst>
                                              <p:attrName>r</p:attrName>
                                            </p:attrNameLst>
                                          </p:cBhvr>
                                        </p:animRot>
                                        <p:animRot by="240000">
                                          <p:cBhvr>
                                            <p:cTn id="83" dur="50" fill="hold">
                                              <p:stCondLst>
                                                <p:cond delay="100"/>
                                              </p:stCondLst>
                                            </p:cTn>
                                            <p:tgtEl>
                                              <p:spTgt spid="4"/>
                                            </p:tgtEl>
                                            <p:attrNameLst>
                                              <p:attrName>r</p:attrName>
                                            </p:attrNameLst>
                                          </p:cBhvr>
                                        </p:animRot>
                                        <p:animRot by="-240000">
                                          <p:cBhvr>
                                            <p:cTn id="84" dur="50" fill="hold">
                                              <p:stCondLst>
                                                <p:cond delay="150"/>
                                              </p:stCondLst>
                                            </p:cTn>
                                            <p:tgtEl>
                                              <p:spTgt spid="4"/>
                                            </p:tgtEl>
                                            <p:attrNameLst>
                                              <p:attrName>r</p:attrName>
                                            </p:attrNameLst>
                                          </p:cBhvr>
                                        </p:animRot>
                                        <p:animRot by="120000">
                                          <p:cBhvr>
                                            <p:cTn id="85" dur="50" fill="hold">
                                              <p:stCondLst>
                                                <p:cond delay="200"/>
                                              </p:stCondLst>
                                            </p:cTn>
                                            <p:tgtEl>
                                              <p:spTgt spid="4"/>
                                            </p:tgtEl>
                                            <p:attrNameLst>
                                              <p:attrName>r</p:attrName>
                                            </p:attrNameLst>
                                          </p:cBhvr>
                                        </p:animRot>
                                      </p:childTnLst>
                                    </p:cTn>
                                  </p:par>
                                  <p:par>
                                    <p:cTn id="86" presetID="32" presetClass="emph" presetSubtype="0" fill="hold" nodeType="withEffect">
                                      <p:stCondLst>
                                        <p:cond delay="1500"/>
                                      </p:stCondLst>
                                      <p:childTnLst>
                                        <p:animRot by="120000">
                                          <p:cBhvr>
                                            <p:cTn id="87" dur="25" fill="hold">
                                              <p:stCondLst>
                                                <p:cond delay="0"/>
                                              </p:stCondLst>
                                            </p:cTn>
                                            <p:tgtEl>
                                              <p:spTgt spid="8"/>
                                            </p:tgtEl>
                                            <p:attrNameLst>
                                              <p:attrName>r</p:attrName>
                                            </p:attrNameLst>
                                          </p:cBhvr>
                                        </p:animRot>
                                        <p:animRot by="-240000">
                                          <p:cBhvr>
                                            <p:cTn id="88" dur="50" fill="hold">
                                              <p:stCondLst>
                                                <p:cond delay="50"/>
                                              </p:stCondLst>
                                            </p:cTn>
                                            <p:tgtEl>
                                              <p:spTgt spid="8"/>
                                            </p:tgtEl>
                                            <p:attrNameLst>
                                              <p:attrName>r</p:attrName>
                                            </p:attrNameLst>
                                          </p:cBhvr>
                                        </p:animRot>
                                        <p:animRot by="240000">
                                          <p:cBhvr>
                                            <p:cTn id="89" dur="50" fill="hold">
                                              <p:stCondLst>
                                                <p:cond delay="100"/>
                                              </p:stCondLst>
                                            </p:cTn>
                                            <p:tgtEl>
                                              <p:spTgt spid="8"/>
                                            </p:tgtEl>
                                            <p:attrNameLst>
                                              <p:attrName>r</p:attrName>
                                            </p:attrNameLst>
                                          </p:cBhvr>
                                        </p:animRot>
                                        <p:animRot by="-240000">
                                          <p:cBhvr>
                                            <p:cTn id="90" dur="50" fill="hold">
                                              <p:stCondLst>
                                                <p:cond delay="150"/>
                                              </p:stCondLst>
                                            </p:cTn>
                                            <p:tgtEl>
                                              <p:spTgt spid="8"/>
                                            </p:tgtEl>
                                            <p:attrNameLst>
                                              <p:attrName>r</p:attrName>
                                            </p:attrNameLst>
                                          </p:cBhvr>
                                        </p:animRot>
                                        <p:animRot by="120000">
                                          <p:cBhvr>
                                            <p:cTn id="91" dur="50" fill="hold">
                                              <p:stCondLst>
                                                <p:cond delay="200"/>
                                              </p:stCondLst>
                                            </p:cTn>
                                            <p:tgtEl>
                                              <p:spTgt spid="8"/>
                                            </p:tgtEl>
                                            <p:attrNameLst>
                                              <p:attrName>r</p:attrName>
                                            </p:attrNameLst>
                                          </p:cBhvr>
                                        </p:animRot>
                                      </p:childTnLst>
                                    </p:cTn>
                                  </p:par>
                                  <p:par>
                                    <p:cTn id="92" presetID="32" presetClass="emph" presetSubtype="0" fill="hold" nodeType="withEffect">
                                      <p:stCondLst>
                                        <p:cond delay="1750"/>
                                      </p:stCondLst>
                                      <p:childTnLst>
                                        <p:animRot by="120000">
                                          <p:cBhvr>
                                            <p:cTn id="93" dur="25" fill="hold">
                                              <p:stCondLst>
                                                <p:cond delay="0"/>
                                              </p:stCondLst>
                                            </p:cTn>
                                            <p:tgtEl>
                                              <p:spTgt spid="8"/>
                                            </p:tgtEl>
                                            <p:attrNameLst>
                                              <p:attrName>r</p:attrName>
                                            </p:attrNameLst>
                                          </p:cBhvr>
                                        </p:animRot>
                                        <p:animRot by="-240000">
                                          <p:cBhvr>
                                            <p:cTn id="94" dur="50" fill="hold">
                                              <p:stCondLst>
                                                <p:cond delay="50"/>
                                              </p:stCondLst>
                                            </p:cTn>
                                            <p:tgtEl>
                                              <p:spTgt spid="8"/>
                                            </p:tgtEl>
                                            <p:attrNameLst>
                                              <p:attrName>r</p:attrName>
                                            </p:attrNameLst>
                                          </p:cBhvr>
                                        </p:animRot>
                                        <p:animRot by="240000">
                                          <p:cBhvr>
                                            <p:cTn id="95" dur="50" fill="hold">
                                              <p:stCondLst>
                                                <p:cond delay="100"/>
                                              </p:stCondLst>
                                            </p:cTn>
                                            <p:tgtEl>
                                              <p:spTgt spid="8"/>
                                            </p:tgtEl>
                                            <p:attrNameLst>
                                              <p:attrName>r</p:attrName>
                                            </p:attrNameLst>
                                          </p:cBhvr>
                                        </p:animRot>
                                        <p:animRot by="-240000">
                                          <p:cBhvr>
                                            <p:cTn id="96" dur="50" fill="hold">
                                              <p:stCondLst>
                                                <p:cond delay="150"/>
                                              </p:stCondLst>
                                            </p:cTn>
                                            <p:tgtEl>
                                              <p:spTgt spid="8"/>
                                            </p:tgtEl>
                                            <p:attrNameLst>
                                              <p:attrName>r</p:attrName>
                                            </p:attrNameLst>
                                          </p:cBhvr>
                                        </p:animRot>
                                        <p:animRot by="120000">
                                          <p:cBhvr>
                                            <p:cTn id="97" dur="50" fill="hold">
                                              <p:stCondLst>
                                                <p:cond delay="200"/>
                                              </p:stCondLst>
                                            </p:cTn>
                                            <p:tgtEl>
                                              <p:spTgt spid="8"/>
                                            </p:tgtEl>
                                            <p:attrNameLst>
                                              <p:attrName>r</p:attrName>
                                            </p:attrNameLst>
                                          </p:cBhvr>
                                        </p:animRot>
                                      </p:childTnLst>
                                    </p:cTn>
                                  </p:par>
                                  <p:par>
                                    <p:cTn id="98" presetID="32" presetClass="emph" presetSubtype="0" fill="hold" nodeType="withEffect">
                                      <p:stCondLst>
                                        <p:cond delay="2000"/>
                                      </p:stCondLst>
                                      <p:childTnLst>
                                        <p:animRot by="120000">
                                          <p:cBhvr>
                                            <p:cTn id="99" dur="25" fill="hold">
                                              <p:stCondLst>
                                                <p:cond delay="0"/>
                                              </p:stCondLst>
                                            </p:cTn>
                                            <p:tgtEl>
                                              <p:spTgt spid="8"/>
                                            </p:tgtEl>
                                            <p:attrNameLst>
                                              <p:attrName>r</p:attrName>
                                            </p:attrNameLst>
                                          </p:cBhvr>
                                        </p:animRot>
                                        <p:animRot by="-240000">
                                          <p:cBhvr>
                                            <p:cTn id="100" dur="50" fill="hold">
                                              <p:stCondLst>
                                                <p:cond delay="50"/>
                                              </p:stCondLst>
                                            </p:cTn>
                                            <p:tgtEl>
                                              <p:spTgt spid="8"/>
                                            </p:tgtEl>
                                            <p:attrNameLst>
                                              <p:attrName>r</p:attrName>
                                            </p:attrNameLst>
                                          </p:cBhvr>
                                        </p:animRot>
                                        <p:animRot by="240000">
                                          <p:cBhvr>
                                            <p:cTn id="101" dur="50" fill="hold">
                                              <p:stCondLst>
                                                <p:cond delay="100"/>
                                              </p:stCondLst>
                                            </p:cTn>
                                            <p:tgtEl>
                                              <p:spTgt spid="8"/>
                                            </p:tgtEl>
                                            <p:attrNameLst>
                                              <p:attrName>r</p:attrName>
                                            </p:attrNameLst>
                                          </p:cBhvr>
                                        </p:animRot>
                                        <p:animRot by="-240000">
                                          <p:cBhvr>
                                            <p:cTn id="102" dur="50" fill="hold">
                                              <p:stCondLst>
                                                <p:cond delay="150"/>
                                              </p:stCondLst>
                                            </p:cTn>
                                            <p:tgtEl>
                                              <p:spTgt spid="8"/>
                                            </p:tgtEl>
                                            <p:attrNameLst>
                                              <p:attrName>r</p:attrName>
                                            </p:attrNameLst>
                                          </p:cBhvr>
                                        </p:animRot>
                                        <p:animRot by="120000">
                                          <p:cBhvr>
                                            <p:cTn id="103" dur="50" fill="hold">
                                              <p:stCondLst>
                                                <p:cond delay="200"/>
                                              </p:stCondLst>
                                            </p:cTn>
                                            <p:tgtEl>
                                              <p:spTgt spid="8"/>
                                            </p:tgtEl>
                                            <p:attrNameLst>
                                              <p:attrName>r</p:attrName>
                                            </p:attrNameLst>
                                          </p:cBhvr>
                                        </p:animRot>
                                      </p:childTnLst>
                                    </p:cTn>
                                  </p:par>
                                  <p:par>
                                    <p:cTn id="104" presetID="32" presetClass="emph" presetSubtype="0" fill="hold" nodeType="withEffect">
                                      <p:stCondLst>
                                        <p:cond delay="2250"/>
                                      </p:stCondLst>
                                      <p:childTnLst>
                                        <p:animRot by="120000">
                                          <p:cBhvr>
                                            <p:cTn id="105" dur="25" fill="hold">
                                              <p:stCondLst>
                                                <p:cond delay="0"/>
                                              </p:stCondLst>
                                            </p:cTn>
                                            <p:tgtEl>
                                              <p:spTgt spid="8"/>
                                            </p:tgtEl>
                                            <p:attrNameLst>
                                              <p:attrName>r</p:attrName>
                                            </p:attrNameLst>
                                          </p:cBhvr>
                                        </p:animRot>
                                        <p:animRot by="-240000">
                                          <p:cBhvr>
                                            <p:cTn id="106" dur="50" fill="hold">
                                              <p:stCondLst>
                                                <p:cond delay="50"/>
                                              </p:stCondLst>
                                            </p:cTn>
                                            <p:tgtEl>
                                              <p:spTgt spid="8"/>
                                            </p:tgtEl>
                                            <p:attrNameLst>
                                              <p:attrName>r</p:attrName>
                                            </p:attrNameLst>
                                          </p:cBhvr>
                                        </p:animRot>
                                        <p:animRot by="240000">
                                          <p:cBhvr>
                                            <p:cTn id="107" dur="50" fill="hold">
                                              <p:stCondLst>
                                                <p:cond delay="100"/>
                                              </p:stCondLst>
                                            </p:cTn>
                                            <p:tgtEl>
                                              <p:spTgt spid="8"/>
                                            </p:tgtEl>
                                            <p:attrNameLst>
                                              <p:attrName>r</p:attrName>
                                            </p:attrNameLst>
                                          </p:cBhvr>
                                        </p:animRot>
                                        <p:animRot by="-240000">
                                          <p:cBhvr>
                                            <p:cTn id="108" dur="50" fill="hold">
                                              <p:stCondLst>
                                                <p:cond delay="150"/>
                                              </p:stCondLst>
                                            </p:cTn>
                                            <p:tgtEl>
                                              <p:spTgt spid="8"/>
                                            </p:tgtEl>
                                            <p:attrNameLst>
                                              <p:attrName>r</p:attrName>
                                            </p:attrNameLst>
                                          </p:cBhvr>
                                        </p:animRot>
                                        <p:animRot by="120000">
                                          <p:cBhvr>
                                            <p:cTn id="109" dur="50" fill="hold">
                                              <p:stCondLst>
                                                <p:cond delay="200"/>
                                              </p:stCondLst>
                                            </p:cTn>
                                            <p:tgtEl>
                                              <p:spTgt spid="8"/>
                                            </p:tgtEl>
                                            <p:attrNameLst>
                                              <p:attrName>r</p:attrName>
                                            </p:attrNameLst>
                                          </p:cBhvr>
                                        </p:animRot>
                                      </p:childTnLst>
                                    </p:cTn>
                                  </p:par>
                                  <p:par>
                                    <p:cTn id="110" presetID="32" presetClass="emph" presetSubtype="0" fill="hold" nodeType="withEffect">
                                      <p:stCondLst>
                                        <p:cond delay="2500"/>
                                      </p:stCondLst>
                                      <p:childTnLst>
                                        <p:animRot by="120000">
                                          <p:cBhvr>
                                            <p:cTn id="111" dur="25" fill="hold">
                                              <p:stCondLst>
                                                <p:cond delay="0"/>
                                              </p:stCondLst>
                                            </p:cTn>
                                            <p:tgtEl>
                                              <p:spTgt spid="8"/>
                                            </p:tgtEl>
                                            <p:attrNameLst>
                                              <p:attrName>r</p:attrName>
                                            </p:attrNameLst>
                                          </p:cBhvr>
                                        </p:animRot>
                                        <p:animRot by="-240000">
                                          <p:cBhvr>
                                            <p:cTn id="112" dur="50" fill="hold">
                                              <p:stCondLst>
                                                <p:cond delay="50"/>
                                              </p:stCondLst>
                                            </p:cTn>
                                            <p:tgtEl>
                                              <p:spTgt spid="8"/>
                                            </p:tgtEl>
                                            <p:attrNameLst>
                                              <p:attrName>r</p:attrName>
                                            </p:attrNameLst>
                                          </p:cBhvr>
                                        </p:animRot>
                                        <p:animRot by="240000">
                                          <p:cBhvr>
                                            <p:cTn id="113" dur="50" fill="hold">
                                              <p:stCondLst>
                                                <p:cond delay="100"/>
                                              </p:stCondLst>
                                            </p:cTn>
                                            <p:tgtEl>
                                              <p:spTgt spid="8"/>
                                            </p:tgtEl>
                                            <p:attrNameLst>
                                              <p:attrName>r</p:attrName>
                                            </p:attrNameLst>
                                          </p:cBhvr>
                                        </p:animRot>
                                        <p:animRot by="-240000">
                                          <p:cBhvr>
                                            <p:cTn id="114" dur="50" fill="hold">
                                              <p:stCondLst>
                                                <p:cond delay="150"/>
                                              </p:stCondLst>
                                            </p:cTn>
                                            <p:tgtEl>
                                              <p:spTgt spid="8"/>
                                            </p:tgtEl>
                                            <p:attrNameLst>
                                              <p:attrName>r</p:attrName>
                                            </p:attrNameLst>
                                          </p:cBhvr>
                                        </p:animRot>
                                        <p:animRot by="120000">
                                          <p:cBhvr>
                                            <p:cTn id="115" dur="50" fill="hold">
                                              <p:stCondLst>
                                                <p:cond delay="200"/>
                                              </p:stCondLst>
                                            </p:cTn>
                                            <p:tgtEl>
                                              <p:spTgt spid="8"/>
                                            </p:tgtEl>
                                            <p:attrNameLst>
                                              <p:attrName>r</p:attrName>
                                            </p:attrNameLst>
                                          </p:cBhvr>
                                        </p:animRot>
                                      </p:childTnLst>
                                    </p:cTn>
                                  </p:par>
                                  <p:par>
                                    <p:cTn id="116" presetID="32" presetClass="emph" presetSubtype="0" fill="hold" nodeType="withEffect">
                                      <p:stCondLst>
                                        <p:cond delay="2750"/>
                                      </p:stCondLst>
                                      <p:childTnLst>
                                        <p:animRot by="120000">
                                          <p:cBhvr>
                                            <p:cTn id="117" dur="25" fill="hold">
                                              <p:stCondLst>
                                                <p:cond delay="0"/>
                                              </p:stCondLst>
                                            </p:cTn>
                                            <p:tgtEl>
                                              <p:spTgt spid="8"/>
                                            </p:tgtEl>
                                            <p:attrNameLst>
                                              <p:attrName>r</p:attrName>
                                            </p:attrNameLst>
                                          </p:cBhvr>
                                        </p:animRot>
                                        <p:animRot by="-240000">
                                          <p:cBhvr>
                                            <p:cTn id="118" dur="50" fill="hold">
                                              <p:stCondLst>
                                                <p:cond delay="50"/>
                                              </p:stCondLst>
                                            </p:cTn>
                                            <p:tgtEl>
                                              <p:spTgt spid="8"/>
                                            </p:tgtEl>
                                            <p:attrNameLst>
                                              <p:attrName>r</p:attrName>
                                            </p:attrNameLst>
                                          </p:cBhvr>
                                        </p:animRot>
                                        <p:animRot by="240000">
                                          <p:cBhvr>
                                            <p:cTn id="119" dur="50" fill="hold">
                                              <p:stCondLst>
                                                <p:cond delay="100"/>
                                              </p:stCondLst>
                                            </p:cTn>
                                            <p:tgtEl>
                                              <p:spTgt spid="8"/>
                                            </p:tgtEl>
                                            <p:attrNameLst>
                                              <p:attrName>r</p:attrName>
                                            </p:attrNameLst>
                                          </p:cBhvr>
                                        </p:animRot>
                                        <p:animRot by="-240000">
                                          <p:cBhvr>
                                            <p:cTn id="120" dur="50" fill="hold">
                                              <p:stCondLst>
                                                <p:cond delay="150"/>
                                              </p:stCondLst>
                                            </p:cTn>
                                            <p:tgtEl>
                                              <p:spTgt spid="8"/>
                                            </p:tgtEl>
                                            <p:attrNameLst>
                                              <p:attrName>r</p:attrName>
                                            </p:attrNameLst>
                                          </p:cBhvr>
                                        </p:animRot>
                                        <p:animRot by="120000">
                                          <p:cBhvr>
                                            <p:cTn id="121" dur="50" fill="hold">
                                              <p:stCondLst>
                                                <p:cond delay="200"/>
                                              </p:stCondLst>
                                            </p:cTn>
                                            <p:tgtEl>
                                              <p:spTgt spid="8"/>
                                            </p:tgtEl>
                                            <p:attrNameLst>
                                              <p:attrName>r</p:attrName>
                                            </p:attrNameLst>
                                          </p:cBhvr>
                                        </p:animRot>
                                      </p:childTnLst>
                                    </p:cTn>
                                  </p:par>
                                  <p:par>
                                    <p:cTn id="122" presetID="32" presetClass="emph" presetSubtype="0" fill="hold" nodeType="withEffect">
                                      <p:stCondLst>
                                        <p:cond delay="3000"/>
                                      </p:stCondLst>
                                      <p:childTnLst>
                                        <p:animRot by="120000">
                                          <p:cBhvr>
                                            <p:cTn id="123" dur="25" fill="hold">
                                              <p:stCondLst>
                                                <p:cond delay="0"/>
                                              </p:stCondLst>
                                            </p:cTn>
                                            <p:tgtEl>
                                              <p:spTgt spid="8"/>
                                            </p:tgtEl>
                                            <p:attrNameLst>
                                              <p:attrName>r</p:attrName>
                                            </p:attrNameLst>
                                          </p:cBhvr>
                                        </p:animRot>
                                        <p:animRot by="-240000">
                                          <p:cBhvr>
                                            <p:cTn id="124" dur="50" fill="hold">
                                              <p:stCondLst>
                                                <p:cond delay="50"/>
                                              </p:stCondLst>
                                            </p:cTn>
                                            <p:tgtEl>
                                              <p:spTgt spid="8"/>
                                            </p:tgtEl>
                                            <p:attrNameLst>
                                              <p:attrName>r</p:attrName>
                                            </p:attrNameLst>
                                          </p:cBhvr>
                                        </p:animRot>
                                        <p:animRot by="240000">
                                          <p:cBhvr>
                                            <p:cTn id="125" dur="50" fill="hold">
                                              <p:stCondLst>
                                                <p:cond delay="100"/>
                                              </p:stCondLst>
                                            </p:cTn>
                                            <p:tgtEl>
                                              <p:spTgt spid="8"/>
                                            </p:tgtEl>
                                            <p:attrNameLst>
                                              <p:attrName>r</p:attrName>
                                            </p:attrNameLst>
                                          </p:cBhvr>
                                        </p:animRot>
                                        <p:animRot by="-240000">
                                          <p:cBhvr>
                                            <p:cTn id="126" dur="50" fill="hold">
                                              <p:stCondLst>
                                                <p:cond delay="150"/>
                                              </p:stCondLst>
                                            </p:cTn>
                                            <p:tgtEl>
                                              <p:spTgt spid="8"/>
                                            </p:tgtEl>
                                            <p:attrNameLst>
                                              <p:attrName>r</p:attrName>
                                            </p:attrNameLst>
                                          </p:cBhvr>
                                        </p:animRot>
                                        <p:animRot by="120000">
                                          <p:cBhvr>
                                            <p:cTn id="127" dur="50" fill="hold">
                                              <p:stCondLst>
                                                <p:cond delay="200"/>
                                              </p:stCondLst>
                                            </p:cTn>
                                            <p:tgtEl>
                                              <p:spTgt spid="8"/>
                                            </p:tgtEl>
                                            <p:attrNameLst>
                                              <p:attrName>r</p:attrName>
                                            </p:attrNameLst>
                                          </p:cBhvr>
                                        </p:animRot>
                                      </p:childTnLst>
                                    </p:cTn>
                                  </p:par>
                                  <p:par>
                                    <p:cTn id="128" presetID="32" presetClass="emph" presetSubtype="0" fill="hold" nodeType="withEffect">
                                      <p:stCondLst>
                                        <p:cond delay="3250"/>
                                      </p:stCondLst>
                                      <p:childTnLst>
                                        <p:animRot by="120000">
                                          <p:cBhvr>
                                            <p:cTn id="129" dur="25" fill="hold">
                                              <p:stCondLst>
                                                <p:cond delay="0"/>
                                              </p:stCondLst>
                                            </p:cTn>
                                            <p:tgtEl>
                                              <p:spTgt spid="8"/>
                                            </p:tgtEl>
                                            <p:attrNameLst>
                                              <p:attrName>r</p:attrName>
                                            </p:attrNameLst>
                                          </p:cBhvr>
                                        </p:animRot>
                                        <p:animRot by="-240000">
                                          <p:cBhvr>
                                            <p:cTn id="130" dur="50" fill="hold">
                                              <p:stCondLst>
                                                <p:cond delay="50"/>
                                              </p:stCondLst>
                                            </p:cTn>
                                            <p:tgtEl>
                                              <p:spTgt spid="8"/>
                                            </p:tgtEl>
                                            <p:attrNameLst>
                                              <p:attrName>r</p:attrName>
                                            </p:attrNameLst>
                                          </p:cBhvr>
                                        </p:animRot>
                                        <p:animRot by="240000">
                                          <p:cBhvr>
                                            <p:cTn id="131" dur="50" fill="hold">
                                              <p:stCondLst>
                                                <p:cond delay="100"/>
                                              </p:stCondLst>
                                            </p:cTn>
                                            <p:tgtEl>
                                              <p:spTgt spid="8"/>
                                            </p:tgtEl>
                                            <p:attrNameLst>
                                              <p:attrName>r</p:attrName>
                                            </p:attrNameLst>
                                          </p:cBhvr>
                                        </p:animRot>
                                        <p:animRot by="-240000">
                                          <p:cBhvr>
                                            <p:cTn id="132" dur="50" fill="hold">
                                              <p:stCondLst>
                                                <p:cond delay="150"/>
                                              </p:stCondLst>
                                            </p:cTn>
                                            <p:tgtEl>
                                              <p:spTgt spid="8"/>
                                            </p:tgtEl>
                                            <p:attrNameLst>
                                              <p:attrName>r</p:attrName>
                                            </p:attrNameLst>
                                          </p:cBhvr>
                                        </p:animRot>
                                        <p:animRot by="120000">
                                          <p:cBhvr>
                                            <p:cTn id="133" dur="50" fill="hold">
                                              <p:stCondLst>
                                                <p:cond delay="200"/>
                                              </p:stCondLst>
                                            </p:cTn>
                                            <p:tgtEl>
                                              <p:spTgt spid="8"/>
                                            </p:tgtEl>
                                            <p:attrNameLst>
                                              <p:attrName>r</p:attrName>
                                            </p:attrNameLst>
                                          </p:cBhvr>
                                        </p:animRot>
                                      </p:childTnLst>
                                    </p:cTn>
                                  </p:par>
                                  <p:par>
                                    <p:cTn id="134" presetID="8" presetClass="emph" presetSubtype="0" fill="hold" nodeType="withEffect">
                                      <p:stCondLst>
                                        <p:cond delay="3250"/>
                                      </p:stCondLst>
                                      <p:childTnLst>
                                        <p:animRot by="5400000">
                                          <p:cBhvr>
                                            <p:cTn id="135" dur="1750" fill="hold"/>
                                            <p:tgtEl>
                                              <p:spTgt spid="8"/>
                                            </p:tgtEl>
                                            <p:attrNameLst>
                                              <p:attrName>r</p:attrName>
                                            </p:attrNameLst>
                                          </p:cBhvr>
                                        </p:animRot>
                                      </p:childTnLst>
                                    </p:cTn>
                                  </p:par>
                                  <p:par>
                                    <p:cTn id="136" presetID="10" presetClass="exit" presetSubtype="0" fill="hold" nodeType="withEffect">
                                      <p:stCondLst>
                                        <p:cond delay="3250"/>
                                      </p:stCondLst>
                                      <p:childTnLst>
                                        <p:animEffect transition="out" filter="fade">
                                          <p:cBhvr>
                                            <p:cTn id="137" dur="1000"/>
                                            <p:tgtEl>
                                              <p:spTgt spid="8"/>
                                            </p:tgtEl>
                                          </p:cBhvr>
                                        </p:animEffect>
                                        <p:set>
                                          <p:cBhvr>
                                            <p:cTn id="138" dur="1" fill="hold">
                                              <p:stCondLst>
                                                <p:cond delay="999"/>
                                              </p:stCondLst>
                                            </p:cTn>
                                            <p:tgtEl>
                                              <p:spTgt spid="8"/>
                                            </p:tgtEl>
                                            <p:attrNameLst>
                                              <p:attrName>style.visibility</p:attrName>
                                            </p:attrNameLst>
                                          </p:cBhvr>
                                          <p:to>
                                            <p:strVal val="hidden"/>
                                          </p:to>
                                        </p:set>
                                      </p:childTnLst>
                                    </p:cTn>
                                  </p:par>
                                  <p:par>
                                    <p:cTn id="139" presetID="10" presetClass="entr" presetSubtype="0" fill="hold" nodeType="withEffect">
                                      <p:stCondLst>
                                        <p:cond delay="3750"/>
                                      </p:stCondLst>
                                      <p:childTnLst>
                                        <p:set>
                                          <p:cBhvr>
                                            <p:cTn id="140" dur="1" fill="hold">
                                              <p:stCondLst>
                                                <p:cond delay="0"/>
                                              </p:stCondLst>
                                            </p:cTn>
                                            <p:tgtEl>
                                              <p:spTgt spid="10"/>
                                            </p:tgtEl>
                                            <p:attrNameLst>
                                              <p:attrName>style.visibility</p:attrName>
                                            </p:attrNameLst>
                                          </p:cBhvr>
                                          <p:to>
                                            <p:strVal val="visible"/>
                                          </p:to>
                                        </p:set>
                                        <p:animEffect transition="in" filter="fade">
                                          <p:cBhvr>
                                            <p:cTn id="141" dur="500"/>
                                            <p:tgtEl>
                                              <p:spTgt spid="10"/>
                                            </p:tgtEl>
                                          </p:cBhvr>
                                        </p:animEffect>
                                      </p:childTnLst>
                                    </p:cTn>
                                  </p:par>
                                  <p:par>
                                    <p:cTn id="142" presetID="10" presetClass="entr" presetSubtype="0" fill="hold" nodeType="withEffect">
                                      <p:stCondLst>
                                        <p:cond delay="3750"/>
                                      </p:stCondLst>
                                      <p:childTnLst>
                                        <p:set>
                                          <p:cBhvr>
                                            <p:cTn id="143" dur="1" fill="hold">
                                              <p:stCondLst>
                                                <p:cond delay="0"/>
                                              </p:stCondLst>
                                            </p:cTn>
                                            <p:tgtEl>
                                              <p:spTgt spid="7"/>
                                            </p:tgtEl>
                                            <p:attrNameLst>
                                              <p:attrName>style.visibility</p:attrName>
                                            </p:attrNameLst>
                                          </p:cBhvr>
                                          <p:to>
                                            <p:strVal val="visible"/>
                                          </p:to>
                                        </p:set>
                                        <p:animEffect transition="in" filter="fade">
                                          <p:cBhvr>
                                            <p:cTn id="144" dur="500"/>
                                            <p:tgtEl>
                                              <p:spTgt spid="7"/>
                                            </p:tgtEl>
                                          </p:cBhvr>
                                        </p:animEffect>
                                      </p:childTnLst>
                                    </p:cTn>
                                  </p:par>
                                  <p:par>
                                    <p:cTn id="145" presetID="44" presetClass="path" presetSubtype="0" accel="50000" decel="50000" fill="hold" nodeType="withEffect">
                                      <p:stCondLst>
                                        <p:cond delay="3750"/>
                                      </p:stCondLst>
                                      <p:childTnLst>
                                        <p:animMotion origin="layout" path="M -1.875E-6 2.22222E-6 L 0.06706 -0.04005 C 0.08099 -0.04908 0.10196 -0.05394 0.12396 -0.05394 C 0.14896 -0.05394 0.16901 -0.04908 0.18294 -0.04005 L 0.25 2.22222E-6 " pathEditMode="relative" rAng="0" ptsTypes="AAAAA">
                                          <p:cBhvr>
                                            <p:cTn id="146" dur="1000" fill="hold"/>
                                            <p:tgtEl>
                                              <p:spTgt spid="10"/>
                                            </p:tgtEl>
                                            <p:attrNameLst>
                                              <p:attrName>ppt_x</p:attrName>
                                              <p:attrName>ppt_y</p:attrName>
                                            </p:attrNameLst>
                                          </p:cBhvr>
                                          <p:rCtr x="12500" y="-2708"/>
                                        </p:animMotion>
                                      </p:childTnLst>
                                    </p:cTn>
                                  </p:par>
                                  <p:par>
                                    <p:cTn id="147" presetID="44" presetClass="path" presetSubtype="0" accel="50000" decel="50000" fill="hold" nodeType="withEffect">
                                      <p:stCondLst>
                                        <p:cond delay="3750"/>
                                      </p:stCondLst>
                                      <p:childTnLst>
                                        <p:animMotion origin="layout" path="M -2.29167E-6 3.7037E-6 L 0.06706 -0.04005 C 0.08099 -0.04908 0.10196 -0.05394 0.12396 -0.05394 C 0.14896 -0.05394 0.16901 -0.04908 0.18295 -0.04005 L 0.25 3.7037E-6 " pathEditMode="relative" rAng="0" ptsTypes="AAAAA">
                                          <p:cBhvr>
                                            <p:cTn id="148" dur="1000" fill="hold"/>
                                            <p:tgtEl>
                                              <p:spTgt spid="7"/>
                                            </p:tgtEl>
                                            <p:attrNameLst>
                                              <p:attrName>ppt_x</p:attrName>
                                              <p:attrName>ppt_y</p:attrName>
                                            </p:attrNameLst>
                                          </p:cBhvr>
                                          <p:rCtr x="12500" y="-2708"/>
                                        </p:animMotion>
                                      </p:childTnLst>
                                    </p:cTn>
                                  </p:par>
                                  <p:par>
                                    <p:cTn id="149" presetID="1" presetClass="mediacall" presetSubtype="0" fill="hold" nodeType="withEffect">
                                      <p:stCondLst>
                                        <p:cond delay="3750"/>
                                      </p:stCondLst>
                                      <p:childTnLst>
                                        <p:cmd type="call" cmd="playFrom(0.0)">
                                          <p:cBhvr>
                                            <p:cTn id="150" dur="361" fill="hold"/>
                                            <p:tgtEl>
                                              <p:spTgt spid="3"/>
                                            </p:tgtEl>
                                          </p:cBhvr>
                                        </p:cmd>
                                      </p:childTnLst>
                                    </p:cTn>
                                  </p:par>
                                </p:childTnLst>
                              </p:cTn>
                            </p:par>
                            <p:par>
                              <p:cTn id="151" fill="hold">
                                <p:stCondLst>
                                  <p:cond delay="9000"/>
                                </p:stCondLst>
                                <p:childTnLst>
                                  <p:par>
                                    <p:cTn id="152" presetID="47" presetClass="entr" presetSubtype="0" fill="hold" grpId="0" nodeType="afterEffect" nodePh="1">
                                      <p:stCondLst>
                                        <p:cond delay="500"/>
                                      </p:stCondLst>
                                      <p:endCondLst>
                                        <p:cond evt="begin" delay="0">
                                          <p:tn val="152"/>
                                        </p:cond>
                                      </p:endCondLst>
                                      <p:childTnLst>
                                        <p:set>
                                          <p:cBhvr>
                                            <p:cTn id="153" dur="1" fill="hold">
                                              <p:stCondLst>
                                                <p:cond delay="0"/>
                                              </p:stCondLst>
                                            </p:cTn>
                                            <p:tgtEl>
                                              <p:spTgt spid="6"/>
                                            </p:tgtEl>
                                            <p:attrNameLst>
                                              <p:attrName>style.visibility</p:attrName>
                                            </p:attrNameLst>
                                          </p:cBhvr>
                                          <p:to>
                                            <p:strVal val="visible"/>
                                          </p:to>
                                        </p:set>
                                        <p:animEffect transition="in" filter="fade">
                                          <p:cBhvr>
                                            <p:cTn id="154" dur="250"/>
                                            <p:tgtEl>
                                              <p:spTgt spid="6"/>
                                            </p:tgtEl>
                                          </p:cBhvr>
                                        </p:animEffect>
                                        <p:anim calcmode="lin" valueType="num">
                                          <p:cBhvr>
                                            <p:cTn id="155" dur="250" fill="hold"/>
                                            <p:tgtEl>
                                              <p:spTgt spid="6"/>
                                            </p:tgtEl>
                                            <p:attrNameLst>
                                              <p:attrName>ppt_x</p:attrName>
                                            </p:attrNameLst>
                                          </p:cBhvr>
                                          <p:tavLst>
                                            <p:tav tm="0">
                                              <p:val>
                                                <p:strVal val="#ppt_x"/>
                                              </p:val>
                                            </p:tav>
                                            <p:tav tm="100000">
                                              <p:val>
                                                <p:strVal val="#ppt_x"/>
                                              </p:val>
                                            </p:tav>
                                          </p:tavLst>
                                        </p:anim>
                                        <p:anim calcmode="lin" valueType="num">
                                          <p:cBhvr>
                                            <p:cTn id="156" dur="250" fill="hold"/>
                                            <p:tgtEl>
                                              <p:spTgt spid="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52"/>
                                                </p:cond>
                                              </p:stCondLst>
                                              <p:endCondLst>
                                                <p:cond evt="onStopAudio" delay="0">
                                                  <p:tgtEl>
                                                    <p:sldTgt/>
                                                  </p:tgtEl>
                                                </p:cond>
                                              </p:endCondLst>
                                            </p:cTn>
                                            <p:tgtEl>
                                              <p:sndTgt r:embed="rId18" name="nsmbwiiStarCoinAll.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157" fill="hold" display="0">
                      <p:stCondLst>
                        <p:cond delay="indefinite"/>
                      </p:stCondLst>
                      <p:endCondLst>
                        <p:cond evt="onStopAudio" delay="0">
                          <p:tgtEl>
                            <p:sldTgt/>
                          </p:tgtEl>
                        </p:cond>
                      </p:endCondLst>
                    </p:cTn>
                    <p:tgtEl>
                      <p:spTgt spid="3"/>
                    </p:tgtEl>
                  </p:cMediaNode>
                </p:audio>
              </p:childTnLst>
            </p:cTn>
          </p:par>
        </p:tnLst>
        <p:bldLst>
          <p:bldP spid="6"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0" y="0"/>
            <a:ext cx="12192000" cy="6909263"/>
          </a:xfrm>
          <a:prstGeom prst="rect">
            <a:avLst/>
          </a:prstGeom>
        </p:spPr>
      </p:pic>
      <p:pic>
        <p:nvPicPr>
          <p:cNvPr id="2" name="Picture 1"/>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1428913" y="55435"/>
            <a:ext cx="4780787" cy="4274282"/>
          </a:xfrm>
          <a:prstGeom prst="rect">
            <a:avLst/>
          </a:prstGeom>
        </p:spPr>
      </p:pic>
      <p:pic>
        <p:nvPicPr>
          <p:cNvPr id="3" name="Picture 2"/>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898736" y="4329717"/>
            <a:ext cx="2013743" cy="2306883"/>
          </a:xfrm>
          <a:prstGeom prst="rect">
            <a:avLst/>
          </a:prstGeom>
        </p:spPr>
      </p:pic>
      <p:pic>
        <p:nvPicPr>
          <p:cNvPr id="4" name="Bowser Laugh">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cstate="print"/>
          <a:stretch>
            <a:fillRect/>
          </a:stretch>
        </p:blipFill>
        <p:spPr>
          <a:xfrm>
            <a:off x="14997845" y="0"/>
            <a:ext cx="609600" cy="609600"/>
          </a:xfrm>
          <a:prstGeom prst="rect">
            <a:avLst/>
          </a:prstGeom>
        </p:spPr>
      </p:pic>
      <p:pic>
        <p:nvPicPr>
          <p:cNvPr id="8" name="Growing Mario"/>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20817149">
            <a:off x="12515558" y="4160370"/>
            <a:ext cx="1854196" cy="2185692"/>
          </a:xfrm>
          <a:prstGeom prst="rect">
            <a:avLst/>
          </a:prstGeom>
        </p:spPr>
      </p:pic>
    </p:spTree>
    <p:extLst>
      <p:ext uri="{BB962C8B-B14F-4D97-AF65-F5344CB8AC3E}">
        <p14:creationId xmlns:p14="http://schemas.microsoft.com/office/powerpoint/2010/main" val="157138174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path" presetSubtype="0" accel="70000" fill="hold" nodeType="withEffect">
                                  <p:stCondLst>
                                    <p:cond delay="0"/>
                                  </p:stCondLst>
                                  <p:childTnLst>
                                    <p:animMotion origin="layout" path="M -1.34505 4.07407E-6 L -0.98463 0.08356 C -0.90963 0.10277 -0.79687 0.11365 -0.67851 0.11365 C -0.54453 0.11365 -0.43672 0.10277 -0.36145 0.08356 L -0.00013 4.07407E-6 " pathEditMode="relative" rAng="0" ptsTypes="AAAAA">
                                      <p:cBhvr>
                                        <p:cTn id="6" dur="2500" spd="-100000" fill="hold"/>
                                        <p:tgtEl>
                                          <p:spTgt spid="2"/>
                                        </p:tgtEl>
                                        <p:attrNameLst>
                                          <p:attrName>ppt_x</p:attrName>
                                          <p:attrName>ppt_y</p:attrName>
                                        </p:attrNameLst>
                                      </p:cBhvr>
                                      <p:rCtr x="67240" y="5671"/>
                                    </p:animMotion>
                                  </p:childTnLst>
                                </p:cTn>
                              </p:par>
                              <p:par>
                                <p:cTn id="7" presetID="1" presetClass="mediacall" presetSubtype="0" fill="hold" nodeType="withEffect">
                                  <p:stCondLst>
                                    <p:cond delay="500"/>
                                  </p:stCondLst>
                                  <p:childTnLst>
                                    <p:cmd type="call" cmd="playFrom(0.0)">
                                      <p:cBhvr>
                                        <p:cTn id="8" dur="1950" fill="hold"/>
                                        <p:tgtEl>
                                          <p:spTgt spid="4"/>
                                        </p:tgtEl>
                                      </p:cBhvr>
                                    </p:cmd>
                                  </p:childTnLst>
                                </p:cTn>
                              </p:par>
                              <p:par>
                                <p:cTn id="9" presetID="10" presetClass="entr" presetSubtype="0" fill="hold" nodeType="with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250"/>
                                        <p:tgtEl>
                                          <p:spTgt spid="8"/>
                                        </p:tgtEl>
                                      </p:cBhvr>
                                    </p:animEffect>
                                  </p:childTnLst>
                                </p:cTn>
                              </p:par>
                              <p:par>
                                <p:cTn id="12" presetID="42" presetClass="path" presetSubtype="0" accel="50000" decel="50000" fill="hold" nodeType="withEffect">
                                  <p:stCondLst>
                                    <p:cond delay="500"/>
                                  </p:stCondLst>
                                  <p:childTnLst>
                                    <p:animMotion origin="layout" path="M -4.16667E-6 -2.22222E-6 L -0.19596 0.01968 " pathEditMode="relative" rAng="0" ptsTypes="AA">
                                      <p:cBhvr>
                                        <p:cTn id="13" dur="2750" fill="hold"/>
                                        <p:tgtEl>
                                          <p:spTgt spid="8"/>
                                        </p:tgtEl>
                                        <p:attrNameLst>
                                          <p:attrName>ppt_x</p:attrName>
                                          <p:attrName>ppt_y</p:attrName>
                                        </p:attrNameLst>
                                      </p:cBhvr>
                                      <p:rCtr x="-9805" y="972"/>
                                    </p:animMotion>
                                  </p:childTnLst>
                                </p:cTn>
                              </p:par>
                              <p:par>
                                <p:cTn id="14" presetID="32" presetClass="emph" presetSubtype="0" fill="hold" nodeType="withEffect">
                                  <p:stCondLst>
                                    <p:cond delay="500"/>
                                  </p:stCondLst>
                                  <p:childTnLst>
                                    <p:animRot by="120000">
                                      <p:cBhvr>
                                        <p:cTn id="15" dur="75" fill="hold">
                                          <p:stCondLst>
                                            <p:cond delay="0"/>
                                          </p:stCondLst>
                                        </p:cTn>
                                        <p:tgtEl>
                                          <p:spTgt spid="8"/>
                                        </p:tgtEl>
                                        <p:attrNameLst>
                                          <p:attrName>r</p:attrName>
                                        </p:attrNameLst>
                                      </p:cBhvr>
                                    </p:animRot>
                                    <p:animRot by="-240000">
                                      <p:cBhvr>
                                        <p:cTn id="16" dur="150" fill="hold">
                                          <p:stCondLst>
                                            <p:cond delay="150"/>
                                          </p:stCondLst>
                                        </p:cTn>
                                        <p:tgtEl>
                                          <p:spTgt spid="8"/>
                                        </p:tgtEl>
                                        <p:attrNameLst>
                                          <p:attrName>r</p:attrName>
                                        </p:attrNameLst>
                                      </p:cBhvr>
                                    </p:animRot>
                                    <p:animRot by="240000">
                                      <p:cBhvr>
                                        <p:cTn id="17" dur="150" fill="hold">
                                          <p:stCondLst>
                                            <p:cond delay="300"/>
                                          </p:stCondLst>
                                        </p:cTn>
                                        <p:tgtEl>
                                          <p:spTgt spid="8"/>
                                        </p:tgtEl>
                                        <p:attrNameLst>
                                          <p:attrName>r</p:attrName>
                                        </p:attrNameLst>
                                      </p:cBhvr>
                                    </p:animRot>
                                    <p:animRot by="-240000">
                                      <p:cBhvr>
                                        <p:cTn id="18" dur="150" fill="hold">
                                          <p:stCondLst>
                                            <p:cond delay="450"/>
                                          </p:stCondLst>
                                        </p:cTn>
                                        <p:tgtEl>
                                          <p:spTgt spid="8"/>
                                        </p:tgtEl>
                                        <p:attrNameLst>
                                          <p:attrName>r</p:attrName>
                                        </p:attrNameLst>
                                      </p:cBhvr>
                                    </p:animRot>
                                    <p:animRot by="120000">
                                      <p:cBhvr>
                                        <p:cTn id="19" dur="150" fill="hold">
                                          <p:stCondLst>
                                            <p:cond delay="600"/>
                                          </p:stCondLst>
                                        </p:cTn>
                                        <p:tgtEl>
                                          <p:spTgt spid="8"/>
                                        </p:tgtEl>
                                        <p:attrNameLst>
                                          <p:attrName>r</p:attrName>
                                        </p:attrNameLst>
                                      </p:cBhvr>
                                    </p:animRot>
                                  </p:childTnLst>
                                </p:cTn>
                              </p:par>
                              <p:par>
                                <p:cTn id="20" presetID="32" presetClass="emph" presetSubtype="0" fill="hold" nodeType="withEffect">
                                  <p:stCondLst>
                                    <p:cond delay="1500"/>
                                  </p:stCondLst>
                                  <p:childTnLst>
                                    <p:animRot by="120000">
                                      <p:cBhvr>
                                        <p:cTn id="21" dur="75" fill="hold">
                                          <p:stCondLst>
                                            <p:cond delay="0"/>
                                          </p:stCondLst>
                                        </p:cTn>
                                        <p:tgtEl>
                                          <p:spTgt spid="8"/>
                                        </p:tgtEl>
                                        <p:attrNameLst>
                                          <p:attrName>r</p:attrName>
                                        </p:attrNameLst>
                                      </p:cBhvr>
                                    </p:animRot>
                                    <p:animRot by="-240000">
                                      <p:cBhvr>
                                        <p:cTn id="22" dur="150" fill="hold">
                                          <p:stCondLst>
                                            <p:cond delay="150"/>
                                          </p:stCondLst>
                                        </p:cTn>
                                        <p:tgtEl>
                                          <p:spTgt spid="8"/>
                                        </p:tgtEl>
                                        <p:attrNameLst>
                                          <p:attrName>r</p:attrName>
                                        </p:attrNameLst>
                                      </p:cBhvr>
                                    </p:animRot>
                                    <p:animRot by="240000">
                                      <p:cBhvr>
                                        <p:cTn id="23" dur="150" fill="hold">
                                          <p:stCondLst>
                                            <p:cond delay="300"/>
                                          </p:stCondLst>
                                        </p:cTn>
                                        <p:tgtEl>
                                          <p:spTgt spid="8"/>
                                        </p:tgtEl>
                                        <p:attrNameLst>
                                          <p:attrName>r</p:attrName>
                                        </p:attrNameLst>
                                      </p:cBhvr>
                                    </p:animRot>
                                    <p:animRot by="-240000">
                                      <p:cBhvr>
                                        <p:cTn id="24" dur="150" fill="hold">
                                          <p:stCondLst>
                                            <p:cond delay="450"/>
                                          </p:stCondLst>
                                        </p:cTn>
                                        <p:tgtEl>
                                          <p:spTgt spid="8"/>
                                        </p:tgtEl>
                                        <p:attrNameLst>
                                          <p:attrName>r</p:attrName>
                                        </p:attrNameLst>
                                      </p:cBhvr>
                                    </p:animRot>
                                    <p:animRot by="120000">
                                      <p:cBhvr>
                                        <p:cTn id="25" dur="150" fill="hold">
                                          <p:stCondLst>
                                            <p:cond delay="600"/>
                                          </p:stCondLst>
                                        </p:cTn>
                                        <p:tgtEl>
                                          <p:spTgt spid="8"/>
                                        </p:tgtEl>
                                        <p:attrNameLst>
                                          <p:attrName>r</p:attrName>
                                        </p:attrNameLst>
                                      </p:cBhvr>
                                    </p:animRot>
                                  </p:childTnLst>
                                </p:cTn>
                              </p:par>
                              <p:par>
                                <p:cTn id="26" presetID="10" presetClass="exit" presetSubtype="0" fill="hold" nodeType="withEffect">
                                  <p:stCondLst>
                                    <p:cond delay="2750"/>
                                  </p:stCondLst>
                                  <p:childTnLst>
                                    <p:animEffect transition="out" filter="fade">
                                      <p:cBhvr>
                                        <p:cTn id="27" dur="500"/>
                                        <p:tgtEl>
                                          <p:spTgt spid="8"/>
                                        </p:tgtEl>
                                      </p:cBhvr>
                                    </p:animEffect>
                                    <p:set>
                                      <p:cBhvr>
                                        <p:cTn id="28" dur="1" fill="hold">
                                          <p:stCondLst>
                                            <p:cond delay="499"/>
                                          </p:stCondLst>
                                        </p:cTn>
                                        <p:tgtEl>
                                          <p:spTgt spid="8"/>
                                        </p:tgtEl>
                                        <p:attrNameLst>
                                          <p:attrName>style.visibility</p:attrName>
                                        </p:attrNameLst>
                                      </p:cBhvr>
                                      <p:to>
                                        <p:strVal val="hidden"/>
                                      </p:to>
                                    </p:set>
                                  </p:childTnLst>
                                </p:cTn>
                              </p:par>
                              <p:par>
                                <p:cTn id="29" presetID="10" presetClass="entr" presetSubtype="0" fill="hold" nodeType="withEffect">
                                  <p:stCondLst>
                                    <p:cond delay="275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subTnLst>
                                    <p:audio>
                                      <p:cMediaNode>
                                        <p:cTn display="0" masterRel="sameClick">
                                          <p:stCondLst>
                                            <p:cond evt="begin" delay="0">
                                              <p:tn val="29"/>
                                            </p:cond>
                                          </p:stCondLst>
                                          <p:endCondLst>
                                            <p:cond evt="onStopAudio" delay="0">
                                              <p:tgtEl>
                                                <p:sldTgt/>
                                              </p:tgtEl>
                                            </p:cond>
                                          </p:endCondLst>
                                        </p:cTn>
                                        <p:tgtEl>
                                          <p:sndTgt r:embed="rId4" name="mlpit_luigi_oh_no.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32" fill="hold" display="0">
                  <p:stCondLst>
                    <p:cond delay="indefinite"/>
                  </p:stCondLst>
                  <p:endCondLst>
                    <p:cond evt="onStopAudio" delay="0">
                      <p:tgtEl>
                        <p:sldTgt/>
                      </p:tgtEl>
                    </p:cond>
                  </p:endCondLst>
                </p:cTn>
                <p:tgtEl>
                  <p:spTgt spid="4"/>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13" name="Picture 12"/>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flipH="1">
            <a:off x="6937028" y="3388003"/>
            <a:ext cx="2545442" cy="2786113"/>
          </a:xfrm>
          <a:prstGeom prst="rect">
            <a:avLst/>
          </a:prstGeom>
        </p:spPr>
      </p:pic>
      <p:pic>
        <p:nvPicPr>
          <p:cNvPr id="18" name="Ice_Ball"/>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2697263" y="581479"/>
            <a:ext cx="4081732" cy="5931922"/>
          </a:xfrm>
          <a:prstGeom prst="rect">
            <a:avLst/>
          </a:prstGeom>
        </p:spPr>
      </p:pic>
      <p:pic>
        <p:nvPicPr>
          <p:cNvPr id="5" name="Picture 4"/>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0934063" y="4100029"/>
            <a:ext cx="1097280" cy="1062074"/>
          </a:xfrm>
          <a:prstGeom prst="rect">
            <a:avLst/>
          </a:prstGeom>
        </p:spPr>
      </p:pic>
      <p:sp>
        <p:nvSpPr>
          <p:cNvPr id="20" name="TextBox 19"/>
          <p:cNvSpPr txBox="1"/>
          <p:nvPr/>
        </p:nvSpPr>
        <p:spPr>
          <a:xfrm>
            <a:off x="165374" y="638629"/>
            <a:ext cx="3405140" cy="4247317"/>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57150" prstMaterial="metal">
              <a:bevelT w="69850" h="38100" prst="cross"/>
              <a:bevelB w="0" h="635000"/>
              <a:extrusionClr>
                <a:srgbClr val="006CAD"/>
              </a:extrusionClr>
              <a:contourClr>
                <a:schemeClr val="tx1"/>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solidFill>
                <a:srgbClr val="3F84F7"/>
              </a:solidFill>
              <a:latin typeface="Arial" panose="020B0604020202020204" pitchFamily="34" charset="0"/>
            </a:endParaRPr>
          </a:p>
        </p:txBody>
      </p:sp>
      <p:pic>
        <p:nvPicPr>
          <p:cNvPr id="7" name="nsmbwiiPowerup">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3"/>
          <a:stretch>
            <a:fillRect/>
          </a:stretch>
        </p:blipFill>
        <p:spPr>
          <a:xfrm>
            <a:off x="12660767" y="4395753"/>
            <a:ext cx="609600" cy="609600"/>
          </a:xfrm>
          <a:prstGeom prst="rect">
            <a:avLst/>
          </a:prstGeom>
        </p:spPr>
      </p:pic>
      <p:pic>
        <p:nvPicPr>
          <p:cNvPr id="2" name="nsmbwiiIceBall">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3"/>
          <a:stretch>
            <a:fillRect/>
          </a:stretch>
        </p:blipFill>
        <p:spPr>
          <a:xfrm>
            <a:off x="-1127125" y="4706938"/>
            <a:ext cx="609600" cy="609600"/>
          </a:xfrm>
          <a:prstGeom prst="rect">
            <a:avLst/>
          </a:prstGeom>
        </p:spPr>
      </p:pic>
    </p:spTree>
    <p:custDataLst>
      <p:tags r:id="rId1"/>
    </p:custDataLst>
    <p:extLst>
      <p:ext uri="{BB962C8B-B14F-4D97-AF65-F5344CB8AC3E}">
        <p14:creationId xmlns:p14="http://schemas.microsoft.com/office/powerpoint/2010/main" val="47500914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bg/>
                                              </p:spTgt>
                                            </p:tgtEl>
                                            <p:attrNameLst>
                                              <p:attrName>style.visibility</p:attrName>
                                            </p:attrNameLst>
                                          </p:cBhvr>
                                          <p:to>
                                            <p:strVal val="visible"/>
                                          </p:to>
                                        </p:set>
                                        <p:anim calcmode="lin" valueType="num">
                                          <p:cBhvr additive="base">
                                            <p:cTn id="7" dur="250" fill="hold"/>
                                            <p:tgtEl>
                                              <p:spTgt spid="20">
                                                <p:bg/>
                                              </p:spTgt>
                                            </p:tgtEl>
                                            <p:attrNameLst>
                                              <p:attrName>ppt_x</p:attrName>
                                            </p:attrNameLst>
                                          </p:cBhvr>
                                          <p:tavLst>
                                            <p:tav tm="0">
                                              <p:val>
                                                <p:strVal val="0-#ppt_w/2"/>
                                              </p:val>
                                            </p:tav>
                                            <p:tav tm="100000">
                                              <p:val>
                                                <p:strVal val="#ppt_x"/>
                                              </p:val>
                                            </p:tav>
                                          </p:tavLst>
                                        </p:anim>
                                        <p:anim calcmode="lin" valueType="num">
                                          <p:cBhvr additive="base">
                                            <p:cTn id="8" dur="250" fill="hold"/>
                                            <p:tgtEl>
                                              <p:spTgt spid="20">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additive="base">
                                            <p:cTn id="13" dur="25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4" dur="250" fill="hold"/>
                                            <p:tgtEl>
                                              <p:spTgt spid="20">
                                                <p:txEl>
                                                  <p:pRg st="0" end="0"/>
                                                </p:txEl>
                                              </p:spTgt>
                                            </p:tgtEl>
                                            <p:attrNameLst>
                                              <p:attrName>ppt_y</p:attrName>
                                            </p:attrNameLst>
                                          </p:cBhvr>
                                          <p:tavLst>
                                            <p:tav tm="0">
                                              <p:val>
                                                <p:strVal val="#ppt_y"/>
                                              </p:val>
                                            </p:tav>
                                            <p:tav tm="100000">
                                              <p:val>
                                                <p:strVal val="#ppt_y"/>
                                              </p:val>
                                            </p:tav>
                                          </p:tavLst>
                                        </p:anim>
                                      </p:childTnLst>
                                    </p:cTn>
                                  </p:par>
                                  <p:par>
                                    <p:cTn id="15" presetID="26" presetClass="emph" presetSubtype="0" fill="hold" nodeType="withEffect">
                                      <p:stCondLst>
                                        <p:cond delay="0"/>
                                      </p:stCondLst>
                                      <p:childTnLst>
                                        <p:animEffect transition="out" filter="fade">
                                          <p:cBhvr>
                                            <p:cTn id="16" dur="250" tmFilter="0, 0; .2, .5; .8, .5; 1, 0"/>
                                            <p:tgtEl>
                                              <p:spTgt spid="5"/>
                                            </p:tgtEl>
                                          </p:cBhvr>
                                        </p:animEffect>
                                        <p:animScale>
                                          <p:cBhvr>
                                            <p:cTn id="17" dur="125" autoRev="1" fill="hold"/>
                                            <p:tgtEl>
                                              <p:spTgt spid="5"/>
                                            </p:tgtEl>
                                          </p:cBhvr>
                                          <p:by x="105000" y="105000"/>
                                        </p:animScale>
                                      </p:childTnLst>
                                    </p:cTn>
                                  </p:par>
                                  <p:par>
                                    <p:cTn id="18" presetID="26" presetClass="emph" presetSubtype="0" fill="hold" nodeType="withEffect">
                                      <p:stCondLst>
                                        <p:cond delay="250"/>
                                      </p:stCondLst>
                                      <p:childTnLst>
                                        <p:animEffect transition="out" filter="fade">
                                          <p:cBhvr>
                                            <p:cTn id="19" dur="250" tmFilter="0, 0; .2, .5; .8, .5; 1, 0"/>
                                            <p:tgtEl>
                                              <p:spTgt spid="5"/>
                                            </p:tgtEl>
                                          </p:cBhvr>
                                        </p:animEffect>
                                        <p:animScale>
                                          <p:cBhvr>
                                            <p:cTn id="20" dur="125" autoRev="1" fill="hold"/>
                                            <p:tgtEl>
                                              <p:spTgt spid="5"/>
                                            </p:tgtEl>
                                          </p:cBhvr>
                                          <p:by x="105000" y="105000"/>
                                        </p:animScale>
                                      </p:childTnLst>
                                    </p:cTn>
                                  </p:par>
                                  <p:par>
                                    <p:cTn id="21" presetID="26" presetClass="emph" presetSubtype="0" fill="hold" nodeType="withEffect">
                                      <p:stCondLst>
                                        <p:cond delay="500"/>
                                      </p:stCondLst>
                                      <p:childTnLst>
                                        <p:animEffect transition="out" filter="fade">
                                          <p:cBhvr>
                                            <p:cTn id="22" dur="250" tmFilter="0, 0; .2, .5; .8, .5; 1, 0"/>
                                            <p:tgtEl>
                                              <p:spTgt spid="5"/>
                                            </p:tgtEl>
                                          </p:cBhvr>
                                        </p:animEffect>
                                        <p:animScale>
                                          <p:cBhvr>
                                            <p:cTn id="23" dur="125" autoRev="1" fill="hold"/>
                                            <p:tgtEl>
                                              <p:spTgt spid="5"/>
                                            </p:tgtEl>
                                          </p:cBhvr>
                                          <p:by x="105000" y="105000"/>
                                        </p:animScale>
                                      </p:childTnLst>
                                    </p:cTn>
                                  </p:par>
                                  <p:par>
                                    <p:cTn id="24" presetID="1" presetClass="mediacall" presetSubtype="0" fill="hold" nodeType="withEffect">
                                      <p:stCondLst>
                                        <p:cond delay="0"/>
                                      </p:stCondLst>
                                      <p:childTnLst>
                                        <p:cmd type="call" cmd="playFrom(0.0)">
                                          <p:cBhvr>
                                            <p:cTn id="25" dur="1002"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18"/>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
                                            <p:tgtEl>
                                              <p:spTgt spid="13"/>
                                            </p:tgtEl>
                                          </p:cBhvr>
                                        </p:animEffect>
                                      </p:childTnLst>
                                    </p:cTn>
                                  </p:par>
                                  <p:par>
                                    <p:cTn id="32" presetID="63" presetClass="path" presetSubtype="0" fill="hold" nodeType="withEffect" p14:presetBounceEnd="10000">
                                      <p:stCondLst>
                                        <p:cond delay="0"/>
                                      </p:stCondLst>
                                      <p:childTnLst>
                                        <p:animMotion origin="layout" path="M -0.15612 -0.09907 L 4.79167E-6 -2.22222E-6 " pathEditMode="relative" rAng="0" ptsTypes="AA" p14:bounceEnd="10000">
                                          <p:cBhvr>
                                            <p:cTn id="33" dur="500" fill="hold"/>
                                            <p:tgtEl>
                                              <p:spTgt spid="13"/>
                                            </p:tgtEl>
                                            <p:attrNameLst>
                                              <p:attrName>ppt_x</p:attrName>
                                              <p:attrName>ppt_y</p:attrName>
                                            </p:attrNameLst>
                                          </p:cBhvr>
                                          <p:rCtr x="7422" y="6829"/>
                                        </p:animMotion>
                                      </p:childTnLst>
                                    </p:cTn>
                                  </p:par>
                                  <p:par>
                                    <p:cTn id="34" presetID="1" presetClass="mediacall" presetSubtype="0" fill="hold" nodeType="withEffect">
                                      <p:stCondLst>
                                        <p:cond delay="0"/>
                                      </p:stCondLst>
                                      <p:childTnLst>
                                        <p:cmd type="call" cmd="playFrom(0.0)">
                                          <p:cBhvr>
                                            <p:cTn id="35" dur="298" fill="hold"/>
                                            <p:tgtEl>
                                              <p:spTgt spid="2"/>
                                            </p:tgtEl>
                                          </p:cBhvr>
                                        </p:cmd>
                                      </p:childTnLst>
                                    </p:cTn>
                                  </p:par>
                                  <p:par>
                                    <p:cTn id="36" presetID="26" presetClass="exit" presetSubtype="0" fill="hold" nodeType="withEffect">
                                      <p:stCondLst>
                                        <p:cond delay="450"/>
                                      </p:stCondLst>
                                      <p:childTnLst>
                                        <p:animEffect transition="out" filter="wipe(down)">
                                          <p:cBhvr>
                                            <p:cTn id="37" dur="135" accel="50000">
                                              <p:stCondLst>
                                                <p:cond delay="1365"/>
                                              </p:stCondLst>
                                            </p:cTn>
                                            <p:tgtEl>
                                              <p:spTgt spid="13"/>
                                            </p:tgtEl>
                                          </p:cBhvr>
                                        </p:animEffect>
                                        <p:anim calcmode="lin" valueType="num">
                                          <p:cBhvr>
                                            <p:cTn id="38" dur="1366" tmFilter="0,0; 0.14,0.31; 0.43,0.73; 0.71,0.91; 1.0,1.0">
                                              <p:stCondLst>
                                                <p:cond delay="0"/>
                                              </p:stCondLst>
                                            </p:cTn>
                                            <p:tgtEl>
                                              <p:spTgt spid="13"/>
                                            </p:tgtEl>
                                            <p:attrNameLst>
                                              <p:attrName>ppt_x</p:attrName>
                                            </p:attrNameLst>
                                          </p:cBhvr>
                                          <p:tavLst>
                                            <p:tav tm="0">
                                              <p:val>
                                                <p:strVal val="ppt_x"/>
                                              </p:val>
                                            </p:tav>
                                            <p:tav tm="100000">
                                              <p:val>
                                                <p:strVal val="#ppt_x+0.25"/>
                                              </p:val>
                                            </p:tav>
                                          </p:tavLst>
                                        </p:anim>
                                        <p:anim calcmode="lin" valueType="num">
                                          <p:cBhvr>
                                            <p:cTn id="39" dur="133">
                                              <p:stCondLst>
                                                <p:cond delay="1366"/>
                                              </p:stCondLst>
                                            </p:cTn>
                                            <p:tgtEl>
                                              <p:spTgt spid="13"/>
                                            </p:tgtEl>
                                            <p:attrNameLst>
                                              <p:attrName>ppt_x</p:attrName>
                                            </p:attrNameLst>
                                          </p:cBhvr>
                                          <p:tavLst>
                                            <p:tav tm="0">
                                              <p:val>
                                                <p:strVal val="ppt_x"/>
                                              </p:val>
                                            </p:tav>
                                            <p:tav tm="100000">
                                              <p:val>
                                                <p:strVal val="ppt_x"/>
                                              </p:val>
                                            </p:tav>
                                          </p:tavLst>
                                        </p:anim>
                                        <p:anim calcmode="lin" valueType="num">
                                          <p:cBhvr>
                                            <p:cTn id="40" dur="498" tmFilter="0.0,0.0;0.25,0.07;0.50,0.2;0.75,0.467;1.0,1.0">
                                              <p:stCondLst>
                                                <p:cond delay="0"/>
                                              </p:stCondLst>
                                            </p:cTn>
                                            <p:tgtEl>
                                              <p:spTgt spid="13"/>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41" dur="498" tmFilter="0, 0; 0.125,0.2665; 0.25,0.4; 0.375,0.465; 0.5,0.5;  0.625,0.535; 0.75,0.6; 0.875,0.7335; 1,1">
                                              <p:stCondLst>
                                                <p:cond delay="498"/>
                                              </p:stCondLst>
                                            </p:cTn>
                                            <p:tgtEl>
                                              <p:spTgt spid="13"/>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42" dur="249" tmFilter="0, 0; 0.125,0.2665; 0.25,0.4; 0.375,0.465; 0.5,0.5;  0.625,0.535; 0.75,0.6; 0.875,0.7335; 1,1">
                                              <p:stCondLst>
                                                <p:cond delay="993"/>
                                              </p:stCondLst>
                                            </p:cTn>
                                            <p:tgtEl>
                                              <p:spTgt spid="13"/>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43" dur="123" tmFilter="0, 0; 0.125,0.2665; 0.25,0.4; 0.375,0.465; 0.5,0.5;  0.625,0.535; 0.75,0.6; 0.875,0.7335; 1,1">
                                              <p:stCondLst>
                                                <p:cond delay="1242"/>
                                              </p:stCondLst>
                                            </p:cTn>
                                            <p:tgtEl>
                                              <p:spTgt spid="13"/>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44" dur="135" accel="50000">
                                              <p:stCondLst>
                                                <p:cond delay="1365"/>
                                              </p:stCondLst>
                                            </p:cTn>
                                            <p:tgtEl>
                                              <p:spTgt spid="13"/>
                                            </p:tgtEl>
                                            <p:attrNameLst>
                                              <p:attrName>ppt_y</p:attrName>
                                            </p:attrNameLst>
                                          </p:cBhvr>
                                          <p:tavLst>
                                            <p:tav tm="0">
                                              <p:val>
                                                <p:strVal val="ppt_y"/>
                                              </p:val>
                                            </p:tav>
                                            <p:tav tm="100000">
                                              <p:val>
                                                <p:strVal val="ppt_y+ppt_h"/>
                                              </p:val>
                                            </p:tav>
                                          </p:tavLst>
                                        </p:anim>
                                        <p:animScale>
                                          <p:cBhvr>
                                            <p:cTn id="45" dur="20">
                                              <p:stCondLst>
                                                <p:cond delay="465"/>
                                              </p:stCondLst>
                                            </p:cTn>
                                            <p:tgtEl>
                                              <p:spTgt spid="13"/>
                                            </p:tgtEl>
                                          </p:cBhvr>
                                          <p:to x="100000" y="60000"/>
                                        </p:animScale>
                                        <p:animScale>
                                          <p:cBhvr>
                                            <p:cTn id="46" dur="125" decel="50000">
                                              <p:stCondLst>
                                                <p:cond delay="485"/>
                                              </p:stCondLst>
                                            </p:cTn>
                                            <p:tgtEl>
                                              <p:spTgt spid="13"/>
                                            </p:tgtEl>
                                          </p:cBhvr>
                                          <p:to x="100000" y="100000"/>
                                        </p:animScale>
                                        <p:animScale>
                                          <p:cBhvr>
                                            <p:cTn id="47" dur="20">
                                              <p:stCondLst>
                                                <p:cond delay="984"/>
                                              </p:stCondLst>
                                            </p:cTn>
                                            <p:tgtEl>
                                              <p:spTgt spid="13"/>
                                            </p:tgtEl>
                                          </p:cBhvr>
                                          <p:to x="100000" y="80000"/>
                                        </p:animScale>
                                        <p:animScale>
                                          <p:cBhvr>
                                            <p:cTn id="48" dur="125" decel="50000">
                                              <p:stCondLst>
                                                <p:cond delay="1004"/>
                                              </p:stCondLst>
                                            </p:cTn>
                                            <p:tgtEl>
                                              <p:spTgt spid="13"/>
                                            </p:tgtEl>
                                          </p:cBhvr>
                                          <p:to x="100000" y="100000"/>
                                        </p:animScale>
                                        <p:animScale>
                                          <p:cBhvr>
                                            <p:cTn id="49" dur="20">
                                              <p:stCondLst>
                                                <p:cond delay="1231"/>
                                              </p:stCondLst>
                                            </p:cTn>
                                            <p:tgtEl>
                                              <p:spTgt spid="13"/>
                                            </p:tgtEl>
                                          </p:cBhvr>
                                          <p:to x="100000" y="90000"/>
                                        </p:animScale>
                                        <p:animScale>
                                          <p:cBhvr>
                                            <p:cTn id="50" dur="125" decel="50000">
                                              <p:stCondLst>
                                                <p:cond delay="1251"/>
                                              </p:stCondLst>
                                            </p:cTn>
                                            <p:tgtEl>
                                              <p:spTgt spid="13"/>
                                            </p:tgtEl>
                                          </p:cBhvr>
                                          <p:to x="100000" y="100000"/>
                                        </p:animScale>
                                        <p:animScale>
                                          <p:cBhvr>
                                            <p:cTn id="51" dur="20">
                                              <p:stCondLst>
                                                <p:cond delay="1356"/>
                                              </p:stCondLst>
                                            </p:cTn>
                                            <p:tgtEl>
                                              <p:spTgt spid="13"/>
                                            </p:tgtEl>
                                          </p:cBhvr>
                                          <p:to x="100000" y="95000"/>
                                        </p:animScale>
                                        <p:animScale>
                                          <p:cBhvr>
                                            <p:cTn id="52" dur="125" decel="50000">
                                              <p:stCondLst>
                                                <p:cond delay="1376"/>
                                              </p:stCondLst>
                                            </p:cTn>
                                            <p:tgtEl>
                                              <p:spTgt spid="13"/>
                                            </p:tgtEl>
                                          </p:cBhvr>
                                          <p:to x="100000" y="100000"/>
                                        </p:animScale>
                                        <p:set>
                                          <p:cBhvr>
                                            <p:cTn id="53" dur="1" fill="hold">
                                              <p:stCondLst>
                                                <p:cond delay="1499"/>
                                              </p:stCondLst>
                                            </p:cTn>
                                            <p:tgtEl>
                                              <p:spTgt spid="13"/>
                                            </p:tgtEl>
                                            <p:attrNameLst>
                                              <p:attrName>style.visibility</p:attrName>
                                            </p:attrNameLst>
                                          </p:cBhvr>
                                          <p:to>
                                            <p:strVal val="hidden"/>
                                          </p:to>
                                        </p:set>
                                      </p:childTnLst>
                                    </p:cTn>
                                  </p:par>
                                  <p:par>
                                    <p:cTn id="54" presetID="10" presetClass="exit" presetSubtype="0" fill="hold" nodeType="withEffect">
                                      <p:stCondLst>
                                        <p:cond delay="1500"/>
                                      </p:stCondLst>
                                      <p:childTnLst>
                                        <p:animEffect transition="out" filter="fade">
                                          <p:cBhvr>
                                            <p:cTn id="55" dur="500"/>
                                            <p:tgtEl>
                                              <p:spTgt spid="13"/>
                                            </p:tgtEl>
                                          </p:cBhvr>
                                        </p:animEffect>
                                        <p:set>
                                          <p:cBhvr>
                                            <p:cTn id="56"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8"/>
                      </p:tgtEl>
                    </p:cond>
                  </p:nextCondLst>
                </p:seq>
                <p:audio>
                  <p:cMediaNode vol="80000">
                    <p:cTn id="57" fill="hold" display="0">
                      <p:stCondLst>
                        <p:cond delay="indefinite"/>
                      </p:stCondLst>
                      <p:endCondLst>
                        <p:cond evt="onStopAudio" delay="0">
                          <p:tgtEl>
                            <p:sldTgt/>
                          </p:tgtEl>
                        </p:cond>
                      </p:endCondLst>
                    </p:cTn>
                    <p:tgtEl>
                      <p:spTgt spid="7"/>
                    </p:tgtEl>
                  </p:cMediaNode>
                </p:audio>
                <p:audio>
                  <p:cMediaNode vol="80000">
                    <p:cTn id="58" fill="hold" display="0">
                      <p:stCondLst>
                        <p:cond delay="indefinite"/>
                      </p:stCondLst>
                      <p:endCondLst>
                        <p:cond evt="onStopAudio" delay="0">
                          <p:tgtEl>
                            <p:sldTgt/>
                          </p:tgtEl>
                        </p:cond>
                      </p:endCondLst>
                    </p:cTn>
                    <p:tgtEl>
                      <p:spTgt spid="2"/>
                    </p:tgtEl>
                  </p:cMediaNode>
                </p:audio>
              </p:childTnLst>
            </p:cTn>
          </p:par>
        </p:tnLst>
        <p:bldLst>
          <p:bldP spid="20" grpId="0" build="p"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bg/>
                                              </p:spTgt>
                                            </p:tgtEl>
                                            <p:attrNameLst>
                                              <p:attrName>style.visibility</p:attrName>
                                            </p:attrNameLst>
                                          </p:cBhvr>
                                          <p:to>
                                            <p:strVal val="visible"/>
                                          </p:to>
                                        </p:set>
                                        <p:anim calcmode="lin" valueType="num">
                                          <p:cBhvr additive="base">
                                            <p:cTn id="7" dur="250" fill="hold"/>
                                            <p:tgtEl>
                                              <p:spTgt spid="20">
                                                <p:bg/>
                                              </p:spTgt>
                                            </p:tgtEl>
                                            <p:attrNameLst>
                                              <p:attrName>ppt_x</p:attrName>
                                            </p:attrNameLst>
                                          </p:cBhvr>
                                          <p:tavLst>
                                            <p:tav tm="0">
                                              <p:val>
                                                <p:strVal val="0-#ppt_w/2"/>
                                              </p:val>
                                            </p:tav>
                                            <p:tav tm="100000">
                                              <p:val>
                                                <p:strVal val="#ppt_x"/>
                                              </p:val>
                                            </p:tav>
                                          </p:tavLst>
                                        </p:anim>
                                        <p:anim calcmode="lin" valueType="num">
                                          <p:cBhvr additive="base">
                                            <p:cTn id="8" dur="250" fill="hold"/>
                                            <p:tgtEl>
                                              <p:spTgt spid="20">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additive="base">
                                            <p:cTn id="13" dur="25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4" dur="250" fill="hold"/>
                                            <p:tgtEl>
                                              <p:spTgt spid="20">
                                                <p:txEl>
                                                  <p:pRg st="0" end="0"/>
                                                </p:txEl>
                                              </p:spTgt>
                                            </p:tgtEl>
                                            <p:attrNameLst>
                                              <p:attrName>ppt_y</p:attrName>
                                            </p:attrNameLst>
                                          </p:cBhvr>
                                          <p:tavLst>
                                            <p:tav tm="0">
                                              <p:val>
                                                <p:strVal val="#ppt_y"/>
                                              </p:val>
                                            </p:tav>
                                            <p:tav tm="100000">
                                              <p:val>
                                                <p:strVal val="#ppt_y"/>
                                              </p:val>
                                            </p:tav>
                                          </p:tavLst>
                                        </p:anim>
                                      </p:childTnLst>
                                    </p:cTn>
                                  </p:par>
                                  <p:par>
                                    <p:cTn id="15" presetID="26" presetClass="emph" presetSubtype="0" fill="hold" nodeType="withEffect">
                                      <p:stCondLst>
                                        <p:cond delay="0"/>
                                      </p:stCondLst>
                                      <p:childTnLst>
                                        <p:animEffect transition="out" filter="fade">
                                          <p:cBhvr>
                                            <p:cTn id="16" dur="250" tmFilter="0, 0; .2, .5; .8, .5; 1, 0"/>
                                            <p:tgtEl>
                                              <p:spTgt spid="5"/>
                                            </p:tgtEl>
                                          </p:cBhvr>
                                        </p:animEffect>
                                        <p:animScale>
                                          <p:cBhvr>
                                            <p:cTn id="17" dur="125" autoRev="1" fill="hold"/>
                                            <p:tgtEl>
                                              <p:spTgt spid="5"/>
                                            </p:tgtEl>
                                          </p:cBhvr>
                                          <p:by x="105000" y="105000"/>
                                        </p:animScale>
                                      </p:childTnLst>
                                    </p:cTn>
                                  </p:par>
                                  <p:par>
                                    <p:cTn id="18" presetID="26" presetClass="emph" presetSubtype="0" fill="hold" nodeType="withEffect">
                                      <p:stCondLst>
                                        <p:cond delay="250"/>
                                      </p:stCondLst>
                                      <p:childTnLst>
                                        <p:animEffect transition="out" filter="fade">
                                          <p:cBhvr>
                                            <p:cTn id="19" dur="250" tmFilter="0, 0; .2, .5; .8, .5; 1, 0"/>
                                            <p:tgtEl>
                                              <p:spTgt spid="5"/>
                                            </p:tgtEl>
                                          </p:cBhvr>
                                        </p:animEffect>
                                        <p:animScale>
                                          <p:cBhvr>
                                            <p:cTn id="20" dur="125" autoRev="1" fill="hold"/>
                                            <p:tgtEl>
                                              <p:spTgt spid="5"/>
                                            </p:tgtEl>
                                          </p:cBhvr>
                                          <p:by x="105000" y="105000"/>
                                        </p:animScale>
                                      </p:childTnLst>
                                    </p:cTn>
                                  </p:par>
                                  <p:par>
                                    <p:cTn id="21" presetID="26" presetClass="emph" presetSubtype="0" fill="hold" nodeType="withEffect">
                                      <p:stCondLst>
                                        <p:cond delay="500"/>
                                      </p:stCondLst>
                                      <p:childTnLst>
                                        <p:animEffect transition="out" filter="fade">
                                          <p:cBhvr>
                                            <p:cTn id="22" dur="250" tmFilter="0, 0; .2, .5; .8, .5; 1, 0"/>
                                            <p:tgtEl>
                                              <p:spTgt spid="5"/>
                                            </p:tgtEl>
                                          </p:cBhvr>
                                        </p:animEffect>
                                        <p:animScale>
                                          <p:cBhvr>
                                            <p:cTn id="23" dur="125" autoRev="1" fill="hold"/>
                                            <p:tgtEl>
                                              <p:spTgt spid="5"/>
                                            </p:tgtEl>
                                          </p:cBhvr>
                                          <p:by x="105000" y="105000"/>
                                        </p:animScale>
                                      </p:childTnLst>
                                    </p:cTn>
                                  </p:par>
                                  <p:par>
                                    <p:cTn id="24" presetID="1" presetClass="mediacall" presetSubtype="0" fill="hold" nodeType="withEffect">
                                      <p:stCondLst>
                                        <p:cond delay="0"/>
                                      </p:stCondLst>
                                      <p:childTnLst>
                                        <p:cmd type="call" cmd="playFrom(0.0)">
                                          <p:cBhvr>
                                            <p:cTn id="25" dur="1002"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18"/>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
                                            <p:tgtEl>
                                              <p:spTgt spid="13"/>
                                            </p:tgtEl>
                                          </p:cBhvr>
                                        </p:animEffect>
                                      </p:childTnLst>
                                    </p:cTn>
                                  </p:par>
                                  <p:par>
                                    <p:cTn id="32" presetID="63" presetClass="path" presetSubtype="0" fill="hold" nodeType="withEffect">
                                      <p:stCondLst>
                                        <p:cond delay="0"/>
                                      </p:stCondLst>
                                      <p:childTnLst>
                                        <p:animMotion origin="layout" path="M -0.15612 -0.09907 L 4.79167E-6 -2.22222E-6 " pathEditMode="relative" rAng="0" ptsTypes="AA">
                                          <p:cBhvr>
                                            <p:cTn id="33" dur="500" fill="hold"/>
                                            <p:tgtEl>
                                              <p:spTgt spid="13"/>
                                            </p:tgtEl>
                                            <p:attrNameLst>
                                              <p:attrName>ppt_x</p:attrName>
                                              <p:attrName>ppt_y</p:attrName>
                                            </p:attrNameLst>
                                          </p:cBhvr>
                                          <p:rCtr x="7422" y="6829"/>
                                        </p:animMotion>
                                      </p:childTnLst>
                                    </p:cTn>
                                  </p:par>
                                  <p:par>
                                    <p:cTn id="34" presetID="1" presetClass="mediacall" presetSubtype="0" fill="hold" nodeType="withEffect">
                                      <p:stCondLst>
                                        <p:cond delay="0"/>
                                      </p:stCondLst>
                                      <p:childTnLst>
                                        <p:cmd type="call" cmd="playFrom(0.0)">
                                          <p:cBhvr>
                                            <p:cTn id="35" dur="298" fill="hold"/>
                                            <p:tgtEl>
                                              <p:spTgt spid="2"/>
                                            </p:tgtEl>
                                          </p:cBhvr>
                                        </p:cmd>
                                      </p:childTnLst>
                                    </p:cTn>
                                  </p:par>
                                  <p:par>
                                    <p:cTn id="36" presetID="26" presetClass="exit" presetSubtype="0" fill="hold" nodeType="withEffect">
                                      <p:stCondLst>
                                        <p:cond delay="450"/>
                                      </p:stCondLst>
                                      <p:childTnLst>
                                        <p:animEffect transition="out" filter="wipe(down)">
                                          <p:cBhvr>
                                            <p:cTn id="37" dur="135" accel="50000">
                                              <p:stCondLst>
                                                <p:cond delay="1365"/>
                                              </p:stCondLst>
                                            </p:cTn>
                                            <p:tgtEl>
                                              <p:spTgt spid="13"/>
                                            </p:tgtEl>
                                          </p:cBhvr>
                                        </p:animEffect>
                                        <p:anim calcmode="lin" valueType="num">
                                          <p:cBhvr>
                                            <p:cTn id="38" dur="1366" tmFilter="0,0; 0.14,0.31; 0.43,0.73; 0.71,0.91; 1.0,1.0">
                                              <p:stCondLst>
                                                <p:cond delay="0"/>
                                              </p:stCondLst>
                                            </p:cTn>
                                            <p:tgtEl>
                                              <p:spTgt spid="13"/>
                                            </p:tgtEl>
                                            <p:attrNameLst>
                                              <p:attrName>ppt_x</p:attrName>
                                            </p:attrNameLst>
                                          </p:cBhvr>
                                          <p:tavLst>
                                            <p:tav tm="0">
                                              <p:val>
                                                <p:strVal val="ppt_x"/>
                                              </p:val>
                                            </p:tav>
                                            <p:tav tm="100000">
                                              <p:val>
                                                <p:strVal val="#ppt_x+0.25"/>
                                              </p:val>
                                            </p:tav>
                                          </p:tavLst>
                                        </p:anim>
                                        <p:anim calcmode="lin" valueType="num">
                                          <p:cBhvr>
                                            <p:cTn id="39" dur="133">
                                              <p:stCondLst>
                                                <p:cond delay="1366"/>
                                              </p:stCondLst>
                                            </p:cTn>
                                            <p:tgtEl>
                                              <p:spTgt spid="13"/>
                                            </p:tgtEl>
                                            <p:attrNameLst>
                                              <p:attrName>ppt_x</p:attrName>
                                            </p:attrNameLst>
                                          </p:cBhvr>
                                          <p:tavLst>
                                            <p:tav tm="0">
                                              <p:val>
                                                <p:strVal val="ppt_x"/>
                                              </p:val>
                                            </p:tav>
                                            <p:tav tm="100000">
                                              <p:val>
                                                <p:strVal val="ppt_x"/>
                                              </p:val>
                                            </p:tav>
                                          </p:tavLst>
                                        </p:anim>
                                        <p:anim calcmode="lin" valueType="num">
                                          <p:cBhvr>
                                            <p:cTn id="40" dur="498" tmFilter="0.0,0.0;0.25,0.07;0.50,0.2;0.75,0.467;1.0,1.0">
                                              <p:stCondLst>
                                                <p:cond delay="0"/>
                                              </p:stCondLst>
                                            </p:cTn>
                                            <p:tgtEl>
                                              <p:spTgt spid="13"/>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41" dur="498" tmFilter="0, 0; 0.125,0.2665; 0.25,0.4; 0.375,0.465; 0.5,0.5;  0.625,0.535; 0.75,0.6; 0.875,0.7335; 1,1">
                                              <p:stCondLst>
                                                <p:cond delay="498"/>
                                              </p:stCondLst>
                                            </p:cTn>
                                            <p:tgtEl>
                                              <p:spTgt spid="13"/>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42" dur="249" tmFilter="0, 0; 0.125,0.2665; 0.25,0.4; 0.375,0.465; 0.5,0.5;  0.625,0.535; 0.75,0.6; 0.875,0.7335; 1,1">
                                              <p:stCondLst>
                                                <p:cond delay="993"/>
                                              </p:stCondLst>
                                            </p:cTn>
                                            <p:tgtEl>
                                              <p:spTgt spid="13"/>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43" dur="123" tmFilter="0, 0; 0.125,0.2665; 0.25,0.4; 0.375,0.465; 0.5,0.5;  0.625,0.535; 0.75,0.6; 0.875,0.7335; 1,1">
                                              <p:stCondLst>
                                                <p:cond delay="1242"/>
                                              </p:stCondLst>
                                            </p:cTn>
                                            <p:tgtEl>
                                              <p:spTgt spid="13"/>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44" dur="135" accel="50000">
                                              <p:stCondLst>
                                                <p:cond delay="1365"/>
                                              </p:stCondLst>
                                            </p:cTn>
                                            <p:tgtEl>
                                              <p:spTgt spid="13"/>
                                            </p:tgtEl>
                                            <p:attrNameLst>
                                              <p:attrName>ppt_y</p:attrName>
                                            </p:attrNameLst>
                                          </p:cBhvr>
                                          <p:tavLst>
                                            <p:tav tm="0">
                                              <p:val>
                                                <p:strVal val="ppt_y"/>
                                              </p:val>
                                            </p:tav>
                                            <p:tav tm="100000">
                                              <p:val>
                                                <p:strVal val="ppt_y+ppt_h"/>
                                              </p:val>
                                            </p:tav>
                                          </p:tavLst>
                                        </p:anim>
                                        <p:animScale>
                                          <p:cBhvr>
                                            <p:cTn id="45" dur="20">
                                              <p:stCondLst>
                                                <p:cond delay="465"/>
                                              </p:stCondLst>
                                            </p:cTn>
                                            <p:tgtEl>
                                              <p:spTgt spid="13"/>
                                            </p:tgtEl>
                                          </p:cBhvr>
                                          <p:to x="100000" y="60000"/>
                                        </p:animScale>
                                        <p:animScale>
                                          <p:cBhvr>
                                            <p:cTn id="46" dur="125" decel="50000">
                                              <p:stCondLst>
                                                <p:cond delay="485"/>
                                              </p:stCondLst>
                                            </p:cTn>
                                            <p:tgtEl>
                                              <p:spTgt spid="13"/>
                                            </p:tgtEl>
                                          </p:cBhvr>
                                          <p:to x="100000" y="100000"/>
                                        </p:animScale>
                                        <p:animScale>
                                          <p:cBhvr>
                                            <p:cTn id="47" dur="20">
                                              <p:stCondLst>
                                                <p:cond delay="984"/>
                                              </p:stCondLst>
                                            </p:cTn>
                                            <p:tgtEl>
                                              <p:spTgt spid="13"/>
                                            </p:tgtEl>
                                          </p:cBhvr>
                                          <p:to x="100000" y="80000"/>
                                        </p:animScale>
                                        <p:animScale>
                                          <p:cBhvr>
                                            <p:cTn id="48" dur="125" decel="50000">
                                              <p:stCondLst>
                                                <p:cond delay="1004"/>
                                              </p:stCondLst>
                                            </p:cTn>
                                            <p:tgtEl>
                                              <p:spTgt spid="13"/>
                                            </p:tgtEl>
                                          </p:cBhvr>
                                          <p:to x="100000" y="100000"/>
                                        </p:animScale>
                                        <p:animScale>
                                          <p:cBhvr>
                                            <p:cTn id="49" dur="20">
                                              <p:stCondLst>
                                                <p:cond delay="1231"/>
                                              </p:stCondLst>
                                            </p:cTn>
                                            <p:tgtEl>
                                              <p:spTgt spid="13"/>
                                            </p:tgtEl>
                                          </p:cBhvr>
                                          <p:to x="100000" y="90000"/>
                                        </p:animScale>
                                        <p:animScale>
                                          <p:cBhvr>
                                            <p:cTn id="50" dur="125" decel="50000">
                                              <p:stCondLst>
                                                <p:cond delay="1251"/>
                                              </p:stCondLst>
                                            </p:cTn>
                                            <p:tgtEl>
                                              <p:spTgt spid="13"/>
                                            </p:tgtEl>
                                          </p:cBhvr>
                                          <p:to x="100000" y="100000"/>
                                        </p:animScale>
                                        <p:animScale>
                                          <p:cBhvr>
                                            <p:cTn id="51" dur="20">
                                              <p:stCondLst>
                                                <p:cond delay="1356"/>
                                              </p:stCondLst>
                                            </p:cTn>
                                            <p:tgtEl>
                                              <p:spTgt spid="13"/>
                                            </p:tgtEl>
                                          </p:cBhvr>
                                          <p:to x="100000" y="95000"/>
                                        </p:animScale>
                                        <p:animScale>
                                          <p:cBhvr>
                                            <p:cTn id="52" dur="125" decel="50000">
                                              <p:stCondLst>
                                                <p:cond delay="1376"/>
                                              </p:stCondLst>
                                            </p:cTn>
                                            <p:tgtEl>
                                              <p:spTgt spid="13"/>
                                            </p:tgtEl>
                                          </p:cBhvr>
                                          <p:to x="100000" y="100000"/>
                                        </p:animScale>
                                        <p:set>
                                          <p:cBhvr>
                                            <p:cTn id="53" dur="1" fill="hold">
                                              <p:stCondLst>
                                                <p:cond delay="1499"/>
                                              </p:stCondLst>
                                            </p:cTn>
                                            <p:tgtEl>
                                              <p:spTgt spid="13"/>
                                            </p:tgtEl>
                                            <p:attrNameLst>
                                              <p:attrName>style.visibility</p:attrName>
                                            </p:attrNameLst>
                                          </p:cBhvr>
                                          <p:to>
                                            <p:strVal val="hidden"/>
                                          </p:to>
                                        </p:set>
                                      </p:childTnLst>
                                    </p:cTn>
                                  </p:par>
                                  <p:par>
                                    <p:cTn id="54" presetID="10" presetClass="exit" presetSubtype="0" fill="hold" nodeType="withEffect">
                                      <p:stCondLst>
                                        <p:cond delay="1500"/>
                                      </p:stCondLst>
                                      <p:childTnLst>
                                        <p:animEffect transition="out" filter="fade">
                                          <p:cBhvr>
                                            <p:cTn id="55" dur="500"/>
                                            <p:tgtEl>
                                              <p:spTgt spid="13"/>
                                            </p:tgtEl>
                                          </p:cBhvr>
                                        </p:animEffect>
                                        <p:set>
                                          <p:cBhvr>
                                            <p:cTn id="56"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8"/>
                      </p:tgtEl>
                    </p:cond>
                  </p:nextCondLst>
                </p:seq>
                <p:audio>
                  <p:cMediaNode vol="80000">
                    <p:cTn id="57" fill="hold" display="0">
                      <p:stCondLst>
                        <p:cond delay="indefinite"/>
                      </p:stCondLst>
                      <p:endCondLst>
                        <p:cond evt="onStopAudio" delay="0">
                          <p:tgtEl>
                            <p:sldTgt/>
                          </p:tgtEl>
                        </p:cond>
                      </p:endCondLst>
                    </p:cTn>
                    <p:tgtEl>
                      <p:spTgt spid="7"/>
                    </p:tgtEl>
                  </p:cMediaNode>
                </p:audio>
                <p:audio>
                  <p:cMediaNode vol="80000">
                    <p:cTn id="58" fill="hold" display="0">
                      <p:stCondLst>
                        <p:cond delay="indefinite"/>
                      </p:stCondLst>
                      <p:endCondLst>
                        <p:cond evt="onStopAudio" delay="0">
                          <p:tgtEl>
                            <p:sldTgt/>
                          </p:tgtEl>
                        </p:cond>
                      </p:endCondLst>
                    </p:cTn>
                    <p:tgtEl>
                      <p:spTgt spid="2"/>
                    </p:tgtEl>
                  </p:cMediaNode>
                </p:audio>
              </p:childTnLst>
            </p:cTn>
          </p:par>
        </p:tnLst>
        <p:bldLst>
          <p:bldP spid="20" grpId="0" build="p" animBg="1"/>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0" y="0"/>
            <a:ext cx="12192000" cy="3102864"/>
          </a:xfrm>
          <a:prstGeom prst="rect">
            <a:avLst/>
          </a:prstGeom>
        </p:spPr>
      </p:pic>
      <p:pic>
        <p:nvPicPr>
          <p:cNvPr id="3" name="Picture 2"/>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840713" y="2302933"/>
            <a:ext cx="3359289" cy="4509912"/>
          </a:xfrm>
          <a:prstGeom prst="rect">
            <a:avLst/>
          </a:prstGeom>
        </p:spPr>
      </p:pic>
      <p:pic>
        <p:nvPicPr>
          <p:cNvPr id="4" name="Picture 3"/>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rot="3959824" flipH="1">
            <a:off x="3952502" y="2941238"/>
            <a:ext cx="1349059" cy="679225"/>
          </a:xfrm>
          <a:prstGeom prst="rect">
            <a:avLst/>
          </a:prstGeom>
        </p:spPr>
      </p:pic>
      <p:pic>
        <p:nvPicPr>
          <p:cNvPr id="5" name="Picture 4"/>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2438399" y="3655382"/>
            <a:ext cx="3090333" cy="3071490"/>
          </a:xfrm>
          <a:prstGeom prst="rect">
            <a:avLst/>
          </a:prstGeom>
        </p:spPr>
      </p:pic>
      <p:pic>
        <p:nvPicPr>
          <p:cNvPr id="6" name="Picture 5"/>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flipH="1">
            <a:off x="2165406" y="2694018"/>
            <a:ext cx="2906254" cy="3889181"/>
          </a:xfrm>
          <a:prstGeom prst="rect">
            <a:avLst/>
          </a:prstGeom>
        </p:spPr>
      </p:pic>
      <p:pic>
        <p:nvPicPr>
          <p:cNvPr id="7" name="Picture 6"/>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2518033" y="2652437"/>
            <a:ext cx="2876274" cy="4004330"/>
          </a:xfrm>
          <a:prstGeom prst="rect">
            <a:avLst/>
          </a:prstGeom>
        </p:spPr>
      </p:pic>
      <p:pic>
        <p:nvPicPr>
          <p:cNvPr id="8" name="Picture 7"/>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rot="17909635">
            <a:off x="4308468" y="2686134"/>
            <a:ext cx="1391792" cy="699376"/>
          </a:xfrm>
          <a:prstGeom prst="rect">
            <a:avLst/>
          </a:prstGeom>
        </p:spPr>
      </p:pic>
      <p:pic>
        <p:nvPicPr>
          <p:cNvPr id="9" name="Picture 8"/>
          <p:cNvPicPr>
            <a:picLocks noChangeAspect="1"/>
          </p:cNvPicPr>
          <p:nvPr/>
        </p:nvPicPr>
        <p:blipFill rotWithShape="1">
          <a:blip r:embed="rId16"/>
          <a:srcRect b="57777"/>
          <a:stretch/>
        </p:blipFill>
        <p:spPr>
          <a:xfrm>
            <a:off x="6095472" y="0"/>
            <a:ext cx="6096528" cy="1310217"/>
          </a:xfrm>
          <a:prstGeom prst="rect">
            <a:avLst/>
          </a:prstGeom>
        </p:spPr>
      </p:pic>
      <p:pic>
        <p:nvPicPr>
          <p:cNvPr id="10" name="Picture 9"/>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2465489" y="3217333"/>
            <a:ext cx="2351871" cy="3640667"/>
          </a:xfrm>
          <a:prstGeom prst="rect">
            <a:avLst/>
          </a:prstGeom>
        </p:spPr>
      </p:pic>
      <p:pic>
        <p:nvPicPr>
          <p:cNvPr id="11" name="Picture 10"/>
          <p:cNvPicPr>
            <a:picLocks noChangeAspect="1"/>
          </p:cNvPicPr>
          <p:nvPr/>
        </p:nvPicPr>
        <p:blipFill rotWithShape="1">
          <a:blip r:embed="rId18"/>
          <a:srcRect b="57801"/>
          <a:stretch/>
        </p:blipFill>
        <p:spPr>
          <a:xfrm>
            <a:off x="0" y="0"/>
            <a:ext cx="6096528" cy="1309511"/>
          </a:xfrm>
          <a:prstGeom prst="rect">
            <a:avLst/>
          </a:prstGeom>
        </p:spPr>
      </p:pic>
      <p:pic>
        <p:nvPicPr>
          <p:cNvPr id="12" name="Picture 11"/>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7840713" y="2302933"/>
            <a:ext cx="3359289" cy="4509912"/>
          </a:xfrm>
          <a:prstGeom prst="rect">
            <a:avLst/>
          </a:prstGeom>
        </p:spPr>
      </p:pic>
      <p:pic>
        <p:nvPicPr>
          <p:cNvPr id="13" name="Picture 12"/>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8552085" y="2791631"/>
            <a:ext cx="2057129" cy="3876122"/>
          </a:xfrm>
          <a:prstGeom prst="rect">
            <a:avLst/>
          </a:prstGeom>
        </p:spPr>
      </p:pic>
      <p:pic>
        <p:nvPicPr>
          <p:cNvPr id="14" name="Picture 13"/>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8859759" y="2855913"/>
            <a:ext cx="1563263" cy="3834418"/>
          </a:xfrm>
          <a:prstGeom prst="rect">
            <a:avLst/>
          </a:prstGeom>
        </p:spPr>
      </p:pic>
      <p:pic>
        <p:nvPicPr>
          <p:cNvPr id="15" name="Picture 14"/>
          <p:cNvPicPr>
            <a:picLocks noChangeAspect="1"/>
          </p:cNvPicPr>
          <p:nvPr/>
        </p:nvPicPr>
        <p:blipFill rotWithShape="1">
          <a:blip r:embed="rId22" cstate="email">
            <a:extLst>
              <a:ext uri="{28A0092B-C50C-407E-A947-70E740481C1C}">
                <a14:useLocalDpi xmlns:a14="http://schemas.microsoft.com/office/drawing/2010/main"/>
              </a:ext>
            </a:extLst>
          </a:blip>
          <a:srcRect t="94983"/>
          <a:stretch/>
        </p:blipFill>
        <p:spPr>
          <a:xfrm>
            <a:off x="0" y="6512984"/>
            <a:ext cx="12192000" cy="345016"/>
          </a:xfrm>
          <a:prstGeom prst="rect">
            <a:avLst/>
          </a:prstGeom>
        </p:spPr>
      </p:pic>
      <p:sp>
        <p:nvSpPr>
          <p:cNvPr id="16" name="TextBox 15"/>
          <p:cNvSpPr txBox="1"/>
          <p:nvPr/>
        </p:nvSpPr>
        <p:spPr>
          <a:xfrm>
            <a:off x="2286000" y="231849"/>
            <a:ext cx="7112000" cy="1467709"/>
          </a:xfrm>
          <a:prstGeom prst="rect">
            <a:avLst/>
          </a:prstGeom>
          <a:blipFill>
            <a:blip r:embed="rId23"/>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n w="69850" cap="rnd">
                <a:gradFill>
                  <a:gsLst>
                    <a:gs pos="0">
                      <a:schemeClr val="accent1">
                        <a:lumMod val="20000"/>
                        <a:lumOff val="80000"/>
                      </a:schemeClr>
                    </a:gs>
                    <a:gs pos="44000">
                      <a:schemeClr val="accent1">
                        <a:lumMod val="50000"/>
                      </a:schemeClr>
                    </a:gs>
                    <a:gs pos="29000">
                      <a:schemeClr val="accent1"/>
                    </a:gs>
                  </a:gsLst>
                  <a:lin ang="5400000" scaled="1"/>
                </a:gradFill>
                <a:prstDash val="solid"/>
              </a:ln>
              <a:solidFill>
                <a:srgbClr val="FE1616"/>
              </a:solidFill>
              <a:latin typeface="Arial" panose="020B0604020202020204" pitchFamily="34" charset="0"/>
            </a:endParaRPr>
          </a:p>
        </p:txBody>
      </p:sp>
      <p:pic>
        <p:nvPicPr>
          <p:cNvPr id="17" name="mk64_luigi0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12056268" y="7756797"/>
            <a:ext cx="271463" cy="271463"/>
          </a:xfrm>
          <a:prstGeom prst="rect">
            <a:avLst/>
          </a:prstGeom>
        </p:spPr>
      </p:pic>
      <p:pic>
        <p:nvPicPr>
          <p:cNvPr id="18" name="mario-letsgo">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25" cstate="print"/>
          <a:stretch>
            <a:fillRect/>
          </a:stretch>
        </p:blipFill>
        <p:spPr>
          <a:xfrm>
            <a:off x="-2860675" y="3378198"/>
            <a:ext cx="609600" cy="609600"/>
          </a:xfrm>
          <a:prstGeom prst="rect">
            <a:avLst/>
          </a:prstGeom>
        </p:spPr>
      </p:pic>
      <p:pic>
        <p:nvPicPr>
          <p:cNvPr id="20" name="Picture 19"/>
          <p:cNvPicPr>
            <a:picLocks noChangeAspect="1"/>
          </p:cNvPicPr>
          <p:nvPr/>
        </p:nvPicPr>
        <p:blipFill rotWithShape="1">
          <a:blip r:embed="rId22" cstate="email">
            <a:extLst>
              <a:ext uri="{28A0092B-C50C-407E-A947-70E740481C1C}">
                <a14:useLocalDpi xmlns:a14="http://schemas.microsoft.com/office/drawing/2010/main"/>
              </a:ext>
            </a:extLst>
          </a:blip>
          <a:srcRect t="94983"/>
          <a:stretch/>
        </p:blipFill>
        <p:spPr>
          <a:xfrm>
            <a:off x="0" y="6506632"/>
            <a:ext cx="12192000" cy="345016"/>
          </a:xfrm>
          <a:prstGeom prst="rect">
            <a:avLst/>
          </a:prstGeom>
        </p:spPr>
      </p:pic>
    </p:spTree>
    <p:extLst>
      <p:ext uri="{BB962C8B-B14F-4D97-AF65-F5344CB8AC3E}">
        <p14:creationId xmlns:p14="http://schemas.microsoft.com/office/powerpoint/2010/main" val="3514744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1500"/>
                                  </p:stCondLst>
                                  <p:childTnLst>
                                    <p:cmd type="call" cmd="playFrom(0.0)">
                                      <p:cBhvr>
                                        <p:cTn id="6" dur="1" fill="hold"/>
                                        <p:tgtEl>
                                          <p:spTgt spid="18"/>
                                        </p:tgtEl>
                                      </p:cBhvr>
                                    </p:cmd>
                                  </p:childTnLst>
                                </p:cTn>
                              </p:par>
                              <p:par>
                                <p:cTn id="7" presetID="10" presetClass="exit" presetSubtype="0" fill="hold" nodeType="withEffect">
                                  <p:stCondLst>
                                    <p:cond delay="0"/>
                                  </p:stCondLst>
                                  <p:childTnLst>
                                    <p:animEffect transition="out" filter="fade">
                                      <p:cBhvr>
                                        <p:cTn id="8" dur="500"/>
                                        <p:tgtEl>
                                          <p:spTgt spid="18"/>
                                        </p:tgtEl>
                                      </p:cBhvr>
                                    </p:animEffect>
                                    <p:set>
                                      <p:cBhvr>
                                        <p:cTn id="9" dur="1" fill="hold">
                                          <p:stCondLst>
                                            <p:cond delay="499"/>
                                          </p:stCondLst>
                                        </p:cTn>
                                        <p:tgtEl>
                                          <p:spTgt spid="18"/>
                                        </p:tgtEl>
                                        <p:attrNameLst>
                                          <p:attrName>style.visibility</p:attrName>
                                        </p:attrNameLst>
                                      </p:cBhvr>
                                      <p:to>
                                        <p:strVal val="hidden"/>
                                      </p:to>
                                    </p:set>
                                    <p:cmd type="call" cmd="stop">
                                      <p:cBhvr>
                                        <p:cTn id="10" dur="1">
                                          <p:stCondLst>
                                            <p:cond delay="499"/>
                                          </p:stCondLst>
                                        </p:cTn>
                                        <p:tgtEl>
                                          <p:spTgt spid="18"/>
                                        </p:tgtEl>
                                      </p:cBhvr>
                                    </p:cmd>
                                  </p:childTnLst>
                                </p:cTn>
                              </p:par>
                              <p:par>
                                <p:cTn id="11" presetID="2" presetClass="entr" presetSubtype="2"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fill="hold"/>
                                        <p:tgtEl>
                                          <p:spTgt spid="3"/>
                                        </p:tgtEl>
                                        <p:attrNameLst>
                                          <p:attrName>ppt_x</p:attrName>
                                        </p:attrNameLst>
                                      </p:cBhvr>
                                      <p:tavLst>
                                        <p:tav tm="0">
                                          <p:val>
                                            <p:strVal val="1+#ppt_w/2"/>
                                          </p:val>
                                        </p:tav>
                                        <p:tav tm="100000">
                                          <p:val>
                                            <p:strVal val="#ppt_x"/>
                                          </p:val>
                                        </p:tav>
                                      </p:tavLst>
                                    </p:anim>
                                    <p:anim calcmode="lin" valueType="num">
                                      <p:cBhvr additive="base">
                                        <p:cTn id="14" dur="1000" fill="hold"/>
                                        <p:tgtEl>
                                          <p:spTgt spid="3"/>
                                        </p:tgtEl>
                                        <p:attrNameLst>
                                          <p:attrName>ppt_y</p:attrName>
                                        </p:attrNameLst>
                                      </p:cBhvr>
                                      <p:tavLst>
                                        <p:tav tm="0">
                                          <p:val>
                                            <p:strVal val="#ppt_y"/>
                                          </p:val>
                                        </p:tav>
                                        <p:tav tm="100000">
                                          <p:val>
                                            <p:strVal val="#ppt_y"/>
                                          </p:val>
                                        </p:tav>
                                      </p:tavLst>
                                    </p:anim>
                                  </p:childTnLst>
                                </p:cTn>
                              </p:par>
                              <p:par>
                                <p:cTn id="15" presetID="32" presetClass="emph" presetSubtype="0" fill="hold" nodeType="withEffect">
                                  <p:stCondLst>
                                    <p:cond delay="1000"/>
                                  </p:stCondLst>
                                  <p:childTnLst>
                                    <p:animRot by="120000">
                                      <p:cBhvr>
                                        <p:cTn id="16" dur="100" fill="hold">
                                          <p:stCondLst>
                                            <p:cond delay="0"/>
                                          </p:stCondLst>
                                        </p:cTn>
                                        <p:tgtEl>
                                          <p:spTgt spid="3"/>
                                        </p:tgtEl>
                                        <p:attrNameLst>
                                          <p:attrName>r</p:attrName>
                                        </p:attrNameLst>
                                      </p:cBhvr>
                                    </p:animRot>
                                    <p:animRot by="-240000">
                                      <p:cBhvr>
                                        <p:cTn id="17" dur="200" fill="hold">
                                          <p:stCondLst>
                                            <p:cond delay="200"/>
                                          </p:stCondLst>
                                        </p:cTn>
                                        <p:tgtEl>
                                          <p:spTgt spid="3"/>
                                        </p:tgtEl>
                                        <p:attrNameLst>
                                          <p:attrName>r</p:attrName>
                                        </p:attrNameLst>
                                      </p:cBhvr>
                                    </p:animRot>
                                    <p:animRot by="240000">
                                      <p:cBhvr>
                                        <p:cTn id="18" dur="200" fill="hold">
                                          <p:stCondLst>
                                            <p:cond delay="400"/>
                                          </p:stCondLst>
                                        </p:cTn>
                                        <p:tgtEl>
                                          <p:spTgt spid="3"/>
                                        </p:tgtEl>
                                        <p:attrNameLst>
                                          <p:attrName>r</p:attrName>
                                        </p:attrNameLst>
                                      </p:cBhvr>
                                    </p:animRot>
                                    <p:animRot by="-240000">
                                      <p:cBhvr>
                                        <p:cTn id="19" dur="200" fill="hold">
                                          <p:stCondLst>
                                            <p:cond delay="600"/>
                                          </p:stCondLst>
                                        </p:cTn>
                                        <p:tgtEl>
                                          <p:spTgt spid="3"/>
                                        </p:tgtEl>
                                        <p:attrNameLst>
                                          <p:attrName>r</p:attrName>
                                        </p:attrNameLst>
                                      </p:cBhvr>
                                    </p:animRot>
                                    <p:animRot by="120000">
                                      <p:cBhvr>
                                        <p:cTn id="20" dur="200" fill="hold">
                                          <p:stCondLst>
                                            <p:cond delay="800"/>
                                          </p:stCondLst>
                                        </p:cTn>
                                        <p:tgtEl>
                                          <p:spTgt spid="3"/>
                                        </p:tgtEl>
                                        <p:attrNameLst>
                                          <p:attrName>r</p:attrName>
                                        </p:attrNameLst>
                                      </p:cBhvr>
                                    </p:animRot>
                                  </p:childTnLst>
                                </p:cTn>
                              </p:par>
                              <p:par>
                                <p:cTn id="21" presetID="2" presetClass="entr" presetSubtype="8" fill="hold" nodeType="withEffect">
                                  <p:stCondLst>
                                    <p:cond delay="10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tgtEl>
                                          <p:spTgt spid="6"/>
                                        </p:tgtEl>
                                        <p:attrNameLst>
                                          <p:attrName>ppt_x</p:attrName>
                                        </p:attrNameLst>
                                      </p:cBhvr>
                                      <p:tavLst>
                                        <p:tav tm="0">
                                          <p:val>
                                            <p:strVal val="0-#ppt_w/2"/>
                                          </p:val>
                                        </p:tav>
                                        <p:tav tm="100000">
                                          <p:val>
                                            <p:strVal val="#ppt_x"/>
                                          </p:val>
                                        </p:tav>
                                      </p:tavLst>
                                    </p:anim>
                                    <p:anim calcmode="lin" valueType="num">
                                      <p:cBhvr additive="base">
                                        <p:cTn id="24" dur="1000" fill="hold"/>
                                        <p:tgtEl>
                                          <p:spTgt spid="6"/>
                                        </p:tgtEl>
                                        <p:attrNameLst>
                                          <p:attrName>ppt_y</p:attrName>
                                        </p:attrNameLst>
                                      </p:cBhvr>
                                      <p:tavLst>
                                        <p:tav tm="0">
                                          <p:val>
                                            <p:strVal val="#ppt_y"/>
                                          </p:val>
                                        </p:tav>
                                        <p:tav tm="100000">
                                          <p:val>
                                            <p:strVal val="#ppt_y"/>
                                          </p:val>
                                        </p:tav>
                                      </p:tavLst>
                                    </p:anim>
                                  </p:childTnLst>
                                </p:cTn>
                              </p:par>
                              <p:par>
                                <p:cTn id="25" presetID="32" presetClass="emph" presetSubtype="0" fill="hold" nodeType="withEffect">
                                  <p:stCondLst>
                                    <p:cond delay="1000"/>
                                  </p:stCondLst>
                                  <p:childTnLst>
                                    <p:animRot by="120000">
                                      <p:cBhvr>
                                        <p:cTn id="26" dur="100" fill="hold">
                                          <p:stCondLst>
                                            <p:cond delay="0"/>
                                          </p:stCondLst>
                                        </p:cTn>
                                        <p:tgtEl>
                                          <p:spTgt spid="6"/>
                                        </p:tgtEl>
                                        <p:attrNameLst>
                                          <p:attrName>r</p:attrName>
                                        </p:attrNameLst>
                                      </p:cBhvr>
                                    </p:animRot>
                                    <p:animRot by="-240000">
                                      <p:cBhvr>
                                        <p:cTn id="27" dur="200" fill="hold">
                                          <p:stCondLst>
                                            <p:cond delay="200"/>
                                          </p:stCondLst>
                                        </p:cTn>
                                        <p:tgtEl>
                                          <p:spTgt spid="6"/>
                                        </p:tgtEl>
                                        <p:attrNameLst>
                                          <p:attrName>r</p:attrName>
                                        </p:attrNameLst>
                                      </p:cBhvr>
                                    </p:animRot>
                                    <p:animRot by="240000">
                                      <p:cBhvr>
                                        <p:cTn id="28" dur="200" fill="hold">
                                          <p:stCondLst>
                                            <p:cond delay="400"/>
                                          </p:stCondLst>
                                        </p:cTn>
                                        <p:tgtEl>
                                          <p:spTgt spid="6"/>
                                        </p:tgtEl>
                                        <p:attrNameLst>
                                          <p:attrName>r</p:attrName>
                                        </p:attrNameLst>
                                      </p:cBhvr>
                                    </p:animRot>
                                    <p:animRot by="-240000">
                                      <p:cBhvr>
                                        <p:cTn id="29" dur="200" fill="hold">
                                          <p:stCondLst>
                                            <p:cond delay="600"/>
                                          </p:stCondLst>
                                        </p:cTn>
                                        <p:tgtEl>
                                          <p:spTgt spid="6"/>
                                        </p:tgtEl>
                                        <p:attrNameLst>
                                          <p:attrName>r</p:attrName>
                                        </p:attrNameLst>
                                      </p:cBhvr>
                                    </p:animRot>
                                    <p:animRot by="120000">
                                      <p:cBhvr>
                                        <p:cTn id="30" dur="200" fill="hold">
                                          <p:stCondLst>
                                            <p:cond delay="800"/>
                                          </p:stCondLst>
                                        </p:cTn>
                                        <p:tgtEl>
                                          <p:spTgt spid="6"/>
                                        </p:tgtEl>
                                        <p:attrNameLst>
                                          <p:attrName>r</p:attrName>
                                        </p:attrNameLst>
                                      </p:cBhvr>
                                    </p:animRot>
                                  </p:childTnLst>
                                </p:cTn>
                              </p:par>
                            </p:childTnLst>
                          </p:cTn>
                        </p:par>
                        <p:par>
                          <p:cTn id="31" fill="hold">
                            <p:stCondLst>
                              <p:cond delay="2000"/>
                            </p:stCondLst>
                            <p:childTnLst>
                              <p:par>
                                <p:cTn id="32" presetID="10" presetClass="exit" presetSubtype="0" fill="hold" nodeType="afterEffect">
                                  <p:stCondLst>
                                    <p:cond delay="0"/>
                                  </p:stCondLst>
                                  <p:childTnLst>
                                    <p:animEffect transition="out" filter="fade">
                                      <p:cBhvr>
                                        <p:cTn id="33" dur="500"/>
                                        <p:tgtEl>
                                          <p:spTgt spid="3"/>
                                        </p:tgtEl>
                                      </p:cBhvr>
                                    </p:animEffect>
                                    <p:set>
                                      <p:cBhvr>
                                        <p:cTn id="34" dur="1" fill="hold">
                                          <p:stCondLst>
                                            <p:cond delay="499"/>
                                          </p:stCondLst>
                                        </p:cTn>
                                        <p:tgtEl>
                                          <p:spTgt spid="3"/>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par>
                                <p:cTn id="41" presetID="10" presetClass="entr" presetSubtype="0"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fade">
                                      <p:cBhvr>
                                        <p:cTn id="43" dur="500"/>
                                        <p:tgtEl>
                                          <p:spTgt spid="4"/>
                                        </p:tgtEl>
                                      </p:cBhvr>
                                    </p:animEffect>
                                  </p:childTnLst>
                                </p:cTn>
                              </p:par>
                              <p:par>
                                <p:cTn id="44" presetID="44" presetClass="path" presetSubtype="0" accel="50000" decel="50000" fill="hold" nodeType="withEffect">
                                  <p:stCondLst>
                                    <p:cond delay="0"/>
                                  </p:stCondLst>
                                  <p:childTnLst>
                                    <p:animMotion origin="layout" path="M 3.33333E-6 -2.59259E-6 L 0.07669 -0.0574 C 0.09257 -0.07014 0.11653 -0.07708 0.14192 -0.07708 C 0.17044 -0.07708 0.19349 -0.07014 0.20937 -0.0574 L 0.28632 -2.59259E-6 " pathEditMode="relative" rAng="0" ptsTypes="AAAAA">
                                      <p:cBhvr>
                                        <p:cTn id="45" dur="750" spd="-100000" fill="hold"/>
                                        <p:tgtEl>
                                          <p:spTgt spid="8"/>
                                        </p:tgtEl>
                                        <p:attrNameLst>
                                          <p:attrName>ppt_x</p:attrName>
                                          <p:attrName>ppt_y</p:attrName>
                                        </p:attrNameLst>
                                      </p:cBhvr>
                                      <p:rCtr x="14310" y="-3866"/>
                                    </p:animMotion>
                                  </p:childTnLst>
                                  <p:subTnLst>
                                    <p:audio>
                                      <p:cMediaNode>
                                        <p:cTn display="0" masterRel="sameClick">
                                          <p:stCondLst>
                                            <p:cond evt="begin" delay="0">
                                              <p:tn val="44"/>
                                            </p:cond>
                                          </p:stCondLst>
                                          <p:endCondLst>
                                            <p:cond evt="onStopAudio" delay="0">
                                              <p:tgtEl>
                                                <p:sldTgt/>
                                              </p:tgtEl>
                                            </p:cond>
                                          </p:endCondLst>
                                        </p:cTn>
                                        <p:tgtEl>
                                          <p:sndTgt r:embed="rId6" name="goomba-whatwhat.wav"/>
                                        </p:tgtEl>
                                      </p:cMediaNode>
                                    </p:audio>
                                  </p:subTnLst>
                                </p:cTn>
                              </p:par>
                              <p:par>
                                <p:cTn id="46" presetID="44" presetClass="path" presetSubtype="0" accel="50000" decel="50000" fill="hold" nodeType="withEffect">
                                  <p:stCondLst>
                                    <p:cond delay="0"/>
                                  </p:stCondLst>
                                  <p:childTnLst>
                                    <p:animMotion origin="layout" path="M 2.70833E-6 -2.22222E-6 L 0.08112 -0.07639 C 0.09804 -0.09305 0.1233 -0.10185 0.15026 -0.10185 C 0.18047 -0.10185 0.20482 -0.09305 0.22174 -0.07639 L 0.30325 -2.22222E-6 " pathEditMode="relative" rAng="0" ptsTypes="AAAAA">
                                      <p:cBhvr>
                                        <p:cTn id="47" dur="750" fill="hold"/>
                                        <p:tgtEl>
                                          <p:spTgt spid="4"/>
                                        </p:tgtEl>
                                        <p:attrNameLst>
                                          <p:attrName>ppt_x</p:attrName>
                                          <p:attrName>ppt_y</p:attrName>
                                        </p:attrNameLst>
                                      </p:cBhvr>
                                      <p:rCtr x="15156" y="-5093"/>
                                    </p:animMotion>
                                  </p:childTnLst>
                                </p:cTn>
                              </p:par>
                              <p:par>
                                <p:cTn id="48" presetID="10" presetClass="entr" presetSubtype="0" fill="hold" nodeType="withEffect">
                                  <p:stCondLst>
                                    <p:cond delay="25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500"/>
                                        <p:tgtEl>
                                          <p:spTgt spid="7"/>
                                        </p:tgtEl>
                                      </p:cBhvr>
                                    </p:animEffect>
                                  </p:childTnLst>
                                </p:cTn>
                              </p:par>
                              <p:par>
                                <p:cTn id="51" presetID="10" presetClass="entr" presetSubtype="0" fill="hold" nodeType="withEffect">
                                  <p:stCondLst>
                                    <p:cond delay="25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500"/>
                                        <p:tgtEl>
                                          <p:spTgt spid="12"/>
                                        </p:tgtEl>
                                      </p:cBhvr>
                                    </p:animEffect>
                                  </p:childTnLst>
                                </p:cTn>
                              </p:par>
                              <p:par>
                                <p:cTn id="54" presetID="10" presetClass="exit" presetSubtype="0" fill="hold" nodeType="withEffect">
                                  <p:stCondLst>
                                    <p:cond delay="250"/>
                                  </p:stCondLst>
                                  <p:childTnLst>
                                    <p:animEffect transition="out" filter="fade">
                                      <p:cBhvr>
                                        <p:cTn id="55" dur="500"/>
                                        <p:tgtEl>
                                          <p:spTgt spid="8"/>
                                        </p:tgtEl>
                                      </p:cBhvr>
                                    </p:animEffect>
                                    <p:set>
                                      <p:cBhvr>
                                        <p:cTn id="56" dur="1" fill="hold">
                                          <p:stCondLst>
                                            <p:cond delay="499"/>
                                          </p:stCondLst>
                                        </p:cTn>
                                        <p:tgtEl>
                                          <p:spTgt spid="8"/>
                                        </p:tgtEl>
                                        <p:attrNameLst>
                                          <p:attrName>style.visibility</p:attrName>
                                        </p:attrNameLst>
                                      </p:cBhvr>
                                      <p:to>
                                        <p:strVal val="hidden"/>
                                      </p:to>
                                    </p:set>
                                  </p:childTnLst>
                                </p:cTn>
                              </p:par>
                              <p:par>
                                <p:cTn id="57" presetID="10" presetClass="exit" presetSubtype="0" fill="hold" nodeType="withEffect">
                                  <p:stCondLst>
                                    <p:cond delay="250"/>
                                  </p:stCondLst>
                                  <p:childTnLst>
                                    <p:animEffect transition="out" filter="fade">
                                      <p:cBhvr>
                                        <p:cTn id="58" dur="500"/>
                                        <p:tgtEl>
                                          <p:spTgt spid="4"/>
                                        </p:tgtEl>
                                      </p:cBhvr>
                                    </p:animEffect>
                                    <p:set>
                                      <p:cBhvr>
                                        <p:cTn id="59" dur="1" fill="hold">
                                          <p:stCondLst>
                                            <p:cond delay="499"/>
                                          </p:stCondLst>
                                        </p:cTn>
                                        <p:tgtEl>
                                          <p:spTgt spid="4"/>
                                        </p:tgtEl>
                                        <p:attrNameLst>
                                          <p:attrName>style.visibility</p:attrName>
                                        </p:attrNameLst>
                                      </p:cBhvr>
                                      <p:to>
                                        <p:strVal val="hidden"/>
                                      </p:to>
                                    </p:set>
                                  </p:childTnLst>
                                </p:cTn>
                              </p:par>
                            </p:childTnLst>
                          </p:cTn>
                        </p:par>
                        <p:par>
                          <p:cTn id="60" fill="hold">
                            <p:stCondLst>
                              <p:cond delay="2750"/>
                            </p:stCondLst>
                            <p:childTnLst>
                              <p:par>
                                <p:cTn id="61" presetID="10" presetClass="exit" presetSubtype="0" fill="hold" nodeType="afterEffect">
                                  <p:stCondLst>
                                    <p:cond delay="500"/>
                                  </p:stCondLst>
                                  <p:childTnLst>
                                    <p:animEffect transition="out" filter="fade">
                                      <p:cBhvr>
                                        <p:cTn id="62" dur="500"/>
                                        <p:tgtEl>
                                          <p:spTgt spid="7"/>
                                        </p:tgtEl>
                                      </p:cBhvr>
                                    </p:animEffect>
                                    <p:set>
                                      <p:cBhvr>
                                        <p:cTn id="63" dur="1" fill="hold">
                                          <p:stCondLst>
                                            <p:cond delay="499"/>
                                          </p:stCondLst>
                                        </p:cTn>
                                        <p:tgtEl>
                                          <p:spTgt spid="7"/>
                                        </p:tgtEl>
                                        <p:attrNameLst>
                                          <p:attrName>style.visibility</p:attrName>
                                        </p:attrNameLst>
                                      </p:cBhvr>
                                      <p:to>
                                        <p:strVal val="hidden"/>
                                      </p:to>
                                    </p:set>
                                  </p:childTnLst>
                                </p:cTn>
                              </p:par>
                              <p:par>
                                <p:cTn id="64" presetID="10" presetClass="exit" presetSubtype="0" fill="hold" nodeType="withEffect">
                                  <p:stCondLst>
                                    <p:cond delay="500"/>
                                  </p:stCondLst>
                                  <p:childTnLst>
                                    <p:animEffect transition="out" filter="fade">
                                      <p:cBhvr>
                                        <p:cTn id="65" dur="500"/>
                                        <p:tgtEl>
                                          <p:spTgt spid="12"/>
                                        </p:tgtEl>
                                      </p:cBhvr>
                                    </p:animEffect>
                                    <p:set>
                                      <p:cBhvr>
                                        <p:cTn id="66" dur="1" fill="hold">
                                          <p:stCondLst>
                                            <p:cond delay="499"/>
                                          </p:stCondLst>
                                        </p:cTn>
                                        <p:tgtEl>
                                          <p:spTgt spid="12"/>
                                        </p:tgtEl>
                                        <p:attrNameLst>
                                          <p:attrName>style.visibility</p:attrName>
                                        </p:attrNameLst>
                                      </p:cBhvr>
                                      <p:to>
                                        <p:strVal val="hidden"/>
                                      </p:to>
                                    </p:set>
                                  </p:childTnLst>
                                </p:cTn>
                              </p:par>
                              <p:par>
                                <p:cTn id="67" presetID="10" presetClass="entr" presetSubtype="0" fill="hold" nodeType="withEffect">
                                  <p:stCondLst>
                                    <p:cond delay="50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subTnLst>
                                    <p:audio>
                                      <p:cMediaNode>
                                        <p:cTn display="0" masterRel="sameClick">
                                          <p:stCondLst>
                                            <p:cond evt="begin" delay="0">
                                              <p:tn val="67"/>
                                            </p:cond>
                                          </p:stCondLst>
                                          <p:endCondLst>
                                            <p:cond evt="onStopAudio" delay="0">
                                              <p:tgtEl>
                                                <p:sldTgt/>
                                              </p:tgtEl>
                                            </p:cond>
                                          </p:endCondLst>
                                        </p:cTn>
                                        <p:tgtEl>
                                          <p:sndTgt r:embed="rId7" name="smw_power-up.wav"/>
                                        </p:tgtEl>
                                      </p:cMediaNode>
                                    </p:audio>
                                  </p:subTnLst>
                                </p:cTn>
                              </p:par>
                              <p:par>
                                <p:cTn id="70" presetID="10" presetClass="entr" presetSubtype="0" fill="hold" nodeType="withEffect">
                                  <p:stCondLst>
                                    <p:cond delay="500"/>
                                  </p:stCondLst>
                                  <p:childTnLst>
                                    <p:set>
                                      <p:cBhvr>
                                        <p:cTn id="71" dur="1" fill="hold">
                                          <p:stCondLst>
                                            <p:cond delay="0"/>
                                          </p:stCondLst>
                                        </p:cTn>
                                        <p:tgtEl>
                                          <p:spTgt spid="13"/>
                                        </p:tgtEl>
                                        <p:attrNameLst>
                                          <p:attrName>style.visibility</p:attrName>
                                        </p:attrNameLst>
                                      </p:cBhvr>
                                      <p:to>
                                        <p:strVal val="visible"/>
                                      </p:to>
                                    </p:set>
                                    <p:animEffect transition="in" filter="fade">
                                      <p:cBhvr>
                                        <p:cTn id="72" dur="500"/>
                                        <p:tgtEl>
                                          <p:spTgt spid="13"/>
                                        </p:tgtEl>
                                      </p:cBhvr>
                                    </p:animEffect>
                                  </p:childTnLst>
                                </p:cTn>
                              </p:par>
                            </p:childTnLst>
                          </p:cTn>
                        </p:par>
                        <p:par>
                          <p:cTn id="73" fill="hold">
                            <p:stCondLst>
                              <p:cond delay="3750"/>
                            </p:stCondLst>
                            <p:childTnLst>
                              <p:par>
                                <p:cTn id="74" presetID="10" presetClass="exit" presetSubtype="0" fill="hold" nodeType="afterEffect">
                                  <p:stCondLst>
                                    <p:cond delay="500"/>
                                  </p:stCondLst>
                                  <p:childTnLst>
                                    <p:animEffect transition="out" filter="fade">
                                      <p:cBhvr>
                                        <p:cTn id="75" dur="500"/>
                                        <p:tgtEl>
                                          <p:spTgt spid="5"/>
                                        </p:tgtEl>
                                      </p:cBhvr>
                                    </p:animEffect>
                                    <p:set>
                                      <p:cBhvr>
                                        <p:cTn id="76" dur="1" fill="hold">
                                          <p:stCondLst>
                                            <p:cond delay="499"/>
                                          </p:stCondLst>
                                        </p:cTn>
                                        <p:tgtEl>
                                          <p:spTgt spid="5"/>
                                        </p:tgtEl>
                                        <p:attrNameLst>
                                          <p:attrName>style.visibility</p:attrName>
                                        </p:attrNameLst>
                                      </p:cBhvr>
                                      <p:to>
                                        <p:strVal val="hidden"/>
                                      </p:to>
                                    </p:set>
                                  </p:childTnLst>
                                </p:cTn>
                              </p:par>
                              <p:par>
                                <p:cTn id="77" presetID="10" presetClass="exit" presetSubtype="0" fill="hold" nodeType="withEffect">
                                  <p:stCondLst>
                                    <p:cond delay="500"/>
                                  </p:stCondLst>
                                  <p:childTnLst>
                                    <p:animEffect transition="out" filter="fade">
                                      <p:cBhvr>
                                        <p:cTn id="78" dur="500"/>
                                        <p:tgtEl>
                                          <p:spTgt spid="13"/>
                                        </p:tgtEl>
                                      </p:cBhvr>
                                    </p:animEffect>
                                    <p:set>
                                      <p:cBhvr>
                                        <p:cTn id="79" dur="1" fill="hold">
                                          <p:stCondLst>
                                            <p:cond delay="499"/>
                                          </p:stCondLst>
                                        </p:cTn>
                                        <p:tgtEl>
                                          <p:spTgt spid="13"/>
                                        </p:tgtEl>
                                        <p:attrNameLst>
                                          <p:attrName>style.visibility</p:attrName>
                                        </p:attrNameLst>
                                      </p:cBhvr>
                                      <p:to>
                                        <p:strVal val="hidden"/>
                                      </p:to>
                                    </p:set>
                                  </p:childTnLst>
                                </p:cTn>
                              </p:par>
                              <p:par>
                                <p:cTn id="80" presetID="10" presetClass="entr" presetSubtype="0" fill="hold" nodeType="withEffect">
                                  <p:stCondLst>
                                    <p:cond delay="500"/>
                                  </p:stCondLst>
                                  <p:childTnLst>
                                    <p:set>
                                      <p:cBhvr>
                                        <p:cTn id="81" dur="1" fill="hold">
                                          <p:stCondLst>
                                            <p:cond delay="0"/>
                                          </p:stCondLst>
                                        </p:cTn>
                                        <p:tgtEl>
                                          <p:spTgt spid="10"/>
                                        </p:tgtEl>
                                        <p:attrNameLst>
                                          <p:attrName>style.visibility</p:attrName>
                                        </p:attrNameLst>
                                      </p:cBhvr>
                                      <p:to>
                                        <p:strVal val="visible"/>
                                      </p:to>
                                    </p:set>
                                    <p:animEffect transition="in" filter="fade">
                                      <p:cBhvr>
                                        <p:cTn id="82" dur="500"/>
                                        <p:tgtEl>
                                          <p:spTgt spid="10"/>
                                        </p:tgtEl>
                                      </p:cBhvr>
                                    </p:animEffect>
                                  </p:childTnLst>
                                  <p:subTnLst>
                                    <p:audio>
                                      <p:cMediaNode>
                                        <p:cTn display="0" masterRel="sameClick">
                                          <p:stCondLst>
                                            <p:cond evt="begin" delay="0">
                                              <p:tn val="80"/>
                                            </p:cond>
                                          </p:stCondLst>
                                          <p:endCondLst>
                                            <p:cond evt="onStopAudio" delay="0">
                                              <p:tgtEl>
                                                <p:sldTgt/>
                                              </p:tgtEl>
                                            </p:cond>
                                          </p:endCondLst>
                                        </p:cTn>
                                        <p:tgtEl>
                                          <p:sndTgt r:embed="rId8" name="mario-waha.WAV"/>
                                        </p:tgtEl>
                                      </p:cMediaNode>
                                    </p:audio>
                                  </p:subTnLst>
                                </p:cTn>
                              </p:par>
                              <p:par>
                                <p:cTn id="83" presetID="10" presetClass="entr" presetSubtype="0" fill="hold" nodeType="withEffect">
                                  <p:stCondLst>
                                    <p:cond delay="500"/>
                                  </p:stCondLst>
                                  <p:childTnLst>
                                    <p:set>
                                      <p:cBhvr>
                                        <p:cTn id="84" dur="1" fill="hold">
                                          <p:stCondLst>
                                            <p:cond delay="0"/>
                                          </p:stCondLst>
                                        </p:cTn>
                                        <p:tgtEl>
                                          <p:spTgt spid="14"/>
                                        </p:tgtEl>
                                        <p:attrNameLst>
                                          <p:attrName>style.visibility</p:attrName>
                                        </p:attrNameLst>
                                      </p:cBhvr>
                                      <p:to>
                                        <p:strVal val="visible"/>
                                      </p:to>
                                    </p:set>
                                    <p:animEffect transition="in" filter="fade">
                                      <p:cBhvr>
                                        <p:cTn id="85" dur="500"/>
                                        <p:tgtEl>
                                          <p:spTgt spid="14"/>
                                        </p:tgtEl>
                                      </p:cBhvr>
                                    </p:animEffect>
                                  </p:childTnLst>
                                </p:cTn>
                              </p:par>
                              <p:par>
                                <p:cTn id="86" presetID="1" presetClass="mediacall" presetSubtype="0" fill="hold" nodeType="withEffect">
                                  <p:stCondLst>
                                    <p:cond delay="500"/>
                                  </p:stCondLst>
                                  <p:childTnLst>
                                    <p:cmd type="call" cmd="playFrom(0.0)">
                                      <p:cBhvr>
                                        <p:cTn id="87" dur="1068" fill="hold"/>
                                        <p:tgtEl>
                                          <p:spTgt spid="17"/>
                                        </p:tgtEl>
                                      </p:cBhvr>
                                    </p:cmd>
                                  </p:childTnLst>
                                </p:cTn>
                              </p:par>
                              <p:par>
                                <p:cTn id="88" presetID="63" presetClass="path" presetSubtype="0" accel="50000" decel="50000" fill="hold" nodeType="withEffect">
                                  <p:stCondLst>
                                    <p:cond delay="0"/>
                                  </p:stCondLst>
                                  <p:childTnLst>
                                    <p:animMotion origin="layout" path="M 0 -3.7037E-7 L 0.5 -3.7037E-7 " pathEditMode="relative" rAng="0" ptsTypes="AA">
                                      <p:cBhvr>
                                        <p:cTn id="89" dur="2000" fill="hold"/>
                                        <p:tgtEl>
                                          <p:spTgt spid="11"/>
                                        </p:tgtEl>
                                        <p:attrNameLst>
                                          <p:attrName>ppt_x</p:attrName>
                                          <p:attrName>ppt_y</p:attrName>
                                        </p:attrNameLst>
                                      </p:cBhvr>
                                      <p:rCtr x="25000" y="0"/>
                                    </p:animMotion>
                                  </p:childTnLst>
                                </p:cTn>
                              </p:par>
                              <p:par>
                                <p:cTn id="90" presetID="35" presetClass="path" presetSubtype="0" accel="50000" decel="50000" fill="hold" nodeType="withEffect">
                                  <p:stCondLst>
                                    <p:cond delay="0"/>
                                  </p:stCondLst>
                                  <p:childTnLst>
                                    <p:animMotion origin="layout" path="M 1.11022E-16 -3.7037E-7 L -0.5 -3.7037E-7 " pathEditMode="relative" rAng="0" ptsTypes="AA">
                                      <p:cBhvr>
                                        <p:cTn id="91" dur="2000" fill="hold"/>
                                        <p:tgtEl>
                                          <p:spTgt spid="9"/>
                                        </p:tgtEl>
                                        <p:attrNameLst>
                                          <p:attrName>ppt_x</p:attrName>
                                          <p:attrName>ppt_y</p:attrName>
                                        </p:attrNameLst>
                                      </p:cBhvr>
                                      <p:rCtr x="-25000" y="0"/>
                                    </p:animMotion>
                                  </p:childTnLst>
                                </p:cTn>
                              </p:par>
                              <p:par>
                                <p:cTn id="92" presetID="10" presetClass="entr" presetSubtype="0" fill="hold" grpId="0" nodeType="withEffect">
                                  <p:stCondLst>
                                    <p:cond delay="1500"/>
                                  </p:stCondLst>
                                  <p:childTnLst>
                                    <p:set>
                                      <p:cBhvr>
                                        <p:cTn id="93" dur="1" fill="hold">
                                          <p:stCondLst>
                                            <p:cond delay="0"/>
                                          </p:stCondLst>
                                        </p:cTn>
                                        <p:tgtEl>
                                          <p:spTgt spid="16"/>
                                        </p:tgtEl>
                                        <p:attrNameLst>
                                          <p:attrName>style.visibility</p:attrName>
                                        </p:attrNameLst>
                                      </p:cBhvr>
                                      <p:to>
                                        <p:strVal val="visible"/>
                                      </p:to>
                                    </p:set>
                                    <p:animEffect transition="in" filter="fade">
                                      <p:cBhvr>
                                        <p:cTn id="9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95" fill="hold" display="0">
                  <p:stCondLst>
                    <p:cond delay="indefinite"/>
                  </p:stCondLst>
                  <p:endCondLst>
                    <p:cond evt="onStopAudio" delay="0">
                      <p:tgtEl>
                        <p:sldTgt/>
                      </p:tgtEl>
                    </p:cond>
                  </p:endCondLst>
                </p:cTn>
                <p:tgtEl>
                  <p:spTgt spid="17"/>
                </p:tgtEl>
              </p:cMediaNode>
            </p:audio>
            <p:audio>
              <p:cMediaNode vol="80000" numSld="999">
                <p:cTn id="96" fill="hold" display="0">
                  <p:stCondLst>
                    <p:cond delay="indefinite"/>
                  </p:stCondLst>
                  <p:endCondLst>
                    <p:cond evt="onStopAudio" delay="0">
                      <p:tgtEl>
                        <p:sldTgt/>
                      </p:tgtEl>
                    </p:cond>
                  </p:endCondLst>
                </p:cTn>
                <p:tgtEl>
                  <p:spTgt spid="18"/>
                </p:tgtEl>
              </p:cMediaNode>
            </p:audio>
          </p:childTnLst>
        </p:cTn>
      </p:par>
    </p:tnLst>
    <p:bldLst>
      <p:bldP spid="1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n w="69850" cap="rnd">
                <a:gradFill>
                  <a:gsLst>
                    <a:gs pos="0">
                      <a:schemeClr val="bg1"/>
                    </a:gs>
                    <a:gs pos="44000">
                      <a:srgbClr val="ADAFB4"/>
                    </a:gs>
                    <a:gs pos="29000">
                      <a:schemeClr val="bg1">
                        <a:lumMod val="85000"/>
                      </a:schemeClr>
                    </a:gs>
                  </a:gsLst>
                  <a:lin ang="5400000" scaled="1"/>
                </a:gradFill>
                <a:prstDash val="solid"/>
              </a:ln>
              <a:solidFill>
                <a:srgbClr val="CE8C0A"/>
              </a:solidFill>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7" name="Picture 6"/>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012187" y="4179962"/>
            <a:ext cx="1452113" cy="2153133"/>
          </a:xfrm>
          <a:prstGeom prst="rect">
            <a:avLst/>
          </a:prstGeom>
        </p:spPr>
      </p:pic>
      <p:pic>
        <p:nvPicPr>
          <p:cNvPr id="8" name="Picture 7"/>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185947" y="4179962"/>
            <a:ext cx="1452113" cy="2153133"/>
          </a:xfrm>
          <a:prstGeom prst="rect">
            <a:avLst/>
          </a:prstGeom>
        </p:spPr>
      </p:pic>
      <p:pic>
        <p:nvPicPr>
          <p:cNvPr id="10" name="Picture 9"/>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359707" y="4179962"/>
            <a:ext cx="1452113" cy="2153133"/>
          </a:xfrm>
          <a:prstGeom prst="rect">
            <a:avLst/>
          </a:prstGeom>
        </p:spPr>
      </p:pic>
      <p:pic>
        <p:nvPicPr>
          <p:cNvPr id="11" name="Picture 10"/>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324386" y="1532376"/>
            <a:ext cx="1494100" cy="2188724"/>
          </a:xfrm>
          <a:prstGeom prst="rect">
            <a:avLst/>
          </a:prstGeom>
        </p:spPr>
      </p:pic>
      <p:pic>
        <p:nvPicPr>
          <p:cNvPr id="15" name="Picture 14"/>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165269" y="4157470"/>
            <a:ext cx="1491841" cy="2185416"/>
          </a:xfrm>
          <a:prstGeom prst="rect">
            <a:avLst/>
          </a:prstGeom>
        </p:spPr>
      </p:pic>
      <p:pic>
        <p:nvPicPr>
          <p:cNvPr id="16" name="Picture 15"/>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4991509" y="4151120"/>
            <a:ext cx="1491841" cy="2185416"/>
          </a:xfrm>
          <a:prstGeom prst="rect">
            <a:avLst/>
          </a:prstGeom>
        </p:spPr>
      </p:pic>
      <p:pic>
        <p:nvPicPr>
          <p:cNvPr id="17" name="Picture 16"/>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3165269" y="1559037"/>
            <a:ext cx="1491841" cy="2185416"/>
          </a:xfrm>
          <a:prstGeom prst="rect">
            <a:avLst/>
          </a:prstGeom>
        </p:spPr>
      </p:pic>
      <p:pic>
        <p:nvPicPr>
          <p:cNvPr id="18" name="Picture 17"/>
          <p:cNvPicPr>
            <a:picLocks noChangeAspect="1"/>
          </p:cNvPicPr>
          <p:nvPr/>
        </p:nvPicPr>
        <p:blipFill>
          <a:blip r:embed="rId24">
            <a:extLst>
              <a:ext uri="{28A0092B-C50C-407E-A947-70E740481C1C}">
                <a14:useLocalDpi xmlns:a14="http://schemas.microsoft.com/office/drawing/2010/main"/>
              </a:ext>
            </a:extLst>
          </a:blip>
          <a:stretch>
            <a:fillRect/>
          </a:stretch>
        </p:blipFill>
        <p:spPr>
          <a:xfrm>
            <a:off x="1326329" y="4170703"/>
            <a:ext cx="1491841" cy="2185416"/>
          </a:xfrm>
          <a:prstGeom prst="rect">
            <a:avLst/>
          </a:prstGeom>
        </p:spPr>
      </p:pic>
      <p:pic>
        <p:nvPicPr>
          <p:cNvPr id="19" name="Picture 18"/>
          <p:cNvPicPr>
            <a:picLocks noChangeAspect="1"/>
          </p:cNvPicPr>
          <p:nvPr/>
        </p:nvPicPr>
        <p:blipFill>
          <a:blip r:embed="rId25">
            <a:extLst>
              <a:ext uri="{28A0092B-C50C-407E-A947-70E740481C1C}">
                <a14:useLocalDpi xmlns:a14="http://schemas.microsoft.com/office/drawing/2010/main"/>
              </a:ext>
            </a:extLst>
          </a:blip>
          <a:stretch>
            <a:fillRect/>
          </a:stretch>
        </p:blipFill>
        <p:spPr>
          <a:xfrm>
            <a:off x="4972459" y="1571737"/>
            <a:ext cx="1491841" cy="2185416"/>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4" name="Picture 23"/>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6"/>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a:lnSpc>
                <a:spcPct val="75000"/>
              </a:lnSpc>
              <a:defRPr sz="8800" b="1">
                <a:ln w="69850" cap="rnd">
                  <a:gradFill>
                    <a:gsLst>
                      <a:gs pos="0">
                        <a:schemeClr val="accent4">
                          <a:lumMod val="20000"/>
                          <a:lumOff val="80000"/>
                        </a:schemeClr>
                      </a:gs>
                      <a:gs pos="44000">
                        <a:schemeClr val="accent4">
                          <a:lumMod val="50000"/>
                        </a:schemeClr>
                      </a:gs>
                      <a:gs pos="29000">
                        <a:schemeClr val="accent4"/>
                      </a:gs>
                    </a:gsLst>
                    <a:lin ang="5400000" scaled="1"/>
                  </a:gradFill>
                  <a:prstDash val="solid"/>
                </a:ln>
                <a:solidFill>
                  <a:schemeClr val="accent4">
                    <a:lumMod val="75000"/>
                  </a:schemeClr>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pPr lvl="0" algn="ctr"/>
            <a:endParaRPr lang="en-US" sz="11000" dirty="0">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latin typeface="Arial" panose="020B0604020202020204" pitchFamily="34" charset="0"/>
            </a:endParaRPr>
          </a:p>
        </p:txBody>
      </p:sp>
      <p:pic>
        <p:nvPicPr>
          <p:cNvPr id="27"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7"/>
          <a:stretch>
            <a:fillRect/>
          </a:stretch>
        </p:blipFill>
        <p:spPr>
          <a:xfrm>
            <a:off x="6511925" y="-1108075"/>
            <a:ext cx="609600" cy="609600"/>
          </a:xfrm>
          <a:prstGeom prst="rect">
            <a:avLst/>
          </a:prstGeom>
        </p:spPr>
      </p:pic>
      <p:pic>
        <p:nvPicPr>
          <p:cNvPr id="2"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7"/>
          <a:stretch>
            <a:fillRect/>
          </a:stretch>
        </p:blipFill>
        <p:spPr>
          <a:xfrm>
            <a:off x="-822859" y="6168571"/>
            <a:ext cx="609600" cy="609600"/>
          </a:xfrm>
          <a:prstGeom prst="rect">
            <a:avLst/>
          </a:prstGeom>
        </p:spPr>
      </p:pic>
      <p:pic>
        <p:nvPicPr>
          <p:cNvPr id="6"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7"/>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362226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6"/>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9" presetClass="entr" presetSubtype="0" decel="100000"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p:cTn id="51" dur="500" fill="hold"/>
                                        <p:tgtEl>
                                          <p:spTgt spid="7"/>
                                        </p:tgtEl>
                                        <p:attrNameLst>
                                          <p:attrName>ppt_w</p:attrName>
                                        </p:attrNameLst>
                                      </p:cBhvr>
                                      <p:tavLst>
                                        <p:tav tm="0">
                                          <p:val>
                                            <p:fltVal val="0"/>
                                          </p:val>
                                        </p:tav>
                                        <p:tav tm="100000">
                                          <p:val>
                                            <p:strVal val="#ppt_w"/>
                                          </p:val>
                                        </p:tav>
                                      </p:tavLst>
                                    </p:anim>
                                    <p:anim calcmode="lin" valueType="num">
                                      <p:cBhvr>
                                        <p:cTn id="52" dur="500" fill="hold"/>
                                        <p:tgtEl>
                                          <p:spTgt spid="7"/>
                                        </p:tgtEl>
                                        <p:attrNameLst>
                                          <p:attrName>ppt_h</p:attrName>
                                        </p:attrNameLst>
                                      </p:cBhvr>
                                      <p:tavLst>
                                        <p:tav tm="0">
                                          <p:val>
                                            <p:fltVal val="0"/>
                                          </p:val>
                                        </p:tav>
                                        <p:tav tm="100000">
                                          <p:val>
                                            <p:strVal val="#ppt_h"/>
                                          </p:val>
                                        </p:tav>
                                      </p:tavLst>
                                    </p:anim>
                                    <p:anim calcmode="lin" valueType="num">
                                      <p:cBhvr>
                                        <p:cTn id="53" dur="500" fill="hold"/>
                                        <p:tgtEl>
                                          <p:spTgt spid="7"/>
                                        </p:tgtEl>
                                        <p:attrNameLst>
                                          <p:attrName>style.rotation</p:attrName>
                                        </p:attrNameLst>
                                      </p:cBhvr>
                                      <p:tavLst>
                                        <p:tav tm="0">
                                          <p:val>
                                            <p:fltVal val="360"/>
                                          </p:val>
                                        </p:tav>
                                        <p:tav tm="100000">
                                          <p:val>
                                            <p:fltVal val="0"/>
                                          </p:val>
                                        </p:tav>
                                      </p:tavLst>
                                    </p:anim>
                                    <p:animEffect transition="in" filter="fade">
                                      <p:cBhvr>
                                        <p:cTn id="54" dur="500"/>
                                        <p:tgtEl>
                                          <p:spTgt spid="7"/>
                                        </p:tgtEl>
                                      </p:cBhvr>
                                    </p:animEffect>
                                  </p:childTnLst>
                                </p:cTn>
                              </p:par>
                              <p:par>
                                <p:cTn id="55" presetID="47" presetClass="entr" presetSubtype="0" fill="hold" grpId="0" nodeType="with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fade">
                                      <p:cBhvr>
                                        <p:cTn id="57" dur="250"/>
                                        <p:tgtEl>
                                          <p:spTgt spid="26"/>
                                        </p:tgtEl>
                                      </p:cBhvr>
                                    </p:animEffect>
                                    <p:anim calcmode="lin" valueType="num">
                                      <p:cBhvr>
                                        <p:cTn id="58" dur="250" fill="hold"/>
                                        <p:tgtEl>
                                          <p:spTgt spid="26"/>
                                        </p:tgtEl>
                                        <p:attrNameLst>
                                          <p:attrName>ppt_x</p:attrName>
                                        </p:attrNameLst>
                                      </p:cBhvr>
                                      <p:tavLst>
                                        <p:tav tm="0">
                                          <p:val>
                                            <p:strVal val="#ppt_x"/>
                                          </p:val>
                                        </p:tav>
                                        <p:tav tm="100000">
                                          <p:val>
                                            <p:strVal val="#ppt_x"/>
                                          </p:val>
                                        </p:tav>
                                      </p:tavLst>
                                    </p:anim>
                                    <p:anim calcmode="lin" valueType="num">
                                      <p:cBhvr>
                                        <p:cTn id="59"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60" restart="whenNotActive" fill="hold" evtFilter="cancelBubble" nodeType="interactiveSeq">
                <p:stCondLst>
                  <p:cond evt="onClick" delay="0">
                    <p:tgtEl>
                      <p:spTgt spid="13"/>
                    </p:tgtEl>
                  </p:cond>
                </p:stCondLst>
                <p:endSync evt="end" delay="0">
                  <p:rtn val="all"/>
                </p:endSync>
                <p:childTnLst>
                  <p:par>
                    <p:cTn id="61" fill="hold">
                      <p:stCondLst>
                        <p:cond delay="0"/>
                      </p:stCondLst>
                      <p:childTnLst>
                        <p:par>
                          <p:cTn id="62" fill="hold">
                            <p:stCondLst>
                              <p:cond delay="0"/>
                            </p:stCondLst>
                            <p:childTnLst>
                              <p:par>
                                <p:cTn id="63" presetID="17" presetClass="exit" presetSubtype="2" fill="hold" nodeType="clickEffect">
                                  <p:stCondLst>
                                    <p:cond delay="0"/>
                                  </p:stCondLst>
                                  <p:childTnLst>
                                    <p:anim calcmode="lin" valueType="num">
                                      <p:cBhvr>
                                        <p:cTn id="64" dur="500"/>
                                        <p:tgtEl>
                                          <p:spTgt spid="13"/>
                                        </p:tgtEl>
                                        <p:attrNameLst>
                                          <p:attrName>ppt_x</p:attrName>
                                        </p:attrNameLst>
                                      </p:cBhvr>
                                      <p:tavLst>
                                        <p:tav tm="0">
                                          <p:val>
                                            <p:strVal val="ppt_x"/>
                                          </p:val>
                                        </p:tav>
                                        <p:tav tm="100000">
                                          <p:val>
                                            <p:strVal val="ppt_x+ppt_w/2"/>
                                          </p:val>
                                        </p:tav>
                                      </p:tavLst>
                                    </p:anim>
                                    <p:anim calcmode="lin" valueType="num">
                                      <p:cBhvr>
                                        <p:cTn id="65" dur="500"/>
                                        <p:tgtEl>
                                          <p:spTgt spid="13"/>
                                        </p:tgtEl>
                                        <p:attrNameLst>
                                          <p:attrName>ppt_y</p:attrName>
                                        </p:attrNameLst>
                                      </p:cBhvr>
                                      <p:tavLst>
                                        <p:tav tm="0">
                                          <p:val>
                                            <p:strVal val="ppt_y"/>
                                          </p:val>
                                        </p:tav>
                                        <p:tav tm="100000">
                                          <p:val>
                                            <p:strVal val="ppt_y"/>
                                          </p:val>
                                        </p:tav>
                                      </p:tavLst>
                                    </p:anim>
                                    <p:anim calcmode="lin" valueType="num">
                                      <p:cBhvr>
                                        <p:cTn id="66" dur="500"/>
                                        <p:tgtEl>
                                          <p:spTgt spid="13"/>
                                        </p:tgtEl>
                                        <p:attrNameLst>
                                          <p:attrName>ppt_w</p:attrName>
                                        </p:attrNameLst>
                                      </p:cBhvr>
                                      <p:tavLst>
                                        <p:tav tm="0">
                                          <p:val>
                                            <p:strVal val="ppt_w"/>
                                          </p:val>
                                        </p:tav>
                                        <p:tav tm="100000">
                                          <p:val>
                                            <p:fltVal val="0"/>
                                          </p:val>
                                        </p:tav>
                                      </p:tavLst>
                                    </p:anim>
                                    <p:anim calcmode="lin" valueType="num">
                                      <p:cBhvr>
                                        <p:cTn id="67" dur="500"/>
                                        <p:tgtEl>
                                          <p:spTgt spid="13"/>
                                        </p:tgtEl>
                                        <p:attrNameLst>
                                          <p:attrName>ppt_h</p:attrName>
                                        </p:attrNameLst>
                                      </p:cBhvr>
                                      <p:tavLst>
                                        <p:tav tm="0">
                                          <p:val>
                                            <p:strVal val="ppt_h"/>
                                          </p:val>
                                        </p:tav>
                                        <p:tav tm="100000">
                                          <p:val>
                                            <p:strVal val="ppt_h"/>
                                          </p:val>
                                        </p:tav>
                                      </p:tavLst>
                                    </p:anim>
                                    <p:set>
                                      <p:cBhvr>
                                        <p:cTn id="68" dur="1" fill="hold">
                                          <p:stCondLst>
                                            <p:cond delay="499"/>
                                          </p:stCondLst>
                                        </p:cTn>
                                        <p:tgtEl>
                                          <p:spTgt spid="13"/>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26"/>
                                        </p:tgtEl>
                                      </p:cBhvr>
                                    </p:animEffect>
                                    <p:set>
                                      <p:cBhvr>
                                        <p:cTn id="71" dur="1" fill="hold">
                                          <p:stCondLst>
                                            <p:cond delay="499"/>
                                          </p:stCondLst>
                                        </p:cTn>
                                        <p:tgtEl>
                                          <p:spTgt spid="26"/>
                                        </p:tgtEl>
                                        <p:attrNameLst>
                                          <p:attrName>style.visibility</p:attrName>
                                        </p:attrNameLst>
                                      </p:cBhvr>
                                      <p:to>
                                        <p:strVal val="hidden"/>
                                      </p:to>
                                    </p:set>
                                  </p:childTnLst>
                                </p:cTn>
                              </p:par>
                              <p:par>
                                <p:cTn id="72" presetID="47" presetClass="entr" presetSubtype="0" fill="hold" grpId="0" nodeType="withEffect">
                                  <p:stCondLst>
                                    <p:cond delay="0"/>
                                  </p:stCondLst>
                                  <p:childTnLst>
                                    <p:set>
                                      <p:cBhvr>
                                        <p:cTn id="73" dur="1" fill="hold">
                                          <p:stCondLst>
                                            <p:cond delay="0"/>
                                          </p:stCondLst>
                                        </p:cTn>
                                        <p:tgtEl>
                                          <p:spTgt spid="5"/>
                                        </p:tgtEl>
                                        <p:attrNameLst>
                                          <p:attrName>style.visibility</p:attrName>
                                        </p:attrNameLst>
                                      </p:cBhvr>
                                      <p:to>
                                        <p:strVal val="visible"/>
                                      </p:to>
                                    </p:set>
                                    <p:animEffect transition="in" filter="fade">
                                      <p:cBhvr>
                                        <p:cTn id="74" dur="500"/>
                                        <p:tgtEl>
                                          <p:spTgt spid="5"/>
                                        </p:tgtEl>
                                      </p:cBhvr>
                                    </p:animEffect>
                                    <p:anim calcmode="lin" valueType="num">
                                      <p:cBhvr>
                                        <p:cTn id="75" dur="500" fill="hold"/>
                                        <p:tgtEl>
                                          <p:spTgt spid="5"/>
                                        </p:tgtEl>
                                        <p:attrNameLst>
                                          <p:attrName>ppt_x</p:attrName>
                                        </p:attrNameLst>
                                      </p:cBhvr>
                                      <p:tavLst>
                                        <p:tav tm="0">
                                          <p:val>
                                            <p:strVal val="#ppt_x"/>
                                          </p:val>
                                        </p:tav>
                                        <p:tav tm="100000">
                                          <p:val>
                                            <p:strVal val="#ppt_x"/>
                                          </p:val>
                                        </p:tav>
                                      </p:tavLst>
                                    </p:anim>
                                    <p:anim calcmode="lin" valueType="num">
                                      <p:cBhvr>
                                        <p:cTn id="76" dur="500" fill="hold"/>
                                        <p:tgtEl>
                                          <p:spTgt spid="5"/>
                                        </p:tgtEl>
                                        <p:attrNameLst>
                                          <p:attrName>ppt_y</p:attrName>
                                        </p:attrNameLst>
                                      </p:cBhvr>
                                      <p:tavLst>
                                        <p:tav tm="0">
                                          <p:val>
                                            <p:strVal val="#ppt_y-.1"/>
                                          </p:val>
                                        </p:tav>
                                        <p:tav tm="100000">
                                          <p:val>
                                            <p:strVal val="#ppt_y"/>
                                          </p:val>
                                        </p:tav>
                                      </p:tavLst>
                                    </p:anim>
                                  </p:childTnLst>
                                </p:cTn>
                              </p:par>
                              <p:par>
                                <p:cTn id="77" presetID="17" presetClass="entr" presetSubtype="8"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ppt_x</p:attrName>
                                        </p:attrNameLst>
                                      </p:cBhvr>
                                      <p:tavLst>
                                        <p:tav tm="0">
                                          <p:val>
                                            <p:strVal val="#ppt_x-#ppt_w/2"/>
                                          </p:val>
                                        </p:tav>
                                        <p:tav tm="100000">
                                          <p:val>
                                            <p:strVal val="#ppt_x"/>
                                          </p:val>
                                        </p:tav>
                                      </p:tavLst>
                                    </p:anim>
                                    <p:anim calcmode="lin" valueType="num">
                                      <p:cBhvr>
                                        <p:cTn id="80" dur="500" fill="hold"/>
                                        <p:tgtEl>
                                          <p:spTgt spid="19"/>
                                        </p:tgtEl>
                                        <p:attrNameLst>
                                          <p:attrName>ppt_y</p:attrName>
                                        </p:attrNameLst>
                                      </p:cBhvr>
                                      <p:tavLst>
                                        <p:tav tm="0">
                                          <p:val>
                                            <p:strVal val="#ppt_y"/>
                                          </p:val>
                                        </p:tav>
                                        <p:tav tm="100000">
                                          <p:val>
                                            <p:strVal val="#ppt_y"/>
                                          </p:val>
                                        </p:tav>
                                      </p:tavLst>
                                    </p:anim>
                                    <p:anim calcmode="lin" valueType="num">
                                      <p:cBhvr>
                                        <p:cTn id="81" dur="500" fill="hold"/>
                                        <p:tgtEl>
                                          <p:spTgt spid="19"/>
                                        </p:tgtEl>
                                        <p:attrNameLst>
                                          <p:attrName>ppt_w</p:attrName>
                                        </p:attrNameLst>
                                      </p:cBhvr>
                                      <p:tavLst>
                                        <p:tav tm="0">
                                          <p:val>
                                            <p:fltVal val="0"/>
                                          </p:val>
                                        </p:tav>
                                        <p:tav tm="100000">
                                          <p:val>
                                            <p:strVal val="#ppt_w"/>
                                          </p:val>
                                        </p:tav>
                                      </p:tavLst>
                                    </p:anim>
                                    <p:anim calcmode="lin" valueType="num">
                                      <p:cBhvr>
                                        <p:cTn id="82" dur="500" fill="hold"/>
                                        <p:tgtEl>
                                          <p:spTgt spid="19"/>
                                        </p:tgtEl>
                                        <p:attrNameLst>
                                          <p:attrName>ppt_h</p:attrName>
                                        </p:attrNameLst>
                                      </p:cBhvr>
                                      <p:tavLst>
                                        <p:tav tm="0">
                                          <p:val>
                                            <p:strVal val="#ppt_h"/>
                                          </p:val>
                                        </p:tav>
                                        <p:tav tm="100000">
                                          <p:val>
                                            <p:strVal val="#ppt_h"/>
                                          </p:val>
                                        </p:tav>
                                      </p:tavLst>
                                    </p:anim>
                                  </p:childTnLst>
                                </p:cTn>
                              </p:par>
                            </p:childTnLst>
                          </p:cTn>
                        </p:par>
                        <p:par>
                          <p:cTn id="83" fill="hold">
                            <p:stCondLst>
                              <p:cond delay="500"/>
                            </p:stCondLst>
                            <p:childTnLst>
                              <p:par>
                                <p:cTn id="84" presetID="1" presetClass="exit" presetSubtype="0" fill="hold" nodeType="afterEffect">
                                  <p:stCondLst>
                                    <p:cond delay="0"/>
                                  </p:stCondLst>
                                  <p:childTnLst>
                                    <p:set>
                                      <p:cBhvr>
                                        <p:cTn id="85" dur="1" fill="hold">
                                          <p:stCondLst>
                                            <p:cond delay="0"/>
                                          </p:stCondLst>
                                        </p:cTn>
                                        <p:tgtEl>
                                          <p:spTgt spid="3"/>
                                        </p:tgtEl>
                                        <p:attrNameLst>
                                          <p:attrName>style.visibility</p:attrName>
                                        </p:attrNameLst>
                                      </p:cBhvr>
                                      <p:to>
                                        <p:strVal val="hidden"/>
                                      </p:to>
                                    </p:set>
                                  </p:childTnLst>
                                </p:cTn>
                              </p:par>
                            </p:childTnLst>
                          </p:cTn>
                        </p:par>
                        <p:par>
                          <p:cTn id="86" fill="hold">
                            <p:stCondLst>
                              <p:cond delay="500"/>
                            </p:stCondLst>
                            <p:childTnLst>
                              <p:par>
                                <p:cTn id="87"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8" dur="2000" fill="hold"/>
                                        <p:tgtEl>
                                          <p:spTgt spid="20"/>
                                        </p:tgtEl>
                                        <p:attrNameLst>
                                          <p:attrName>ppt_x</p:attrName>
                                          <p:attrName>ppt_y</p:attrName>
                                        </p:attrNameLst>
                                      </p:cBhvr>
                                      <p:rCtr x="16185" y="-36782"/>
                                    </p:animMotion>
                                  </p:childTnLst>
                                </p:cTn>
                              </p:par>
                              <p:par>
                                <p:cTn id="89" presetID="1" presetClass="mediacall" presetSubtype="0" fill="hold" nodeType="withEffect">
                                  <p:stCondLst>
                                    <p:cond delay="0"/>
                                  </p:stCondLst>
                                  <p:childTnLst>
                                    <p:cmd type="call" cmd="playFrom(0.0)">
                                      <p:cBhvr>
                                        <p:cTn id="90" dur="626" fill="hold"/>
                                        <p:tgtEl>
                                          <p:spTgt spid="2"/>
                                        </p:tgtEl>
                                      </p:cBhvr>
                                    </p:cmd>
                                  </p:childTnLst>
                                </p:cTn>
                              </p:par>
                              <p:par>
                                <p:cTn id="91" presetID="1" presetClass="mediacall" presetSubtype="0" fill="hold" nodeType="withEffect">
                                  <p:stCondLst>
                                    <p:cond delay="0"/>
                                  </p:stCondLst>
                                  <p:childTnLst>
                                    <p:cmd type="call" cmd="playFrom(0.0)">
                                      <p:cBhvr>
                                        <p:cTn id="92" dur="1416" fill="hold"/>
                                        <p:tgtEl>
                                          <p:spTgt spid="27"/>
                                        </p:tgtEl>
                                      </p:cBhvr>
                                    </p:cmd>
                                  </p:childTnLst>
                                </p:cTn>
                              </p:par>
                            </p:childTnLst>
                          </p:cTn>
                        </p:par>
                      </p:childTnLst>
                    </p:cTn>
                  </p:par>
                </p:childTnLst>
              </p:cTn>
              <p:nextCondLst>
                <p:cond evt="onClick" delay="0">
                  <p:tgtEl>
                    <p:spTgt spid="13"/>
                  </p:tgtEl>
                </p:cond>
              </p:nextCondLst>
            </p:seq>
            <p:seq concurrent="1" nextAc="seek">
              <p:cTn id="93" restart="whenNotActive" fill="hold" evtFilter="cancelBubble" nodeType="interactiveSeq">
                <p:stCondLst>
                  <p:cond evt="onClick" delay="0">
                    <p:tgtEl>
                      <p:spTgt spid="12"/>
                    </p:tgtEl>
                  </p:cond>
                </p:stCondLst>
                <p:endSync evt="end" delay="0">
                  <p:rtn val="all"/>
                </p:endSync>
                <p:childTnLst>
                  <p:par>
                    <p:cTn id="94" fill="hold">
                      <p:stCondLst>
                        <p:cond delay="0"/>
                      </p:stCondLst>
                      <p:childTnLst>
                        <p:par>
                          <p:cTn id="95" fill="hold">
                            <p:stCondLst>
                              <p:cond delay="0"/>
                            </p:stCondLst>
                            <p:childTnLst>
                              <p:par>
                                <p:cTn id="96" presetID="17" presetClass="exit" presetSubtype="2" fill="hold" nodeType="clickEffect">
                                  <p:stCondLst>
                                    <p:cond delay="0"/>
                                  </p:stCondLst>
                                  <p:childTnLst>
                                    <p:anim calcmode="lin" valueType="num">
                                      <p:cBhvr>
                                        <p:cTn id="97" dur="500"/>
                                        <p:tgtEl>
                                          <p:spTgt spid="12"/>
                                        </p:tgtEl>
                                        <p:attrNameLst>
                                          <p:attrName>ppt_x</p:attrName>
                                        </p:attrNameLst>
                                      </p:cBhvr>
                                      <p:tavLst>
                                        <p:tav tm="0">
                                          <p:val>
                                            <p:strVal val="ppt_x"/>
                                          </p:val>
                                        </p:tav>
                                        <p:tav tm="100000">
                                          <p:val>
                                            <p:strVal val="ppt_x+ppt_w/2"/>
                                          </p:val>
                                        </p:tav>
                                      </p:tavLst>
                                    </p:anim>
                                    <p:anim calcmode="lin" valueType="num">
                                      <p:cBhvr>
                                        <p:cTn id="98" dur="500"/>
                                        <p:tgtEl>
                                          <p:spTgt spid="12"/>
                                        </p:tgtEl>
                                        <p:attrNameLst>
                                          <p:attrName>ppt_y</p:attrName>
                                        </p:attrNameLst>
                                      </p:cBhvr>
                                      <p:tavLst>
                                        <p:tav tm="0">
                                          <p:val>
                                            <p:strVal val="ppt_y"/>
                                          </p:val>
                                        </p:tav>
                                        <p:tav tm="100000">
                                          <p:val>
                                            <p:strVal val="ppt_y"/>
                                          </p:val>
                                        </p:tav>
                                      </p:tavLst>
                                    </p:anim>
                                    <p:anim calcmode="lin" valueType="num">
                                      <p:cBhvr>
                                        <p:cTn id="99" dur="500"/>
                                        <p:tgtEl>
                                          <p:spTgt spid="12"/>
                                        </p:tgtEl>
                                        <p:attrNameLst>
                                          <p:attrName>ppt_w</p:attrName>
                                        </p:attrNameLst>
                                      </p:cBhvr>
                                      <p:tavLst>
                                        <p:tav tm="0">
                                          <p:val>
                                            <p:strVal val="ppt_w"/>
                                          </p:val>
                                        </p:tav>
                                        <p:tav tm="100000">
                                          <p:val>
                                            <p:fltVal val="0"/>
                                          </p:val>
                                        </p:tav>
                                      </p:tavLst>
                                    </p:anim>
                                    <p:anim calcmode="lin" valueType="num">
                                      <p:cBhvr>
                                        <p:cTn id="100" dur="500"/>
                                        <p:tgtEl>
                                          <p:spTgt spid="12"/>
                                        </p:tgtEl>
                                        <p:attrNameLst>
                                          <p:attrName>ppt_h</p:attrName>
                                        </p:attrNameLst>
                                      </p:cBhvr>
                                      <p:tavLst>
                                        <p:tav tm="0">
                                          <p:val>
                                            <p:strVal val="ppt_h"/>
                                          </p:val>
                                        </p:tav>
                                        <p:tav tm="100000">
                                          <p:val>
                                            <p:strVal val="ppt_h"/>
                                          </p:val>
                                        </p:tav>
                                      </p:tavLst>
                                    </p:anim>
                                    <p:set>
                                      <p:cBhvr>
                                        <p:cTn id="101" dur="1" fill="hold">
                                          <p:stCondLst>
                                            <p:cond delay="499"/>
                                          </p:stCondLst>
                                        </p:cTn>
                                        <p:tgtEl>
                                          <p:spTgt spid="12"/>
                                        </p:tgtEl>
                                        <p:attrNameLst>
                                          <p:attrName>style.visibility</p:attrName>
                                        </p:attrNameLst>
                                      </p:cBhvr>
                                      <p:to>
                                        <p:strVal val="hidden"/>
                                      </p:to>
                                    </p:set>
                                  </p:childTnLst>
                                </p:cTn>
                              </p:par>
                              <p:par>
                                <p:cTn id="102" presetID="10" presetClass="exit" presetSubtype="0" fill="hold" grpId="2" nodeType="withEffect">
                                  <p:stCondLst>
                                    <p:cond delay="0"/>
                                  </p:stCondLst>
                                  <p:childTnLst>
                                    <p:animEffect transition="out" filter="fade">
                                      <p:cBhvr>
                                        <p:cTn id="103" dur="500"/>
                                        <p:tgtEl>
                                          <p:spTgt spid="26"/>
                                        </p:tgtEl>
                                      </p:cBhvr>
                                    </p:animEffect>
                                    <p:set>
                                      <p:cBhvr>
                                        <p:cTn id="104" dur="1" fill="hold">
                                          <p:stCondLst>
                                            <p:cond delay="499"/>
                                          </p:stCondLst>
                                        </p:cTn>
                                        <p:tgtEl>
                                          <p:spTgt spid="26"/>
                                        </p:tgtEl>
                                        <p:attrNameLst>
                                          <p:attrName>style.visibility</p:attrName>
                                        </p:attrNameLst>
                                      </p:cBhvr>
                                      <p:to>
                                        <p:strVal val="hidden"/>
                                      </p:to>
                                    </p:set>
                                  </p:childTnLst>
                                </p:cTn>
                              </p:par>
                              <p:par>
                                <p:cTn id="105" presetID="47" presetClass="entr" presetSubtype="0" fill="hold" grpId="1" nodeType="withEffect">
                                  <p:stCondLst>
                                    <p:cond delay="0"/>
                                  </p:stCondLst>
                                  <p:childTnLst>
                                    <p:set>
                                      <p:cBhvr>
                                        <p:cTn id="106" dur="1" fill="hold">
                                          <p:stCondLst>
                                            <p:cond delay="0"/>
                                          </p:stCondLst>
                                        </p:cTn>
                                        <p:tgtEl>
                                          <p:spTgt spid="5"/>
                                        </p:tgtEl>
                                        <p:attrNameLst>
                                          <p:attrName>style.visibility</p:attrName>
                                        </p:attrNameLst>
                                      </p:cBhvr>
                                      <p:to>
                                        <p:strVal val="visible"/>
                                      </p:to>
                                    </p:set>
                                    <p:animEffect transition="in" filter="fade">
                                      <p:cBhvr>
                                        <p:cTn id="107" dur="500"/>
                                        <p:tgtEl>
                                          <p:spTgt spid="5"/>
                                        </p:tgtEl>
                                      </p:cBhvr>
                                    </p:animEffect>
                                    <p:anim calcmode="lin" valueType="num">
                                      <p:cBhvr>
                                        <p:cTn id="108" dur="500" fill="hold"/>
                                        <p:tgtEl>
                                          <p:spTgt spid="5"/>
                                        </p:tgtEl>
                                        <p:attrNameLst>
                                          <p:attrName>ppt_x</p:attrName>
                                        </p:attrNameLst>
                                      </p:cBhvr>
                                      <p:tavLst>
                                        <p:tav tm="0">
                                          <p:val>
                                            <p:strVal val="#ppt_x"/>
                                          </p:val>
                                        </p:tav>
                                        <p:tav tm="100000">
                                          <p:val>
                                            <p:strVal val="#ppt_x"/>
                                          </p:val>
                                        </p:tav>
                                      </p:tavLst>
                                    </p:anim>
                                    <p:anim calcmode="lin" valueType="num">
                                      <p:cBhvr>
                                        <p:cTn id="109" dur="500" fill="hold"/>
                                        <p:tgtEl>
                                          <p:spTgt spid="5"/>
                                        </p:tgtEl>
                                        <p:attrNameLst>
                                          <p:attrName>ppt_y</p:attrName>
                                        </p:attrNameLst>
                                      </p:cBhvr>
                                      <p:tavLst>
                                        <p:tav tm="0">
                                          <p:val>
                                            <p:strVal val="#ppt_y-.1"/>
                                          </p:val>
                                        </p:tav>
                                        <p:tav tm="100000">
                                          <p:val>
                                            <p:strVal val="#ppt_y"/>
                                          </p:val>
                                        </p:tav>
                                      </p:tavLst>
                                    </p:anim>
                                  </p:childTnLst>
                                </p:cTn>
                              </p:par>
                              <p:par>
                                <p:cTn id="110" presetID="17" presetClass="entr" presetSubtype="8" fill="hold" nodeType="withEffect">
                                  <p:stCondLst>
                                    <p:cond delay="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500" fill="hold"/>
                                        <p:tgtEl>
                                          <p:spTgt spid="17"/>
                                        </p:tgtEl>
                                        <p:attrNameLst>
                                          <p:attrName>ppt_x</p:attrName>
                                        </p:attrNameLst>
                                      </p:cBhvr>
                                      <p:tavLst>
                                        <p:tav tm="0">
                                          <p:val>
                                            <p:strVal val="#ppt_x-#ppt_w/2"/>
                                          </p:val>
                                        </p:tav>
                                        <p:tav tm="100000">
                                          <p:val>
                                            <p:strVal val="#ppt_x"/>
                                          </p:val>
                                        </p:tav>
                                      </p:tavLst>
                                    </p:anim>
                                    <p:anim calcmode="lin" valueType="num">
                                      <p:cBhvr>
                                        <p:cTn id="113" dur="500" fill="hold"/>
                                        <p:tgtEl>
                                          <p:spTgt spid="17"/>
                                        </p:tgtEl>
                                        <p:attrNameLst>
                                          <p:attrName>ppt_y</p:attrName>
                                        </p:attrNameLst>
                                      </p:cBhvr>
                                      <p:tavLst>
                                        <p:tav tm="0">
                                          <p:val>
                                            <p:strVal val="#ppt_y"/>
                                          </p:val>
                                        </p:tav>
                                        <p:tav tm="100000">
                                          <p:val>
                                            <p:strVal val="#ppt_y"/>
                                          </p:val>
                                        </p:tav>
                                      </p:tavLst>
                                    </p:anim>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strVal val="#ppt_h"/>
                                          </p:val>
                                        </p:tav>
                                        <p:tav tm="100000">
                                          <p:val>
                                            <p:strVal val="#ppt_h"/>
                                          </p:val>
                                        </p:tav>
                                      </p:tavLst>
                                    </p:anim>
                                  </p:childTnLst>
                                </p:cTn>
                              </p:par>
                            </p:childTnLst>
                          </p:cTn>
                        </p:par>
                        <p:par>
                          <p:cTn id="116" fill="hold">
                            <p:stCondLst>
                              <p:cond delay="500"/>
                            </p:stCondLst>
                            <p:childTnLst>
                              <p:par>
                                <p:cTn id="117" presetID="1" presetClass="exit" presetSubtype="0" fill="hold" nodeType="afterEffect">
                                  <p:stCondLst>
                                    <p:cond delay="0"/>
                                  </p:stCondLst>
                                  <p:childTnLst>
                                    <p:set>
                                      <p:cBhvr>
                                        <p:cTn id="118" dur="1" fill="hold">
                                          <p:stCondLst>
                                            <p:cond delay="0"/>
                                          </p:stCondLst>
                                        </p:cTn>
                                        <p:tgtEl>
                                          <p:spTgt spid="3"/>
                                        </p:tgtEl>
                                        <p:attrNameLst>
                                          <p:attrName>style.visibility</p:attrName>
                                        </p:attrNameLst>
                                      </p:cBhvr>
                                      <p:to>
                                        <p:strVal val="hidden"/>
                                      </p:to>
                                    </p:set>
                                  </p:childTnLst>
                                </p:cTn>
                              </p:par>
                            </p:childTnLst>
                          </p:cTn>
                        </p:par>
                        <p:par>
                          <p:cTn id="119" fill="hold">
                            <p:stCondLst>
                              <p:cond delay="500"/>
                            </p:stCondLst>
                            <p:childTnLst>
                              <p:par>
                                <p:cTn id="12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21" dur="2000" fill="hold"/>
                                        <p:tgtEl>
                                          <p:spTgt spid="21"/>
                                        </p:tgtEl>
                                        <p:attrNameLst>
                                          <p:attrName>ppt_x</p:attrName>
                                          <p:attrName>ppt_y</p:attrName>
                                        </p:attrNameLst>
                                      </p:cBhvr>
                                      <p:rCtr x="16185" y="-36759"/>
                                    </p:animMotion>
                                  </p:childTnLst>
                                </p:cTn>
                              </p:par>
                              <p:par>
                                <p:cTn id="122" presetID="1" presetClass="mediacall" presetSubtype="0" fill="hold" nodeType="withEffect">
                                  <p:stCondLst>
                                    <p:cond delay="0"/>
                                  </p:stCondLst>
                                  <p:childTnLst>
                                    <p:cmd type="call" cmd="playFrom(0.0)">
                                      <p:cBhvr>
                                        <p:cTn id="123" dur="626" fill="hold"/>
                                        <p:tgtEl>
                                          <p:spTgt spid="2"/>
                                        </p:tgtEl>
                                      </p:cBhvr>
                                    </p:cmd>
                                  </p:childTnLst>
                                </p:cTn>
                              </p:par>
                              <p:par>
                                <p:cTn id="124" presetID="1" presetClass="mediacall" presetSubtype="0" fill="hold" nodeType="withEffect">
                                  <p:stCondLst>
                                    <p:cond delay="0"/>
                                  </p:stCondLst>
                                  <p:childTnLst>
                                    <p:cmd type="call" cmd="playFrom(0.0)">
                                      <p:cBhvr>
                                        <p:cTn id="125" dur="1416" fill="hold"/>
                                        <p:tgtEl>
                                          <p:spTgt spid="27"/>
                                        </p:tgtEl>
                                      </p:cBhvr>
                                    </p:cmd>
                                  </p:childTnLst>
                                </p:cTn>
                              </p:par>
                            </p:childTnLst>
                          </p:cTn>
                        </p:par>
                      </p:childTnLst>
                    </p:cTn>
                  </p:par>
                </p:childTnLst>
              </p:cTn>
              <p:nextCondLst>
                <p:cond evt="onClick" delay="0">
                  <p:tgtEl>
                    <p:spTgt spid="12"/>
                  </p:tgtEl>
                </p:cond>
              </p:nextCondLst>
            </p:seq>
            <p:seq concurrent="1" nextAc="seek">
              <p:cTn id="126" restart="whenNotActive" fill="hold" evtFilter="cancelBubble" nodeType="interactiveSeq">
                <p:stCondLst>
                  <p:cond evt="onClick" delay="0">
                    <p:tgtEl>
                      <p:spTgt spid="11"/>
                    </p:tgtEl>
                  </p:cond>
                </p:stCondLst>
                <p:endSync evt="end" delay="0">
                  <p:rtn val="all"/>
                </p:endSync>
                <p:childTnLst>
                  <p:par>
                    <p:cTn id="127" fill="hold">
                      <p:stCondLst>
                        <p:cond delay="0"/>
                      </p:stCondLst>
                      <p:childTnLst>
                        <p:par>
                          <p:cTn id="128" fill="hold">
                            <p:stCondLst>
                              <p:cond delay="0"/>
                            </p:stCondLst>
                            <p:childTnLst>
                              <p:par>
                                <p:cTn id="129" presetID="17" presetClass="exit" presetSubtype="2" fill="hold" nodeType="clickEffect">
                                  <p:stCondLst>
                                    <p:cond delay="0"/>
                                  </p:stCondLst>
                                  <p:childTnLst>
                                    <p:anim calcmode="lin" valueType="num">
                                      <p:cBhvr>
                                        <p:cTn id="130" dur="500"/>
                                        <p:tgtEl>
                                          <p:spTgt spid="11"/>
                                        </p:tgtEl>
                                        <p:attrNameLst>
                                          <p:attrName>ppt_x</p:attrName>
                                        </p:attrNameLst>
                                      </p:cBhvr>
                                      <p:tavLst>
                                        <p:tav tm="0">
                                          <p:val>
                                            <p:strVal val="ppt_x"/>
                                          </p:val>
                                        </p:tav>
                                        <p:tav tm="100000">
                                          <p:val>
                                            <p:strVal val="ppt_x+ppt_w/2"/>
                                          </p:val>
                                        </p:tav>
                                      </p:tavLst>
                                    </p:anim>
                                    <p:anim calcmode="lin" valueType="num">
                                      <p:cBhvr>
                                        <p:cTn id="131" dur="500"/>
                                        <p:tgtEl>
                                          <p:spTgt spid="11"/>
                                        </p:tgtEl>
                                        <p:attrNameLst>
                                          <p:attrName>ppt_y</p:attrName>
                                        </p:attrNameLst>
                                      </p:cBhvr>
                                      <p:tavLst>
                                        <p:tav tm="0">
                                          <p:val>
                                            <p:strVal val="ppt_y"/>
                                          </p:val>
                                        </p:tav>
                                        <p:tav tm="100000">
                                          <p:val>
                                            <p:strVal val="ppt_y"/>
                                          </p:val>
                                        </p:tav>
                                      </p:tavLst>
                                    </p:anim>
                                    <p:anim calcmode="lin" valueType="num">
                                      <p:cBhvr>
                                        <p:cTn id="132" dur="500"/>
                                        <p:tgtEl>
                                          <p:spTgt spid="11"/>
                                        </p:tgtEl>
                                        <p:attrNameLst>
                                          <p:attrName>ppt_w</p:attrName>
                                        </p:attrNameLst>
                                      </p:cBhvr>
                                      <p:tavLst>
                                        <p:tav tm="0">
                                          <p:val>
                                            <p:strVal val="ppt_w"/>
                                          </p:val>
                                        </p:tav>
                                        <p:tav tm="100000">
                                          <p:val>
                                            <p:fltVal val="0"/>
                                          </p:val>
                                        </p:tav>
                                      </p:tavLst>
                                    </p:anim>
                                    <p:anim calcmode="lin" valueType="num">
                                      <p:cBhvr>
                                        <p:cTn id="133" dur="500"/>
                                        <p:tgtEl>
                                          <p:spTgt spid="11"/>
                                        </p:tgtEl>
                                        <p:attrNameLst>
                                          <p:attrName>ppt_h</p:attrName>
                                        </p:attrNameLst>
                                      </p:cBhvr>
                                      <p:tavLst>
                                        <p:tav tm="0">
                                          <p:val>
                                            <p:strVal val="ppt_h"/>
                                          </p:val>
                                        </p:tav>
                                        <p:tav tm="100000">
                                          <p:val>
                                            <p:strVal val="ppt_h"/>
                                          </p:val>
                                        </p:tav>
                                      </p:tavLst>
                                    </p:anim>
                                    <p:set>
                                      <p:cBhvr>
                                        <p:cTn id="134" dur="1" fill="hold">
                                          <p:stCondLst>
                                            <p:cond delay="499"/>
                                          </p:stCondLst>
                                        </p:cTn>
                                        <p:tgtEl>
                                          <p:spTgt spid="11"/>
                                        </p:tgtEl>
                                        <p:attrNameLst>
                                          <p:attrName>style.visibility</p:attrName>
                                        </p:attrNameLst>
                                      </p:cBhvr>
                                      <p:to>
                                        <p:strVal val="hidden"/>
                                      </p:to>
                                    </p:set>
                                  </p:childTnLst>
                                </p:cTn>
                              </p:par>
                              <p:par>
                                <p:cTn id="135" presetID="10" presetClass="exit" presetSubtype="0" fill="hold" grpId="3" nodeType="withEffect">
                                  <p:stCondLst>
                                    <p:cond delay="0"/>
                                  </p:stCondLst>
                                  <p:childTnLst>
                                    <p:animEffect transition="out" filter="fade">
                                      <p:cBhvr>
                                        <p:cTn id="136" dur="500"/>
                                        <p:tgtEl>
                                          <p:spTgt spid="26"/>
                                        </p:tgtEl>
                                      </p:cBhvr>
                                    </p:animEffect>
                                    <p:set>
                                      <p:cBhvr>
                                        <p:cTn id="137" dur="1" fill="hold">
                                          <p:stCondLst>
                                            <p:cond delay="499"/>
                                          </p:stCondLst>
                                        </p:cTn>
                                        <p:tgtEl>
                                          <p:spTgt spid="26"/>
                                        </p:tgtEl>
                                        <p:attrNameLst>
                                          <p:attrName>style.visibility</p:attrName>
                                        </p:attrNameLst>
                                      </p:cBhvr>
                                      <p:to>
                                        <p:strVal val="hidden"/>
                                      </p:to>
                                    </p:set>
                                  </p:childTnLst>
                                </p:cTn>
                              </p:par>
                              <p:par>
                                <p:cTn id="138" presetID="47" presetClass="entr" presetSubtype="0" fill="hold" grpId="2" nodeType="withEffect">
                                  <p:stCondLst>
                                    <p:cond delay="0"/>
                                  </p:stCondLst>
                                  <p:childTnLst>
                                    <p:set>
                                      <p:cBhvr>
                                        <p:cTn id="139" dur="1" fill="hold">
                                          <p:stCondLst>
                                            <p:cond delay="0"/>
                                          </p:stCondLst>
                                        </p:cTn>
                                        <p:tgtEl>
                                          <p:spTgt spid="5"/>
                                        </p:tgtEl>
                                        <p:attrNameLst>
                                          <p:attrName>style.visibility</p:attrName>
                                        </p:attrNameLst>
                                      </p:cBhvr>
                                      <p:to>
                                        <p:strVal val="visible"/>
                                      </p:to>
                                    </p:set>
                                    <p:animEffect transition="in" filter="fade">
                                      <p:cBhvr>
                                        <p:cTn id="140" dur="500"/>
                                        <p:tgtEl>
                                          <p:spTgt spid="5"/>
                                        </p:tgtEl>
                                      </p:cBhvr>
                                    </p:animEffect>
                                    <p:anim calcmode="lin" valueType="num">
                                      <p:cBhvr>
                                        <p:cTn id="141" dur="500" fill="hold"/>
                                        <p:tgtEl>
                                          <p:spTgt spid="5"/>
                                        </p:tgtEl>
                                        <p:attrNameLst>
                                          <p:attrName>ppt_x</p:attrName>
                                        </p:attrNameLst>
                                      </p:cBhvr>
                                      <p:tavLst>
                                        <p:tav tm="0">
                                          <p:val>
                                            <p:strVal val="#ppt_x"/>
                                          </p:val>
                                        </p:tav>
                                        <p:tav tm="100000">
                                          <p:val>
                                            <p:strVal val="#ppt_x"/>
                                          </p:val>
                                        </p:tav>
                                      </p:tavLst>
                                    </p:anim>
                                    <p:anim calcmode="lin" valueType="num">
                                      <p:cBhvr>
                                        <p:cTn id="142" dur="500" fill="hold"/>
                                        <p:tgtEl>
                                          <p:spTgt spid="5"/>
                                        </p:tgtEl>
                                        <p:attrNameLst>
                                          <p:attrName>ppt_y</p:attrName>
                                        </p:attrNameLst>
                                      </p:cBhvr>
                                      <p:tavLst>
                                        <p:tav tm="0">
                                          <p:val>
                                            <p:strVal val="#ppt_y-.1"/>
                                          </p:val>
                                        </p:tav>
                                        <p:tav tm="100000">
                                          <p:val>
                                            <p:strVal val="#ppt_y"/>
                                          </p:val>
                                        </p:tav>
                                      </p:tavLst>
                                    </p:anim>
                                  </p:childTnLst>
                                </p:cTn>
                              </p:par>
                              <p:par>
                                <p:cTn id="143" presetID="17" presetClass="entr" presetSubtype="8" fill="hold" nodeType="withEffect">
                                  <p:stCondLst>
                                    <p:cond delay="0"/>
                                  </p:stCondLst>
                                  <p:childTnLst>
                                    <p:set>
                                      <p:cBhvr>
                                        <p:cTn id="144" dur="1" fill="hold">
                                          <p:stCondLst>
                                            <p:cond delay="0"/>
                                          </p:stCondLst>
                                        </p:cTn>
                                        <p:tgtEl>
                                          <p:spTgt spid="14"/>
                                        </p:tgtEl>
                                        <p:attrNameLst>
                                          <p:attrName>style.visibility</p:attrName>
                                        </p:attrNameLst>
                                      </p:cBhvr>
                                      <p:to>
                                        <p:strVal val="visible"/>
                                      </p:to>
                                    </p:set>
                                    <p:anim calcmode="lin" valueType="num">
                                      <p:cBhvr>
                                        <p:cTn id="145" dur="500" fill="hold"/>
                                        <p:tgtEl>
                                          <p:spTgt spid="14"/>
                                        </p:tgtEl>
                                        <p:attrNameLst>
                                          <p:attrName>ppt_x</p:attrName>
                                        </p:attrNameLst>
                                      </p:cBhvr>
                                      <p:tavLst>
                                        <p:tav tm="0">
                                          <p:val>
                                            <p:strVal val="#ppt_x-#ppt_w/2"/>
                                          </p:val>
                                        </p:tav>
                                        <p:tav tm="100000">
                                          <p:val>
                                            <p:strVal val="#ppt_x"/>
                                          </p:val>
                                        </p:tav>
                                      </p:tavLst>
                                    </p:anim>
                                    <p:anim calcmode="lin" valueType="num">
                                      <p:cBhvr>
                                        <p:cTn id="146" dur="500" fill="hold"/>
                                        <p:tgtEl>
                                          <p:spTgt spid="14"/>
                                        </p:tgtEl>
                                        <p:attrNameLst>
                                          <p:attrName>ppt_y</p:attrName>
                                        </p:attrNameLst>
                                      </p:cBhvr>
                                      <p:tavLst>
                                        <p:tav tm="0">
                                          <p:val>
                                            <p:strVal val="#ppt_y"/>
                                          </p:val>
                                        </p:tav>
                                        <p:tav tm="100000">
                                          <p:val>
                                            <p:strVal val="#ppt_y"/>
                                          </p:val>
                                        </p:tav>
                                      </p:tavLst>
                                    </p:anim>
                                    <p:anim calcmode="lin" valueType="num">
                                      <p:cBhvr>
                                        <p:cTn id="147" dur="500" fill="hold"/>
                                        <p:tgtEl>
                                          <p:spTgt spid="14"/>
                                        </p:tgtEl>
                                        <p:attrNameLst>
                                          <p:attrName>ppt_w</p:attrName>
                                        </p:attrNameLst>
                                      </p:cBhvr>
                                      <p:tavLst>
                                        <p:tav tm="0">
                                          <p:val>
                                            <p:fltVal val="0"/>
                                          </p:val>
                                        </p:tav>
                                        <p:tav tm="100000">
                                          <p:val>
                                            <p:strVal val="#ppt_w"/>
                                          </p:val>
                                        </p:tav>
                                      </p:tavLst>
                                    </p:anim>
                                    <p:anim calcmode="lin" valueType="num">
                                      <p:cBhvr>
                                        <p:cTn id="148" dur="500" fill="hold"/>
                                        <p:tgtEl>
                                          <p:spTgt spid="14"/>
                                        </p:tgtEl>
                                        <p:attrNameLst>
                                          <p:attrName>ppt_h</p:attrName>
                                        </p:attrNameLst>
                                      </p:cBhvr>
                                      <p:tavLst>
                                        <p:tav tm="0">
                                          <p:val>
                                            <p:strVal val="#ppt_h"/>
                                          </p:val>
                                        </p:tav>
                                        <p:tav tm="100000">
                                          <p:val>
                                            <p:strVal val="#ppt_h"/>
                                          </p:val>
                                        </p:tav>
                                      </p:tavLst>
                                    </p:anim>
                                  </p:childTnLst>
                                </p:cTn>
                              </p:par>
                            </p:childTnLst>
                          </p:cTn>
                        </p:par>
                        <p:par>
                          <p:cTn id="149" fill="hold">
                            <p:stCondLst>
                              <p:cond delay="500"/>
                            </p:stCondLst>
                            <p:childTnLst>
                              <p:par>
                                <p:cTn id="150" presetID="1" presetClass="exit" presetSubtype="0" fill="hold" nodeType="afterEffect">
                                  <p:stCondLst>
                                    <p:cond delay="0"/>
                                  </p:stCondLst>
                                  <p:childTnLst>
                                    <p:set>
                                      <p:cBhvr>
                                        <p:cTn id="151" dur="1" fill="hold">
                                          <p:stCondLst>
                                            <p:cond delay="0"/>
                                          </p:stCondLst>
                                        </p:cTn>
                                        <p:tgtEl>
                                          <p:spTgt spid="3"/>
                                        </p:tgtEl>
                                        <p:attrNameLst>
                                          <p:attrName>style.visibility</p:attrName>
                                        </p:attrNameLst>
                                      </p:cBhvr>
                                      <p:to>
                                        <p:strVal val="hidden"/>
                                      </p:to>
                                    </p:set>
                                  </p:childTnLst>
                                </p:cTn>
                              </p:par>
                            </p:childTnLst>
                          </p:cTn>
                        </p:par>
                        <p:par>
                          <p:cTn id="152" fill="hold">
                            <p:stCondLst>
                              <p:cond delay="500"/>
                            </p:stCondLst>
                            <p:childTnLst>
                              <p:par>
                                <p:cTn id="15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54" dur="2000" fill="hold"/>
                                        <p:tgtEl>
                                          <p:spTgt spid="22"/>
                                        </p:tgtEl>
                                        <p:attrNameLst>
                                          <p:attrName>ppt_x</p:attrName>
                                          <p:attrName>ppt_y</p:attrName>
                                        </p:attrNameLst>
                                      </p:cBhvr>
                                      <p:rCtr x="16185" y="-36759"/>
                                    </p:animMotion>
                                  </p:childTnLst>
                                </p:cTn>
                              </p:par>
                              <p:par>
                                <p:cTn id="155" presetID="1" presetClass="mediacall" presetSubtype="0" fill="hold" nodeType="withEffect">
                                  <p:stCondLst>
                                    <p:cond delay="0"/>
                                  </p:stCondLst>
                                  <p:childTnLst>
                                    <p:cmd type="call" cmd="playFrom(0.0)">
                                      <p:cBhvr>
                                        <p:cTn id="156" dur="626" fill="hold"/>
                                        <p:tgtEl>
                                          <p:spTgt spid="2"/>
                                        </p:tgtEl>
                                      </p:cBhvr>
                                    </p:cmd>
                                  </p:childTnLst>
                                </p:cTn>
                              </p:par>
                              <p:par>
                                <p:cTn id="157" presetID="1" presetClass="mediacall" presetSubtype="0" fill="hold" nodeType="withEffect">
                                  <p:stCondLst>
                                    <p:cond delay="0"/>
                                  </p:stCondLst>
                                  <p:childTnLst>
                                    <p:cmd type="call" cmd="playFrom(0.0)">
                                      <p:cBhvr>
                                        <p:cTn id="158" dur="1416" fill="hold"/>
                                        <p:tgtEl>
                                          <p:spTgt spid="27"/>
                                        </p:tgtEl>
                                      </p:cBhvr>
                                    </p:cmd>
                                  </p:childTnLst>
                                </p:cTn>
                              </p:par>
                            </p:childTnLst>
                          </p:cTn>
                        </p:par>
                      </p:childTnLst>
                    </p:cTn>
                  </p:par>
                </p:childTnLst>
              </p:cTn>
              <p:nextCondLst>
                <p:cond evt="onClick" delay="0">
                  <p:tgtEl>
                    <p:spTgt spid="11"/>
                  </p:tgtEl>
                </p:cond>
              </p:nextCondLst>
            </p:seq>
            <p:seq concurrent="1" nextAc="seek">
              <p:cTn id="159" restart="whenNotActive" fill="hold" evtFilter="cancelBubble" nodeType="interactiveSeq">
                <p:stCondLst>
                  <p:cond evt="onClick" delay="0">
                    <p:tgtEl>
                      <p:spTgt spid="10"/>
                    </p:tgtEl>
                  </p:cond>
                </p:stCondLst>
                <p:endSync evt="end" delay="0">
                  <p:rtn val="all"/>
                </p:endSync>
                <p:childTnLst>
                  <p:par>
                    <p:cTn id="160" fill="hold">
                      <p:stCondLst>
                        <p:cond delay="0"/>
                      </p:stCondLst>
                      <p:childTnLst>
                        <p:par>
                          <p:cTn id="161" fill="hold">
                            <p:stCondLst>
                              <p:cond delay="0"/>
                            </p:stCondLst>
                            <p:childTnLst>
                              <p:par>
                                <p:cTn id="162" presetID="17" presetClass="exit" presetSubtype="2" fill="hold" nodeType="clickEffect">
                                  <p:stCondLst>
                                    <p:cond delay="0"/>
                                  </p:stCondLst>
                                  <p:childTnLst>
                                    <p:anim calcmode="lin" valueType="num">
                                      <p:cBhvr>
                                        <p:cTn id="163" dur="500"/>
                                        <p:tgtEl>
                                          <p:spTgt spid="10"/>
                                        </p:tgtEl>
                                        <p:attrNameLst>
                                          <p:attrName>ppt_x</p:attrName>
                                        </p:attrNameLst>
                                      </p:cBhvr>
                                      <p:tavLst>
                                        <p:tav tm="0">
                                          <p:val>
                                            <p:strVal val="ppt_x"/>
                                          </p:val>
                                        </p:tav>
                                        <p:tav tm="100000">
                                          <p:val>
                                            <p:strVal val="ppt_x+ppt_w/2"/>
                                          </p:val>
                                        </p:tav>
                                      </p:tavLst>
                                    </p:anim>
                                    <p:anim calcmode="lin" valueType="num">
                                      <p:cBhvr>
                                        <p:cTn id="164" dur="500"/>
                                        <p:tgtEl>
                                          <p:spTgt spid="10"/>
                                        </p:tgtEl>
                                        <p:attrNameLst>
                                          <p:attrName>ppt_y</p:attrName>
                                        </p:attrNameLst>
                                      </p:cBhvr>
                                      <p:tavLst>
                                        <p:tav tm="0">
                                          <p:val>
                                            <p:strVal val="ppt_y"/>
                                          </p:val>
                                        </p:tav>
                                        <p:tav tm="100000">
                                          <p:val>
                                            <p:strVal val="ppt_y"/>
                                          </p:val>
                                        </p:tav>
                                      </p:tavLst>
                                    </p:anim>
                                    <p:anim calcmode="lin" valueType="num">
                                      <p:cBhvr>
                                        <p:cTn id="165" dur="500"/>
                                        <p:tgtEl>
                                          <p:spTgt spid="10"/>
                                        </p:tgtEl>
                                        <p:attrNameLst>
                                          <p:attrName>ppt_w</p:attrName>
                                        </p:attrNameLst>
                                      </p:cBhvr>
                                      <p:tavLst>
                                        <p:tav tm="0">
                                          <p:val>
                                            <p:strVal val="ppt_w"/>
                                          </p:val>
                                        </p:tav>
                                        <p:tav tm="100000">
                                          <p:val>
                                            <p:fltVal val="0"/>
                                          </p:val>
                                        </p:tav>
                                      </p:tavLst>
                                    </p:anim>
                                    <p:anim calcmode="lin" valueType="num">
                                      <p:cBhvr>
                                        <p:cTn id="166" dur="500"/>
                                        <p:tgtEl>
                                          <p:spTgt spid="10"/>
                                        </p:tgtEl>
                                        <p:attrNameLst>
                                          <p:attrName>ppt_h</p:attrName>
                                        </p:attrNameLst>
                                      </p:cBhvr>
                                      <p:tavLst>
                                        <p:tav tm="0">
                                          <p:val>
                                            <p:strVal val="ppt_h"/>
                                          </p:val>
                                        </p:tav>
                                        <p:tav tm="100000">
                                          <p:val>
                                            <p:strVal val="ppt_h"/>
                                          </p:val>
                                        </p:tav>
                                      </p:tavLst>
                                    </p:anim>
                                    <p:set>
                                      <p:cBhvr>
                                        <p:cTn id="167" dur="1" fill="hold">
                                          <p:stCondLst>
                                            <p:cond delay="499"/>
                                          </p:stCondLst>
                                        </p:cTn>
                                        <p:tgtEl>
                                          <p:spTgt spid="10"/>
                                        </p:tgtEl>
                                        <p:attrNameLst>
                                          <p:attrName>style.visibility</p:attrName>
                                        </p:attrNameLst>
                                      </p:cBhvr>
                                      <p:to>
                                        <p:strVal val="hidden"/>
                                      </p:to>
                                    </p:set>
                                  </p:childTnLst>
                                </p:cTn>
                              </p:par>
                              <p:par>
                                <p:cTn id="168" presetID="10" presetClass="exit" presetSubtype="0" fill="hold" grpId="4" nodeType="withEffect">
                                  <p:stCondLst>
                                    <p:cond delay="0"/>
                                  </p:stCondLst>
                                  <p:childTnLst>
                                    <p:animEffect transition="out" filter="fade">
                                      <p:cBhvr>
                                        <p:cTn id="169" dur="500"/>
                                        <p:tgtEl>
                                          <p:spTgt spid="26"/>
                                        </p:tgtEl>
                                      </p:cBhvr>
                                    </p:animEffect>
                                    <p:set>
                                      <p:cBhvr>
                                        <p:cTn id="170" dur="1" fill="hold">
                                          <p:stCondLst>
                                            <p:cond delay="499"/>
                                          </p:stCondLst>
                                        </p:cTn>
                                        <p:tgtEl>
                                          <p:spTgt spid="26"/>
                                        </p:tgtEl>
                                        <p:attrNameLst>
                                          <p:attrName>style.visibility</p:attrName>
                                        </p:attrNameLst>
                                      </p:cBhvr>
                                      <p:to>
                                        <p:strVal val="hidden"/>
                                      </p:to>
                                    </p:set>
                                  </p:childTnLst>
                                </p:cTn>
                              </p:par>
                              <p:par>
                                <p:cTn id="171" presetID="47" presetClass="entr" presetSubtype="0" fill="hold" grpId="3" nodeType="withEffect">
                                  <p:stCondLst>
                                    <p:cond delay="0"/>
                                  </p:stCondLst>
                                  <p:childTnLst>
                                    <p:set>
                                      <p:cBhvr>
                                        <p:cTn id="172" dur="1" fill="hold">
                                          <p:stCondLst>
                                            <p:cond delay="0"/>
                                          </p:stCondLst>
                                        </p:cTn>
                                        <p:tgtEl>
                                          <p:spTgt spid="5"/>
                                        </p:tgtEl>
                                        <p:attrNameLst>
                                          <p:attrName>style.visibility</p:attrName>
                                        </p:attrNameLst>
                                      </p:cBhvr>
                                      <p:to>
                                        <p:strVal val="visible"/>
                                      </p:to>
                                    </p:set>
                                    <p:animEffect transition="in" filter="fade">
                                      <p:cBhvr>
                                        <p:cTn id="173" dur="500"/>
                                        <p:tgtEl>
                                          <p:spTgt spid="5"/>
                                        </p:tgtEl>
                                      </p:cBhvr>
                                    </p:animEffect>
                                    <p:anim calcmode="lin" valueType="num">
                                      <p:cBhvr>
                                        <p:cTn id="174" dur="500" fill="hold"/>
                                        <p:tgtEl>
                                          <p:spTgt spid="5"/>
                                        </p:tgtEl>
                                        <p:attrNameLst>
                                          <p:attrName>ppt_x</p:attrName>
                                        </p:attrNameLst>
                                      </p:cBhvr>
                                      <p:tavLst>
                                        <p:tav tm="0">
                                          <p:val>
                                            <p:strVal val="#ppt_x"/>
                                          </p:val>
                                        </p:tav>
                                        <p:tav tm="100000">
                                          <p:val>
                                            <p:strVal val="#ppt_x"/>
                                          </p:val>
                                        </p:tav>
                                      </p:tavLst>
                                    </p:anim>
                                    <p:anim calcmode="lin" valueType="num">
                                      <p:cBhvr>
                                        <p:cTn id="175" dur="500" fill="hold"/>
                                        <p:tgtEl>
                                          <p:spTgt spid="5"/>
                                        </p:tgtEl>
                                        <p:attrNameLst>
                                          <p:attrName>ppt_y</p:attrName>
                                        </p:attrNameLst>
                                      </p:cBhvr>
                                      <p:tavLst>
                                        <p:tav tm="0">
                                          <p:val>
                                            <p:strVal val="#ppt_y-.1"/>
                                          </p:val>
                                        </p:tav>
                                        <p:tav tm="100000">
                                          <p:val>
                                            <p:strVal val="#ppt_y"/>
                                          </p:val>
                                        </p:tav>
                                      </p:tavLst>
                                    </p:anim>
                                  </p:childTnLst>
                                </p:cTn>
                              </p:par>
                              <p:par>
                                <p:cTn id="176" presetID="17" presetClass="entr" presetSubtype="8" fill="hold" nodeType="withEffect">
                                  <p:stCondLst>
                                    <p:cond delay="0"/>
                                  </p:stCondLst>
                                  <p:childTnLst>
                                    <p:set>
                                      <p:cBhvr>
                                        <p:cTn id="177" dur="1" fill="hold">
                                          <p:stCondLst>
                                            <p:cond delay="0"/>
                                          </p:stCondLst>
                                        </p:cTn>
                                        <p:tgtEl>
                                          <p:spTgt spid="18"/>
                                        </p:tgtEl>
                                        <p:attrNameLst>
                                          <p:attrName>style.visibility</p:attrName>
                                        </p:attrNameLst>
                                      </p:cBhvr>
                                      <p:to>
                                        <p:strVal val="visible"/>
                                      </p:to>
                                    </p:set>
                                    <p:anim calcmode="lin" valueType="num">
                                      <p:cBhvr>
                                        <p:cTn id="178" dur="500" fill="hold"/>
                                        <p:tgtEl>
                                          <p:spTgt spid="18"/>
                                        </p:tgtEl>
                                        <p:attrNameLst>
                                          <p:attrName>ppt_x</p:attrName>
                                        </p:attrNameLst>
                                      </p:cBhvr>
                                      <p:tavLst>
                                        <p:tav tm="0">
                                          <p:val>
                                            <p:strVal val="#ppt_x-#ppt_w/2"/>
                                          </p:val>
                                        </p:tav>
                                        <p:tav tm="100000">
                                          <p:val>
                                            <p:strVal val="#ppt_x"/>
                                          </p:val>
                                        </p:tav>
                                      </p:tavLst>
                                    </p:anim>
                                    <p:anim calcmode="lin" valueType="num">
                                      <p:cBhvr>
                                        <p:cTn id="179" dur="500" fill="hold"/>
                                        <p:tgtEl>
                                          <p:spTgt spid="18"/>
                                        </p:tgtEl>
                                        <p:attrNameLst>
                                          <p:attrName>ppt_y</p:attrName>
                                        </p:attrNameLst>
                                      </p:cBhvr>
                                      <p:tavLst>
                                        <p:tav tm="0">
                                          <p:val>
                                            <p:strVal val="#ppt_y"/>
                                          </p:val>
                                        </p:tav>
                                        <p:tav tm="100000">
                                          <p:val>
                                            <p:strVal val="#ppt_y"/>
                                          </p:val>
                                        </p:tav>
                                      </p:tavLst>
                                    </p:anim>
                                    <p:anim calcmode="lin" valueType="num">
                                      <p:cBhvr>
                                        <p:cTn id="180" dur="500" fill="hold"/>
                                        <p:tgtEl>
                                          <p:spTgt spid="18"/>
                                        </p:tgtEl>
                                        <p:attrNameLst>
                                          <p:attrName>ppt_w</p:attrName>
                                        </p:attrNameLst>
                                      </p:cBhvr>
                                      <p:tavLst>
                                        <p:tav tm="0">
                                          <p:val>
                                            <p:fltVal val="0"/>
                                          </p:val>
                                        </p:tav>
                                        <p:tav tm="100000">
                                          <p:val>
                                            <p:strVal val="#ppt_w"/>
                                          </p:val>
                                        </p:tav>
                                      </p:tavLst>
                                    </p:anim>
                                    <p:anim calcmode="lin" valueType="num">
                                      <p:cBhvr>
                                        <p:cTn id="181" dur="500" fill="hold"/>
                                        <p:tgtEl>
                                          <p:spTgt spid="18"/>
                                        </p:tgtEl>
                                        <p:attrNameLst>
                                          <p:attrName>ppt_h</p:attrName>
                                        </p:attrNameLst>
                                      </p:cBhvr>
                                      <p:tavLst>
                                        <p:tav tm="0">
                                          <p:val>
                                            <p:strVal val="#ppt_h"/>
                                          </p:val>
                                        </p:tav>
                                        <p:tav tm="100000">
                                          <p:val>
                                            <p:strVal val="#ppt_h"/>
                                          </p:val>
                                        </p:tav>
                                      </p:tavLst>
                                    </p:anim>
                                  </p:childTnLst>
                                </p:cTn>
                              </p:par>
                            </p:childTnLst>
                          </p:cTn>
                        </p:par>
                        <p:par>
                          <p:cTn id="182" fill="hold">
                            <p:stCondLst>
                              <p:cond delay="500"/>
                            </p:stCondLst>
                            <p:childTnLst>
                              <p:par>
                                <p:cTn id="183" presetID="1" presetClass="exit" presetSubtype="0" fill="hold" nodeType="afterEffect">
                                  <p:stCondLst>
                                    <p:cond delay="0"/>
                                  </p:stCondLst>
                                  <p:childTnLst>
                                    <p:set>
                                      <p:cBhvr>
                                        <p:cTn id="184" dur="1" fill="hold">
                                          <p:stCondLst>
                                            <p:cond delay="0"/>
                                          </p:stCondLst>
                                        </p:cTn>
                                        <p:tgtEl>
                                          <p:spTgt spid="3"/>
                                        </p:tgtEl>
                                        <p:attrNameLst>
                                          <p:attrName>style.visibility</p:attrName>
                                        </p:attrNameLst>
                                      </p:cBhvr>
                                      <p:to>
                                        <p:strVal val="hidden"/>
                                      </p:to>
                                    </p:set>
                                  </p:childTnLst>
                                </p:cTn>
                              </p:par>
                            </p:childTnLst>
                          </p:cTn>
                        </p:par>
                        <p:par>
                          <p:cTn id="185" fill="hold">
                            <p:stCondLst>
                              <p:cond delay="500"/>
                            </p:stCondLst>
                            <p:childTnLst>
                              <p:par>
                                <p:cTn id="186"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7" dur="2000" fill="hold"/>
                                        <p:tgtEl>
                                          <p:spTgt spid="23"/>
                                        </p:tgtEl>
                                        <p:attrNameLst>
                                          <p:attrName>ppt_x</p:attrName>
                                          <p:attrName>ppt_y</p:attrName>
                                        </p:attrNameLst>
                                      </p:cBhvr>
                                      <p:rCtr x="16185" y="-36759"/>
                                    </p:animMotion>
                                  </p:childTnLst>
                                </p:cTn>
                              </p:par>
                              <p:par>
                                <p:cTn id="188" presetID="1" presetClass="mediacall" presetSubtype="0" fill="hold" nodeType="withEffect">
                                  <p:stCondLst>
                                    <p:cond delay="0"/>
                                  </p:stCondLst>
                                  <p:childTnLst>
                                    <p:cmd type="call" cmd="playFrom(0.0)">
                                      <p:cBhvr>
                                        <p:cTn id="189" dur="626" fill="hold"/>
                                        <p:tgtEl>
                                          <p:spTgt spid="2"/>
                                        </p:tgtEl>
                                      </p:cBhvr>
                                    </p:cmd>
                                  </p:childTnLst>
                                </p:cTn>
                              </p:par>
                              <p:par>
                                <p:cTn id="190" presetID="1" presetClass="mediacall" presetSubtype="0" fill="hold" nodeType="withEffect">
                                  <p:stCondLst>
                                    <p:cond delay="0"/>
                                  </p:stCondLst>
                                  <p:childTnLst>
                                    <p:cmd type="call" cmd="playFrom(0.0)">
                                      <p:cBhvr>
                                        <p:cTn id="191" dur="1416" fill="hold"/>
                                        <p:tgtEl>
                                          <p:spTgt spid="27"/>
                                        </p:tgtEl>
                                      </p:cBhvr>
                                    </p:cmd>
                                  </p:childTnLst>
                                </p:cTn>
                              </p:par>
                            </p:childTnLst>
                          </p:cTn>
                        </p:par>
                      </p:childTnLst>
                    </p:cTn>
                  </p:par>
                </p:childTnLst>
              </p:cTn>
              <p:nextCondLst>
                <p:cond evt="onClick" delay="0">
                  <p:tgtEl>
                    <p:spTgt spid="10"/>
                  </p:tgtEl>
                </p:cond>
              </p:nextCondLst>
            </p:seq>
            <p:seq concurrent="1" nextAc="seek">
              <p:cTn id="192" restart="whenNotActive" fill="hold" evtFilter="cancelBubble" nodeType="interactiveSeq">
                <p:stCondLst>
                  <p:cond evt="onClick" delay="0">
                    <p:tgtEl>
                      <p:spTgt spid="8"/>
                    </p:tgtEl>
                  </p:cond>
                </p:stCondLst>
                <p:endSync evt="end" delay="0">
                  <p:rtn val="all"/>
                </p:endSync>
                <p:childTnLst>
                  <p:par>
                    <p:cTn id="193" fill="hold">
                      <p:stCondLst>
                        <p:cond delay="0"/>
                      </p:stCondLst>
                      <p:childTnLst>
                        <p:par>
                          <p:cTn id="194" fill="hold">
                            <p:stCondLst>
                              <p:cond delay="0"/>
                            </p:stCondLst>
                            <p:childTnLst>
                              <p:par>
                                <p:cTn id="195" presetID="17" presetClass="exit" presetSubtype="2" fill="hold" nodeType="clickEffect">
                                  <p:stCondLst>
                                    <p:cond delay="0"/>
                                  </p:stCondLst>
                                  <p:childTnLst>
                                    <p:anim calcmode="lin" valueType="num">
                                      <p:cBhvr>
                                        <p:cTn id="196" dur="500"/>
                                        <p:tgtEl>
                                          <p:spTgt spid="8"/>
                                        </p:tgtEl>
                                        <p:attrNameLst>
                                          <p:attrName>ppt_x</p:attrName>
                                        </p:attrNameLst>
                                      </p:cBhvr>
                                      <p:tavLst>
                                        <p:tav tm="0">
                                          <p:val>
                                            <p:strVal val="ppt_x"/>
                                          </p:val>
                                        </p:tav>
                                        <p:tav tm="100000">
                                          <p:val>
                                            <p:strVal val="ppt_x+ppt_w/2"/>
                                          </p:val>
                                        </p:tav>
                                      </p:tavLst>
                                    </p:anim>
                                    <p:anim calcmode="lin" valueType="num">
                                      <p:cBhvr>
                                        <p:cTn id="197" dur="500"/>
                                        <p:tgtEl>
                                          <p:spTgt spid="8"/>
                                        </p:tgtEl>
                                        <p:attrNameLst>
                                          <p:attrName>ppt_y</p:attrName>
                                        </p:attrNameLst>
                                      </p:cBhvr>
                                      <p:tavLst>
                                        <p:tav tm="0">
                                          <p:val>
                                            <p:strVal val="ppt_y"/>
                                          </p:val>
                                        </p:tav>
                                        <p:tav tm="100000">
                                          <p:val>
                                            <p:strVal val="ppt_y"/>
                                          </p:val>
                                        </p:tav>
                                      </p:tavLst>
                                    </p:anim>
                                    <p:anim calcmode="lin" valueType="num">
                                      <p:cBhvr>
                                        <p:cTn id="198" dur="500"/>
                                        <p:tgtEl>
                                          <p:spTgt spid="8"/>
                                        </p:tgtEl>
                                        <p:attrNameLst>
                                          <p:attrName>ppt_w</p:attrName>
                                        </p:attrNameLst>
                                      </p:cBhvr>
                                      <p:tavLst>
                                        <p:tav tm="0">
                                          <p:val>
                                            <p:strVal val="ppt_w"/>
                                          </p:val>
                                        </p:tav>
                                        <p:tav tm="100000">
                                          <p:val>
                                            <p:fltVal val="0"/>
                                          </p:val>
                                        </p:tav>
                                      </p:tavLst>
                                    </p:anim>
                                    <p:anim calcmode="lin" valueType="num">
                                      <p:cBhvr>
                                        <p:cTn id="199" dur="500"/>
                                        <p:tgtEl>
                                          <p:spTgt spid="8"/>
                                        </p:tgtEl>
                                        <p:attrNameLst>
                                          <p:attrName>ppt_h</p:attrName>
                                        </p:attrNameLst>
                                      </p:cBhvr>
                                      <p:tavLst>
                                        <p:tav tm="0">
                                          <p:val>
                                            <p:strVal val="ppt_h"/>
                                          </p:val>
                                        </p:tav>
                                        <p:tav tm="100000">
                                          <p:val>
                                            <p:strVal val="ppt_h"/>
                                          </p:val>
                                        </p:tav>
                                      </p:tavLst>
                                    </p:anim>
                                    <p:set>
                                      <p:cBhvr>
                                        <p:cTn id="200" dur="1" fill="hold">
                                          <p:stCondLst>
                                            <p:cond delay="499"/>
                                          </p:stCondLst>
                                        </p:cTn>
                                        <p:tgtEl>
                                          <p:spTgt spid="8"/>
                                        </p:tgtEl>
                                        <p:attrNameLst>
                                          <p:attrName>style.visibility</p:attrName>
                                        </p:attrNameLst>
                                      </p:cBhvr>
                                      <p:to>
                                        <p:strVal val="hidden"/>
                                      </p:to>
                                    </p:set>
                                  </p:childTnLst>
                                </p:cTn>
                              </p:par>
                              <p:par>
                                <p:cTn id="201" presetID="10" presetClass="exit" presetSubtype="0" fill="hold" grpId="5" nodeType="withEffect">
                                  <p:stCondLst>
                                    <p:cond delay="0"/>
                                  </p:stCondLst>
                                  <p:childTnLst>
                                    <p:animEffect transition="out" filter="fade">
                                      <p:cBhvr>
                                        <p:cTn id="202" dur="500"/>
                                        <p:tgtEl>
                                          <p:spTgt spid="26"/>
                                        </p:tgtEl>
                                      </p:cBhvr>
                                    </p:animEffect>
                                    <p:set>
                                      <p:cBhvr>
                                        <p:cTn id="203" dur="1" fill="hold">
                                          <p:stCondLst>
                                            <p:cond delay="499"/>
                                          </p:stCondLst>
                                        </p:cTn>
                                        <p:tgtEl>
                                          <p:spTgt spid="26"/>
                                        </p:tgtEl>
                                        <p:attrNameLst>
                                          <p:attrName>style.visibility</p:attrName>
                                        </p:attrNameLst>
                                      </p:cBhvr>
                                      <p:to>
                                        <p:strVal val="hidden"/>
                                      </p:to>
                                    </p:set>
                                  </p:childTnLst>
                                </p:cTn>
                              </p:par>
                              <p:par>
                                <p:cTn id="204" presetID="47" presetClass="entr" presetSubtype="0" fill="hold" grpId="4" nodeType="withEffect">
                                  <p:stCondLst>
                                    <p:cond delay="0"/>
                                  </p:stCondLst>
                                  <p:childTnLst>
                                    <p:set>
                                      <p:cBhvr>
                                        <p:cTn id="205" dur="1" fill="hold">
                                          <p:stCondLst>
                                            <p:cond delay="0"/>
                                          </p:stCondLst>
                                        </p:cTn>
                                        <p:tgtEl>
                                          <p:spTgt spid="5"/>
                                        </p:tgtEl>
                                        <p:attrNameLst>
                                          <p:attrName>style.visibility</p:attrName>
                                        </p:attrNameLst>
                                      </p:cBhvr>
                                      <p:to>
                                        <p:strVal val="visible"/>
                                      </p:to>
                                    </p:set>
                                    <p:animEffect transition="in" filter="fade">
                                      <p:cBhvr>
                                        <p:cTn id="206" dur="500"/>
                                        <p:tgtEl>
                                          <p:spTgt spid="5"/>
                                        </p:tgtEl>
                                      </p:cBhvr>
                                    </p:animEffect>
                                    <p:anim calcmode="lin" valueType="num">
                                      <p:cBhvr>
                                        <p:cTn id="207" dur="500" fill="hold"/>
                                        <p:tgtEl>
                                          <p:spTgt spid="5"/>
                                        </p:tgtEl>
                                        <p:attrNameLst>
                                          <p:attrName>ppt_x</p:attrName>
                                        </p:attrNameLst>
                                      </p:cBhvr>
                                      <p:tavLst>
                                        <p:tav tm="0">
                                          <p:val>
                                            <p:strVal val="#ppt_x"/>
                                          </p:val>
                                        </p:tav>
                                        <p:tav tm="100000">
                                          <p:val>
                                            <p:strVal val="#ppt_x"/>
                                          </p:val>
                                        </p:tav>
                                      </p:tavLst>
                                    </p:anim>
                                    <p:anim calcmode="lin" valueType="num">
                                      <p:cBhvr>
                                        <p:cTn id="208" dur="500" fill="hold"/>
                                        <p:tgtEl>
                                          <p:spTgt spid="5"/>
                                        </p:tgtEl>
                                        <p:attrNameLst>
                                          <p:attrName>ppt_y</p:attrName>
                                        </p:attrNameLst>
                                      </p:cBhvr>
                                      <p:tavLst>
                                        <p:tav tm="0">
                                          <p:val>
                                            <p:strVal val="#ppt_y-.1"/>
                                          </p:val>
                                        </p:tav>
                                        <p:tav tm="100000">
                                          <p:val>
                                            <p:strVal val="#ppt_y"/>
                                          </p:val>
                                        </p:tav>
                                      </p:tavLst>
                                    </p:anim>
                                  </p:childTnLst>
                                </p:cTn>
                              </p:par>
                              <p:par>
                                <p:cTn id="209" presetID="17" presetClass="entr" presetSubtype="8" fill="hold" nodeType="withEffect">
                                  <p:stCondLst>
                                    <p:cond delay="0"/>
                                  </p:stCondLst>
                                  <p:childTnLst>
                                    <p:set>
                                      <p:cBhvr>
                                        <p:cTn id="210" dur="1" fill="hold">
                                          <p:stCondLst>
                                            <p:cond delay="0"/>
                                          </p:stCondLst>
                                        </p:cTn>
                                        <p:tgtEl>
                                          <p:spTgt spid="15"/>
                                        </p:tgtEl>
                                        <p:attrNameLst>
                                          <p:attrName>style.visibility</p:attrName>
                                        </p:attrNameLst>
                                      </p:cBhvr>
                                      <p:to>
                                        <p:strVal val="visible"/>
                                      </p:to>
                                    </p:set>
                                    <p:anim calcmode="lin" valueType="num">
                                      <p:cBhvr>
                                        <p:cTn id="211" dur="500" fill="hold"/>
                                        <p:tgtEl>
                                          <p:spTgt spid="15"/>
                                        </p:tgtEl>
                                        <p:attrNameLst>
                                          <p:attrName>ppt_x</p:attrName>
                                        </p:attrNameLst>
                                      </p:cBhvr>
                                      <p:tavLst>
                                        <p:tav tm="0">
                                          <p:val>
                                            <p:strVal val="#ppt_x-#ppt_w/2"/>
                                          </p:val>
                                        </p:tav>
                                        <p:tav tm="100000">
                                          <p:val>
                                            <p:strVal val="#ppt_x"/>
                                          </p:val>
                                        </p:tav>
                                      </p:tavLst>
                                    </p:anim>
                                    <p:anim calcmode="lin" valueType="num">
                                      <p:cBhvr>
                                        <p:cTn id="212" dur="500" fill="hold"/>
                                        <p:tgtEl>
                                          <p:spTgt spid="15"/>
                                        </p:tgtEl>
                                        <p:attrNameLst>
                                          <p:attrName>ppt_y</p:attrName>
                                        </p:attrNameLst>
                                      </p:cBhvr>
                                      <p:tavLst>
                                        <p:tav tm="0">
                                          <p:val>
                                            <p:strVal val="#ppt_y"/>
                                          </p:val>
                                        </p:tav>
                                        <p:tav tm="100000">
                                          <p:val>
                                            <p:strVal val="#ppt_y"/>
                                          </p:val>
                                        </p:tav>
                                      </p:tavLst>
                                    </p:anim>
                                    <p:anim calcmode="lin" valueType="num">
                                      <p:cBhvr>
                                        <p:cTn id="213" dur="500" fill="hold"/>
                                        <p:tgtEl>
                                          <p:spTgt spid="15"/>
                                        </p:tgtEl>
                                        <p:attrNameLst>
                                          <p:attrName>ppt_w</p:attrName>
                                        </p:attrNameLst>
                                      </p:cBhvr>
                                      <p:tavLst>
                                        <p:tav tm="0">
                                          <p:val>
                                            <p:fltVal val="0"/>
                                          </p:val>
                                        </p:tav>
                                        <p:tav tm="100000">
                                          <p:val>
                                            <p:strVal val="#ppt_w"/>
                                          </p:val>
                                        </p:tav>
                                      </p:tavLst>
                                    </p:anim>
                                    <p:anim calcmode="lin" valueType="num">
                                      <p:cBhvr>
                                        <p:cTn id="214" dur="500" fill="hold"/>
                                        <p:tgtEl>
                                          <p:spTgt spid="15"/>
                                        </p:tgtEl>
                                        <p:attrNameLst>
                                          <p:attrName>ppt_h</p:attrName>
                                        </p:attrNameLst>
                                      </p:cBhvr>
                                      <p:tavLst>
                                        <p:tav tm="0">
                                          <p:val>
                                            <p:strVal val="#ppt_h"/>
                                          </p:val>
                                        </p:tav>
                                        <p:tav tm="100000">
                                          <p:val>
                                            <p:strVal val="#ppt_h"/>
                                          </p:val>
                                        </p:tav>
                                      </p:tavLst>
                                    </p:anim>
                                  </p:childTnLst>
                                </p:cTn>
                              </p:par>
                            </p:childTnLst>
                          </p:cTn>
                        </p:par>
                        <p:par>
                          <p:cTn id="215" fill="hold">
                            <p:stCondLst>
                              <p:cond delay="500"/>
                            </p:stCondLst>
                            <p:childTnLst>
                              <p:par>
                                <p:cTn id="216" presetID="1" presetClass="exit" presetSubtype="0" fill="hold" nodeType="afterEffect">
                                  <p:stCondLst>
                                    <p:cond delay="0"/>
                                  </p:stCondLst>
                                  <p:childTnLst>
                                    <p:set>
                                      <p:cBhvr>
                                        <p:cTn id="217" dur="1" fill="hold">
                                          <p:stCondLst>
                                            <p:cond delay="0"/>
                                          </p:stCondLst>
                                        </p:cTn>
                                        <p:tgtEl>
                                          <p:spTgt spid="3"/>
                                        </p:tgtEl>
                                        <p:attrNameLst>
                                          <p:attrName>style.visibility</p:attrName>
                                        </p:attrNameLst>
                                      </p:cBhvr>
                                      <p:to>
                                        <p:strVal val="hidden"/>
                                      </p:to>
                                    </p:set>
                                  </p:childTnLst>
                                </p:cTn>
                              </p:par>
                            </p:childTnLst>
                          </p:cTn>
                        </p:par>
                        <p:par>
                          <p:cTn id="218" fill="hold">
                            <p:stCondLst>
                              <p:cond delay="500"/>
                            </p:stCondLst>
                            <p:childTnLst>
                              <p:par>
                                <p:cTn id="219"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20" dur="2000" fill="hold"/>
                                        <p:tgtEl>
                                          <p:spTgt spid="25"/>
                                        </p:tgtEl>
                                        <p:attrNameLst>
                                          <p:attrName>ppt_x</p:attrName>
                                          <p:attrName>ppt_y</p:attrName>
                                        </p:attrNameLst>
                                      </p:cBhvr>
                                      <p:rCtr x="16185" y="-36759"/>
                                    </p:animMotion>
                                  </p:childTnLst>
                                </p:cTn>
                              </p:par>
                              <p:par>
                                <p:cTn id="221" presetID="1" presetClass="mediacall" presetSubtype="0" fill="hold" nodeType="withEffect">
                                  <p:stCondLst>
                                    <p:cond delay="0"/>
                                  </p:stCondLst>
                                  <p:childTnLst>
                                    <p:cmd type="call" cmd="playFrom(0.0)">
                                      <p:cBhvr>
                                        <p:cTn id="222" dur="626" fill="hold"/>
                                        <p:tgtEl>
                                          <p:spTgt spid="2"/>
                                        </p:tgtEl>
                                      </p:cBhvr>
                                    </p:cmd>
                                  </p:childTnLst>
                                </p:cTn>
                              </p:par>
                              <p:par>
                                <p:cTn id="223" presetID="1" presetClass="mediacall" presetSubtype="0" fill="hold" nodeType="withEffect">
                                  <p:stCondLst>
                                    <p:cond delay="0"/>
                                  </p:stCondLst>
                                  <p:childTnLst>
                                    <p:cmd type="call" cmd="playFrom(0.0)">
                                      <p:cBhvr>
                                        <p:cTn id="224" dur="1416" fill="hold"/>
                                        <p:tgtEl>
                                          <p:spTgt spid="27"/>
                                        </p:tgtEl>
                                      </p:cBhvr>
                                    </p:cmd>
                                  </p:childTnLst>
                                </p:cTn>
                              </p:par>
                            </p:childTnLst>
                          </p:cTn>
                        </p:par>
                      </p:childTnLst>
                    </p:cTn>
                  </p:par>
                </p:childTnLst>
              </p:cTn>
              <p:nextCondLst>
                <p:cond evt="onClick" delay="0">
                  <p:tgtEl>
                    <p:spTgt spid="8"/>
                  </p:tgtEl>
                </p:cond>
              </p:nextCondLst>
            </p:seq>
            <p:seq concurrent="1" nextAc="seek">
              <p:cTn id="225" restart="whenNotActive" fill="hold" evtFilter="cancelBubble" nodeType="interactiveSeq">
                <p:stCondLst>
                  <p:cond evt="onClick" delay="0">
                    <p:tgtEl>
                      <p:spTgt spid="7"/>
                    </p:tgtEl>
                  </p:cond>
                </p:stCondLst>
                <p:endSync evt="end" delay="0">
                  <p:rtn val="all"/>
                </p:endSync>
                <p:childTnLst>
                  <p:par>
                    <p:cTn id="226" fill="hold">
                      <p:stCondLst>
                        <p:cond delay="0"/>
                      </p:stCondLst>
                      <p:childTnLst>
                        <p:par>
                          <p:cTn id="227" fill="hold">
                            <p:stCondLst>
                              <p:cond delay="0"/>
                            </p:stCondLst>
                            <p:childTnLst>
                              <p:par>
                                <p:cTn id="228" presetID="17" presetClass="exit" presetSubtype="2" fill="hold" nodeType="clickEffect">
                                  <p:stCondLst>
                                    <p:cond delay="0"/>
                                  </p:stCondLst>
                                  <p:childTnLst>
                                    <p:anim calcmode="lin" valueType="num">
                                      <p:cBhvr>
                                        <p:cTn id="229" dur="500"/>
                                        <p:tgtEl>
                                          <p:spTgt spid="7"/>
                                        </p:tgtEl>
                                        <p:attrNameLst>
                                          <p:attrName>ppt_x</p:attrName>
                                        </p:attrNameLst>
                                      </p:cBhvr>
                                      <p:tavLst>
                                        <p:tav tm="0">
                                          <p:val>
                                            <p:strVal val="ppt_x"/>
                                          </p:val>
                                        </p:tav>
                                        <p:tav tm="100000">
                                          <p:val>
                                            <p:strVal val="ppt_x+ppt_w/2"/>
                                          </p:val>
                                        </p:tav>
                                      </p:tavLst>
                                    </p:anim>
                                    <p:anim calcmode="lin" valueType="num">
                                      <p:cBhvr>
                                        <p:cTn id="230" dur="500"/>
                                        <p:tgtEl>
                                          <p:spTgt spid="7"/>
                                        </p:tgtEl>
                                        <p:attrNameLst>
                                          <p:attrName>ppt_y</p:attrName>
                                        </p:attrNameLst>
                                      </p:cBhvr>
                                      <p:tavLst>
                                        <p:tav tm="0">
                                          <p:val>
                                            <p:strVal val="ppt_y"/>
                                          </p:val>
                                        </p:tav>
                                        <p:tav tm="100000">
                                          <p:val>
                                            <p:strVal val="ppt_y"/>
                                          </p:val>
                                        </p:tav>
                                      </p:tavLst>
                                    </p:anim>
                                    <p:anim calcmode="lin" valueType="num">
                                      <p:cBhvr>
                                        <p:cTn id="231" dur="500"/>
                                        <p:tgtEl>
                                          <p:spTgt spid="7"/>
                                        </p:tgtEl>
                                        <p:attrNameLst>
                                          <p:attrName>ppt_w</p:attrName>
                                        </p:attrNameLst>
                                      </p:cBhvr>
                                      <p:tavLst>
                                        <p:tav tm="0">
                                          <p:val>
                                            <p:strVal val="ppt_w"/>
                                          </p:val>
                                        </p:tav>
                                        <p:tav tm="100000">
                                          <p:val>
                                            <p:fltVal val="0"/>
                                          </p:val>
                                        </p:tav>
                                      </p:tavLst>
                                    </p:anim>
                                    <p:anim calcmode="lin" valueType="num">
                                      <p:cBhvr>
                                        <p:cTn id="232" dur="500"/>
                                        <p:tgtEl>
                                          <p:spTgt spid="7"/>
                                        </p:tgtEl>
                                        <p:attrNameLst>
                                          <p:attrName>ppt_h</p:attrName>
                                        </p:attrNameLst>
                                      </p:cBhvr>
                                      <p:tavLst>
                                        <p:tav tm="0">
                                          <p:val>
                                            <p:strVal val="ppt_h"/>
                                          </p:val>
                                        </p:tav>
                                        <p:tav tm="100000">
                                          <p:val>
                                            <p:strVal val="ppt_h"/>
                                          </p:val>
                                        </p:tav>
                                      </p:tavLst>
                                    </p:anim>
                                    <p:set>
                                      <p:cBhvr>
                                        <p:cTn id="233" dur="1" fill="hold">
                                          <p:stCondLst>
                                            <p:cond delay="499"/>
                                          </p:stCondLst>
                                        </p:cTn>
                                        <p:tgtEl>
                                          <p:spTgt spid="7"/>
                                        </p:tgtEl>
                                        <p:attrNameLst>
                                          <p:attrName>style.visibility</p:attrName>
                                        </p:attrNameLst>
                                      </p:cBhvr>
                                      <p:to>
                                        <p:strVal val="hidden"/>
                                      </p:to>
                                    </p:set>
                                  </p:childTnLst>
                                </p:cTn>
                              </p:par>
                              <p:par>
                                <p:cTn id="234" presetID="10" presetClass="exit" presetSubtype="0" fill="hold" grpId="6" nodeType="withEffect">
                                  <p:stCondLst>
                                    <p:cond delay="0"/>
                                  </p:stCondLst>
                                  <p:childTnLst>
                                    <p:animEffect transition="out" filter="fade">
                                      <p:cBhvr>
                                        <p:cTn id="235" dur="500"/>
                                        <p:tgtEl>
                                          <p:spTgt spid="26"/>
                                        </p:tgtEl>
                                      </p:cBhvr>
                                    </p:animEffect>
                                    <p:set>
                                      <p:cBhvr>
                                        <p:cTn id="236" dur="1" fill="hold">
                                          <p:stCondLst>
                                            <p:cond delay="499"/>
                                          </p:stCondLst>
                                        </p:cTn>
                                        <p:tgtEl>
                                          <p:spTgt spid="26"/>
                                        </p:tgtEl>
                                        <p:attrNameLst>
                                          <p:attrName>style.visibility</p:attrName>
                                        </p:attrNameLst>
                                      </p:cBhvr>
                                      <p:to>
                                        <p:strVal val="hidden"/>
                                      </p:to>
                                    </p:set>
                                  </p:childTnLst>
                                </p:cTn>
                              </p:par>
                              <p:par>
                                <p:cTn id="237" presetID="47" presetClass="entr" presetSubtype="0" fill="hold" grpId="5" nodeType="withEffect">
                                  <p:stCondLst>
                                    <p:cond delay="0"/>
                                  </p:stCondLst>
                                  <p:childTnLst>
                                    <p:set>
                                      <p:cBhvr>
                                        <p:cTn id="238" dur="1" fill="hold">
                                          <p:stCondLst>
                                            <p:cond delay="0"/>
                                          </p:stCondLst>
                                        </p:cTn>
                                        <p:tgtEl>
                                          <p:spTgt spid="5"/>
                                        </p:tgtEl>
                                        <p:attrNameLst>
                                          <p:attrName>style.visibility</p:attrName>
                                        </p:attrNameLst>
                                      </p:cBhvr>
                                      <p:to>
                                        <p:strVal val="visible"/>
                                      </p:to>
                                    </p:set>
                                    <p:animEffect transition="in" filter="fade">
                                      <p:cBhvr>
                                        <p:cTn id="239" dur="500"/>
                                        <p:tgtEl>
                                          <p:spTgt spid="5"/>
                                        </p:tgtEl>
                                      </p:cBhvr>
                                    </p:animEffect>
                                    <p:anim calcmode="lin" valueType="num">
                                      <p:cBhvr>
                                        <p:cTn id="240" dur="500" fill="hold"/>
                                        <p:tgtEl>
                                          <p:spTgt spid="5"/>
                                        </p:tgtEl>
                                        <p:attrNameLst>
                                          <p:attrName>ppt_x</p:attrName>
                                        </p:attrNameLst>
                                      </p:cBhvr>
                                      <p:tavLst>
                                        <p:tav tm="0">
                                          <p:val>
                                            <p:strVal val="#ppt_x"/>
                                          </p:val>
                                        </p:tav>
                                        <p:tav tm="100000">
                                          <p:val>
                                            <p:strVal val="#ppt_x"/>
                                          </p:val>
                                        </p:tav>
                                      </p:tavLst>
                                    </p:anim>
                                    <p:anim calcmode="lin" valueType="num">
                                      <p:cBhvr>
                                        <p:cTn id="241" dur="500" fill="hold"/>
                                        <p:tgtEl>
                                          <p:spTgt spid="5"/>
                                        </p:tgtEl>
                                        <p:attrNameLst>
                                          <p:attrName>ppt_y</p:attrName>
                                        </p:attrNameLst>
                                      </p:cBhvr>
                                      <p:tavLst>
                                        <p:tav tm="0">
                                          <p:val>
                                            <p:strVal val="#ppt_y-.1"/>
                                          </p:val>
                                        </p:tav>
                                        <p:tav tm="100000">
                                          <p:val>
                                            <p:strVal val="#ppt_y"/>
                                          </p:val>
                                        </p:tav>
                                      </p:tavLst>
                                    </p:anim>
                                  </p:childTnLst>
                                </p:cTn>
                              </p:par>
                              <p:par>
                                <p:cTn id="242" presetID="17" presetClass="entr" presetSubtype="8" fill="hold" nodeType="withEffect">
                                  <p:stCondLst>
                                    <p:cond delay="0"/>
                                  </p:stCondLst>
                                  <p:childTnLst>
                                    <p:set>
                                      <p:cBhvr>
                                        <p:cTn id="243" dur="1" fill="hold">
                                          <p:stCondLst>
                                            <p:cond delay="0"/>
                                          </p:stCondLst>
                                        </p:cTn>
                                        <p:tgtEl>
                                          <p:spTgt spid="16"/>
                                        </p:tgtEl>
                                        <p:attrNameLst>
                                          <p:attrName>style.visibility</p:attrName>
                                        </p:attrNameLst>
                                      </p:cBhvr>
                                      <p:to>
                                        <p:strVal val="visible"/>
                                      </p:to>
                                    </p:set>
                                    <p:anim calcmode="lin" valueType="num">
                                      <p:cBhvr>
                                        <p:cTn id="244" dur="500" fill="hold"/>
                                        <p:tgtEl>
                                          <p:spTgt spid="16"/>
                                        </p:tgtEl>
                                        <p:attrNameLst>
                                          <p:attrName>ppt_x</p:attrName>
                                        </p:attrNameLst>
                                      </p:cBhvr>
                                      <p:tavLst>
                                        <p:tav tm="0">
                                          <p:val>
                                            <p:strVal val="#ppt_x-#ppt_w/2"/>
                                          </p:val>
                                        </p:tav>
                                        <p:tav tm="100000">
                                          <p:val>
                                            <p:strVal val="#ppt_x"/>
                                          </p:val>
                                        </p:tav>
                                      </p:tavLst>
                                    </p:anim>
                                    <p:anim calcmode="lin" valueType="num">
                                      <p:cBhvr>
                                        <p:cTn id="245" dur="500" fill="hold"/>
                                        <p:tgtEl>
                                          <p:spTgt spid="16"/>
                                        </p:tgtEl>
                                        <p:attrNameLst>
                                          <p:attrName>ppt_y</p:attrName>
                                        </p:attrNameLst>
                                      </p:cBhvr>
                                      <p:tavLst>
                                        <p:tav tm="0">
                                          <p:val>
                                            <p:strVal val="#ppt_y"/>
                                          </p:val>
                                        </p:tav>
                                        <p:tav tm="100000">
                                          <p:val>
                                            <p:strVal val="#ppt_y"/>
                                          </p:val>
                                        </p:tav>
                                      </p:tavLst>
                                    </p:anim>
                                    <p:anim calcmode="lin" valueType="num">
                                      <p:cBhvr>
                                        <p:cTn id="246" dur="500" fill="hold"/>
                                        <p:tgtEl>
                                          <p:spTgt spid="16"/>
                                        </p:tgtEl>
                                        <p:attrNameLst>
                                          <p:attrName>ppt_w</p:attrName>
                                        </p:attrNameLst>
                                      </p:cBhvr>
                                      <p:tavLst>
                                        <p:tav tm="0">
                                          <p:val>
                                            <p:fltVal val="0"/>
                                          </p:val>
                                        </p:tav>
                                        <p:tav tm="100000">
                                          <p:val>
                                            <p:strVal val="#ppt_w"/>
                                          </p:val>
                                        </p:tav>
                                      </p:tavLst>
                                    </p:anim>
                                    <p:anim calcmode="lin" valueType="num">
                                      <p:cBhvr>
                                        <p:cTn id="247" dur="500" fill="hold"/>
                                        <p:tgtEl>
                                          <p:spTgt spid="16"/>
                                        </p:tgtEl>
                                        <p:attrNameLst>
                                          <p:attrName>ppt_h</p:attrName>
                                        </p:attrNameLst>
                                      </p:cBhvr>
                                      <p:tavLst>
                                        <p:tav tm="0">
                                          <p:val>
                                            <p:strVal val="#ppt_h"/>
                                          </p:val>
                                        </p:tav>
                                        <p:tav tm="100000">
                                          <p:val>
                                            <p:strVal val="#ppt_h"/>
                                          </p:val>
                                        </p:tav>
                                      </p:tavLst>
                                    </p:anim>
                                  </p:childTnLst>
                                </p:cTn>
                              </p:par>
                            </p:childTnLst>
                          </p:cTn>
                        </p:par>
                        <p:par>
                          <p:cTn id="248" fill="hold">
                            <p:stCondLst>
                              <p:cond delay="500"/>
                            </p:stCondLst>
                            <p:childTnLst>
                              <p:par>
                                <p:cTn id="249" presetID="1" presetClass="exit" presetSubtype="0" fill="hold" nodeType="afterEffect">
                                  <p:stCondLst>
                                    <p:cond delay="0"/>
                                  </p:stCondLst>
                                  <p:childTnLst>
                                    <p:set>
                                      <p:cBhvr>
                                        <p:cTn id="250" dur="1" fill="hold">
                                          <p:stCondLst>
                                            <p:cond delay="0"/>
                                          </p:stCondLst>
                                        </p:cTn>
                                        <p:tgtEl>
                                          <p:spTgt spid="3"/>
                                        </p:tgtEl>
                                        <p:attrNameLst>
                                          <p:attrName>style.visibility</p:attrName>
                                        </p:attrNameLst>
                                      </p:cBhvr>
                                      <p:to>
                                        <p:strVal val="hidden"/>
                                      </p:to>
                                    </p:set>
                                  </p:childTnLst>
                                </p:cTn>
                              </p:par>
                            </p:childTnLst>
                          </p:cTn>
                        </p:par>
                        <p:par>
                          <p:cTn id="251" fill="hold">
                            <p:stCondLst>
                              <p:cond delay="500"/>
                            </p:stCondLst>
                            <p:childTnLst>
                              <p:par>
                                <p:cTn id="25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53" dur="2000" fill="hold"/>
                                        <p:tgtEl>
                                          <p:spTgt spid="24"/>
                                        </p:tgtEl>
                                        <p:attrNameLst>
                                          <p:attrName>ppt_x</p:attrName>
                                          <p:attrName>ppt_y</p:attrName>
                                        </p:attrNameLst>
                                      </p:cBhvr>
                                      <p:rCtr x="16185" y="-36759"/>
                                    </p:animMotion>
                                  </p:childTnLst>
                                </p:cTn>
                              </p:par>
                              <p:par>
                                <p:cTn id="254" presetID="1" presetClass="mediacall" presetSubtype="0" fill="hold" nodeType="withEffect">
                                  <p:stCondLst>
                                    <p:cond delay="0"/>
                                  </p:stCondLst>
                                  <p:childTnLst>
                                    <p:cmd type="call" cmd="playFrom(0.0)">
                                      <p:cBhvr>
                                        <p:cTn id="255" dur="626" fill="hold"/>
                                        <p:tgtEl>
                                          <p:spTgt spid="2"/>
                                        </p:tgtEl>
                                      </p:cBhvr>
                                    </p:cmd>
                                  </p:childTnLst>
                                </p:cTn>
                              </p:par>
                              <p:par>
                                <p:cTn id="256" presetID="1" presetClass="mediacall" presetSubtype="0" fill="hold" nodeType="withEffect">
                                  <p:stCondLst>
                                    <p:cond delay="0"/>
                                  </p:stCondLst>
                                  <p:childTnLst>
                                    <p:cmd type="call" cmd="playFrom(0.0)">
                                      <p:cBhvr>
                                        <p:cTn id="257" dur="1416" fill="hold"/>
                                        <p:tgtEl>
                                          <p:spTgt spid="27"/>
                                        </p:tgtEl>
                                      </p:cBhvr>
                                    </p:cmd>
                                  </p:childTnLst>
                                </p:cTn>
                              </p:par>
                            </p:childTnLst>
                          </p:cTn>
                        </p:par>
                      </p:childTnLst>
                    </p:cTn>
                  </p:par>
                </p:childTnLst>
              </p:cTn>
              <p:nextCondLst>
                <p:cond evt="onClick" delay="0">
                  <p:tgtEl>
                    <p:spTgt spid="7"/>
                  </p:tgtEl>
                </p:cond>
              </p:nextCondLst>
            </p:seq>
            <p:audio>
              <p:cMediaNode vol="80000">
                <p:cTn id="258" fill="hold" display="0">
                  <p:stCondLst>
                    <p:cond delay="indefinite"/>
                  </p:stCondLst>
                  <p:endCondLst>
                    <p:cond evt="onStopAudio" delay="0">
                      <p:tgtEl>
                        <p:sldTgt/>
                      </p:tgtEl>
                    </p:cond>
                  </p:endCondLst>
                </p:cTn>
                <p:tgtEl>
                  <p:spTgt spid="27"/>
                </p:tgtEl>
              </p:cMediaNode>
            </p:audio>
            <p:audio>
              <p:cMediaNode vol="80000">
                <p:cTn id="259" fill="hold" display="0">
                  <p:stCondLst>
                    <p:cond delay="indefinite"/>
                  </p:stCondLst>
                  <p:endCondLst>
                    <p:cond evt="onStopAudio" delay="0">
                      <p:tgtEl>
                        <p:sldTgt/>
                      </p:tgtEl>
                    </p:cond>
                  </p:endCondLst>
                </p:cTn>
                <p:tgtEl>
                  <p:spTgt spid="2"/>
                </p:tgtEl>
              </p:cMediaNode>
            </p:audio>
            <p:audio>
              <p:cMediaNode vol="80000">
                <p:cTn id="260" fill="hold" display="0">
                  <p:stCondLst>
                    <p:cond delay="indefinite"/>
                  </p:stCondLst>
                  <p:endCondLst>
                    <p:cond evt="onStopAudio" delay="0">
                      <p:tgtEl>
                        <p:sldTgt/>
                      </p:tgtEl>
                    </p:cond>
                  </p:endCondLst>
                </p:cTn>
                <p:tgtEl>
                  <p:spTgt spid="6"/>
                </p:tgtEl>
              </p:cMediaNode>
            </p:audio>
          </p:childTnLst>
        </p:cTn>
      </p:par>
    </p:tnLst>
    <p:bldLst>
      <p:bldP spid="5" grpId="0" animBg="1"/>
      <p:bldP spid="5" grpId="1" animBg="1"/>
      <p:bldP spid="5" grpId="2" animBg="1"/>
      <p:bldP spid="5" grpId="3" animBg="1"/>
      <p:bldP spid="5" grpId="4" animBg="1"/>
      <p:bldP spid="5" grpId="5" animBg="1"/>
      <p:bldP spid="26" grpId="0" animBg="1"/>
      <p:bldP spid="26" grpId="1" animBg="1"/>
      <p:bldP spid="26" grpId="2" animBg="1"/>
      <p:bldP spid="26" grpId="3" animBg="1"/>
      <p:bldP spid="26" grpId="4" animBg="1"/>
      <p:bldP spid="26" grpId="5" animBg="1"/>
      <p:bldP spid="26" grpId="6"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8" name="Picture 7"/>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3855667" y="4179962"/>
            <a:ext cx="1452113" cy="2153133"/>
          </a:xfrm>
          <a:prstGeom prst="rect">
            <a:avLst/>
          </a:prstGeom>
        </p:spPr>
      </p:pic>
      <p:pic>
        <p:nvPicPr>
          <p:cNvPr id="10" name="Picture 9"/>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029427" y="4179962"/>
            <a:ext cx="1452113" cy="2153133"/>
          </a:xfrm>
          <a:prstGeom prst="rect">
            <a:avLst/>
          </a:prstGeom>
        </p:spPr>
      </p:pic>
      <p:pic>
        <p:nvPicPr>
          <p:cNvPr id="11" name="Picture 10"/>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1324387" y="1532376"/>
            <a:ext cx="1494098" cy="2188724"/>
          </a:xfrm>
          <a:prstGeom prst="rect">
            <a:avLst/>
          </a:prstGeom>
        </p:spPr>
      </p:pic>
      <p:pic>
        <p:nvPicPr>
          <p:cNvPr id="15" name="Picture 14"/>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3834989" y="4157470"/>
            <a:ext cx="1491840" cy="2185416"/>
          </a:xfrm>
          <a:prstGeom prst="rect">
            <a:avLst/>
          </a:prstGeom>
        </p:spPr>
      </p:pic>
      <p:pic>
        <p:nvPicPr>
          <p:cNvPr id="17" name="Picture 16"/>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165269" y="1559037"/>
            <a:ext cx="1491840" cy="2185416"/>
          </a:xfrm>
          <a:prstGeom prst="rect">
            <a:avLst/>
          </a:prstGeom>
        </p:spPr>
      </p:pic>
      <p:pic>
        <p:nvPicPr>
          <p:cNvPr id="18" name="Picture 17"/>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1996049" y="4170703"/>
            <a:ext cx="1491840" cy="2185416"/>
          </a:xfrm>
          <a:prstGeom prst="rect">
            <a:avLst/>
          </a:prstGeom>
        </p:spPr>
      </p:pic>
      <p:pic>
        <p:nvPicPr>
          <p:cNvPr id="19" name="Picture 18"/>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4972459" y="1571737"/>
            <a:ext cx="1491840" cy="2185416"/>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4"/>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5"/>
          <a:stretch>
            <a:fillRect/>
          </a:stretch>
        </p:blipFill>
        <p:spPr>
          <a:xfrm>
            <a:off x="6511925" y="-1108075"/>
            <a:ext cx="609600" cy="609600"/>
          </a:xfrm>
          <a:prstGeom prst="rect">
            <a:avLst/>
          </a:prstGeom>
        </p:spPr>
      </p:pic>
      <p:pic>
        <p:nvPicPr>
          <p:cNvPr id="27"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5"/>
          <a:stretch>
            <a:fillRect/>
          </a:stretch>
        </p:blipFill>
        <p:spPr>
          <a:xfrm>
            <a:off x="-822859" y="6168571"/>
            <a:ext cx="609600" cy="609600"/>
          </a:xfrm>
          <a:prstGeom prst="rect">
            <a:avLst/>
          </a:prstGeom>
        </p:spPr>
      </p:pic>
      <p:pic>
        <p:nvPicPr>
          <p:cNvPr id="28"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5"/>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888025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8"/>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7" presetClass="entr" presetSubtype="0" fill="hold" grpId="0" nodeType="withEffect" nodePh="1">
                                  <p:stCondLst>
                                    <p:cond delay="0"/>
                                  </p:stCondLst>
                                  <p:endCondLst>
                                    <p:cond evt="begin" delay="0">
                                      <p:tn val="49"/>
                                    </p:cond>
                                  </p:endCondLst>
                                  <p:childTnLst>
                                    <p:set>
                                      <p:cBhvr>
                                        <p:cTn id="50" dur="1" fill="hold">
                                          <p:stCondLst>
                                            <p:cond delay="0"/>
                                          </p:stCondLst>
                                        </p:cTn>
                                        <p:tgtEl>
                                          <p:spTgt spid="26"/>
                                        </p:tgtEl>
                                        <p:attrNameLst>
                                          <p:attrName>style.visibility</p:attrName>
                                        </p:attrNameLst>
                                      </p:cBhvr>
                                      <p:to>
                                        <p:strVal val="visible"/>
                                      </p:to>
                                    </p:set>
                                    <p:animEffect transition="in" filter="fade">
                                      <p:cBhvr>
                                        <p:cTn id="51" dur="250"/>
                                        <p:tgtEl>
                                          <p:spTgt spid="26"/>
                                        </p:tgtEl>
                                      </p:cBhvr>
                                    </p:animEffect>
                                    <p:anim calcmode="lin" valueType="num">
                                      <p:cBhvr>
                                        <p:cTn id="52" dur="250" fill="hold"/>
                                        <p:tgtEl>
                                          <p:spTgt spid="26"/>
                                        </p:tgtEl>
                                        <p:attrNameLst>
                                          <p:attrName>ppt_x</p:attrName>
                                        </p:attrNameLst>
                                      </p:cBhvr>
                                      <p:tavLst>
                                        <p:tav tm="0">
                                          <p:val>
                                            <p:strVal val="#ppt_x"/>
                                          </p:val>
                                        </p:tav>
                                        <p:tav tm="100000">
                                          <p:val>
                                            <p:strVal val="#ppt_x"/>
                                          </p:val>
                                        </p:tav>
                                      </p:tavLst>
                                    </p:anim>
                                    <p:anim calcmode="lin" valueType="num">
                                      <p:cBhvr>
                                        <p:cTn id="53"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4" restart="whenNotActive" fill="hold" evtFilter="cancelBubble" nodeType="interactiveSeq">
                <p:stCondLst>
                  <p:cond evt="onClick" delay="0">
                    <p:tgtEl>
                      <p:spTgt spid="13"/>
                    </p:tgtEl>
                  </p:cond>
                </p:stCondLst>
                <p:endSync evt="end" delay="0">
                  <p:rtn val="all"/>
                </p:endSync>
                <p:childTnLst>
                  <p:par>
                    <p:cTn id="55" fill="hold">
                      <p:stCondLst>
                        <p:cond delay="0"/>
                      </p:stCondLst>
                      <p:childTnLst>
                        <p:par>
                          <p:cTn id="56" fill="hold">
                            <p:stCondLst>
                              <p:cond delay="0"/>
                            </p:stCondLst>
                            <p:childTnLst>
                              <p:par>
                                <p:cTn id="57" presetID="17" presetClass="exit" presetSubtype="2" fill="hold" nodeType="clickEffect">
                                  <p:stCondLst>
                                    <p:cond delay="0"/>
                                  </p:stCondLst>
                                  <p:childTnLst>
                                    <p:anim calcmode="lin" valueType="num">
                                      <p:cBhvr>
                                        <p:cTn id="58" dur="500"/>
                                        <p:tgtEl>
                                          <p:spTgt spid="13"/>
                                        </p:tgtEl>
                                        <p:attrNameLst>
                                          <p:attrName>ppt_x</p:attrName>
                                        </p:attrNameLst>
                                      </p:cBhvr>
                                      <p:tavLst>
                                        <p:tav tm="0">
                                          <p:val>
                                            <p:strVal val="ppt_x"/>
                                          </p:val>
                                        </p:tav>
                                        <p:tav tm="100000">
                                          <p:val>
                                            <p:strVal val="ppt_x+ppt_w/2"/>
                                          </p:val>
                                        </p:tav>
                                      </p:tavLst>
                                    </p:anim>
                                    <p:anim calcmode="lin" valueType="num">
                                      <p:cBhvr>
                                        <p:cTn id="59" dur="500"/>
                                        <p:tgtEl>
                                          <p:spTgt spid="13"/>
                                        </p:tgtEl>
                                        <p:attrNameLst>
                                          <p:attrName>ppt_y</p:attrName>
                                        </p:attrNameLst>
                                      </p:cBhvr>
                                      <p:tavLst>
                                        <p:tav tm="0">
                                          <p:val>
                                            <p:strVal val="ppt_y"/>
                                          </p:val>
                                        </p:tav>
                                        <p:tav tm="100000">
                                          <p:val>
                                            <p:strVal val="ppt_y"/>
                                          </p:val>
                                        </p:tav>
                                      </p:tavLst>
                                    </p:anim>
                                    <p:anim calcmode="lin" valueType="num">
                                      <p:cBhvr>
                                        <p:cTn id="60" dur="500"/>
                                        <p:tgtEl>
                                          <p:spTgt spid="13"/>
                                        </p:tgtEl>
                                        <p:attrNameLst>
                                          <p:attrName>ppt_w</p:attrName>
                                        </p:attrNameLst>
                                      </p:cBhvr>
                                      <p:tavLst>
                                        <p:tav tm="0">
                                          <p:val>
                                            <p:strVal val="ppt_w"/>
                                          </p:val>
                                        </p:tav>
                                        <p:tav tm="100000">
                                          <p:val>
                                            <p:fltVal val="0"/>
                                          </p:val>
                                        </p:tav>
                                      </p:tavLst>
                                    </p:anim>
                                    <p:anim calcmode="lin" valueType="num">
                                      <p:cBhvr>
                                        <p:cTn id="61" dur="500"/>
                                        <p:tgtEl>
                                          <p:spTgt spid="13"/>
                                        </p:tgtEl>
                                        <p:attrNameLst>
                                          <p:attrName>ppt_h</p:attrName>
                                        </p:attrNameLst>
                                      </p:cBhvr>
                                      <p:tavLst>
                                        <p:tav tm="0">
                                          <p:val>
                                            <p:strVal val="ppt_h"/>
                                          </p:val>
                                        </p:tav>
                                        <p:tav tm="100000">
                                          <p:val>
                                            <p:strVal val="ppt_h"/>
                                          </p:val>
                                        </p:tav>
                                      </p:tavLst>
                                    </p:anim>
                                    <p:set>
                                      <p:cBhvr>
                                        <p:cTn id="62" dur="1" fill="hold">
                                          <p:stCondLst>
                                            <p:cond delay="499"/>
                                          </p:stCondLst>
                                        </p:cTn>
                                        <p:tgtEl>
                                          <p:spTgt spid="13"/>
                                        </p:tgtEl>
                                        <p:attrNameLst>
                                          <p:attrName>style.visibility</p:attrName>
                                        </p:attrNameLst>
                                      </p:cBhvr>
                                      <p:to>
                                        <p:strVal val="hidden"/>
                                      </p:to>
                                    </p:set>
                                  </p:childTnLst>
                                </p:cTn>
                              </p:par>
                              <p:par>
                                <p:cTn id="63" presetID="10" presetClass="exit" presetSubtype="0" fill="hold" grpId="1" nodeType="withEffect" nodePh="1">
                                  <p:stCondLst>
                                    <p:cond delay="0"/>
                                  </p:stCondLst>
                                  <p:endCondLst>
                                    <p:cond evt="begin" delay="0">
                                      <p:tn val="63"/>
                                    </p:cond>
                                  </p:endCondLst>
                                  <p:childTnLst>
                                    <p:animEffect transition="out" filter="fade">
                                      <p:cBhvr>
                                        <p:cTn id="64" dur="500"/>
                                        <p:tgtEl>
                                          <p:spTgt spid="26"/>
                                        </p:tgtEl>
                                      </p:cBhvr>
                                    </p:animEffect>
                                    <p:set>
                                      <p:cBhvr>
                                        <p:cTn id="65" dur="1" fill="hold">
                                          <p:stCondLst>
                                            <p:cond delay="499"/>
                                          </p:stCondLst>
                                        </p:cTn>
                                        <p:tgtEl>
                                          <p:spTgt spid="26"/>
                                        </p:tgtEl>
                                        <p:attrNameLst>
                                          <p:attrName>style.visibility</p:attrName>
                                        </p:attrNameLst>
                                      </p:cBhvr>
                                      <p:to>
                                        <p:strVal val="hidden"/>
                                      </p:to>
                                    </p:set>
                                  </p:childTnLst>
                                </p:cTn>
                              </p:par>
                              <p:par>
                                <p:cTn id="66" presetID="47" presetClass="entr" presetSubtype="0" fill="hold" grpId="0" nodeType="withEffect" nodePh="1">
                                  <p:stCondLst>
                                    <p:cond delay="0"/>
                                  </p:stCondLst>
                                  <p:endCondLst>
                                    <p:cond evt="begin" delay="0">
                                      <p:tn val="66"/>
                                    </p:cond>
                                  </p:end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anim calcmode="lin" valueType="num">
                                      <p:cBhvr>
                                        <p:cTn id="69" dur="500" fill="hold"/>
                                        <p:tgtEl>
                                          <p:spTgt spid="5"/>
                                        </p:tgtEl>
                                        <p:attrNameLst>
                                          <p:attrName>ppt_x</p:attrName>
                                        </p:attrNameLst>
                                      </p:cBhvr>
                                      <p:tavLst>
                                        <p:tav tm="0">
                                          <p:val>
                                            <p:strVal val="#ppt_x"/>
                                          </p:val>
                                        </p:tav>
                                        <p:tav tm="100000">
                                          <p:val>
                                            <p:strVal val="#ppt_x"/>
                                          </p:val>
                                        </p:tav>
                                      </p:tavLst>
                                    </p:anim>
                                    <p:anim calcmode="lin" valueType="num">
                                      <p:cBhvr>
                                        <p:cTn id="70" dur="500" fill="hold"/>
                                        <p:tgtEl>
                                          <p:spTgt spid="5"/>
                                        </p:tgtEl>
                                        <p:attrNameLst>
                                          <p:attrName>ppt_y</p:attrName>
                                        </p:attrNameLst>
                                      </p:cBhvr>
                                      <p:tavLst>
                                        <p:tav tm="0">
                                          <p:val>
                                            <p:strVal val="#ppt_y-.1"/>
                                          </p:val>
                                        </p:tav>
                                        <p:tav tm="100000">
                                          <p:val>
                                            <p:strVal val="#ppt_y"/>
                                          </p:val>
                                        </p:tav>
                                      </p:tavLst>
                                    </p:anim>
                                  </p:childTnLst>
                                </p:cTn>
                              </p:par>
                              <p:par>
                                <p:cTn id="71" presetID="17" presetClass="entr" presetSubtype="8"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p:cTn id="73" dur="500" fill="hold"/>
                                        <p:tgtEl>
                                          <p:spTgt spid="19"/>
                                        </p:tgtEl>
                                        <p:attrNameLst>
                                          <p:attrName>ppt_x</p:attrName>
                                        </p:attrNameLst>
                                      </p:cBhvr>
                                      <p:tavLst>
                                        <p:tav tm="0">
                                          <p:val>
                                            <p:strVal val="#ppt_x-#ppt_w/2"/>
                                          </p:val>
                                        </p:tav>
                                        <p:tav tm="100000">
                                          <p:val>
                                            <p:strVal val="#ppt_x"/>
                                          </p:val>
                                        </p:tav>
                                      </p:tavLst>
                                    </p:anim>
                                    <p:anim calcmode="lin" valueType="num">
                                      <p:cBhvr>
                                        <p:cTn id="74" dur="500" fill="hold"/>
                                        <p:tgtEl>
                                          <p:spTgt spid="19"/>
                                        </p:tgtEl>
                                        <p:attrNameLst>
                                          <p:attrName>ppt_y</p:attrName>
                                        </p:attrNameLst>
                                      </p:cBhvr>
                                      <p:tavLst>
                                        <p:tav tm="0">
                                          <p:val>
                                            <p:strVal val="#ppt_y"/>
                                          </p:val>
                                        </p:tav>
                                        <p:tav tm="100000">
                                          <p:val>
                                            <p:strVal val="#ppt_y"/>
                                          </p:val>
                                        </p:tav>
                                      </p:tavLst>
                                    </p:anim>
                                    <p:anim calcmode="lin" valueType="num">
                                      <p:cBhvr>
                                        <p:cTn id="75" dur="500" fill="hold"/>
                                        <p:tgtEl>
                                          <p:spTgt spid="19"/>
                                        </p:tgtEl>
                                        <p:attrNameLst>
                                          <p:attrName>ppt_w</p:attrName>
                                        </p:attrNameLst>
                                      </p:cBhvr>
                                      <p:tavLst>
                                        <p:tav tm="0">
                                          <p:val>
                                            <p:fltVal val="0"/>
                                          </p:val>
                                        </p:tav>
                                        <p:tav tm="100000">
                                          <p:val>
                                            <p:strVal val="#ppt_w"/>
                                          </p:val>
                                        </p:tav>
                                      </p:tavLst>
                                    </p:anim>
                                    <p:anim calcmode="lin" valueType="num">
                                      <p:cBhvr>
                                        <p:cTn id="76" dur="500" fill="hold"/>
                                        <p:tgtEl>
                                          <p:spTgt spid="19"/>
                                        </p:tgtEl>
                                        <p:attrNameLst>
                                          <p:attrName>ppt_h</p:attrName>
                                        </p:attrNameLst>
                                      </p:cBhvr>
                                      <p:tavLst>
                                        <p:tav tm="0">
                                          <p:val>
                                            <p:strVal val="#ppt_h"/>
                                          </p:val>
                                        </p:tav>
                                        <p:tav tm="100000">
                                          <p:val>
                                            <p:strVal val="#ppt_h"/>
                                          </p:val>
                                        </p:tav>
                                      </p:tavLst>
                                    </p:anim>
                                  </p:childTnLst>
                                </p:cTn>
                              </p:par>
                            </p:childTnLst>
                          </p:cTn>
                        </p:par>
                        <p:par>
                          <p:cTn id="77" fill="hold">
                            <p:stCondLst>
                              <p:cond delay="500"/>
                            </p:stCondLst>
                            <p:childTnLst>
                              <p:par>
                                <p:cTn id="78" presetID="1" presetClass="exit" presetSubtype="0" fill="hold" nodeType="afterEffect">
                                  <p:stCondLst>
                                    <p:cond delay="0"/>
                                  </p:stCondLst>
                                  <p:childTnLst>
                                    <p:set>
                                      <p:cBhvr>
                                        <p:cTn id="79" dur="1" fill="hold">
                                          <p:stCondLst>
                                            <p:cond delay="0"/>
                                          </p:stCondLst>
                                        </p:cTn>
                                        <p:tgtEl>
                                          <p:spTgt spid="3"/>
                                        </p:tgtEl>
                                        <p:attrNameLst>
                                          <p:attrName>style.visibility</p:attrName>
                                        </p:attrNameLst>
                                      </p:cBhvr>
                                      <p:to>
                                        <p:strVal val="hidden"/>
                                      </p:to>
                                    </p:set>
                                  </p:childTnLst>
                                </p:cTn>
                              </p:par>
                            </p:childTnLst>
                          </p:cTn>
                        </p:par>
                        <p:par>
                          <p:cTn id="80" fill="hold">
                            <p:stCondLst>
                              <p:cond delay="500"/>
                            </p:stCondLst>
                            <p:childTnLst>
                              <p:par>
                                <p:cTn id="81"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2" dur="2000" fill="hold"/>
                                        <p:tgtEl>
                                          <p:spTgt spid="20"/>
                                        </p:tgtEl>
                                        <p:attrNameLst>
                                          <p:attrName>ppt_x</p:attrName>
                                          <p:attrName>ppt_y</p:attrName>
                                        </p:attrNameLst>
                                      </p:cBhvr>
                                      <p:rCtr x="16185" y="-36782"/>
                                    </p:animMotion>
                                  </p:childTnLst>
                                </p:cTn>
                              </p:par>
                              <p:par>
                                <p:cTn id="83" presetID="1" presetClass="mediacall" presetSubtype="0" fill="hold" nodeType="withEffect">
                                  <p:stCondLst>
                                    <p:cond delay="0"/>
                                  </p:stCondLst>
                                  <p:childTnLst>
                                    <p:cmd type="call" cmd="playFrom(0.0)">
                                      <p:cBhvr>
                                        <p:cTn id="84" dur="626" fill="hold"/>
                                        <p:tgtEl>
                                          <p:spTgt spid="27"/>
                                        </p:tgtEl>
                                      </p:cBhvr>
                                    </p:cmd>
                                  </p:childTnLst>
                                </p:cTn>
                              </p:par>
                              <p:par>
                                <p:cTn id="85" presetID="1" presetClass="mediacall" presetSubtype="0" fill="hold" nodeType="withEffect">
                                  <p:stCondLst>
                                    <p:cond delay="0"/>
                                  </p:stCondLst>
                                  <p:childTnLst>
                                    <p:cmd type="call" cmd="playFrom(0.0)">
                                      <p:cBhvr>
                                        <p:cTn id="86" dur="1416" fill="hold"/>
                                        <p:tgtEl>
                                          <p:spTgt spid="24"/>
                                        </p:tgtEl>
                                      </p:cBhvr>
                                    </p:cmd>
                                  </p:childTnLst>
                                </p:cTn>
                              </p:par>
                            </p:childTnLst>
                          </p:cTn>
                        </p:par>
                      </p:childTnLst>
                    </p:cTn>
                  </p:par>
                </p:childTnLst>
              </p:cTn>
              <p:nextCondLst>
                <p:cond evt="onClick" delay="0">
                  <p:tgtEl>
                    <p:spTgt spid="13"/>
                  </p:tgtEl>
                </p:cond>
              </p:nextCondLst>
            </p:seq>
            <p:seq concurrent="1" nextAc="seek">
              <p:cTn id="87" restart="whenNotActive" fill="hold" evtFilter="cancelBubble" nodeType="interactiveSeq">
                <p:stCondLst>
                  <p:cond evt="onClick" delay="0">
                    <p:tgtEl>
                      <p:spTgt spid="12"/>
                    </p:tgtEl>
                  </p:cond>
                </p:stCondLst>
                <p:endSync evt="end" delay="0">
                  <p:rtn val="all"/>
                </p:endSync>
                <p:childTnLst>
                  <p:par>
                    <p:cTn id="88" fill="hold">
                      <p:stCondLst>
                        <p:cond delay="0"/>
                      </p:stCondLst>
                      <p:childTnLst>
                        <p:par>
                          <p:cTn id="89" fill="hold">
                            <p:stCondLst>
                              <p:cond delay="0"/>
                            </p:stCondLst>
                            <p:childTnLst>
                              <p:par>
                                <p:cTn id="90" presetID="17" presetClass="exit" presetSubtype="2" fill="hold" nodeType="clickEffect">
                                  <p:stCondLst>
                                    <p:cond delay="0"/>
                                  </p:stCondLst>
                                  <p:childTnLst>
                                    <p:anim calcmode="lin" valueType="num">
                                      <p:cBhvr>
                                        <p:cTn id="91" dur="500"/>
                                        <p:tgtEl>
                                          <p:spTgt spid="12"/>
                                        </p:tgtEl>
                                        <p:attrNameLst>
                                          <p:attrName>ppt_x</p:attrName>
                                        </p:attrNameLst>
                                      </p:cBhvr>
                                      <p:tavLst>
                                        <p:tav tm="0">
                                          <p:val>
                                            <p:strVal val="ppt_x"/>
                                          </p:val>
                                        </p:tav>
                                        <p:tav tm="100000">
                                          <p:val>
                                            <p:strVal val="ppt_x+ppt_w/2"/>
                                          </p:val>
                                        </p:tav>
                                      </p:tavLst>
                                    </p:anim>
                                    <p:anim calcmode="lin" valueType="num">
                                      <p:cBhvr>
                                        <p:cTn id="92" dur="500"/>
                                        <p:tgtEl>
                                          <p:spTgt spid="12"/>
                                        </p:tgtEl>
                                        <p:attrNameLst>
                                          <p:attrName>ppt_y</p:attrName>
                                        </p:attrNameLst>
                                      </p:cBhvr>
                                      <p:tavLst>
                                        <p:tav tm="0">
                                          <p:val>
                                            <p:strVal val="ppt_y"/>
                                          </p:val>
                                        </p:tav>
                                        <p:tav tm="100000">
                                          <p:val>
                                            <p:strVal val="ppt_y"/>
                                          </p:val>
                                        </p:tav>
                                      </p:tavLst>
                                    </p:anim>
                                    <p:anim calcmode="lin" valueType="num">
                                      <p:cBhvr>
                                        <p:cTn id="93" dur="500"/>
                                        <p:tgtEl>
                                          <p:spTgt spid="12"/>
                                        </p:tgtEl>
                                        <p:attrNameLst>
                                          <p:attrName>ppt_w</p:attrName>
                                        </p:attrNameLst>
                                      </p:cBhvr>
                                      <p:tavLst>
                                        <p:tav tm="0">
                                          <p:val>
                                            <p:strVal val="ppt_w"/>
                                          </p:val>
                                        </p:tav>
                                        <p:tav tm="100000">
                                          <p:val>
                                            <p:fltVal val="0"/>
                                          </p:val>
                                        </p:tav>
                                      </p:tavLst>
                                    </p:anim>
                                    <p:anim calcmode="lin" valueType="num">
                                      <p:cBhvr>
                                        <p:cTn id="94" dur="500"/>
                                        <p:tgtEl>
                                          <p:spTgt spid="12"/>
                                        </p:tgtEl>
                                        <p:attrNameLst>
                                          <p:attrName>ppt_h</p:attrName>
                                        </p:attrNameLst>
                                      </p:cBhvr>
                                      <p:tavLst>
                                        <p:tav tm="0">
                                          <p:val>
                                            <p:strVal val="ppt_h"/>
                                          </p:val>
                                        </p:tav>
                                        <p:tav tm="100000">
                                          <p:val>
                                            <p:strVal val="ppt_h"/>
                                          </p:val>
                                        </p:tav>
                                      </p:tavLst>
                                    </p:anim>
                                    <p:set>
                                      <p:cBhvr>
                                        <p:cTn id="95" dur="1" fill="hold">
                                          <p:stCondLst>
                                            <p:cond delay="499"/>
                                          </p:stCondLst>
                                        </p:cTn>
                                        <p:tgtEl>
                                          <p:spTgt spid="12"/>
                                        </p:tgtEl>
                                        <p:attrNameLst>
                                          <p:attrName>style.visibility</p:attrName>
                                        </p:attrNameLst>
                                      </p:cBhvr>
                                      <p:to>
                                        <p:strVal val="hidden"/>
                                      </p:to>
                                    </p:set>
                                  </p:childTnLst>
                                </p:cTn>
                              </p:par>
                              <p:par>
                                <p:cTn id="96" presetID="10" presetClass="exit" presetSubtype="0" fill="hold" grpId="2" nodeType="withEffect" nodePh="1">
                                  <p:stCondLst>
                                    <p:cond delay="0"/>
                                  </p:stCondLst>
                                  <p:endCondLst>
                                    <p:cond evt="begin" delay="0">
                                      <p:tn val="96"/>
                                    </p:cond>
                                  </p:endCondLst>
                                  <p:childTnLst>
                                    <p:animEffect transition="out" filter="fade">
                                      <p:cBhvr>
                                        <p:cTn id="97" dur="500"/>
                                        <p:tgtEl>
                                          <p:spTgt spid="26"/>
                                        </p:tgtEl>
                                      </p:cBhvr>
                                    </p:animEffect>
                                    <p:set>
                                      <p:cBhvr>
                                        <p:cTn id="98" dur="1" fill="hold">
                                          <p:stCondLst>
                                            <p:cond delay="499"/>
                                          </p:stCondLst>
                                        </p:cTn>
                                        <p:tgtEl>
                                          <p:spTgt spid="26"/>
                                        </p:tgtEl>
                                        <p:attrNameLst>
                                          <p:attrName>style.visibility</p:attrName>
                                        </p:attrNameLst>
                                      </p:cBhvr>
                                      <p:to>
                                        <p:strVal val="hidden"/>
                                      </p:to>
                                    </p:set>
                                  </p:childTnLst>
                                </p:cTn>
                              </p:par>
                              <p:par>
                                <p:cTn id="99" presetID="47" presetClass="entr" presetSubtype="0" fill="hold" grpId="1" nodeType="withEffect" nodePh="1">
                                  <p:stCondLst>
                                    <p:cond delay="0"/>
                                  </p:stCondLst>
                                  <p:endCondLst>
                                    <p:cond evt="begin" delay="0">
                                      <p:tn val="99"/>
                                    </p:cond>
                                  </p:endCondLst>
                                  <p:childTnLst>
                                    <p:set>
                                      <p:cBhvr>
                                        <p:cTn id="100" dur="1" fill="hold">
                                          <p:stCondLst>
                                            <p:cond delay="0"/>
                                          </p:stCondLst>
                                        </p:cTn>
                                        <p:tgtEl>
                                          <p:spTgt spid="5"/>
                                        </p:tgtEl>
                                        <p:attrNameLst>
                                          <p:attrName>style.visibility</p:attrName>
                                        </p:attrNameLst>
                                      </p:cBhvr>
                                      <p:to>
                                        <p:strVal val="visible"/>
                                      </p:to>
                                    </p:set>
                                    <p:animEffect transition="in" filter="fade">
                                      <p:cBhvr>
                                        <p:cTn id="101" dur="500"/>
                                        <p:tgtEl>
                                          <p:spTgt spid="5"/>
                                        </p:tgtEl>
                                      </p:cBhvr>
                                    </p:animEffect>
                                    <p:anim calcmode="lin" valueType="num">
                                      <p:cBhvr>
                                        <p:cTn id="102" dur="500" fill="hold"/>
                                        <p:tgtEl>
                                          <p:spTgt spid="5"/>
                                        </p:tgtEl>
                                        <p:attrNameLst>
                                          <p:attrName>ppt_x</p:attrName>
                                        </p:attrNameLst>
                                      </p:cBhvr>
                                      <p:tavLst>
                                        <p:tav tm="0">
                                          <p:val>
                                            <p:strVal val="#ppt_x"/>
                                          </p:val>
                                        </p:tav>
                                        <p:tav tm="100000">
                                          <p:val>
                                            <p:strVal val="#ppt_x"/>
                                          </p:val>
                                        </p:tav>
                                      </p:tavLst>
                                    </p:anim>
                                    <p:anim calcmode="lin" valueType="num">
                                      <p:cBhvr>
                                        <p:cTn id="103" dur="500" fill="hold"/>
                                        <p:tgtEl>
                                          <p:spTgt spid="5"/>
                                        </p:tgtEl>
                                        <p:attrNameLst>
                                          <p:attrName>ppt_y</p:attrName>
                                        </p:attrNameLst>
                                      </p:cBhvr>
                                      <p:tavLst>
                                        <p:tav tm="0">
                                          <p:val>
                                            <p:strVal val="#ppt_y-.1"/>
                                          </p:val>
                                        </p:tav>
                                        <p:tav tm="100000">
                                          <p:val>
                                            <p:strVal val="#ppt_y"/>
                                          </p:val>
                                        </p:tav>
                                      </p:tavLst>
                                    </p:anim>
                                  </p:childTnLst>
                                </p:cTn>
                              </p:par>
                              <p:par>
                                <p:cTn id="104" presetID="17" presetClass="entr" presetSubtype="8" fill="hold" nodeType="with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p:cTn id="106" dur="500" fill="hold"/>
                                        <p:tgtEl>
                                          <p:spTgt spid="17"/>
                                        </p:tgtEl>
                                        <p:attrNameLst>
                                          <p:attrName>ppt_x</p:attrName>
                                        </p:attrNameLst>
                                      </p:cBhvr>
                                      <p:tavLst>
                                        <p:tav tm="0">
                                          <p:val>
                                            <p:strVal val="#ppt_x-#ppt_w/2"/>
                                          </p:val>
                                        </p:tav>
                                        <p:tav tm="100000">
                                          <p:val>
                                            <p:strVal val="#ppt_x"/>
                                          </p:val>
                                        </p:tav>
                                      </p:tavLst>
                                    </p:anim>
                                    <p:anim calcmode="lin" valueType="num">
                                      <p:cBhvr>
                                        <p:cTn id="107" dur="500" fill="hold"/>
                                        <p:tgtEl>
                                          <p:spTgt spid="17"/>
                                        </p:tgtEl>
                                        <p:attrNameLst>
                                          <p:attrName>ppt_y</p:attrName>
                                        </p:attrNameLst>
                                      </p:cBhvr>
                                      <p:tavLst>
                                        <p:tav tm="0">
                                          <p:val>
                                            <p:strVal val="#ppt_y"/>
                                          </p:val>
                                        </p:tav>
                                        <p:tav tm="100000">
                                          <p:val>
                                            <p:strVal val="#ppt_y"/>
                                          </p:val>
                                        </p:tav>
                                      </p:tavLst>
                                    </p:anim>
                                    <p:anim calcmode="lin" valueType="num">
                                      <p:cBhvr>
                                        <p:cTn id="108" dur="500" fill="hold"/>
                                        <p:tgtEl>
                                          <p:spTgt spid="17"/>
                                        </p:tgtEl>
                                        <p:attrNameLst>
                                          <p:attrName>ppt_w</p:attrName>
                                        </p:attrNameLst>
                                      </p:cBhvr>
                                      <p:tavLst>
                                        <p:tav tm="0">
                                          <p:val>
                                            <p:fltVal val="0"/>
                                          </p:val>
                                        </p:tav>
                                        <p:tav tm="100000">
                                          <p:val>
                                            <p:strVal val="#ppt_w"/>
                                          </p:val>
                                        </p:tav>
                                      </p:tavLst>
                                    </p:anim>
                                    <p:anim calcmode="lin" valueType="num">
                                      <p:cBhvr>
                                        <p:cTn id="109" dur="500" fill="hold"/>
                                        <p:tgtEl>
                                          <p:spTgt spid="17"/>
                                        </p:tgtEl>
                                        <p:attrNameLst>
                                          <p:attrName>ppt_h</p:attrName>
                                        </p:attrNameLst>
                                      </p:cBhvr>
                                      <p:tavLst>
                                        <p:tav tm="0">
                                          <p:val>
                                            <p:strVal val="#ppt_h"/>
                                          </p:val>
                                        </p:tav>
                                        <p:tav tm="100000">
                                          <p:val>
                                            <p:strVal val="#ppt_h"/>
                                          </p:val>
                                        </p:tav>
                                      </p:tavLst>
                                    </p:anim>
                                  </p:childTnLst>
                                </p:cTn>
                              </p:par>
                            </p:childTnLst>
                          </p:cTn>
                        </p:par>
                        <p:par>
                          <p:cTn id="110" fill="hold">
                            <p:stCondLst>
                              <p:cond delay="500"/>
                            </p:stCondLst>
                            <p:childTnLst>
                              <p:par>
                                <p:cTn id="111" presetID="1" presetClass="exit" presetSubtype="0" fill="hold" nodeType="afterEffect">
                                  <p:stCondLst>
                                    <p:cond delay="0"/>
                                  </p:stCondLst>
                                  <p:childTnLst>
                                    <p:set>
                                      <p:cBhvr>
                                        <p:cTn id="112" dur="1" fill="hold">
                                          <p:stCondLst>
                                            <p:cond delay="0"/>
                                          </p:stCondLst>
                                        </p:cTn>
                                        <p:tgtEl>
                                          <p:spTgt spid="3"/>
                                        </p:tgtEl>
                                        <p:attrNameLst>
                                          <p:attrName>style.visibility</p:attrName>
                                        </p:attrNameLst>
                                      </p:cBhvr>
                                      <p:to>
                                        <p:strVal val="hidden"/>
                                      </p:to>
                                    </p:set>
                                  </p:childTnLst>
                                </p:cTn>
                              </p:par>
                            </p:childTnLst>
                          </p:cTn>
                        </p:par>
                        <p:par>
                          <p:cTn id="113" fill="hold">
                            <p:stCondLst>
                              <p:cond delay="500"/>
                            </p:stCondLst>
                            <p:childTnLst>
                              <p:par>
                                <p:cTn id="11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15" dur="2000" fill="hold"/>
                                        <p:tgtEl>
                                          <p:spTgt spid="21"/>
                                        </p:tgtEl>
                                        <p:attrNameLst>
                                          <p:attrName>ppt_x</p:attrName>
                                          <p:attrName>ppt_y</p:attrName>
                                        </p:attrNameLst>
                                      </p:cBhvr>
                                      <p:rCtr x="16185" y="-36759"/>
                                    </p:animMotion>
                                  </p:childTnLst>
                                </p:cTn>
                              </p:par>
                              <p:par>
                                <p:cTn id="116" presetID="1" presetClass="mediacall" presetSubtype="0" fill="hold" nodeType="withEffect">
                                  <p:stCondLst>
                                    <p:cond delay="0"/>
                                  </p:stCondLst>
                                  <p:childTnLst>
                                    <p:cmd type="call" cmd="playFrom(0.0)">
                                      <p:cBhvr>
                                        <p:cTn id="117" dur="626" fill="hold"/>
                                        <p:tgtEl>
                                          <p:spTgt spid="27"/>
                                        </p:tgtEl>
                                      </p:cBhvr>
                                    </p:cmd>
                                  </p:childTnLst>
                                </p:cTn>
                              </p:par>
                              <p:par>
                                <p:cTn id="118" presetID="1" presetClass="mediacall" presetSubtype="0" fill="hold" nodeType="withEffect">
                                  <p:stCondLst>
                                    <p:cond delay="0"/>
                                  </p:stCondLst>
                                  <p:childTnLst>
                                    <p:cmd type="call" cmd="playFrom(0.0)">
                                      <p:cBhvr>
                                        <p:cTn id="119" dur="1416" fill="hold"/>
                                        <p:tgtEl>
                                          <p:spTgt spid="24"/>
                                        </p:tgtEl>
                                      </p:cBhvr>
                                    </p:cmd>
                                  </p:childTnLst>
                                </p:cTn>
                              </p:par>
                            </p:childTnLst>
                          </p:cTn>
                        </p:par>
                      </p:childTnLst>
                    </p:cTn>
                  </p:par>
                </p:childTnLst>
              </p:cTn>
              <p:nextCondLst>
                <p:cond evt="onClick" delay="0">
                  <p:tgtEl>
                    <p:spTgt spid="12"/>
                  </p:tgtEl>
                </p:cond>
              </p:nextCondLst>
            </p:seq>
            <p:seq concurrent="1" nextAc="seek">
              <p:cTn id="120" restart="whenNotActive" fill="hold" evtFilter="cancelBubble" nodeType="interactiveSeq">
                <p:stCondLst>
                  <p:cond evt="onClick" delay="0">
                    <p:tgtEl>
                      <p:spTgt spid="11"/>
                    </p:tgtEl>
                  </p:cond>
                </p:stCondLst>
                <p:endSync evt="end" delay="0">
                  <p:rtn val="all"/>
                </p:endSync>
                <p:childTnLst>
                  <p:par>
                    <p:cTn id="121" fill="hold">
                      <p:stCondLst>
                        <p:cond delay="0"/>
                      </p:stCondLst>
                      <p:childTnLst>
                        <p:par>
                          <p:cTn id="122" fill="hold">
                            <p:stCondLst>
                              <p:cond delay="0"/>
                            </p:stCondLst>
                            <p:childTnLst>
                              <p:par>
                                <p:cTn id="123" presetID="17" presetClass="exit" presetSubtype="2" fill="hold" nodeType="clickEffect">
                                  <p:stCondLst>
                                    <p:cond delay="0"/>
                                  </p:stCondLst>
                                  <p:childTnLst>
                                    <p:anim calcmode="lin" valueType="num">
                                      <p:cBhvr>
                                        <p:cTn id="124" dur="500"/>
                                        <p:tgtEl>
                                          <p:spTgt spid="11"/>
                                        </p:tgtEl>
                                        <p:attrNameLst>
                                          <p:attrName>ppt_x</p:attrName>
                                        </p:attrNameLst>
                                      </p:cBhvr>
                                      <p:tavLst>
                                        <p:tav tm="0">
                                          <p:val>
                                            <p:strVal val="ppt_x"/>
                                          </p:val>
                                        </p:tav>
                                        <p:tav tm="100000">
                                          <p:val>
                                            <p:strVal val="ppt_x+ppt_w/2"/>
                                          </p:val>
                                        </p:tav>
                                      </p:tavLst>
                                    </p:anim>
                                    <p:anim calcmode="lin" valueType="num">
                                      <p:cBhvr>
                                        <p:cTn id="125" dur="500"/>
                                        <p:tgtEl>
                                          <p:spTgt spid="11"/>
                                        </p:tgtEl>
                                        <p:attrNameLst>
                                          <p:attrName>ppt_y</p:attrName>
                                        </p:attrNameLst>
                                      </p:cBhvr>
                                      <p:tavLst>
                                        <p:tav tm="0">
                                          <p:val>
                                            <p:strVal val="ppt_y"/>
                                          </p:val>
                                        </p:tav>
                                        <p:tav tm="100000">
                                          <p:val>
                                            <p:strVal val="ppt_y"/>
                                          </p:val>
                                        </p:tav>
                                      </p:tavLst>
                                    </p:anim>
                                    <p:anim calcmode="lin" valueType="num">
                                      <p:cBhvr>
                                        <p:cTn id="126" dur="500"/>
                                        <p:tgtEl>
                                          <p:spTgt spid="11"/>
                                        </p:tgtEl>
                                        <p:attrNameLst>
                                          <p:attrName>ppt_w</p:attrName>
                                        </p:attrNameLst>
                                      </p:cBhvr>
                                      <p:tavLst>
                                        <p:tav tm="0">
                                          <p:val>
                                            <p:strVal val="ppt_w"/>
                                          </p:val>
                                        </p:tav>
                                        <p:tav tm="100000">
                                          <p:val>
                                            <p:fltVal val="0"/>
                                          </p:val>
                                        </p:tav>
                                      </p:tavLst>
                                    </p:anim>
                                    <p:anim calcmode="lin" valueType="num">
                                      <p:cBhvr>
                                        <p:cTn id="127" dur="500"/>
                                        <p:tgtEl>
                                          <p:spTgt spid="11"/>
                                        </p:tgtEl>
                                        <p:attrNameLst>
                                          <p:attrName>ppt_h</p:attrName>
                                        </p:attrNameLst>
                                      </p:cBhvr>
                                      <p:tavLst>
                                        <p:tav tm="0">
                                          <p:val>
                                            <p:strVal val="ppt_h"/>
                                          </p:val>
                                        </p:tav>
                                        <p:tav tm="100000">
                                          <p:val>
                                            <p:strVal val="ppt_h"/>
                                          </p:val>
                                        </p:tav>
                                      </p:tavLst>
                                    </p:anim>
                                    <p:set>
                                      <p:cBhvr>
                                        <p:cTn id="128" dur="1" fill="hold">
                                          <p:stCondLst>
                                            <p:cond delay="499"/>
                                          </p:stCondLst>
                                        </p:cTn>
                                        <p:tgtEl>
                                          <p:spTgt spid="11"/>
                                        </p:tgtEl>
                                        <p:attrNameLst>
                                          <p:attrName>style.visibility</p:attrName>
                                        </p:attrNameLst>
                                      </p:cBhvr>
                                      <p:to>
                                        <p:strVal val="hidden"/>
                                      </p:to>
                                    </p:set>
                                  </p:childTnLst>
                                </p:cTn>
                              </p:par>
                              <p:par>
                                <p:cTn id="129" presetID="10" presetClass="exit" presetSubtype="0" fill="hold" grpId="3" nodeType="withEffect" nodePh="1">
                                  <p:stCondLst>
                                    <p:cond delay="0"/>
                                  </p:stCondLst>
                                  <p:endCondLst>
                                    <p:cond evt="begin" delay="0">
                                      <p:tn val="129"/>
                                    </p:cond>
                                  </p:endCondLst>
                                  <p:childTnLst>
                                    <p:animEffect transition="out" filter="fade">
                                      <p:cBhvr>
                                        <p:cTn id="130" dur="500"/>
                                        <p:tgtEl>
                                          <p:spTgt spid="26"/>
                                        </p:tgtEl>
                                      </p:cBhvr>
                                    </p:animEffect>
                                    <p:set>
                                      <p:cBhvr>
                                        <p:cTn id="131" dur="1" fill="hold">
                                          <p:stCondLst>
                                            <p:cond delay="499"/>
                                          </p:stCondLst>
                                        </p:cTn>
                                        <p:tgtEl>
                                          <p:spTgt spid="26"/>
                                        </p:tgtEl>
                                        <p:attrNameLst>
                                          <p:attrName>style.visibility</p:attrName>
                                        </p:attrNameLst>
                                      </p:cBhvr>
                                      <p:to>
                                        <p:strVal val="hidden"/>
                                      </p:to>
                                    </p:set>
                                  </p:childTnLst>
                                </p:cTn>
                              </p:par>
                              <p:par>
                                <p:cTn id="132" presetID="47" presetClass="entr" presetSubtype="0" fill="hold" grpId="2" nodeType="withEffect" nodePh="1">
                                  <p:stCondLst>
                                    <p:cond delay="0"/>
                                  </p:stCondLst>
                                  <p:endCondLst>
                                    <p:cond evt="begin" delay="0">
                                      <p:tn val="132"/>
                                    </p:cond>
                                  </p:endCondLst>
                                  <p:childTnLst>
                                    <p:set>
                                      <p:cBhvr>
                                        <p:cTn id="133" dur="1" fill="hold">
                                          <p:stCondLst>
                                            <p:cond delay="0"/>
                                          </p:stCondLst>
                                        </p:cTn>
                                        <p:tgtEl>
                                          <p:spTgt spid="5"/>
                                        </p:tgtEl>
                                        <p:attrNameLst>
                                          <p:attrName>style.visibility</p:attrName>
                                        </p:attrNameLst>
                                      </p:cBhvr>
                                      <p:to>
                                        <p:strVal val="visible"/>
                                      </p:to>
                                    </p:set>
                                    <p:animEffect transition="in" filter="fade">
                                      <p:cBhvr>
                                        <p:cTn id="134" dur="500"/>
                                        <p:tgtEl>
                                          <p:spTgt spid="5"/>
                                        </p:tgtEl>
                                      </p:cBhvr>
                                    </p:animEffect>
                                    <p:anim calcmode="lin" valueType="num">
                                      <p:cBhvr>
                                        <p:cTn id="135" dur="500" fill="hold"/>
                                        <p:tgtEl>
                                          <p:spTgt spid="5"/>
                                        </p:tgtEl>
                                        <p:attrNameLst>
                                          <p:attrName>ppt_x</p:attrName>
                                        </p:attrNameLst>
                                      </p:cBhvr>
                                      <p:tavLst>
                                        <p:tav tm="0">
                                          <p:val>
                                            <p:strVal val="#ppt_x"/>
                                          </p:val>
                                        </p:tav>
                                        <p:tav tm="100000">
                                          <p:val>
                                            <p:strVal val="#ppt_x"/>
                                          </p:val>
                                        </p:tav>
                                      </p:tavLst>
                                    </p:anim>
                                    <p:anim calcmode="lin" valueType="num">
                                      <p:cBhvr>
                                        <p:cTn id="136" dur="500" fill="hold"/>
                                        <p:tgtEl>
                                          <p:spTgt spid="5"/>
                                        </p:tgtEl>
                                        <p:attrNameLst>
                                          <p:attrName>ppt_y</p:attrName>
                                        </p:attrNameLst>
                                      </p:cBhvr>
                                      <p:tavLst>
                                        <p:tav tm="0">
                                          <p:val>
                                            <p:strVal val="#ppt_y-.1"/>
                                          </p:val>
                                        </p:tav>
                                        <p:tav tm="100000">
                                          <p:val>
                                            <p:strVal val="#ppt_y"/>
                                          </p:val>
                                        </p:tav>
                                      </p:tavLst>
                                    </p:anim>
                                  </p:childTnLst>
                                </p:cTn>
                              </p:par>
                              <p:par>
                                <p:cTn id="137" presetID="17" presetClass="entr" presetSubtype="8" fill="hold" nodeType="withEffect">
                                  <p:stCondLst>
                                    <p:cond delay="0"/>
                                  </p:stCondLst>
                                  <p:childTnLst>
                                    <p:set>
                                      <p:cBhvr>
                                        <p:cTn id="138" dur="1" fill="hold">
                                          <p:stCondLst>
                                            <p:cond delay="0"/>
                                          </p:stCondLst>
                                        </p:cTn>
                                        <p:tgtEl>
                                          <p:spTgt spid="14"/>
                                        </p:tgtEl>
                                        <p:attrNameLst>
                                          <p:attrName>style.visibility</p:attrName>
                                        </p:attrNameLst>
                                      </p:cBhvr>
                                      <p:to>
                                        <p:strVal val="visible"/>
                                      </p:to>
                                    </p:set>
                                    <p:anim calcmode="lin" valueType="num">
                                      <p:cBhvr>
                                        <p:cTn id="139" dur="500" fill="hold"/>
                                        <p:tgtEl>
                                          <p:spTgt spid="14"/>
                                        </p:tgtEl>
                                        <p:attrNameLst>
                                          <p:attrName>ppt_x</p:attrName>
                                        </p:attrNameLst>
                                      </p:cBhvr>
                                      <p:tavLst>
                                        <p:tav tm="0">
                                          <p:val>
                                            <p:strVal val="#ppt_x-#ppt_w/2"/>
                                          </p:val>
                                        </p:tav>
                                        <p:tav tm="100000">
                                          <p:val>
                                            <p:strVal val="#ppt_x"/>
                                          </p:val>
                                        </p:tav>
                                      </p:tavLst>
                                    </p:anim>
                                    <p:anim calcmode="lin" valueType="num">
                                      <p:cBhvr>
                                        <p:cTn id="140" dur="500" fill="hold"/>
                                        <p:tgtEl>
                                          <p:spTgt spid="14"/>
                                        </p:tgtEl>
                                        <p:attrNameLst>
                                          <p:attrName>ppt_y</p:attrName>
                                        </p:attrNameLst>
                                      </p:cBhvr>
                                      <p:tavLst>
                                        <p:tav tm="0">
                                          <p:val>
                                            <p:strVal val="#ppt_y"/>
                                          </p:val>
                                        </p:tav>
                                        <p:tav tm="100000">
                                          <p:val>
                                            <p:strVal val="#ppt_y"/>
                                          </p:val>
                                        </p:tav>
                                      </p:tavLst>
                                    </p:anim>
                                    <p:anim calcmode="lin" valueType="num">
                                      <p:cBhvr>
                                        <p:cTn id="141" dur="500" fill="hold"/>
                                        <p:tgtEl>
                                          <p:spTgt spid="14"/>
                                        </p:tgtEl>
                                        <p:attrNameLst>
                                          <p:attrName>ppt_w</p:attrName>
                                        </p:attrNameLst>
                                      </p:cBhvr>
                                      <p:tavLst>
                                        <p:tav tm="0">
                                          <p:val>
                                            <p:fltVal val="0"/>
                                          </p:val>
                                        </p:tav>
                                        <p:tav tm="100000">
                                          <p:val>
                                            <p:strVal val="#ppt_w"/>
                                          </p:val>
                                        </p:tav>
                                      </p:tavLst>
                                    </p:anim>
                                    <p:anim calcmode="lin" valueType="num">
                                      <p:cBhvr>
                                        <p:cTn id="142" dur="500" fill="hold"/>
                                        <p:tgtEl>
                                          <p:spTgt spid="14"/>
                                        </p:tgtEl>
                                        <p:attrNameLst>
                                          <p:attrName>ppt_h</p:attrName>
                                        </p:attrNameLst>
                                      </p:cBhvr>
                                      <p:tavLst>
                                        <p:tav tm="0">
                                          <p:val>
                                            <p:strVal val="#ppt_h"/>
                                          </p:val>
                                        </p:tav>
                                        <p:tav tm="100000">
                                          <p:val>
                                            <p:strVal val="#ppt_h"/>
                                          </p:val>
                                        </p:tav>
                                      </p:tavLst>
                                    </p:anim>
                                  </p:childTnLst>
                                </p:cTn>
                              </p:par>
                            </p:childTnLst>
                          </p:cTn>
                        </p:par>
                        <p:par>
                          <p:cTn id="143" fill="hold">
                            <p:stCondLst>
                              <p:cond delay="500"/>
                            </p:stCondLst>
                            <p:childTnLst>
                              <p:par>
                                <p:cTn id="144" presetID="1" presetClass="exit" presetSubtype="0" fill="hold" nodeType="afterEffect">
                                  <p:stCondLst>
                                    <p:cond delay="0"/>
                                  </p:stCondLst>
                                  <p:childTnLst>
                                    <p:set>
                                      <p:cBhvr>
                                        <p:cTn id="145" dur="1" fill="hold">
                                          <p:stCondLst>
                                            <p:cond delay="0"/>
                                          </p:stCondLst>
                                        </p:cTn>
                                        <p:tgtEl>
                                          <p:spTgt spid="3"/>
                                        </p:tgtEl>
                                        <p:attrNameLst>
                                          <p:attrName>style.visibility</p:attrName>
                                        </p:attrNameLst>
                                      </p:cBhvr>
                                      <p:to>
                                        <p:strVal val="hidden"/>
                                      </p:to>
                                    </p:set>
                                  </p:childTnLst>
                                </p:cTn>
                              </p:par>
                            </p:childTnLst>
                          </p:cTn>
                        </p:par>
                        <p:par>
                          <p:cTn id="146" fill="hold">
                            <p:stCondLst>
                              <p:cond delay="500"/>
                            </p:stCondLst>
                            <p:childTnLst>
                              <p:par>
                                <p:cTn id="147"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8" dur="2000" fill="hold"/>
                                        <p:tgtEl>
                                          <p:spTgt spid="22"/>
                                        </p:tgtEl>
                                        <p:attrNameLst>
                                          <p:attrName>ppt_x</p:attrName>
                                          <p:attrName>ppt_y</p:attrName>
                                        </p:attrNameLst>
                                      </p:cBhvr>
                                      <p:rCtr x="16185" y="-36759"/>
                                    </p:animMotion>
                                  </p:childTnLst>
                                </p:cTn>
                              </p:par>
                              <p:par>
                                <p:cTn id="149" presetID="1" presetClass="mediacall" presetSubtype="0" fill="hold" nodeType="withEffect">
                                  <p:stCondLst>
                                    <p:cond delay="0"/>
                                  </p:stCondLst>
                                  <p:childTnLst>
                                    <p:cmd type="call" cmd="playFrom(0.0)">
                                      <p:cBhvr>
                                        <p:cTn id="150" dur="626" fill="hold"/>
                                        <p:tgtEl>
                                          <p:spTgt spid="27"/>
                                        </p:tgtEl>
                                      </p:cBhvr>
                                    </p:cmd>
                                  </p:childTnLst>
                                </p:cTn>
                              </p:par>
                              <p:par>
                                <p:cTn id="151" presetID="1" presetClass="mediacall" presetSubtype="0" fill="hold" nodeType="withEffect">
                                  <p:stCondLst>
                                    <p:cond delay="0"/>
                                  </p:stCondLst>
                                  <p:childTnLst>
                                    <p:cmd type="call" cmd="playFrom(0.0)">
                                      <p:cBhvr>
                                        <p:cTn id="152" dur="1416" fill="hold"/>
                                        <p:tgtEl>
                                          <p:spTgt spid="24"/>
                                        </p:tgtEl>
                                      </p:cBhvr>
                                    </p:cmd>
                                  </p:childTnLst>
                                </p:cTn>
                              </p:par>
                            </p:childTnLst>
                          </p:cTn>
                        </p:par>
                      </p:childTnLst>
                    </p:cTn>
                  </p:par>
                </p:childTnLst>
              </p:cTn>
              <p:nextCondLst>
                <p:cond evt="onClick" delay="0">
                  <p:tgtEl>
                    <p:spTgt spid="11"/>
                  </p:tgtEl>
                </p:cond>
              </p:nextCondLst>
            </p:seq>
            <p:seq concurrent="1" nextAc="seek">
              <p:cTn id="153" restart="whenNotActive" fill="hold" evtFilter="cancelBubble" nodeType="interactiveSeq">
                <p:stCondLst>
                  <p:cond evt="onClick" delay="0">
                    <p:tgtEl>
                      <p:spTgt spid="10"/>
                    </p:tgtEl>
                  </p:cond>
                </p:stCondLst>
                <p:endSync evt="end" delay="0">
                  <p:rtn val="all"/>
                </p:endSync>
                <p:childTnLst>
                  <p:par>
                    <p:cTn id="154" fill="hold">
                      <p:stCondLst>
                        <p:cond delay="0"/>
                      </p:stCondLst>
                      <p:childTnLst>
                        <p:par>
                          <p:cTn id="155" fill="hold">
                            <p:stCondLst>
                              <p:cond delay="0"/>
                            </p:stCondLst>
                            <p:childTnLst>
                              <p:par>
                                <p:cTn id="156" presetID="17" presetClass="exit" presetSubtype="2" fill="hold" nodeType="clickEffect">
                                  <p:stCondLst>
                                    <p:cond delay="0"/>
                                  </p:stCondLst>
                                  <p:childTnLst>
                                    <p:anim calcmode="lin" valueType="num">
                                      <p:cBhvr>
                                        <p:cTn id="157" dur="500"/>
                                        <p:tgtEl>
                                          <p:spTgt spid="10"/>
                                        </p:tgtEl>
                                        <p:attrNameLst>
                                          <p:attrName>ppt_x</p:attrName>
                                        </p:attrNameLst>
                                      </p:cBhvr>
                                      <p:tavLst>
                                        <p:tav tm="0">
                                          <p:val>
                                            <p:strVal val="ppt_x"/>
                                          </p:val>
                                        </p:tav>
                                        <p:tav tm="100000">
                                          <p:val>
                                            <p:strVal val="ppt_x+ppt_w/2"/>
                                          </p:val>
                                        </p:tav>
                                      </p:tavLst>
                                    </p:anim>
                                    <p:anim calcmode="lin" valueType="num">
                                      <p:cBhvr>
                                        <p:cTn id="158" dur="500"/>
                                        <p:tgtEl>
                                          <p:spTgt spid="10"/>
                                        </p:tgtEl>
                                        <p:attrNameLst>
                                          <p:attrName>ppt_y</p:attrName>
                                        </p:attrNameLst>
                                      </p:cBhvr>
                                      <p:tavLst>
                                        <p:tav tm="0">
                                          <p:val>
                                            <p:strVal val="ppt_y"/>
                                          </p:val>
                                        </p:tav>
                                        <p:tav tm="100000">
                                          <p:val>
                                            <p:strVal val="ppt_y"/>
                                          </p:val>
                                        </p:tav>
                                      </p:tavLst>
                                    </p:anim>
                                    <p:anim calcmode="lin" valueType="num">
                                      <p:cBhvr>
                                        <p:cTn id="159" dur="500"/>
                                        <p:tgtEl>
                                          <p:spTgt spid="10"/>
                                        </p:tgtEl>
                                        <p:attrNameLst>
                                          <p:attrName>ppt_w</p:attrName>
                                        </p:attrNameLst>
                                      </p:cBhvr>
                                      <p:tavLst>
                                        <p:tav tm="0">
                                          <p:val>
                                            <p:strVal val="ppt_w"/>
                                          </p:val>
                                        </p:tav>
                                        <p:tav tm="100000">
                                          <p:val>
                                            <p:fltVal val="0"/>
                                          </p:val>
                                        </p:tav>
                                      </p:tavLst>
                                    </p:anim>
                                    <p:anim calcmode="lin" valueType="num">
                                      <p:cBhvr>
                                        <p:cTn id="160" dur="500"/>
                                        <p:tgtEl>
                                          <p:spTgt spid="10"/>
                                        </p:tgtEl>
                                        <p:attrNameLst>
                                          <p:attrName>ppt_h</p:attrName>
                                        </p:attrNameLst>
                                      </p:cBhvr>
                                      <p:tavLst>
                                        <p:tav tm="0">
                                          <p:val>
                                            <p:strVal val="ppt_h"/>
                                          </p:val>
                                        </p:tav>
                                        <p:tav tm="100000">
                                          <p:val>
                                            <p:strVal val="ppt_h"/>
                                          </p:val>
                                        </p:tav>
                                      </p:tavLst>
                                    </p:anim>
                                    <p:set>
                                      <p:cBhvr>
                                        <p:cTn id="161" dur="1" fill="hold">
                                          <p:stCondLst>
                                            <p:cond delay="499"/>
                                          </p:stCondLst>
                                        </p:cTn>
                                        <p:tgtEl>
                                          <p:spTgt spid="10"/>
                                        </p:tgtEl>
                                        <p:attrNameLst>
                                          <p:attrName>style.visibility</p:attrName>
                                        </p:attrNameLst>
                                      </p:cBhvr>
                                      <p:to>
                                        <p:strVal val="hidden"/>
                                      </p:to>
                                    </p:set>
                                  </p:childTnLst>
                                </p:cTn>
                              </p:par>
                              <p:par>
                                <p:cTn id="162" presetID="10" presetClass="exit" presetSubtype="0" fill="hold" grpId="4" nodeType="withEffect" nodePh="1">
                                  <p:stCondLst>
                                    <p:cond delay="0"/>
                                  </p:stCondLst>
                                  <p:endCondLst>
                                    <p:cond evt="begin" delay="0">
                                      <p:tn val="162"/>
                                    </p:cond>
                                  </p:endCondLst>
                                  <p:childTnLst>
                                    <p:animEffect transition="out" filter="fade">
                                      <p:cBhvr>
                                        <p:cTn id="163" dur="500"/>
                                        <p:tgtEl>
                                          <p:spTgt spid="26"/>
                                        </p:tgtEl>
                                      </p:cBhvr>
                                    </p:animEffect>
                                    <p:set>
                                      <p:cBhvr>
                                        <p:cTn id="164" dur="1" fill="hold">
                                          <p:stCondLst>
                                            <p:cond delay="499"/>
                                          </p:stCondLst>
                                        </p:cTn>
                                        <p:tgtEl>
                                          <p:spTgt spid="26"/>
                                        </p:tgtEl>
                                        <p:attrNameLst>
                                          <p:attrName>style.visibility</p:attrName>
                                        </p:attrNameLst>
                                      </p:cBhvr>
                                      <p:to>
                                        <p:strVal val="hidden"/>
                                      </p:to>
                                    </p:set>
                                  </p:childTnLst>
                                </p:cTn>
                              </p:par>
                              <p:par>
                                <p:cTn id="165" presetID="47" presetClass="entr" presetSubtype="0" fill="hold" grpId="3" nodeType="withEffect" nodePh="1">
                                  <p:stCondLst>
                                    <p:cond delay="0"/>
                                  </p:stCondLst>
                                  <p:endCondLst>
                                    <p:cond evt="begin" delay="0">
                                      <p:tn val="165"/>
                                    </p:cond>
                                  </p:endCondLst>
                                  <p:childTnLst>
                                    <p:set>
                                      <p:cBhvr>
                                        <p:cTn id="166" dur="1" fill="hold">
                                          <p:stCondLst>
                                            <p:cond delay="0"/>
                                          </p:stCondLst>
                                        </p:cTn>
                                        <p:tgtEl>
                                          <p:spTgt spid="5"/>
                                        </p:tgtEl>
                                        <p:attrNameLst>
                                          <p:attrName>style.visibility</p:attrName>
                                        </p:attrNameLst>
                                      </p:cBhvr>
                                      <p:to>
                                        <p:strVal val="visible"/>
                                      </p:to>
                                    </p:set>
                                    <p:animEffect transition="in" filter="fade">
                                      <p:cBhvr>
                                        <p:cTn id="167" dur="500"/>
                                        <p:tgtEl>
                                          <p:spTgt spid="5"/>
                                        </p:tgtEl>
                                      </p:cBhvr>
                                    </p:animEffect>
                                    <p:anim calcmode="lin" valueType="num">
                                      <p:cBhvr>
                                        <p:cTn id="168" dur="500" fill="hold"/>
                                        <p:tgtEl>
                                          <p:spTgt spid="5"/>
                                        </p:tgtEl>
                                        <p:attrNameLst>
                                          <p:attrName>ppt_x</p:attrName>
                                        </p:attrNameLst>
                                      </p:cBhvr>
                                      <p:tavLst>
                                        <p:tav tm="0">
                                          <p:val>
                                            <p:strVal val="#ppt_x"/>
                                          </p:val>
                                        </p:tav>
                                        <p:tav tm="100000">
                                          <p:val>
                                            <p:strVal val="#ppt_x"/>
                                          </p:val>
                                        </p:tav>
                                      </p:tavLst>
                                    </p:anim>
                                    <p:anim calcmode="lin" valueType="num">
                                      <p:cBhvr>
                                        <p:cTn id="169" dur="500" fill="hold"/>
                                        <p:tgtEl>
                                          <p:spTgt spid="5"/>
                                        </p:tgtEl>
                                        <p:attrNameLst>
                                          <p:attrName>ppt_y</p:attrName>
                                        </p:attrNameLst>
                                      </p:cBhvr>
                                      <p:tavLst>
                                        <p:tav tm="0">
                                          <p:val>
                                            <p:strVal val="#ppt_y-.1"/>
                                          </p:val>
                                        </p:tav>
                                        <p:tav tm="100000">
                                          <p:val>
                                            <p:strVal val="#ppt_y"/>
                                          </p:val>
                                        </p:tav>
                                      </p:tavLst>
                                    </p:anim>
                                  </p:childTnLst>
                                </p:cTn>
                              </p:par>
                              <p:par>
                                <p:cTn id="170" presetID="17" presetClass="entr" presetSubtype="8" fill="hold" nodeType="withEffect">
                                  <p:stCondLst>
                                    <p:cond delay="0"/>
                                  </p:stCondLst>
                                  <p:childTnLst>
                                    <p:set>
                                      <p:cBhvr>
                                        <p:cTn id="171" dur="1" fill="hold">
                                          <p:stCondLst>
                                            <p:cond delay="0"/>
                                          </p:stCondLst>
                                        </p:cTn>
                                        <p:tgtEl>
                                          <p:spTgt spid="18"/>
                                        </p:tgtEl>
                                        <p:attrNameLst>
                                          <p:attrName>style.visibility</p:attrName>
                                        </p:attrNameLst>
                                      </p:cBhvr>
                                      <p:to>
                                        <p:strVal val="visible"/>
                                      </p:to>
                                    </p:set>
                                    <p:anim calcmode="lin" valueType="num">
                                      <p:cBhvr>
                                        <p:cTn id="172" dur="500" fill="hold"/>
                                        <p:tgtEl>
                                          <p:spTgt spid="18"/>
                                        </p:tgtEl>
                                        <p:attrNameLst>
                                          <p:attrName>ppt_x</p:attrName>
                                        </p:attrNameLst>
                                      </p:cBhvr>
                                      <p:tavLst>
                                        <p:tav tm="0">
                                          <p:val>
                                            <p:strVal val="#ppt_x-#ppt_w/2"/>
                                          </p:val>
                                        </p:tav>
                                        <p:tav tm="100000">
                                          <p:val>
                                            <p:strVal val="#ppt_x"/>
                                          </p:val>
                                        </p:tav>
                                      </p:tavLst>
                                    </p:anim>
                                    <p:anim calcmode="lin" valueType="num">
                                      <p:cBhvr>
                                        <p:cTn id="173" dur="500" fill="hold"/>
                                        <p:tgtEl>
                                          <p:spTgt spid="18"/>
                                        </p:tgtEl>
                                        <p:attrNameLst>
                                          <p:attrName>ppt_y</p:attrName>
                                        </p:attrNameLst>
                                      </p:cBhvr>
                                      <p:tavLst>
                                        <p:tav tm="0">
                                          <p:val>
                                            <p:strVal val="#ppt_y"/>
                                          </p:val>
                                        </p:tav>
                                        <p:tav tm="100000">
                                          <p:val>
                                            <p:strVal val="#ppt_y"/>
                                          </p:val>
                                        </p:tav>
                                      </p:tavLst>
                                    </p:anim>
                                    <p:anim calcmode="lin" valueType="num">
                                      <p:cBhvr>
                                        <p:cTn id="174" dur="500" fill="hold"/>
                                        <p:tgtEl>
                                          <p:spTgt spid="18"/>
                                        </p:tgtEl>
                                        <p:attrNameLst>
                                          <p:attrName>ppt_w</p:attrName>
                                        </p:attrNameLst>
                                      </p:cBhvr>
                                      <p:tavLst>
                                        <p:tav tm="0">
                                          <p:val>
                                            <p:fltVal val="0"/>
                                          </p:val>
                                        </p:tav>
                                        <p:tav tm="100000">
                                          <p:val>
                                            <p:strVal val="#ppt_w"/>
                                          </p:val>
                                        </p:tav>
                                      </p:tavLst>
                                    </p:anim>
                                    <p:anim calcmode="lin" valueType="num">
                                      <p:cBhvr>
                                        <p:cTn id="175" dur="500" fill="hold"/>
                                        <p:tgtEl>
                                          <p:spTgt spid="18"/>
                                        </p:tgtEl>
                                        <p:attrNameLst>
                                          <p:attrName>ppt_h</p:attrName>
                                        </p:attrNameLst>
                                      </p:cBhvr>
                                      <p:tavLst>
                                        <p:tav tm="0">
                                          <p:val>
                                            <p:strVal val="#ppt_h"/>
                                          </p:val>
                                        </p:tav>
                                        <p:tav tm="100000">
                                          <p:val>
                                            <p:strVal val="#ppt_h"/>
                                          </p:val>
                                        </p:tav>
                                      </p:tavLst>
                                    </p:anim>
                                  </p:childTnLst>
                                </p:cTn>
                              </p:par>
                            </p:childTnLst>
                          </p:cTn>
                        </p:par>
                        <p:par>
                          <p:cTn id="176" fill="hold">
                            <p:stCondLst>
                              <p:cond delay="500"/>
                            </p:stCondLst>
                            <p:childTnLst>
                              <p:par>
                                <p:cTn id="177" presetID="1" presetClass="exit" presetSubtype="0" fill="hold" nodeType="afterEffect">
                                  <p:stCondLst>
                                    <p:cond delay="0"/>
                                  </p:stCondLst>
                                  <p:childTnLst>
                                    <p:set>
                                      <p:cBhvr>
                                        <p:cTn id="178" dur="1" fill="hold">
                                          <p:stCondLst>
                                            <p:cond delay="0"/>
                                          </p:stCondLst>
                                        </p:cTn>
                                        <p:tgtEl>
                                          <p:spTgt spid="3"/>
                                        </p:tgtEl>
                                        <p:attrNameLst>
                                          <p:attrName>style.visibility</p:attrName>
                                        </p:attrNameLst>
                                      </p:cBhvr>
                                      <p:to>
                                        <p:strVal val="hidden"/>
                                      </p:to>
                                    </p:set>
                                  </p:childTnLst>
                                </p:cTn>
                              </p:par>
                            </p:childTnLst>
                          </p:cTn>
                        </p:par>
                        <p:par>
                          <p:cTn id="179" fill="hold">
                            <p:stCondLst>
                              <p:cond delay="500"/>
                            </p:stCondLst>
                            <p:childTnLst>
                              <p:par>
                                <p:cTn id="18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1" dur="2000" fill="hold"/>
                                        <p:tgtEl>
                                          <p:spTgt spid="23"/>
                                        </p:tgtEl>
                                        <p:attrNameLst>
                                          <p:attrName>ppt_x</p:attrName>
                                          <p:attrName>ppt_y</p:attrName>
                                        </p:attrNameLst>
                                      </p:cBhvr>
                                      <p:rCtr x="16185" y="-36759"/>
                                    </p:animMotion>
                                  </p:childTnLst>
                                </p:cTn>
                              </p:par>
                              <p:par>
                                <p:cTn id="182" presetID="1" presetClass="mediacall" presetSubtype="0" fill="hold" nodeType="withEffect">
                                  <p:stCondLst>
                                    <p:cond delay="0"/>
                                  </p:stCondLst>
                                  <p:childTnLst>
                                    <p:cmd type="call" cmd="playFrom(0.0)">
                                      <p:cBhvr>
                                        <p:cTn id="183" dur="626" fill="hold"/>
                                        <p:tgtEl>
                                          <p:spTgt spid="27"/>
                                        </p:tgtEl>
                                      </p:cBhvr>
                                    </p:cmd>
                                  </p:childTnLst>
                                </p:cTn>
                              </p:par>
                              <p:par>
                                <p:cTn id="184" presetID="1" presetClass="mediacall" presetSubtype="0" fill="hold" nodeType="withEffect">
                                  <p:stCondLst>
                                    <p:cond delay="0"/>
                                  </p:stCondLst>
                                  <p:childTnLst>
                                    <p:cmd type="call" cmd="playFrom(0.0)">
                                      <p:cBhvr>
                                        <p:cTn id="185" dur="1416" fill="hold"/>
                                        <p:tgtEl>
                                          <p:spTgt spid="24"/>
                                        </p:tgtEl>
                                      </p:cBhvr>
                                    </p:cmd>
                                  </p:childTnLst>
                                </p:cTn>
                              </p:par>
                            </p:childTnLst>
                          </p:cTn>
                        </p:par>
                      </p:childTnLst>
                    </p:cTn>
                  </p:par>
                </p:childTnLst>
              </p:cTn>
              <p:nextCondLst>
                <p:cond evt="onClick" delay="0">
                  <p:tgtEl>
                    <p:spTgt spid="10"/>
                  </p:tgtEl>
                </p:cond>
              </p:nextCondLst>
            </p:seq>
            <p:seq concurrent="1" nextAc="seek">
              <p:cTn id="186" restart="whenNotActive" fill="hold" evtFilter="cancelBubble" nodeType="interactiveSeq">
                <p:stCondLst>
                  <p:cond evt="onClick" delay="0">
                    <p:tgtEl>
                      <p:spTgt spid="8"/>
                    </p:tgtEl>
                  </p:cond>
                </p:stCondLst>
                <p:endSync evt="end" delay="0">
                  <p:rtn val="all"/>
                </p:endSync>
                <p:childTnLst>
                  <p:par>
                    <p:cTn id="187" fill="hold">
                      <p:stCondLst>
                        <p:cond delay="0"/>
                      </p:stCondLst>
                      <p:childTnLst>
                        <p:par>
                          <p:cTn id="188" fill="hold">
                            <p:stCondLst>
                              <p:cond delay="0"/>
                            </p:stCondLst>
                            <p:childTnLst>
                              <p:par>
                                <p:cTn id="189" presetID="17" presetClass="exit" presetSubtype="2" fill="hold" nodeType="clickEffect">
                                  <p:stCondLst>
                                    <p:cond delay="0"/>
                                  </p:stCondLst>
                                  <p:childTnLst>
                                    <p:anim calcmode="lin" valueType="num">
                                      <p:cBhvr>
                                        <p:cTn id="190" dur="500"/>
                                        <p:tgtEl>
                                          <p:spTgt spid="8"/>
                                        </p:tgtEl>
                                        <p:attrNameLst>
                                          <p:attrName>ppt_x</p:attrName>
                                        </p:attrNameLst>
                                      </p:cBhvr>
                                      <p:tavLst>
                                        <p:tav tm="0">
                                          <p:val>
                                            <p:strVal val="ppt_x"/>
                                          </p:val>
                                        </p:tav>
                                        <p:tav tm="100000">
                                          <p:val>
                                            <p:strVal val="ppt_x+ppt_w/2"/>
                                          </p:val>
                                        </p:tav>
                                      </p:tavLst>
                                    </p:anim>
                                    <p:anim calcmode="lin" valueType="num">
                                      <p:cBhvr>
                                        <p:cTn id="191" dur="500"/>
                                        <p:tgtEl>
                                          <p:spTgt spid="8"/>
                                        </p:tgtEl>
                                        <p:attrNameLst>
                                          <p:attrName>ppt_y</p:attrName>
                                        </p:attrNameLst>
                                      </p:cBhvr>
                                      <p:tavLst>
                                        <p:tav tm="0">
                                          <p:val>
                                            <p:strVal val="ppt_y"/>
                                          </p:val>
                                        </p:tav>
                                        <p:tav tm="100000">
                                          <p:val>
                                            <p:strVal val="ppt_y"/>
                                          </p:val>
                                        </p:tav>
                                      </p:tavLst>
                                    </p:anim>
                                    <p:anim calcmode="lin" valueType="num">
                                      <p:cBhvr>
                                        <p:cTn id="192" dur="500"/>
                                        <p:tgtEl>
                                          <p:spTgt spid="8"/>
                                        </p:tgtEl>
                                        <p:attrNameLst>
                                          <p:attrName>ppt_w</p:attrName>
                                        </p:attrNameLst>
                                      </p:cBhvr>
                                      <p:tavLst>
                                        <p:tav tm="0">
                                          <p:val>
                                            <p:strVal val="ppt_w"/>
                                          </p:val>
                                        </p:tav>
                                        <p:tav tm="100000">
                                          <p:val>
                                            <p:fltVal val="0"/>
                                          </p:val>
                                        </p:tav>
                                      </p:tavLst>
                                    </p:anim>
                                    <p:anim calcmode="lin" valueType="num">
                                      <p:cBhvr>
                                        <p:cTn id="193" dur="500"/>
                                        <p:tgtEl>
                                          <p:spTgt spid="8"/>
                                        </p:tgtEl>
                                        <p:attrNameLst>
                                          <p:attrName>ppt_h</p:attrName>
                                        </p:attrNameLst>
                                      </p:cBhvr>
                                      <p:tavLst>
                                        <p:tav tm="0">
                                          <p:val>
                                            <p:strVal val="ppt_h"/>
                                          </p:val>
                                        </p:tav>
                                        <p:tav tm="100000">
                                          <p:val>
                                            <p:strVal val="ppt_h"/>
                                          </p:val>
                                        </p:tav>
                                      </p:tavLst>
                                    </p:anim>
                                    <p:set>
                                      <p:cBhvr>
                                        <p:cTn id="194" dur="1" fill="hold">
                                          <p:stCondLst>
                                            <p:cond delay="499"/>
                                          </p:stCondLst>
                                        </p:cTn>
                                        <p:tgtEl>
                                          <p:spTgt spid="8"/>
                                        </p:tgtEl>
                                        <p:attrNameLst>
                                          <p:attrName>style.visibility</p:attrName>
                                        </p:attrNameLst>
                                      </p:cBhvr>
                                      <p:to>
                                        <p:strVal val="hidden"/>
                                      </p:to>
                                    </p:set>
                                  </p:childTnLst>
                                </p:cTn>
                              </p:par>
                              <p:par>
                                <p:cTn id="195" presetID="10" presetClass="exit" presetSubtype="0" fill="hold" grpId="5" nodeType="withEffect" nodePh="1">
                                  <p:stCondLst>
                                    <p:cond delay="0"/>
                                  </p:stCondLst>
                                  <p:endCondLst>
                                    <p:cond evt="begin" delay="0">
                                      <p:tn val="195"/>
                                    </p:cond>
                                  </p:endCondLst>
                                  <p:childTnLst>
                                    <p:animEffect transition="out" filter="fade">
                                      <p:cBhvr>
                                        <p:cTn id="196" dur="500"/>
                                        <p:tgtEl>
                                          <p:spTgt spid="26"/>
                                        </p:tgtEl>
                                      </p:cBhvr>
                                    </p:animEffect>
                                    <p:set>
                                      <p:cBhvr>
                                        <p:cTn id="197" dur="1" fill="hold">
                                          <p:stCondLst>
                                            <p:cond delay="499"/>
                                          </p:stCondLst>
                                        </p:cTn>
                                        <p:tgtEl>
                                          <p:spTgt spid="26"/>
                                        </p:tgtEl>
                                        <p:attrNameLst>
                                          <p:attrName>style.visibility</p:attrName>
                                        </p:attrNameLst>
                                      </p:cBhvr>
                                      <p:to>
                                        <p:strVal val="hidden"/>
                                      </p:to>
                                    </p:set>
                                  </p:childTnLst>
                                </p:cTn>
                              </p:par>
                              <p:par>
                                <p:cTn id="198" presetID="47" presetClass="entr" presetSubtype="0" fill="hold" grpId="4" nodeType="withEffect" nodePh="1">
                                  <p:stCondLst>
                                    <p:cond delay="0"/>
                                  </p:stCondLst>
                                  <p:endCondLst>
                                    <p:cond evt="begin" delay="0">
                                      <p:tn val="198"/>
                                    </p:cond>
                                  </p:endCondLst>
                                  <p:childTnLst>
                                    <p:set>
                                      <p:cBhvr>
                                        <p:cTn id="199" dur="1" fill="hold">
                                          <p:stCondLst>
                                            <p:cond delay="0"/>
                                          </p:stCondLst>
                                        </p:cTn>
                                        <p:tgtEl>
                                          <p:spTgt spid="5"/>
                                        </p:tgtEl>
                                        <p:attrNameLst>
                                          <p:attrName>style.visibility</p:attrName>
                                        </p:attrNameLst>
                                      </p:cBhvr>
                                      <p:to>
                                        <p:strVal val="visible"/>
                                      </p:to>
                                    </p:set>
                                    <p:animEffect transition="in" filter="fade">
                                      <p:cBhvr>
                                        <p:cTn id="200" dur="500"/>
                                        <p:tgtEl>
                                          <p:spTgt spid="5"/>
                                        </p:tgtEl>
                                      </p:cBhvr>
                                    </p:animEffect>
                                    <p:anim calcmode="lin" valueType="num">
                                      <p:cBhvr>
                                        <p:cTn id="201" dur="500" fill="hold"/>
                                        <p:tgtEl>
                                          <p:spTgt spid="5"/>
                                        </p:tgtEl>
                                        <p:attrNameLst>
                                          <p:attrName>ppt_x</p:attrName>
                                        </p:attrNameLst>
                                      </p:cBhvr>
                                      <p:tavLst>
                                        <p:tav tm="0">
                                          <p:val>
                                            <p:strVal val="#ppt_x"/>
                                          </p:val>
                                        </p:tav>
                                        <p:tav tm="100000">
                                          <p:val>
                                            <p:strVal val="#ppt_x"/>
                                          </p:val>
                                        </p:tav>
                                      </p:tavLst>
                                    </p:anim>
                                    <p:anim calcmode="lin" valueType="num">
                                      <p:cBhvr>
                                        <p:cTn id="202" dur="500" fill="hold"/>
                                        <p:tgtEl>
                                          <p:spTgt spid="5"/>
                                        </p:tgtEl>
                                        <p:attrNameLst>
                                          <p:attrName>ppt_y</p:attrName>
                                        </p:attrNameLst>
                                      </p:cBhvr>
                                      <p:tavLst>
                                        <p:tav tm="0">
                                          <p:val>
                                            <p:strVal val="#ppt_y-.1"/>
                                          </p:val>
                                        </p:tav>
                                        <p:tav tm="100000">
                                          <p:val>
                                            <p:strVal val="#ppt_y"/>
                                          </p:val>
                                        </p:tav>
                                      </p:tavLst>
                                    </p:anim>
                                  </p:childTnLst>
                                </p:cTn>
                              </p:par>
                              <p:par>
                                <p:cTn id="203" presetID="17" presetClass="entr" presetSubtype="8" fill="hold" nodeType="withEffect">
                                  <p:stCondLst>
                                    <p:cond delay="0"/>
                                  </p:stCondLst>
                                  <p:childTnLst>
                                    <p:set>
                                      <p:cBhvr>
                                        <p:cTn id="204" dur="1" fill="hold">
                                          <p:stCondLst>
                                            <p:cond delay="0"/>
                                          </p:stCondLst>
                                        </p:cTn>
                                        <p:tgtEl>
                                          <p:spTgt spid="15"/>
                                        </p:tgtEl>
                                        <p:attrNameLst>
                                          <p:attrName>style.visibility</p:attrName>
                                        </p:attrNameLst>
                                      </p:cBhvr>
                                      <p:to>
                                        <p:strVal val="visible"/>
                                      </p:to>
                                    </p:set>
                                    <p:anim calcmode="lin" valueType="num">
                                      <p:cBhvr>
                                        <p:cTn id="205" dur="500" fill="hold"/>
                                        <p:tgtEl>
                                          <p:spTgt spid="15"/>
                                        </p:tgtEl>
                                        <p:attrNameLst>
                                          <p:attrName>ppt_x</p:attrName>
                                        </p:attrNameLst>
                                      </p:cBhvr>
                                      <p:tavLst>
                                        <p:tav tm="0">
                                          <p:val>
                                            <p:strVal val="#ppt_x-#ppt_w/2"/>
                                          </p:val>
                                        </p:tav>
                                        <p:tav tm="100000">
                                          <p:val>
                                            <p:strVal val="#ppt_x"/>
                                          </p:val>
                                        </p:tav>
                                      </p:tavLst>
                                    </p:anim>
                                    <p:anim calcmode="lin" valueType="num">
                                      <p:cBhvr>
                                        <p:cTn id="206" dur="500" fill="hold"/>
                                        <p:tgtEl>
                                          <p:spTgt spid="15"/>
                                        </p:tgtEl>
                                        <p:attrNameLst>
                                          <p:attrName>ppt_y</p:attrName>
                                        </p:attrNameLst>
                                      </p:cBhvr>
                                      <p:tavLst>
                                        <p:tav tm="0">
                                          <p:val>
                                            <p:strVal val="#ppt_y"/>
                                          </p:val>
                                        </p:tav>
                                        <p:tav tm="100000">
                                          <p:val>
                                            <p:strVal val="#ppt_y"/>
                                          </p:val>
                                        </p:tav>
                                      </p:tavLst>
                                    </p:anim>
                                    <p:anim calcmode="lin" valueType="num">
                                      <p:cBhvr>
                                        <p:cTn id="207" dur="500" fill="hold"/>
                                        <p:tgtEl>
                                          <p:spTgt spid="15"/>
                                        </p:tgtEl>
                                        <p:attrNameLst>
                                          <p:attrName>ppt_w</p:attrName>
                                        </p:attrNameLst>
                                      </p:cBhvr>
                                      <p:tavLst>
                                        <p:tav tm="0">
                                          <p:val>
                                            <p:fltVal val="0"/>
                                          </p:val>
                                        </p:tav>
                                        <p:tav tm="100000">
                                          <p:val>
                                            <p:strVal val="#ppt_w"/>
                                          </p:val>
                                        </p:tav>
                                      </p:tavLst>
                                    </p:anim>
                                    <p:anim calcmode="lin" valueType="num">
                                      <p:cBhvr>
                                        <p:cTn id="208" dur="500" fill="hold"/>
                                        <p:tgtEl>
                                          <p:spTgt spid="15"/>
                                        </p:tgtEl>
                                        <p:attrNameLst>
                                          <p:attrName>ppt_h</p:attrName>
                                        </p:attrNameLst>
                                      </p:cBhvr>
                                      <p:tavLst>
                                        <p:tav tm="0">
                                          <p:val>
                                            <p:strVal val="#ppt_h"/>
                                          </p:val>
                                        </p:tav>
                                        <p:tav tm="100000">
                                          <p:val>
                                            <p:strVal val="#ppt_h"/>
                                          </p:val>
                                        </p:tav>
                                      </p:tavLst>
                                    </p:anim>
                                  </p:childTnLst>
                                </p:cTn>
                              </p:par>
                            </p:childTnLst>
                          </p:cTn>
                        </p:par>
                        <p:par>
                          <p:cTn id="209" fill="hold">
                            <p:stCondLst>
                              <p:cond delay="1403"/>
                            </p:stCondLst>
                            <p:childTnLst>
                              <p:par>
                                <p:cTn id="210" presetID="1" presetClass="exit" presetSubtype="0" fill="hold" nodeType="afterEffect">
                                  <p:stCondLst>
                                    <p:cond delay="0"/>
                                  </p:stCondLst>
                                  <p:childTnLst>
                                    <p:set>
                                      <p:cBhvr>
                                        <p:cTn id="211" dur="1" fill="hold">
                                          <p:stCondLst>
                                            <p:cond delay="0"/>
                                          </p:stCondLst>
                                        </p:cTn>
                                        <p:tgtEl>
                                          <p:spTgt spid="3"/>
                                        </p:tgtEl>
                                        <p:attrNameLst>
                                          <p:attrName>style.visibility</p:attrName>
                                        </p:attrNameLst>
                                      </p:cBhvr>
                                      <p:to>
                                        <p:strVal val="hidden"/>
                                      </p:to>
                                    </p:set>
                                  </p:childTnLst>
                                </p:cTn>
                              </p:par>
                            </p:childTnLst>
                          </p:cTn>
                        </p:par>
                        <p:par>
                          <p:cTn id="212" fill="hold">
                            <p:stCondLst>
                              <p:cond delay="1403"/>
                            </p:stCondLst>
                            <p:childTnLst>
                              <p:par>
                                <p:cTn id="21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14" dur="2000" fill="hold"/>
                                        <p:tgtEl>
                                          <p:spTgt spid="25"/>
                                        </p:tgtEl>
                                        <p:attrNameLst>
                                          <p:attrName>ppt_x</p:attrName>
                                          <p:attrName>ppt_y</p:attrName>
                                        </p:attrNameLst>
                                      </p:cBhvr>
                                      <p:rCtr x="16185" y="-36759"/>
                                    </p:animMotion>
                                  </p:childTnLst>
                                </p:cTn>
                              </p:par>
                              <p:par>
                                <p:cTn id="215" presetID="1" presetClass="mediacall" presetSubtype="0" fill="hold" nodeType="withEffect">
                                  <p:stCondLst>
                                    <p:cond delay="0"/>
                                  </p:stCondLst>
                                  <p:childTnLst>
                                    <p:cmd type="call" cmd="playFrom(0.0)">
                                      <p:cBhvr>
                                        <p:cTn id="216" dur="626" fill="hold"/>
                                        <p:tgtEl>
                                          <p:spTgt spid="27"/>
                                        </p:tgtEl>
                                      </p:cBhvr>
                                    </p:cmd>
                                  </p:childTnLst>
                                </p:cTn>
                              </p:par>
                              <p:par>
                                <p:cTn id="217" presetID="1" presetClass="mediacall" presetSubtype="0" fill="hold" nodeType="withEffect">
                                  <p:stCondLst>
                                    <p:cond delay="0"/>
                                  </p:stCondLst>
                                  <p:childTnLst>
                                    <p:cmd type="call" cmd="playFrom(0.0)">
                                      <p:cBhvr>
                                        <p:cTn id="218" dur="1416" fill="hold"/>
                                        <p:tgtEl>
                                          <p:spTgt spid="24"/>
                                        </p:tgtEl>
                                      </p:cBhvr>
                                    </p:cmd>
                                  </p:childTnLst>
                                </p:cTn>
                              </p:par>
                            </p:childTnLst>
                          </p:cTn>
                        </p:par>
                      </p:childTnLst>
                    </p:cTn>
                  </p:par>
                </p:childTnLst>
              </p:cTn>
              <p:nextCondLst>
                <p:cond evt="onClick" delay="0">
                  <p:tgtEl>
                    <p:spTgt spid="8"/>
                  </p:tgtEl>
                </p:cond>
              </p:nextCondLst>
            </p:seq>
            <p:audio>
              <p:cMediaNode vol="80000">
                <p:cTn id="219" fill="hold" display="0">
                  <p:stCondLst>
                    <p:cond delay="indefinite"/>
                  </p:stCondLst>
                  <p:endCondLst>
                    <p:cond evt="onStopAudio" delay="0">
                      <p:tgtEl>
                        <p:sldTgt/>
                      </p:tgtEl>
                    </p:cond>
                  </p:endCondLst>
                </p:cTn>
                <p:tgtEl>
                  <p:spTgt spid="24"/>
                </p:tgtEl>
              </p:cMediaNode>
            </p:audio>
            <p:audio>
              <p:cMediaNode vol="80000">
                <p:cTn id="220" fill="hold" display="0">
                  <p:stCondLst>
                    <p:cond delay="indefinite"/>
                  </p:stCondLst>
                  <p:endCondLst>
                    <p:cond evt="onStopAudio" delay="0">
                      <p:tgtEl>
                        <p:sldTgt/>
                      </p:tgtEl>
                    </p:cond>
                  </p:endCondLst>
                </p:cTn>
                <p:tgtEl>
                  <p:spTgt spid="27"/>
                </p:tgtEl>
              </p:cMediaNode>
            </p:audio>
            <p:audio>
              <p:cMediaNode vol="80000">
                <p:cTn id="221" fill="hold" display="0">
                  <p:stCondLst>
                    <p:cond delay="indefinite"/>
                  </p:stCondLst>
                  <p:endCondLst>
                    <p:cond evt="onStopAudio" delay="0">
                      <p:tgtEl>
                        <p:sldTgt/>
                      </p:tgtEl>
                    </p:cond>
                  </p:endCondLst>
                </p:cTn>
                <p:tgtEl>
                  <p:spTgt spid="28"/>
                </p:tgtEl>
              </p:cMediaNode>
            </p:audio>
          </p:childTnLst>
        </p:cTn>
      </p:par>
    </p:tnLst>
    <p:bldLst>
      <p:bldP spid="5" grpId="0" animBg="1"/>
      <p:bldP spid="5" grpId="1" animBg="1"/>
      <p:bldP spid="5" grpId="2" animBg="1"/>
      <p:bldP spid="5" grpId="3" animBg="1"/>
      <p:bldP spid="5" grpId="4" animBg="1"/>
      <p:bldP spid="26" grpId="0" animBg="1"/>
      <p:bldP spid="26" grpId="1" animBg="1"/>
      <p:bldP spid="26" grpId="2" animBg="1"/>
      <p:bldP spid="26" grpId="3" animBg="1"/>
      <p:bldP spid="26" grpId="4" animBg="1"/>
      <p:bldP spid="26" grpId="5"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2050856" y="4179962"/>
            <a:ext cx="1452113" cy="2153133"/>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029864" y="1569221"/>
            <a:ext cx="1452113" cy="2153133"/>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877096" y="1569219"/>
            <a:ext cx="1452113" cy="2153133"/>
          </a:xfrm>
          <a:prstGeom prst="rect">
            <a:avLst/>
          </a:prstGeom>
        </p:spPr>
      </p:pic>
      <p:pic>
        <p:nvPicPr>
          <p:cNvPr id="13" name="Picture 12"/>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877094" y="4179962"/>
            <a:ext cx="1452113" cy="2153133"/>
          </a:xfrm>
          <a:prstGeom prst="rect">
            <a:avLst/>
          </a:prstGeom>
        </p:spPr>
      </p:pic>
      <p:pic>
        <p:nvPicPr>
          <p:cNvPr id="14" name="Picture 13"/>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2029427" y="1532377"/>
            <a:ext cx="1494098" cy="2188722"/>
          </a:xfrm>
          <a:prstGeom prst="rect">
            <a:avLst/>
          </a:prstGeom>
        </p:spPr>
      </p:pic>
      <p:pic>
        <p:nvPicPr>
          <p:cNvPr id="17" name="Picture 16"/>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870309" y="1559038"/>
            <a:ext cx="1491840" cy="2185414"/>
          </a:xfrm>
          <a:prstGeom prst="rect">
            <a:avLst/>
          </a:prstGeom>
        </p:spPr>
      </p:pic>
      <p:pic>
        <p:nvPicPr>
          <p:cNvPr id="18" name="Picture 17"/>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996049" y="4170704"/>
            <a:ext cx="1491840" cy="2185414"/>
          </a:xfrm>
          <a:prstGeom prst="rect">
            <a:avLst/>
          </a:prstGeom>
        </p:spPr>
      </p:pic>
      <p:pic>
        <p:nvPicPr>
          <p:cNvPr id="19" name="Picture 18"/>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851259" y="4170703"/>
            <a:ext cx="1491840" cy="2185416"/>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2"/>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3"/>
          <a:stretch>
            <a:fillRect/>
          </a:stretch>
        </p:blipFill>
        <p:spPr>
          <a:xfrm>
            <a:off x="6511925" y="-1108075"/>
            <a:ext cx="609600" cy="609600"/>
          </a:xfrm>
          <a:prstGeom prst="rect">
            <a:avLst/>
          </a:prstGeom>
        </p:spPr>
      </p:pic>
      <p:pic>
        <p:nvPicPr>
          <p:cNvPr id="2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3"/>
          <a:stretch>
            <a:fillRect/>
          </a:stretch>
        </p:blipFill>
        <p:spPr>
          <a:xfrm>
            <a:off x="-822859" y="6168571"/>
            <a:ext cx="609600" cy="609600"/>
          </a:xfrm>
          <a:prstGeom prst="rect">
            <a:avLst/>
          </a:prstGeom>
        </p:spPr>
      </p:pic>
      <p:pic>
        <p:nvPicPr>
          <p:cNvPr id="27"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3"/>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3495123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7"/>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7" presetClass="entr" presetSubtype="0" fill="hold" grpId="0" nodeType="withEffect" nodePh="1">
                                  <p:stCondLst>
                                    <p:cond delay="0"/>
                                  </p:stCondLst>
                                  <p:endCondLst>
                                    <p:cond evt="begin" delay="0">
                                      <p:tn val="43"/>
                                    </p:cond>
                                  </p:endCondLst>
                                  <p:childTnLst>
                                    <p:set>
                                      <p:cBhvr>
                                        <p:cTn id="44" dur="1" fill="hold">
                                          <p:stCondLst>
                                            <p:cond delay="0"/>
                                          </p:stCondLst>
                                        </p:cTn>
                                        <p:tgtEl>
                                          <p:spTgt spid="26"/>
                                        </p:tgtEl>
                                        <p:attrNameLst>
                                          <p:attrName>style.visibility</p:attrName>
                                        </p:attrNameLst>
                                      </p:cBhvr>
                                      <p:to>
                                        <p:strVal val="visible"/>
                                      </p:to>
                                    </p:set>
                                    <p:animEffect transition="in" filter="fade">
                                      <p:cBhvr>
                                        <p:cTn id="45" dur="250"/>
                                        <p:tgtEl>
                                          <p:spTgt spid="26"/>
                                        </p:tgtEl>
                                      </p:cBhvr>
                                    </p:animEffect>
                                    <p:anim calcmode="lin" valueType="num">
                                      <p:cBhvr>
                                        <p:cTn id="46" dur="250" fill="hold"/>
                                        <p:tgtEl>
                                          <p:spTgt spid="26"/>
                                        </p:tgtEl>
                                        <p:attrNameLst>
                                          <p:attrName>ppt_x</p:attrName>
                                        </p:attrNameLst>
                                      </p:cBhvr>
                                      <p:tavLst>
                                        <p:tav tm="0">
                                          <p:val>
                                            <p:strVal val="#ppt_x"/>
                                          </p:val>
                                        </p:tav>
                                        <p:tav tm="100000">
                                          <p:val>
                                            <p:strVal val="#ppt_x"/>
                                          </p:val>
                                        </p:tav>
                                      </p:tavLst>
                                    </p:anim>
                                    <p:anim calcmode="lin" valueType="num">
                                      <p:cBhvr>
                                        <p:cTn id="47"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8" restart="whenNotActive" fill="hold" evtFilter="cancelBubble" nodeType="interactiveSeq">
                <p:stCondLst>
                  <p:cond evt="onClick" delay="0">
                    <p:tgtEl>
                      <p:spTgt spid="13"/>
                    </p:tgtEl>
                  </p:cond>
                </p:stCondLst>
                <p:endSync evt="end" delay="0">
                  <p:rtn val="all"/>
                </p:endSync>
                <p:childTnLst>
                  <p:par>
                    <p:cTn id="49" fill="hold">
                      <p:stCondLst>
                        <p:cond delay="0"/>
                      </p:stCondLst>
                      <p:childTnLst>
                        <p:par>
                          <p:cTn id="50" fill="hold">
                            <p:stCondLst>
                              <p:cond delay="0"/>
                            </p:stCondLst>
                            <p:childTnLst>
                              <p:par>
                                <p:cTn id="51" presetID="17" presetClass="exit" presetSubtype="2" fill="hold" nodeType="clickEffect">
                                  <p:stCondLst>
                                    <p:cond delay="0"/>
                                  </p:stCondLst>
                                  <p:childTnLst>
                                    <p:anim calcmode="lin" valueType="num">
                                      <p:cBhvr>
                                        <p:cTn id="52" dur="500"/>
                                        <p:tgtEl>
                                          <p:spTgt spid="13"/>
                                        </p:tgtEl>
                                        <p:attrNameLst>
                                          <p:attrName>ppt_x</p:attrName>
                                        </p:attrNameLst>
                                      </p:cBhvr>
                                      <p:tavLst>
                                        <p:tav tm="0">
                                          <p:val>
                                            <p:strVal val="ppt_x"/>
                                          </p:val>
                                        </p:tav>
                                        <p:tav tm="100000">
                                          <p:val>
                                            <p:strVal val="ppt_x+ppt_w/2"/>
                                          </p:val>
                                        </p:tav>
                                      </p:tavLst>
                                    </p:anim>
                                    <p:anim calcmode="lin" valueType="num">
                                      <p:cBhvr>
                                        <p:cTn id="53" dur="500"/>
                                        <p:tgtEl>
                                          <p:spTgt spid="13"/>
                                        </p:tgtEl>
                                        <p:attrNameLst>
                                          <p:attrName>ppt_y</p:attrName>
                                        </p:attrNameLst>
                                      </p:cBhvr>
                                      <p:tavLst>
                                        <p:tav tm="0">
                                          <p:val>
                                            <p:strVal val="ppt_y"/>
                                          </p:val>
                                        </p:tav>
                                        <p:tav tm="100000">
                                          <p:val>
                                            <p:strVal val="ppt_y"/>
                                          </p:val>
                                        </p:tav>
                                      </p:tavLst>
                                    </p:anim>
                                    <p:anim calcmode="lin" valueType="num">
                                      <p:cBhvr>
                                        <p:cTn id="54" dur="500"/>
                                        <p:tgtEl>
                                          <p:spTgt spid="13"/>
                                        </p:tgtEl>
                                        <p:attrNameLst>
                                          <p:attrName>ppt_w</p:attrName>
                                        </p:attrNameLst>
                                      </p:cBhvr>
                                      <p:tavLst>
                                        <p:tav tm="0">
                                          <p:val>
                                            <p:strVal val="ppt_w"/>
                                          </p:val>
                                        </p:tav>
                                        <p:tav tm="100000">
                                          <p:val>
                                            <p:fltVal val="0"/>
                                          </p:val>
                                        </p:tav>
                                      </p:tavLst>
                                    </p:anim>
                                    <p:anim calcmode="lin" valueType="num">
                                      <p:cBhvr>
                                        <p:cTn id="55" dur="500"/>
                                        <p:tgtEl>
                                          <p:spTgt spid="13"/>
                                        </p:tgtEl>
                                        <p:attrNameLst>
                                          <p:attrName>ppt_h</p:attrName>
                                        </p:attrNameLst>
                                      </p:cBhvr>
                                      <p:tavLst>
                                        <p:tav tm="0">
                                          <p:val>
                                            <p:strVal val="ppt_h"/>
                                          </p:val>
                                        </p:tav>
                                        <p:tav tm="100000">
                                          <p:val>
                                            <p:strVal val="ppt_h"/>
                                          </p:val>
                                        </p:tav>
                                      </p:tavLst>
                                    </p:anim>
                                    <p:set>
                                      <p:cBhvr>
                                        <p:cTn id="56" dur="1" fill="hold">
                                          <p:stCondLst>
                                            <p:cond delay="499"/>
                                          </p:stCondLst>
                                        </p:cTn>
                                        <p:tgtEl>
                                          <p:spTgt spid="13"/>
                                        </p:tgtEl>
                                        <p:attrNameLst>
                                          <p:attrName>style.visibility</p:attrName>
                                        </p:attrNameLst>
                                      </p:cBhvr>
                                      <p:to>
                                        <p:strVal val="hidden"/>
                                      </p:to>
                                    </p:set>
                                  </p:childTnLst>
                                </p:cTn>
                              </p:par>
                              <p:par>
                                <p:cTn id="57" presetID="10" presetClass="exit" presetSubtype="0" fill="hold" grpId="1" nodeType="withEffect" nodePh="1">
                                  <p:stCondLst>
                                    <p:cond delay="0"/>
                                  </p:stCondLst>
                                  <p:endCondLst>
                                    <p:cond evt="begin" delay="0">
                                      <p:tn val="57"/>
                                    </p:cond>
                                  </p:endCondLst>
                                  <p:childTnLst>
                                    <p:animEffect transition="out" filter="fade">
                                      <p:cBhvr>
                                        <p:cTn id="58" dur="500"/>
                                        <p:tgtEl>
                                          <p:spTgt spid="26"/>
                                        </p:tgtEl>
                                      </p:cBhvr>
                                    </p:animEffect>
                                    <p:set>
                                      <p:cBhvr>
                                        <p:cTn id="59" dur="1" fill="hold">
                                          <p:stCondLst>
                                            <p:cond delay="499"/>
                                          </p:stCondLst>
                                        </p:cTn>
                                        <p:tgtEl>
                                          <p:spTgt spid="26"/>
                                        </p:tgtEl>
                                        <p:attrNameLst>
                                          <p:attrName>style.visibility</p:attrName>
                                        </p:attrNameLst>
                                      </p:cBhvr>
                                      <p:to>
                                        <p:strVal val="hidden"/>
                                      </p:to>
                                    </p:set>
                                  </p:childTnLst>
                                </p:cTn>
                              </p:par>
                              <p:par>
                                <p:cTn id="60" presetID="47" presetClass="entr" presetSubtype="0" fill="hold" grpId="0" nodeType="withEffect" nodePh="1">
                                  <p:stCondLst>
                                    <p:cond delay="0"/>
                                  </p:stCondLst>
                                  <p:endCondLst>
                                    <p:cond evt="begin" delay="0">
                                      <p:tn val="60"/>
                                    </p:cond>
                                  </p:endCondLst>
                                  <p:childTnLst>
                                    <p:set>
                                      <p:cBhvr>
                                        <p:cTn id="61" dur="1" fill="hold">
                                          <p:stCondLst>
                                            <p:cond delay="0"/>
                                          </p:stCondLst>
                                        </p:cTn>
                                        <p:tgtEl>
                                          <p:spTgt spid="5"/>
                                        </p:tgtEl>
                                        <p:attrNameLst>
                                          <p:attrName>style.visibility</p:attrName>
                                        </p:attrNameLst>
                                      </p:cBhvr>
                                      <p:to>
                                        <p:strVal val="visible"/>
                                      </p:to>
                                    </p:set>
                                    <p:animEffect transition="in" filter="fade">
                                      <p:cBhvr>
                                        <p:cTn id="62" dur="500"/>
                                        <p:tgtEl>
                                          <p:spTgt spid="5"/>
                                        </p:tgtEl>
                                      </p:cBhvr>
                                    </p:animEffect>
                                    <p:anim calcmode="lin" valueType="num">
                                      <p:cBhvr>
                                        <p:cTn id="63" dur="500" fill="hold"/>
                                        <p:tgtEl>
                                          <p:spTgt spid="5"/>
                                        </p:tgtEl>
                                        <p:attrNameLst>
                                          <p:attrName>ppt_x</p:attrName>
                                        </p:attrNameLst>
                                      </p:cBhvr>
                                      <p:tavLst>
                                        <p:tav tm="0">
                                          <p:val>
                                            <p:strVal val="#ppt_x"/>
                                          </p:val>
                                        </p:tav>
                                        <p:tav tm="100000">
                                          <p:val>
                                            <p:strVal val="#ppt_x"/>
                                          </p:val>
                                        </p:tav>
                                      </p:tavLst>
                                    </p:anim>
                                    <p:anim calcmode="lin" valueType="num">
                                      <p:cBhvr>
                                        <p:cTn id="64" dur="500" fill="hold"/>
                                        <p:tgtEl>
                                          <p:spTgt spid="5"/>
                                        </p:tgtEl>
                                        <p:attrNameLst>
                                          <p:attrName>ppt_y</p:attrName>
                                        </p:attrNameLst>
                                      </p:cBhvr>
                                      <p:tavLst>
                                        <p:tav tm="0">
                                          <p:val>
                                            <p:strVal val="#ppt_y-.1"/>
                                          </p:val>
                                        </p:tav>
                                        <p:tav tm="100000">
                                          <p:val>
                                            <p:strVal val="#ppt_y"/>
                                          </p:val>
                                        </p:tav>
                                      </p:tavLst>
                                    </p:anim>
                                  </p:childTnLst>
                                </p:cTn>
                              </p:par>
                              <p:par>
                                <p:cTn id="65" presetID="17" presetClass="entr" presetSubtype="8" fill="hold" nodeType="with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p:cTn id="67" dur="500" fill="hold"/>
                                        <p:tgtEl>
                                          <p:spTgt spid="19"/>
                                        </p:tgtEl>
                                        <p:attrNameLst>
                                          <p:attrName>ppt_x</p:attrName>
                                        </p:attrNameLst>
                                      </p:cBhvr>
                                      <p:tavLst>
                                        <p:tav tm="0">
                                          <p:val>
                                            <p:strVal val="#ppt_x-#ppt_w/2"/>
                                          </p:val>
                                        </p:tav>
                                        <p:tav tm="100000">
                                          <p:val>
                                            <p:strVal val="#ppt_x"/>
                                          </p:val>
                                        </p:tav>
                                      </p:tavLst>
                                    </p:anim>
                                    <p:anim calcmode="lin" valueType="num">
                                      <p:cBhvr>
                                        <p:cTn id="68" dur="500" fill="hold"/>
                                        <p:tgtEl>
                                          <p:spTgt spid="19"/>
                                        </p:tgtEl>
                                        <p:attrNameLst>
                                          <p:attrName>ppt_y</p:attrName>
                                        </p:attrNameLst>
                                      </p:cBhvr>
                                      <p:tavLst>
                                        <p:tav tm="0">
                                          <p:val>
                                            <p:strVal val="#ppt_y"/>
                                          </p:val>
                                        </p:tav>
                                        <p:tav tm="100000">
                                          <p:val>
                                            <p:strVal val="#ppt_y"/>
                                          </p:val>
                                        </p:tav>
                                      </p:tavLst>
                                    </p:anim>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strVal val="#ppt_h"/>
                                          </p:val>
                                        </p:tav>
                                        <p:tav tm="100000">
                                          <p:val>
                                            <p:strVal val="#ppt_h"/>
                                          </p:val>
                                        </p:tav>
                                      </p:tavLst>
                                    </p:anim>
                                  </p:childTnLst>
                                </p:cTn>
                              </p:par>
                            </p:childTnLst>
                          </p:cTn>
                        </p:par>
                        <p:par>
                          <p:cTn id="71" fill="hold">
                            <p:stCondLst>
                              <p:cond delay="500"/>
                            </p:stCondLst>
                            <p:childTnLst>
                              <p:par>
                                <p:cTn id="72" presetID="1" presetClass="exit" presetSubtype="0" fill="hold" nodeType="afterEffect">
                                  <p:stCondLst>
                                    <p:cond delay="0"/>
                                  </p:stCondLst>
                                  <p:childTnLst>
                                    <p:set>
                                      <p:cBhvr>
                                        <p:cTn id="73" dur="1" fill="hold">
                                          <p:stCondLst>
                                            <p:cond delay="0"/>
                                          </p:stCondLst>
                                        </p:cTn>
                                        <p:tgtEl>
                                          <p:spTgt spid="3"/>
                                        </p:tgtEl>
                                        <p:attrNameLst>
                                          <p:attrName>style.visibility</p:attrName>
                                        </p:attrNameLst>
                                      </p:cBhvr>
                                      <p:to>
                                        <p:strVal val="hidden"/>
                                      </p:to>
                                    </p:set>
                                  </p:childTnLst>
                                </p:cTn>
                              </p:par>
                            </p:childTnLst>
                          </p:cTn>
                        </p:par>
                        <p:par>
                          <p:cTn id="74" fill="hold">
                            <p:stCondLst>
                              <p:cond delay="500"/>
                            </p:stCondLst>
                            <p:childTnLst>
                              <p:par>
                                <p:cTn id="75"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76" dur="2000" fill="hold"/>
                                        <p:tgtEl>
                                          <p:spTgt spid="20"/>
                                        </p:tgtEl>
                                        <p:attrNameLst>
                                          <p:attrName>ppt_x</p:attrName>
                                          <p:attrName>ppt_y</p:attrName>
                                        </p:attrNameLst>
                                      </p:cBhvr>
                                      <p:rCtr x="16185" y="-36782"/>
                                    </p:animMotion>
                                  </p:childTnLst>
                                </p:cTn>
                              </p:par>
                              <p:par>
                                <p:cTn id="77" presetID="1" presetClass="mediacall" presetSubtype="0" fill="hold" nodeType="withEffect">
                                  <p:stCondLst>
                                    <p:cond delay="0"/>
                                  </p:stCondLst>
                                  <p:childTnLst>
                                    <p:cmd type="call" cmd="playFrom(0.0)">
                                      <p:cBhvr>
                                        <p:cTn id="78" dur="626" fill="hold"/>
                                        <p:tgtEl>
                                          <p:spTgt spid="25"/>
                                        </p:tgtEl>
                                      </p:cBhvr>
                                    </p:cmd>
                                  </p:childTnLst>
                                </p:cTn>
                              </p:par>
                              <p:par>
                                <p:cTn id="79" presetID="1" presetClass="mediacall" presetSubtype="0" fill="hold" nodeType="withEffect">
                                  <p:stCondLst>
                                    <p:cond delay="0"/>
                                  </p:stCondLst>
                                  <p:childTnLst>
                                    <p:cmd type="call" cmd="playFrom(0.0)">
                                      <p:cBhvr>
                                        <p:cTn id="80" dur="1416" fill="hold"/>
                                        <p:tgtEl>
                                          <p:spTgt spid="24"/>
                                        </p:tgtEl>
                                      </p:cBhvr>
                                    </p:cmd>
                                  </p:childTnLst>
                                </p:cTn>
                              </p:par>
                            </p:childTnLst>
                          </p:cTn>
                        </p:par>
                      </p:childTnLst>
                    </p:cTn>
                  </p:par>
                </p:childTnLst>
              </p:cTn>
              <p:nextCondLst>
                <p:cond evt="onClick" delay="0">
                  <p:tgtEl>
                    <p:spTgt spid="13"/>
                  </p:tgtEl>
                </p:cond>
              </p:nextCondLst>
            </p:seq>
            <p:seq concurrent="1" nextAc="seek">
              <p:cTn id="81" restart="whenNotActive" fill="hold" evtFilter="cancelBubble" nodeType="interactiveSeq">
                <p:stCondLst>
                  <p:cond evt="onClick" delay="0">
                    <p:tgtEl>
                      <p:spTgt spid="12"/>
                    </p:tgtEl>
                  </p:cond>
                </p:stCondLst>
                <p:endSync evt="end" delay="0">
                  <p:rtn val="all"/>
                </p:endSync>
                <p:childTnLst>
                  <p:par>
                    <p:cTn id="82" fill="hold">
                      <p:stCondLst>
                        <p:cond delay="0"/>
                      </p:stCondLst>
                      <p:childTnLst>
                        <p:par>
                          <p:cTn id="83" fill="hold">
                            <p:stCondLst>
                              <p:cond delay="0"/>
                            </p:stCondLst>
                            <p:childTnLst>
                              <p:par>
                                <p:cTn id="84" presetID="17" presetClass="exit" presetSubtype="2" fill="hold" nodeType="clickEffect">
                                  <p:stCondLst>
                                    <p:cond delay="0"/>
                                  </p:stCondLst>
                                  <p:childTnLst>
                                    <p:anim calcmode="lin" valueType="num">
                                      <p:cBhvr>
                                        <p:cTn id="85" dur="500"/>
                                        <p:tgtEl>
                                          <p:spTgt spid="12"/>
                                        </p:tgtEl>
                                        <p:attrNameLst>
                                          <p:attrName>ppt_x</p:attrName>
                                        </p:attrNameLst>
                                      </p:cBhvr>
                                      <p:tavLst>
                                        <p:tav tm="0">
                                          <p:val>
                                            <p:strVal val="ppt_x"/>
                                          </p:val>
                                        </p:tav>
                                        <p:tav tm="100000">
                                          <p:val>
                                            <p:strVal val="ppt_x+ppt_w/2"/>
                                          </p:val>
                                        </p:tav>
                                      </p:tavLst>
                                    </p:anim>
                                    <p:anim calcmode="lin" valueType="num">
                                      <p:cBhvr>
                                        <p:cTn id="86" dur="500"/>
                                        <p:tgtEl>
                                          <p:spTgt spid="12"/>
                                        </p:tgtEl>
                                        <p:attrNameLst>
                                          <p:attrName>ppt_y</p:attrName>
                                        </p:attrNameLst>
                                      </p:cBhvr>
                                      <p:tavLst>
                                        <p:tav tm="0">
                                          <p:val>
                                            <p:strVal val="ppt_y"/>
                                          </p:val>
                                        </p:tav>
                                        <p:tav tm="100000">
                                          <p:val>
                                            <p:strVal val="ppt_y"/>
                                          </p:val>
                                        </p:tav>
                                      </p:tavLst>
                                    </p:anim>
                                    <p:anim calcmode="lin" valueType="num">
                                      <p:cBhvr>
                                        <p:cTn id="87" dur="500"/>
                                        <p:tgtEl>
                                          <p:spTgt spid="12"/>
                                        </p:tgtEl>
                                        <p:attrNameLst>
                                          <p:attrName>ppt_w</p:attrName>
                                        </p:attrNameLst>
                                      </p:cBhvr>
                                      <p:tavLst>
                                        <p:tav tm="0">
                                          <p:val>
                                            <p:strVal val="ppt_w"/>
                                          </p:val>
                                        </p:tav>
                                        <p:tav tm="100000">
                                          <p:val>
                                            <p:fltVal val="0"/>
                                          </p:val>
                                        </p:tav>
                                      </p:tavLst>
                                    </p:anim>
                                    <p:anim calcmode="lin" valueType="num">
                                      <p:cBhvr>
                                        <p:cTn id="88" dur="500"/>
                                        <p:tgtEl>
                                          <p:spTgt spid="12"/>
                                        </p:tgtEl>
                                        <p:attrNameLst>
                                          <p:attrName>ppt_h</p:attrName>
                                        </p:attrNameLst>
                                      </p:cBhvr>
                                      <p:tavLst>
                                        <p:tav tm="0">
                                          <p:val>
                                            <p:strVal val="ppt_h"/>
                                          </p:val>
                                        </p:tav>
                                        <p:tav tm="100000">
                                          <p:val>
                                            <p:strVal val="ppt_h"/>
                                          </p:val>
                                        </p:tav>
                                      </p:tavLst>
                                    </p:anim>
                                    <p:set>
                                      <p:cBhvr>
                                        <p:cTn id="89" dur="1" fill="hold">
                                          <p:stCondLst>
                                            <p:cond delay="499"/>
                                          </p:stCondLst>
                                        </p:cTn>
                                        <p:tgtEl>
                                          <p:spTgt spid="12"/>
                                        </p:tgtEl>
                                        <p:attrNameLst>
                                          <p:attrName>style.visibility</p:attrName>
                                        </p:attrNameLst>
                                      </p:cBhvr>
                                      <p:to>
                                        <p:strVal val="hidden"/>
                                      </p:to>
                                    </p:set>
                                  </p:childTnLst>
                                </p:cTn>
                              </p:par>
                              <p:par>
                                <p:cTn id="90" presetID="10" presetClass="exit" presetSubtype="0" fill="hold" grpId="2" nodeType="withEffect" nodePh="1">
                                  <p:stCondLst>
                                    <p:cond delay="0"/>
                                  </p:stCondLst>
                                  <p:endCondLst>
                                    <p:cond evt="begin" delay="0">
                                      <p:tn val="90"/>
                                    </p:cond>
                                  </p:endCondLst>
                                  <p:childTnLst>
                                    <p:animEffect transition="out" filter="fade">
                                      <p:cBhvr>
                                        <p:cTn id="91" dur="500"/>
                                        <p:tgtEl>
                                          <p:spTgt spid="26"/>
                                        </p:tgtEl>
                                      </p:cBhvr>
                                    </p:animEffect>
                                    <p:set>
                                      <p:cBhvr>
                                        <p:cTn id="92" dur="1" fill="hold">
                                          <p:stCondLst>
                                            <p:cond delay="499"/>
                                          </p:stCondLst>
                                        </p:cTn>
                                        <p:tgtEl>
                                          <p:spTgt spid="26"/>
                                        </p:tgtEl>
                                        <p:attrNameLst>
                                          <p:attrName>style.visibility</p:attrName>
                                        </p:attrNameLst>
                                      </p:cBhvr>
                                      <p:to>
                                        <p:strVal val="hidden"/>
                                      </p:to>
                                    </p:set>
                                  </p:childTnLst>
                                </p:cTn>
                              </p:par>
                              <p:par>
                                <p:cTn id="93" presetID="47" presetClass="entr" presetSubtype="0" fill="hold" grpId="1" nodeType="withEffect" nodePh="1">
                                  <p:stCondLst>
                                    <p:cond delay="0"/>
                                  </p:stCondLst>
                                  <p:endCondLst>
                                    <p:cond evt="begin" delay="0">
                                      <p:tn val="93"/>
                                    </p:cond>
                                  </p:endCondLst>
                                  <p:childTnLst>
                                    <p:set>
                                      <p:cBhvr>
                                        <p:cTn id="94" dur="1" fill="hold">
                                          <p:stCondLst>
                                            <p:cond delay="0"/>
                                          </p:stCondLst>
                                        </p:cTn>
                                        <p:tgtEl>
                                          <p:spTgt spid="5"/>
                                        </p:tgtEl>
                                        <p:attrNameLst>
                                          <p:attrName>style.visibility</p:attrName>
                                        </p:attrNameLst>
                                      </p:cBhvr>
                                      <p:to>
                                        <p:strVal val="visible"/>
                                      </p:to>
                                    </p:set>
                                    <p:animEffect transition="in" filter="fade">
                                      <p:cBhvr>
                                        <p:cTn id="95" dur="500"/>
                                        <p:tgtEl>
                                          <p:spTgt spid="5"/>
                                        </p:tgtEl>
                                      </p:cBhvr>
                                    </p:animEffect>
                                    <p:anim calcmode="lin" valueType="num">
                                      <p:cBhvr>
                                        <p:cTn id="96" dur="500" fill="hold"/>
                                        <p:tgtEl>
                                          <p:spTgt spid="5"/>
                                        </p:tgtEl>
                                        <p:attrNameLst>
                                          <p:attrName>ppt_x</p:attrName>
                                        </p:attrNameLst>
                                      </p:cBhvr>
                                      <p:tavLst>
                                        <p:tav tm="0">
                                          <p:val>
                                            <p:strVal val="#ppt_x"/>
                                          </p:val>
                                        </p:tav>
                                        <p:tav tm="100000">
                                          <p:val>
                                            <p:strVal val="#ppt_x"/>
                                          </p:val>
                                        </p:tav>
                                      </p:tavLst>
                                    </p:anim>
                                    <p:anim calcmode="lin" valueType="num">
                                      <p:cBhvr>
                                        <p:cTn id="97" dur="500" fill="hold"/>
                                        <p:tgtEl>
                                          <p:spTgt spid="5"/>
                                        </p:tgtEl>
                                        <p:attrNameLst>
                                          <p:attrName>ppt_y</p:attrName>
                                        </p:attrNameLst>
                                      </p:cBhvr>
                                      <p:tavLst>
                                        <p:tav tm="0">
                                          <p:val>
                                            <p:strVal val="#ppt_y-.1"/>
                                          </p:val>
                                        </p:tav>
                                        <p:tav tm="100000">
                                          <p:val>
                                            <p:strVal val="#ppt_y"/>
                                          </p:val>
                                        </p:tav>
                                      </p:tavLst>
                                    </p:anim>
                                  </p:childTnLst>
                                </p:cTn>
                              </p:par>
                              <p:par>
                                <p:cTn id="98" presetID="17" presetClass="entr" presetSubtype="8" fill="hold" nodeType="withEffect">
                                  <p:stCondLst>
                                    <p:cond delay="0"/>
                                  </p:stCondLst>
                                  <p:childTnLst>
                                    <p:set>
                                      <p:cBhvr>
                                        <p:cTn id="99" dur="1" fill="hold">
                                          <p:stCondLst>
                                            <p:cond delay="0"/>
                                          </p:stCondLst>
                                        </p:cTn>
                                        <p:tgtEl>
                                          <p:spTgt spid="17"/>
                                        </p:tgtEl>
                                        <p:attrNameLst>
                                          <p:attrName>style.visibility</p:attrName>
                                        </p:attrNameLst>
                                      </p:cBhvr>
                                      <p:to>
                                        <p:strVal val="visible"/>
                                      </p:to>
                                    </p:set>
                                    <p:anim calcmode="lin" valueType="num">
                                      <p:cBhvr>
                                        <p:cTn id="100" dur="500" fill="hold"/>
                                        <p:tgtEl>
                                          <p:spTgt spid="17"/>
                                        </p:tgtEl>
                                        <p:attrNameLst>
                                          <p:attrName>ppt_x</p:attrName>
                                        </p:attrNameLst>
                                      </p:cBhvr>
                                      <p:tavLst>
                                        <p:tav tm="0">
                                          <p:val>
                                            <p:strVal val="#ppt_x-#ppt_w/2"/>
                                          </p:val>
                                        </p:tav>
                                        <p:tav tm="100000">
                                          <p:val>
                                            <p:strVal val="#ppt_x"/>
                                          </p:val>
                                        </p:tav>
                                      </p:tavLst>
                                    </p:anim>
                                    <p:anim calcmode="lin" valueType="num">
                                      <p:cBhvr>
                                        <p:cTn id="101" dur="500" fill="hold"/>
                                        <p:tgtEl>
                                          <p:spTgt spid="17"/>
                                        </p:tgtEl>
                                        <p:attrNameLst>
                                          <p:attrName>ppt_y</p:attrName>
                                        </p:attrNameLst>
                                      </p:cBhvr>
                                      <p:tavLst>
                                        <p:tav tm="0">
                                          <p:val>
                                            <p:strVal val="#ppt_y"/>
                                          </p:val>
                                        </p:tav>
                                        <p:tav tm="100000">
                                          <p:val>
                                            <p:strVal val="#ppt_y"/>
                                          </p:val>
                                        </p:tav>
                                      </p:tavLst>
                                    </p:anim>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strVal val="#ppt_h"/>
                                          </p:val>
                                        </p:tav>
                                        <p:tav tm="100000">
                                          <p:val>
                                            <p:strVal val="#ppt_h"/>
                                          </p:val>
                                        </p:tav>
                                      </p:tavLst>
                                    </p:anim>
                                  </p:childTnLst>
                                </p:cTn>
                              </p:par>
                            </p:childTnLst>
                          </p:cTn>
                        </p:par>
                        <p:par>
                          <p:cTn id="104" fill="hold">
                            <p:stCondLst>
                              <p:cond delay="500"/>
                            </p:stCondLst>
                            <p:childTnLst>
                              <p:par>
                                <p:cTn id="105" presetID="1" presetClass="exit" presetSubtype="0" fill="hold" nodeType="afterEffect">
                                  <p:stCondLst>
                                    <p:cond delay="0"/>
                                  </p:stCondLst>
                                  <p:childTnLst>
                                    <p:set>
                                      <p:cBhvr>
                                        <p:cTn id="106" dur="1" fill="hold">
                                          <p:stCondLst>
                                            <p:cond delay="0"/>
                                          </p:stCondLst>
                                        </p:cTn>
                                        <p:tgtEl>
                                          <p:spTgt spid="3"/>
                                        </p:tgtEl>
                                        <p:attrNameLst>
                                          <p:attrName>style.visibility</p:attrName>
                                        </p:attrNameLst>
                                      </p:cBhvr>
                                      <p:to>
                                        <p:strVal val="hidden"/>
                                      </p:to>
                                    </p:set>
                                  </p:childTnLst>
                                </p:cTn>
                              </p:par>
                            </p:childTnLst>
                          </p:cTn>
                        </p:par>
                        <p:par>
                          <p:cTn id="107" fill="hold">
                            <p:stCondLst>
                              <p:cond delay="500"/>
                            </p:stCondLst>
                            <p:childTnLst>
                              <p:par>
                                <p:cTn id="108"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9" dur="2000" fill="hold"/>
                                        <p:tgtEl>
                                          <p:spTgt spid="21"/>
                                        </p:tgtEl>
                                        <p:attrNameLst>
                                          <p:attrName>ppt_x</p:attrName>
                                          <p:attrName>ppt_y</p:attrName>
                                        </p:attrNameLst>
                                      </p:cBhvr>
                                      <p:rCtr x="16185" y="-36759"/>
                                    </p:animMotion>
                                  </p:childTnLst>
                                </p:cTn>
                              </p:par>
                              <p:par>
                                <p:cTn id="110" presetID="1" presetClass="mediacall" presetSubtype="0" fill="hold" nodeType="withEffect">
                                  <p:stCondLst>
                                    <p:cond delay="0"/>
                                  </p:stCondLst>
                                  <p:childTnLst>
                                    <p:cmd type="call" cmd="playFrom(0.0)">
                                      <p:cBhvr>
                                        <p:cTn id="111" dur="626" fill="hold"/>
                                        <p:tgtEl>
                                          <p:spTgt spid="25"/>
                                        </p:tgtEl>
                                      </p:cBhvr>
                                    </p:cmd>
                                  </p:childTnLst>
                                </p:cTn>
                              </p:par>
                              <p:par>
                                <p:cTn id="112" presetID="1" presetClass="mediacall" presetSubtype="0" fill="hold" nodeType="withEffect">
                                  <p:stCondLst>
                                    <p:cond delay="0"/>
                                  </p:stCondLst>
                                  <p:childTnLst>
                                    <p:cmd type="call" cmd="playFrom(0.0)">
                                      <p:cBhvr>
                                        <p:cTn id="113" dur="1416" fill="hold"/>
                                        <p:tgtEl>
                                          <p:spTgt spid="24"/>
                                        </p:tgtEl>
                                      </p:cBhvr>
                                    </p:cmd>
                                  </p:childTnLst>
                                </p:cTn>
                              </p:par>
                            </p:childTnLst>
                          </p:cTn>
                        </p:par>
                      </p:childTnLst>
                    </p:cTn>
                  </p:par>
                </p:childTnLst>
              </p:cTn>
              <p:nextCondLst>
                <p:cond evt="onClick" delay="0">
                  <p:tgtEl>
                    <p:spTgt spid="12"/>
                  </p:tgtEl>
                </p:cond>
              </p:nextCondLst>
            </p:seq>
            <p:seq concurrent="1" nextAc="seek">
              <p:cTn id="114" restart="whenNotActive" fill="hold" evtFilter="cancelBubble" nodeType="interactiveSeq">
                <p:stCondLst>
                  <p:cond evt="onClick" delay="0">
                    <p:tgtEl>
                      <p:spTgt spid="11"/>
                    </p:tgtEl>
                  </p:cond>
                </p:stCondLst>
                <p:endSync evt="end" delay="0">
                  <p:rtn val="all"/>
                </p:endSync>
                <p:childTnLst>
                  <p:par>
                    <p:cTn id="115" fill="hold">
                      <p:stCondLst>
                        <p:cond delay="0"/>
                      </p:stCondLst>
                      <p:childTnLst>
                        <p:par>
                          <p:cTn id="116" fill="hold">
                            <p:stCondLst>
                              <p:cond delay="0"/>
                            </p:stCondLst>
                            <p:childTnLst>
                              <p:par>
                                <p:cTn id="117" presetID="17" presetClass="exit" presetSubtype="2" fill="hold" nodeType="clickEffect">
                                  <p:stCondLst>
                                    <p:cond delay="0"/>
                                  </p:stCondLst>
                                  <p:childTnLst>
                                    <p:anim calcmode="lin" valueType="num">
                                      <p:cBhvr>
                                        <p:cTn id="118" dur="500"/>
                                        <p:tgtEl>
                                          <p:spTgt spid="11"/>
                                        </p:tgtEl>
                                        <p:attrNameLst>
                                          <p:attrName>ppt_x</p:attrName>
                                        </p:attrNameLst>
                                      </p:cBhvr>
                                      <p:tavLst>
                                        <p:tav tm="0">
                                          <p:val>
                                            <p:strVal val="ppt_x"/>
                                          </p:val>
                                        </p:tav>
                                        <p:tav tm="100000">
                                          <p:val>
                                            <p:strVal val="ppt_x+ppt_w/2"/>
                                          </p:val>
                                        </p:tav>
                                      </p:tavLst>
                                    </p:anim>
                                    <p:anim calcmode="lin" valueType="num">
                                      <p:cBhvr>
                                        <p:cTn id="119" dur="500"/>
                                        <p:tgtEl>
                                          <p:spTgt spid="11"/>
                                        </p:tgtEl>
                                        <p:attrNameLst>
                                          <p:attrName>ppt_y</p:attrName>
                                        </p:attrNameLst>
                                      </p:cBhvr>
                                      <p:tavLst>
                                        <p:tav tm="0">
                                          <p:val>
                                            <p:strVal val="ppt_y"/>
                                          </p:val>
                                        </p:tav>
                                        <p:tav tm="100000">
                                          <p:val>
                                            <p:strVal val="ppt_y"/>
                                          </p:val>
                                        </p:tav>
                                      </p:tavLst>
                                    </p:anim>
                                    <p:anim calcmode="lin" valueType="num">
                                      <p:cBhvr>
                                        <p:cTn id="120" dur="500"/>
                                        <p:tgtEl>
                                          <p:spTgt spid="11"/>
                                        </p:tgtEl>
                                        <p:attrNameLst>
                                          <p:attrName>ppt_w</p:attrName>
                                        </p:attrNameLst>
                                      </p:cBhvr>
                                      <p:tavLst>
                                        <p:tav tm="0">
                                          <p:val>
                                            <p:strVal val="ppt_w"/>
                                          </p:val>
                                        </p:tav>
                                        <p:tav tm="100000">
                                          <p:val>
                                            <p:fltVal val="0"/>
                                          </p:val>
                                        </p:tav>
                                      </p:tavLst>
                                    </p:anim>
                                    <p:anim calcmode="lin" valueType="num">
                                      <p:cBhvr>
                                        <p:cTn id="121" dur="500"/>
                                        <p:tgtEl>
                                          <p:spTgt spid="11"/>
                                        </p:tgtEl>
                                        <p:attrNameLst>
                                          <p:attrName>ppt_h</p:attrName>
                                        </p:attrNameLst>
                                      </p:cBhvr>
                                      <p:tavLst>
                                        <p:tav tm="0">
                                          <p:val>
                                            <p:strVal val="ppt_h"/>
                                          </p:val>
                                        </p:tav>
                                        <p:tav tm="100000">
                                          <p:val>
                                            <p:strVal val="ppt_h"/>
                                          </p:val>
                                        </p:tav>
                                      </p:tavLst>
                                    </p:anim>
                                    <p:set>
                                      <p:cBhvr>
                                        <p:cTn id="122" dur="1" fill="hold">
                                          <p:stCondLst>
                                            <p:cond delay="499"/>
                                          </p:stCondLst>
                                        </p:cTn>
                                        <p:tgtEl>
                                          <p:spTgt spid="11"/>
                                        </p:tgtEl>
                                        <p:attrNameLst>
                                          <p:attrName>style.visibility</p:attrName>
                                        </p:attrNameLst>
                                      </p:cBhvr>
                                      <p:to>
                                        <p:strVal val="hidden"/>
                                      </p:to>
                                    </p:set>
                                  </p:childTnLst>
                                </p:cTn>
                              </p:par>
                              <p:par>
                                <p:cTn id="123" presetID="10" presetClass="exit" presetSubtype="0" fill="hold" grpId="3" nodeType="withEffect" nodePh="1">
                                  <p:stCondLst>
                                    <p:cond delay="0"/>
                                  </p:stCondLst>
                                  <p:endCondLst>
                                    <p:cond evt="begin" delay="0">
                                      <p:tn val="123"/>
                                    </p:cond>
                                  </p:endCondLst>
                                  <p:childTnLst>
                                    <p:animEffect transition="out" filter="fade">
                                      <p:cBhvr>
                                        <p:cTn id="124" dur="500"/>
                                        <p:tgtEl>
                                          <p:spTgt spid="26"/>
                                        </p:tgtEl>
                                      </p:cBhvr>
                                    </p:animEffect>
                                    <p:set>
                                      <p:cBhvr>
                                        <p:cTn id="125" dur="1" fill="hold">
                                          <p:stCondLst>
                                            <p:cond delay="499"/>
                                          </p:stCondLst>
                                        </p:cTn>
                                        <p:tgtEl>
                                          <p:spTgt spid="26"/>
                                        </p:tgtEl>
                                        <p:attrNameLst>
                                          <p:attrName>style.visibility</p:attrName>
                                        </p:attrNameLst>
                                      </p:cBhvr>
                                      <p:to>
                                        <p:strVal val="hidden"/>
                                      </p:to>
                                    </p:set>
                                  </p:childTnLst>
                                </p:cTn>
                              </p:par>
                              <p:par>
                                <p:cTn id="126" presetID="47" presetClass="entr" presetSubtype="0" fill="hold" grpId="2" nodeType="withEffect" nodePh="1">
                                  <p:stCondLst>
                                    <p:cond delay="0"/>
                                  </p:stCondLst>
                                  <p:endCondLst>
                                    <p:cond evt="begin" delay="0">
                                      <p:tn val="126"/>
                                    </p:cond>
                                  </p:endCondLst>
                                  <p:childTnLst>
                                    <p:set>
                                      <p:cBhvr>
                                        <p:cTn id="127" dur="1" fill="hold">
                                          <p:stCondLst>
                                            <p:cond delay="0"/>
                                          </p:stCondLst>
                                        </p:cTn>
                                        <p:tgtEl>
                                          <p:spTgt spid="5"/>
                                        </p:tgtEl>
                                        <p:attrNameLst>
                                          <p:attrName>style.visibility</p:attrName>
                                        </p:attrNameLst>
                                      </p:cBhvr>
                                      <p:to>
                                        <p:strVal val="visible"/>
                                      </p:to>
                                    </p:set>
                                    <p:animEffect transition="in" filter="fade">
                                      <p:cBhvr>
                                        <p:cTn id="128" dur="500"/>
                                        <p:tgtEl>
                                          <p:spTgt spid="5"/>
                                        </p:tgtEl>
                                      </p:cBhvr>
                                    </p:animEffect>
                                    <p:anim calcmode="lin" valueType="num">
                                      <p:cBhvr>
                                        <p:cTn id="129" dur="500" fill="hold"/>
                                        <p:tgtEl>
                                          <p:spTgt spid="5"/>
                                        </p:tgtEl>
                                        <p:attrNameLst>
                                          <p:attrName>ppt_x</p:attrName>
                                        </p:attrNameLst>
                                      </p:cBhvr>
                                      <p:tavLst>
                                        <p:tav tm="0">
                                          <p:val>
                                            <p:strVal val="#ppt_x"/>
                                          </p:val>
                                        </p:tav>
                                        <p:tav tm="100000">
                                          <p:val>
                                            <p:strVal val="#ppt_x"/>
                                          </p:val>
                                        </p:tav>
                                      </p:tavLst>
                                    </p:anim>
                                    <p:anim calcmode="lin" valueType="num">
                                      <p:cBhvr>
                                        <p:cTn id="130" dur="500" fill="hold"/>
                                        <p:tgtEl>
                                          <p:spTgt spid="5"/>
                                        </p:tgtEl>
                                        <p:attrNameLst>
                                          <p:attrName>ppt_y</p:attrName>
                                        </p:attrNameLst>
                                      </p:cBhvr>
                                      <p:tavLst>
                                        <p:tav tm="0">
                                          <p:val>
                                            <p:strVal val="#ppt_y-.1"/>
                                          </p:val>
                                        </p:tav>
                                        <p:tav tm="100000">
                                          <p:val>
                                            <p:strVal val="#ppt_y"/>
                                          </p:val>
                                        </p:tav>
                                      </p:tavLst>
                                    </p:anim>
                                  </p:childTnLst>
                                </p:cTn>
                              </p:par>
                              <p:par>
                                <p:cTn id="131" presetID="17" presetClass="entr" presetSubtype="8" fill="hold" nodeType="withEffect">
                                  <p:stCondLst>
                                    <p:cond delay="0"/>
                                  </p:stCondLst>
                                  <p:childTnLst>
                                    <p:set>
                                      <p:cBhvr>
                                        <p:cTn id="132" dur="1" fill="hold">
                                          <p:stCondLst>
                                            <p:cond delay="0"/>
                                          </p:stCondLst>
                                        </p:cTn>
                                        <p:tgtEl>
                                          <p:spTgt spid="14"/>
                                        </p:tgtEl>
                                        <p:attrNameLst>
                                          <p:attrName>style.visibility</p:attrName>
                                        </p:attrNameLst>
                                      </p:cBhvr>
                                      <p:to>
                                        <p:strVal val="visible"/>
                                      </p:to>
                                    </p:set>
                                    <p:anim calcmode="lin" valueType="num">
                                      <p:cBhvr>
                                        <p:cTn id="133" dur="500" fill="hold"/>
                                        <p:tgtEl>
                                          <p:spTgt spid="14"/>
                                        </p:tgtEl>
                                        <p:attrNameLst>
                                          <p:attrName>ppt_x</p:attrName>
                                        </p:attrNameLst>
                                      </p:cBhvr>
                                      <p:tavLst>
                                        <p:tav tm="0">
                                          <p:val>
                                            <p:strVal val="#ppt_x-#ppt_w/2"/>
                                          </p:val>
                                        </p:tav>
                                        <p:tav tm="100000">
                                          <p:val>
                                            <p:strVal val="#ppt_x"/>
                                          </p:val>
                                        </p:tav>
                                      </p:tavLst>
                                    </p:anim>
                                    <p:anim calcmode="lin" valueType="num">
                                      <p:cBhvr>
                                        <p:cTn id="134" dur="500" fill="hold"/>
                                        <p:tgtEl>
                                          <p:spTgt spid="14"/>
                                        </p:tgtEl>
                                        <p:attrNameLst>
                                          <p:attrName>ppt_y</p:attrName>
                                        </p:attrNameLst>
                                      </p:cBhvr>
                                      <p:tavLst>
                                        <p:tav tm="0">
                                          <p:val>
                                            <p:strVal val="#ppt_y"/>
                                          </p:val>
                                        </p:tav>
                                        <p:tav tm="100000">
                                          <p:val>
                                            <p:strVal val="#ppt_y"/>
                                          </p:val>
                                        </p:tav>
                                      </p:tavLst>
                                    </p:anim>
                                    <p:anim calcmode="lin" valueType="num">
                                      <p:cBhvr>
                                        <p:cTn id="135" dur="500" fill="hold"/>
                                        <p:tgtEl>
                                          <p:spTgt spid="14"/>
                                        </p:tgtEl>
                                        <p:attrNameLst>
                                          <p:attrName>ppt_w</p:attrName>
                                        </p:attrNameLst>
                                      </p:cBhvr>
                                      <p:tavLst>
                                        <p:tav tm="0">
                                          <p:val>
                                            <p:fltVal val="0"/>
                                          </p:val>
                                        </p:tav>
                                        <p:tav tm="100000">
                                          <p:val>
                                            <p:strVal val="#ppt_w"/>
                                          </p:val>
                                        </p:tav>
                                      </p:tavLst>
                                    </p:anim>
                                    <p:anim calcmode="lin" valueType="num">
                                      <p:cBhvr>
                                        <p:cTn id="136" dur="500" fill="hold"/>
                                        <p:tgtEl>
                                          <p:spTgt spid="14"/>
                                        </p:tgtEl>
                                        <p:attrNameLst>
                                          <p:attrName>ppt_h</p:attrName>
                                        </p:attrNameLst>
                                      </p:cBhvr>
                                      <p:tavLst>
                                        <p:tav tm="0">
                                          <p:val>
                                            <p:strVal val="#ppt_h"/>
                                          </p:val>
                                        </p:tav>
                                        <p:tav tm="100000">
                                          <p:val>
                                            <p:strVal val="#ppt_h"/>
                                          </p:val>
                                        </p:tav>
                                      </p:tavLst>
                                    </p:anim>
                                  </p:childTnLst>
                                </p:cTn>
                              </p:par>
                            </p:childTnLst>
                          </p:cTn>
                        </p:par>
                        <p:par>
                          <p:cTn id="137" fill="hold">
                            <p:stCondLst>
                              <p:cond delay="500"/>
                            </p:stCondLst>
                            <p:childTnLst>
                              <p:par>
                                <p:cTn id="138" presetID="1" presetClass="exit" presetSubtype="0" fill="hold" nodeType="afterEffect">
                                  <p:stCondLst>
                                    <p:cond delay="0"/>
                                  </p:stCondLst>
                                  <p:childTnLst>
                                    <p:set>
                                      <p:cBhvr>
                                        <p:cTn id="139" dur="1" fill="hold">
                                          <p:stCondLst>
                                            <p:cond delay="0"/>
                                          </p:stCondLst>
                                        </p:cTn>
                                        <p:tgtEl>
                                          <p:spTgt spid="3"/>
                                        </p:tgtEl>
                                        <p:attrNameLst>
                                          <p:attrName>style.visibility</p:attrName>
                                        </p:attrNameLst>
                                      </p:cBhvr>
                                      <p:to>
                                        <p:strVal val="hidden"/>
                                      </p:to>
                                    </p:set>
                                  </p:childTnLst>
                                </p:cTn>
                              </p:par>
                            </p:childTnLst>
                          </p:cTn>
                        </p:par>
                        <p:par>
                          <p:cTn id="140" fill="hold">
                            <p:stCondLst>
                              <p:cond delay="500"/>
                            </p:stCondLst>
                            <p:childTnLst>
                              <p:par>
                                <p:cTn id="141"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2" dur="2000" fill="hold"/>
                                        <p:tgtEl>
                                          <p:spTgt spid="22"/>
                                        </p:tgtEl>
                                        <p:attrNameLst>
                                          <p:attrName>ppt_x</p:attrName>
                                          <p:attrName>ppt_y</p:attrName>
                                        </p:attrNameLst>
                                      </p:cBhvr>
                                      <p:rCtr x="16185" y="-36759"/>
                                    </p:animMotion>
                                  </p:childTnLst>
                                </p:cTn>
                              </p:par>
                              <p:par>
                                <p:cTn id="143" presetID="1" presetClass="mediacall" presetSubtype="0" fill="hold" nodeType="withEffect">
                                  <p:stCondLst>
                                    <p:cond delay="0"/>
                                  </p:stCondLst>
                                  <p:childTnLst>
                                    <p:cmd type="call" cmd="playFrom(0.0)">
                                      <p:cBhvr>
                                        <p:cTn id="144" dur="626" fill="hold"/>
                                        <p:tgtEl>
                                          <p:spTgt spid="25"/>
                                        </p:tgtEl>
                                      </p:cBhvr>
                                    </p:cmd>
                                  </p:childTnLst>
                                </p:cTn>
                              </p:par>
                              <p:par>
                                <p:cTn id="145" presetID="1" presetClass="mediacall" presetSubtype="0" fill="hold" nodeType="withEffect">
                                  <p:stCondLst>
                                    <p:cond delay="0"/>
                                  </p:stCondLst>
                                  <p:childTnLst>
                                    <p:cmd type="call" cmd="playFrom(0.0)">
                                      <p:cBhvr>
                                        <p:cTn id="146" dur="1416" fill="hold"/>
                                        <p:tgtEl>
                                          <p:spTgt spid="24"/>
                                        </p:tgtEl>
                                      </p:cBhvr>
                                    </p:cmd>
                                  </p:childTnLst>
                                </p:cTn>
                              </p:par>
                            </p:childTnLst>
                          </p:cTn>
                        </p:par>
                      </p:childTnLst>
                    </p:cTn>
                  </p:par>
                </p:childTnLst>
              </p:cTn>
              <p:nextCondLst>
                <p:cond evt="onClick" delay="0">
                  <p:tgtEl>
                    <p:spTgt spid="11"/>
                  </p:tgtEl>
                </p:cond>
              </p:nextCondLst>
            </p:seq>
            <p:seq concurrent="1" nextAc="seek">
              <p:cTn id="147" restart="whenNotActive" fill="hold" evtFilter="cancelBubble" nodeType="interactiveSeq">
                <p:stCondLst>
                  <p:cond evt="onClick" delay="0">
                    <p:tgtEl>
                      <p:spTgt spid="10"/>
                    </p:tgtEl>
                  </p:cond>
                </p:stCondLst>
                <p:endSync evt="end" delay="0">
                  <p:rtn val="all"/>
                </p:endSync>
                <p:childTnLst>
                  <p:par>
                    <p:cTn id="148" fill="hold">
                      <p:stCondLst>
                        <p:cond delay="0"/>
                      </p:stCondLst>
                      <p:childTnLst>
                        <p:par>
                          <p:cTn id="149" fill="hold">
                            <p:stCondLst>
                              <p:cond delay="0"/>
                            </p:stCondLst>
                            <p:childTnLst>
                              <p:par>
                                <p:cTn id="150" presetID="17" presetClass="exit" presetSubtype="2" fill="hold" nodeType="clickEffect">
                                  <p:stCondLst>
                                    <p:cond delay="0"/>
                                  </p:stCondLst>
                                  <p:childTnLst>
                                    <p:anim calcmode="lin" valueType="num">
                                      <p:cBhvr>
                                        <p:cTn id="151" dur="500"/>
                                        <p:tgtEl>
                                          <p:spTgt spid="10"/>
                                        </p:tgtEl>
                                        <p:attrNameLst>
                                          <p:attrName>ppt_x</p:attrName>
                                        </p:attrNameLst>
                                      </p:cBhvr>
                                      <p:tavLst>
                                        <p:tav tm="0">
                                          <p:val>
                                            <p:strVal val="ppt_x"/>
                                          </p:val>
                                        </p:tav>
                                        <p:tav tm="100000">
                                          <p:val>
                                            <p:strVal val="ppt_x+ppt_w/2"/>
                                          </p:val>
                                        </p:tav>
                                      </p:tavLst>
                                    </p:anim>
                                    <p:anim calcmode="lin" valueType="num">
                                      <p:cBhvr>
                                        <p:cTn id="152" dur="500"/>
                                        <p:tgtEl>
                                          <p:spTgt spid="10"/>
                                        </p:tgtEl>
                                        <p:attrNameLst>
                                          <p:attrName>ppt_y</p:attrName>
                                        </p:attrNameLst>
                                      </p:cBhvr>
                                      <p:tavLst>
                                        <p:tav tm="0">
                                          <p:val>
                                            <p:strVal val="ppt_y"/>
                                          </p:val>
                                        </p:tav>
                                        <p:tav tm="100000">
                                          <p:val>
                                            <p:strVal val="ppt_y"/>
                                          </p:val>
                                        </p:tav>
                                      </p:tavLst>
                                    </p:anim>
                                    <p:anim calcmode="lin" valueType="num">
                                      <p:cBhvr>
                                        <p:cTn id="153" dur="500"/>
                                        <p:tgtEl>
                                          <p:spTgt spid="10"/>
                                        </p:tgtEl>
                                        <p:attrNameLst>
                                          <p:attrName>ppt_w</p:attrName>
                                        </p:attrNameLst>
                                      </p:cBhvr>
                                      <p:tavLst>
                                        <p:tav tm="0">
                                          <p:val>
                                            <p:strVal val="ppt_w"/>
                                          </p:val>
                                        </p:tav>
                                        <p:tav tm="100000">
                                          <p:val>
                                            <p:fltVal val="0"/>
                                          </p:val>
                                        </p:tav>
                                      </p:tavLst>
                                    </p:anim>
                                    <p:anim calcmode="lin" valueType="num">
                                      <p:cBhvr>
                                        <p:cTn id="154" dur="500"/>
                                        <p:tgtEl>
                                          <p:spTgt spid="10"/>
                                        </p:tgtEl>
                                        <p:attrNameLst>
                                          <p:attrName>ppt_h</p:attrName>
                                        </p:attrNameLst>
                                      </p:cBhvr>
                                      <p:tavLst>
                                        <p:tav tm="0">
                                          <p:val>
                                            <p:strVal val="ppt_h"/>
                                          </p:val>
                                        </p:tav>
                                        <p:tav tm="100000">
                                          <p:val>
                                            <p:strVal val="ppt_h"/>
                                          </p:val>
                                        </p:tav>
                                      </p:tavLst>
                                    </p:anim>
                                    <p:set>
                                      <p:cBhvr>
                                        <p:cTn id="155" dur="1" fill="hold">
                                          <p:stCondLst>
                                            <p:cond delay="499"/>
                                          </p:stCondLst>
                                        </p:cTn>
                                        <p:tgtEl>
                                          <p:spTgt spid="10"/>
                                        </p:tgtEl>
                                        <p:attrNameLst>
                                          <p:attrName>style.visibility</p:attrName>
                                        </p:attrNameLst>
                                      </p:cBhvr>
                                      <p:to>
                                        <p:strVal val="hidden"/>
                                      </p:to>
                                    </p:set>
                                  </p:childTnLst>
                                </p:cTn>
                              </p:par>
                              <p:par>
                                <p:cTn id="156" presetID="10" presetClass="exit" presetSubtype="0" fill="hold" grpId="4" nodeType="withEffect" nodePh="1">
                                  <p:stCondLst>
                                    <p:cond delay="0"/>
                                  </p:stCondLst>
                                  <p:endCondLst>
                                    <p:cond evt="begin" delay="0">
                                      <p:tn val="156"/>
                                    </p:cond>
                                  </p:endCondLst>
                                  <p:childTnLst>
                                    <p:animEffect transition="out" filter="fade">
                                      <p:cBhvr>
                                        <p:cTn id="157" dur="500"/>
                                        <p:tgtEl>
                                          <p:spTgt spid="26"/>
                                        </p:tgtEl>
                                      </p:cBhvr>
                                    </p:animEffect>
                                    <p:set>
                                      <p:cBhvr>
                                        <p:cTn id="158" dur="1" fill="hold">
                                          <p:stCondLst>
                                            <p:cond delay="499"/>
                                          </p:stCondLst>
                                        </p:cTn>
                                        <p:tgtEl>
                                          <p:spTgt spid="26"/>
                                        </p:tgtEl>
                                        <p:attrNameLst>
                                          <p:attrName>style.visibility</p:attrName>
                                        </p:attrNameLst>
                                      </p:cBhvr>
                                      <p:to>
                                        <p:strVal val="hidden"/>
                                      </p:to>
                                    </p:set>
                                  </p:childTnLst>
                                </p:cTn>
                              </p:par>
                              <p:par>
                                <p:cTn id="159" presetID="47" presetClass="entr" presetSubtype="0" fill="hold" grpId="3" nodeType="withEffect" nodePh="1">
                                  <p:stCondLst>
                                    <p:cond delay="0"/>
                                  </p:stCondLst>
                                  <p:endCondLst>
                                    <p:cond evt="begin" delay="0">
                                      <p:tn val="159"/>
                                    </p:cond>
                                  </p:endCondLst>
                                  <p:childTnLst>
                                    <p:set>
                                      <p:cBhvr>
                                        <p:cTn id="160" dur="1" fill="hold">
                                          <p:stCondLst>
                                            <p:cond delay="0"/>
                                          </p:stCondLst>
                                        </p:cTn>
                                        <p:tgtEl>
                                          <p:spTgt spid="5"/>
                                        </p:tgtEl>
                                        <p:attrNameLst>
                                          <p:attrName>style.visibility</p:attrName>
                                        </p:attrNameLst>
                                      </p:cBhvr>
                                      <p:to>
                                        <p:strVal val="visible"/>
                                      </p:to>
                                    </p:set>
                                    <p:animEffect transition="in" filter="fade">
                                      <p:cBhvr>
                                        <p:cTn id="161" dur="500"/>
                                        <p:tgtEl>
                                          <p:spTgt spid="5"/>
                                        </p:tgtEl>
                                      </p:cBhvr>
                                    </p:animEffect>
                                    <p:anim calcmode="lin" valueType="num">
                                      <p:cBhvr>
                                        <p:cTn id="162" dur="500" fill="hold"/>
                                        <p:tgtEl>
                                          <p:spTgt spid="5"/>
                                        </p:tgtEl>
                                        <p:attrNameLst>
                                          <p:attrName>ppt_x</p:attrName>
                                        </p:attrNameLst>
                                      </p:cBhvr>
                                      <p:tavLst>
                                        <p:tav tm="0">
                                          <p:val>
                                            <p:strVal val="#ppt_x"/>
                                          </p:val>
                                        </p:tav>
                                        <p:tav tm="100000">
                                          <p:val>
                                            <p:strVal val="#ppt_x"/>
                                          </p:val>
                                        </p:tav>
                                      </p:tavLst>
                                    </p:anim>
                                    <p:anim calcmode="lin" valueType="num">
                                      <p:cBhvr>
                                        <p:cTn id="163" dur="500" fill="hold"/>
                                        <p:tgtEl>
                                          <p:spTgt spid="5"/>
                                        </p:tgtEl>
                                        <p:attrNameLst>
                                          <p:attrName>ppt_y</p:attrName>
                                        </p:attrNameLst>
                                      </p:cBhvr>
                                      <p:tavLst>
                                        <p:tav tm="0">
                                          <p:val>
                                            <p:strVal val="#ppt_y-.1"/>
                                          </p:val>
                                        </p:tav>
                                        <p:tav tm="100000">
                                          <p:val>
                                            <p:strVal val="#ppt_y"/>
                                          </p:val>
                                        </p:tav>
                                      </p:tavLst>
                                    </p:anim>
                                  </p:childTnLst>
                                </p:cTn>
                              </p:par>
                              <p:par>
                                <p:cTn id="164" presetID="17" presetClass="entr" presetSubtype="8" fill="hold" nodeType="withEffect">
                                  <p:stCondLst>
                                    <p:cond delay="0"/>
                                  </p:stCondLst>
                                  <p:childTnLst>
                                    <p:set>
                                      <p:cBhvr>
                                        <p:cTn id="165" dur="1" fill="hold">
                                          <p:stCondLst>
                                            <p:cond delay="0"/>
                                          </p:stCondLst>
                                        </p:cTn>
                                        <p:tgtEl>
                                          <p:spTgt spid="18"/>
                                        </p:tgtEl>
                                        <p:attrNameLst>
                                          <p:attrName>style.visibility</p:attrName>
                                        </p:attrNameLst>
                                      </p:cBhvr>
                                      <p:to>
                                        <p:strVal val="visible"/>
                                      </p:to>
                                    </p:set>
                                    <p:anim calcmode="lin" valueType="num">
                                      <p:cBhvr>
                                        <p:cTn id="166" dur="500" fill="hold"/>
                                        <p:tgtEl>
                                          <p:spTgt spid="18"/>
                                        </p:tgtEl>
                                        <p:attrNameLst>
                                          <p:attrName>ppt_x</p:attrName>
                                        </p:attrNameLst>
                                      </p:cBhvr>
                                      <p:tavLst>
                                        <p:tav tm="0">
                                          <p:val>
                                            <p:strVal val="#ppt_x-#ppt_w/2"/>
                                          </p:val>
                                        </p:tav>
                                        <p:tav tm="100000">
                                          <p:val>
                                            <p:strVal val="#ppt_x"/>
                                          </p:val>
                                        </p:tav>
                                      </p:tavLst>
                                    </p:anim>
                                    <p:anim calcmode="lin" valueType="num">
                                      <p:cBhvr>
                                        <p:cTn id="167" dur="500" fill="hold"/>
                                        <p:tgtEl>
                                          <p:spTgt spid="18"/>
                                        </p:tgtEl>
                                        <p:attrNameLst>
                                          <p:attrName>ppt_y</p:attrName>
                                        </p:attrNameLst>
                                      </p:cBhvr>
                                      <p:tavLst>
                                        <p:tav tm="0">
                                          <p:val>
                                            <p:strVal val="#ppt_y"/>
                                          </p:val>
                                        </p:tav>
                                        <p:tav tm="100000">
                                          <p:val>
                                            <p:strVal val="#ppt_y"/>
                                          </p:val>
                                        </p:tav>
                                      </p:tavLst>
                                    </p:anim>
                                    <p:anim calcmode="lin" valueType="num">
                                      <p:cBhvr>
                                        <p:cTn id="168" dur="500" fill="hold"/>
                                        <p:tgtEl>
                                          <p:spTgt spid="18"/>
                                        </p:tgtEl>
                                        <p:attrNameLst>
                                          <p:attrName>ppt_w</p:attrName>
                                        </p:attrNameLst>
                                      </p:cBhvr>
                                      <p:tavLst>
                                        <p:tav tm="0">
                                          <p:val>
                                            <p:fltVal val="0"/>
                                          </p:val>
                                        </p:tav>
                                        <p:tav tm="100000">
                                          <p:val>
                                            <p:strVal val="#ppt_w"/>
                                          </p:val>
                                        </p:tav>
                                      </p:tavLst>
                                    </p:anim>
                                    <p:anim calcmode="lin" valueType="num">
                                      <p:cBhvr>
                                        <p:cTn id="169" dur="500" fill="hold"/>
                                        <p:tgtEl>
                                          <p:spTgt spid="18"/>
                                        </p:tgtEl>
                                        <p:attrNameLst>
                                          <p:attrName>ppt_h</p:attrName>
                                        </p:attrNameLst>
                                      </p:cBhvr>
                                      <p:tavLst>
                                        <p:tav tm="0">
                                          <p:val>
                                            <p:strVal val="#ppt_h"/>
                                          </p:val>
                                        </p:tav>
                                        <p:tav tm="100000">
                                          <p:val>
                                            <p:strVal val="#ppt_h"/>
                                          </p:val>
                                        </p:tav>
                                      </p:tavLst>
                                    </p:anim>
                                  </p:childTnLst>
                                </p:cTn>
                              </p:par>
                            </p:childTnLst>
                          </p:cTn>
                        </p:par>
                        <p:par>
                          <p:cTn id="170" fill="hold">
                            <p:stCondLst>
                              <p:cond delay="500"/>
                            </p:stCondLst>
                            <p:childTnLst>
                              <p:par>
                                <p:cTn id="171" presetID="1" presetClass="exit" presetSubtype="0" fill="hold" nodeType="afterEffect">
                                  <p:stCondLst>
                                    <p:cond delay="0"/>
                                  </p:stCondLst>
                                  <p:childTnLst>
                                    <p:set>
                                      <p:cBhvr>
                                        <p:cTn id="172" dur="1" fill="hold">
                                          <p:stCondLst>
                                            <p:cond delay="0"/>
                                          </p:stCondLst>
                                        </p:cTn>
                                        <p:tgtEl>
                                          <p:spTgt spid="3"/>
                                        </p:tgtEl>
                                        <p:attrNameLst>
                                          <p:attrName>style.visibility</p:attrName>
                                        </p:attrNameLst>
                                      </p:cBhvr>
                                      <p:to>
                                        <p:strVal val="hidden"/>
                                      </p:to>
                                    </p:set>
                                  </p:childTnLst>
                                </p:cTn>
                              </p:par>
                            </p:childTnLst>
                          </p:cTn>
                        </p:par>
                        <p:par>
                          <p:cTn id="173" fill="hold">
                            <p:stCondLst>
                              <p:cond delay="500"/>
                            </p:stCondLst>
                            <p:childTnLst>
                              <p:par>
                                <p:cTn id="17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75" dur="2000" fill="hold"/>
                                        <p:tgtEl>
                                          <p:spTgt spid="23"/>
                                        </p:tgtEl>
                                        <p:attrNameLst>
                                          <p:attrName>ppt_x</p:attrName>
                                          <p:attrName>ppt_y</p:attrName>
                                        </p:attrNameLst>
                                      </p:cBhvr>
                                      <p:rCtr x="16185" y="-36759"/>
                                    </p:animMotion>
                                  </p:childTnLst>
                                </p:cTn>
                              </p:par>
                              <p:par>
                                <p:cTn id="176" presetID="1" presetClass="mediacall" presetSubtype="0" fill="hold" nodeType="withEffect">
                                  <p:stCondLst>
                                    <p:cond delay="0"/>
                                  </p:stCondLst>
                                  <p:childTnLst>
                                    <p:cmd type="call" cmd="playFrom(0.0)">
                                      <p:cBhvr>
                                        <p:cTn id="177" dur="626" fill="hold"/>
                                        <p:tgtEl>
                                          <p:spTgt spid="25"/>
                                        </p:tgtEl>
                                      </p:cBhvr>
                                    </p:cmd>
                                  </p:childTnLst>
                                </p:cTn>
                              </p:par>
                              <p:par>
                                <p:cTn id="178" presetID="1" presetClass="mediacall" presetSubtype="0" fill="hold" nodeType="withEffect">
                                  <p:stCondLst>
                                    <p:cond delay="0"/>
                                  </p:stCondLst>
                                  <p:childTnLst>
                                    <p:cmd type="call" cmd="playFrom(0.0)">
                                      <p:cBhvr>
                                        <p:cTn id="179" dur="1416" fill="hold"/>
                                        <p:tgtEl>
                                          <p:spTgt spid="24"/>
                                        </p:tgtEl>
                                      </p:cBhvr>
                                    </p:cmd>
                                  </p:childTnLst>
                                </p:cTn>
                              </p:par>
                            </p:childTnLst>
                          </p:cTn>
                        </p:par>
                      </p:childTnLst>
                    </p:cTn>
                  </p:par>
                </p:childTnLst>
              </p:cTn>
              <p:nextCondLst>
                <p:cond evt="onClick" delay="0">
                  <p:tgtEl>
                    <p:spTgt spid="10"/>
                  </p:tgtEl>
                </p:cond>
              </p:nextCondLst>
            </p:seq>
            <p:audio>
              <p:cMediaNode vol="80000">
                <p:cTn id="180" fill="hold" display="0">
                  <p:stCondLst>
                    <p:cond delay="indefinite"/>
                  </p:stCondLst>
                  <p:endCondLst>
                    <p:cond evt="onStopAudio" delay="0">
                      <p:tgtEl>
                        <p:sldTgt/>
                      </p:tgtEl>
                    </p:cond>
                  </p:endCondLst>
                </p:cTn>
                <p:tgtEl>
                  <p:spTgt spid="24"/>
                </p:tgtEl>
              </p:cMediaNode>
            </p:audio>
            <p:audio>
              <p:cMediaNode vol="80000">
                <p:cTn id="181" fill="hold" display="0">
                  <p:stCondLst>
                    <p:cond delay="indefinite"/>
                  </p:stCondLst>
                  <p:endCondLst>
                    <p:cond evt="onStopAudio" delay="0">
                      <p:tgtEl>
                        <p:sldTgt/>
                      </p:tgtEl>
                    </p:cond>
                  </p:endCondLst>
                </p:cTn>
                <p:tgtEl>
                  <p:spTgt spid="25"/>
                </p:tgtEl>
              </p:cMediaNode>
            </p:audio>
            <p:audio>
              <p:cMediaNode vol="80000">
                <p:cTn id="182" fill="hold" display="0">
                  <p:stCondLst>
                    <p:cond delay="indefinite"/>
                  </p:stCondLst>
                  <p:endCondLst>
                    <p:cond evt="onStopAudio" delay="0">
                      <p:tgtEl>
                        <p:sldTgt/>
                      </p:tgtEl>
                    </p:cond>
                  </p:endCondLst>
                </p:cTn>
                <p:tgtEl>
                  <p:spTgt spid="27"/>
                </p:tgtEl>
              </p:cMediaNode>
            </p:audio>
          </p:childTnLst>
        </p:cTn>
      </p:par>
    </p:tnLst>
    <p:bldLst>
      <p:bldP spid="5" grpId="0" animBg="1"/>
      <p:bldP spid="5" grpId="1" animBg="1"/>
      <p:bldP spid="5" grpId="2" animBg="1"/>
      <p:bldP spid="5" grpId="3" animBg="1"/>
      <p:bldP spid="26" grpId="0" animBg="1"/>
      <p:bldP spid="26" grpId="1" animBg="1"/>
      <p:bldP spid="26" grpId="2" animBg="1"/>
      <p:bldP spid="26" grpId="3" animBg="1"/>
      <p:bldP spid="26" grpId="4"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116644" y="2618405"/>
            <a:ext cx="1720561" cy="2551176"/>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428529" y="2618405"/>
            <a:ext cx="1720561" cy="2551176"/>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255898" y="2618405"/>
            <a:ext cx="1720561" cy="255117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7"/>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8" name="Picture 27"/>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1388533" y="2595828"/>
            <a:ext cx="1768626" cy="2590882"/>
          </a:xfrm>
          <a:prstGeom prst="rect">
            <a:avLst/>
          </a:prstGeom>
        </p:spPr>
      </p:pic>
      <p:pic>
        <p:nvPicPr>
          <p:cNvPr id="29" name="Picture 28"/>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217446" y="2595828"/>
            <a:ext cx="1765953" cy="2586966"/>
          </a:xfrm>
          <a:prstGeom prst="rect">
            <a:avLst/>
          </a:prstGeom>
        </p:spPr>
      </p:pic>
      <p:pic>
        <p:nvPicPr>
          <p:cNvPr id="30" name="Picture 29"/>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5087256" y="2595827"/>
            <a:ext cx="1765953" cy="2586968"/>
          </a:xfrm>
          <a:prstGeom prst="rect">
            <a:avLst/>
          </a:prstGeom>
        </p:spPr>
      </p:pic>
      <p:pic>
        <p:nvPicPr>
          <p:cNvPr id="17"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6511925" y="-1108075"/>
            <a:ext cx="609600" cy="609600"/>
          </a:xfrm>
          <a:prstGeom prst="rect">
            <a:avLst/>
          </a:prstGeom>
        </p:spPr>
      </p:pic>
      <p:pic>
        <p:nvPicPr>
          <p:cNvPr id="18"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822859" y="6168571"/>
            <a:ext cx="609600" cy="609600"/>
          </a:xfrm>
          <a:prstGeom prst="rect">
            <a:avLst/>
          </a:prstGeom>
        </p:spPr>
      </p:pic>
      <p:pic>
        <p:nvPicPr>
          <p:cNvPr id="19"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1"/>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330059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9"/>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par>
                                <p:cTn id="18" presetID="49" presetClass="entr" presetSubtype="0" decel="100000"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anim calcmode="lin" valueType="num">
                                      <p:cBhvr>
                                        <p:cTn id="22" dur="500" fill="hold"/>
                                        <p:tgtEl>
                                          <p:spTgt spid="12"/>
                                        </p:tgtEl>
                                        <p:attrNameLst>
                                          <p:attrName>style.rotation</p:attrName>
                                        </p:attrNameLst>
                                      </p:cBhvr>
                                      <p:tavLst>
                                        <p:tav tm="0">
                                          <p:val>
                                            <p:fltVal val="360"/>
                                          </p:val>
                                        </p:tav>
                                        <p:tav tm="100000">
                                          <p:val>
                                            <p:fltVal val="0"/>
                                          </p:val>
                                        </p:tav>
                                      </p:tavLst>
                                    </p:anim>
                                    <p:animEffect transition="in" filter="fade">
                                      <p:cBhvr>
                                        <p:cTn id="23" dur="500"/>
                                        <p:tgtEl>
                                          <p:spTgt spid="12"/>
                                        </p:tgtEl>
                                      </p:cBhvr>
                                    </p:animEffect>
                                  </p:childTnLst>
                                </p:cTn>
                              </p:par>
                              <p:par>
                                <p:cTn id="24" presetID="49" presetClass="entr" presetSubtype="0" decel="10000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 calcmode="lin" valueType="num">
                                      <p:cBhvr>
                                        <p:cTn id="28" dur="500" fill="hold"/>
                                        <p:tgtEl>
                                          <p:spTgt spid="11"/>
                                        </p:tgtEl>
                                        <p:attrNameLst>
                                          <p:attrName>style.rotation</p:attrName>
                                        </p:attrNameLst>
                                      </p:cBhvr>
                                      <p:tavLst>
                                        <p:tav tm="0">
                                          <p:val>
                                            <p:fltVal val="360"/>
                                          </p:val>
                                        </p:tav>
                                        <p:tav tm="100000">
                                          <p:val>
                                            <p:fltVal val="0"/>
                                          </p:val>
                                        </p:tav>
                                      </p:tavLst>
                                    </p:anim>
                                    <p:animEffect transition="in" filter="fade">
                                      <p:cBhvr>
                                        <p:cTn id="29" dur="500"/>
                                        <p:tgtEl>
                                          <p:spTgt spid="11"/>
                                        </p:tgtEl>
                                      </p:cBhvr>
                                    </p:animEffect>
                                  </p:childTnLst>
                                </p:cTn>
                              </p:par>
                              <p:par>
                                <p:cTn id="30" presetID="49" presetClass="entr" presetSubtype="0" decel="10000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 calcmode="lin" valueType="num">
                                      <p:cBhvr>
                                        <p:cTn id="34" dur="500" fill="hold"/>
                                        <p:tgtEl>
                                          <p:spTgt spid="10"/>
                                        </p:tgtEl>
                                        <p:attrNameLst>
                                          <p:attrName>style.rotation</p:attrName>
                                        </p:attrNameLst>
                                      </p:cBhvr>
                                      <p:tavLst>
                                        <p:tav tm="0">
                                          <p:val>
                                            <p:fltVal val="360"/>
                                          </p:val>
                                        </p:tav>
                                        <p:tav tm="100000">
                                          <p:val>
                                            <p:fltVal val="0"/>
                                          </p:val>
                                        </p:tav>
                                      </p:tavLst>
                                    </p:anim>
                                    <p:animEffect transition="in" filter="fade">
                                      <p:cBhvr>
                                        <p:cTn id="35" dur="500"/>
                                        <p:tgtEl>
                                          <p:spTgt spid="10"/>
                                        </p:tgtEl>
                                      </p:cBhvr>
                                    </p:animEffect>
                                  </p:childTnLst>
                                </p:cTn>
                              </p:par>
                              <p:par>
                                <p:cTn id="36" presetID="47" presetClass="entr" presetSubtype="0" fill="hold" grpId="0" nodeType="withEffect" nodePh="1">
                                  <p:stCondLst>
                                    <p:cond delay="0"/>
                                  </p:stCondLst>
                                  <p:endCondLst>
                                    <p:cond evt="begin" delay="0">
                                      <p:tn val="36"/>
                                    </p:cond>
                                  </p:endCondLst>
                                  <p:childTnLst>
                                    <p:set>
                                      <p:cBhvr>
                                        <p:cTn id="37" dur="1" fill="hold">
                                          <p:stCondLst>
                                            <p:cond delay="0"/>
                                          </p:stCondLst>
                                        </p:cTn>
                                        <p:tgtEl>
                                          <p:spTgt spid="26"/>
                                        </p:tgtEl>
                                        <p:attrNameLst>
                                          <p:attrName>style.visibility</p:attrName>
                                        </p:attrNameLst>
                                      </p:cBhvr>
                                      <p:to>
                                        <p:strVal val="visible"/>
                                      </p:to>
                                    </p:set>
                                    <p:animEffect transition="in" filter="fade">
                                      <p:cBhvr>
                                        <p:cTn id="38" dur="250"/>
                                        <p:tgtEl>
                                          <p:spTgt spid="26"/>
                                        </p:tgtEl>
                                      </p:cBhvr>
                                    </p:animEffect>
                                    <p:anim calcmode="lin" valueType="num">
                                      <p:cBhvr>
                                        <p:cTn id="39" dur="250" fill="hold"/>
                                        <p:tgtEl>
                                          <p:spTgt spid="26"/>
                                        </p:tgtEl>
                                        <p:attrNameLst>
                                          <p:attrName>ppt_x</p:attrName>
                                        </p:attrNameLst>
                                      </p:cBhvr>
                                      <p:tavLst>
                                        <p:tav tm="0">
                                          <p:val>
                                            <p:strVal val="#ppt_x"/>
                                          </p:val>
                                        </p:tav>
                                        <p:tav tm="100000">
                                          <p:val>
                                            <p:strVal val="#ppt_x"/>
                                          </p:val>
                                        </p:tav>
                                      </p:tavLst>
                                    </p:anim>
                                    <p:anim calcmode="lin" valueType="num">
                                      <p:cBhvr>
                                        <p:cTn id="40"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2"/>
                    </p:tgtEl>
                  </p:cond>
                </p:stCondLst>
                <p:endSync evt="end" delay="0">
                  <p:rtn val="all"/>
                </p:endSync>
                <p:childTnLst>
                  <p:par>
                    <p:cTn id="42" fill="hold">
                      <p:stCondLst>
                        <p:cond delay="0"/>
                      </p:stCondLst>
                      <p:childTnLst>
                        <p:par>
                          <p:cTn id="43" fill="hold">
                            <p:stCondLst>
                              <p:cond delay="0"/>
                            </p:stCondLst>
                            <p:childTnLst>
                              <p:par>
                                <p:cTn id="44" presetID="17" presetClass="exit" presetSubtype="2" fill="hold" nodeType="clickEffect">
                                  <p:stCondLst>
                                    <p:cond delay="0"/>
                                  </p:stCondLst>
                                  <p:childTnLst>
                                    <p:anim calcmode="lin" valueType="num">
                                      <p:cBhvr>
                                        <p:cTn id="45" dur="500"/>
                                        <p:tgtEl>
                                          <p:spTgt spid="12"/>
                                        </p:tgtEl>
                                        <p:attrNameLst>
                                          <p:attrName>ppt_x</p:attrName>
                                        </p:attrNameLst>
                                      </p:cBhvr>
                                      <p:tavLst>
                                        <p:tav tm="0">
                                          <p:val>
                                            <p:strVal val="ppt_x"/>
                                          </p:val>
                                        </p:tav>
                                        <p:tav tm="100000">
                                          <p:val>
                                            <p:strVal val="ppt_x+ppt_w/2"/>
                                          </p:val>
                                        </p:tav>
                                      </p:tavLst>
                                    </p:anim>
                                    <p:anim calcmode="lin" valueType="num">
                                      <p:cBhvr>
                                        <p:cTn id="46" dur="500"/>
                                        <p:tgtEl>
                                          <p:spTgt spid="12"/>
                                        </p:tgtEl>
                                        <p:attrNameLst>
                                          <p:attrName>ppt_y</p:attrName>
                                        </p:attrNameLst>
                                      </p:cBhvr>
                                      <p:tavLst>
                                        <p:tav tm="0">
                                          <p:val>
                                            <p:strVal val="ppt_y"/>
                                          </p:val>
                                        </p:tav>
                                        <p:tav tm="100000">
                                          <p:val>
                                            <p:strVal val="ppt_y"/>
                                          </p:val>
                                        </p:tav>
                                      </p:tavLst>
                                    </p:anim>
                                    <p:anim calcmode="lin" valueType="num">
                                      <p:cBhvr>
                                        <p:cTn id="47" dur="500"/>
                                        <p:tgtEl>
                                          <p:spTgt spid="12"/>
                                        </p:tgtEl>
                                        <p:attrNameLst>
                                          <p:attrName>ppt_w</p:attrName>
                                        </p:attrNameLst>
                                      </p:cBhvr>
                                      <p:tavLst>
                                        <p:tav tm="0">
                                          <p:val>
                                            <p:strVal val="ppt_w"/>
                                          </p:val>
                                        </p:tav>
                                        <p:tav tm="100000">
                                          <p:val>
                                            <p:fltVal val="0"/>
                                          </p:val>
                                        </p:tav>
                                      </p:tavLst>
                                    </p:anim>
                                    <p:anim calcmode="lin" valueType="num">
                                      <p:cBhvr>
                                        <p:cTn id="48" dur="500"/>
                                        <p:tgtEl>
                                          <p:spTgt spid="12"/>
                                        </p:tgtEl>
                                        <p:attrNameLst>
                                          <p:attrName>ppt_h</p:attrName>
                                        </p:attrNameLst>
                                      </p:cBhvr>
                                      <p:tavLst>
                                        <p:tav tm="0">
                                          <p:val>
                                            <p:strVal val="ppt_h"/>
                                          </p:val>
                                        </p:tav>
                                        <p:tav tm="100000">
                                          <p:val>
                                            <p:strVal val="ppt_h"/>
                                          </p:val>
                                        </p:tav>
                                      </p:tavLst>
                                    </p:anim>
                                    <p:set>
                                      <p:cBhvr>
                                        <p:cTn id="49" dur="1" fill="hold">
                                          <p:stCondLst>
                                            <p:cond delay="499"/>
                                          </p:stCondLst>
                                        </p:cTn>
                                        <p:tgtEl>
                                          <p:spTgt spid="12"/>
                                        </p:tgtEl>
                                        <p:attrNameLst>
                                          <p:attrName>style.visibility</p:attrName>
                                        </p:attrNameLst>
                                      </p:cBhvr>
                                      <p:to>
                                        <p:strVal val="hidden"/>
                                      </p:to>
                                    </p:set>
                                  </p:childTnLst>
                                </p:cTn>
                              </p:par>
                              <p:par>
                                <p:cTn id="50" presetID="10" presetClass="exit" presetSubtype="0" fill="hold" grpId="2" nodeType="withEffect" nodePh="1">
                                  <p:stCondLst>
                                    <p:cond delay="0"/>
                                  </p:stCondLst>
                                  <p:endCondLst>
                                    <p:cond evt="begin" delay="0">
                                      <p:tn val="50"/>
                                    </p:cond>
                                  </p:endCondLst>
                                  <p:childTnLst>
                                    <p:animEffect transition="out" filter="fade">
                                      <p:cBhvr>
                                        <p:cTn id="51" dur="500"/>
                                        <p:tgtEl>
                                          <p:spTgt spid="26"/>
                                        </p:tgtEl>
                                      </p:cBhvr>
                                    </p:animEffect>
                                    <p:set>
                                      <p:cBhvr>
                                        <p:cTn id="52" dur="1" fill="hold">
                                          <p:stCondLst>
                                            <p:cond delay="499"/>
                                          </p:stCondLst>
                                        </p:cTn>
                                        <p:tgtEl>
                                          <p:spTgt spid="26"/>
                                        </p:tgtEl>
                                        <p:attrNameLst>
                                          <p:attrName>style.visibility</p:attrName>
                                        </p:attrNameLst>
                                      </p:cBhvr>
                                      <p:to>
                                        <p:strVal val="hidden"/>
                                      </p:to>
                                    </p:set>
                                  </p:childTnLst>
                                </p:cTn>
                              </p:par>
                              <p:par>
                                <p:cTn id="53" presetID="47" presetClass="entr" presetSubtype="0" fill="hold" grpId="1" nodeType="withEffect" nodePh="1">
                                  <p:stCondLst>
                                    <p:cond delay="0"/>
                                  </p:stCondLst>
                                  <p:endCondLst>
                                    <p:cond evt="begin" delay="0">
                                      <p:tn val="53"/>
                                    </p:cond>
                                  </p:endCondLst>
                                  <p:childTnLst>
                                    <p:set>
                                      <p:cBhvr>
                                        <p:cTn id="54" dur="1" fill="hold">
                                          <p:stCondLst>
                                            <p:cond delay="0"/>
                                          </p:stCondLst>
                                        </p:cTn>
                                        <p:tgtEl>
                                          <p:spTgt spid="5"/>
                                        </p:tgtEl>
                                        <p:attrNameLst>
                                          <p:attrName>style.visibility</p:attrName>
                                        </p:attrNameLst>
                                      </p:cBhvr>
                                      <p:to>
                                        <p:strVal val="visible"/>
                                      </p:to>
                                    </p:set>
                                    <p:animEffect transition="in" filter="fade">
                                      <p:cBhvr>
                                        <p:cTn id="55" dur="500"/>
                                        <p:tgtEl>
                                          <p:spTgt spid="5"/>
                                        </p:tgtEl>
                                      </p:cBhvr>
                                    </p:animEffect>
                                    <p:anim calcmode="lin" valueType="num">
                                      <p:cBhvr>
                                        <p:cTn id="56" dur="500" fill="hold"/>
                                        <p:tgtEl>
                                          <p:spTgt spid="5"/>
                                        </p:tgtEl>
                                        <p:attrNameLst>
                                          <p:attrName>ppt_x</p:attrName>
                                        </p:attrNameLst>
                                      </p:cBhvr>
                                      <p:tavLst>
                                        <p:tav tm="0">
                                          <p:val>
                                            <p:strVal val="#ppt_x"/>
                                          </p:val>
                                        </p:tav>
                                        <p:tav tm="100000">
                                          <p:val>
                                            <p:strVal val="#ppt_x"/>
                                          </p:val>
                                        </p:tav>
                                      </p:tavLst>
                                    </p:anim>
                                    <p:anim calcmode="lin" valueType="num">
                                      <p:cBhvr>
                                        <p:cTn id="57" dur="500" fill="hold"/>
                                        <p:tgtEl>
                                          <p:spTgt spid="5"/>
                                        </p:tgtEl>
                                        <p:attrNameLst>
                                          <p:attrName>ppt_y</p:attrName>
                                        </p:attrNameLst>
                                      </p:cBhvr>
                                      <p:tavLst>
                                        <p:tav tm="0">
                                          <p:val>
                                            <p:strVal val="#ppt_y-.1"/>
                                          </p:val>
                                        </p:tav>
                                        <p:tav tm="100000">
                                          <p:val>
                                            <p:strVal val="#ppt_y"/>
                                          </p:val>
                                        </p:tav>
                                      </p:tavLst>
                                    </p:anim>
                                  </p:childTnLst>
                                </p:cTn>
                              </p:par>
                              <p:par>
                                <p:cTn id="58" presetID="17" presetClass="entr" presetSubtype="8" fill="hold" nodeType="with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ppt_x</p:attrName>
                                        </p:attrNameLst>
                                      </p:cBhvr>
                                      <p:tavLst>
                                        <p:tav tm="0">
                                          <p:val>
                                            <p:strVal val="#ppt_x-#ppt_w/2"/>
                                          </p:val>
                                        </p:tav>
                                        <p:tav tm="100000">
                                          <p:val>
                                            <p:strVal val="#ppt_x"/>
                                          </p:val>
                                        </p:tav>
                                      </p:tavLst>
                                    </p:anim>
                                    <p:anim calcmode="lin" valueType="num">
                                      <p:cBhvr>
                                        <p:cTn id="61" dur="500" fill="hold"/>
                                        <p:tgtEl>
                                          <p:spTgt spid="29"/>
                                        </p:tgtEl>
                                        <p:attrNameLst>
                                          <p:attrName>ppt_y</p:attrName>
                                        </p:attrNameLst>
                                      </p:cBhvr>
                                      <p:tavLst>
                                        <p:tav tm="0">
                                          <p:val>
                                            <p:strVal val="#ppt_y"/>
                                          </p:val>
                                        </p:tav>
                                        <p:tav tm="100000">
                                          <p:val>
                                            <p:strVal val="#ppt_y"/>
                                          </p:val>
                                        </p:tav>
                                      </p:tavLst>
                                    </p:anim>
                                    <p:anim calcmode="lin" valueType="num">
                                      <p:cBhvr>
                                        <p:cTn id="62" dur="500" fill="hold"/>
                                        <p:tgtEl>
                                          <p:spTgt spid="29"/>
                                        </p:tgtEl>
                                        <p:attrNameLst>
                                          <p:attrName>ppt_w</p:attrName>
                                        </p:attrNameLst>
                                      </p:cBhvr>
                                      <p:tavLst>
                                        <p:tav tm="0">
                                          <p:val>
                                            <p:fltVal val="0"/>
                                          </p:val>
                                        </p:tav>
                                        <p:tav tm="100000">
                                          <p:val>
                                            <p:strVal val="#ppt_w"/>
                                          </p:val>
                                        </p:tav>
                                      </p:tavLst>
                                    </p:anim>
                                    <p:anim calcmode="lin" valueType="num">
                                      <p:cBhvr>
                                        <p:cTn id="63" dur="500" fill="hold"/>
                                        <p:tgtEl>
                                          <p:spTgt spid="29"/>
                                        </p:tgtEl>
                                        <p:attrNameLst>
                                          <p:attrName>ppt_h</p:attrName>
                                        </p:attrNameLst>
                                      </p:cBhvr>
                                      <p:tavLst>
                                        <p:tav tm="0">
                                          <p:val>
                                            <p:strVal val="#ppt_h"/>
                                          </p:val>
                                        </p:tav>
                                        <p:tav tm="100000">
                                          <p:val>
                                            <p:strVal val="#ppt_h"/>
                                          </p:val>
                                        </p:tav>
                                      </p:tavLst>
                                    </p:anim>
                                  </p:childTnLst>
                                </p:cTn>
                              </p:par>
                            </p:childTnLst>
                          </p:cTn>
                        </p:par>
                        <p:par>
                          <p:cTn id="64" fill="hold">
                            <p:stCondLst>
                              <p:cond delay="500"/>
                            </p:stCondLst>
                            <p:childTnLst>
                              <p:par>
                                <p:cTn id="65" presetID="1" presetClass="exit" presetSubtype="0" fill="hold" nodeType="afterEffect">
                                  <p:stCondLst>
                                    <p:cond delay="0"/>
                                  </p:stCondLst>
                                  <p:childTnLst>
                                    <p:set>
                                      <p:cBhvr>
                                        <p:cTn id="66" dur="1" fill="hold">
                                          <p:stCondLst>
                                            <p:cond delay="0"/>
                                          </p:stCondLst>
                                        </p:cTn>
                                        <p:tgtEl>
                                          <p:spTgt spid="3"/>
                                        </p:tgtEl>
                                        <p:attrNameLst>
                                          <p:attrName>style.visibility</p:attrName>
                                        </p:attrNameLst>
                                      </p:cBhvr>
                                      <p:to>
                                        <p:strVal val="hidden"/>
                                      </p:to>
                                    </p:set>
                                  </p:childTnLst>
                                </p:cTn>
                              </p:par>
                            </p:childTnLst>
                          </p:cTn>
                        </p:par>
                        <p:par>
                          <p:cTn id="67" fill="hold">
                            <p:stCondLst>
                              <p:cond delay="500"/>
                            </p:stCondLst>
                            <p:childTnLst>
                              <p:par>
                                <p:cTn id="68"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69" dur="2000" fill="hold"/>
                                        <p:tgtEl>
                                          <p:spTgt spid="21"/>
                                        </p:tgtEl>
                                        <p:attrNameLst>
                                          <p:attrName>ppt_x</p:attrName>
                                          <p:attrName>ppt_y</p:attrName>
                                        </p:attrNameLst>
                                      </p:cBhvr>
                                      <p:rCtr x="16185" y="-36759"/>
                                    </p:animMotion>
                                  </p:childTnLst>
                                </p:cTn>
                              </p:par>
                              <p:par>
                                <p:cTn id="70" presetID="1" presetClass="mediacall" presetSubtype="0" fill="hold" nodeType="withEffect">
                                  <p:stCondLst>
                                    <p:cond delay="0"/>
                                  </p:stCondLst>
                                  <p:childTnLst>
                                    <p:cmd type="call" cmd="playFrom(0.0)">
                                      <p:cBhvr>
                                        <p:cTn id="71" dur="626" fill="hold"/>
                                        <p:tgtEl>
                                          <p:spTgt spid="18"/>
                                        </p:tgtEl>
                                      </p:cBhvr>
                                    </p:cmd>
                                  </p:childTnLst>
                                </p:cTn>
                              </p:par>
                              <p:par>
                                <p:cTn id="72" presetID="1" presetClass="mediacall" presetSubtype="0" fill="hold" nodeType="withEffect">
                                  <p:stCondLst>
                                    <p:cond delay="0"/>
                                  </p:stCondLst>
                                  <p:childTnLst>
                                    <p:cmd type="call" cmd="playFrom(0.0)">
                                      <p:cBhvr>
                                        <p:cTn id="73" dur="1416" fill="hold"/>
                                        <p:tgtEl>
                                          <p:spTgt spid="17"/>
                                        </p:tgtEl>
                                      </p:cBhvr>
                                    </p:cmd>
                                  </p:childTnLst>
                                </p:cTn>
                              </p:par>
                            </p:childTnLst>
                          </p:cTn>
                        </p:par>
                      </p:childTnLst>
                    </p:cTn>
                  </p:par>
                </p:childTnLst>
              </p:cTn>
              <p:nextCondLst>
                <p:cond evt="onClick" delay="0">
                  <p:tgtEl>
                    <p:spTgt spid="12"/>
                  </p:tgtEl>
                </p:cond>
              </p:nextCondLst>
            </p:seq>
            <p:seq concurrent="1" nextAc="seek">
              <p:cTn id="74" restart="whenNotActive" fill="hold" evtFilter="cancelBubble" nodeType="interactiveSeq">
                <p:stCondLst>
                  <p:cond evt="onClick" delay="0">
                    <p:tgtEl>
                      <p:spTgt spid="11"/>
                    </p:tgtEl>
                  </p:cond>
                </p:stCondLst>
                <p:endSync evt="end" delay="0">
                  <p:rtn val="all"/>
                </p:endSync>
                <p:childTnLst>
                  <p:par>
                    <p:cTn id="75" fill="hold">
                      <p:stCondLst>
                        <p:cond delay="0"/>
                      </p:stCondLst>
                      <p:childTnLst>
                        <p:par>
                          <p:cTn id="76" fill="hold">
                            <p:stCondLst>
                              <p:cond delay="0"/>
                            </p:stCondLst>
                            <p:childTnLst>
                              <p:par>
                                <p:cTn id="77" presetID="17" presetClass="exit" presetSubtype="2" fill="hold" nodeType="clickEffect">
                                  <p:stCondLst>
                                    <p:cond delay="0"/>
                                  </p:stCondLst>
                                  <p:childTnLst>
                                    <p:anim calcmode="lin" valueType="num">
                                      <p:cBhvr>
                                        <p:cTn id="78" dur="500"/>
                                        <p:tgtEl>
                                          <p:spTgt spid="11"/>
                                        </p:tgtEl>
                                        <p:attrNameLst>
                                          <p:attrName>ppt_x</p:attrName>
                                        </p:attrNameLst>
                                      </p:cBhvr>
                                      <p:tavLst>
                                        <p:tav tm="0">
                                          <p:val>
                                            <p:strVal val="ppt_x"/>
                                          </p:val>
                                        </p:tav>
                                        <p:tav tm="100000">
                                          <p:val>
                                            <p:strVal val="ppt_x+ppt_w/2"/>
                                          </p:val>
                                        </p:tav>
                                      </p:tavLst>
                                    </p:anim>
                                    <p:anim calcmode="lin" valueType="num">
                                      <p:cBhvr>
                                        <p:cTn id="79" dur="500"/>
                                        <p:tgtEl>
                                          <p:spTgt spid="11"/>
                                        </p:tgtEl>
                                        <p:attrNameLst>
                                          <p:attrName>ppt_y</p:attrName>
                                        </p:attrNameLst>
                                      </p:cBhvr>
                                      <p:tavLst>
                                        <p:tav tm="0">
                                          <p:val>
                                            <p:strVal val="ppt_y"/>
                                          </p:val>
                                        </p:tav>
                                        <p:tav tm="100000">
                                          <p:val>
                                            <p:strVal val="ppt_y"/>
                                          </p:val>
                                        </p:tav>
                                      </p:tavLst>
                                    </p:anim>
                                    <p:anim calcmode="lin" valueType="num">
                                      <p:cBhvr>
                                        <p:cTn id="80" dur="500"/>
                                        <p:tgtEl>
                                          <p:spTgt spid="11"/>
                                        </p:tgtEl>
                                        <p:attrNameLst>
                                          <p:attrName>ppt_w</p:attrName>
                                        </p:attrNameLst>
                                      </p:cBhvr>
                                      <p:tavLst>
                                        <p:tav tm="0">
                                          <p:val>
                                            <p:strVal val="ppt_w"/>
                                          </p:val>
                                        </p:tav>
                                        <p:tav tm="100000">
                                          <p:val>
                                            <p:fltVal val="0"/>
                                          </p:val>
                                        </p:tav>
                                      </p:tavLst>
                                    </p:anim>
                                    <p:anim calcmode="lin" valueType="num">
                                      <p:cBhvr>
                                        <p:cTn id="81" dur="500"/>
                                        <p:tgtEl>
                                          <p:spTgt spid="11"/>
                                        </p:tgtEl>
                                        <p:attrNameLst>
                                          <p:attrName>ppt_h</p:attrName>
                                        </p:attrNameLst>
                                      </p:cBhvr>
                                      <p:tavLst>
                                        <p:tav tm="0">
                                          <p:val>
                                            <p:strVal val="ppt_h"/>
                                          </p:val>
                                        </p:tav>
                                        <p:tav tm="100000">
                                          <p:val>
                                            <p:strVal val="ppt_h"/>
                                          </p:val>
                                        </p:tav>
                                      </p:tavLst>
                                    </p:anim>
                                    <p:set>
                                      <p:cBhvr>
                                        <p:cTn id="82" dur="1" fill="hold">
                                          <p:stCondLst>
                                            <p:cond delay="499"/>
                                          </p:stCondLst>
                                        </p:cTn>
                                        <p:tgtEl>
                                          <p:spTgt spid="11"/>
                                        </p:tgtEl>
                                        <p:attrNameLst>
                                          <p:attrName>style.visibility</p:attrName>
                                        </p:attrNameLst>
                                      </p:cBhvr>
                                      <p:to>
                                        <p:strVal val="hidden"/>
                                      </p:to>
                                    </p:set>
                                  </p:childTnLst>
                                </p:cTn>
                              </p:par>
                              <p:par>
                                <p:cTn id="83" presetID="10" presetClass="exit" presetSubtype="0" fill="hold" grpId="3" nodeType="withEffect" nodePh="1">
                                  <p:stCondLst>
                                    <p:cond delay="0"/>
                                  </p:stCondLst>
                                  <p:endCondLst>
                                    <p:cond evt="begin" delay="0">
                                      <p:tn val="83"/>
                                    </p:cond>
                                  </p:endCondLst>
                                  <p:childTnLst>
                                    <p:animEffect transition="out" filter="fade">
                                      <p:cBhvr>
                                        <p:cTn id="84" dur="500"/>
                                        <p:tgtEl>
                                          <p:spTgt spid="26"/>
                                        </p:tgtEl>
                                      </p:cBhvr>
                                    </p:animEffect>
                                    <p:set>
                                      <p:cBhvr>
                                        <p:cTn id="85" dur="1" fill="hold">
                                          <p:stCondLst>
                                            <p:cond delay="499"/>
                                          </p:stCondLst>
                                        </p:cTn>
                                        <p:tgtEl>
                                          <p:spTgt spid="26"/>
                                        </p:tgtEl>
                                        <p:attrNameLst>
                                          <p:attrName>style.visibility</p:attrName>
                                        </p:attrNameLst>
                                      </p:cBhvr>
                                      <p:to>
                                        <p:strVal val="hidden"/>
                                      </p:to>
                                    </p:set>
                                  </p:childTnLst>
                                </p:cTn>
                              </p:par>
                              <p:par>
                                <p:cTn id="86" presetID="47" presetClass="entr" presetSubtype="0" fill="hold" grpId="2" nodeType="withEffect" nodePh="1">
                                  <p:stCondLst>
                                    <p:cond delay="0"/>
                                  </p:stCondLst>
                                  <p:endCondLst>
                                    <p:cond evt="begin" delay="0">
                                      <p:tn val="86"/>
                                    </p:cond>
                                  </p:endCondLst>
                                  <p:childTnLst>
                                    <p:set>
                                      <p:cBhvr>
                                        <p:cTn id="87" dur="1" fill="hold">
                                          <p:stCondLst>
                                            <p:cond delay="0"/>
                                          </p:stCondLst>
                                        </p:cTn>
                                        <p:tgtEl>
                                          <p:spTgt spid="5"/>
                                        </p:tgtEl>
                                        <p:attrNameLst>
                                          <p:attrName>style.visibility</p:attrName>
                                        </p:attrNameLst>
                                      </p:cBhvr>
                                      <p:to>
                                        <p:strVal val="visible"/>
                                      </p:to>
                                    </p:set>
                                    <p:animEffect transition="in" filter="fade">
                                      <p:cBhvr>
                                        <p:cTn id="88" dur="500"/>
                                        <p:tgtEl>
                                          <p:spTgt spid="5"/>
                                        </p:tgtEl>
                                      </p:cBhvr>
                                    </p:animEffect>
                                    <p:anim calcmode="lin" valueType="num">
                                      <p:cBhvr>
                                        <p:cTn id="89" dur="500" fill="hold"/>
                                        <p:tgtEl>
                                          <p:spTgt spid="5"/>
                                        </p:tgtEl>
                                        <p:attrNameLst>
                                          <p:attrName>ppt_x</p:attrName>
                                        </p:attrNameLst>
                                      </p:cBhvr>
                                      <p:tavLst>
                                        <p:tav tm="0">
                                          <p:val>
                                            <p:strVal val="#ppt_x"/>
                                          </p:val>
                                        </p:tav>
                                        <p:tav tm="100000">
                                          <p:val>
                                            <p:strVal val="#ppt_x"/>
                                          </p:val>
                                        </p:tav>
                                      </p:tavLst>
                                    </p:anim>
                                    <p:anim calcmode="lin" valueType="num">
                                      <p:cBhvr>
                                        <p:cTn id="90" dur="500" fill="hold"/>
                                        <p:tgtEl>
                                          <p:spTgt spid="5"/>
                                        </p:tgtEl>
                                        <p:attrNameLst>
                                          <p:attrName>ppt_y</p:attrName>
                                        </p:attrNameLst>
                                      </p:cBhvr>
                                      <p:tavLst>
                                        <p:tav tm="0">
                                          <p:val>
                                            <p:strVal val="#ppt_y-.1"/>
                                          </p:val>
                                        </p:tav>
                                        <p:tav tm="100000">
                                          <p:val>
                                            <p:strVal val="#ppt_y"/>
                                          </p:val>
                                        </p:tav>
                                      </p:tavLst>
                                    </p:anim>
                                  </p:childTnLst>
                                </p:cTn>
                              </p:par>
                              <p:par>
                                <p:cTn id="91" presetID="17" presetClass="entr" presetSubtype="8"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500" fill="hold"/>
                                        <p:tgtEl>
                                          <p:spTgt spid="28"/>
                                        </p:tgtEl>
                                        <p:attrNameLst>
                                          <p:attrName>ppt_x</p:attrName>
                                        </p:attrNameLst>
                                      </p:cBhvr>
                                      <p:tavLst>
                                        <p:tav tm="0">
                                          <p:val>
                                            <p:strVal val="#ppt_x-#ppt_w/2"/>
                                          </p:val>
                                        </p:tav>
                                        <p:tav tm="100000">
                                          <p:val>
                                            <p:strVal val="#ppt_x"/>
                                          </p:val>
                                        </p:tav>
                                      </p:tavLst>
                                    </p:anim>
                                    <p:anim calcmode="lin" valueType="num">
                                      <p:cBhvr>
                                        <p:cTn id="94" dur="500" fill="hold"/>
                                        <p:tgtEl>
                                          <p:spTgt spid="28"/>
                                        </p:tgtEl>
                                        <p:attrNameLst>
                                          <p:attrName>ppt_y</p:attrName>
                                        </p:attrNameLst>
                                      </p:cBhvr>
                                      <p:tavLst>
                                        <p:tav tm="0">
                                          <p:val>
                                            <p:strVal val="#ppt_y"/>
                                          </p:val>
                                        </p:tav>
                                        <p:tav tm="100000">
                                          <p:val>
                                            <p:strVal val="#ppt_y"/>
                                          </p:val>
                                        </p:tav>
                                      </p:tavLst>
                                    </p:anim>
                                    <p:anim calcmode="lin" valueType="num">
                                      <p:cBhvr>
                                        <p:cTn id="95" dur="500" fill="hold"/>
                                        <p:tgtEl>
                                          <p:spTgt spid="28"/>
                                        </p:tgtEl>
                                        <p:attrNameLst>
                                          <p:attrName>ppt_w</p:attrName>
                                        </p:attrNameLst>
                                      </p:cBhvr>
                                      <p:tavLst>
                                        <p:tav tm="0">
                                          <p:val>
                                            <p:fltVal val="0"/>
                                          </p:val>
                                        </p:tav>
                                        <p:tav tm="100000">
                                          <p:val>
                                            <p:strVal val="#ppt_w"/>
                                          </p:val>
                                        </p:tav>
                                      </p:tavLst>
                                    </p:anim>
                                    <p:anim calcmode="lin" valueType="num">
                                      <p:cBhvr>
                                        <p:cTn id="96" dur="500" fill="hold"/>
                                        <p:tgtEl>
                                          <p:spTgt spid="28"/>
                                        </p:tgtEl>
                                        <p:attrNameLst>
                                          <p:attrName>ppt_h</p:attrName>
                                        </p:attrNameLst>
                                      </p:cBhvr>
                                      <p:tavLst>
                                        <p:tav tm="0">
                                          <p:val>
                                            <p:strVal val="#ppt_h"/>
                                          </p:val>
                                        </p:tav>
                                        <p:tav tm="100000">
                                          <p:val>
                                            <p:strVal val="#ppt_h"/>
                                          </p:val>
                                        </p:tav>
                                      </p:tavLst>
                                    </p:anim>
                                  </p:childTnLst>
                                </p:cTn>
                              </p:par>
                            </p:childTnLst>
                          </p:cTn>
                        </p:par>
                        <p:par>
                          <p:cTn id="97" fill="hold">
                            <p:stCondLst>
                              <p:cond delay="500"/>
                            </p:stCondLst>
                            <p:childTnLst>
                              <p:par>
                                <p:cTn id="98" presetID="1" presetClass="exit" presetSubtype="0" fill="hold" nodeType="afterEffect">
                                  <p:stCondLst>
                                    <p:cond delay="0"/>
                                  </p:stCondLst>
                                  <p:childTnLst>
                                    <p:set>
                                      <p:cBhvr>
                                        <p:cTn id="99" dur="1" fill="hold">
                                          <p:stCondLst>
                                            <p:cond delay="0"/>
                                          </p:stCondLst>
                                        </p:cTn>
                                        <p:tgtEl>
                                          <p:spTgt spid="3"/>
                                        </p:tgtEl>
                                        <p:attrNameLst>
                                          <p:attrName>style.visibility</p:attrName>
                                        </p:attrNameLst>
                                      </p:cBhvr>
                                      <p:to>
                                        <p:strVal val="hidden"/>
                                      </p:to>
                                    </p:set>
                                  </p:childTnLst>
                                </p:cTn>
                              </p:par>
                            </p:childTnLst>
                          </p:cTn>
                        </p:par>
                        <p:par>
                          <p:cTn id="100" fill="hold">
                            <p:stCondLst>
                              <p:cond delay="500"/>
                            </p:stCondLst>
                            <p:childTnLst>
                              <p:par>
                                <p:cTn id="101"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2" dur="2000" fill="hold"/>
                                        <p:tgtEl>
                                          <p:spTgt spid="22"/>
                                        </p:tgtEl>
                                        <p:attrNameLst>
                                          <p:attrName>ppt_x</p:attrName>
                                          <p:attrName>ppt_y</p:attrName>
                                        </p:attrNameLst>
                                      </p:cBhvr>
                                      <p:rCtr x="16185" y="-36759"/>
                                    </p:animMotion>
                                  </p:childTnLst>
                                </p:cTn>
                              </p:par>
                              <p:par>
                                <p:cTn id="103" presetID="1" presetClass="mediacall" presetSubtype="0" fill="hold" nodeType="withEffect">
                                  <p:stCondLst>
                                    <p:cond delay="0"/>
                                  </p:stCondLst>
                                  <p:childTnLst>
                                    <p:cmd type="call" cmd="playFrom(0.0)">
                                      <p:cBhvr>
                                        <p:cTn id="104" dur="626" fill="hold"/>
                                        <p:tgtEl>
                                          <p:spTgt spid="18"/>
                                        </p:tgtEl>
                                      </p:cBhvr>
                                    </p:cmd>
                                  </p:childTnLst>
                                </p:cTn>
                              </p:par>
                              <p:par>
                                <p:cTn id="105" presetID="1" presetClass="mediacall" presetSubtype="0" fill="hold" nodeType="withEffect">
                                  <p:stCondLst>
                                    <p:cond delay="0"/>
                                  </p:stCondLst>
                                  <p:childTnLst>
                                    <p:cmd type="call" cmd="playFrom(0.0)">
                                      <p:cBhvr>
                                        <p:cTn id="106" dur="1416" fill="hold"/>
                                        <p:tgtEl>
                                          <p:spTgt spid="17"/>
                                        </p:tgtEl>
                                      </p:cBhvr>
                                    </p:cmd>
                                  </p:childTnLst>
                                </p:cTn>
                              </p:par>
                            </p:childTnLst>
                          </p:cTn>
                        </p:par>
                      </p:childTnLst>
                    </p:cTn>
                  </p:par>
                </p:childTnLst>
              </p:cTn>
              <p:nextCondLst>
                <p:cond evt="onClick" delay="0">
                  <p:tgtEl>
                    <p:spTgt spid="11"/>
                  </p:tgtEl>
                </p:cond>
              </p:nextCondLst>
            </p:seq>
            <p:seq concurrent="1" nextAc="seek">
              <p:cTn id="107" restart="whenNotActive" fill="hold" evtFilter="cancelBubble" nodeType="interactiveSeq">
                <p:stCondLst>
                  <p:cond evt="onClick" delay="0">
                    <p:tgtEl>
                      <p:spTgt spid="10"/>
                    </p:tgtEl>
                  </p:cond>
                </p:stCondLst>
                <p:endSync evt="end" delay="0">
                  <p:rtn val="all"/>
                </p:endSync>
                <p:childTnLst>
                  <p:par>
                    <p:cTn id="108" fill="hold">
                      <p:stCondLst>
                        <p:cond delay="0"/>
                      </p:stCondLst>
                      <p:childTnLst>
                        <p:par>
                          <p:cTn id="109" fill="hold">
                            <p:stCondLst>
                              <p:cond delay="0"/>
                            </p:stCondLst>
                            <p:childTnLst>
                              <p:par>
                                <p:cTn id="110" presetID="17" presetClass="exit" presetSubtype="2" fill="hold" nodeType="clickEffect">
                                  <p:stCondLst>
                                    <p:cond delay="0"/>
                                  </p:stCondLst>
                                  <p:childTnLst>
                                    <p:anim calcmode="lin" valueType="num">
                                      <p:cBhvr>
                                        <p:cTn id="111" dur="500"/>
                                        <p:tgtEl>
                                          <p:spTgt spid="10"/>
                                        </p:tgtEl>
                                        <p:attrNameLst>
                                          <p:attrName>ppt_x</p:attrName>
                                        </p:attrNameLst>
                                      </p:cBhvr>
                                      <p:tavLst>
                                        <p:tav tm="0">
                                          <p:val>
                                            <p:strVal val="ppt_x"/>
                                          </p:val>
                                        </p:tav>
                                        <p:tav tm="100000">
                                          <p:val>
                                            <p:strVal val="ppt_x+ppt_w/2"/>
                                          </p:val>
                                        </p:tav>
                                      </p:tavLst>
                                    </p:anim>
                                    <p:anim calcmode="lin" valueType="num">
                                      <p:cBhvr>
                                        <p:cTn id="112" dur="500"/>
                                        <p:tgtEl>
                                          <p:spTgt spid="10"/>
                                        </p:tgtEl>
                                        <p:attrNameLst>
                                          <p:attrName>ppt_y</p:attrName>
                                        </p:attrNameLst>
                                      </p:cBhvr>
                                      <p:tavLst>
                                        <p:tav tm="0">
                                          <p:val>
                                            <p:strVal val="ppt_y"/>
                                          </p:val>
                                        </p:tav>
                                        <p:tav tm="100000">
                                          <p:val>
                                            <p:strVal val="ppt_y"/>
                                          </p:val>
                                        </p:tav>
                                      </p:tavLst>
                                    </p:anim>
                                    <p:anim calcmode="lin" valueType="num">
                                      <p:cBhvr>
                                        <p:cTn id="113" dur="500"/>
                                        <p:tgtEl>
                                          <p:spTgt spid="10"/>
                                        </p:tgtEl>
                                        <p:attrNameLst>
                                          <p:attrName>ppt_w</p:attrName>
                                        </p:attrNameLst>
                                      </p:cBhvr>
                                      <p:tavLst>
                                        <p:tav tm="0">
                                          <p:val>
                                            <p:strVal val="ppt_w"/>
                                          </p:val>
                                        </p:tav>
                                        <p:tav tm="100000">
                                          <p:val>
                                            <p:fltVal val="0"/>
                                          </p:val>
                                        </p:tav>
                                      </p:tavLst>
                                    </p:anim>
                                    <p:anim calcmode="lin" valueType="num">
                                      <p:cBhvr>
                                        <p:cTn id="114" dur="500"/>
                                        <p:tgtEl>
                                          <p:spTgt spid="10"/>
                                        </p:tgtEl>
                                        <p:attrNameLst>
                                          <p:attrName>ppt_h</p:attrName>
                                        </p:attrNameLst>
                                      </p:cBhvr>
                                      <p:tavLst>
                                        <p:tav tm="0">
                                          <p:val>
                                            <p:strVal val="ppt_h"/>
                                          </p:val>
                                        </p:tav>
                                        <p:tav tm="100000">
                                          <p:val>
                                            <p:strVal val="ppt_h"/>
                                          </p:val>
                                        </p:tav>
                                      </p:tavLst>
                                    </p:anim>
                                    <p:set>
                                      <p:cBhvr>
                                        <p:cTn id="115" dur="1" fill="hold">
                                          <p:stCondLst>
                                            <p:cond delay="499"/>
                                          </p:stCondLst>
                                        </p:cTn>
                                        <p:tgtEl>
                                          <p:spTgt spid="10"/>
                                        </p:tgtEl>
                                        <p:attrNameLst>
                                          <p:attrName>style.visibility</p:attrName>
                                        </p:attrNameLst>
                                      </p:cBhvr>
                                      <p:to>
                                        <p:strVal val="hidden"/>
                                      </p:to>
                                    </p:set>
                                  </p:childTnLst>
                                </p:cTn>
                              </p:par>
                              <p:par>
                                <p:cTn id="116" presetID="10" presetClass="exit" presetSubtype="0" fill="hold" grpId="4" nodeType="withEffect" nodePh="1">
                                  <p:stCondLst>
                                    <p:cond delay="0"/>
                                  </p:stCondLst>
                                  <p:endCondLst>
                                    <p:cond evt="begin" delay="0">
                                      <p:tn val="116"/>
                                    </p:cond>
                                  </p:endCondLst>
                                  <p:childTnLst>
                                    <p:animEffect transition="out" filter="fade">
                                      <p:cBhvr>
                                        <p:cTn id="117" dur="500"/>
                                        <p:tgtEl>
                                          <p:spTgt spid="26"/>
                                        </p:tgtEl>
                                      </p:cBhvr>
                                    </p:animEffect>
                                    <p:set>
                                      <p:cBhvr>
                                        <p:cTn id="118" dur="1" fill="hold">
                                          <p:stCondLst>
                                            <p:cond delay="499"/>
                                          </p:stCondLst>
                                        </p:cTn>
                                        <p:tgtEl>
                                          <p:spTgt spid="26"/>
                                        </p:tgtEl>
                                        <p:attrNameLst>
                                          <p:attrName>style.visibility</p:attrName>
                                        </p:attrNameLst>
                                      </p:cBhvr>
                                      <p:to>
                                        <p:strVal val="hidden"/>
                                      </p:to>
                                    </p:set>
                                  </p:childTnLst>
                                </p:cTn>
                              </p:par>
                              <p:par>
                                <p:cTn id="119" presetID="47" presetClass="entr" presetSubtype="0" fill="hold" grpId="3" nodeType="withEffect" nodePh="1">
                                  <p:stCondLst>
                                    <p:cond delay="0"/>
                                  </p:stCondLst>
                                  <p:endCondLst>
                                    <p:cond evt="begin" delay="0">
                                      <p:tn val="119"/>
                                    </p:cond>
                                  </p:endCondLst>
                                  <p:childTnLst>
                                    <p:set>
                                      <p:cBhvr>
                                        <p:cTn id="120" dur="1" fill="hold">
                                          <p:stCondLst>
                                            <p:cond delay="0"/>
                                          </p:stCondLst>
                                        </p:cTn>
                                        <p:tgtEl>
                                          <p:spTgt spid="5"/>
                                        </p:tgtEl>
                                        <p:attrNameLst>
                                          <p:attrName>style.visibility</p:attrName>
                                        </p:attrNameLst>
                                      </p:cBhvr>
                                      <p:to>
                                        <p:strVal val="visible"/>
                                      </p:to>
                                    </p:set>
                                    <p:animEffect transition="in" filter="fade">
                                      <p:cBhvr>
                                        <p:cTn id="121" dur="500"/>
                                        <p:tgtEl>
                                          <p:spTgt spid="5"/>
                                        </p:tgtEl>
                                      </p:cBhvr>
                                    </p:animEffect>
                                    <p:anim calcmode="lin" valueType="num">
                                      <p:cBhvr>
                                        <p:cTn id="122" dur="500" fill="hold"/>
                                        <p:tgtEl>
                                          <p:spTgt spid="5"/>
                                        </p:tgtEl>
                                        <p:attrNameLst>
                                          <p:attrName>ppt_x</p:attrName>
                                        </p:attrNameLst>
                                      </p:cBhvr>
                                      <p:tavLst>
                                        <p:tav tm="0">
                                          <p:val>
                                            <p:strVal val="#ppt_x"/>
                                          </p:val>
                                        </p:tav>
                                        <p:tav tm="100000">
                                          <p:val>
                                            <p:strVal val="#ppt_x"/>
                                          </p:val>
                                        </p:tav>
                                      </p:tavLst>
                                    </p:anim>
                                    <p:anim calcmode="lin" valueType="num">
                                      <p:cBhvr>
                                        <p:cTn id="123" dur="500" fill="hold"/>
                                        <p:tgtEl>
                                          <p:spTgt spid="5"/>
                                        </p:tgtEl>
                                        <p:attrNameLst>
                                          <p:attrName>ppt_y</p:attrName>
                                        </p:attrNameLst>
                                      </p:cBhvr>
                                      <p:tavLst>
                                        <p:tav tm="0">
                                          <p:val>
                                            <p:strVal val="#ppt_y-.1"/>
                                          </p:val>
                                        </p:tav>
                                        <p:tav tm="100000">
                                          <p:val>
                                            <p:strVal val="#ppt_y"/>
                                          </p:val>
                                        </p:tav>
                                      </p:tavLst>
                                    </p:anim>
                                  </p:childTnLst>
                                </p:cTn>
                              </p:par>
                              <p:par>
                                <p:cTn id="124" presetID="17" presetClass="entr" presetSubtype="8" fill="hold" nodeType="withEffect">
                                  <p:stCondLst>
                                    <p:cond delay="0"/>
                                  </p:stCondLst>
                                  <p:childTnLst>
                                    <p:set>
                                      <p:cBhvr>
                                        <p:cTn id="125" dur="1" fill="hold">
                                          <p:stCondLst>
                                            <p:cond delay="0"/>
                                          </p:stCondLst>
                                        </p:cTn>
                                        <p:tgtEl>
                                          <p:spTgt spid="30"/>
                                        </p:tgtEl>
                                        <p:attrNameLst>
                                          <p:attrName>style.visibility</p:attrName>
                                        </p:attrNameLst>
                                      </p:cBhvr>
                                      <p:to>
                                        <p:strVal val="visible"/>
                                      </p:to>
                                    </p:set>
                                    <p:anim calcmode="lin" valueType="num">
                                      <p:cBhvr>
                                        <p:cTn id="126" dur="500" fill="hold"/>
                                        <p:tgtEl>
                                          <p:spTgt spid="30"/>
                                        </p:tgtEl>
                                        <p:attrNameLst>
                                          <p:attrName>ppt_x</p:attrName>
                                        </p:attrNameLst>
                                      </p:cBhvr>
                                      <p:tavLst>
                                        <p:tav tm="0">
                                          <p:val>
                                            <p:strVal val="#ppt_x-#ppt_w/2"/>
                                          </p:val>
                                        </p:tav>
                                        <p:tav tm="100000">
                                          <p:val>
                                            <p:strVal val="#ppt_x"/>
                                          </p:val>
                                        </p:tav>
                                      </p:tavLst>
                                    </p:anim>
                                    <p:anim calcmode="lin" valueType="num">
                                      <p:cBhvr>
                                        <p:cTn id="127" dur="500" fill="hold"/>
                                        <p:tgtEl>
                                          <p:spTgt spid="30"/>
                                        </p:tgtEl>
                                        <p:attrNameLst>
                                          <p:attrName>ppt_y</p:attrName>
                                        </p:attrNameLst>
                                      </p:cBhvr>
                                      <p:tavLst>
                                        <p:tav tm="0">
                                          <p:val>
                                            <p:strVal val="#ppt_y"/>
                                          </p:val>
                                        </p:tav>
                                        <p:tav tm="100000">
                                          <p:val>
                                            <p:strVal val="#ppt_y"/>
                                          </p:val>
                                        </p:tav>
                                      </p:tavLst>
                                    </p:anim>
                                    <p:anim calcmode="lin" valueType="num">
                                      <p:cBhvr>
                                        <p:cTn id="128" dur="500" fill="hold"/>
                                        <p:tgtEl>
                                          <p:spTgt spid="30"/>
                                        </p:tgtEl>
                                        <p:attrNameLst>
                                          <p:attrName>ppt_w</p:attrName>
                                        </p:attrNameLst>
                                      </p:cBhvr>
                                      <p:tavLst>
                                        <p:tav tm="0">
                                          <p:val>
                                            <p:fltVal val="0"/>
                                          </p:val>
                                        </p:tav>
                                        <p:tav tm="100000">
                                          <p:val>
                                            <p:strVal val="#ppt_w"/>
                                          </p:val>
                                        </p:tav>
                                      </p:tavLst>
                                    </p:anim>
                                    <p:anim calcmode="lin" valueType="num">
                                      <p:cBhvr>
                                        <p:cTn id="129" dur="500" fill="hold"/>
                                        <p:tgtEl>
                                          <p:spTgt spid="30"/>
                                        </p:tgtEl>
                                        <p:attrNameLst>
                                          <p:attrName>ppt_h</p:attrName>
                                        </p:attrNameLst>
                                      </p:cBhvr>
                                      <p:tavLst>
                                        <p:tav tm="0">
                                          <p:val>
                                            <p:strVal val="#ppt_h"/>
                                          </p:val>
                                        </p:tav>
                                        <p:tav tm="100000">
                                          <p:val>
                                            <p:strVal val="#ppt_h"/>
                                          </p:val>
                                        </p:tav>
                                      </p:tavLst>
                                    </p:anim>
                                  </p:childTnLst>
                                </p:cTn>
                              </p:par>
                            </p:childTnLst>
                          </p:cTn>
                        </p:par>
                        <p:par>
                          <p:cTn id="130" fill="hold">
                            <p:stCondLst>
                              <p:cond delay="500"/>
                            </p:stCondLst>
                            <p:childTnLst>
                              <p:par>
                                <p:cTn id="131" presetID="1" presetClass="exit" presetSubtype="0" fill="hold" nodeType="afterEffect">
                                  <p:stCondLst>
                                    <p:cond delay="0"/>
                                  </p:stCondLst>
                                  <p:childTnLst>
                                    <p:set>
                                      <p:cBhvr>
                                        <p:cTn id="132" dur="1" fill="hold">
                                          <p:stCondLst>
                                            <p:cond delay="0"/>
                                          </p:stCondLst>
                                        </p:cTn>
                                        <p:tgtEl>
                                          <p:spTgt spid="3"/>
                                        </p:tgtEl>
                                        <p:attrNameLst>
                                          <p:attrName>style.visibility</p:attrName>
                                        </p:attrNameLst>
                                      </p:cBhvr>
                                      <p:to>
                                        <p:strVal val="hidden"/>
                                      </p:to>
                                    </p:set>
                                  </p:childTnLst>
                                </p:cTn>
                              </p:par>
                            </p:childTnLst>
                          </p:cTn>
                        </p:par>
                        <p:par>
                          <p:cTn id="133" fill="hold">
                            <p:stCondLst>
                              <p:cond delay="500"/>
                            </p:stCondLst>
                            <p:childTnLst>
                              <p:par>
                                <p:cTn id="13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35" dur="2000" fill="hold"/>
                                        <p:tgtEl>
                                          <p:spTgt spid="23"/>
                                        </p:tgtEl>
                                        <p:attrNameLst>
                                          <p:attrName>ppt_x</p:attrName>
                                          <p:attrName>ppt_y</p:attrName>
                                        </p:attrNameLst>
                                      </p:cBhvr>
                                      <p:rCtr x="16185" y="-36759"/>
                                    </p:animMotion>
                                  </p:childTnLst>
                                </p:cTn>
                              </p:par>
                              <p:par>
                                <p:cTn id="136" presetID="1" presetClass="mediacall" presetSubtype="0" fill="hold" nodeType="withEffect">
                                  <p:stCondLst>
                                    <p:cond delay="0"/>
                                  </p:stCondLst>
                                  <p:childTnLst>
                                    <p:cmd type="call" cmd="playFrom(0.0)">
                                      <p:cBhvr>
                                        <p:cTn id="137" dur="626" fill="hold"/>
                                        <p:tgtEl>
                                          <p:spTgt spid="18"/>
                                        </p:tgtEl>
                                      </p:cBhvr>
                                    </p:cmd>
                                  </p:childTnLst>
                                </p:cTn>
                              </p:par>
                              <p:par>
                                <p:cTn id="138" presetID="1" presetClass="mediacall" presetSubtype="0" fill="hold" nodeType="withEffect">
                                  <p:stCondLst>
                                    <p:cond delay="0"/>
                                  </p:stCondLst>
                                  <p:childTnLst>
                                    <p:cmd type="call" cmd="playFrom(0.0)">
                                      <p:cBhvr>
                                        <p:cTn id="139" dur="1416" fill="hold"/>
                                        <p:tgtEl>
                                          <p:spTgt spid="17"/>
                                        </p:tgtEl>
                                      </p:cBhvr>
                                    </p:cmd>
                                  </p:childTnLst>
                                </p:cTn>
                              </p:par>
                            </p:childTnLst>
                          </p:cTn>
                        </p:par>
                      </p:childTnLst>
                    </p:cTn>
                  </p:par>
                </p:childTnLst>
              </p:cTn>
              <p:nextCondLst>
                <p:cond evt="onClick" delay="0">
                  <p:tgtEl>
                    <p:spTgt spid="10"/>
                  </p:tgtEl>
                </p:cond>
              </p:nextCondLst>
            </p:seq>
            <p:audio>
              <p:cMediaNode vol="80000">
                <p:cTn id="140" fill="hold" display="0">
                  <p:stCondLst>
                    <p:cond delay="indefinite"/>
                  </p:stCondLst>
                  <p:endCondLst>
                    <p:cond evt="onStopAudio" delay="0">
                      <p:tgtEl>
                        <p:sldTgt/>
                      </p:tgtEl>
                    </p:cond>
                  </p:endCondLst>
                </p:cTn>
                <p:tgtEl>
                  <p:spTgt spid="17"/>
                </p:tgtEl>
              </p:cMediaNode>
            </p:audio>
            <p:audio>
              <p:cMediaNode vol="80000">
                <p:cTn id="141" fill="hold" display="0">
                  <p:stCondLst>
                    <p:cond delay="indefinite"/>
                  </p:stCondLst>
                  <p:endCondLst>
                    <p:cond evt="onStopAudio" delay="0">
                      <p:tgtEl>
                        <p:sldTgt/>
                      </p:tgtEl>
                    </p:cond>
                  </p:endCondLst>
                </p:cTn>
                <p:tgtEl>
                  <p:spTgt spid="18"/>
                </p:tgtEl>
              </p:cMediaNode>
            </p:audio>
            <p:audio>
              <p:cMediaNode vol="80000">
                <p:cTn id="142" fill="hold" display="0">
                  <p:stCondLst>
                    <p:cond delay="indefinite"/>
                  </p:stCondLst>
                  <p:endCondLst>
                    <p:cond evt="onStopAudio" delay="0">
                      <p:tgtEl>
                        <p:sldTgt/>
                      </p:tgtEl>
                    </p:cond>
                  </p:endCondLst>
                </p:cTn>
                <p:tgtEl>
                  <p:spTgt spid="19"/>
                </p:tgtEl>
              </p:cMediaNode>
            </p:audio>
          </p:childTnLst>
        </p:cTn>
      </p:par>
    </p:tnLst>
    <p:bldLst>
      <p:bldP spid="5" grpId="1" animBg="1"/>
      <p:bldP spid="5" grpId="2" animBg="1"/>
      <p:bldP spid="5" grpId="3" animBg="1"/>
      <p:bldP spid="26" grpId="0" animBg="1"/>
      <p:bldP spid="26" grpId="2" animBg="1"/>
      <p:bldP spid="26" grpId="3" animBg="1"/>
      <p:bldP spid="26" grpId="4"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1" name="Picture 10"/>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123679" y="2144271"/>
            <a:ext cx="2583925" cy="3831336"/>
          </a:xfrm>
          <a:prstGeom prst="rect">
            <a:avLst/>
          </a:prstGeom>
        </p:spPr>
      </p:pic>
      <p:pic>
        <p:nvPicPr>
          <p:cNvPr id="12" name="Picture 11"/>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4196872" y="2121693"/>
            <a:ext cx="2583925" cy="383133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6"/>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icture 23"/>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1083682" y="2121693"/>
            <a:ext cx="2656791" cy="3891969"/>
          </a:xfrm>
          <a:prstGeom prst="rect">
            <a:avLst/>
          </a:prstGeom>
        </p:spPr>
      </p:pic>
      <p:pic>
        <p:nvPicPr>
          <p:cNvPr id="25" name="Picture 24"/>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4158420" y="2099117"/>
            <a:ext cx="2652775" cy="3886084"/>
          </a:xfrm>
          <a:prstGeom prst="rect">
            <a:avLst/>
          </a:prstGeom>
        </p:spPr>
      </p:pic>
      <p:pic>
        <p:nvPicPr>
          <p:cNvPr id="1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a:stretch>
            <a:fillRect/>
          </a:stretch>
        </p:blipFill>
        <p:spPr>
          <a:xfrm>
            <a:off x="6511925" y="-1108075"/>
            <a:ext cx="609600" cy="609600"/>
          </a:xfrm>
          <a:prstGeom prst="rect">
            <a:avLst/>
          </a:prstGeom>
        </p:spPr>
      </p:pic>
      <p:pic>
        <p:nvPicPr>
          <p:cNvPr id="1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9"/>
          <a:stretch>
            <a:fillRect/>
          </a:stretch>
        </p:blipFill>
        <p:spPr>
          <a:xfrm>
            <a:off x="-822859" y="6168571"/>
            <a:ext cx="609600" cy="609600"/>
          </a:xfrm>
          <a:prstGeom prst="rect">
            <a:avLst/>
          </a:prstGeom>
        </p:spPr>
      </p:pic>
      <p:pic>
        <p:nvPicPr>
          <p:cNvPr id="16"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19"/>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621879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6"/>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par>
                                <p:cTn id="18" presetID="49" presetClass="entr" presetSubtype="0" decel="100000"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anim calcmode="lin" valueType="num">
                                      <p:cBhvr>
                                        <p:cTn id="22" dur="500" fill="hold"/>
                                        <p:tgtEl>
                                          <p:spTgt spid="12"/>
                                        </p:tgtEl>
                                        <p:attrNameLst>
                                          <p:attrName>style.rotation</p:attrName>
                                        </p:attrNameLst>
                                      </p:cBhvr>
                                      <p:tavLst>
                                        <p:tav tm="0">
                                          <p:val>
                                            <p:fltVal val="360"/>
                                          </p:val>
                                        </p:tav>
                                        <p:tav tm="100000">
                                          <p:val>
                                            <p:fltVal val="0"/>
                                          </p:val>
                                        </p:tav>
                                      </p:tavLst>
                                    </p:anim>
                                    <p:animEffect transition="in" filter="fade">
                                      <p:cBhvr>
                                        <p:cTn id="23" dur="500"/>
                                        <p:tgtEl>
                                          <p:spTgt spid="12"/>
                                        </p:tgtEl>
                                      </p:cBhvr>
                                    </p:animEffect>
                                  </p:childTnLst>
                                </p:cTn>
                              </p:par>
                              <p:par>
                                <p:cTn id="24" presetID="49" presetClass="entr" presetSubtype="0" decel="10000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 calcmode="lin" valueType="num">
                                      <p:cBhvr>
                                        <p:cTn id="28" dur="500" fill="hold"/>
                                        <p:tgtEl>
                                          <p:spTgt spid="11"/>
                                        </p:tgtEl>
                                        <p:attrNameLst>
                                          <p:attrName>style.rotation</p:attrName>
                                        </p:attrNameLst>
                                      </p:cBhvr>
                                      <p:tavLst>
                                        <p:tav tm="0">
                                          <p:val>
                                            <p:fltVal val="360"/>
                                          </p:val>
                                        </p:tav>
                                        <p:tav tm="100000">
                                          <p:val>
                                            <p:fltVal val="0"/>
                                          </p:val>
                                        </p:tav>
                                      </p:tavLst>
                                    </p:anim>
                                    <p:animEffect transition="in" filter="fade">
                                      <p:cBhvr>
                                        <p:cTn id="29" dur="500"/>
                                        <p:tgtEl>
                                          <p:spTgt spid="11"/>
                                        </p:tgtEl>
                                      </p:cBhvr>
                                    </p:animEffect>
                                  </p:childTnLst>
                                </p:cTn>
                              </p:par>
                              <p:par>
                                <p:cTn id="30" presetID="47" presetClass="entr" presetSubtype="0" fill="hold" grpId="0" nodeType="withEffect" nodePh="1">
                                  <p:stCondLst>
                                    <p:cond delay="0"/>
                                  </p:stCondLst>
                                  <p:endCondLst>
                                    <p:cond evt="begin" delay="0">
                                      <p:tn val="30"/>
                                    </p:cond>
                                  </p:endCondLst>
                                  <p:childTnLst>
                                    <p:set>
                                      <p:cBhvr>
                                        <p:cTn id="31" dur="1" fill="hold">
                                          <p:stCondLst>
                                            <p:cond delay="0"/>
                                          </p:stCondLst>
                                        </p:cTn>
                                        <p:tgtEl>
                                          <p:spTgt spid="26"/>
                                        </p:tgtEl>
                                        <p:attrNameLst>
                                          <p:attrName>style.visibility</p:attrName>
                                        </p:attrNameLst>
                                      </p:cBhvr>
                                      <p:to>
                                        <p:strVal val="visible"/>
                                      </p:to>
                                    </p:set>
                                    <p:animEffect transition="in" filter="fade">
                                      <p:cBhvr>
                                        <p:cTn id="32" dur="250"/>
                                        <p:tgtEl>
                                          <p:spTgt spid="26"/>
                                        </p:tgtEl>
                                      </p:cBhvr>
                                    </p:animEffect>
                                    <p:anim calcmode="lin" valueType="num">
                                      <p:cBhvr>
                                        <p:cTn id="33" dur="250" fill="hold"/>
                                        <p:tgtEl>
                                          <p:spTgt spid="26"/>
                                        </p:tgtEl>
                                        <p:attrNameLst>
                                          <p:attrName>ppt_x</p:attrName>
                                        </p:attrNameLst>
                                      </p:cBhvr>
                                      <p:tavLst>
                                        <p:tav tm="0">
                                          <p:val>
                                            <p:strVal val="#ppt_x"/>
                                          </p:val>
                                        </p:tav>
                                        <p:tav tm="100000">
                                          <p:val>
                                            <p:strVal val="#ppt_x"/>
                                          </p:val>
                                        </p:tav>
                                      </p:tavLst>
                                    </p:anim>
                                    <p:anim calcmode="lin" valueType="num">
                                      <p:cBhvr>
                                        <p:cTn id="34"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5" restart="whenNotActive" fill="hold" evtFilter="cancelBubble" nodeType="interactiveSeq">
                <p:stCondLst>
                  <p:cond evt="onClick" delay="0">
                    <p:tgtEl>
                      <p:spTgt spid="12"/>
                    </p:tgtEl>
                  </p:cond>
                </p:stCondLst>
                <p:endSync evt="end" delay="0">
                  <p:rtn val="all"/>
                </p:endSync>
                <p:childTnLst>
                  <p:par>
                    <p:cTn id="36" fill="hold">
                      <p:stCondLst>
                        <p:cond delay="0"/>
                      </p:stCondLst>
                      <p:childTnLst>
                        <p:par>
                          <p:cTn id="37" fill="hold">
                            <p:stCondLst>
                              <p:cond delay="0"/>
                            </p:stCondLst>
                            <p:childTnLst>
                              <p:par>
                                <p:cTn id="38" presetID="17" presetClass="exit" presetSubtype="2" fill="hold" nodeType="clickEffect">
                                  <p:stCondLst>
                                    <p:cond delay="0"/>
                                  </p:stCondLst>
                                  <p:childTnLst>
                                    <p:anim calcmode="lin" valueType="num">
                                      <p:cBhvr>
                                        <p:cTn id="39" dur="500"/>
                                        <p:tgtEl>
                                          <p:spTgt spid="12"/>
                                        </p:tgtEl>
                                        <p:attrNameLst>
                                          <p:attrName>ppt_x</p:attrName>
                                        </p:attrNameLst>
                                      </p:cBhvr>
                                      <p:tavLst>
                                        <p:tav tm="0">
                                          <p:val>
                                            <p:strVal val="ppt_x"/>
                                          </p:val>
                                        </p:tav>
                                        <p:tav tm="100000">
                                          <p:val>
                                            <p:strVal val="ppt_x+ppt_w/2"/>
                                          </p:val>
                                        </p:tav>
                                      </p:tavLst>
                                    </p:anim>
                                    <p:anim calcmode="lin" valueType="num">
                                      <p:cBhvr>
                                        <p:cTn id="40" dur="500"/>
                                        <p:tgtEl>
                                          <p:spTgt spid="12"/>
                                        </p:tgtEl>
                                        <p:attrNameLst>
                                          <p:attrName>ppt_y</p:attrName>
                                        </p:attrNameLst>
                                      </p:cBhvr>
                                      <p:tavLst>
                                        <p:tav tm="0">
                                          <p:val>
                                            <p:strVal val="ppt_y"/>
                                          </p:val>
                                        </p:tav>
                                        <p:tav tm="100000">
                                          <p:val>
                                            <p:strVal val="ppt_y"/>
                                          </p:val>
                                        </p:tav>
                                      </p:tavLst>
                                    </p:anim>
                                    <p:anim calcmode="lin" valueType="num">
                                      <p:cBhvr>
                                        <p:cTn id="41" dur="500"/>
                                        <p:tgtEl>
                                          <p:spTgt spid="12"/>
                                        </p:tgtEl>
                                        <p:attrNameLst>
                                          <p:attrName>ppt_w</p:attrName>
                                        </p:attrNameLst>
                                      </p:cBhvr>
                                      <p:tavLst>
                                        <p:tav tm="0">
                                          <p:val>
                                            <p:strVal val="ppt_w"/>
                                          </p:val>
                                        </p:tav>
                                        <p:tav tm="100000">
                                          <p:val>
                                            <p:fltVal val="0"/>
                                          </p:val>
                                        </p:tav>
                                      </p:tavLst>
                                    </p:anim>
                                    <p:anim calcmode="lin" valueType="num">
                                      <p:cBhvr>
                                        <p:cTn id="42" dur="500"/>
                                        <p:tgtEl>
                                          <p:spTgt spid="12"/>
                                        </p:tgtEl>
                                        <p:attrNameLst>
                                          <p:attrName>ppt_h</p:attrName>
                                        </p:attrNameLst>
                                      </p:cBhvr>
                                      <p:tavLst>
                                        <p:tav tm="0">
                                          <p:val>
                                            <p:strVal val="ppt_h"/>
                                          </p:val>
                                        </p:tav>
                                        <p:tav tm="100000">
                                          <p:val>
                                            <p:strVal val="ppt_h"/>
                                          </p:val>
                                        </p:tav>
                                      </p:tavLst>
                                    </p:anim>
                                    <p:set>
                                      <p:cBhvr>
                                        <p:cTn id="43" dur="1" fill="hold">
                                          <p:stCondLst>
                                            <p:cond delay="499"/>
                                          </p:stCondLst>
                                        </p:cTn>
                                        <p:tgtEl>
                                          <p:spTgt spid="12"/>
                                        </p:tgtEl>
                                        <p:attrNameLst>
                                          <p:attrName>style.visibility</p:attrName>
                                        </p:attrNameLst>
                                      </p:cBhvr>
                                      <p:to>
                                        <p:strVal val="hidden"/>
                                      </p:to>
                                    </p:set>
                                  </p:childTnLst>
                                </p:cTn>
                              </p:par>
                              <p:par>
                                <p:cTn id="44" presetID="10" presetClass="exit" presetSubtype="0" fill="hold" grpId="2" nodeType="withEffect" nodePh="1">
                                  <p:stCondLst>
                                    <p:cond delay="0"/>
                                  </p:stCondLst>
                                  <p:endCondLst>
                                    <p:cond evt="begin" delay="0">
                                      <p:tn val="44"/>
                                    </p:cond>
                                  </p:endCondLst>
                                  <p:childTnLst>
                                    <p:animEffect transition="out" filter="fade">
                                      <p:cBhvr>
                                        <p:cTn id="45" dur="500"/>
                                        <p:tgtEl>
                                          <p:spTgt spid="26"/>
                                        </p:tgtEl>
                                      </p:cBhvr>
                                    </p:animEffect>
                                    <p:set>
                                      <p:cBhvr>
                                        <p:cTn id="46" dur="1" fill="hold">
                                          <p:stCondLst>
                                            <p:cond delay="499"/>
                                          </p:stCondLst>
                                        </p:cTn>
                                        <p:tgtEl>
                                          <p:spTgt spid="26"/>
                                        </p:tgtEl>
                                        <p:attrNameLst>
                                          <p:attrName>style.visibility</p:attrName>
                                        </p:attrNameLst>
                                      </p:cBhvr>
                                      <p:to>
                                        <p:strVal val="hidden"/>
                                      </p:to>
                                    </p:set>
                                  </p:childTnLst>
                                </p:cTn>
                              </p:par>
                              <p:par>
                                <p:cTn id="47" presetID="47" presetClass="entr" presetSubtype="0" fill="hold" grpId="1" nodeType="withEffect" nodePh="1">
                                  <p:stCondLst>
                                    <p:cond delay="0"/>
                                  </p:stCondLst>
                                  <p:endCondLst>
                                    <p:cond evt="begin" delay="0">
                                      <p:tn val="47"/>
                                    </p:cond>
                                  </p:end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anim calcmode="lin" valueType="num">
                                      <p:cBhvr>
                                        <p:cTn id="50" dur="500" fill="hold"/>
                                        <p:tgtEl>
                                          <p:spTgt spid="5"/>
                                        </p:tgtEl>
                                        <p:attrNameLst>
                                          <p:attrName>ppt_x</p:attrName>
                                        </p:attrNameLst>
                                      </p:cBhvr>
                                      <p:tavLst>
                                        <p:tav tm="0">
                                          <p:val>
                                            <p:strVal val="#ppt_x"/>
                                          </p:val>
                                        </p:tav>
                                        <p:tav tm="100000">
                                          <p:val>
                                            <p:strVal val="#ppt_x"/>
                                          </p:val>
                                        </p:tav>
                                      </p:tavLst>
                                    </p:anim>
                                    <p:anim calcmode="lin" valueType="num">
                                      <p:cBhvr>
                                        <p:cTn id="51" dur="500" fill="hold"/>
                                        <p:tgtEl>
                                          <p:spTgt spid="5"/>
                                        </p:tgtEl>
                                        <p:attrNameLst>
                                          <p:attrName>ppt_y</p:attrName>
                                        </p:attrNameLst>
                                      </p:cBhvr>
                                      <p:tavLst>
                                        <p:tav tm="0">
                                          <p:val>
                                            <p:strVal val="#ppt_y-.1"/>
                                          </p:val>
                                        </p:tav>
                                        <p:tav tm="100000">
                                          <p:val>
                                            <p:strVal val="#ppt_y"/>
                                          </p:val>
                                        </p:tav>
                                      </p:tavLst>
                                    </p:anim>
                                  </p:childTnLst>
                                </p:cTn>
                              </p:par>
                              <p:par>
                                <p:cTn id="52" presetID="17" presetClass="entr" presetSubtype="8" fill="hold"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p:cTn id="54" dur="500" fill="hold"/>
                                        <p:tgtEl>
                                          <p:spTgt spid="25"/>
                                        </p:tgtEl>
                                        <p:attrNameLst>
                                          <p:attrName>ppt_x</p:attrName>
                                        </p:attrNameLst>
                                      </p:cBhvr>
                                      <p:tavLst>
                                        <p:tav tm="0">
                                          <p:val>
                                            <p:strVal val="#ppt_x-#ppt_w/2"/>
                                          </p:val>
                                        </p:tav>
                                        <p:tav tm="100000">
                                          <p:val>
                                            <p:strVal val="#ppt_x"/>
                                          </p:val>
                                        </p:tav>
                                      </p:tavLst>
                                    </p:anim>
                                    <p:anim calcmode="lin" valueType="num">
                                      <p:cBhvr>
                                        <p:cTn id="55" dur="500" fill="hold"/>
                                        <p:tgtEl>
                                          <p:spTgt spid="25"/>
                                        </p:tgtEl>
                                        <p:attrNameLst>
                                          <p:attrName>ppt_y</p:attrName>
                                        </p:attrNameLst>
                                      </p:cBhvr>
                                      <p:tavLst>
                                        <p:tav tm="0">
                                          <p:val>
                                            <p:strVal val="#ppt_y"/>
                                          </p:val>
                                        </p:tav>
                                        <p:tav tm="100000">
                                          <p:val>
                                            <p:strVal val="#ppt_y"/>
                                          </p:val>
                                        </p:tav>
                                      </p:tavLst>
                                    </p:anim>
                                    <p:anim calcmode="lin" valueType="num">
                                      <p:cBhvr>
                                        <p:cTn id="56" dur="500" fill="hold"/>
                                        <p:tgtEl>
                                          <p:spTgt spid="25"/>
                                        </p:tgtEl>
                                        <p:attrNameLst>
                                          <p:attrName>ppt_w</p:attrName>
                                        </p:attrNameLst>
                                      </p:cBhvr>
                                      <p:tavLst>
                                        <p:tav tm="0">
                                          <p:val>
                                            <p:fltVal val="0"/>
                                          </p:val>
                                        </p:tav>
                                        <p:tav tm="100000">
                                          <p:val>
                                            <p:strVal val="#ppt_w"/>
                                          </p:val>
                                        </p:tav>
                                      </p:tavLst>
                                    </p:anim>
                                    <p:anim calcmode="lin" valueType="num">
                                      <p:cBhvr>
                                        <p:cTn id="57" dur="5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
                            </p:stCondLst>
                            <p:childTnLst>
                              <p:par>
                                <p:cTn id="59" presetID="1" presetClass="exit" presetSubtype="0" fill="hold" nodeType="afterEffect">
                                  <p:stCondLst>
                                    <p:cond delay="0"/>
                                  </p:stCondLst>
                                  <p:childTnLst>
                                    <p:set>
                                      <p:cBhvr>
                                        <p:cTn id="60" dur="1" fill="hold">
                                          <p:stCondLst>
                                            <p:cond delay="0"/>
                                          </p:stCondLst>
                                        </p:cTn>
                                        <p:tgtEl>
                                          <p:spTgt spid="3"/>
                                        </p:tgtEl>
                                        <p:attrNameLst>
                                          <p:attrName>style.visibility</p:attrName>
                                        </p:attrNameLst>
                                      </p:cBhvr>
                                      <p:to>
                                        <p:strVal val="hidden"/>
                                      </p:to>
                                    </p:set>
                                  </p:childTnLst>
                                </p:cTn>
                              </p:par>
                            </p:childTnLst>
                          </p:cTn>
                        </p:par>
                        <p:par>
                          <p:cTn id="61" fill="hold">
                            <p:stCondLst>
                              <p:cond delay="500"/>
                            </p:stCondLst>
                            <p:childTnLst>
                              <p:par>
                                <p:cTn id="6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63" dur="2000" fill="hold"/>
                                        <p:tgtEl>
                                          <p:spTgt spid="21"/>
                                        </p:tgtEl>
                                        <p:attrNameLst>
                                          <p:attrName>ppt_x</p:attrName>
                                          <p:attrName>ppt_y</p:attrName>
                                        </p:attrNameLst>
                                      </p:cBhvr>
                                      <p:rCtr x="16185" y="-36759"/>
                                    </p:animMotion>
                                  </p:childTnLst>
                                </p:cTn>
                              </p:par>
                              <p:par>
                                <p:cTn id="64" presetID="1" presetClass="mediacall" presetSubtype="0" fill="hold" nodeType="withEffect">
                                  <p:stCondLst>
                                    <p:cond delay="0"/>
                                  </p:stCondLst>
                                  <p:childTnLst>
                                    <p:cmd type="call" cmd="playFrom(0.0)">
                                      <p:cBhvr>
                                        <p:cTn id="65" dur="626" fill="hold"/>
                                        <p:tgtEl>
                                          <p:spTgt spid="15"/>
                                        </p:tgtEl>
                                      </p:cBhvr>
                                    </p:cmd>
                                  </p:childTnLst>
                                </p:cTn>
                              </p:par>
                              <p:par>
                                <p:cTn id="66" presetID="1" presetClass="mediacall" presetSubtype="0" fill="hold" nodeType="withEffect">
                                  <p:stCondLst>
                                    <p:cond delay="0"/>
                                  </p:stCondLst>
                                  <p:childTnLst>
                                    <p:cmd type="call" cmd="playFrom(0.0)">
                                      <p:cBhvr>
                                        <p:cTn id="67" dur="1416" fill="hold"/>
                                        <p:tgtEl>
                                          <p:spTgt spid="14"/>
                                        </p:tgtEl>
                                      </p:cBhvr>
                                    </p:cmd>
                                  </p:childTnLst>
                                </p:cTn>
                              </p:par>
                            </p:childTnLst>
                          </p:cTn>
                        </p:par>
                      </p:childTnLst>
                    </p:cTn>
                  </p:par>
                </p:childTnLst>
              </p:cTn>
              <p:nextCondLst>
                <p:cond evt="onClick" delay="0">
                  <p:tgtEl>
                    <p:spTgt spid="12"/>
                  </p:tgtEl>
                </p:cond>
              </p:nextCondLst>
            </p:seq>
            <p:seq concurrent="1" nextAc="seek">
              <p:cTn id="68" restart="whenNotActive" fill="hold" evtFilter="cancelBubble" nodeType="interactiveSeq">
                <p:stCondLst>
                  <p:cond evt="onClick" delay="0">
                    <p:tgtEl>
                      <p:spTgt spid="11"/>
                    </p:tgtEl>
                  </p:cond>
                </p:stCondLst>
                <p:endSync evt="end" delay="0">
                  <p:rtn val="all"/>
                </p:endSync>
                <p:childTnLst>
                  <p:par>
                    <p:cTn id="69" fill="hold">
                      <p:stCondLst>
                        <p:cond delay="0"/>
                      </p:stCondLst>
                      <p:childTnLst>
                        <p:par>
                          <p:cTn id="70" fill="hold">
                            <p:stCondLst>
                              <p:cond delay="0"/>
                            </p:stCondLst>
                            <p:childTnLst>
                              <p:par>
                                <p:cTn id="71" presetID="17" presetClass="exit" presetSubtype="2" fill="hold" nodeType="clickEffect">
                                  <p:stCondLst>
                                    <p:cond delay="0"/>
                                  </p:stCondLst>
                                  <p:childTnLst>
                                    <p:anim calcmode="lin" valueType="num">
                                      <p:cBhvr>
                                        <p:cTn id="72" dur="500"/>
                                        <p:tgtEl>
                                          <p:spTgt spid="11"/>
                                        </p:tgtEl>
                                        <p:attrNameLst>
                                          <p:attrName>ppt_x</p:attrName>
                                        </p:attrNameLst>
                                      </p:cBhvr>
                                      <p:tavLst>
                                        <p:tav tm="0">
                                          <p:val>
                                            <p:strVal val="ppt_x"/>
                                          </p:val>
                                        </p:tav>
                                        <p:tav tm="100000">
                                          <p:val>
                                            <p:strVal val="ppt_x+ppt_w/2"/>
                                          </p:val>
                                        </p:tav>
                                      </p:tavLst>
                                    </p:anim>
                                    <p:anim calcmode="lin" valueType="num">
                                      <p:cBhvr>
                                        <p:cTn id="73" dur="500"/>
                                        <p:tgtEl>
                                          <p:spTgt spid="11"/>
                                        </p:tgtEl>
                                        <p:attrNameLst>
                                          <p:attrName>ppt_y</p:attrName>
                                        </p:attrNameLst>
                                      </p:cBhvr>
                                      <p:tavLst>
                                        <p:tav tm="0">
                                          <p:val>
                                            <p:strVal val="ppt_y"/>
                                          </p:val>
                                        </p:tav>
                                        <p:tav tm="100000">
                                          <p:val>
                                            <p:strVal val="ppt_y"/>
                                          </p:val>
                                        </p:tav>
                                      </p:tavLst>
                                    </p:anim>
                                    <p:anim calcmode="lin" valueType="num">
                                      <p:cBhvr>
                                        <p:cTn id="74" dur="500"/>
                                        <p:tgtEl>
                                          <p:spTgt spid="11"/>
                                        </p:tgtEl>
                                        <p:attrNameLst>
                                          <p:attrName>ppt_w</p:attrName>
                                        </p:attrNameLst>
                                      </p:cBhvr>
                                      <p:tavLst>
                                        <p:tav tm="0">
                                          <p:val>
                                            <p:strVal val="ppt_w"/>
                                          </p:val>
                                        </p:tav>
                                        <p:tav tm="100000">
                                          <p:val>
                                            <p:fltVal val="0"/>
                                          </p:val>
                                        </p:tav>
                                      </p:tavLst>
                                    </p:anim>
                                    <p:anim calcmode="lin" valueType="num">
                                      <p:cBhvr>
                                        <p:cTn id="75" dur="500"/>
                                        <p:tgtEl>
                                          <p:spTgt spid="11"/>
                                        </p:tgtEl>
                                        <p:attrNameLst>
                                          <p:attrName>ppt_h</p:attrName>
                                        </p:attrNameLst>
                                      </p:cBhvr>
                                      <p:tavLst>
                                        <p:tav tm="0">
                                          <p:val>
                                            <p:strVal val="ppt_h"/>
                                          </p:val>
                                        </p:tav>
                                        <p:tav tm="100000">
                                          <p:val>
                                            <p:strVal val="ppt_h"/>
                                          </p:val>
                                        </p:tav>
                                      </p:tavLst>
                                    </p:anim>
                                    <p:set>
                                      <p:cBhvr>
                                        <p:cTn id="76" dur="1" fill="hold">
                                          <p:stCondLst>
                                            <p:cond delay="499"/>
                                          </p:stCondLst>
                                        </p:cTn>
                                        <p:tgtEl>
                                          <p:spTgt spid="11"/>
                                        </p:tgtEl>
                                        <p:attrNameLst>
                                          <p:attrName>style.visibility</p:attrName>
                                        </p:attrNameLst>
                                      </p:cBhvr>
                                      <p:to>
                                        <p:strVal val="hidden"/>
                                      </p:to>
                                    </p:set>
                                  </p:childTnLst>
                                </p:cTn>
                              </p:par>
                              <p:par>
                                <p:cTn id="77" presetID="10" presetClass="exit" presetSubtype="0" fill="hold" grpId="3" nodeType="withEffect" nodePh="1">
                                  <p:stCondLst>
                                    <p:cond delay="0"/>
                                  </p:stCondLst>
                                  <p:endCondLst>
                                    <p:cond evt="begin" delay="0">
                                      <p:tn val="77"/>
                                    </p:cond>
                                  </p:endCondLst>
                                  <p:childTnLst>
                                    <p:animEffect transition="out" filter="fade">
                                      <p:cBhvr>
                                        <p:cTn id="78" dur="500"/>
                                        <p:tgtEl>
                                          <p:spTgt spid="26"/>
                                        </p:tgtEl>
                                      </p:cBhvr>
                                    </p:animEffect>
                                    <p:set>
                                      <p:cBhvr>
                                        <p:cTn id="79" dur="1" fill="hold">
                                          <p:stCondLst>
                                            <p:cond delay="499"/>
                                          </p:stCondLst>
                                        </p:cTn>
                                        <p:tgtEl>
                                          <p:spTgt spid="26"/>
                                        </p:tgtEl>
                                        <p:attrNameLst>
                                          <p:attrName>style.visibility</p:attrName>
                                        </p:attrNameLst>
                                      </p:cBhvr>
                                      <p:to>
                                        <p:strVal val="hidden"/>
                                      </p:to>
                                    </p:set>
                                  </p:childTnLst>
                                </p:cTn>
                              </p:par>
                              <p:par>
                                <p:cTn id="80" presetID="47" presetClass="entr" presetSubtype="0" fill="hold" grpId="2" nodeType="withEffect" nodePh="1">
                                  <p:stCondLst>
                                    <p:cond delay="0"/>
                                  </p:stCondLst>
                                  <p:endCondLst>
                                    <p:cond evt="begin" delay="0">
                                      <p:tn val="80"/>
                                    </p:cond>
                                  </p:endCondLst>
                                  <p:childTnLst>
                                    <p:set>
                                      <p:cBhvr>
                                        <p:cTn id="81" dur="1" fill="hold">
                                          <p:stCondLst>
                                            <p:cond delay="0"/>
                                          </p:stCondLst>
                                        </p:cTn>
                                        <p:tgtEl>
                                          <p:spTgt spid="5"/>
                                        </p:tgtEl>
                                        <p:attrNameLst>
                                          <p:attrName>style.visibility</p:attrName>
                                        </p:attrNameLst>
                                      </p:cBhvr>
                                      <p:to>
                                        <p:strVal val="visible"/>
                                      </p:to>
                                    </p:set>
                                    <p:animEffect transition="in" filter="fade">
                                      <p:cBhvr>
                                        <p:cTn id="82" dur="500"/>
                                        <p:tgtEl>
                                          <p:spTgt spid="5"/>
                                        </p:tgtEl>
                                      </p:cBhvr>
                                    </p:animEffect>
                                    <p:anim calcmode="lin" valueType="num">
                                      <p:cBhvr>
                                        <p:cTn id="83" dur="500" fill="hold"/>
                                        <p:tgtEl>
                                          <p:spTgt spid="5"/>
                                        </p:tgtEl>
                                        <p:attrNameLst>
                                          <p:attrName>ppt_x</p:attrName>
                                        </p:attrNameLst>
                                      </p:cBhvr>
                                      <p:tavLst>
                                        <p:tav tm="0">
                                          <p:val>
                                            <p:strVal val="#ppt_x"/>
                                          </p:val>
                                        </p:tav>
                                        <p:tav tm="100000">
                                          <p:val>
                                            <p:strVal val="#ppt_x"/>
                                          </p:val>
                                        </p:tav>
                                      </p:tavLst>
                                    </p:anim>
                                    <p:anim calcmode="lin" valueType="num">
                                      <p:cBhvr>
                                        <p:cTn id="84" dur="500" fill="hold"/>
                                        <p:tgtEl>
                                          <p:spTgt spid="5"/>
                                        </p:tgtEl>
                                        <p:attrNameLst>
                                          <p:attrName>ppt_y</p:attrName>
                                        </p:attrNameLst>
                                      </p:cBhvr>
                                      <p:tavLst>
                                        <p:tav tm="0">
                                          <p:val>
                                            <p:strVal val="#ppt_y-.1"/>
                                          </p:val>
                                        </p:tav>
                                        <p:tav tm="100000">
                                          <p:val>
                                            <p:strVal val="#ppt_y"/>
                                          </p:val>
                                        </p:tav>
                                      </p:tavLst>
                                    </p:anim>
                                  </p:childTnLst>
                                </p:cTn>
                              </p:par>
                              <p:par>
                                <p:cTn id="85" presetID="17" presetClass="entr" presetSubtype="8" fill="hold" nodeType="with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p:cTn id="87" dur="500" fill="hold"/>
                                        <p:tgtEl>
                                          <p:spTgt spid="24"/>
                                        </p:tgtEl>
                                        <p:attrNameLst>
                                          <p:attrName>ppt_x</p:attrName>
                                        </p:attrNameLst>
                                      </p:cBhvr>
                                      <p:tavLst>
                                        <p:tav tm="0">
                                          <p:val>
                                            <p:strVal val="#ppt_x-#ppt_w/2"/>
                                          </p:val>
                                        </p:tav>
                                        <p:tav tm="100000">
                                          <p:val>
                                            <p:strVal val="#ppt_x"/>
                                          </p:val>
                                        </p:tav>
                                      </p:tavLst>
                                    </p:anim>
                                    <p:anim calcmode="lin" valueType="num">
                                      <p:cBhvr>
                                        <p:cTn id="88" dur="500" fill="hold"/>
                                        <p:tgtEl>
                                          <p:spTgt spid="24"/>
                                        </p:tgtEl>
                                        <p:attrNameLst>
                                          <p:attrName>ppt_y</p:attrName>
                                        </p:attrNameLst>
                                      </p:cBhvr>
                                      <p:tavLst>
                                        <p:tav tm="0">
                                          <p:val>
                                            <p:strVal val="#ppt_y"/>
                                          </p:val>
                                        </p:tav>
                                        <p:tav tm="100000">
                                          <p:val>
                                            <p:strVal val="#ppt_y"/>
                                          </p:val>
                                        </p:tav>
                                      </p:tavLst>
                                    </p:anim>
                                    <p:anim calcmode="lin" valueType="num">
                                      <p:cBhvr>
                                        <p:cTn id="89" dur="500" fill="hold"/>
                                        <p:tgtEl>
                                          <p:spTgt spid="24"/>
                                        </p:tgtEl>
                                        <p:attrNameLst>
                                          <p:attrName>ppt_w</p:attrName>
                                        </p:attrNameLst>
                                      </p:cBhvr>
                                      <p:tavLst>
                                        <p:tav tm="0">
                                          <p:val>
                                            <p:fltVal val="0"/>
                                          </p:val>
                                        </p:tav>
                                        <p:tav tm="100000">
                                          <p:val>
                                            <p:strVal val="#ppt_w"/>
                                          </p:val>
                                        </p:tav>
                                      </p:tavLst>
                                    </p:anim>
                                    <p:anim calcmode="lin" valueType="num">
                                      <p:cBhvr>
                                        <p:cTn id="90" dur="500" fill="hold"/>
                                        <p:tgtEl>
                                          <p:spTgt spid="24"/>
                                        </p:tgtEl>
                                        <p:attrNameLst>
                                          <p:attrName>ppt_h</p:attrName>
                                        </p:attrNameLst>
                                      </p:cBhvr>
                                      <p:tavLst>
                                        <p:tav tm="0">
                                          <p:val>
                                            <p:strVal val="#ppt_h"/>
                                          </p:val>
                                        </p:tav>
                                        <p:tav tm="100000">
                                          <p:val>
                                            <p:strVal val="#ppt_h"/>
                                          </p:val>
                                        </p:tav>
                                      </p:tavLst>
                                    </p:anim>
                                  </p:childTnLst>
                                </p:cTn>
                              </p:par>
                            </p:childTnLst>
                          </p:cTn>
                        </p:par>
                        <p:par>
                          <p:cTn id="91" fill="hold">
                            <p:stCondLst>
                              <p:cond delay="500"/>
                            </p:stCondLst>
                            <p:childTnLst>
                              <p:par>
                                <p:cTn id="92" presetID="1" presetClass="exit" presetSubtype="0" fill="hold" nodeType="afterEffect">
                                  <p:stCondLst>
                                    <p:cond delay="0"/>
                                  </p:stCondLst>
                                  <p:childTnLst>
                                    <p:set>
                                      <p:cBhvr>
                                        <p:cTn id="93" dur="1" fill="hold">
                                          <p:stCondLst>
                                            <p:cond delay="0"/>
                                          </p:stCondLst>
                                        </p:cTn>
                                        <p:tgtEl>
                                          <p:spTgt spid="3"/>
                                        </p:tgtEl>
                                        <p:attrNameLst>
                                          <p:attrName>style.visibility</p:attrName>
                                        </p:attrNameLst>
                                      </p:cBhvr>
                                      <p:to>
                                        <p:strVal val="hidden"/>
                                      </p:to>
                                    </p:set>
                                  </p:childTnLst>
                                </p:cTn>
                              </p:par>
                            </p:childTnLst>
                          </p:cTn>
                        </p:par>
                        <p:par>
                          <p:cTn id="94" fill="hold">
                            <p:stCondLst>
                              <p:cond delay="500"/>
                            </p:stCondLst>
                            <p:childTnLst>
                              <p:par>
                                <p:cTn id="95"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96" dur="2000" fill="hold"/>
                                        <p:tgtEl>
                                          <p:spTgt spid="22"/>
                                        </p:tgtEl>
                                        <p:attrNameLst>
                                          <p:attrName>ppt_x</p:attrName>
                                          <p:attrName>ppt_y</p:attrName>
                                        </p:attrNameLst>
                                      </p:cBhvr>
                                      <p:rCtr x="16185" y="-36759"/>
                                    </p:animMotion>
                                  </p:childTnLst>
                                </p:cTn>
                              </p:par>
                              <p:par>
                                <p:cTn id="97" presetID="1" presetClass="mediacall" presetSubtype="0" fill="hold" nodeType="withEffect">
                                  <p:stCondLst>
                                    <p:cond delay="0"/>
                                  </p:stCondLst>
                                  <p:childTnLst>
                                    <p:cmd type="call" cmd="playFrom(0.0)">
                                      <p:cBhvr>
                                        <p:cTn id="98" dur="626" fill="hold"/>
                                        <p:tgtEl>
                                          <p:spTgt spid="15"/>
                                        </p:tgtEl>
                                      </p:cBhvr>
                                    </p:cmd>
                                  </p:childTnLst>
                                </p:cTn>
                              </p:par>
                              <p:par>
                                <p:cTn id="99" presetID="1" presetClass="mediacall" presetSubtype="0" fill="hold" nodeType="withEffect">
                                  <p:stCondLst>
                                    <p:cond delay="0"/>
                                  </p:stCondLst>
                                  <p:childTnLst>
                                    <p:cmd type="call" cmd="playFrom(0.0)">
                                      <p:cBhvr>
                                        <p:cTn id="100" dur="1416" fill="hold"/>
                                        <p:tgtEl>
                                          <p:spTgt spid="14"/>
                                        </p:tgtEl>
                                      </p:cBhvr>
                                    </p:cmd>
                                  </p:childTnLst>
                                </p:cTn>
                              </p:par>
                            </p:childTnLst>
                          </p:cTn>
                        </p:par>
                      </p:childTnLst>
                    </p:cTn>
                  </p:par>
                </p:childTnLst>
              </p:cTn>
              <p:nextCondLst>
                <p:cond evt="onClick" delay="0">
                  <p:tgtEl>
                    <p:spTgt spid="11"/>
                  </p:tgtEl>
                </p:cond>
              </p:nextCondLst>
            </p:seq>
            <p:audio>
              <p:cMediaNode vol="80000">
                <p:cTn id="101" fill="hold" display="0">
                  <p:stCondLst>
                    <p:cond delay="indefinite"/>
                  </p:stCondLst>
                  <p:endCondLst>
                    <p:cond evt="onStopAudio" delay="0">
                      <p:tgtEl>
                        <p:sldTgt/>
                      </p:tgtEl>
                    </p:cond>
                  </p:endCondLst>
                </p:cTn>
                <p:tgtEl>
                  <p:spTgt spid="14"/>
                </p:tgtEl>
              </p:cMediaNode>
            </p:audio>
            <p:audio>
              <p:cMediaNode vol="80000">
                <p:cTn id="102" fill="hold" display="0">
                  <p:stCondLst>
                    <p:cond delay="indefinite"/>
                  </p:stCondLst>
                  <p:endCondLst>
                    <p:cond evt="onStopAudio" delay="0">
                      <p:tgtEl>
                        <p:sldTgt/>
                      </p:tgtEl>
                    </p:cond>
                  </p:endCondLst>
                </p:cTn>
                <p:tgtEl>
                  <p:spTgt spid="15"/>
                </p:tgtEl>
              </p:cMediaNode>
            </p:audio>
            <p:audio>
              <p:cMediaNode vol="80000">
                <p:cTn id="103" fill="hold" display="0">
                  <p:stCondLst>
                    <p:cond delay="indefinite"/>
                  </p:stCondLst>
                  <p:endCondLst>
                    <p:cond evt="onStopAudio" delay="0">
                      <p:tgtEl>
                        <p:sldTgt/>
                      </p:tgtEl>
                    </p:cond>
                  </p:endCondLst>
                </p:cTn>
                <p:tgtEl>
                  <p:spTgt spid="16"/>
                </p:tgtEl>
              </p:cMediaNode>
            </p:audio>
          </p:childTnLst>
        </p:cTn>
      </p:par>
    </p:tnLst>
    <p:bldLst>
      <p:bldP spid="5" grpId="1" animBg="1"/>
      <p:bldP spid="5" grpId="2" animBg="1"/>
      <p:bldP spid="26" grpId="0" animBg="1"/>
      <p:bldP spid="26" grpId="2" animBg="1"/>
      <p:bldP spid="26" grpId="3"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7" name="Picture 6"/>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012187" y="4179962"/>
            <a:ext cx="1452113" cy="2153133"/>
          </a:xfrm>
          <a:prstGeom prst="rect">
            <a:avLst/>
          </a:prstGeom>
        </p:spPr>
      </p:pic>
      <p:pic>
        <p:nvPicPr>
          <p:cNvPr id="8" name="Picture 7"/>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185947" y="4179962"/>
            <a:ext cx="1452113" cy="2153133"/>
          </a:xfrm>
          <a:prstGeom prst="rect">
            <a:avLst/>
          </a:prstGeom>
        </p:spPr>
      </p:pic>
      <p:pic>
        <p:nvPicPr>
          <p:cNvPr id="10" name="Picture 9"/>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359707" y="4179962"/>
            <a:ext cx="1452113" cy="2153133"/>
          </a:xfrm>
          <a:prstGeom prst="rect">
            <a:avLst/>
          </a:prstGeom>
        </p:spPr>
      </p:pic>
      <p:pic>
        <p:nvPicPr>
          <p:cNvPr id="11" name="Picture 10"/>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324387" y="1532376"/>
            <a:ext cx="1494098" cy="2188724"/>
          </a:xfrm>
          <a:prstGeom prst="rect">
            <a:avLst/>
          </a:prstGeom>
        </p:spPr>
      </p:pic>
      <p:pic>
        <p:nvPicPr>
          <p:cNvPr id="15" name="Picture 14"/>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165269" y="4157470"/>
            <a:ext cx="1491840" cy="2185416"/>
          </a:xfrm>
          <a:prstGeom prst="rect">
            <a:avLst/>
          </a:prstGeom>
        </p:spPr>
      </p:pic>
      <p:pic>
        <p:nvPicPr>
          <p:cNvPr id="16" name="Picture 15"/>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4991509" y="4151120"/>
            <a:ext cx="1491840" cy="2185416"/>
          </a:xfrm>
          <a:prstGeom prst="rect">
            <a:avLst/>
          </a:prstGeom>
        </p:spPr>
      </p:pic>
      <p:pic>
        <p:nvPicPr>
          <p:cNvPr id="17" name="Picture 16"/>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3165269" y="1559037"/>
            <a:ext cx="1491840" cy="2185416"/>
          </a:xfrm>
          <a:prstGeom prst="rect">
            <a:avLst/>
          </a:prstGeom>
        </p:spPr>
      </p:pic>
      <p:pic>
        <p:nvPicPr>
          <p:cNvPr id="18" name="Picture 17"/>
          <p:cNvPicPr>
            <a:picLocks noChangeAspect="1"/>
          </p:cNvPicPr>
          <p:nvPr/>
        </p:nvPicPr>
        <p:blipFill>
          <a:blip r:embed="rId24">
            <a:extLst>
              <a:ext uri="{28A0092B-C50C-407E-A947-70E740481C1C}">
                <a14:useLocalDpi xmlns:a14="http://schemas.microsoft.com/office/drawing/2010/main"/>
              </a:ext>
            </a:extLst>
          </a:blip>
          <a:stretch>
            <a:fillRect/>
          </a:stretch>
        </p:blipFill>
        <p:spPr>
          <a:xfrm>
            <a:off x="1326329" y="4170703"/>
            <a:ext cx="1491840" cy="2185416"/>
          </a:xfrm>
          <a:prstGeom prst="rect">
            <a:avLst/>
          </a:prstGeom>
        </p:spPr>
      </p:pic>
      <p:pic>
        <p:nvPicPr>
          <p:cNvPr id="19" name="Picture 18"/>
          <p:cNvPicPr>
            <a:picLocks noChangeAspect="1"/>
          </p:cNvPicPr>
          <p:nvPr/>
        </p:nvPicPr>
        <p:blipFill>
          <a:blip r:embed="rId25">
            <a:extLst>
              <a:ext uri="{28A0092B-C50C-407E-A947-70E740481C1C}">
                <a14:useLocalDpi xmlns:a14="http://schemas.microsoft.com/office/drawing/2010/main"/>
              </a:ext>
            </a:extLst>
          </a:blip>
          <a:stretch>
            <a:fillRect/>
          </a:stretch>
        </p:blipFill>
        <p:spPr>
          <a:xfrm>
            <a:off x="4972459" y="1571737"/>
            <a:ext cx="1491840" cy="2185416"/>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4" name="Picture 23"/>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6"/>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7"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7"/>
          <a:stretch>
            <a:fillRect/>
          </a:stretch>
        </p:blipFill>
        <p:spPr>
          <a:xfrm>
            <a:off x="6511925" y="-1108075"/>
            <a:ext cx="609600" cy="609600"/>
          </a:xfrm>
          <a:prstGeom prst="rect">
            <a:avLst/>
          </a:prstGeom>
        </p:spPr>
      </p:pic>
      <p:pic>
        <p:nvPicPr>
          <p:cNvPr id="28"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7"/>
          <a:stretch>
            <a:fillRect/>
          </a:stretch>
        </p:blipFill>
        <p:spPr>
          <a:xfrm>
            <a:off x="-822859" y="6168571"/>
            <a:ext cx="609600" cy="609600"/>
          </a:xfrm>
          <a:prstGeom prst="rect">
            <a:avLst/>
          </a:prstGeom>
        </p:spPr>
      </p:pic>
      <p:pic>
        <p:nvPicPr>
          <p:cNvPr id="29"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7"/>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3958124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9"/>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9" presetClass="entr" presetSubtype="0" decel="100000"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p:cTn id="51" dur="500" fill="hold"/>
                                        <p:tgtEl>
                                          <p:spTgt spid="7"/>
                                        </p:tgtEl>
                                        <p:attrNameLst>
                                          <p:attrName>ppt_w</p:attrName>
                                        </p:attrNameLst>
                                      </p:cBhvr>
                                      <p:tavLst>
                                        <p:tav tm="0">
                                          <p:val>
                                            <p:fltVal val="0"/>
                                          </p:val>
                                        </p:tav>
                                        <p:tav tm="100000">
                                          <p:val>
                                            <p:strVal val="#ppt_w"/>
                                          </p:val>
                                        </p:tav>
                                      </p:tavLst>
                                    </p:anim>
                                    <p:anim calcmode="lin" valueType="num">
                                      <p:cBhvr>
                                        <p:cTn id="52" dur="500" fill="hold"/>
                                        <p:tgtEl>
                                          <p:spTgt spid="7"/>
                                        </p:tgtEl>
                                        <p:attrNameLst>
                                          <p:attrName>ppt_h</p:attrName>
                                        </p:attrNameLst>
                                      </p:cBhvr>
                                      <p:tavLst>
                                        <p:tav tm="0">
                                          <p:val>
                                            <p:fltVal val="0"/>
                                          </p:val>
                                        </p:tav>
                                        <p:tav tm="100000">
                                          <p:val>
                                            <p:strVal val="#ppt_h"/>
                                          </p:val>
                                        </p:tav>
                                      </p:tavLst>
                                    </p:anim>
                                    <p:anim calcmode="lin" valueType="num">
                                      <p:cBhvr>
                                        <p:cTn id="53" dur="500" fill="hold"/>
                                        <p:tgtEl>
                                          <p:spTgt spid="7"/>
                                        </p:tgtEl>
                                        <p:attrNameLst>
                                          <p:attrName>style.rotation</p:attrName>
                                        </p:attrNameLst>
                                      </p:cBhvr>
                                      <p:tavLst>
                                        <p:tav tm="0">
                                          <p:val>
                                            <p:fltVal val="360"/>
                                          </p:val>
                                        </p:tav>
                                        <p:tav tm="100000">
                                          <p:val>
                                            <p:fltVal val="0"/>
                                          </p:val>
                                        </p:tav>
                                      </p:tavLst>
                                    </p:anim>
                                    <p:animEffect transition="in" filter="fade">
                                      <p:cBhvr>
                                        <p:cTn id="54" dur="500"/>
                                        <p:tgtEl>
                                          <p:spTgt spid="7"/>
                                        </p:tgtEl>
                                      </p:cBhvr>
                                    </p:animEffect>
                                  </p:childTnLst>
                                </p:cTn>
                              </p:par>
                              <p:par>
                                <p:cTn id="55" presetID="47" presetClass="entr" presetSubtype="0" fill="hold" grpId="0" nodeType="withEffect" nodePh="1">
                                  <p:stCondLst>
                                    <p:cond delay="0"/>
                                  </p:stCondLst>
                                  <p:endCondLst>
                                    <p:cond evt="begin" delay="0">
                                      <p:tn val="55"/>
                                    </p:cond>
                                  </p:endCondLst>
                                  <p:childTnLst>
                                    <p:set>
                                      <p:cBhvr>
                                        <p:cTn id="56" dur="1" fill="hold">
                                          <p:stCondLst>
                                            <p:cond delay="0"/>
                                          </p:stCondLst>
                                        </p:cTn>
                                        <p:tgtEl>
                                          <p:spTgt spid="26"/>
                                        </p:tgtEl>
                                        <p:attrNameLst>
                                          <p:attrName>style.visibility</p:attrName>
                                        </p:attrNameLst>
                                      </p:cBhvr>
                                      <p:to>
                                        <p:strVal val="visible"/>
                                      </p:to>
                                    </p:set>
                                    <p:animEffect transition="in" filter="fade">
                                      <p:cBhvr>
                                        <p:cTn id="57" dur="250"/>
                                        <p:tgtEl>
                                          <p:spTgt spid="26"/>
                                        </p:tgtEl>
                                      </p:cBhvr>
                                    </p:animEffect>
                                    <p:anim calcmode="lin" valueType="num">
                                      <p:cBhvr>
                                        <p:cTn id="58" dur="250" fill="hold"/>
                                        <p:tgtEl>
                                          <p:spTgt spid="26"/>
                                        </p:tgtEl>
                                        <p:attrNameLst>
                                          <p:attrName>ppt_x</p:attrName>
                                        </p:attrNameLst>
                                      </p:cBhvr>
                                      <p:tavLst>
                                        <p:tav tm="0">
                                          <p:val>
                                            <p:strVal val="#ppt_x"/>
                                          </p:val>
                                        </p:tav>
                                        <p:tav tm="100000">
                                          <p:val>
                                            <p:strVal val="#ppt_x"/>
                                          </p:val>
                                        </p:tav>
                                      </p:tavLst>
                                    </p:anim>
                                    <p:anim calcmode="lin" valueType="num">
                                      <p:cBhvr>
                                        <p:cTn id="59"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60" restart="whenNotActive" fill="hold" evtFilter="cancelBubble" nodeType="interactiveSeq">
                <p:stCondLst>
                  <p:cond evt="onClick" delay="0">
                    <p:tgtEl>
                      <p:spTgt spid="13"/>
                    </p:tgtEl>
                  </p:cond>
                </p:stCondLst>
                <p:endSync evt="end" delay="0">
                  <p:rtn val="all"/>
                </p:endSync>
                <p:childTnLst>
                  <p:par>
                    <p:cTn id="61" fill="hold">
                      <p:stCondLst>
                        <p:cond delay="0"/>
                      </p:stCondLst>
                      <p:childTnLst>
                        <p:par>
                          <p:cTn id="62" fill="hold">
                            <p:stCondLst>
                              <p:cond delay="0"/>
                            </p:stCondLst>
                            <p:childTnLst>
                              <p:par>
                                <p:cTn id="63" presetID="17" presetClass="exit" presetSubtype="2" fill="hold" nodeType="clickEffect">
                                  <p:stCondLst>
                                    <p:cond delay="0"/>
                                  </p:stCondLst>
                                  <p:childTnLst>
                                    <p:anim calcmode="lin" valueType="num">
                                      <p:cBhvr>
                                        <p:cTn id="64" dur="500"/>
                                        <p:tgtEl>
                                          <p:spTgt spid="13"/>
                                        </p:tgtEl>
                                        <p:attrNameLst>
                                          <p:attrName>ppt_x</p:attrName>
                                        </p:attrNameLst>
                                      </p:cBhvr>
                                      <p:tavLst>
                                        <p:tav tm="0">
                                          <p:val>
                                            <p:strVal val="ppt_x"/>
                                          </p:val>
                                        </p:tav>
                                        <p:tav tm="100000">
                                          <p:val>
                                            <p:strVal val="ppt_x+ppt_w/2"/>
                                          </p:val>
                                        </p:tav>
                                      </p:tavLst>
                                    </p:anim>
                                    <p:anim calcmode="lin" valueType="num">
                                      <p:cBhvr>
                                        <p:cTn id="65" dur="500"/>
                                        <p:tgtEl>
                                          <p:spTgt spid="13"/>
                                        </p:tgtEl>
                                        <p:attrNameLst>
                                          <p:attrName>ppt_y</p:attrName>
                                        </p:attrNameLst>
                                      </p:cBhvr>
                                      <p:tavLst>
                                        <p:tav tm="0">
                                          <p:val>
                                            <p:strVal val="ppt_y"/>
                                          </p:val>
                                        </p:tav>
                                        <p:tav tm="100000">
                                          <p:val>
                                            <p:strVal val="ppt_y"/>
                                          </p:val>
                                        </p:tav>
                                      </p:tavLst>
                                    </p:anim>
                                    <p:anim calcmode="lin" valueType="num">
                                      <p:cBhvr>
                                        <p:cTn id="66" dur="500"/>
                                        <p:tgtEl>
                                          <p:spTgt spid="13"/>
                                        </p:tgtEl>
                                        <p:attrNameLst>
                                          <p:attrName>ppt_w</p:attrName>
                                        </p:attrNameLst>
                                      </p:cBhvr>
                                      <p:tavLst>
                                        <p:tav tm="0">
                                          <p:val>
                                            <p:strVal val="ppt_w"/>
                                          </p:val>
                                        </p:tav>
                                        <p:tav tm="100000">
                                          <p:val>
                                            <p:fltVal val="0"/>
                                          </p:val>
                                        </p:tav>
                                      </p:tavLst>
                                    </p:anim>
                                    <p:anim calcmode="lin" valueType="num">
                                      <p:cBhvr>
                                        <p:cTn id="67" dur="500"/>
                                        <p:tgtEl>
                                          <p:spTgt spid="13"/>
                                        </p:tgtEl>
                                        <p:attrNameLst>
                                          <p:attrName>ppt_h</p:attrName>
                                        </p:attrNameLst>
                                      </p:cBhvr>
                                      <p:tavLst>
                                        <p:tav tm="0">
                                          <p:val>
                                            <p:strVal val="ppt_h"/>
                                          </p:val>
                                        </p:tav>
                                        <p:tav tm="100000">
                                          <p:val>
                                            <p:strVal val="ppt_h"/>
                                          </p:val>
                                        </p:tav>
                                      </p:tavLst>
                                    </p:anim>
                                    <p:set>
                                      <p:cBhvr>
                                        <p:cTn id="68" dur="1" fill="hold">
                                          <p:stCondLst>
                                            <p:cond delay="499"/>
                                          </p:stCondLst>
                                        </p:cTn>
                                        <p:tgtEl>
                                          <p:spTgt spid="13"/>
                                        </p:tgtEl>
                                        <p:attrNameLst>
                                          <p:attrName>style.visibility</p:attrName>
                                        </p:attrNameLst>
                                      </p:cBhvr>
                                      <p:to>
                                        <p:strVal val="hidden"/>
                                      </p:to>
                                    </p:set>
                                  </p:childTnLst>
                                </p:cTn>
                              </p:par>
                              <p:par>
                                <p:cTn id="69" presetID="10" presetClass="exit" presetSubtype="0" fill="hold" grpId="1" nodeType="withEffect" nodePh="1">
                                  <p:stCondLst>
                                    <p:cond delay="0"/>
                                  </p:stCondLst>
                                  <p:endCondLst>
                                    <p:cond evt="begin" delay="0">
                                      <p:tn val="69"/>
                                    </p:cond>
                                  </p:endCondLst>
                                  <p:childTnLst>
                                    <p:animEffect transition="out" filter="fade">
                                      <p:cBhvr>
                                        <p:cTn id="70" dur="500"/>
                                        <p:tgtEl>
                                          <p:spTgt spid="26"/>
                                        </p:tgtEl>
                                      </p:cBhvr>
                                    </p:animEffect>
                                    <p:set>
                                      <p:cBhvr>
                                        <p:cTn id="71" dur="1" fill="hold">
                                          <p:stCondLst>
                                            <p:cond delay="499"/>
                                          </p:stCondLst>
                                        </p:cTn>
                                        <p:tgtEl>
                                          <p:spTgt spid="26"/>
                                        </p:tgtEl>
                                        <p:attrNameLst>
                                          <p:attrName>style.visibility</p:attrName>
                                        </p:attrNameLst>
                                      </p:cBhvr>
                                      <p:to>
                                        <p:strVal val="hidden"/>
                                      </p:to>
                                    </p:set>
                                  </p:childTnLst>
                                </p:cTn>
                              </p:par>
                              <p:par>
                                <p:cTn id="72" presetID="47" presetClass="entr" presetSubtype="0" fill="hold" grpId="0" nodeType="withEffect" nodePh="1">
                                  <p:stCondLst>
                                    <p:cond delay="0"/>
                                  </p:stCondLst>
                                  <p:endCondLst>
                                    <p:cond evt="begin" delay="0">
                                      <p:tn val="72"/>
                                    </p:cond>
                                  </p:endCondLst>
                                  <p:childTnLst>
                                    <p:set>
                                      <p:cBhvr>
                                        <p:cTn id="73" dur="1" fill="hold">
                                          <p:stCondLst>
                                            <p:cond delay="0"/>
                                          </p:stCondLst>
                                        </p:cTn>
                                        <p:tgtEl>
                                          <p:spTgt spid="5"/>
                                        </p:tgtEl>
                                        <p:attrNameLst>
                                          <p:attrName>style.visibility</p:attrName>
                                        </p:attrNameLst>
                                      </p:cBhvr>
                                      <p:to>
                                        <p:strVal val="visible"/>
                                      </p:to>
                                    </p:set>
                                    <p:animEffect transition="in" filter="fade">
                                      <p:cBhvr>
                                        <p:cTn id="74" dur="500"/>
                                        <p:tgtEl>
                                          <p:spTgt spid="5"/>
                                        </p:tgtEl>
                                      </p:cBhvr>
                                    </p:animEffect>
                                    <p:anim calcmode="lin" valueType="num">
                                      <p:cBhvr>
                                        <p:cTn id="75" dur="500" fill="hold"/>
                                        <p:tgtEl>
                                          <p:spTgt spid="5"/>
                                        </p:tgtEl>
                                        <p:attrNameLst>
                                          <p:attrName>ppt_x</p:attrName>
                                        </p:attrNameLst>
                                      </p:cBhvr>
                                      <p:tavLst>
                                        <p:tav tm="0">
                                          <p:val>
                                            <p:strVal val="#ppt_x"/>
                                          </p:val>
                                        </p:tav>
                                        <p:tav tm="100000">
                                          <p:val>
                                            <p:strVal val="#ppt_x"/>
                                          </p:val>
                                        </p:tav>
                                      </p:tavLst>
                                    </p:anim>
                                    <p:anim calcmode="lin" valueType="num">
                                      <p:cBhvr>
                                        <p:cTn id="76" dur="500" fill="hold"/>
                                        <p:tgtEl>
                                          <p:spTgt spid="5"/>
                                        </p:tgtEl>
                                        <p:attrNameLst>
                                          <p:attrName>ppt_y</p:attrName>
                                        </p:attrNameLst>
                                      </p:cBhvr>
                                      <p:tavLst>
                                        <p:tav tm="0">
                                          <p:val>
                                            <p:strVal val="#ppt_y-.1"/>
                                          </p:val>
                                        </p:tav>
                                        <p:tav tm="100000">
                                          <p:val>
                                            <p:strVal val="#ppt_y"/>
                                          </p:val>
                                        </p:tav>
                                      </p:tavLst>
                                    </p:anim>
                                  </p:childTnLst>
                                </p:cTn>
                              </p:par>
                              <p:par>
                                <p:cTn id="77" presetID="17" presetClass="entr" presetSubtype="8"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ppt_x</p:attrName>
                                        </p:attrNameLst>
                                      </p:cBhvr>
                                      <p:tavLst>
                                        <p:tav tm="0">
                                          <p:val>
                                            <p:strVal val="#ppt_x-#ppt_w/2"/>
                                          </p:val>
                                        </p:tav>
                                        <p:tav tm="100000">
                                          <p:val>
                                            <p:strVal val="#ppt_x"/>
                                          </p:val>
                                        </p:tav>
                                      </p:tavLst>
                                    </p:anim>
                                    <p:anim calcmode="lin" valueType="num">
                                      <p:cBhvr>
                                        <p:cTn id="80" dur="500" fill="hold"/>
                                        <p:tgtEl>
                                          <p:spTgt spid="19"/>
                                        </p:tgtEl>
                                        <p:attrNameLst>
                                          <p:attrName>ppt_y</p:attrName>
                                        </p:attrNameLst>
                                      </p:cBhvr>
                                      <p:tavLst>
                                        <p:tav tm="0">
                                          <p:val>
                                            <p:strVal val="#ppt_y"/>
                                          </p:val>
                                        </p:tav>
                                        <p:tav tm="100000">
                                          <p:val>
                                            <p:strVal val="#ppt_y"/>
                                          </p:val>
                                        </p:tav>
                                      </p:tavLst>
                                    </p:anim>
                                    <p:anim calcmode="lin" valueType="num">
                                      <p:cBhvr>
                                        <p:cTn id="81" dur="500" fill="hold"/>
                                        <p:tgtEl>
                                          <p:spTgt spid="19"/>
                                        </p:tgtEl>
                                        <p:attrNameLst>
                                          <p:attrName>ppt_w</p:attrName>
                                        </p:attrNameLst>
                                      </p:cBhvr>
                                      <p:tavLst>
                                        <p:tav tm="0">
                                          <p:val>
                                            <p:fltVal val="0"/>
                                          </p:val>
                                        </p:tav>
                                        <p:tav tm="100000">
                                          <p:val>
                                            <p:strVal val="#ppt_w"/>
                                          </p:val>
                                        </p:tav>
                                      </p:tavLst>
                                    </p:anim>
                                    <p:anim calcmode="lin" valueType="num">
                                      <p:cBhvr>
                                        <p:cTn id="82" dur="500" fill="hold"/>
                                        <p:tgtEl>
                                          <p:spTgt spid="19"/>
                                        </p:tgtEl>
                                        <p:attrNameLst>
                                          <p:attrName>ppt_h</p:attrName>
                                        </p:attrNameLst>
                                      </p:cBhvr>
                                      <p:tavLst>
                                        <p:tav tm="0">
                                          <p:val>
                                            <p:strVal val="#ppt_h"/>
                                          </p:val>
                                        </p:tav>
                                        <p:tav tm="100000">
                                          <p:val>
                                            <p:strVal val="#ppt_h"/>
                                          </p:val>
                                        </p:tav>
                                      </p:tavLst>
                                    </p:anim>
                                  </p:childTnLst>
                                </p:cTn>
                              </p:par>
                            </p:childTnLst>
                          </p:cTn>
                        </p:par>
                        <p:par>
                          <p:cTn id="83" fill="hold">
                            <p:stCondLst>
                              <p:cond delay="500"/>
                            </p:stCondLst>
                            <p:childTnLst>
                              <p:par>
                                <p:cTn id="84" presetID="1" presetClass="exit" presetSubtype="0" fill="hold" nodeType="afterEffect">
                                  <p:stCondLst>
                                    <p:cond delay="0"/>
                                  </p:stCondLst>
                                  <p:childTnLst>
                                    <p:set>
                                      <p:cBhvr>
                                        <p:cTn id="85" dur="1" fill="hold">
                                          <p:stCondLst>
                                            <p:cond delay="0"/>
                                          </p:stCondLst>
                                        </p:cTn>
                                        <p:tgtEl>
                                          <p:spTgt spid="3"/>
                                        </p:tgtEl>
                                        <p:attrNameLst>
                                          <p:attrName>style.visibility</p:attrName>
                                        </p:attrNameLst>
                                      </p:cBhvr>
                                      <p:to>
                                        <p:strVal val="hidden"/>
                                      </p:to>
                                    </p:set>
                                  </p:childTnLst>
                                </p:cTn>
                              </p:par>
                            </p:childTnLst>
                          </p:cTn>
                        </p:par>
                        <p:par>
                          <p:cTn id="86" fill="hold">
                            <p:stCondLst>
                              <p:cond delay="500"/>
                            </p:stCondLst>
                            <p:childTnLst>
                              <p:par>
                                <p:cTn id="87"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8" dur="2000" fill="hold"/>
                                        <p:tgtEl>
                                          <p:spTgt spid="20"/>
                                        </p:tgtEl>
                                        <p:attrNameLst>
                                          <p:attrName>ppt_x</p:attrName>
                                          <p:attrName>ppt_y</p:attrName>
                                        </p:attrNameLst>
                                      </p:cBhvr>
                                      <p:rCtr x="16185" y="-36782"/>
                                    </p:animMotion>
                                  </p:childTnLst>
                                </p:cTn>
                              </p:par>
                              <p:par>
                                <p:cTn id="89" presetID="1" presetClass="mediacall" presetSubtype="0" fill="hold" nodeType="withEffect">
                                  <p:stCondLst>
                                    <p:cond delay="0"/>
                                  </p:stCondLst>
                                  <p:childTnLst>
                                    <p:cmd type="call" cmd="playFrom(0.0)">
                                      <p:cBhvr>
                                        <p:cTn id="90" dur="626" fill="hold"/>
                                        <p:tgtEl>
                                          <p:spTgt spid="28"/>
                                        </p:tgtEl>
                                      </p:cBhvr>
                                    </p:cmd>
                                  </p:childTnLst>
                                </p:cTn>
                              </p:par>
                              <p:par>
                                <p:cTn id="91" presetID="1" presetClass="mediacall" presetSubtype="0" fill="hold" nodeType="withEffect">
                                  <p:stCondLst>
                                    <p:cond delay="0"/>
                                  </p:stCondLst>
                                  <p:childTnLst>
                                    <p:cmd type="call" cmd="playFrom(0.0)">
                                      <p:cBhvr>
                                        <p:cTn id="92" dur="1416" fill="hold"/>
                                        <p:tgtEl>
                                          <p:spTgt spid="27"/>
                                        </p:tgtEl>
                                      </p:cBhvr>
                                    </p:cmd>
                                  </p:childTnLst>
                                </p:cTn>
                              </p:par>
                            </p:childTnLst>
                          </p:cTn>
                        </p:par>
                      </p:childTnLst>
                    </p:cTn>
                  </p:par>
                </p:childTnLst>
              </p:cTn>
              <p:nextCondLst>
                <p:cond evt="onClick" delay="0">
                  <p:tgtEl>
                    <p:spTgt spid="13"/>
                  </p:tgtEl>
                </p:cond>
              </p:nextCondLst>
            </p:seq>
            <p:seq concurrent="1" nextAc="seek">
              <p:cTn id="93" restart="whenNotActive" fill="hold" evtFilter="cancelBubble" nodeType="interactiveSeq">
                <p:stCondLst>
                  <p:cond evt="onClick" delay="0">
                    <p:tgtEl>
                      <p:spTgt spid="12"/>
                    </p:tgtEl>
                  </p:cond>
                </p:stCondLst>
                <p:endSync evt="end" delay="0">
                  <p:rtn val="all"/>
                </p:endSync>
                <p:childTnLst>
                  <p:par>
                    <p:cTn id="94" fill="hold">
                      <p:stCondLst>
                        <p:cond delay="0"/>
                      </p:stCondLst>
                      <p:childTnLst>
                        <p:par>
                          <p:cTn id="95" fill="hold">
                            <p:stCondLst>
                              <p:cond delay="0"/>
                            </p:stCondLst>
                            <p:childTnLst>
                              <p:par>
                                <p:cTn id="96" presetID="17" presetClass="exit" presetSubtype="2" fill="hold" nodeType="clickEffect">
                                  <p:stCondLst>
                                    <p:cond delay="0"/>
                                  </p:stCondLst>
                                  <p:childTnLst>
                                    <p:anim calcmode="lin" valueType="num">
                                      <p:cBhvr>
                                        <p:cTn id="97" dur="500"/>
                                        <p:tgtEl>
                                          <p:spTgt spid="12"/>
                                        </p:tgtEl>
                                        <p:attrNameLst>
                                          <p:attrName>ppt_x</p:attrName>
                                        </p:attrNameLst>
                                      </p:cBhvr>
                                      <p:tavLst>
                                        <p:tav tm="0">
                                          <p:val>
                                            <p:strVal val="ppt_x"/>
                                          </p:val>
                                        </p:tav>
                                        <p:tav tm="100000">
                                          <p:val>
                                            <p:strVal val="ppt_x+ppt_w/2"/>
                                          </p:val>
                                        </p:tav>
                                      </p:tavLst>
                                    </p:anim>
                                    <p:anim calcmode="lin" valueType="num">
                                      <p:cBhvr>
                                        <p:cTn id="98" dur="500"/>
                                        <p:tgtEl>
                                          <p:spTgt spid="12"/>
                                        </p:tgtEl>
                                        <p:attrNameLst>
                                          <p:attrName>ppt_y</p:attrName>
                                        </p:attrNameLst>
                                      </p:cBhvr>
                                      <p:tavLst>
                                        <p:tav tm="0">
                                          <p:val>
                                            <p:strVal val="ppt_y"/>
                                          </p:val>
                                        </p:tav>
                                        <p:tav tm="100000">
                                          <p:val>
                                            <p:strVal val="ppt_y"/>
                                          </p:val>
                                        </p:tav>
                                      </p:tavLst>
                                    </p:anim>
                                    <p:anim calcmode="lin" valueType="num">
                                      <p:cBhvr>
                                        <p:cTn id="99" dur="500"/>
                                        <p:tgtEl>
                                          <p:spTgt spid="12"/>
                                        </p:tgtEl>
                                        <p:attrNameLst>
                                          <p:attrName>ppt_w</p:attrName>
                                        </p:attrNameLst>
                                      </p:cBhvr>
                                      <p:tavLst>
                                        <p:tav tm="0">
                                          <p:val>
                                            <p:strVal val="ppt_w"/>
                                          </p:val>
                                        </p:tav>
                                        <p:tav tm="100000">
                                          <p:val>
                                            <p:fltVal val="0"/>
                                          </p:val>
                                        </p:tav>
                                      </p:tavLst>
                                    </p:anim>
                                    <p:anim calcmode="lin" valueType="num">
                                      <p:cBhvr>
                                        <p:cTn id="100" dur="500"/>
                                        <p:tgtEl>
                                          <p:spTgt spid="12"/>
                                        </p:tgtEl>
                                        <p:attrNameLst>
                                          <p:attrName>ppt_h</p:attrName>
                                        </p:attrNameLst>
                                      </p:cBhvr>
                                      <p:tavLst>
                                        <p:tav tm="0">
                                          <p:val>
                                            <p:strVal val="ppt_h"/>
                                          </p:val>
                                        </p:tav>
                                        <p:tav tm="100000">
                                          <p:val>
                                            <p:strVal val="ppt_h"/>
                                          </p:val>
                                        </p:tav>
                                      </p:tavLst>
                                    </p:anim>
                                    <p:set>
                                      <p:cBhvr>
                                        <p:cTn id="101" dur="1" fill="hold">
                                          <p:stCondLst>
                                            <p:cond delay="499"/>
                                          </p:stCondLst>
                                        </p:cTn>
                                        <p:tgtEl>
                                          <p:spTgt spid="12"/>
                                        </p:tgtEl>
                                        <p:attrNameLst>
                                          <p:attrName>style.visibility</p:attrName>
                                        </p:attrNameLst>
                                      </p:cBhvr>
                                      <p:to>
                                        <p:strVal val="hidden"/>
                                      </p:to>
                                    </p:set>
                                  </p:childTnLst>
                                </p:cTn>
                              </p:par>
                              <p:par>
                                <p:cTn id="102" presetID="10" presetClass="exit" presetSubtype="0" fill="hold" grpId="2" nodeType="withEffect" nodePh="1">
                                  <p:stCondLst>
                                    <p:cond delay="0"/>
                                  </p:stCondLst>
                                  <p:endCondLst>
                                    <p:cond evt="begin" delay="0">
                                      <p:tn val="102"/>
                                    </p:cond>
                                  </p:endCondLst>
                                  <p:childTnLst>
                                    <p:animEffect transition="out" filter="fade">
                                      <p:cBhvr>
                                        <p:cTn id="103" dur="500"/>
                                        <p:tgtEl>
                                          <p:spTgt spid="26"/>
                                        </p:tgtEl>
                                      </p:cBhvr>
                                    </p:animEffect>
                                    <p:set>
                                      <p:cBhvr>
                                        <p:cTn id="104" dur="1" fill="hold">
                                          <p:stCondLst>
                                            <p:cond delay="499"/>
                                          </p:stCondLst>
                                        </p:cTn>
                                        <p:tgtEl>
                                          <p:spTgt spid="26"/>
                                        </p:tgtEl>
                                        <p:attrNameLst>
                                          <p:attrName>style.visibility</p:attrName>
                                        </p:attrNameLst>
                                      </p:cBhvr>
                                      <p:to>
                                        <p:strVal val="hidden"/>
                                      </p:to>
                                    </p:set>
                                  </p:childTnLst>
                                </p:cTn>
                              </p:par>
                              <p:par>
                                <p:cTn id="105" presetID="47" presetClass="entr" presetSubtype="0" fill="hold" grpId="1" nodeType="withEffect" nodePh="1">
                                  <p:stCondLst>
                                    <p:cond delay="0"/>
                                  </p:stCondLst>
                                  <p:endCondLst>
                                    <p:cond evt="begin" delay="0">
                                      <p:tn val="105"/>
                                    </p:cond>
                                  </p:endCondLst>
                                  <p:childTnLst>
                                    <p:set>
                                      <p:cBhvr>
                                        <p:cTn id="106" dur="1" fill="hold">
                                          <p:stCondLst>
                                            <p:cond delay="0"/>
                                          </p:stCondLst>
                                        </p:cTn>
                                        <p:tgtEl>
                                          <p:spTgt spid="5"/>
                                        </p:tgtEl>
                                        <p:attrNameLst>
                                          <p:attrName>style.visibility</p:attrName>
                                        </p:attrNameLst>
                                      </p:cBhvr>
                                      <p:to>
                                        <p:strVal val="visible"/>
                                      </p:to>
                                    </p:set>
                                    <p:animEffect transition="in" filter="fade">
                                      <p:cBhvr>
                                        <p:cTn id="107" dur="500"/>
                                        <p:tgtEl>
                                          <p:spTgt spid="5"/>
                                        </p:tgtEl>
                                      </p:cBhvr>
                                    </p:animEffect>
                                    <p:anim calcmode="lin" valueType="num">
                                      <p:cBhvr>
                                        <p:cTn id="108" dur="500" fill="hold"/>
                                        <p:tgtEl>
                                          <p:spTgt spid="5"/>
                                        </p:tgtEl>
                                        <p:attrNameLst>
                                          <p:attrName>ppt_x</p:attrName>
                                        </p:attrNameLst>
                                      </p:cBhvr>
                                      <p:tavLst>
                                        <p:tav tm="0">
                                          <p:val>
                                            <p:strVal val="#ppt_x"/>
                                          </p:val>
                                        </p:tav>
                                        <p:tav tm="100000">
                                          <p:val>
                                            <p:strVal val="#ppt_x"/>
                                          </p:val>
                                        </p:tav>
                                      </p:tavLst>
                                    </p:anim>
                                    <p:anim calcmode="lin" valueType="num">
                                      <p:cBhvr>
                                        <p:cTn id="109" dur="500" fill="hold"/>
                                        <p:tgtEl>
                                          <p:spTgt spid="5"/>
                                        </p:tgtEl>
                                        <p:attrNameLst>
                                          <p:attrName>ppt_y</p:attrName>
                                        </p:attrNameLst>
                                      </p:cBhvr>
                                      <p:tavLst>
                                        <p:tav tm="0">
                                          <p:val>
                                            <p:strVal val="#ppt_y-.1"/>
                                          </p:val>
                                        </p:tav>
                                        <p:tav tm="100000">
                                          <p:val>
                                            <p:strVal val="#ppt_y"/>
                                          </p:val>
                                        </p:tav>
                                      </p:tavLst>
                                    </p:anim>
                                  </p:childTnLst>
                                </p:cTn>
                              </p:par>
                              <p:par>
                                <p:cTn id="110" presetID="17" presetClass="entr" presetSubtype="8" fill="hold" nodeType="withEffect">
                                  <p:stCondLst>
                                    <p:cond delay="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500" fill="hold"/>
                                        <p:tgtEl>
                                          <p:spTgt spid="17"/>
                                        </p:tgtEl>
                                        <p:attrNameLst>
                                          <p:attrName>ppt_x</p:attrName>
                                        </p:attrNameLst>
                                      </p:cBhvr>
                                      <p:tavLst>
                                        <p:tav tm="0">
                                          <p:val>
                                            <p:strVal val="#ppt_x-#ppt_w/2"/>
                                          </p:val>
                                        </p:tav>
                                        <p:tav tm="100000">
                                          <p:val>
                                            <p:strVal val="#ppt_x"/>
                                          </p:val>
                                        </p:tav>
                                      </p:tavLst>
                                    </p:anim>
                                    <p:anim calcmode="lin" valueType="num">
                                      <p:cBhvr>
                                        <p:cTn id="113" dur="500" fill="hold"/>
                                        <p:tgtEl>
                                          <p:spTgt spid="17"/>
                                        </p:tgtEl>
                                        <p:attrNameLst>
                                          <p:attrName>ppt_y</p:attrName>
                                        </p:attrNameLst>
                                      </p:cBhvr>
                                      <p:tavLst>
                                        <p:tav tm="0">
                                          <p:val>
                                            <p:strVal val="#ppt_y"/>
                                          </p:val>
                                        </p:tav>
                                        <p:tav tm="100000">
                                          <p:val>
                                            <p:strVal val="#ppt_y"/>
                                          </p:val>
                                        </p:tav>
                                      </p:tavLst>
                                    </p:anim>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strVal val="#ppt_h"/>
                                          </p:val>
                                        </p:tav>
                                        <p:tav tm="100000">
                                          <p:val>
                                            <p:strVal val="#ppt_h"/>
                                          </p:val>
                                        </p:tav>
                                      </p:tavLst>
                                    </p:anim>
                                  </p:childTnLst>
                                </p:cTn>
                              </p:par>
                            </p:childTnLst>
                          </p:cTn>
                        </p:par>
                        <p:par>
                          <p:cTn id="116" fill="hold">
                            <p:stCondLst>
                              <p:cond delay="500"/>
                            </p:stCondLst>
                            <p:childTnLst>
                              <p:par>
                                <p:cTn id="117" presetID="1" presetClass="exit" presetSubtype="0" fill="hold" nodeType="afterEffect">
                                  <p:stCondLst>
                                    <p:cond delay="0"/>
                                  </p:stCondLst>
                                  <p:childTnLst>
                                    <p:set>
                                      <p:cBhvr>
                                        <p:cTn id="118" dur="1" fill="hold">
                                          <p:stCondLst>
                                            <p:cond delay="0"/>
                                          </p:stCondLst>
                                        </p:cTn>
                                        <p:tgtEl>
                                          <p:spTgt spid="3"/>
                                        </p:tgtEl>
                                        <p:attrNameLst>
                                          <p:attrName>style.visibility</p:attrName>
                                        </p:attrNameLst>
                                      </p:cBhvr>
                                      <p:to>
                                        <p:strVal val="hidden"/>
                                      </p:to>
                                    </p:set>
                                  </p:childTnLst>
                                </p:cTn>
                              </p:par>
                            </p:childTnLst>
                          </p:cTn>
                        </p:par>
                        <p:par>
                          <p:cTn id="119" fill="hold">
                            <p:stCondLst>
                              <p:cond delay="500"/>
                            </p:stCondLst>
                            <p:childTnLst>
                              <p:par>
                                <p:cTn id="12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21" dur="2000" fill="hold"/>
                                        <p:tgtEl>
                                          <p:spTgt spid="21"/>
                                        </p:tgtEl>
                                        <p:attrNameLst>
                                          <p:attrName>ppt_x</p:attrName>
                                          <p:attrName>ppt_y</p:attrName>
                                        </p:attrNameLst>
                                      </p:cBhvr>
                                      <p:rCtr x="16185" y="-36759"/>
                                    </p:animMotion>
                                  </p:childTnLst>
                                </p:cTn>
                              </p:par>
                              <p:par>
                                <p:cTn id="122" presetID="1" presetClass="mediacall" presetSubtype="0" fill="hold" nodeType="withEffect">
                                  <p:stCondLst>
                                    <p:cond delay="0"/>
                                  </p:stCondLst>
                                  <p:childTnLst>
                                    <p:cmd type="call" cmd="playFrom(0.0)">
                                      <p:cBhvr>
                                        <p:cTn id="123" dur="626" fill="hold"/>
                                        <p:tgtEl>
                                          <p:spTgt spid="28"/>
                                        </p:tgtEl>
                                      </p:cBhvr>
                                    </p:cmd>
                                  </p:childTnLst>
                                </p:cTn>
                              </p:par>
                              <p:par>
                                <p:cTn id="124" presetID="1" presetClass="mediacall" presetSubtype="0" fill="hold" nodeType="withEffect">
                                  <p:stCondLst>
                                    <p:cond delay="0"/>
                                  </p:stCondLst>
                                  <p:childTnLst>
                                    <p:cmd type="call" cmd="playFrom(0.0)">
                                      <p:cBhvr>
                                        <p:cTn id="125" dur="1416" fill="hold"/>
                                        <p:tgtEl>
                                          <p:spTgt spid="27"/>
                                        </p:tgtEl>
                                      </p:cBhvr>
                                    </p:cmd>
                                  </p:childTnLst>
                                </p:cTn>
                              </p:par>
                            </p:childTnLst>
                          </p:cTn>
                        </p:par>
                      </p:childTnLst>
                    </p:cTn>
                  </p:par>
                </p:childTnLst>
              </p:cTn>
              <p:nextCondLst>
                <p:cond evt="onClick" delay="0">
                  <p:tgtEl>
                    <p:spTgt spid="12"/>
                  </p:tgtEl>
                </p:cond>
              </p:nextCondLst>
            </p:seq>
            <p:seq concurrent="1" nextAc="seek">
              <p:cTn id="126" restart="whenNotActive" fill="hold" evtFilter="cancelBubble" nodeType="interactiveSeq">
                <p:stCondLst>
                  <p:cond evt="onClick" delay="0">
                    <p:tgtEl>
                      <p:spTgt spid="11"/>
                    </p:tgtEl>
                  </p:cond>
                </p:stCondLst>
                <p:endSync evt="end" delay="0">
                  <p:rtn val="all"/>
                </p:endSync>
                <p:childTnLst>
                  <p:par>
                    <p:cTn id="127" fill="hold">
                      <p:stCondLst>
                        <p:cond delay="0"/>
                      </p:stCondLst>
                      <p:childTnLst>
                        <p:par>
                          <p:cTn id="128" fill="hold">
                            <p:stCondLst>
                              <p:cond delay="0"/>
                            </p:stCondLst>
                            <p:childTnLst>
                              <p:par>
                                <p:cTn id="129" presetID="17" presetClass="exit" presetSubtype="2" fill="hold" nodeType="clickEffect">
                                  <p:stCondLst>
                                    <p:cond delay="0"/>
                                  </p:stCondLst>
                                  <p:childTnLst>
                                    <p:anim calcmode="lin" valueType="num">
                                      <p:cBhvr>
                                        <p:cTn id="130" dur="500"/>
                                        <p:tgtEl>
                                          <p:spTgt spid="11"/>
                                        </p:tgtEl>
                                        <p:attrNameLst>
                                          <p:attrName>ppt_x</p:attrName>
                                        </p:attrNameLst>
                                      </p:cBhvr>
                                      <p:tavLst>
                                        <p:tav tm="0">
                                          <p:val>
                                            <p:strVal val="ppt_x"/>
                                          </p:val>
                                        </p:tav>
                                        <p:tav tm="100000">
                                          <p:val>
                                            <p:strVal val="ppt_x+ppt_w/2"/>
                                          </p:val>
                                        </p:tav>
                                      </p:tavLst>
                                    </p:anim>
                                    <p:anim calcmode="lin" valueType="num">
                                      <p:cBhvr>
                                        <p:cTn id="131" dur="500"/>
                                        <p:tgtEl>
                                          <p:spTgt spid="11"/>
                                        </p:tgtEl>
                                        <p:attrNameLst>
                                          <p:attrName>ppt_y</p:attrName>
                                        </p:attrNameLst>
                                      </p:cBhvr>
                                      <p:tavLst>
                                        <p:tav tm="0">
                                          <p:val>
                                            <p:strVal val="ppt_y"/>
                                          </p:val>
                                        </p:tav>
                                        <p:tav tm="100000">
                                          <p:val>
                                            <p:strVal val="ppt_y"/>
                                          </p:val>
                                        </p:tav>
                                      </p:tavLst>
                                    </p:anim>
                                    <p:anim calcmode="lin" valueType="num">
                                      <p:cBhvr>
                                        <p:cTn id="132" dur="500"/>
                                        <p:tgtEl>
                                          <p:spTgt spid="11"/>
                                        </p:tgtEl>
                                        <p:attrNameLst>
                                          <p:attrName>ppt_w</p:attrName>
                                        </p:attrNameLst>
                                      </p:cBhvr>
                                      <p:tavLst>
                                        <p:tav tm="0">
                                          <p:val>
                                            <p:strVal val="ppt_w"/>
                                          </p:val>
                                        </p:tav>
                                        <p:tav tm="100000">
                                          <p:val>
                                            <p:fltVal val="0"/>
                                          </p:val>
                                        </p:tav>
                                      </p:tavLst>
                                    </p:anim>
                                    <p:anim calcmode="lin" valueType="num">
                                      <p:cBhvr>
                                        <p:cTn id="133" dur="500"/>
                                        <p:tgtEl>
                                          <p:spTgt spid="11"/>
                                        </p:tgtEl>
                                        <p:attrNameLst>
                                          <p:attrName>ppt_h</p:attrName>
                                        </p:attrNameLst>
                                      </p:cBhvr>
                                      <p:tavLst>
                                        <p:tav tm="0">
                                          <p:val>
                                            <p:strVal val="ppt_h"/>
                                          </p:val>
                                        </p:tav>
                                        <p:tav tm="100000">
                                          <p:val>
                                            <p:strVal val="ppt_h"/>
                                          </p:val>
                                        </p:tav>
                                      </p:tavLst>
                                    </p:anim>
                                    <p:set>
                                      <p:cBhvr>
                                        <p:cTn id="134" dur="1" fill="hold">
                                          <p:stCondLst>
                                            <p:cond delay="499"/>
                                          </p:stCondLst>
                                        </p:cTn>
                                        <p:tgtEl>
                                          <p:spTgt spid="11"/>
                                        </p:tgtEl>
                                        <p:attrNameLst>
                                          <p:attrName>style.visibility</p:attrName>
                                        </p:attrNameLst>
                                      </p:cBhvr>
                                      <p:to>
                                        <p:strVal val="hidden"/>
                                      </p:to>
                                    </p:set>
                                  </p:childTnLst>
                                </p:cTn>
                              </p:par>
                              <p:par>
                                <p:cTn id="135" presetID="10" presetClass="exit" presetSubtype="0" fill="hold" grpId="3" nodeType="withEffect" nodePh="1">
                                  <p:stCondLst>
                                    <p:cond delay="0"/>
                                  </p:stCondLst>
                                  <p:endCondLst>
                                    <p:cond evt="begin" delay="0">
                                      <p:tn val="135"/>
                                    </p:cond>
                                  </p:endCondLst>
                                  <p:childTnLst>
                                    <p:animEffect transition="out" filter="fade">
                                      <p:cBhvr>
                                        <p:cTn id="136" dur="500"/>
                                        <p:tgtEl>
                                          <p:spTgt spid="26"/>
                                        </p:tgtEl>
                                      </p:cBhvr>
                                    </p:animEffect>
                                    <p:set>
                                      <p:cBhvr>
                                        <p:cTn id="137" dur="1" fill="hold">
                                          <p:stCondLst>
                                            <p:cond delay="499"/>
                                          </p:stCondLst>
                                        </p:cTn>
                                        <p:tgtEl>
                                          <p:spTgt spid="26"/>
                                        </p:tgtEl>
                                        <p:attrNameLst>
                                          <p:attrName>style.visibility</p:attrName>
                                        </p:attrNameLst>
                                      </p:cBhvr>
                                      <p:to>
                                        <p:strVal val="hidden"/>
                                      </p:to>
                                    </p:set>
                                  </p:childTnLst>
                                </p:cTn>
                              </p:par>
                              <p:par>
                                <p:cTn id="138" presetID="47" presetClass="entr" presetSubtype="0" fill="hold" grpId="2" nodeType="withEffect" nodePh="1">
                                  <p:stCondLst>
                                    <p:cond delay="0"/>
                                  </p:stCondLst>
                                  <p:endCondLst>
                                    <p:cond evt="begin" delay="0">
                                      <p:tn val="138"/>
                                    </p:cond>
                                  </p:endCondLst>
                                  <p:childTnLst>
                                    <p:set>
                                      <p:cBhvr>
                                        <p:cTn id="139" dur="1" fill="hold">
                                          <p:stCondLst>
                                            <p:cond delay="0"/>
                                          </p:stCondLst>
                                        </p:cTn>
                                        <p:tgtEl>
                                          <p:spTgt spid="5"/>
                                        </p:tgtEl>
                                        <p:attrNameLst>
                                          <p:attrName>style.visibility</p:attrName>
                                        </p:attrNameLst>
                                      </p:cBhvr>
                                      <p:to>
                                        <p:strVal val="visible"/>
                                      </p:to>
                                    </p:set>
                                    <p:animEffect transition="in" filter="fade">
                                      <p:cBhvr>
                                        <p:cTn id="140" dur="500"/>
                                        <p:tgtEl>
                                          <p:spTgt spid="5"/>
                                        </p:tgtEl>
                                      </p:cBhvr>
                                    </p:animEffect>
                                    <p:anim calcmode="lin" valueType="num">
                                      <p:cBhvr>
                                        <p:cTn id="141" dur="500" fill="hold"/>
                                        <p:tgtEl>
                                          <p:spTgt spid="5"/>
                                        </p:tgtEl>
                                        <p:attrNameLst>
                                          <p:attrName>ppt_x</p:attrName>
                                        </p:attrNameLst>
                                      </p:cBhvr>
                                      <p:tavLst>
                                        <p:tav tm="0">
                                          <p:val>
                                            <p:strVal val="#ppt_x"/>
                                          </p:val>
                                        </p:tav>
                                        <p:tav tm="100000">
                                          <p:val>
                                            <p:strVal val="#ppt_x"/>
                                          </p:val>
                                        </p:tav>
                                      </p:tavLst>
                                    </p:anim>
                                    <p:anim calcmode="lin" valueType="num">
                                      <p:cBhvr>
                                        <p:cTn id="142" dur="500" fill="hold"/>
                                        <p:tgtEl>
                                          <p:spTgt spid="5"/>
                                        </p:tgtEl>
                                        <p:attrNameLst>
                                          <p:attrName>ppt_y</p:attrName>
                                        </p:attrNameLst>
                                      </p:cBhvr>
                                      <p:tavLst>
                                        <p:tav tm="0">
                                          <p:val>
                                            <p:strVal val="#ppt_y-.1"/>
                                          </p:val>
                                        </p:tav>
                                        <p:tav tm="100000">
                                          <p:val>
                                            <p:strVal val="#ppt_y"/>
                                          </p:val>
                                        </p:tav>
                                      </p:tavLst>
                                    </p:anim>
                                  </p:childTnLst>
                                </p:cTn>
                              </p:par>
                              <p:par>
                                <p:cTn id="143" presetID="17" presetClass="entr" presetSubtype="8" fill="hold" nodeType="withEffect">
                                  <p:stCondLst>
                                    <p:cond delay="0"/>
                                  </p:stCondLst>
                                  <p:childTnLst>
                                    <p:set>
                                      <p:cBhvr>
                                        <p:cTn id="144" dur="1" fill="hold">
                                          <p:stCondLst>
                                            <p:cond delay="0"/>
                                          </p:stCondLst>
                                        </p:cTn>
                                        <p:tgtEl>
                                          <p:spTgt spid="14"/>
                                        </p:tgtEl>
                                        <p:attrNameLst>
                                          <p:attrName>style.visibility</p:attrName>
                                        </p:attrNameLst>
                                      </p:cBhvr>
                                      <p:to>
                                        <p:strVal val="visible"/>
                                      </p:to>
                                    </p:set>
                                    <p:anim calcmode="lin" valueType="num">
                                      <p:cBhvr>
                                        <p:cTn id="145" dur="500" fill="hold"/>
                                        <p:tgtEl>
                                          <p:spTgt spid="14"/>
                                        </p:tgtEl>
                                        <p:attrNameLst>
                                          <p:attrName>ppt_x</p:attrName>
                                        </p:attrNameLst>
                                      </p:cBhvr>
                                      <p:tavLst>
                                        <p:tav tm="0">
                                          <p:val>
                                            <p:strVal val="#ppt_x-#ppt_w/2"/>
                                          </p:val>
                                        </p:tav>
                                        <p:tav tm="100000">
                                          <p:val>
                                            <p:strVal val="#ppt_x"/>
                                          </p:val>
                                        </p:tav>
                                      </p:tavLst>
                                    </p:anim>
                                    <p:anim calcmode="lin" valueType="num">
                                      <p:cBhvr>
                                        <p:cTn id="146" dur="500" fill="hold"/>
                                        <p:tgtEl>
                                          <p:spTgt spid="14"/>
                                        </p:tgtEl>
                                        <p:attrNameLst>
                                          <p:attrName>ppt_y</p:attrName>
                                        </p:attrNameLst>
                                      </p:cBhvr>
                                      <p:tavLst>
                                        <p:tav tm="0">
                                          <p:val>
                                            <p:strVal val="#ppt_y"/>
                                          </p:val>
                                        </p:tav>
                                        <p:tav tm="100000">
                                          <p:val>
                                            <p:strVal val="#ppt_y"/>
                                          </p:val>
                                        </p:tav>
                                      </p:tavLst>
                                    </p:anim>
                                    <p:anim calcmode="lin" valueType="num">
                                      <p:cBhvr>
                                        <p:cTn id="147" dur="500" fill="hold"/>
                                        <p:tgtEl>
                                          <p:spTgt spid="14"/>
                                        </p:tgtEl>
                                        <p:attrNameLst>
                                          <p:attrName>ppt_w</p:attrName>
                                        </p:attrNameLst>
                                      </p:cBhvr>
                                      <p:tavLst>
                                        <p:tav tm="0">
                                          <p:val>
                                            <p:fltVal val="0"/>
                                          </p:val>
                                        </p:tav>
                                        <p:tav tm="100000">
                                          <p:val>
                                            <p:strVal val="#ppt_w"/>
                                          </p:val>
                                        </p:tav>
                                      </p:tavLst>
                                    </p:anim>
                                    <p:anim calcmode="lin" valueType="num">
                                      <p:cBhvr>
                                        <p:cTn id="148" dur="500" fill="hold"/>
                                        <p:tgtEl>
                                          <p:spTgt spid="14"/>
                                        </p:tgtEl>
                                        <p:attrNameLst>
                                          <p:attrName>ppt_h</p:attrName>
                                        </p:attrNameLst>
                                      </p:cBhvr>
                                      <p:tavLst>
                                        <p:tav tm="0">
                                          <p:val>
                                            <p:strVal val="#ppt_h"/>
                                          </p:val>
                                        </p:tav>
                                        <p:tav tm="100000">
                                          <p:val>
                                            <p:strVal val="#ppt_h"/>
                                          </p:val>
                                        </p:tav>
                                      </p:tavLst>
                                    </p:anim>
                                  </p:childTnLst>
                                </p:cTn>
                              </p:par>
                            </p:childTnLst>
                          </p:cTn>
                        </p:par>
                        <p:par>
                          <p:cTn id="149" fill="hold">
                            <p:stCondLst>
                              <p:cond delay="500"/>
                            </p:stCondLst>
                            <p:childTnLst>
                              <p:par>
                                <p:cTn id="150" presetID="1" presetClass="exit" presetSubtype="0" fill="hold" nodeType="afterEffect">
                                  <p:stCondLst>
                                    <p:cond delay="0"/>
                                  </p:stCondLst>
                                  <p:childTnLst>
                                    <p:set>
                                      <p:cBhvr>
                                        <p:cTn id="151" dur="1" fill="hold">
                                          <p:stCondLst>
                                            <p:cond delay="0"/>
                                          </p:stCondLst>
                                        </p:cTn>
                                        <p:tgtEl>
                                          <p:spTgt spid="3"/>
                                        </p:tgtEl>
                                        <p:attrNameLst>
                                          <p:attrName>style.visibility</p:attrName>
                                        </p:attrNameLst>
                                      </p:cBhvr>
                                      <p:to>
                                        <p:strVal val="hidden"/>
                                      </p:to>
                                    </p:set>
                                  </p:childTnLst>
                                </p:cTn>
                              </p:par>
                            </p:childTnLst>
                          </p:cTn>
                        </p:par>
                        <p:par>
                          <p:cTn id="152" fill="hold">
                            <p:stCondLst>
                              <p:cond delay="500"/>
                            </p:stCondLst>
                            <p:childTnLst>
                              <p:par>
                                <p:cTn id="15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54" dur="2000" fill="hold"/>
                                        <p:tgtEl>
                                          <p:spTgt spid="22"/>
                                        </p:tgtEl>
                                        <p:attrNameLst>
                                          <p:attrName>ppt_x</p:attrName>
                                          <p:attrName>ppt_y</p:attrName>
                                        </p:attrNameLst>
                                      </p:cBhvr>
                                      <p:rCtr x="16185" y="-36759"/>
                                    </p:animMotion>
                                  </p:childTnLst>
                                </p:cTn>
                              </p:par>
                              <p:par>
                                <p:cTn id="155" presetID="1" presetClass="mediacall" presetSubtype="0" fill="hold" nodeType="withEffect">
                                  <p:stCondLst>
                                    <p:cond delay="0"/>
                                  </p:stCondLst>
                                  <p:childTnLst>
                                    <p:cmd type="call" cmd="playFrom(0.0)">
                                      <p:cBhvr>
                                        <p:cTn id="156" dur="626" fill="hold"/>
                                        <p:tgtEl>
                                          <p:spTgt spid="28"/>
                                        </p:tgtEl>
                                      </p:cBhvr>
                                    </p:cmd>
                                  </p:childTnLst>
                                </p:cTn>
                              </p:par>
                              <p:par>
                                <p:cTn id="157" presetID="1" presetClass="mediacall" presetSubtype="0" fill="hold" nodeType="withEffect">
                                  <p:stCondLst>
                                    <p:cond delay="0"/>
                                  </p:stCondLst>
                                  <p:childTnLst>
                                    <p:cmd type="call" cmd="playFrom(0.0)">
                                      <p:cBhvr>
                                        <p:cTn id="158" dur="1416" fill="hold"/>
                                        <p:tgtEl>
                                          <p:spTgt spid="27"/>
                                        </p:tgtEl>
                                      </p:cBhvr>
                                    </p:cmd>
                                  </p:childTnLst>
                                </p:cTn>
                              </p:par>
                            </p:childTnLst>
                          </p:cTn>
                        </p:par>
                      </p:childTnLst>
                    </p:cTn>
                  </p:par>
                </p:childTnLst>
              </p:cTn>
              <p:nextCondLst>
                <p:cond evt="onClick" delay="0">
                  <p:tgtEl>
                    <p:spTgt spid="11"/>
                  </p:tgtEl>
                </p:cond>
              </p:nextCondLst>
            </p:seq>
            <p:seq concurrent="1" nextAc="seek">
              <p:cTn id="159" restart="whenNotActive" fill="hold" evtFilter="cancelBubble" nodeType="interactiveSeq">
                <p:stCondLst>
                  <p:cond evt="onClick" delay="0">
                    <p:tgtEl>
                      <p:spTgt spid="10"/>
                    </p:tgtEl>
                  </p:cond>
                </p:stCondLst>
                <p:endSync evt="end" delay="0">
                  <p:rtn val="all"/>
                </p:endSync>
                <p:childTnLst>
                  <p:par>
                    <p:cTn id="160" fill="hold">
                      <p:stCondLst>
                        <p:cond delay="0"/>
                      </p:stCondLst>
                      <p:childTnLst>
                        <p:par>
                          <p:cTn id="161" fill="hold">
                            <p:stCondLst>
                              <p:cond delay="0"/>
                            </p:stCondLst>
                            <p:childTnLst>
                              <p:par>
                                <p:cTn id="162" presetID="17" presetClass="exit" presetSubtype="2" fill="hold" nodeType="clickEffect">
                                  <p:stCondLst>
                                    <p:cond delay="0"/>
                                  </p:stCondLst>
                                  <p:childTnLst>
                                    <p:anim calcmode="lin" valueType="num">
                                      <p:cBhvr>
                                        <p:cTn id="163" dur="500"/>
                                        <p:tgtEl>
                                          <p:spTgt spid="10"/>
                                        </p:tgtEl>
                                        <p:attrNameLst>
                                          <p:attrName>ppt_x</p:attrName>
                                        </p:attrNameLst>
                                      </p:cBhvr>
                                      <p:tavLst>
                                        <p:tav tm="0">
                                          <p:val>
                                            <p:strVal val="ppt_x"/>
                                          </p:val>
                                        </p:tav>
                                        <p:tav tm="100000">
                                          <p:val>
                                            <p:strVal val="ppt_x+ppt_w/2"/>
                                          </p:val>
                                        </p:tav>
                                      </p:tavLst>
                                    </p:anim>
                                    <p:anim calcmode="lin" valueType="num">
                                      <p:cBhvr>
                                        <p:cTn id="164" dur="500"/>
                                        <p:tgtEl>
                                          <p:spTgt spid="10"/>
                                        </p:tgtEl>
                                        <p:attrNameLst>
                                          <p:attrName>ppt_y</p:attrName>
                                        </p:attrNameLst>
                                      </p:cBhvr>
                                      <p:tavLst>
                                        <p:tav tm="0">
                                          <p:val>
                                            <p:strVal val="ppt_y"/>
                                          </p:val>
                                        </p:tav>
                                        <p:tav tm="100000">
                                          <p:val>
                                            <p:strVal val="ppt_y"/>
                                          </p:val>
                                        </p:tav>
                                      </p:tavLst>
                                    </p:anim>
                                    <p:anim calcmode="lin" valueType="num">
                                      <p:cBhvr>
                                        <p:cTn id="165" dur="500"/>
                                        <p:tgtEl>
                                          <p:spTgt spid="10"/>
                                        </p:tgtEl>
                                        <p:attrNameLst>
                                          <p:attrName>ppt_w</p:attrName>
                                        </p:attrNameLst>
                                      </p:cBhvr>
                                      <p:tavLst>
                                        <p:tav tm="0">
                                          <p:val>
                                            <p:strVal val="ppt_w"/>
                                          </p:val>
                                        </p:tav>
                                        <p:tav tm="100000">
                                          <p:val>
                                            <p:fltVal val="0"/>
                                          </p:val>
                                        </p:tav>
                                      </p:tavLst>
                                    </p:anim>
                                    <p:anim calcmode="lin" valueType="num">
                                      <p:cBhvr>
                                        <p:cTn id="166" dur="500"/>
                                        <p:tgtEl>
                                          <p:spTgt spid="10"/>
                                        </p:tgtEl>
                                        <p:attrNameLst>
                                          <p:attrName>ppt_h</p:attrName>
                                        </p:attrNameLst>
                                      </p:cBhvr>
                                      <p:tavLst>
                                        <p:tav tm="0">
                                          <p:val>
                                            <p:strVal val="ppt_h"/>
                                          </p:val>
                                        </p:tav>
                                        <p:tav tm="100000">
                                          <p:val>
                                            <p:strVal val="ppt_h"/>
                                          </p:val>
                                        </p:tav>
                                      </p:tavLst>
                                    </p:anim>
                                    <p:set>
                                      <p:cBhvr>
                                        <p:cTn id="167" dur="1" fill="hold">
                                          <p:stCondLst>
                                            <p:cond delay="499"/>
                                          </p:stCondLst>
                                        </p:cTn>
                                        <p:tgtEl>
                                          <p:spTgt spid="10"/>
                                        </p:tgtEl>
                                        <p:attrNameLst>
                                          <p:attrName>style.visibility</p:attrName>
                                        </p:attrNameLst>
                                      </p:cBhvr>
                                      <p:to>
                                        <p:strVal val="hidden"/>
                                      </p:to>
                                    </p:set>
                                  </p:childTnLst>
                                </p:cTn>
                              </p:par>
                              <p:par>
                                <p:cTn id="168" presetID="10" presetClass="exit" presetSubtype="0" fill="hold" grpId="4" nodeType="withEffect" nodePh="1">
                                  <p:stCondLst>
                                    <p:cond delay="0"/>
                                  </p:stCondLst>
                                  <p:endCondLst>
                                    <p:cond evt="begin" delay="0">
                                      <p:tn val="168"/>
                                    </p:cond>
                                  </p:endCondLst>
                                  <p:childTnLst>
                                    <p:animEffect transition="out" filter="fade">
                                      <p:cBhvr>
                                        <p:cTn id="169" dur="500"/>
                                        <p:tgtEl>
                                          <p:spTgt spid="26"/>
                                        </p:tgtEl>
                                      </p:cBhvr>
                                    </p:animEffect>
                                    <p:set>
                                      <p:cBhvr>
                                        <p:cTn id="170" dur="1" fill="hold">
                                          <p:stCondLst>
                                            <p:cond delay="499"/>
                                          </p:stCondLst>
                                        </p:cTn>
                                        <p:tgtEl>
                                          <p:spTgt spid="26"/>
                                        </p:tgtEl>
                                        <p:attrNameLst>
                                          <p:attrName>style.visibility</p:attrName>
                                        </p:attrNameLst>
                                      </p:cBhvr>
                                      <p:to>
                                        <p:strVal val="hidden"/>
                                      </p:to>
                                    </p:set>
                                  </p:childTnLst>
                                </p:cTn>
                              </p:par>
                              <p:par>
                                <p:cTn id="171" presetID="47" presetClass="entr" presetSubtype="0" fill="hold" grpId="3" nodeType="withEffect" nodePh="1">
                                  <p:stCondLst>
                                    <p:cond delay="0"/>
                                  </p:stCondLst>
                                  <p:endCondLst>
                                    <p:cond evt="begin" delay="0">
                                      <p:tn val="171"/>
                                    </p:cond>
                                  </p:endCondLst>
                                  <p:childTnLst>
                                    <p:set>
                                      <p:cBhvr>
                                        <p:cTn id="172" dur="1" fill="hold">
                                          <p:stCondLst>
                                            <p:cond delay="0"/>
                                          </p:stCondLst>
                                        </p:cTn>
                                        <p:tgtEl>
                                          <p:spTgt spid="5"/>
                                        </p:tgtEl>
                                        <p:attrNameLst>
                                          <p:attrName>style.visibility</p:attrName>
                                        </p:attrNameLst>
                                      </p:cBhvr>
                                      <p:to>
                                        <p:strVal val="visible"/>
                                      </p:to>
                                    </p:set>
                                    <p:animEffect transition="in" filter="fade">
                                      <p:cBhvr>
                                        <p:cTn id="173" dur="500"/>
                                        <p:tgtEl>
                                          <p:spTgt spid="5"/>
                                        </p:tgtEl>
                                      </p:cBhvr>
                                    </p:animEffect>
                                    <p:anim calcmode="lin" valueType="num">
                                      <p:cBhvr>
                                        <p:cTn id="174" dur="500" fill="hold"/>
                                        <p:tgtEl>
                                          <p:spTgt spid="5"/>
                                        </p:tgtEl>
                                        <p:attrNameLst>
                                          <p:attrName>ppt_x</p:attrName>
                                        </p:attrNameLst>
                                      </p:cBhvr>
                                      <p:tavLst>
                                        <p:tav tm="0">
                                          <p:val>
                                            <p:strVal val="#ppt_x"/>
                                          </p:val>
                                        </p:tav>
                                        <p:tav tm="100000">
                                          <p:val>
                                            <p:strVal val="#ppt_x"/>
                                          </p:val>
                                        </p:tav>
                                      </p:tavLst>
                                    </p:anim>
                                    <p:anim calcmode="lin" valueType="num">
                                      <p:cBhvr>
                                        <p:cTn id="175" dur="500" fill="hold"/>
                                        <p:tgtEl>
                                          <p:spTgt spid="5"/>
                                        </p:tgtEl>
                                        <p:attrNameLst>
                                          <p:attrName>ppt_y</p:attrName>
                                        </p:attrNameLst>
                                      </p:cBhvr>
                                      <p:tavLst>
                                        <p:tav tm="0">
                                          <p:val>
                                            <p:strVal val="#ppt_y-.1"/>
                                          </p:val>
                                        </p:tav>
                                        <p:tav tm="100000">
                                          <p:val>
                                            <p:strVal val="#ppt_y"/>
                                          </p:val>
                                        </p:tav>
                                      </p:tavLst>
                                    </p:anim>
                                  </p:childTnLst>
                                </p:cTn>
                              </p:par>
                              <p:par>
                                <p:cTn id="176" presetID="17" presetClass="entr" presetSubtype="8" fill="hold" nodeType="withEffect">
                                  <p:stCondLst>
                                    <p:cond delay="0"/>
                                  </p:stCondLst>
                                  <p:childTnLst>
                                    <p:set>
                                      <p:cBhvr>
                                        <p:cTn id="177" dur="1" fill="hold">
                                          <p:stCondLst>
                                            <p:cond delay="0"/>
                                          </p:stCondLst>
                                        </p:cTn>
                                        <p:tgtEl>
                                          <p:spTgt spid="18"/>
                                        </p:tgtEl>
                                        <p:attrNameLst>
                                          <p:attrName>style.visibility</p:attrName>
                                        </p:attrNameLst>
                                      </p:cBhvr>
                                      <p:to>
                                        <p:strVal val="visible"/>
                                      </p:to>
                                    </p:set>
                                    <p:anim calcmode="lin" valueType="num">
                                      <p:cBhvr>
                                        <p:cTn id="178" dur="500" fill="hold"/>
                                        <p:tgtEl>
                                          <p:spTgt spid="18"/>
                                        </p:tgtEl>
                                        <p:attrNameLst>
                                          <p:attrName>ppt_x</p:attrName>
                                        </p:attrNameLst>
                                      </p:cBhvr>
                                      <p:tavLst>
                                        <p:tav tm="0">
                                          <p:val>
                                            <p:strVal val="#ppt_x-#ppt_w/2"/>
                                          </p:val>
                                        </p:tav>
                                        <p:tav tm="100000">
                                          <p:val>
                                            <p:strVal val="#ppt_x"/>
                                          </p:val>
                                        </p:tav>
                                      </p:tavLst>
                                    </p:anim>
                                    <p:anim calcmode="lin" valueType="num">
                                      <p:cBhvr>
                                        <p:cTn id="179" dur="500" fill="hold"/>
                                        <p:tgtEl>
                                          <p:spTgt spid="18"/>
                                        </p:tgtEl>
                                        <p:attrNameLst>
                                          <p:attrName>ppt_y</p:attrName>
                                        </p:attrNameLst>
                                      </p:cBhvr>
                                      <p:tavLst>
                                        <p:tav tm="0">
                                          <p:val>
                                            <p:strVal val="#ppt_y"/>
                                          </p:val>
                                        </p:tav>
                                        <p:tav tm="100000">
                                          <p:val>
                                            <p:strVal val="#ppt_y"/>
                                          </p:val>
                                        </p:tav>
                                      </p:tavLst>
                                    </p:anim>
                                    <p:anim calcmode="lin" valueType="num">
                                      <p:cBhvr>
                                        <p:cTn id="180" dur="500" fill="hold"/>
                                        <p:tgtEl>
                                          <p:spTgt spid="18"/>
                                        </p:tgtEl>
                                        <p:attrNameLst>
                                          <p:attrName>ppt_w</p:attrName>
                                        </p:attrNameLst>
                                      </p:cBhvr>
                                      <p:tavLst>
                                        <p:tav tm="0">
                                          <p:val>
                                            <p:fltVal val="0"/>
                                          </p:val>
                                        </p:tav>
                                        <p:tav tm="100000">
                                          <p:val>
                                            <p:strVal val="#ppt_w"/>
                                          </p:val>
                                        </p:tav>
                                      </p:tavLst>
                                    </p:anim>
                                    <p:anim calcmode="lin" valueType="num">
                                      <p:cBhvr>
                                        <p:cTn id="181" dur="500" fill="hold"/>
                                        <p:tgtEl>
                                          <p:spTgt spid="18"/>
                                        </p:tgtEl>
                                        <p:attrNameLst>
                                          <p:attrName>ppt_h</p:attrName>
                                        </p:attrNameLst>
                                      </p:cBhvr>
                                      <p:tavLst>
                                        <p:tav tm="0">
                                          <p:val>
                                            <p:strVal val="#ppt_h"/>
                                          </p:val>
                                        </p:tav>
                                        <p:tav tm="100000">
                                          <p:val>
                                            <p:strVal val="#ppt_h"/>
                                          </p:val>
                                        </p:tav>
                                      </p:tavLst>
                                    </p:anim>
                                  </p:childTnLst>
                                </p:cTn>
                              </p:par>
                            </p:childTnLst>
                          </p:cTn>
                        </p:par>
                        <p:par>
                          <p:cTn id="182" fill="hold">
                            <p:stCondLst>
                              <p:cond delay="500"/>
                            </p:stCondLst>
                            <p:childTnLst>
                              <p:par>
                                <p:cTn id="183" presetID="1" presetClass="exit" presetSubtype="0" fill="hold" nodeType="afterEffect">
                                  <p:stCondLst>
                                    <p:cond delay="0"/>
                                  </p:stCondLst>
                                  <p:childTnLst>
                                    <p:set>
                                      <p:cBhvr>
                                        <p:cTn id="184" dur="1" fill="hold">
                                          <p:stCondLst>
                                            <p:cond delay="0"/>
                                          </p:stCondLst>
                                        </p:cTn>
                                        <p:tgtEl>
                                          <p:spTgt spid="3"/>
                                        </p:tgtEl>
                                        <p:attrNameLst>
                                          <p:attrName>style.visibility</p:attrName>
                                        </p:attrNameLst>
                                      </p:cBhvr>
                                      <p:to>
                                        <p:strVal val="hidden"/>
                                      </p:to>
                                    </p:set>
                                  </p:childTnLst>
                                </p:cTn>
                              </p:par>
                            </p:childTnLst>
                          </p:cTn>
                        </p:par>
                        <p:par>
                          <p:cTn id="185" fill="hold">
                            <p:stCondLst>
                              <p:cond delay="500"/>
                            </p:stCondLst>
                            <p:childTnLst>
                              <p:par>
                                <p:cTn id="186"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7" dur="2000" fill="hold"/>
                                        <p:tgtEl>
                                          <p:spTgt spid="23"/>
                                        </p:tgtEl>
                                        <p:attrNameLst>
                                          <p:attrName>ppt_x</p:attrName>
                                          <p:attrName>ppt_y</p:attrName>
                                        </p:attrNameLst>
                                      </p:cBhvr>
                                      <p:rCtr x="16185" y="-36759"/>
                                    </p:animMotion>
                                  </p:childTnLst>
                                </p:cTn>
                              </p:par>
                              <p:par>
                                <p:cTn id="188" presetID="1" presetClass="mediacall" presetSubtype="0" fill="hold" nodeType="withEffect">
                                  <p:stCondLst>
                                    <p:cond delay="0"/>
                                  </p:stCondLst>
                                  <p:childTnLst>
                                    <p:cmd type="call" cmd="playFrom(0.0)">
                                      <p:cBhvr>
                                        <p:cTn id="189" dur="626" fill="hold"/>
                                        <p:tgtEl>
                                          <p:spTgt spid="28"/>
                                        </p:tgtEl>
                                      </p:cBhvr>
                                    </p:cmd>
                                  </p:childTnLst>
                                </p:cTn>
                              </p:par>
                              <p:par>
                                <p:cTn id="190" presetID="1" presetClass="mediacall" presetSubtype="0" fill="hold" nodeType="withEffect">
                                  <p:stCondLst>
                                    <p:cond delay="0"/>
                                  </p:stCondLst>
                                  <p:childTnLst>
                                    <p:cmd type="call" cmd="playFrom(0.0)">
                                      <p:cBhvr>
                                        <p:cTn id="191" dur="1416" fill="hold"/>
                                        <p:tgtEl>
                                          <p:spTgt spid="27"/>
                                        </p:tgtEl>
                                      </p:cBhvr>
                                    </p:cmd>
                                  </p:childTnLst>
                                </p:cTn>
                              </p:par>
                            </p:childTnLst>
                          </p:cTn>
                        </p:par>
                      </p:childTnLst>
                    </p:cTn>
                  </p:par>
                </p:childTnLst>
              </p:cTn>
              <p:nextCondLst>
                <p:cond evt="onClick" delay="0">
                  <p:tgtEl>
                    <p:spTgt spid="10"/>
                  </p:tgtEl>
                </p:cond>
              </p:nextCondLst>
            </p:seq>
            <p:seq concurrent="1" nextAc="seek">
              <p:cTn id="192" restart="whenNotActive" fill="hold" evtFilter="cancelBubble" nodeType="interactiveSeq">
                <p:stCondLst>
                  <p:cond evt="onClick" delay="0">
                    <p:tgtEl>
                      <p:spTgt spid="8"/>
                    </p:tgtEl>
                  </p:cond>
                </p:stCondLst>
                <p:endSync evt="end" delay="0">
                  <p:rtn val="all"/>
                </p:endSync>
                <p:childTnLst>
                  <p:par>
                    <p:cTn id="193" fill="hold">
                      <p:stCondLst>
                        <p:cond delay="0"/>
                      </p:stCondLst>
                      <p:childTnLst>
                        <p:par>
                          <p:cTn id="194" fill="hold">
                            <p:stCondLst>
                              <p:cond delay="0"/>
                            </p:stCondLst>
                            <p:childTnLst>
                              <p:par>
                                <p:cTn id="195" presetID="17" presetClass="exit" presetSubtype="2" fill="hold" nodeType="clickEffect">
                                  <p:stCondLst>
                                    <p:cond delay="0"/>
                                  </p:stCondLst>
                                  <p:childTnLst>
                                    <p:anim calcmode="lin" valueType="num">
                                      <p:cBhvr>
                                        <p:cTn id="196" dur="500"/>
                                        <p:tgtEl>
                                          <p:spTgt spid="8"/>
                                        </p:tgtEl>
                                        <p:attrNameLst>
                                          <p:attrName>ppt_x</p:attrName>
                                        </p:attrNameLst>
                                      </p:cBhvr>
                                      <p:tavLst>
                                        <p:tav tm="0">
                                          <p:val>
                                            <p:strVal val="ppt_x"/>
                                          </p:val>
                                        </p:tav>
                                        <p:tav tm="100000">
                                          <p:val>
                                            <p:strVal val="ppt_x+ppt_w/2"/>
                                          </p:val>
                                        </p:tav>
                                      </p:tavLst>
                                    </p:anim>
                                    <p:anim calcmode="lin" valueType="num">
                                      <p:cBhvr>
                                        <p:cTn id="197" dur="500"/>
                                        <p:tgtEl>
                                          <p:spTgt spid="8"/>
                                        </p:tgtEl>
                                        <p:attrNameLst>
                                          <p:attrName>ppt_y</p:attrName>
                                        </p:attrNameLst>
                                      </p:cBhvr>
                                      <p:tavLst>
                                        <p:tav tm="0">
                                          <p:val>
                                            <p:strVal val="ppt_y"/>
                                          </p:val>
                                        </p:tav>
                                        <p:tav tm="100000">
                                          <p:val>
                                            <p:strVal val="ppt_y"/>
                                          </p:val>
                                        </p:tav>
                                      </p:tavLst>
                                    </p:anim>
                                    <p:anim calcmode="lin" valueType="num">
                                      <p:cBhvr>
                                        <p:cTn id="198" dur="500"/>
                                        <p:tgtEl>
                                          <p:spTgt spid="8"/>
                                        </p:tgtEl>
                                        <p:attrNameLst>
                                          <p:attrName>ppt_w</p:attrName>
                                        </p:attrNameLst>
                                      </p:cBhvr>
                                      <p:tavLst>
                                        <p:tav tm="0">
                                          <p:val>
                                            <p:strVal val="ppt_w"/>
                                          </p:val>
                                        </p:tav>
                                        <p:tav tm="100000">
                                          <p:val>
                                            <p:fltVal val="0"/>
                                          </p:val>
                                        </p:tav>
                                      </p:tavLst>
                                    </p:anim>
                                    <p:anim calcmode="lin" valueType="num">
                                      <p:cBhvr>
                                        <p:cTn id="199" dur="500"/>
                                        <p:tgtEl>
                                          <p:spTgt spid="8"/>
                                        </p:tgtEl>
                                        <p:attrNameLst>
                                          <p:attrName>ppt_h</p:attrName>
                                        </p:attrNameLst>
                                      </p:cBhvr>
                                      <p:tavLst>
                                        <p:tav tm="0">
                                          <p:val>
                                            <p:strVal val="ppt_h"/>
                                          </p:val>
                                        </p:tav>
                                        <p:tav tm="100000">
                                          <p:val>
                                            <p:strVal val="ppt_h"/>
                                          </p:val>
                                        </p:tav>
                                      </p:tavLst>
                                    </p:anim>
                                    <p:set>
                                      <p:cBhvr>
                                        <p:cTn id="200" dur="1" fill="hold">
                                          <p:stCondLst>
                                            <p:cond delay="499"/>
                                          </p:stCondLst>
                                        </p:cTn>
                                        <p:tgtEl>
                                          <p:spTgt spid="8"/>
                                        </p:tgtEl>
                                        <p:attrNameLst>
                                          <p:attrName>style.visibility</p:attrName>
                                        </p:attrNameLst>
                                      </p:cBhvr>
                                      <p:to>
                                        <p:strVal val="hidden"/>
                                      </p:to>
                                    </p:set>
                                  </p:childTnLst>
                                </p:cTn>
                              </p:par>
                              <p:par>
                                <p:cTn id="201" presetID="10" presetClass="exit" presetSubtype="0" fill="hold" grpId="5" nodeType="withEffect" nodePh="1">
                                  <p:stCondLst>
                                    <p:cond delay="0"/>
                                  </p:stCondLst>
                                  <p:endCondLst>
                                    <p:cond evt="begin" delay="0">
                                      <p:tn val="201"/>
                                    </p:cond>
                                  </p:endCondLst>
                                  <p:childTnLst>
                                    <p:animEffect transition="out" filter="fade">
                                      <p:cBhvr>
                                        <p:cTn id="202" dur="500"/>
                                        <p:tgtEl>
                                          <p:spTgt spid="26"/>
                                        </p:tgtEl>
                                      </p:cBhvr>
                                    </p:animEffect>
                                    <p:set>
                                      <p:cBhvr>
                                        <p:cTn id="203" dur="1" fill="hold">
                                          <p:stCondLst>
                                            <p:cond delay="499"/>
                                          </p:stCondLst>
                                        </p:cTn>
                                        <p:tgtEl>
                                          <p:spTgt spid="26"/>
                                        </p:tgtEl>
                                        <p:attrNameLst>
                                          <p:attrName>style.visibility</p:attrName>
                                        </p:attrNameLst>
                                      </p:cBhvr>
                                      <p:to>
                                        <p:strVal val="hidden"/>
                                      </p:to>
                                    </p:set>
                                  </p:childTnLst>
                                </p:cTn>
                              </p:par>
                              <p:par>
                                <p:cTn id="204" presetID="47" presetClass="entr" presetSubtype="0" fill="hold" grpId="4" nodeType="withEffect" nodePh="1">
                                  <p:stCondLst>
                                    <p:cond delay="0"/>
                                  </p:stCondLst>
                                  <p:endCondLst>
                                    <p:cond evt="begin" delay="0">
                                      <p:tn val="204"/>
                                    </p:cond>
                                  </p:endCondLst>
                                  <p:childTnLst>
                                    <p:set>
                                      <p:cBhvr>
                                        <p:cTn id="205" dur="1" fill="hold">
                                          <p:stCondLst>
                                            <p:cond delay="0"/>
                                          </p:stCondLst>
                                        </p:cTn>
                                        <p:tgtEl>
                                          <p:spTgt spid="5"/>
                                        </p:tgtEl>
                                        <p:attrNameLst>
                                          <p:attrName>style.visibility</p:attrName>
                                        </p:attrNameLst>
                                      </p:cBhvr>
                                      <p:to>
                                        <p:strVal val="visible"/>
                                      </p:to>
                                    </p:set>
                                    <p:animEffect transition="in" filter="fade">
                                      <p:cBhvr>
                                        <p:cTn id="206" dur="500"/>
                                        <p:tgtEl>
                                          <p:spTgt spid="5"/>
                                        </p:tgtEl>
                                      </p:cBhvr>
                                    </p:animEffect>
                                    <p:anim calcmode="lin" valueType="num">
                                      <p:cBhvr>
                                        <p:cTn id="207" dur="500" fill="hold"/>
                                        <p:tgtEl>
                                          <p:spTgt spid="5"/>
                                        </p:tgtEl>
                                        <p:attrNameLst>
                                          <p:attrName>ppt_x</p:attrName>
                                        </p:attrNameLst>
                                      </p:cBhvr>
                                      <p:tavLst>
                                        <p:tav tm="0">
                                          <p:val>
                                            <p:strVal val="#ppt_x"/>
                                          </p:val>
                                        </p:tav>
                                        <p:tav tm="100000">
                                          <p:val>
                                            <p:strVal val="#ppt_x"/>
                                          </p:val>
                                        </p:tav>
                                      </p:tavLst>
                                    </p:anim>
                                    <p:anim calcmode="lin" valueType="num">
                                      <p:cBhvr>
                                        <p:cTn id="208" dur="500" fill="hold"/>
                                        <p:tgtEl>
                                          <p:spTgt spid="5"/>
                                        </p:tgtEl>
                                        <p:attrNameLst>
                                          <p:attrName>ppt_y</p:attrName>
                                        </p:attrNameLst>
                                      </p:cBhvr>
                                      <p:tavLst>
                                        <p:tav tm="0">
                                          <p:val>
                                            <p:strVal val="#ppt_y-.1"/>
                                          </p:val>
                                        </p:tav>
                                        <p:tav tm="100000">
                                          <p:val>
                                            <p:strVal val="#ppt_y"/>
                                          </p:val>
                                        </p:tav>
                                      </p:tavLst>
                                    </p:anim>
                                  </p:childTnLst>
                                </p:cTn>
                              </p:par>
                              <p:par>
                                <p:cTn id="209" presetID="17" presetClass="entr" presetSubtype="8" fill="hold" nodeType="withEffect">
                                  <p:stCondLst>
                                    <p:cond delay="0"/>
                                  </p:stCondLst>
                                  <p:childTnLst>
                                    <p:set>
                                      <p:cBhvr>
                                        <p:cTn id="210" dur="1" fill="hold">
                                          <p:stCondLst>
                                            <p:cond delay="0"/>
                                          </p:stCondLst>
                                        </p:cTn>
                                        <p:tgtEl>
                                          <p:spTgt spid="15"/>
                                        </p:tgtEl>
                                        <p:attrNameLst>
                                          <p:attrName>style.visibility</p:attrName>
                                        </p:attrNameLst>
                                      </p:cBhvr>
                                      <p:to>
                                        <p:strVal val="visible"/>
                                      </p:to>
                                    </p:set>
                                    <p:anim calcmode="lin" valueType="num">
                                      <p:cBhvr>
                                        <p:cTn id="211" dur="500" fill="hold"/>
                                        <p:tgtEl>
                                          <p:spTgt spid="15"/>
                                        </p:tgtEl>
                                        <p:attrNameLst>
                                          <p:attrName>ppt_x</p:attrName>
                                        </p:attrNameLst>
                                      </p:cBhvr>
                                      <p:tavLst>
                                        <p:tav tm="0">
                                          <p:val>
                                            <p:strVal val="#ppt_x-#ppt_w/2"/>
                                          </p:val>
                                        </p:tav>
                                        <p:tav tm="100000">
                                          <p:val>
                                            <p:strVal val="#ppt_x"/>
                                          </p:val>
                                        </p:tav>
                                      </p:tavLst>
                                    </p:anim>
                                    <p:anim calcmode="lin" valueType="num">
                                      <p:cBhvr>
                                        <p:cTn id="212" dur="500" fill="hold"/>
                                        <p:tgtEl>
                                          <p:spTgt spid="15"/>
                                        </p:tgtEl>
                                        <p:attrNameLst>
                                          <p:attrName>ppt_y</p:attrName>
                                        </p:attrNameLst>
                                      </p:cBhvr>
                                      <p:tavLst>
                                        <p:tav tm="0">
                                          <p:val>
                                            <p:strVal val="#ppt_y"/>
                                          </p:val>
                                        </p:tav>
                                        <p:tav tm="100000">
                                          <p:val>
                                            <p:strVal val="#ppt_y"/>
                                          </p:val>
                                        </p:tav>
                                      </p:tavLst>
                                    </p:anim>
                                    <p:anim calcmode="lin" valueType="num">
                                      <p:cBhvr>
                                        <p:cTn id="213" dur="500" fill="hold"/>
                                        <p:tgtEl>
                                          <p:spTgt spid="15"/>
                                        </p:tgtEl>
                                        <p:attrNameLst>
                                          <p:attrName>ppt_w</p:attrName>
                                        </p:attrNameLst>
                                      </p:cBhvr>
                                      <p:tavLst>
                                        <p:tav tm="0">
                                          <p:val>
                                            <p:fltVal val="0"/>
                                          </p:val>
                                        </p:tav>
                                        <p:tav tm="100000">
                                          <p:val>
                                            <p:strVal val="#ppt_w"/>
                                          </p:val>
                                        </p:tav>
                                      </p:tavLst>
                                    </p:anim>
                                    <p:anim calcmode="lin" valueType="num">
                                      <p:cBhvr>
                                        <p:cTn id="214" dur="500" fill="hold"/>
                                        <p:tgtEl>
                                          <p:spTgt spid="15"/>
                                        </p:tgtEl>
                                        <p:attrNameLst>
                                          <p:attrName>ppt_h</p:attrName>
                                        </p:attrNameLst>
                                      </p:cBhvr>
                                      <p:tavLst>
                                        <p:tav tm="0">
                                          <p:val>
                                            <p:strVal val="#ppt_h"/>
                                          </p:val>
                                        </p:tav>
                                        <p:tav tm="100000">
                                          <p:val>
                                            <p:strVal val="#ppt_h"/>
                                          </p:val>
                                        </p:tav>
                                      </p:tavLst>
                                    </p:anim>
                                  </p:childTnLst>
                                </p:cTn>
                              </p:par>
                            </p:childTnLst>
                          </p:cTn>
                        </p:par>
                        <p:par>
                          <p:cTn id="215" fill="hold">
                            <p:stCondLst>
                              <p:cond delay="500"/>
                            </p:stCondLst>
                            <p:childTnLst>
                              <p:par>
                                <p:cTn id="216" presetID="1" presetClass="exit" presetSubtype="0" fill="hold" nodeType="afterEffect">
                                  <p:stCondLst>
                                    <p:cond delay="0"/>
                                  </p:stCondLst>
                                  <p:childTnLst>
                                    <p:set>
                                      <p:cBhvr>
                                        <p:cTn id="217" dur="1" fill="hold">
                                          <p:stCondLst>
                                            <p:cond delay="0"/>
                                          </p:stCondLst>
                                        </p:cTn>
                                        <p:tgtEl>
                                          <p:spTgt spid="3"/>
                                        </p:tgtEl>
                                        <p:attrNameLst>
                                          <p:attrName>style.visibility</p:attrName>
                                        </p:attrNameLst>
                                      </p:cBhvr>
                                      <p:to>
                                        <p:strVal val="hidden"/>
                                      </p:to>
                                    </p:set>
                                  </p:childTnLst>
                                </p:cTn>
                              </p:par>
                            </p:childTnLst>
                          </p:cTn>
                        </p:par>
                        <p:par>
                          <p:cTn id="218" fill="hold">
                            <p:stCondLst>
                              <p:cond delay="500"/>
                            </p:stCondLst>
                            <p:childTnLst>
                              <p:par>
                                <p:cTn id="219"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20" dur="2000" fill="hold"/>
                                        <p:tgtEl>
                                          <p:spTgt spid="25"/>
                                        </p:tgtEl>
                                        <p:attrNameLst>
                                          <p:attrName>ppt_x</p:attrName>
                                          <p:attrName>ppt_y</p:attrName>
                                        </p:attrNameLst>
                                      </p:cBhvr>
                                      <p:rCtr x="16185" y="-36759"/>
                                    </p:animMotion>
                                  </p:childTnLst>
                                </p:cTn>
                              </p:par>
                              <p:par>
                                <p:cTn id="221" presetID="1" presetClass="mediacall" presetSubtype="0" fill="hold" nodeType="withEffect">
                                  <p:stCondLst>
                                    <p:cond delay="0"/>
                                  </p:stCondLst>
                                  <p:childTnLst>
                                    <p:cmd type="call" cmd="playFrom(0.0)">
                                      <p:cBhvr>
                                        <p:cTn id="222" dur="626" fill="hold"/>
                                        <p:tgtEl>
                                          <p:spTgt spid="28"/>
                                        </p:tgtEl>
                                      </p:cBhvr>
                                    </p:cmd>
                                  </p:childTnLst>
                                </p:cTn>
                              </p:par>
                              <p:par>
                                <p:cTn id="223" presetID="1" presetClass="mediacall" presetSubtype="0" fill="hold" nodeType="withEffect">
                                  <p:stCondLst>
                                    <p:cond delay="0"/>
                                  </p:stCondLst>
                                  <p:childTnLst>
                                    <p:cmd type="call" cmd="playFrom(0.0)">
                                      <p:cBhvr>
                                        <p:cTn id="224" dur="1416" fill="hold"/>
                                        <p:tgtEl>
                                          <p:spTgt spid="27"/>
                                        </p:tgtEl>
                                      </p:cBhvr>
                                    </p:cmd>
                                  </p:childTnLst>
                                </p:cTn>
                              </p:par>
                            </p:childTnLst>
                          </p:cTn>
                        </p:par>
                      </p:childTnLst>
                    </p:cTn>
                  </p:par>
                </p:childTnLst>
              </p:cTn>
              <p:nextCondLst>
                <p:cond evt="onClick" delay="0">
                  <p:tgtEl>
                    <p:spTgt spid="8"/>
                  </p:tgtEl>
                </p:cond>
              </p:nextCondLst>
            </p:seq>
            <p:seq concurrent="1" nextAc="seek">
              <p:cTn id="225" restart="whenNotActive" fill="hold" evtFilter="cancelBubble" nodeType="interactiveSeq">
                <p:stCondLst>
                  <p:cond evt="onClick" delay="0">
                    <p:tgtEl>
                      <p:spTgt spid="7"/>
                    </p:tgtEl>
                  </p:cond>
                </p:stCondLst>
                <p:endSync evt="end" delay="0">
                  <p:rtn val="all"/>
                </p:endSync>
                <p:childTnLst>
                  <p:par>
                    <p:cTn id="226" fill="hold">
                      <p:stCondLst>
                        <p:cond delay="0"/>
                      </p:stCondLst>
                      <p:childTnLst>
                        <p:par>
                          <p:cTn id="227" fill="hold">
                            <p:stCondLst>
                              <p:cond delay="0"/>
                            </p:stCondLst>
                            <p:childTnLst>
                              <p:par>
                                <p:cTn id="228" presetID="17" presetClass="exit" presetSubtype="2" fill="hold" nodeType="clickEffect">
                                  <p:stCondLst>
                                    <p:cond delay="0"/>
                                  </p:stCondLst>
                                  <p:childTnLst>
                                    <p:anim calcmode="lin" valueType="num">
                                      <p:cBhvr>
                                        <p:cTn id="229" dur="500"/>
                                        <p:tgtEl>
                                          <p:spTgt spid="7"/>
                                        </p:tgtEl>
                                        <p:attrNameLst>
                                          <p:attrName>ppt_x</p:attrName>
                                        </p:attrNameLst>
                                      </p:cBhvr>
                                      <p:tavLst>
                                        <p:tav tm="0">
                                          <p:val>
                                            <p:strVal val="ppt_x"/>
                                          </p:val>
                                        </p:tav>
                                        <p:tav tm="100000">
                                          <p:val>
                                            <p:strVal val="ppt_x+ppt_w/2"/>
                                          </p:val>
                                        </p:tav>
                                      </p:tavLst>
                                    </p:anim>
                                    <p:anim calcmode="lin" valueType="num">
                                      <p:cBhvr>
                                        <p:cTn id="230" dur="500"/>
                                        <p:tgtEl>
                                          <p:spTgt spid="7"/>
                                        </p:tgtEl>
                                        <p:attrNameLst>
                                          <p:attrName>ppt_y</p:attrName>
                                        </p:attrNameLst>
                                      </p:cBhvr>
                                      <p:tavLst>
                                        <p:tav tm="0">
                                          <p:val>
                                            <p:strVal val="ppt_y"/>
                                          </p:val>
                                        </p:tav>
                                        <p:tav tm="100000">
                                          <p:val>
                                            <p:strVal val="ppt_y"/>
                                          </p:val>
                                        </p:tav>
                                      </p:tavLst>
                                    </p:anim>
                                    <p:anim calcmode="lin" valueType="num">
                                      <p:cBhvr>
                                        <p:cTn id="231" dur="500"/>
                                        <p:tgtEl>
                                          <p:spTgt spid="7"/>
                                        </p:tgtEl>
                                        <p:attrNameLst>
                                          <p:attrName>ppt_w</p:attrName>
                                        </p:attrNameLst>
                                      </p:cBhvr>
                                      <p:tavLst>
                                        <p:tav tm="0">
                                          <p:val>
                                            <p:strVal val="ppt_w"/>
                                          </p:val>
                                        </p:tav>
                                        <p:tav tm="100000">
                                          <p:val>
                                            <p:fltVal val="0"/>
                                          </p:val>
                                        </p:tav>
                                      </p:tavLst>
                                    </p:anim>
                                    <p:anim calcmode="lin" valueType="num">
                                      <p:cBhvr>
                                        <p:cTn id="232" dur="500"/>
                                        <p:tgtEl>
                                          <p:spTgt spid="7"/>
                                        </p:tgtEl>
                                        <p:attrNameLst>
                                          <p:attrName>ppt_h</p:attrName>
                                        </p:attrNameLst>
                                      </p:cBhvr>
                                      <p:tavLst>
                                        <p:tav tm="0">
                                          <p:val>
                                            <p:strVal val="ppt_h"/>
                                          </p:val>
                                        </p:tav>
                                        <p:tav tm="100000">
                                          <p:val>
                                            <p:strVal val="ppt_h"/>
                                          </p:val>
                                        </p:tav>
                                      </p:tavLst>
                                    </p:anim>
                                    <p:set>
                                      <p:cBhvr>
                                        <p:cTn id="233" dur="1" fill="hold">
                                          <p:stCondLst>
                                            <p:cond delay="499"/>
                                          </p:stCondLst>
                                        </p:cTn>
                                        <p:tgtEl>
                                          <p:spTgt spid="7"/>
                                        </p:tgtEl>
                                        <p:attrNameLst>
                                          <p:attrName>style.visibility</p:attrName>
                                        </p:attrNameLst>
                                      </p:cBhvr>
                                      <p:to>
                                        <p:strVal val="hidden"/>
                                      </p:to>
                                    </p:set>
                                  </p:childTnLst>
                                </p:cTn>
                              </p:par>
                              <p:par>
                                <p:cTn id="234" presetID="10" presetClass="exit" presetSubtype="0" fill="hold" grpId="6" nodeType="withEffect" nodePh="1">
                                  <p:stCondLst>
                                    <p:cond delay="0"/>
                                  </p:stCondLst>
                                  <p:endCondLst>
                                    <p:cond evt="begin" delay="0">
                                      <p:tn val="234"/>
                                    </p:cond>
                                  </p:endCondLst>
                                  <p:childTnLst>
                                    <p:animEffect transition="out" filter="fade">
                                      <p:cBhvr>
                                        <p:cTn id="235" dur="500"/>
                                        <p:tgtEl>
                                          <p:spTgt spid="26"/>
                                        </p:tgtEl>
                                      </p:cBhvr>
                                    </p:animEffect>
                                    <p:set>
                                      <p:cBhvr>
                                        <p:cTn id="236" dur="1" fill="hold">
                                          <p:stCondLst>
                                            <p:cond delay="499"/>
                                          </p:stCondLst>
                                        </p:cTn>
                                        <p:tgtEl>
                                          <p:spTgt spid="26"/>
                                        </p:tgtEl>
                                        <p:attrNameLst>
                                          <p:attrName>style.visibility</p:attrName>
                                        </p:attrNameLst>
                                      </p:cBhvr>
                                      <p:to>
                                        <p:strVal val="hidden"/>
                                      </p:to>
                                    </p:set>
                                  </p:childTnLst>
                                </p:cTn>
                              </p:par>
                              <p:par>
                                <p:cTn id="237" presetID="47" presetClass="entr" presetSubtype="0" fill="hold" grpId="5" nodeType="withEffect" nodePh="1">
                                  <p:stCondLst>
                                    <p:cond delay="0"/>
                                  </p:stCondLst>
                                  <p:endCondLst>
                                    <p:cond evt="begin" delay="0">
                                      <p:tn val="237"/>
                                    </p:cond>
                                  </p:endCondLst>
                                  <p:childTnLst>
                                    <p:set>
                                      <p:cBhvr>
                                        <p:cTn id="238" dur="1" fill="hold">
                                          <p:stCondLst>
                                            <p:cond delay="0"/>
                                          </p:stCondLst>
                                        </p:cTn>
                                        <p:tgtEl>
                                          <p:spTgt spid="5"/>
                                        </p:tgtEl>
                                        <p:attrNameLst>
                                          <p:attrName>style.visibility</p:attrName>
                                        </p:attrNameLst>
                                      </p:cBhvr>
                                      <p:to>
                                        <p:strVal val="visible"/>
                                      </p:to>
                                    </p:set>
                                    <p:animEffect transition="in" filter="fade">
                                      <p:cBhvr>
                                        <p:cTn id="239" dur="500"/>
                                        <p:tgtEl>
                                          <p:spTgt spid="5"/>
                                        </p:tgtEl>
                                      </p:cBhvr>
                                    </p:animEffect>
                                    <p:anim calcmode="lin" valueType="num">
                                      <p:cBhvr>
                                        <p:cTn id="240" dur="500" fill="hold"/>
                                        <p:tgtEl>
                                          <p:spTgt spid="5"/>
                                        </p:tgtEl>
                                        <p:attrNameLst>
                                          <p:attrName>ppt_x</p:attrName>
                                        </p:attrNameLst>
                                      </p:cBhvr>
                                      <p:tavLst>
                                        <p:tav tm="0">
                                          <p:val>
                                            <p:strVal val="#ppt_x"/>
                                          </p:val>
                                        </p:tav>
                                        <p:tav tm="100000">
                                          <p:val>
                                            <p:strVal val="#ppt_x"/>
                                          </p:val>
                                        </p:tav>
                                      </p:tavLst>
                                    </p:anim>
                                    <p:anim calcmode="lin" valueType="num">
                                      <p:cBhvr>
                                        <p:cTn id="241" dur="500" fill="hold"/>
                                        <p:tgtEl>
                                          <p:spTgt spid="5"/>
                                        </p:tgtEl>
                                        <p:attrNameLst>
                                          <p:attrName>ppt_y</p:attrName>
                                        </p:attrNameLst>
                                      </p:cBhvr>
                                      <p:tavLst>
                                        <p:tav tm="0">
                                          <p:val>
                                            <p:strVal val="#ppt_y-.1"/>
                                          </p:val>
                                        </p:tav>
                                        <p:tav tm="100000">
                                          <p:val>
                                            <p:strVal val="#ppt_y"/>
                                          </p:val>
                                        </p:tav>
                                      </p:tavLst>
                                    </p:anim>
                                  </p:childTnLst>
                                </p:cTn>
                              </p:par>
                              <p:par>
                                <p:cTn id="242" presetID="17" presetClass="entr" presetSubtype="8" fill="hold" nodeType="withEffect">
                                  <p:stCondLst>
                                    <p:cond delay="0"/>
                                  </p:stCondLst>
                                  <p:childTnLst>
                                    <p:set>
                                      <p:cBhvr>
                                        <p:cTn id="243" dur="1" fill="hold">
                                          <p:stCondLst>
                                            <p:cond delay="0"/>
                                          </p:stCondLst>
                                        </p:cTn>
                                        <p:tgtEl>
                                          <p:spTgt spid="16"/>
                                        </p:tgtEl>
                                        <p:attrNameLst>
                                          <p:attrName>style.visibility</p:attrName>
                                        </p:attrNameLst>
                                      </p:cBhvr>
                                      <p:to>
                                        <p:strVal val="visible"/>
                                      </p:to>
                                    </p:set>
                                    <p:anim calcmode="lin" valueType="num">
                                      <p:cBhvr>
                                        <p:cTn id="244" dur="500" fill="hold"/>
                                        <p:tgtEl>
                                          <p:spTgt spid="16"/>
                                        </p:tgtEl>
                                        <p:attrNameLst>
                                          <p:attrName>ppt_x</p:attrName>
                                        </p:attrNameLst>
                                      </p:cBhvr>
                                      <p:tavLst>
                                        <p:tav tm="0">
                                          <p:val>
                                            <p:strVal val="#ppt_x-#ppt_w/2"/>
                                          </p:val>
                                        </p:tav>
                                        <p:tav tm="100000">
                                          <p:val>
                                            <p:strVal val="#ppt_x"/>
                                          </p:val>
                                        </p:tav>
                                      </p:tavLst>
                                    </p:anim>
                                    <p:anim calcmode="lin" valueType="num">
                                      <p:cBhvr>
                                        <p:cTn id="245" dur="500" fill="hold"/>
                                        <p:tgtEl>
                                          <p:spTgt spid="16"/>
                                        </p:tgtEl>
                                        <p:attrNameLst>
                                          <p:attrName>ppt_y</p:attrName>
                                        </p:attrNameLst>
                                      </p:cBhvr>
                                      <p:tavLst>
                                        <p:tav tm="0">
                                          <p:val>
                                            <p:strVal val="#ppt_y"/>
                                          </p:val>
                                        </p:tav>
                                        <p:tav tm="100000">
                                          <p:val>
                                            <p:strVal val="#ppt_y"/>
                                          </p:val>
                                        </p:tav>
                                      </p:tavLst>
                                    </p:anim>
                                    <p:anim calcmode="lin" valueType="num">
                                      <p:cBhvr>
                                        <p:cTn id="246" dur="500" fill="hold"/>
                                        <p:tgtEl>
                                          <p:spTgt spid="16"/>
                                        </p:tgtEl>
                                        <p:attrNameLst>
                                          <p:attrName>ppt_w</p:attrName>
                                        </p:attrNameLst>
                                      </p:cBhvr>
                                      <p:tavLst>
                                        <p:tav tm="0">
                                          <p:val>
                                            <p:fltVal val="0"/>
                                          </p:val>
                                        </p:tav>
                                        <p:tav tm="100000">
                                          <p:val>
                                            <p:strVal val="#ppt_w"/>
                                          </p:val>
                                        </p:tav>
                                      </p:tavLst>
                                    </p:anim>
                                    <p:anim calcmode="lin" valueType="num">
                                      <p:cBhvr>
                                        <p:cTn id="247" dur="500" fill="hold"/>
                                        <p:tgtEl>
                                          <p:spTgt spid="16"/>
                                        </p:tgtEl>
                                        <p:attrNameLst>
                                          <p:attrName>ppt_h</p:attrName>
                                        </p:attrNameLst>
                                      </p:cBhvr>
                                      <p:tavLst>
                                        <p:tav tm="0">
                                          <p:val>
                                            <p:strVal val="#ppt_h"/>
                                          </p:val>
                                        </p:tav>
                                        <p:tav tm="100000">
                                          <p:val>
                                            <p:strVal val="#ppt_h"/>
                                          </p:val>
                                        </p:tav>
                                      </p:tavLst>
                                    </p:anim>
                                  </p:childTnLst>
                                </p:cTn>
                              </p:par>
                            </p:childTnLst>
                          </p:cTn>
                        </p:par>
                        <p:par>
                          <p:cTn id="248" fill="hold">
                            <p:stCondLst>
                              <p:cond delay="500"/>
                            </p:stCondLst>
                            <p:childTnLst>
                              <p:par>
                                <p:cTn id="249" presetID="1" presetClass="exit" presetSubtype="0" fill="hold" nodeType="afterEffect">
                                  <p:stCondLst>
                                    <p:cond delay="0"/>
                                  </p:stCondLst>
                                  <p:childTnLst>
                                    <p:set>
                                      <p:cBhvr>
                                        <p:cTn id="250" dur="1" fill="hold">
                                          <p:stCondLst>
                                            <p:cond delay="0"/>
                                          </p:stCondLst>
                                        </p:cTn>
                                        <p:tgtEl>
                                          <p:spTgt spid="3"/>
                                        </p:tgtEl>
                                        <p:attrNameLst>
                                          <p:attrName>style.visibility</p:attrName>
                                        </p:attrNameLst>
                                      </p:cBhvr>
                                      <p:to>
                                        <p:strVal val="hidden"/>
                                      </p:to>
                                    </p:set>
                                  </p:childTnLst>
                                </p:cTn>
                              </p:par>
                            </p:childTnLst>
                          </p:cTn>
                        </p:par>
                        <p:par>
                          <p:cTn id="251" fill="hold">
                            <p:stCondLst>
                              <p:cond delay="500"/>
                            </p:stCondLst>
                            <p:childTnLst>
                              <p:par>
                                <p:cTn id="25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53" dur="2000" fill="hold"/>
                                        <p:tgtEl>
                                          <p:spTgt spid="24"/>
                                        </p:tgtEl>
                                        <p:attrNameLst>
                                          <p:attrName>ppt_x</p:attrName>
                                          <p:attrName>ppt_y</p:attrName>
                                        </p:attrNameLst>
                                      </p:cBhvr>
                                      <p:rCtr x="16185" y="-36759"/>
                                    </p:animMotion>
                                  </p:childTnLst>
                                </p:cTn>
                              </p:par>
                              <p:par>
                                <p:cTn id="254" presetID="1" presetClass="mediacall" presetSubtype="0" fill="hold" nodeType="withEffect">
                                  <p:stCondLst>
                                    <p:cond delay="0"/>
                                  </p:stCondLst>
                                  <p:childTnLst>
                                    <p:cmd type="call" cmd="playFrom(0.0)">
                                      <p:cBhvr>
                                        <p:cTn id="255" dur="626" fill="hold"/>
                                        <p:tgtEl>
                                          <p:spTgt spid="28"/>
                                        </p:tgtEl>
                                      </p:cBhvr>
                                    </p:cmd>
                                  </p:childTnLst>
                                </p:cTn>
                              </p:par>
                              <p:par>
                                <p:cTn id="256" presetID="1" presetClass="mediacall" presetSubtype="0" fill="hold" nodeType="withEffect">
                                  <p:stCondLst>
                                    <p:cond delay="0"/>
                                  </p:stCondLst>
                                  <p:childTnLst>
                                    <p:cmd type="call" cmd="playFrom(0.0)">
                                      <p:cBhvr>
                                        <p:cTn id="257" dur="1416" fill="hold"/>
                                        <p:tgtEl>
                                          <p:spTgt spid="27"/>
                                        </p:tgtEl>
                                      </p:cBhvr>
                                    </p:cmd>
                                  </p:childTnLst>
                                </p:cTn>
                              </p:par>
                            </p:childTnLst>
                          </p:cTn>
                        </p:par>
                      </p:childTnLst>
                    </p:cTn>
                  </p:par>
                </p:childTnLst>
              </p:cTn>
              <p:nextCondLst>
                <p:cond evt="onClick" delay="0">
                  <p:tgtEl>
                    <p:spTgt spid="7"/>
                  </p:tgtEl>
                </p:cond>
              </p:nextCondLst>
            </p:seq>
            <p:audio>
              <p:cMediaNode vol="80000">
                <p:cTn id="258" fill="hold" display="0">
                  <p:stCondLst>
                    <p:cond delay="indefinite"/>
                  </p:stCondLst>
                  <p:endCondLst>
                    <p:cond evt="onStopAudio" delay="0">
                      <p:tgtEl>
                        <p:sldTgt/>
                      </p:tgtEl>
                    </p:cond>
                  </p:endCondLst>
                </p:cTn>
                <p:tgtEl>
                  <p:spTgt spid="27"/>
                </p:tgtEl>
              </p:cMediaNode>
            </p:audio>
            <p:audio>
              <p:cMediaNode vol="80000">
                <p:cTn id="259" fill="hold" display="0">
                  <p:stCondLst>
                    <p:cond delay="indefinite"/>
                  </p:stCondLst>
                  <p:endCondLst>
                    <p:cond evt="onStopAudio" delay="0">
                      <p:tgtEl>
                        <p:sldTgt/>
                      </p:tgtEl>
                    </p:cond>
                  </p:endCondLst>
                </p:cTn>
                <p:tgtEl>
                  <p:spTgt spid="28"/>
                </p:tgtEl>
              </p:cMediaNode>
            </p:audio>
            <p:audio>
              <p:cMediaNode vol="80000">
                <p:cTn id="260" fill="hold" display="0">
                  <p:stCondLst>
                    <p:cond delay="indefinite"/>
                  </p:stCondLst>
                  <p:endCondLst>
                    <p:cond evt="onStopAudio" delay="0">
                      <p:tgtEl>
                        <p:sldTgt/>
                      </p:tgtEl>
                    </p:cond>
                  </p:endCondLst>
                </p:cTn>
                <p:tgtEl>
                  <p:spTgt spid="29"/>
                </p:tgtEl>
              </p:cMediaNode>
            </p:audio>
          </p:childTnLst>
        </p:cTn>
      </p:par>
    </p:tnLst>
    <p:bldLst>
      <p:bldP spid="5" grpId="0" animBg="1"/>
      <p:bldP spid="5" grpId="1" animBg="1"/>
      <p:bldP spid="5" grpId="2" animBg="1"/>
      <p:bldP spid="5" grpId="3" animBg="1"/>
      <p:bldP spid="5" grpId="4" animBg="1"/>
      <p:bldP spid="5" grpId="5" animBg="1"/>
      <p:bldP spid="26" grpId="0" animBg="1"/>
      <p:bldP spid="26" grpId="1" animBg="1"/>
      <p:bldP spid="26" grpId="2" animBg="1"/>
      <p:bldP spid="26" grpId="3" animBg="1"/>
      <p:bldP spid="26" grpId="4" animBg="1"/>
      <p:bldP spid="26" grpId="5" animBg="1"/>
      <p:bldP spid="26" grpId="6"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8" name="Picture 7"/>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3855667" y="4179962"/>
            <a:ext cx="1452113" cy="2153133"/>
          </a:xfrm>
          <a:prstGeom prst="rect">
            <a:avLst/>
          </a:prstGeom>
        </p:spPr>
      </p:pic>
      <p:pic>
        <p:nvPicPr>
          <p:cNvPr id="10" name="Picture 9"/>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029427" y="4179962"/>
            <a:ext cx="1452113" cy="2153133"/>
          </a:xfrm>
          <a:prstGeom prst="rect">
            <a:avLst/>
          </a:prstGeom>
        </p:spPr>
      </p:pic>
      <p:pic>
        <p:nvPicPr>
          <p:cNvPr id="11" name="Picture 10"/>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1324387" y="1532377"/>
            <a:ext cx="1494098" cy="2188722"/>
          </a:xfrm>
          <a:prstGeom prst="rect">
            <a:avLst/>
          </a:prstGeom>
        </p:spPr>
      </p:pic>
      <p:pic>
        <p:nvPicPr>
          <p:cNvPr id="15" name="Picture 14"/>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3834989" y="4157471"/>
            <a:ext cx="1491840" cy="2185414"/>
          </a:xfrm>
          <a:prstGeom prst="rect">
            <a:avLst/>
          </a:prstGeom>
        </p:spPr>
      </p:pic>
      <p:pic>
        <p:nvPicPr>
          <p:cNvPr id="17" name="Picture 16"/>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165269" y="1559038"/>
            <a:ext cx="1491840" cy="2185414"/>
          </a:xfrm>
          <a:prstGeom prst="rect">
            <a:avLst/>
          </a:prstGeom>
        </p:spPr>
      </p:pic>
      <p:pic>
        <p:nvPicPr>
          <p:cNvPr id="18" name="Picture 17"/>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1996049" y="4170704"/>
            <a:ext cx="1491840" cy="2185414"/>
          </a:xfrm>
          <a:prstGeom prst="rect">
            <a:avLst/>
          </a:prstGeom>
        </p:spPr>
      </p:pic>
      <p:pic>
        <p:nvPicPr>
          <p:cNvPr id="19" name="Picture 18"/>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4972459" y="1571738"/>
            <a:ext cx="1491840" cy="2185414"/>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4"/>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5"/>
          <a:stretch>
            <a:fillRect/>
          </a:stretch>
        </p:blipFill>
        <p:spPr>
          <a:xfrm>
            <a:off x="6511925" y="-1108075"/>
            <a:ext cx="609600" cy="609600"/>
          </a:xfrm>
          <a:prstGeom prst="rect">
            <a:avLst/>
          </a:prstGeom>
        </p:spPr>
      </p:pic>
      <p:pic>
        <p:nvPicPr>
          <p:cNvPr id="27"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5"/>
          <a:stretch>
            <a:fillRect/>
          </a:stretch>
        </p:blipFill>
        <p:spPr>
          <a:xfrm>
            <a:off x="-822859" y="6168571"/>
            <a:ext cx="609600" cy="609600"/>
          </a:xfrm>
          <a:prstGeom prst="rect">
            <a:avLst/>
          </a:prstGeom>
        </p:spPr>
      </p:pic>
      <p:pic>
        <p:nvPicPr>
          <p:cNvPr id="28"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5"/>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1621173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8"/>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7" presetClass="entr" presetSubtype="0" fill="hold" grpId="0" nodeType="withEffect" nodePh="1">
                                  <p:stCondLst>
                                    <p:cond delay="0"/>
                                  </p:stCondLst>
                                  <p:endCondLst>
                                    <p:cond evt="begin" delay="0">
                                      <p:tn val="49"/>
                                    </p:cond>
                                  </p:endCondLst>
                                  <p:childTnLst>
                                    <p:set>
                                      <p:cBhvr>
                                        <p:cTn id="50" dur="1" fill="hold">
                                          <p:stCondLst>
                                            <p:cond delay="0"/>
                                          </p:stCondLst>
                                        </p:cTn>
                                        <p:tgtEl>
                                          <p:spTgt spid="26"/>
                                        </p:tgtEl>
                                        <p:attrNameLst>
                                          <p:attrName>style.visibility</p:attrName>
                                        </p:attrNameLst>
                                      </p:cBhvr>
                                      <p:to>
                                        <p:strVal val="visible"/>
                                      </p:to>
                                    </p:set>
                                    <p:animEffect transition="in" filter="fade">
                                      <p:cBhvr>
                                        <p:cTn id="51" dur="250"/>
                                        <p:tgtEl>
                                          <p:spTgt spid="26"/>
                                        </p:tgtEl>
                                      </p:cBhvr>
                                    </p:animEffect>
                                    <p:anim calcmode="lin" valueType="num">
                                      <p:cBhvr>
                                        <p:cTn id="52" dur="250" fill="hold"/>
                                        <p:tgtEl>
                                          <p:spTgt spid="26"/>
                                        </p:tgtEl>
                                        <p:attrNameLst>
                                          <p:attrName>ppt_x</p:attrName>
                                        </p:attrNameLst>
                                      </p:cBhvr>
                                      <p:tavLst>
                                        <p:tav tm="0">
                                          <p:val>
                                            <p:strVal val="#ppt_x"/>
                                          </p:val>
                                        </p:tav>
                                        <p:tav tm="100000">
                                          <p:val>
                                            <p:strVal val="#ppt_x"/>
                                          </p:val>
                                        </p:tav>
                                      </p:tavLst>
                                    </p:anim>
                                    <p:anim calcmode="lin" valueType="num">
                                      <p:cBhvr>
                                        <p:cTn id="53"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4" restart="whenNotActive" fill="hold" evtFilter="cancelBubble" nodeType="interactiveSeq">
                <p:stCondLst>
                  <p:cond evt="onClick" delay="0">
                    <p:tgtEl>
                      <p:spTgt spid="13"/>
                    </p:tgtEl>
                  </p:cond>
                </p:stCondLst>
                <p:endSync evt="end" delay="0">
                  <p:rtn val="all"/>
                </p:endSync>
                <p:childTnLst>
                  <p:par>
                    <p:cTn id="55" fill="hold">
                      <p:stCondLst>
                        <p:cond delay="0"/>
                      </p:stCondLst>
                      <p:childTnLst>
                        <p:par>
                          <p:cTn id="56" fill="hold">
                            <p:stCondLst>
                              <p:cond delay="0"/>
                            </p:stCondLst>
                            <p:childTnLst>
                              <p:par>
                                <p:cTn id="57" presetID="17" presetClass="exit" presetSubtype="2" fill="hold" nodeType="clickEffect">
                                  <p:stCondLst>
                                    <p:cond delay="0"/>
                                  </p:stCondLst>
                                  <p:childTnLst>
                                    <p:anim calcmode="lin" valueType="num">
                                      <p:cBhvr>
                                        <p:cTn id="58" dur="500"/>
                                        <p:tgtEl>
                                          <p:spTgt spid="13"/>
                                        </p:tgtEl>
                                        <p:attrNameLst>
                                          <p:attrName>ppt_x</p:attrName>
                                        </p:attrNameLst>
                                      </p:cBhvr>
                                      <p:tavLst>
                                        <p:tav tm="0">
                                          <p:val>
                                            <p:strVal val="ppt_x"/>
                                          </p:val>
                                        </p:tav>
                                        <p:tav tm="100000">
                                          <p:val>
                                            <p:strVal val="ppt_x+ppt_w/2"/>
                                          </p:val>
                                        </p:tav>
                                      </p:tavLst>
                                    </p:anim>
                                    <p:anim calcmode="lin" valueType="num">
                                      <p:cBhvr>
                                        <p:cTn id="59" dur="500"/>
                                        <p:tgtEl>
                                          <p:spTgt spid="13"/>
                                        </p:tgtEl>
                                        <p:attrNameLst>
                                          <p:attrName>ppt_y</p:attrName>
                                        </p:attrNameLst>
                                      </p:cBhvr>
                                      <p:tavLst>
                                        <p:tav tm="0">
                                          <p:val>
                                            <p:strVal val="ppt_y"/>
                                          </p:val>
                                        </p:tav>
                                        <p:tav tm="100000">
                                          <p:val>
                                            <p:strVal val="ppt_y"/>
                                          </p:val>
                                        </p:tav>
                                      </p:tavLst>
                                    </p:anim>
                                    <p:anim calcmode="lin" valueType="num">
                                      <p:cBhvr>
                                        <p:cTn id="60" dur="500"/>
                                        <p:tgtEl>
                                          <p:spTgt spid="13"/>
                                        </p:tgtEl>
                                        <p:attrNameLst>
                                          <p:attrName>ppt_w</p:attrName>
                                        </p:attrNameLst>
                                      </p:cBhvr>
                                      <p:tavLst>
                                        <p:tav tm="0">
                                          <p:val>
                                            <p:strVal val="ppt_w"/>
                                          </p:val>
                                        </p:tav>
                                        <p:tav tm="100000">
                                          <p:val>
                                            <p:fltVal val="0"/>
                                          </p:val>
                                        </p:tav>
                                      </p:tavLst>
                                    </p:anim>
                                    <p:anim calcmode="lin" valueType="num">
                                      <p:cBhvr>
                                        <p:cTn id="61" dur="500"/>
                                        <p:tgtEl>
                                          <p:spTgt spid="13"/>
                                        </p:tgtEl>
                                        <p:attrNameLst>
                                          <p:attrName>ppt_h</p:attrName>
                                        </p:attrNameLst>
                                      </p:cBhvr>
                                      <p:tavLst>
                                        <p:tav tm="0">
                                          <p:val>
                                            <p:strVal val="ppt_h"/>
                                          </p:val>
                                        </p:tav>
                                        <p:tav tm="100000">
                                          <p:val>
                                            <p:strVal val="ppt_h"/>
                                          </p:val>
                                        </p:tav>
                                      </p:tavLst>
                                    </p:anim>
                                    <p:set>
                                      <p:cBhvr>
                                        <p:cTn id="62" dur="1" fill="hold">
                                          <p:stCondLst>
                                            <p:cond delay="499"/>
                                          </p:stCondLst>
                                        </p:cTn>
                                        <p:tgtEl>
                                          <p:spTgt spid="13"/>
                                        </p:tgtEl>
                                        <p:attrNameLst>
                                          <p:attrName>style.visibility</p:attrName>
                                        </p:attrNameLst>
                                      </p:cBhvr>
                                      <p:to>
                                        <p:strVal val="hidden"/>
                                      </p:to>
                                    </p:set>
                                  </p:childTnLst>
                                </p:cTn>
                              </p:par>
                              <p:par>
                                <p:cTn id="63" presetID="10" presetClass="exit" presetSubtype="0" fill="hold" grpId="1" nodeType="withEffect" nodePh="1">
                                  <p:stCondLst>
                                    <p:cond delay="0"/>
                                  </p:stCondLst>
                                  <p:endCondLst>
                                    <p:cond evt="begin" delay="0">
                                      <p:tn val="63"/>
                                    </p:cond>
                                  </p:endCondLst>
                                  <p:childTnLst>
                                    <p:animEffect transition="out" filter="fade">
                                      <p:cBhvr>
                                        <p:cTn id="64" dur="500"/>
                                        <p:tgtEl>
                                          <p:spTgt spid="26"/>
                                        </p:tgtEl>
                                      </p:cBhvr>
                                    </p:animEffect>
                                    <p:set>
                                      <p:cBhvr>
                                        <p:cTn id="65" dur="1" fill="hold">
                                          <p:stCondLst>
                                            <p:cond delay="499"/>
                                          </p:stCondLst>
                                        </p:cTn>
                                        <p:tgtEl>
                                          <p:spTgt spid="26"/>
                                        </p:tgtEl>
                                        <p:attrNameLst>
                                          <p:attrName>style.visibility</p:attrName>
                                        </p:attrNameLst>
                                      </p:cBhvr>
                                      <p:to>
                                        <p:strVal val="hidden"/>
                                      </p:to>
                                    </p:set>
                                  </p:childTnLst>
                                </p:cTn>
                              </p:par>
                              <p:par>
                                <p:cTn id="66" presetID="47" presetClass="entr" presetSubtype="0" fill="hold" grpId="0" nodeType="withEffect" nodePh="1">
                                  <p:stCondLst>
                                    <p:cond delay="0"/>
                                  </p:stCondLst>
                                  <p:endCondLst>
                                    <p:cond evt="begin" delay="0">
                                      <p:tn val="66"/>
                                    </p:cond>
                                  </p:end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anim calcmode="lin" valueType="num">
                                      <p:cBhvr>
                                        <p:cTn id="69" dur="500" fill="hold"/>
                                        <p:tgtEl>
                                          <p:spTgt spid="5"/>
                                        </p:tgtEl>
                                        <p:attrNameLst>
                                          <p:attrName>ppt_x</p:attrName>
                                        </p:attrNameLst>
                                      </p:cBhvr>
                                      <p:tavLst>
                                        <p:tav tm="0">
                                          <p:val>
                                            <p:strVal val="#ppt_x"/>
                                          </p:val>
                                        </p:tav>
                                        <p:tav tm="100000">
                                          <p:val>
                                            <p:strVal val="#ppt_x"/>
                                          </p:val>
                                        </p:tav>
                                      </p:tavLst>
                                    </p:anim>
                                    <p:anim calcmode="lin" valueType="num">
                                      <p:cBhvr>
                                        <p:cTn id="70" dur="500" fill="hold"/>
                                        <p:tgtEl>
                                          <p:spTgt spid="5"/>
                                        </p:tgtEl>
                                        <p:attrNameLst>
                                          <p:attrName>ppt_y</p:attrName>
                                        </p:attrNameLst>
                                      </p:cBhvr>
                                      <p:tavLst>
                                        <p:tav tm="0">
                                          <p:val>
                                            <p:strVal val="#ppt_y-.1"/>
                                          </p:val>
                                        </p:tav>
                                        <p:tav tm="100000">
                                          <p:val>
                                            <p:strVal val="#ppt_y"/>
                                          </p:val>
                                        </p:tav>
                                      </p:tavLst>
                                    </p:anim>
                                  </p:childTnLst>
                                </p:cTn>
                              </p:par>
                              <p:par>
                                <p:cTn id="71" presetID="17" presetClass="entr" presetSubtype="8"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p:cTn id="73" dur="500" fill="hold"/>
                                        <p:tgtEl>
                                          <p:spTgt spid="19"/>
                                        </p:tgtEl>
                                        <p:attrNameLst>
                                          <p:attrName>ppt_x</p:attrName>
                                        </p:attrNameLst>
                                      </p:cBhvr>
                                      <p:tavLst>
                                        <p:tav tm="0">
                                          <p:val>
                                            <p:strVal val="#ppt_x-#ppt_w/2"/>
                                          </p:val>
                                        </p:tav>
                                        <p:tav tm="100000">
                                          <p:val>
                                            <p:strVal val="#ppt_x"/>
                                          </p:val>
                                        </p:tav>
                                      </p:tavLst>
                                    </p:anim>
                                    <p:anim calcmode="lin" valueType="num">
                                      <p:cBhvr>
                                        <p:cTn id="74" dur="500" fill="hold"/>
                                        <p:tgtEl>
                                          <p:spTgt spid="19"/>
                                        </p:tgtEl>
                                        <p:attrNameLst>
                                          <p:attrName>ppt_y</p:attrName>
                                        </p:attrNameLst>
                                      </p:cBhvr>
                                      <p:tavLst>
                                        <p:tav tm="0">
                                          <p:val>
                                            <p:strVal val="#ppt_y"/>
                                          </p:val>
                                        </p:tav>
                                        <p:tav tm="100000">
                                          <p:val>
                                            <p:strVal val="#ppt_y"/>
                                          </p:val>
                                        </p:tav>
                                      </p:tavLst>
                                    </p:anim>
                                    <p:anim calcmode="lin" valueType="num">
                                      <p:cBhvr>
                                        <p:cTn id="75" dur="500" fill="hold"/>
                                        <p:tgtEl>
                                          <p:spTgt spid="19"/>
                                        </p:tgtEl>
                                        <p:attrNameLst>
                                          <p:attrName>ppt_w</p:attrName>
                                        </p:attrNameLst>
                                      </p:cBhvr>
                                      <p:tavLst>
                                        <p:tav tm="0">
                                          <p:val>
                                            <p:fltVal val="0"/>
                                          </p:val>
                                        </p:tav>
                                        <p:tav tm="100000">
                                          <p:val>
                                            <p:strVal val="#ppt_w"/>
                                          </p:val>
                                        </p:tav>
                                      </p:tavLst>
                                    </p:anim>
                                    <p:anim calcmode="lin" valueType="num">
                                      <p:cBhvr>
                                        <p:cTn id="76" dur="500" fill="hold"/>
                                        <p:tgtEl>
                                          <p:spTgt spid="19"/>
                                        </p:tgtEl>
                                        <p:attrNameLst>
                                          <p:attrName>ppt_h</p:attrName>
                                        </p:attrNameLst>
                                      </p:cBhvr>
                                      <p:tavLst>
                                        <p:tav tm="0">
                                          <p:val>
                                            <p:strVal val="#ppt_h"/>
                                          </p:val>
                                        </p:tav>
                                        <p:tav tm="100000">
                                          <p:val>
                                            <p:strVal val="#ppt_h"/>
                                          </p:val>
                                        </p:tav>
                                      </p:tavLst>
                                    </p:anim>
                                  </p:childTnLst>
                                </p:cTn>
                              </p:par>
                            </p:childTnLst>
                          </p:cTn>
                        </p:par>
                        <p:par>
                          <p:cTn id="77" fill="hold">
                            <p:stCondLst>
                              <p:cond delay="500"/>
                            </p:stCondLst>
                            <p:childTnLst>
                              <p:par>
                                <p:cTn id="78" presetID="1" presetClass="exit" presetSubtype="0" fill="hold" nodeType="afterEffect">
                                  <p:stCondLst>
                                    <p:cond delay="0"/>
                                  </p:stCondLst>
                                  <p:childTnLst>
                                    <p:set>
                                      <p:cBhvr>
                                        <p:cTn id="79" dur="1" fill="hold">
                                          <p:stCondLst>
                                            <p:cond delay="0"/>
                                          </p:stCondLst>
                                        </p:cTn>
                                        <p:tgtEl>
                                          <p:spTgt spid="3"/>
                                        </p:tgtEl>
                                        <p:attrNameLst>
                                          <p:attrName>style.visibility</p:attrName>
                                        </p:attrNameLst>
                                      </p:cBhvr>
                                      <p:to>
                                        <p:strVal val="hidden"/>
                                      </p:to>
                                    </p:set>
                                  </p:childTnLst>
                                </p:cTn>
                              </p:par>
                            </p:childTnLst>
                          </p:cTn>
                        </p:par>
                        <p:par>
                          <p:cTn id="80" fill="hold">
                            <p:stCondLst>
                              <p:cond delay="500"/>
                            </p:stCondLst>
                            <p:childTnLst>
                              <p:par>
                                <p:cTn id="81"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2" dur="2000" fill="hold"/>
                                        <p:tgtEl>
                                          <p:spTgt spid="20"/>
                                        </p:tgtEl>
                                        <p:attrNameLst>
                                          <p:attrName>ppt_x</p:attrName>
                                          <p:attrName>ppt_y</p:attrName>
                                        </p:attrNameLst>
                                      </p:cBhvr>
                                      <p:rCtr x="16185" y="-36782"/>
                                    </p:animMotion>
                                  </p:childTnLst>
                                </p:cTn>
                              </p:par>
                              <p:par>
                                <p:cTn id="83" presetID="1" presetClass="mediacall" presetSubtype="0" fill="hold" nodeType="withEffect">
                                  <p:stCondLst>
                                    <p:cond delay="0"/>
                                  </p:stCondLst>
                                  <p:childTnLst>
                                    <p:cmd type="call" cmd="playFrom(0.0)">
                                      <p:cBhvr>
                                        <p:cTn id="84" dur="626" fill="hold"/>
                                        <p:tgtEl>
                                          <p:spTgt spid="27"/>
                                        </p:tgtEl>
                                      </p:cBhvr>
                                    </p:cmd>
                                  </p:childTnLst>
                                </p:cTn>
                              </p:par>
                              <p:par>
                                <p:cTn id="85" presetID="1" presetClass="mediacall" presetSubtype="0" fill="hold" nodeType="withEffect">
                                  <p:stCondLst>
                                    <p:cond delay="0"/>
                                  </p:stCondLst>
                                  <p:childTnLst>
                                    <p:cmd type="call" cmd="playFrom(0.0)">
                                      <p:cBhvr>
                                        <p:cTn id="86" dur="1416" fill="hold"/>
                                        <p:tgtEl>
                                          <p:spTgt spid="24"/>
                                        </p:tgtEl>
                                      </p:cBhvr>
                                    </p:cmd>
                                  </p:childTnLst>
                                </p:cTn>
                              </p:par>
                            </p:childTnLst>
                          </p:cTn>
                        </p:par>
                      </p:childTnLst>
                    </p:cTn>
                  </p:par>
                </p:childTnLst>
              </p:cTn>
              <p:nextCondLst>
                <p:cond evt="onClick" delay="0">
                  <p:tgtEl>
                    <p:spTgt spid="13"/>
                  </p:tgtEl>
                </p:cond>
              </p:nextCondLst>
            </p:seq>
            <p:seq concurrent="1" nextAc="seek">
              <p:cTn id="87" restart="whenNotActive" fill="hold" evtFilter="cancelBubble" nodeType="interactiveSeq">
                <p:stCondLst>
                  <p:cond evt="onClick" delay="0">
                    <p:tgtEl>
                      <p:spTgt spid="12"/>
                    </p:tgtEl>
                  </p:cond>
                </p:stCondLst>
                <p:endSync evt="end" delay="0">
                  <p:rtn val="all"/>
                </p:endSync>
                <p:childTnLst>
                  <p:par>
                    <p:cTn id="88" fill="hold">
                      <p:stCondLst>
                        <p:cond delay="0"/>
                      </p:stCondLst>
                      <p:childTnLst>
                        <p:par>
                          <p:cTn id="89" fill="hold">
                            <p:stCondLst>
                              <p:cond delay="0"/>
                            </p:stCondLst>
                            <p:childTnLst>
                              <p:par>
                                <p:cTn id="90" presetID="17" presetClass="exit" presetSubtype="2" fill="hold" nodeType="clickEffect">
                                  <p:stCondLst>
                                    <p:cond delay="0"/>
                                  </p:stCondLst>
                                  <p:childTnLst>
                                    <p:anim calcmode="lin" valueType="num">
                                      <p:cBhvr>
                                        <p:cTn id="91" dur="500"/>
                                        <p:tgtEl>
                                          <p:spTgt spid="12"/>
                                        </p:tgtEl>
                                        <p:attrNameLst>
                                          <p:attrName>ppt_x</p:attrName>
                                        </p:attrNameLst>
                                      </p:cBhvr>
                                      <p:tavLst>
                                        <p:tav tm="0">
                                          <p:val>
                                            <p:strVal val="ppt_x"/>
                                          </p:val>
                                        </p:tav>
                                        <p:tav tm="100000">
                                          <p:val>
                                            <p:strVal val="ppt_x+ppt_w/2"/>
                                          </p:val>
                                        </p:tav>
                                      </p:tavLst>
                                    </p:anim>
                                    <p:anim calcmode="lin" valueType="num">
                                      <p:cBhvr>
                                        <p:cTn id="92" dur="500"/>
                                        <p:tgtEl>
                                          <p:spTgt spid="12"/>
                                        </p:tgtEl>
                                        <p:attrNameLst>
                                          <p:attrName>ppt_y</p:attrName>
                                        </p:attrNameLst>
                                      </p:cBhvr>
                                      <p:tavLst>
                                        <p:tav tm="0">
                                          <p:val>
                                            <p:strVal val="ppt_y"/>
                                          </p:val>
                                        </p:tav>
                                        <p:tav tm="100000">
                                          <p:val>
                                            <p:strVal val="ppt_y"/>
                                          </p:val>
                                        </p:tav>
                                      </p:tavLst>
                                    </p:anim>
                                    <p:anim calcmode="lin" valueType="num">
                                      <p:cBhvr>
                                        <p:cTn id="93" dur="500"/>
                                        <p:tgtEl>
                                          <p:spTgt spid="12"/>
                                        </p:tgtEl>
                                        <p:attrNameLst>
                                          <p:attrName>ppt_w</p:attrName>
                                        </p:attrNameLst>
                                      </p:cBhvr>
                                      <p:tavLst>
                                        <p:tav tm="0">
                                          <p:val>
                                            <p:strVal val="ppt_w"/>
                                          </p:val>
                                        </p:tav>
                                        <p:tav tm="100000">
                                          <p:val>
                                            <p:fltVal val="0"/>
                                          </p:val>
                                        </p:tav>
                                      </p:tavLst>
                                    </p:anim>
                                    <p:anim calcmode="lin" valueType="num">
                                      <p:cBhvr>
                                        <p:cTn id="94" dur="500"/>
                                        <p:tgtEl>
                                          <p:spTgt spid="12"/>
                                        </p:tgtEl>
                                        <p:attrNameLst>
                                          <p:attrName>ppt_h</p:attrName>
                                        </p:attrNameLst>
                                      </p:cBhvr>
                                      <p:tavLst>
                                        <p:tav tm="0">
                                          <p:val>
                                            <p:strVal val="ppt_h"/>
                                          </p:val>
                                        </p:tav>
                                        <p:tav tm="100000">
                                          <p:val>
                                            <p:strVal val="ppt_h"/>
                                          </p:val>
                                        </p:tav>
                                      </p:tavLst>
                                    </p:anim>
                                    <p:set>
                                      <p:cBhvr>
                                        <p:cTn id="95" dur="1" fill="hold">
                                          <p:stCondLst>
                                            <p:cond delay="499"/>
                                          </p:stCondLst>
                                        </p:cTn>
                                        <p:tgtEl>
                                          <p:spTgt spid="12"/>
                                        </p:tgtEl>
                                        <p:attrNameLst>
                                          <p:attrName>style.visibility</p:attrName>
                                        </p:attrNameLst>
                                      </p:cBhvr>
                                      <p:to>
                                        <p:strVal val="hidden"/>
                                      </p:to>
                                    </p:set>
                                  </p:childTnLst>
                                </p:cTn>
                              </p:par>
                              <p:par>
                                <p:cTn id="96" presetID="10" presetClass="exit" presetSubtype="0" fill="hold" grpId="2" nodeType="withEffect" nodePh="1">
                                  <p:stCondLst>
                                    <p:cond delay="0"/>
                                  </p:stCondLst>
                                  <p:endCondLst>
                                    <p:cond evt="begin" delay="0">
                                      <p:tn val="96"/>
                                    </p:cond>
                                  </p:endCondLst>
                                  <p:childTnLst>
                                    <p:animEffect transition="out" filter="fade">
                                      <p:cBhvr>
                                        <p:cTn id="97" dur="500"/>
                                        <p:tgtEl>
                                          <p:spTgt spid="26"/>
                                        </p:tgtEl>
                                      </p:cBhvr>
                                    </p:animEffect>
                                    <p:set>
                                      <p:cBhvr>
                                        <p:cTn id="98" dur="1" fill="hold">
                                          <p:stCondLst>
                                            <p:cond delay="499"/>
                                          </p:stCondLst>
                                        </p:cTn>
                                        <p:tgtEl>
                                          <p:spTgt spid="26"/>
                                        </p:tgtEl>
                                        <p:attrNameLst>
                                          <p:attrName>style.visibility</p:attrName>
                                        </p:attrNameLst>
                                      </p:cBhvr>
                                      <p:to>
                                        <p:strVal val="hidden"/>
                                      </p:to>
                                    </p:set>
                                  </p:childTnLst>
                                </p:cTn>
                              </p:par>
                              <p:par>
                                <p:cTn id="99" presetID="47" presetClass="entr" presetSubtype="0" fill="hold" grpId="1" nodeType="withEffect" nodePh="1">
                                  <p:stCondLst>
                                    <p:cond delay="0"/>
                                  </p:stCondLst>
                                  <p:endCondLst>
                                    <p:cond evt="begin" delay="0">
                                      <p:tn val="99"/>
                                    </p:cond>
                                  </p:endCondLst>
                                  <p:childTnLst>
                                    <p:set>
                                      <p:cBhvr>
                                        <p:cTn id="100" dur="1" fill="hold">
                                          <p:stCondLst>
                                            <p:cond delay="0"/>
                                          </p:stCondLst>
                                        </p:cTn>
                                        <p:tgtEl>
                                          <p:spTgt spid="5"/>
                                        </p:tgtEl>
                                        <p:attrNameLst>
                                          <p:attrName>style.visibility</p:attrName>
                                        </p:attrNameLst>
                                      </p:cBhvr>
                                      <p:to>
                                        <p:strVal val="visible"/>
                                      </p:to>
                                    </p:set>
                                    <p:animEffect transition="in" filter="fade">
                                      <p:cBhvr>
                                        <p:cTn id="101" dur="500"/>
                                        <p:tgtEl>
                                          <p:spTgt spid="5"/>
                                        </p:tgtEl>
                                      </p:cBhvr>
                                    </p:animEffect>
                                    <p:anim calcmode="lin" valueType="num">
                                      <p:cBhvr>
                                        <p:cTn id="102" dur="500" fill="hold"/>
                                        <p:tgtEl>
                                          <p:spTgt spid="5"/>
                                        </p:tgtEl>
                                        <p:attrNameLst>
                                          <p:attrName>ppt_x</p:attrName>
                                        </p:attrNameLst>
                                      </p:cBhvr>
                                      <p:tavLst>
                                        <p:tav tm="0">
                                          <p:val>
                                            <p:strVal val="#ppt_x"/>
                                          </p:val>
                                        </p:tav>
                                        <p:tav tm="100000">
                                          <p:val>
                                            <p:strVal val="#ppt_x"/>
                                          </p:val>
                                        </p:tav>
                                      </p:tavLst>
                                    </p:anim>
                                    <p:anim calcmode="lin" valueType="num">
                                      <p:cBhvr>
                                        <p:cTn id="103" dur="500" fill="hold"/>
                                        <p:tgtEl>
                                          <p:spTgt spid="5"/>
                                        </p:tgtEl>
                                        <p:attrNameLst>
                                          <p:attrName>ppt_y</p:attrName>
                                        </p:attrNameLst>
                                      </p:cBhvr>
                                      <p:tavLst>
                                        <p:tav tm="0">
                                          <p:val>
                                            <p:strVal val="#ppt_y-.1"/>
                                          </p:val>
                                        </p:tav>
                                        <p:tav tm="100000">
                                          <p:val>
                                            <p:strVal val="#ppt_y"/>
                                          </p:val>
                                        </p:tav>
                                      </p:tavLst>
                                    </p:anim>
                                  </p:childTnLst>
                                </p:cTn>
                              </p:par>
                              <p:par>
                                <p:cTn id="104" presetID="17" presetClass="entr" presetSubtype="8" fill="hold" nodeType="with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p:cTn id="106" dur="500" fill="hold"/>
                                        <p:tgtEl>
                                          <p:spTgt spid="17"/>
                                        </p:tgtEl>
                                        <p:attrNameLst>
                                          <p:attrName>ppt_x</p:attrName>
                                        </p:attrNameLst>
                                      </p:cBhvr>
                                      <p:tavLst>
                                        <p:tav tm="0">
                                          <p:val>
                                            <p:strVal val="#ppt_x-#ppt_w/2"/>
                                          </p:val>
                                        </p:tav>
                                        <p:tav tm="100000">
                                          <p:val>
                                            <p:strVal val="#ppt_x"/>
                                          </p:val>
                                        </p:tav>
                                      </p:tavLst>
                                    </p:anim>
                                    <p:anim calcmode="lin" valueType="num">
                                      <p:cBhvr>
                                        <p:cTn id="107" dur="500" fill="hold"/>
                                        <p:tgtEl>
                                          <p:spTgt spid="17"/>
                                        </p:tgtEl>
                                        <p:attrNameLst>
                                          <p:attrName>ppt_y</p:attrName>
                                        </p:attrNameLst>
                                      </p:cBhvr>
                                      <p:tavLst>
                                        <p:tav tm="0">
                                          <p:val>
                                            <p:strVal val="#ppt_y"/>
                                          </p:val>
                                        </p:tav>
                                        <p:tav tm="100000">
                                          <p:val>
                                            <p:strVal val="#ppt_y"/>
                                          </p:val>
                                        </p:tav>
                                      </p:tavLst>
                                    </p:anim>
                                    <p:anim calcmode="lin" valueType="num">
                                      <p:cBhvr>
                                        <p:cTn id="108" dur="500" fill="hold"/>
                                        <p:tgtEl>
                                          <p:spTgt spid="17"/>
                                        </p:tgtEl>
                                        <p:attrNameLst>
                                          <p:attrName>ppt_w</p:attrName>
                                        </p:attrNameLst>
                                      </p:cBhvr>
                                      <p:tavLst>
                                        <p:tav tm="0">
                                          <p:val>
                                            <p:fltVal val="0"/>
                                          </p:val>
                                        </p:tav>
                                        <p:tav tm="100000">
                                          <p:val>
                                            <p:strVal val="#ppt_w"/>
                                          </p:val>
                                        </p:tav>
                                      </p:tavLst>
                                    </p:anim>
                                    <p:anim calcmode="lin" valueType="num">
                                      <p:cBhvr>
                                        <p:cTn id="109" dur="500" fill="hold"/>
                                        <p:tgtEl>
                                          <p:spTgt spid="17"/>
                                        </p:tgtEl>
                                        <p:attrNameLst>
                                          <p:attrName>ppt_h</p:attrName>
                                        </p:attrNameLst>
                                      </p:cBhvr>
                                      <p:tavLst>
                                        <p:tav tm="0">
                                          <p:val>
                                            <p:strVal val="#ppt_h"/>
                                          </p:val>
                                        </p:tav>
                                        <p:tav tm="100000">
                                          <p:val>
                                            <p:strVal val="#ppt_h"/>
                                          </p:val>
                                        </p:tav>
                                      </p:tavLst>
                                    </p:anim>
                                  </p:childTnLst>
                                </p:cTn>
                              </p:par>
                            </p:childTnLst>
                          </p:cTn>
                        </p:par>
                        <p:par>
                          <p:cTn id="110" fill="hold">
                            <p:stCondLst>
                              <p:cond delay="500"/>
                            </p:stCondLst>
                            <p:childTnLst>
                              <p:par>
                                <p:cTn id="111" presetID="1" presetClass="exit" presetSubtype="0" fill="hold" nodeType="afterEffect">
                                  <p:stCondLst>
                                    <p:cond delay="0"/>
                                  </p:stCondLst>
                                  <p:childTnLst>
                                    <p:set>
                                      <p:cBhvr>
                                        <p:cTn id="112" dur="1" fill="hold">
                                          <p:stCondLst>
                                            <p:cond delay="0"/>
                                          </p:stCondLst>
                                        </p:cTn>
                                        <p:tgtEl>
                                          <p:spTgt spid="3"/>
                                        </p:tgtEl>
                                        <p:attrNameLst>
                                          <p:attrName>style.visibility</p:attrName>
                                        </p:attrNameLst>
                                      </p:cBhvr>
                                      <p:to>
                                        <p:strVal val="hidden"/>
                                      </p:to>
                                    </p:set>
                                  </p:childTnLst>
                                </p:cTn>
                              </p:par>
                            </p:childTnLst>
                          </p:cTn>
                        </p:par>
                        <p:par>
                          <p:cTn id="113" fill="hold">
                            <p:stCondLst>
                              <p:cond delay="500"/>
                            </p:stCondLst>
                            <p:childTnLst>
                              <p:par>
                                <p:cTn id="11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15" dur="2000" fill="hold"/>
                                        <p:tgtEl>
                                          <p:spTgt spid="21"/>
                                        </p:tgtEl>
                                        <p:attrNameLst>
                                          <p:attrName>ppt_x</p:attrName>
                                          <p:attrName>ppt_y</p:attrName>
                                        </p:attrNameLst>
                                      </p:cBhvr>
                                      <p:rCtr x="16185" y="-36759"/>
                                    </p:animMotion>
                                  </p:childTnLst>
                                </p:cTn>
                              </p:par>
                              <p:par>
                                <p:cTn id="116" presetID="1" presetClass="mediacall" presetSubtype="0" fill="hold" nodeType="withEffect">
                                  <p:stCondLst>
                                    <p:cond delay="0"/>
                                  </p:stCondLst>
                                  <p:childTnLst>
                                    <p:cmd type="call" cmd="playFrom(0.0)">
                                      <p:cBhvr>
                                        <p:cTn id="117" dur="626" fill="hold"/>
                                        <p:tgtEl>
                                          <p:spTgt spid="27"/>
                                        </p:tgtEl>
                                      </p:cBhvr>
                                    </p:cmd>
                                  </p:childTnLst>
                                </p:cTn>
                              </p:par>
                              <p:par>
                                <p:cTn id="118" presetID="1" presetClass="mediacall" presetSubtype="0" fill="hold" nodeType="withEffect">
                                  <p:stCondLst>
                                    <p:cond delay="0"/>
                                  </p:stCondLst>
                                  <p:childTnLst>
                                    <p:cmd type="call" cmd="playFrom(0.0)">
                                      <p:cBhvr>
                                        <p:cTn id="119" dur="1416" fill="hold"/>
                                        <p:tgtEl>
                                          <p:spTgt spid="24"/>
                                        </p:tgtEl>
                                      </p:cBhvr>
                                    </p:cmd>
                                  </p:childTnLst>
                                </p:cTn>
                              </p:par>
                            </p:childTnLst>
                          </p:cTn>
                        </p:par>
                      </p:childTnLst>
                    </p:cTn>
                  </p:par>
                </p:childTnLst>
              </p:cTn>
              <p:nextCondLst>
                <p:cond evt="onClick" delay="0">
                  <p:tgtEl>
                    <p:spTgt spid="12"/>
                  </p:tgtEl>
                </p:cond>
              </p:nextCondLst>
            </p:seq>
            <p:seq concurrent="1" nextAc="seek">
              <p:cTn id="120" restart="whenNotActive" fill="hold" evtFilter="cancelBubble" nodeType="interactiveSeq">
                <p:stCondLst>
                  <p:cond evt="onClick" delay="0">
                    <p:tgtEl>
                      <p:spTgt spid="11"/>
                    </p:tgtEl>
                  </p:cond>
                </p:stCondLst>
                <p:endSync evt="end" delay="0">
                  <p:rtn val="all"/>
                </p:endSync>
                <p:childTnLst>
                  <p:par>
                    <p:cTn id="121" fill="hold">
                      <p:stCondLst>
                        <p:cond delay="0"/>
                      </p:stCondLst>
                      <p:childTnLst>
                        <p:par>
                          <p:cTn id="122" fill="hold">
                            <p:stCondLst>
                              <p:cond delay="0"/>
                            </p:stCondLst>
                            <p:childTnLst>
                              <p:par>
                                <p:cTn id="123" presetID="17" presetClass="exit" presetSubtype="2" fill="hold" nodeType="clickEffect">
                                  <p:stCondLst>
                                    <p:cond delay="0"/>
                                  </p:stCondLst>
                                  <p:childTnLst>
                                    <p:anim calcmode="lin" valueType="num">
                                      <p:cBhvr>
                                        <p:cTn id="124" dur="500"/>
                                        <p:tgtEl>
                                          <p:spTgt spid="11"/>
                                        </p:tgtEl>
                                        <p:attrNameLst>
                                          <p:attrName>ppt_x</p:attrName>
                                        </p:attrNameLst>
                                      </p:cBhvr>
                                      <p:tavLst>
                                        <p:tav tm="0">
                                          <p:val>
                                            <p:strVal val="ppt_x"/>
                                          </p:val>
                                        </p:tav>
                                        <p:tav tm="100000">
                                          <p:val>
                                            <p:strVal val="ppt_x+ppt_w/2"/>
                                          </p:val>
                                        </p:tav>
                                      </p:tavLst>
                                    </p:anim>
                                    <p:anim calcmode="lin" valueType="num">
                                      <p:cBhvr>
                                        <p:cTn id="125" dur="500"/>
                                        <p:tgtEl>
                                          <p:spTgt spid="11"/>
                                        </p:tgtEl>
                                        <p:attrNameLst>
                                          <p:attrName>ppt_y</p:attrName>
                                        </p:attrNameLst>
                                      </p:cBhvr>
                                      <p:tavLst>
                                        <p:tav tm="0">
                                          <p:val>
                                            <p:strVal val="ppt_y"/>
                                          </p:val>
                                        </p:tav>
                                        <p:tav tm="100000">
                                          <p:val>
                                            <p:strVal val="ppt_y"/>
                                          </p:val>
                                        </p:tav>
                                      </p:tavLst>
                                    </p:anim>
                                    <p:anim calcmode="lin" valueType="num">
                                      <p:cBhvr>
                                        <p:cTn id="126" dur="500"/>
                                        <p:tgtEl>
                                          <p:spTgt spid="11"/>
                                        </p:tgtEl>
                                        <p:attrNameLst>
                                          <p:attrName>ppt_w</p:attrName>
                                        </p:attrNameLst>
                                      </p:cBhvr>
                                      <p:tavLst>
                                        <p:tav tm="0">
                                          <p:val>
                                            <p:strVal val="ppt_w"/>
                                          </p:val>
                                        </p:tav>
                                        <p:tav tm="100000">
                                          <p:val>
                                            <p:fltVal val="0"/>
                                          </p:val>
                                        </p:tav>
                                      </p:tavLst>
                                    </p:anim>
                                    <p:anim calcmode="lin" valueType="num">
                                      <p:cBhvr>
                                        <p:cTn id="127" dur="500"/>
                                        <p:tgtEl>
                                          <p:spTgt spid="11"/>
                                        </p:tgtEl>
                                        <p:attrNameLst>
                                          <p:attrName>ppt_h</p:attrName>
                                        </p:attrNameLst>
                                      </p:cBhvr>
                                      <p:tavLst>
                                        <p:tav tm="0">
                                          <p:val>
                                            <p:strVal val="ppt_h"/>
                                          </p:val>
                                        </p:tav>
                                        <p:tav tm="100000">
                                          <p:val>
                                            <p:strVal val="ppt_h"/>
                                          </p:val>
                                        </p:tav>
                                      </p:tavLst>
                                    </p:anim>
                                    <p:set>
                                      <p:cBhvr>
                                        <p:cTn id="128" dur="1" fill="hold">
                                          <p:stCondLst>
                                            <p:cond delay="499"/>
                                          </p:stCondLst>
                                        </p:cTn>
                                        <p:tgtEl>
                                          <p:spTgt spid="11"/>
                                        </p:tgtEl>
                                        <p:attrNameLst>
                                          <p:attrName>style.visibility</p:attrName>
                                        </p:attrNameLst>
                                      </p:cBhvr>
                                      <p:to>
                                        <p:strVal val="hidden"/>
                                      </p:to>
                                    </p:set>
                                  </p:childTnLst>
                                </p:cTn>
                              </p:par>
                              <p:par>
                                <p:cTn id="129" presetID="10" presetClass="exit" presetSubtype="0" fill="hold" grpId="3" nodeType="withEffect" nodePh="1">
                                  <p:stCondLst>
                                    <p:cond delay="0"/>
                                  </p:stCondLst>
                                  <p:endCondLst>
                                    <p:cond evt="begin" delay="0">
                                      <p:tn val="129"/>
                                    </p:cond>
                                  </p:endCondLst>
                                  <p:childTnLst>
                                    <p:animEffect transition="out" filter="fade">
                                      <p:cBhvr>
                                        <p:cTn id="130" dur="500"/>
                                        <p:tgtEl>
                                          <p:spTgt spid="26"/>
                                        </p:tgtEl>
                                      </p:cBhvr>
                                    </p:animEffect>
                                    <p:set>
                                      <p:cBhvr>
                                        <p:cTn id="131" dur="1" fill="hold">
                                          <p:stCondLst>
                                            <p:cond delay="499"/>
                                          </p:stCondLst>
                                        </p:cTn>
                                        <p:tgtEl>
                                          <p:spTgt spid="26"/>
                                        </p:tgtEl>
                                        <p:attrNameLst>
                                          <p:attrName>style.visibility</p:attrName>
                                        </p:attrNameLst>
                                      </p:cBhvr>
                                      <p:to>
                                        <p:strVal val="hidden"/>
                                      </p:to>
                                    </p:set>
                                  </p:childTnLst>
                                </p:cTn>
                              </p:par>
                              <p:par>
                                <p:cTn id="132" presetID="47" presetClass="entr" presetSubtype="0" fill="hold" grpId="2" nodeType="withEffect" nodePh="1">
                                  <p:stCondLst>
                                    <p:cond delay="0"/>
                                  </p:stCondLst>
                                  <p:endCondLst>
                                    <p:cond evt="begin" delay="0">
                                      <p:tn val="132"/>
                                    </p:cond>
                                  </p:endCondLst>
                                  <p:childTnLst>
                                    <p:set>
                                      <p:cBhvr>
                                        <p:cTn id="133" dur="1" fill="hold">
                                          <p:stCondLst>
                                            <p:cond delay="0"/>
                                          </p:stCondLst>
                                        </p:cTn>
                                        <p:tgtEl>
                                          <p:spTgt spid="5"/>
                                        </p:tgtEl>
                                        <p:attrNameLst>
                                          <p:attrName>style.visibility</p:attrName>
                                        </p:attrNameLst>
                                      </p:cBhvr>
                                      <p:to>
                                        <p:strVal val="visible"/>
                                      </p:to>
                                    </p:set>
                                    <p:animEffect transition="in" filter="fade">
                                      <p:cBhvr>
                                        <p:cTn id="134" dur="500"/>
                                        <p:tgtEl>
                                          <p:spTgt spid="5"/>
                                        </p:tgtEl>
                                      </p:cBhvr>
                                    </p:animEffect>
                                    <p:anim calcmode="lin" valueType="num">
                                      <p:cBhvr>
                                        <p:cTn id="135" dur="500" fill="hold"/>
                                        <p:tgtEl>
                                          <p:spTgt spid="5"/>
                                        </p:tgtEl>
                                        <p:attrNameLst>
                                          <p:attrName>ppt_x</p:attrName>
                                        </p:attrNameLst>
                                      </p:cBhvr>
                                      <p:tavLst>
                                        <p:tav tm="0">
                                          <p:val>
                                            <p:strVal val="#ppt_x"/>
                                          </p:val>
                                        </p:tav>
                                        <p:tav tm="100000">
                                          <p:val>
                                            <p:strVal val="#ppt_x"/>
                                          </p:val>
                                        </p:tav>
                                      </p:tavLst>
                                    </p:anim>
                                    <p:anim calcmode="lin" valueType="num">
                                      <p:cBhvr>
                                        <p:cTn id="136" dur="500" fill="hold"/>
                                        <p:tgtEl>
                                          <p:spTgt spid="5"/>
                                        </p:tgtEl>
                                        <p:attrNameLst>
                                          <p:attrName>ppt_y</p:attrName>
                                        </p:attrNameLst>
                                      </p:cBhvr>
                                      <p:tavLst>
                                        <p:tav tm="0">
                                          <p:val>
                                            <p:strVal val="#ppt_y-.1"/>
                                          </p:val>
                                        </p:tav>
                                        <p:tav tm="100000">
                                          <p:val>
                                            <p:strVal val="#ppt_y"/>
                                          </p:val>
                                        </p:tav>
                                      </p:tavLst>
                                    </p:anim>
                                  </p:childTnLst>
                                </p:cTn>
                              </p:par>
                              <p:par>
                                <p:cTn id="137" presetID="17" presetClass="entr" presetSubtype="8" fill="hold" nodeType="withEffect">
                                  <p:stCondLst>
                                    <p:cond delay="0"/>
                                  </p:stCondLst>
                                  <p:childTnLst>
                                    <p:set>
                                      <p:cBhvr>
                                        <p:cTn id="138" dur="1" fill="hold">
                                          <p:stCondLst>
                                            <p:cond delay="0"/>
                                          </p:stCondLst>
                                        </p:cTn>
                                        <p:tgtEl>
                                          <p:spTgt spid="14"/>
                                        </p:tgtEl>
                                        <p:attrNameLst>
                                          <p:attrName>style.visibility</p:attrName>
                                        </p:attrNameLst>
                                      </p:cBhvr>
                                      <p:to>
                                        <p:strVal val="visible"/>
                                      </p:to>
                                    </p:set>
                                    <p:anim calcmode="lin" valueType="num">
                                      <p:cBhvr>
                                        <p:cTn id="139" dur="500" fill="hold"/>
                                        <p:tgtEl>
                                          <p:spTgt spid="14"/>
                                        </p:tgtEl>
                                        <p:attrNameLst>
                                          <p:attrName>ppt_x</p:attrName>
                                        </p:attrNameLst>
                                      </p:cBhvr>
                                      <p:tavLst>
                                        <p:tav tm="0">
                                          <p:val>
                                            <p:strVal val="#ppt_x-#ppt_w/2"/>
                                          </p:val>
                                        </p:tav>
                                        <p:tav tm="100000">
                                          <p:val>
                                            <p:strVal val="#ppt_x"/>
                                          </p:val>
                                        </p:tav>
                                      </p:tavLst>
                                    </p:anim>
                                    <p:anim calcmode="lin" valueType="num">
                                      <p:cBhvr>
                                        <p:cTn id="140" dur="500" fill="hold"/>
                                        <p:tgtEl>
                                          <p:spTgt spid="14"/>
                                        </p:tgtEl>
                                        <p:attrNameLst>
                                          <p:attrName>ppt_y</p:attrName>
                                        </p:attrNameLst>
                                      </p:cBhvr>
                                      <p:tavLst>
                                        <p:tav tm="0">
                                          <p:val>
                                            <p:strVal val="#ppt_y"/>
                                          </p:val>
                                        </p:tav>
                                        <p:tav tm="100000">
                                          <p:val>
                                            <p:strVal val="#ppt_y"/>
                                          </p:val>
                                        </p:tav>
                                      </p:tavLst>
                                    </p:anim>
                                    <p:anim calcmode="lin" valueType="num">
                                      <p:cBhvr>
                                        <p:cTn id="141" dur="500" fill="hold"/>
                                        <p:tgtEl>
                                          <p:spTgt spid="14"/>
                                        </p:tgtEl>
                                        <p:attrNameLst>
                                          <p:attrName>ppt_w</p:attrName>
                                        </p:attrNameLst>
                                      </p:cBhvr>
                                      <p:tavLst>
                                        <p:tav tm="0">
                                          <p:val>
                                            <p:fltVal val="0"/>
                                          </p:val>
                                        </p:tav>
                                        <p:tav tm="100000">
                                          <p:val>
                                            <p:strVal val="#ppt_w"/>
                                          </p:val>
                                        </p:tav>
                                      </p:tavLst>
                                    </p:anim>
                                    <p:anim calcmode="lin" valueType="num">
                                      <p:cBhvr>
                                        <p:cTn id="142" dur="500" fill="hold"/>
                                        <p:tgtEl>
                                          <p:spTgt spid="14"/>
                                        </p:tgtEl>
                                        <p:attrNameLst>
                                          <p:attrName>ppt_h</p:attrName>
                                        </p:attrNameLst>
                                      </p:cBhvr>
                                      <p:tavLst>
                                        <p:tav tm="0">
                                          <p:val>
                                            <p:strVal val="#ppt_h"/>
                                          </p:val>
                                        </p:tav>
                                        <p:tav tm="100000">
                                          <p:val>
                                            <p:strVal val="#ppt_h"/>
                                          </p:val>
                                        </p:tav>
                                      </p:tavLst>
                                    </p:anim>
                                  </p:childTnLst>
                                </p:cTn>
                              </p:par>
                            </p:childTnLst>
                          </p:cTn>
                        </p:par>
                        <p:par>
                          <p:cTn id="143" fill="hold">
                            <p:stCondLst>
                              <p:cond delay="500"/>
                            </p:stCondLst>
                            <p:childTnLst>
                              <p:par>
                                <p:cTn id="144" presetID="1" presetClass="exit" presetSubtype="0" fill="hold" nodeType="afterEffect">
                                  <p:stCondLst>
                                    <p:cond delay="0"/>
                                  </p:stCondLst>
                                  <p:childTnLst>
                                    <p:set>
                                      <p:cBhvr>
                                        <p:cTn id="145" dur="1" fill="hold">
                                          <p:stCondLst>
                                            <p:cond delay="0"/>
                                          </p:stCondLst>
                                        </p:cTn>
                                        <p:tgtEl>
                                          <p:spTgt spid="3"/>
                                        </p:tgtEl>
                                        <p:attrNameLst>
                                          <p:attrName>style.visibility</p:attrName>
                                        </p:attrNameLst>
                                      </p:cBhvr>
                                      <p:to>
                                        <p:strVal val="hidden"/>
                                      </p:to>
                                    </p:set>
                                  </p:childTnLst>
                                </p:cTn>
                              </p:par>
                            </p:childTnLst>
                          </p:cTn>
                        </p:par>
                        <p:par>
                          <p:cTn id="146" fill="hold">
                            <p:stCondLst>
                              <p:cond delay="500"/>
                            </p:stCondLst>
                            <p:childTnLst>
                              <p:par>
                                <p:cTn id="147"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8" dur="2000" fill="hold"/>
                                        <p:tgtEl>
                                          <p:spTgt spid="22"/>
                                        </p:tgtEl>
                                        <p:attrNameLst>
                                          <p:attrName>ppt_x</p:attrName>
                                          <p:attrName>ppt_y</p:attrName>
                                        </p:attrNameLst>
                                      </p:cBhvr>
                                      <p:rCtr x="16185" y="-36759"/>
                                    </p:animMotion>
                                  </p:childTnLst>
                                </p:cTn>
                              </p:par>
                              <p:par>
                                <p:cTn id="149" presetID="1" presetClass="mediacall" presetSubtype="0" fill="hold" nodeType="withEffect">
                                  <p:stCondLst>
                                    <p:cond delay="0"/>
                                  </p:stCondLst>
                                  <p:childTnLst>
                                    <p:cmd type="call" cmd="playFrom(0.0)">
                                      <p:cBhvr>
                                        <p:cTn id="150" dur="626" fill="hold"/>
                                        <p:tgtEl>
                                          <p:spTgt spid="27"/>
                                        </p:tgtEl>
                                      </p:cBhvr>
                                    </p:cmd>
                                  </p:childTnLst>
                                </p:cTn>
                              </p:par>
                              <p:par>
                                <p:cTn id="151" presetID="1" presetClass="mediacall" presetSubtype="0" fill="hold" nodeType="withEffect">
                                  <p:stCondLst>
                                    <p:cond delay="0"/>
                                  </p:stCondLst>
                                  <p:childTnLst>
                                    <p:cmd type="call" cmd="playFrom(0.0)">
                                      <p:cBhvr>
                                        <p:cTn id="152" dur="1416" fill="hold"/>
                                        <p:tgtEl>
                                          <p:spTgt spid="24"/>
                                        </p:tgtEl>
                                      </p:cBhvr>
                                    </p:cmd>
                                  </p:childTnLst>
                                </p:cTn>
                              </p:par>
                            </p:childTnLst>
                          </p:cTn>
                        </p:par>
                      </p:childTnLst>
                    </p:cTn>
                  </p:par>
                </p:childTnLst>
              </p:cTn>
              <p:nextCondLst>
                <p:cond evt="onClick" delay="0">
                  <p:tgtEl>
                    <p:spTgt spid="11"/>
                  </p:tgtEl>
                </p:cond>
              </p:nextCondLst>
            </p:seq>
            <p:seq concurrent="1" nextAc="seek">
              <p:cTn id="153" restart="whenNotActive" fill="hold" evtFilter="cancelBubble" nodeType="interactiveSeq">
                <p:stCondLst>
                  <p:cond evt="onClick" delay="0">
                    <p:tgtEl>
                      <p:spTgt spid="10"/>
                    </p:tgtEl>
                  </p:cond>
                </p:stCondLst>
                <p:endSync evt="end" delay="0">
                  <p:rtn val="all"/>
                </p:endSync>
                <p:childTnLst>
                  <p:par>
                    <p:cTn id="154" fill="hold">
                      <p:stCondLst>
                        <p:cond delay="0"/>
                      </p:stCondLst>
                      <p:childTnLst>
                        <p:par>
                          <p:cTn id="155" fill="hold">
                            <p:stCondLst>
                              <p:cond delay="0"/>
                            </p:stCondLst>
                            <p:childTnLst>
                              <p:par>
                                <p:cTn id="156" presetID="17" presetClass="exit" presetSubtype="2" fill="hold" nodeType="clickEffect">
                                  <p:stCondLst>
                                    <p:cond delay="0"/>
                                  </p:stCondLst>
                                  <p:childTnLst>
                                    <p:anim calcmode="lin" valueType="num">
                                      <p:cBhvr>
                                        <p:cTn id="157" dur="500"/>
                                        <p:tgtEl>
                                          <p:spTgt spid="10"/>
                                        </p:tgtEl>
                                        <p:attrNameLst>
                                          <p:attrName>ppt_x</p:attrName>
                                        </p:attrNameLst>
                                      </p:cBhvr>
                                      <p:tavLst>
                                        <p:tav tm="0">
                                          <p:val>
                                            <p:strVal val="ppt_x"/>
                                          </p:val>
                                        </p:tav>
                                        <p:tav tm="100000">
                                          <p:val>
                                            <p:strVal val="ppt_x+ppt_w/2"/>
                                          </p:val>
                                        </p:tav>
                                      </p:tavLst>
                                    </p:anim>
                                    <p:anim calcmode="lin" valueType="num">
                                      <p:cBhvr>
                                        <p:cTn id="158" dur="500"/>
                                        <p:tgtEl>
                                          <p:spTgt spid="10"/>
                                        </p:tgtEl>
                                        <p:attrNameLst>
                                          <p:attrName>ppt_y</p:attrName>
                                        </p:attrNameLst>
                                      </p:cBhvr>
                                      <p:tavLst>
                                        <p:tav tm="0">
                                          <p:val>
                                            <p:strVal val="ppt_y"/>
                                          </p:val>
                                        </p:tav>
                                        <p:tav tm="100000">
                                          <p:val>
                                            <p:strVal val="ppt_y"/>
                                          </p:val>
                                        </p:tav>
                                      </p:tavLst>
                                    </p:anim>
                                    <p:anim calcmode="lin" valueType="num">
                                      <p:cBhvr>
                                        <p:cTn id="159" dur="500"/>
                                        <p:tgtEl>
                                          <p:spTgt spid="10"/>
                                        </p:tgtEl>
                                        <p:attrNameLst>
                                          <p:attrName>ppt_w</p:attrName>
                                        </p:attrNameLst>
                                      </p:cBhvr>
                                      <p:tavLst>
                                        <p:tav tm="0">
                                          <p:val>
                                            <p:strVal val="ppt_w"/>
                                          </p:val>
                                        </p:tav>
                                        <p:tav tm="100000">
                                          <p:val>
                                            <p:fltVal val="0"/>
                                          </p:val>
                                        </p:tav>
                                      </p:tavLst>
                                    </p:anim>
                                    <p:anim calcmode="lin" valueType="num">
                                      <p:cBhvr>
                                        <p:cTn id="160" dur="500"/>
                                        <p:tgtEl>
                                          <p:spTgt spid="10"/>
                                        </p:tgtEl>
                                        <p:attrNameLst>
                                          <p:attrName>ppt_h</p:attrName>
                                        </p:attrNameLst>
                                      </p:cBhvr>
                                      <p:tavLst>
                                        <p:tav tm="0">
                                          <p:val>
                                            <p:strVal val="ppt_h"/>
                                          </p:val>
                                        </p:tav>
                                        <p:tav tm="100000">
                                          <p:val>
                                            <p:strVal val="ppt_h"/>
                                          </p:val>
                                        </p:tav>
                                      </p:tavLst>
                                    </p:anim>
                                    <p:set>
                                      <p:cBhvr>
                                        <p:cTn id="161" dur="1" fill="hold">
                                          <p:stCondLst>
                                            <p:cond delay="499"/>
                                          </p:stCondLst>
                                        </p:cTn>
                                        <p:tgtEl>
                                          <p:spTgt spid="10"/>
                                        </p:tgtEl>
                                        <p:attrNameLst>
                                          <p:attrName>style.visibility</p:attrName>
                                        </p:attrNameLst>
                                      </p:cBhvr>
                                      <p:to>
                                        <p:strVal val="hidden"/>
                                      </p:to>
                                    </p:set>
                                  </p:childTnLst>
                                </p:cTn>
                              </p:par>
                              <p:par>
                                <p:cTn id="162" presetID="10" presetClass="exit" presetSubtype="0" fill="hold" grpId="4" nodeType="withEffect" nodePh="1">
                                  <p:stCondLst>
                                    <p:cond delay="0"/>
                                  </p:stCondLst>
                                  <p:endCondLst>
                                    <p:cond evt="begin" delay="0">
                                      <p:tn val="162"/>
                                    </p:cond>
                                  </p:endCondLst>
                                  <p:childTnLst>
                                    <p:animEffect transition="out" filter="fade">
                                      <p:cBhvr>
                                        <p:cTn id="163" dur="500"/>
                                        <p:tgtEl>
                                          <p:spTgt spid="26"/>
                                        </p:tgtEl>
                                      </p:cBhvr>
                                    </p:animEffect>
                                    <p:set>
                                      <p:cBhvr>
                                        <p:cTn id="164" dur="1" fill="hold">
                                          <p:stCondLst>
                                            <p:cond delay="499"/>
                                          </p:stCondLst>
                                        </p:cTn>
                                        <p:tgtEl>
                                          <p:spTgt spid="26"/>
                                        </p:tgtEl>
                                        <p:attrNameLst>
                                          <p:attrName>style.visibility</p:attrName>
                                        </p:attrNameLst>
                                      </p:cBhvr>
                                      <p:to>
                                        <p:strVal val="hidden"/>
                                      </p:to>
                                    </p:set>
                                  </p:childTnLst>
                                </p:cTn>
                              </p:par>
                              <p:par>
                                <p:cTn id="165" presetID="47" presetClass="entr" presetSubtype="0" fill="hold" grpId="3" nodeType="withEffect" nodePh="1">
                                  <p:stCondLst>
                                    <p:cond delay="0"/>
                                  </p:stCondLst>
                                  <p:endCondLst>
                                    <p:cond evt="begin" delay="0">
                                      <p:tn val="165"/>
                                    </p:cond>
                                  </p:endCondLst>
                                  <p:childTnLst>
                                    <p:set>
                                      <p:cBhvr>
                                        <p:cTn id="166" dur="1" fill="hold">
                                          <p:stCondLst>
                                            <p:cond delay="0"/>
                                          </p:stCondLst>
                                        </p:cTn>
                                        <p:tgtEl>
                                          <p:spTgt spid="5"/>
                                        </p:tgtEl>
                                        <p:attrNameLst>
                                          <p:attrName>style.visibility</p:attrName>
                                        </p:attrNameLst>
                                      </p:cBhvr>
                                      <p:to>
                                        <p:strVal val="visible"/>
                                      </p:to>
                                    </p:set>
                                    <p:animEffect transition="in" filter="fade">
                                      <p:cBhvr>
                                        <p:cTn id="167" dur="500"/>
                                        <p:tgtEl>
                                          <p:spTgt spid="5"/>
                                        </p:tgtEl>
                                      </p:cBhvr>
                                    </p:animEffect>
                                    <p:anim calcmode="lin" valueType="num">
                                      <p:cBhvr>
                                        <p:cTn id="168" dur="500" fill="hold"/>
                                        <p:tgtEl>
                                          <p:spTgt spid="5"/>
                                        </p:tgtEl>
                                        <p:attrNameLst>
                                          <p:attrName>ppt_x</p:attrName>
                                        </p:attrNameLst>
                                      </p:cBhvr>
                                      <p:tavLst>
                                        <p:tav tm="0">
                                          <p:val>
                                            <p:strVal val="#ppt_x"/>
                                          </p:val>
                                        </p:tav>
                                        <p:tav tm="100000">
                                          <p:val>
                                            <p:strVal val="#ppt_x"/>
                                          </p:val>
                                        </p:tav>
                                      </p:tavLst>
                                    </p:anim>
                                    <p:anim calcmode="lin" valueType="num">
                                      <p:cBhvr>
                                        <p:cTn id="169" dur="500" fill="hold"/>
                                        <p:tgtEl>
                                          <p:spTgt spid="5"/>
                                        </p:tgtEl>
                                        <p:attrNameLst>
                                          <p:attrName>ppt_y</p:attrName>
                                        </p:attrNameLst>
                                      </p:cBhvr>
                                      <p:tavLst>
                                        <p:tav tm="0">
                                          <p:val>
                                            <p:strVal val="#ppt_y-.1"/>
                                          </p:val>
                                        </p:tav>
                                        <p:tav tm="100000">
                                          <p:val>
                                            <p:strVal val="#ppt_y"/>
                                          </p:val>
                                        </p:tav>
                                      </p:tavLst>
                                    </p:anim>
                                  </p:childTnLst>
                                </p:cTn>
                              </p:par>
                              <p:par>
                                <p:cTn id="170" presetID="17" presetClass="entr" presetSubtype="8" fill="hold" nodeType="withEffect">
                                  <p:stCondLst>
                                    <p:cond delay="0"/>
                                  </p:stCondLst>
                                  <p:childTnLst>
                                    <p:set>
                                      <p:cBhvr>
                                        <p:cTn id="171" dur="1" fill="hold">
                                          <p:stCondLst>
                                            <p:cond delay="0"/>
                                          </p:stCondLst>
                                        </p:cTn>
                                        <p:tgtEl>
                                          <p:spTgt spid="18"/>
                                        </p:tgtEl>
                                        <p:attrNameLst>
                                          <p:attrName>style.visibility</p:attrName>
                                        </p:attrNameLst>
                                      </p:cBhvr>
                                      <p:to>
                                        <p:strVal val="visible"/>
                                      </p:to>
                                    </p:set>
                                    <p:anim calcmode="lin" valueType="num">
                                      <p:cBhvr>
                                        <p:cTn id="172" dur="500" fill="hold"/>
                                        <p:tgtEl>
                                          <p:spTgt spid="18"/>
                                        </p:tgtEl>
                                        <p:attrNameLst>
                                          <p:attrName>ppt_x</p:attrName>
                                        </p:attrNameLst>
                                      </p:cBhvr>
                                      <p:tavLst>
                                        <p:tav tm="0">
                                          <p:val>
                                            <p:strVal val="#ppt_x-#ppt_w/2"/>
                                          </p:val>
                                        </p:tav>
                                        <p:tav tm="100000">
                                          <p:val>
                                            <p:strVal val="#ppt_x"/>
                                          </p:val>
                                        </p:tav>
                                      </p:tavLst>
                                    </p:anim>
                                    <p:anim calcmode="lin" valueType="num">
                                      <p:cBhvr>
                                        <p:cTn id="173" dur="500" fill="hold"/>
                                        <p:tgtEl>
                                          <p:spTgt spid="18"/>
                                        </p:tgtEl>
                                        <p:attrNameLst>
                                          <p:attrName>ppt_y</p:attrName>
                                        </p:attrNameLst>
                                      </p:cBhvr>
                                      <p:tavLst>
                                        <p:tav tm="0">
                                          <p:val>
                                            <p:strVal val="#ppt_y"/>
                                          </p:val>
                                        </p:tav>
                                        <p:tav tm="100000">
                                          <p:val>
                                            <p:strVal val="#ppt_y"/>
                                          </p:val>
                                        </p:tav>
                                      </p:tavLst>
                                    </p:anim>
                                    <p:anim calcmode="lin" valueType="num">
                                      <p:cBhvr>
                                        <p:cTn id="174" dur="500" fill="hold"/>
                                        <p:tgtEl>
                                          <p:spTgt spid="18"/>
                                        </p:tgtEl>
                                        <p:attrNameLst>
                                          <p:attrName>ppt_w</p:attrName>
                                        </p:attrNameLst>
                                      </p:cBhvr>
                                      <p:tavLst>
                                        <p:tav tm="0">
                                          <p:val>
                                            <p:fltVal val="0"/>
                                          </p:val>
                                        </p:tav>
                                        <p:tav tm="100000">
                                          <p:val>
                                            <p:strVal val="#ppt_w"/>
                                          </p:val>
                                        </p:tav>
                                      </p:tavLst>
                                    </p:anim>
                                    <p:anim calcmode="lin" valueType="num">
                                      <p:cBhvr>
                                        <p:cTn id="175" dur="500" fill="hold"/>
                                        <p:tgtEl>
                                          <p:spTgt spid="18"/>
                                        </p:tgtEl>
                                        <p:attrNameLst>
                                          <p:attrName>ppt_h</p:attrName>
                                        </p:attrNameLst>
                                      </p:cBhvr>
                                      <p:tavLst>
                                        <p:tav tm="0">
                                          <p:val>
                                            <p:strVal val="#ppt_h"/>
                                          </p:val>
                                        </p:tav>
                                        <p:tav tm="100000">
                                          <p:val>
                                            <p:strVal val="#ppt_h"/>
                                          </p:val>
                                        </p:tav>
                                      </p:tavLst>
                                    </p:anim>
                                  </p:childTnLst>
                                </p:cTn>
                              </p:par>
                            </p:childTnLst>
                          </p:cTn>
                        </p:par>
                        <p:par>
                          <p:cTn id="176" fill="hold">
                            <p:stCondLst>
                              <p:cond delay="500"/>
                            </p:stCondLst>
                            <p:childTnLst>
                              <p:par>
                                <p:cTn id="177" presetID="1" presetClass="exit" presetSubtype="0" fill="hold" nodeType="afterEffect">
                                  <p:stCondLst>
                                    <p:cond delay="0"/>
                                  </p:stCondLst>
                                  <p:childTnLst>
                                    <p:set>
                                      <p:cBhvr>
                                        <p:cTn id="178" dur="1" fill="hold">
                                          <p:stCondLst>
                                            <p:cond delay="0"/>
                                          </p:stCondLst>
                                        </p:cTn>
                                        <p:tgtEl>
                                          <p:spTgt spid="3"/>
                                        </p:tgtEl>
                                        <p:attrNameLst>
                                          <p:attrName>style.visibility</p:attrName>
                                        </p:attrNameLst>
                                      </p:cBhvr>
                                      <p:to>
                                        <p:strVal val="hidden"/>
                                      </p:to>
                                    </p:set>
                                  </p:childTnLst>
                                </p:cTn>
                              </p:par>
                            </p:childTnLst>
                          </p:cTn>
                        </p:par>
                        <p:par>
                          <p:cTn id="179" fill="hold">
                            <p:stCondLst>
                              <p:cond delay="500"/>
                            </p:stCondLst>
                            <p:childTnLst>
                              <p:par>
                                <p:cTn id="18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1" dur="2000" fill="hold"/>
                                        <p:tgtEl>
                                          <p:spTgt spid="23"/>
                                        </p:tgtEl>
                                        <p:attrNameLst>
                                          <p:attrName>ppt_x</p:attrName>
                                          <p:attrName>ppt_y</p:attrName>
                                        </p:attrNameLst>
                                      </p:cBhvr>
                                      <p:rCtr x="16185" y="-36759"/>
                                    </p:animMotion>
                                  </p:childTnLst>
                                </p:cTn>
                              </p:par>
                              <p:par>
                                <p:cTn id="182" presetID="1" presetClass="mediacall" presetSubtype="0" fill="hold" nodeType="withEffect">
                                  <p:stCondLst>
                                    <p:cond delay="0"/>
                                  </p:stCondLst>
                                  <p:childTnLst>
                                    <p:cmd type="call" cmd="playFrom(0.0)">
                                      <p:cBhvr>
                                        <p:cTn id="183" dur="626" fill="hold"/>
                                        <p:tgtEl>
                                          <p:spTgt spid="27"/>
                                        </p:tgtEl>
                                      </p:cBhvr>
                                    </p:cmd>
                                  </p:childTnLst>
                                </p:cTn>
                              </p:par>
                              <p:par>
                                <p:cTn id="184" presetID="1" presetClass="mediacall" presetSubtype="0" fill="hold" nodeType="withEffect">
                                  <p:stCondLst>
                                    <p:cond delay="0"/>
                                  </p:stCondLst>
                                  <p:childTnLst>
                                    <p:cmd type="call" cmd="playFrom(0.0)">
                                      <p:cBhvr>
                                        <p:cTn id="185" dur="1416" fill="hold"/>
                                        <p:tgtEl>
                                          <p:spTgt spid="24"/>
                                        </p:tgtEl>
                                      </p:cBhvr>
                                    </p:cmd>
                                  </p:childTnLst>
                                </p:cTn>
                              </p:par>
                            </p:childTnLst>
                          </p:cTn>
                        </p:par>
                      </p:childTnLst>
                    </p:cTn>
                  </p:par>
                </p:childTnLst>
              </p:cTn>
              <p:nextCondLst>
                <p:cond evt="onClick" delay="0">
                  <p:tgtEl>
                    <p:spTgt spid="10"/>
                  </p:tgtEl>
                </p:cond>
              </p:nextCondLst>
            </p:seq>
            <p:seq concurrent="1" nextAc="seek">
              <p:cTn id="186" restart="whenNotActive" fill="hold" evtFilter="cancelBubble" nodeType="interactiveSeq">
                <p:stCondLst>
                  <p:cond evt="onClick" delay="0">
                    <p:tgtEl>
                      <p:spTgt spid="8"/>
                    </p:tgtEl>
                  </p:cond>
                </p:stCondLst>
                <p:endSync evt="end" delay="0">
                  <p:rtn val="all"/>
                </p:endSync>
                <p:childTnLst>
                  <p:par>
                    <p:cTn id="187" fill="hold">
                      <p:stCondLst>
                        <p:cond delay="0"/>
                      </p:stCondLst>
                      <p:childTnLst>
                        <p:par>
                          <p:cTn id="188" fill="hold">
                            <p:stCondLst>
                              <p:cond delay="0"/>
                            </p:stCondLst>
                            <p:childTnLst>
                              <p:par>
                                <p:cTn id="189" presetID="17" presetClass="exit" presetSubtype="2" fill="hold" nodeType="clickEffect">
                                  <p:stCondLst>
                                    <p:cond delay="0"/>
                                  </p:stCondLst>
                                  <p:childTnLst>
                                    <p:anim calcmode="lin" valueType="num">
                                      <p:cBhvr>
                                        <p:cTn id="190" dur="500"/>
                                        <p:tgtEl>
                                          <p:spTgt spid="8"/>
                                        </p:tgtEl>
                                        <p:attrNameLst>
                                          <p:attrName>ppt_x</p:attrName>
                                        </p:attrNameLst>
                                      </p:cBhvr>
                                      <p:tavLst>
                                        <p:tav tm="0">
                                          <p:val>
                                            <p:strVal val="ppt_x"/>
                                          </p:val>
                                        </p:tav>
                                        <p:tav tm="100000">
                                          <p:val>
                                            <p:strVal val="ppt_x+ppt_w/2"/>
                                          </p:val>
                                        </p:tav>
                                      </p:tavLst>
                                    </p:anim>
                                    <p:anim calcmode="lin" valueType="num">
                                      <p:cBhvr>
                                        <p:cTn id="191" dur="500"/>
                                        <p:tgtEl>
                                          <p:spTgt spid="8"/>
                                        </p:tgtEl>
                                        <p:attrNameLst>
                                          <p:attrName>ppt_y</p:attrName>
                                        </p:attrNameLst>
                                      </p:cBhvr>
                                      <p:tavLst>
                                        <p:tav tm="0">
                                          <p:val>
                                            <p:strVal val="ppt_y"/>
                                          </p:val>
                                        </p:tav>
                                        <p:tav tm="100000">
                                          <p:val>
                                            <p:strVal val="ppt_y"/>
                                          </p:val>
                                        </p:tav>
                                      </p:tavLst>
                                    </p:anim>
                                    <p:anim calcmode="lin" valueType="num">
                                      <p:cBhvr>
                                        <p:cTn id="192" dur="500"/>
                                        <p:tgtEl>
                                          <p:spTgt spid="8"/>
                                        </p:tgtEl>
                                        <p:attrNameLst>
                                          <p:attrName>ppt_w</p:attrName>
                                        </p:attrNameLst>
                                      </p:cBhvr>
                                      <p:tavLst>
                                        <p:tav tm="0">
                                          <p:val>
                                            <p:strVal val="ppt_w"/>
                                          </p:val>
                                        </p:tav>
                                        <p:tav tm="100000">
                                          <p:val>
                                            <p:fltVal val="0"/>
                                          </p:val>
                                        </p:tav>
                                      </p:tavLst>
                                    </p:anim>
                                    <p:anim calcmode="lin" valueType="num">
                                      <p:cBhvr>
                                        <p:cTn id="193" dur="500"/>
                                        <p:tgtEl>
                                          <p:spTgt spid="8"/>
                                        </p:tgtEl>
                                        <p:attrNameLst>
                                          <p:attrName>ppt_h</p:attrName>
                                        </p:attrNameLst>
                                      </p:cBhvr>
                                      <p:tavLst>
                                        <p:tav tm="0">
                                          <p:val>
                                            <p:strVal val="ppt_h"/>
                                          </p:val>
                                        </p:tav>
                                        <p:tav tm="100000">
                                          <p:val>
                                            <p:strVal val="ppt_h"/>
                                          </p:val>
                                        </p:tav>
                                      </p:tavLst>
                                    </p:anim>
                                    <p:set>
                                      <p:cBhvr>
                                        <p:cTn id="194" dur="1" fill="hold">
                                          <p:stCondLst>
                                            <p:cond delay="499"/>
                                          </p:stCondLst>
                                        </p:cTn>
                                        <p:tgtEl>
                                          <p:spTgt spid="8"/>
                                        </p:tgtEl>
                                        <p:attrNameLst>
                                          <p:attrName>style.visibility</p:attrName>
                                        </p:attrNameLst>
                                      </p:cBhvr>
                                      <p:to>
                                        <p:strVal val="hidden"/>
                                      </p:to>
                                    </p:set>
                                  </p:childTnLst>
                                </p:cTn>
                              </p:par>
                              <p:par>
                                <p:cTn id="195" presetID="10" presetClass="exit" presetSubtype="0" fill="hold" grpId="5" nodeType="withEffect" nodePh="1">
                                  <p:stCondLst>
                                    <p:cond delay="0"/>
                                  </p:stCondLst>
                                  <p:endCondLst>
                                    <p:cond evt="begin" delay="0">
                                      <p:tn val="195"/>
                                    </p:cond>
                                  </p:endCondLst>
                                  <p:childTnLst>
                                    <p:animEffect transition="out" filter="fade">
                                      <p:cBhvr>
                                        <p:cTn id="196" dur="500"/>
                                        <p:tgtEl>
                                          <p:spTgt spid="26"/>
                                        </p:tgtEl>
                                      </p:cBhvr>
                                    </p:animEffect>
                                    <p:set>
                                      <p:cBhvr>
                                        <p:cTn id="197" dur="1" fill="hold">
                                          <p:stCondLst>
                                            <p:cond delay="499"/>
                                          </p:stCondLst>
                                        </p:cTn>
                                        <p:tgtEl>
                                          <p:spTgt spid="26"/>
                                        </p:tgtEl>
                                        <p:attrNameLst>
                                          <p:attrName>style.visibility</p:attrName>
                                        </p:attrNameLst>
                                      </p:cBhvr>
                                      <p:to>
                                        <p:strVal val="hidden"/>
                                      </p:to>
                                    </p:set>
                                  </p:childTnLst>
                                </p:cTn>
                              </p:par>
                              <p:par>
                                <p:cTn id="198" presetID="47" presetClass="entr" presetSubtype="0" fill="hold" grpId="4" nodeType="withEffect" nodePh="1">
                                  <p:stCondLst>
                                    <p:cond delay="0"/>
                                  </p:stCondLst>
                                  <p:endCondLst>
                                    <p:cond evt="begin" delay="0">
                                      <p:tn val="198"/>
                                    </p:cond>
                                  </p:endCondLst>
                                  <p:childTnLst>
                                    <p:set>
                                      <p:cBhvr>
                                        <p:cTn id="199" dur="1" fill="hold">
                                          <p:stCondLst>
                                            <p:cond delay="0"/>
                                          </p:stCondLst>
                                        </p:cTn>
                                        <p:tgtEl>
                                          <p:spTgt spid="5"/>
                                        </p:tgtEl>
                                        <p:attrNameLst>
                                          <p:attrName>style.visibility</p:attrName>
                                        </p:attrNameLst>
                                      </p:cBhvr>
                                      <p:to>
                                        <p:strVal val="visible"/>
                                      </p:to>
                                    </p:set>
                                    <p:animEffect transition="in" filter="fade">
                                      <p:cBhvr>
                                        <p:cTn id="200" dur="500"/>
                                        <p:tgtEl>
                                          <p:spTgt spid="5"/>
                                        </p:tgtEl>
                                      </p:cBhvr>
                                    </p:animEffect>
                                    <p:anim calcmode="lin" valueType="num">
                                      <p:cBhvr>
                                        <p:cTn id="201" dur="500" fill="hold"/>
                                        <p:tgtEl>
                                          <p:spTgt spid="5"/>
                                        </p:tgtEl>
                                        <p:attrNameLst>
                                          <p:attrName>ppt_x</p:attrName>
                                        </p:attrNameLst>
                                      </p:cBhvr>
                                      <p:tavLst>
                                        <p:tav tm="0">
                                          <p:val>
                                            <p:strVal val="#ppt_x"/>
                                          </p:val>
                                        </p:tav>
                                        <p:tav tm="100000">
                                          <p:val>
                                            <p:strVal val="#ppt_x"/>
                                          </p:val>
                                        </p:tav>
                                      </p:tavLst>
                                    </p:anim>
                                    <p:anim calcmode="lin" valueType="num">
                                      <p:cBhvr>
                                        <p:cTn id="202" dur="500" fill="hold"/>
                                        <p:tgtEl>
                                          <p:spTgt spid="5"/>
                                        </p:tgtEl>
                                        <p:attrNameLst>
                                          <p:attrName>ppt_y</p:attrName>
                                        </p:attrNameLst>
                                      </p:cBhvr>
                                      <p:tavLst>
                                        <p:tav tm="0">
                                          <p:val>
                                            <p:strVal val="#ppt_y-.1"/>
                                          </p:val>
                                        </p:tav>
                                        <p:tav tm="100000">
                                          <p:val>
                                            <p:strVal val="#ppt_y"/>
                                          </p:val>
                                        </p:tav>
                                      </p:tavLst>
                                    </p:anim>
                                  </p:childTnLst>
                                </p:cTn>
                              </p:par>
                              <p:par>
                                <p:cTn id="203" presetID="17" presetClass="entr" presetSubtype="8" fill="hold" nodeType="withEffect">
                                  <p:stCondLst>
                                    <p:cond delay="0"/>
                                  </p:stCondLst>
                                  <p:childTnLst>
                                    <p:set>
                                      <p:cBhvr>
                                        <p:cTn id="204" dur="1" fill="hold">
                                          <p:stCondLst>
                                            <p:cond delay="0"/>
                                          </p:stCondLst>
                                        </p:cTn>
                                        <p:tgtEl>
                                          <p:spTgt spid="15"/>
                                        </p:tgtEl>
                                        <p:attrNameLst>
                                          <p:attrName>style.visibility</p:attrName>
                                        </p:attrNameLst>
                                      </p:cBhvr>
                                      <p:to>
                                        <p:strVal val="visible"/>
                                      </p:to>
                                    </p:set>
                                    <p:anim calcmode="lin" valueType="num">
                                      <p:cBhvr>
                                        <p:cTn id="205" dur="500" fill="hold"/>
                                        <p:tgtEl>
                                          <p:spTgt spid="15"/>
                                        </p:tgtEl>
                                        <p:attrNameLst>
                                          <p:attrName>ppt_x</p:attrName>
                                        </p:attrNameLst>
                                      </p:cBhvr>
                                      <p:tavLst>
                                        <p:tav tm="0">
                                          <p:val>
                                            <p:strVal val="#ppt_x-#ppt_w/2"/>
                                          </p:val>
                                        </p:tav>
                                        <p:tav tm="100000">
                                          <p:val>
                                            <p:strVal val="#ppt_x"/>
                                          </p:val>
                                        </p:tav>
                                      </p:tavLst>
                                    </p:anim>
                                    <p:anim calcmode="lin" valueType="num">
                                      <p:cBhvr>
                                        <p:cTn id="206" dur="500" fill="hold"/>
                                        <p:tgtEl>
                                          <p:spTgt spid="15"/>
                                        </p:tgtEl>
                                        <p:attrNameLst>
                                          <p:attrName>ppt_y</p:attrName>
                                        </p:attrNameLst>
                                      </p:cBhvr>
                                      <p:tavLst>
                                        <p:tav tm="0">
                                          <p:val>
                                            <p:strVal val="#ppt_y"/>
                                          </p:val>
                                        </p:tav>
                                        <p:tav tm="100000">
                                          <p:val>
                                            <p:strVal val="#ppt_y"/>
                                          </p:val>
                                        </p:tav>
                                      </p:tavLst>
                                    </p:anim>
                                    <p:anim calcmode="lin" valueType="num">
                                      <p:cBhvr>
                                        <p:cTn id="207" dur="500" fill="hold"/>
                                        <p:tgtEl>
                                          <p:spTgt spid="15"/>
                                        </p:tgtEl>
                                        <p:attrNameLst>
                                          <p:attrName>ppt_w</p:attrName>
                                        </p:attrNameLst>
                                      </p:cBhvr>
                                      <p:tavLst>
                                        <p:tav tm="0">
                                          <p:val>
                                            <p:fltVal val="0"/>
                                          </p:val>
                                        </p:tav>
                                        <p:tav tm="100000">
                                          <p:val>
                                            <p:strVal val="#ppt_w"/>
                                          </p:val>
                                        </p:tav>
                                      </p:tavLst>
                                    </p:anim>
                                    <p:anim calcmode="lin" valueType="num">
                                      <p:cBhvr>
                                        <p:cTn id="208" dur="500" fill="hold"/>
                                        <p:tgtEl>
                                          <p:spTgt spid="15"/>
                                        </p:tgtEl>
                                        <p:attrNameLst>
                                          <p:attrName>ppt_h</p:attrName>
                                        </p:attrNameLst>
                                      </p:cBhvr>
                                      <p:tavLst>
                                        <p:tav tm="0">
                                          <p:val>
                                            <p:strVal val="#ppt_h"/>
                                          </p:val>
                                        </p:tav>
                                        <p:tav tm="100000">
                                          <p:val>
                                            <p:strVal val="#ppt_h"/>
                                          </p:val>
                                        </p:tav>
                                      </p:tavLst>
                                    </p:anim>
                                  </p:childTnLst>
                                </p:cTn>
                              </p:par>
                            </p:childTnLst>
                          </p:cTn>
                        </p:par>
                        <p:par>
                          <p:cTn id="209" fill="hold">
                            <p:stCondLst>
                              <p:cond delay="500"/>
                            </p:stCondLst>
                            <p:childTnLst>
                              <p:par>
                                <p:cTn id="210" presetID="1" presetClass="exit" presetSubtype="0" fill="hold" nodeType="afterEffect">
                                  <p:stCondLst>
                                    <p:cond delay="0"/>
                                  </p:stCondLst>
                                  <p:childTnLst>
                                    <p:set>
                                      <p:cBhvr>
                                        <p:cTn id="211" dur="1" fill="hold">
                                          <p:stCondLst>
                                            <p:cond delay="0"/>
                                          </p:stCondLst>
                                        </p:cTn>
                                        <p:tgtEl>
                                          <p:spTgt spid="3"/>
                                        </p:tgtEl>
                                        <p:attrNameLst>
                                          <p:attrName>style.visibility</p:attrName>
                                        </p:attrNameLst>
                                      </p:cBhvr>
                                      <p:to>
                                        <p:strVal val="hidden"/>
                                      </p:to>
                                    </p:set>
                                  </p:childTnLst>
                                </p:cTn>
                              </p:par>
                            </p:childTnLst>
                          </p:cTn>
                        </p:par>
                        <p:par>
                          <p:cTn id="212" fill="hold">
                            <p:stCondLst>
                              <p:cond delay="500"/>
                            </p:stCondLst>
                            <p:childTnLst>
                              <p:par>
                                <p:cTn id="21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14" dur="2000" fill="hold"/>
                                        <p:tgtEl>
                                          <p:spTgt spid="25"/>
                                        </p:tgtEl>
                                        <p:attrNameLst>
                                          <p:attrName>ppt_x</p:attrName>
                                          <p:attrName>ppt_y</p:attrName>
                                        </p:attrNameLst>
                                      </p:cBhvr>
                                      <p:rCtr x="16185" y="-36759"/>
                                    </p:animMotion>
                                  </p:childTnLst>
                                </p:cTn>
                              </p:par>
                              <p:par>
                                <p:cTn id="215" presetID="1" presetClass="mediacall" presetSubtype="0" fill="hold" nodeType="withEffect">
                                  <p:stCondLst>
                                    <p:cond delay="0"/>
                                  </p:stCondLst>
                                  <p:childTnLst>
                                    <p:cmd type="call" cmd="playFrom(0.0)">
                                      <p:cBhvr>
                                        <p:cTn id="216" dur="626" fill="hold"/>
                                        <p:tgtEl>
                                          <p:spTgt spid="27"/>
                                        </p:tgtEl>
                                      </p:cBhvr>
                                    </p:cmd>
                                  </p:childTnLst>
                                </p:cTn>
                              </p:par>
                              <p:par>
                                <p:cTn id="217" presetID="1" presetClass="mediacall" presetSubtype="0" fill="hold" nodeType="withEffect">
                                  <p:stCondLst>
                                    <p:cond delay="0"/>
                                  </p:stCondLst>
                                  <p:childTnLst>
                                    <p:cmd type="call" cmd="playFrom(0.0)">
                                      <p:cBhvr>
                                        <p:cTn id="218" dur="1416" fill="hold"/>
                                        <p:tgtEl>
                                          <p:spTgt spid="24"/>
                                        </p:tgtEl>
                                      </p:cBhvr>
                                    </p:cmd>
                                  </p:childTnLst>
                                </p:cTn>
                              </p:par>
                            </p:childTnLst>
                          </p:cTn>
                        </p:par>
                      </p:childTnLst>
                    </p:cTn>
                  </p:par>
                </p:childTnLst>
              </p:cTn>
              <p:nextCondLst>
                <p:cond evt="onClick" delay="0">
                  <p:tgtEl>
                    <p:spTgt spid="8"/>
                  </p:tgtEl>
                </p:cond>
              </p:nextCondLst>
            </p:seq>
            <p:audio>
              <p:cMediaNode vol="80000">
                <p:cTn id="219" fill="hold" display="0">
                  <p:stCondLst>
                    <p:cond delay="indefinite"/>
                  </p:stCondLst>
                  <p:endCondLst>
                    <p:cond evt="onStopAudio" delay="0">
                      <p:tgtEl>
                        <p:sldTgt/>
                      </p:tgtEl>
                    </p:cond>
                  </p:endCondLst>
                </p:cTn>
                <p:tgtEl>
                  <p:spTgt spid="24"/>
                </p:tgtEl>
              </p:cMediaNode>
            </p:audio>
            <p:audio>
              <p:cMediaNode vol="80000">
                <p:cTn id="220" fill="hold" display="0">
                  <p:stCondLst>
                    <p:cond delay="indefinite"/>
                  </p:stCondLst>
                  <p:endCondLst>
                    <p:cond evt="onStopAudio" delay="0">
                      <p:tgtEl>
                        <p:sldTgt/>
                      </p:tgtEl>
                    </p:cond>
                  </p:endCondLst>
                </p:cTn>
                <p:tgtEl>
                  <p:spTgt spid="27"/>
                </p:tgtEl>
              </p:cMediaNode>
            </p:audio>
            <p:audio>
              <p:cMediaNode vol="80000">
                <p:cTn id="221" fill="hold" display="0">
                  <p:stCondLst>
                    <p:cond delay="indefinite"/>
                  </p:stCondLst>
                  <p:endCondLst>
                    <p:cond evt="onStopAudio" delay="0">
                      <p:tgtEl>
                        <p:sldTgt/>
                      </p:tgtEl>
                    </p:cond>
                  </p:endCondLst>
                </p:cTn>
                <p:tgtEl>
                  <p:spTgt spid="28"/>
                </p:tgtEl>
              </p:cMediaNode>
            </p:audio>
          </p:childTnLst>
        </p:cTn>
      </p:par>
    </p:tnLst>
    <p:bldLst>
      <p:bldP spid="5" grpId="0" animBg="1"/>
      <p:bldP spid="5" grpId="1" animBg="1"/>
      <p:bldP spid="5" grpId="2" animBg="1"/>
      <p:bldP spid="5" grpId="3" animBg="1"/>
      <p:bldP spid="5" grpId="4" animBg="1"/>
      <p:bldP spid="26" grpId="0" animBg="1"/>
      <p:bldP spid="26" grpId="1" animBg="1"/>
      <p:bldP spid="26" grpId="2" animBg="1"/>
      <p:bldP spid="26" grpId="3" animBg="1"/>
      <p:bldP spid="26" grpId="4" animBg="1"/>
      <p:bldP spid="26" grpId="5"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2050856" y="4179962"/>
            <a:ext cx="1452113" cy="2153133"/>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029427" y="1569221"/>
            <a:ext cx="1452113" cy="2153133"/>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877096" y="1569219"/>
            <a:ext cx="1452113" cy="2153133"/>
          </a:xfrm>
          <a:prstGeom prst="rect">
            <a:avLst/>
          </a:prstGeom>
        </p:spPr>
      </p:pic>
      <p:pic>
        <p:nvPicPr>
          <p:cNvPr id="13" name="Picture 12"/>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871123" y="4179962"/>
            <a:ext cx="1452113" cy="2153133"/>
          </a:xfrm>
          <a:prstGeom prst="rect">
            <a:avLst/>
          </a:prstGeom>
        </p:spPr>
      </p:pic>
      <p:pic>
        <p:nvPicPr>
          <p:cNvPr id="14" name="Picture 13"/>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1998947" y="1532377"/>
            <a:ext cx="1494097" cy="2188722"/>
          </a:xfrm>
          <a:prstGeom prst="rect">
            <a:avLst/>
          </a:prstGeom>
        </p:spPr>
      </p:pic>
      <p:pic>
        <p:nvPicPr>
          <p:cNvPr id="17" name="Picture 16"/>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860149" y="1559038"/>
            <a:ext cx="1491839" cy="2185414"/>
          </a:xfrm>
          <a:prstGeom prst="rect">
            <a:avLst/>
          </a:prstGeom>
        </p:spPr>
      </p:pic>
      <p:pic>
        <p:nvPicPr>
          <p:cNvPr id="18" name="Picture 17"/>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2011130" y="4170704"/>
            <a:ext cx="1491839" cy="2185414"/>
          </a:xfrm>
          <a:prstGeom prst="rect">
            <a:avLst/>
          </a:prstGeom>
        </p:spPr>
      </p:pic>
      <p:pic>
        <p:nvPicPr>
          <p:cNvPr id="19" name="Picture 18"/>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851259" y="4170704"/>
            <a:ext cx="1491840" cy="2185414"/>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2"/>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3"/>
          <a:stretch>
            <a:fillRect/>
          </a:stretch>
        </p:blipFill>
        <p:spPr>
          <a:xfrm>
            <a:off x="6511925" y="-1108075"/>
            <a:ext cx="609600" cy="609600"/>
          </a:xfrm>
          <a:prstGeom prst="rect">
            <a:avLst/>
          </a:prstGeom>
        </p:spPr>
      </p:pic>
      <p:pic>
        <p:nvPicPr>
          <p:cNvPr id="2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3"/>
          <a:stretch>
            <a:fillRect/>
          </a:stretch>
        </p:blipFill>
        <p:spPr>
          <a:xfrm>
            <a:off x="-822859" y="6168571"/>
            <a:ext cx="609600" cy="609600"/>
          </a:xfrm>
          <a:prstGeom prst="rect">
            <a:avLst/>
          </a:prstGeom>
        </p:spPr>
      </p:pic>
      <p:pic>
        <p:nvPicPr>
          <p:cNvPr id="27"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3"/>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8592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7"/>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7" presetClass="entr" presetSubtype="0" fill="hold" grpId="0" nodeType="withEffect" nodePh="1">
                                  <p:stCondLst>
                                    <p:cond delay="0"/>
                                  </p:stCondLst>
                                  <p:endCondLst>
                                    <p:cond evt="begin" delay="0">
                                      <p:tn val="43"/>
                                    </p:cond>
                                  </p:endCondLst>
                                  <p:childTnLst>
                                    <p:set>
                                      <p:cBhvr>
                                        <p:cTn id="44" dur="1" fill="hold">
                                          <p:stCondLst>
                                            <p:cond delay="0"/>
                                          </p:stCondLst>
                                        </p:cTn>
                                        <p:tgtEl>
                                          <p:spTgt spid="26"/>
                                        </p:tgtEl>
                                        <p:attrNameLst>
                                          <p:attrName>style.visibility</p:attrName>
                                        </p:attrNameLst>
                                      </p:cBhvr>
                                      <p:to>
                                        <p:strVal val="visible"/>
                                      </p:to>
                                    </p:set>
                                    <p:animEffect transition="in" filter="fade">
                                      <p:cBhvr>
                                        <p:cTn id="45" dur="250"/>
                                        <p:tgtEl>
                                          <p:spTgt spid="26"/>
                                        </p:tgtEl>
                                      </p:cBhvr>
                                    </p:animEffect>
                                    <p:anim calcmode="lin" valueType="num">
                                      <p:cBhvr>
                                        <p:cTn id="46" dur="250" fill="hold"/>
                                        <p:tgtEl>
                                          <p:spTgt spid="26"/>
                                        </p:tgtEl>
                                        <p:attrNameLst>
                                          <p:attrName>ppt_x</p:attrName>
                                        </p:attrNameLst>
                                      </p:cBhvr>
                                      <p:tavLst>
                                        <p:tav tm="0">
                                          <p:val>
                                            <p:strVal val="#ppt_x"/>
                                          </p:val>
                                        </p:tav>
                                        <p:tav tm="100000">
                                          <p:val>
                                            <p:strVal val="#ppt_x"/>
                                          </p:val>
                                        </p:tav>
                                      </p:tavLst>
                                    </p:anim>
                                    <p:anim calcmode="lin" valueType="num">
                                      <p:cBhvr>
                                        <p:cTn id="47"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8" restart="whenNotActive" fill="hold" evtFilter="cancelBubble" nodeType="interactiveSeq">
                <p:stCondLst>
                  <p:cond evt="onClick" delay="0">
                    <p:tgtEl>
                      <p:spTgt spid="13"/>
                    </p:tgtEl>
                  </p:cond>
                </p:stCondLst>
                <p:endSync evt="end" delay="0">
                  <p:rtn val="all"/>
                </p:endSync>
                <p:childTnLst>
                  <p:par>
                    <p:cTn id="49" fill="hold">
                      <p:stCondLst>
                        <p:cond delay="0"/>
                      </p:stCondLst>
                      <p:childTnLst>
                        <p:par>
                          <p:cTn id="50" fill="hold">
                            <p:stCondLst>
                              <p:cond delay="0"/>
                            </p:stCondLst>
                            <p:childTnLst>
                              <p:par>
                                <p:cTn id="51" presetID="17" presetClass="exit" presetSubtype="2" fill="hold" nodeType="clickEffect">
                                  <p:stCondLst>
                                    <p:cond delay="0"/>
                                  </p:stCondLst>
                                  <p:childTnLst>
                                    <p:anim calcmode="lin" valueType="num">
                                      <p:cBhvr>
                                        <p:cTn id="52" dur="500"/>
                                        <p:tgtEl>
                                          <p:spTgt spid="13"/>
                                        </p:tgtEl>
                                        <p:attrNameLst>
                                          <p:attrName>ppt_x</p:attrName>
                                        </p:attrNameLst>
                                      </p:cBhvr>
                                      <p:tavLst>
                                        <p:tav tm="0">
                                          <p:val>
                                            <p:strVal val="ppt_x"/>
                                          </p:val>
                                        </p:tav>
                                        <p:tav tm="100000">
                                          <p:val>
                                            <p:strVal val="ppt_x+ppt_w/2"/>
                                          </p:val>
                                        </p:tav>
                                      </p:tavLst>
                                    </p:anim>
                                    <p:anim calcmode="lin" valueType="num">
                                      <p:cBhvr>
                                        <p:cTn id="53" dur="500"/>
                                        <p:tgtEl>
                                          <p:spTgt spid="13"/>
                                        </p:tgtEl>
                                        <p:attrNameLst>
                                          <p:attrName>ppt_y</p:attrName>
                                        </p:attrNameLst>
                                      </p:cBhvr>
                                      <p:tavLst>
                                        <p:tav tm="0">
                                          <p:val>
                                            <p:strVal val="ppt_y"/>
                                          </p:val>
                                        </p:tav>
                                        <p:tav tm="100000">
                                          <p:val>
                                            <p:strVal val="ppt_y"/>
                                          </p:val>
                                        </p:tav>
                                      </p:tavLst>
                                    </p:anim>
                                    <p:anim calcmode="lin" valueType="num">
                                      <p:cBhvr>
                                        <p:cTn id="54" dur="500"/>
                                        <p:tgtEl>
                                          <p:spTgt spid="13"/>
                                        </p:tgtEl>
                                        <p:attrNameLst>
                                          <p:attrName>ppt_w</p:attrName>
                                        </p:attrNameLst>
                                      </p:cBhvr>
                                      <p:tavLst>
                                        <p:tav tm="0">
                                          <p:val>
                                            <p:strVal val="ppt_w"/>
                                          </p:val>
                                        </p:tav>
                                        <p:tav tm="100000">
                                          <p:val>
                                            <p:fltVal val="0"/>
                                          </p:val>
                                        </p:tav>
                                      </p:tavLst>
                                    </p:anim>
                                    <p:anim calcmode="lin" valueType="num">
                                      <p:cBhvr>
                                        <p:cTn id="55" dur="500"/>
                                        <p:tgtEl>
                                          <p:spTgt spid="13"/>
                                        </p:tgtEl>
                                        <p:attrNameLst>
                                          <p:attrName>ppt_h</p:attrName>
                                        </p:attrNameLst>
                                      </p:cBhvr>
                                      <p:tavLst>
                                        <p:tav tm="0">
                                          <p:val>
                                            <p:strVal val="ppt_h"/>
                                          </p:val>
                                        </p:tav>
                                        <p:tav tm="100000">
                                          <p:val>
                                            <p:strVal val="ppt_h"/>
                                          </p:val>
                                        </p:tav>
                                      </p:tavLst>
                                    </p:anim>
                                    <p:set>
                                      <p:cBhvr>
                                        <p:cTn id="56" dur="1" fill="hold">
                                          <p:stCondLst>
                                            <p:cond delay="499"/>
                                          </p:stCondLst>
                                        </p:cTn>
                                        <p:tgtEl>
                                          <p:spTgt spid="13"/>
                                        </p:tgtEl>
                                        <p:attrNameLst>
                                          <p:attrName>style.visibility</p:attrName>
                                        </p:attrNameLst>
                                      </p:cBhvr>
                                      <p:to>
                                        <p:strVal val="hidden"/>
                                      </p:to>
                                    </p:set>
                                  </p:childTnLst>
                                </p:cTn>
                              </p:par>
                              <p:par>
                                <p:cTn id="57" presetID="10" presetClass="exit" presetSubtype="0" fill="hold" grpId="1" nodeType="withEffect" nodePh="1">
                                  <p:stCondLst>
                                    <p:cond delay="0"/>
                                  </p:stCondLst>
                                  <p:endCondLst>
                                    <p:cond evt="begin" delay="0">
                                      <p:tn val="57"/>
                                    </p:cond>
                                  </p:endCondLst>
                                  <p:childTnLst>
                                    <p:animEffect transition="out" filter="fade">
                                      <p:cBhvr>
                                        <p:cTn id="58" dur="500"/>
                                        <p:tgtEl>
                                          <p:spTgt spid="26"/>
                                        </p:tgtEl>
                                      </p:cBhvr>
                                    </p:animEffect>
                                    <p:set>
                                      <p:cBhvr>
                                        <p:cTn id="59" dur="1" fill="hold">
                                          <p:stCondLst>
                                            <p:cond delay="499"/>
                                          </p:stCondLst>
                                        </p:cTn>
                                        <p:tgtEl>
                                          <p:spTgt spid="26"/>
                                        </p:tgtEl>
                                        <p:attrNameLst>
                                          <p:attrName>style.visibility</p:attrName>
                                        </p:attrNameLst>
                                      </p:cBhvr>
                                      <p:to>
                                        <p:strVal val="hidden"/>
                                      </p:to>
                                    </p:set>
                                  </p:childTnLst>
                                </p:cTn>
                              </p:par>
                              <p:par>
                                <p:cTn id="60" presetID="47" presetClass="entr" presetSubtype="0" fill="hold" grpId="0" nodeType="withEffect" nodePh="1">
                                  <p:stCondLst>
                                    <p:cond delay="0"/>
                                  </p:stCondLst>
                                  <p:endCondLst>
                                    <p:cond evt="begin" delay="0">
                                      <p:tn val="60"/>
                                    </p:cond>
                                  </p:endCondLst>
                                  <p:childTnLst>
                                    <p:set>
                                      <p:cBhvr>
                                        <p:cTn id="61" dur="1" fill="hold">
                                          <p:stCondLst>
                                            <p:cond delay="0"/>
                                          </p:stCondLst>
                                        </p:cTn>
                                        <p:tgtEl>
                                          <p:spTgt spid="5"/>
                                        </p:tgtEl>
                                        <p:attrNameLst>
                                          <p:attrName>style.visibility</p:attrName>
                                        </p:attrNameLst>
                                      </p:cBhvr>
                                      <p:to>
                                        <p:strVal val="visible"/>
                                      </p:to>
                                    </p:set>
                                    <p:animEffect transition="in" filter="fade">
                                      <p:cBhvr>
                                        <p:cTn id="62" dur="500"/>
                                        <p:tgtEl>
                                          <p:spTgt spid="5"/>
                                        </p:tgtEl>
                                      </p:cBhvr>
                                    </p:animEffect>
                                    <p:anim calcmode="lin" valueType="num">
                                      <p:cBhvr>
                                        <p:cTn id="63" dur="500" fill="hold"/>
                                        <p:tgtEl>
                                          <p:spTgt spid="5"/>
                                        </p:tgtEl>
                                        <p:attrNameLst>
                                          <p:attrName>ppt_x</p:attrName>
                                        </p:attrNameLst>
                                      </p:cBhvr>
                                      <p:tavLst>
                                        <p:tav tm="0">
                                          <p:val>
                                            <p:strVal val="#ppt_x"/>
                                          </p:val>
                                        </p:tav>
                                        <p:tav tm="100000">
                                          <p:val>
                                            <p:strVal val="#ppt_x"/>
                                          </p:val>
                                        </p:tav>
                                      </p:tavLst>
                                    </p:anim>
                                    <p:anim calcmode="lin" valueType="num">
                                      <p:cBhvr>
                                        <p:cTn id="64" dur="500" fill="hold"/>
                                        <p:tgtEl>
                                          <p:spTgt spid="5"/>
                                        </p:tgtEl>
                                        <p:attrNameLst>
                                          <p:attrName>ppt_y</p:attrName>
                                        </p:attrNameLst>
                                      </p:cBhvr>
                                      <p:tavLst>
                                        <p:tav tm="0">
                                          <p:val>
                                            <p:strVal val="#ppt_y-.1"/>
                                          </p:val>
                                        </p:tav>
                                        <p:tav tm="100000">
                                          <p:val>
                                            <p:strVal val="#ppt_y"/>
                                          </p:val>
                                        </p:tav>
                                      </p:tavLst>
                                    </p:anim>
                                  </p:childTnLst>
                                </p:cTn>
                              </p:par>
                              <p:par>
                                <p:cTn id="65" presetID="17" presetClass="entr" presetSubtype="8" fill="hold" nodeType="with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p:cTn id="67" dur="500" fill="hold"/>
                                        <p:tgtEl>
                                          <p:spTgt spid="19"/>
                                        </p:tgtEl>
                                        <p:attrNameLst>
                                          <p:attrName>ppt_x</p:attrName>
                                        </p:attrNameLst>
                                      </p:cBhvr>
                                      <p:tavLst>
                                        <p:tav tm="0">
                                          <p:val>
                                            <p:strVal val="#ppt_x-#ppt_w/2"/>
                                          </p:val>
                                        </p:tav>
                                        <p:tav tm="100000">
                                          <p:val>
                                            <p:strVal val="#ppt_x"/>
                                          </p:val>
                                        </p:tav>
                                      </p:tavLst>
                                    </p:anim>
                                    <p:anim calcmode="lin" valueType="num">
                                      <p:cBhvr>
                                        <p:cTn id="68" dur="500" fill="hold"/>
                                        <p:tgtEl>
                                          <p:spTgt spid="19"/>
                                        </p:tgtEl>
                                        <p:attrNameLst>
                                          <p:attrName>ppt_y</p:attrName>
                                        </p:attrNameLst>
                                      </p:cBhvr>
                                      <p:tavLst>
                                        <p:tav tm="0">
                                          <p:val>
                                            <p:strVal val="#ppt_y"/>
                                          </p:val>
                                        </p:tav>
                                        <p:tav tm="100000">
                                          <p:val>
                                            <p:strVal val="#ppt_y"/>
                                          </p:val>
                                        </p:tav>
                                      </p:tavLst>
                                    </p:anim>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strVal val="#ppt_h"/>
                                          </p:val>
                                        </p:tav>
                                        <p:tav tm="100000">
                                          <p:val>
                                            <p:strVal val="#ppt_h"/>
                                          </p:val>
                                        </p:tav>
                                      </p:tavLst>
                                    </p:anim>
                                  </p:childTnLst>
                                </p:cTn>
                              </p:par>
                            </p:childTnLst>
                          </p:cTn>
                        </p:par>
                        <p:par>
                          <p:cTn id="71" fill="hold">
                            <p:stCondLst>
                              <p:cond delay="500"/>
                            </p:stCondLst>
                            <p:childTnLst>
                              <p:par>
                                <p:cTn id="72" presetID="1" presetClass="exit" presetSubtype="0" fill="hold" nodeType="afterEffect">
                                  <p:stCondLst>
                                    <p:cond delay="0"/>
                                  </p:stCondLst>
                                  <p:childTnLst>
                                    <p:set>
                                      <p:cBhvr>
                                        <p:cTn id="73" dur="1" fill="hold">
                                          <p:stCondLst>
                                            <p:cond delay="0"/>
                                          </p:stCondLst>
                                        </p:cTn>
                                        <p:tgtEl>
                                          <p:spTgt spid="3"/>
                                        </p:tgtEl>
                                        <p:attrNameLst>
                                          <p:attrName>style.visibility</p:attrName>
                                        </p:attrNameLst>
                                      </p:cBhvr>
                                      <p:to>
                                        <p:strVal val="hidden"/>
                                      </p:to>
                                    </p:set>
                                  </p:childTnLst>
                                </p:cTn>
                              </p:par>
                            </p:childTnLst>
                          </p:cTn>
                        </p:par>
                        <p:par>
                          <p:cTn id="74" fill="hold">
                            <p:stCondLst>
                              <p:cond delay="500"/>
                            </p:stCondLst>
                            <p:childTnLst>
                              <p:par>
                                <p:cTn id="75"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76" dur="2000" fill="hold"/>
                                        <p:tgtEl>
                                          <p:spTgt spid="20"/>
                                        </p:tgtEl>
                                        <p:attrNameLst>
                                          <p:attrName>ppt_x</p:attrName>
                                          <p:attrName>ppt_y</p:attrName>
                                        </p:attrNameLst>
                                      </p:cBhvr>
                                      <p:rCtr x="16185" y="-36782"/>
                                    </p:animMotion>
                                  </p:childTnLst>
                                </p:cTn>
                              </p:par>
                              <p:par>
                                <p:cTn id="77" presetID="1" presetClass="mediacall" presetSubtype="0" fill="hold" nodeType="withEffect">
                                  <p:stCondLst>
                                    <p:cond delay="0"/>
                                  </p:stCondLst>
                                  <p:childTnLst>
                                    <p:cmd type="call" cmd="playFrom(0.0)">
                                      <p:cBhvr>
                                        <p:cTn id="78" dur="626" fill="hold"/>
                                        <p:tgtEl>
                                          <p:spTgt spid="25"/>
                                        </p:tgtEl>
                                      </p:cBhvr>
                                    </p:cmd>
                                  </p:childTnLst>
                                </p:cTn>
                              </p:par>
                              <p:par>
                                <p:cTn id="79" presetID="1" presetClass="mediacall" presetSubtype="0" fill="hold" nodeType="withEffect">
                                  <p:stCondLst>
                                    <p:cond delay="0"/>
                                  </p:stCondLst>
                                  <p:childTnLst>
                                    <p:cmd type="call" cmd="playFrom(0.0)">
                                      <p:cBhvr>
                                        <p:cTn id="80" dur="1416" fill="hold"/>
                                        <p:tgtEl>
                                          <p:spTgt spid="24"/>
                                        </p:tgtEl>
                                      </p:cBhvr>
                                    </p:cmd>
                                  </p:childTnLst>
                                </p:cTn>
                              </p:par>
                            </p:childTnLst>
                          </p:cTn>
                        </p:par>
                      </p:childTnLst>
                    </p:cTn>
                  </p:par>
                </p:childTnLst>
              </p:cTn>
              <p:nextCondLst>
                <p:cond evt="onClick" delay="0">
                  <p:tgtEl>
                    <p:spTgt spid="13"/>
                  </p:tgtEl>
                </p:cond>
              </p:nextCondLst>
            </p:seq>
            <p:seq concurrent="1" nextAc="seek">
              <p:cTn id="81" restart="whenNotActive" fill="hold" evtFilter="cancelBubble" nodeType="interactiveSeq">
                <p:stCondLst>
                  <p:cond evt="onClick" delay="0">
                    <p:tgtEl>
                      <p:spTgt spid="12"/>
                    </p:tgtEl>
                  </p:cond>
                </p:stCondLst>
                <p:endSync evt="end" delay="0">
                  <p:rtn val="all"/>
                </p:endSync>
                <p:childTnLst>
                  <p:par>
                    <p:cTn id="82" fill="hold">
                      <p:stCondLst>
                        <p:cond delay="0"/>
                      </p:stCondLst>
                      <p:childTnLst>
                        <p:par>
                          <p:cTn id="83" fill="hold">
                            <p:stCondLst>
                              <p:cond delay="0"/>
                            </p:stCondLst>
                            <p:childTnLst>
                              <p:par>
                                <p:cTn id="84" presetID="17" presetClass="exit" presetSubtype="2" fill="hold" nodeType="clickEffect">
                                  <p:stCondLst>
                                    <p:cond delay="0"/>
                                  </p:stCondLst>
                                  <p:childTnLst>
                                    <p:anim calcmode="lin" valueType="num">
                                      <p:cBhvr>
                                        <p:cTn id="85" dur="500"/>
                                        <p:tgtEl>
                                          <p:spTgt spid="12"/>
                                        </p:tgtEl>
                                        <p:attrNameLst>
                                          <p:attrName>ppt_x</p:attrName>
                                        </p:attrNameLst>
                                      </p:cBhvr>
                                      <p:tavLst>
                                        <p:tav tm="0">
                                          <p:val>
                                            <p:strVal val="ppt_x"/>
                                          </p:val>
                                        </p:tav>
                                        <p:tav tm="100000">
                                          <p:val>
                                            <p:strVal val="ppt_x+ppt_w/2"/>
                                          </p:val>
                                        </p:tav>
                                      </p:tavLst>
                                    </p:anim>
                                    <p:anim calcmode="lin" valueType="num">
                                      <p:cBhvr>
                                        <p:cTn id="86" dur="500"/>
                                        <p:tgtEl>
                                          <p:spTgt spid="12"/>
                                        </p:tgtEl>
                                        <p:attrNameLst>
                                          <p:attrName>ppt_y</p:attrName>
                                        </p:attrNameLst>
                                      </p:cBhvr>
                                      <p:tavLst>
                                        <p:tav tm="0">
                                          <p:val>
                                            <p:strVal val="ppt_y"/>
                                          </p:val>
                                        </p:tav>
                                        <p:tav tm="100000">
                                          <p:val>
                                            <p:strVal val="ppt_y"/>
                                          </p:val>
                                        </p:tav>
                                      </p:tavLst>
                                    </p:anim>
                                    <p:anim calcmode="lin" valueType="num">
                                      <p:cBhvr>
                                        <p:cTn id="87" dur="500"/>
                                        <p:tgtEl>
                                          <p:spTgt spid="12"/>
                                        </p:tgtEl>
                                        <p:attrNameLst>
                                          <p:attrName>ppt_w</p:attrName>
                                        </p:attrNameLst>
                                      </p:cBhvr>
                                      <p:tavLst>
                                        <p:tav tm="0">
                                          <p:val>
                                            <p:strVal val="ppt_w"/>
                                          </p:val>
                                        </p:tav>
                                        <p:tav tm="100000">
                                          <p:val>
                                            <p:fltVal val="0"/>
                                          </p:val>
                                        </p:tav>
                                      </p:tavLst>
                                    </p:anim>
                                    <p:anim calcmode="lin" valueType="num">
                                      <p:cBhvr>
                                        <p:cTn id="88" dur="500"/>
                                        <p:tgtEl>
                                          <p:spTgt spid="12"/>
                                        </p:tgtEl>
                                        <p:attrNameLst>
                                          <p:attrName>ppt_h</p:attrName>
                                        </p:attrNameLst>
                                      </p:cBhvr>
                                      <p:tavLst>
                                        <p:tav tm="0">
                                          <p:val>
                                            <p:strVal val="ppt_h"/>
                                          </p:val>
                                        </p:tav>
                                        <p:tav tm="100000">
                                          <p:val>
                                            <p:strVal val="ppt_h"/>
                                          </p:val>
                                        </p:tav>
                                      </p:tavLst>
                                    </p:anim>
                                    <p:set>
                                      <p:cBhvr>
                                        <p:cTn id="89" dur="1" fill="hold">
                                          <p:stCondLst>
                                            <p:cond delay="499"/>
                                          </p:stCondLst>
                                        </p:cTn>
                                        <p:tgtEl>
                                          <p:spTgt spid="12"/>
                                        </p:tgtEl>
                                        <p:attrNameLst>
                                          <p:attrName>style.visibility</p:attrName>
                                        </p:attrNameLst>
                                      </p:cBhvr>
                                      <p:to>
                                        <p:strVal val="hidden"/>
                                      </p:to>
                                    </p:set>
                                  </p:childTnLst>
                                </p:cTn>
                              </p:par>
                              <p:par>
                                <p:cTn id="90" presetID="10" presetClass="exit" presetSubtype="0" fill="hold" grpId="2" nodeType="withEffect" nodePh="1">
                                  <p:stCondLst>
                                    <p:cond delay="0"/>
                                  </p:stCondLst>
                                  <p:endCondLst>
                                    <p:cond evt="begin" delay="0">
                                      <p:tn val="90"/>
                                    </p:cond>
                                  </p:endCondLst>
                                  <p:childTnLst>
                                    <p:animEffect transition="out" filter="fade">
                                      <p:cBhvr>
                                        <p:cTn id="91" dur="500"/>
                                        <p:tgtEl>
                                          <p:spTgt spid="26"/>
                                        </p:tgtEl>
                                      </p:cBhvr>
                                    </p:animEffect>
                                    <p:set>
                                      <p:cBhvr>
                                        <p:cTn id="92" dur="1" fill="hold">
                                          <p:stCondLst>
                                            <p:cond delay="499"/>
                                          </p:stCondLst>
                                        </p:cTn>
                                        <p:tgtEl>
                                          <p:spTgt spid="26"/>
                                        </p:tgtEl>
                                        <p:attrNameLst>
                                          <p:attrName>style.visibility</p:attrName>
                                        </p:attrNameLst>
                                      </p:cBhvr>
                                      <p:to>
                                        <p:strVal val="hidden"/>
                                      </p:to>
                                    </p:set>
                                  </p:childTnLst>
                                </p:cTn>
                              </p:par>
                              <p:par>
                                <p:cTn id="93" presetID="47" presetClass="entr" presetSubtype="0" fill="hold" grpId="1" nodeType="withEffect" nodePh="1">
                                  <p:stCondLst>
                                    <p:cond delay="0"/>
                                  </p:stCondLst>
                                  <p:endCondLst>
                                    <p:cond evt="begin" delay="0">
                                      <p:tn val="93"/>
                                    </p:cond>
                                  </p:endCondLst>
                                  <p:childTnLst>
                                    <p:set>
                                      <p:cBhvr>
                                        <p:cTn id="94" dur="1" fill="hold">
                                          <p:stCondLst>
                                            <p:cond delay="0"/>
                                          </p:stCondLst>
                                        </p:cTn>
                                        <p:tgtEl>
                                          <p:spTgt spid="5"/>
                                        </p:tgtEl>
                                        <p:attrNameLst>
                                          <p:attrName>style.visibility</p:attrName>
                                        </p:attrNameLst>
                                      </p:cBhvr>
                                      <p:to>
                                        <p:strVal val="visible"/>
                                      </p:to>
                                    </p:set>
                                    <p:animEffect transition="in" filter="fade">
                                      <p:cBhvr>
                                        <p:cTn id="95" dur="500"/>
                                        <p:tgtEl>
                                          <p:spTgt spid="5"/>
                                        </p:tgtEl>
                                      </p:cBhvr>
                                    </p:animEffect>
                                    <p:anim calcmode="lin" valueType="num">
                                      <p:cBhvr>
                                        <p:cTn id="96" dur="500" fill="hold"/>
                                        <p:tgtEl>
                                          <p:spTgt spid="5"/>
                                        </p:tgtEl>
                                        <p:attrNameLst>
                                          <p:attrName>ppt_x</p:attrName>
                                        </p:attrNameLst>
                                      </p:cBhvr>
                                      <p:tavLst>
                                        <p:tav tm="0">
                                          <p:val>
                                            <p:strVal val="#ppt_x"/>
                                          </p:val>
                                        </p:tav>
                                        <p:tav tm="100000">
                                          <p:val>
                                            <p:strVal val="#ppt_x"/>
                                          </p:val>
                                        </p:tav>
                                      </p:tavLst>
                                    </p:anim>
                                    <p:anim calcmode="lin" valueType="num">
                                      <p:cBhvr>
                                        <p:cTn id="97" dur="500" fill="hold"/>
                                        <p:tgtEl>
                                          <p:spTgt spid="5"/>
                                        </p:tgtEl>
                                        <p:attrNameLst>
                                          <p:attrName>ppt_y</p:attrName>
                                        </p:attrNameLst>
                                      </p:cBhvr>
                                      <p:tavLst>
                                        <p:tav tm="0">
                                          <p:val>
                                            <p:strVal val="#ppt_y-.1"/>
                                          </p:val>
                                        </p:tav>
                                        <p:tav tm="100000">
                                          <p:val>
                                            <p:strVal val="#ppt_y"/>
                                          </p:val>
                                        </p:tav>
                                      </p:tavLst>
                                    </p:anim>
                                  </p:childTnLst>
                                </p:cTn>
                              </p:par>
                              <p:par>
                                <p:cTn id="98" presetID="17" presetClass="entr" presetSubtype="8" fill="hold" nodeType="withEffect">
                                  <p:stCondLst>
                                    <p:cond delay="0"/>
                                  </p:stCondLst>
                                  <p:childTnLst>
                                    <p:set>
                                      <p:cBhvr>
                                        <p:cTn id="99" dur="1" fill="hold">
                                          <p:stCondLst>
                                            <p:cond delay="0"/>
                                          </p:stCondLst>
                                        </p:cTn>
                                        <p:tgtEl>
                                          <p:spTgt spid="17"/>
                                        </p:tgtEl>
                                        <p:attrNameLst>
                                          <p:attrName>style.visibility</p:attrName>
                                        </p:attrNameLst>
                                      </p:cBhvr>
                                      <p:to>
                                        <p:strVal val="visible"/>
                                      </p:to>
                                    </p:set>
                                    <p:anim calcmode="lin" valueType="num">
                                      <p:cBhvr>
                                        <p:cTn id="100" dur="500" fill="hold"/>
                                        <p:tgtEl>
                                          <p:spTgt spid="17"/>
                                        </p:tgtEl>
                                        <p:attrNameLst>
                                          <p:attrName>ppt_x</p:attrName>
                                        </p:attrNameLst>
                                      </p:cBhvr>
                                      <p:tavLst>
                                        <p:tav tm="0">
                                          <p:val>
                                            <p:strVal val="#ppt_x-#ppt_w/2"/>
                                          </p:val>
                                        </p:tav>
                                        <p:tav tm="100000">
                                          <p:val>
                                            <p:strVal val="#ppt_x"/>
                                          </p:val>
                                        </p:tav>
                                      </p:tavLst>
                                    </p:anim>
                                    <p:anim calcmode="lin" valueType="num">
                                      <p:cBhvr>
                                        <p:cTn id="101" dur="500" fill="hold"/>
                                        <p:tgtEl>
                                          <p:spTgt spid="17"/>
                                        </p:tgtEl>
                                        <p:attrNameLst>
                                          <p:attrName>ppt_y</p:attrName>
                                        </p:attrNameLst>
                                      </p:cBhvr>
                                      <p:tavLst>
                                        <p:tav tm="0">
                                          <p:val>
                                            <p:strVal val="#ppt_y"/>
                                          </p:val>
                                        </p:tav>
                                        <p:tav tm="100000">
                                          <p:val>
                                            <p:strVal val="#ppt_y"/>
                                          </p:val>
                                        </p:tav>
                                      </p:tavLst>
                                    </p:anim>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strVal val="#ppt_h"/>
                                          </p:val>
                                        </p:tav>
                                        <p:tav tm="100000">
                                          <p:val>
                                            <p:strVal val="#ppt_h"/>
                                          </p:val>
                                        </p:tav>
                                      </p:tavLst>
                                    </p:anim>
                                  </p:childTnLst>
                                </p:cTn>
                              </p:par>
                            </p:childTnLst>
                          </p:cTn>
                        </p:par>
                        <p:par>
                          <p:cTn id="104" fill="hold">
                            <p:stCondLst>
                              <p:cond delay="500"/>
                            </p:stCondLst>
                            <p:childTnLst>
                              <p:par>
                                <p:cTn id="105" presetID="1" presetClass="exit" presetSubtype="0" fill="hold" nodeType="afterEffect">
                                  <p:stCondLst>
                                    <p:cond delay="0"/>
                                  </p:stCondLst>
                                  <p:childTnLst>
                                    <p:set>
                                      <p:cBhvr>
                                        <p:cTn id="106" dur="1" fill="hold">
                                          <p:stCondLst>
                                            <p:cond delay="0"/>
                                          </p:stCondLst>
                                        </p:cTn>
                                        <p:tgtEl>
                                          <p:spTgt spid="3"/>
                                        </p:tgtEl>
                                        <p:attrNameLst>
                                          <p:attrName>style.visibility</p:attrName>
                                        </p:attrNameLst>
                                      </p:cBhvr>
                                      <p:to>
                                        <p:strVal val="hidden"/>
                                      </p:to>
                                    </p:set>
                                  </p:childTnLst>
                                </p:cTn>
                              </p:par>
                            </p:childTnLst>
                          </p:cTn>
                        </p:par>
                        <p:par>
                          <p:cTn id="107" fill="hold">
                            <p:stCondLst>
                              <p:cond delay="500"/>
                            </p:stCondLst>
                            <p:childTnLst>
                              <p:par>
                                <p:cTn id="108"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9" dur="2000" fill="hold"/>
                                        <p:tgtEl>
                                          <p:spTgt spid="21"/>
                                        </p:tgtEl>
                                        <p:attrNameLst>
                                          <p:attrName>ppt_x</p:attrName>
                                          <p:attrName>ppt_y</p:attrName>
                                        </p:attrNameLst>
                                      </p:cBhvr>
                                      <p:rCtr x="16185" y="-36759"/>
                                    </p:animMotion>
                                  </p:childTnLst>
                                </p:cTn>
                              </p:par>
                              <p:par>
                                <p:cTn id="110" presetID="1" presetClass="mediacall" presetSubtype="0" fill="hold" nodeType="withEffect">
                                  <p:stCondLst>
                                    <p:cond delay="0"/>
                                  </p:stCondLst>
                                  <p:childTnLst>
                                    <p:cmd type="call" cmd="playFrom(0.0)">
                                      <p:cBhvr>
                                        <p:cTn id="111" dur="626" fill="hold"/>
                                        <p:tgtEl>
                                          <p:spTgt spid="25"/>
                                        </p:tgtEl>
                                      </p:cBhvr>
                                    </p:cmd>
                                  </p:childTnLst>
                                </p:cTn>
                              </p:par>
                              <p:par>
                                <p:cTn id="112" presetID="1" presetClass="mediacall" presetSubtype="0" fill="hold" nodeType="withEffect">
                                  <p:stCondLst>
                                    <p:cond delay="0"/>
                                  </p:stCondLst>
                                  <p:childTnLst>
                                    <p:cmd type="call" cmd="playFrom(0.0)">
                                      <p:cBhvr>
                                        <p:cTn id="113" dur="1416" fill="hold"/>
                                        <p:tgtEl>
                                          <p:spTgt spid="24"/>
                                        </p:tgtEl>
                                      </p:cBhvr>
                                    </p:cmd>
                                  </p:childTnLst>
                                </p:cTn>
                              </p:par>
                            </p:childTnLst>
                          </p:cTn>
                        </p:par>
                      </p:childTnLst>
                    </p:cTn>
                  </p:par>
                </p:childTnLst>
              </p:cTn>
              <p:nextCondLst>
                <p:cond evt="onClick" delay="0">
                  <p:tgtEl>
                    <p:spTgt spid="12"/>
                  </p:tgtEl>
                </p:cond>
              </p:nextCondLst>
            </p:seq>
            <p:seq concurrent="1" nextAc="seek">
              <p:cTn id="114" restart="whenNotActive" fill="hold" evtFilter="cancelBubble" nodeType="interactiveSeq">
                <p:stCondLst>
                  <p:cond evt="onClick" delay="0">
                    <p:tgtEl>
                      <p:spTgt spid="11"/>
                    </p:tgtEl>
                  </p:cond>
                </p:stCondLst>
                <p:endSync evt="end" delay="0">
                  <p:rtn val="all"/>
                </p:endSync>
                <p:childTnLst>
                  <p:par>
                    <p:cTn id="115" fill="hold">
                      <p:stCondLst>
                        <p:cond delay="0"/>
                      </p:stCondLst>
                      <p:childTnLst>
                        <p:par>
                          <p:cTn id="116" fill="hold">
                            <p:stCondLst>
                              <p:cond delay="0"/>
                            </p:stCondLst>
                            <p:childTnLst>
                              <p:par>
                                <p:cTn id="117" presetID="17" presetClass="exit" presetSubtype="2" fill="hold" nodeType="clickEffect">
                                  <p:stCondLst>
                                    <p:cond delay="0"/>
                                  </p:stCondLst>
                                  <p:childTnLst>
                                    <p:anim calcmode="lin" valueType="num">
                                      <p:cBhvr>
                                        <p:cTn id="118" dur="500"/>
                                        <p:tgtEl>
                                          <p:spTgt spid="11"/>
                                        </p:tgtEl>
                                        <p:attrNameLst>
                                          <p:attrName>ppt_x</p:attrName>
                                        </p:attrNameLst>
                                      </p:cBhvr>
                                      <p:tavLst>
                                        <p:tav tm="0">
                                          <p:val>
                                            <p:strVal val="ppt_x"/>
                                          </p:val>
                                        </p:tav>
                                        <p:tav tm="100000">
                                          <p:val>
                                            <p:strVal val="ppt_x+ppt_w/2"/>
                                          </p:val>
                                        </p:tav>
                                      </p:tavLst>
                                    </p:anim>
                                    <p:anim calcmode="lin" valueType="num">
                                      <p:cBhvr>
                                        <p:cTn id="119" dur="500"/>
                                        <p:tgtEl>
                                          <p:spTgt spid="11"/>
                                        </p:tgtEl>
                                        <p:attrNameLst>
                                          <p:attrName>ppt_y</p:attrName>
                                        </p:attrNameLst>
                                      </p:cBhvr>
                                      <p:tavLst>
                                        <p:tav tm="0">
                                          <p:val>
                                            <p:strVal val="ppt_y"/>
                                          </p:val>
                                        </p:tav>
                                        <p:tav tm="100000">
                                          <p:val>
                                            <p:strVal val="ppt_y"/>
                                          </p:val>
                                        </p:tav>
                                      </p:tavLst>
                                    </p:anim>
                                    <p:anim calcmode="lin" valueType="num">
                                      <p:cBhvr>
                                        <p:cTn id="120" dur="500"/>
                                        <p:tgtEl>
                                          <p:spTgt spid="11"/>
                                        </p:tgtEl>
                                        <p:attrNameLst>
                                          <p:attrName>ppt_w</p:attrName>
                                        </p:attrNameLst>
                                      </p:cBhvr>
                                      <p:tavLst>
                                        <p:tav tm="0">
                                          <p:val>
                                            <p:strVal val="ppt_w"/>
                                          </p:val>
                                        </p:tav>
                                        <p:tav tm="100000">
                                          <p:val>
                                            <p:fltVal val="0"/>
                                          </p:val>
                                        </p:tav>
                                      </p:tavLst>
                                    </p:anim>
                                    <p:anim calcmode="lin" valueType="num">
                                      <p:cBhvr>
                                        <p:cTn id="121" dur="500"/>
                                        <p:tgtEl>
                                          <p:spTgt spid="11"/>
                                        </p:tgtEl>
                                        <p:attrNameLst>
                                          <p:attrName>ppt_h</p:attrName>
                                        </p:attrNameLst>
                                      </p:cBhvr>
                                      <p:tavLst>
                                        <p:tav tm="0">
                                          <p:val>
                                            <p:strVal val="ppt_h"/>
                                          </p:val>
                                        </p:tav>
                                        <p:tav tm="100000">
                                          <p:val>
                                            <p:strVal val="ppt_h"/>
                                          </p:val>
                                        </p:tav>
                                      </p:tavLst>
                                    </p:anim>
                                    <p:set>
                                      <p:cBhvr>
                                        <p:cTn id="122" dur="1" fill="hold">
                                          <p:stCondLst>
                                            <p:cond delay="499"/>
                                          </p:stCondLst>
                                        </p:cTn>
                                        <p:tgtEl>
                                          <p:spTgt spid="11"/>
                                        </p:tgtEl>
                                        <p:attrNameLst>
                                          <p:attrName>style.visibility</p:attrName>
                                        </p:attrNameLst>
                                      </p:cBhvr>
                                      <p:to>
                                        <p:strVal val="hidden"/>
                                      </p:to>
                                    </p:set>
                                  </p:childTnLst>
                                </p:cTn>
                              </p:par>
                              <p:par>
                                <p:cTn id="123" presetID="10" presetClass="exit" presetSubtype="0" fill="hold" grpId="3" nodeType="withEffect" nodePh="1">
                                  <p:stCondLst>
                                    <p:cond delay="0"/>
                                  </p:stCondLst>
                                  <p:endCondLst>
                                    <p:cond evt="begin" delay="0">
                                      <p:tn val="123"/>
                                    </p:cond>
                                  </p:endCondLst>
                                  <p:childTnLst>
                                    <p:animEffect transition="out" filter="fade">
                                      <p:cBhvr>
                                        <p:cTn id="124" dur="500"/>
                                        <p:tgtEl>
                                          <p:spTgt spid="26"/>
                                        </p:tgtEl>
                                      </p:cBhvr>
                                    </p:animEffect>
                                    <p:set>
                                      <p:cBhvr>
                                        <p:cTn id="125" dur="1" fill="hold">
                                          <p:stCondLst>
                                            <p:cond delay="499"/>
                                          </p:stCondLst>
                                        </p:cTn>
                                        <p:tgtEl>
                                          <p:spTgt spid="26"/>
                                        </p:tgtEl>
                                        <p:attrNameLst>
                                          <p:attrName>style.visibility</p:attrName>
                                        </p:attrNameLst>
                                      </p:cBhvr>
                                      <p:to>
                                        <p:strVal val="hidden"/>
                                      </p:to>
                                    </p:set>
                                  </p:childTnLst>
                                </p:cTn>
                              </p:par>
                              <p:par>
                                <p:cTn id="126" presetID="47" presetClass="entr" presetSubtype="0" fill="hold" grpId="2" nodeType="withEffect" nodePh="1">
                                  <p:stCondLst>
                                    <p:cond delay="0"/>
                                  </p:stCondLst>
                                  <p:endCondLst>
                                    <p:cond evt="begin" delay="0">
                                      <p:tn val="126"/>
                                    </p:cond>
                                  </p:endCondLst>
                                  <p:childTnLst>
                                    <p:set>
                                      <p:cBhvr>
                                        <p:cTn id="127" dur="1" fill="hold">
                                          <p:stCondLst>
                                            <p:cond delay="0"/>
                                          </p:stCondLst>
                                        </p:cTn>
                                        <p:tgtEl>
                                          <p:spTgt spid="5"/>
                                        </p:tgtEl>
                                        <p:attrNameLst>
                                          <p:attrName>style.visibility</p:attrName>
                                        </p:attrNameLst>
                                      </p:cBhvr>
                                      <p:to>
                                        <p:strVal val="visible"/>
                                      </p:to>
                                    </p:set>
                                    <p:animEffect transition="in" filter="fade">
                                      <p:cBhvr>
                                        <p:cTn id="128" dur="500"/>
                                        <p:tgtEl>
                                          <p:spTgt spid="5"/>
                                        </p:tgtEl>
                                      </p:cBhvr>
                                    </p:animEffect>
                                    <p:anim calcmode="lin" valueType="num">
                                      <p:cBhvr>
                                        <p:cTn id="129" dur="500" fill="hold"/>
                                        <p:tgtEl>
                                          <p:spTgt spid="5"/>
                                        </p:tgtEl>
                                        <p:attrNameLst>
                                          <p:attrName>ppt_x</p:attrName>
                                        </p:attrNameLst>
                                      </p:cBhvr>
                                      <p:tavLst>
                                        <p:tav tm="0">
                                          <p:val>
                                            <p:strVal val="#ppt_x"/>
                                          </p:val>
                                        </p:tav>
                                        <p:tav tm="100000">
                                          <p:val>
                                            <p:strVal val="#ppt_x"/>
                                          </p:val>
                                        </p:tav>
                                      </p:tavLst>
                                    </p:anim>
                                    <p:anim calcmode="lin" valueType="num">
                                      <p:cBhvr>
                                        <p:cTn id="130" dur="500" fill="hold"/>
                                        <p:tgtEl>
                                          <p:spTgt spid="5"/>
                                        </p:tgtEl>
                                        <p:attrNameLst>
                                          <p:attrName>ppt_y</p:attrName>
                                        </p:attrNameLst>
                                      </p:cBhvr>
                                      <p:tavLst>
                                        <p:tav tm="0">
                                          <p:val>
                                            <p:strVal val="#ppt_y-.1"/>
                                          </p:val>
                                        </p:tav>
                                        <p:tav tm="100000">
                                          <p:val>
                                            <p:strVal val="#ppt_y"/>
                                          </p:val>
                                        </p:tav>
                                      </p:tavLst>
                                    </p:anim>
                                  </p:childTnLst>
                                </p:cTn>
                              </p:par>
                              <p:par>
                                <p:cTn id="131" presetID="17" presetClass="entr" presetSubtype="8" fill="hold" nodeType="withEffect">
                                  <p:stCondLst>
                                    <p:cond delay="0"/>
                                  </p:stCondLst>
                                  <p:childTnLst>
                                    <p:set>
                                      <p:cBhvr>
                                        <p:cTn id="132" dur="1" fill="hold">
                                          <p:stCondLst>
                                            <p:cond delay="0"/>
                                          </p:stCondLst>
                                        </p:cTn>
                                        <p:tgtEl>
                                          <p:spTgt spid="14"/>
                                        </p:tgtEl>
                                        <p:attrNameLst>
                                          <p:attrName>style.visibility</p:attrName>
                                        </p:attrNameLst>
                                      </p:cBhvr>
                                      <p:to>
                                        <p:strVal val="visible"/>
                                      </p:to>
                                    </p:set>
                                    <p:anim calcmode="lin" valueType="num">
                                      <p:cBhvr>
                                        <p:cTn id="133" dur="500" fill="hold"/>
                                        <p:tgtEl>
                                          <p:spTgt spid="14"/>
                                        </p:tgtEl>
                                        <p:attrNameLst>
                                          <p:attrName>ppt_x</p:attrName>
                                        </p:attrNameLst>
                                      </p:cBhvr>
                                      <p:tavLst>
                                        <p:tav tm="0">
                                          <p:val>
                                            <p:strVal val="#ppt_x-#ppt_w/2"/>
                                          </p:val>
                                        </p:tav>
                                        <p:tav tm="100000">
                                          <p:val>
                                            <p:strVal val="#ppt_x"/>
                                          </p:val>
                                        </p:tav>
                                      </p:tavLst>
                                    </p:anim>
                                    <p:anim calcmode="lin" valueType="num">
                                      <p:cBhvr>
                                        <p:cTn id="134" dur="500" fill="hold"/>
                                        <p:tgtEl>
                                          <p:spTgt spid="14"/>
                                        </p:tgtEl>
                                        <p:attrNameLst>
                                          <p:attrName>ppt_y</p:attrName>
                                        </p:attrNameLst>
                                      </p:cBhvr>
                                      <p:tavLst>
                                        <p:tav tm="0">
                                          <p:val>
                                            <p:strVal val="#ppt_y"/>
                                          </p:val>
                                        </p:tav>
                                        <p:tav tm="100000">
                                          <p:val>
                                            <p:strVal val="#ppt_y"/>
                                          </p:val>
                                        </p:tav>
                                      </p:tavLst>
                                    </p:anim>
                                    <p:anim calcmode="lin" valueType="num">
                                      <p:cBhvr>
                                        <p:cTn id="135" dur="500" fill="hold"/>
                                        <p:tgtEl>
                                          <p:spTgt spid="14"/>
                                        </p:tgtEl>
                                        <p:attrNameLst>
                                          <p:attrName>ppt_w</p:attrName>
                                        </p:attrNameLst>
                                      </p:cBhvr>
                                      <p:tavLst>
                                        <p:tav tm="0">
                                          <p:val>
                                            <p:fltVal val="0"/>
                                          </p:val>
                                        </p:tav>
                                        <p:tav tm="100000">
                                          <p:val>
                                            <p:strVal val="#ppt_w"/>
                                          </p:val>
                                        </p:tav>
                                      </p:tavLst>
                                    </p:anim>
                                    <p:anim calcmode="lin" valueType="num">
                                      <p:cBhvr>
                                        <p:cTn id="136" dur="500" fill="hold"/>
                                        <p:tgtEl>
                                          <p:spTgt spid="14"/>
                                        </p:tgtEl>
                                        <p:attrNameLst>
                                          <p:attrName>ppt_h</p:attrName>
                                        </p:attrNameLst>
                                      </p:cBhvr>
                                      <p:tavLst>
                                        <p:tav tm="0">
                                          <p:val>
                                            <p:strVal val="#ppt_h"/>
                                          </p:val>
                                        </p:tav>
                                        <p:tav tm="100000">
                                          <p:val>
                                            <p:strVal val="#ppt_h"/>
                                          </p:val>
                                        </p:tav>
                                      </p:tavLst>
                                    </p:anim>
                                  </p:childTnLst>
                                </p:cTn>
                              </p:par>
                            </p:childTnLst>
                          </p:cTn>
                        </p:par>
                        <p:par>
                          <p:cTn id="137" fill="hold">
                            <p:stCondLst>
                              <p:cond delay="500"/>
                            </p:stCondLst>
                            <p:childTnLst>
                              <p:par>
                                <p:cTn id="138" presetID="1" presetClass="exit" presetSubtype="0" fill="hold" nodeType="afterEffect">
                                  <p:stCondLst>
                                    <p:cond delay="0"/>
                                  </p:stCondLst>
                                  <p:childTnLst>
                                    <p:set>
                                      <p:cBhvr>
                                        <p:cTn id="139" dur="1" fill="hold">
                                          <p:stCondLst>
                                            <p:cond delay="0"/>
                                          </p:stCondLst>
                                        </p:cTn>
                                        <p:tgtEl>
                                          <p:spTgt spid="3"/>
                                        </p:tgtEl>
                                        <p:attrNameLst>
                                          <p:attrName>style.visibility</p:attrName>
                                        </p:attrNameLst>
                                      </p:cBhvr>
                                      <p:to>
                                        <p:strVal val="hidden"/>
                                      </p:to>
                                    </p:set>
                                  </p:childTnLst>
                                </p:cTn>
                              </p:par>
                            </p:childTnLst>
                          </p:cTn>
                        </p:par>
                        <p:par>
                          <p:cTn id="140" fill="hold">
                            <p:stCondLst>
                              <p:cond delay="500"/>
                            </p:stCondLst>
                            <p:childTnLst>
                              <p:par>
                                <p:cTn id="141"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2" dur="2000" fill="hold"/>
                                        <p:tgtEl>
                                          <p:spTgt spid="22"/>
                                        </p:tgtEl>
                                        <p:attrNameLst>
                                          <p:attrName>ppt_x</p:attrName>
                                          <p:attrName>ppt_y</p:attrName>
                                        </p:attrNameLst>
                                      </p:cBhvr>
                                      <p:rCtr x="16185" y="-36759"/>
                                    </p:animMotion>
                                  </p:childTnLst>
                                </p:cTn>
                              </p:par>
                              <p:par>
                                <p:cTn id="143" presetID="1" presetClass="mediacall" presetSubtype="0" fill="hold" nodeType="withEffect">
                                  <p:stCondLst>
                                    <p:cond delay="0"/>
                                  </p:stCondLst>
                                  <p:childTnLst>
                                    <p:cmd type="call" cmd="playFrom(0.0)">
                                      <p:cBhvr>
                                        <p:cTn id="144" dur="626" fill="hold"/>
                                        <p:tgtEl>
                                          <p:spTgt spid="25"/>
                                        </p:tgtEl>
                                      </p:cBhvr>
                                    </p:cmd>
                                  </p:childTnLst>
                                </p:cTn>
                              </p:par>
                              <p:par>
                                <p:cTn id="145" presetID="1" presetClass="mediacall" presetSubtype="0" fill="hold" nodeType="withEffect">
                                  <p:stCondLst>
                                    <p:cond delay="0"/>
                                  </p:stCondLst>
                                  <p:childTnLst>
                                    <p:cmd type="call" cmd="playFrom(0.0)">
                                      <p:cBhvr>
                                        <p:cTn id="146" dur="1416" fill="hold"/>
                                        <p:tgtEl>
                                          <p:spTgt spid="24"/>
                                        </p:tgtEl>
                                      </p:cBhvr>
                                    </p:cmd>
                                  </p:childTnLst>
                                </p:cTn>
                              </p:par>
                            </p:childTnLst>
                          </p:cTn>
                        </p:par>
                      </p:childTnLst>
                    </p:cTn>
                  </p:par>
                </p:childTnLst>
              </p:cTn>
              <p:nextCondLst>
                <p:cond evt="onClick" delay="0">
                  <p:tgtEl>
                    <p:spTgt spid="11"/>
                  </p:tgtEl>
                </p:cond>
              </p:nextCondLst>
            </p:seq>
            <p:seq concurrent="1" nextAc="seek">
              <p:cTn id="147" restart="whenNotActive" fill="hold" evtFilter="cancelBubble" nodeType="interactiveSeq">
                <p:stCondLst>
                  <p:cond evt="onClick" delay="0">
                    <p:tgtEl>
                      <p:spTgt spid="10"/>
                    </p:tgtEl>
                  </p:cond>
                </p:stCondLst>
                <p:endSync evt="end" delay="0">
                  <p:rtn val="all"/>
                </p:endSync>
                <p:childTnLst>
                  <p:par>
                    <p:cTn id="148" fill="hold">
                      <p:stCondLst>
                        <p:cond delay="0"/>
                      </p:stCondLst>
                      <p:childTnLst>
                        <p:par>
                          <p:cTn id="149" fill="hold">
                            <p:stCondLst>
                              <p:cond delay="0"/>
                            </p:stCondLst>
                            <p:childTnLst>
                              <p:par>
                                <p:cTn id="150" presetID="17" presetClass="exit" presetSubtype="2" fill="hold" nodeType="clickEffect">
                                  <p:stCondLst>
                                    <p:cond delay="0"/>
                                  </p:stCondLst>
                                  <p:childTnLst>
                                    <p:anim calcmode="lin" valueType="num">
                                      <p:cBhvr>
                                        <p:cTn id="151" dur="500"/>
                                        <p:tgtEl>
                                          <p:spTgt spid="10"/>
                                        </p:tgtEl>
                                        <p:attrNameLst>
                                          <p:attrName>ppt_x</p:attrName>
                                        </p:attrNameLst>
                                      </p:cBhvr>
                                      <p:tavLst>
                                        <p:tav tm="0">
                                          <p:val>
                                            <p:strVal val="ppt_x"/>
                                          </p:val>
                                        </p:tav>
                                        <p:tav tm="100000">
                                          <p:val>
                                            <p:strVal val="ppt_x+ppt_w/2"/>
                                          </p:val>
                                        </p:tav>
                                      </p:tavLst>
                                    </p:anim>
                                    <p:anim calcmode="lin" valueType="num">
                                      <p:cBhvr>
                                        <p:cTn id="152" dur="500"/>
                                        <p:tgtEl>
                                          <p:spTgt spid="10"/>
                                        </p:tgtEl>
                                        <p:attrNameLst>
                                          <p:attrName>ppt_y</p:attrName>
                                        </p:attrNameLst>
                                      </p:cBhvr>
                                      <p:tavLst>
                                        <p:tav tm="0">
                                          <p:val>
                                            <p:strVal val="ppt_y"/>
                                          </p:val>
                                        </p:tav>
                                        <p:tav tm="100000">
                                          <p:val>
                                            <p:strVal val="ppt_y"/>
                                          </p:val>
                                        </p:tav>
                                      </p:tavLst>
                                    </p:anim>
                                    <p:anim calcmode="lin" valueType="num">
                                      <p:cBhvr>
                                        <p:cTn id="153" dur="500"/>
                                        <p:tgtEl>
                                          <p:spTgt spid="10"/>
                                        </p:tgtEl>
                                        <p:attrNameLst>
                                          <p:attrName>ppt_w</p:attrName>
                                        </p:attrNameLst>
                                      </p:cBhvr>
                                      <p:tavLst>
                                        <p:tav tm="0">
                                          <p:val>
                                            <p:strVal val="ppt_w"/>
                                          </p:val>
                                        </p:tav>
                                        <p:tav tm="100000">
                                          <p:val>
                                            <p:fltVal val="0"/>
                                          </p:val>
                                        </p:tav>
                                      </p:tavLst>
                                    </p:anim>
                                    <p:anim calcmode="lin" valueType="num">
                                      <p:cBhvr>
                                        <p:cTn id="154" dur="500"/>
                                        <p:tgtEl>
                                          <p:spTgt spid="10"/>
                                        </p:tgtEl>
                                        <p:attrNameLst>
                                          <p:attrName>ppt_h</p:attrName>
                                        </p:attrNameLst>
                                      </p:cBhvr>
                                      <p:tavLst>
                                        <p:tav tm="0">
                                          <p:val>
                                            <p:strVal val="ppt_h"/>
                                          </p:val>
                                        </p:tav>
                                        <p:tav tm="100000">
                                          <p:val>
                                            <p:strVal val="ppt_h"/>
                                          </p:val>
                                        </p:tav>
                                      </p:tavLst>
                                    </p:anim>
                                    <p:set>
                                      <p:cBhvr>
                                        <p:cTn id="155" dur="1" fill="hold">
                                          <p:stCondLst>
                                            <p:cond delay="499"/>
                                          </p:stCondLst>
                                        </p:cTn>
                                        <p:tgtEl>
                                          <p:spTgt spid="10"/>
                                        </p:tgtEl>
                                        <p:attrNameLst>
                                          <p:attrName>style.visibility</p:attrName>
                                        </p:attrNameLst>
                                      </p:cBhvr>
                                      <p:to>
                                        <p:strVal val="hidden"/>
                                      </p:to>
                                    </p:set>
                                  </p:childTnLst>
                                </p:cTn>
                              </p:par>
                              <p:par>
                                <p:cTn id="156" presetID="10" presetClass="exit" presetSubtype="0" fill="hold" grpId="4" nodeType="withEffect" nodePh="1">
                                  <p:stCondLst>
                                    <p:cond delay="0"/>
                                  </p:stCondLst>
                                  <p:endCondLst>
                                    <p:cond evt="begin" delay="0">
                                      <p:tn val="156"/>
                                    </p:cond>
                                  </p:endCondLst>
                                  <p:childTnLst>
                                    <p:animEffect transition="out" filter="fade">
                                      <p:cBhvr>
                                        <p:cTn id="157" dur="500"/>
                                        <p:tgtEl>
                                          <p:spTgt spid="26"/>
                                        </p:tgtEl>
                                      </p:cBhvr>
                                    </p:animEffect>
                                    <p:set>
                                      <p:cBhvr>
                                        <p:cTn id="158" dur="1" fill="hold">
                                          <p:stCondLst>
                                            <p:cond delay="499"/>
                                          </p:stCondLst>
                                        </p:cTn>
                                        <p:tgtEl>
                                          <p:spTgt spid="26"/>
                                        </p:tgtEl>
                                        <p:attrNameLst>
                                          <p:attrName>style.visibility</p:attrName>
                                        </p:attrNameLst>
                                      </p:cBhvr>
                                      <p:to>
                                        <p:strVal val="hidden"/>
                                      </p:to>
                                    </p:set>
                                  </p:childTnLst>
                                </p:cTn>
                              </p:par>
                              <p:par>
                                <p:cTn id="159" presetID="47" presetClass="entr" presetSubtype="0" fill="hold" grpId="3" nodeType="withEffect" nodePh="1">
                                  <p:stCondLst>
                                    <p:cond delay="0"/>
                                  </p:stCondLst>
                                  <p:endCondLst>
                                    <p:cond evt="begin" delay="0">
                                      <p:tn val="159"/>
                                    </p:cond>
                                  </p:endCondLst>
                                  <p:childTnLst>
                                    <p:set>
                                      <p:cBhvr>
                                        <p:cTn id="160" dur="1" fill="hold">
                                          <p:stCondLst>
                                            <p:cond delay="0"/>
                                          </p:stCondLst>
                                        </p:cTn>
                                        <p:tgtEl>
                                          <p:spTgt spid="5"/>
                                        </p:tgtEl>
                                        <p:attrNameLst>
                                          <p:attrName>style.visibility</p:attrName>
                                        </p:attrNameLst>
                                      </p:cBhvr>
                                      <p:to>
                                        <p:strVal val="visible"/>
                                      </p:to>
                                    </p:set>
                                    <p:animEffect transition="in" filter="fade">
                                      <p:cBhvr>
                                        <p:cTn id="161" dur="500"/>
                                        <p:tgtEl>
                                          <p:spTgt spid="5"/>
                                        </p:tgtEl>
                                      </p:cBhvr>
                                    </p:animEffect>
                                    <p:anim calcmode="lin" valueType="num">
                                      <p:cBhvr>
                                        <p:cTn id="162" dur="500" fill="hold"/>
                                        <p:tgtEl>
                                          <p:spTgt spid="5"/>
                                        </p:tgtEl>
                                        <p:attrNameLst>
                                          <p:attrName>ppt_x</p:attrName>
                                        </p:attrNameLst>
                                      </p:cBhvr>
                                      <p:tavLst>
                                        <p:tav tm="0">
                                          <p:val>
                                            <p:strVal val="#ppt_x"/>
                                          </p:val>
                                        </p:tav>
                                        <p:tav tm="100000">
                                          <p:val>
                                            <p:strVal val="#ppt_x"/>
                                          </p:val>
                                        </p:tav>
                                      </p:tavLst>
                                    </p:anim>
                                    <p:anim calcmode="lin" valueType="num">
                                      <p:cBhvr>
                                        <p:cTn id="163" dur="500" fill="hold"/>
                                        <p:tgtEl>
                                          <p:spTgt spid="5"/>
                                        </p:tgtEl>
                                        <p:attrNameLst>
                                          <p:attrName>ppt_y</p:attrName>
                                        </p:attrNameLst>
                                      </p:cBhvr>
                                      <p:tavLst>
                                        <p:tav tm="0">
                                          <p:val>
                                            <p:strVal val="#ppt_y-.1"/>
                                          </p:val>
                                        </p:tav>
                                        <p:tav tm="100000">
                                          <p:val>
                                            <p:strVal val="#ppt_y"/>
                                          </p:val>
                                        </p:tav>
                                      </p:tavLst>
                                    </p:anim>
                                  </p:childTnLst>
                                </p:cTn>
                              </p:par>
                              <p:par>
                                <p:cTn id="164" presetID="17" presetClass="entr" presetSubtype="8" fill="hold" nodeType="withEffect">
                                  <p:stCondLst>
                                    <p:cond delay="0"/>
                                  </p:stCondLst>
                                  <p:childTnLst>
                                    <p:set>
                                      <p:cBhvr>
                                        <p:cTn id="165" dur="1" fill="hold">
                                          <p:stCondLst>
                                            <p:cond delay="0"/>
                                          </p:stCondLst>
                                        </p:cTn>
                                        <p:tgtEl>
                                          <p:spTgt spid="18"/>
                                        </p:tgtEl>
                                        <p:attrNameLst>
                                          <p:attrName>style.visibility</p:attrName>
                                        </p:attrNameLst>
                                      </p:cBhvr>
                                      <p:to>
                                        <p:strVal val="visible"/>
                                      </p:to>
                                    </p:set>
                                    <p:anim calcmode="lin" valueType="num">
                                      <p:cBhvr>
                                        <p:cTn id="166" dur="500" fill="hold"/>
                                        <p:tgtEl>
                                          <p:spTgt spid="18"/>
                                        </p:tgtEl>
                                        <p:attrNameLst>
                                          <p:attrName>ppt_x</p:attrName>
                                        </p:attrNameLst>
                                      </p:cBhvr>
                                      <p:tavLst>
                                        <p:tav tm="0">
                                          <p:val>
                                            <p:strVal val="#ppt_x-#ppt_w/2"/>
                                          </p:val>
                                        </p:tav>
                                        <p:tav tm="100000">
                                          <p:val>
                                            <p:strVal val="#ppt_x"/>
                                          </p:val>
                                        </p:tav>
                                      </p:tavLst>
                                    </p:anim>
                                    <p:anim calcmode="lin" valueType="num">
                                      <p:cBhvr>
                                        <p:cTn id="167" dur="500" fill="hold"/>
                                        <p:tgtEl>
                                          <p:spTgt spid="18"/>
                                        </p:tgtEl>
                                        <p:attrNameLst>
                                          <p:attrName>ppt_y</p:attrName>
                                        </p:attrNameLst>
                                      </p:cBhvr>
                                      <p:tavLst>
                                        <p:tav tm="0">
                                          <p:val>
                                            <p:strVal val="#ppt_y"/>
                                          </p:val>
                                        </p:tav>
                                        <p:tav tm="100000">
                                          <p:val>
                                            <p:strVal val="#ppt_y"/>
                                          </p:val>
                                        </p:tav>
                                      </p:tavLst>
                                    </p:anim>
                                    <p:anim calcmode="lin" valueType="num">
                                      <p:cBhvr>
                                        <p:cTn id="168" dur="500" fill="hold"/>
                                        <p:tgtEl>
                                          <p:spTgt spid="18"/>
                                        </p:tgtEl>
                                        <p:attrNameLst>
                                          <p:attrName>ppt_w</p:attrName>
                                        </p:attrNameLst>
                                      </p:cBhvr>
                                      <p:tavLst>
                                        <p:tav tm="0">
                                          <p:val>
                                            <p:fltVal val="0"/>
                                          </p:val>
                                        </p:tav>
                                        <p:tav tm="100000">
                                          <p:val>
                                            <p:strVal val="#ppt_w"/>
                                          </p:val>
                                        </p:tav>
                                      </p:tavLst>
                                    </p:anim>
                                    <p:anim calcmode="lin" valueType="num">
                                      <p:cBhvr>
                                        <p:cTn id="169" dur="500" fill="hold"/>
                                        <p:tgtEl>
                                          <p:spTgt spid="18"/>
                                        </p:tgtEl>
                                        <p:attrNameLst>
                                          <p:attrName>ppt_h</p:attrName>
                                        </p:attrNameLst>
                                      </p:cBhvr>
                                      <p:tavLst>
                                        <p:tav tm="0">
                                          <p:val>
                                            <p:strVal val="#ppt_h"/>
                                          </p:val>
                                        </p:tav>
                                        <p:tav tm="100000">
                                          <p:val>
                                            <p:strVal val="#ppt_h"/>
                                          </p:val>
                                        </p:tav>
                                      </p:tavLst>
                                    </p:anim>
                                  </p:childTnLst>
                                </p:cTn>
                              </p:par>
                            </p:childTnLst>
                          </p:cTn>
                        </p:par>
                        <p:par>
                          <p:cTn id="170" fill="hold">
                            <p:stCondLst>
                              <p:cond delay="500"/>
                            </p:stCondLst>
                            <p:childTnLst>
                              <p:par>
                                <p:cTn id="171" presetID="1" presetClass="exit" presetSubtype="0" fill="hold" nodeType="afterEffect">
                                  <p:stCondLst>
                                    <p:cond delay="0"/>
                                  </p:stCondLst>
                                  <p:childTnLst>
                                    <p:set>
                                      <p:cBhvr>
                                        <p:cTn id="172" dur="1" fill="hold">
                                          <p:stCondLst>
                                            <p:cond delay="0"/>
                                          </p:stCondLst>
                                        </p:cTn>
                                        <p:tgtEl>
                                          <p:spTgt spid="3"/>
                                        </p:tgtEl>
                                        <p:attrNameLst>
                                          <p:attrName>style.visibility</p:attrName>
                                        </p:attrNameLst>
                                      </p:cBhvr>
                                      <p:to>
                                        <p:strVal val="hidden"/>
                                      </p:to>
                                    </p:set>
                                  </p:childTnLst>
                                </p:cTn>
                              </p:par>
                            </p:childTnLst>
                          </p:cTn>
                        </p:par>
                        <p:par>
                          <p:cTn id="173" fill="hold">
                            <p:stCondLst>
                              <p:cond delay="500"/>
                            </p:stCondLst>
                            <p:childTnLst>
                              <p:par>
                                <p:cTn id="17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75" dur="2000" fill="hold"/>
                                        <p:tgtEl>
                                          <p:spTgt spid="23"/>
                                        </p:tgtEl>
                                        <p:attrNameLst>
                                          <p:attrName>ppt_x</p:attrName>
                                          <p:attrName>ppt_y</p:attrName>
                                        </p:attrNameLst>
                                      </p:cBhvr>
                                      <p:rCtr x="16185" y="-36759"/>
                                    </p:animMotion>
                                  </p:childTnLst>
                                </p:cTn>
                              </p:par>
                              <p:par>
                                <p:cTn id="176" presetID="1" presetClass="mediacall" presetSubtype="0" fill="hold" nodeType="withEffect">
                                  <p:stCondLst>
                                    <p:cond delay="0"/>
                                  </p:stCondLst>
                                  <p:childTnLst>
                                    <p:cmd type="call" cmd="playFrom(0.0)">
                                      <p:cBhvr>
                                        <p:cTn id="177" dur="626" fill="hold"/>
                                        <p:tgtEl>
                                          <p:spTgt spid="25"/>
                                        </p:tgtEl>
                                      </p:cBhvr>
                                    </p:cmd>
                                  </p:childTnLst>
                                </p:cTn>
                              </p:par>
                              <p:par>
                                <p:cTn id="178" presetID="1" presetClass="mediacall" presetSubtype="0" fill="hold" nodeType="withEffect">
                                  <p:stCondLst>
                                    <p:cond delay="0"/>
                                  </p:stCondLst>
                                  <p:childTnLst>
                                    <p:cmd type="call" cmd="playFrom(0.0)">
                                      <p:cBhvr>
                                        <p:cTn id="179" dur="1416" fill="hold"/>
                                        <p:tgtEl>
                                          <p:spTgt spid="24"/>
                                        </p:tgtEl>
                                      </p:cBhvr>
                                    </p:cmd>
                                  </p:childTnLst>
                                </p:cTn>
                              </p:par>
                            </p:childTnLst>
                          </p:cTn>
                        </p:par>
                      </p:childTnLst>
                    </p:cTn>
                  </p:par>
                </p:childTnLst>
              </p:cTn>
              <p:nextCondLst>
                <p:cond evt="onClick" delay="0">
                  <p:tgtEl>
                    <p:spTgt spid="10"/>
                  </p:tgtEl>
                </p:cond>
              </p:nextCondLst>
            </p:seq>
            <p:audio>
              <p:cMediaNode vol="80000">
                <p:cTn id="180" fill="hold" display="0">
                  <p:stCondLst>
                    <p:cond delay="indefinite"/>
                  </p:stCondLst>
                  <p:endCondLst>
                    <p:cond evt="onStopAudio" delay="0">
                      <p:tgtEl>
                        <p:sldTgt/>
                      </p:tgtEl>
                    </p:cond>
                  </p:endCondLst>
                </p:cTn>
                <p:tgtEl>
                  <p:spTgt spid="24"/>
                </p:tgtEl>
              </p:cMediaNode>
            </p:audio>
            <p:audio>
              <p:cMediaNode vol="80000">
                <p:cTn id="181" fill="hold" display="0">
                  <p:stCondLst>
                    <p:cond delay="indefinite"/>
                  </p:stCondLst>
                  <p:endCondLst>
                    <p:cond evt="onStopAudio" delay="0">
                      <p:tgtEl>
                        <p:sldTgt/>
                      </p:tgtEl>
                    </p:cond>
                  </p:endCondLst>
                </p:cTn>
                <p:tgtEl>
                  <p:spTgt spid="25"/>
                </p:tgtEl>
              </p:cMediaNode>
            </p:audio>
            <p:audio>
              <p:cMediaNode vol="80000">
                <p:cTn id="182" fill="hold" display="0">
                  <p:stCondLst>
                    <p:cond delay="indefinite"/>
                  </p:stCondLst>
                  <p:endCondLst>
                    <p:cond evt="onStopAudio" delay="0">
                      <p:tgtEl>
                        <p:sldTgt/>
                      </p:tgtEl>
                    </p:cond>
                  </p:endCondLst>
                </p:cTn>
                <p:tgtEl>
                  <p:spTgt spid="27"/>
                </p:tgtEl>
              </p:cMediaNode>
            </p:audio>
          </p:childTnLst>
        </p:cTn>
      </p:par>
    </p:tnLst>
    <p:bldLst>
      <p:bldP spid="5" grpId="0" animBg="1"/>
      <p:bldP spid="5" grpId="1" animBg="1"/>
      <p:bldP spid="5" grpId="2" animBg="1"/>
      <p:bldP spid="5" grpId="3" animBg="1"/>
      <p:bldP spid="26" grpId="0" animBg="1"/>
      <p:bldP spid="26" grpId="1" animBg="1"/>
      <p:bldP spid="26" grpId="2" animBg="1"/>
      <p:bldP spid="26" grpId="3" animBg="1"/>
      <p:bldP spid="26" grpId="4"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www.mariowiki.com/images/thumb/a/ae/Goomba_Artwork_%28alt%29_-_Super_Mario_3D_World.png/431px-Goomba_Artwork_%28alt%29_-_Super_Mario_3D_World.png"/>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5339443" y="2774880"/>
            <a:ext cx="3495650" cy="389306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flipH="1">
            <a:off x="7560128" y="3581810"/>
            <a:ext cx="4343401" cy="3215744"/>
          </a:xfrm>
          <a:prstGeom prst="rect">
            <a:avLst/>
          </a:prstGeom>
          <a:effectLst>
            <a:softEdge rad="31750"/>
          </a:effectLst>
        </p:spPr>
      </p:pic>
      <p:pic>
        <p:nvPicPr>
          <p:cNvPr id="3" name="Picture 2"/>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219200" y="1537937"/>
            <a:ext cx="2165684" cy="5520194"/>
          </a:xfrm>
          <a:prstGeom prst="rect">
            <a:avLst/>
          </a:prstGeom>
        </p:spPr>
      </p:pic>
      <p:pic>
        <p:nvPicPr>
          <p:cNvPr id="4" name="Growing Mario"/>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rot="900000">
            <a:off x="1520141" y="6845975"/>
            <a:ext cx="3805446" cy="4488067"/>
          </a:xfrm>
          <a:prstGeom prst="rect">
            <a:avLst/>
          </a:prstGeom>
        </p:spPr>
      </p:pic>
      <p:pic>
        <p:nvPicPr>
          <p:cNvPr id="6" name="Mario-01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1099664" y="1537937"/>
            <a:ext cx="609600" cy="609600"/>
          </a:xfrm>
          <a:prstGeom prst="rect">
            <a:avLst/>
          </a:prstGeom>
        </p:spPr>
      </p:pic>
      <p:pic>
        <p:nvPicPr>
          <p:cNvPr id="7" name="mario-dream">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3"/>
          <a:stretch>
            <a:fillRect/>
          </a:stretch>
        </p:blipFill>
        <p:spPr>
          <a:xfrm>
            <a:off x="12357100" y="3772348"/>
            <a:ext cx="609600" cy="609600"/>
          </a:xfrm>
          <a:prstGeom prst="rect">
            <a:avLst/>
          </a:prstGeom>
        </p:spPr>
      </p:pic>
      <p:pic>
        <p:nvPicPr>
          <p:cNvPr id="5" name="Picture 4"/>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004176" y="997930"/>
            <a:ext cx="3077967" cy="5799624"/>
          </a:xfrm>
          <a:prstGeom prst="rect">
            <a:avLst/>
          </a:prstGeom>
        </p:spPr>
      </p:pic>
      <p:pic>
        <p:nvPicPr>
          <p:cNvPr id="8" name="Mario-010">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903288" y="-349250"/>
            <a:ext cx="406400" cy="406400"/>
          </a:xfrm>
          <a:prstGeom prst="rect">
            <a:avLst/>
          </a:prstGeom>
        </p:spPr>
      </p:pic>
    </p:spTree>
    <p:extLst>
      <p:ext uri="{BB962C8B-B14F-4D97-AF65-F5344CB8AC3E}">
        <p14:creationId xmlns:p14="http://schemas.microsoft.com/office/powerpoint/2010/main" val="152869011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0891" fill="hold"/>
                                        <p:tgtEl>
                                          <p:spTgt spid="7"/>
                                        </p:tgtEl>
                                      </p:cBhvr>
                                    </p:cmd>
                                  </p:childTnLst>
                                </p:cTn>
                              </p:par>
                              <p:par>
                                <p:cTn id="7" presetID="1" presetClass="mediacall" presetSubtype="0" fill="hold" nodeType="withEffect">
                                  <p:stCondLst>
                                    <p:cond delay="0"/>
                                  </p:stCondLst>
                                  <p:childTnLst>
                                    <p:cmd type="call" cmd="playFrom(0.0)">
                                      <p:cBhvr>
                                        <p:cTn id="8" dur="2252" fill="hold"/>
                                        <p:tgtEl>
                                          <p:spTgt spid="6"/>
                                        </p:tgtEl>
                                      </p:cBhvr>
                                    </p:cmd>
                                  </p:childTnLst>
                                </p:cTn>
                              </p:par>
                              <p:par>
                                <p:cTn id="9" presetID="42" presetClass="path" presetSubtype="0" accel="50000" decel="50000" fill="hold" nodeType="withEffect">
                                  <p:stCondLst>
                                    <p:cond delay="1000"/>
                                  </p:stCondLst>
                                  <p:childTnLst>
                                    <p:animMotion origin="layout" path="M -0.08893 -0.71342 L -0.49453 -0.7287 " pathEditMode="fixed" rAng="0" ptsTypes="AA">
                                      <p:cBhvr>
                                        <p:cTn id="10" dur="2750" spd="-100000" fill="hold"/>
                                        <p:tgtEl>
                                          <p:spTgt spid="4"/>
                                        </p:tgtEl>
                                        <p:attrNameLst>
                                          <p:attrName>ppt_x</p:attrName>
                                          <p:attrName>ppt_y</p:attrName>
                                        </p:attrNameLst>
                                      </p:cBhvr>
                                      <p:rCtr x="-20273" y="-764"/>
                                    </p:animMotion>
                                  </p:childTnLst>
                                </p:cTn>
                              </p:par>
                              <p:par>
                                <p:cTn id="11" presetID="32" presetClass="emph" presetSubtype="0" fill="hold" nodeType="withEffect">
                                  <p:stCondLst>
                                    <p:cond delay="1250"/>
                                  </p:stCondLst>
                                  <p:childTnLst>
                                    <p:animRot by="120000">
                                      <p:cBhvr>
                                        <p:cTn id="12" dur="75" fill="hold">
                                          <p:stCondLst>
                                            <p:cond delay="0"/>
                                          </p:stCondLst>
                                        </p:cTn>
                                        <p:tgtEl>
                                          <p:spTgt spid="4"/>
                                        </p:tgtEl>
                                        <p:attrNameLst>
                                          <p:attrName>r</p:attrName>
                                        </p:attrNameLst>
                                      </p:cBhvr>
                                    </p:animRot>
                                    <p:animRot by="-240000">
                                      <p:cBhvr>
                                        <p:cTn id="13" dur="150" fill="hold">
                                          <p:stCondLst>
                                            <p:cond delay="150"/>
                                          </p:stCondLst>
                                        </p:cTn>
                                        <p:tgtEl>
                                          <p:spTgt spid="4"/>
                                        </p:tgtEl>
                                        <p:attrNameLst>
                                          <p:attrName>r</p:attrName>
                                        </p:attrNameLst>
                                      </p:cBhvr>
                                    </p:animRot>
                                    <p:animRot by="240000">
                                      <p:cBhvr>
                                        <p:cTn id="14" dur="150" fill="hold">
                                          <p:stCondLst>
                                            <p:cond delay="300"/>
                                          </p:stCondLst>
                                        </p:cTn>
                                        <p:tgtEl>
                                          <p:spTgt spid="4"/>
                                        </p:tgtEl>
                                        <p:attrNameLst>
                                          <p:attrName>r</p:attrName>
                                        </p:attrNameLst>
                                      </p:cBhvr>
                                    </p:animRot>
                                    <p:animRot by="-240000">
                                      <p:cBhvr>
                                        <p:cTn id="15" dur="150" fill="hold">
                                          <p:stCondLst>
                                            <p:cond delay="450"/>
                                          </p:stCondLst>
                                        </p:cTn>
                                        <p:tgtEl>
                                          <p:spTgt spid="4"/>
                                        </p:tgtEl>
                                        <p:attrNameLst>
                                          <p:attrName>r</p:attrName>
                                        </p:attrNameLst>
                                      </p:cBhvr>
                                    </p:animRot>
                                    <p:animRot by="120000">
                                      <p:cBhvr>
                                        <p:cTn id="16" dur="150" fill="hold">
                                          <p:stCondLst>
                                            <p:cond delay="600"/>
                                          </p:stCondLst>
                                        </p:cTn>
                                        <p:tgtEl>
                                          <p:spTgt spid="4"/>
                                        </p:tgtEl>
                                        <p:attrNameLst>
                                          <p:attrName>r</p:attrName>
                                        </p:attrNameLst>
                                      </p:cBhvr>
                                    </p:animRot>
                                  </p:childTnLst>
                                </p:cTn>
                              </p:par>
                              <p:par>
                                <p:cTn id="17" presetID="32" presetClass="emph" presetSubtype="0" fill="hold" nodeType="withEffect">
                                  <p:stCondLst>
                                    <p:cond delay="2250"/>
                                  </p:stCondLst>
                                  <p:childTnLst>
                                    <p:animRot by="120000">
                                      <p:cBhvr>
                                        <p:cTn id="18" dur="75" fill="hold">
                                          <p:stCondLst>
                                            <p:cond delay="0"/>
                                          </p:stCondLst>
                                        </p:cTn>
                                        <p:tgtEl>
                                          <p:spTgt spid="4"/>
                                        </p:tgtEl>
                                        <p:attrNameLst>
                                          <p:attrName>r</p:attrName>
                                        </p:attrNameLst>
                                      </p:cBhvr>
                                    </p:animRot>
                                    <p:animRot by="-240000">
                                      <p:cBhvr>
                                        <p:cTn id="19" dur="150" fill="hold">
                                          <p:stCondLst>
                                            <p:cond delay="150"/>
                                          </p:stCondLst>
                                        </p:cTn>
                                        <p:tgtEl>
                                          <p:spTgt spid="4"/>
                                        </p:tgtEl>
                                        <p:attrNameLst>
                                          <p:attrName>r</p:attrName>
                                        </p:attrNameLst>
                                      </p:cBhvr>
                                    </p:animRot>
                                    <p:animRot by="240000">
                                      <p:cBhvr>
                                        <p:cTn id="20" dur="150" fill="hold">
                                          <p:stCondLst>
                                            <p:cond delay="300"/>
                                          </p:stCondLst>
                                        </p:cTn>
                                        <p:tgtEl>
                                          <p:spTgt spid="4"/>
                                        </p:tgtEl>
                                        <p:attrNameLst>
                                          <p:attrName>r</p:attrName>
                                        </p:attrNameLst>
                                      </p:cBhvr>
                                    </p:animRot>
                                    <p:animRot by="-240000">
                                      <p:cBhvr>
                                        <p:cTn id="21" dur="150" fill="hold">
                                          <p:stCondLst>
                                            <p:cond delay="450"/>
                                          </p:stCondLst>
                                        </p:cTn>
                                        <p:tgtEl>
                                          <p:spTgt spid="4"/>
                                        </p:tgtEl>
                                        <p:attrNameLst>
                                          <p:attrName>r</p:attrName>
                                        </p:attrNameLst>
                                      </p:cBhvr>
                                    </p:animRot>
                                    <p:animRot by="120000">
                                      <p:cBhvr>
                                        <p:cTn id="22" dur="150" fill="hold">
                                          <p:stCondLst>
                                            <p:cond delay="600"/>
                                          </p:stCondLst>
                                        </p:cTn>
                                        <p:tgtEl>
                                          <p:spTgt spid="4"/>
                                        </p:tgtEl>
                                        <p:attrNameLst>
                                          <p:attrName>r</p:attrName>
                                        </p:attrNameLst>
                                      </p:cBhvr>
                                    </p:animRot>
                                  </p:childTnLst>
                                </p:cTn>
                              </p:par>
                              <p:par>
                                <p:cTn id="23" presetID="10" presetClass="exit" presetSubtype="0" fill="hold" nodeType="withEffect">
                                  <p:stCondLst>
                                    <p:cond delay="425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ntr" presetSubtype="0" fill="hold" nodeType="withEffect">
                                  <p:stCondLst>
                                    <p:cond delay="425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 presetClass="mediacall" presetSubtype="0" fill="hold" nodeType="withEffect">
                                  <p:stCondLst>
                                    <p:cond delay="5500"/>
                                  </p:stCondLst>
                                  <p:childTnLst>
                                    <p:cmd type="call" cmd="playFrom(0.0)">
                                      <p:cBhvr>
                                        <p:cTn id="30" dur="928" fill="hold"/>
                                        <p:tgtEl>
                                          <p:spTgt spid="8"/>
                                        </p:tgtEl>
                                      </p:cBhvr>
                                    </p:cmd>
                                  </p:childTnLst>
                                </p:cTn>
                              </p:par>
                              <p:par>
                                <p:cTn id="31" presetID="10" presetClass="entr" presetSubtype="0" fill="hold" nodeType="withEffect">
                                  <p:stCondLst>
                                    <p:cond delay="800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subTnLst>
                                    <p:audio>
                                      <p:cMediaNode>
                                        <p:cTn display="0" masterRel="sameClick">
                                          <p:stCondLst>
                                            <p:cond evt="begin" delay="0">
                                              <p:tn val="31"/>
                                            </p:cond>
                                          </p:stCondLst>
                                          <p:endCondLst>
                                            <p:cond evt="onStopAudio" delay="0">
                                              <p:tgtEl>
                                                <p:sldTgt/>
                                              </p:tgtEl>
                                            </p:cond>
                                          </p:endCondLst>
                                        </p:cTn>
                                        <p:tgtEl>
                                          <p:sndTgt r:embed="rId8" name="sm3dl_luigi_lets-a_go.wav"/>
                                        </p:tgtEl>
                                      </p:cMediaNode>
                                    </p:audio>
                                  </p:subTnLst>
                                </p:cTn>
                              </p:par>
                              <p:par>
                                <p:cTn id="34" presetID="10" presetClass="exit" presetSubtype="0" fill="hold" nodeType="withEffect">
                                  <p:stCondLst>
                                    <p:cond delay="8000"/>
                                  </p:stCondLst>
                                  <p:childTnLst>
                                    <p:animEffect transition="out" filter="fade">
                                      <p:cBhvr>
                                        <p:cTn id="35" dur="500"/>
                                        <p:tgtEl>
                                          <p:spTgt spid="3"/>
                                        </p:tgtEl>
                                      </p:cBhvr>
                                    </p:animEffect>
                                    <p:set>
                                      <p:cBhvr>
                                        <p:cTn id="36"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7" repeatCount="2000" fill="hold" display="0">
                  <p:stCondLst>
                    <p:cond delay="indefinite"/>
                  </p:stCondLst>
                  <p:endCondLst>
                    <p:cond evt="onStopAudio" delay="0">
                      <p:tgtEl>
                        <p:sldTgt/>
                      </p:tgtEl>
                    </p:cond>
                  </p:endCondLst>
                </p:cTn>
                <p:tgtEl>
                  <p:spTgt spid="6"/>
                </p:tgtEl>
              </p:cMediaNode>
            </p:audio>
            <p:audio>
              <p:cMediaNode vol="80000">
                <p:cTn id="38" repeatCount="indefinite" fill="hold" display="0">
                  <p:stCondLst>
                    <p:cond delay="indefinite"/>
                  </p:stCondLst>
                  <p:endCondLst>
                    <p:cond evt="onStopAudio" delay="0">
                      <p:tgtEl>
                        <p:sldTgt/>
                      </p:tgtEl>
                    </p:cond>
                  </p:endCondLst>
                </p:cTn>
                <p:tgtEl>
                  <p:spTgt spid="7"/>
                </p:tgtEl>
              </p:cMediaNode>
            </p:audio>
            <p:audio>
              <p:cMediaNode vol="80000">
                <p:cTn id="39" fill="hold" display="0">
                  <p:stCondLst>
                    <p:cond delay="indefinite"/>
                  </p:stCondLst>
                  <p:endCondLst>
                    <p:cond evt="onStopAudio" delay="0">
                      <p:tgtEl>
                        <p:sldTgt/>
                      </p:tgtEl>
                    </p:cond>
                  </p:endCondLst>
                </p:cTn>
                <p:tgtEl>
                  <p:spTgt spid="8"/>
                </p:tgtEl>
              </p:cMediaNode>
            </p:audio>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116644" y="2618405"/>
            <a:ext cx="1720561" cy="2551176"/>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428529" y="2618405"/>
            <a:ext cx="1720561" cy="2551176"/>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255898" y="2618405"/>
            <a:ext cx="1720561" cy="255117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7"/>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8" name="Picture 27"/>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1388533" y="2595828"/>
            <a:ext cx="1768625" cy="2590882"/>
          </a:xfrm>
          <a:prstGeom prst="rect">
            <a:avLst/>
          </a:prstGeom>
        </p:spPr>
      </p:pic>
      <p:pic>
        <p:nvPicPr>
          <p:cNvPr id="29" name="Picture 28"/>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217446" y="2595828"/>
            <a:ext cx="1765952" cy="2586966"/>
          </a:xfrm>
          <a:prstGeom prst="rect">
            <a:avLst/>
          </a:prstGeom>
        </p:spPr>
      </p:pic>
      <p:pic>
        <p:nvPicPr>
          <p:cNvPr id="30" name="Picture 29"/>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5087256" y="2595828"/>
            <a:ext cx="1765953" cy="2586966"/>
          </a:xfrm>
          <a:prstGeom prst="rect">
            <a:avLst/>
          </a:prstGeom>
        </p:spPr>
      </p:pic>
      <p:pic>
        <p:nvPicPr>
          <p:cNvPr id="17"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6511925" y="-1108075"/>
            <a:ext cx="609600" cy="609600"/>
          </a:xfrm>
          <a:prstGeom prst="rect">
            <a:avLst/>
          </a:prstGeom>
        </p:spPr>
      </p:pic>
      <p:pic>
        <p:nvPicPr>
          <p:cNvPr id="18"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822859" y="6168571"/>
            <a:ext cx="609600" cy="609600"/>
          </a:xfrm>
          <a:prstGeom prst="rect">
            <a:avLst/>
          </a:prstGeom>
        </p:spPr>
      </p:pic>
      <p:pic>
        <p:nvPicPr>
          <p:cNvPr id="19"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1"/>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157032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9"/>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 calcmode="lin" valueType="num">
                                      <p:cBhvr>
                                        <p:cTn id="23" dur="500" fill="hold"/>
                                        <p:tgtEl>
                                          <p:spTgt spid="12"/>
                                        </p:tgtEl>
                                        <p:attrNameLst>
                                          <p:attrName>style.rotation</p:attrName>
                                        </p:attrNameLst>
                                      </p:cBhvr>
                                      <p:tavLst>
                                        <p:tav tm="0">
                                          <p:val>
                                            <p:fltVal val="360"/>
                                          </p:val>
                                        </p:tav>
                                        <p:tav tm="100000">
                                          <p:val>
                                            <p:fltVal val="0"/>
                                          </p:val>
                                        </p:tav>
                                      </p:tavLst>
                                    </p:anim>
                                    <p:animEffect transition="in" filter="fade">
                                      <p:cBhvr>
                                        <p:cTn id="24" dur="500"/>
                                        <p:tgtEl>
                                          <p:spTgt spid="12"/>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 calcmode="lin" valueType="num">
                                      <p:cBhvr>
                                        <p:cTn id="35" dur="500" fill="hold"/>
                                        <p:tgtEl>
                                          <p:spTgt spid="10"/>
                                        </p:tgtEl>
                                        <p:attrNameLst>
                                          <p:attrName>style.rotation</p:attrName>
                                        </p:attrNameLst>
                                      </p:cBhvr>
                                      <p:tavLst>
                                        <p:tav tm="0">
                                          <p:val>
                                            <p:fltVal val="360"/>
                                          </p:val>
                                        </p:tav>
                                        <p:tav tm="100000">
                                          <p:val>
                                            <p:fltVal val="0"/>
                                          </p:val>
                                        </p:tav>
                                      </p:tavLst>
                                    </p:anim>
                                    <p:animEffect transition="in" filter="fade">
                                      <p:cBhvr>
                                        <p:cTn id="36" dur="500"/>
                                        <p:tgtEl>
                                          <p:spTgt spid="10"/>
                                        </p:tgtEl>
                                      </p:cBhvr>
                                    </p:animEffect>
                                  </p:childTnLst>
                                </p:cTn>
                              </p:par>
                              <p:par>
                                <p:cTn id="37" presetID="47" presetClass="entr" presetSubtype="0" fill="hold" grpId="0" nodeType="withEffect" nodePh="1">
                                  <p:stCondLst>
                                    <p:cond delay="0"/>
                                  </p:stCondLst>
                                  <p:endCondLst>
                                    <p:cond evt="begin" delay="0">
                                      <p:tn val="37"/>
                                    </p:cond>
                                  </p:endCondLst>
                                  <p:childTnLst>
                                    <p:set>
                                      <p:cBhvr>
                                        <p:cTn id="38" dur="1" fill="hold">
                                          <p:stCondLst>
                                            <p:cond delay="0"/>
                                          </p:stCondLst>
                                        </p:cTn>
                                        <p:tgtEl>
                                          <p:spTgt spid="26"/>
                                        </p:tgtEl>
                                        <p:attrNameLst>
                                          <p:attrName>style.visibility</p:attrName>
                                        </p:attrNameLst>
                                      </p:cBhvr>
                                      <p:to>
                                        <p:strVal val="visible"/>
                                      </p:to>
                                    </p:set>
                                    <p:animEffect transition="in" filter="fade">
                                      <p:cBhvr>
                                        <p:cTn id="39" dur="250"/>
                                        <p:tgtEl>
                                          <p:spTgt spid="26"/>
                                        </p:tgtEl>
                                      </p:cBhvr>
                                    </p:animEffect>
                                    <p:anim calcmode="lin" valueType="num">
                                      <p:cBhvr>
                                        <p:cTn id="40" dur="250" fill="hold"/>
                                        <p:tgtEl>
                                          <p:spTgt spid="26"/>
                                        </p:tgtEl>
                                        <p:attrNameLst>
                                          <p:attrName>ppt_x</p:attrName>
                                        </p:attrNameLst>
                                      </p:cBhvr>
                                      <p:tavLst>
                                        <p:tav tm="0">
                                          <p:val>
                                            <p:strVal val="#ppt_x"/>
                                          </p:val>
                                        </p:tav>
                                        <p:tav tm="100000">
                                          <p:val>
                                            <p:strVal val="#ppt_x"/>
                                          </p:val>
                                        </p:tav>
                                      </p:tavLst>
                                    </p:anim>
                                    <p:anim calcmode="lin" valueType="num">
                                      <p:cBhvr>
                                        <p:cTn id="41"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2" restart="whenNotActive" fill="hold" evtFilter="cancelBubble" nodeType="interactiveSeq">
                <p:stCondLst>
                  <p:cond evt="onClick" delay="0">
                    <p:tgtEl>
                      <p:spTgt spid="12"/>
                    </p:tgtEl>
                  </p:cond>
                </p:stCondLst>
                <p:endSync evt="end" delay="0">
                  <p:rtn val="all"/>
                </p:endSync>
                <p:childTnLst>
                  <p:par>
                    <p:cTn id="43" fill="hold">
                      <p:stCondLst>
                        <p:cond delay="0"/>
                      </p:stCondLst>
                      <p:childTnLst>
                        <p:par>
                          <p:cTn id="44" fill="hold">
                            <p:stCondLst>
                              <p:cond delay="0"/>
                            </p:stCondLst>
                            <p:childTnLst>
                              <p:par>
                                <p:cTn id="45" presetID="17" presetClass="exit" presetSubtype="2" fill="hold" nodeType="clickEffect">
                                  <p:stCondLst>
                                    <p:cond delay="0"/>
                                  </p:stCondLst>
                                  <p:childTnLst>
                                    <p:anim calcmode="lin" valueType="num">
                                      <p:cBhvr>
                                        <p:cTn id="46" dur="500"/>
                                        <p:tgtEl>
                                          <p:spTgt spid="12"/>
                                        </p:tgtEl>
                                        <p:attrNameLst>
                                          <p:attrName>ppt_x</p:attrName>
                                        </p:attrNameLst>
                                      </p:cBhvr>
                                      <p:tavLst>
                                        <p:tav tm="0">
                                          <p:val>
                                            <p:strVal val="ppt_x"/>
                                          </p:val>
                                        </p:tav>
                                        <p:tav tm="100000">
                                          <p:val>
                                            <p:strVal val="ppt_x+ppt_w/2"/>
                                          </p:val>
                                        </p:tav>
                                      </p:tavLst>
                                    </p:anim>
                                    <p:anim calcmode="lin" valueType="num">
                                      <p:cBhvr>
                                        <p:cTn id="47" dur="500"/>
                                        <p:tgtEl>
                                          <p:spTgt spid="12"/>
                                        </p:tgtEl>
                                        <p:attrNameLst>
                                          <p:attrName>ppt_y</p:attrName>
                                        </p:attrNameLst>
                                      </p:cBhvr>
                                      <p:tavLst>
                                        <p:tav tm="0">
                                          <p:val>
                                            <p:strVal val="ppt_y"/>
                                          </p:val>
                                        </p:tav>
                                        <p:tav tm="100000">
                                          <p:val>
                                            <p:strVal val="ppt_y"/>
                                          </p:val>
                                        </p:tav>
                                      </p:tavLst>
                                    </p:anim>
                                    <p:anim calcmode="lin" valueType="num">
                                      <p:cBhvr>
                                        <p:cTn id="48" dur="500"/>
                                        <p:tgtEl>
                                          <p:spTgt spid="12"/>
                                        </p:tgtEl>
                                        <p:attrNameLst>
                                          <p:attrName>ppt_w</p:attrName>
                                        </p:attrNameLst>
                                      </p:cBhvr>
                                      <p:tavLst>
                                        <p:tav tm="0">
                                          <p:val>
                                            <p:strVal val="ppt_w"/>
                                          </p:val>
                                        </p:tav>
                                        <p:tav tm="100000">
                                          <p:val>
                                            <p:fltVal val="0"/>
                                          </p:val>
                                        </p:tav>
                                      </p:tavLst>
                                    </p:anim>
                                    <p:anim calcmode="lin" valueType="num">
                                      <p:cBhvr>
                                        <p:cTn id="49" dur="500"/>
                                        <p:tgtEl>
                                          <p:spTgt spid="12"/>
                                        </p:tgtEl>
                                        <p:attrNameLst>
                                          <p:attrName>ppt_h</p:attrName>
                                        </p:attrNameLst>
                                      </p:cBhvr>
                                      <p:tavLst>
                                        <p:tav tm="0">
                                          <p:val>
                                            <p:strVal val="ppt_h"/>
                                          </p:val>
                                        </p:tav>
                                        <p:tav tm="100000">
                                          <p:val>
                                            <p:strVal val="ppt_h"/>
                                          </p:val>
                                        </p:tav>
                                      </p:tavLst>
                                    </p:anim>
                                    <p:set>
                                      <p:cBhvr>
                                        <p:cTn id="50" dur="1" fill="hold">
                                          <p:stCondLst>
                                            <p:cond delay="499"/>
                                          </p:stCondLst>
                                        </p:cTn>
                                        <p:tgtEl>
                                          <p:spTgt spid="12"/>
                                        </p:tgtEl>
                                        <p:attrNameLst>
                                          <p:attrName>style.visibility</p:attrName>
                                        </p:attrNameLst>
                                      </p:cBhvr>
                                      <p:to>
                                        <p:strVal val="hidden"/>
                                      </p:to>
                                    </p:set>
                                  </p:childTnLst>
                                </p:cTn>
                              </p:par>
                              <p:par>
                                <p:cTn id="51" presetID="10" presetClass="exit" presetSubtype="0" fill="hold" grpId="2" nodeType="withEffect" nodePh="1">
                                  <p:stCondLst>
                                    <p:cond delay="0"/>
                                  </p:stCondLst>
                                  <p:endCondLst>
                                    <p:cond evt="begin" delay="0">
                                      <p:tn val="51"/>
                                    </p:cond>
                                  </p:endCondLst>
                                  <p:childTnLst>
                                    <p:animEffect transition="out" filter="fade">
                                      <p:cBhvr>
                                        <p:cTn id="52" dur="500"/>
                                        <p:tgtEl>
                                          <p:spTgt spid="26"/>
                                        </p:tgtEl>
                                      </p:cBhvr>
                                    </p:animEffect>
                                    <p:set>
                                      <p:cBhvr>
                                        <p:cTn id="53" dur="1" fill="hold">
                                          <p:stCondLst>
                                            <p:cond delay="499"/>
                                          </p:stCondLst>
                                        </p:cTn>
                                        <p:tgtEl>
                                          <p:spTgt spid="26"/>
                                        </p:tgtEl>
                                        <p:attrNameLst>
                                          <p:attrName>style.visibility</p:attrName>
                                        </p:attrNameLst>
                                      </p:cBhvr>
                                      <p:to>
                                        <p:strVal val="hidden"/>
                                      </p:to>
                                    </p:set>
                                  </p:childTnLst>
                                </p:cTn>
                              </p:par>
                              <p:par>
                                <p:cTn id="54" presetID="47" presetClass="entr" presetSubtype="0" fill="hold" grpId="1" nodeType="withEffect" nodePh="1">
                                  <p:stCondLst>
                                    <p:cond delay="0"/>
                                  </p:stCondLst>
                                  <p:endCondLst>
                                    <p:cond evt="begin" delay="0">
                                      <p:tn val="54"/>
                                    </p:cond>
                                  </p:endCondLst>
                                  <p:childTnLst>
                                    <p:set>
                                      <p:cBhvr>
                                        <p:cTn id="55" dur="1" fill="hold">
                                          <p:stCondLst>
                                            <p:cond delay="0"/>
                                          </p:stCondLst>
                                        </p:cTn>
                                        <p:tgtEl>
                                          <p:spTgt spid="5"/>
                                        </p:tgtEl>
                                        <p:attrNameLst>
                                          <p:attrName>style.visibility</p:attrName>
                                        </p:attrNameLst>
                                      </p:cBhvr>
                                      <p:to>
                                        <p:strVal val="visible"/>
                                      </p:to>
                                    </p:set>
                                    <p:animEffect transition="in" filter="fade">
                                      <p:cBhvr>
                                        <p:cTn id="56" dur="500"/>
                                        <p:tgtEl>
                                          <p:spTgt spid="5"/>
                                        </p:tgtEl>
                                      </p:cBhvr>
                                    </p:animEffect>
                                    <p:anim calcmode="lin" valueType="num">
                                      <p:cBhvr>
                                        <p:cTn id="57" dur="500" fill="hold"/>
                                        <p:tgtEl>
                                          <p:spTgt spid="5"/>
                                        </p:tgtEl>
                                        <p:attrNameLst>
                                          <p:attrName>ppt_x</p:attrName>
                                        </p:attrNameLst>
                                      </p:cBhvr>
                                      <p:tavLst>
                                        <p:tav tm="0">
                                          <p:val>
                                            <p:strVal val="#ppt_x"/>
                                          </p:val>
                                        </p:tav>
                                        <p:tav tm="100000">
                                          <p:val>
                                            <p:strVal val="#ppt_x"/>
                                          </p:val>
                                        </p:tav>
                                      </p:tavLst>
                                    </p:anim>
                                    <p:anim calcmode="lin" valueType="num">
                                      <p:cBhvr>
                                        <p:cTn id="58" dur="500" fill="hold"/>
                                        <p:tgtEl>
                                          <p:spTgt spid="5"/>
                                        </p:tgtEl>
                                        <p:attrNameLst>
                                          <p:attrName>ppt_y</p:attrName>
                                        </p:attrNameLst>
                                      </p:cBhvr>
                                      <p:tavLst>
                                        <p:tav tm="0">
                                          <p:val>
                                            <p:strVal val="#ppt_y-.1"/>
                                          </p:val>
                                        </p:tav>
                                        <p:tav tm="100000">
                                          <p:val>
                                            <p:strVal val="#ppt_y"/>
                                          </p:val>
                                        </p:tav>
                                      </p:tavLst>
                                    </p:anim>
                                  </p:childTnLst>
                                </p:cTn>
                              </p:par>
                              <p:par>
                                <p:cTn id="59" presetID="17" presetClass="entr" presetSubtype="8" fill="hold"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p:cTn id="61" dur="500" fill="hold"/>
                                        <p:tgtEl>
                                          <p:spTgt spid="29"/>
                                        </p:tgtEl>
                                        <p:attrNameLst>
                                          <p:attrName>ppt_x</p:attrName>
                                        </p:attrNameLst>
                                      </p:cBhvr>
                                      <p:tavLst>
                                        <p:tav tm="0">
                                          <p:val>
                                            <p:strVal val="#ppt_x-#ppt_w/2"/>
                                          </p:val>
                                        </p:tav>
                                        <p:tav tm="100000">
                                          <p:val>
                                            <p:strVal val="#ppt_x"/>
                                          </p:val>
                                        </p:tav>
                                      </p:tavLst>
                                    </p:anim>
                                    <p:anim calcmode="lin" valueType="num">
                                      <p:cBhvr>
                                        <p:cTn id="62" dur="500" fill="hold"/>
                                        <p:tgtEl>
                                          <p:spTgt spid="29"/>
                                        </p:tgtEl>
                                        <p:attrNameLst>
                                          <p:attrName>ppt_y</p:attrName>
                                        </p:attrNameLst>
                                      </p:cBhvr>
                                      <p:tavLst>
                                        <p:tav tm="0">
                                          <p:val>
                                            <p:strVal val="#ppt_y"/>
                                          </p:val>
                                        </p:tav>
                                        <p:tav tm="100000">
                                          <p:val>
                                            <p:strVal val="#ppt_y"/>
                                          </p:val>
                                        </p:tav>
                                      </p:tavLst>
                                    </p:anim>
                                    <p:anim calcmode="lin" valueType="num">
                                      <p:cBhvr>
                                        <p:cTn id="63" dur="500" fill="hold"/>
                                        <p:tgtEl>
                                          <p:spTgt spid="29"/>
                                        </p:tgtEl>
                                        <p:attrNameLst>
                                          <p:attrName>ppt_w</p:attrName>
                                        </p:attrNameLst>
                                      </p:cBhvr>
                                      <p:tavLst>
                                        <p:tav tm="0">
                                          <p:val>
                                            <p:fltVal val="0"/>
                                          </p:val>
                                        </p:tav>
                                        <p:tav tm="100000">
                                          <p:val>
                                            <p:strVal val="#ppt_w"/>
                                          </p:val>
                                        </p:tav>
                                      </p:tavLst>
                                    </p:anim>
                                    <p:anim calcmode="lin" valueType="num">
                                      <p:cBhvr>
                                        <p:cTn id="64" dur="500" fill="hold"/>
                                        <p:tgtEl>
                                          <p:spTgt spid="29"/>
                                        </p:tgtEl>
                                        <p:attrNameLst>
                                          <p:attrName>ppt_h</p:attrName>
                                        </p:attrNameLst>
                                      </p:cBhvr>
                                      <p:tavLst>
                                        <p:tav tm="0">
                                          <p:val>
                                            <p:strVal val="#ppt_h"/>
                                          </p:val>
                                        </p:tav>
                                        <p:tav tm="100000">
                                          <p:val>
                                            <p:strVal val="#ppt_h"/>
                                          </p:val>
                                        </p:tav>
                                      </p:tavLst>
                                    </p:anim>
                                  </p:childTnLst>
                                </p:cTn>
                              </p:par>
                            </p:childTnLst>
                          </p:cTn>
                        </p:par>
                        <p:par>
                          <p:cTn id="65" fill="hold">
                            <p:stCondLst>
                              <p:cond delay="500"/>
                            </p:stCondLst>
                            <p:childTnLst>
                              <p:par>
                                <p:cTn id="66" presetID="1" presetClass="exit" presetSubtype="0" fill="hold" nodeType="afterEffect">
                                  <p:stCondLst>
                                    <p:cond delay="0"/>
                                  </p:stCondLst>
                                  <p:childTnLst>
                                    <p:set>
                                      <p:cBhvr>
                                        <p:cTn id="67" dur="1" fill="hold">
                                          <p:stCondLst>
                                            <p:cond delay="0"/>
                                          </p:stCondLst>
                                        </p:cTn>
                                        <p:tgtEl>
                                          <p:spTgt spid="3"/>
                                        </p:tgtEl>
                                        <p:attrNameLst>
                                          <p:attrName>style.visibility</p:attrName>
                                        </p:attrNameLst>
                                      </p:cBhvr>
                                      <p:to>
                                        <p:strVal val="hidden"/>
                                      </p:to>
                                    </p:set>
                                  </p:childTnLst>
                                </p:cTn>
                              </p:par>
                            </p:childTnLst>
                          </p:cTn>
                        </p:par>
                        <p:par>
                          <p:cTn id="68" fill="hold">
                            <p:stCondLst>
                              <p:cond delay="500"/>
                            </p:stCondLst>
                            <p:childTnLst>
                              <p:par>
                                <p:cTn id="69"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70" dur="2000" fill="hold"/>
                                        <p:tgtEl>
                                          <p:spTgt spid="21"/>
                                        </p:tgtEl>
                                        <p:attrNameLst>
                                          <p:attrName>ppt_x</p:attrName>
                                          <p:attrName>ppt_y</p:attrName>
                                        </p:attrNameLst>
                                      </p:cBhvr>
                                      <p:rCtr x="16185" y="-36759"/>
                                    </p:animMotion>
                                  </p:childTnLst>
                                </p:cTn>
                              </p:par>
                              <p:par>
                                <p:cTn id="71" presetID="1" presetClass="mediacall" presetSubtype="0" fill="hold" nodeType="withEffect">
                                  <p:stCondLst>
                                    <p:cond delay="0"/>
                                  </p:stCondLst>
                                  <p:childTnLst>
                                    <p:cmd type="call" cmd="playFrom(0.0)">
                                      <p:cBhvr>
                                        <p:cTn id="72" dur="626" fill="hold"/>
                                        <p:tgtEl>
                                          <p:spTgt spid="18"/>
                                        </p:tgtEl>
                                      </p:cBhvr>
                                    </p:cmd>
                                  </p:childTnLst>
                                </p:cTn>
                              </p:par>
                              <p:par>
                                <p:cTn id="73" presetID="1" presetClass="mediacall" presetSubtype="0" fill="hold" nodeType="withEffect">
                                  <p:stCondLst>
                                    <p:cond delay="0"/>
                                  </p:stCondLst>
                                  <p:childTnLst>
                                    <p:cmd type="call" cmd="playFrom(0.0)">
                                      <p:cBhvr>
                                        <p:cTn id="74" dur="1416" fill="hold"/>
                                        <p:tgtEl>
                                          <p:spTgt spid="17"/>
                                        </p:tgtEl>
                                      </p:cBhvr>
                                    </p:cmd>
                                  </p:childTnLst>
                                </p:cTn>
                              </p:par>
                            </p:childTnLst>
                          </p:cTn>
                        </p:par>
                      </p:childTnLst>
                    </p:cTn>
                  </p:par>
                </p:childTnLst>
              </p:cTn>
              <p:nextCondLst>
                <p:cond evt="onClick" delay="0">
                  <p:tgtEl>
                    <p:spTgt spid="12"/>
                  </p:tgtEl>
                </p:cond>
              </p:nextCondLst>
            </p:seq>
            <p:seq concurrent="1" nextAc="seek">
              <p:cTn id="75" restart="whenNotActive" fill="hold" evtFilter="cancelBubble" nodeType="interactiveSeq">
                <p:stCondLst>
                  <p:cond evt="onClick" delay="0">
                    <p:tgtEl>
                      <p:spTgt spid="11"/>
                    </p:tgtEl>
                  </p:cond>
                </p:stCondLst>
                <p:endSync evt="end" delay="0">
                  <p:rtn val="all"/>
                </p:endSync>
                <p:childTnLst>
                  <p:par>
                    <p:cTn id="76" fill="hold">
                      <p:stCondLst>
                        <p:cond delay="0"/>
                      </p:stCondLst>
                      <p:childTnLst>
                        <p:par>
                          <p:cTn id="77" fill="hold">
                            <p:stCondLst>
                              <p:cond delay="0"/>
                            </p:stCondLst>
                            <p:childTnLst>
                              <p:par>
                                <p:cTn id="78" presetID="17" presetClass="exit" presetSubtype="2" fill="hold" nodeType="clickEffect">
                                  <p:stCondLst>
                                    <p:cond delay="0"/>
                                  </p:stCondLst>
                                  <p:childTnLst>
                                    <p:anim calcmode="lin" valueType="num">
                                      <p:cBhvr>
                                        <p:cTn id="79" dur="500"/>
                                        <p:tgtEl>
                                          <p:spTgt spid="11"/>
                                        </p:tgtEl>
                                        <p:attrNameLst>
                                          <p:attrName>ppt_x</p:attrName>
                                        </p:attrNameLst>
                                      </p:cBhvr>
                                      <p:tavLst>
                                        <p:tav tm="0">
                                          <p:val>
                                            <p:strVal val="ppt_x"/>
                                          </p:val>
                                        </p:tav>
                                        <p:tav tm="100000">
                                          <p:val>
                                            <p:strVal val="ppt_x+ppt_w/2"/>
                                          </p:val>
                                        </p:tav>
                                      </p:tavLst>
                                    </p:anim>
                                    <p:anim calcmode="lin" valueType="num">
                                      <p:cBhvr>
                                        <p:cTn id="80" dur="500"/>
                                        <p:tgtEl>
                                          <p:spTgt spid="11"/>
                                        </p:tgtEl>
                                        <p:attrNameLst>
                                          <p:attrName>ppt_y</p:attrName>
                                        </p:attrNameLst>
                                      </p:cBhvr>
                                      <p:tavLst>
                                        <p:tav tm="0">
                                          <p:val>
                                            <p:strVal val="ppt_y"/>
                                          </p:val>
                                        </p:tav>
                                        <p:tav tm="100000">
                                          <p:val>
                                            <p:strVal val="ppt_y"/>
                                          </p:val>
                                        </p:tav>
                                      </p:tavLst>
                                    </p:anim>
                                    <p:anim calcmode="lin" valueType="num">
                                      <p:cBhvr>
                                        <p:cTn id="81" dur="500"/>
                                        <p:tgtEl>
                                          <p:spTgt spid="11"/>
                                        </p:tgtEl>
                                        <p:attrNameLst>
                                          <p:attrName>ppt_w</p:attrName>
                                        </p:attrNameLst>
                                      </p:cBhvr>
                                      <p:tavLst>
                                        <p:tav tm="0">
                                          <p:val>
                                            <p:strVal val="ppt_w"/>
                                          </p:val>
                                        </p:tav>
                                        <p:tav tm="100000">
                                          <p:val>
                                            <p:fltVal val="0"/>
                                          </p:val>
                                        </p:tav>
                                      </p:tavLst>
                                    </p:anim>
                                    <p:anim calcmode="lin" valueType="num">
                                      <p:cBhvr>
                                        <p:cTn id="82" dur="500"/>
                                        <p:tgtEl>
                                          <p:spTgt spid="11"/>
                                        </p:tgtEl>
                                        <p:attrNameLst>
                                          <p:attrName>ppt_h</p:attrName>
                                        </p:attrNameLst>
                                      </p:cBhvr>
                                      <p:tavLst>
                                        <p:tav tm="0">
                                          <p:val>
                                            <p:strVal val="ppt_h"/>
                                          </p:val>
                                        </p:tav>
                                        <p:tav tm="100000">
                                          <p:val>
                                            <p:strVal val="ppt_h"/>
                                          </p:val>
                                        </p:tav>
                                      </p:tavLst>
                                    </p:anim>
                                    <p:set>
                                      <p:cBhvr>
                                        <p:cTn id="83" dur="1" fill="hold">
                                          <p:stCondLst>
                                            <p:cond delay="499"/>
                                          </p:stCondLst>
                                        </p:cTn>
                                        <p:tgtEl>
                                          <p:spTgt spid="11"/>
                                        </p:tgtEl>
                                        <p:attrNameLst>
                                          <p:attrName>style.visibility</p:attrName>
                                        </p:attrNameLst>
                                      </p:cBhvr>
                                      <p:to>
                                        <p:strVal val="hidden"/>
                                      </p:to>
                                    </p:set>
                                  </p:childTnLst>
                                </p:cTn>
                              </p:par>
                              <p:par>
                                <p:cTn id="84" presetID="10" presetClass="exit" presetSubtype="0" fill="hold" grpId="3" nodeType="withEffect" nodePh="1">
                                  <p:stCondLst>
                                    <p:cond delay="0"/>
                                  </p:stCondLst>
                                  <p:endCondLst>
                                    <p:cond evt="begin" delay="0">
                                      <p:tn val="84"/>
                                    </p:cond>
                                  </p:endCondLst>
                                  <p:childTnLst>
                                    <p:animEffect transition="out" filter="fade">
                                      <p:cBhvr>
                                        <p:cTn id="85" dur="500"/>
                                        <p:tgtEl>
                                          <p:spTgt spid="26"/>
                                        </p:tgtEl>
                                      </p:cBhvr>
                                    </p:animEffect>
                                    <p:set>
                                      <p:cBhvr>
                                        <p:cTn id="86" dur="1" fill="hold">
                                          <p:stCondLst>
                                            <p:cond delay="499"/>
                                          </p:stCondLst>
                                        </p:cTn>
                                        <p:tgtEl>
                                          <p:spTgt spid="26"/>
                                        </p:tgtEl>
                                        <p:attrNameLst>
                                          <p:attrName>style.visibility</p:attrName>
                                        </p:attrNameLst>
                                      </p:cBhvr>
                                      <p:to>
                                        <p:strVal val="hidden"/>
                                      </p:to>
                                    </p:set>
                                  </p:childTnLst>
                                </p:cTn>
                              </p:par>
                              <p:par>
                                <p:cTn id="87" presetID="47" presetClass="entr" presetSubtype="0" fill="hold" grpId="2" nodeType="withEffect" nodePh="1">
                                  <p:stCondLst>
                                    <p:cond delay="0"/>
                                  </p:stCondLst>
                                  <p:endCondLst>
                                    <p:cond evt="begin" delay="0">
                                      <p:tn val="87"/>
                                    </p:cond>
                                  </p:endCondLst>
                                  <p:childTnLst>
                                    <p:set>
                                      <p:cBhvr>
                                        <p:cTn id="88" dur="1" fill="hold">
                                          <p:stCondLst>
                                            <p:cond delay="0"/>
                                          </p:stCondLst>
                                        </p:cTn>
                                        <p:tgtEl>
                                          <p:spTgt spid="5"/>
                                        </p:tgtEl>
                                        <p:attrNameLst>
                                          <p:attrName>style.visibility</p:attrName>
                                        </p:attrNameLst>
                                      </p:cBhvr>
                                      <p:to>
                                        <p:strVal val="visible"/>
                                      </p:to>
                                    </p:set>
                                    <p:animEffect transition="in" filter="fade">
                                      <p:cBhvr>
                                        <p:cTn id="89" dur="500"/>
                                        <p:tgtEl>
                                          <p:spTgt spid="5"/>
                                        </p:tgtEl>
                                      </p:cBhvr>
                                    </p:animEffect>
                                    <p:anim calcmode="lin" valueType="num">
                                      <p:cBhvr>
                                        <p:cTn id="90" dur="500" fill="hold"/>
                                        <p:tgtEl>
                                          <p:spTgt spid="5"/>
                                        </p:tgtEl>
                                        <p:attrNameLst>
                                          <p:attrName>ppt_x</p:attrName>
                                        </p:attrNameLst>
                                      </p:cBhvr>
                                      <p:tavLst>
                                        <p:tav tm="0">
                                          <p:val>
                                            <p:strVal val="#ppt_x"/>
                                          </p:val>
                                        </p:tav>
                                        <p:tav tm="100000">
                                          <p:val>
                                            <p:strVal val="#ppt_x"/>
                                          </p:val>
                                        </p:tav>
                                      </p:tavLst>
                                    </p:anim>
                                    <p:anim calcmode="lin" valueType="num">
                                      <p:cBhvr>
                                        <p:cTn id="91" dur="500" fill="hold"/>
                                        <p:tgtEl>
                                          <p:spTgt spid="5"/>
                                        </p:tgtEl>
                                        <p:attrNameLst>
                                          <p:attrName>ppt_y</p:attrName>
                                        </p:attrNameLst>
                                      </p:cBhvr>
                                      <p:tavLst>
                                        <p:tav tm="0">
                                          <p:val>
                                            <p:strVal val="#ppt_y-.1"/>
                                          </p:val>
                                        </p:tav>
                                        <p:tav tm="100000">
                                          <p:val>
                                            <p:strVal val="#ppt_y"/>
                                          </p:val>
                                        </p:tav>
                                      </p:tavLst>
                                    </p:anim>
                                  </p:childTnLst>
                                </p:cTn>
                              </p:par>
                              <p:par>
                                <p:cTn id="92" presetID="17" presetClass="entr" presetSubtype="8" fill="hold" nodeType="withEffect">
                                  <p:stCondLst>
                                    <p:cond delay="0"/>
                                  </p:stCondLst>
                                  <p:childTnLst>
                                    <p:set>
                                      <p:cBhvr>
                                        <p:cTn id="93" dur="1" fill="hold">
                                          <p:stCondLst>
                                            <p:cond delay="0"/>
                                          </p:stCondLst>
                                        </p:cTn>
                                        <p:tgtEl>
                                          <p:spTgt spid="28"/>
                                        </p:tgtEl>
                                        <p:attrNameLst>
                                          <p:attrName>style.visibility</p:attrName>
                                        </p:attrNameLst>
                                      </p:cBhvr>
                                      <p:to>
                                        <p:strVal val="visible"/>
                                      </p:to>
                                    </p:set>
                                    <p:anim calcmode="lin" valueType="num">
                                      <p:cBhvr>
                                        <p:cTn id="94" dur="500" fill="hold"/>
                                        <p:tgtEl>
                                          <p:spTgt spid="28"/>
                                        </p:tgtEl>
                                        <p:attrNameLst>
                                          <p:attrName>ppt_x</p:attrName>
                                        </p:attrNameLst>
                                      </p:cBhvr>
                                      <p:tavLst>
                                        <p:tav tm="0">
                                          <p:val>
                                            <p:strVal val="#ppt_x-#ppt_w/2"/>
                                          </p:val>
                                        </p:tav>
                                        <p:tav tm="100000">
                                          <p:val>
                                            <p:strVal val="#ppt_x"/>
                                          </p:val>
                                        </p:tav>
                                      </p:tavLst>
                                    </p:anim>
                                    <p:anim calcmode="lin" valueType="num">
                                      <p:cBhvr>
                                        <p:cTn id="95" dur="500" fill="hold"/>
                                        <p:tgtEl>
                                          <p:spTgt spid="28"/>
                                        </p:tgtEl>
                                        <p:attrNameLst>
                                          <p:attrName>ppt_y</p:attrName>
                                        </p:attrNameLst>
                                      </p:cBhvr>
                                      <p:tavLst>
                                        <p:tav tm="0">
                                          <p:val>
                                            <p:strVal val="#ppt_y"/>
                                          </p:val>
                                        </p:tav>
                                        <p:tav tm="100000">
                                          <p:val>
                                            <p:strVal val="#ppt_y"/>
                                          </p:val>
                                        </p:tav>
                                      </p:tavLst>
                                    </p:anim>
                                    <p:anim calcmode="lin" valueType="num">
                                      <p:cBhvr>
                                        <p:cTn id="96" dur="500" fill="hold"/>
                                        <p:tgtEl>
                                          <p:spTgt spid="28"/>
                                        </p:tgtEl>
                                        <p:attrNameLst>
                                          <p:attrName>ppt_w</p:attrName>
                                        </p:attrNameLst>
                                      </p:cBhvr>
                                      <p:tavLst>
                                        <p:tav tm="0">
                                          <p:val>
                                            <p:fltVal val="0"/>
                                          </p:val>
                                        </p:tav>
                                        <p:tav tm="100000">
                                          <p:val>
                                            <p:strVal val="#ppt_w"/>
                                          </p:val>
                                        </p:tav>
                                      </p:tavLst>
                                    </p:anim>
                                    <p:anim calcmode="lin" valueType="num">
                                      <p:cBhvr>
                                        <p:cTn id="97" dur="500" fill="hold"/>
                                        <p:tgtEl>
                                          <p:spTgt spid="28"/>
                                        </p:tgtEl>
                                        <p:attrNameLst>
                                          <p:attrName>ppt_h</p:attrName>
                                        </p:attrNameLst>
                                      </p:cBhvr>
                                      <p:tavLst>
                                        <p:tav tm="0">
                                          <p:val>
                                            <p:strVal val="#ppt_h"/>
                                          </p:val>
                                        </p:tav>
                                        <p:tav tm="100000">
                                          <p:val>
                                            <p:strVal val="#ppt_h"/>
                                          </p:val>
                                        </p:tav>
                                      </p:tavLst>
                                    </p:anim>
                                  </p:childTnLst>
                                </p:cTn>
                              </p:par>
                            </p:childTnLst>
                          </p:cTn>
                        </p:par>
                        <p:par>
                          <p:cTn id="98" fill="hold">
                            <p:stCondLst>
                              <p:cond delay="500"/>
                            </p:stCondLst>
                            <p:childTnLst>
                              <p:par>
                                <p:cTn id="99" presetID="1" presetClass="exit" presetSubtype="0" fill="hold" nodeType="afterEffect">
                                  <p:stCondLst>
                                    <p:cond delay="0"/>
                                  </p:stCondLst>
                                  <p:childTnLst>
                                    <p:set>
                                      <p:cBhvr>
                                        <p:cTn id="100" dur="1" fill="hold">
                                          <p:stCondLst>
                                            <p:cond delay="0"/>
                                          </p:stCondLst>
                                        </p:cTn>
                                        <p:tgtEl>
                                          <p:spTgt spid="3"/>
                                        </p:tgtEl>
                                        <p:attrNameLst>
                                          <p:attrName>style.visibility</p:attrName>
                                        </p:attrNameLst>
                                      </p:cBhvr>
                                      <p:to>
                                        <p:strVal val="hidden"/>
                                      </p:to>
                                    </p:set>
                                  </p:childTnLst>
                                </p:cTn>
                              </p:par>
                            </p:childTnLst>
                          </p:cTn>
                        </p:par>
                        <p:par>
                          <p:cTn id="101" fill="hold">
                            <p:stCondLst>
                              <p:cond delay="500"/>
                            </p:stCondLst>
                            <p:childTnLst>
                              <p:par>
                                <p:cTn id="10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3" dur="2000" fill="hold"/>
                                        <p:tgtEl>
                                          <p:spTgt spid="22"/>
                                        </p:tgtEl>
                                        <p:attrNameLst>
                                          <p:attrName>ppt_x</p:attrName>
                                          <p:attrName>ppt_y</p:attrName>
                                        </p:attrNameLst>
                                      </p:cBhvr>
                                      <p:rCtr x="16185" y="-36759"/>
                                    </p:animMotion>
                                  </p:childTnLst>
                                </p:cTn>
                              </p:par>
                              <p:par>
                                <p:cTn id="104" presetID="1" presetClass="mediacall" presetSubtype="0" fill="hold" nodeType="withEffect">
                                  <p:stCondLst>
                                    <p:cond delay="0"/>
                                  </p:stCondLst>
                                  <p:childTnLst>
                                    <p:cmd type="call" cmd="playFrom(0.0)">
                                      <p:cBhvr>
                                        <p:cTn id="105" dur="626" fill="hold"/>
                                        <p:tgtEl>
                                          <p:spTgt spid="18"/>
                                        </p:tgtEl>
                                      </p:cBhvr>
                                    </p:cmd>
                                  </p:childTnLst>
                                </p:cTn>
                              </p:par>
                              <p:par>
                                <p:cTn id="106" presetID="1" presetClass="mediacall" presetSubtype="0" fill="hold" nodeType="withEffect">
                                  <p:stCondLst>
                                    <p:cond delay="0"/>
                                  </p:stCondLst>
                                  <p:childTnLst>
                                    <p:cmd type="call" cmd="playFrom(0.0)">
                                      <p:cBhvr>
                                        <p:cTn id="107" dur="1416" fill="hold"/>
                                        <p:tgtEl>
                                          <p:spTgt spid="17"/>
                                        </p:tgtEl>
                                      </p:cBhvr>
                                    </p:cmd>
                                  </p:childTnLst>
                                </p:cTn>
                              </p:par>
                            </p:childTnLst>
                          </p:cTn>
                        </p:par>
                      </p:childTnLst>
                    </p:cTn>
                  </p:par>
                </p:childTnLst>
              </p:cTn>
              <p:nextCondLst>
                <p:cond evt="onClick" delay="0">
                  <p:tgtEl>
                    <p:spTgt spid="11"/>
                  </p:tgtEl>
                </p:cond>
              </p:nextCondLst>
            </p:seq>
            <p:seq concurrent="1" nextAc="seek">
              <p:cTn id="108" restart="whenNotActive" fill="hold" evtFilter="cancelBubble" nodeType="interactiveSeq">
                <p:stCondLst>
                  <p:cond evt="onClick" delay="0">
                    <p:tgtEl>
                      <p:spTgt spid="10"/>
                    </p:tgtEl>
                  </p:cond>
                </p:stCondLst>
                <p:endSync evt="end" delay="0">
                  <p:rtn val="all"/>
                </p:endSync>
                <p:childTnLst>
                  <p:par>
                    <p:cTn id="109" fill="hold">
                      <p:stCondLst>
                        <p:cond delay="0"/>
                      </p:stCondLst>
                      <p:childTnLst>
                        <p:par>
                          <p:cTn id="110" fill="hold">
                            <p:stCondLst>
                              <p:cond delay="0"/>
                            </p:stCondLst>
                            <p:childTnLst>
                              <p:par>
                                <p:cTn id="111" presetID="17" presetClass="exit" presetSubtype="2" fill="hold" nodeType="clickEffect">
                                  <p:stCondLst>
                                    <p:cond delay="0"/>
                                  </p:stCondLst>
                                  <p:childTnLst>
                                    <p:anim calcmode="lin" valueType="num">
                                      <p:cBhvr>
                                        <p:cTn id="112" dur="500"/>
                                        <p:tgtEl>
                                          <p:spTgt spid="10"/>
                                        </p:tgtEl>
                                        <p:attrNameLst>
                                          <p:attrName>ppt_x</p:attrName>
                                        </p:attrNameLst>
                                      </p:cBhvr>
                                      <p:tavLst>
                                        <p:tav tm="0">
                                          <p:val>
                                            <p:strVal val="ppt_x"/>
                                          </p:val>
                                        </p:tav>
                                        <p:tav tm="100000">
                                          <p:val>
                                            <p:strVal val="ppt_x+ppt_w/2"/>
                                          </p:val>
                                        </p:tav>
                                      </p:tavLst>
                                    </p:anim>
                                    <p:anim calcmode="lin" valueType="num">
                                      <p:cBhvr>
                                        <p:cTn id="113" dur="500"/>
                                        <p:tgtEl>
                                          <p:spTgt spid="10"/>
                                        </p:tgtEl>
                                        <p:attrNameLst>
                                          <p:attrName>ppt_y</p:attrName>
                                        </p:attrNameLst>
                                      </p:cBhvr>
                                      <p:tavLst>
                                        <p:tav tm="0">
                                          <p:val>
                                            <p:strVal val="ppt_y"/>
                                          </p:val>
                                        </p:tav>
                                        <p:tav tm="100000">
                                          <p:val>
                                            <p:strVal val="ppt_y"/>
                                          </p:val>
                                        </p:tav>
                                      </p:tavLst>
                                    </p:anim>
                                    <p:anim calcmode="lin" valueType="num">
                                      <p:cBhvr>
                                        <p:cTn id="114" dur="500"/>
                                        <p:tgtEl>
                                          <p:spTgt spid="10"/>
                                        </p:tgtEl>
                                        <p:attrNameLst>
                                          <p:attrName>ppt_w</p:attrName>
                                        </p:attrNameLst>
                                      </p:cBhvr>
                                      <p:tavLst>
                                        <p:tav tm="0">
                                          <p:val>
                                            <p:strVal val="ppt_w"/>
                                          </p:val>
                                        </p:tav>
                                        <p:tav tm="100000">
                                          <p:val>
                                            <p:fltVal val="0"/>
                                          </p:val>
                                        </p:tav>
                                      </p:tavLst>
                                    </p:anim>
                                    <p:anim calcmode="lin" valueType="num">
                                      <p:cBhvr>
                                        <p:cTn id="115" dur="500"/>
                                        <p:tgtEl>
                                          <p:spTgt spid="10"/>
                                        </p:tgtEl>
                                        <p:attrNameLst>
                                          <p:attrName>ppt_h</p:attrName>
                                        </p:attrNameLst>
                                      </p:cBhvr>
                                      <p:tavLst>
                                        <p:tav tm="0">
                                          <p:val>
                                            <p:strVal val="ppt_h"/>
                                          </p:val>
                                        </p:tav>
                                        <p:tav tm="100000">
                                          <p:val>
                                            <p:strVal val="ppt_h"/>
                                          </p:val>
                                        </p:tav>
                                      </p:tavLst>
                                    </p:anim>
                                    <p:set>
                                      <p:cBhvr>
                                        <p:cTn id="116" dur="1" fill="hold">
                                          <p:stCondLst>
                                            <p:cond delay="499"/>
                                          </p:stCondLst>
                                        </p:cTn>
                                        <p:tgtEl>
                                          <p:spTgt spid="10"/>
                                        </p:tgtEl>
                                        <p:attrNameLst>
                                          <p:attrName>style.visibility</p:attrName>
                                        </p:attrNameLst>
                                      </p:cBhvr>
                                      <p:to>
                                        <p:strVal val="hidden"/>
                                      </p:to>
                                    </p:set>
                                  </p:childTnLst>
                                </p:cTn>
                              </p:par>
                              <p:par>
                                <p:cTn id="117" presetID="10" presetClass="exit" presetSubtype="0" fill="hold" grpId="4" nodeType="withEffect" nodePh="1">
                                  <p:stCondLst>
                                    <p:cond delay="0"/>
                                  </p:stCondLst>
                                  <p:endCondLst>
                                    <p:cond evt="begin" delay="0">
                                      <p:tn val="117"/>
                                    </p:cond>
                                  </p:endCondLst>
                                  <p:childTnLst>
                                    <p:animEffect transition="out" filter="fade">
                                      <p:cBhvr>
                                        <p:cTn id="118" dur="500"/>
                                        <p:tgtEl>
                                          <p:spTgt spid="26"/>
                                        </p:tgtEl>
                                      </p:cBhvr>
                                    </p:animEffect>
                                    <p:set>
                                      <p:cBhvr>
                                        <p:cTn id="119" dur="1" fill="hold">
                                          <p:stCondLst>
                                            <p:cond delay="499"/>
                                          </p:stCondLst>
                                        </p:cTn>
                                        <p:tgtEl>
                                          <p:spTgt spid="26"/>
                                        </p:tgtEl>
                                        <p:attrNameLst>
                                          <p:attrName>style.visibility</p:attrName>
                                        </p:attrNameLst>
                                      </p:cBhvr>
                                      <p:to>
                                        <p:strVal val="hidden"/>
                                      </p:to>
                                    </p:set>
                                  </p:childTnLst>
                                </p:cTn>
                              </p:par>
                              <p:par>
                                <p:cTn id="120" presetID="47" presetClass="entr" presetSubtype="0" fill="hold" grpId="3" nodeType="withEffect" nodePh="1">
                                  <p:stCondLst>
                                    <p:cond delay="0"/>
                                  </p:stCondLst>
                                  <p:endCondLst>
                                    <p:cond evt="begin" delay="0">
                                      <p:tn val="120"/>
                                    </p:cond>
                                  </p:end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500"/>
                                        <p:tgtEl>
                                          <p:spTgt spid="5"/>
                                        </p:tgtEl>
                                      </p:cBhvr>
                                    </p:animEffect>
                                    <p:anim calcmode="lin" valueType="num">
                                      <p:cBhvr>
                                        <p:cTn id="123" dur="500" fill="hold"/>
                                        <p:tgtEl>
                                          <p:spTgt spid="5"/>
                                        </p:tgtEl>
                                        <p:attrNameLst>
                                          <p:attrName>ppt_x</p:attrName>
                                        </p:attrNameLst>
                                      </p:cBhvr>
                                      <p:tavLst>
                                        <p:tav tm="0">
                                          <p:val>
                                            <p:strVal val="#ppt_x"/>
                                          </p:val>
                                        </p:tav>
                                        <p:tav tm="100000">
                                          <p:val>
                                            <p:strVal val="#ppt_x"/>
                                          </p:val>
                                        </p:tav>
                                      </p:tavLst>
                                    </p:anim>
                                    <p:anim calcmode="lin" valueType="num">
                                      <p:cBhvr>
                                        <p:cTn id="124" dur="500" fill="hold"/>
                                        <p:tgtEl>
                                          <p:spTgt spid="5"/>
                                        </p:tgtEl>
                                        <p:attrNameLst>
                                          <p:attrName>ppt_y</p:attrName>
                                        </p:attrNameLst>
                                      </p:cBhvr>
                                      <p:tavLst>
                                        <p:tav tm="0">
                                          <p:val>
                                            <p:strVal val="#ppt_y-.1"/>
                                          </p:val>
                                        </p:tav>
                                        <p:tav tm="100000">
                                          <p:val>
                                            <p:strVal val="#ppt_y"/>
                                          </p:val>
                                        </p:tav>
                                      </p:tavLst>
                                    </p:anim>
                                  </p:childTnLst>
                                </p:cTn>
                              </p:par>
                              <p:par>
                                <p:cTn id="125" presetID="17" presetClass="entr" presetSubtype="8" fill="hold" nodeType="with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p:cTn id="127" dur="500" fill="hold"/>
                                        <p:tgtEl>
                                          <p:spTgt spid="30"/>
                                        </p:tgtEl>
                                        <p:attrNameLst>
                                          <p:attrName>ppt_x</p:attrName>
                                        </p:attrNameLst>
                                      </p:cBhvr>
                                      <p:tavLst>
                                        <p:tav tm="0">
                                          <p:val>
                                            <p:strVal val="#ppt_x-#ppt_w/2"/>
                                          </p:val>
                                        </p:tav>
                                        <p:tav tm="100000">
                                          <p:val>
                                            <p:strVal val="#ppt_x"/>
                                          </p:val>
                                        </p:tav>
                                      </p:tavLst>
                                    </p:anim>
                                    <p:anim calcmode="lin" valueType="num">
                                      <p:cBhvr>
                                        <p:cTn id="128" dur="500" fill="hold"/>
                                        <p:tgtEl>
                                          <p:spTgt spid="30"/>
                                        </p:tgtEl>
                                        <p:attrNameLst>
                                          <p:attrName>ppt_y</p:attrName>
                                        </p:attrNameLst>
                                      </p:cBhvr>
                                      <p:tavLst>
                                        <p:tav tm="0">
                                          <p:val>
                                            <p:strVal val="#ppt_y"/>
                                          </p:val>
                                        </p:tav>
                                        <p:tav tm="100000">
                                          <p:val>
                                            <p:strVal val="#ppt_y"/>
                                          </p:val>
                                        </p:tav>
                                      </p:tavLst>
                                    </p:anim>
                                    <p:anim calcmode="lin" valueType="num">
                                      <p:cBhvr>
                                        <p:cTn id="129" dur="500" fill="hold"/>
                                        <p:tgtEl>
                                          <p:spTgt spid="30"/>
                                        </p:tgtEl>
                                        <p:attrNameLst>
                                          <p:attrName>ppt_w</p:attrName>
                                        </p:attrNameLst>
                                      </p:cBhvr>
                                      <p:tavLst>
                                        <p:tav tm="0">
                                          <p:val>
                                            <p:fltVal val="0"/>
                                          </p:val>
                                        </p:tav>
                                        <p:tav tm="100000">
                                          <p:val>
                                            <p:strVal val="#ppt_w"/>
                                          </p:val>
                                        </p:tav>
                                      </p:tavLst>
                                    </p:anim>
                                    <p:anim calcmode="lin" valueType="num">
                                      <p:cBhvr>
                                        <p:cTn id="130" dur="500" fill="hold"/>
                                        <p:tgtEl>
                                          <p:spTgt spid="30"/>
                                        </p:tgtEl>
                                        <p:attrNameLst>
                                          <p:attrName>ppt_h</p:attrName>
                                        </p:attrNameLst>
                                      </p:cBhvr>
                                      <p:tavLst>
                                        <p:tav tm="0">
                                          <p:val>
                                            <p:strVal val="#ppt_h"/>
                                          </p:val>
                                        </p:tav>
                                        <p:tav tm="100000">
                                          <p:val>
                                            <p:strVal val="#ppt_h"/>
                                          </p:val>
                                        </p:tav>
                                      </p:tavLst>
                                    </p:anim>
                                  </p:childTnLst>
                                </p:cTn>
                              </p:par>
                            </p:childTnLst>
                          </p:cTn>
                        </p:par>
                        <p:par>
                          <p:cTn id="131" fill="hold">
                            <p:stCondLst>
                              <p:cond delay="500"/>
                            </p:stCondLst>
                            <p:childTnLst>
                              <p:par>
                                <p:cTn id="132" presetID="1" presetClass="exit" presetSubtype="0" fill="hold" nodeType="afterEffect">
                                  <p:stCondLst>
                                    <p:cond delay="0"/>
                                  </p:stCondLst>
                                  <p:childTnLst>
                                    <p:set>
                                      <p:cBhvr>
                                        <p:cTn id="133" dur="1" fill="hold">
                                          <p:stCondLst>
                                            <p:cond delay="0"/>
                                          </p:stCondLst>
                                        </p:cTn>
                                        <p:tgtEl>
                                          <p:spTgt spid="3"/>
                                        </p:tgtEl>
                                        <p:attrNameLst>
                                          <p:attrName>style.visibility</p:attrName>
                                        </p:attrNameLst>
                                      </p:cBhvr>
                                      <p:to>
                                        <p:strVal val="hidden"/>
                                      </p:to>
                                    </p:set>
                                  </p:childTnLst>
                                </p:cTn>
                              </p:par>
                            </p:childTnLst>
                          </p:cTn>
                        </p:par>
                        <p:par>
                          <p:cTn id="134" fill="hold">
                            <p:stCondLst>
                              <p:cond delay="500"/>
                            </p:stCondLst>
                            <p:childTnLst>
                              <p:par>
                                <p:cTn id="135"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36" dur="2000" fill="hold"/>
                                        <p:tgtEl>
                                          <p:spTgt spid="23"/>
                                        </p:tgtEl>
                                        <p:attrNameLst>
                                          <p:attrName>ppt_x</p:attrName>
                                          <p:attrName>ppt_y</p:attrName>
                                        </p:attrNameLst>
                                      </p:cBhvr>
                                      <p:rCtr x="16185" y="-36759"/>
                                    </p:animMotion>
                                  </p:childTnLst>
                                </p:cTn>
                              </p:par>
                              <p:par>
                                <p:cTn id="137" presetID="1" presetClass="mediacall" presetSubtype="0" fill="hold" nodeType="withEffect">
                                  <p:stCondLst>
                                    <p:cond delay="0"/>
                                  </p:stCondLst>
                                  <p:childTnLst>
                                    <p:cmd type="call" cmd="playFrom(0.0)">
                                      <p:cBhvr>
                                        <p:cTn id="138" dur="626" fill="hold"/>
                                        <p:tgtEl>
                                          <p:spTgt spid="18"/>
                                        </p:tgtEl>
                                      </p:cBhvr>
                                    </p:cmd>
                                  </p:childTnLst>
                                </p:cTn>
                              </p:par>
                              <p:par>
                                <p:cTn id="139" presetID="1" presetClass="mediacall" presetSubtype="0" fill="hold" nodeType="withEffect">
                                  <p:stCondLst>
                                    <p:cond delay="0"/>
                                  </p:stCondLst>
                                  <p:childTnLst>
                                    <p:cmd type="call" cmd="playFrom(0.0)">
                                      <p:cBhvr>
                                        <p:cTn id="140" dur="1416" fill="hold"/>
                                        <p:tgtEl>
                                          <p:spTgt spid="17"/>
                                        </p:tgtEl>
                                      </p:cBhvr>
                                    </p:cmd>
                                  </p:childTnLst>
                                </p:cTn>
                              </p:par>
                            </p:childTnLst>
                          </p:cTn>
                        </p:par>
                      </p:childTnLst>
                    </p:cTn>
                  </p:par>
                </p:childTnLst>
              </p:cTn>
              <p:nextCondLst>
                <p:cond evt="onClick" delay="0">
                  <p:tgtEl>
                    <p:spTgt spid="10"/>
                  </p:tgtEl>
                </p:cond>
              </p:nextCondLst>
            </p:seq>
            <p:audio>
              <p:cMediaNode vol="80000">
                <p:cTn id="141" fill="hold" display="0">
                  <p:stCondLst>
                    <p:cond delay="indefinite"/>
                  </p:stCondLst>
                  <p:endCondLst>
                    <p:cond evt="onStopAudio" delay="0">
                      <p:tgtEl>
                        <p:sldTgt/>
                      </p:tgtEl>
                    </p:cond>
                  </p:endCondLst>
                </p:cTn>
                <p:tgtEl>
                  <p:spTgt spid="17"/>
                </p:tgtEl>
              </p:cMediaNode>
            </p:audio>
            <p:audio>
              <p:cMediaNode vol="80000">
                <p:cTn id="142" fill="hold" display="0">
                  <p:stCondLst>
                    <p:cond delay="indefinite"/>
                  </p:stCondLst>
                  <p:endCondLst>
                    <p:cond evt="onStopAudio" delay="0">
                      <p:tgtEl>
                        <p:sldTgt/>
                      </p:tgtEl>
                    </p:cond>
                  </p:endCondLst>
                </p:cTn>
                <p:tgtEl>
                  <p:spTgt spid="18"/>
                </p:tgtEl>
              </p:cMediaNode>
            </p:audio>
            <p:audio>
              <p:cMediaNode vol="80000">
                <p:cTn id="143" fill="hold" display="0">
                  <p:stCondLst>
                    <p:cond delay="indefinite"/>
                  </p:stCondLst>
                  <p:endCondLst>
                    <p:cond evt="onStopAudio" delay="0">
                      <p:tgtEl>
                        <p:sldTgt/>
                      </p:tgtEl>
                    </p:cond>
                  </p:endCondLst>
                </p:cTn>
                <p:tgtEl>
                  <p:spTgt spid="19"/>
                </p:tgtEl>
              </p:cMediaNode>
            </p:audio>
          </p:childTnLst>
        </p:cTn>
      </p:par>
    </p:tnLst>
    <p:bldLst>
      <p:bldP spid="5" grpId="1" animBg="1"/>
      <p:bldP spid="5" grpId="2" animBg="1"/>
      <p:bldP spid="5" grpId="3" animBg="1"/>
      <p:bldP spid="26" grpId="0" animBg="1"/>
      <p:bldP spid="26" grpId="2" animBg="1"/>
      <p:bldP spid="26" grpId="3" animBg="1"/>
      <p:bldP spid="26" grpId="4"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1" name="Picture 10"/>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123679" y="2144271"/>
            <a:ext cx="2583925" cy="3831336"/>
          </a:xfrm>
          <a:prstGeom prst="rect">
            <a:avLst/>
          </a:prstGeom>
        </p:spPr>
      </p:pic>
      <p:pic>
        <p:nvPicPr>
          <p:cNvPr id="12" name="Picture 11"/>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4196872" y="2121693"/>
            <a:ext cx="2583925" cy="383133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6"/>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icture 23"/>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1083682" y="2121694"/>
            <a:ext cx="2656791" cy="3891966"/>
          </a:xfrm>
          <a:prstGeom prst="rect">
            <a:avLst/>
          </a:prstGeom>
        </p:spPr>
      </p:pic>
      <p:pic>
        <p:nvPicPr>
          <p:cNvPr id="25" name="Picture 24"/>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4158420" y="2099118"/>
            <a:ext cx="2652775" cy="3886082"/>
          </a:xfrm>
          <a:prstGeom prst="rect">
            <a:avLst/>
          </a:prstGeom>
        </p:spPr>
      </p:pic>
      <p:pic>
        <p:nvPicPr>
          <p:cNvPr id="1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a:stretch>
            <a:fillRect/>
          </a:stretch>
        </p:blipFill>
        <p:spPr>
          <a:xfrm>
            <a:off x="6511925" y="-1108075"/>
            <a:ext cx="609600" cy="609600"/>
          </a:xfrm>
          <a:prstGeom prst="rect">
            <a:avLst/>
          </a:prstGeom>
        </p:spPr>
      </p:pic>
      <p:pic>
        <p:nvPicPr>
          <p:cNvPr id="1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9"/>
          <a:stretch>
            <a:fillRect/>
          </a:stretch>
        </p:blipFill>
        <p:spPr>
          <a:xfrm>
            <a:off x="-822859" y="6168571"/>
            <a:ext cx="609600" cy="609600"/>
          </a:xfrm>
          <a:prstGeom prst="rect">
            <a:avLst/>
          </a:prstGeom>
        </p:spPr>
      </p:pic>
      <p:pic>
        <p:nvPicPr>
          <p:cNvPr id="16"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19"/>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2415356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6"/>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 calcmode="lin" valueType="num">
                                      <p:cBhvr>
                                        <p:cTn id="23" dur="500" fill="hold"/>
                                        <p:tgtEl>
                                          <p:spTgt spid="12"/>
                                        </p:tgtEl>
                                        <p:attrNameLst>
                                          <p:attrName>style.rotation</p:attrName>
                                        </p:attrNameLst>
                                      </p:cBhvr>
                                      <p:tavLst>
                                        <p:tav tm="0">
                                          <p:val>
                                            <p:fltVal val="360"/>
                                          </p:val>
                                        </p:tav>
                                        <p:tav tm="100000">
                                          <p:val>
                                            <p:fltVal val="0"/>
                                          </p:val>
                                        </p:tav>
                                      </p:tavLst>
                                    </p:anim>
                                    <p:animEffect transition="in" filter="fade">
                                      <p:cBhvr>
                                        <p:cTn id="24" dur="500"/>
                                        <p:tgtEl>
                                          <p:spTgt spid="12"/>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47" presetClass="entr" presetSubtype="0" fill="hold" grpId="0" nodeType="withEffect" nodePh="1">
                                  <p:stCondLst>
                                    <p:cond delay="0"/>
                                  </p:stCondLst>
                                  <p:endCondLst>
                                    <p:cond evt="begin" delay="0">
                                      <p:tn val="31"/>
                                    </p:cond>
                                  </p:endCondLst>
                                  <p:childTnLst>
                                    <p:set>
                                      <p:cBhvr>
                                        <p:cTn id="32" dur="1" fill="hold">
                                          <p:stCondLst>
                                            <p:cond delay="0"/>
                                          </p:stCondLst>
                                        </p:cTn>
                                        <p:tgtEl>
                                          <p:spTgt spid="26"/>
                                        </p:tgtEl>
                                        <p:attrNameLst>
                                          <p:attrName>style.visibility</p:attrName>
                                        </p:attrNameLst>
                                      </p:cBhvr>
                                      <p:to>
                                        <p:strVal val="visible"/>
                                      </p:to>
                                    </p:set>
                                    <p:animEffect transition="in" filter="fade">
                                      <p:cBhvr>
                                        <p:cTn id="33" dur="250"/>
                                        <p:tgtEl>
                                          <p:spTgt spid="26"/>
                                        </p:tgtEl>
                                      </p:cBhvr>
                                    </p:animEffect>
                                    <p:anim calcmode="lin" valueType="num">
                                      <p:cBhvr>
                                        <p:cTn id="34" dur="250" fill="hold"/>
                                        <p:tgtEl>
                                          <p:spTgt spid="26"/>
                                        </p:tgtEl>
                                        <p:attrNameLst>
                                          <p:attrName>ppt_x</p:attrName>
                                        </p:attrNameLst>
                                      </p:cBhvr>
                                      <p:tavLst>
                                        <p:tav tm="0">
                                          <p:val>
                                            <p:strVal val="#ppt_x"/>
                                          </p:val>
                                        </p:tav>
                                        <p:tav tm="100000">
                                          <p:val>
                                            <p:strVal val="#ppt_x"/>
                                          </p:val>
                                        </p:tav>
                                      </p:tavLst>
                                    </p:anim>
                                    <p:anim calcmode="lin" valueType="num">
                                      <p:cBhvr>
                                        <p:cTn id="35"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12"/>
                    </p:tgtEl>
                  </p:cond>
                </p:stCondLst>
                <p:endSync evt="end" delay="0">
                  <p:rtn val="all"/>
                </p:endSync>
                <p:childTnLst>
                  <p:par>
                    <p:cTn id="37" fill="hold">
                      <p:stCondLst>
                        <p:cond delay="0"/>
                      </p:stCondLst>
                      <p:childTnLst>
                        <p:par>
                          <p:cTn id="38" fill="hold">
                            <p:stCondLst>
                              <p:cond delay="0"/>
                            </p:stCondLst>
                            <p:childTnLst>
                              <p:par>
                                <p:cTn id="39" presetID="17" presetClass="exit" presetSubtype="2" fill="hold" nodeType="clickEffect">
                                  <p:stCondLst>
                                    <p:cond delay="0"/>
                                  </p:stCondLst>
                                  <p:childTnLst>
                                    <p:anim calcmode="lin" valueType="num">
                                      <p:cBhvr>
                                        <p:cTn id="40" dur="500"/>
                                        <p:tgtEl>
                                          <p:spTgt spid="12"/>
                                        </p:tgtEl>
                                        <p:attrNameLst>
                                          <p:attrName>ppt_x</p:attrName>
                                        </p:attrNameLst>
                                      </p:cBhvr>
                                      <p:tavLst>
                                        <p:tav tm="0">
                                          <p:val>
                                            <p:strVal val="ppt_x"/>
                                          </p:val>
                                        </p:tav>
                                        <p:tav tm="100000">
                                          <p:val>
                                            <p:strVal val="ppt_x+ppt_w/2"/>
                                          </p:val>
                                        </p:tav>
                                      </p:tavLst>
                                    </p:anim>
                                    <p:anim calcmode="lin" valueType="num">
                                      <p:cBhvr>
                                        <p:cTn id="41" dur="500"/>
                                        <p:tgtEl>
                                          <p:spTgt spid="12"/>
                                        </p:tgtEl>
                                        <p:attrNameLst>
                                          <p:attrName>ppt_y</p:attrName>
                                        </p:attrNameLst>
                                      </p:cBhvr>
                                      <p:tavLst>
                                        <p:tav tm="0">
                                          <p:val>
                                            <p:strVal val="ppt_y"/>
                                          </p:val>
                                        </p:tav>
                                        <p:tav tm="100000">
                                          <p:val>
                                            <p:strVal val="ppt_y"/>
                                          </p:val>
                                        </p:tav>
                                      </p:tavLst>
                                    </p:anim>
                                    <p:anim calcmode="lin" valueType="num">
                                      <p:cBhvr>
                                        <p:cTn id="42" dur="500"/>
                                        <p:tgtEl>
                                          <p:spTgt spid="12"/>
                                        </p:tgtEl>
                                        <p:attrNameLst>
                                          <p:attrName>ppt_w</p:attrName>
                                        </p:attrNameLst>
                                      </p:cBhvr>
                                      <p:tavLst>
                                        <p:tav tm="0">
                                          <p:val>
                                            <p:strVal val="ppt_w"/>
                                          </p:val>
                                        </p:tav>
                                        <p:tav tm="100000">
                                          <p:val>
                                            <p:fltVal val="0"/>
                                          </p:val>
                                        </p:tav>
                                      </p:tavLst>
                                    </p:anim>
                                    <p:anim calcmode="lin" valueType="num">
                                      <p:cBhvr>
                                        <p:cTn id="43" dur="500"/>
                                        <p:tgtEl>
                                          <p:spTgt spid="12"/>
                                        </p:tgtEl>
                                        <p:attrNameLst>
                                          <p:attrName>ppt_h</p:attrName>
                                        </p:attrNameLst>
                                      </p:cBhvr>
                                      <p:tavLst>
                                        <p:tav tm="0">
                                          <p:val>
                                            <p:strVal val="ppt_h"/>
                                          </p:val>
                                        </p:tav>
                                        <p:tav tm="100000">
                                          <p:val>
                                            <p:strVal val="ppt_h"/>
                                          </p:val>
                                        </p:tav>
                                      </p:tavLst>
                                    </p:anim>
                                    <p:set>
                                      <p:cBhvr>
                                        <p:cTn id="44" dur="1" fill="hold">
                                          <p:stCondLst>
                                            <p:cond delay="499"/>
                                          </p:stCondLst>
                                        </p:cTn>
                                        <p:tgtEl>
                                          <p:spTgt spid="12"/>
                                        </p:tgtEl>
                                        <p:attrNameLst>
                                          <p:attrName>style.visibility</p:attrName>
                                        </p:attrNameLst>
                                      </p:cBhvr>
                                      <p:to>
                                        <p:strVal val="hidden"/>
                                      </p:to>
                                    </p:set>
                                  </p:childTnLst>
                                </p:cTn>
                              </p:par>
                              <p:par>
                                <p:cTn id="45" presetID="10" presetClass="exit" presetSubtype="0" fill="hold" grpId="2" nodeType="withEffect" nodePh="1">
                                  <p:stCondLst>
                                    <p:cond delay="0"/>
                                  </p:stCondLst>
                                  <p:endCondLst>
                                    <p:cond evt="begin" delay="0">
                                      <p:tn val="45"/>
                                    </p:cond>
                                  </p:end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cTn>
                              </p:par>
                              <p:par>
                                <p:cTn id="48" presetID="47" presetClass="entr" presetSubtype="0" fill="hold" grpId="1" nodeType="withEffect" nodePh="1">
                                  <p:stCondLst>
                                    <p:cond delay="0"/>
                                  </p:stCondLst>
                                  <p:endCondLst>
                                    <p:cond evt="begin" delay="0">
                                      <p:tn val="48"/>
                                    </p:cond>
                                  </p:endCondLst>
                                  <p:childTnLst>
                                    <p:set>
                                      <p:cBhvr>
                                        <p:cTn id="49" dur="1" fill="hold">
                                          <p:stCondLst>
                                            <p:cond delay="0"/>
                                          </p:stCondLst>
                                        </p:cTn>
                                        <p:tgtEl>
                                          <p:spTgt spid="5"/>
                                        </p:tgtEl>
                                        <p:attrNameLst>
                                          <p:attrName>style.visibility</p:attrName>
                                        </p:attrNameLst>
                                      </p:cBhvr>
                                      <p:to>
                                        <p:strVal val="visible"/>
                                      </p:to>
                                    </p:set>
                                    <p:animEffect transition="in" filter="fade">
                                      <p:cBhvr>
                                        <p:cTn id="50" dur="500"/>
                                        <p:tgtEl>
                                          <p:spTgt spid="5"/>
                                        </p:tgtEl>
                                      </p:cBhvr>
                                    </p:animEffect>
                                    <p:anim calcmode="lin" valueType="num">
                                      <p:cBhvr>
                                        <p:cTn id="51" dur="500" fill="hold"/>
                                        <p:tgtEl>
                                          <p:spTgt spid="5"/>
                                        </p:tgtEl>
                                        <p:attrNameLst>
                                          <p:attrName>ppt_x</p:attrName>
                                        </p:attrNameLst>
                                      </p:cBhvr>
                                      <p:tavLst>
                                        <p:tav tm="0">
                                          <p:val>
                                            <p:strVal val="#ppt_x"/>
                                          </p:val>
                                        </p:tav>
                                        <p:tav tm="100000">
                                          <p:val>
                                            <p:strVal val="#ppt_x"/>
                                          </p:val>
                                        </p:tav>
                                      </p:tavLst>
                                    </p:anim>
                                    <p:anim calcmode="lin" valueType="num">
                                      <p:cBhvr>
                                        <p:cTn id="52" dur="500" fill="hold"/>
                                        <p:tgtEl>
                                          <p:spTgt spid="5"/>
                                        </p:tgtEl>
                                        <p:attrNameLst>
                                          <p:attrName>ppt_y</p:attrName>
                                        </p:attrNameLst>
                                      </p:cBhvr>
                                      <p:tavLst>
                                        <p:tav tm="0">
                                          <p:val>
                                            <p:strVal val="#ppt_y-.1"/>
                                          </p:val>
                                        </p:tav>
                                        <p:tav tm="100000">
                                          <p:val>
                                            <p:strVal val="#ppt_y"/>
                                          </p:val>
                                        </p:tav>
                                      </p:tavLst>
                                    </p:anim>
                                  </p:childTnLst>
                                </p:cTn>
                              </p:par>
                              <p:par>
                                <p:cTn id="53" presetID="17" presetClass="entr" presetSubtype="8" fill="hold"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ppt_x</p:attrName>
                                        </p:attrNameLst>
                                      </p:cBhvr>
                                      <p:tavLst>
                                        <p:tav tm="0">
                                          <p:val>
                                            <p:strVal val="#ppt_x-#ppt_w/2"/>
                                          </p:val>
                                        </p:tav>
                                        <p:tav tm="100000">
                                          <p:val>
                                            <p:strVal val="#ppt_x"/>
                                          </p:val>
                                        </p:tav>
                                      </p:tavLst>
                                    </p:anim>
                                    <p:anim calcmode="lin" valueType="num">
                                      <p:cBhvr>
                                        <p:cTn id="56" dur="500" fill="hold"/>
                                        <p:tgtEl>
                                          <p:spTgt spid="25"/>
                                        </p:tgtEl>
                                        <p:attrNameLst>
                                          <p:attrName>ppt_y</p:attrName>
                                        </p:attrNameLst>
                                      </p:cBhvr>
                                      <p:tavLst>
                                        <p:tav tm="0">
                                          <p:val>
                                            <p:strVal val="#ppt_y"/>
                                          </p:val>
                                        </p:tav>
                                        <p:tav tm="100000">
                                          <p:val>
                                            <p:strVal val="#ppt_y"/>
                                          </p:val>
                                        </p:tav>
                                      </p:tavLst>
                                    </p:anim>
                                    <p:anim calcmode="lin" valueType="num">
                                      <p:cBhvr>
                                        <p:cTn id="57" dur="500" fill="hold"/>
                                        <p:tgtEl>
                                          <p:spTgt spid="25"/>
                                        </p:tgtEl>
                                        <p:attrNameLst>
                                          <p:attrName>ppt_w</p:attrName>
                                        </p:attrNameLst>
                                      </p:cBhvr>
                                      <p:tavLst>
                                        <p:tav tm="0">
                                          <p:val>
                                            <p:fltVal val="0"/>
                                          </p:val>
                                        </p:tav>
                                        <p:tav tm="100000">
                                          <p:val>
                                            <p:strVal val="#ppt_w"/>
                                          </p:val>
                                        </p:tav>
                                      </p:tavLst>
                                    </p:anim>
                                    <p:anim calcmode="lin" valueType="num">
                                      <p:cBhvr>
                                        <p:cTn id="58" dur="500" fill="hold"/>
                                        <p:tgtEl>
                                          <p:spTgt spid="25"/>
                                        </p:tgtEl>
                                        <p:attrNameLst>
                                          <p:attrName>ppt_h</p:attrName>
                                        </p:attrNameLst>
                                      </p:cBhvr>
                                      <p:tavLst>
                                        <p:tav tm="0">
                                          <p:val>
                                            <p:strVal val="#ppt_h"/>
                                          </p:val>
                                        </p:tav>
                                        <p:tav tm="100000">
                                          <p:val>
                                            <p:strVal val="#ppt_h"/>
                                          </p:val>
                                        </p:tav>
                                      </p:tavLst>
                                    </p:anim>
                                  </p:childTnLst>
                                </p:cTn>
                              </p:par>
                            </p:childTnLst>
                          </p:cTn>
                        </p:par>
                        <p:par>
                          <p:cTn id="59" fill="hold">
                            <p:stCondLst>
                              <p:cond delay="500"/>
                            </p:stCondLst>
                            <p:childTnLst>
                              <p:par>
                                <p:cTn id="60" presetID="1" presetClass="exit" presetSubtype="0" fill="hold" nodeType="afterEffect">
                                  <p:stCondLst>
                                    <p:cond delay="0"/>
                                  </p:stCondLst>
                                  <p:childTnLst>
                                    <p:set>
                                      <p:cBhvr>
                                        <p:cTn id="61" dur="1" fill="hold">
                                          <p:stCondLst>
                                            <p:cond delay="0"/>
                                          </p:stCondLst>
                                        </p:cTn>
                                        <p:tgtEl>
                                          <p:spTgt spid="3"/>
                                        </p:tgtEl>
                                        <p:attrNameLst>
                                          <p:attrName>style.visibility</p:attrName>
                                        </p:attrNameLst>
                                      </p:cBhvr>
                                      <p:to>
                                        <p:strVal val="hidden"/>
                                      </p:to>
                                    </p:set>
                                  </p:childTnLst>
                                </p:cTn>
                              </p:par>
                            </p:childTnLst>
                          </p:cTn>
                        </p:par>
                        <p:par>
                          <p:cTn id="62" fill="hold">
                            <p:stCondLst>
                              <p:cond delay="500"/>
                            </p:stCondLst>
                            <p:childTnLst>
                              <p:par>
                                <p:cTn id="6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64" dur="2000" fill="hold"/>
                                        <p:tgtEl>
                                          <p:spTgt spid="21"/>
                                        </p:tgtEl>
                                        <p:attrNameLst>
                                          <p:attrName>ppt_x</p:attrName>
                                          <p:attrName>ppt_y</p:attrName>
                                        </p:attrNameLst>
                                      </p:cBhvr>
                                      <p:rCtr x="16185" y="-36759"/>
                                    </p:animMotion>
                                  </p:childTnLst>
                                </p:cTn>
                              </p:par>
                              <p:par>
                                <p:cTn id="65" presetID="1" presetClass="mediacall" presetSubtype="0" fill="hold" nodeType="withEffect">
                                  <p:stCondLst>
                                    <p:cond delay="0"/>
                                  </p:stCondLst>
                                  <p:childTnLst>
                                    <p:cmd type="call" cmd="playFrom(0.0)">
                                      <p:cBhvr>
                                        <p:cTn id="66" dur="626" fill="hold"/>
                                        <p:tgtEl>
                                          <p:spTgt spid="15"/>
                                        </p:tgtEl>
                                      </p:cBhvr>
                                    </p:cmd>
                                  </p:childTnLst>
                                </p:cTn>
                              </p:par>
                              <p:par>
                                <p:cTn id="67" presetID="1" presetClass="mediacall" presetSubtype="0" fill="hold" nodeType="withEffect">
                                  <p:stCondLst>
                                    <p:cond delay="0"/>
                                  </p:stCondLst>
                                  <p:childTnLst>
                                    <p:cmd type="call" cmd="playFrom(0.0)">
                                      <p:cBhvr>
                                        <p:cTn id="68" dur="1416" fill="hold"/>
                                        <p:tgtEl>
                                          <p:spTgt spid="14"/>
                                        </p:tgtEl>
                                      </p:cBhvr>
                                    </p:cmd>
                                  </p:childTnLst>
                                </p:cTn>
                              </p:par>
                            </p:childTnLst>
                          </p:cTn>
                        </p:par>
                      </p:childTnLst>
                    </p:cTn>
                  </p:par>
                </p:childTnLst>
              </p:cTn>
              <p:nextCondLst>
                <p:cond evt="onClick" delay="0">
                  <p:tgtEl>
                    <p:spTgt spid="12"/>
                  </p:tgtEl>
                </p:cond>
              </p:nextCondLst>
            </p:seq>
            <p:seq concurrent="1" nextAc="seek">
              <p:cTn id="69" restart="whenNotActive" fill="hold" evtFilter="cancelBubble" nodeType="interactiveSeq">
                <p:stCondLst>
                  <p:cond evt="onClick" delay="0">
                    <p:tgtEl>
                      <p:spTgt spid="11"/>
                    </p:tgtEl>
                  </p:cond>
                </p:stCondLst>
                <p:endSync evt="end" delay="0">
                  <p:rtn val="all"/>
                </p:endSync>
                <p:childTnLst>
                  <p:par>
                    <p:cTn id="70" fill="hold">
                      <p:stCondLst>
                        <p:cond delay="0"/>
                      </p:stCondLst>
                      <p:childTnLst>
                        <p:par>
                          <p:cTn id="71" fill="hold">
                            <p:stCondLst>
                              <p:cond delay="0"/>
                            </p:stCondLst>
                            <p:childTnLst>
                              <p:par>
                                <p:cTn id="72" presetID="17" presetClass="exit" presetSubtype="2" fill="hold" nodeType="clickEffect">
                                  <p:stCondLst>
                                    <p:cond delay="0"/>
                                  </p:stCondLst>
                                  <p:childTnLst>
                                    <p:anim calcmode="lin" valueType="num">
                                      <p:cBhvr>
                                        <p:cTn id="73" dur="500"/>
                                        <p:tgtEl>
                                          <p:spTgt spid="11"/>
                                        </p:tgtEl>
                                        <p:attrNameLst>
                                          <p:attrName>ppt_x</p:attrName>
                                        </p:attrNameLst>
                                      </p:cBhvr>
                                      <p:tavLst>
                                        <p:tav tm="0">
                                          <p:val>
                                            <p:strVal val="ppt_x"/>
                                          </p:val>
                                        </p:tav>
                                        <p:tav tm="100000">
                                          <p:val>
                                            <p:strVal val="ppt_x+ppt_w/2"/>
                                          </p:val>
                                        </p:tav>
                                      </p:tavLst>
                                    </p:anim>
                                    <p:anim calcmode="lin" valueType="num">
                                      <p:cBhvr>
                                        <p:cTn id="74" dur="500"/>
                                        <p:tgtEl>
                                          <p:spTgt spid="11"/>
                                        </p:tgtEl>
                                        <p:attrNameLst>
                                          <p:attrName>ppt_y</p:attrName>
                                        </p:attrNameLst>
                                      </p:cBhvr>
                                      <p:tavLst>
                                        <p:tav tm="0">
                                          <p:val>
                                            <p:strVal val="ppt_y"/>
                                          </p:val>
                                        </p:tav>
                                        <p:tav tm="100000">
                                          <p:val>
                                            <p:strVal val="ppt_y"/>
                                          </p:val>
                                        </p:tav>
                                      </p:tavLst>
                                    </p:anim>
                                    <p:anim calcmode="lin" valueType="num">
                                      <p:cBhvr>
                                        <p:cTn id="75" dur="500"/>
                                        <p:tgtEl>
                                          <p:spTgt spid="11"/>
                                        </p:tgtEl>
                                        <p:attrNameLst>
                                          <p:attrName>ppt_w</p:attrName>
                                        </p:attrNameLst>
                                      </p:cBhvr>
                                      <p:tavLst>
                                        <p:tav tm="0">
                                          <p:val>
                                            <p:strVal val="ppt_w"/>
                                          </p:val>
                                        </p:tav>
                                        <p:tav tm="100000">
                                          <p:val>
                                            <p:fltVal val="0"/>
                                          </p:val>
                                        </p:tav>
                                      </p:tavLst>
                                    </p:anim>
                                    <p:anim calcmode="lin" valueType="num">
                                      <p:cBhvr>
                                        <p:cTn id="76" dur="500"/>
                                        <p:tgtEl>
                                          <p:spTgt spid="11"/>
                                        </p:tgtEl>
                                        <p:attrNameLst>
                                          <p:attrName>ppt_h</p:attrName>
                                        </p:attrNameLst>
                                      </p:cBhvr>
                                      <p:tavLst>
                                        <p:tav tm="0">
                                          <p:val>
                                            <p:strVal val="ppt_h"/>
                                          </p:val>
                                        </p:tav>
                                        <p:tav tm="100000">
                                          <p:val>
                                            <p:strVal val="ppt_h"/>
                                          </p:val>
                                        </p:tav>
                                      </p:tavLst>
                                    </p:anim>
                                    <p:set>
                                      <p:cBhvr>
                                        <p:cTn id="77" dur="1" fill="hold">
                                          <p:stCondLst>
                                            <p:cond delay="499"/>
                                          </p:stCondLst>
                                        </p:cTn>
                                        <p:tgtEl>
                                          <p:spTgt spid="11"/>
                                        </p:tgtEl>
                                        <p:attrNameLst>
                                          <p:attrName>style.visibility</p:attrName>
                                        </p:attrNameLst>
                                      </p:cBhvr>
                                      <p:to>
                                        <p:strVal val="hidden"/>
                                      </p:to>
                                    </p:set>
                                  </p:childTnLst>
                                </p:cTn>
                              </p:par>
                              <p:par>
                                <p:cTn id="78" presetID="10" presetClass="exit" presetSubtype="0" fill="hold" grpId="3" nodeType="withEffect" nodePh="1">
                                  <p:stCondLst>
                                    <p:cond delay="0"/>
                                  </p:stCondLst>
                                  <p:endCondLst>
                                    <p:cond evt="begin" delay="0">
                                      <p:tn val="78"/>
                                    </p:cond>
                                  </p:endCondLst>
                                  <p:childTnLst>
                                    <p:animEffect transition="out" filter="fade">
                                      <p:cBhvr>
                                        <p:cTn id="79" dur="500"/>
                                        <p:tgtEl>
                                          <p:spTgt spid="26"/>
                                        </p:tgtEl>
                                      </p:cBhvr>
                                    </p:animEffect>
                                    <p:set>
                                      <p:cBhvr>
                                        <p:cTn id="80" dur="1" fill="hold">
                                          <p:stCondLst>
                                            <p:cond delay="499"/>
                                          </p:stCondLst>
                                        </p:cTn>
                                        <p:tgtEl>
                                          <p:spTgt spid="26"/>
                                        </p:tgtEl>
                                        <p:attrNameLst>
                                          <p:attrName>style.visibility</p:attrName>
                                        </p:attrNameLst>
                                      </p:cBhvr>
                                      <p:to>
                                        <p:strVal val="hidden"/>
                                      </p:to>
                                    </p:set>
                                  </p:childTnLst>
                                </p:cTn>
                              </p:par>
                              <p:par>
                                <p:cTn id="81" presetID="47" presetClass="entr" presetSubtype="0" fill="hold" grpId="2" nodeType="withEffect" nodePh="1">
                                  <p:stCondLst>
                                    <p:cond delay="0"/>
                                  </p:stCondLst>
                                  <p:endCondLst>
                                    <p:cond evt="begin" delay="0">
                                      <p:tn val="81"/>
                                    </p:cond>
                                  </p:endCondLst>
                                  <p:childTnLst>
                                    <p:set>
                                      <p:cBhvr>
                                        <p:cTn id="82" dur="1" fill="hold">
                                          <p:stCondLst>
                                            <p:cond delay="0"/>
                                          </p:stCondLst>
                                        </p:cTn>
                                        <p:tgtEl>
                                          <p:spTgt spid="5"/>
                                        </p:tgtEl>
                                        <p:attrNameLst>
                                          <p:attrName>style.visibility</p:attrName>
                                        </p:attrNameLst>
                                      </p:cBhvr>
                                      <p:to>
                                        <p:strVal val="visible"/>
                                      </p:to>
                                    </p:set>
                                    <p:animEffect transition="in" filter="fade">
                                      <p:cBhvr>
                                        <p:cTn id="83" dur="500"/>
                                        <p:tgtEl>
                                          <p:spTgt spid="5"/>
                                        </p:tgtEl>
                                      </p:cBhvr>
                                    </p:animEffect>
                                    <p:anim calcmode="lin" valueType="num">
                                      <p:cBhvr>
                                        <p:cTn id="84" dur="500" fill="hold"/>
                                        <p:tgtEl>
                                          <p:spTgt spid="5"/>
                                        </p:tgtEl>
                                        <p:attrNameLst>
                                          <p:attrName>ppt_x</p:attrName>
                                        </p:attrNameLst>
                                      </p:cBhvr>
                                      <p:tavLst>
                                        <p:tav tm="0">
                                          <p:val>
                                            <p:strVal val="#ppt_x"/>
                                          </p:val>
                                        </p:tav>
                                        <p:tav tm="100000">
                                          <p:val>
                                            <p:strVal val="#ppt_x"/>
                                          </p:val>
                                        </p:tav>
                                      </p:tavLst>
                                    </p:anim>
                                    <p:anim calcmode="lin" valueType="num">
                                      <p:cBhvr>
                                        <p:cTn id="85" dur="500" fill="hold"/>
                                        <p:tgtEl>
                                          <p:spTgt spid="5"/>
                                        </p:tgtEl>
                                        <p:attrNameLst>
                                          <p:attrName>ppt_y</p:attrName>
                                        </p:attrNameLst>
                                      </p:cBhvr>
                                      <p:tavLst>
                                        <p:tav tm="0">
                                          <p:val>
                                            <p:strVal val="#ppt_y-.1"/>
                                          </p:val>
                                        </p:tav>
                                        <p:tav tm="100000">
                                          <p:val>
                                            <p:strVal val="#ppt_y"/>
                                          </p:val>
                                        </p:tav>
                                      </p:tavLst>
                                    </p:anim>
                                  </p:childTnLst>
                                </p:cTn>
                              </p:par>
                              <p:par>
                                <p:cTn id="86" presetID="17" presetClass="entr" presetSubtype="8" fill="hold"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p:cTn id="88" dur="500" fill="hold"/>
                                        <p:tgtEl>
                                          <p:spTgt spid="24"/>
                                        </p:tgtEl>
                                        <p:attrNameLst>
                                          <p:attrName>ppt_x</p:attrName>
                                        </p:attrNameLst>
                                      </p:cBhvr>
                                      <p:tavLst>
                                        <p:tav tm="0">
                                          <p:val>
                                            <p:strVal val="#ppt_x-#ppt_w/2"/>
                                          </p:val>
                                        </p:tav>
                                        <p:tav tm="100000">
                                          <p:val>
                                            <p:strVal val="#ppt_x"/>
                                          </p:val>
                                        </p:tav>
                                      </p:tavLst>
                                    </p:anim>
                                    <p:anim calcmode="lin" valueType="num">
                                      <p:cBhvr>
                                        <p:cTn id="89" dur="500" fill="hold"/>
                                        <p:tgtEl>
                                          <p:spTgt spid="24"/>
                                        </p:tgtEl>
                                        <p:attrNameLst>
                                          <p:attrName>ppt_y</p:attrName>
                                        </p:attrNameLst>
                                      </p:cBhvr>
                                      <p:tavLst>
                                        <p:tav tm="0">
                                          <p:val>
                                            <p:strVal val="#ppt_y"/>
                                          </p:val>
                                        </p:tav>
                                        <p:tav tm="100000">
                                          <p:val>
                                            <p:strVal val="#ppt_y"/>
                                          </p:val>
                                        </p:tav>
                                      </p:tavLst>
                                    </p:anim>
                                    <p:anim calcmode="lin" valueType="num">
                                      <p:cBhvr>
                                        <p:cTn id="90" dur="500" fill="hold"/>
                                        <p:tgtEl>
                                          <p:spTgt spid="24"/>
                                        </p:tgtEl>
                                        <p:attrNameLst>
                                          <p:attrName>ppt_w</p:attrName>
                                        </p:attrNameLst>
                                      </p:cBhvr>
                                      <p:tavLst>
                                        <p:tav tm="0">
                                          <p:val>
                                            <p:fltVal val="0"/>
                                          </p:val>
                                        </p:tav>
                                        <p:tav tm="100000">
                                          <p:val>
                                            <p:strVal val="#ppt_w"/>
                                          </p:val>
                                        </p:tav>
                                      </p:tavLst>
                                    </p:anim>
                                    <p:anim calcmode="lin" valueType="num">
                                      <p:cBhvr>
                                        <p:cTn id="91" dur="500" fill="hold"/>
                                        <p:tgtEl>
                                          <p:spTgt spid="24"/>
                                        </p:tgtEl>
                                        <p:attrNameLst>
                                          <p:attrName>ppt_h</p:attrName>
                                        </p:attrNameLst>
                                      </p:cBhvr>
                                      <p:tavLst>
                                        <p:tav tm="0">
                                          <p:val>
                                            <p:strVal val="#ppt_h"/>
                                          </p:val>
                                        </p:tav>
                                        <p:tav tm="100000">
                                          <p:val>
                                            <p:strVal val="#ppt_h"/>
                                          </p:val>
                                        </p:tav>
                                      </p:tavLst>
                                    </p:anim>
                                  </p:childTnLst>
                                </p:cTn>
                              </p:par>
                            </p:childTnLst>
                          </p:cTn>
                        </p:par>
                        <p:par>
                          <p:cTn id="92" fill="hold">
                            <p:stCondLst>
                              <p:cond delay="500"/>
                            </p:stCondLst>
                            <p:childTnLst>
                              <p:par>
                                <p:cTn id="93" presetID="1" presetClass="exit" presetSubtype="0" fill="hold" nodeType="afterEffect">
                                  <p:stCondLst>
                                    <p:cond delay="0"/>
                                  </p:stCondLst>
                                  <p:childTnLst>
                                    <p:set>
                                      <p:cBhvr>
                                        <p:cTn id="94" dur="1" fill="hold">
                                          <p:stCondLst>
                                            <p:cond delay="0"/>
                                          </p:stCondLst>
                                        </p:cTn>
                                        <p:tgtEl>
                                          <p:spTgt spid="3"/>
                                        </p:tgtEl>
                                        <p:attrNameLst>
                                          <p:attrName>style.visibility</p:attrName>
                                        </p:attrNameLst>
                                      </p:cBhvr>
                                      <p:to>
                                        <p:strVal val="hidden"/>
                                      </p:to>
                                    </p:set>
                                  </p:childTnLst>
                                </p:cTn>
                              </p:par>
                            </p:childTnLst>
                          </p:cTn>
                        </p:par>
                        <p:par>
                          <p:cTn id="95" fill="hold">
                            <p:stCondLst>
                              <p:cond delay="500"/>
                            </p:stCondLst>
                            <p:childTnLst>
                              <p:par>
                                <p:cTn id="96"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97" dur="2000" fill="hold"/>
                                        <p:tgtEl>
                                          <p:spTgt spid="22"/>
                                        </p:tgtEl>
                                        <p:attrNameLst>
                                          <p:attrName>ppt_x</p:attrName>
                                          <p:attrName>ppt_y</p:attrName>
                                        </p:attrNameLst>
                                      </p:cBhvr>
                                      <p:rCtr x="16185" y="-36759"/>
                                    </p:animMotion>
                                  </p:childTnLst>
                                </p:cTn>
                              </p:par>
                              <p:par>
                                <p:cTn id="98" presetID="1" presetClass="mediacall" presetSubtype="0" fill="hold" nodeType="withEffect">
                                  <p:stCondLst>
                                    <p:cond delay="0"/>
                                  </p:stCondLst>
                                  <p:childTnLst>
                                    <p:cmd type="call" cmd="playFrom(0.0)">
                                      <p:cBhvr>
                                        <p:cTn id="99" dur="626" fill="hold"/>
                                        <p:tgtEl>
                                          <p:spTgt spid="15"/>
                                        </p:tgtEl>
                                      </p:cBhvr>
                                    </p:cmd>
                                  </p:childTnLst>
                                </p:cTn>
                              </p:par>
                              <p:par>
                                <p:cTn id="100" presetID="1" presetClass="mediacall" presetSubtype="0" fill="hold" nodeType="withEffect">
                                  <p:stCondLst>
                                    <p:cond delay="0"/>
                                  </p:stCondLst>
                                  <p:childTnLst>
                                    <p:cmd type="call" cmd="playFrom(0.0)">
                                      <p:cBhvr>
                                        <p:cTn id="101" dur="1416" fill="hold"/>
                                        <p:tgtEl>
                                          <p:spTgt spid="14"/>
                                        </p:tgtEl>
                                      </p:cBhvr>
                                    </p:cmd>
                                  </p:childTnLst>
                                </p:cTn>
                              </p:par>
                            </p:childTnLst>
                          </p:cTn>
                        </p:par>
                      </p:childTnLst>
                    </p:cTn>
                  </p:par>
                </p:childTnLst>
              </p:cTn>
              <p:nextCondLst>
                <p:cond evt="onClick" delay="0">
                  <p:tgtEl>
                    <p:spTgt spid="11"/>
                  </p:tgtEl>
                </p:cond>
              </p:nextCondLst>
            </p:seq>
            <p:audio>
              <p:cMediaNode vol="80000">
                <p:cTn id="102" fill="hold" display="0">
                  <p:stCondLst>
                    <p:cond delay="indefinite"/>
                  </p:stCondLst>
                  <p:endCondLst>
                    <p:cond evt="onStopAudio" delay="0">
                      <p:tgtEl>
                        <p:sldTgt/>
                      </p:tgtEl>
                    </p:cond>
                  </p:endCondLst>
                </p:cTn>
                <p:tgtEl>
                  <p:spTgt spid="14"/>
                </p:tgtEl>
              </p:cMediaNode>
            </p:audio>
            <p:audio>
              <p:cMediaNode vol="80000">
                <p:cTn id="103" fill="hold" display="0">
                  <p:stCondLst>
                    <p:cond delay="indefinite"/>
                  </p:stCondLst>
                  <p:endCondLst>
                    <p:cond evt="onStopAudio" delay="0">
                      <p:tgtEl>
                        <p:sldTgt/>
                      </p:tgtEl>
                    </p:cond>
                  </p:endCondLst>
                </p:cTn>
                <p:tgtEl>
                  <p:spTgt spid="15"/>
                </p:tgtEl>
              </p:cMediaNode>
            </p:audio>
            <p:audio>
              <p:cMediaNode vol="80000">
                <p:cTn id="104" fill="hold" display="0">
                  <p:stCondLst>
                    <p:cond delay="indefinite"/>
                  </p:stCondLst>
                  <p:endCondLst>
                    <p:cond evt="onStopAudio" delay="0">
                      <p:tgtEl>
                        <p:sldTgt/>
                      </p:tgtEl>
                    </p:cond>
                  </p:endCondLst>
                </p:cTn>
                <p:tgtEl>
                  <p:spTgt spid="16"/>
                </p:tgtEl>
              </p:cMediaNode>
            </p:audio>
          </p:childTnLst>
        </p:cTn>
      </p:par>
    </p:tnLst>
    <p:bldLst>
      <p:bldP spid="5" grpId="1" animBg="1"/>
      <p:bldP spid="5" grpId="2" animBg="1"/>
      <p:bldP spid="26" grpId="0" animBg="1"/>
      <p:bldP spid="26" grpId="2" animBg="1"/>
      <p:bldP spid="26" grpId="3"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4"/>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7" name="Picture 6"/>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5012187" y="4179962"/>
            <a:ext cx="1452113" cy="2153133"/>
          </a:xfrm>
          <a:prstGeom prst="rect">
            <a:avLst/>
          </a:prstGeom>
        </p:spPr>
      </p:pic>
      <p:pic>
        <p:nvPicPr>
          <p:cNvPr id="8" name="Picture 7"/>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185947" y="4179962"/>
            <a:ext cx="1452113" cy="2153133"/>
          </a:xfrm>
          <a:prstGeom prst="rect">
            <a:avLst/>
          </a:prstGeom>
        </p:spPr>
      </p:pic>
      <p:pic>
        <p:nvPicPr>
          <p:cNvPr id="10" name="Picture 9"/>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359707" y="4179962"/>
            <a:ext cx="1452113" cy="2153133"/>
          </a:xfrm>
          <a:prstGeom prst="rect">
            <a:avLst/>
          </a:prstGeom>
        </p:spPr>
      </p:pic>
      <p:pic>
        <p:nvPicPr>
          <p:cNvPr id="11" name="Picture 10"/>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1324387" y="1532377"/>
            <a:ext cx="1494098" cy="2188722"/>
          </a:xfrm>
          <a:prstGeom prst="rect">
            <a:avLst/>
          </a:prstGeom>
        </p:spPr>
      </p:pic>
      <p:pic>
        <p:nvPicPr>
          <p:cNvPr id="15" name="Picture 14"/>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3165269" y="4157471"/>
            <a:ext cx="1491840" cy="2185414"/>
          </a:xfrm>
          <a:prstGeom prst="rect">
            <a:avLst/>
          </a:prstGeom>
        </p:spPr>
      </p:pic>
      <p:pic>
        <p:nvPicPr>
          <p:cNvPr id="16" name="Picture 15"/>
          <p:cNvPicPr>
            <a:picLocks noChangeAspect="1"/>
          </p:cNvPicPr>
          <p:nvPr/>
        </p:nvPicPr>
        <p:blipFill>
          <a:blip r:embed="rId24">
            <a:extLst>
              <a:ext uri="{28A0092B-C50C-407E-A947-70E740481C1C}">
                <a14:useLocalDpi xmlns:a14="http://schemas.microsoft.com/office/drawing/2010/main"/>
              </a:ext>
            </a:extLst>
          </a:blip>
          <a:stretch>
            <a:fillRect/>
          </a:stretch>
        </p:blipFill>
        <p:spPr>
          <a:xfrm>
            <a:off x="4991509" y="4151121"/>
            <a:ext cx="1491840" cy="2185414"/>
          </a:xfrm>
          <a:prstGeom prst="rect">
            <a:avLst/>
          </a:prstGeom>
        </p:spPr>
      </p:pic>
      <p:pic>
        <p:nvPicPr>
          <p:cNvPr id="17" name="Picture 16"/>
          <p:cNvPicPr>
            <a:picLocks noChangeAspect="1"/>
          </p:cNvPicPr>
          <p:nvPr/>
        </p:nvPicPr>
        <p:blipFill>
          <a:blip r:embed="rId25">
            <a:extLst>
              <a:ext uri="{28A0092B-C50C-407E-A947-70E740481C1C}">
                <a14:useLocalDpi xmlns:a14="http://schemas.microsoft.com/office/drawing/2010/main"/>
              </a:ext>
            </a:extLst>
          </a:blip>
          <a:stretch>
            <a:fillRect/>
          </a:stretch>
        </p:blipFill>
        <p:spPr>
          <a:xfrm>
            <a:off x="3165269" y="1559038"/>
            <a:ext cx="1491840" cy="2185414"/>
          </a:xfrm>
          <a:prstGeom prst="rect">
            <a:avLst/>
          </a:prstGeom>
        </p:spPr>
      </p:pic>
      <p:pic>
        <p:nvPicPr>
          <p:cNvPr id="18" name="Picture 17"/>
          <p:cNvPicPr>
            <a:picLocks noChangeAspect="1"/>
          </p:cNvPicPr>
          <p:nvPr/>
        </p:nvPicPr>
        <p:blipFill>
          <a:blip r:embed="rId26">
            <a:extLst>
              <a:ext uri="{28A0092B-C50C-407E-A947-70E740481C1C}">
                <a14:useLocalDpi xmlns:a14="http://schemas.microsoft.com/office/drawing/2010/main"/>
              </a:ext>
            </a:extLst>
          </a:blip>
          <a:stretch>
            <a:fillRect/>
          </a:stretch>
        </p:blipFill>
        <p:spPr>
          <a:xfrm>
            <a:off x="1326329" y="4170704"/>
            <a:ext cx="1491840" cy="2185414"/>
          </a:xfrm>
          <a:prstGeom prst="rect">
            <a:avLst/>
          </a:prstGeom>
        </p:spPr>
      </p:pic>
      <p:pic>
        <p:nvPicPr>
          <p:cNvPr id="19" name="Picture 18"/>
          <p:cNvPicPr>
            <a:picLocks noChangeAspect="1"/>
          </p:cNvPicPr>
          <p:nvPr/>
        </p:nvPicPr>
        <p:blipFill>
          <a:blip r:embed="rId27">
            <a:extLst>
              <a:ext uri="{28A0092B-C50C-407E-A947-70E740481C1C}">
                <a14:useLocalDpi xmlns:a14="http://schemas.microsoft.com/office/drawing/2010/main"/>
              </a:ext>
            </a:extLst>
          </a:blip>
          <a:stretch>
            <a:fillRect/>
          </a:stretch>
        </p:blipFill>
        <p:spPr>
          <a:xfrm>
            <a:off x="4972459" y="1571738"/>
            <a:ext cx="1491840" cy="2185414"/>
          </a:xfrm>
          <a:prstGeom prst="rect">
            <a:avLst/>
          </a:prstGeom>
        </p:spPr>
      </p:pic>
      <p:pic>
        <p:nvPicPr>
          <p:cNvPr id="20" name="Picture 19"/>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4" name="Picture 23"/>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8"/>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8"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9"/>
          <a:stretch>
            <a:fillRect/>
          </a:stretch>
        </p:blipFill>
        <p:spPr>
          <a:xfrm>
            <a:off x="6511925" y="-1108075"/>
            <a:ext cx="609600" cy="609600"/>
          </a:xfrm>
          <a:prstGeom prst="rect">
            <a:avLst/>
          </a:prstGeom>
        </p:spPr>
      </p:pic>
      <p:pic>
        <p:nvPicPr>
          <p:cNvPr id="27"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9"/>
          <a:stretch>
            <a:fillRect/>
          </a:stretch>
        </p:blipFill>
        <p:spPr>
          <a:xfrm>
            <a:off x="-822859" y="6168571"/>
            <a:ext cx="609600" cy="609600"/>
          </a:xfrm>
          <a:prstGeom prst="rect">
            <a:avLst/>
          </a:prstGeom>
        </p:spPr>
      </p:pic>
      <p:pic>
        <p:nvPicPr>
          <p:cNvPr id="29"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9"/>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602745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9"/>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subTnLst>
                                    <p:audio>
                                      <p:cMediaNode>
                                        <p:cTn display="0" masterRel="sameClick">
                                          <p:stCondLst>
                                            <p:cond evt="begin" delay="0">
                                              <p:tn val="7"/>
                                            </p:cond>
                                          </p:stCondLst>
                                          <p:endCondLst>
                                            <p:cond evt="onStopAudio" delay="0">
                                              <p:tgtEl>
                                                <p:sldTgt/>
                                              </p:tgtEl>
                                            </p:cond>
                                          </p:endCondLst>
                                        </p:cTn>
                                        <p:tgtEl>
                                          <p:sndTgt r:embed="rId10" name="nsmbwiiPowerupPropellerSuit.wav"/>
                                        </p:tgtEl>
                                      </p:cMediaNode>
                                    </p:audio>
                                  </p:sub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9" presetClass="entr" presetSubtype="0" decel="100000" fill="hold"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p:cTn id="51" dur="500" fill="hold"/>
                                        <p:tgtEl>
                                          <p:spTgt spid="7"/>
                                        </p:tgtEl>
                                        <p:attrNameLst>
                                          <p:attrName>ppt_w</p:attrName>
                                        </p:attrNameLst>
                                      </p:cBhvr>
                                      <p:tavLst>
                                        <p:tav tm="0">
                                          <p:val>
                                            <p:fltVal val="0"/>
                                          </p:val>
                                        </p:tav>
                                        <p:tav tm="100000">
                                          <p:val>
                                            <p:strVal val="#ppt_w"/>
                                          </p:val>
                                        </p:tav>
                                      </p:tavLst>
                                    </p:anim>
                                    <p:anim calcmode="lin" valueType="num">
                                      <p:cBhvr>
                                        <p:cTn id="52" dur="500" fill="hold"/>
                                        <p:tgtEl>
                                          <p:spTgt spid="7"/>
                                        </p:tgtEl>
                                        <p:attrNameLst>
                                          <p:attrName>ppt_h</p:attrName>
                                        </p:attrNameLst>
                                      </p:cBhvr>
                                      <p:tavLst>
                                        <p:tav tm="0">
                                          <p:val>
                                            <p:fltVal val="0"/>
                                          </p:val>
                                        </p:tav>
                                        <p:tav tm="100000">
                                          <p:val>
                                            <p:strVal val="#ppt_h"/>
                                          </p:val>
                                        </p:tav>
                                      </p:tavLst>
                                    </p:anim>
                                    <p:anim calcmode="lin" valueType="num">
                                      <p:cBhvr>
                                        <p:cTn id="53" dur="500" fill="hold"/>
                                        <p:tgtEl>
                                          <p:spTgt spid="7"/>
                                        </p:tgtEl>
                                        <p:attrNameLst>
                                          <p:attrName>style.rotation</p:attrName>
                                        </p:attrNameLst>
                                      </p:cBhvr>
                                      <p:tavLst>
                                        <p:tav tm="0">
                                          <p:val>
                                            <p:fltVal val="360"/>
                                          </p:val>
                                        </p:tav>
                                        <p:tav tm="100000">
                                          <p:val>
                                            <p:fltVal val="0"/>
                                          </p:val>
                                        </p:tav>
                                      </p:tavLst>
                                    </p:anim>
                                    <p:animEffect transition="in" filter="fade">
                                      <p:cBhvr>
                                        <p:cTn id="54" dur="500"/>
                                        <p:tgtEl>
                                          <p:spTgt spid="7"/>
                                        </p:tgtEl>
                                      </p:cBhvr>
                                    </p:animEffect>
                                  </p:childTnLst>
                                </p:cTn>
                              </p:par>
                              <p:par>
                                <p:cTn id="55" presetID="47" presetClass="entr" presetSubtype="0" fill="hold" grpId="0" nodeType="withEffect" nodePh="1">
                                  <p:stCondLst>
                                    <p:cond delay="0"/>
                                  </p:stCondLst>
                                  <p:endCondLst>
                                    <p:cond evt="begin" delay="0">
                                      <p:tn val="55"/>
                                    </p:cond>
                                  </p:endCondLst>
                                  <p:childTnLst>
                                    <p:set>
                                      <p:cBhvr>
                                        <p:cTn id="56" dur="1" fill="hold">
                                          <p:stCondLst>
                                            <p:cond delay="0"/>
                                          </p:stCondLst>
                                        </p:cTn>
                                        <p:tgtEl>
                                          <p:spTgt spid="26"/>
                                        </p:tgtEl>
                                        <p:attrNameLst>
                                          <p:attrName>style.visibility</p:attrName>
                                        </p:attrNameLst>
                                      </p:cBhvr>
                                      <p:to>
                                        <p:strVal val="visible"/>
                                      </p:to>
                                    </p:set>
                                    <p:animEffect transition="in" filter="fade">
                                      <p:cBhvr>
                                        <p:cTn id="57" dur="250"/>
                                        <p:tgtEl>
                                          <p:spTgt spid="26"/>
                                        </p:tgtEl>
                                      </p:cBhvr>
                                    </p:animEffect>
                                    <p:anim calcmode="lin" valueType="num">
                                      <p:cBhvr>
                                        <p:cTn id="58" dur="250" fill="hold"/>
                                        <p:tgtEl>
                                          <p:spTgt spid="26"/>
                                        </p:tgtEl>
                                        <p:attrNameLst>
                                          <p:attrName>ppt_x</p:attrName>
                                        </p:attrNameLst>
                                      </p:cBhvr>
                                      <p:tavLst>
                                        <p:tav tm="0">
                                          <p:val>
                                            <p:strVal val="#ppt_x"/>
                                          </p:val>
                                        </p:tav>
                                        <p:tav tm="100000">
                                          <p:val>
                                            <p:strVal val="#ppt_x"/>
                                          </p:val>
                                        </p:tav>
                                      </p:tavLst>
                                    </p:anim>
                                    <p:anim calcmode="lin" valueType="num">
                                      <p:cBhvr>
                                        <p:cTn id="59"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60" restart="whenNotActive" fill="hold" evtFilter="cancelBubble" nodeType="interactiveSeq">
                <p:stCondLst>
                  <p:cond evt="onClick" delay="0">
                    <p:tgtEl>
                      <p:spTgt spid="13"/>
                    </p:tgtEl>
                  </p:cond>
                </p:stCondLst>
                <p:endSync evt="end" delay="0">
                  <p:rtn val="all"/>
                </p:endSync>
                <p:childTnLst>
                  <p:par>
                    <p:cTn id="61" fill="hold">
                      <p:stCondLst>
                        <p:cond delay="0"/>
                      </p:stCondLst>
                      <p:childTnLst>
                        <p:par>
                          <p:cTn id="62" fill="hold">
                            <p:stCondLst>
                              <p:cond delay="0"/>
                            </p:stCondLst>
                            <p:childTnLst>
                              <p:par>
                                <p:cTn id="63" presetID="17" presetClass="exit" presetSubtype="2" fill="hold" nodeType="clickEffect">
                                  <p:stCondLst>
                                    <p:cond delay="0"/>
                                  </p:stCondLst>
                                  <p:childTnLst>
                                    <p:anim calcmode="lin" valueType="num">
                                      <p:cBhvr>
                                        <p:cTn id="64" dur="500"/>
                                        <p:tgtEl>
                                          <p:spTgt spid="13"/>
                                        </p:tgtEl>
                                        <p:attrNameLst>
                                          <p:attrName>ppt_x</p:attrName>
                                        </p:attrNameLst>
                                      </p:cBhvr>
                                      <p:tavLst>
                                        <p:tav tm="0">
                                          <p:val>
                                            <p:strVal val="ppt_x"/>
                                          </p:val>
                                        </p:tav>
                                        <p:tav tm="100000">
                                          <p:val>
                                            <p:strVal val="ppt_x+ppt_w/2"/>
                                          </p:val>
                                        </p:tav>
                                      </p:tavLst>
                                    </p:anim>
                                    <p:anim calcmode="lin" valueType="num">
                                      <p:cBhvr>
                                        <p:cTn id="65" dur="500"/>
                                        <p:tgtEl>
                                          <p:spTgt spid="13"/>
                                        </p:tgtEl>
                                        <p:attrNameLst>
                                          <p:attrName>ppt_y</p:attrName>
                                        </p:attrNameLst>
                                      </p:cBhvr>
                                      <p:tavLst>
                                        <p:tav tm="0">
                                          <p:val>
                                            <p:strVal val="ppt_y"/>
                                          </p:val>
                                        </p:tav>
                                        <p:tav tm="100000">
                                          <p:val>
                                            <p:strVal val="ppt_y"/>
                                          </p:val>
                                        </p:tav>
                                      </p:tavLst>
                                    </p:anim>
                                    <p:anim calcmode="lin" valueType="num">
                                      <p:cBhvr>
                                        <p:cTn id="66" dur="500"/>
                                        <p:tgtEl>
                                          <p:spTgt spid="13"/>
                                        </p:tgtEl>
                                        <p:attrNameLst>
                                          <p:attrName>ppt_w</p:attrName>
                                        </p:attrNameLst>
                                      </p:cBhvr>
                                      <p:tavLst>
                                        <p:tav tm="0">
                                          <p:val>
                                            <p:strVal val="ppt_w"/>
                                          </p:val>
                                        </p:tav>
                                        <p:tav tm="100000">
                                          <p:val>
                                            <p:fltVal val="0"/>
                                          </p:val>
                                        </p:tav>
                                      </p:tavLst>
                                    </p:anim>
                                    <p:anim calcmode="lin" valueType="num">
                                      <p:cBhvr>
                                        <p:cTn id="67" dur="500"/>
                                        <p:tgtEl>
                                          <p:spTgt spid="13"/>
                                        </p:tgtEl>
                                        <p:attrNameLst>
                                          <p:attrName>ppt_h</p:attrName>
                                        </p:attrNameLst>
                                      </p:cBhvr>
                                      <p:tavLst>
                                        <p:tav tm="0">
                                          <p:val>
                                            <p:strVal val="ppt_h"/>
                                          </p:val>
                                        </p:tav>
                                        <p:tav tm="100000">
                                          <p:val>
                                            <p:strVal val="ppt_h"/>
                                          </p:val>
                                        </p:tav>
                                      </p:tavLst>
                                    </p:anim>
                                    <p:set>
                                      <p:cBhvr>
                                        <p:cTn id="68" dur="1" fill="hold">
                                          <p:stCondLst>
                                            <p:cond delay="499"/>
                                          </p:stCondLst>
                                        </p:cTn>
                                        <p:tgtEl>
                                          <p:spTgt spid="13"/>
                                        </p:tgtEl>
                                        <p:attrNameLst>
                                          <p:attrName>style.visibility</p:attrName>
                                        </p:attrNameLst>
                                      </p:cBhvr>
                                      <p:to>
                                        <p:strVal val="hidden"/>
                                      </p:to>
                                    </p:set>
                                  </p:childTnLst>
                                </p:cTn>
                              </p:par>
                              <p:par>
                                <p:cTn id="69" presetID="10" presetClass="exit" presetSubtype="0" fill="hold" grpId="1" nodeType="withEffect" nodePh="1">
                                  <p:stCondLst>
                                    <p:cond delay="0"/>
                                  </p:stCondLst>
                                  <p:endCondLst>
                                    <p:cond evt="begin" delay="0">
                                      <p:tn val="69"/>
                                    </p:cond>
                                  </p:endCondLst>
                                  <p:childTnLst>
                                    <p:animEffect transition="out" filter="fade">
                                      <p:cBhvr>
                                        <p:cTn id="70" dur="500"/>
                                        <p:tgtEl>
                                          <p:spTgt spid="26"/>
                                        </p:tgtEl>
                                      </p:cBhvr>
                                    </p:animEffect>
                                    <p:set>
                                      <p:cBhvr>
                                        <p:cTn id="71" dur="1" fill="hold">
                                          <p:stCondLst>
                                            <p:cond delay="499"/>
                                          </p:stCondLst>
                                        </p:cTn>
                                        <p:tgtEl>
                                          <p:spTgt spid="26"/>
                                        </p:tgtEl>
                                        <p:attrNameLst>
                                          <p:attrName>style.visibility</p:attrName>
                                        </p:attrNameLst>
                                      </p:cBhvr>
                                      <p:to>
                                        <p:strVal val="hidden"/>
                                      </p:to>
                                    </p:set>
                                  </p:childTnLst>
                                </p:cTn>
                              </p:par>
                              <p:par>
                                <p:cTn id="72" presetID="47" presetClass="entr" presetSubtype="0" fill="hold" grpId="0" nodeType="withEffect" nodePh="1">
                                  <p:stCondLst>
                                    <p:cond delay="0"/>
                                  </p:stCondLst>
                                  <p:endCondLst>
                                    <p:cond evt="begin" delay="0">
                                      <p:tn val="72"/>
                                    </p:cond>
                                  </p:endCondLst>
                                  <p:childTnLst>
                                    <p:set>
                                      <p:cBhvr>
                                        <p:cTn id="73" dur="1" fill="hold">
                                          <p:stCondLst>
                                            <p:cond delay="0"/>
                                          </p:stCondLst>
                                        </p:cTn>
                                        <p:tgtEl>
                                          <p:spTgt spid="5"/>
                                        </p:tgtEl>
                                        <p:attrNameLst>
                                          <p:attrName>style.visibility</p:attrName>
                                        </p:attrNameLst>
                                      </p:cBhvr>
                                      <p:to>
                                        <p:strVal val="visible"/>
                                      </p:to>
                                    </p:set>
                                    <p:animEffect transition="in" filter="fade">
                                      <p:cBhvr>
                                        <p:cTn id="74" dur="500"/>
                                        <p:tgtEl>
                                          <p:spTgt spid="5"/>
                                        </p:tgtEl>
                                      </p:cBhvr>
                                    </p:animEffect>
                                    <p:anim calcmode="lin" valueType="num">
                                      <p:cBhvr>
                                        <p:cTn id="75" dur="500" fill="hold"/>
                                        <p:tgtEl>
                                          <p:spTgt spid="5"/>
                                        </p:tgtEl>
                                        <p:attrNameLst>
                                          <p:attrName>ppt_x</p:attrName>
                                        </p:attrNameLst>
                                      </p:cBhvr>
                                      <p:tavLst>
                                        <p:tav tm="0">
                                          <p:val>
                                            <p:strVal val="#ppt_x"/>
                                          </p:val>
                                        </p:tav>
                                        <p:tav tm="100000">
                                          <p:val>
                                            <p:strVal val="#ppt_x"/>
                                          </p:val>
                                        </p:tav>
                                      </p:tavLst>
                                    </p:anim>
                                    <p:anim calcmode="lin" valueType="num">
                                      <p:cBhvr>
                                        <p:cTn id="76" dur="500" fill="hold"/>
                                        <p:tgtEl>
                                          <p:spTgt spid="5"/>
                                        </p:tgtEl>
                                        <p:attrNameLst>
                                          <p:attrName>ppt_y</p:attrName>
                                        </p:attrNameLst>
                                      </p:cBhvr>
                                      <p:tavLst>
                                        <p:tav tm="0">
                                          <p:val>
                                            <p:strVal val="#ppt_y-.1"/>
                                          </p:val>
                                        </p:tav>
                                        <p:tav tm="100000">
                                          <p:val>
                                            <p:strVal val="#ppt_y"/>
                                          </p:val>
                                        </p:tav>
                                      </p:tavLst>
                                    </p:anim>
                                  </p:childTnLst>
                                </p:cTn>
                              </p:par>
                              <p:par>
                                <p:cTn id="77" presetID="17" presetClass="entr" presetSubtype="8"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ppt_x</p:attrName>
                                        </p:attrNameLst>
                                      </p:cBhvr>
                                      <p:tavLst>
                                        <p:tav tm="0">
                                          <p:val>
                                            <p:strVal val="#ppt_x-#ppt_w/2"/>
                                          </p:val>
                                        </p:tav>
                                        <p:tav tm="100000">
                                          <p:val>
                                            <p:strVal val="#ppt_x"/>
                                          </p:val>
                                        </p:tav>
                                      </p:tavLst>
                                    </p:anim>
                                    <p:anim calcmode="lin" valueType="num">
                                      <p:cBhvr>
                                        <p:cTn id="80" dur="500" fill="hold"/>
                                        <p:tgtEl>
                                          <p:spTgt spid="19"/>
                                        </p:tgtEl>
                                        <p:attrNameLst>
                                          <p:attrName>ppt_y</p:attrName>
                                        </p:attrNameLst>
                                      </p:cBhvr>
                                      <p:tavLst>
                                        <p:tav tm="0">
                                          <p:val>
                                            <p:strVal val="#ppt_y"/>
                                          </p:val>
                                        </p:tav>
                                        <p:tav tm="100000">
                                          <p:val>
                                            <p:strVal val="#ppt_y"/>
                                          </p:val>
                                        </p:tav>
                                      </p:tavLst>
                                    </p:anim>
                                    <p:anim calcmode="lin" valueType="num">
                                      <p:cBhvr>
                                        <p:cTn id="81" dur="500" fill="hold"/>
                                        <p:tgtEl>
                                          <p:spTgt spid="19"/>
                                        </p:tgtEl>
                                        <p:attrNameLst>
                                          <p:attrName>ppt_w</p:attrName>
                                        </p:attrNameLst>
                                      </p:cBhvr>
                                      <p:tavLst>
                                        <p:tav tm="0">
                                          <p:val>
                                            <p:fltVal val="0"/>
                                          </p:val>
                                        </p:tav>
                                        <p:tav tm="100000">
                                          <p:val>
                                            <p:strVal val="#ppt_w"/>
                                          </p:val>
                                        </p:tav>
                                      </p:tavLst>
                                    </p:anim>
                                    <p:anim calcmode="lin" valueType="num">
                                      <p:cBhvr>
                                        <p:cTn id="82" dur="500" fill="hold"/>
                                        <p:tgtEl>
                                          <p:spTgt spid="19"/>
                                        </p:tgtEl>
                                        <p:attrNameLst>
                                          <p:attrName>ppt_h</p:attrName>
                                        </p:attrNameLst>
                                      </p:cBhvr>
                                      <p:tavLst>
                                        <p:tav tm="0">
                                          <p:val>
                                            <p:strVal val="#ppt_h"/>
                                          </p:val>
                                        </p:tav>
                                        <p:tav tm="100000">
                                          <p:val>
                                            <p:strVal val="#ppt_h"/>
                                          </p:val>
                                        </p:tav>
                                      </p:tavLst>
                                    </p:anim>
                                  </p:childTnLst>
                                </p:cTn>
                              </p:par>
                            </p:childTnLst>
                          </p:cTn>
                        </p:par>
                        <p:par>
                          <p:cTn id="83" fill="hold">
                            <p:stCondLst>
                              <p:cond delay="500"/>
                            </p:stCondLst>
                            <p:childTnLst>
                              <p:par>
                                <p:cTn id="84" presetID="1" presetClass="exit" presetSubtype="0" fill="hold" nodeType="afterEffect">
                                  <p:stCondLst>
                                    <p:cond delay="0"/>
                                  </p:stCondLst>
                                  <p:childTnLst>
                                    <p:set>
                                      <p:cBhvr>
                                        <p:cTn id="85" dur="1" fill="hold">
                                          <p:stCondLst>
                                            <p:cond delay="0"/>
                                          </p:stCondLst>
                                        </p:cTn>
                                        <p:tgtEl>
                                          <p:spTgt spid="3"/>
                                        </p:tgtEl>
                                        <p:attrNameLst>
                                          <p:attrName>style.visibility</p:attrName>
                                        </p:attrNameLst>
                                      </p:cBhvr>
                                      <p:to>
                                        <p:strVal val="hidden"/>
                                      </p:to>
                                    </p:set>
                                  </p:childTnLst>
                                </p:cTn>
                              </p:par>
                            </p:childTnLst>
                          </p:cTn>
                        </p:par>
                        <p:par>
                          <p:cTn id="86" fill="hold">
                            <p:stCondLst>
                              <p:cond delay="500"/>
                            </p:stCondLst>
                            <p:childTnLst>
                              <p:par>
                                <p:cTn id="87"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8" dur="2000" fill="hold"/>
                                        <p:tgtEl>
                                          <p:spTgt spid="20"/>
                                        </p:tgtEl>
                                        <p:attrNameLst>
                                          <p:attrName>ppt_x</p:attrName>
                                          <p:attrName>ppt_y</p:attrName>
                                        </p:attrNameLst>
                                      </p:cBhvr>
                                      <p:rCtr x="16185" y="-36782"/>
                                    </p:animMotion>
                                  </p:childTnLst>
                                  <p:subTnLst>
                                    <p:audio>
                                      <p:cMediaNode vol="19000">
                                        <p:cTn display="0" masterRel="sameClick">
                                          <p:stCondLst>
                                            <p:cond evt="begin" delay="0">
                                              <p:tn val="87"/>
                                            </p:cond>
                                          </p:stCondLst>
                                          <p:endCondLst>
                                            <p:cond evt="onStopAudio" delay="0">
                                              <p:tgtEl>
                                                <p:sldTgt/>
                                              </p:tgtEl>
                                            </p:cond>
                                          </p:endCondLst>
                                        </p:cTn>
                                        <p:tgtEl>
                                          <p:sndTgt r:embed="rId11" name="mlpit_luigi_bye-bye.wav"/>
                                        </p:tgtEl>
                                      </p:cMediaNode>
                                    </p:audio>
                                  </p:subTnLst>
                                </p:cTn>
                              </p:par>
                              <p:par>
                                <p:cTn id="89" presetID="1" presetClass="mediacall" presetSubtype="0" fill="hold" nodeType="withEffect">
                                  <p:stCondLst>
                                    <p:cond delay="0"/>
                                  </p:stCondLst>
                                  <p:childTnLst>
                                    <p:cmd type="call" cmd="playFrom(0.0)">
                                      <p:cBhvr>
                                        <p:cTn id="90" dur="626" fill="hold"/>
                                        <p:tgtEl>
                                          <p:spTgt spid="27"/>
                                        </p:tgtEl>
                                      </p:cBhvr>
                                    </p:cmd>
                                  </p:childTnLst>
                                </p:cTn>
                              </p:par>
                              <p:par>
                                <p:cTn id="91" presetID="1" presetClass="mediacall" presetSubtype="0" fill="hold" nodeType="withEffect">
                                  <p:stCondLst>
                                    <p:cond delay="0"/>
                                  </p:stCondLst>
                                  <p:childTnLst>
                                    <p:cmd type="call" cmd="playFrom(0.0)">
                                      <p:cBhvr>
                                        <p:cTn id="92" dur="1416" fill="hold"/>
                                        <p:tgtEl>
                                          <p:spTgt spid="28"/>
                                        </p:tgtEl>
                                      </p:cBhvr>
                                    </p:cmd>
                                  </p:childTnLst>
                                </p:cTn>
                              </p:par>
                            </p:childTnLst>
                          </p:cTn>
                        </p:par>
                      </p:childTnLst>
                    </p:cTn>
                  </p:par>
                </p:childTnLst>
              </p:cTn>
              <p:nextCondLst>
                <p:cond evt="onClick" delay="0">
                  <p:tgtEl>
                    <p:spTgt spid="13"/>
                  </p:tgtEl>
                </p:cond>
              </p:nextCondLst>
            </p:seq>
            <p:seq concurrent="1" nextAc="seek">
              <p:cTn id="93" restart="whenNotActive" fill="hold" evtFilter="cancelBubble" nodeType="interactiveSeq">
                <p:stCondLst>
                  <p:cond evt="onClick" delay="0">
                    <p:tgtEl>
                      <p:spTgt spid="12"/>
                    </p:tgtEl>
                  </p:cond>
                </p:stCondLst>
                <p:endSync evt="end" delay="0">
                  <p:rtn val="all"/>
                </p:endSync>
                <p:childTnLst>
                  <p:par>
                    <p:cTn id="94" fill="hold">
                      <p:stCondLst>
                        <p:cond delay="0"/>
                      </p:stCondLst>
                      <p:childTnLst>
                        <p:par>
                          <p:cTn id="95" fill="hold">
                            <p:stCondLst>
                              <p:cond delay="0"/>
                            </p:stCondLst>
                            <p:childTnLst>
                              <p:par>
                                <p:cTn id="96" presetID="17" presetClass="exit" presetSubtype="2" fill="hold" nodeType="clickEffect">
                                  <p:stCondLst>
                                    <p:cond delay="0"/>
                                  </p:stCondLst>
                                  <p:childTnLst>
                                    <p:anim calcmode="lin" valueType="num">
                                      <p:cBhvr>
                                        <p:cTn id="97" dur="500"/>
                                        <p:tgtEl>
                                          <p:spTgt spid="12"/>
                                        </p:tgtEl>
                                        <p:attrNameLst>
                                          <p:attrName>ppt_x</p:attrName>
                                        </p:attrNameLst>
                                      </p:cBhvr>
                                      <p:tavLst>
                                        <p:tav tm="0">
                                          <p:val>
                                            <p:strVal val="ppt_x"/>
                                          </p:val>
                                        </p:tav>
                                        <p:tav tm="100000">
                                          <p:val>
                                            <p:strVal val="ppt_x+ppt_w/2"/>
                                          </p:val>
                                        </p:tav>
                                      </p:tavLst>
                                    </p:anim>
                                    <p:anim calcmode="lin" valueType="num">
                                      <p:cBhvr>
                                        <p:cTn id="98" dur="500"/>
                                        <p:tgtEl>
                                          <p:spTgt spid="12"/>
                                        </p:tgtEl>
                                        <p:attrNameLst>
                                          <p:attrName>ppt_y</p:attrName>
                                        </p:attrNameLst>
                                      </p:cBhvr>
                                      <p:tavLst>
                                        <p:tav tm="0">
                                          <p:val>
                                            <p:strVal val="ppt_y"/>
                                          </p:val>
                                        </p:tav>
                                        <p:tav tm="100000">
                                          <p:val>
                                            <p:strVal val="ppt_y"/>
                                          </p:val>
                                        </p:tav>
                                      </p:tavLst>
                                    </p:anim>
                                    <p:anim calcmode="lin" valueType="num">
                                      <p:cBhvr>
                                        <p:cTn id="99" dur="500"/>
                                        <p:tgtEl>
                                          <p:spTgt spid="12"/>
                                        </p:tgtEl>
                                        <p:attrNameLst>
                                          <p:attrName>ppt_w</p:attrName>
                                        </p:attrNameLst>
                                      </p:cBhvr>
                                      <p:tavLst>
                                        <p:tav tm="0">
                                          <p:val>
                                            <p:strVal val="ppt_w"/>
                                          </p:val>
                                        </p:tav>
                                        <p:tav tm="100000">
                                          <p:val>
                                            <p:fltVal val="0"/>
                                          </p:val>
                                        </p:tav>
                                      </p:tavLst>
                                    </p:anim>
                                    <p:anim calcmode="lin" valueType="num">
                                      <p:cBhvr>
                                        <p:cTn id="100" dur="500"/>
                                        <p:tgtEl>
                                          <p:spTgt spid="12"/>
                                        </p:tgtEl>
                                        <p:attrNameLst>
                                          <p:attrName>ppt_h</p:attrName>
                                        </p:attrNameLst>
                                      </p:cBhvr>
                                      <p:tavLst>
                                        <p:tav tm="0">
                                          <p:val>
                                            <p:strVal val="ppt_h"/>
                                          </p:val>
                                        </p:tav>
                                        <p:tav tm="100000">
                                          <p:val>
                                            <p:strVal val="ppt_h"/>
                                          </p:val>
                                        </p:tav>
                                      </p:tavLst>
                                    </p:anim>
                                    <p:set>
                                      <p:cBhvr>
                                        <p:cTn id="101" dur="1" fill="hold">
                                          <p:stCondLst>
                                            <p:cond delay="499"/>
                                          </p:stCondLst>
                                        </p:cTn>
                                        <p:tgtEl>
                                          <p:spTgt spid="12"/>
                                        </p:tgtEl>
                                        <p:attrNameLst>
                                          <p:attrName>style.visibility</p:attrName>
                                        </p:attrNameLst>
                                      </p:cBhvr>
                                      <p:to>
                                        <p:strVal val="hidden"/>
                                      </p:to>
                                    </p:set>
                                  </p:childTnLst>
                                </p:cTn>
                              </p:par>
                              <p:par>
                                <p:cTn id="102" presetID="10" presetClass="exit" presetSubtype="0" fill="hold" grpId="2" nodeType="withEffect" nodePh="1">
                                  <p:stCondLst>
                                    <p:cond delay="0"/>
                                  </p:stCondLst>
                                  <p:endCondLst>
                                    <p:cond evt="begin" delay="0">
                                      <p:tn val="102"/>
                                    </p:cond>
                                  </p:endCondLst>
                                  <p:childTnLst>
                                    <p:animEffect transition="out" filter="fade">
                                      <p:cBhvr>
                                        <p:cTn id="103" dur="500"/>
                                        <p:tgtEl>
                                          <p:spTgt spid="26"/>
                                        </p:tgtEl>
                                      </p:cBhvr>
                                    </p:animEffect>
                                    <p:set>
                                      <p:cBhvr>
                                        <p:cTn id="104" dur="1" fill="hold">
                                          <p:stCondLst>
                                            <p:cond delay="499"/>
                                          </p:stCondLst>
                                        </p:cTn>
                                        <p:tgtEl>
                                          <p:spTgt spid="26"/>
                                        </p:tgtEl>
                                        <p:attrNameLst>
                                          <p:attrName>style.visibility</p:attrName>
                                        </p:attrNameLst>
                                      </p:cBhvr>
                                      <p:to>
                                        <p:strVal val="hidden"/>
                                      </p:to>
                                    </p:set>
                                  </p:childTnLst>
                                </p:cTn>
                              </p:par>
                              <p:par>
                                <p:cTn id="105" presetID="47" presetClass="entr" presetSubtype="0" fill="hold" grpId="1" nodeType="withEffect" nodePh="1">
                                  <p:stCondLst>
                                    <p:cond delay="0"/>
                                  </p:stCondLst>
                                  <p:endCondLst>
                                    <p:cond evt="begin" delay="0">
                                      <p:tn val="105"/>
                                    </p:cond>
                                  </p:endCondLst>
                                  <p:childTnLst>
                                    <p:set>
                                      <p:cBhvr>
                                        <p:cTn id="106" dur="1" fill="hold">
                                          <p:stCondLst>
                                            <p:cond delay="0"/>
                                          </p:stCondLst>
                                        </p:cTn>
                                        <p:tgtEl>
                                          <p:spTgt spid="5"/>
                                        </p:tgtEl>
                                        <p:attrNameLst>
                                          <p:attrName>style.visibility</p:attrName>
                                        </p:attrNameLst>
                                      </p:cBhvr>
                                      <p:to>
                                        <p:strVal val="visible"/>
                                      </p:to>
                                    </p:set>
                                    <p:animEffect transition="in" filter="fade">
                                      <p:cBhvr>
                                        <p:cTn id="107" dur="500"/>
                                        <p:tgtEl>
                                          <p:spTgt spid="5"/>
                                        </p:tgtEl>
                                      </p:cBhvr>
                                    </p:animEffect>
                                    <p:anim calcmode="lin" valueType="num">
                                      <p:cBhvr>
                                        <p:cTn id="108" dur="500" fill="hold"/>
                                        <p:tgtEl>
                                          <p:spTgt spid="5"/>
                                        </p:tgtEl>
                                        <p:attrNameLst>
                                          <p:attrName>ppt_x</p:attrName>
                                        </p:attrNameLst>
                                      </p:cBhvr>
                                      <p:tavLst>
                                        <p:tav tm="0">
                                          <p:val>
                                            <p:strVal val="#ppt_x"/>
                                          </p:val>
                                        </p:tav>
                                        <p:tav tm="100000">
                                          <p:val>
                                            <p:strVal val="#ppt_x"/>
                                          </p:val>
                                        </p:tav>
                                      </p:tavLst>
                                    </p:anim>
                                    <p:anim calcmode="lin" valueType="num">
                                      <p:cBhvr>
                                        <p:cTn id="109" dur="500" fill="hold"/>
                                        <p:tgtEl>
                                          <p:spTgt spid="5"/>
                                        </p:tgtEl>
                                        <p:attrNameLst>
                                          <p:attrName>ppt_y</p:attrName>
                                        </p:attrNameLst>
                                      </p:cBhvr>
                                      <p:tavLst>
                                        <p:tav tm="0">
                                          <p:val>
                                            <p:strVal val="#ppt_y-.1"/>
                                          </p:val>
                                        </p:tav>
                                        <p:tav tm="100000">
                                          <p:val>
                                            <p:strVal val="#ppt_y"/>
                                          </p:val>
                                        </p:tav>
                                      </p:tavLst>
                                    </p:anim>
                                  </p:childTnLst>
                                </p:cTn>
                              </p:par>
                              <p:par>
                                <p:cTn id="110" presetID="17" presetClass="entr" presetSubtype="8" fill="hold" nodeType="withEffect">
                                  <p:stCondLst>
                                    <p:cond delay="0"/>
                                  </p:stCondLst>
                                  <p:childTnLst>
                                    <p:set>
                                      <p:cBhvr>
                                        <p:cTn id="111" dur="1" fill="hold">
                                          <p:stCondLst>
                                            <p:cond delay="0"/>
                                          </p:stCondLst>
                                        </p:cTn>
                                        <p:tgtEl>
                                          <p:spTgt spid="17"/>
                                        </p:tgtEl>
                                        <p:attrNameLst>
                                          <p:attrName>style.visibility</p:attrName>
                                        </p:attrNameLst>
                                      </p:cBhvr>
                                      <p:to>
                                        <p:strVal val="visible"/>
                                      </p:to>
                                    </p:set>
                                    <p:anim calcmode="lin" valueType="num">
                                      <p:cBhvr>
                                        <p:cTn id="112" dur="500" fill="hold"/>
                                        <p:tgtEl>
                                          <p:spTgt spid="17"/>
                                        </p:tgtEl>
                                        <p:attrNameLst>
                                          <p:attrName>ppt_x</p:attrName>
                                        </p:attrNameLst>
                                      </p:cBhvr>
                                      <p:tavLst>
                                        <p:tav tm="0">
                                          <p:val>
                                            <p:strVal val="#ppt_x-#ppt_w/2"/>
                                          </p:val>
                                        </p:tav>
                                        <p:tav tm="100000">
                                          <p:val>
                                            <p:strVal val="#ppt_x"/>
                                          </p:val>
                                        </p:tav>
                                      </p:tavLst>
                                    </p:anim>
                                    <p:anim calcmode="lin" valueType="num">
                                      <p:cBhvr>
                                        <p:cTn id="113" dur="500" fill="hold"/>
                                        <p:tgtEl>
                                          <p:spTgt spid="17"/>
                                        </p:tgtEl>
                                        <p:attrNameLst>
                                          <p:attrName>ppt_y</p:attrName>
                                        </p:attrNameLst>
                                      </p:cBhvr>
                                      <p:tavLst>
                                        <p:tav tm="0">
                                          <p:val>
                                            <p:strVal val="#ppt_y"/>
                                          </p:val>
                                        </p:tav>
                                        <p:tav tm="100000">
                                          <p:val>
                                            <p:strVal val="#ppt_y"/>
                                          </p:val>
                                        </p:tav>
                                      </p:tavLst>
                                    </p:anim>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strVal val="#ppt_h"/>
                                          </p:val>
                                        </p:tav>
                                        <p:tav tm="100000">
                                          <p:val>
                                            <p:strVal val="#ppt_h"/>
                                          </p:val>
                                        </p:tav>
                                      </p:tavLst>
                                    </p:anim>
                                  </p:childTnLst>
                                </p:cTn>
                              </p:par>
                            </p:childTnLst>
                          </p:cTn>
                        </p:par>
                        <p:par>
                          <p:cTn id="116" fill="hold">
                            <p:stCondLst>
                              <p:cond delay="500"/>
                            </p:stCondLst>
                            <p:childTnLst>
                              <p:par>
                                <p:cTn id="117" presetID="1" presetClass="exit" presetSubtype="0" fill="hold" nodeType="afterEffect">
                                  <p:stCondLst>
                                    <p:cond delay="0"/>
                                  </p:stCondLst>
                                  <p:childTnLst>
                                    <p:set>
                                      <p:cBhvr>
                                        <p:cTn id="118" dur="1" fill="hold">
                                          <p:stCondLst>
                                            <p:cond delay="0"/>
                                          </p:stCondLst>
                                        </p:cTn>
                                        <p:tgtEl>
                                          <p:spTgt spid="3"/>
                                        </p:tgtEl>
                                        <p:attrNameLst>
                                          <p:attrName>style.visibility</p:attrName>
                                        </p:attrNameLst>
                                      </p:cBhvr>
                                      <p:to>
                                        <p:strVal val="hidden"/>
                                      </p:to>
                                    </p:set>
                                  </p:childTnLst>
                                </p:cTn>
                              </p:par>
                            </p:childTnLst>
                          </p:cTn>
                        </p:par>
                        <p:par>
                          <p:cTn id="119" fill="hold">
                            <p:stCondLst>
                              <p:cond delay="500"/>
                            </p:stCondLst>
                            <p:childTnLst>
                              <p:par>
                                <p:cTn id="12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21" dur="2000" fill="hold"/>
                                        <p:tgtEl>
                                          <p:spTgt spid="21"/>
                                        </p:tgtEl>
                                        <p:attrNameLst>
                                          <p:attrName>ppt_x</p:attrName>
                                          <p:attrName>ppt_y</p:attrName>
                                        </p:attrNameLst>
                                      </p:cBhvr>
                                      <p:rCtr x="16185" y="-36759"/>
                                    </p:animMotion>
                                  </p:childTnLst>
                                </p:cTn>
                              </p:par>
                              <p:par>
                                <p:cTn id="122" presetID="1" presetClass="mediacall" presetSubtype="0" fill="hold" nodeType="withEffect">
                                  <p:stCondLst>
                                    <p:cond delay="0"/>
                                  </p:stCondLst>
                                  <p:childTnLst>
                                    <p:cmd type="call" cmd="playFrom(0.0)">
                                      <p:cBhvr>
                                        <p:cTn id="123" dur="626" fill="hold"/>
                                        <p:tgtEl>
                                          <p:spTgt spid="27"/>
                                        </p:tgtEl>
                                      </p:cBhvr>
                                    </p:cmd>
                                  </p:childTnLst>
                                </p:cTn>
                              </p:par>
                              <p:par>
                                <p:cTn id="124" presetID="1" presetClass="mediacall" presetSubtype="0" fill="hold" nodeType="withEffect">
                                  <p:stCondLst>
                                    <p:cond delay="0"/>
                                  </p:stCondLst>
                                  <p:childTnLst>
                                    <p:cmd type="call" cmd="playFrom(0.0)">
                                      <p:cBhvr>
                                        <p:cTn id="125" dur="1416" fill="hold"/>
                                        <p:tgtEl>
                                          <p:spTgt spid="28"/>
                                        </p:tgtEl>
                                      </p:cBhvr>
                                    </p:cmd>
                                  </p:childTnLst>
                                </p:cTn>
                              </p:par>
                            </p:childTnLst>
                          </p:cTn>
                        </p:par>
                      </p:childTnLst>
                    </p:cTn>
                  </p:par>
                </p:childTnLst>
              </p:cTn>
              <p:nextCondLst>
                <p:cond evt="onClick" delay="0">
                  <p:tgtEl>
                    <p:spTgt spid="12"/>
                  </p:tgtEl>
                </p:cond>
              </p:nextCondLst>
            </p:seq>
            <p:seq concurrent="1" nextAc="seek">
              <p:cTn id="126" restart="whenNotActive" fill="hold" evtFilter="cancelBubble" nodeType="interactiveSeq">
                <p:stCondLst>
                  <p:cond evt="onClick" delay="0">
                    <p:tgtEl>
                      <p:spTgt spid="11"/>
                    </p:tgtEl>
                  </p:cond>
                </p:stCondLst>
                <p:endSync evt="end" delay="0">
                  <p:rtn val="all"/>
                </p:endSync>
                <p:childTnLst>
                  <p:par>
                    <p:cTn id="127" fill="hold">
                      <p:stCondLst>
                        <p:cond delay="0"/>
                      </p:stCondLst>
                      <p:childTnLst>
                        <p:par>
                          <p:cTn id="128" fill="hold">
                            <p:stCondLst>
                              <p:cond delay="0"/>
                            </p:stCondLst>
                            <p:childTnLst>
                              <p:par>
                                <p:cTn id="129" presetID="17" presetClass="exit" presetSubtype="2" fill="hold" nodeType="clickEffect">
                                  <p:stCondLst>
                                    <p:cond delay="0"/>
                                  </p:stCondLst>
                                  <p:childTnLst>
                                    <p:anim calcmode="lin" valueType="num">
                                      <p:cBhvr>
                                        <p:cTn id="130" dur="500"/>
                                        <p:tgtEl>
                                          <p:spTgt spid="11"/>
                                        </p:tgtEl>
                                        <p:attrNameLst>
                                          <p:attrName>ppt_x</p:attrName>
                                        </p:attrNameLst>
                                      </p:cBhvr>
                                      <p:tavLst>
                                        <p:tav tm="0">
                                          <p:val>
                                            <p:strVal val="ppt_x"/>
                                          </p:val>
                                        </p:tav>
                                        <p:tav tm="100000">
                                          <p:val>
                                            <p:strVal val="ppt_x+ppt_w/2"/>
                                          </p:val>
                                        </p:tav>
                                      </p:tavLst>
                                    </p:anim>
                                    <p:anim calcmode="lin" valueType="num">
                                      <p:cBhvr>
                                        <p:cTn id="131" dur="500"/>
                                        <p:tgtEl>
                                          <p:spTgt spid="11"/>
                                        </p:tgtEl>
                                        <p:attrNameLst>
                                          <p:attrName>ppt_y</p:attrName>
                                        </p:attrNameLst>
                                      </p:cBhvr>
                                      <p:tavLst>
                                        <p:tav tm="0">
                                          <p:val>
                                            <p:strVal val="ppt_y"/>
                                          </p:val>
                                        </p:tav>
                                        <p:tav tm="100000">
                                          <p:val>
                                            <p:strVal val="ppt_y"/>
                                          </p:val>
                                        </p:tav>
                                      </p:tavLst>
                                    </p:anim>
                                    <p:anim calcmode="lin" valueType="num">
                                      <p:cBhvr>
                                        <p:cTn id="132" dur="500"/>
                                        <p:tgtEl>
                                          <p:spTgt spid="11"/>
                                        </p:tgtEl>
                                        <p:attrNameLst>
                                          <p:attrName>ppt_w</p:attrName>
                                        </p:attrNameLst>
                                      </p:cBhvr>
                                      <p:tavLst>
                                        <p:tav tm="0">
                                          <p:val>
                                            <p:strVal val="ppt_w"/>
                                          </p:val>
                                        </p:tav>
                                        <p:tav tm="100000">
                                          <p:val>
                                            <p:fltVal val="0"/>
                                          </p:val>
                                        </p:tav>
                                      </p:tavLst>
                                    </p:anim>
                                    <p:anim calcmode="lin" valueType="num">
                                      <p:cBhvr>
                                        <p:cTn id="133" dur="500"/>
                                        <p:tgtEl>
                                          <p:spTgt spid="11"/>
                                        </p:tgtEl>
                                        <p:attrNameLst>
                                          <p:attrName>ppt_h</p:attrName>
                                        </p:attrNameLst>
                                      </p:cBhvr>
                                      <p:tavLst>
                                        <p:tav tm="0">
                                          <p:val>
                                            <p:strVal val="ppt_h"/>
                                          </p:val>
                                        </p:tav>
                                        <p:tav tm="100000">
                                          <p:val>
                                            <p:strVal val="ppt_h"/>
                                          </p:val>
                                        </p:tav>
                                      </p:tavLst>
                                    </p:anim>
                                    <p:set>
                                      <p:cBhvr>
                                        <p:cTn id="134" dur="1" fill="hold">
                                          <p:stCondLst>
                                            <p:cond delay="499"/>
                                          </p:stCondLst>
                                        </p:cTn>
                                        <p:tgtEl>
                                          <p:spTgt spid="11"/>
                                        </p:tgtEl>
                                        <p:attrNameLst>
                                          <p:attrName>style.visibility</p:attrName>
                                        </p:attrNameLst>
                                      </p:cBhvr>
                                      <p:to>
                                        <p:strVal val="hidden"/>
                                      </p:to>
                                    </p:set>
                                  </p:childTnLst>
                                </p:cTn>
                              </p:par>
                              <p:par>
                                <p:cTn id="135" presetID="10" presetClass="exit" presetSubtype="0" fill="hold" grpId="3" nodeType="withEffect" nodePh="1">
                                  <p:stCondLst>
                                    <p:cond delay="0"/>
                                  </p:stCondLst>
                                  <p:endCondLst>
                                    <p:cond evt="begin" delay="0">
                                      <p:tn val="135"/>
                                    </p:cond>
                                  </p:endCondLst>
                                  <p:childTnLst>
                                    <p:animEffect transition="out" filter="fade">
                                      <p:cBhvr>
                                        <p:cTn id="136" dur="500"/>
                                        <p:tgtEl>
                                          <p:spTgt spid="26"/>
                                        </p:tgtEl>
                                      </p:cBhvr>
                                    </p:animEffect>
                                    <p:set>
                                      <p:cBhvr>
                                        <p:cTn id="137" dur="1" fill="hold">
                                          <p:stCondLst>
                                            <p:cond delay="499"/>
                                          </p:stCondLst>
                                        </p:cTn>
                                        <p:tgtEl>
                                          <p:spTgt spid="26"/>
                                        </p:tgtEl>
                                        <p:attrNameLst>
                                          <p:attrName>style.visibility</p:attrName>
                                        </p:attrNameLst>
                                      </p:cBhvr>
                                      <p:to>
                                        <p:strVal val="hidden"/>
                                      </p:to>
                                    </p:set>
                                  </p:childTnLst>
                                </p:cTn>
                              </p:par>
                              <p:par>
                                <p:cTn id="138" presetID="47" presetClass="entr" presetSubtype="0" fill="hold" grpId="2" nodeType="withEffect" nodePh="1">
                                  <p:stCondLst>
                                    <p:cond delay="0"/>
                                  </p:stCondLst>
                                  <p:endCondLst>
                                    <p:cond evt="begin" delay="0">
                                      <p:tn val="138"/>
                                    </p:cond>
                                  </p:endCondLst>
                                  <p:childTnLst>
                                    <p:set>
                                      <p:cBhvr>
                                        <p:cTn id="139" dur="1" fill="hold">
                                          <p:stCondLst>
                                            <p:cond delay="0"/>
                                          </p:stCondLst>
                                        </p:cTn>
                                        <p:tgtEl>
                                          <p:spTgt spid="5"/>
                                        </p:tgtEl>
                                        <p:attrNameLst>
                                          <p:attrName>style.visibility</p:attrName>
                                        </p:attrNameLst>
                                      </p:cBhvr>
                                      <p:to>
                                        <p:strVal val="visible"/>
                                      </p:to>
                                    </p:set>
                                    <p:animEffect transition="in" filter="fade">
                                      <p:cBhvr>
                                        <p:cTn id="140" dur="500"/>
                                        <p:tgtEl>
                                          <p:spTgt spid="5"/>
                                        </p:tgtEl>
                                      </p:cBhvr>
                                    </p:animEffect>
                                    <p:anim calcmode="lin" valueType="num">
                                      <p:cBhvr>
                                        <p:cTn id="141" dur="500" fill="hold"/>
                                        <p:tgtEl>
                                          <p:spTgt spid="5"/>
                                        </p:tgtEl>
                                        <p:attrNameLst>
                                          <p:attrName>ppt_x</p:attrName>
                                        </p:attrNameLst>
                                      </p:cBhvr>
                                      <p:tavLst>
                                        <p:tav tm="0">
                                          <p:val>
                                            <p:strVal val="#ppt_x"/>
                                          </p:val>
                                        </p:tav>
                                        <p:tav tm="100000">
                                          <p:val>
                                            <p:strVal val="#ppt_x"/>
                                          </p:val>
                                        </p:tav>
                                      </p:tavLst>
                                    </p:anim>
                                    <p:anim calcmode="lin" valueType="num">
                                      <p:cBhvr>
                                        <p:cTn id="142" dur="500" fill="hold"/>
                                        <p:tgtEl>
                                          <p:spTgt spid="5"/>
                                        </p:tgtEl>
                                        <p:attrNameLst>
                                          <p:attrName>ppt_y</p:attrName>
                                        </p:attrNameLst>
                                      </p:cBhvr>
                                      <p:tavLst>
                                        <p:tav tm="0">
                                          <p:val>
                                            <p:strVal val="#ppt_y-.1"/>
                                          </p:val>
                                        </p:tav>
                                        <p:tav tm="100000">
                                          <p:val>
                                            <p:strVal val="#ppt_y"/>
                                          </p:val>
                                        </p:tav>
                                      </p:tavLst>
                                    </p:anim>
                                  </p:childTnLst>
                                </p:cTn>
                              </p:par>
                              <p:par>
                                <p:cTn id="143" presetID="17" presetClass="entr" presetSubtype="8" fill="hold" nodeType="withEffect">
                                  <p:stCondLst>
                                    <p:cond delay="0"/>
                                  </p:stCondLst>
                                  <p:childTnLst>
                                    <p:set>
                                      <p:cBhvr>
                                        <p:cTn id="144" dur="1" fill="hold">
                                          <p:stCondLst>
                                            <p:cond delay="0"/>
                                          </p:stCondLst>
                                        </p:cTn>
                                        <p:tgtEl>
                                          <p:spTgt spid="14"/>
                                        </p:tgtEl>
                                        <p:attrNameLst>
                                          <p:attrName>style.visibility</p:attrName>
                                        </p:attrNameLst>
                                      </p:cBhvr>
                                      <p:to>
                                        <p:strVal val="visible"/>
                                      </p:to>
                                    </p:set>
                                    <p:anim calcmode="lin" valueType="num">
                                      <p:cBhvr>
                                        <p:cTn id="145" dur="500" fill="hold"/>
                                        <p:tgtEl>
                                          <p:spTgt spid="14"/>
                                        </p:tgtEl>
                                        <p:attrNameLst>
                                          <p:attrName>ppt_x</p:attrName>
                                        </p:attrNameLst>
                                      </p:cBhvr>
                                      <p:tavLst>
                                        <p:tav tm="0">
                                          <p:val>
                                            <p:strVal val="#ppt_x-#ppt_w/2"/>
                                          </p:val>
                                        </p:tav>
                                        <p:tav tm="100000">
                                          <p:val>
                                            <p:strVal val="#ppt_x"/>
                                          </p:val>
                                        </p:tav>
                                      </p:tavLst>
                                    </p:anim>
                                    <p:anim calcmode="lin" valueType="num">
                                      <p:cBhvr>
                                        <p:cTn id="146" dur="500" fill="hold"/>
                                        <p:tgtEl>
                                          <p:spTgt spid="14"/>
                                        </p:tgtEl>
                                        <p:attrNameLst>
                                          <p:attrName>ppt_y</p:attrName>
                                        </p:attrNameLst>
                                      </p:cBhvr>
                                      <p:tavLst>
                                        <p:tav tm="0">
                                          <p:val>
                                            <p:strVal val="#ppt_y"/>
                                          </p:val>
                                        </p:tav>
                                        <p:tav tm="100000">
                                          <p:val>
                                            <p:strVal val="#ppt_y"/>
                                          </p:val>
                                        </p:tav>
                                      </p:tavLst>
                                    </p:anim>
                                    <p:anim calcmode="lin" valueType="num">
                                      <p:cBhvr>
                                        <p:cTn id="147" dur="500" fill="hold"/>
                                        <p:tgtEl>
                                          <p:spTgt spid="14"/>
                                        </p:tgtEl>
                                        <p:attrNameLst>
                                          <p:attrName>ppt_w</p:attrName>
                                        </p:attrNameLst>
                                      </p:cBhvr>
                                      <p:tavLst>
                                        <p:tav tm="0">
                                          <p:val>
                                            <p:fltVal val="0"/>
                                          </p:val>
                                        </p:tav>
                                        <p:tav tm="100000">
                                          <p:val>
                                            <p:strVal val="#ppt_w"/>
                                          </p:val>
                                        </p:tav>
                                      </p:tavLst>
                                    </p:anim>
                                    <p:anim calcmode="lin" valueType="num">
                                      <p:cBhvr>
                                        <p:cTn id="148" dur="500" fill="hold"/>
                                        <p:tgtEl>
                                          <p:spTgt spid="14"/>
                                        </p:tgtEl>
                                        <p:attrNameLst>
                                          <p:attrName>ppt_h</p:attrName>
                                        </p:attrNameLst>
                                      </p:cBhvr>
                                      <p:tavLst>
                                        <p:tav tm="0">
                                          <p:val>
                                            <p:strVal val="#ppt_h"/>
                                          </p:val>
                                        </p:tav>
                                        <p:tav tm="100000">
                                          <p:val>
                                            <p:strVal val="#ppt_h"/>
                                          </p:val>
                                        </p:tav>
                                      </p:tavLst>
                                    </p:anim>
                                  </p:childTnLst>
                                </p:cTn>
                              </p:par>
                            </p:childTnLst>
                          </p:cTn>
                        </p:par>
                        <p:par>
                          <p:cTn id="149" fill="hold">
                            <p:stCondLst>
                              <p:cond delay="500"/>
                            </p:stCondLst>
                            <p:childTnLst>
                              <p:par>
                                <p:cTn id="150" presetID="1" presetClass="exit" presetSubtype="0" fill="hold" nodeType="afterEffect">
                                  <p:stCondLst>
                                    <p:cond delay="0"/>
                                  </p:stCondLst>
                                  <p:childTnLst>
                                    <p:set>
                                      <p:cBhvr>
                                        <p:cTn id="151" dur="1" fill="hold">
                                          <p:stCondLst>
                                            <p:cond delay="0"/>
                                          </p:stCondLst>
                                        </p:cTn>
                                        <p:tgtEl>
                                          <p:spTgt spid="3"/>
                                        </p:tgtEl>
                                        <p:attrNameLst>
                                          <p:attrName>style.visibility</p:attrName>
                                        </p:attrNameLst>
                                      </p:cBhvr>
                                      <p:to>
                                        <p:strVal val="hidden"/>
                                      </p:to>
                                    </p:set>
                                  </p:childTnLst>
                                </p:cTn>
                              </p:par>
                            </p:childTnLst>
                          </p:cTn>
                        </p:par>
                        <p:par>
                          <p:cTn id="152" fill="hold">
                            <p:stCondLst>
                              <p:cond delay="500"/>
                            </p:stCondLst>
                            <p:childTnLst>
                              <p:par>
                                <p:cTn id="15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54" dur="2000" fill="hold"/>
                                        <p:tgtEl>
                                          <p:spTgt spid="22"/>
                                        </p:tgtEl>
                                        <p:attrNameLst>
                                          <p:attrName>ppt_x</p:attrName>
                                          <p:attrName>ppt_y</p:attrName>
                                        </p:attrNameLst>
                                      </p:cBhvr>
                                      <p:rCtr x="16185" y="-36759"/>
                                    </p:animMotion>
                                  </p:childTnLst>
                                </p:cTn>
                              </p:par>
                              <p:par>
                                <p:cTn id="155" presetID="1" presetClass="mediacall" presetSubtype="0" fill="hold" nodeType="withEffect">
                                  <p:stCondLst>
                                    <p:cond delay="0"/>
                                  </p:stCondLst>
                                  <p:childTnLst>
                                    <p:cmd type="call" cmd="playFrom(0.0)">
                                      <p:cBhvr>
                                        <p:cTn id="156" dur="626" fill="hold"/>
                                        <p:tgtEl>
                                          <p:spTgt spid="27"/>
                                        </p:tgtEl>
                                      </p:cBhvr>
                                    </p:cmd>
                                  </p:childTnLst>
                                </p:cTn>
                              </p:par>
                              <p:par>
                                <p:cTn id="157" presetID="1" presetClass="mediacall" presetSubtype="0" fill="hold" nodeType="withEffect">
                                  <p:stCondLst>
                                    <p:cond delay="0"/>
                                  </p:stCondLst>
                                  <p:childTnLst>
                                    <p:cmd type="call" cmd="playFrom(0.0)">
                                      <p:cBhvr>
                                        <p:cTn id="158" dur="1416" fill="hold"/>
                                        <p:tgtEl>
                                          <p:spTgt spid="28"/>
                                        </p:tgtEl>
                                      </p:cBhvr>
                                    </p:cmd>
                                  </p:childTnLst>
                                </p:cTn>
                              </p:par>
                            </p:childTnLst>
                          </p:cTn>
                        </p:par>
                      </p:childTnLst>
                    </p:cTn>
                  </p:par>
                </p:childTnLst>
              </p:cTn>
              <p:nextCondLst>
                <p:cond evt="onClick" delay="0">
                  <p:tgtEl>
                    <p:spTgt spid="11"/>
                  </p:tgtEl>
                </p:cond>
              </p:nextCondLst>
            </p:seq>
            <p:seq concurrent="1" nextAc="seek">
              <p:cTn id="159" restart="whenNotActive" fill="hold" evtFilter="cancelBubble" nodeType="interactiveSeq">
                <p:stCondLst>
                  <p:cond evt="onClick" delay="0">
                    <p:tgtEl>
                      <p:spTgt spid="10"/>
                    </p:tgtEl>
                  </p:cond>
                </p:stCondLst>
                <p:endSync evt="end" delay="0">
                  <p:rtn val="all"/>
                </p:endSync>
                <p:childTnLst>
                  <p:par>
                    <p:cTn id="160" fill="hold">
                      <p:stCondLst>
                        <p:cond delay="0"/>
                      </p:stCondLst>
                      <p:childTnLst>
                        <p:par>
                          <p:cTn id="161" fill="hold">
                            <p:stCondLst>
                              <p:cond delay="0"/>
                            </p:stCondLst>
                            <p:childTnLst>
                              <p:par>
                                <p:cTn id="162" presetID="17" presetClass="exit" presetSubtype="2" fill="hold" nodeType="clickEffect">
                                  <p:stCondLst>
                                    <p:cond delay="0"/>
                                  </p:stCondLst>
                                  <p:childTnLst>
                                    <p:anim calcmode="lin" valueType="num">
                                      <p:cBhvr>
                                        <p:cTn id="163" dur="500"/>
                                        <p:tgtEl>
                                          <p:spTgt spid="10"/>
                                        </p:tgtEl>
                                        <p:attrNameLst>
                                          <p:attrName>ppt_x</p:attrName>
                                        </p:attrNameLst>
                                      </p:cBhvr>
                                      <p:tavLst>
                                        <p:tav tm="0">
                                          <p:val>
                                            <p:strVal val="ppt_x"/>
                                          </p:val>
                                        </p:tav>
                                        <p:tav tm="100000">
                                          <p:val>
                                            <p:strVal val="ppt_x+ppt_w/2"/>
                                          </p:val>
                                        </p:tav>
                                      </p:tavLst>
                                    </p:anim>
                                    <p:anim calcmode="lin" valueType="num">
                                      <p:cBhvr>
                                        <p:cTn id="164" dur="500"/>
                                        <p:tgtEl>
                                          <p:spTgt spid="10"/>
                                        </p:tgtEl>
                                        <p:attrNameLst>
                                          <p:attrName>ppt_y</p:attrName>
                                        </p:attrNameLst>
                                      </p:cBhvr>
                                      <p:tavLst>
                                        <p:tav tm="0">
                                          <p:val>
                                            <p:strVal val="ppt_y"/>
                                          </p:val>
                                        </p:tav>
                                        <p:tav tm="100000">
                                          <p:val>
                                            <p:strVal val="ppt_y"/>
                                          </p:val>
                                        </p:tav>
                                      </p:tavLst>
                                    </p:anim>
                                    <p:anim calcmode="lin" valueType="num">
                                      <p:cBhvr>
                                        <p:cTn id="165" dur="500"/>
                                        <p:tgtEl>
                                          <p:spTgt spid="10"/>
                                        </p:tgtEl>
                                        <p:attrNameLst>
                                          <p:attrName>ppt_w</p:attrName>
                                        </p:attrNameLst>
                                      </p:cBhvr>
                                      <p:tavLst>
                                        <p:tav tm="0">
                                          <p:val>
                                            <p:strVal val="ppt_w"/>
                                          </p:val>
                                        </p:tav>
                                        <p:tav tm="100000">
                                          <p:val>
                                            <p:fltVal val="0"/>
                                          </p:val>
                                        </p:tav>
                                      </p:tavLst>
                                    </p:anim>
                                    <p:anim calcmode="lin" valueType="num">
                                      <p:cBhvr>
                                        <p:cTn id="166" dur="500"/>
                                        <p:tgtEl>
                                          <p:spTgt spid="10"/>
                                        </p:tgtEl>
                                        <p:attrNameLst>
                                          <p:attrName>ppt_h</p:attrName>
                                        </p:attrNameLst>
                                      </p:cBhvr>
                                      <p:tavLst>
                                        <p:tav tm="0">
                                          <p:val>
                                            <p:strVal val="ppt_h"/>
                                          </p:val>
                                        </p:tav>
                                        <p:tav tm="100000">
                                          <p:val>
                                            <p:strVal val="ppt_h"/>
                                          </p:val>
                                        </p:tav>
                                      </p:tavLst>
                                    </p:anim>
                                    <p:set>
                                      <p:cBhvr>
                                        <p:cTn id="167" dur="1" fill="hold">
                                          <p:stCondLst>
                                            <p:cond delay="499"/>
                                          </p:stCondLst>
                                        </p:cTn>
                                        <p:tgtEl>
                                          <p:spTgt spid="10"/>
                                        </p:tgtEl>
                                        <p:attrNameLst>
                                          <p:attrName>style.visibility</p:attrName>
                                        </p:attrNameLst>
                                      </p:cBhvr>
                                      <p:to>
                                        <p:strVal val="hidden"/>
                                      </p:to>
                                    </p:set>
                                  </p:childTnLst>
                                </p:cTn>
                              </p:par>
                              <p:par>
                                <p:cTn id="168" presetID="10" presetClass="exit" presetSubtype="0" fill="hold" grpId="4" nodeType="withEffect" nodePh="1">
                                  <p:stCondLst>
                                    <p:cond delay="0"/>
                                  </p:stCondLst>
                                  <p:endCondLst>
                                    <p:cond evt="begin" delay="0">
                                      <p:tn val="168"/>
                                    </p:cond>
                                  </p:endCondLst>
                                  <p:childTnLst>
                                    <p:animEffect transition="out" filter="fade">
                                      <p:cBhvr>
                                        <p:cTn id="169" dur="500"/>
                                        <p:tgtEl>
                                          <p:spTgt spid="26"/>
                                        </p:tgtEl>
                                      </p:cBhvr>
                                    </p:animEffect>
                                    <p:set>
                                      <p:cBhvr>
                                        <p:cTn id="170" dur="1" fill="hold">
                                          <p:stCondLst>
                                            <p:cond delay="499"/>
                                          </p:stCondLst>
                                        </p:cTn>
                                        <p:tgtEl>
                                          <p:spTgt spid="26"/>
                                        </p:tgtEl>
                                        <p:attrNameLst>
                                          <p:attrName>style.visibility</p:attrName>
                                        </p:attrNameLst>
                                      </p:cBhvr>
                                      <p:to>
                                        <p:strVal val="hidden"/>
                                      </p:to>
                                    </p:set>
                                  </p:childTnLst>
                                </p:cTn>
                              </p:par>
                              <p:par>
                                <p:cTn id="171" presetID="47" presetClass="entr" presetSubtype="0" fill="hold" grpId="3" nodeType="withEffect" nodePh="1">
                                  <p:stCondLst>
                                    <p:cond delay="0"/>
                                  </p:stCondLst>
                                  <p:endCondLst>
                                    <p:cond evt="begin" delay="0">
                                      <p:tn val="171"/>
                                    </p:cond>
                                  </p:endCondLst>
                                  <p:childTnLst>
                                    <p:set>
                                      <p:cBhvr>
                                        <p:cTn id="172" dur="1" fill="hold">
                                          <p:stCondLst>
                                            <p:cond delay="0"/>
                                          </p:stCondLst>
                                        </p:cTn>
                                        <p:tgtEl>
                                          <p:spTgt spid="5"/>
                                        </p:tgtEl>
                                        <p:attrNameLst>
                                          <p:attrName>style.visibility</p:attrName>
                                        </p:attrNameLst>
                                      </p:cBhvr>
                                      <p:to>
                                        <p:strVal val="visible"/>
                                      </p:to>
                                    </p:set>
                                    <p:animEffect transition="in" filter="fade">
                                      <p:cBhvr>
                                        <p:cTn id="173" dur="500"/>
                                        <p:tgtEl>
                                          <p:spTgt spid="5"/>
                                        </p:tgtEl>
                                      </p:cBhvr>
                                    </p:animEffect>
                                    <p:anim calcmode="lin" valueType="num">
                                      <p:cBhvr>
                                        <p:cTn id="174" dur="500" fill="hold"/>
                                        <p:tgtEl>
                                          <p:spTgt spid="5"/>
                                        </p:tgtEl>
                                        <p:attrNameLst>
                                          <p:attrName>ppt_x</p:attrName>
                                        </p:attrNameLst>
                                      </p:cBhvr>
                                      <p:tavLst>
                                        <p:tav tm="0">
                                          <p:val>
                                            <p:strVal val="#ppt_x"/>
                                          </p:val>
                                        </p:tav>
                                        <p:tav tm="100000">
                                          <p:val>
                                            <p:strVal val="#ppt_x"/>
                                          </p:val>
                                        </p:tav>
                                      </p:tavLst>
                                    </p:anim>
                                    <p:anim calcmode="lin" valueType="num">
                                      <p:cBhvr>
                                        <p:cTn id="175" dur="500" fill="hold"/>
                                        <p:tgtEl>
                                          <p:spTgt spid="5"/>
                                        </p:tgtEl>
                                        <p:attrNameLst>
                                          <p:attrName>ppt_y</p:attrName>
                                        </p:attrNameLst>
                                      </p:cBhvr>
                                      <p:tavLst>
                                        <p:tav tm="0">
                                          <p:val>
                                            <p:strVal val="#ppt_y-.1"/>
                                          </p:val>
                                        </p:tav>
                                        <p:tav tm="100000">
                                          <p:val>
                                            <p:strVal val="#ppt_y"/>
                                          </p:val>
                                        </p:tav>
                                      </p:tavLst>
                                    </p:anim>
                                  </p:childTnLst>
                                </p:cTn>
                              </p:par>
                              <p:par>
                                <p:cTn id="176" presetID="17" presetClass="entr" presetSubtype="8" fill="hold" nodeType="withEffect">
                                  <p:stCondLst>
                                    <p:cond delay="0"/>
                                  </p:stCondLst>
                                  <p:childTnLst>
                                    <p:set>
                                      <p:cBhvr>
                                        <p:cTn id="177" dur="1" fill="hold">
                                          <p:stCondLst>
                                            <p:cond delay="0"/>
                                          </p:stCondLst>
                                        </p:cTn>
                                        <p:tgtEl>
                                          <p:spTgt spid="18"/>
                                        </p:tgtEl>
                                        <p:attrNameLst>
                                          <p:attrName>style.visibility</p:attrName>
                                        </p:attrNameLst>
                                      </p:cBhvr>
                                      <p:to>
                                        <p:strVal val="visible"/>
                                      </p:to>
                                    </p:set>
                                    <p:anim calcmode="lin" valueType="num">
                                      <p:cBhvr>
                                        <p:cTn id="178" dur="500" fill="hold"/>
                                        <p:tgtEl>
                                          <p:spTgt spid="18"/>
                                        </p:tgtEl>
                                        <p:attrNameLst>
                                          <p:attrName>ppt_x</p:attrName>
                                        </p:attrNameLst>
                                      </p:cBhvr>
                                      <p:tavLst>
                                        <p:tav tm="0">
                                          <p:val>
                                            <p:strVal val="#ppt_x-#ppt_w/2"/>
                                          </p:val>
                                        </p:tav>
                                        <p:tav tm="100000">
                                          <p:val>
                                            <p:strVal val="#ppt_x"/>
                                          </p:val>
                                        </p:tav>
                                      </p:tavLst>
                                    </p:anim>
                                    <p:anim calcmode="lin" valueType="num">
                                      <p:cBhvr>
                                        <p:cTn id="179" dur="500" fill="hold"/>
                                        <p:tgtEl>
                                          <p:spTgt spid="18"/>
                                        </p:tgtEl>
                                        <p:attrNameLst>
                                          <p:attrName>ppt_y</p:attrName>
                                        </p:attrNameLst>
                                      </p:cBhvr>
                                      <p:tavLst>
                                        <p:tav tm="0">
                                          <p:val>
                                            <p:strVal val="#ppt_y"/>
                                          </p:val>
                                        </p:tav>
                                        <p:tav tm="100000">
                                          <p:val>
                                            <p:strVal val="#ppt_y"/>
                                          </p:val>
                                        </p:tav>
                                      </p:tavLst>
                                    </p:anim>
                                    <p:anim calcmode="lin" valueType="num">
                                      <p:cBhvr>
                                        <p:cTn id="180" dur="500" fill="hold"/>
                                        <p:tgtEl>
                                          <p:spTgt spid="18"/>
                                        </p:tgtEl>
                                        <p:attrNameLst>
                                          <p:attrName>ppt_w</p:attrName>
                                        </p:attrNameLst>
                                      </p:cBhvr>
                                      <p:tavLst>
                                        <p:tav tm="0">
                                          <p:val>
                                            <p:fltVal val="0"/>
                                          </p:val>
                                        </p:tav>
                                        <p:tav tm="100000">
                                          <p:val>
                                            <p:strVal val="#ppt_w"/>
                                          </p:val>
                                        </p:tav>
                                      </p:tavLst>
                                    </p:anim>
                                    <p:anim calcmode="lin" valueType="num">
                                      <p:cBhvr>
                                        <p:cTn id="181" dur="500" fill="hold"/>
                                        <p:tgtEl>
                                          <p:spTgt spid="18"/>
                                        </p:tgtEl>
                                        <p:attrNameLst>
                                          <p:attrName>ppt_h</p:attrName>
                                        </p:attrNameLst>
                                      </p:cBhvr>
                                      <p:tavLst>
                                        <p:tav tm="0">
                                          <p:val>
                                            <p:strVal val="#ppt_h"/>
                                          </p:val>
                                        </p:tav>
                                        <p:tav tm="100000">
                                          <p:val>
                                            <p:strVal val="#ppt_h"/>
                                          </p:val>
                                        </p:tav>
                                      </p:tavLst>
                                    </p:anim>
                                  </p:childTnLst>
                                </p:cTn>
                              </p:par>
                            </p:childTnLst>
                          </p:cTn>
                        </p:par>
                        <p:par>
                          <p:cTn id="182" fill="hold">
                            <p:stCondLst>
                              <p:cond delay="500"/>
                            </p:stCondLst>
                            <p:childTnLst>
                              <p:par>
                                <p:cTn id="183" presetID="1" presetClass="exit" presetSubtype="0" fill="hold" nodeType="afterEffect">
                                  <p:stCondLst>
                                    <p:cond delay="0"/>
                                  </p:stCondLst>
                                  <p:childTnLst>
                                    <p:set>
                                      <p:cBhvr>
                                        <p:cTn id="184" dur="1" fill="hold">
                                          <p:stCondLst>
                                            <p:cond delay="0"/>
                                          </p:stCondLst>
                                        </p:cTn>
                                        <p:tgtEl>
                                          <p:spTgt spid="3"/>
                                        </p:tgtEl>
                                        <p:attrNameLst>
                                          <p:attrName>style.visibility</p:attrName>
                                        </p:attrNameLst>
                                      </p:cBhvr>
                                      <p:to>
                                        <p:strVal val="hidden"/>
                                      </p:to>
                                    </p:set>
                                  </p:childTnLst>
                                </p:cTn>
                              </p:par>
                            </p:childTnLst>
                          </p:cTn>
                        </p:par>
                        <p:par>
                          <p:cTn id="185" fill="hold">
                            <p:stCondLst>
                              <p:cond delay="500"/>
                            </p:stCondLst>
                            <p:childTnLst>
                              <p:par>
                                <p:cTn id="186"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7" dur="2000" fill="hold"/>
                                        <p:tgtEl>
                                          <p:spTgt spid="23"/>
                                        </p:tgtEl>
                                        <p:attrNameLst>
                                          <p:attrName>ppt_x</p:attrName>
                                          <p:attrName>ppt_y</p:attrName>
                                        </p:attrNameLst>
                                      </p:cBhvr>
                                      <p:rCtr x="16185" y="-36759"/>
                                    </p:animMotion>
                                  </p:childTnLst>
                                </p:cTn>
                              </p:par>
                              <p:par>
                                <p:cTn id="188" presetID="1" presetClass="mediacall" presetSubtype="0" fill="hold" nodeType="withEffect">
                                  <p:stCondLst>
                                    <p:cond delay="0"/>
                                  </p:stCondLst>
                                  <p:childTnLst>
                                    <p:cmd type="call" cmd="playFrom(0.0)">
                                      <p:cBhvr>
                                        <p:cTn id="189" dur="626" fill="hold"/>
                                        <p:tgtEl>
                                          <p:spTgt spid="27"/>
                                        </p:tgtEl>
                                      </p:cBhvr>
                                    </p:cmd>
                                  </p:childTnLst>
                                </p:cTn>
                              </p:par>
                              <p:par>
                                <p:cTn id="190" presetID="1" presetClass="mediacall" presetSubtype="0" fill="hold" nodeType="withEffect">
                                  <p:stCondLst>
                                    <p:cond delay="0"/>
                                  </p:stCondLst>
                                  <p:childTnLst>
                                    <p:cmd type="call" cmd="playFrom(0.0)">
                                      <p:cBhvr>
                                        <p:cTn id="191" dur="1416" fill="hold"/>
                                        <p:tgtEl>
                                          <p:spTgt spid="28"/>
                                        </p:tgtEl>
                                      </p:cBhvr>
                                    </p:cmd>
                                  </p:childTnLst>
                                </p:cTn>
                              </p:par>
                            </p:childTnLst>
                          </p:cTn>
                        </p:par>
                      </p:childTnLst>
                    </p:cTn>
                  </p:par>
                </p:childTnLst>
              </p:cTn>
              <p:nextCondLst>
                <p:cond evt="onClick" delay="0">
                  <p:tgtEl>
                    <p:spTgt spid="10"/>
                  </p:tgtEl>
                </p:cond>
              </p:nextCondLst>
            </p:seq>
            <p:seq concurrent="1" nextAc="seek">
              <p:cTn id="192" restart="whenNotActive" fill="hold" evtFilter="cancelBubble" nodeType="interactiveSeq">
                <p:stCondLst>
                  <p:cond evt="onClick" delay="0">
                    <p:tgtEl>
                      <p:spTgt spid="8"/>
                    </p:tgtEl>
                  </p:cond>
                </p:stCondLst>
                <p:endSync evt="end" delay="0">
                  <p:rtn val="all"/>
                </p:endSync>
                <p:childTnLst>
                  <p:par>
                    <p:cTn id="193" fill="hold">
                      <p:stCondLst>
                        <p:cond delay="0"/>
                      </p:stCondLst>
                      <p:childTnLst>
                        <p:par>
                          <p:cTn id="194" fill="hold">
                            <p:stCondLst>
                              <p:cond delay="0"/>
                            </p:stCondLst>
                            <p:childTnLst>
                              <p:par>
                                <p:cTn id="195" presetID="17" presetClass="exit" presetSubtype="2" fill="hold" nodeType="clickEffect">
                                  <p:stCondLst>
                                    <p:cond delay="0"/>
                                  </p:stCondLst>
                                  <p:childTnLst>
                                    <p:anim calcmode="lin" valueType="num">
                                      <p:cBhvr>
                                        <p:cTn id="196" dur="500"/>
                                        <p:tgtEl>
                                          <p:spTgt spid="8"/>
                                        </p:tgtEl>
                                        <p:attrNameLst>
                                          <p:attrName>ppt_x</p:attrName>
                                        </p:attrNameLst>
                                      </p:cBhvr>
                                      <p:tavLst>
                                        <p:tav tm="0">
                                          <p:val>
                                            <p:strVal val="ppt_x"/>
                                          </p:val>
                                        </p:tav>
                                        <p:tav tm="100000">
                                          <p:val>
                                            <p:strVal val="ppt_x+ppt_w/2"/>
                                          </p:val>
                                        </p:tav>
                                      </p:tavLst>
                                    </p:anim>
                                    <p:anim calcmode="lin" valueType="num">
                                      <p:cBhvr>
                                        <p:cTn id="197" dur="500"/>
                                        <p:tgtEl>
                                          <p:spTgt spid="8"/>
                                        </p:tgtEl>
                                        <p:attrNameLst>
                                          <p:attrName>ppt_y</p:attrName>
                                        </p:attrNameLst>
                                      </p:cBhvr>
                                      <p:tavLst>
                                        <p:tav tm="0">
                                          <p:val>
                                            <p:strVal val="ppt_y"/>
                                          </p:val>
                                        </p:tav>
                                        <p:tav tm="100000">
                                          <p:val>
                                            <p:strVal val="ppt_y"/>
                                          </p:val>
                                        </p:tav>
                                      </p:tavLst>
                                    </p:anim>
                                    <p:anim calcmode="lin" valueType="num">
                                      <p:cBhvr>
                                        <p:cTn id="198" dur="500"/>
                                        <p:tgtEl>
                                          <p:spTgt spid="8"/>
                                        </p:tgtEl>
                                        <p:attrNameLst>
                                          <p:attrName>ppt_w</p:attrName>
                                        </p:attrNameLst>
                                      </p:cBhvr>
                                      <p:tavLst>
                                        <p:tav tm="0">
                                          <p:val>
                                            <p:strVal val="ppt_w"/>
                                          </p:val>
                                        </p:tav>
                                        <p:tav tm="100000">
                                          <p:val>
                                            <p:fltVal val="0"/>
                                          </p:val>
                                        </p:tav>
                                      </p:tavLst>
                                    </p:anim>
                                    <p:anim calcmode="lin" valueType="num">
                                      <p:cBhvr>
                                        <p:cTn id="199" dur="500"/>
                                        <p:tgtEl>
                                          <p:spTgt spid="8"/>
                                        </p:tgtEl>
                                        <p:attrNameLst>
                                          <p:attrName>ppt_h</p:attrName>
                                        </p:attrNameLst>
                                      </p:cBhvr>
                                      <p:tavLst>
                                        <p:tav tm="0">
                                          <p:val>
                                            <p:strVal val="ppt_h"/>
                                          </p:val>
                                        </p:tav>
                                        <p:tav tm="100000">
                                          <p:val>
                                            <p:strVal val="ppt_h"/>
                                          </p:val>
                                        </p:tav>
                                      </p:tavLst>
                                    </p:anim>
                                    <p:set>
                                      <p:cBhvr>
                                        <p:cTn id="200" dur="1" fill="hold">
                                          <p:stCondLst>
                                            <p:cond delay="499"/>
                                          </p:stCondLst>
                                        </p:cTn>
                                        <p:tgtEl>
                                          <p:spTgt spid="8"/>
                                        </p:tgtEl>
                                        <p:attrNameLst>
                                          <p:attrName>style.visibility</p:attrName>
                                        </p:attrNameLst>
                                      </p:cBhvr>
                                      <p:to>
                                        <p:strVal val="hidden"/>
                                      </p:to>
                                    </p:set>
                                  </p:childTnLst>
                                </p:cTn>
                              </p:par>
                              <p:par>
                                <p:cTn id="201" presetID="10" presetClass="exit" presetSubtype="0" fill="hold" grpId="5" nodeType="withEffect" nodePh="1">
                                  <p:stCondLst>
                                    <p:cond delay="0"/>
                                  </p:stCondLst>
                                  <p:endCondLst>
                                    <p:cond evt="begin" delay="0">
                                      <p:tn val="201"/>
                                    </p:cond>
                                  </p:endCondLst>
                                  <p:childTnLst>
                                    <p:animEffect transition="out" filter="fade">
                                      <p:cBhvr>
                                        <p:cTn id="202" dur="500"/>
                                        <p:tgtEl>
                                          <p:spTgt spid="26"/>
                                        </p:tgtEl>
                                      </p:cBhvr>
                                    </p:animEffect>
                                    <p:set>
                                      <p:cBhvr>
                                        <p:cTn id="203" dur="1" fill="hold">
                                          <p:stCondLst>
                                            <p:cond delay="499"/>
                                          </p:stCondLst>
                                        </p:cTn>
                                        <p:tgtEl>
                                          <p:spTgt spid="26"/>
                                        </p:tgtEl>
                                        <p:attrNameLst>
                                          <p:attrName>style.visibility</p:attrName>
                                        </p:attrNameLst>
                                      </p:cBhvr>
                                      <p:to>
                                        <p:strVal val="hidden"/>
                                      </p:to>
                                    </p:set>
                                  </p:childTnLst>
                                </p:cTn>
                              </p:par>
                              <p:par>
                                <p:cTn id="204" presetID="47" presetClass="entr" presetSubtype="0" fill="hold" grpId="4" nodeType="withEffect" nodePh="1">
                                  <p:stCondLst>
                                    <p:cond delay="0"/>
                                  </p:stCondLst>
                                  <p:endCondLst>
                                    <p:cond evt="begin" delay="0">
                                      <p:tn val="204"/>
                                    </p:cond>
                                  </p:endCondLst>
                                  <p:childTnLst>
                                    <p:set>
                                      <p:cBhvr>
                                        <p:cTn id="205" dur="1" fill="hold">
                                          <p:stCondLst>
                                            <p:cond delay="0"/>
                                          </p:stCondLst>
                                        </p:cTn>
                                        <p:tgtEl>
                                          <p:spTgt spid="5"/>
                                        </p:tgtEl>
                                        <p:attrNameLst>
                                          <p:attrName>style.visibility</p:attrName>
                                        </p:attrNameLst>
                                      </p:cBhvr>
                                      <p:to>
                                        <p:strVal val="visible"/>
                                      </p:to>
                                    </p:set>
                                    <p:animEffect transition="in" filter="fade">
                                      <p:cBhvr>
                                        <p:cTn id="206" dur="500"/>
                                        <p:tgtEl>
                                          <p:spTgt spid="5"/>
                                        </p:tgtEl>
                                      </p:cBhvr>
                                    </p:animEffect>
                                    <p:anim calcmode="lin" valueType="num">
                                      <p:cBhvr>
                                        <p:cTn id="207" dur="500" fill="hold"/>
                                        <p:tgtEl>
                                          <p:spTgt spid="5"/>
                                        </p:tgtEl>
                                        <p:attrNameLst>
                                          <p:attrName>ppt_x</p:attrName>
                                        </p:attrNameLst>
                                      </p:cBhvr>
                                      <p:tavLst>
                                        <p:tav tm="0">
                                          <p:val>
                                            <p:strVal val="#ppt_x"/>
                                          </p:val>
                                        </p:tav>
                                        <p:tav tm="100000">
                                          <p:val>
                                            <p:strVal val="#ppt_x"/>
                                          </p:val>
                                        </p:tav>
                                      </p:tavLst>
                                    </p:anim>
                                    <p:anim calcmode="lin" valueType="num">
                                      <p:cBhvr>
                                        <p:cTn id="208" dur="500" fill="hold"/>
                                        <p:tgtEl>
                                          <p:spTgt spid="5"/>
                                        </p:tgtEl>
                                        <p:attrNameLst>
                                          <p:attrName>ppt_y</p:attrName>
                                        </p:attrNameLst>
                                      </p:cBhvr>
                                      <p:tavLst>
                                        <p:tav tm="0">
                                          <p:val>
                                            <p:strVal val="#ppt_y-.1"/>
                                          </p:val>
                                        </p:tav>
                                        <p:tav tm="100000">
                                          <p:val>
                                            <p:strVal val="#ppt_y"/>
                                          </p:val>
                                        </p:tav>
                                      </p:tavLst>
                                    </p:anim>
                                  </p:childTnLst>
                                </p:cTn>
                              </p:par>
                              <p:par>
                                <p:cTn id="209" presetID="17" presetClass="entr" presetSubtype="8" fill="hold" nodeType="withEffect">
                                  <p:stCondLst>
                                    <p:cond delay="0"/>
                                  </p:stCondLst>
                                  <p:childTnLst>
                                    <p:set>
                                      <p:cBhvr>
                                        <p:cTn id="210" dur="1" fill="hold">
                                          <p:stCondLst>
                                            <p:cond delay="0"/>
                                          </p:stCondLst>
                                        </p:cTn>
                                        <p:tgtEl>
                                          <p:spTgt spid="15"/>
                                        </p:tgtEl>
                                        <p:attrNameLst>
                                          <p:attrName>style.visibility</p:attrName>
                                        </p:attrNameLst>
                                      </p:cBhvr>
                                      <p:to>
                                        <p:strVal val="visible"/>
                                      </p:to>
                                    </p:set>
                                    <p:anim calcmode="lin" valueType="num">
                                      <p:cBhvr>
                                        <p:cTn id="211" dur="500" fill="hold"/>
                                        <p:tgtEl>
                                          <p:spTgt spid="15"/>
                                        </p:tgtEl>
                                        <p:attrNameLst>
                                          <p:attrName>ppt_x</p:attrName>
                                        </p:attrNameLst>
                                      </p:cBhvr>
                                      <p:tavLst>
                                        <p:tav tm="0">
                                          <p:val>
                                            <p:strVal val="#ppt_x-#ppt_w/2"/>
                                          </p:val>
                                        </p:tav>
                                        <p:tav tm="100000">
                                          <p:val>
                                            <p:strVal val="#ppt_x"/>
                                          </p:val>
                                        </p:tav>
                                      </p:tavLst>
                                    </p:anim>
                                    <p:anim calcmode="lin" valueType="num">
                                      <p:cBhvr>
                                        <p:cTn id="212" dur="500" fill="hold"/>
                                        <p:tgtEl>
                                          <p:spTgt spid="15"/>
                                        </p:tgtEl>
                                        <p:attrNameLst>
                                          <p:attrName>ppt_y</p:attrName>
                                        </p:attrNameLst>
                                      </p:cBhvr>
                                      <p:tavLst>
                                        <p:tav tm="0">
                                          <p:val>
                                            <p:strVal val="#ppt_y"/>
                                          </p:val>
                                        </p:tav>
                                        <p:tav tm="100000">
                                          <p:val>
                                            <p:strVal val="#ppt_y"/>
                                          </p:val>
                                        </p:tav>
                                      </p:tavLst>
                                    </p:anim>
                                    <p:anim calcmode="lin" valueType="num">
                                      <p:cBhvr>
                                        <p:cTn id="213" dur="500" fill="hold"/>
                                        <p:tgtEl>
                                          <p:spTgt spid="15"/>
                                        </p:tgtEl>
                                        <p:attrNameLst>
                                          <p:attrName>ppt_w</p:attrName>
                                        </p:attrNameLst>
                                      </p:cBhvr>
                                      <p:tavLst>
                                        <p:tav tm="0">
                                          <p:val>
                                            <p:fltVal val="0"/>
                                          </p:val>
                                        </p:tav>
                                        <p:tav tm="100000">
                                          <p:val>
                                            <p:strVal val="#ppt_w"/>
                                          </p:val>
                                        </p:tav>
                                      </p:tavLst>
                                    </p:anim>
                                    <p:anim calcmode="lin" valueType="num">
                                      <p:cBhvr>
                                        <p:cTn id="214" dur="500" fill="hold"/>
                                        <p:tgtEl>
                                          <p:spTgt spid="15"/>
                                        </p:tgtEl>
                                        <p:attrNameLst>
                                          <p:attrName>ppt_h</p:attrName>
                                        </p:attrNameLst>
                                      </p:cBhvr>
                                      <p:tavLst>
                                        <p:tav tm="0">
                                          <p:val>
                                            <p:strVal val="#ppt_h"/>
                                          </p:val>
                                        </p:tav>
                                        <p:tav tm="100000">
                                          <p:val>
                                            <p:strVal val="#ppt_h"/>
                                          </p:val>
                                        </p:tav>
                                      </p:tavLst>
                                    </p:anim>
                                  </p:childTnLst>
                                </p:cTn>
                              </p:par>
                            </p:childTnLst>
                          </p:cTn>
                        </p:par>
                        <p:par>
                          <p:cTn id="215" fill="hold">
                            <p:stCondLst>
                              <p:cond delay="500"/>
                            </p:stCondLst>
                            <p:childTnLst>
                              <p:par>
                                <p:cTn id="216" presetID="1" presetClass="exit" presetSubtype="0" fill="hold" nodeType="afterEffect">
                                  <p:stCondLst>
                                    <p:cond delay="0"/>
                                  </p:stCondLst>
                                  <p:childTnLst>
                                    <p:set>
                                      <p:cBhvr>
                                        <p:cTn id="217" dur="1" fill="hold">
                                          <p:stCondLst>
                                            <p:cond delay="0"/>
                                          </p:stCondLst>
                                        </p:cTn>
                                        <p:tgtEl>
                                          <p:spTgt spid="3"/>
                                        </p:tgtEl>
                                        <p:attrNameLst>
                                          <p:attrName>style.visibility</p:attrName>
                                        </p:attrNameLst>
                                      </p:cBhvr>
                                      <p:to>
                                        <p:strVal val="hidden"/>
                                      </p:to>
                                    </p:set>
                                  </p:childTnLst>
                                </p:cTn>
                              </p:par>
                            </p:childTnLst>
                          </p:cTn>
                        </p:par>
                        <p:par>
                          <p:cTn id="218" fill="hold">
                            <p:stCondLst>
                              <p:cond delay="500"/>
                            </p:stCondLst>
                            <p:childTnLst>
                              <p:par>
                                <p:cTn id="219"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20" dur="2000" fill="hold"/>
                                        <p:tgtEl>
                                          <p:spTgt spid="25"/>
                                        </p:tgtEl>
                                        <p:attrNameLst>
                                          <p:attrName>ppt_x</p:attrName>
                                          <p:attrName>ppt_y</p:attrName>
                                        </p:attrNameLst>
                                      </p:cBhvr>
                                      <p:rCtr x="16185" y="-36759"/>
                                    </p:animMotion>
                                  </p:childTnLst>
                                </p:cTn>
                              </p:par>
                              <p:par>
                                <p:cTn id="221" presetID="1" presetClass="mediacall" presetSubtype="0" fill="hold" nodeType="withEffect">
                                  <p:stCondLst>
                                    <p:cond delay="0"/>
                                  </p:stCondLst>
                                  <p:childTnLst>
                                    <p:cmd type="call" cmd="playFrom(0.0)">
                                      <p:cBhvr>
                                        <p:cTn id="222" dur="626" fill="hold"/>
                                        <p:tgtEl>
                                          <p:spTgt spid="27"/>
                                        </p:tgtEl>
                                      </p:cBhvr>
                                    </p:cmd>
                                  </p:childTnLst>
                                </p:cTn>
                              </p:par>
                              <p:par>
                                <p:cTn id="223" presetID="1" presetClass="mediacall" presetSubtype="0" fill="hold" nodeType="withEffect">
                                  <p:stCondLst>
                                    <p:cond delay="0"/>
                                  </p:stCondLst>
                                  <p:childTnLst>
                                    <p:cmd type="call" cmd="playFrom(0.0)">
                                      <p:cBhvr>
                                        <p:cTn id="224" dur="1416" fill="hold"/>
                                        <p:tgtEl>
                                          <p:spTgt spid="28"/>
                                        </p:tgtEl>
                                      </p:cBhvr>
                                    </p:cmd>
                                  </p:childTnLst>
                                </p:cTn>
                              </p:par>
                            </p:childTnLst>
                          </p:cTn>
                        </p:par>
                      </p:childTnLst>
                    </p:cTn>
                  </p:par>
                </p:childTnLst>
              </p:cTn>
              <p:nextCondLst>
                <p:cond evt="onClick" delay="0">
                  <p:tgtEl>
                    <p:spTgt spid="8"/>
                  </p:tgtEl>
                </p:cond>
              </p:nextCondLst>
            </p:seq>
            <p:seq concurrent="1" nextAc="seek">
              <p:cTn id="225" restart="whenNotActive" fill="hold" evtFilter="cancelBubble" nodeType="interactiveSeq">
                <p:stCondLst>
                  <p:cond evt="onClick" delay="0">
                    <p:tgtEl>
                      <p:spTgt spid="7"/>
                    </p:tgtEl>
                  </p:cond>
                </p:stCondLst>
                <p:endSync evt="end" delay="0">
                  <p:rtn val="all"/>
                </p:endSync>
                <p:childTnLst>
                  <p:par>
                    <p:cTn id="226" fill="hold">
                      <p:stCondLst>
                        <p:cond delay="0"/>
                      </p:stCondLst>
                      <p:childTnLst>
                        <p:par>
                          <p:cTn id="227" fill="hold">
                            <p:stCondLst>
                              <p:cond delay="0"/>
                            </p:stCondLst>
                            <p:childTnLst>
                              <p:par>
                                <p:cTn id="228" presetID="17" presetClass="exit" presetSubtype="2" fill="hold" nodeType="clickEffect">
                                  <p:stCondLst>
                                    <p:cond delay="0"/>
                                  </p:stCondLst>
                                  <p:childTnLst>
                                    <p:anim calcmode="lin" valueType="num">
                                      <p:cBhvr>
                                        <p:cTn id="229" dur="500"/>
                                        <p:tgtEl>
                                          <p:spTgt spid="7"/>
                                        </p:tgtEl>
                                        <p:attrNameLst>
                                          <p:attrName>ppt_x</p:attrName>
                                        </p:attrNameLst>
                                      </p:cBhvr>
                                      <p:tavLst>
                                        <p:tav tm="0">
                                          <p:val>
                                            <p:strVal val="ppt_x"/>
                                          </p:val>
                                        </p:tav>
                                        <p:tav tm="100000">
                                          <p:val>
                                            <p:strVal val="ppt_x+ppt_w/2"/>
                                          </p:val>
                                        </p:tav>
                                      </p:tavLst>
                                    </p:anim>
                                    <p:anim calcmode="lin" valueType="num">
                                      <p:cBhvr>
                                        <p:cTn id="230" dur="500"/>
                                        <p:tgtEl>
                                          <p:spTgt spid="7"/>
                                        </p:tgtEl>
                                        <p:attrNameLst>
                                          <p:attrName>ppt_y</p:attrName>
                                        </p:attrNameLst>
                                      </p:cBhvr>
                                      <p:tavLst>
                                        <p:tav tm="0">
                                          <p:val>
                                            <p:strVal val="ppt_y"/>
                                          </p:val>
                                        </p:tav>
                                        <p:tav tm="100000">
                                          <p:val>
                                            <p:strVal val="ppt_y"/>
                                          </p:val>
                                        </p:tav>
                                      </p:tavLst>
                                    </p:anim>
                                    <p:anim calcmode="lin" valueType="num">
                                      <p:cBhvr>
                                        <p:cTn id="231" dur="500"/>
                                        <p:tgtEl>
                                          <p:spTgt spid="7"/>
                                        </p:tgtEl>
                                        <p:attrNameLst>
                                          <p:attrName>ppt_w</p:attrName>
                                        </p:attrNameLst>
                                      </p:cBhvr>
                                      <p:tavLst>
                                        <p:tav tm="0">
                                          <p:val>
                                            <p:strVal val="ppt_w"/>
                                          </p:val>
                                        </p:tav>
                                        <p:tav tm="100000">
                                          <p:val>
                                            <p:fltVal val="0"/>
                                          </p:val>
                                        </p:tav>
                                      </p:tavLst>
                                    </p:anim>
                                    <p:anim calcmode="lin" valueType="num">
                                      <p:cBhvr>
                                        <p:cTn id="232" dur="500"/>
                                        <p:tgtEl>
                                          <p:spTgt spid="7"/>
                                        </p:tgtEl>
                                        <p:attrNameLst>
                                          <p:attrName>ppt_h</p:attrName>
                                        </p:attrNameLst>
                                      </p:cBhvr>
                                      <p:tavLst>
                                        <p:tav tm="0">
                                          <p:val>
                                            <p:strVal val="ppt_h"/>
                                          </p:val>
                                        </p:tav>
                                        <p:tav tm="100000">
                                          <p:val>
                                            <p:strVal val="ppt_h"/>
                                          </p:val>
                                        </p:tav>
                                      </p:tavLst>
                                    </p:anim>
                                    <p:set>
                                      <p:cBhvr>
                                        <p:cTn id="233" dur="1" fill="hold">
                                          <p:stCondLst>
                                            <p:cond delay="499"/>
                                          </p:stCondLst>
                                        </p:cTn>
                                        <p:tgtEl>
                                          <p:spTgt spid="7"/>
                                        </p:tgtEl>
                                        <p:attrNameLst>
                                          <p:attrName>style.visibility</p:attrName>
                                        </p:attrNameLst>
                                      </p:cBhvr>
                                      <p:to>
                                        <p:strVal val="hidden"/>
                                      </p:to>
                                    </p:set>
                                  </p:childTnLst>
                                </p:cTn>
                              </p:par>
                              <p:par>
                                <p:cTn id="234" presetID="10" presetClass="exit" presetSubtype="0" fill="hold" grpId="6" nodeType="withEffect" nodePh="1">
                                  <p:stCondLst>
                                    <p:cond delay="0"/>
                                  </p:stCondLst>
                                  <p:endCondLst>
                                    <p:cond evt="begin" delay="0">
                                      <p:tn val="234"/>
                                    </p:cond>
                                  </p:endCondLst>
                                  <p:childTnLst>
                                    <p:animEffect transition="out" filter="fade">
                                      <p:cBhvr>
                                        <p:cTn id="235" dur="500"/>
                                        <p:tgtEl>
                                          <p:spTgt spid="26"/>
                                        </p:tgtEl>
                                      </p:cBhvr>
                                    </p:animEffect>
                                    <p:set>
                                      <p:cBhvr>
                                        <p:cTn id="236" dur="1" fill="hold">
                                          <p:stCondLst>
                                            <p:cond delay="499"/>
                                          </p:stCondLst>
                                        </p:cTn>
                                        <p:tgtEl>
                                          <p:spTgt spid="26"/>
                                        </p:tgtEl>
                                        <p:attrNameLst>
                                          <p:attrName>style.visibility</p:attrName>
                                        </p:attrNameLst>
                                      </p:cBhvr>
                                      <p:to>
                                        <p:strVal val="hidden"/>
                                      </p:to>
                                    </p:set>
                                  </p:childTnLst>
                                </p:cTn>
                              </p:par>
                              <p:par>
                                <p:cTn id="237" presetID="47" presetClass="entr" presetSubtype="0" fill="hold" grpId="5" nodeType="withEffect" nodePh="1">
                                  <p:stCondLst>
                                    <p:cond delay="0"/>
                                  </p:stCondLst>
                                  <p:endCondLst>
                                    <p:cond evt="begin" delay="0">
                                      <p:tn val="237"/>
                                    </p:cond>
                                  </p:endCondLst>
                                  <p:childTnLst>
                                    <p:set>
                                      <p:cBhvr>
                                        <p:cTn id="238" dur="1" fill="hold">
                                          <p:stCondLst>
                                            <p:cond delay="0"/>
                                          </p:stCondLst>
                                        </p:cTn>
                                        <p:tgtEl>
                                          <p:spTgt spid="5"/>
                                        </p:tgtEl>
                                        <p:attrNameLst>
                                          <p:attrName>style.visibility</p:attrName>
                                        </p:attrNameLst>
                                      </p:cBhvr>
                                      <p:to>
                                        <p:strVal val="visible"/>
                                      </p:to>
                                    </p:set>
                                    <p:animEffect transition="in" filter="fade">
                                      <p:cBhvr>
                                        <p:cTn id="239" dur="500"/>
                                        <p:tgtEl>
                                          <p:spTgt spid="5"/>
                                        </p:tgtEl>
                                      </p:cBhvr>
                                    </p:animEffect>
                                    <p:anim calcmode="lin" valueType="num">
                                      <p:cBhvr>
                                        <p:cTn id="240" dur="500" fill="hold"/>
                                        <p:tgtEl>
                                          <p:spTgt spid="5"/>
                                        </p:tgtEl>
                                        <p:attrNameLst>
                                          <p:attrName>ppt_x</p:attrName>
                                        </p:attrNameLst>
                                      </p:cBhvr>
                                      <p:tavLst>
                                        <p:tav tm="0">
                                          <p:val>
                                            <p:strVal val="#ppt_x"/>
                                          </p:val>
                                        </p:tav>
                                        <p:tav tm="100000">
                                          <p:val>
                                            <p:strVal val="#ppt_x"/>
                                          </p:val>
                                        </p:tav>
                                      </p:tavLst>
                                    </p:anim>
                                    <p:anim calcmode="lin" valueType="num">
                                      <p:cBhvr>
                                        <p:cTn id="241" dur="500" fill="hold"/>
                                        <p:tgtEl>
                                          <p:spTgt spid="5"/>
                                        </p:tgtEl>
                                        <p:attrNameLst>
                                          <p:attrName>ppt_y</p:attrName>
                                        </p:attrNameLst>
                                      </p:cBhvr>
                                      <p:tavLst>
                                        <p:tav tm="0">
                                          <p:val>
                                            <p:strVal val="#ppt_y-.1"/>
                                          </p:val>
                                        </p:tav>
                                        <p:tav tm="100000">
                                          <p:val>
                                            <p:strVal val="#ppt_y"/>
                                          </p:val>
                                        </p:tav>
                                      </p:tavLst>
                                    </p:anim>
                                  </p:childTnLst>
                                </p:cTn>
                              </p:par>
                              <p:par>
                                <p:cTn id="242" presetID="17" presetClass="entr" presetSubtype="8" fill="hold" nodeType="withEffect">
                                  <p:stCondLst>
                                    <p:cond delay="0"/>
                                  </p:stCondLst>
                                  <p:childTnLst>
                                    <p:set>
                                      <p:cBhvr>
                                        <p:cTn id="243" dur="1" fill="hold">
                                          <p:stCondLst>
                                            <p:cond delay="0"/>
                                          </p:stCondLst>
                                        </p:cTn>
                                        <p:tgtEl>
                                          <p:spTgt spid="16"/>
                                        </p:tgtEl>
                                        <p:attrNameLst>
                                          <p:attrName>style.visibility</p:attrName>
                                        </p:attrNameLst>
                                      </p:cBhvr>
                                      <p:to>
                                        <p:strVal val="visible"/>
                                      </p:to>
                                    </p:set>
                                    <p:anim calcmode="lin" valueType="num">
                                      <p:cBhvr>
                                        <p:cTn id="244" dur="500" fill="hold"/>
                                        <p:tgtEl>
                                          <p:spTgt spid="16"/>
                                        </p:tgtEl>
                                        <p:attrNameLst>
                                          <p:attrName>ppt_x</p:attrName>
                                        </p:attrNameLst>
                                      </p:cBhvr>
                                      <p:tavLst>
                                        <p:tav tm="0">
                                          <p:val>
                                            <p:strVal val="#ppt_x-#ppt_w/2"/>
                                          </p:val>
                                        </p:tav>
                                        <p:tav tm="100000">
                                          <p:val>
                                            <p:strVal val="#ppt_x"/>
                                          </p:val>
                                        </p:tav>
                                      </p:tavLst>
                                    </p:anim>
                                    <p:anim calcmode="lin" valueType="num">
                                      <p:cBhvr>
                                        <p:cTn id="245" dur="500" fill="hold"/>
                                        <p:tgtEl>
                                          <p:spTgt spid="16"/>
                                        </p:tgtEl>
                                        <p:attrNameLst>
                                          <p:attrName>ppt_y</p:attrName>
                                        </p:attrNameLst>
                                      </p:cBhvr>
                                      <p:tavLst>
                                        <p:tav tm="0">
                                          <p:val>
                                            <p:strVal val="#ppt_y"/>
                                          </p:val>
                                        </p:tav>
                                        <p:tav tm="100000">
                                          <p:val>
                                            <p:strVal val="#ppt_y"/>
                                          </p:val>
                                        </p:tav>
                                      </p:tavLst>
                                    </p:anim>
                                    <p:anim calcmode="lin" valueType="num">
                                      <p:cBhvr>
                                        <p:cTn id="246" dur="500" fill="hold"/>
                                        <p:tgtEl>
                                          <p:spTgt spid="16"/>
                                        </p:tgtEl>
                                        <p:attrNameLst>
                                          <p:attrName>ppt_w</p:attrName>
                                        </p:attrNameLst>
                                      </p:cBhvr>
                                      <p:tavLst>
                                        <p:tav tm="0">
                                          <p:val>
                                            <p:fltVal val="0"/>
                                          </p:val>
                                        </p:tav>
                                        <p:tav tm="100000">
                                          <p:val>
                                            <p:strVal val="#ppt_w"/>
                                          </p:val>
                                        </p:tav>
                                      </p:tavLst>
                                    </p:anim>
                                    <p:anim calcmode="lin" valueType="num">
                                      <p:cBhvr>
                                        <p:cTn id="247" dur="500" fill="hold"/>
                                        <p:tgtEl>
                                          <p:spTgt spid="16"/>
                                        </p:tgtEl>
                                        <p:attrNameLst>
                                          <p:attrName>ppt_h</p:attrName>
                                        </p:attrNameLst>
                                      </p:cBhvr>
                                      <p:tavLst>
                                        <p:tav tm="0">
                                          <p:val>
                                            <p:strVal val="#ppt_h"/>
                                          </p:val>
                                        </p:tav>
                                        <p:tav tm="100000">
                                          <p:val>
                                            <p:strVal val="#ppt_h"/>
                                          </p:val>
                                        </p:tav>
                                      </p:tavLst>
                                    </p:anim>
                                  </p:childTnLst>
                                </p:cTn>
                              </p:par>
                            </p:childTnLst>
                          </p:cTn>
                        </p:par>
                        <p:par>
                          <p:cTn id="248" fill="hold">
                            <p:stCondLst>
                              <p:cond delay="500"/>
                            </p:stCondLst>
                            <p:childTnLst>
                              <p:par>
                                <p:cTn id="249" presetID="1" presetClass="exit" presetSubtype="0" fill="hold" nodeType="afterEffect">
                                  <p:stCondLst>
                                    <p:cond delay="0"/>
                                  </p:stCondLst>
                                  <p:childTnLst>
                                    <p:set>
                                      <p:cBhvr>
                                        <p:cTn id="250" dur="1" fill="hold">
                                          <p:stCondLst>
                                            <p:cond delay="0"/>
                                          </p:stCondLst>
                                        </p:cTn>
                                        <p:tgtEl>
                                          <p:spTgt spid="3"/>
                                        </p:tgtEl>
                                        <p:attrNameLst>
                                          <p:attrName>style.visibility</p:attrName>
                                        </p:attrNameLst>
                                      </p:cBhvr>
                                      <p:to>
                                        <p:strVal val="hidden"/>
                                      </p:to>
                                    </p:set>
                                  </p:childTnLst>
                                </p:cTn>
                              </p:par>
                            </p:childTnLst>
                          </p:cTn>
                        </p:par>
                        <p:par>
                          <p:cTn id="251" fill="hold">
                            <p:stCondLst>
                              <p:cond delay="500"/>
                            </p:stCondLst>
                            <p:childTnLst>
                              <p:par>
                                <p:cTn id="25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53" dur="2000" fill="hold"/>
                                        <p:tgtEl>
                                          <p:spTgt spid="24"/>
                                        </p:tgtEl>
                                        <p:attrNameLst>
                                          <p:attrName>ppt_x</p:attrName>
                                          <p:attrName>ppt_y</p:attrName>
                                        </p:attrNameLst>
                                      </p:cBhvr>
                                      <p:rCtr x="16185" y="-36759"/>
                                    </p:animMotion>
                                  </p:childTnLst>
                                </p:cTn>
                              </p:par>
                              <p:par>
                                <p:cTn id="254" presetID="1" presetClass="mediacall" presetSubtype="0" fill="hold" nodeType="withEffect">
                                  <p:stCondLst>
                                    <p:cond delay="0"/>
                                  </p:stCondLst>
                                  <p:childTnLst>
                                    <p:cmd type="call" cmd="playFrom(0.0)">
                                      <p:cBhvr>
                                        <p:cTn id="255" dur="626" fill="hold"/>
                                        <p:tgtEl>
                                          <p:spTgt spid="27"/>
                                        </p:tgtEl>
                                      </p:cBhvr>
                                    </p:cmd>
                                  </p:childTnLst>
                                </p:cTn>
                              </p:par>
                              <p:par>
                                <p:cTn id="256" presetID="1" presetClass="mediacall" presetSubtype="0" fill="hold" nodeType="withEffect">
                                  <p:stCondLst>
                                    <p:cond delay="0"/>
                                  </p:stCondLst>
                                  <p:childTnLst>
                                    <p:cmd type="call" cmd="playFrom(0.0)">
                                      <p:cBhvr>
                                        <p:cTn id="257" dur="1416" fill="hold"/>
                                        <p:tgtEl>
                                          <p:spTgt spid="28"/>
                                        </p:tgtEl>
                                      </p:cBhvr>
                                    </p:cmd>
                                  </p:childTnLst>
                                </p:cTn>
                              </p:par>
                            </p:childTnLst>
                          </p:cTn>
                        </p:par>
                      </p:childTnLst>
                    </p:cTn>
                  </p:par>
                </p:childTnLst>
              </p:cTn>
              <p:nextCondLst>
                <p:cond evt="onClick" delay="0">
                  <p:tgtEl>
                    <p:spTgt spid="7"/>
                  </p:tgtEl>
                </p:cond>
              </p:nextCondLst>
            </p:seq>
            <p:audio>
              <p:cMediaNode vol="80000">
                <p:cTn id="258" fill="hold" display="0">
                  <p:stCondLst>
                    <p:cond delay="indefinite"/>
                  </p:stCondLst>
                  <p:endCondLst>
                    <p:cond evt="onStopAudio" delay="0">
                      <p:tgtEl>
                        <p:sldTgt/>
                      </p:tgtEl>
                    </p:cond>
                  </p:endCondLst>
                </p:cTn>
                <p:tgtEl>
                  <p:spTgt spid="28"/>
                </p:tgtEl>
              </p:cMediaNode>
            </p:audio>
            <p:audio>
              <p:cMediaNode vol="80000">
                <p:cTn id="259" fill="hold" display="0">
                  <p:stCondLst>
                    <p:cond delay="indefinite"/>
                  </p:stCondLst>
                  <p:endCondLst>
                    <p:cond evt="onStopAudio" delay="0">
                      <p:tgtEl>
                        <p:sldTgt/>
                      </p:tgtEl>
                    </p:cond>
                  </p:endCondLst>
                </p:cTn>
                <p:tgtEl>
                  <p:spTgt spid="27"/>
                </p:tgtEl>
              </p:cMediaNode>
            </p:audio>
            <p:audio>
              <p:cMediaNode vol="80000">
                <p:cTn id="260" fill="hold" display="0">
                  <p:stCondLst>
                    <p:cond delay="indefinite"/>
                  </p:stCondLst>
                  <p:endCondLst>
                    <p:cond evt="onStopAudio" delay="0">
                      <p:tgtEl>
                        <p:sldTgt/>
                      </p:tgtEl>
                    </p:cond>
                  </p:endCondLst>
                </p:cTn>
                <p:tgtEl>
                  <p:spTgt spid="29"/>
                </p:tgtEl>
              </p:cMediaNode>
            </p:audio>
          </p:childTnLst>
        </p:cTn>
      </p:par>
    </p:tnLst>
    <p:bldLst>
      <p:bldP spid="5" grpId="0" animBg="1"/>
      <p:bldP spid="5" grpId="1" animBg="1"/>
      <p:bldP spid="5" grpId="2" animBg="1"/>
      <p:bldP spid="5" grpId="3" animBg="1"/>
      <p:bldP spid="5" grpId="4" animBg="1"/>
      <p:bldP spid="5" grpId="5" animBg="1"/>
      <p:bldP spid="26" grpId="0" animBg="1"/>
      <p:bldP spid="26" grpId="1" animBg="1"/>
      <p:bldP spid="26" grpId="2" animBg="1"/>
      <p:bldP spid="26" grpId="3" animBg="1"/>
      <p:bldP spid="26" grpId="4" animBg="1"/>
      <p:bldP spid="26" grpId="5" animBg="1"/>
      <p:bldP spid="26" grpId="6"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3"/>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8" name="Picture 7"/>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855667" y="4179962"/>
            <a:ext cx="1452113" cy="2153133"/>
          </a:xfrm>
          <a:prstGeom prst="rect">
            <a:avLst/>
          </a:prstGeom>
        </p:spPr>
      </p:pic>
      <p:pic>
        <p:nvPicPr>
          <p:cNvPr id="10" name="Picture 9"/>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029427" y="4179962"/>
            <a:ext cx="1452113" cy="2153133"/>
          </a:xfrm>
          <a:prstGeom prst="rect">
            <a:avLst/>
          </a:prstGeom>
        </p:spPr>
      </p:pic>
      <p:pic>
        <p:nvPicPr>
          <p:cNvPr id="11" name="Picture 10"/>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1359707" y="1569221"/>
            <a:ext cx="1452113" cy="2153133"/>
          </a:xfrm>
          <a:prstGeom prst="rect">
            <a:avLst/>
          </a:prstGeom>
        </p:spPr>
      </p:pic>
      <p:pic>
        <p:nvPicPr>
          <p:cNvPr id="12" name="Picture 11"/>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185947" y="1569221"/>
            <a:ext cx="1452113" cy="2153133"/>
          </a:xfrm>
          <a:prstGeom prst="rect">
            <a:avLst/>
          </a:prstGeom>
        </p:spPr>
      </p:pic>
      <p:pic>
        <p:nvPicPr>
          <p:cNvPr id="13" name="Picture 12"/>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5012187" y="1569221"/>
            <a:ext cx="1452113" cy="2153133"/>
          </a:xfrm>
          <a:prstGeom prst="rect">
            <a:avLst/>
          </a:prstGeom>
        </p:spPr>
      </p:pic>
      <p:pic>
        <p:nvPicPr>
          <p:cNvPr id="14" name="Picture 13"/>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324387" y="1532377"/>
            <a:ext cx="1494097" cy="2188722"/>
          </a:xfrm>
          <a:prstGeom prst="rect">
            <a:avLst/>
          </a:prstGeom>
        </p:spPr>
      </p:pic>
      <p:pic>
        <p:nvPicPr>
          <p:cNvPr id="15" name="Picture 14"/>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834989" y="4157471"/>
            <a:ext cx="1491839" cy="2185414"/>
          </a:xfrm>
          <a:prstGeom prst="rect">
            <a:avLst/>
          </a:prstGeom>
        </p:spPr>
      </p:pic>
      <p:pic>
        <p:nvPicPr>
          <p:cNvPr id="17" name="Picture 16"/>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3165269" y="1559038"/>
            <a:ext cx="1491839" cy="2185414"/>
          </a:xfrm>
          <a:prstGeom prst="rect">
            <a:avLst/>
          </a:prstGeom>
        </p:spPr>
      </p:pic>
      <p:pic>
        <p:nvPicPr>
          <p:cNvPr id="18" name="Picture 17"/>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1996049" y="4170704"/>
            <a:ext cx="1491839" cy="2185414"/>
          </a:xfrm>
          <a:prstGeom prst="rect">
            <a:avLst/>
          </a:prstGeom>
        </p:spPr>
      </p:pic>
      <p:pic>
        <p:nvPicPr>
          <p:cNvPr id="19" name="Picture 18"/>
          <p:cNvPicPr>
            <a:picLocks noChangeAspect="1"/>
          </p:cNvPicPr>
          <p:nvPr/>
        </p:nvPicPr>
        <p:blipFill>
          <a:blip r:embed="rId24">
            <a:extLst>
              <a:ext uri="{28A0092B-C50C-407E-A947-70E740481C1C}">
                <a14:useLocalDpi xmlns:a14="http://schemas.microsoft.com/office/drawing/2010/main"/>
              </a:ext>
            </a:extLst>
          </a:blip>
          <a:stretch>
            <a:fillRect/>
          </a:stretch>
        </p:blipFill>
        <p:spPr>
          <a:xfrm>
            <a:off x="4972459" y="1571738"/>
            <a:ext cx="1491839" cy="2185414"/>
          </a:xfrm>
          <a:prstGeom prst="rect">
            <a:avLst/>
          </a:prstGeom>
        </p:spPr>
      </p:pic>
      <p:pic>
        <p:nvPicPr>
          <p:cNvPr id="20" name="Picture 1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5" name="Picture 24"/>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5"/>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6"/>
          <a:stretch>
            <a:fillRect/>
          </a:stretch>
        </p:blipFill>
        <p:spPr>
          <a:xfrm>
            <a:off x="6511925" y="-1108075"/>
            <a:ext cx="609600" cy="609600"/>
          </a:xfrm>
          <a:prstGeom prst="rect">
            <a:avLst/>
          </a:prstGeom>
        </p:spPr>
      </p:pic>
      <p:pic>
        <p:nvPicPr>
          <p:cNvPr id="27"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6"/>
          <a:stretch>
            <a:fillRect/>
          </a:stretch>
        </p:blipFill>
        <p:spPr>
          <a:xfrm>
            <a:off x="-822859" y="6168571"/>
            <a:ext cx="609600" cy="609600"/>
          </a:xfrm>
          <a:prstGeom prst="rect">
            <a:avLst/>
          </a:prstGeom>
        </p:spPr>
      </p:pic>
      <p:pic>
        <p:nvPicPr>
          <p:cNvPr id="28"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6"/>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1207973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8"/>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subTnLst>
                                    <p:audio>
                                      <p:cMediaNode>
                                        <p:cTn display="0" masterRel="sameClick">
                                          <p:stCondLst>
                                            <p:cond evt="begin" delay="0">
                                              <p:tn val="7"/>
                                            </p:cond>
                                          </p:stCondLst>
                                          <p:endCondLst>
                                            <p:cond evt="onStopAudio" delay="0">
                                              <p:tgtEl>
                                                <p:sldTgt/>
                                              </p:tgtEl>
                                            </p:cond>
                                          </p:endCondLst>
                                        </p:cTn>
                                        <p:tgtEl>
                                          <p:sndTgt r:embed="rId10" name="nsmbwiiPowerupPropellerSuit.wav"/>
                                        </p:tgtEl>
                                      </p:cMediaNode>
                                    </p:audio>
                                  </p:sub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9" presetClass="entr" presetSubtype="0" decel="10000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 calcmode="lin" valueType="num">
                                      <p:cBhvr>
                                        <p:cTn id="47" dur="500" fill="hold"/>
                                        <p:tgtEl>
                                          <p:spTgt spid="8"/>
                                        </p:tgtEl>
                                        <p:attrNameLst>
                                          <p:attrName>style.rotation</p:attrName>
                                        </p:attrNameLst>
                                      </p:cBhvr>
                                      <p:tavLst>
                                        <p:tav tm="0">
                                          <p:val>
                                            <p:fltVal val="360"/>
                                          </p:val>
                                        </p:tav>
                                        <p:tav tm="100000">
                                          <p:val>
                                            <p:fltVal val="0"/>
                                          </p:val>
                                        </p:tav>
                                      </p:tavLst>
                                    </p:anim>
                                    <p:animEffect transition="in" filter="fade">
                                      <p:cBhvr>
                                        <p:cTn id="48" dur="500"/>
                                        <p:tgtEl>
                                          <p:spTgt spid="8"/>
                                        </p:tgtEl>
                                      </p:cBhvr>
                                    </p:animEffect>
                                  </p:childTnLst>
                                </p:cTn>
                              </p:par>
                              <p:par>
                                <p:cTn id="49" presetID="47" presetClass="entr" presetSubtype="0" fill="hold" grpId="0" nodeType="withEffect" nodePh="1">
                                  <p:stCondLst>
                                    <p:cond delay="0"/>
                                  </p:stCondLst>
                                  <p:endCondLst>
                                    <p:cond evt="begin" delay="0">
                                      <p:tn val="49"/>
                                    </p:cond>
                                  </p:endCondLst>
                                  <p:childTnLst>
                                    <p:set>
                                      <p:cBhvr>
                                        <p:cTn id="50" dur="1" fill="hold">
                                          <p:stCondLst>
                                            <p:cond delay="0"/>
                                          </p:stCondLst>
                                        </p:cTn>
                                        <p:tgtEl>
                                          <p:spTgt spid="26"/>
                                        </p:tgtEl>
                                        <p:attrNameLst>
                                          <p:attrName>style.visibility</p:attrName>
                                        </p:attrNameLst>
                                      </p:cBhvr>
                                      <p:to>
                                        <p:strVal val="visible"/>
                                      </p:to>
                                    </p:set>
                                    <p:animEffect transition="in" filter="fade">
                                      <p:cBhvr>
                                        <p:cTn id="51" dur="250"/>
                                        <p:tgtEl>
                                          <p:spTgt spid="26"/>
                                        </p:tgtEl>
                                      </p:cBhvr>
                                    </p:animEffect>
                                    <p:anim calcmode="lin" valueType="num">
                                      <p:cBhvr>
                                        <p:cTn id="52" dur="250" fill="hold"/>
                                        <p:tgtEl>
                                          <p:spTgt spid="26"/>
                                        </p:tgtEl>
                                        <p:attrNameLst>
                                          <p:attrName>ppt_x</p:attrName>
                                        </p:attrNameLst>
                                      </p:cBhvr>
                                      <p:tavLst>
                                        <p:tav tm="0">
                                          <p:val>
                                            <p:strVal val="#ppt_x"/>
                                          </p:val>
                                        </p:tav>
                                        <p:tav tm="100000">
                                          <p:val>
                                            <p:strVal val="#ppt_x"/>
                                          </p:val>
                                        </p:tav>
                                      </p:tavLst>
                                    </p:anim>
                                    <p:anim calcmode="lin" valueType="num">
                                      <p:cBhvr>
                                        <p:cTn id="53"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4" restart="whenNotActive" fill="hold" evtFilter="cancelBubble" nodeType="interactiveSeq">
                <p:stCondLst>
                  <p:cond evt="onClick" delay="0">
                    <p:tgtEl>
                      <p:spTgt spid="13"/>
                    </p:tgtEl>
                  </p:cond>
                </p:stCondLst>
                <p:endSync evt="end" delay="0">
                  <p:rtn val="all"/>
                </p:endSync>
                <p:childTnLst>
                  <p:par>
                    <p:cTn id="55" fill="hold">
                      <p:stCondLst>
                        <p:cond delay="0"/>
                      </p:stCondLst>
                      <p:childTnLst>
                        <p:par>
                          <p:cTn id="56" fill="hold">
                            <p:stCondLst>
                              <p:cond delay="0"/>
                            </p:stCondLst>
                            <p:childTnLst>
                              <p:par>
                                <p:cTn id="57" presetID="17" presetClass="exit" presetSubtype="2" fill="hold" nodeType="clickEffect">
                                  <p:stCondLst>
                                    <p:cond delay="0"/>
                                  </p:stCondLst>
                                  <p:childTnLst>
                                    <p:anim calcmode="lin" valueType="num">
                                      <p:cBhvr>
                                        <p:cTn id="58" dur="500"/>
                                        <p:tgtEl>
                                          <p:spTgt spid="13"/>
                                        </p:tgtEl>
                                        <p:attrNameLst>
                                          <p:attrName>ppt_x</p:attrName>
                                        </p:attrNameLst>
                                      </p:cBhvr>
                                      <p:tavLst>
                                        <p:tav tm="0">
                                          <p:val>
                                            <p:strVal val="ppt_x"/>
                                          </p:val>
                                        </p:tav>
                                        <p:tav tm="100000">
                                          <p:val>
                                            <p:strVal val="ppt_x+ppt_w/2"/>
                                          </p:val>
                                        </p:tav>
                                      </p:tavLst>
                                    </p:anim>
                                    <p:anim calcmode="lin" valueType="num">
                                      <p:cBhvr>
                                        <p:cTn id="59" dur="500"/>
                                        <p:tgtEl>
                                          <p:spTgt spid="13"/>
                                        </p:tgtEl>
                                        <p:attrNameLst>
                                          <p:attrName>ppt_y</p:attrName>
                                        </p:attrNameLst>
                                      </p:cBhvr>
                                      <p:tavLst>
                                        <p:tav tm="0">
                                          <p:val>
                                            <p:strVal val="ppt_y"/>
                                          </p:val>
                                        </p:tav>
                                        <p:tav tm="100000">
                                          <p:val>
                                            <p:strVal val="ppt_y"/>
                                          </p:val>
                                        </p:tav>
                                      </p:tavLst>
                                    </p:anim>
                                    <p:anim calcmode="lin" valueType="num">
                                      <p:cBhvr>
                                        <p:cTn id="60" dur="500"/>
                                        <p:tgtEl>
                                          <p:spTgt spid="13"/>
                                        </p:tgtEl>
                                        <p:attrNameLst>
                                          <p:attrName>ppt_w</p:attrName>
                                        </p:attrNameLst>
                                      </p:cBhvr>
                                      <p:tavLst>
                                        <p:tav tm="0">
                                          <p:val>
                                            <p:strVal val="ppt_w"/>
                                          </p:val>
                                        </p:tav>
                                        <p:tav tm="100000">
                                          <p:val>
                                            <p:fltVal val="0"/>
                                          </p:val>
                                        </p:tav>
                                      </p:tavLst>
                                    </p:anim>
                                    <p:anim calcmode="lin" valueType="num">
                                      <p:cBhvr>
                                        <p:cTn id="61" dur="500"/>
                                        <p:tgtEl>
                                          <p:spTgt spid="13"/>
                                        </p:tgtEl>
                                        <p:attrNameLst>
                                          <p:attrName>ppt_h</p:attrName>
                                        </p:attrNameLst>
                                      </p:cBhvr>
                                      <p:tavLst>
                                        <p:tav tm="0">
                                          <p:val>
                                            <p:strVal val="ppt_h"/>
                                          </p:val>
                                        </p:tav>
                                        <p:tav tm="100000">
                                          <p:val>
                                            <p:strVal val="ppt_h"/>
                                          </p:val>
                                        </p:tav>
                                      </p:tavLst>
                                    </p:anim>
                                    <p:set>
                                      <p:cBhvr>
                                        <p:cTn id="62" dur="1" fill="hold">
                                          <p:stCondLst>
                                            <p:cond delay="499"/>
                                          </p:stCondLst>
                                        </p:cTn>
                                        <p:tgtEl>
                                          <p:spTgt spid="13"/>
                                        </p:tgtEl>
                                        <p:attrNameLst>
                                          <p:attrName>style.visibility</p:attrName>
                                        </p:attrNameLst>
                                      </p:cBhvr>
                                      <p:to>
                                        <p:strVal val="hidden"/>
                                      </p:to>
                                    </p:set>
                                  </p:childTnLst>
                                </p:cTn>
                              </p:par>
                              <p:par>
                                <p:cTn id="63" presetID="10" presetClass="exit" presetSubtype="0" fill="hold" grpId="1" nodeType="withEffect" nodePh="1">
                                  <p:stCondLst>
                                    <p:cond delay="0"/>
                                  </p:stCondLst>
                                  <p:endCondLst>
                                    <p:cond evt="begin" delay="0">
                                      <p:tn val="63"/>
                                    </p:cond>
                                  </p:endCondLst>
                                  <p:childTnLst>
                                    <p:animEffect transition="out" filter="fade">
                                      <p:cBhvr>
                                        <p:cTn id="64" dur="500"/>
                                        <p:tgtEl>
                                          <p:spTgt spid="26"/>
                                        </p:tgtEl>
                                      </p:cBhvr>
                                    </p:animEffect>
                                    <p:set>
                                      <p:cBhvr>
                                        <p:cTn id="65" dur="1" fill="hold">
                                          <p:stCondLst>
                                            <p:cond delay="499"/>
                                          </p:stCondLst>
                                        </p:cTn>
                                        <p:tgtEl>
                                          <p:spTgt spid="26"/>
                                        </p:tgtEl>
                                        <p:attrNameLst>
                                          <p:attrName>style.visibility</p:attrName>
                                        </p:attrNameLst>
                                      </p:cBhvr>
                                      <p:to>
                                        <p:strVal val="hidden"/>
                                      </p:to>
                                    </p:set>
                                  </p:childTnLst>
                                </p:cTn>
                              </p:par>
                              <p:par>
                                <p:cTn id="66" presetID="47" presetClass="entr" presetSubtype="0" fill="hold" grpId="0" nodeType="withEffect" nodePh="1">
                                  <p:stCondLst>
                                    <p:cond delay="0"/>
                                  </p:stCondLst>
                                  <p:endCondLst>
                                    <p:cond evt="begin" delay="0">
                                      <p:tn val="66"/>
                                    </p:cond>
                                  </p:endCondLst>
                                  <p:childTnLst>
                                    <p:set>
                                      <p:cBhvr>
                                        <p:cTn id="67" dur="1" fill="hold">
                                          <p:stCondLst>
                                            <p:cond delay="0"/>
                                          </p:stCondLst>
                                        </p:cTn>
                                        <p:tgtEl>
                                          <p:spTgt spid="5"/>
                                        </p:tgtEl>
                                        <p:attrNameLst>
                                          <p:attrName>style.visibility</p:attrName>
                                        </p:attrNameLst>
                                      </p:cBhvr>
                                      <p:to>
                                        <p:strVal val="visible"/>
                                      </p:to>
                                    </p:set>
                                    <p:animEffect transition="in" filter="fade">
                                      <p:cBhvr>
                                        <p:cTn id="68" dur="500"/>
                                        <p:tgtEl>
                                          <p:spTgt spid="5"/>
                                        </p:tgtEl>
                                      </p:cBhvr>
                                    </p:animEffect>
                                    <p:anim calcmode="lin" valueType="num">
                                      <p:cBhvr>
                                        <p:cTn id="69" dur="500" fill="hold"/>
                                        <p:tgtEl>
                                          <p:spTgt spid="5"/>
                                        </p:tgtEl>
                                        <p:attrNameLst>
                                          <p:attrName>ppt_x</p:attrName>
                                        </p:attrNameLst>
                                      </p:cBhvr>
                                      <p:tavLst>
                                        <p:tav tm="0">
                                          <p:val>
                                            <p:strVal val="#ppt_x"/>
                                          </p:val>
                                        </p:tav>
                                        <p:tav tm="100000">
                                          <p:val>
                                            <p:strVal val="#ppt_x"/>
                                          </p:val>
                                        </p:tav>
                                      </p:tavLst>
                                    </p:anim>
                                    <p:anim calcmode="lin" valueType="num">
                                      <p:cBhvr>
                                        <p:cTn id="70" dur="500" fill="hold"/>
                                        <p:tgtEl>
                                          <p:spTgt spid="5"/>
                                        </p:tgtEl>
                                        <p:attrNameLst>
                                          <p:attrName>ppt_y</p:attrName>
                                        </p:attrNameLst>
                                      </p:cBhvr>
                                      <p:tavLst>
                                        <p:tav tm="0">
                                          <p:val>
                                            <p:strVal val="#ppt_y-.1"/>
                                          </p:val>
                                        </p:tav>
                                        <p:tav tm="100000">
                                          <p:val>
                                            <p:strVal val="#ppt_y"/>
                                          </p:val>
                                        </p:tav>
                                      </p:tavLst>
                                    </p:anim>
                                  </p:childTnLst>
                                </p:cTn>
                              </p:par>
                              <p:par>
                                <p:cTn id="71" presetID="17" presetClass="entr" presetSubtype="8"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p:cTn id="73" dur="500" fill="hold"/>
                                        <p:tgtEl>
                                          <p:spTgt spid="19"/>
                                        </p:tgtEl>
                                        <p:attrNameLst>
                                          <p:attrName>ppt_x</p:attrName>
                                        </p:attrNameLst>
                                      </p:cBhvr>
                                      <p:tavLst>
                                        <p:tav tm="0">
                                          <p:val>
                                            <p:strVal val="#ppt_x-#ppt_w/2"/>
                                          </p:val>
                                        </p:tav>
                                        <p:tav tm="100000">
                                          <p:val>
                                            <p:strVal val="#ppt_x"/>
                                          </p:val>
                                        </p:tav>
                                      </p:tavLst>
                                    </p:anim>
                                    <p:anim calcmode="lin" valueType="num">
                                      <p:cBhvr>
                                        <p:cTn id="74" dur="500" fill="hold"/>
                                        <p:tgtEl>
                                          <p:spTgt spid="19"/>
                                        </p:tgtEl>
                                        <p:attrNameLst>
                                          <p:attrName>ppt_y</p:attrName>
                                        </p:attrNameLst>
                                      </p:cBhvr>
                                      <p:tavLst>
                                        <p:tav tm="0">
                                          <p:val>
                                            <p:strVal val="#ppt_y"/>
                                          </p:val>
                                        </p:tav>
                                        <p:tav tm="100000">
                                          <p:val>
                                            <p:strVal val="#ppt_y"/>
                                          </p:val>
                                        </p:tav>
                                      </p:tavLst>
                                    </p:anim>
                                    <p:anim calcmode="lin" valueType="num">
                                      <p:cBhvr>
                                        <p:cTn id="75" dur="500" fill="hold"/>
                                        <p:tgtEl>
                                          <p:spTgt spid="19"/>
                                        </p:tgtEl>
                                        <p:attrNameLst>
                                          <p:attrName>ppt_w</p:attrName>
                                        </p:attrNameLst>
                                      </p:cBhvr>
                                      <p:tavLst>
                                        <p:tav tm="0">
                                          <p:val>
                                            <p:fltVal val="0"/>
                                          </p:val>
                                        </p:tav>
                                        <p:tav tm="100000">
                                          <p:val>
                                            <p:strVal val="#ppt_w"/>
                                          </p:val>
                                        </p:tav>
                                      </p:tavLst>
                                    </p:anim>
                                    <p:anim calcmode="lin" valueType="num">
                                      <p:cBhvr>
                                        <p:cTn id="76" dur="500" fill="hold"/>
                                        <p:tgtEl>
                                          <p:spTgt spid="19"/>
                                        </p:tgtEl>
                                        <p:attrNameLst>
                                          <p:attrName>ppt_h</p:attrName>
                                        </p:attrNameLst>
                                      </p:cBhvr>
                                      <p:tavLst>
                                        <p:tav tm="0">
                                          <p:val>
                                            <p:strVal val="#ppt_h"/>
                                          </p:val>
                                        </p:tav>
                                        <p:tav tm="100000">
                                          <p:val>
                                            <p:strVal val="#ppt_h"/>
                                          </p:val>
                                        </p:tav>
                                      </p:tavLst>
                                    </p:anim>
                                  </p:childTnLst>
                                </p:cTn>
                              </p:par>
                            </p:childTnLst>
                          </p:cTn>
                        </p:par>
                        <p:par>
                          <p:cTn id="77" fill="hold">
                            <p:stCondLst>
                              <p:cond delay="500"/>
                            </p:stCondLst>
                            <p:childTnLst>
                              <p:par>
                                <p:cTn id="78" presetID="1" presetClass="exit" presetSubtype="0" fill="hold" nodeType="afterEffect">
                                  <p:stCondLst>
                                    <p:cond delay="0"/>
                                  </p:stCondLst>
                                  <p:childTnLst>
                                    <p:set>
                                      <p:cBhvr>
                                        <p:cTn id="79" dur="1" fill="hold">
                                          <p:stCondLst>
                                            <p:cond delay="0"/>
                                          </p:stCondLst>
                                        </p:cTn>
                                        <p:tgtEl>
                                          <p:spTgt spid="3"/>
                                        </p:tgtEl>
                                        <p:attrNameLst>
                                          <p:attrName>style.visibility</p:attrName>
                                        </p:attrNameLst>
                                      </p:cBhvr>
                                      <p:to>
                                        <p:strVal val="hidden"/>
                                      </p:to>
                                    </p:set>
                                  </p:childTnLst>
                                </p:cTn>
                              </p:par>
                            </p:childTnLst>
                          </p:cTn>
                        </p:par>
                        <p:par>
                          <p:cTn id="80" fill="hold">
                            <p:stCondLst>
                              <p:cond delay="500"/>
                            </p:stCondLst>
                            <p:childTnLst>
                              <p:par>
                                <p:cTn id="81"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82" dur="2000" fill="hold"/>
                                        <p:tgtEl>
                                          <p:spTgt spid="20"/>
                                        </p:tgtEl>
                                        <p:attrNameLst>
                                          <p:attrName>ppt_x</p:attrName>
                                          <p:attrName>ppt_y</p:attrName>
                                        </p:attrNameLst>
                                      </p:cBhvr>
                                      <p:rCtr x="16185" y="-36782"/>
                                    </p:animMotion>
                                  </p:childTnLst>
                                </p:cTn>
                              </p:par>
                              <p:par>
                                <p:cTn id="83" presetID="1" presetClass="mediacall" presetSubtype="0" fill="hold" nodeType="withEffect">
                                  <p:stCondLst>
                                    <p:cond delay="0"/>
                                  </p:stCondLst>
                                  <p:childTnLst>
                                    <p:cmd type="call" cmd="playFrom(0.0)">
                                      <p:cBhvr>
                                        <p:cTn id="84" dur="626" fill="hold"/>
                                        <p:tgtEl>
                                          <p:spTgt spid="27"/>
                                        </p:tgtEl>
                                      </p:cBhvr>
                                    </p:cmd>
                                  </p:childTnLst>
                                </p:cTn>
                              </p:par>
                              <p:par>
                                <p:cTn id="85" presetID="1" presetClass="mediacall" presetSubtype="0" fill="hold" nodeType="withEffect">
                                  <p:stCondLst>
                                    <p:cond delay="0"/>
                                  </p:stCondLst>
                                  <p:childTnLst>
                                    <p:cmd type="call" cmd="playFrom(0.0)">
                                      <p:cBhvr>
                                        <p:cTn id="86" dur="1416" fill="hold"/>
                                        <p:tgtEl>
                                          <p:spTgt spid="24"/>
                                        </p:tgtEl>
                                      </p:cBhvr>
                                    </p:cmd>
                                  </p:childTnLst>
                                </p:cTn>
                              </p:par>
                            </p:childTnLst>
                          </p:cTn>
                        </p:par>
                      </p:childTnLst>
                    </p:cTn>
                  </p:par>
                </p:childTnLst>
              </p:cTn>
              <p:nextCondLst>
                <p:cond evt="onClick" delay="0">
                  <p:tgtEl>
                    <p:spTgt spid="13"/>
                  </p:tgtEl>
                </p:cond>
              </p:nextCondLst>
            </p:seq>
            <p:seq concurrent="1" nextAc="seek">
              <p:cTn id="87" restart="whenNotActive" fill="hold" evtFilter="cancelBubble" nodeType="interactiveSeq">
                <p:stCondLst>
                  <p:cond evt="onClick" delay="0">
                    <p:tgtEl>
                      <p:spTgt spid="12"/>
                    </p:tgtEl>
                  </p:cond>
                </p:stCondLst>
                <p:endSync evt="end" delay="0">
                  <p:rtn val="all"/>
                </p:endSync>
                <p:childTnLst>
                  <p:par>
                    <p:cTn id="88" fill="hold">
                      <p:stCondLst>
                        <p:cond delay="0"/>
                      </p:stCondLst>
                      <p:childTnLst>
                        <p:par>
                          <p:cTn id="89" fill="hold">
                            <p:stCondLst>
                              <p:cond delay="0"/>
                            </p:stCondLst>
                            <p:childTnLst>
                              <p:par>
                                <p:cTn id="90" presetID="17" presetClass="exit" presetSubtype="2" fill="hold" nodeType="clickEffect">
                                  <p:stCondLst>
                                    <p:cond delay="0"/>
                                  </p:stCondLst>
                                  <p:childTnLst>
                                    <p:anim calcmode="lin" valueType="num">
                                      <p:cBhvr>
                                        <p:cTn id="91" dur="500"/>
                                        <p:tgtEl>
                                          <p:spTgt spid="12"/>
                                        </p:tgtEl>
                                        <p:attrNameLst>
                                          <p:attrName>ppt_x</p:attrName>
                                        </p:attrNameLst>
                                      </p:cBhvr>
                                      <p:tavLst>
                                        <p:tav tm="0">
                                          <p:val>
                                            <p:strVal val="ppt_x"/>
                                          </p:val>
                                        </p:tav>
                                        <p:tav tm="100000">
                                          <p:val>
                                            <p:strVal val="ppt_x+ppt_w/2"/>
                                          </p:val>
                                        </p:tav>
                                      </p:tavLst>
                                    </p:anim>
                                    <p:anim calcmode="lin" valueType="num">
                                      <p:cBhvr>
                                        <p:cTn id="92" dur="500"/>
                                        <p:tgtEl>
                                          <p:spTgt spid="12"/>
                                        </p:tgtEl>
                                        <p:attrNameLst>
                                          <p:attrName>ppt_y</p:attrName>
                                        </p:attrNameLst>
                                      </p:cBhvr>
                                      <p:tavLst>
                                        <p:tav tm="0">
                                          <p:val>
                                            <p:strVal val="ppt_y"/>
                                          </p:val>
                                        </p:tav>
                                        <p:tav tm="100000">
                                          <p:val>
                                            <p:strVal val="ppt_y"/>
                                          </p:val>
                                        </p:tav>
                                      </p:tavLst>
                                    </p:anim>
                                    <p:anim calcmode="lin" valueType="num">
                                      <p:cBhvr>
                                        <p:cTn id="93" dur="500"/>
                                        <p:tgtEl>
                                          <p:spTgt spid="12"/>
                                        </p:tgtEl>
                                        <p:attrNameLst>
                                          <p:attrName>ppt_w</p:attrName>
                                        </p:attrNameLst>
                                      </p:cBhvr>
                                      <p:tavLst>
                                        <p:tav tm="0">
                                          <p:val>
                                            <p:strVal val="ppt_w"/>
                                          </p:val>
                                        </p:tav>
                                        <p:tav tm="100000">
                                          <p:val>
                                            <p:fltVal val="0"/>
                                          </p:val>
                                        </p:tav>
                                      </p:tavLst>
                                    </p:anim>
                                    <p:anim calcmode="lin" valueType="num">
                                      <p:cBhvr>
                                        <p:cTn id="94" dur="500"/>
                                        <p:tgtEl>
                                          <p:spTgt spid="12"/>
                                        </p:tgtEl>
                                        <p:attrNameLst>
                                          <p:attrName>ppt_h</p:attrName>
                                        </p:attrNameLst>
                                      </p:cBhvr>
                                      <p:tavLst>
                                        <p:tav tm="0">
                                          <p:val>
                                            <p:strVal val="ppt_h"/>
                                          </p:val>
                                        </p:tav>
                                        <p:tav tm="100000">
                                          <p:val>
                                            <p:strVal val="ppt_h"/>
                                          </p:val>
                                        </p:tav>
                                      </p:tavLst>
                                    </p:anim>
                                    <p:set>
                                      <p:cBhvr>
                                        <p:cTn id="95" dur="1" fill="hold">
                                          <p:stCondLst>
                                            <p:cond delay="499"/>
                                          </p:stCondLst>
                                        </p:cTn>
                                        <p:tgtEl>
                                          <p:spTgt spid="12"/>
                                        </p:tgtEl>
                                        <p:attrNameLst>
                                          <p:attrName>style.visibility</p:attrName>
                                        </p:attrNameLst>
                                      </p:cBhvr>
                                      <p:to>
                                        <p:strVal val="hidden"/>
                                      </p:to>
                                    </p:set>
                                  </p:childTnLst>
                                </p:cTn>
                              </p:par>
                              <p:par>
                                <p:cTn id="96" presetID="10" presetClass="exit" presetSubtype="0" fill="hold" grpId="2" nodeType="withEffect" nodePh="1">
                                  <p:stCondLst>
                                    <p:cond delay="0"/>
                                  </p:stCondLst>
                                  <p:endCondLst>
                                    <p:cond evt="begin" delay="0">
                                      <p:tn val="96"/>
                                    </p:cond>
                                  </p:endCondLst>
                                  <p:childTnLst>
                                    <p:animEffect transition="out" filter="fade">
                                      <p:cBhvr>
                                        <p:cTn id="97" dur="500"/>
                                        <p:tgtEl>
                                          <p:spTgt spid="26"/>
                                        </p:tgtEl>
                                      </p:cBhvr>
                                    </p:animEffect>
                                    <p:set>
                                      <p:cBhvr>
                                        <p:cTn id="98" dur="1" fill="hold">
                                          <p:stCondLst>
                                            <p:cond delay="499"/>
                                          </p:stCondLst>
                                        </p:cTn>
                                        <p:tgtEl>
                                          <p:spTgt spid="26"/>
                                        </p:tgtEl>
                                        <p:attrNameLst>
                                          <p:attrName>style.visibility</p:attrName>
                                        </p:attrNameLst>
                                      </p:cBhvr>
                                      <p:to>
                                        <p:strVal val="hidden"/>
                                      </p:to>
                                    </p:set>
                                  </p:childTnLst>
                                </p:cTn>
                              </p:par>
                              <p:par>
                                <p:cTn id="99" presetID="47" presetClass="entr" presetSubtype="0" fill="hold" grpId="1" nodeType="withEffect" nodePh="1">
                                  <p:stCondLst>
                                    <p:cond delay="0"/>
                                  </p:stCondLst>
                                  <p:endCondLst>
                                    <p:cond evt="begin" delay="0">
                                      <p:tn val="99"/>
                                    </p:cond>
                                  </p:endCondLst>
                                  <p:childTnLst>
                                    <p:set>
                                      <p:cBhvr>
                                        <p:cTn id="100" dur="1" fill="hold">
                                          <p:stCondLst>
                                            <p:cond delay="0"/>
                                          </p:stCondLst>
                                        </p:cTn>
                                        <p:tgtEl>
                                          <p:spTgt spid="5"/>
                                        </p:tgtEl>
                                        <p:attrNameLst>
                                          <p:attrName>style.visibility</p:attrName>
                                        </p:attrNameLst>
                                      </p:cBhvr>
                                      <p:to>
                                        <p:strVal val="visible"/>
                                      </p:to>
                                    </p:set>
                                    <p:animEffect transition="in" filter="fade">
                                      <p:cBhvr>
                                        <p:cTn id="101" dur="500"/>
                                        <p:tgtEl>
                                          <p:spTgt spid="5"/>
                                        </p:tgtEl>
                                      </p:cBhvr>
                                    </p:animEffect>
                                    <p:anim calcmode="lin" valueType="num">
                                      <p:cBhvr>
                                        <p:cTn id="102" dur="500" fill="hold"/>
                                        <p:tgtEl>
                                          <p:spTgt spid="5"/>
                                        </p:tgtEl>
                                        <p:attrNameLst>
                                          <p:attrName>ppt_x</p:attrName>
                                        </p:attrNameLst>
                                      </p:cBhvr>
                                      <p:tavLst>
                                        <p:tav tm="0">
                                          <p:val>
                                            <p:strVal val="#ppt_x"/>
                                          </p:val>
                                        </p:tav>
                                        <p:tav tm="100000">
                                          <p:val>
                                            <p:strVal val="#ppt_x"/>
                                          </p:val>
                                        </p:tav>
                                      </p:tavLst>
                                    </p:anim>
                                    <p:anim calcmode="lin" valueType="num">
                                      <p:cBhvr>
                                        <p:cTn id="103" dur="500" fill="hold"/>
                                        <p:tgtEl>
                                          <p:spTgt spid="5"/>
                                        </p:tgtEl>
                                        <p:attrNameLst>
                                          <p:attrName>ppt_y</p:attrName>
                                        </p:attrNameLst>
                                      </p:cBhvr>
                                      <p:tavLst>
                                        <p:tav tm="0">
                                          <p:val>
                                            <p:strVal val="#ppt_y-.1"/>
                                          </p:val>
                                        </p:tav>
                                        <p:tav tm="100000">
                                          <p:val>
                                            <p:strVal val="#ppt_y"/>
                                          </p:val>
                                        </p:tav>
                                      </p:tavLst>
                                    </p:anim>
                                  </p:childTnLst>
                                </p:cTn>
                              </p:par>
                              <p:par>
                                <p:cTn id="104" presetID="17" presetClass="entr" presetSubtype="8" fill="hold" nodeType="with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p:cTn id="106" dur="500" fill="hold"/>
                                        <p:tgtEl>
                                          <p:spTgt spid="17"/>
                                        </p:tgtEl>
                                        <p:attrNameLst>
                                          <p:attrName>ppt_x</p:attrName>
                                        </p:attrNameLst>
                                      </p:cBhvr>
                                      <p:tavLst>
                                        <p:tav tm="0">
                                          <p:val>
                                            <p:strVal val="#ppt_x-#ppt_w/2"/>
                                          </p:val>
                                        </p:tav>
                                        <p:tav tm="100000">
                                          <p:val>
                                            <p:strVal val="#ppt_x"/>
                                          </p:val>
                                        </p:tav>
                                      </p:tavLst>
                                    </p:anim>
                                    <p:anim calcmode="lin" valueType="num">
                                      <p:cBhvr>
                                        <p:cTn id="107" dur="500" fill="hold"/>
                                        <p:tgtEl>
                                          <p:spTgt spid="17"/>
                                        </p:tgtEl>
                                        <p:attrNameLst>
                                          <p:attrName>ppt_y</p:attrName>
                                        </p:attrNameLst>
                                      </p:cBhvr>
                                      <p:tavLst>
                                        <p:tav tm="0">
                                          <p:val>
                                            <p:strVal val="#ppt_y"/>
                                          </p:val>
                                        </p:tav>
                                        <p:tav tm="100000">
                                          <p:val>
                                            <p:strVal val="#ppt_y"/>
                                          </p:val>
                                        </p:tav>
                                      </p:tavLst>
                                    </p:anim>
                                    <p:anim calcmode="lin" valueType="num">
                                      <p:cBhvr>
                                        <p:cTn id="108" dur="500" fill="hold"/>
                                        <p:tgtEl>
                                          <p:spTgt spid="17"/>
                                        </p:tgtEl>
                                        <p:attrNameLst>
                                          <p:attrName>ppt_w</p:attrName>
                                        </p:attrNameLst>
                                      </p:cBhvr>
                                      <p:tavLst>
                                        <p:tav tm="0">
                                          <p:val>
                                            <p:fltVal val="0"/>
                                          </p:val>
                                        </p:tav>
                                        <p:tav tm="100000">
                                          <p:val>
                                            <p:strVal val="#ppt_w"/>
                                          </p:val>
                                        </p:tav>
                                      </p:tavLst>
                                    </p:anim>
                                    <p:anim calcmode="lin" valueType="num">
                                      <p:cBhvr>
                                        <p:cTn id="109" dur="500" fill="hold"/>
                                        <p:tgtEl>
                                          <p:spTgt spid="17"/>
                                        </p:tgtEl>
                                        <p:attrNameLst>
                                          <p:attrName>ppt_h</p:attrName>
                                        </p:attrNameLst>
                                      </p:cBhvr>
                                      <p:tavLst>
                                        <p:tav tm="0">
                                          <p:val>
                                            <p:strVal val="#ppt_h"/>
                                          </p:val>
                                        </p:tav>
                                        <p:tav tm="100000">
                                          <p:val>
                                            <p:strVal val="#ppt_h"/>
                                          </p:val>
                                        </p:tav>
                                      </p:tavLst>
                                    </p:anim>
                                  </p:childTnLst>
                                </p:cTn>
                              </p:par>
                            </p:childTnLst>
                          </p:cTn>
                        </p:par>
                        <p:par>
                          <p:cTn id="110" fill="hold">
                            <p:stCondLst>
                              <p:cond delay="500"/>
                            </p:stCondLst>
                            <p:childTnLst>
                              <p:par>
                                <p:cTn id="111" presetID="1" presetClass="exit" presetSubtype="0" fill="hold" nodeType="afterEffect">
                                  <p:stCondLst>
                                    <p:cond delay="0"/>
                                  </p:stCondLst>
                                  <p:childTnLst>
                                    <p:set>
                                      <p:cBhvr>
                                        <p:cTn id="112" dur="1" fill="hold">
                                          <p:stCondLst>
                                            <p:cond delay="0"/>
                                          </p:stCondLst>
                                        </p:cTn>
                                        <p:tgtEl>
                                          <p:spTgt spid="3"/>
                                        </p:tgtEl>
                                        <p:attrNameLst>
                                          <p:attrName>style.visibility</p:attrName>
                                        </p:attrNameLst>
                                      </p:cBhvr>
                                      <p:to>
                                        <p:strVal val="hidden"/>
                                      </p:to>
                                    </p:set>
                                  </p:childTnLst>
                                </p:cTn>
                              </p:par>
                            </p:childTnLst>
                          </p:cTn>
                        </p:par>
                        <p:par>
                          <p:cTn id="113" fill="hold">
                            <p:stCondLst>
                              <p:cond delay="500"/>
                            </p:stCondLst>
                            <p:childTnLst>
                              <p:par>
                                <p:cTn id="11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15" dur="2000" fill="hold"/>
                                        <p:tgtEl>
                                          <p:spTgt spid="21"/>
                                        </p:tgtEl>
                                        <p:attrNameLst>
                                          <p:attrName>ppt_x</p:attrName>
                                          <p:attrName>ppt_y</p:attrName>
                                        </p:attrNameLst>
                                      </p:cBhvr>
                                      <p:rCtr x="16185" y="-36759"/>
                                    </p:animMotion>
                                  </p:childTnLst>
                                </p:cTn>
                              </p:par>
                              <p:par>
                                <p:cTn id="116" presetID="1" presetClass="mediacall" presetSubtype="0" fill="hold" nodeType="withEffect">
                                  <p:stCondLst>
                                    <p:cond delay="0"/>
                                  </p:stCondLst>
                                  <p:childTnLst>
                                    <p:cmd type="call" cmd="playFrom(0.0)">
                                      <p:cBhvr>
                                        <p:cTn id="117" dur="626" fill="hold"/>
                                        <p:tgtEl>
                                          <p:spTgt spid="27"/>
                                        </p:tgtEl>
                                      </p:cBhvr>
                                    </p:cmd>
                                  </p:childTnLst>
                                </p:cTn>
                              </p:par>
                              <p:par>
                                <p:cTn id="118" presetID="1" presetClass="mediacall" presetSubtype="0" fill="hold" nodeType="withEffect">
                                  <p:stCondLst>
                                    <p:cond delay="0"/>
                                  </p:stCondLst>
                                  <p:childTnLst>
                                    <p:cmd type="call" cmd="playFrom(0.0)">
                                      <p:cBhvr>
                                        <p:cTn id="119" dur="1416" fill="hold"/>
                                        <p:tgtEl>
                                          <p:spTgt spid="24"/>
                                        </p:tgtEl>
                                      </p:cBhvr>
                                    </p:cmd>
                                  </p:childTnLst>
                                </p:cTn>
                              </p:par>
                            </p:childTnLst>
                          </p:cTn>
                        </p:par>
                      </p:childTnLst>
                    </p:cTn>
                  </p:par>
                </p:childTnLst>
              </p:cTn>
              <p:nextCondLst>
                <p:cond evt="onClick" delay="0">
                  <p:tgtEl>
                    <p:spTgt spid="12"/>
                  </p:tgtEl>
                </p:cond>
              </p:nextCondLst>
            </p:seq>
            <p:seq concurrent="1" nextAc="seek">
              <p:cTn id="120" restart="whenNotActive" fill="hold" evtFilter="cancelBubble" nodeType="interactiveSeq">
                <p:stCondLst>
                  <p:cond evt="onClick" delay="0">
                    <p:tgtEl>
                      <p:spTgt spid="11"/>
                    </p:tgtEl>
                  </p:cond>
                </p:stCondLst>
                <p:endSync evt="end" delay="0">
                  <p:rtn val="all"/>
                </p:endSync>
                <p:childTnLst>
                  <p:par>
                    <p:cTn id="121" fill="hold">
                      <p:stCondLst>
                        <p:cond delay="0"/>
                      </p:stCondLst>
                      <p:childTnLst>
                        <p:par>
                          <p:cTn id="122" fill="hold">
                            <p:stCondLst>
                              <p:cond delay="0"/>
                            </p:stCondLst>
                            <p:childTnLst>
                              <p:par>
                                <p:cTn id="123" presetID="17" presetClass="exit" presetSubtype="2" fill="hold" nodeType="clickEffect">
                                  <p:stCondLst>
                                    <p:cond delay="0"/>
                                  </p:stCondLst>
                                  <p:childTnLst>
                                    <p:anim calcmode="lin" valueType="num">
                                      <p:cBhvr>
                                        <p:cTn id="124" dur="500"/>
                                        <p:tgtEl>
                                          <p:spTgt spid="11"/>
                                        </p:tgtEl>
                                        <p:attrNameLst>
                                          <p:attrName>ppt_x</p:attrName>
                                        </p:attrNameLst>
                                      </p:cBhvr>
                                      <p:tavLst>
                                        <p:tav tm="0">
                                          <p:val>
                                            <p:strVal val="ppt_x"/>
                                          </p:val>
                                        </p:tav>
                                        <p:tav tm="100000">
                                          <p:val>
                                            <p:strVal val="ppt_x+ppt_w/2"/>
                                          </p:val>
                                        </p:tav>
                                      </p:tavLst>
                                    </p:anim>
                                    <p:anim calcmode="lin" valueType="num">
                                      <p:cBhvr>
                                        <p:cTn id="125" dur="500"/>
                                        <p:tgtEl>
                                          <p:spTgt spid="11"/>
                                        </p:tgtEl>
                                        <p:attrNameLst>
                                          <p:attrName>ppt_y</p:attrName>
                                        </p:attrNameLst>
                                      </p:cBhvr>
                                      <p:tavLst>
                                        <p:tav tm="0">
                                          <p:val>
                                            <p:strVal val="ppt_y"/>
                                          </p:val>
                                        </p:tav>
                                        <p:tav tm="100000">
                                          <p:val>
                                            <p:strVal val="ppt_y"/>
                                          </p:val>
                                        </p:tav>
                                      </p:tavLst>
                                    </p:anim>
                                    <p:anim calcmode="lin" valueType="num">
                                      <p:cBhvr>
                                        <p:cTn id="126" dur="500"/>
                                        <p:tgtEl>
                                          <p:spTgt spid="11"/>
                                        </p:tgtEl>
                                        <p:attrNameLst>
                                          <p:attrName>ppt_w</p:attrName>
                                        </p:attrNameLst>
                                      </p:cBhvr>
                                      <p:tavLst>
                                        <p:tav tm="0">
                                          <p:val>
                                            <p:strVal val="ppt_w"/>
                                          </p:val>
                                        </p:tav>
                                        <p:tav tm="100000">
                                          <p:val>
                                            <p:fltVal val="0"/>
                                          </p:val>
                                        </p:tav>
                                      </p:tavLst>
                                    </p:anim>
                                    <p:anim calcmode="lin" valueType="num">
                                      <p:cBhvr>
                                        <p:cTn id="127" dur="500"/>
                                        <p:tgtEl>
                                          <p:spTgt spid="11"/>
                                        </p:tgtEl>
                                        <p:attrNameLst>
                                          <p:attrName>ppt_h</p:attrName>
                                        </p:attrNameLst>
                                      </p:cBhvr>
                                      <p:tavLst>
                                        <p:tav tm="0">
                                          <p:val>
                                            <p:strVal val="ppt_h"/>
                                          </p:val>
                                        </p:tav>
                                        <p:tav tm="100000">
                                          <p:val>
                                            <p:strVal val="ppt_h"/>
                                          </p:val>
                                        </p:tav>
                                      </p:tavLst>
                                    </p:anim>
                                    <p:set>
                                      <p:cBhvr>
                                        <p:cTn id="128" dur="1" fill="hold">
                                          <p:stCondLst>
                                            <p:cond delay="499"/>
                                          </p:stCondLst>
                                        </p:cTn>
                                        <p:tgtEl>
                                          <p:spTgt spid="11"/>
                                        </p:tgtEl>
                                        <p:attrNameLst>
                                          <p:attrName>style.visibility</p:attrName>
                                        </p:attrNameLst>
                                      </p:cBhvr>
                                      <p:to>
                                        <p:strVal val="hidden"/>
                                      </p:to>
                                    </p:set>
                                  </p:childTnLst>
                                </p:cTn>
                              </p:par>
                              <p:par>
                                <p:cTn id="129" presetID="10" presetClass="exit" presetSubtype="0" fill="hold" grpId="3" nodeType="withEffect" nodePh="1">
                                  <p:stCondLst>
                                    <p:cond delay="0"/>
                                  </p:stCondLst>
                                  <p:endCondLst>
                                    <p:cond evt="begin" delay="0">
                                      <p:tn val="129"/>
                                    </p:cond>
                                  </p:endCondLst>
                                  <p:childTnLst>
                                    <p:animEffect transition="out" filter="fade">
                                      <p:cBhvr>
                                        <p:cTn id="130" dur="500"/>
                                        <p:tgtEl>
                                          <p:spTgt spid="26"/>
                                        </p:tgtEl>
                                      </p:cBhvr>
                                    </p:animEffect>
                                    <p:set>
                                      <p:cBhvr>
                                        <p:cTn id="131" dur="1" fill="hold">
                                          <p:stCondLst>
                                            <p:cond delay="499"/>
                                          </p:stCondLst>
                                        </p:cTn>
                                        <p:tgtEl>
                                          <p:spTgt spid="26"/>
                                        </p:tgtEl>
                                        <p:attrNameLst>
                                          <p:attrName>style.visibility</p:attrName>
                                        </p:attrNameLst>
                                      </p:cBhvr>
                                      <p:to>
                                        <p:strVal val="hidden"/>
                                      </p:to>
                                    </p:set>
                                  </p:childTnLst>
                                </p:cTn>
                              </p:par>
                              <p:par>
                                <p:cTn id="132" presetID="47" presetClass="entr" presetSubtype="0" fill="hold" grpId="2" nodeType="withEffect" nodePh="1">
                                  <p:stCondLst>
                                    <p:cond delay="0"/>
                                  </p:stCondLst>
                                  <p:endCondLst>
                                    <p:cond evt="begin" delay="0">
                                      <p:tn val="132"/>
                                    </p:cond>
                                  </p:endCondLst>
                                  <p:childTnLst>
                                    <p:set>
                                      <p:cBhvr>
                                        <p:cTn id="133" dur="1" fill="hold">
                                          <p:stCondLst>
                                            <p:cond delay="0"/>
                                          </p:stCondLst>
                                        </p:cTn>
                                        <p:tgtEl>
                                          <p:spTgt spid="5"/>
                                        </p:tgtEl>
                                        <p:attrNameLst>
                                          <p:attrName>style.visibility</p:attrName>
                                        </p:attrNameLst>
                                      </p:cBhvr>
                                      <p:to>
                                        <p:strVal val="visible"/>
                                      </p:to>
                                    </p:set>
                                    <p:animEffect transition="in" filter="fade">
                                      <p:cBhvr>
                                        <p:cTn id="134" dur="500"/>
                                        <p:tgtEl>
                                          <p:spTgt spid="5"/>
                                        </p:tgtEl>
                                      </p:cBhvr>
                                    </p:animEffect>
                                    <p:anim calcmode="lin" valueType="num">
                                      <p:cBhvr>
                                        <p:cTn id="135" dur="500" fill="hold"/>
                                        <p:tgtEl>
                                          <p:spTgt spid="5"/>
                                        </p:tgtEl>
                                        <p:attrNameLst>
                                          <p:attrName>ppt_x</p:attrName>
                                        </p:attrNameLst>
                                      </p:cBhvr>
                                      <p:tavLst>
                                        <p:tav tm="0">
                                          <p:val>
                                            <p:strVal val="#ppt_x"/>
                                          </p:val>
                                        </p:tav>
                                        <p:tav tm="100000">
                                          <p:val>
                                            <p:strVal val="#ppt_x"/>
                                          </p:val>
                                        </p:tav>
                                      </p:tavLst>
                                    </p:anim>
                                    <p:anim calcmode="lin" valueType="num">
                                      <p:cBhvr>
                                        <p:cTn id="136" dur="500" fill="hold"/>
                                        <p:tgtEl>
                                          <p:spTgt spid="5"/>
                                        </p:tgtEl>
                                        <p:attrNameLst>
                                          <p:attrName>ppt_y</p:attrName>
                                        </p:attrNameLst>
                                      </p:cBhvr>
                                      <p:tavLst>
                                        <p:tav tm="0">
                                          <p:val>
                                            <p:strVal val="#ppt_y-.1"/>
                                          </p:val>
                                        </p:tav>
                                        <p:tav tm="100000">
                                          <p:val>
                                            <p:strVal val="#ppt_y"/>
                                          </p:val>
                                        </p:tav>
                                      </p:tavLst>
                                    </p:anim>
                                  </p:childTnLst>
                                </p:cTn>
                              </p:par>
                              <p:par>
                                <p:cTn id="137" presetID="17" presetClass="entr" presetSubtype="8" fill="hold" nodeType="withEffect">
                                  <p:stCondLst>
                                    <p:cond delay="0"/>
                                  </p:stCondLst>
                                  <p:childTnLst>
                                    <p:set>
                                      <p:cBhvr>
                                        <p:cTn id="138" dur="1" fill="hold">
                                          <p:stCondLst>
                                            <p:cond delay="0"/>
                                          </p:stCondLst>
                                        </p:cTn>
                                        <p:tgtEl>
                                          <p:spTgt spid="14"/>
                                        </p:tgtEl>
                                        <p:attrNameLst>
                                          <p:attrName>style.visibility</p:attrName>
                                        </p:attrNameLst>
                                      </p:cBhvr>
                                      <p:to>
                                        <p:strVal val="visible"/>
                                      </p:to>
                                    </p:set>
                                    <p:anim calcmode="lin" valueType="num">
                                      <p:cBhvr>
                                        <p:cTn id="139" dur="500" fill="hold"/>
                                        <p:tgtEl>
                                          <p:spTgt spid="14"/>
                                        </p:tgtEl>
                                        <p:attrNameLst>
                                          <p:attrName>ppt_x</p:attrName>
                                        </p:attrNameLst>
                                      </p:cBhvr>
                                      <p:tavLst>
                                        <p:tav tm="0">
                                          <p:val>
                                            <p:strVal val="#ppt_x-#ppt_w/2"/>
                                          </p:val>
                                        </p:tav>
                                        <p:tav tm="100000">
                                          <p:val>
                                            <p:strVal val="#ppt_x"/>
                                          </p:val>
                                        </p:tav>
                                      </p:tavLst>
                                    </p:anim>
                                    <p:anim calcmode="lin" valueType="num">
                                      <p:cBhvr>
                                        <p:cTn id="140" dur="500" fill="hold"/>
                                        <p:tgtEl>
                                          <p:spTgt spid="14"/>
                                        </p:tgtEl>
                                        <p:attrNameLst>
                                          <p:attrName>ppt_y</p:attrName>
                                        </p:attrNameLst>
                                      </p:cBhvr>
                                      <p:tavLst>
                                        <p:tav tm="0">
                                          <p:val>
                                            <p:strVal val="#ppt_y"/>
                                          </p:val>
                                        </p:tav>
                                        <p:tav tm="100000">
                                          <p:val>
                                            <p:strVal val="#ppt_y"/>
                                          </p:val>
                                        </p:tav>
                                      </p:tavLst>
                                    </p:anim>
                                    <p:anim calcmode="lin" valueType="num">
                                      <p:cBhvr>
                                        <p:cTn id="141" dur="500" fill="hold"/>
                                        <p:tgtEl>
                                          <p:spTgt spid="14"/>
                                        </p:tgtEl>
                                        <p:attrNameLst>
                                          <p:attrName>ppt_w</p:attrName>
                                        </p:attrNameLst>
                                      </p:cBhvr>
                                      <p:tavLst>
                                        <p:tav tm="0">
                                          <p:val>
                                            <p:fltVal val="0"/>
                                          </p:val>
                                        </p:tav>
                                        <p:tav tm="100000">
                                          <p:val>
                                            <p:strVal val="#ppt_w"/>
                                          </p:val>
                                        </p:tav>
                                      </p:tavLst>
                                    </p:anim>
                                    <p:anim calcmode="lin" valueType="num">
                                      <p:cBhvr>
                                        <p:cTn id="142" dur="500" fill="hold"/>
                                        <p:tgtEl>
                                          <p:spTgt spid="14"/>
                                        </p:tgtEl>
                                        <p:attrNameLst>
                                          <p:attrName>ppt_h</p:attrName>
                                        </p:attrNameLst>
                                      </p:cBhvr>
                                      <p:tavLst>
                                        <p:tav tm="0">
                                          <p:val>
                                            <p:strVal val="#ppt_h"/>
                                          </p:val>
                                        </p:tav>
                                        <p:tav tm="100000">
                                          <p:val>
                                            <p:strVal val="#ppt_h"/>
                                          </p:val>
                                        </p:tav>
                                      </p:tavLst>
                                    </p:anim>
                                  </p:childTnLst>
                                </p:cTn>
                              </p:par>
                            </p:childTnLst>
                          </p:cTn>
                        </p:par>
                        <p:par>
                          <p:cTn id="143" fill="hold">
                            <p:stCondLst>
                              <p:cond delay="500"/>
                            </p:stCondLst>
                            <p:childTnLst>
                              <p:par>
                                <p:cTn id="144" presetID="1" presetClass="exit" presetSubtype="0" fill="hold" nodeType="afterEffect">
                                  <p:stCondLst>
                                    <p:cond delay="0"/>
                                  </p:stCondLst>
                                  <p:childTnLst>
                                    <p:set>
                                      <p:cBhvr>
                                        <p:cTn id="145" dur="1" fill="hold">
                                          <p:stCondLst>
                                            <p:cond delay="0"/>
                                          </p:stCondLst>
                                        </p:cTn>
                                        <p:tgtEl>
                                          <p:spTgt spid="3"/>
                                        </p:tgtEl>
                                        <p:attrNameLst>
                                          <p:attrName>style.visibility</p:attrName>
                                        </p:attrNameLst>
                                      </p:cBhvr>
                                      <p:to>
                                        <p:strVal val="hidden"/>
                                      </p:to>
                                    </p:set>
                                  </p:childTnLst>
                                </p:cTn>
                              </p:par>
                            </p:childTnLst>
                          </p:cTn>
                        </p:par>
                        <p:par>
                          <p:cTn id="146" fill="hold">
                            <p:stCondLst>
                              <p:cond delay="500"/>
                            </p:stCondLst>
                            <p:childTnLst>
                              <p:par>
                                <p:cTn id="147"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8" dur="2000" fill="hold"/>
                                        <p:tgtEl>
                                          <p:spTgt spid="22"/>
                                        </p:tgtEl>
                                        <p:attrNameLst>
                                          <p:attrName>ppt_x</p:attrName>
                                          <p:attrName>ppt_y</p:attrName>
                                        </p:attrNameLst>
                                      </p:cBhvr>
                                      <p:rCtr x="16185" y="-36759"/>
                                    </p:animMotion>
                                  </p:childTnLst>
                                </p:cTn>
                              </p:par>
                              <p:par>
                                <p:cTn id="149" presetID="1" presetClass="mediacall" presetSubtype="0" fill="hold" nodeType="withEffect">
                                  <p:stCondLst>
                                    <p:cond delay="0"/>
                                  </p:stCondLst>
                                  <p:childTnLst>
                                    <p:cmd type="call" cmd="playFrom(0.0)">
                                      <p:cBhvr>
                                        <p:cTn id="150" dur="626" fill="hold"/>
                                        <p:tgtEl>
                                          <p:spTgt spid="27"/>
                                        </p:tgtEl>
                                      </p:cBhvr>
                                    </p:cmd>
                                  </p:childTnLst>
                                </p:cTn>
                              </p:par>
                              <p:par>
                                <p:cTn id="151" presetID="1" presetClass="mediacall" presetSubtype="0" fill="hold" nodeType="withEffect">
                                  <p:stCondLst>
                                    <p:cond delay="0"/>
                                  </p:stCondLst>
                                  <p:childTnLst>
                                    <p:cmd type="call" cmd="playFrom(0.0)">
                                      <p:cBhvr>
                                        <p:cTn id="152" dur="1416" fill="hold"/>
                                        <p:tgtEl>
                                          <p:spTgt spid="24"/>
                                        </p:tgtEl>
                                      </p:cBhvr>
                                    </p:cmd>
                                  </p:childTnLst>
                                </p:cTn>
                              </p:par>
                            </p:childTnLst>
                          </p:cTn>
                        </p:par>
                      </p:childTnLst>
                    </p:cTn>
                  </p:par>
                </p:childTnLst>
              </p:cTn>
              <p:nextCondLst>
                <p:cond evt="onClick" delay="0">
                  <p:tgtEl>
                    <p:spTgt spid="11"/>
                  </p:tgtEl>
                </p:cond>
              </p:nextCondLst>
            </p:seq>
            <p:seq concurrent="1" nextAc="seek">
              <p:cTn id="153" restart="whenNotActive" fill="hold" evtFilter="cancelBubble" nodeType="interactiveSeq">
                <p:stCondLst>
                  <p:cond evt="onClick" delay="0">
                    <p:tgtEl>
                      <p:spTgt spid="10"/>
                    </p:tgtEl>
                  </p:cond>
                </p:stCondLst>
                <p:endSync evt="end" delay="0">
                  <p:rtn val="all"/>
                </p:endSync>
                <p:childTnLst>
                  <p:par>
                    <p:cTn id="154" fill="hold">
                      <p:stCondLst>
                        <p:cond delay="0"/>
                      </p:stCondLst>
                      <p:childTnLst>
                        <p:par>
                          <p:cTn id="155" fill="hold">
                            <p:stCondLst>
                              <p:cond delay="0"/>
                            </p:stCondLst>
                            <p:childTnLst>
                              <p:par>
                                <p:cTn id="156" presetID="17" presetClass="exit" presetSubtype="2" fill="hold" nodeType="clickEffect">
                                  <p:stCondLst>
                                    <p:cond delay="0"/>
                                  </p:stCondLst>
                                  <p:childTnLst>
                                    <p:anim calcmode="lin" valueType="num">
                                      <p:cBhvr>
                                        <p:cTn id="157" dur="500"/>
                                        <p:tgtEl>
                                          <p:spTgt spid="10"/>
                                        </p:tgtEl>
                                        <p:attrNameLst>
                                          <p:attrName>ppt_x</p:attrName>
                                        </p:attrNameLst>
                                      </p:cBhvr>
                                      <p:tavLst>
                                        <p:tav tm="0">
                                          <p:val>
                                            <p:strVal val="ppt_x"/>
                                          </p:val>
                                        </p:tav>
                                        <p:tav tm="100000">
                                          <p:val>
                                            <p:strVal val="ppt_x+ppt_w/2"/>
                                          </p:val>
                                        </p:tav>
                                      </p:tavLst>
                                    </p:anim>
                                    <p:anim calcmode="lin" valueType="num">
                                      <p:cBhvr>
                                        <p:cTn id="158" dur="500"/>
                                        <p:tgtEl>
                                          <p:spTgt spid="10"/>
                                        </p:tgtEl>
                                        <p:attrNameLst>
                                          <p:attrName>ppt_y</p:attrName>
                                        </p:attrNameLst>
                                      </p:cBhvr>
                                      <p:tavLst>
                                        <p:tav tm="0">
                                          <p:val>
                                            <p:strVal val="ppt_y"/>
                                          </p:val>
                                        </p:tav>
                                        <p:tav tm="100000">
                                          <p:val>
                                            <p:strVal val="ppt_y"/>
                                          </p:val>
                                        </p:tav>
                                      </p:tavLst>
                                    </p:anim>
                                    <p:anim calcmode="lin" valueType="num">
                                      <p:cBhvr>
                                        <p:cTn id="159" dur="500"/>
                                        <p:tgtEl>
                                          <p:spTgt spid="10"/>
                                        </p:tgtEl>
                                        <p:attrNameLst>
                                          <p:attrName>ppt_w</p:attrName>
                                        </p:attrNameLst>
                                      </p:cBhvr>
                                      <p:tavLst>
                                        <p:tav tm="0">
                                          <p:val>
                                            <p:strVal val="ppt_w"/>
                                          </p:val>
                                        </p:tav>
                                        <p:tav tm="100000">
                                          <p:val>
                                            <p:fltVal val="0"/>
                                          </p:val>
                                        </p:tav>
                                      </p:tavLst>
                                    </p:anim>
                                    <p:anim calcmode="lin" valueType="num">
                                      <p:cBhvr>
                                        <p:cTn id="160" dur="500"/>
                                        <p:tgtEl>
                                          <p:spTgt spid="10"/>
                                        </p:tgtEl>
                                        <p:attrNameLst>
                                          <p:attrName>ppt_h</p:attrName>
                                        </p:attrNameLst>
                                      </p:cBhvr>
                                      <p:tavLst>
                                        <p:tav tm="0">
                                          <p:val>
                                            <p:strVal val="ppt_h"/>
                                          </p:val>
                                        </p:tav>
                                        <p:tav tm="100000">
                                          <p:val>
                                            <p:strVal val="ppt_h"/>
                                          </p:val>
                                        </p:tav>
                                      </p:tavLst>
                                    </p:anim>
                                    <p:set>
                                      <p:cBhvr>
                                        <p:cTn id="161" dur="1" fill="hold">
                                          <p:stCondLst>
                                            <p:cond delay="499"/>
                                          </p:stCondLst>
                                        </p:cTn>
                                        <p:tgtEl>
                                          <p:spTgt spid="10"/>
                                        </p:tgtEl>
                                        <p:attrNameLst>
                                          <p:attrName>style.visibility</p:attrName>
                                        </p:attrNameLst>
                                      </p:cBhvr>
                                      <p:to>
                                        <p:strVal val="hidden"/>
                                      </p:to>
                                    </p:set>
                                  </p:childTnLst>
                                </p:cTn>
                              </p:par>
                              <p:par>
                                <p:cTn id="162" presetID="10" presetClass="exit" presetSubtype="0" fill="hold" grpId="4" nodeType="withEffect" nodePh="1">
                                  <p:stCondLst>
                                    <p:cond delay="0"/>
                                  </p:stCondLst>
                                  <p:endCondLst>
                                    <p:cond evt="begin" delay="0">
                                      <p:tn val="162"/>
                                    </p:cond>
                                  </p:endCondLst>
                                  <p:childTnLst>
                                    <p:animEffect transition="out" filter="fade">
                                      <p:cBhvr>
                                        <p:cTn id="163" dur="500"/>
                                        <p:tgtEl>
                                          <p:spTgt spid="26"/>
                                        </p:tgtEl>
                                      </p:cBhvr>
                                    </p:animEffect>
                                    <p:set>
                                      <p:cBhvr>
                                        <p:cTn id="164" dur="1" fill="hold">
                                          <p:stCondLst>
                                            <p:cond delay="499"/>
                                          </p:stCondLst>
                                        </p:cTn>
                                        <p:tgtEl>
                                          <p:spTgt spid="26"/>
                                        </p:tgtEl>
                                        <p:attrNameLst>
                                          <p:attrName>style.visibility</p:attrName>
                                        </p:attrNameLst>
                                      </p:cBhvr>
                                      <p:to>
                                        <p:strVal val="hidden"/>
                                      </p:to>
                                    </p:set>
                                  </p:childTnLst>
                                </p:cTn>
                              </p:par>
                              <p:par>
                                <p:cTn id="165" presetID="47" presetClass="entr" presetSubtype="0" fill="hold" grpId="3" nodeType="withEffect" nodePh="1">
                                  <p:stCondLst>
                                    <p:cond delay="0"/>
                                  </p:stCondLst>
                                  <p:endCondLst>
                                    <p:cond evt="begin" delay="0">
                                      <p:tn val="165"/>
                                    </p:cond>
                                  </p:endCondLst>
                                  <p:childTnLst>
                                    <p:set>
                                      <p:cBhvr>
                                        <p:cTn id="166" dur="1" fill="hold">
                                          <p:stCondLst>
                                            <p:cond delay="0"/>
                                          </p:stCondLst>
                                        </p:cTn>
                                        <p:tgtEl>
                                          <p:spTgt spid="5"/>
                                        </p:tgtEl>
                                        <p:attrNameLst>
                                          <p:attrName>style.visibility</p:attrName>
                                        </p:attrNameLst>
                                      </p:cBhvr>
                                      <p:to>
                                        <p:strVal val="visible"/>
                                      </p:to>
                                    </p:set>
                                    <p:animEffect transition="in" filter="fade">
                                      <p:cBhvr>
                                        <p:cTn id="167" dur="500"/>
                                        <p:tgtEl>
                                          <p:spTgt spid="5"/>
                                        </p:tgtEl>
                                      </p:cBhvr>
                                    </p:animEffect>
                                    <p:anim calcmode="lin" valueType="num">
                                      <p:cBhvr>
                                        <p:cTn id="168" dur="500" fill="hold"/>
                                        <p:tgtEl>
                                          <p:spTgt spid="5"/>
                                        </p:tgtEl>
                                        <p:attrNameLst>
                                          <p:attrName>ppt_x</p:attrName>
                                        </p:attrNameLst>
                                      </p:cBhvr>
                                      <p:tavLst>
                                        <p:tav tm="0">
                                          <p:val>
                                            <p:strVal val="#ppt_x"/>
                                          </p:val>
                                        </p:tav>
                                        <p:tav tm="100000">
                                          <p:val>
                                            <p:strVal val="#ppt_x"/>
                                          </p:val>
                                        </p:tav>
                                      </p:tavLst>
                                    </p:anim>
                                    <p:anim calcmode="lin" valueType="num">
                                      <p:cBhvr>
                                        <p:cTn id="169" dur="500" fill="hold"/>
                                        <p:tgtEl>
                                          <p:spTgt spid="5"/>
                                        </p:tgtEl>
                                        <p:attrNameLst>
                                          <p:attrName>ppt_y</p:attrName>
                                        </p:attrNameLst>
                                      </p:cBhvr>
                                      <p:tavLst>
                                        <p:tav tm="0">
                                          <p:val>
                                            <p:strVal val="#ppt_y-.1"/>
                                          </p:val>
                                        </p:tav>
                                        <p:tav tm="100000">
                                          <p:val>
                                            <p:strVal val="#ppt_y"/>
                                          </p:val>
                                        </p:tav>
                                      </p:tavLst>
                                    </p:anim>
                                  </p:childTnLst>
                                </p:cTn>
                              </p:par>
                              <p:par>
                                <p:cTn id="170" presetID="17" presetClass="entr" presetSubtype="8" fill="hold" nodeType="withEffect">
                                  <p:stCondLst>
                                    <p:cond delay="0"/>
                                  </p:stCondLst>
                                  <p:childTnLst>
                                    <p:set>
                                      <p:cBhvr>
                                        <p:cTn id="171" dur="1" fill="hold">
                                          <p:stCondLst>
                                            <p:cond delay="0"/>
                                          </p:stCondLst>
                                        </p:cTn>
                                        <p:tgtEl>
                                          <p:spTgt spid="18"/>
                                        </p:tgtEl>
                                        <p:attrNameLst>
                                          <p:attrName>style.visibility</p:attrName>
                                        </p:attrNameLst>
                                      </p:cBhvr>
                                      <p:to>
                                        <p:strVal val="visible"/>
                                      </p:to>
                                    </p:set>
                                    <p:anim calcmode="lin" valueType="num">
                                      <p:cBhvr>
                                        <p:cTn id="172" dur="500" fill="hold"/>
                                        <p:tgtEl>
                                          <p:spTgt spid="18"/>
                                        </p:tgtEl>
                                        <p:attrNameLst>
                                          <p:attrName>ppt_x</p:attrName>
                                        </p:attrNameLst>
                                      </p:cBhvr>
                                      <p:tavLst>
                                        <p:tav tm="0">
                                          <p:val>
                                            <p:strVal val="#ppt_x-#ppt_w/2"/>
                                          </p:val>
                                        </p:tav>
                                        <p:tav tm="100000">
                                          <p:val>
                                            <p:strVal val="#ppt_x"/>
                                          </p:val>
                                        </p:tav>
                                      </p:tavLst>
                                    </p:anim>
                                    <p:anim calcmode="lin" valueType="num">
                                      <p:cBhvr>
                                        <p:cTn id="173" dur="500" fill="hold"/>
                                        <p:tgtEl>
                                          <p:spTgt spid="18"/>
                                        </p:tgtEl>
                                        <p:attrNameLst>
                                          <p:attrName>ppt_y</p:attrName>
                                        </p:attrNameLst>
                                      </p:cBhvr>
                                      <p:tavLst>
                                        <p:tav tm="0">
                                          <p:val>
                                            <p:strVal val="#ppt_y"/>
                                          </p:val>
                                        </p:tav>
                                        <p:tav tm="100000">
                                          <p:val>
                                            <p:strVal val="#ppt_y"/>
                                          </p:val>
                                        </p:tav>
                                      </p:tavLst>
                                    </p:anim>
                                    <p:anim calcmode="lin" valueType="num">
                                      <p:cBhvr>
                                        <p:cTn id="174" dur="500" fill="hold"/>
                                        <p:tgtEl>
                                          <p:spTgt spid="18"/>
                                        </p:tgtEl>
                                        <p:attrNameLst>
                                          <p:attrName>ppt_w</p:attrName>
                                        </p:attrNameLst>
                                      </p:cBhvr>
                                      <p:tavLst>
                                        <p:tav tm="0">
                                          <p:val>
                                            <p:fltVal val="0"/>
                                          </p:val>
                                        </p:tav>
                                        <p:tav tm="100000">
                                          <p:val>
                                            <p:strVal val="#ppt_w"/>
                                          </p:val>
                                        </p:tav>
                                      </p:tavLst>
                                    </p:anim>
                                    <p:anim calcmode="lin" valueType="num">
                                      <p:cBhvr>
                                        <p:cTn id="175" dur="500" fill="hold"/>
                                        <p:tgtEl>
                                          <p:spTgt spid="18"/>
                                        </p:tgtEl>
                                        <p:attrNameLst>
                                          <p:attrName>ppt_h</p:attrName>
                                        </p:attrNameLst>
                                      </p:cBhvr>
                                      <p:tavLst>
                                        <p:tav tm="0">
                                          <p:val>
                                            <p:strVal val="#ppt_h"/>
                                          </p:val>
                                        </p:tav>
                                        <p:tav tm="100000">
                                          <p:val>
                                            <p:strVal val="#ppt_h"/>
                                          </p:val>
                                        </p:tav>
                                      </p:tavLst>
                                    </p:anim>
                                  </p:childTnLst>
                                </p:cTn>
                              </p:par>
                            </p:childTnLst>
                          </p:cTn>
                        </p:par>
                        <p:par>
                          <p:cTn id="176" fill="hold">
                            <p:stCondLst>
                              <p:cond delay="500"/>
                            </p:stCondLst>
                            <p:childTnLst>
                              <p:par>
                                <p:cTn id="177" presetID="1" presetClass="exit" presetSubtype="0" fill="hold" nodeType="afterEffect">
                                  <p:stCondLst>
                                    <p:cond delay="0"/>
                                  </p:stCondLst>
                                  <p:childTnLst>
                                    <p:set>
                                      <p:cBhvr>
                                        <p:cTn id="178" dur="1" fill="hold">
                                          <p:stCondLst>
                                            <p:cond delay="0"/>
                                          </p:stCondLst>
                                        </p:cTn>
                                        <p:tgtEl>
                                          <p:spTgt spid="3"/>
                                        </p:tgtEl>
                                        <p:attrNameLst>
                                          <p:attrName>style.visibility</p:attrName>
                                        </p:attrNameLst>
                                      </p:cBhvr>
                                      <p:to>
                                        <p:strVal val="hidden"/>
                                      </p:to>
                                    </p:set>
                                  </p:childTnLst>
                                </p:cTn>
                              </p:par>
                            </p:childTnLst>
                          </p:cTn>
                        </p:par>
                        <p:par>
                          <p:cTn id="179" fill="hold">
                            <p:stCondLst>
                              <p:cond delay="500"/>
                            </p:stCondLst>
                            <p:childTnLst>
                              <p:par>
                                <p:cTn id="180"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81" dur="2000" fill="hold"/>
                                        <p:tgtEl>
                                          <p:spTgt spid="23"/>
                                        </p:tgtEl>
                                        <p:attrNameLst>
                                          <p:attrName>ppt_x</p:attrName>
                                          <p:attrName>ppt_y</p:attrName>
                                        </p:attrNameLst>
                                      </p:cBhvr>
                                      <p:rCtr x="16185" y="-36759"/>
                                    </p:animMotion>
                                  </p:childTnLst>
                                </p:cTn>
                              </p:par>
                              <p:par>
                                <p:cTn id="182" presetID="1" presetClass="mediacall" presetSubtype="0" fill="hold" nodeType="withEffect">
                                  <p:stCondLst>
                                    <p:cond delay="0"/>
                                  </p:stCondLst>
                                  <p:childTnLst>
                                    <p:cmd type="call" cmd="playFrom(0.0)">
                                      <p:cBhvr>
                                        <p:cTn id="183" dur="626" fill="hold"/>
                                        <p:tgtEl>
                                          <p:spTgt spid="27"/>
                                        </p:tgtEl>
                                      </p:cBhvr>
                                    </p:cmd>
                                  </p:childTnLst>
                                </p:cTn>
                              </p:par>
                              <p:par>
                                <p:cTn id="184" presetID="1" presetClass="mediacall" presetSubtype="0" fill="hold" nodeType="withEffect">
                                  <p:stCondLst>
                                    <p:cond delay="0"/>
                                  </p:stCondLst>
                                  <p:childTnLst>
                                    <p:cmd type="call" cmd="playFrom(0.0)">
                                      <p:cBhvr>
                                        <p:cTn id="185" dur="1416" fill="hold"/>
                                        <p:tgtEl>
                                          <p:spTgt spid="24"/>
                                        </p:tgtEl>
                                      </p:cBhvr>
                                    </p:cmd>
                                  </p:childTnLst>
                                </p:cTn>
                              </p:par>
                            </p:childTnLst>
                          </p:cTn>
                        </p:par>
                      </p:childTnLst>
                    </p:cTn>
                  </p:par>
                </p:childTnLst>
              </p:cTn>
              <p:nextCondLst>
                <p:cond evt="onClick" delay="0">
                  <p:tgtEl>
                    <p:spTgt spid="10"/>
                  </p:tgtEl>
                </p:cond>
              </p:nextCondLst>
            </p:seq>
            <p:seq concurrent="1" nextAc="seek">
              <p:cTn id="186" restart="whenNotActive" fill="hold" evtFilter="cancelBubble" nodeType="interactiveSeq">
                <p:stCondLst>
                  <p:cond evt="onClick" delay="0">
                    <p:tgtEl>
                      <p:spTgt spid="8"/>
                    </p:tgtEl>
                  </p:cond>
                </p:stCondLst>
                <p:endSync evt="end" delay="0">
                  <p:rtn val="all"/>
                </p:endSync>
                <p:childTnLst>
                  <p:par>
                    <p:cTn id="187" fill="hold">
                      <p:stCondLst>
                        <p:cond delay="0"/>
                      </p:stCondLst>
                      <p:childTnLst>
                        <p:par>
                          <p:cTn id="188" fill="hold">
                            <p:stCondLst>
                              <p:cond delay="0"/>
                            </p:stCondLst>
                            <p:childTnLst>
                              <p:par>
                                <p:cTn id="189" presetID="17" presetClass="exit" presetSubtype="2" fill="hold" nodeType="clickEffect">
                                  <p:stCondLst>
                                    <p:cond delay="0"/>
                                  </p:stCondLst>
                                  <p:childTnLst>
                                    <p:anim calcmode="lin" valueType="num">
                                      <p:cBhvr>
                                        <p:cTn id="190" dur="500"/>
                                        <p:tgtEl>
                                          <p:spTgt spid="8"/>
                                        </p:tgtEl>
                                        <p:attrNameLst>
                                          <p:attrName>ppt_x</p:attrName>
                                        </p:attrNameLst>
                                      </p:cBhvr>
                                      <p:tavLst>
                                        <p:tav tm="0">
                                          <p:val>
                                            <p:strVal val="ppt_x"/>
                                          </p:val>
                                        </p:tav>
                                        <p:tav tm="100000">
                                          <p:val>
                                            <p:strVal val="ppt_x+ppt_w/2"/>
                                          </p:val>
                                        </p:tav>
                                      </p:tavLst>
                                    </p:anim>
                                    <p:anim calcmode="lin" valueType="num">
                                      <p:cBhvr>
                                        <p:cTn id="191" dur="500"/>
                                        <p:tgtEl>
                                          <p:spTgt spid="8"/>
                                        </p:tgtEl>
                                        <p:attrNameLst>
                                          <p:attrName>ppt_y</p:attrName>
                                        </p:attrNameLst>
                                      </p:cBhvr>
                                      <p:tavLst>
                                        <p:tav tm="0">
                                          <p:val>
                                            <p:strVal val="ppt_y"/>
                                          </p:val>
                                        </p:tav>
                                        <p:tav tm="100000">
                                          <p:val>
                                            <p:strVal val="ppt_y"/>
                                          </p:val>
                                        </p:tav>
                                      </p:tavLst>
                                    </p:anim>
                                    <p:anim calcmode="lin" valueType="num">
                                      <p:cBhvr>
                                        <p:cTn id="192" dur="500"/>
                                        <p:tgtEl>
                                          <p:spTgt spid="8"/>
                                        </p:tgtEl>
                                        <p:attrNameLst>
                                          <p:attrName>ppt_w</p:attrName>
                                        </p:attrNameLst>
                                      </p:cBhvr>
                                      <p:tavLst>
                                        <p:tav tm="0">
                                          <p:val>
                                            <p:strVal val="ppt_w"/>
                                          </p:val>
                                        </p:tav>
                                        <p:tav tm="100000">
                                          <p:val>
                                            <p:fltVal val="0"/>
                                          </p:val>
                                        </p:tav>
                                      </p:tavLst>
                                    </p:anim>
                                    <p:anim calcmode="lin" valueType="num">
                                      <p:cBhvr>
                                        <p:cTn id="193" dur="500"/>
                                        <p:tgtEl>
                                          <p:spTgt spid="8"/>
                                        </p:tgtEl>
                                        <p:attrNameLst>
                                          <p:attrName>ppt_h</p:attrName>
                                        </p:attrNameLst>
                                      </p:cBhvr>
                                      <p:tavLst>
                                        <p:tav tm="0">
                                          <p:val>
                                            <p:strVal val="ppt_h"/>
                                          </p:val>
                                        </p:tav>
                                        <p:tav tm="100000">
                                          <p:val>
                                            <p:strVal val="ppt_h"/>
                                          </p:val>
                                        </p:tav>
                                      </p:tavLst>
                                    </p:anim>
                                    <p:set>
                                      <p:cBhvr>
                                        <p:cTn id="194" dur="1" fill="hold">
                                          <p:stCondLst>
                                            <p:cond delay="499"/>
                                          </p:stCondLst>
                                        </p:cTn>
                                        <p:tgtEl>
                                          <p:spTgt spid="8"/>
                                        </p:tgtEl>
                                        <p:attrNameLst>
                                          <p:attrName>style.visibility</p:attrName>
                                        </p:attrNameLst>
                                      </p:cBhvr>
                                      <p:to>
                                        <p:strVal val="hidden"/>
                                      </p:to>
                                    </p:set>
                                  </p:childTnLst>
                                </p:cTn>
                              </p:par>
                              <p:par>
                                <p:cTn id="195" presetID="10" presetClass="exit" presetSubtype="0" fill="hold" grpId="5" nodeType="withEffect" nodePh="1">
                                  <p:stCondLst>
                                    <p:cond delay="0"/>
                                  </p:stCondLst>
                                  <p:endCondLst>
                                    <p:cond evt="begin" delay="0">
                                      <p:tn val="195"/>
                                    </p:cond>
                                  </p:endCondLst>
                                  <p:childTnLst>
                                    <p:animEffect transition="out" filter="fade">
                                      <p:cBhvr>
                                        <p:cTn id="196" dur="500"/>
                                        <p:tgtEl>
                                          <p:spTgt spid="26"/>
                                        </p:tgtEl>
                                      </p:cBhvr>
                                    </p:animEffect>
                                    <p:set>
                                      <p:cBhvr>
                                        <p:cTn id="197" dur="1" fill="hold">
                                          <p:stCondLst>
                                            <p:cond delay="499"/>
                                          </p:stCondLst>
                                        </p:cTn>
                                        <p:tgtEl>
                                          <p:spTgt spid="26"/>
                                        </p:tgtEl>
                                        <p:attrNameLst>
                                          <p:attrName>style.visibility</p:attrName>
                                        </p:attrNameLst>
                                      </p:cBhvr>
                                      <p:to>
                                        <p:strVal val="hidden"/>
                                      </p:to>
                                    </p:set>
                                  </p:childTnLst>
                                </p:cTn>
                              </p:par>
                              <p:par>
                                <p:cTn id="198" presetID="47" presetClass="entr" presetSubtype="0" fill="hold" grpId="4" nodeType="withEffect" nodePh="1">
                                  <p:stCondLst>
                                    <p:cond delay="0"/>
                                  </p:stCondLst>
                                  <p:endCondLst>
                                    <p:cond evt="begin" delay="0">
                                      <p:tn val="198"/>
                                    </p:cond>
                                  </p:endCondLst>
                                  <p:childTnLst>
                                    <p:set>
                                      <p:cBhvr>
                                        <p:cTn id="199" dur="1" fill="hold">
                                          <p:stCondLst>
                                            <p:cond delay="0"/>
                                          </p:stCondLst>
                                        </p:cTn>
                                        <p:tgtEl>
                                          <p:spTgt spid="5"/>
                                        </p:tgtEl>
                                        <p:attrNameLst>
                                          <p:attrName>style.visibility</p:attrName>
                                        </p:attrNameLst>
                                      </p:cBhvr>
                                      <p:to>
                                        <p:strVal val="visible"/>
                                      </p:to>
                                    </p:set>
                                    <p:animEffect transition="in" filter="fade">
                                      <p:cBhvr>
                                        <p:cTn id="200" dur="500"/>
                                        <p:tgtEl>
                                          <p:spTgt spid="5"/>
                                        </p:tgtEl>
                                      </p:cBhvr>
                                    </p:animEffect>
                                    <p:anim calcmode="lin" valueType="num">
                                      <p:cBhvr>
                                        <p:cTn id="201" dur="500" fill="hold"/>
                                        <p:tgtEl>
                                          <p:spTgt spid="5"/>
                                        </p:tgtEl>
                                        <p:attrNameLst>
                                          <p:attrName>ppt_x</p:attrName>
                                        </p:attrNameLst>
                                      </p:cBhvr>
                                      <p:tavLst>
                                        <p:tav tm="0">
                                          <p:val>
                                            <p:strVal val="#ppt_x"/>
                                          </p:val>
                                        </p:tav>
                                        <p:tav tm="100000">
                                          <p:val>
                                            <p:strVal val="#ppt_x"/>
                                          </p:val>
                                        </p:tav>
                                      </p:tavLst>
                                    </p:anim>
                                    <p:anim calcmode="lin" valueType="num">
                                      <p:cBhvr>
                                        <p:cTn id="202" dur="500" fill="hold"/>
                                        <p:tgtEl>
                                          <p:spTgt spid="5"/>
                                        </p:tgtEl>
                                        <p:attrNameLst>
                                          <p:attrName>ppt_y</p:attrName>
                                        </p:attrNameLst>
                                      </p:cBhvr>
                                      <p:tavLst>
                                        <p:tav tm="0">
                                          <p:val>
                                            <p:strVal val="#ppt_y-.1"/>
                                          </p:val>
                                        </p:tav>
                                        <p:tav tm="100000">
                                          <p:val>
                                            <p:strVal val="#ppt_y"/>
                                          </p:val>
                                        </p:tav>
                                      </p:tavLst>
                                    </p:anim>
                                  </p:childTnLst>
                                </p:cTn>
                              </p:par>
                              <p:par>
                                <p:cTn id="203" presetID="17" presetClass="entr" presetSubtype="8" fill="hold" nodeType="withEffect">
                                  <p:stCondLst>
                                    <p:cond delay="0"/>
                                  </p:stCondLst>
                                  <p:childTnLst>
                                    <p:set>
                                      <p:cBhvr>
                                        <p:cTn id="204" dur="1" fill="hold">
                                          <p:stCondLst>
                                            <p:cond delay="0"/>
                                          </p:stCondLst>
                                        </p:cTn>
                                        <p:tgtEl>
                                          <p:spTgt spid="15"/>
                                        </p:tgtEl>
                                        <p:attrNameLst>
                                          <p:attrName>style.visibility</p:attrName>
                                        </p:attrNameLst>
                                      </p:cBhvr>
                                      <p:to>
                                        <p:strVal val="visible"/>
                                      </p:to>
                                    </p:set>
                                    <p:anim calcmode="lin" valueType="num">
                                      <p:cBhvr>
                                        <p:cTn id="205" dur="500" fill="hold"/>
                                        <p:tgtEl>
                                          <p:spTgt spid="15"/>
                                        </p:tgtEl>
                                        <p:attrNameLst>
                                          <p:attrName>ppt_x</p:attrName>
                                        </p:attrNameLst>
                                      </p:cBhvr>
                                      <p:tavLst>
                                        <p:tav tm="0">
                                          <p:val>
                                            <p:strVal val="#ppt_x-#ppt_w/2"/>
                                          </p:val>
                                        </p:tav>
                                        <p:tav tm="100000">
                                          <p:val>
                                            <p:strVal val="#ppt_x"/>
                                          </p:val>
                                        </p:tav>
                                      </p:tavLst>
                                    </p:anim>
                                    <p:anim calcmode="lin" valueType="num">
                                      <p:cBhvr>
                                        <p:cTn id="206" dur="500" fill="hold"/>
                                        <p:tgtEl>
                                          <p:spTgt spid="15"/>
                                        </p:tgtEl>
                                        <p:attrNameLst>
                                          <p:attrName>ppt_y</p:attrName>
                                        </p:attrNameLst>
                                      </p:cBhvr>
                                      <p:tavLst>
                                        <p:tav tm="0">
                                          <p:val>
                                            <p:strVal val="#ppt_y"/>
                                          </p:val>
                                        </p:tav>
                                        <p:tav tm="100000">
                                          <p:val>
                                            <p:strVal val="#ppt_y"/>
                                          </p:val>
                                        </p:tav>
                                      </p:tavLst>
                                    </p:anim>
                                    <p:anim calcmode="lin" valueType="num">
                                      <p:cBhvr>
                                        <p:cTn id="207" dur="500" fill="hold"/>
                                        <p:tgtEl>
                                          <p:spTgt spid="15"/>
                                        </p:tgtEl>
                                        <p:attrNameLst>
                                          <p:attrName>ppt_w</p:attrName>
                                        </p:attrNameLst>
                                      </p:cBhvr>
                                      <p:tavLst>
                                        <p:tav tm="0">
                                          <p:val>
                                            <p:fltVal val="0"/>
                                          </p:val>
                                        </p:tav>
                                        <p:tav tm="100000">
                                          <p:val>
                                            <p:strVal val="#ppt_w"/>
                                          </p:val>
                                        </p:tav>
                                      </p:tavLst>
                                    </p:anim>
                                    <p:anim calcmode="lin" valueType="num">
                                      <p:cBhvr>
                                        <p:cTn id="208" dur="500" fill="hold"/>
                                        <p:tgtEl>
                                          <p:spTgt spid="15"/>
                                        </p:tgtEl>
                                        <p:attrNameLst>
                                          <p:attrName>ppt_h</p:attrName>
                                        </p:attrNameLst>
                                      </p:cBhvr>
                                      <p:tavLst>
                                        <p:tav tm="0">
                                          <p:val>
                                            <p:strVal val="#ppt_h"/>
                                          </p:val>
                                        </p:tav>
                                        <p:tav tm="100000">
                                          <p:val>
                                            <p:strVal val="#ppt_h"/>
                                          </p:val>
                                        </p:tav>
                                      </p:tavLst>
                                    </p:anim>
                                  </p:childTnLst>
                                </p:cTn>
                              </p:par>
                            </p:childTnLst>
                          </p:cTn>
                        </p:par>
                        <p:par>
                          <p:cTn id="209" fill="hold">
                            <p:stCondLst>
                              <p:cond delay="500"/>
                            </p:stCondLst>
                            <p:childTnLst>
                              <p:par>
                                <p:cTn id="210" presetID="1" presetClass="exit" presetSubtype="0" fill="hold" nodeType="afterEffect">
                                  <p:stCondLst>
                                    <p:cond delay="0"/>
                                  </p:stCondLst>
                                  <p:childTnLst>
                                    <p:set>
                                      <p:cBhvr>
                                        <p:cTn id="211" dur="1" fill="hold">
                                          <p:stCondLst>
                                            <p:cond delay="0"/>
                                          </p:stCondLst>
                                        </p:cTn>
                                        <p:tgtEl>
                                          <p:spTgt spid="3"/>
                                        </p:tgtEl>
                                        <p:attrNameLst>
                                          <p:attrName>style.visibility</p:attrName>
                                        </p:attrNameLst>
                                      </p:cBhvr>
                                      <p:to>
                                        <p:strVal val="hidden"/>
                                      </p:to>
                                    </p:set>
                                  </p:childTnLst>
                                </p:cTn>
                              </p:par>
                            </p:childTnLst>
                          </p:cTn>
                        </p:par>
                        <p:par>
                          <p:cTn id="212" fill="hold">
                            <p:stCondLst>
                              <p:cond delay="500"/>
                            </p:stCondLst>
                            <p:childTnLst>
                              <p:par>
                                <p:cTn id="213"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214" dur="2000" fill="hold"/>
                                        <p:tgtEl>
                                          <p:spTgt spid="25"/>
                                        </p:tgtEl>
                                        <p:attrNameLst>
                                          <p:attrName>ppt_x</p:attrName>
                                          <p:attrName>ppt_y</p:attrName>
                                        </p:attrNameLst>
                                      </p:cBhvr>
                                      <p:rCtr x="16185" y="-36759"/>
                                    </p:animMotion>
                                  </p:childTnLst>
                                </p:cTn>
                              </p:par>
                              <p:par>
                                <p:cTn id="215" presetID="1" presetClass="mediacall" presetSubtype="0" fill="hold" nodeType="withEffect">
                                  <p:stCondLst>
                                    <p:cond delay="0"/>
                                  </p:stCondLst>
                                  <p:childTnLst>
                                    <p:cmd type="call" cmd="playFrom(0.0)">
                                      <p:cBhvr>
                                        <p:cTn id="216" dur="626" fill="hold"/>
                                        <p:tgtEl>
                                          <p:spTgt spid="27"/>
                                        </p:tgtEl>
                                      </p:cBhvr>
                                    </p:cmd>
                                  </p:childTnLst>
                                </p:cTn>
                              </p:par>
                              <p:par>
                                <p:cTn id="217" presetID="1" presetClass="mediacall" presetSubtype="0" fill="hold" nodeType="withEffect">
                                  <p:stCondLst>
                                    <p:cond delay="0"/>
                                  </p:stCondLst>
                                  <p:childTnLst>
                                    <p:cmd type="call" cmd="playFrom(0.0)">
                                      <p:cBhvr>
                                        <p:cTn id="218" dur="1416" fill="hold"/>
                                        <p:tgtEl>
                                          <p:spTgt spid="24"/>
                                        </p:tgtEl>
                                      </p:cBhvr>
                                    </p:cmd>
                                  </p:childTnLst>
                                </p:cTn>
                              </p:par>
                            </p:childTnLst>
                          </p:cTn>
                        </p:par>
                      </p:childTnLst>
                    </p:cTn>
                  </p:par>
                </p:childTnLst>
              </p:cTn>
              <p:nextCondLst>
                <p:cond evt="onClick" delay="0">
                  <p:tgtEl>
                    <p:spTgt spid="8"/>
                  </p:tgtEl>
                </p:cond>
              </p:nextCondLst>
            </p:seq>
            <p:audio>
              <p:cMediaNode vol="80000">
                <p:cTn id="219" fill="hold" display="0">
                  <p:stCondLst>
                    <p:cond delay="indefinite"/>
                  </p:stCondLst>
                  <p:endCondLst>
                    <p:cond evt="onStopAudio" delay="0">
                      <p:tgtEl>
                        <p:sldTgt/>
                      </p:tgtEl>
                    </p:cond>
                  </p:endCondLst>
                </p:cTn>
                <p:tgtEl>
                  <p:spTgt spid="24"/>
                </p:tgtEl>
              </p:cMediaNode>
            </p:audio>
            <p:audio>
              <p:cMediaNode vol="80000">
                <p:cTn id="220" fill="hold" display="0">
                  <p:stCondLst>
                    <p:cond delay="indefinite"/>
                  </p:stCondLst>
                  <p:endCondLst>
                    <p:cond evt="onStopAudio" delay="0">
                      <p:tgtEl>
                        <p:sldTgt/>
                      </p:tgtEl>
                    </p:cond>
                  </p:endCondLst>
                </p:cTn>
                <p:tgtEl>
                  <p:spTgt spid="27"/>
                </p:tgtEl>
              </p:cMediaNode>
            </p:audio>
            <p:audio>
              <p:cMediaNode vol="80000">
                <p:cTn id="221" fill="hold" display="0">
                  <p:stCondLst>
                    <p:cond delay="indefinite"/>
                  </p:stCondLst>
                  <p:endCondLst>
                    <p:cond evt="onStopAudio" delay="0">
                      <p:tgtEl>
                        <p:sldTgt/>
                      </p:tgtEl>
                    </p:cond>
                  </p:endCondLst>
                </p:cTn>
                <p:tgtEl>
                  <p:spTgt spid="28"/>
                </p:tgtEl>
              </p:cMediaNode>
            </p:audio>
          </p:childTnLst>
        </p:cTn>
      </p:par>
    </p:tnLst>
    <p:bldLst>
      <p:bldP spid="5" grpId="0" animBg="1"/>
      <p:bldP spid="5" grpId="1" animBg="1"/>
      <p:bldP spid="5" grpId="2" animBg="1"/>
      <p:bldP spid="5" grpId="3" animBg="1"/>
      <p:bldP spid="5" grpId="4" animBg="1"/>
      <p:bldP spid="26" grpId="0" animBg="1"/>
      <p:bldP spid="26" grpId="1" animBg="1"/>
      <p:bldP spid="26" grpId="2" animBg="1"/>
      <p:bldP spid="26" grpId="3" animBg="1"/>
      <p:bldP spid="26" grpId="4" animBg="1"/>
      <p:bldP spid="26" grpId="5"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2015912" y="4179962"/>
            <a:ext cx="1452113" cy="2153133"/>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029864" y="1569221"/>
            <a:ext cx="1452113" cy="2153133"/>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877096" y="1569219"/>
            <a:ext cx="1452113" cy="2153133"/>
          </a:xfrm>
          <a:prstGeom prst="rect">
            <a:avLst/>
          </a:prstGeom>
        </p:spPr>
      </p:pic>
      <p:pic>
        <p:nvPicPr>
          <p:cNvPr id="13" name="Picture 12"/>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871123" y="4179962"/>
            <a:ext cx="1452113" cy="2153133"/>
          </a:xfrm>
          <a:prstGeom prst="rect">
            <a:avLst/>
          </a:prstGeom>
        </p:spPr>
      </p:pic>
      <p:pic>
        <p:nvPicPr>
          <p:cNvPr id="14" name="Picture 13"/>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2029427" y="1532377"/>
            <a:ext cx="1494097" cy="2188722"/>
          </a:xfrm>
          <a:prstGeom prst="rect">
            <a:avLst/>
          </a:prstGeom>
        </p:spPr>
      </p:pic>
      <p:pic>
        <p:nvPicPr>
          <p:cNvPr id="17" name="Picture 16"/>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870309" y="1559038"/>
            <a:ext cx="1491839" cy="2185414"/>
          </a:xfrm>
          <a:prstGeom prst="rect">
            <a:avLst/>
          </a:prstGeom>
        </p:spPr>
      </p:pic>
      <p:pic>
        <p:nvPicPr>
          <p:cNvPr id="18" name="Picture 17"/>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1996049" y="4170704"/>
            <a:ext cx="1491839" cy="2185414"/>
          </a:xfrm>
          <a:prstGeom prst="rect">
            <a:avLst/>
          </a:prstGeom>
        </p:spPr>
      </p:pic>
      <p:pic>
        <p:nvPicPr>
          <p:cNvPr id="19" name="Picture 18"/>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3851259" y="4170704"/>
            <a:ext cx="1491840" cy="2185414"/>
          </a:xfrm>
          <a:prstGeom prst="rect">
            <a:avLst/>
          </a:prstGeom>
        </p:spPr>
      </p:pic>
      <p:pic>
        <p:nvPicPr>
          <p:cNvPr id="20" name="Picture 19"/>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22"/>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3"/>
          <a:stretch>
            <a:fillRect/>
          </a:stretch>
        </p:blipFill>
        <p:spPr>
          <a:xfrm>
            <a:off x="6511925" y="-1108075"/>
            <a:ext cx="609600" cy="609600"/>
          </a:xfrm>
          <a:prstGeom prst="rect">
            <a:avLst/>
          </a:prstGeom>
        </p:spPr>
      </p:pic>
      <p:pic>
        <p:nvPicPr>
          <p:cNvPr id="2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3"/>
          <a:stretch>
            <a:fillRect/>
          </a:stretch>
        </p:blipFill>
        <p:spPr>
          <a:xfrm>
            <a:off x="-822859" y="6168571"/>
            <a:ext cx="609600" cy="609600"/>
          </a:xfrm>
          <a:prstGeom prst="rect">
            <a:avLst/>
          </a:prstGeom>
        </p:spPr>
      </p:pic>
      <p:pic>
        <p:nvPicPr>
          <p:cNvPr id="27"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3"/>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3615670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27"/>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p:cTn id="21" dur="500" fill="hold"/>
                                        <p:tgtEl>
                                          <p:spTgt spid="13"/>
                                        </p:tgtEl>
                                        <p:attrNameLst>
                                          <p:attrName>ppt_w</p:attrName>
                                        </p:attrNameLst>
                                      </p:cBhvr>
                                      <p:tavLst>
                                        <p:tav tm="0">
                                          <p:val>
                                            <p:fltVal val="0"/>
                                          </p:val>
                                        </p:tav>
                                        <p:tav tm="100000">
                                          <p:val>
                                            <p:strVal val="#ppt_w"/>
                                          </p:val>
                                        </p:tav>
                                      </p:tavLst>
                                    </p:anim>
                                    <p:anim calcmode="lin" valueType="num">
                                      <p:cBhvr>
                                        <p:cTn id="22" dur="500" fill="hold"/>
                                        <p:tgtEl>
                                          <p:spTgt spid="13"/>
                                        </p:tgtEl>
                                        <p:attrNameLst>
                                          <p:attrName>ppt_h</p:attrName>
                                        </p:attrNameLst>
                                      </p:cBhvr>
                                      <p:tavLst>
                                        <p:tav tm="0">
                                          <p:val>
                                            <p:fltVal val="0"/>
                                          </p:val>
                                        </p:tav>
                                        <p:tav tm="100000">
                                          <p:val>
                                            <p:strVal val="#ppt_h"/>
                                          </p:val>
                                        </p:tav>
                                      </p:tavLst>
                                    </p:anim>
                                    <p:anim calcmode="lin" valueType="num">
                                      <p:cBhvr>
                                        <p:cTn id="23" dur="500" fill="hold"/>
                                        <p:tgtEl>
                                          <p:spTgt spid="13"/>
                                        </p:tgtEl>
                                        <p:attrNameLst>
                                          <p:attrName>style.rotation</p:attrName>
                                        </p:attrNameLst>
                                      </p:cBhvr>
                                      <p:tavLst>
                                        <p:tav tm="0">
                                          <p:val>
                                            <p:fltVal val="360"/>
                                          </p:val>
                                        </p:tav>
                                        <p:tav tm="100000">
                                          <p:val>
                                            <p:fltVal val="0"/>
                                          </p:val>
                                        </p:tav>
                                      </p:tavLst>
                                    </p:anim>
                                    <p:animEffect transition="in" filter="fade">
                                      <p:cBhvr>
                                        <p:cTn id="24" dur="500"/>
                                        <p:tgtEl>
                                          <p:spTgt spid="13"/>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 calcmode="lin" valueType="num">
                                      <p:cBhvr>
                                        <p:cTn id="29" dur="500" fill="hold"/>
                                        <p:tgtEl>
                                          <p:spTgt spid="12"/>
                                        </p:tgtEl>
                                        <p:attrNameLst>
                                          <p:attrName>style.rotation</p:attrName>
                                        </p:attrNameLst>
                                      </p:cBhvr>
                                      <p:tavLst>
                                        <p:tav tm="0">
                                          <p:val>
                                            <p:fltVal val="360"/>
                                          </p:val>
                                        </p:tav>
                                        <p:tav tm="100000">
                                          <p:val>
                                            <p:fltVal val="0"/>
                                          </p:val>
                                        </p:tav>
                                      </p:tavLst>
                                    </p:anim>
                                    <p:animEffect transition="in" filter="fade">
                                      <p:cBhvr>
                                        <p:cTn id="30" dur="500"/>
                                        <p:tgtEl>
                                          <p:spTgt spid="12"/>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360"/>
                                          </p:val>
                                        </p:tav>
                                        <p:tav tm="100000">
                                          <p:val>
                                            <p:fltVal val="0"/>
                                          </p:val>
                                        </p:tav>
                                      </p:tavLst>
                                    </p:anim>
                                    <p:animEffect transition="in" filter="fade">
                                      <p:cBhvr>
                                        <p:cTn id="36" dur="500"/>
                                        <p:tgtEl>
                                          <p:spTgt spid="11"/>
                                        </p:tgtEl>
                                      </p:cBhvr>
                                    </p:animEffect>
                                  </p:childTnLst>
                                </p:cTn>
                              </p:par>
                              <p:par>
                                <p:cTn id="37" presetID="49" presetClass="entr" presetSubtype="0" decel="100000"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 calcmode="lin" valueType="num">
                                      <p:cBhvr>
                                        <p:cTn id="41" dur="500" fill="hold"/>
                                        <p:tgtEl>
                                          <p:spTgt spid="10"/>
                                        </p:tgtEl>
                                        <p:attrNameLst>
                                          <p:attrName>style.rotation</p:attrName>
                                        </p:attrNameLst>
                                      </p:cBhvr>
                                      <p:tavLst>
                                        <p:tav tm="0">
                                          <p:val>
                                            <p:fltVal val="360"/>
                                          </p:val>
                                        </p:tav>
                                        <p:tav tm="100000">
                                          <p:val>
                                            <p:fltVal val="0"/>
                                          </p:val>
                                        </p:tav>
                                      </p:tavLst>
                                    </p:anim>
                                    <p:animEffect transition="in" filter="fade">
                                      <p:cBhvr>
                                        <p:cTn id="42" dur="500"/>
                                        <p:tgtEl>
                                          <p:spTgt spid="10"/>
                                        </p:tgtEl>
                                      </p:cBhvr>
                                    </p:animEffect>
                                  </p:childTnLst>
                                </p:cTn>
                              </p:par>
                              <p:par>
                                <p:cTn id="43" presetID="47" presetClass="entr" presetSubtype="0" fill="hold" grpId="0" nodeType="withEffect" nodePh="1">
                                  <p:stCondLst>
                                    <p:cond delay="0"/>
                                  </p:stCondLst>
                                  <p:endCondLst>
                                    <p:cond evt="begin" delay="0">
                                      <p:tn val="43"/>
                                    </p:cond>
                                  </p:endCondLst>
                                  <p:childTnLst>
                                    <p:set>
                                      <p:cBhvr>
                                        <p:cTn id="44" dur="1" fill="hold">
                                          <p:stCondLst>
                                            <p:cond delay="0"/>
                                          </p:stCondLst>
                                        </p:cTn>
                                        <p:tgtEl>
                                          <p:spTgt spid="26"/>
                                        </p:tgtEl>
                                        <p:attrNameLst>
                                          <p:attrName>style.visibility</p:attrName>
                                        </p:attrNameLst>
                                      </p:cBhvr>
                                      <p:to>
                                        <p:strVal val="visible"/>
                                      </p:to>
                                    </p:set>
                                    <p:animEffect transition="in" filter="fade">
                                      <p:cBhvr>
                                        <p:cTn id="45" dur="250"/>
                                        <p:tgtEl>
                                          <p:spTgt spid="26"/>
                                        </p:tgtEl>
                                      </p:cBhvr>
                                    </p:animEffect>
                                    <p:anim calcmode="lin" valueType="num">
                                      <p:cBhvr>
                                        <p:cTn id="46" dur="250" fill="hold"/>
                                        <p:tgtEl>
                                          <p:spTgt spid="26"/>
                                        </p:tgtEl>
                                        <p:attrNameLst>
                                          <p:attrName>ppt_x</p:attrName>
                                        </p:attrNameLst>
                                      </p:cBhvr>
                                      <p:tavLst>
                                        <p:tav tm="0">
                                          <p:val>
                                            <p:strVal val="#ppt_x"/>
                                          </p:val>
                                        </p:tav>
                                        <p:tav tm="100000">
                                          <p:val>
                                            <p:strVal val="#ppt_x"/>
                                          </p:val>
                                        </p:tav>
                                      </p:tavLst>
                                    </p:anim>
                                    <p:anim calcmode="lin" valueType="num">
                                      <p:cBhvr>
                                        <p:cTn id="47"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8" restart="whenNotActive" fill="hold" evtFilter="cancelBubble" nodeType="interactiveSeq">
                <p:stCondLst>
                  <p:cond evt="onClick" delay="0">
                    <p:tgtEl>
                      <p:spTgt spid="13"/>
                    </p:tgtEl>
                  </p:cond>
                </p:stCondLst>
                <p:endSync evt="end" delay="0">
                  <p:rtn val="all"/>
                </p:endSync>
                <p:childTnLst>
                  <p:par>
                    <p:cTn id="49" fill="hold">
                      <p:stCondLst>
                        <p:cond delay="0"/>
                      </p:stCondLst>
                      <p:childTnLst>
                        <p:par>
                          <p:cTn id="50" fill="hold">
                            <p:stCondLst>
                              <p:cond delay="0"/>
                            </p:stCondLst>
                            <p:childTnLst>
                              <p:par>
                                <p:cTn id="51" presetID="17" presetClass="exit" presetSubtype="2" fill="hold" nodeType="clickEffect">
                                  <p:stCondLst>
                                    <p:cond delay="0"/>
                                  </p:stCondLst>
                                  <p:childTnLst>
                                    <p:anim calcmode="lin" valueType="num">
                                      <p:cBhvr>
                                        <p:cTn id="52" dur="500"/>
                                        <p:tgtEl>
                                          <p:spTgt spid="13"/>
                                        </p:tgtEl>
                                        <p:attrNameLst>
                                          <p:attrName>ppt_x</p:attrName>
                                        </p:attrNameLst>
                                      </p:cBhvr>
                                      <p:tavLst>
                                        <p:tav tm="0">
                                          <p:val>
                                            <p:strVal val="ppt_x"/>
                                          </p:val>
                                        </p:tav>
                                        <p:tav tm="100000">
                                          <p:val>
                                            <p:strVal val="ppt_x+ppt_w/2"/>
                                          </p:val>
                                        </p:tav>
                                      </p:tavLst>
                                    </p:anim>
                                    <p:anim calcmode="lin" valueType="num">
                                      <p:cBhvr>
                                        <p:cTn id="53" dur="500"/>
                                        <p:tgtEl>
                                          <p:spTgt spid="13"/>
                                        </p:tgtEl>
                                        <p:attrNameLst>
                                          <p:attrName>ppt_y</p:attrName>
                                        </p:attrNameLst>
                                      </p:cBhvr>
                                      <p:tavLst>
                                        <p:tav tm="0">
                                          <p:val>
                                            <p:strVal val="ppt_y"/>
                                          </p:val>
                                        </p:tav>
                                        <p:tav tm="100000">
                                          <p:val>
                                            <p:strVal val="ppt_y"/>
                                          </p:val>
                                        </p:tav>
                                      </p:tavLst>
                                    </p:anim>
                                    <p:anim calcmode="lin" valueType="num">
                                      <p:cBhvr>
                                        <p:cTn id="54" dur="500"/>
                                        <p:tgtEl>
                                          <p:spTgt spid="13"/>
                                        </p:tgtEl>
                                        <p:attrNameLst>
                                          <p:attrName>ppt_w</p:attrName>
                                        </p:attrNameLst>
                                      </p:cBhvr>
                                      <p:tavLst>
                                        <p:tav tm="0">
                                          <p:val>
                                            <p:strVal val="ppt_w"/>
                                          </p:val>
                                        </p:tav>
                                        <p:tav tm="100000">
                                          <p:val>
                                            <p:fltVal val="0"/>
                                          </p:val>
                                        </p:tav>
                                      </p:tavLst>
                                    </p:anim>
                                    <p:anim calcmode="lin" valueType="num">
                                      <p:cBhvr>
                                        <p:cTn id="55" dur="500"/>
                                        <p:tgtEl>
                                          <p:spTgt spid="13"/>
                                        </p:tgtEl>
                                        <p:attrNameLst>
                                          <p:attrName>ppt_h</p:attrName>
                                        </p:attrNameLst>
                                      </p:cBhvr>
                                      <p:tavLst>
                                        <p:tav tm="0">
                                          <p:val>
                                            <p:strVal val="ppt_h"/>
                                          </p:val>
                                        </p:tav>
                                        <p:tav tm="100000">
                                          <p:val>
                                            <p:strVal val="ppt_h"/>
                                          </p:val>
                                        </p:tav>
                                      </p:tavLst>
                                    </p:anim>
                                    <p:set>
                                      <p:cBhvr>
                                        <p:cTn id="56" dur="1" fill="hold">
                                          <p:stCondLst>
                                            <p:cond delay="499"/>
                                          </p:stCondLst>
                                        </p:cTn>
                                        <p:tgtEl>
                                          <p:spTgt spid="13"/>
                                        </p:tgtEl>
                                        <p:attrNameLst>
                                          <p:attrName>style.visibility</p:attrName>
                                        </p:attrNameLst>
                                      </p:cBhvr>
                                      <p:to>
                                        <p:strVal val="hidden"/>
                                      </p:to>
                                    </p:set>
                                  </p:childTnLst>
                                </p:cTn>
                              </p:par>
                              <p:par>
                                <p:cTn id="57" presetID="10" presetClass="exit" presetSubtype="0" fill="hold" grpId="1" nodeType="withEffect" nodePh="1">
                                  <p:stCondLst>
                                    <p:cond delay="0"/>
                                  </p:stCondLst>
                                  <p:endCondLst>
                                    <p:cond evt="begin" delay="0">
                                      <p:tn val="57"/>
                                    </p:cond>
                                  </p:endCondLst>
                                  <p:childTnLst>
                                    <p:animEffect transition="out" filter="fade">
                                      <p:cBhvr>
                                        <p:cTn id="58" dur="500"/>
                                        <p:tgtEl>
                                          <p:spTgt spid="26"/>
                                        </p:tgtEl>
                                      </p:cBhvr>
                                    </p:animEffect>
                                    <p:set>
                                      <p:cBhvr>
                                        <p:cTn id="59" dur="1" fill="hold">
                                          <p:stCondLst>
                                            <p:cond delay="499"/>
                                          </p:stCondLst>
                                        </p:cTn>
                                        <p:tgtEl>
                                          <p:spTgt spid="26"/>
                                        </p:tgtEl>
                                        <p:attrNameLst>
                                          <p:attrName>style.visibility</p:attrName>
                                        </p:attrNameLst>
                                      </p:cBhvr>
                                      <p:to>
                                        <p:strVal val="hidden"/>
                                      </p:to>
                                    </p:set>
                                  </p:childTnLst>
                                </p:cTn>
                              </p:par>
                              <p:par>
                                <p:cTn id="60" presetID="47" presetClass="entr" presetSubtype="0" fill="hold" grpId="0" nodeType="withEffect" nodePh="1">
                                  <p:stCondLst>
                                    <p:cond delay="0"/>
                                  </p:stCondLst>
                                  <p:endCondLst>
                                    <p:cond evt="begin" delay="0">
                                      <p:tn val="60"/>
                                    </p:cond>
                                  </p:endCondLst>
                                  <p:childTnLst>
                                    <p:set>
                                      <p:cBhvr>
                                        <p:cTn id="61" dur="1" fill="hold">
                                          <p:stCondLst>
                                            <p:cond delay="0"/>
                                          </p:stCondLst>
                                        </p:cTn>
                                        <p:tgtEl>
                                          <p:spTgt spid="5"/>
                                        </p:tgtEl>
                                        <p:attrNameLst>
                                          <p:attrName>style.visibility</p:attrName>
                                        </p:attrNameLst>
                                      </p:cBhvr>
                                      <p:to>
                                        <p:strVal val="visible"/>
                                      </p:to>
                                    </p:set>
                                    <p:animEffect transition="in" filter="fade">
                                      <p:cBhvr>
                                        <p:cTn id="62" dur="500"/>
                                        <p:tgtEl>
                                          <p:spTgt spid="5"/>
                                        </p:tgtEl>
                                      </p:cBhvr>
                                    </p:animEffect>
                                    <p:anim calcmode="lin" valueType="num">
                                      <p:cBhvr>
                                        <p:cTn id="63" dur="500" fill="hold"/>
                                        <p:tgtEl>
                                          <p:spTgt spid="5"/>
                                        </p:tgtEl>
                                        <p:attrNameLst>
                                          <p:attrName>ppt_x</p:attrName>
                                        </p:attrNameLst>
                                      </p:cBhvr>
                                      <p:tavLst>
                                        <p:tav tm="0">
                                          <p:val>
                                            <p:strVal val="#ppt_x"/>
                                          </p:val>
                                        </p:tav>
                                        <p:tav tm="100000">
                                          <p:val>
                                            <p:strVal val="#ppt_x"/>
                                          </p:val>
                                        </p:tav>
                                      </p:tavLst>
                                    </p:anim>
                                    <p:anim calcmode="lin" valueType="num">
                                      <p:cBhvr>
                                        <p:cTn id="64" dur="500" fill="hold"/>
                                        <p:tgtEl>
                                          <p:spTgt spid="5"/>
                                        </p:tgtEl>
                                        <p:attrNameLst>
                                          <p:attrName>ppt_y</p:attrName>
                                        </p:attrNameLst>
                                      </p:cBhvr>
                                      <p:tavLst>
                                        <p:tav tm="0">
                                          <p:val>
                                            <p:strVal val="#ppt_y-.1"/>
                                          </p:val>
                                        </p:tav>
                                        <p:tav tm="100000">
                                          <p:val>
                                            <p:strVal val="#ppt_y"/>
                                          </p:val>
                                        </p:tav>
                                      </p:tavLst>
                                    </p:anim>
                                  </p:childTnLst>
                                </p:cTn>
                              </p:par>
                              <p:par>
                                <p:cTn id="65" presetID="17" presetClass="entr" presetSubtype="8" fill="hold" nodeType="with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p:cTn id="67" dur="500" fill="hold"/>
                                        <p:tgtEl>
                                          <p:spTgt spid="19"/>
                                        </p:tgtEl>
                                        <p:attrNameLst>
                                          <p:attrName>ppt_x</p:attrName>
                                        </p:attrNameLst>
                                      </p:cBhvr>
                                      <p:tavLst>
                                        <p:tav tm="0">
                                          <p:val>
                                            <p:strVal val="#ppt_x-#ppt_w/2"/>
                                          </p:val>
                                        </p:tav>
                                        <p:tav tm="100000">
                                          <p:val>
                                            <p:strVal val="#ppt_x"/>
                                          </p:val>
                                        </p:tav>
                                      </p:tavLst>
                                    </p:anim>
                                    <p:anim calcmode="lin" valueType="num">
                                      <p:cBhvr>
                                        <p:cTn id="68" dur="500" fill="hold"/>
                                        <p:tgtEl>
                                          <p:spTgt spid="19"/>
                                        </p:tgtEl>
                                        <p:attrNameLst>
                                          <p:attrName>ppt_y</p:attrName>
                                        </p:attrNameLst>
                                      </p:cBhvr>
                                      <p:tavLst>
                                        <p:tav tm="0">
                                          <p:val>
                                            <p:strVal val="#ppt_y"/>
                                          </p:val>
                                        </p:tav>
                                        <p:tav tm="100000">
                                          <p:val>
                                            <p:strVal val="#ppt_y"/>
                                          </p:val>
                                        </p:tav>
                                      </p:tavLst>
                                    </p:anim>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strVal val="#ppt_h"/>
                                          </p:val>
                                        </p:tav>
                                        <p:tav tm="100000">
                                          <p:val>
                                            <p:strVal val="#ppt_h"/>
                                          </p:val>
                                        </p:tav>
                                      </p:tavLst>
                                    </p:anim>
                                  </p:childTnLst>
                                </p:cTn>
                              </p:par>
                            </p:childTnLst>
                          </p:cTn>
                        </p:par>
                        <p:par>
                          <p:cTn id="71" fill="hold">
                            <p:stCondLst>
                              <p:cond delay="500"/>
                            </p:stCondLst>
                            <p:childTnLst>
                              <p:par>
                                <p:cTn id="72" presetID="1" presetClass="exit" presetSubtype="0" fill="hold" nodeType="afterEffect">
                                  <p:stCondLst>
                                    <p:cond delay="0"/>
                                  </p:stCondLst>
                                  <p:childTnLst>
                                    <p:set>
                                      <p:cBhvr>
                                        <p:cTn id="73" dur="1" fill="hold">
                                          <p:stCondLst>
                                            <p:cond delay="0"/>
                                          </p:stCondLst>
                                        </p:cTn>
                                        <p:tgtEl>
                                          <p:spTgt spid="3"/>
                                        </p:tgtEl>
                                        <p:attrNameLst>
                                          <p:attrName>style.visibility</p:attrName>
                                        </p:attrNameLst>
                                      </p:cBhvr>
                                      <p:to>
                                        <p:strVal val="hidden"/>
                                      </p:to>
                                    </p:set>
                                  </p:childTnLst>
                                </p:cTn>
                              </p:par>
                            </p:childTnLst>
                          </p:cTn>
                        </p:par>
                        <p:par>
                          <p:cTn id="74" fill="hold">
                            <p:stCondLst>
                              <p:cond delay="500"/>
                            </p:stCondLst>
                            <p:childTnLst>
                              <p:par>
                                <p:cTn id="75" presetID="37" presetClass="path" presetSubtype="0" accel="37500" fill="hold" nodeType="afterEffect">
                                  <p:stCondLst>
                                    <p:cond delay="0"/>
                                  </p:stCondLst>
                                  <p:childTnLst>
                                    <p:animMotion origin="layout" path="M -0.3513 -0.03634 C -0.32005 -0.08379 -0.31197 -0.05717 -0.22825 -0.22106 C -0.16679 -0.32893 -0.22122 -0.62083 -0.01965 -0.76018 " pathEditMode="fixed" rAng="18660000" ptsTypes="AAA">
                                      <p:cBhvr>
                                        <p:cTn id="76" dur="2000" fill="hold"/>
                                        <p:tgtEl>
                                          <p:spTgt spid="20"/>
                                        </p:tgtEl>
                                        <p:attrNameLst>
                                          <p:attrName>ppt_x</p:attrName>
                                          <p:attrName>ppt_y</p:attrName>
                                        </p:attrNameLst>
                                      </p:cBhvr>
                                      <p:rCtr x="16185" y="-36782"/>
                                    </p:animMotion>
                                  </p:childTnLst>
                                </p:cTn>
                              </p:par>
                              <p:par>
                                <p:cTn id="77" presetID="1" presetClass="mediacall" presetSubtype="0" fill="hold" nodeType="withEffect">
                                  <p:stCondLst>
                                    <p:cond delay="0"/>
                                  </p:stCondLst>
                                  <p:childTnLst>
                                    <p:cmd type="call" cmd="playFrom(0.0)">
                                      <p:cBhvr>
                                        <p:cTn id="78" dur="626" fill="hold"/>
                                        <p:tgtEl>
                                          <p:spTgt spid="25"/>
                                        </p:tgtEl>
                                      </p:cBhvr>
                                    </p:cmd>
                                  </p:childTnLst>
                                </p:cTn>
                              </p:par>
                              <p:par>
                                <p:cTn id="79" presetID="1" presetClass="mediacall" presetSubtype="0" fill="hold" nodeType="withEffect">
                                  <p:stCondLst>
                                    <p:cond delay="0"/>
                                  </p:stCondLst>
                                  <p:childTnLst>
                                    <p:cmd type="call" cmd="playFrom(0.0)">
                                      <p:cBhvr>
                                        <p:cTn id="80" dur="1416" fill="hold"/>
                                        <p:tgtEl>
                                          <p:spTgt spid="24"/>
                                        </p:tgtEl>
                                      </p:cBhvr>
                                    </p:cmd>
                                  </p:childTnLst>
                                </p:cTn>
                              </p:par>
                            </p:childTnLst>
                          </p:cTn>
                        </p:par>
                      </p:childTnLst>
                    </p:cTn>
                  </p:par>
                </p:childTnLst>
              </p:cTn>
              <p:nextCondLst>
                <p:cond evt="onClick" delay="0">
                  <p:tgtEl>
                    <p:spTgt spid="13"/>
                  </p:tgtEl>
                </p:cond>
              </p:nextCondLst>
            </p:seq>
            <p:seq concurrent="1" nextAc="seek">
              <p:cTn id="81" restart="whenNotActive" fill="hold" evtFilter="cancelBubble" nodeType="interactiveSeq">
                <p:stCondLst>
                  <p:cond evt="onClick" delay="0">
                    <p:tgtEl>
                      <p:spTgt spid="12"/>
                    </p:tgtEl>
                  </p:cond>
                </p:stCondLst>
                <p:endSync evt="end" delay="0">
                  <p:rtn val="all"/>
                </p:endSync>
                <p:childTnLst>
                  <p:par>
                    <p:cTn id="82" fill="hold">
                      <p:stCondLst>
                        <p:cond delay="0"/>
                      </p:stCondLst>
                      <p:childTnLst>
                        <p:par>
                          <p:cTn id="83" fill="hold">
                            <p:stCondLst>
                              <p:cond delay="0"/>
                            </p:stCondLst>
                            <p:childTnLst>
                              <p:par>
                                <p:cTn id="84" presetID="17" presetClass="exit" presetSubtype="2" fill="hold" nodeType="clickEffect">
                                  <p:stCondLst>
                                    <p:cond delay="0"/>
                                  </p:stCondLst>
                                  <p:childTnLst>
                                    <p:anim calcmode="lin" valueType="num">
                                      <p:cBhvr>
                                        <p:cTn id="85" dur="500"/>
                                        <p:tgtEl>
                                          <p:spTgt spid="12"/>
                                        </p:tgtEl>
                                        <p:attrNameLst>
                                          <p:attrName>ppt_x</p:attrName>
                                        </p:attrNameLst>
                                      </p:cBhvr>
                                      <p:tavLst>
                                        <p:tav tm="0">
                                          <p:val>
                                            <p:strVal val="ppt_x"/>
                                          </p:val>
                                        </p:tav>
                                        <p:tav tm="100000">
                                          <p:val>
                                            <p:strVal val="ppt_x+ppt_w/2"/>
                                          </p:val>
                                        </p:tav>
                                      </p:tavLst>
                                    </p:anim>
                                    <p:anim calcmode="lin" valueType="num">
                                      <p:cBhvr>
                                        <p:cTn id="86" dur="500"/>
                                        <p:tgtEl>
                                          <p:spTgt spid="12"/>
                                        </p:tgtEl>
                                        <p:attrNameLst>
                                          <p:attrName>ppt_y</p:attrName>
                                        </p:attrNameLst>
                                      </p:cBhvr>
                                      <p:tavLst>
                                        <p:tav tm="0">
                                          <p:val>
                                            <p:strVal val="ppt_y"/>
                                          </p:val>
                                        </p:tav>
                                        <p:tav tm="100000">
                                          <p:val>
                                            <p:strVal val="ppt_y"/>
                                          </p:val>
                                        </p:tav>
                                      </p:tavLst>
                                    </p:anim>
                                    <p:anim calcmode="lin" valueType="num">
                                      <p:cBhvr>
                                        <p:cTn id="87" dur="500"/>
                                        <p:tgtEl>
                                          <p:spTgt spid="12"/>
                                        </p:tgtEl>
                                        <p:attrNameLst>
                                          <p:attrName>ppt_w</p:attrName>
                                        </p:attrNameLst>
                                      </p:cBhvr>
                                      <p:tavLst>
                                        <p:tav tm="0">
                                          <p:val>
                                            <p:strVal val="ppt_w"/>
                                          </p:val>
                                        </p:tav>
                                        <p:tav tm="100000">
                                          <p:val>
                                            <p:fltVal val="0"/>
                                          </p:val>
                                        </p:tav>
                                      </p:tavLst>
                                    </p:anim>
                                    <p:anim calcmode="lin" valueType="num">
                                      <p:cBhvr>
                                        <p:cTn id="88" dur="500"/>
                                        <p:tgtEl>
                                          <p:spTgt spid="12"/>
                                        </p:tgtEl>
                                        <p:attrNameLst>
                                          <p:attrName>ppt_h</p:attrName>
                                        </p:attrNameLst>
                                      </p:cBhvr>
                                      <p:tavLst>
                                        <p:tav tm="0">
                                          <p:val>
                                            <p:strVal val="ppt_h"/>
                                          </p:val>
                                        </p:tav>
                                        <p:tav tm="100000">
                                          <p:val>
                                            <p:strVal val="ppt_h"/>
                                          </p:val>
                                        </p:tav>
                                      </p:tavLst>
                                    </p:anim>
                                    <p:set>
                                      <p:cBhvr>
                                        <p:cTn id="89" dur="1" fill="hold">
                                          <p:stCondLst>
                                            <p:cond delay="499"/>
                                          </p:stCondLst>
                                        </p:cTn>
                                        <p:tgtEl>
                                          <p:spTgt spid="12"/>
                                        </p:tgtEl>
                                        <p:attrNameLst>
                                          <p:attrName>style.visibility</p:attrName>
                                        </p:attrNameLst>
                                      </p:cBhvr>
                                      <p:to>
                                        <p:strVal val="hidden"/>
                                      </p:to>
                                    </p:set>
                                  </p:childTnLst>
                                </p:cTn>
                              </p:par>
                              <p:par>
                                <p:cTn id="90" presetID="10" presetClass="exit" presetSubtype="0" fill="hold" grpId="2" nodeType="withEffect" nodePh="1">
                                  <p:stCondLst>
                                    <p:cond delay="0"/>
                                  </p:stCondLst>
                                  <p:endCondLst>
                                    <p:cond evt="begin" delay="0">
                                      <p:tn val="90"/>
                                    </p:cond>
                                  </p:endCondLst>
                                  <p:childTnLst>
                                    <p:animEffect transition="out" filter="fade">
                                      <p:cBhvr>
                                        <p:cTn id="91" dur="500"/>
                                        <p:tgtEl>
                                          <p:spTgt spid="26"/>
                                        </p:tgtEl>
                                      </p:cBhvr>
                                    </p:animEffect>
                                    <p:set>
                                      <p:cBhvr>
                                        <p:cTn id="92" dur="1" fill="hold">
                                          <p:stCondLst>
                                            <p:cond delay="499"/>
                                          </p:stCondLst>
                                        </p:cTn>
                                        <p:tgtEl>
                                          <p:spTgt spid="26"/>
                                        </p:tgtEl>
                                        <p:attrNameLst>
                                          <p:attrName>style.visibility</p:attrName>
                                        </p:attrNameLst>
                                      </p:cBhvr>
                                      <p:to>
                                        <p:strVal val="hidden"/>
                                      </p:to>
                                    </p:set>
                                  </p:childTnLst>
                                </p:cTn>
                              </p:par>
                              <p:par>
                                <p:cTn id="93" presetID="47" presetClass="entr" presetSubtype="0" fill="hold" grpId="1" nodeType="withEffect" nodePh="1">
                                  <p:stCondLst>
                                    <p:cond delay="0"/>
                                  </p:stCondLst>
                                  <p:endCondLst>
                                    <p:cond evt="begin" delay="0">
                                      <p:tn val="93"/>
                                    </p:cond>
                                  </p:endCondLst>
                                  <p:childTnLst>
                                    <p:set>
                                      <p:cBhvr>
                                        <p:cTn id="94" dur="1" fill="hold">
                                          <p:stCondLst>
                                            <p:cond delay="0"/>
                                          </p:stCondLst>
                                        </p:cTn>
                                        <p:tgtEl>
                                          <p:spTgt spid="5"/>
                                        </p:tgtEl>
                                        <p:attrNameLst>
                                          <p:attrName>style.visibility</p:attrName>
                                        </p:attrNameLst>
                                      </p:cBhvr>
                                      <p:to>
                                        <p:strVal val="visible"/>
                                      </p:to>
                                    </p:set>
                                    <p:animEffect transition="in" filter="fade">
                                      <p:cBhvr>
                                        <p:cTn id="95" dur="500"/>
                                        <p:tgtEl>
                                          <p:spTgt spid="5"/>
                                        </p:tgtEl>
                                      </p:cBhvr>
                                    </p:animEffect>
                                    <p:anim calcmode="lin" valueType="num">
                                      <p:cBhvr>
                                        <p:cTn id="96" dur="500" fill="hold"/>
                                        <p:tgtEl>
                                          <p:spTgt spid="5"/>
                                        </p:tgtEl>
                                        <p:attrNameLst>
                                          <p:attrName>ppt_x</p:attrName>
                                        </p:attrNameLst>
                                      </p:cBhvr>
                                      <p:tavLst>
                                        <p:tav tm="0">
                                          <p:val>
                                            <p:strVal val="#ppt_x"/>
                                          </p:val>
                                        </p:tav>
                                        <p:tav tm="100000">
                                          <p:val>
                                            <p:strVal val="#ppt_x"/>
                                          </p:val>
                                        </p:tav>
                                      </p:tavLst>
                                    </p:anim>
                                    <p:anim calcmode="lin" valueType="num">
                                      <p:cBhvr>
                                        <p:cTn id="97" dur="500" fill="hold"/>
                                        <p:tgtEl>
                                          <p:spTgt spid="5"/>
                                        </p:tgtEl>
                                        <p:attrNameLst>
                                          <p:attrName>ppt_y</p:attrName>
                                        </p:attrNameLst>
                                      </p:cBhvr>
                                      <p:tavLst>
                                        <p:tav tm="0">
                                          <p:val>
                                            <p:strVal val="#ppt_y-.1"/>
                                          </p:val>
                                        </p:tav>
                                        <p:tav tm="100000">
                                          <p:val>
                                            <p:strVal val="#ppt_y"/>
                                          </p:val>
                                        </p:tav>
                                      </p:tavLst>
                                    </p:anim>
                                  </p:childTnLst>
                                </p:cTn>
                              </p:par>
                              <p:par>
                                <p:cTn id="98" presetID="17" presetClass="entr" presetSubtype="8" fill="hold" nodeType="withEffect">
                                  <p:stCondLst>
                                    <p:cond delay="0"/>
                                  </p:stCondLst>
                                  <p:childTnLst>
                                    <p:set>
                                      <p:cBhvr>
                                        <p:cTn id="99" dur="1" fill="hold">
                                          <p:stCondLst>
                                            <p:cond delay="0"/>
                                          </p:stCondLst>
                                        </p:cTn>
                                        <p:tgtEl>
                                          <p:spTgt spid="17"/>
                                        </p:tgtEl>
                                        <p:attrNameLst>
                                          <p:attrName>style.visibility</p:attrName>
                                        </p:attrNameLst>
                                      </p:cBhvr>
                                      <p:to>
                                        <p:strVal val="visible"/>
                                      </p:to>
                                    </p:set>
                                    <p:anim calcmode="lin" valueType="num">
                                      <p:cBhvr>
                                        <p:cTn id="100" dur="500" fill="hold"/>
                                        <p:tgtEl>
                                          <p:spTgt spid="17"/>
                                        </p:tgtEl>
                                        <p:attrNameLst>
                                          <p:attrName>ppt_x</p:attrName>
                                        </p:attrNameLst>
                                      </p:cBhvr>
                                      <p:tavLst>
                                        <p:tav tm="0">
                                          <p:val>
                                            <p:strVal val="#ppt_x-#ppt_w/2"/>
                                          </p:val>
                                        </p:tav>
                                        <p:tav tm="100000">
                                          <p:val>
                                            <p:strVal val="#ppt_x"/>
                                          </p:val>
                                        </p:tav>
                                      </p:tavLst>
                                    </p:anim>
                                    <p:anim calcmode="lin" valueType="num">
                                      <p:cBhvr>
                                        <p:cTn id="101" dur="500" fill="hold"/>
                                        <p:tgtEl>
                                          <p:spTgt spid="17"/>
                                        </p:tgtEl>
                                        <p:attrNameLst>
                                          <p:attrName>ppt_y</p:attrName>
                                        </p:attrNameLst>
                                      </p:cBhvr>
                                      <p:tavLst>
                                        <p:tav tm="0">
                                          <p:val>
                                            <p:strVal val="#ppt_y"/>
                                          </p:val>
                                        </p:tav>
                                        <p:tav tm="100000">
                                          <p:val>
                                            <p:strVal val="#ppt_y"/>
                                          </p:val>
                                        </p:tav>
                                      </p:tavLst>
                                    </p:anim>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strVal val="#ppt_h"/>
                                          </p:val>
                                        </p:tav>
                                        <p:tav tm="100000">
                                          <p:val>
                                            <p:strVal val="#ppt_h"/>
                                          </p:val>
                                        </p:tav>
                                      </p:tavLst>
                                    </p:anim>
                                  </p:childTnLst>
                                </p:cTn>
                              </p:par>
                            </p:childTnLst>
                          </p:cTn>
                        </p:par>
                        <p:par>
                          <p:cTn id="104" fill="hold">
                            <p:stCondLst>
                              <p:cond delay="500"/>
                            </p:stCondLst>
                            <p:childTnLst>
                              <p:par>
                                <p:cTn id="105" presetID="1" presetClass="exit" presetSubtype="0" fill="hold" nodeType="afterEffect">
                                  <p:stCondLst>
                                    <p:cond delay="0"/>
                                  </p:stCondLst>
                                  <p:childTnLst>
                                    <p:set>
                                      <p:cBhvr>
                                        <p:cTn id="106" dur="1" fill="hold">
                                          <p:stCondLst>
                                            <p:cond delay="0"/>
                                          </p:stCondLst>
                                        </p:cTn>
                                        <p:tgtEl>
                                          <p:spTgt spid="3"/>
                                        </p:tgtEl>
                                        <p:attrNameLst>
                                          <p:attrName>style.visibility</p:attrName>
                                        </p:attrNameLst>
                                      </p:cBhvr>
                                      <p:to>
                                        <p:strVal val="hidden"/>
                                      </p:to>
                                    </p:set>
                                  </p:childTnLst>
                                </p:cTn>
                              </p:par>
                            </p:childTnLst>
                          </p:cTn>
                        </p:par>
                        <p:par>
                          <p:cTn id="107" fill="hold">
                            <p:stCondLst>
                              <p:cond delay="500"/>
                            </p:stCondLst>
                            <p:childTnLst>
                              <p:par>
                                <p:cTn id="108"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9" dur="2000" fill="hold"/>
                                        <p:tgtEl>
                                          <p:spTgt spid="21"/>
                                        </p:tgtEl>
                                        <p:attrNameLst>
                                          <p:attrName>ppt_x</p:attrName>
                                          <p:attrName>ppt_y</p:attrName>
                                        </p:attrNameLst>
                                      </p:cBhvr>
                                      <p:rCtr x="16185" y="-36759"/>
                                    </p:animMotion>
                                  </p:childTnLst>
                                </p:cTn>
                              </p:par>
                              <p:par>
                                <p:cTn id="110" presetID="1" presetClass="mediacall" presetSubtype="0" fill="hold" nodeType="withEffect">
                                  <p:stCondLst>
                                    <p:cond delay="0"/>
                                  </p:stCondLst>
                                  <p:childTnLst>
                                    <p:cmd type="call" cmd="playFrom(0.0)">
                                      <p:cBhvr>
                                        <p:cTn id="111" dur="626" fill="hold"/>
                                        <p:tgtEl>
                                          <p:spTgt spid="25"/>
                                        </p:tgtEl>
                                      </p:cBhvr>
                                    </p:cmd>
                                  </p:childTnLst>
                                </p:cTn>
                              </p:par>
                              <p:par>
                                <p:cTn id="112" presetID="1" presetClass="mediacall" presetSubtype="0" fill="hold" nodeType="withEffect">
                                  <p:stCondLst>
                                    <p:cond delay="0"/>
                                  </p:stCondLst>
                                  <p:childTnLst>
                                    <p:cmd type="call" cmd="playFrom(0.0)">
                                      <p:cBhvr>
                                        <p:cTn id="113" dur="1416" fill="hold"/>
                                        <p:tgtEl>
                                          <p:spTgt spid="24"/>
                                        </p:tgtEl>
                                      </p:cBhvr>
                                    </p:cmd>
                                  </p:childTnLst>
                                </p:cTn>
                              </p:par>
                            </p:childTnLst>
                          </p:cTn>
                        </p:par>
                      </p:childTnLst>
                    </p:cTn>
                  </p:par>
                </p:childTnLst>
              </p:cTn>
              <p:nextCondLst>
                <p:cond evt="onClick" delay="0">
                  <p:tgtEl>
                    <p:spTgt spid="12"/>
                  </p:tgtEl>
                </p:cond>
              </p:nextCondLst>
            </p:seq>
            <p:seq concurrent="1" nextAc="seek">
              <p:cTn id="114" restart="whenNotActive" fill="hold" evtFilter="cancelBubble" nodeType="interactiveSeq">
                <p:stCondLst>
                  <p:cond evt="onClick" delay="0">
                    <p:tgtEl>
                      <p:spTgt spid="11"/>
                    </p:tgtEl>
                  </p:cond>
                </p:stCondLst>
                <p:endSync evt="end" delay="0">
                  <p:rtn val="all"/>
                </p:endSync>
                <p:childTnLst>
                  <p:par>
                    <p:cTn id="115" fill="hold">
                      <p:stCondLst>
                        <p:cond delay="0"/>
                      </p:stCondLst>
                      <p:childTnLst>
                        <p:par>
                          <p:cTn id="116" fill="hold">
                            <p:stCondLst>
                              <p:cond delay="0"/>
                            </p:stCondLst>
                            <p:childTnLst>
                              <p:par>
                                <p:cTn id="117" presetID="17" presetClass="exit" presetSubtype="2" fill="hold" nodeType="clickEffect">
                                  <p:stCondLst>
                                    <p:cond delay="0"/>
                                  </p:stCondLst>
                                  <p:childTnLst>
                                    <p:anim calcmode="lin" valueType="num">
                                      <p:cBhvr>
                                        <p:cTn id="118" dur="500"/>
                                        <p:tgtEl>
                                          <p:spTgt spid="11"/>
                                        </p:tgtEl>
                                        <p:attrNameLst>
                                          <p:attrName>ppt_x</p:attrName>
                                        </p:attrNameLst>
                                      </p:cBhvr>
                                      <p:tavLst>
                                        <p:tav tm="0">
                                          <p:val>
                                            <p:strVal val="ppt_x"/>
                                          </p:val>
                                        </p:tav>
                                        <p:tav tm="100000">
                                          <p:val>
                                            <p:strVal val="ppt_x+ppt_w/2"/>
                                          </p:val>
                                        </p:tav>
                                      </p:tavLst>
                                    </p:anim>
                                    <p:anim calcmode="lin" valueType="num">
                                      <p:cBhvr>
                                        <p:cTn id="119" dur="500"/>
                                        <p:tgtEl>
                                          <p:spTgt spid="11"/>
                                        </p:tgtEl>
                                        <p:attrNameLst>
                                          <p:attrName>ppt_y</p:attrName>
                                        </p:attrNameLst>
                                      </p:cBhvr>
                                      <p:tavLst>
                                        <p:tav tm="0">
                                          <p:val>
                                            <p:strVal val="ppt_y"/>
                                          </p:val>
                                        </p:tav>
                                        <p:tav tm="100000">
                                          <p:val>
                                            <p:strVal val="ppt_y"/>
                                          </p:val>
                                        </p:tav>
                                      </p:tavLst>
                                    </p:anim>
                                    <p:anim calcmode="lin" valueType="num">
                                      <p:cBhvr>
                                        <p:cTn id="120" dur="500"/>
                                        <p:tgtEl>
                                          <p:spTgt spid="11"/>
                                        </p:tgtEl>
                                        <p:attrNameLst>
                                          <p:attrName>ppt_w</p:attrName>
                                        </p:attrNameLst>
                                      </p:cBhvr>
                                      <p:tavLst>
                                        <p:tav tm="0">
                                          <p:val>
                                            <p:strVal val="ppt_w"/>
                                          </p:val>
                                        </p:tav>
                                        <p:tav tm="100000">
                                          <p:val>
                                            <p:fltVal val="0"/>
                                          </p:val>
                                        </p:tav>
                                      </p:tavLst>
                                    </p:anim>
                                    <p:anim calcmode="lin" valueType="num">
                                      <p:cBhvr>
                                        <p:cTn id="121" dur="500"/>
                                        <p:tgtEl>
                                          <p:spTgt spid="11"/>
                                        </p:tgtEl>
                                        <p:attrNameLst>
                                          <p:attrName>ppt_h</p:attrName>
                                        </p:attrNameLst>
                                      </p:cBhvr>
                                      <p:tavLst>
                                        <p:tav tm="0">
                                          <p:val>
                                            <p:strVal val="ppt_h"/>
                                          </p:val>
                                        </p:tav>
                                        <p:tav tm="100000">
                                          <p:val>
                                            <p:strVal val="ppt_h"/>
                                          </p:val>
                                        </p:tav>
                                      </p:tavLst>
                                    </p:anim>
                                    <p:set>
                                      <p:cBhvr>
                                        <p:cTn id="122" dur="1" fill="hold">
                                          <p:stCondLst>
                                            <p:cond delay="499"/>
                                          </p:stCondLst>
                                        </p:cTn>
                                        <p:tgtEl>
                                          <p:spTgt spid="11"/>
                                        </p:tgtEl>
                                        <p:attrNameLst>
                                          <p:attrName>style.visibility</p:attrName>
                                        </p:attrNameLst>
                                      </p:cBhvr>
                                      <p:to>
                                        <p:strVal val="hidden"/>
                                      </p:to>
                                    </p:set>
                                  </p:childTnLst>
                                </p:cTn>
                              </p:par>
                              <p:par>
                                <p:cTn id="123" presetID="10" presetClass="exit" presetSubtype="0" fill="hold" grpId="3" nodeType="withEffect" nodePh="1">
                                  <p:stCondLst>
                                    <p:cond delay="0"/>
                                  </p:stCondLst>
                                  <p:endCondLst>
                                    <p:cond evt="begin" delay="0">
                                      <p:tn val="123"/>
                                    </p:cond>
                                  </p:endCondLst>
                                  <p:childTnLst>
                                    <p:animEffect transition="out" filter="fade">
                                      <p:cBhvr>
                                        <p:cTn id="124" dur="500"/>
                                        <p:tgtEl>
                                          <p:spTgt spid="26"/>
                                        </p:tgtEl>
                                      </p:cBhvr>
                                    </p:animEffect>
                                    <p:set>
                                      <p:cBhvr>
                                        <p:cTn id="125" dur="1" fill="hold">
                                          <p:stCondLst>
                                            <p:cond delay="499"/>
                                          </p:stCondLst>
                                        </p:cTn>
                                        <p:tgtEl>
                                          <p:spTgt spid="26"/>
                                        </p:tgtEl>
                                        <p:attrNameLst>
                                          <p:attrName>style.visibility</p:attrName>
                                        </p:attrNameLst>
                                      </p:cBhvr>
                                      <p:to>
                                        <p:strVal val="hidden"/>
                                      </p:to>
                                    </p:set>
                                  </p:childTnLst>
                                </p:cTn>
                              </p:par>
                              <p:par>
                                <p:cTn id="126" presetID="47" presetClass="entr" presetSubtype="0" fill="hold" grpId="2" nodeType="withEffect" nodePh="1">
                                  <p:stCondLst>
                                    <p:cond delay="0"/>
                                  </p:stCondLst>
                                  <p:endCondLst>
                                    <p:cond evt="begin" delay="0">
                                      <p:tn val="126"/>
                                    </p:cond>
                                  </p:endCondLst>
                                  <p:childTnLst>
                                    <p:set>
                                      <p:cBhvr>
                                        <p:cTn id="127" dur="1" fill="hold">
                                          <p:stCondLst>
                                            <p:cond delay="0"/>
                                          </p:stCondLst>
                                        </p:cTn>
                                        <p:tgtEl>
                                          <p:spTgt spid="5"/>
                                        </p:tgtEl>
                                        <p:attrNameLst>
                                          <p:attrName>style.visibility</p:attrName>
                                        </p:attrNameLst>
                                      </p:cBhvr>
                                      <p:to>
                                        <p:strVal val="visible"/>
                                      </p:to>
                                    </p:set>
                                    <p:animEffect transition="in" filter="fade">
                                      <p:cBhvr>
                                        <p:cTn id="128" dur="500"/>
                                        <p:tgtEl>
                                          <p:spTgt spid="5"/>
                                        </p:tgtEl>
                                      </p:cBhvr>
                                    </p:animEffect>
                                    <p:anim calcmode="lin" valueType="num">
                                      <p:cBhvr>
                                        <p:cTn id="129" dur="500" fill="hold"/>
                                        <p:tgtEl>
                                          <p:spTgt spid="5"/>
                                        </p:tgtEl>
                                        <p:attrNameLst>
                                          <p:attrName>ppt_x</p:attrName>
                                        </p:attrNameLst>
                                      </p:cBhvr>
                                      <p:tavLst>
                                        <p:tav tm="0">
                                          <p:val>
                                            <p:strVal val="#ppt_x"/>
                                          </p:val>
                                        </p:tav>
                                        <p:tav tm="100000">
                                          <p:val>
                                            <p:strVal val="#ppt_x"/>
                                          </p:val>
                                        </p:tav>
                                      </p:tavLst>
                                    </p:anim>
                                    <p:anim calcmode="lin" valueType="num">
                                      <p:cBhvr>
                                        <p:cTn id="130" dur="500" fill="hold"/>
                                        <p:tgtEl>
                                          <p:spTgt spid="5"/>
                                        </p:tgtEl>
                                        <p:attrNameLst>
                                          <p:attrName>ppt_y</p:attrName>
                                        </p:attrNameLst>
                                      </p:cBhvr>
                                      <p:tavLst>
                                        <p:tav tm="0">
                                          <p:val>
                                            <p:strVal val="#ppt_y-.1"/>
                                          </p:val>
                                        </p:tav>
                                        <p:tav tm="100000">
                                          <p:val>
                                            <p:strVal val="#ppt_y"/>
                                          </p:val>
                                        </p:tav>
                                      </p:tavLst>
                                    </p:anim>
                                  </p:childTnLst>
                                </p:cTn>
                              </p:par>
                              <p:par>
                                <p:cTn id="131" presetID="17" presetClass="entr" presetSubtype="8" fill="hold" nodeType="withEffect">
                                  <p:stCondLst>
                                    <p:cond delay="0"/>
                                  </p:stCondLst>
                                  <p:childTnLst>
                                    <p:set>
                                      <p:cBhvr>
                                        <p:cTn id="132" dur="1" fill="hold">
                                          <p:stCondLst>
                                            <p:cond delay="0"/>
                                          </p:stCondLst>
                                        </p:cTn>
                                        <p:tgtEl>
                                          <p:spTgt spid="14"/>
                                        </p:tgtEl>
                                        <p:attrNameLst>
                                          <p:attrName>style.visibility</p:attrName>
                                        </p:attrNameLst>
                                      </p:cBhvr>
                                      <p:to>
                                        <p:strVal val="visible"/>
                                      </p:to>
                                    </p:set>
                                    <p:anim calcmode="lin" valueType="num">
                                      <p:cBhvr>
                                        <p:cTn id="133" dur="500" fill="hold"/>
                                        <p:tgtEl>
                                          <p:spTgt spid="14"/>
                                        </p:tgtEl>
                                        <p:attrNameLst>
                                          <p:attrName>ppt_x</p:attrName>
                                        </p:attrNameLst>
                                      </p:cBhvr>
                                      <p:tavLst>
                                        <p:tav tm="0">
                                          <p:val>
                                            <p:strVal val="#ppt_x-#ppt_w/2"/>
                                          </p:val>
                                        </p:tav>
                                        <p:tav tm="100000">
                                          <p:val>
                                            <p:strVal val="#ppt_x"/>
                                          </p:val>
                                        </p:tav>
                                      </p:tavLst>
                                    </p:anim>
                                    <p:anim calcmode="lin" valueType="num">
                                      <p:cBhvr>
                                        <p:cTn id="134" dur="500" fill="hold"/>
                                        <p:tgtEl>
                                          <p:spTgt spid="14"/>
                                        </p:tgtEl>
                                        <p:attrNameLst>
                                          <p:attrName>ppt_y</p:attrName>
                                        </p:attrNameLst>
                                      </p:cBhvr>
                                      <p:tavLst>
                                        <p:tav tm="0">
                                          <p:val>
                                            <p:strVal val="#ppt_y"/>
                                          </p:val>
                                        </p:tav>
                                        <p:tav tm="100000">
                                          <p:val>
                                            <p:strVal val="#ppt_y"/>
                                          </p:val>
                                        </p:tav>
                                      </p:tavLst>
                                    </p:anim>
                                    <p:anim calcmode="lin" valueType="num">
                                      <p:cBhvr>
                                        <p:cTn id="135" dur="500" fill="hold"/>
                                        <p:tgtEl>
                                          <p:spTgt spid="14"/>
                                        </p:tgtEl>
                                        <p:attrNameLst>
                                          <p:attrName>ppt_w</p:attrName>
                                        </p:attrNameLst>
                                      </p:cBhvr>
                                      <p:tavLst>
                                        <p:tav tm="0">
                                          <p:val>
                                            <p:fltVal val="0"/>
                                          </p:val>
                                        </p:tav>
                                        <p:tav tm="100000">
                                          <p:val>
                                            <p:strVal val="#ppt_w"/>
                                          </p:val>
                                        </p:tav>
                                      </p:tavLst>
                                    </p:anim>
                                    <p:anim calcmode="lin" valueType="num">
                                      <p:cBhvr>
                                        <p:cTn id="136" dur="500" fill="hold"/>
                                        <p:tgtEl>
                                          <p:spTgt spid="14"/>
                                        </p:tgtEl>
                                        <p:attrNameLst>
                                          <p:attrName>ppt_h</p:attrName>
                                        </p:attrNameLst>
                                      </p:cBhvr>
                                      <p:tavLst>
                                        <p:tav tm="0">
                                          <p:val>
                                            <p:strVal val="#ppt_h"/>
                                          </p:val>
                                        </p:tav>
                                        <p:tav tm="100000">
                                          <p:val>
                                            <p:strVal val="#ppt_h"/>
                                          </p:val>
                                        </p:tav>
                                      </p:tavLst>
                                    </p:anim>
                                  </p:childTnLst>
                                </p:cTn>
                              </p:par>
                            </p:childTnLst>
                          </p:cTn>
                        </p:par>
                        <p:par>
                          <p:cTn id="137" fill="hold">
                            <p:stCondLst>
                              <p:cond delay="500"/>
                            </p:stCondLst>
                            <p:childTnLst>
                              <p:par>
                                <p:cTn id="138" presetID="1" presetClass="exit" presetSubtype="0" fill="hold" nodeType="afterEffect">
                                  <p:stCondLst>
                                    <p:cond delay="0"/>
                                  </p:stCondLst>
                                  <p:childTnLst>
                                    <p:set>
                                      <p:cBhvr>
                                        <p:cTn id="139" dur="1" fill="hold">
                                          <p:stCondLst>
                                            <p:cond delay="0"/>
                                          </p:stCondLst>
                                        </p:cTn>
                                        <p:tgtEl>
                                          <p:spTgt spid="3"/>
                                        </p:tgtEl>
                                        <p:attrNameLst>
                                          <p:attrName>style.visibility</p:attrName>
                                        </p:attrNameLst>
                                      </p:cBhvr>
                                      <p:to>
                                        <p:strVal val="hidden"/>
                                      </p:to>
                                    </p:set>
                                  </p:childTnLst>
                                </p:cTn>
                              </p:par>
                            </p:childTnLst>
                          </p:cTn>
                        </p:par>
                        <p:par>
                          <p:cTn id="140" fill="hold">
                            <p:stCondLst>
                              <p:cond delay="500"/>
                            </p:stCondLst>
                            <p:childTnLst>
                              <p:par>
                                <p:cTn id="141"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42" dur="2000" fill="hold"/>
                                        <p:tgtEl>
                                          <p:spTgt spid="22"/>
                                        </p:tgtEl>
                                        <p:attrNameLst>
                                          <p:attrName>ppt_x</p:attrName>
                                          <p:attrName>ppt_y</p:attrName>
                                        </p:attrNameLst>
                                      </p:cBhvr>
                                      <p:rCtr x="16185" y="-36759"/>
                                    </p:animMotion>
                                  </p:childTnLst>
                                </p:cTn>
                              </p:par>
                              <p:par>
                                <p:cTn id="143" presetID="1" presetClass="mediacall" presetSubtype="0" fill="hold" nodeType="withEffect">
                                  <p:stCondLst>
                                    <p:cond delay="0"/>
                                  </p:stCondLst>
                                  <p:childTnLst>
                                    <p:cmd type="call" cmd="playFrom(0.0)">
                                      <p:cBhvr>
                                        <p:cTn id="144" dur="626" fill="hold"/>
                                        <p:tgtEl>
                                          <p:spTgt spid="25"/>
                                        </p:tgtEl>
                                      </p:cBhvr>
                                    </p:cmd>
                                  </p:childTnLst>
                                </p:cTn>
                              </p:par>
                              <p:par>
                                <p:cTn id="145" presetID="1" presetClass="mediacall" presetSubtype="0" fill="hold" nodeType="withEffect">
                                  <p:stCondLst>
                                    <p:cond delay="0"/>
                                  </p:stCondLst>
                                  <p:childTnLst>
                                    <p:cmd type="call" cmd="playFrom(0.0)">
                                      <p:cBhvr>
                                        <p:cTn id="146" dur="1416" fill="hold"/>
                                        <p:tgtEl>
                                          <p:spTgt spid="24"/>
                                        </p:tgtEl>
                                      </p:cBhvr>
                                    </p:cmd>
                                  </p:childTnLst>
                                </p:cTn>
                              </p:par>
                            </p:childTnLst>
                          </p:cTn>
                        </p:par>
                      </p:childTnLst>
                    </p:cTn>
                  </p:par>
                </p:childTnLst>
              </p:cTn>
              <p:nextCondLst>
                <p:cond evt="onClick" delay="0">
                  <p:tgtEl>
                    <p:spTgt spid="11"/>
                  </p:tgtEl>
                </p:cond>
              </p:nextCondLst>
            </p:seq>
            <p:seq concurrent="1" nextAc="seek">
              <p:cTn id="147" restart="whenNotActive" fill="hold" evtFilter="cancelBubble" nodeType="interactiveSeq">
                <p:stCondLst>
                  <p:cond evt="onClick" delay="0">
                    <p:tgtEl>
                      <p:spTgt spid="10"/>
                    </p:tgtEl>
                  </p:cond>
                </p:stCondLst>
                <p:endSync evt="end" delay="0">
                  <p:rtn val="all"/>
                </p:endSync>
                <p:childTnLst>
                  <p:par>
                    <p:cTn id="148" fill="hold">
                      <p:stCondLst>
                        <p:cond delay="0"/>
                      </p:stCondLst>
                      <p:childTnLst>
                        <p:par>
                          <p:cTn id="149" fill="hold">
                            <p:stCondLst>
                              <p:cond delay="0"/>
                            </p:stCondLst>
                            <p:childTnLst>
                              <p:par>
                                <p:cTn id="150" presetID="17" presetClass="exit" presetSubtype="2" fill="hold" nodeType="clickEffect">
                                  <p:stCondLst>
                                    <p:cond delay="0"/>
                                  </p:stCondLst>
                                  <p:childTnLst>
                                    <p:anim calcmode="lin" valueType="num">
                                      <p:cBhvr>
                                        <p:cTn id="151" dur="500"/>
                                        <p:tgtEl>
                                          <p:spTgt spid="10"/>
                                        </p:tgtEl>
                                        <p:attrNameLst>
                                          <p:attrName>ppt_x</p:attrName>
                                        </p:attrNameLst>
                                      </p:cBhvr>
                                      <p:tavLst>
                                        <p:tav tm="0">
                                          <p:val>
                                            <p:strVal val="ppt_x"/>
                                          </p:val>
                                        </p:tav>
                                        <p:tav tm="100000">
                                          <p:val>
                                            <p:strVal val="ppt_x+ppt_w/2"/>
                                          </p:val>
                                        </p:tav>
                                      </p:tavLst>
                                    </p:anim>
                                    <p:anim calcmode="lin" valueType="num">
                                      <p:cBhvr>
                                        <p:cTn id="152" dur="500"/>
                                        <p:tgtEl>
                                          <p:spTgt spid="10"/>
                                        </p:tgtEl>
                                        <p:attrNameLst>
                                          <p:attrName>ppt_y</p:attrName>
                                        </p:attrNameLst>
                                      </p:cBhvr>
                                      <p:tavLst>
                                        <p:tav tm="0">
                                          <p:val>
                                            <p:strVal val="ppt_y"/>
                                          </p:val>
                                        </p:tav>
                                        <p:tav tm="100000">
                                          <p:val>
                                            <p:strVal val="ppt_y"/>
                                          </p:val>
                                        </p:tav>
                                      </p:tavLst>
                                    </p:anim>
                                    <p:anim calcmode="lin" valueType="num">
                                      <p:cBhvr>
                                        <p:cTn id="153" dur="500"/>
                                        <p:tgtEl>
                                          <p:spTgt spid="10"/>
                                        </p:tgtEl>
                                        <p:attrNameLst>
                                          <p:attrName>ppt_w</p:attrName>
                                        </p:attrNameLst>
                                      </p:cBhvr>
                                      <p:tavLst>
                                        <p:tav tm="0">
                                          <p:val>
                                            <p:strVal val="ppt_w"/>
                                          </p:val>
                                        </p:tav>
                                        <p:tav tm="100000">
                                          <p:val>
                                            <p:fltVal val="0"/>
                                          </p:val>
                                        </p:tav>
                                      </p:tavLst>
                                    </p:anim>
                                    <p:anim calcmode="lin" valueType="num">
                                      <p:cBhvr>
                                        <p:cTn id="154" dur="500"/>
                                        <p:tgtEl>
                                          <p:spTgt spid="10"/>
                                        </p:tgtEl>
                                        <p:attrNameLst>
                                          <p:attrName>ppt_h</p:attrName>
                                        </p:attrNameLst>
                                      </p:cBhvr>
                                      <p:tavLst>
                                        <p:tav tm="0">
                                          <p:val>
                                            <p:strVal val="ppt_h"/>
                                          </p:val>
                                        </p:tav>
                                        <p:tav tm="100000">
                                          <p:val>
                                            <p:strVal val="ppt_h"/>
                                          </p:val>
                                        </p:tav>
                                      </p:tavLst>
                                    </p:anim>
                                    <p:set>
                                      <p:cBhvr>
                                        <p:cTn id="155" dur="1" fill="hold">
                                          <p:stCondLst>
                                            <p:cond delay="499"/>
                                          </p:stCondLst>
                                        </p:cTn>
                                        <p:tgtEl>
                                          <p:spTgt spid="10"/>
                                        </p:tgtEl>
                                        <p:attrNameLst>
                                          <p:attrName>style.visibility</p:attrName>
                                        </p:attrNameLst>
                                      </p:cBhvr>
                                      <p:to>
                                        <p:strVal val="hidden"/>
                                      </p:to>
                                    </p:set>
                                  </p:childTnLst>
                                </p:cTn>
                              </p:par>
                              <p:par>
                                <p:cTn id="156" presetID="10" presetClass="exit" presetSubtype="0" fill="hold" grpId="4" nodeType="withEffect" nodePh="1">
                                  <p:stCondLst>
                                    <p:cond delay="0"/>
                                  </p:stCondLst>
                                  <p:endCondLst>
                                    <p:cond evt="begin" delay="0">
                                      <p:tn val="156"/>
                                    </p:cond>
                                  </p:endCondLst>
                                  <p:childTnLst>
                                    <p:animEffect transition="out" filter="fade">
                                      <p:cBhvr>
                                        <p:cTn id="157" dur="500"/>
                                        <p:tgtEl>
                                          <p:spTgt spid="26"/>
                                        </p:tgtEl>
                                      </p:cBhvr>
                                    </p:animEffect>
                                    <p:set>
                                      <p:cBhvr>
                                        <p:cTn id="158" dur="1" fill="hold">
                                          <p:stCondLst>
                                            <p:cond delay="499"/>
                                          </p:stCondLst>
                                        </p:cTn>
                                        <p:tgtEl>
                                          <p:spTgt spid="26"/>
                                        </p:tgtEl>
                                        <p:attrNameLst>
                                          <p:attrName>style.visibility</p:attrName>
                                        </p:attrNameLst>
                                      </p:cBhvr>
                                      <p:to>
                                        <p:strVal val="hidden"/>
                                      </p:to>
                                    </p:set>
                                  </p:childTnLst>
                                </p:cTn>
                              </p:par>
                              <p:par>
                                <p:cTn id="159" presetID="47" presetClass="entr" presetSubtype="0" fill="hold" grpId="3" nodeType="withEffect" nodePh="1">
                                  <p:stCondLst>
                                    <p:cond delay="0"/>
                                  </p:stCondLst>
                                  <p:endCondLst>
                                    <p:cond evt="begin" delay="0">
                                      <p:tn val="159"/>
                                    </p:cond>
                                  </p:endCondLst>
                                  <p:childTnLst>
                                    <p:set>
                                      <p:cBhvr>
                                        <p:cTn id="160" dur="1" fill="hold">
                                          <p:stCondLst>
                                            <p:cond delay="0"/>
                                          </p:stCondLst>
                                        </p:cTn>
                                        <p:tgtEl>
                                          <p:spTgt spid="5"/>
                                        </p:tgtEl>
                                        <p:attrNameLst>
                                          <p:attrName>style.visibility</p:attrName>
                                        </p:attrNameLst>
                                      </p:cBhvr>
                                      <p:to>
                                        <p:strVal val="visible"/>
                                      </p:to>
                                    </p:set>
                                    <p:animEffect transition="in" filter="fade">
                                      <p:cBhvr>
                                        <p:cTn id="161" dur="500"/>
                                        <p:tgtEl>
                                          <p:spTgt spid="5"/>
                                        </p:tgtEl>
                                      </p:cBhvr>
                                    </p:animEffect>
                                    <p:anim calcmode="lin" valueType="num">
                                      <p:cBhvr>
                                        <p:cTn id="162" dur="500" fill="hold"/>
                                        <p:tgtEl>
                                          <p:spTgt spid="5"/>
                                        </p:tgtEl>
                                        <p:attrNameLst>
                                          <p:attrName>ppt_x</p:attrName>
                                        </p:attrNameLst>
                                      </p:cBhvr>
                                      <p:tavLst>
                                        <p:tav tm="0">
                                          <p:val>
                                            <p:strVal val="#ppt_x"/>
                                          </p:val>
                                        </p:tav>
                                        <p:tav tm="100000">
                                          <p:val>
                                            <p:strVal val="#ppt_x"/>
                                          </p:val>
                                        </p:tav>
                                      </p:tavLst>
                                    </p:anim>
                                    <p:anim calcmode="lin" valueType="num">
                                      <p:cBhvr>
                                        <p:cTn id="163" dur="500" fill="hold"/>
                                        <p:tgtEl>
                                          <p:spTgt spid="5"/>
                                        </p:tgtEl>
                                        <p:attrNameLst>
                                          <p:attrName>ppt_y</p:attrName>
                                        </p:attrNameLst>
                                      </p:cBhvr>
                                      <p:tavLst>
                                        <p:tav tm="0">
                                          <p:val>
                                            <p:strVal val="#ppt_y-.1"/>
                                          </p:val>
                                        </p:tav>
                                        <p:tav tm="100000">
                                          <p:val>
                                            <p:strVal val="#ppt_y"/>
                                          </p:val>
                                        </p:tav>
                                      </p:tavLst>
                                    </p:anim>
                                  </p:childTnLst>
                                </p:cTn>
                              </p:par>
                              <p:par>
                                <p:cTn id="164" presetID="17" presetClass="entr" presetSubtype="8" fill="hold" nodeType="withEffect">
                                  <p:stCondLst>
                                    <p:cond delay="0"/>
                                  </p:stCondLst>
                                  <p:childTnLst>
                                    <p:set>
                                      <p:cBhvr>
                                        <p:cTn id="165" dur="1" fill="hold">
                                          <p:stCondLst>
                                            <p:cond delay="0"/>
                                          </p:stCondLst>
                                        </p:cTn>
                                        <p:tgtEl>
                                          <p:spTgt spid="18"/>
                                        </p:tgtEl>
                                        <p:attrNameLst>
                                          <p:attrName>style.visibility</p:attrName>
                                        </p:attrNameLst>
                                      </p:cBhvr>
                                      <p:to>
                                        <p:strVal val="visible"/>
                                      </p:to>
                                    </p:set>
                                    <p:anim calcmode="lin" valueType="num">
                                      <p:cBhvr>
                                        <p:cTn id="166" dur="500" fill="hold"/>
                                        <p:tgtEl>
                                          <p:spTgt spid="18"/>
                                        </p:tgtEl>
                                        <p:attrNameLst>
                                          <p:attrName>ppt_x</p:attrName>
                                        </p:attrNameLst>
                                      </p:cBhvr>
                                      <p:tavLst>
                                        <p:tav tm="0">
                                          <p:val>
                                            <p:strVal val="#ppt_x-#ppt_w/2"/>
                                          </p:val>
                                        </p:tav>
                                        <p:tav tm="100000">
                                          <p:val>
                                            <p:strVal val="#ppt_x"/>
                                          </p:val>
                                        </p:tav>
                                      </p:tavLst>
                                    </p:anim>
                                    <p:anim calcmode="lin" valueType="num">
                                      <p:cBhvr>
                                        <p:cTn id="167" dur="500" fill="hold"/>
                                        <p:tgtEl>
                                          <p:spTgt spid="18"/>
                                        </p:tgtEl>
                                        <p:attrNameLst>
                                          <p:attrName>ppt_y</p:attrName>
                                        </p:attrNameLst>
                                      </p:cBhvr>
                                      <p:tavLst>
                                        <p:tav tm="0">
                                          <p:val>
                                            <p:strVal val="#ppt_y"/>
                                          </p:val>
                                        </p:tav>
                                        <p:tav tm="100000">
                                          <p:val>
                                            <p:strVal val="#ppt_y"/>
                                          </p:val>
                                        </p:tav>
                                      </p:tavLst>
                                    </p:anim>
                                    <p:anim calcmode="lin" valueType="num">
                                      <p:cBhvr>
                                        <p:cTn id="168" dur="500" fill="hold"/>
                                        <p:tgtEl>
                                          <p:spTgt spid="18"/>
                                        </p:tgtEl>
                                        <p:attrNameLst>
                                          <p:attrName>ppt_w</p:attrName>
                                        </p:attrNameLst>
                                      </p:cBhvr>
                                      <p:tavLst>
                                        <p:tav tm="0">
                                          <p:val>
                                            <p:fltVal val="0"/>
                                          </p:val>
                                        </p:tav>
                                        <p:tav tm="100000">
                                          <p:val>
                                            <p:strVal val="#ppt_w"/>
                                          </p:val>
                                        </p:tav>
                                      </p:tavLst>
                                    </p:anim>
                                    <p:anim calcmode="lin" valueType="num">
                                      <p:cBhvr>
                                        <p:cTn id="169" dur="500" fill="hold"/>
                                        <p:tgtEl>
                                          <p:spTgt spid="18"/>
                                        </p:tgtEl>
                                        <p:attrNameLst>
                                          <p:attrName>ppt_h</p:attrName>
                                        </p:attrNameLst>
                                      </p:cBhvr>
                                      <p:tavLst>
                                        <p:tav tm="0">
                                          <p:val>
                                            <p:strVal val="#ppt_h"/>
                                          </p:val>
                                        </p:tav>
                                        <p:tav tm="100000">
                                          <p:val>
                                            <p:strVal val="#ppt_h"/>
                                          </p:val>
                                        </p:tav>
                                      </p:tavLst>
                                    </p:anim>
                                  </p:childTnLst>
                                </p:cTn>
                              </p:par>
                            </p:childTnLst>
                          </p:cTn>
                        </p:par>
                        <p:par>
                          <p:cTn id="170" fill="hold">
                            <p:stCondLst>
                              <p:cond delay="500"/>
                            </p:stCondLst>
                            <p:childTnLst>
                              <p:par>
                                <p:cTn id="171" presetID="1" presetClass="exit" presetSubtype="0" fill="hold" nodeType="afterEffect">
                                  <p:stCondLst>
                                    <p:cond delay="0"/>
                                  </p:stCondLst>
                                  <p:childTnLst>
                                    <p:set>
                                      <p:cBhvr>
                                        <p:cTn id="172" dur="1" fill="hold">
                                          <p:stCondLst>
                                            <p:cond delay="0"/>
                                          </p:stCondLst>
                                        </p:cTn>
                                        <p:tgtEl>
                                          <p:spTgt spid="3"/>
                                        </p:tgtEl>
                                        <p:attrNameLst>
                                          <p:attrName>style.visibility</p:attrName>
                                        </p:attrNameLst>
                                      </p:cBhvr>
                                      <p:to>
                                        <p:strVal val="hidden"/>
                                      </p:to>
                                    </p:set>
                                  </p:childTnLst>
                                </p:cTn>
                              </p:par>
                            </p:childTnLst>
                          </p:cTn>
                        </p:par>
                        <p:par>
                          <p:cTn id="173" fill="hold">
                            <p:stCondLst>
                              <p:cond delay="500"/>
                            </p:stCondLst>
                            <p:childTnLst>
                              <p:par>
                                <p:cTn id="174"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75" dur="2000" fill="hold"/>
                                        <p:tgtEl>
                                          <p:spTgt spid="23"/>
                                        </p:tgtEl>
                                        <p:attrNameLst>
                                          <p:attrName>ppt_x</p:attrName>
                                          <p:attrName>ppt_y</p:attrName>
                                        </p:attrNameLst>
                                      </p:cBhvr>
                                      <p:rCtr x="16185" y="-36759"/>
                                    </p:animMotion>
                                  </p:childTnLst>
                                </p:cTn>
                              </p:par>
                              <p:par>
                                <p:cTn id="176" presetID="1" presetClass="mediacall" presetSubtype="0" fill="hold" nodeType="withEffect">
                                  <p:stCondLst>
                                    <p:cond delay="0"/>
                                  </p:stCondLst>
                                  <p:childTnLst>
                                    <p:cmd type="call" cmd="playFrom(0.0)">
                                      <p:cBhvr>
                                        <p:cTn id="177" dur="626" fill="hold"/>
                                        <p:tgtEl>
                                          <p:spTgt spid="25"/>
                                        </p:tgtEl>
                                      </p:cBhvr>
                                    </p:cmd>
                                  </p:childTnLst>
                                </p:cTn>
                              </p:par>
                              <p:par>
                                <p:cTn id="178" presetID="1" presetClass="mediacall" presetSubtype="0" fill="hold" nodeType="withEffect">
                                  <p:stCondLst>
                                    <p:cond delay="0"/>
                                  </p:stCondLst>
                                  <p:childTnLst>
                                    <p:cmd type="call" cmd="playFrom(0.0)">
                                      <p:cBhvr>
                                        <p:cTn id="179" dur="1416" fill="hold"/>
                                        <p:tgtEl>
                                          <p:spTgt spid="24"/>
                                        </p:tgtEl>
                                      </p:cBhvr>
                                    </p:cmd>
                                  </p:childTnLst>
                                </p:cTn>
                              </p:par>
                            </p:childTnLst>
                          </p:cTn>
                        </p:par>
                      </p:childTnLst>
                    </p:cTn>
                  </p:par>
                </p:childTnLst>
              </p:cTn>
              <p:nextCondLst>
                <p:cond evt="onClick" delay="0">
                  <p:tgtEl>
                    <p:spTgt spid="10"/>
                  </p:tgtEl>
                </p:cond>
              </p:nextCondLst>
            </p:seq>
            <p:audio>
              <p:cMediaNode vol="80000">
                <p:cTn id="180" fill="hold" display="0">
                  <p:stCondLst>
                    <p:cond delay="indefinite"/>
                  </p:stCondLst>
                  <p:endCondLst>
                    <p:cond evt="onStopAudio" delay="0">
                      <p:tgtEl>
                        <p:sldTgt/>
                      </p:tgtEl>
                    </p:cond>
                  </p:endCondLst>
                </p:cTn>
                <p:tgtEl>
                  <p:spTgt spid="24"/>
                </p:tgtEl>
              </p:cMediaNode>
            </p:audio>
            <p:audio>
              <p:cMediaNode vol="80000">
                <p:cTn id="181" fill="hold" display="0">
                  <p:stCondLst>
                    <p:cond delay="indefinite"/>
                  </p:stCondLst>
                  <p:endCondLst>
                    <p:cond evt="onStopAudio" delay="0">
                      <p:tgtEl>
                        <p:sldTgt/>
                      </p:tgtEl>
                    </p:cond>
                  </p:endCondLst>
                </p:cTn>
                <p:tgtEl>
                  <p:spTgt spid="25"/>
                </p:tgtEl>
              </p:cMediaNode>
            </p:audio>
            <p:audio>
              <p:cMediaNode vol="80000">
                <p:cTn id="182" fill="hold" display="0">
                  <p:stCondLst>
                    <p:cond delay="indefinite"/>
                  </p:stCondLst>
                  <p:endCondLst>
                    <p:cond evt="onStopAudio" delay="0">
                      <p:tgtEl>
                        <p:sldTgt/>
                      </p:tgtEl>
                    </p:cond>
                  </p:endCondLst>
                </p:cTn>
                <p:tgtEl>
                  <p:spTgt spid="27"/>
                </p:tgtEl>
              </p:cMediaNode>
            </p:audio>
          </p:childTnLst>
        </p:cTn>
      </p:par>
    </p:tnLst>
    <p:bldLst>
      <p:bldP spid="5" grpId="0" animBg="1"/>
      <p:bldP spid="5" grpId="1" animBg="1"/>
      <p:bldP spid="5" grpId="2" animBg="1"/>
      <p:bldP spid="5" grpId="3" animBg="1"/>
      <p:bldP spid="26" grpId="0" animBg="1"/>
      <p:bldP spid="26" grpId="1" animBg="1"/>
      <p:bldP spid="26" grpId="2" animBg="1"/>
      <p:bldP spid="26" grpId="3" animBg="1"/>
      <p:bldP spid="26" grpId="4"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0" name="Picture 9"/>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116644" y="2618405"/>
            <a:ext cx="1720561" cy="2551176"/>
          </a:xfrm>
          <a:prstGeom prst="rect">
            <a:avLst/>
          </a:prstGeom>
        </p:spPr>
      </p:pic>
      <p:pic>
        <p:nvPicPr>
          <p:cNvPr id="11" name="Picture 10"/>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1428529" y="2618405"/>
            <a:ext cx="1720561" cy="2551176"/>
          </a:xfrm>
          <a:prstGeom prst="rect">
            <a:avLst/>
          </a:prstGeom>
        </p:spPr>
      </p:pic>
      <p:pic>
        <p:nvPicPr>
          <p:cNvPr id="12" name="Picture 1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3255898" y="2618405"/>
            <a:ext cx="1720561" cy="255117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3" name="Picture 2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7"/>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8" name="Picture 27"/>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1388533" y="2595828"/>
            <a:ext cx="1768625" cy="2590882"/>
          </a:xfrm>
          <a:prstGeom prst="rect">
            <a:avLst/>
          </a:prstGeom>
        </p:spPr>
      </p:pic>
      <p:pic>
        <p:nvPicPr>
          <p:cNvPr id="29" name="Picture 28"/>
          <p:cNvPicPr>
            <a:picLocks noChangeAspect="1"/>
          </p:cNvPicPr>
          <p:nvPr/>
        </p:nvPicPr>
        <p:blipFill>
          <a:blip r:embed="rId19">
            <a:extLst>
              <a:ext uri="{28A0092B-C50C-407E-A947-70E740481C1C}">
                <a14:useLocalDpi xmlns:a14="http://schemas.microsoft.com/office/drawing/2010/main"/>
              </a:ext>
            </a:extLst>
          </a:blip>
          <a:stretch>
            <a:fillRect/>
          </a:stretch>
        </p:blipFill>
        <p:spPr>
          <a:xfrm>
            <a:off x="3217446" y="2595828"/>
            <a:ext cx="1765953" cy="2586966"/>
          </a:xfrm>
          <a:prstGeom prst="rect">
            <a:avLst/>
          </a:prstGeom>
        </p:spPr>
      </p:pic>
      <p:pic>
        <p:nvPicPr>
          <p:cNvPr id="30" name="Picture 29"/>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5087256" y="2595828"/>
            <a:ext cx="1765953" cy="2586966"/>
          </a:xfrm>
          <a:prstGeom prst="rect">
            <a:avLst/>
          </a:prstGeom>
        </p:spPr>
      </p:pic>
      <p:pic>
        <p:nvPicPr>
          <p:cNvPr id="17"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6511925" y="-1108075"/>
            <a:ext cx="609600" cy="609600"/>
          </a:xfrm>
          <a:prstGeom prst="rect">
            <a:avLst/>
          </a:prstGeom>
        </p:spPr>
      </p:pic>
      <p:pic>
        <p:nvPicPr>
          <p:cNvPr id="18"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822859" y="6168571"/>
            <a:ext cx="609600" cy="609600"/>
          </a:xfrm>
          <a:prstGeom prst="rect">
            <a:avLst/>
          </a:prstGeom>
        </p:spPr>
      </p:pic>
      <p:pic>
        <p:nvPicPr>
          <p:cNvPr id="19"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1"/>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4100065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9"/>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childTnLst>
                          </p:cTn>
                        </p:par>
                        <p:par>
                          <p:cTn id="18" fill="hold">
                            <p:stCondLst>
                              <p:cond delay="2500"/>
                            </p:stCondLst>
                            <p:childTnLst>
                              <p:par>
                                <p:cTn id="19" presetID="49" presetClass="entr" presetSubtype="0" decel="10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 calcmode="lin" valueType="num">
                                      <p:cBhvr>
                                        <p:cTn id="23" dur="500" fill="hold"/>
                                        <p:tgtEl>
                                          <p:spTgt spid="12"/>
                                        </p:tgtEl>
                                        <p:attrNameLst>
                                          <p:attrName>style.rotation</p:attrName>
                                        </p:attrNameLst>
                                      </p:cBhvr>
                                      <p:tavLst>
                                        <p:tav tm="0">
                                          <p:val>
                                            <p:fltVal val="360"/>
                                          </p:val>
                                        </p:tav>
                                        <p:tav tm="100000">
                                          <p:val>
                                            <p:fltVal val="0"/>
                                          </p:val>
                                        </p:tav>
                                      </p:tavLst>
                                    </p:anim>
                                    <p:animEffect transition="in" filter="fade">
                                      <p:cBhvr>
                                        <p:cTn id="24" dur="500"/>
                                        <p:tgtEl>
                                          <p:spTgt spid="12"/>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 calcmode="lin" valueType="num">
                                      <p:cBhvr>
                                        <p:cTn id="29" dur="500" fill="hold"/>
                                        <p:tgtEl>
                                          <p:spTgt spid="11"/>
                                        </p:tgtEl>
                                        <p:attrNameLst>
                                          <p:attrName>style.rotation</p:attrName>
                                        </p:attrNameLst>
                                      </p:cBhvr>
                                      <p:tavLst>
                                        <p:tav tm="0">
                                          <p:val>
                                            <p:fltVal val="360"/>
                                          </p:val>
                                        </p:tav>
                                        <p:tav tm="100000">
                                          <p:val>
                                            <p:fltVal val="0"/>
                                          </p:val>
                                        </p:tav>
                                      </p:tavLst>
                                    </p:anim>
                                    <p:animEffect transition="in" filter="fade">
                                      <p:cBhvr>
                                        <p:cTn id="30" dur="500"/>
                                        <p:tgtEl>
                                          <p:spTgt spid="11"/>
                                        </p:tgtEl>
                                      </p:cBhvr>
                                    </p:animEffect>
                                  </p:childTnLst>
                                </p:cTn>
                              </p:par>
                              <p:par>
                                <p:cTn id="31" presetID="49" presetClass="entr" presetSubtype="0" decel="100000"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 calcmode="lin" valueType="num">
                                      <p:cBhvr>
                                        <p:cTn id="35" dur="500" fill="hold"/>
                                        <p:tgtEl>
                                          <p:spTgt spid="10"/>
                                        </p:tgtEl>
                                        <p:attrNameLst>
                                          <p:attrName>style.rotation</p:attrName>
                                        </p:attrNameLst>
                                      </p:cBhvr>
                                      <p:tavLst>
                                        <p:tav tm="0">
                                          <p:val>
                                            <p:fltVal val="360"/>
                                          </p:val>
                                        </p:tav>
                                        <p:tav tm="100000">
                                          <p:val>
                                            <p:fltVal val="0"/>
                                          </p:val>
                                        </p:tav>
                                      </p:tavLst>
                                    </p:anim>
                                    <p:animEffect transition="in" filter="fade">
                                      <p:cBhvr>
                                        <p:cTn id="36" dur="500"/>
                                        <p:tgtEl>
                                          <p:spTgt spid="10"/>
                                        </p:tgtEl>
                                      </p:cBhvr>
                                    </p:animEffect>
                                  </p:childTnLst>
                                </p:cTn>
                              </p:par>
                              <p:par>
                                <p:cTn id="37" presetID="47" presetClass="entr" presetSubtype="0" fill="hold" grpId="0" nodeType="withEffect" nodePh="1">
                                  <p:stCondLst>
                                    <p:cond delay="0"/>
                                  </p:stCondLst>
                                  <p:endCondLst>
                                    <p:cond evt="begin" delay="0">
                                      <p:tn val="37"/>
                                    </p:cond>
                                  </p:endCondLst>
                                  <p:childTnLst>
                                    <p:set>
                                      <p:cBhvr>
                                        <p:cTn id="38" dur="1" fill="hold">
                                          <p:stCondLst>
                                            <p:cond delay="0"/>
                                          </p:stCondLst>
                                        </p:cTn>
                                        <p:tgtEl>
                                          <p:spTgt spid="26"/>
                                        </p:tgtEl>
                                        <p:attrNameLst>
                                          <p:attrName>style.visibility</p:attrName>
                                        </p:attrNameLst>
                                      </p:cBhvr>
                                      <p:to>
                                        <p:strVal val="visible"/>
                                      </p:to>
                                    </p:set>
                                    <p:animEffect transition="in" filter="fade">
                                      <p:cBhvr>
                                        <p:cTn id="39" dur="250"/>
                                        <p:tgtEl>
                                          <p:spTgt spid="26"/>
                                        </p:tgtEl>
                                      </p:cBhvr>
                                    </p:animEffect>
                                    <p:anim calcmode="lin" valueType="num">
                                      <p:cBhvr>
                                        <p:cTn id="40" dur="250" fill="hold"/>
                                        <p:tgtEl>
                                          <p:spTgt spid="26"/>
                                        </p:tgtEl>
                                        <p:attrNameLst>
                                          <p:attrName>ppt_x</p:attrName>
                                        </p:attrNameLst>
                                      </p:cBhvr>
                                      <p:tavLst>
                                        <p:tav tm="0">
                                          <p:val>
                                            <p:strVal val="#ppt_x"/>
                                          </p:val>
                                        </p:tav>
                                        <p:tav tm="100000">
                                          <p:val>
                                            <p:strVal val="#ppt_x"/>
                                          </p:val>
                                        </p:tav>
                                      </p:tavLst>
                                    </p:anim>
                                    <p:anim calcmode="lin" valueType="num">
                                      <p:cBhvr>
                                        <p:cTn id="41"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2" restart="whenNotActive" fill="hold" evtFilter="cancelBubble" nodeType="interactiveSeq">
                <p:stCondLst>
                  <p:cond evt="onClick" delay="0">
                    <p:tgtEl>
                      <p:spTgt spid="12"/>
                    </p:tgtEl>
                  </p:cond>
                </p:stCondLst>
                <p:endSync evt="end" delay="0">
                  <p:rtn val="all"/>
                </p:endSync>
                <p:childTnLst>
                  <p:par>
                    <p:cTn id="43" fill="hold">
                      <p:stCondLst>
                        <p:cond delay="0"/>
                      </p:stCondLst>
                      <p:childTnLst>
                        <p:par>
                          <p:cTn id="44" fill="hold">
                            <p:stCondLst>
                              <p:cond delay="0"/>
                            </p:stCondLst>
                            <p:childTnLst>
                              <p:par>
                                <p:cTn id="45" presetID="17" presetClass="exit" presetSubtype="2" fill="hold" nodeType="clickEffect">
                                  <p:stCondLst>
                                    <p:cond delay="0"/>
                                  </p:stCondLst>
                                  <p:childTnLst>
                                    <p:anim calcmode="lin" valueType="num">
                                      <p:cBhvr>
                                        <p:cTn id="46" dur="500"/>
                                        <p:tgtEl>
                                          <p:spTgt spid="12"/>
                                        </p:tgtEl>
                                        <p:attrNameLst>
                                          <p:attrName>ppt_x</p:attrName>
                                        </p:attrNameLst>
                                      </p:cBhvr>
                                      <p:tavLst>
                                        <p:tav tm="0">
                                          <p:val>
                                            <p:strVal val="ppt_x"/>
                                          </p:val>
                                        </p:tav>
                                        <p:tav tm="100000">
                                          <p:val>
                                            <p:strVal val="ppt_x+ppt_w/2"/>
                                          </p:val>
                                        </p:tav>
                                      </p:tavLst>
                                    </p:anim>
                                    <p:anim calcmode="lin" valueType="num">
                                      <p:cBhvr>
                                        <p:cTn id="47" dur="500"/>
                                        <p:tgtEl>
                                          <p:spTgt spid="12"/>
                                        </p:tgtEl>
                                        <p:attrNameLst>
                                          <p:attrName>ppt_y</p:attrName>
                                        </p:attrNameLst>
                                      </p:cBhvr>
                                      <p:tavLst>
                                        <p:tav tm="0">
                                          <p:val>
                                            <p:strVal val="ppt_y"/>
                                          </p:val>
                                        </p:tav>
                                        <p:tav tm="100000">
                                          <p:val>
                                            <p:strVal val="ppt_y"/>
                                          </p:val>
                                        </p:tav>
                                      </p:tavLst>
                                    </p:anim>
                                    <p:anim calcmode="lin" valueType="num">
                                      <p:cBhvr>
                                        <p:cTn id="48" dur="500"/>
                                        <p:tgtEl>
                                          <p:spTgt spid="12"/>
                                        </p:tgtEl>
                                        <p:attrNameLst>
                                          <p:attrName>ppt_w</p:attrName>
                                        </p:attrNameLst>
                                      </p:cBhvr>
                                      <p:tavLst>
                                        <p:tav tm="0">
                                          <p:val>
                                            <p:strVal val="ppt_w"/>
                                          </p:val>
                                        </p:tav>
                                        <p:tav tm="100000">
                                          <p:val>
                                            <p:fltVal val="0"/>
                                          </p:val>
                                        </p:tav>
                                      </p:tavLst>
                                    </p:anim>
                                    <p:anim calcmode="lin" valueType="num">
                                      <p:cBhvr>
                                        <p:cTn id="49" dur="500"/>
                                        <p:tgtEl>
                                          <p:spTgt spid="12"/>
                                        </p:tgtEl>
                                        <p:attrNameLst>
                                          <p:attrName>ppt_h</p:attrName>
                                        </p:attrNameLst>
                                      </p:cBhvr>
                                      <p:tavLst>
                                        <p:tav tm="0">
                                          <p:val>
                                            <p:strVal val="ppt_h"/>
                                          </p:val>
                                        </p:tav>
                                        <p:tav tm="100000">
                                          <p:val>
                                            <p:strVal val="ppt_h"/>
                                          </p:val>
                                        </p:tav>
                                      </p:tavLst>
                                    </p:anim>
                                    <p:set>
                                      <p:cBhvr>
                                        <p:cTn id="50" dur="1" fill="hold">
                                          <p:stCondLst>
                                            <p:cond delay="499"/>
                                          </p:stCondLst>
                                        </p:cTn>
                                        <p:tgtEl>
                                          <p:spTgt spid="12"/>
                                        </p:tgtEl>
                                        <p:attrNameLst>
                                          <p:attrName>style.visibility</p:attrName>
                                        </p:attrNameLst>
                                      </p:cBhvr>
                                      <p:to>
                                        <p:strVal val="hidden"/>
                                      </p:to>
                                    </p:set>
                                  </p:childTnLst>
                                </p:cTn>
                              </p:par>
                              <p:par>
                                <p:cTn id="51" presetID="10" presetClass="exit" presetSubtype="0" fill="hold" grpId="2" nodeType="withEffect" nodePh="1">
                                  <p:stCondLst>
                                    <p:cond delay="0"/>
                                  </p:stCondLst>
                                  <p:endCondLst>
                                    <p:cond evt="begin" delay="0">
                                      <p:tn val="51"/>
                                    </p:cond>
                                  </p:endCondLst>
                                  <p:childTnLst>
                                    <p:animEffect transition="out" filter="fade">
                                      <p:cBhvr>
                                        <p:cTn id="52" dur="500"/>
                                        <p:tgtEl>
                                          <p:spTgt spid="26"/>
                                        </p:tgtEl>
                                      </p:cBhvr>
                                    </p:animEffect>
                                    <p:set>
                                      <p:cBhvr>
                                        <p:cTn id="53" dur="1" fill="hold">
                                          <p:stCondLst>
                                            <p:cond delay="499"/>
                                          </p:stCondLst>
                                        </p:cTn>
                                        <p:tgtEl>
                                          <p:spTgt spid="26"/>
                                        </p:tgtEl>
                                        <p:attrNameLst>
                                          <p:attrName>style.visibility</p:attrName>
                                        </p:attrNameLst>
                                      </p:cBhvr>
                                      <p:to>
                                        <p:strVal val="hidden"/>
                                      </p:to>
                                    </p:set>
                                  </p:childTnLst>
                                </p:cTn>
                              </p:par>
                              <p:par>
                                <p:cTn id="54" presetID="47" presetClass="entr" presetSubtype="0" fill="hold" grpId="1" nodeType="withEffect" nodePh="1">
                                  <p:stCondLst>
                                    <p:cond delay="0"/>
                                  </p:stCondLst>
                                  <p:endCondLst>
                                    <p:cond evt="begin" delay="0">
                                      <p:tn val="54"/>
                                    </p:cond>
                                  </p:endCondLst>
                                  <p:childTnLst>
                                    <p:set>
                                      <p:cBhvr>
                                        <p:cTn id="55" dur="1" fill="hold">
                                          <p:stCondLst>
                                            <p:cond delay="0"/>
                                          </p:stCondLst>
                                        </p:cTn>
                                        <p:tgtEl>
                                          <p:spTgt spid="5"/>
                                        </p:tgtEl>
                                        <p:attrNameLst>
                                          <p:attrName>style.visibility</p:attrName>
                                        </p:attrNameLst>
                                      </p:cBhvr>
                                      <p:to>
                                        <p:strVal val="visible"/>
                                      </p:to>
                                    </p:set>
                                    <p:animEffect transition="in" filter="fade">
                                      <p:cBhvr>
                                        <p:cTn id="56" dur="500"/>
                                        <p:tgtEl>
                                          <p:spTgt spid="5"/>
                                        </p:tgtEl>
                                      </p:cBhvr>
                                    </p:animEffect>
                                    <p:anim calcmode="lin" valueType="num">
                                      <p:cBhvr>
                                        <p:cTn id="57" dur="500" fill="hold"/>
                                        <p:tgtEl>
                                          <p:spTgt spid="5"/>
                                        </p:tgtEl>
                                        <p:attrNameLst>
                                          <p:attrName>ppt_x</p:attrName>
                                        </p:attrNameLst>
                                      </p:cBhvr>
                                      <p:tavLst>
                                        <p:tav tm="0">
                                          <p:val>
                                            <p:strVal val="#ppt_x"/>
                                          </p:val>
                                        </p:tav>
                                        <p:tav tm="100000">
                                          <p:val>
                                            <p:strVal val="#ppt_x"/>
                                          </p:val>
                                        </p:tav>
                                      </p:tavLst>
                                    </p:anim>
                                    <p:anim calcmode="lin" valueType="num">
                                      <p:cBhvr>
                                        <p:cTn id="58" dur="500" fill="hold"/>
                                        <p:tgtEl>
                                          <p:spTgt spid="5"/>
                                        </p:tgtEl>
                                        <p:attrNameLst>
                                          <p:attrName>ppt_y</p:attrName>
                                        </p:attrNameLst>
                                      </p:cBhvr>
                                      <p:tavLst>
                                        <p:tav tm="0">
                                          <p:val>
                                            <p:strVal val="#ppt_y-.1"/>
                                          </p:val>
                                        </p:tav>
                                        <p:tav tm="100000">
                                          <p:val>
                                            <p:strVal val="#ppt_y"/>
                                          </p:val>
                                        </p:tav>
                                      </p:tavLst>
                                    </p:anim>
                                  </p:childTnLst>
                                </p:cTn>
                              </p:par>
                              <p:par>
                                <p:cTn id="59" presetID="17" presetClass="entr" presetSubtype="8" fill="hold"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p:cTn id="61" dur="500" fill="hold"/>
                                        <p:tgtEl>
                                          <p:spTgt spid="29"/>
                                        </p:tgtEl>
                                        <p:attrNameLst>
                                          <p:attrName>ppt_x</p:attrName>
                                        </p:attrNameLst>
                                      </p:cBhvr>
                                      <p:tavLst>
                                        <p:tav tm="0">
                                          <p:val>
                                            <p:strVal val="#ppt_x-#ppt_w/2"/>
                                          </p:val>
                                        </p:tav>
                                        <p:tav tm="100000">
                                          <p:val>
                                            <p:strVal val="#ppt_x"/>
                                          </p:val>
                                        </p:tav>
                                      </p:tavLst>
                                    </p:anim>
                                    <p:anim calcmode="lin" valueType="num">
                                      <p:cBhvr>
                                        <p:cTn id="62" dur="500" fill="hold"/>
                                        <p:tgtEl>
                                          <p:spTgt spid="29"/>
                                        </p:tgtEl>
                                        <p:attrNameLst>
                                          <p:attrName>ppt_y</p:attrName>
                                        </p:attrNameLst>
                                      </p:cBhvr>
                                      <p:tavLst>
                                        <p:tav tm="0">
                                          <p:val>
                                            <p:strVal val="#ppt_y"/>
                                          </p:val>
                                        </p:tav>
                                        <p:tav tm="100000">
                                          <p:val>
                                            <p:strVal val="#ppt_y"/>
                                          </p:val>
                                        </p:tav>
                                      </p:tavLst>
                                    </p:anim>
                                    <p:anim calcmode="lin" valueType="num">
                                      <p:cBhvr>
                                        <p:cTn id="63" dur="500" fill="hold"/>
                                        <p:tgtEl>
                                          <p:spTgt spid="29"/>
                                        </p:tgtEl>
                                        <p:attrNameLst>
                                          <p:attrName>ppt_w</p:attrName>
                                        </p:attrNameLst>
                                      </p:cBhvr>
                                      <p:tavLst>
                                        <p:tav tm="0">
                                          <p:val>
                                            <p:fltVal val="0"/>
                                          </p:val>
                                        </p:tav>
                                        <p:tav tm="100000">
                                          <p:val>
                                            <p:strVal val="#ppt_w"/>
                                          </p:val>
                                        </p:tav>
                                      </p:tavLst>
                                    </p:anim>
                                    <p:anim calcmode="lin" valueType="num">
                                      <p:cBhvr>
                                        <p:cTn id="64" dur="500" fill="hold"/>
                                        <p:tgtEl>
                                          <p:spTgt spid="29"/>
                                        </p:tgtEl>
                                        <p:attrNameLst>
                                          <p:attrName>ppt_h</p:attrName>
                                        </p:attrNameLst>
                                      </p:cBhvr>
                                      <p:tavLst>
                                        <p:tav tm="0">
                                          <p:val>
                                            <p:strVal val="#ppt_h"/>
                                          </p:val>
                                        </p:tav>
                                        <p:tav tm="100000">
                                          <p:val>
                                            <p:strVal val="#ppt_h"/>
                                          </p:val>
                                        </p:tav>
                                      </p:tavLst>
                                    </p:anim>
                                  </p:childTnLst>
                                </p:cTn>
                              </p:par>
                            </p:childTnLst>
                          </p:cTn>
                        </p:par>
                        <p:par>
                          <p:cTn id="65" fill="hold">
                            <p:stCondLst>
                              <p:cond delay="500"/>
                            </p:stCondLst>
                            <p:childTnLst>
                              <p:par>
                                <p:cTn id="66" presetID="1" presetClass="exit" presetSubtype="0" fill="hold" nodeType="afterEffect">
                                  <p:stCondLst>
                                    <p:cond delay="0"/>
                                  </p:stCondLst>
                                  <p:childTnLst>
                                    <p:set>
                                      <p:cBhvr>
                                        <p:cTn id="67" dur="1" fill="hold">
                                          <p:stCondLst>
                                            <p:cond delay="0"/>
                                          </p:stCondLst>
                                        </p:cTn>
                                        <p:tgtEl>
                                          <p:spTgt spid="3"/>
                                        </p:tgtEl>
                                        <p:attrNameLst>
                                          <p:attrName>style.visibility</p:attrName>
                                        </p:attrNameLst>
                                      </p:cBhvr>
                                      <p:to>
                                        <p:strVal val="hidden"/>
                                      </p:to>
                                    </p:set>
                                  </p:childTnLst>
                                </p:cTn>
                              </p:par>
                            </p:childTnLst>
                          </p:cTn>
                        </p:par>
                        <p:par>
                          <p:cTn id="68" fill="hold">
                            <p:stCondLst>
                              <p:cond delay="500"/>
                            </p:stCondLst>
                            <p:childTnLst>
                              <p:par>
                                <p:cTn id="69"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70" dur="2000" fill="hold"/>
                                        <p:tgtEl>
                                          <p:spTgt spid="21"/>
                                        </p:tgtEl>
                                        <p:attrNameLst>
                                          <p:attrName>ppt_x</p:attrName>
                                          <p:attrName>ppt_y</p:attrName>
                                        </p:attrNameLst>
                                      </p:cBhvr>
                                      <p:rCtr x="16185" y="-36759"/>
                                    </p:animMotion>
                                  </p:childTnLst>
                                </p:cTn>
                              </p:par>
                              <p:par>
                                <p:cTn id="71" presetID="1" presetClass="mediacall" presetSubtype="0" fill="hold" nodeType="withEffect">
                                  <p:stCondLst>
                                    <p:cond delay="0"/>
                                  </p:stCondLst>
                                  <p:childTnLst>
                                    <p:cmd type="call" cmd="playFrom(0.0)">
                                      <p:cBhvr>
                                        <p:cTn id="72" dur="626" fill="hold"/>
                                        <p:tgtEl>
                                          <p:spTgt spid="18"/>
                                        </p:tgtEl>
                                      </p:cBhvr>
                                    </p:cmd>
                                  </p:childTnLst>
                                </p:cTn>
                              </p:par>
                              <p:par>
                                <p:cTn id="73" presetID="1" presetClass="mediacall" presetSubtype="0" fill="hold" nodeType="withEffect">
                                  <p:stCondLst>
                                    <p:cond delay="0"/>
                                  </p:stCondLst>
                                  <p:childTnLst>
                                    <p:cmd type="call" cmd="playFrom(0.0)">
                                      <p:cBhvr>
                                        <p:cTn id="74" dur="1416" fill="hold"/>
                                        <p:tgtEl>
                                          <p:spTgt spid="17"/>
                                        </p:tgtEl>
                                      </p:cBhvr>
                                    </p:cmd>
                                  </p:childTnLst>
                                </p:cTn>
                              </p:par>
                            </p:childTnLst>
                          </p:cTn>
                        </p:par>
                      </p:childTnLst>
                    </p:cTn>
                  </p:par>
                </p:childTnLst>
              </p:cTn>
              <p:nextCondLst>
                <p:cond evt="onClick" delay="0">
                  <p:tgtEl>
                    <p:spTgt spid="12"/>
                  </p:tgtEl>
                </p:cond>
              </p:nextCondLst>
            </p:seq>
            <p:seq concurrent="1" nextAc="seek">
              <p:cTn id="75" restart="whenNotActive" fill="hold" evtFilter="cancelBubble" nodeType="interactiveSeq">
                <p:stCondLst>
                  <p:cond evt="onClick" delay="0">
                    <p:tgtEl>
                      <p:spTgt spid="11"/>
                    </p:tgtEl>
                  </p:cond>
                </p:stCondLst>
                <p:endSync evt="end" delay="0">
                  <p:rtn val="all"/>
                </p:endSync>
                <p:childTnLst>
                  <p:par>
                    <p:cTn id="76" fill="hold">
                      <p:stCondLst>
                        <p:cond delay="0"/>
                      </p:stCondLst>
                      <p:childTnLst>
                        <p:par>
                          <p:cTn id="77" fill="hold">
                            <p:stCondLst>
                              <p:cond delay="0"/>
                            </p:stCondLst>
                            <p:childTnLst>
                              <p:par>
                                <p:cTn id="78" presetID="17" presetClass="exit" presetSubtype="2" fill="hold" nodeType="clickEffect">
                                  <p:stCondLst>
                                    <p:cond delay="0"/>
                                  </p:stCondLst>
                                  <p:childTnLst>
                                    <p:anim calcmode="lin" valueType="num">
                                      <p:cBhvr>
                                        <p:cTn id="79" dur="500"/>
                                        <p:tgtEl>
                                          <p:spTgt spid="11"/>
                                        </p:tgtEl>
                                        <p:attrNameLst>
                                          <p:attrName>ppt_x</p:attrName>
                                        </p:attrNameLst>
                                      </p:cBhvr>
                                      <p:tavLst>
                                        <p:tav tm="0">
                                          <p:val>
                                            <p:strVal val="ppt_x"/>
                                          </p:val>
                                        </p:tav>
                                        <p:tav tm="100000">
                                          <p:val>
                                            <p:strVal val="ppt_x+ppt_w/2"/>
                                          </p:val>
                                        </p:tav>
                                      </p:tavLst>
                                    </p:anim>
                                    <p:anim calcmode="lin" valueType="num">
                                      <p:cBhvr>
                                        <p:cTn id="80" dur="500"/>
                                        <p:tgtEl>
                                          <p:spTgt spid="11"/>
                                        </p:tgtEl>
                                        <p:attrNameLst>
                                          <p:attrName>ppt_y</p:attrName>
                                        </p:attrNameLst>
                                      </p:cBhvr>
                                      <p:tavLst>
                                        <p:tav tm="0">
                                          <p:val>
                                            <p:strVal val="ppt_y"/>
                                          </p:val>
                                        </p:tav>
                                        <p:tav tm="100000">
                                          <p:val>
                                            <p:strVal val="ppt_y"/>
                                          </p:val>
                                        </p:tav>
                                      </p:tavLst>
                                    </p:anim>
                                    <p:anim calcmode="lin" valueType="num">
                                      <p:cBhvr>
                                        <p:cTn id="81" dur="500"/>
                                        <p:tgtEl>
                                          <p:spTgt spid="11"/>
                                        </p:tgtEl>
                                        <p:attrNameLst>
                                          <p:attrName>ppt_w</p:attrName>
                                        </p:attrNameLst>
                                      </p:cBhvr>
                                      <p:tavLst>
                                        <p:tav tm="0">
                                          <p:val>
                                            <p:strVal val="ppt_w"/>
                                          </p:val>
                                        </p:tav>
                                        <p:tav tm="100000">
                                          <p:val>
                                            <p:fltVal val="0"/>
                                          </p:val>
                                        </p:tav>
                                      </p:tavLst>
                                    </p:anim>
                                    <p:anim calcmode="lin" valueType="num">
                                      <p:cBhvr>
                                        <p:cTn id="82" dur="500"/>
                                        <p:tgtEl>
                                          <p:spTgt spid="11"/>
                                        </p:tgtEl>
                                        <p:attrNameLst>
                                          <p:attrName>ppt_h</p:attrName>
                                        </p:attrNameLst>
                                      </p:cBhvr>
                                      <p:tavLst>
                                        <p:tav tm="0">
                                          <p:val>
                                            <p:strVal val="ppt_h"/>
                                          </p:val>
                                        </p:tav>
                                        <p:tav tm="100000">
                                          <p:val>
                                            <p:strVal val="ppt_h"/>
                                          </p:val>
                                        </p:tav>
                                      </p:tavLst>
                                    </p:anim>
                                    <p:set>
                                      <p:cBhvr>
                                        <p:cTn id="83" dur="1" fill="hold">
                                          <p:stCondLst>
                                            <p:cond delay="499"/>
                                          </p:stCondLst>
                                        </p:cTn>
                                        <p:tgtEl>
                                          <p:spTgt spid="11"/>
                                        </p:tgtEl>
                                        <p:attrNameLst>
                                          <p:attrName>style.visibility</p:attrName>
                                        </p:attrNameLst>
                                      </p:cBhvr>
                                      <p:to>
                                        <p:strVal val="hidden"/>
                                      </p:to>
                                    </p:set>
                                  </p:childTnLst>
                                </p:cTn>
                              </p:par>
                              <p:par>
                                <p:cTn id="84" presetID="10" presetClass="exit" presetSubtype="0" fill="hold" grpId="3" nodeType="withEffect" nodePh="1">
                                  <p:stCondLst>
                                    <p:cond delay="0"/>
                                  </p:stCondLst>
                                  <p:endCondLst>
                                    <p:cond evt="begin" delay="0">
                                      <p:tn val="84"/>
                                    </p:cond>
                                  </p:endCondLst>
                                  <p:childTnLst>
                                    <p:animEffect transition="out" filter="fade">
                                      <p:cBhvr>
                                        <p:cTn id="85" dur="500"/>
                                        <p:tgtEl>
                                          <p:spTgt spid="26"/>
                                        </p:tgtEl>
                                      </p:cBhvr>
                                    </p:animEffect>
                                    <p:set>
                                      <p:cBhvr>
                                        <p:cTn id="86" dur="1" fill="hold">
                                          <p:stCondLst>
                                            <p:cond delay="499"/>
                                          </p:stCondLst>
                                        </p:cTn>
                                        <p:tgtEl>
                                          <p:spTgt spid="26"/>
                                        </p:tgtEl>
                                        <p:attrNameLst>
                                          <p:attrName>style.visibility</p:attrName>
                                        </p:attrNameLst>
                                      </p:cBhvr>
                                      <p:to>
                                        <p:strVal val="hidden"/>
                                      </p:to>
                                    </p:set>
                                  </p:childTnLst>
                                </p:cTn>
                              </p:par>
                              <p:par>
                                <p:cTn id="87" presetID="47" presetClass="entr" presetSubtype="0" fill="hold" grpId="2" nodeType="withEffect" nodePh="1">
                                  <p:stCondLst>
                                    <p:cond delay="0"/>
                                  </p:stCondLst>
                                  <p:endCondLst>
                                    <p:cond evt="begin" delay="0">
                                      <p:tn val="87"/>
                                    </p:cond>
                                  </p:endCondLst>
                                  <p:childTnLst>
                                    <p:set>
                                      <p:cBhvr>
                                        <p:cTn id="88" dur="1" fill="hold">
                                          <p:stCondLst>
                                            <p:cond delay="0"/>
                                          </p:stCondLst>
                                        </p:cTn>
                                        <p:tgtEl>
                                          <p:spTgt spid="5"/>
                                        </p:tgtEl>
                                        <p:attrNameLst>
                                          <p:attrName>style.visibility</p:attrName>
                                        </p:attrNameLst>
                                      </p:cBhvr>
                                      <p:to>
                                        <p:strVal val="visible"/>
                                      </p:to>
                                    </p:set>
                                    <p:animEffect transition="in" filter="fade">
                                      <p:cBhvr>
                                        <p:cTn id="89" dur="500"/>
                                        <p:tgtEl>
                                          <p:spTgt spid="5"/>
                                        </p:tgtEl>
                                      </p:cBhvr>
                                    </p:animEffect>
                                    <p:anim calcmode="lin" valueType="num">
                                      <p:cBhvr>
                                        <p:cTn id="90" dur="500" fill="hold"/>
                                        <p:tgtEl>
                                          <p:spTgt spid="5"/>
                                        </p:tgtEl>
                                        <p:attrNameLst>
                                          <p:attrName>ppt_x</p:attrName>
                                        </p:attrNameLst>
                                      </p:cBhvr>
                                      <p:tavLst>
                                        <p:tav tm="0">
                                          <p:val>
                                            <p:strVal val="#ppt_x"/>
                                          </p:val>
                                        </p:tav>
                                        <p:tav tm="100000">
                                          <p:val>
                                            <p:strVal val="#ppt_x"/>
                                          </p:val>
                                        </p:tav>
                                      </p:tavLst>
                                    </p:anim>
                                    <p:anim calcmode="lin" valueType="num">
                                      <p:cBhvr>
                                        <p:cTn id="91" dur="500" fill="hold"/>
                                        <p:tgtEl>
                                          <p:spTgt spid="5"/>
                                        </p:tgtEl>
                                        <p:attrNameLst>
                                          <p:attrName>ppt_y</p:attrName>
                                        </p:attrNameLst>
                                      </p:cBhvr>
                                      <p:tavLst>
                                        <p:tav tm="0">
                                          <p:val>
                                            <p:strVal val="#ppt_y-.1"/>
                                          </p:val>
                                        </p:tav>
                                        <p:tav tm="100000">
                                          <p:val>
                                            <p:strVal val="#ppt_y"/>
                                          </p:val>
                                        </p:tav>
                                      </p:tavLst>
                                    </p:anim>
                                  </p:childTnLst>
                                </p:cTn>
                              </p:par>
                              <p:par>
                                <p:cTn id="92" presetID="17" presetClass="entr" presetSubtype="8" fill="hold" nodeType="withEffect">
                                  <p:stCondLst>
                                    <p:cond delay="0"/>
                                  </p:stCondLst>
                                  <p:childTnLst>
                                    <p:set>
                                      <p:cBhvr>
                                        <p:cTn id="93" dur="1" fill="hold">
                                          <p:stCondLst>
                                            <p:cond delay="0"/>
                                          </p:stCondLst>
                                        </p:cTn>
                                        <p:tgtEl>
                                          <p:spTgt spid="28"/>
                                        </p:tgtEl>
                                        <p:attrNameLst>
                                          <p:attrName>style.visibility</p:attrName>
                                        </p:attrNameLst>
                                      </p:cBhvr>
                                      <p:to>
                                        <p:strVal val="visible"/>
                                      </p:to>
                                    </p:set>
                                    <p:anim calcmode="lin" valueType="num">
                                      <p:cBhvr>
                                        <p:cTn id="94" dur="500" fill="hold"/>
                                        <p:tgtEl>
                                          <p:spTgt spid="28"/>
                                        </p:tgtEl>
                                        <p:attrNameLst>
                                          <p:attrName>ppt_x</p:attrName>
                                        </p:attrNameLst>
                                      </p:cBhvr>
                                      <p:tavLst>
                                        <p:tav tm="0">
                                          <p:val>
                                            <p:strVal val="#ppt_x-#ppt_w/2"/>
                                          </p:val>
                                        </p:tav>
                                        <p:tav tm="100000">
                                          <p:val>
                                            <p:strVal val="#ppt_x"/>
                                          </p:val>
                                        </p:tav>
                                      </p:tavLst>
                                    </p:anim>
                                    <p:anim calcmode="lin" valueType="num">
                                      <p:cBhvr>
                                        <p:cTn id="95" dur="500" fill="hold"/>
                                        <p:tgtEl>
                                          <p:spTgt spid="28"/>
                                        </p:tgtEl>
                                        <p:attrNameLst>
                                          <p:attrName>ppt_y</p:attrName>
                                        </p:attrNameLst>
                                      </p:cBhvr>
                                      <p:tavLst>
                                        <p:tav tm="0">
                                          <p:val>
                                            <p:strVal val="#ppt_y"/>
                                          </p:val>
                                        </p:tav>
                                        <p:tav tm="100000">
                                          <p:val>
                                            <p:strVal val="#ppt_y"/>
                                          </p:val>
                                        </p:tav>
                                      </p:tavLst>
                                    </p:anim>
                                    <p:anim calcmode="lin" valueType="num">
                                      <p:cBhvr>
                                        <p:cTn id="96" dur="500" fill="hold"/>
                                        <p:tgtEl>
                                          <p:spTgt spid="28"/>
                                        </p:tgtEl>
                                        <p:attrNameLst>
                                          <p:attrName>ppt_w</p:attrName>
                                        </p:attrNameLst>
                                      </p:cBhvr>
                                      <p:tavLst>
                                        <p:tav tm="0">
                                          <p:val>
                                            <p:fltVal val="0"/>
                                          </p:val>
                                        </p:tav>
                                        <p:tav tm="100000">
                                          <p:val>
                                            <p:strVal val="#ppt_w"/>
                                          </p:val>
                                        </p:tav>
                                      </p:tavLst>
                                    </p:anim>
                                    <p:anim calcmode="lin" valueType="num">
                                      <p:cBhvr>
                                        <p:cTn id="97" dur="500" fill="hold"/>
                                        <p:tgtEl>
                                          <p:spTgt spid="28"/>
                                        </p:tgtEl>
                                        <p:attrNameLst>
                                          <p:attrName>ppt_h</p:attrName>
                                        </p:attrNameLst>
                                      </p:cBhvr>
                                      <p:tavLst>
                                        <p:tav tm="0">
                                          <p:val>
                                            <p:strVal val="#ppt_h"/>
                                          </p:val>
                                        </p:tav>
                                        <p:tav tm="100000">
                                          <p:val>
                                            <p:strVal val="#ppt_h"/>
                                          </p:val>
                                        </p:tav>
                                      </p:tavLst>
                                    </p:anim>
                                  </p:childTnLst>
                                </p:cTn>
                              </p:par>
                            </p:childTnLst>
                          </p:cTn>
                        </p:par>
                        <p:par>
                          <p:cTn id="98" fill="hold">
                            <p:stCondLst>
                              <p:cond delay="500"/>
                            </p:stCondLst>
                            <p:childTnLst>
                              <p:par>
                                <p:cTn id="99" presetID="1" presetClass="exit" presetSubtype="0" fill="hold" nodeType="afterEffect">
                                  <p:stCondLst>
                                    <p:cond delay="0"/>
                                  </p:stCondLst>
                                  <p:childTnLst>
                                    <p:set>
                                      <p:cBhvr>
                                        <p:cTn id="100" dur="1" fill="hold">
                                          <p:stCondLst>
                                            <p:cond delay="0"/>
                                          </p:stCondLst>
                                        </p:cTn>
                                        <p:tgtEl>
                                          <p:spTgt spid="3"/>
                                        </p:tgtEl>
                                        <p:attrNameLst>
                                          <p:attrName>style.visibility</p:attrName>
                                        </p:attrNameLst>
                                      </p:cBhvr>
                                      <p:to>
                                        <p:strVal val="hidden"/>
                                      </p:to>
                                    </p:set>
                                  </p:childTnLst>
                                </p:cTn>
                              </p:par>
                            </p:childTnLst>
                          </p:cTn>
                        </p:par>
                        <p:par>
                          <p:cTn id="101" fill="hold">
                            <p:stCondLst>
                              <p:cond delay="500"/>
                            </p:stCondLst>
                            <p:childTnLst>
                              <p:par>
                                <p:cTn id="10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03" dur="2000" fill="hold"/>
                                        <p:tgtEl>
                                          <p:spTgt spid="22"/>
                                        </p:tgtEl>
                                        <p:attrNameLst>
                                          <p:attrName>ppt_x</p:attrName>
                                          <p:attrName>ppt_y</p:attrName>
                                        </p:attrNameLst>
                                      </p:cBhvr>
                                      <p:rCtr x="16185" y="-36759"/>
                                    </p:animMotion>
                                  </p:childTnLst>
                                </p:cTn>
                              </p:par>
                              <p:par>
                                <p:cTn id="104" presetID="1" presetClass="mediacall" presetSubtype="0" fill="hold" nodeType="withEffect">
                                  <p:stCondLst>
                                    <p:cond delay="0"/>
                                  </p:stCondLst>
                                  <p:childTnLst>
                                    <p:cmd type="call" cmd="playFrom(0.0)">
                                      <p:cBhvr>
                                        <p:cTn id="105" dur="626" fill="hold"/>
                                        <p:tgtEl>
                                          <p:spTgt spid="18"/>
                                        </p:tgtEl>
                                      </p:cBhvr>
                                    </p:cmd>
                                  </p:childTnLst>
                                </p:cTn>
                              </p:par>
                              <p:par>
                                <p:cTn id="106" presetID="1" presetClass="mediacall" presetSubtype="0" fill="hold" nodeType="withEffect">
                                  <p:stCondLst>
                                    <p:cond delay="0"/>
                                  </p:stCondLst>
                                  <p:childTnLst>
                                    <p:cmd type="call" cmd="playFrom(0.0)">
                                      <p:cBhvr>
                                        <p:cTn id="107" dur="1416" fill="hold"/>
                                        <p:tgtEl>
                                          <p:spTgt spid="17"/>
                                        </p:tgtEl>
                                      </p:cBhvr>
                                    </p:cmd>
                                  </p:childTnLst>
                                </p:cTn>
                              </p:par>
                            </p:childTnLst>
                          </p:cTn>
                        </p:par>
                      </p:childTnLst>
                    </p:cTn>
                  </p:par>
                </p:childTnLst>
              </p:cTn>
              <p:nextCondLst>
                <p:cond evt="onClick" delay="0">
                  <p:tgtEl>
                    <p:spTgt spid="11"/>
                  </p:tgtEl>
                </p:cond>
              </p:nextCondLst>
            </p:seq>
            <p:seq concurrent="1" nextAc="seek">
              <p:cTn id="108" restart="whenNotActive" fill="hold" evtFilter="cancelBubble" nodeType="interactiveSeq">
                <p:stCondLst>
                  <p:cond evt="onClick" delay="0">
                    <p:tgtEl>
                      <p:spTgt spid="10"/>
                    </p:tgtEl>
                  </p:cond>
                </p:stCondLst>
                <p:endSync evt="end" delay="0">
                  <p:rtn val="all"/>
                </p:endSync>
                <p:childTnLst>
                  <p:par>
                    <p:cTn id="109" fill="hold">
                      <p:stCondLst>
                        <p:cond delay="0"/>
                      </p:stCondLst>
                      <p:childTnLst>
                        <p:par>
                          <p:cTn id="110" fill="hold">
                            <p:stCondLst>
                              <p:cond delay="0"/>
                            </p:stCondLst>
                            <p:childTnLst>
                              <p:par>
                                <p:cTn id="111" presetID="17" presetClass="exit" presetSubtype="2" fill="hold" nodeType="clickEffect">
                                  <p:stCondLst>
                                    <p:cond delay="0"/>
                                  </p:stCondLst>
                                  <p:childTnLst>
                                    <p:anim calcmode="lin" valueType="num">
                                      <p:cBhvr>
                                        <p:cTn id="112" dur="500"/>
                                        <p:tgtEl>
                                          <p:spTgt spid="10"/>
                                        </p:tgtEl>
                                        <p:attrNameLst>
                                          <p:attrName>ppt_x</p:attrName>
                                        </p:attrNameLst>
                                      </p:cBhvr>
                                      <p:tavLst>
                                        <p:tav tm="0">
                                          <p:val>
                                            <p:strVal val="ppt_x"/>
                                          </p:val>
                                        </p:tav>
                                        <p:tav tm="100000">
                                          <p:val>
                                            <p:strVal val="ppt_x+ppt_w/2"/>
                                          </p:val>
                                        </p:tav>
                                      </p:tavLst>
                                    </p:anim>
                                    <p:anim calcmode="lin" valueType="num">
                                      <p:cBhvr>
                                        <p:cTn id="113" dur="500"/>
                                        <p:tgtEl>
                                          <p:spTgt spid="10"/>
                                        </p:tgtEl>
                                        <p:attrNameLst>
                                          <p:attrName>ppt_y</p:attrName>
                                        </p:attrNameLst>
                                      </p:cBhvr>
                                      <p:tavLst>
                                        <p:tav tm="0">
                                          <p:val>
                                            <p:strVal val="ppt_y"/>
                                          </p:val>
                                        </p:tav>
                                        <p:tav tm="100000">
                                          <p:val>
                                            <p:strVal val="ppt_y"/>
                                          </p:val>
                                        </p:tav>
                                      </p:tavLst>
                                    </p:anim>
                                    <p:anim calcmode="lin" valueType="num">
                                      <p:cBhvr>
                                        <p:cTn id="114" dur="500"/>
                                        <p:tgtEl>
                                          <p:spTgt spid="10"/>
                                        </p:tgtEl>
                                        <p:attrNameLst>
                                          <p:attrName>ppt_w</p:attrName>
                                        </p:attrNameLst>
                                      </p:cBhvr>
                                      <p:tavLst>
                                        <p:tav tm="0">
                                          <p:val>
                                            <p:strVal val="ppt_w"/>
                                          </p:val>
                                        </p:tav>
                                        <p:tav tm="100000">
                                          <p:val>
                                            <p:fltVal val="0"/>
                                          </p:val>
                                        </p:tav>
                                      </p:tavLst>
                                    </p:anim>
                                    <p:anim calcmode="lin" valueType="num">
                                      <p:cBhvr>
                                        <p:cTn id="115" dur="500"/>
                                        <p:tgtEl>
                                          <p:spTgt spid="10"/>
                                        </p:tgtEl>
                                        <p:attrNameLst>
                                          <p:attrName>ppt_h</p:attrName>
                                        </p:attrNameLst>
                                      </p:cBhvr>
                                      <p:tavLst>
                                        <p:tav tm="0">
                                          <p:val>
                                            <p:strVal val="ppt_h"/>
                                          </p:val>
                                        </p:tav>
                                        <p:tav tm="100000">
                                          <p:val>
                                            <p:strVal val="ppt_h"/>
                                          </p:val>
                                        </p:tav>
                                      </p:tavLst>
                                    </p:anim>
                                    <p:set>
                                      <p:cBhvr>
                                        <p:cTn id="116" dur="1" fill="hold">
                                          <p:stCondLst>
                                            <p:cond delay="499"/>
                                          </p:stCondLst>
                                        </p:cTn>
                                        <p:tgtEl>
                                          <p:spTgt spid="10"/>
                                        </p:tgtEl>
                                        <p:attrNameLst>
                                          <p:attrName>style.visibility</p:attrName>
                                        </p:attrNameLst>
                                      </p:cBhvr>
                                      <p:to>
                                        <p:strVal val="hidden"/>
                                      </p:to>
                                    </p:set>
                                  </p:childTnLst>
                                </p:cTn>
                              </p:par>
                              <p:par>
                                <p:cTn id="117" presetID="10" presetClass="exit" presetSubtype="0" fill="hold" grpId="4" nodeType="withEffect" nodePh="1">
                                  <p:stCondLst>
                                    <p:cond delay="0"/>
                                  </p:stCondLst>
                                  <p:endCondLst>
                                    <p:cond evt="begin" delay="0">
                                      <p:tn val="117"/>
                                    </p:cond>
                                  </p:endCondLst>
                                  <p:childTnLst>
                                    <p:animEffect transition="out" filter="fade">
                                      <p:cBhvr>
                                        <p:cTn id="118" dur="500"/>
                                        <p:tgtEl>
                                          <p:spTgt spid="26"/>
                                        </p:tgtEl>
                                      </p:cBhvr>
                                    </p:animEffect>
                                    <p:set>
                                      <p:cBhvr>
                                        <p:cTn id="119" dur="1" fill="hold">
                                          <p:stCondLst>
                                            <p:cond delay="499"/>
                                          </p:stCondLst>
                                        </p:cTn>
                                        <p:tgtEl>
                                          <p:spTgt spid="26"/>
                                        </p:tgtEl>
                                        <p:attrNameLst>
                                          <p:attrName>style.visibility</p:attrName>
                                        </p:attrNameLst>
                                      </p:cBhvr>
                                      <p:to>
                                        <p:strVal val="hidden"/>
                                      </p:to>
                                    </p:set>
                                  </p:childTnLst>
                                </p:cTn>
                              </p:par>
                              <p:par>
                                <p:cTn id="120" presetID="47" presetClass="entr" presetSubtype="0" fill="hold" grpId="3" nodeType="withEffect" nodePh="1">
                                  <p:stCondLst>
                                    <p:cond delay="0"/>
                                  </p:stCondLst>
                                  <p:endCondLst>
                                    <p:cond evt="begin" delay="0">
                                      <p:tn val="120"/>
                                    </p:cond>
                                  </p:endCondLst>
                                  <p:childTnLst>
                                    <p:set>
                                      <p:cBhvr>
                                        <p:cTn id="121" dur="1" fill="hold">
                                          <p:stCondLst>
                                            <p:cond delay="0"/>
                                          </p:stCondLst>
                                        </p:cTn>
                                        <p:tgtEl>
                                          <p:spTgt spid="5"/>
                                        </p:tgtEl>
                                        <p:attrNameLst>
                                          <p:attrName>style.visibility</p:attrName>
                                        </p:attrNameLst>
                                      </p:cBhvr>
                                      <p:to>
                                        <p:strVal val="visible"/>
                                      </p:to>
                                    </p:set>
                                    <p:animEffect transition="in" filter="fade">
                                      <p:cBhvr>
                                        <p:cTn id="122" dur="500"/>
                                        <p:tgtEl>
                                          <p:spTgt spid="5"/>
                                        </p:tgtEl>
                                      </p:cBhvr>
                                    </p:animEffect>
                                    <p:anim calcmode="lin" valueType="num">
                                      <p:cBhvr>
                                        <p:cTn id="123" dur="500" fill="hold"/>
                                        <p:tgtEl>
                                          <p:spTgt spid="5"/>
                                        </p:tgtEl>
                                        <p:attrNameLst>
                                          <p:attrName>ppt_x</p:attrName>
                                        </p:attrNameLst>
                                      </p:cBhvr>
                                      <p:tavLst>
                                        <p:tav tm="0">
                                          <p:val>
                                            <p:strVal val="#ppt_x"/>
                                          </p:val>
                                        </p:tav>
                                        <p:tav tm="100000">
                                          <p:val>
                                            <p:strVal val="#ppt_x"/>
                                          </p:val>
                                        </p:tav>
                                      </p:tavLst>
                                    </p:anim>
                                    <p:anim calcmode="lin" valueType="num">
                                      <p:cBhvr>
                                        <p:cTn id="124" dur="500" fill="hold"/>
                                        <p:tgtEl>
                                          <p:spTgt spid="5"/>
                                        </p:tgtEl>
                                        <p:attrNameLst>
                                          <p:attrName>ppt_y</p:attrName>
                                        </p:attrNameLst>
                                      </p:cBhvr>
                                      <p:tavLst>
                                        <p:tav tm="0">
                                          <p:val>
                                            <p:strVal val="#ppt_y-.1"/>
                                          </p:val>
                                        </p:tav>
                                        <p:tav tm="100000">
                                          <p:val>
                                            <p:strVal val="#ppt_y"/>
                                          </p:val>
                                        </p:tav>
                                      </p:tavLst>
                                    </p:anim>
                                  </p:childTnLst>
                                </p:cTn>
                              </p:par>
                              <p:par>
                                <p:cTn id="125" presetID="17" presetClass="entr" presetSubtype="8" fill="hold" nodeType="with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p:cTn id="127" dur="500" fill="hold"/>
                                        <p:tgtEl>
                                          <p:spTgt spid="30"/>
                                        </p:tgtEl>
                                        <p:attrNameLst>
                                          <p:attrName>ppt_x</p:attrName>
                                        </p:attrNameLst>
                                      </p:cBhvr>
                                      <p:tavLst>
                                        <p:tav tm="0">
                                          <p:val>
                                            <p:strVal val="#ppt_x-#ppt_w/2"/>
                                          </p:val>
                                        </p:tav>
                                        <p:tav tm="100000">
                                          <p:val>
                                            <p:strVal val="#ppt_x"/>
                                          </p:val>
                                        </p:tav>
                                      </p:tavLst>
                                    </p:anim>
                                    <p:anim calcmode="lin" valueType="num">
                                      <p:cBhvr>
                                        <p:cTn id="128" dur="500" fill="hold"/>
                                        <p:tgtEl>
                                          <p:spTgt spid="30"/>
                                        </p:tgtEl>
                                        <p:attrNameLst>
                                          <p:attrName>ppt_y</p:attrName>
                                        </p:attrNameLst>
                                      </p:cBhvr>
                                      <p:tavLst>
                                        <p:tav tm="0">
                                          <p:val>
                                            <p:strVal val="#ppt_y"/>
                                          </p:val>
                                        </p:tav>
                                        <p:tav tm="100000">
                                          <p:val>
                                            <p:strVal val="#ppt_y"/>
                                          </p:val>
                                        </p:tav>
                                      </p:tavLst>
                                    </p:anim>
                                    <p:anim calcmode="lin" valueType="num">
                                      <p:cBhvr>
                                        <p:cTn id="129" dur="500" fill="hold"/>
                                        <p:tgtEl>
                                          <p:spTgt spid="30"/>
                                        </p:tgtEl>
                                        <p:attrNameLst>
                                          <p:attrName>ppt_w</p:attrName>
                                        </p:attrNameLst>
                                      </p:cBhvr>
                                      <p:tavLst>
                                        <p:tav tm="0">
                                          <p:val>
                                            <p:fltVal val="0"/>
                                          </p:val>
                                        </p:tav>
                                        <p:tav tm="100000">
                                          <p:val>
                                            <p:strVal val="#ppt_w"/>
                                          </p:val>
                                        </p:tav>
                                      </p:tavLst>
                                    </p:anim>
                                    <p:anim calcmode="lin" valueType="num">
                                      <p:cBhvr>
                                        <p:cTn id="130" dur="500" fill="hold"/>
                                        <p:tgtEl>
                                          <p:spTgt spid="30"/>
                                        </p:tgtEl>
                                        <p:attrNameLst>
                                          <p:attrName>ppt_h</p:attrName>
                                        </p:attrNameLst>
                                      </p:cBhvr>
                                      <p:tavLst>
                                        <p:tav tm="0">
                                          <p:val>
                                            <p:strVal val="#ppt_h"/>
                                          </p:val>
                                        </p:tav>
                                        <p:tav tm="100000">
                                          <p:val>
                                            <p:strVal val="#ppt_h"/>
                                          </p:val>
                                        </p:tav>
                                      </p:tavLst>
                                    </p:anim>
                                  </p:childTnLst>
                                </p:cTn>
                              </p:par>
                            </p:childTnLst>
                          </p:cTn>
                        </p:par>
                        <p:par>
                          <p:cTn id="131" fill="hold">
                            <p:stCondLst>
                              <p:cond delay="500"/>
                            </p:stCondLst>
                            <p:childTnLst>
                              <p:par>
                                <p:cTn id="132" presetID="1" presetClass="exit" presetSubtype="0" fill="hold" nodeType="afterEffect">
                                  <p:stCondLst>
                                    <p:cond delay="0"/>
                                  </p:stCondLst>
                                  <p:childTnLst>
                                    <p:set>
                                      <p:cBhvr>
                                        <p:cTn id="133" dur="1" fill="hold">
                                          <p:stCondLst>
                                            <p:cond delay="0"/>
                                          </p:stCondLst>
                                        </p:cTn>
                                        <p:tgtEl>
                                          <p:spTgt spid="3"/>
                                        </p:tgtEl>
                                        <p:attrNameLst>
                                          <p:attrName>style.visibility</p:attrName>
                                        </p:attrNameLst>
                                      </p:cBhvr>
                                      <p:to>
                                        <p:strVal val="hidden"/>
                                      </p:to>
                                    </p:set>
                                  </p:childTnLst>
                                </p:cTn>
                              </p:par>
                            </p:childTnLst>
                          </p:cTn>
                        </p:par>
                        <p:par>
                          <p:cTn id="134" fill="hold">
                            <p:stCondLst>
                              <p:cond delay="500"/>
                            </p:stCondLst>
                            <p:childTnLst>
                              <p:par>
                                <p:cTn id="135"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136" dur="2000" fill="hold"/>
                                        <p:tgtEl>
                                          <p:spTgt spid="23"/>
                                        </p:tgtEl>
                                        <p:attrNameLst>
                                          <p:attrName>ppt_x</p:attrName>
                                          <p:attrName>ppt_y</p:attrName>
                                        </p:attrNameLst>
                                      </p:cBhvr>
                                      <p:rCtr x="16185" y="-36759"/>
                                    </p:animMotion>
                                  </p:childTnLst>
                                </p:cTn>
                              </p:par>
                              <p:par>
                                <p:cTn id="137" presetID="1" presetClass="mediacall" presetSubtype="0" fill="hold" nodeType="withEffect">
                                  <p:stCondLst>
                                    <p:cond delay="0"/>
                                  </p:stCondLst>
                                  <p:childTnLst>
                                    <p:cmd type="call" cmd="playFrom(0.0)">
                                      <p:cBhvr>
                                        <p:cTn id="138" dur="626" fill="hold"/>
                                        <p:tgtEl>
                                          <p:spTgt spid="18"/>
                                        </p:tgtEl>
                                      </p:cBhvr>
                                    </p:cmd>
                                  </p:childTnLst>
                                </p:cTn>
                              </p:par>
                              <p:par>
                                <p:cTn id="139" presetID="1" presetClass="mediacall" presetSubtype="0" fill="hold" nodeType="withEffect">
                                  <p:stCondLst>
                                    <p:cond delay="0"/>
                                  </p:stCondLst>
                                  <p:childTnLst>
                                    <p:cmd type="call" cmd="playFrom(0.0)">
                                      <p:cBhvr>
                                        <p:cTn id="140" dur="1416" fill="hold"/>
                                        <p:tgtEl>
                                          <p:spTgt spid="17"/>
                                        </p:tgtEl>
                                      </p:cBhvr>
                                    </p:cmd>
                                  </p:childTnLst>
                                </p:cTn>
                              </p:par>
                            </p:childTnLst>
                          </p:cTn>
                        </p:par>
                      </p:childTnLst>
                    </p:cTn>
                  </p:par>
                </p:childTnLst>
              </p:cTn>
              <p:nextCondLst>
                <p:cond evt="onClick" delay="0">
                  <p:tgtEl>
                    <p:spTgt spid="10"/>
                  </p:tgtEl>
                </p:cond>
              </p:nextCondLst>
            </p:seq>
            <p:audio>
              <p:cMediaNode vol="80000">
                <p:cTn id="141" fill="hold" display="0">
                  <p:stCondLst>
                    <p:cond delay="indefinite"/>
                  </p:stCondLst>
                  <p:endCondLst>
                    <p:cond evt="onStopAudio" delay="0">
                      <p:tgtEl>
                        <p:sldTgt/>
                      </p:tgtEl>
                    </p:cond>
                  </p:endCondLst>
                </p:cTn>
                <p:tgtEl>
                  <p:spTgt spid="17"/>
                </p:tgtEl>
              </p:cMediaNode>
            </p:audio>
            <p:audio>
              <p:cMediaNode vol="80000">
                <p:cTn id="142" fill="hold" display="0">
                  <p:stCondLst>
                    <p:cond delay="indefinite"/>
                  </p:stCondLst>
                  <p:endCondLst>
                    <p:cond evt="onStopAudio" delay="0">
                      <p:tgtEl>
                        <p:sldTgt/>
                      </p:tgtEl>
                    </p:cond>
                  </p:endCondLst>
                </p:cTn>
                <p:tgtEl>
                  <p:spTgt spid="18"/>
                </p:tgtEl>
              </p:cMediaNode>
            </p:audio>
            <p:audio>
              <p:cMediaNode vol="80000">
                <p:cTn id="143" fill="hold" display="0">
                  <p:stCondLst>
                    <p:cond delay="indefinite"/>
                  </p:stCondLst>
                  <p:endCondLst>
                    <p:cond evt="onStopAudio" delay="0">
                      <p:tgtEl>
                        <p:sldTgt/>
                      </p:tgtEl>
                    </p:cond>
                  </p:endCondLst>
                </p:cTn>
                <p:tgtEl>
                  <p:spTgt spid="19"/>
                </p:tgtEl>
              </p:cMediaNode>
            </p:audio>
          </p:childTnLst>
        </p:cTn>
      </p:par>
    </p:tnLst>
    <p:bldLst>
      <p:bldP spid="5" grpId="1" animBg="1"/>
      <p:bldP spid="5" grpId="2" animBg="1"/>
      <p:bldP spid="5" grpId="3" animBg="1"/>
      <p:bldP spid="26" grpId="0" animBg="1"/>
      <p:bldP spid="26" grpId="2" animBg="1"/>
      <p:bldP spid="26" grpId="3" animBg="1"/>
      <p:bldP spid="26" grpId="4"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091076" y="5038595"/>
            <a:ext cx="821976" cy="1481024"/>
          </a:xfrm>
          <a:prstGeom prst="rect">
            <a:avLst/>
          </a:prstGeom>
        </p:spPr>
      </p:pic>
      <p:pic>
        <p:nvPicPr>
          <p:cNvPr id="4" name="Picture 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0807700" y="3894126"/>
            <a:ext cx="1374040" cy="1374040"/>
          </a:xfrm>
          <a:prstGeom prst="rect">
            <a:avLst/>
          </a:prstGeom>
        </p:spPr>
      </p:pic>
      <p:sp>
        <p:nvSpPr>
          <p:cNvPr id="5" name="TextBox 4"/>
          <p:cNvSpPr txBox="1"/>
          <p:nvPr/>
        </p:nvSpPr>
        <p:spPr>
          <a:xfrm>
            <a:off x="177800" y="397329"/>
            <a:ext cx="9575800" cy="1192634"/>
          </a:xfrm>
          <a:prstGeom prst="rect">
            <a:avLst/>
          </a:prstGeom>
          <a:blipFill>
            <a:blip r:embed="rId12"/>
            <a:stretch>
              <a:fillRect/>
            </a:stretch>
          </a:blipFill>
        </p:spPr>
        <p:txBody>
          <a:bodyPr wrap="square" rtlCol="0">
            <a:noAutofit/>
            <a:scene3d>
              <a:camera prst="perspectiveLeft" fov="0">
                <a:rot lat="0" lon="1200000" rev="0"/>
              </a:camera>
              <a:lightRig rig="threePt" dir="t"/>
            </a:scene3d>
            <a:sp3d extrusionH="635000">
              <a:bevelT w="69850" h="38100" prst="cross"/>
              <a:bevelB w="0" h="0"/>
              <a:extrusionClr>
                <a:srgbClr val="CE8C0A"/>
              </a:extrusionClr>
              <a:contourClr>
                <a:schemeClr val="tx1"/>
              </a:contourClr>
            </a:sp3d>
          </a:bodyPr>
          <a:lstStyle>
            <a:defPPr>
              <a:defRPr lang="en-US"/>
            </a:defPPr>
            <a:lvl1pPr>
              <a:lnSpc>
                <a:spcPct val="75000"/>
              </a:lnSpc>
              <a:defRPr sz="8800" b="1">
                <a:ln w="69850" cap="rnd">
                  <a:gradFill>
                    <a:gsLst>
                      <a:gs pos="0">
                        <a:schemeClr val="bg1"/>
                      </a:gs>
                      <a:gs pos="44000">
                        <a:srgbClr val="ADAFB4"/>
                      </a:gs>
                      <a:gs pos="29000">
                        <a:schemeClr val="bg1">
                          <a:lumMod val="85000"/>
                        </a:schemeClr>
                      </a:gs>
                    </a:gsLst>
                    <a:lin ang="5400000" scaled="1"/>
                  </a:gradFill>
                  <a:prstDash val="solid"/>
                </a:ln>
                <a:solidFill>
                  <a:srgbClr val="CE8C0A"/>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3" name="Picture 2"/>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11" name="Picture 10"/>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123679" y="2144271"/>
            <a:ext cx="2583925" cy="3831336"/>
          </a:xfrm>
          <a:prstGeom prst="rect">
            <a:avLst/>
          </a:prstGeom>
        </p:spPr>
      </p:pic>
      <p:pic>
        <p:nvPicPr>
          <p:cNvPr id="12" name="Picture 11"/>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4196872" y="2121693"/>
            <a:ext cx="2583925" cy="3831336"/>
          </a:xfrm>
          <a:prstGeom prst="rect">
            <a:avLst/>
          </a:prstGeom>
        </p:spPr>
      </p:pic>
      <p:pic>
        <p:nvPicPr>
          <p:cNvPr id="21" name="Picture 20"/>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pic>
        <p:nvPicPr>
          <p:cNvPr id="22" name="Picture 21"/>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2465116" y="1270085"/>
            <a:ext cx="2602912" cy="5249534"/>
          </a:xfrm>
          <a:prstGeom prst="rect">
            <a:avLst/>
          </a:prstGeom>
        </p:spPr>
      </p:pic>
      <p:sp>
        <p:nvSpPr>
          <p:cNvPr id="26" name="TextBox 25"/>
          <p:cNvSpPr txBox="1"/>
          <p:nvPr/>
        </p:nvSpPr>
        <p:spPr>
          <a:xfrm>
            <a:off x="2119086" y="305139"/>
            <a:ext cx="7876454" cy="1467709"/>
          </a:xfrm>
          <a:prstGeom prst="rect">
            <a:avLst/>
          </a:prstGeom>
          <a:blipFill>
            <a:blip r:embed="rId16"/>
            <a:stretch>
              <a:fillRect/>
            </a:stretch>
          </a:blipFill>
        </p:spPr>
        <p:txBody>
          <a:bodyPr wrap="square" rtlCol="0">
            <a:noAutofit/>
            <a:scene3d>
              <a:camera prst="perspectiveLeft" fov="0">
                <a:rot lat="0" lon="1200000" rev="0"/>
              </a:camera>
              <a:lightRig rig="threePt" dir="t"/>
            </a:scene3d>
            <a:sp3d extrusionH="57150">
              <a:bevelT w="69850" h="38100" prst="cross"/>
              <a:bevelB w="0" h="635000"/>
              <a:extrusionClr>
                <a:schemeClr val="accent4">
                  <a:lumMod val="50000"/>
                </a:schemeClr>
              </a:extrusionClr>
              <a:contourClr>
                <a:schemeClr val="tx1"/>
              </a:contourClr>
            </a:sp3d>
          </a:bodyPr>
          <a:lstStyle>
            <a:defPPr>
              <a:defRPr lang="en-US"/>
            </a:defPPr>
            <a:lvl1pPr lvl="0" algn="ctr">
              <a:lnSpc>
                <a:spcPct val="75000"/>
              </a:lnSpc>
              <a:defRPr sz="11000" b="1">
                <a:ln w="69850" cap="rnd">
                  <a:gradFill>
                    <a:gsLst>
                      <a:gs pos="0">
                        <a:schemeClr val="accent6">
                          <a:lumMod val="20000"/>
                          <a:lumOff val="80000"/>
                        </a:schemeClr>
                      </a:gs>
                      <a:gs pos="44000">
                        <a:schemeClr val="accent6">
                          <a:lumMod val="75000"/>
                        </a:schemeClr>
                      </a:gs>
                      <a:gs pos="29000">
                        <a:schemeClr val="accent6">
                          <a:lumMod val="60000"/>
                          <a:lumOff val="40000"/>
                        </a:schemeClr>
                      </a:gs>
                    </a:gsLst>
                    <a:lin ang="5400000" scaled="1"/>
                  </a:gradFill>
                  <a:prstDash val="solid"/>
                </a:ln>
                <a:solidFill>
                  <a:srgbClr val="CC00FF"/>
                </a:solidFill>
                <a:effectLst>
                  <a:outerShdw blurRad="50800" dist="38100" dir="5400000" sx="102000" sy="102000" algn="t" rotWithShape="0">
                    <a:prstClr val="black">
                      <a:alpha val="40000"/>
                    </a:prstClr>
                  </a:outerShdw>
                </a:effectLst>
                <a:latin typeface="SuperMarioBrosWii" panose="02000000000000000000" pitchFamily="50" charset="0"/>
              </a:defRPr>
            </a:lvl1pPr>
          </a:lstStyle>
          <a:p>
            <a:endParaRPr lang="en-US" dirty="0">
              <a:latin typeface="Arial" panose="020B0604020202020204" pitchFamily="34" charset="0"/>
            </a:endParaRPr>
          </a:p>
        </p:txBody>
      </p:sp>
      <p:pic>
        <p:nvPicPr>
          <p:cNvPr id="24" name="Picture 23"/>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1083682" y="2121693"/>
            <a:ext cx="2656791" cy="3891969"/>
          </a:xfrm>
          <a:prstGeom prst="rect">
            <a:avLst/>
          </a:prstGeom>
        </p:spPr>
      </p:pic>
      <p:pic>
        <p:nvPicPr>
          <p:cNvPr id="25" name="Picture 24"/>
          <p:cNvPicPr>
            <a:picLocks noChangeAspect="1"/>
          </p:cNvPicPr>
          <p:nvPr/>
        </p:nvPicPr>
        <p:blipFill>
          <a:blip r:embed="rId18">
            <a:extLst>
              <a:ext uri="{28A0092B-C50C-407E-A947-70E740481C1C}">
                <a14:useLocalDpi xmlns:a14="http://schemas.microsoft.com/office/drawing/2010/main"/>
              </a:ext>
            </a:extLst>
          </a:blip>
          <a:stretch>
            <a:fillRect/>
          </a:stretch>
        </p:blipFill>
        <p:spPr>
          <a:xfrm>
            <a:off x="4158420" y="2099117"/>
            <a:ext cx="2652775" cy="3886084"/>
          </a:xfrm>
          <a:prstGeom prst="rect">
            <a:avLst/>
          </a:prstGeom>
        </p:spPr>
      </p:pic>
      <p:pic>
        <p:nvPicPr>
          <p:cNvPr id="14" name="propeller_ou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a:stretch>
            <a:fillRect/>
          </a:stretch>
        </p:blipFill>
        <p:spPr>
          <a:xfrm>
            <a:off x="6511925" y="-1108075"/>
            <a:ext cx="609600" cy="609600"/>
          </a:xfrm>
          <a:prstGeom prst="rect">
            <a:avLst/>
          </a:prstGeom>
        </p:spPr>
      </p:pic>
      <p:pic>
        <p:nvPicPr>
          <p:cNvPr id="15" name="mlpit_luigi_bye-bye">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9"/>
          <a:stretch>
            <a:fillRect/>
          </a:stretch>
        </p:blipFill>
        <p:spPr>
          <a:xfrm>
            <a:off x="-822859" y="6168571"/>
            <a:ext cx="609600" cy="609600"/>
          </a:xfrm>
          <a:prstGeom prst="rect">
            <a:avLst/>
          </a:prstGeom>
        </p:spPr>
      </p:pic>
      <p:pic>
        <p:nvPicPr>
          <p:cNvPr id="16" name="nsmbwiiPowerupPropellerSuit">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19"/>
          <a:stretch>
            <a:fillRect/>
          </a:stretch>
        </p:blipFill>
        <p:spPr>
          <a:xfrm>
            <a:off x="-822859" y="5263411"/>
            <a:ext cx="609600" cy="609600"/>
          </a:xfrm>
          <a:prstGeom prst="rect">
            <a:avLst/>
          </a:prstGeom>
        </p:spPr>
      </p:pic>
    </p:spTree>
    <p:custDataLst>
      <p:tags r:id="rId1"/>
    </p:custDataLst>
    <p:extLst>
      <p:ext uri="{BB962C8B-B14F-4D97-AF65-F5344CB8AC3E}">
        <p14:creationId xmlns:p14="http://schemas.microsoft.com/office/powerpoint/2010/main" val="62995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15" fill="hold"/>
                                        <p:tgtEl>
                                          <p:spTgt spid="16"/>
                                        </p:tgtEl>
                                      </p:cBhvr>
                                    </p:cmd>
                                  </p:childTnLst>
                                </p:cTn>
                              </p:par>
                              <p:par>
                                <p:cTn id="7" presetID="26" presetClass="emph" presetSubtype="0" fill="hold" nodeType="withEffect">
                                  <p:stCondLst>
                                    <p:cond delay="0"/>
                                  </p:stCondLst>
                                  <p:childTnLst>
                                    <p:animEffect transition="out" filter="fade">
                                      <p:cBhvr>
                                        <p:cTn id="8" dur="350" tmFilter="0, 0; .2, .5; .8, .5; 1, 0"/>
                                        <p:tgtEl>
                                          <p:spTgt spid="4"/>
                                        </p:tgtEl>
                                      </p:cBhvr>
                                    </p:animEffect>
                                    <p:animScale>
                                      <p:cBhvr>
                                        <p:cTn id="9" dur="175" autoRev="1" fill="hold"/>
                                        <p:tgtEl>
                                          <p:spTgt spid="4"/>
                                        </p:tgtEl>
                                      </p:cBhvr>
                                      <p:by x="105000" y="105000"/>
                                    </p:animScale>
                                  </p:childTnLst>
                                </p:cTn>
                              </p:par>
                              <p:par>
                                <p:cTn id="10" presetID="26" presetClass="emph" presetSubtype="0" fill="hold" nodeType="withEffect">
                                  <p:stCondLst>
                                    <p:cond delay="250"/>
                                  </p:stCondLst>
                                  <p:childTnLst>
                                    <p:animEffect transition="out" filter="fade">
                                      <p:cBhvr>
                                        <p:cTn id="11" dur="350" tmFilter="0, 0; .2, .5; .8, .5; 1, 0"/>
                                        <p:tgtEl>
                                          <p:spTgt spid="4"/>
                                        </p:tgtEl>
                                      </p:cBhvr>
                                    </p:animEffect>
                                    <p:animScale>
                                      <p:cBhvr>
                                        <p:cTn id="12" dur="175" autoRev="1" fill="hold"/>
                                        <p:tgtEl>
                                          <p:spTgt spid="4"/>
                                        </p:tgtEl>
                                      </p:cBhvr>
                                      <p:by x="105000" y="105000"/>
                                    </p:animScale>
                                  </p:childTnLst>
                                </p:cTn>
                              </p:par>
                              <p:par>
                                <p:cTn id="13" presetID="26" presetClass="emph" presetSubtype="0" fill="hold" nodeType="withEffect">
                                  <p:stCondLst>
                                    <p:cond delay="500"/>
                                  </p:stCondLst>
                                  <p:childTnLst>
                                    <p:animEffect transition="out" filter="fade">
                                      <p:cBhvr>
                                        <p:cTn id="14" dur="350" tmFilter="0, 0; .2, .5; .8, .5; 1, 0"/>
                                        <p:tgtEl>
                                          <p:spTgt spid="4"/>
                                        </p:tgtEl>
                                      </p:cBhvr>
                                    </p:animEffect>
                                    <p:animScale>
                                      <p:cBhvr>
                                        <p:cTn id="15" dur="175" autoRev="1" fill="hold"/>
                                        <p:tgtEl>
                                          <p:spTgt spid="4"/>
                                        </p:tgtEl>
                                      </p:cBhvr>
                                      <p:by x="105000" y="105000"/>
                                    </p:animScale>
                                  </p:childTnLst>
                                </p:cTn>
                              </p:par>
                              <p:par>
                                <p:cTn id="16" presetID="58" presetClass="path" presetSubtype="0" fill="hold" nodeType="withEffect">
                                  <p:stCondLst>
                                    <p:cond delay="500"/>
                                  </p:stCondLst>
                                  <p:childTnLst>
                                    <p:animMotion origin="layout" path="M -0.34948 -0.03888 C -0.46706 0.17037 -0.39453 0.50556 -0.525 0.66389 C -0.61979 0.77524 -0.71667 0.78102 -0.72917 0.8213 " pathEditMode="fixed" rAng="0" ptsTypes="AAA">
                                      <p:cBhvr>
                                        <p:cTn id="17" dur="2000" spd="-100000" fill="hold"/>
                                        <p:tgtEl>
                                          <p:spTgt spid="3"/>
                                        </p:tgtEl>
                                        <p:attrNameLst>
                                          <p:attrName>ppt_x</p:attrName>
                                          <p:attrName>ppt_y</p:attrName>
                                        </p:attrNameLst>
                                      </p:cBhvr>
                                      <p:rCtr x="-18984" y="43009"/>
                                    </p:animMotion>
                                  </p:childTnLst>
                                </p:cTn>
                              </p:par>
                              <p:par>
                                <p:cTn id="18" presetID="49" presetClass="entr" presetSubtype="0" decel="100000"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anim calcmode="lin" valueType="num">
                                      <p:cBhvr>
                                        <p:cTn id="22" dur="500" fill="hold"/>
                                        <p:tgtEl>
                                          <p:spTgt spid="12"/>
                                        </p:tgtEl>
                                        <p:attrNameLst>
                                          <p:attrName>style.rotation</p:attrName>
                                        </p:attrNameLst>
                                      </p:cBhvr>
                                      <p:tavLst>
                                        <p:tav tm="0">
                                          <p:val>
                                            <p:fltVal val="360"/>
                                          </p:val>
                                        </p:tav>
                                        <p:tav tm="100000">
                                          <p:val>
                                            <p:fltVal val="0"/>
                                          </p:val>
                                        </p:tav>
                                      </p:tavLst>
                                    </p:anim>
                                    <p:animEffect transition="in" filter="fade">
                                      <p:cBhvr>
                                        <p:cTn id="23" dur="500"/>
                                        <p:tgtEl>
                                          <p:spTgt spid="12"/>
                                        </p:tgtEl>
                                      </p:cBhvr>
                                    </p:animEffect>
                                  </p:childTnLst>
                                </p:cTn>
                              </p:par>
                              <p:par>
                                <p:cTn id="24" presetID="49" presetClass="entr" presetSubtype="0" decel="10000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 calcmode="lin" valueType="num">
                                      <p:cBhvr>
                                        <p:cTn id="28" dur="500" fill="hold"/>
                                        <p:tgtEl>
                                          <p:spTgt spid="11"/>
                                        </p:tgtEl>
                                        <p:attrNameLst>
                                          <p:attrName>style.rotation</p:attrName>
                                        </p:attrNameLst>
                                      </p:cBhvr>
                                      <p:tavLst>
                                        <p:tav tm="0">
                                          <p:val>
                                            <p:fltVal val="360"/>
                                          </p:val>
                                        </p:tav>
                                        <p:tav tm="100000">
                                          <p:val>
                                            <p:fltVal val="0"/>
                                          </p:val>
                                        </p:tav>
                                      </p:tavLst>
                                    </p:anim>
                                    <p:animEffect transition="in" filter="fade">
                                      <p:cBhvr>
                                        <p:cTn id="29" dur="500"/>
                                        <p:tgtEl>
                                          <p:spTgt spid="11"/>
                                        </p:tgtEl>
                                      </p:cBhvr>
                                    </p:animEffect>
                                  </p:childTnLst>
                                </p:cTn>
                              </p:par>
                              <p:par>
                                <p:cTn id="30" presetID="47" presetClass="entr" presetSubtype="0" fill="hold" grpId="0" nodeType="withEffect" nodePh="1">
                                  <p:stCondLst>
                                    <p:cond delay="0"/>
                                  </p:stCondLst>
                                  <p:endCondLst>
                                    <p:cond evt="begin" delay="0">
                                      <p:tn val="30"/>
                                    </p:cond>
                                  </p:endCondLst>
                                  <p:childTnLst>
                                    <p:set>
                                      <p:cBhvr>
                                        <p:cTn id="31" dur="1" fill="hold">
                                          <p:stCondLst>
                                            <p:cond delay="0"/>
                                          </p:stCondLst>
                                        </p:cTn>
                                        <p:tgtEl>
                                          <p:spTgt spid="26"/>
                                        </p:tgtEl>
                                        <p:attrNameLst>
                                          <p:attrName>style.visibility</p:attrName>
                                        </p:attrNameLst>
                                      </p:cBhvr>
                                      <p:to>
                                        <p:strVal val="visible"/>
                                      </p:to>
                                    </p:set>
                                    <p:animEffect transition="in" filter="fade">
                                      <p:cBhvr>
                                        <p:cTn id="32" dur="250"/>
                                        <p:tgtEl>
                                          <p:spTgt spid="26"/>
                                        </p:tgtEl>
                                      </p:cBhvr>
                                    </p:animEffect>
                                    <p:anim calcmode="lin" valueType="num">
                                      <p:cBhvr>
                                        <p:cTn id="33" dur="250" fill="hold"/>
                                        <p:tgtEl>
                                          <p:spTgt spid="26"/>
                                        </p:tgtEl>
                                        <p:attrNameLst>
                                          <p:attrName>ppt_x</p:attrName>
                                        </p:attrNameLst>
                                      </p:cBhvr>
                                      <p:tavLst>
                                        <p:tav tm="0">
                                          <p:val>
                                            <p:strVal val="#ppt_x"/>
                                          </p:val>
                                        </p:tav>
                                        <p:tav tm="100000">
                                          <p:val>
                                            <p:strVal val="#ppt_x"/>
                                          </p:val>
                                        </p:tav>
                                      </p:tavLst>
                                    </p:anim>
                                    <p:anim calcmode="lin" valueType="num">
                                      <p:cBhvr>
                                        <p:cTn id="34" dur="25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5" restart="whenNotActive" fill="hold" evtFilter="cancelBubble" nodeType="interactiveSeq">
                <p:stCondLst>
                  <p:cond evt="onClick" delay="0">
                    <p:tgtEl>
                      <p:spTgt spid="12"/>
                    </p:tgtEl>
                  </p:cond>
                </p:stCondLst>
                <p:endSync evt="end" delay="0">
                  <p:rtn val="all"/>
                </p:endSync>
                <p:childTnLst>
                  <p:par>
                    <p:cTn id="36" fill="hold">
                      <p:stCondLst>
                        <p:cond delay="0"/>
                      </p:stCondLst>
                      <p:childTnLst>
                        <p:par>
                          <p:cTn id="37" fill="hold">
                            <p:stCondLst>
                              <p:cond delay="0"/>
                            </p:stCondLst>
                            <p:childTnLst>
                              <p:par>
                                <p:cTn id="38" presetID="17" presetClass="exit" presetSubtype="2" fill="hold" nodeType="clickEffect">
                                  <p:stCondLst>
                                    <p:cond delay="0"/>
                                  </p:stCondLst>
                                  <p:childTnLst>
                                    <p:anim calcmode="lin" valueType="num">
                                      <p:cBhvr>
                                        <p:cTn id="39" dur="500"/>
                                        <p:tgtEl>
                                          <p:spTgt spid="12"/>
                                        </p:tgtEl>
                                        <p:attrNameLst>
                                          <p:attrName>ppt_x</p:attrName>
                                        </p:attrNameLst>
                                      </p:cBhvr>
                                      <p:tavLst>
                                        <p:tav tm="0">
                                          <p:val>
                                            <p:strVal val="ppt_x"/>
                                          </p:val>
                                        </p:tav>
                                        <p:tav tm="100000">
                                          <p:val>
                                            <p:strVal val="ppt_x+ppt_w/2"/>
                                          </p:val>
                                        </p:tav>
                                      </p:tavLst>
                                    </p:anim>
                                    <p:anim calcmode="lin" valueType="num">
                                      <p:cBhvr>
                                        <p:cTn id="40" dur="500"/>
                                        <p:tgtEl>
                                          <p:spTgt spid="12"/>
                                        </p:tgtEl>
                                        <p:attrNameLst>
                                          <p:attrName>ppt_y</p:attrName>
                                        </p:attrNameLst>
                                      </p:cBhvr>
                                      <p:tavLst>
                                        <p:tav tm="0">
                                          <p:val>
                                            <p:strVal val="ppt_y"/>
                                          </p:val>
                                        </p:tav>
                                        <p:tav tm="100000">
                                          <p:val>
                                            <p:strVal val="ppt_y"/>
                                          </p:val>
                                        </p:tav>
                                      </p:tavLst>
                                    </p:anim>
                                    <p:anim calcmode="lin" valueType="num">
                                      <p:cBhvr>
                                        <p:cTn id="41" dur="500"/>
                                        <p:tgtEl>
                                          <p:spTgt spid="12"/>
                                        </p:tgtEl>
                                        <p:attrNameLst>
                                          <p:attrName>ppt_w</p:attrName>
                                        </p:attrNameLst>
                                      </p:cBhvr>
                                      <p:tavLst>
                                        <p:tav tm="0">
                                          <p:val>
                                            <p:strVal val="ppt_w"/>
                                          </p:val>
                                        </p:tav>
                                        <p:tav tm="100000">
                                          <p:val>
                                            <p:fltVal val="0"/>
                                          </p:val>
                                        </p:tav>
                                      </p:tavLst>
                                    </p:anim>
                                    <p:anim calcmode="lin" valueType="num">
                                      <p:cBhvr>
                                        <p:cTn id="42" dur="500"/>
                                        <p:tgtEl>
                                          <p:spTgt spid="12"/>
                                        </p:tgtEl>
                                        <p:attrNameLst>
                                          <p:attrName>ppt_h</p:attrName>
                                        </p:attrNameLst>
                                      </p:cBhvr>
                                      <p:tavLst>
                                        <p:tav tm="0">
                                          <p:val>
                                            <p:strVal val="ppt_h"/>
                                          </p:val>
                                        </p:tav>
                                        <p:tav tm="100000">
                                          <p:val>
                                            <p:strVal val="ppt_h"/>
                                          </p:val>
                                        </p:tav>
                                      </p:tavLst>
                                    </p:anim>
                                    <p:set>
                                      <p:cBhvr>
                                        <p:cTn id="43" dur="1" fill="hold">
                                          <p:stCondLst>
                                            <p:cond delay="499"/>
                                          </p:stCondLst>
                                        </p:cTn>
                                        <p:tgtEl>
                                          <p:spTgt spid="12"/>
                                        </p:tgtEl>
                                        <p:attrNameLst>
                                          <p:attrName>style.visibility</p:attrName>
                                        </p:attrNameLst>
                                      </p:cBhvr>
                                      <p:to>
                                        <p:strVal val="hidden"/>
                                      </p:to>
                                    </p:set>
                                  </p:childTnLst>
                                </p:cTn>
                              </p:par>
                              <p:par>
                                <p:cTn id="44" presetID="10" presetClass="exit" presetSubtype="0" fill="hold" grpId="2" nodeType="withEffect" nodePh="1">
                                  <p:stCondLst>
                                    <p:cond delay="0"/>
                                  </p:stCondLst>
                                  <p:endCondLst>
                                    <p:cond evt="begin" delay="0">
                                      <p:tn val="44"/>
                                    </p:cond>
                                  </p:endCondLst>
                                  <p:childTnLst>
                                    <p:animEffect transition="out" filter="fade">
                                      <p:cBhvr>
                                        <p:cTn id="45" dur="500"/>
                                        <p:tgtEl>
                                          <p:spTgt spid="26"/>
                                        </p:tgtEl>
                                      </p:cBhvr>
                                    </p:animEffect>
                                    <p:set>
                                      <p:cBhvr>
                                        <p:cTn id="46" dur="1" fill="hold">
                                          <p:stCondLst>
                                            <p:cond delay="499"/>
                                          </p:stCondLst>
                                        </p:cTn>
                                        <p:tgtEl>
                                          <p:spTgt spid="26"/>
                                        </p:tgtEl>
                                        <p:attrNameLst>
                                          <p:attrName>style.visibility</p:attrName>
                                        </p:attrNameLst>
                                      </p:cBhvr>
                                      <p:to>
                                        <p:strVal val="hidden"/>
                                      </p:to>
                                    </p:set>
                                  </p:childTnLst>
                                </p:cTn>
                              </p:par>
                              <p:par>
                                <p:cTn id="47" presetID="47" presetClass="entr" presetSubtype="0" fill="hold" grpId="1" nodeType="withEffect" nodePh="1">
                                  <p:stCondLst>
                                    <p:cond delay="0"/>
                                  </p:stCondLst>
                                  <p:endCondLst>
                                    <p:cond evt="begin" delay="0">
                                      <p:tn val="47"/>
                                    </p:cond>
                                  </p:end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anim calcmode="lin" valueType="num">
                                      <p:cBhvr>
                                        <p:cTn id="50" dur="500" fill="hold"/>
                                        <p:tgtEl>
                                          <p:spTgt spid="5"/>
                                        </p:tgtEl>
                                        <p:attrNameLst>
                                          <p:attrName>ppt_x</p:attrName>
                                        </p:attrNameLst>
                                      </p:cBhvr>
                                      <p:tavLst>
                                        <p:tav tm="0">
                                          <p:val>
                                            <p:strVal val="#ppt_x"/>
                                          </p:val>
                                        </p:tav>
                                        <p:tav tm="100000">
                                          <p:val>
                                            <p:strVal val="#ppt_x"/>
                                          </p:val>
                                        </p:tav>
                                      </p:tavLst>
                                    </p:anim>
                                    <p:anim calcmode="lin" valueType="num">
                                      <p:cBhvr>
                                        <p:cTn id="51" dur="500" fill="hold"/>
                                        <p:tgtEl>
                                          <p:spTgt spid="5"/>
                                        </p:tgtEl>
                                        <p:attrNameLst>
                                          <p:attrName>ppt_y</p:attrName>
                                        </p:attrNameLst>
                                      </p:cBhvr>
                                      <p:tavLst>
                                        <p:tav tm="0">
                                          <p:val>
                                            <p:strVal val="#ppt_y-.1"/>
                                          </p:val>
                                        </p:tav>
                                        <p:tav tm="100000">
                                          <p:val>
                                            <p:strVal val="#ppt_y"/>
                                          </p:val>
                                        </p:tav>
                                      </p:tavLst>
                                    </p:anim>
                                  </p:childTnLst>
                                </p:cTn>
                              </p:par>
                              <p:par>
                                <p:cTn id="52" presetID="17" presetClass="entr" presetSubtype="8" fill="hold"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p:cTn id="54" dur="500" fill="hold"/>
                                        <p:tgtEl>
                                          <p:spTgt spid="25"/>
                                        </p:tgtEl>
                                        <p:attrNameLst>
                                          <p:attrName>ppt_x</p:attrName>
                                        </p:attrNameLst>
                                      </p:cBhvr>
                                      <p:tavLst>
                                        <p:tav tm="0">
                                          <p:val>
                                            <p:strVal val="#ppt_x-#ppt_w/2"/>
                                          </p:val>
                                        </p:tav>
                                        <p:tav tm="100000">
                                          <p:val>
                                            <p:strVal val="#ppt_x"/>
                                          </p:val>
                                        </p:tav>
                                      </p:tavLst>
                                    </p:anim>
                                    <p:anim calcmode="lin" valueType="num">
                                      <p:cBhvr>
                                        <p:cTn id="55" dur="500" fill="hold"/>
                                        <p:tgtEl>
                                          <p:spTgt spid="25"/>
                                        </p:tgtEl>
                                        <p:attrNameLst>
                                          <p:attrName>ppt_y</p:attrName>
                                        </p:attrNameLst>
                                      </p:cBhvr>
                                      <p:tavLst>
                                        <p:tav tm="0">
                                          <p:val>
                                            <p:strVal val="#ppt_y"/>
                                          </p:val>
                                        </p:tav>
                                        <p:tav tm="100000">
                                          <p:val>
                                            <p:strVal val="#ppt_y"/>
                                          </p:val>
                                        </p:tav>
                                      </p:tavLst>
                                    </p:anim>
                                    <p:anim calcmode="lin" valueType="num">
                                      <p:cBhvr>
                                        <p:cTn id="56" dur="500" fill="hold"/>
                                        <p:tgtEl>
                                          <p:spTgt spid="25"/>
                                        </p:tgtEl>
                                        <p:attrNameLst>
                                          <p:attrName>ppt_w</p:attrName>
                                        </p:attrNameLst>
                                      </p:cBhvr>
                                      <p:tavLst>
                                        <p:tav tm="0">
                                          <p:val>
                                            <p:fltVal val="0"/>
                                          </p:val>
                                        </p:tav>
                                        <p:tav tm="100000">
                                          <p:val>
                                            <p:strVal val="#ppt_w"/>
                                          </p:val>
                                        </p:tav>
                                      </p:tavLst>
                                    </p:anim>
                                    <p:anim calcmode="lin" valueType="num">
                                      <p:cBhvr>
                                        <p:cTn id="57" dur="5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
                            </p:stCondLst>
                            <p:childTnLst>
                              <p:par>
                                <p:cTn id="59" presetID="1" presetClass="exit" presetSubtype="0" fill="hold" nodeType="afterEffect">
                                  <p:stCondLst>
                                    <p:cond delay="0"/>
                                  </p:stCondLst>
                                  <p:childTnLst>
                                    <p:set>
                                      <p:cBhvr>
                                        <p:cTn id="60" dur="1" fill="hold">
                                          <p:stCondLst>
                                            <p:cond delay="0"/>
                                          </p:stCondLst>
                                        </p:cTn>
                                        <p:tgtEl>
                                          <p:spTgt spid="3"/>
                                        </p:tgtEl>
                                        <p:attrNameLst>
                                          <p:attrName>style.visibility</p:attrName>
                                        </p:attrNameLst>
                                      </p:cBhvr>
                                      <p:to>
                                        <p:strVal val="hidden"/>
                                      </p:to>
                                    </p:set>
                                  </p:childTnLst>
                                </p:cTn>
                              </p:par>
                            </p:childTnLst>
                          </p:cTn>
                        </p:par>
                        <p:par>
                          <p:cTn id="61" fill="hold">
                            <p:stCondLst>
                              <p:cond delay="500"/>
                            </p:stCondLst>
                            <p:childTnLst>
                              <p:par>
                                <p:cTn id="62"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63" dur="2000" fill="hold"/>
                                        <p:tgtEl>
                                          <p:spTgt spid="21"/>
                                        </p:tgtEl>
                                        <p:attrNameLst>
                                          <p:attrName>ppt_x</p:attrName>
                                          <p:attrName>ppt_y</p:attrName>
                                        </p:attrNameLst>
                                      </p:cBhvr>
                                      <p:rCtr x="16185" y="-36759"/>
                                    </p:animMotion>
                                  </p:childTnLst>
                                </p:cTn>
                              </p:par>
                              <p:par>
                                <p:cTn id="64" presetID="1" presetClass="mediacall" presetSubtype="0" fill="hold" nodeType="withEffect">
                                  <p:stCondLst>
                                    <p:cond delay="0"/>
                                  </p:stCondLst>
                                  <p:childTnLst>
                                    <p:cmd type="call" cmd="playFrom(0.0)">
                                      <p:cBhvr>
                                        <p:cTn id="65" dur="626" fill="hold"/>
                                        <p:tgtEl>
                                          <p:spTgt spid="15"/>
                                        </p:tgtEl>
                                      </p:cBhvr>
                                    </p:cmd>
                                  </p:childTnLst>
                                </p:cTn>
                              </p:par>
                              <p:par>
                                <p:cTn id="66" presetID="1" presetClass="mediacall" presetSubtype="0" fill="hold" nodeType="withEffect">
                                  <p:stCondLst>
                                    <p:cond delay="0"/>
                                  </p:stCondLst>
                                  <p:childTnLst>
                                    <p:cmd type="call" cmd="playFrom(0.0)">
                                      <p:cBhvr>
                                        <p:cTn id="67" dur="1416" fill="hold"/>
                                        <p:tgtEl>
                                          <p:spTgt spid="14"/>
                                        </p:tgtEl>
                                      </p:cBhvr>
                                    </p:cmd>
                                  </p:childTnLst>
                                </p:cTn>
                              </p:par>
                            </p:childTnLst>
                          </p:cTn>
                        </p:par>
                      </p:childTnLst>
                    </p:cTn>
                  </p:par>
                </p:childTnLst>
              </p:cTn>
              <p:nextCondLst>
                <p:cond evt="onClick" delay="0">
                  <p:tgtEl>
                    <p:spTgt spid="12"/>
                  </p:tgtEl>
                </p:cond>
              </p:nextCondLst>
            </p:seq>
            <p:seq concurrent="1" nextAc="seek">
              <p:cTn id="68" restart="whenNotActive" fill="hold" evtFilter="cancelBubble" nodeType="interactiveSeq">
                <p:stCondLst>
                  <p:cond evt="onClick" delay="0">
                    <p:tgtEl>
                      <p:spTgt spid="11"/>
                    </p:tgtEl>
                  </p:cond>
                </p:stCondLst>
                <p:endSync evt="end" delay="0">
                  <p:rtn val="all"/>
                </p:endSync>
                <p:childTnLst>
                  <p:par>
                    <p:cTn id="69" fill="hold">
                      <p:stCondLst>
                        <p:cond delay="0"/>
                      </p:stCondLst>
                      <p:childTnLst>
                        <p:par>
                          <p:cTn id="70" fill="hold">
                            <p:stCondLst>
                              <p:cond delay="0"/>
                            </p:stCondLst>
                            <p:childTnLst>
                              <p:par>
                                <p:cTn id="71" presetID="17" presetClass="exit" presetSubtype="2" fill="hold" nodeType="clickEffect">
                                  <p:stCondLst>
                                    <p:cond delay="0"/>
                                  </p:stCondLst>
                                  <p:childTnLst>
                                    <p:anim calcmode="lin" valueType="num">
                                      <p:cBhvr>
                                        <p:cTn id="72" dur="500"/>
                                        <p:tgtEl>
                                          <p:spTgt spid="11"/>
                                        </p:tgtEl>
                                        <p:attrNameLst>
                                          <p:attrName>ppt_x</p:attrName>
                                        </p:attrNameLst>
                                      </p:cBhvr>
                                      <p:tavLst>
                                        <p:tav tm="0">
                                          <p:val>
                                            <p:strVal val="ppt_x"/>
                                          </p:val>
                                        </p:tav>
                                        <p:tav tm="100000">
                                          <p:val>
                                            <p:strVal val="ppt_x+ppt_w/2"/>
                                          </p:val>
                                        </p:tav>
                                      </p:tavLst>
                                    </p:anim>
                                    <p:anim calcmode="lin" valueType="num">
                                      <p:cBhvr>
                                        <p:cTn id="73" dur="500"/>
                                        <p:tgtEl>
                                          <p:spTgt spid="11"/>
                                        </p:tgtEl>
                                        <p:attrNameLst>
                                          <p:attrName>ppt_y</p:attrName>
                                        </p:attrNameLst>
                                      </p:cBhvr>
                                      <p:tavLst>
                                        <p:tav tm="0">
                                          <p:val>
                                            <p:strVal val="ppt_y"/>
                                          </p:val>
                                        </p:tav>
                                        <p:tav tm="100000">
                                          <p:val>
                                            <p:strVal val="ppt_y"/>
                                          </p:val>
                                        </p:tav>
                                      </p:tavLst>
                                    </p:anim>
                                    <p:anim calcmode="lin" valueType="num">
                                      <p:cBhvr>
                                        <p:cTn id="74" dur="500"/>
                                        <p:tgtEl>
                                          <p:spTgt spid="11"/>
                                        </p:tgtEl>
                                        <p:attrNameLst>
                                          <p:attrName>ppt_w</p:attrName>
                                        </p:attrNameLst>
                                      </p:cBhvr>
                                      <p:tavLst>
                                        <p:tav tm="0">
                                          <p:val>
                                            <p:strVal val="ppt_w"/>
                                          </p:val>
                                        </p:tav>
                                        <p:tav tm="100000">
                                          <p:val>
                                            <p:fltVal val="0"/>
                                          </p:val>
                                        </p:tav>
                                      </p:tavLst>
                                    </p:anim>
                                    <p:anim calcmode="lin" valueType="num">
                                      <p:cBhvr>
                                        <p:cTn id="75" dur="500"/>
                                        <p:tgtEl>
                                          <p:spTgt spid="11"/>
                                        </p:tgtEl>
                                        <p:attrNameLst>
                                          <p:attrName>ppt_h</p:attrName>
                                        </p:attrNameLst>
                                      </p:cBhvr>
                                      <p:tavLst>
                                        <p:tav tm="0">
                                          <p:val>
                                            <p:strVal val="ppt_h"/>
                                          </p:val>
                                        </p:tav>
                                        <p:tav tm="100000">
                                          <p:val>
                                            <p:strVal val="ppt_h"/>
                                          </p:val>
                                        </p:tav>
                                      </p:tavLst>
                                    </p:anim>
                                    <p:set>
                                      <p:cBhvr>
                                        <p:cTn id="76" dur="1" fill="hold">
                                          <p:stCondLst>
                                            <p:cond delay="499"/>
                                          </p:stCondLst>
                                        </p:cTn>
                                        <p:tgtEl>
                                          <p:spTgt spid="11"/>
                                        </p:tgtEl>
                                        <p:attrNameLst>
                                          <p:attrName>style.visibility</p:attrName>
                                        </p:attrNameLst>
                                      </p:cBhvr>
                                      <p:to>
                                        <p:strVal val="hidden"/>
                                      </p:to>
                                    </p:set>
                                  </p:childTnLst>
                                </p:cTn>
                              </p:par>
                              <p:par>
                                <p:cTn id="77" presetID="10" presetClass="exit" presetSubtype="0" fill="hold" grpId="3" nodeType="withEffect" nodePh="1">
                                  <p:stCondLst>
                                    <p:cond delay="0"/>
                                  </p:stCondLst>
                                  <p:endCondLst>
                                    <p:cond evt="begin" delay="0">
                                      <p:tn val="77"/>
                                    </p:cond>
                                  </p:endCondLst>
                                  <p:childTnLst>
                                    <p:animEffect transition="out" filter="fade">
                                      <p:cBhvr>
                                        <p:cTn id="78" dur="500"/>
                                        <p:tgtEl>
                                          <p:spTgt spid="26"/>
                                        </p:tgtEl>
                                      </p:cBhvr>
                                    </p:animEffect>
                                    <p:set>
                                      <p:cBhvr>
                                        <p:cTn id="79" dur="1" fill="hold">
                                          <p:stCondLst>
                                            <p:cond delay="499"/>
                                          </p:stCondLst>
                                        </p:cTn>
                                        <p:tgtEl>
                                          <p:spTgt spid="26"/>
                                        </p:tgtEl>
                                        <p:attrNameLst>
                                          <p:attrName>style.visibility</p:attrName>
                                        </p:attrNameLst>
                                      </p:cBhvr>
                                      <p:to>
                                        <p:strVal val="hidden"/>
                                      </p:to>
                                    </p:set>
                                  </p:childTnLst>
                                </p:cTn>
                              </p:par>
                              <p:par>
                                <p:cTn id="80" presetID="47" presetClass="entr" presetSubtype="0" fill="hold" grpId="2" nodeType="withEffect" nodePh="1">
                                  <p:stCondLst>
                                    <p:cond delay="0"/>
                                  </p:stCondLst>
                                  <p:endCondLst>
                                    <p:cond evt="begin" delay="0">
                                      <p:tn val="80"/>
                                    </p:cond>
                                  </p:endCondLst>
                                  <p:childTnLst>
                                    <p:set>
                                      <p:cBhvr>
                                        <p:cTn id="81" dur="1" fill="hold">
                                          <p:stCondLst>
                                            <p:cond delay="0"/>
                                          </p:stCondLst>
                                        </p:cTn>
                                        <p:tgtEl>
                                          <p:spTgt spid="5"/>
                                        </p:tgtEl>
                                        <p:attrNameLst>
                                          <p:attrName>style.visibility</p:attrName>
                                        </p:attrNameLst>
                                      </p:cBhvr>
                                      <p:to>
                                        <p:strVal val="visible"/>
                                      </p:to>
                                    </p:set>
                                    <p:animEffect transition="in" filter="fade">
                                      <p:cBhvr>
                                        <p:cTn id="82" dur="500"/>
                                        <p:tgtEl>
                                          <p:spTgt spid="5"/>
                                        </p:tgtEl>
                                      </p:cBhvr>
                                    </p:animEffect>
                                    <p:anim calcmode="lin" valueType="num">
                                      <p:cBhvr>
                                        <p:cTn id="83" dur="500" fill="hold"/>
                                        <p:tgtEl>
                                          <p:spTgt spid="5"/>
                                        </p:tgtEl>
                                        <p:attrNameLst>
                                          <p:attrName>ppt_x</p:attrName>
                                        </p:attrNameLst>
                                      </p:cBhvr>
                                      <p:tavLst>
                                        <p:tav tm="0">
                                          <p:val>
                                            <p:strVal val="#ppt_x"/>
                                          </p:val>
                                        </p:tav>
                                        <p:tav tm="100000">
                                          <p:val>
                                            <p:strVal val="#ppt_x"/>
                                          </p:val>
                                        </p:tav>
                                      </p:tavLst>
                                    </p:anim>
                                    <p:anim calcmode="lin" valueType="num">
                                      <p:cBhvr>
                                        <p:cTn id="84" dur="500" fill="hold"/>
                                        <p:tgtEl>
                                          <p:spTgt spid="5"/>
                                        </p:tgtEl>
                                        <p:attrNameLst>
                                          <p:attrName>ppt_y</p:attrName>
                                        </p:attrNameLst>
                                      </p:cBhvr>
                                      <p:tavLst>
                                        <p:tav tm="0">
                                          <p:val>
                                            <p:strVal val="#ppt_y-.1"/>
                                          </p:val>
                                        </p:tav>
                                        <p:tav tm="100000">
                                          <p:val>
                                            <p:strVal val="#ppt_y"/>
                                          </p:val>
                                        </p:tav>
                                      </p:tavLst>
                                    </p:anim>
                                  </p:childTnLst>
                                </p:cTn>
                              </p:par>
                              <p:par>
                                <p:cTn id="85" presetID="17" presetClass="entr" presetSubtype="8" fill="hold" nodeType="with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p:cTn id="87" dur="500" fill="hold"/>
                                        <p:tgtEl>
                                          <p:spTgt spid="24"/>
                                        </p:tgtEl>
                                        <p:attrNameLst>
                                          <p:attrName>ppt_x</p:attrName>
                                        </p:attrNameLst>
                                      </p:cBhvr>
                                      <p:tavLst>
                                        <p:tav tm="0">
                                          <p:val>
                                            <p:strVal val="#ppt_x-#ppt_w/2"/>
                                          </p:val>
                                        </p:tav>
                                        <p:tav tm="100000">
                                          <p:val>
                                            <p:strVal val="#ppt_x"/>
                                          </p:val>
                                        </p:tav>
                                      </p:tavLst>
                                    </p:anim>
                                    <p:anim calcmode="lin" valueType="num">
                                      <p:cBhvr>
                                        <p:cTn id="88" dur="500" fill="hold"/>
                                        <p:tgtEl>
                                          <p:spTgt spid="24"/>
                                        </p:tgtEl>
                                        <p:attrNameLst>
                                          <p:attrName>ppt_y</p:attrName>
                                        </p:attrNameLst>
                                      </p:cBhvr>
                                      <p:tavLst>
                                        <p:tav tm="0">
                                          <p:val>
                                            <p:strVal val="#ppt_y"/>
                                          </p:val>
                                        </p:tav>
                                        <p:tav tm="100000">
                                          <p:val>
                                            <p:strVal val="#ppt_y"/>
                                          </p:val>
                                        </p:tav>
                                      </p:tavLst>
                                    </p:anim>
                                    <p:anim calcmode="lin" valueType="num">
                                      <p:cBhvr>
                                        <p:cTn id="89" dur="500" fill="hold"/>
                                        <p:tgtEl>
                                          <p:spTgt spid="24"/>
                                        </p:tgtEl>
                                        <p:attrNameLst>
                                          <p:attrName>ppt_w</p:attrName>
                                        </p:attrNameLst>
                                      </p:cBhvr>
                                      <p:tavLst>
                                        <p:tav tm="0">
                                          <p:val>
                                            <p:fltVal val="0"/>
                                          </p:val>
                                        </p:tav>
                                        <p:tav tm="100000">
                                          <p:val>
                                            <p:strVal val="#ppt_w"/>
                                          </p:val>
                                        </p:tav>
                                      </p:tavLst>
                                    </p:anim>
                                    <p:anim calcmode="lin" valueType="num">
                                      <p:cBhvr>
                                        <p:cTn id="90" dur="500" fill="hold"/>
                                        <p:tgtEl>
                                          <p:spTgt spid="24"/>
                                        </p:tgtEl>
                                        <p:attrNameLst>
                                          <p:attrName>ppt_h</p:attrName>
                                        </p:attrNameLst>
                                      </p:cBhvr>
                                      <p:tavLst>
                                        <p:tav tm="0">
                                          <p:val>
                                            <p:strVal val="#ppt_h"/>
                                          </p:val>
                                        </p:tav>
                                        <p:tav tm="100000">
                                          <p:val>
                                            <p:strVal val="#ppt_h"/>
                                          </p:val>
                                        </p:tav>
                                      </p:tavLst>
                                    </p:anim>
                                  </p:childTnLst>
                                </p:cTn>
                              </p:par>
                            </p:childTnLst>
                          </p:cTn>
                        </p:par>
                        <p:par>
                          <p:cTn id="91" fill="hold">
                            <p:stCondLst>
                              <p:cond delay="500"/>
                            </p:stCondLst>
                            <p:childTnLst>
                              <p:par>
                                <p:cTn id="92" presetID="1" presetClass="exit" presetSubtype="0" fill="hold" nodeType="afterEffect">
                                  <p:stCondLst>
                                    <p:cond delay="0"/>
                                  </p:stCondLst>
                                  <p:childTnLst>
                                    <p:set>
                                      <p:cBhvr>
                                        <p:cTn id="93" dur="1" fill="hold">
                                          <p:stCondLst>
                                            <p:cond delay="0"/>
                                          </p:stCondLst>
                                        </p:cTn>
                                        <p:tgtEl>
                                          <p:spTgt spid="3"/>
                                        </p:tgtEl>
                                        <p:attrNameLst>
                                          <p:attrName>style.visibility</p:attrName>
                                        </p:attrNameLst>
                                      </p:cBhvr>
                                      <p:to>
                                        <p:strVal val="hidden"/>
                                      </p:to>
                                    </p:set>
                                  </p:childTnLst>
                                </p:cTn>
                              </p:par>
                            </p:childTnLst>
                          </p:cTn>
                        </p:par>
                        <p:par>
                          <p:cTn id="94" fill="hold">
                            <p:stCondLst>
                              <p:cond delay="500"/>
                            </p:stCondLst>
                            <p:childTnLst>
                              <p:par>
                                <p:cTn id="95" presetID="37" presetClass="path" presetSubtype="0" accel="37500" fill="hold" nodeType="afterEffect">
                                  <p:stCondLst>
                                    <p:cond delay="0"/>
                                  </p:stCondLst>
                                  <p:childTnLst>
                                    <p:animMotion origin="layout" path="M -0.35143 -0.03657 C -0.32018 -0.08379 -0.3121 -0.0574 -0.22838 -0.22106 C -0.16718 -0.32893 -0.22148 -0.62083 -0.01992 -0.75995 " pathEditMode="fixed" rAng="18660000" ptsTypes="AAA">
                                      <p:cBhvr>
                                        <p:cTn id="96" dur="2000" fill="hold"/>
                                        <p:tgtEl>
                                          <p:spTgt spid="22"/>
                                        </p:tgtEl>
                                        <p:attrNameLst>
                                          <p:attrName>ppt_x</p:attrName>
                                          <p:attrName>ppt_y</p:attrName>
                                        </p:attrNameLst>
                                      </p:cBhvr>
                                      <p:rCtr x="16185" y="-36759"/>
                                    </p:animMotion>
                                  </p:childTnLst>
                                </p:cTn>
                              </p:par>
                              <p:par>
                                <p:cTn id="97" presetID="1" presetClass="mediacall" presetSubtype="0" fill="hold" nodeType="withEffect">
                                  <p:stCondLst>
                                    <p:cond delay="0"/>
                                  </p:stCondLst>
                                  <p:childTnLst>
                                    <p:cmd type="call" cmd="playFrom(0.0)">
                                      <p:cBhvr>
                                        <p:cTn id="98" dur="626" fill="hold"/>
                                        <p:tgtEl>
                                          <p:spTgt spid="15"/>
                                        </p:tgtEl>
                                      </p:cBhvr>
                                    </p:cmd>
                                  </p:childTnLst>
                                </p:cTn>
                              </p:par>
                              <p:par>
                                <p:cTn id="99" presetID="1" presetClass="mediacall" presetSubtype="0" fill="hold" nodeType="withEffect">
                                  <p:stCondLst>
                                    <p:cond delay="0"/>
                                  </p:stCondLst>
                                  <p:childTnLst>
                                    <p:cmd type="call" cmd="playFrom(0.0)">
                                      <p:cBhvr>
                                        <p:cTn id="100" dur="1416" fill="hold"/>
                                        <p:tgtEl>
                                          <p:spTgt spid="14"/>
                                        </p:tgtEl>
                                      </p:cBhvr>
                                    </p:cmd>
                                  </p:childTnLst>
                                </p:cTn>
                              </p:par>
                            </p:childTnLst>
                          </p:cTn>
                        </p:par>
                      </p:childTnLst>
                    </p:cTn>
                  </p:par>
                </p:childTnLst>
              </p:cTn>
              <p:nextCondLst>
                <p:cond evt="onClick" delay="0">
                  <p:tgtEl>
                    <p:spTgt spid="11"/>
                  </p:tgtEl>
                </p:cond>
              </p:nextCondLst>
            </p:seq>
            <p:audio>
              <p:cMediaNode vol="80000">
                <p:cTn id="101" fill="hold" display="0">
                  <p:stCondLst>
                    <p:cond delay="indefinite"/>
                  </p:stCondLst>
                  <p:endCondLst>
                    <p:cond evt="onStopAudio" delay="0">
                      <p:tgtEl>
                        <p:sldTgt/>
                      </p:tgtEl>
                    </p:cond>
                  </p:endCondLst>
                </p:cTn>
                <p:tgtEl>
                  <p:spTgt spid="14"/>
                </p:tgtEl>
              </p:cMediaNode>
            </p:audio>
            <p:audio>
              <p:cMediaNode vol="80000">
                <p:cTn id="102" fill="hold" display="0">
                  <p:stCondLst>
                    <p:cond delay="indefinite"/>
                  </p:stCondLst>
                  <p:endCondLst>
                    <p:cond evt="onStopAudio" delay="0">
                      <p:tgtEl>
                        <p:sldTgt/>
                      </p:tgtEl>
                    </p:cond>
                  </p:endCondLst>
                </p:cTn>
                <p:tgtEl>
                  <p:spTgt spid="15"/>
                </p:tgtEl>
              </p:cMediaNode>
            </p:audio>
            <p:audio>
              <p:cMediaNode vol="80000">
                <p:cTn id="103" fill="hold" display="0">
                  <p:stCondLst>
                    <p:cond delay="indefinite"/>
                  </p:stCondLst>
                  <p:endCondLst>
                    <p:cond evt="onStopAudio" delay="0">
                      <p:tgtEl>
                        <p:sldTgt/>
                      </p:tgtEl>
                    </p:cond>
                  </p:endCondLst>
                </p:cTn>
                <p:tgtEl>
                  <p:spTgt spid="16"/>
                </p:tgtEl>
              </p:cMediaNode>
            </p:audio>
          </p:childTnLst>
        </p:cTn>
      </p:par>
    </p:tnLst>
    <p:bldLst>
      <p:bldP spid="5" grpId="1" animBg="1"/>
      <p:bldP spid="5" grpId="2" animBg="1"/>
      <p:bldP spid="26" grpId="0" animBg="1"/>
      <p:bldP spid="26" grpId="2" animBg="1"/>
      <p:bldP spid="26" grpId="3"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64521EDE-AE67-4D3C-B7F7-898DE6C6CEC2}"/>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t="-295"/>
          <a:stretch/>
        </p:blipFill>
        <p:spPr>
          <a:xfrm>
            <a:off x="-1" y="-1771649"/>
            <a:ext cx="12192002" cy="8629650"/>
          </a:xfrm>
          <a:prstGeom prst="rect">
            <a:avLst/>
          </a:prstGeom>
        </p:spPr>
      </p:pic>
      <p:pic>
        <p:nvPicPr>
          <p:cNvPr id="28" name="Picture 27">
            <a:extLst>
              <a:ext uri="{FF2B5EF4-FFF2-40B4-BE49-F238E27FC236}">
                <a16:creationId xmlns:a16="http://schemas.microsoft.com/office/drawing/2014/main" id="{BF0D71D4-8714-475F-B09E-D0A538A0A43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5854699" y="4352997"/>
            <a:ext cx="3352801" cy="2505003"/>
          </a:xfrm>
          <a:prstGeom prst="rect">
            <a:avLst/>
          </a:prstGeom>
        </p:spPr>
      </p:pic>
      <p:grpSp>
        <p:nvGrpSpPr>
          <p:cNvPr id="29" name="Group 28">
            <a:extLst>
              <a:ext uri="{FF2B5EF4-FFF2-40B4-BE49-F238E27FC236}">
                <a16:creationId xmlns:a16="http://schemas.microsoft.com/office/drawing/2014/main" id="{106C4BBD-6BC0-47F2-A090-861C6BAE274D}"/>
              </a:ext>
            </a:extLst>
          </p:cNvPr>
          <p:cNvGrpSpPr/>
          <p:nvPr/>
        </p:nvGrpSpPr>
        <p:grpSpPr>
          <a:xfrm>
            <a:off x="-2302823" y="4929605"/>
            <a:ext cx="1620044" cy="1928395"/>
            <a:chOff x="7314405" y="4962524"/>
            <a:chExt cx="1620044" cy="1928395"/>
          </a:xfrm>
        </p:grpSpPr>
        <p:sp>
          <p:nvSpPr>
            <p:cNvPr id="30" name="Rectangle 29">
              <a:extLst>
                <a:ext uri="{FF2B5EF4-FFF2-40B4-BE49-F238E27FC236}">
                  <a16:creationId xmlns:a16="http://schemas.microsoft.com/office/drawing/2014/main" id="{69ED1CF0-8EFA-4C2C-B706-D14C7DA73DB9}"/>
                </a:ext>
              </a:extLst>
            </p:cNvPr>
            <p:cNvSpPr/>
            <p:nvPr/>
          </p:nvSpPr>
          <p:spPr>
            <a:xfrm>
              <a:off x="7747001" y="6546850"/>
              <a:ext cx="1111250" cy="344069"/>
            </a:xfrm>
            <a:prstGeom prst="rect">
              <a:avLst/>
            </a:prstGeom>
            <a:blipFill dpi="0" rotWithShape="1">
              <a:blip r:embed="rId11"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1" name="Picture 30">
              <a:extLst>
                <a:ext uri="{FF2B5EF4-FFF2-40B4-BE49-F238E27FC236}">
                  <a16:creationId xmlns:a16="http://schemas.microsoft.com/office/drawing/2014/main" id="{C2C1C47D-3F58-4E5B-A81E-8A0D81EC5DE5}"/>
                </a:ext>
              </a:extLst>
            </p:cNvPr>
            <p:cNvPicPr>
              <a:picLocks noChangeAspect="1"/>
            </p:cNvPicPr>
            <p:nvPr/>
          </p:nvPicPr>
          <p:blipFill>
            <a:blip r:embed="rId12" cstate="email">
              <a:extLst>
                <a:ext uri="{BEBA8EAE-BF5A-486C-A8C5-ECC9F3942E4B}">
                  <a14:imgProps xmlns:a14="http://schemas.microsoft.com/office/drawing/2010/main">
                    <a14:imgLayer r:embed="rId13">
                      <a14:imgEffect>
                        <a14:artisticBlur/>
                      </a14:imgEffect>
                    </a14:imgLayer>
                  </a14:imgProps>
                </a:ext>
                <a:ext uri="{28A0092B-C50C-407E-A947-70E740481C1C}">
                  <a14:useLocalDpi xmlns:a14="http://schemas.microsoft.com/office/drawing/2010/main"/>
                </a:ext>
              </a:extLst>
            </a:blip>
            <a:stretch>
              <a:fillRect/>
            </a:stretch>
          </p:blipFill>
          <p:spPr>
            <a:xfrm>
              <a:off x="7314405" y="4962524"/>
              <a:ext cx="1620044" cy="1841987"/>
            </a:xfrm>
            <a:prstGeom prst="rect">
              <a:avLst/>
            </a:prstGeom>
            <a:effectLst/>
          </p:spPr>
        </p:pic>
      </p:grpSp>
      <p:pic>
        <p:nvPicPr>
          <p:cNvPr id="32" name="Picture 31">
            <a:extLst>
              <a:ext uri="{FF2B5EF4-FFF2-40B4-BE49-F238E27FC236}">
                <a16:creationId xmlns:a16="http://schemas.microsoft.com/office/drawing/2014/main" id="{1E2535D3-CD24-4362-9952-4F74794582B6}"/>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5214257" y="-1803959"/>
            <a:ext cx="17406257" cy="7023201"/>
          </a:xfrm>
          <a:prstGeom prst="rect">
            <a:avLst/>
          </a:prstGeom>
        </p:spPr>
      </p:pic>
      <p:pic>
        <p:nvPicPr>
          <p:cNvPr id="33" name="Picture 32">
            <a:extLst>
              <a:ext uri="{FF2B5EF4-FFF2-40B4-BE49-F238E27FC236}">
                <a16:creationId xmlns:a16="http://schemas.microsoft.com/office/drawing/2014/main" id="{81C1FC20-DE4B-4209-BB99-C6B8E31752E0}"/>
              </a:ext>
            </a:extLst>
          </p:cNvPr>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1" y="-449180"/>
            <a:ext cx="12192002" cy="5871411"/>
          </a:xfrm>
          <a:prstGeom prst="rect">
            <a:avLst/>
          </a:prstGeom>
        </p:spPr>
      </p:pic>
      <p:pic>
        <p:nvPicPr>
          <p:cNvPr id="34" name="Picture 33">
            <a:extLst>
              <a:ext uri="{FF2B5EF4-FFF2-40B4-BE49-F238E27FC236}">
                <a16:creationId xmlns:a16="http://schemas.microsoft.com/office/drawing/2014/main" id="{1FF1DB4A-1961-44C5-99CF-894A6457DB26}"/>
              </a:ext>
            </a:extLst>
          </p:cNvPr>
          <p:cNvPicPr>
            <a:picLocks noChangeAspect="1"/>
          </p:cNvPicPr>
          <p:nvPr/>
        </p:nvPicPr>
        <p:blipFill rotWithShape="1">
          <a:blip r:embed="rId16"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pic>
        <p:nvPicPr>
          <p:cNvPr id="35" name="Picture 34">
            <a:hlinkClick r:id="" action="ppaction://hlinkshowjump?jump=nextslide"/>
            <a:extLst>
              <a:ext uri="{FF2B5EF4-FFF2-40B4-BE49-F238E27FC236}">
                <a16:creationId xmlns:a16="http://schemas.microsoft.com/office/drawing/2014/main" id="{BAC0864D-9E9A-4B4F-BB06-B4C4AEC46673}"/>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254486" y="4625996"/>
            <a:ext cx="4188560" cy="2068101"/>
          </a:xfrm>
          <a:prstGeom prst="rect">
            <a:avLst/>
          </a:prstGeom>
        </p:spPr>
      </p:pic>
      <p:pic>
        <p:nvPicPr>
          <p:cNvPr id="36" name="Wind">
            <a:hlinkClick r:id="" action="ppaction://media"/>
            <a:extLst>
              <a:ext uri="{FF2B5EF4-FFF2-40B4-BE49-F238E27FC236}">
                <a16:creationId xmlns:a16="http://schemas.microsoft.com/office/drawing/2014/main" id="{575F1E0F-7AFB-475D-9C51-0C1F6315ED48}"/>
              </a:ext>
            </a:extLst>
          </p:cNvPr>
          <p:cNvPicPr>
            <a:picLocks noChangeAspect="1"/>
          </p:cNvPicPr>
          <p:nvPr>
            <a:audioFile r:link="rId3"/>
            <p:extLst>
              <p:ext uri="{DAA4B4D4-6D71-4841-9C94-3DE7FCFB9230}">
                <p14:media xmlns:p14="http://schemas.microsoft.com/office/powerpoint/2010/main" r:embed="rId2">
                  <p14:fade out="1000"/>
                </p14:media>
              </p:ext>
            </p:extLst>
          </p:nvPr>
        </p:nvPicPr>
        <p:blipFill>
          <a:blip r:embed="rId18"/>
          <a:stretch>
            <a:fillRect/>
          </a:stretch>
        </p:blipFill>
        <p:spPr>
          <a:xfrm>
            <a:off x="-758977" y="-2686012"/>
            <a:ext cx="406400" cy="406400"/>
          </a:xfrm>
          <a:prstGeom prst="rect">
            <a:avLst/>
          </a:prstGeom>
        </p:spPr>
      </p:pic>
      <p:pic>
        <p:nvPicPr>
          <p:cNvPr id="37" name="Luigi's Mansion Music- Outside.m4a">
            <a:hlinkClick r:id="" action="ppaction://media"/>
            <a:extLst>
              <a:ext uri="{FF2B5EF4-FFF2-40B4-BE49-F238E27FC236}">
                <a16:creationId xmlns:a16="http://schemas.microsoft.com/office/drawing/2014/main" id="{2F42666F-5F76-4D4B-A6A3-4AD08DB1EDAB}"/>
              </a:ext>
            </a:extLst>
          </p:cNvPr>
          <p:cNvPicPr>
            <a:picLocks noChangeAspect="1"/>
          </p:cNvPicPr>
          <p:nvPr>
            <a:audioFile r:link="rId5"/>
            <p:extLst>
              <p:ext uri="{DAA4B4D4-6D71-4841-9C94-3DE7FCFB9230}">
                <p14:media xmlns:p14="http://schemas.microsoft.com/office/powerpoint/2010/main" r:embed="rId4"/>
              </p:ext>
            </p:extLst>
          </p:nvPr>
        </p:nvPicPr>
        <p:blipFill>
          <a:blip r:embed="rId19"/>
          <a:stretch>
            <a:fillRect/>
          </a:stretch>
        </p:blipFill>
        <p:spPr>
          <a:xfrm>
            <a:off x="4648200" y="-2584412"/>
            <a:ext cx="609600" cy="609600"/>
          </a:xfrm>
          <a:prstGeom prst="rect">
            <a:avLst/>
          </a:prstGeom>
        </p:spPr>
      </p:pic>
    </p:spTree>
    <p:custDataLst>
      <p:tags r:id="rId1"/>
    </p:custDataLst>
    <p:extLst>
      <p:ext uri="{BB962C8B-B14F-4D97-AF65-F5344CB8AC3E}">
        <p14:creationId xmlns:p14="http://schemas.microsoft.com/office/powerpoint/2010/main" val="183467510"/>
      </p:ext>
    </p:extLst>
  </p:cSld>
  <p:clrMapOvr>
    <a:masterClrMapping/>
  </p:clrMapOvr>
  <p:transition spd="slow" advClick="0" advTm="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6"/>
                                        </p:tgtEl>
                                      </p:cBhvr>
                                    </p:cmd>
                                  </p:childTnLst>
                                </p:cTn>
                              </p:par>
                              <p:par>
                                <p:cTn id="7" presetID="1" presetClass="mediacall" presetSubtype="0" fill="hold" nodeType="withEffect">
                                  <p:stCondLst>
                                    <p:cond delay="0"/>
                                  </p:stCondLst>
                                  <p:childTnLst>
                                    <p:cmd type="call" cmd="playFrom(0.0)">
                                      <p:cBhvr>
                                        <p:cTn id="8" dur="1" fill="hold"/>
                                        <p:tgtEl>
                                          <p:spTgt spid="37"/>
                                        </p:tgtEl>
                                      </p:cBhvr>
                                    </p:cmd>
                                  </p:childTnLst>
                                </p:cTn>
                              </p:par>
                              <p:par>
                                <p:cTn id="9" presetID="42" presetClass="path" presetSubtype="0" fill="hold" nodeType="withEffect">
                                  <p:stCondLst>
                                    <p:cond delay="500"/>
                                  </p:stCondLst>
                                  <p:childTnLst>
                                    <p:animMotion origin="layout" path="M 0.78867 0.00486 L 1.15456 0.26018 " pathEditMode="fixed" rAng="0" ptsTypes="AA">
                                      <p:cBhvr>
                                        <p:cTn id="10" dur="2000" spd="-100000" fill="hold"/>
                                        <p:tgtEl>
                                          <p:spTgt spid="29"/>
                                        </p:tgtEl>
                                        <p:attrNameLst>
                                          <p:attrName>ppt_x</p:attrName>
                                          <p:attrName>ppt_y</p:attrName>
                                        </p:attrNameLst>
                                      </p:cBhvr>
                                      <p:rCtr x="18294" y="12755"/>
                                    </p:animMotion>
                                  </p:childTnLst>
                                </p:cTn>
                              </p:par>
                              <p:par>
                                <p:cTn id="11" presetID="10" presetClass="entr" presetSubtype="0" fill="hold" nodeType="withEffect">
                                  <p:stCondLst>
                                    <p:cond delay="250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childTnLst>
                                  <p:subTnLst>
                                    <p:audio>
                                      <p:cMediaNode>
                                        <p:cTn display="0" masterRel="sameClick">
                                          <p:stCondLst>
                                            <p:cond evt="begin" delay="0">
                                              <p:tn val="11"/>
                                            </p:cond>
                                          </p:stCondLst>
                                          <p:endCondLst>
                                            <p:cond evt="onStopAudio" delay="0">
                                              <p:tgtEl>
                                                <p:sldTgt/>
                                              </p:tgtEl>
                                            </p:cond>
                                          </p:endCondLst>
                                        </p:cTn>
                                        <p:tgtEl>
                                          <p:sndTgt r:embed="rId8" name="7476_1346159270.wav"/>
                                        </p:tgtEl>
                                      </p:cMediaNode>
                                    </p:audio>
                                  </p:subTnLst>
                                </p:cTn>
                              </p:par>
                              <p:par>
                                <p:cTn id="14" presetID="42" presetClass="entr" presetSubtype="0" fill="hold" nodeType="withEffect">
                                  <p:stCondLst>
                                    <p:cond delay="250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1000"/>
                                        <p:tgtEl>
                                          <p:spTgt spid="35"/>
                                        </p:tgtEl>
                                      </p:cBhvr>
                                    </p:animEffect>
                                    <p:anim calcmode="lin" valueType="num">
                                      <p:cBhvr>
                                        <p:cTn id="17" dur="1000" fill="hold"/>
                                        <p:tgtEl>
                                          <p:spTgt spid="35"/>
                                        </p:tgtEl>
                                        <p:attrNameLst>
                                          <p:attrName>ppt_x</p:attrName>
                                        </p:attrNameLst>
                                      </p:cBhvr>
                                      <p:tavLst>
                                        <p:tav tm="0">
                                          <p:val>
                                            <p:strVal val="#ppt_x"/>
                                          </p:val>
                                        </p:tav>
                                        <p:tav tm="100000">
                                          <p:val>
                                            <p:strVal val="#ppt_x"/>
                                          </p:val>
                                        </p:tav>
                                      </p:tavLst>
                                    </p:anim>
                                    <p:anim calcmode="lin" valueType="num">
                                      <p:cBhvr>
                                        <p:cTn id="18" dur="1000" fill="hold"/>
                                        <p:tgtEl>
                                          <p:spTgt spid="35"/>
                                        </p:tgtEl>
                                        <p:attrNameLst>
                                          <p:attrName>ppt_y</p:attrName>
                                        </p:attrNameLst>
                                      </p:cBhvr>
                                      <p:tavLst>
                                        <p:tav tm="0">
                                          <p:val>
                                            <p:strVal val="#ppt_y+.1"/>
                                          </p:val>
                                        </p:tav>
                                        <p:tav tm="100000">
                                          <p:val>
                                            <p:strVal val="#ppt_y"/>
                                          </p:val>
                                        </p:tav>
                                      </p:tavLst>
                                    </p:anim>
                                  </p:childTnLst>
                                </p:cTn>
                              </p:par>
                              <p:par>
                                <p:cTn id="19" presetID="63" presetClass="path" presetSubtype="0" decel="10000" fill="hold" nodeType="withEffect">
                                  <p:stCondLst>
                                    <p:cond delay="0"/>
                                  </p:stCondLst>
                                  <p:childTnLst>
                                    <p:animMotion origin="layout" path="M 4.79167E-6 -1.11111E-6 L 0.25 -1.11111E-6 " pathEditMode="relative" rAng="0" ptsTypes="AA">
                                      <p:cBhvr>
                                        <p:cTn id="20" dur="3500" fill="hold"/>
                                        <p:tgtEl>
                                          <p:spTgt spid="34"/>
                                        </p:tgtEl>
                                        <p:attrNameLst>
                                          <p:attrName>ppt_x</p:attrName>
                                          <p:attrName>ppt_y</p:attrName>
                                        </p:attrNameLst>
                                      </p:cBhvr>
                                      <p:rCtr x="12500" y="0"/>
                                    </p:animMotion>
                                  </p:childTnLst>
                                </p:cTn>
                              </p:par>
                              <p:par>
                                <p:cTn id="21" presetID="63" presetClass="path" presetSubtype="0" fill="hold" nodeType="withEffect">
                                  <p:stCondLst>
                                    <p:cond delay="0"/>
                                  </p:stCondLst>
                                  <p:childTnLst>
                                    <p:animMotion origin="layout" path="M 2.29167E-6 -4.07407E-6 L 0.30091 -4.07407E-6 " pathEditMode="relative" rAng="0" ptsTypes="AA">
                                      <p:cBhvr>
                                        <p:cTn id="22" dur="3500" fill="hold"/>
                                        <p:tgtEl>
                                          <p:spTgt spid="32"/>
                                        </p:tgtEl>
                                        <p:attrNameLst>
                                          <p:attrName>ppt_x</p:attrName>
                                          <p:attrName>ppt_y</p:attrName>
                                        </p:attrNameLst>
                                      </p:cBhvr>
                                      <p:rCtr x="1503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2" showWhenStopped="0">
                <p:cTn id="23" fill="hold" display="0">
                  <p:stCondLst>
                    <p:cond delay="indefinite"/>
                  </p:stCondLst>
                  <p:endCondLst>
                    <p:cond evt="onStopAudio" delay="0">
                      <p:tgtEl>
                        <p:sldTgt/>
                      </p:tgtEl>
                    </p:cond>
                  </p:endCondLst>
                </p:cTn>
                <p:tgtEl>
                  <p:spTgt spid="36"/>
                </p:tgtEl>
              </p:cMediaNode>
            </p:audio>
            <p:audio>
              <p:cMediaNode vol="80000" numSld="999" showWhenStopped="0">
                <p:cTn id="24" fill="hold" display="0">
                  <p:stCondLst>
                    <p:cond delay="indefinite"/>
                  </p:stCondLst>
                  <p:endCondLst>
                    <p:cond evt="onStopAudio" delay="0">
                      <p:tgtEl>
                        <p:sldTgt/>
                      </p:tgtEl>
                    </p:cond>
                  </p:endCondLst>
                </p:cTn>
                <p:tgtEl>
                  <p:spTgt spid="37"/>
                </p:tgtEl>
              </p:cMediaNode>
            </p:audio>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23095" y="-297"/>
            <a:ext cx="10345809" cy="6858594"/>
          </a:xfrm>
          <a:prstGeom prst="rect">
            <a:avLst/>
          </a:prstGeom>
        </p:spPr>
      </p:pic>
      <p:sp>
        <p:nvSpPr>
          <p:cNvPr id="11" name="Rectangle 10"/>
          <p:cNvSpPr/>
          <p:nvPr/>
        </p:nvSpPr>
        <p:spPr>
          <a:xfrm>
            <a:off x="4172700" y="-2495273"/>
            <a:ext cx="2576010" cy="2140085"/>
          </a:xfrm>
          <a:prstGeom prst="rect">
            <a:avLst/>
          </a:prstGeom>
          <a:blipFill dpi="0" rotWithShape="1">
            <a:blip r:embed="rId7"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5" name="Picture 4"/>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794990" y="2190749"/>
            <a:ext cx="3864128" cy="4407021"/>
          </a:xfrm>
          <a:prstGeom prst="rect">
            <a:avLst/>
          </a:prstGeom>
        </p:spPr>
      </p:pic>
      <p:pic>
        <p:nvPicPr>
          <p:cNvPr id="2" name="Puppy-barking">
            <a:hlinkClick r:id="" action="ppaction://media"/>
          </p:cNvPr>
          <p:cNvPicPr>
            <a:picLocks noChangeAspect="1"/>
          </p:cNvPicPr>
          <p:nvPr>
            <a:audioFile r:link="rId3"/>
            <p:extLst>
              <p:ext uri="{DAA4B4D4-6D71-4841-9C94-3DE7FCFB9230}">
                <p14:media xmlns:p14="http://schemas.microsoft.com/office/powerpoint/2010/main" r:embed="rId2">
                  <p14:fade in="500" out="750"/>
                </p14:media>
              </p:ext>
            </p:extLst>
          </p:nvPr>
        </p:nvPicPr>
        <p:blipFill>
          <a:blip r:embed="rId9"/>
          <a:stretch>
            <a:fillRect/>
          </a:stretch>
        </p:blipFill>
        <p:spPr>
          <a:xfrm>
            <a:off x="-153988" y="-1454260"/>
            <a:ext cx="609600" cy="609600"/>
          </a:xfrm>
          <a:prstGeom prst="rect">
            <a:avLst/>
          </a:prstGeom>
        </p:spPr>
      </p:pic>
      <p:pic>
        <p:nvPicPr>
          <p:cNvPr id="7" name="Picture 6">
            <a:extLst>
              <a:ext uri="{FF2B5EF4-FFF2-40B4-BE49-F238E27FC236}">
                <a16:creationId xmlns:a16="http://schemas.microsoft.com/office/drawing/2014/main" id="{02A6290E-F1DF-48A7-A564-B300A80717F7}"/>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custDataLst>
      <p:tags r:id="rId1"/>
    </p:custDataLst>
    <p:extLst>
      <p:ext uri="{BB962C8B-B14F-4D97-AF65-F5344CB8AC3E}">
        <p14:creationId xmlns:p14="http://schemas.microsoft.com/office/powerpoint/2010/main" val="1254102967"/>
      </p:ext>
    </p:extLst>
  </p:cSld>
  <p:clrMapOvr>
    <a:masterClrMapping/>
  </p:clrMapOvr>
  <p:transition spd="slow" advClick="0" advTm="0">
    <p:fade/>
    <p:sndAc>
      <p:stSnd>
        <p:snd r:embed="rId5" name="Door-001.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038" fill="hold"/>
                                        <p:tgtEl>
                                          <p:spTgt spid="2"/>
                                        </p:tgtEl>
                                      </p:cBhvr>
                                    </p:cmd>
                                  </p:childTnLst>
                                </p:cTn>
                              </p:par>
                              <p:par>
                                <p:cTn id="7" presetID="63" presetClass="path" presetSubtype="0" fill="hold" nodeType="withEffect">
                                  <p:stCondLst>
                                    <p:cond delay="0"/>
                                  </p:stCondLst>
                                  <p:childTnLst>
                                    <p:animMotion origin="layout" path="M 2.91667E-6 4.44444E-6 L 0.35247 4.44444E-6 " pathEditMode="relative" rAng="0" ptsTypes="AA">
                                      <p:cBhvr>
                                        <p:cTn id="8" dur="4000" fill="hold"/>
                                        <p:tgtEl>
                                          <p:spTgt spid="7"/>
                                        </p:tgtEl>
                                        <p:attrNameLst>
                                          <p:attrName>ppt_x</p:attrName>
                                          <p:attrName>ppt_y</p:attrName>
                                        </p:attrNameLst>
                                      </p:cBhvr>
                                      <p:rCtr x="17630" y="0"/>
                                    </p:animMotion>
                                  </p:childTnLst>
                                </p:cTn>
                              </p:par>
                              <p:par>
                                <p:cTn id="9" presetID="60" presetClass="path" presetSubtype="0" decel="25000" fill="hold" grpId="0" nodeType="withEffect">
                                  <p:stCondLst>
                                    <p:cond delay="0"/>
                                  </p:stCondLst>
                                  <p:childTnLst>
                                    <p:animMotion origin="layout" path="M -0.54935 0.98611 C -0.53789 1.02708 -0.36953 1.12778 -0.30951 1.1037 C -0.24961 1.0794 -0.2336 0.86991 -0.19011 0.84005 C -0.14675 0.81042 -0.10183 0.92986 -0.04961 0.92407 C 0.00442 0.91921 0.07109 0.79699 0.12773 0.80764 C 0.18463 0.81829 0.18086 1.07338 0.29036 0.98866 C 0.44349 0.86991 0.39596 1.00556 0.4832 1.08056 C 0.54166 1.08056 0.69023 0.96597 0.69596 0.97893 " pathEditMode="fixed" rAng="0" ptsTypes="AAAAAAAA">
                                      <p:cBhvr>
                                        <p:cTn id="10" dur="2000" fill="hold"/>
                                        <p:tgtEl>
                                          <p:spTgt spid="11"/>
                                        </p:tgtEl>
                                        <p:attrNameLst>
                                          <p:attrName>ppt_x</p:attrName>
                                          <p:attrName>ppt_y</p:attrName>
                                        </p:attrNameLst>
                                      </p:cBhvr>
                                      <p:rCtr x="62266" y="-2894"/>
                                    </p:animMotion>
                                  </p:childTnLst>
                                </p:cTn>
                              </p:par>
                              <p:par>
                                <p:cTn id="11" presetID="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2000" fill="hold"/>
                                        <p:tgtEl>
                                          <p:spTgt spid="5"/>
                                        </p:tgtEl>
                                        <p:attrNameLst>
                                          <p:attrName>ppt_x</p:attrName>
                                        </p:attrNameLst>
                                      </p:cBhvr>
                                      <p:tavLst>
                                        <p:tav tm="0">
                                          <p:val>
                                            <p:strVal val="0-#ppt_w/2"/>
                                          </p:val>
                                        </p:tav>
                                        <p:tav tm="100000">
                                          <p:val>
                                            <p:strVal val="#ppt_x"/>
                                          </p:val>
                                        </p:tav>
                                      </p:tavLst>
                                    </p:anim>
                                    <p:anim calcmode="lin" valueType="num">
                                      <p:cBhvr additive="base">
                                        <p:cTn id="14" dur="2000" fill="hold"/>
                                        <p:tgtEl>
                                          <p:spTgt spid="5"/>
                                        </p:tgtEl>
                                        <p:attrNameLst>
                                          <p:attrName>ppt_y</p:attrName>
                                        </p:attrNameLst>
                                      </p:cBhvr>
                                      <p:tavLst>
                                        <p:tav tm="0">
                                          <p:val>
                                            <p:strVal val="#ppt_y"/>
                                          </p:val>
                                        </p:tav>
                                        <p:tav tm="100000">
                                          <p:val>
                                            <p:strVal val="#ppt_y"/>
                                          </p:val>
                                        </p:tav>
                                      </p:tavLst>
                                    </p:anim>
                                  </p:childTnLst>
                                </p:cTn>
                              </p:par>
                              <p:par>
                                <p:cTn id="15" presetID="10" presetClass="entr" presetSubtype="0" fill="hold" nodeType="withEffect">
                                  <p:stCondLst>
                                    <p:cond delay="200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1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7" cstate="email">
            <a:extLst>
              <a:ext uri="{28A0092B-C50C-407E-A947-70E740481C1C}">
                <a14:useLocalDpi xmlns:a14="http://schemas.microsoft.com/office/drawing/2010/main"/>
              </a:ext>
            </a:extLst>
          </a:blip>
          <a:stretch/>
        </p:blipFill>
        <p:spPr>
          <a:xfrm>
            <a:off x="2831177" y="1205346"/>
            <a:ext cx="6529647" cy="4447309"/>
          </a:xfrm>
          <a:prstGeom prst="rect">
            <a:avLst/>
          </a:prstGeom>
          <a:noFill/>
          <a:ln>
            <a:noFill/>
          </a:ln>
        </p:spPr>
      </p:pic>
      <p:sp>
        <p:nvSpPr>
          <p:cNvPr id="5" name="Rectangle 4"/>
          <p:cNvSpPr/>
          <p:nvPr/>
        </p:nvSpPr>
        <p:spPr>
          <a:xfrm>
            <a:off x="7134995" y="3922757"/>
            <a:ext cx="2634148" cy="2634148"/>
          </a:xfrm>
          <a:prstGeom prst="rect">
            <a:avLst/>
          </a:prstGeom>
          <a:blipFill dpi="0" rotWithShape="1">
            <a:blip r:embed="rId8"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 name="Rectangle 5"/>
          <p:cNvSpPr/>
          <p:nvPr/>
        </p:nvSpPr>
        <p:spPr>
          <a:xfrm flipH="1">
            <a:off x="-1008900" y="-3229945"/>
            <a:ext cx="2576010" cy="2140085"/>
          </a:xfrm>
          <a:prstGeom prst="rect">
            <a:avLst/>
          </a:prstGeom>
          <a:blipFill dpi="0" rotWithShape="1">
            <a:blip r:embed="rId9"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7" name="Puppy-barking">
            <a:hlinkClick r:id="" action="ppaction://media"/>
          </p:cNvPr>
          <p:cNvPicPr>
            <a:picLocks noChangeAspect="1"/>
          </p:cNvPicPr>
          <p:nvPr>
            <a:audioFile r:link="rId3"/>
            <p:extLst>
              <p:ext uri="{DAA4B4D4-6D71-4841-9C94-3DE7FCFB9230}">
                <p14:media xmlns:p14="http://schemas.microsoft.com/office/powerpoint/2010/main" r:embed="rId2">
                  <p14:fade in="500" out="750"/>
                </p14:media>
              </p:ext>
            </p:extLst>
          </p:nvPr>
        </p:nvPicPr>
        <p:blipFill>
          <a:blip r:embed="rId10"/>
          <a:stretch>
            <a:fillRect/>
          </a:stretch>
        </p:blipFill>
        <p:spPr>
          <a:xfrm>
            <a:off x="-153988" y="-1454260"/>
            <a:ext cx="609600" cy="609600"/>
          </a:xfrm>
          <a:prstGeom prst="rect">
            <a:avLst/>
          </a:prstGeom>
        </p:spPr>
      </p:pic>
      <p:pic>
        <p:nvPicPr>
          <p:cNvPr id="4" name="Door-001.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1"/>
          <a:stretch>
            <a:fillRect/>
          </a:stretch>
        </p:blipFill>
        <p:spPr>
          <a:xfrm>
            <a:off x="4114800" y="-1945105"/>
            <a:ext cx="609600" cy="609600"/>
          </a:xfrm>
          <a:prstGeom prst="rect">
            <a:avLst/>
          </a:prstGeom>
        </p:spPr>
      </p:pic>
    </p:spTree>
    <p:custDataLst>
      <p:tags r:id="rId1"/>
    </p:custDataLst>
    <p:extLst>
      <p:ext uri="{BB962C8B-B14F-4D97-AF65-F5344CB8AC3E}">
        <p14:creationId xmlns:p14="http://schemas.microsoft.com/office/powerpoint/2010/main" val="3654187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par>
                                <p:cTn id="7" presetID="10"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500"/>
                                        <p:tgtEl>
                                          <p:spTgt spid="5"/>
                                        </p:tgtEl>
                                      </p:cBhvr>
                                    </p:animEffect>
                                  </p:childTnLst>
                                </p:cTn>
                              </p:par>
                              <p:par>
                                <p:cTn id="10" presetID="32" presetClass="emph" presetSubtype="0" fill="hold" grpId="1" nodeType="withEffect">
                                  <p:stCondLst>
                                    <p:cond delay="0"/>
                                  </p:stCondLst>
                                  <p:childTnLst>
                                    <p:animRot by="120000">
                                      <p:cBhvr>
                                        <p:cTn id="11" dur="100" fill="hold">
                                          <p:stCondLst>
                                            <p:cond delay="0"/>
                                          </p:stCondLst>
                                        </p:cTn>
                                        <p:tgtEl>
                                          <p:spTgt spid="5"/>
                                        </p:tgtEl>
                                        <p:attrNameLst>
                                          <p:attrName>r</p:attrName>
                                        </p:attrNameLst>
                                      </p:cBhvr>
                                    </p:animRot>
                                    <p:animRot by="-240000">
                                      <p:cBhvr>
                                        <p:cTn id="12" dur="200" fill="hold">
                                          <p:stCondLst>
                                            <p:cond delay="200"/>
                                          </p:stCondLst>
                                        </p:cTn>
                                        <p:tgtEl>
                                          <p:spTgt spid="5"/>
                                        </p:tgtEl>
                                        <p:attrNameLst>
                                          <p:attrName>r</p:attrName>
                                        </p:attrNameLst>
                                      </p:cBhvr>
                                    </p:animRot>
                                    <p:animRot by="240000">
                                      <p:cBhvr>
                                        <p:cTn id="13" dur="200" fill="hold">
                                          <p:stCondLst>
                                            <p:cond delay="400"/>
                                          </p:stCondLst>
                                        </p:cTn>
                                        <p:tgtEl>
                                          <p:spTgt spid="5"/>
                                        </p:tgtEl>
                                        <p:attrNameLst>
                                          <p:attrName>r</p:attrName>
                                        </p:attrNameLst>
                                      </p:cBhvr>
                                    </p:animRot>
                                    <p:animRot by="-240000">
                                      <p:cBhvr>
                                        <p:cTn id="14" dur="200" fill="hold">
                                          <p:stCondLst>
                                            <p:cond delay="600"/>
                                          </p:stCondLst>
                                        </p:cTn>
                                        <p:tgtEl>
                                          <p:spTgt spid="5"/>
                                        </p:tgtEl>
                                        <p:attrNameLst>
                                          <p:attrName>r</p:attrName>
                                        </p:attrNameLst>
                                      </p:cBhvr>
                                    </p:animRot>
                                    <p:animRot by="120000">
                                      <p:cBhvr>
                                        <p:cTn id="15" dur="200" fill="hold">
                                          <p:stCondLst>
                                            <p:cond delay="800"/>
                                          </p:stCondLst>
                                        </p:cTn>
                                        <p:tgtEl>
                                          <p:spTgt spid="5"/>
                                        </p:tgtEl>
                                        <p:attrNameLst>
                                          <p:attrName>r</p:attrName>
                                        </p:attrNameLst>
                                      </p:cBhvr>
                                    </p:animRot>
                                  </p:childTnLst>
                                </p:cTn>
                              </p:par>
                            </p:childTnLst>
                          </p:cTn>
                        </p:par>
                        <p:par>
                          <p:cTn id="16" fill="hold">
                            <p:stCondLst>
                              <p:cond delay="1000"/>
                            </p:stCondLst>
                            <p:childTnLst>
                              <p:par>
                                <p:cTn id="17" presetID="10" presetClass="exit" presetSubtype="0" fill="hold" grpId="2" nodeType="afterEffect">
                                  <p:stCondLst>
                                    <p:cond delay="0"/>
                                  </p:stCondLst>
                                  <p:childTnLst>
                                    <p:animEffect transition="out" filter="fade">
                                      <p:cBhvr>
                                        <p:cTn id="18" dur="250"/>
                                        <p:tgtEl>
                                          <p:spTgt spid="5"/>
                                        </p:tgtEl>
                                      </p:cBhvr>
                                    </p:animEffect>
                                    <p:set>
                                      <p:cBhvr>
                                        <p:cTn id="19" dur="1" fill="hold">
                                          <p:stCondLst>
                                            <p:cond delay="249"/>
                                          </p:stCondLst>
                                        </p:cTn>
                                        <p:tgtEl>
                                          <p:spTgt spid="5"/>
                                        </p:tgtEl>
                                        <p:attrNameLst>
                                          <p:attrName>style.visibility</p:attrName>
                                        </p:attrNameLst>
                                      </p:cBhvr>
                                      <p:to>
                                        <p:strVal val="hidden"/>
                                      </p:to>
                                    </p:set>
                                  </p:childTnLst>
                                </p:cTn>
                              </p:par>
                              <p:par>
                                <p:cTn id="20" presetID="60" presetClass="path" presetSubtype="0" decel="33333" fill="hold" grpId="0" nodeType="withEffect">
                                  <p:stCondLst>
                                    <p:cond delay="0"/>
                                  </p:stCondLst>
                                  <p:childTnLst>
                                    <p:animMotion origin="layout" path="M 0.46132 0.87061 C 0.45534 0.92269 0.26458 1.04954 0.36718 1.06158 C 0.4677 1.08797 0.49648 0.93264 0.61575 0.92778 C 0.67487 0.92778 0.63515 1.09746 0.67044 1.07917 " pathEditMode="fixed" rAng="0" ptsTypes="AAAA">
                                      <p:cBhvr>
                                        <p:cTn id="21" dur="1500" spd="-100000" fill="hold"/>
                                        <p:tgtEl>
                                          <p:spTgt spid="6"/>
                                        </p:tgtEl>
                                        <p:attrNameLst>
                                          <p:attrName>ppt_x</p:attrName>
                                          <p:attrName>ppt_y</p:attrName>
                                        </p:attrNameLst>
                                      </p:cBhvr>
                                      <p:rCtr x="4232" y="10486"/>
                                    </p:animMotion>
                                  </p:childTnLst>
                                </p:cTn>
                              </p:par>
                              <p:par>
                                <p:cTn id="22" presetID="6" presetClass="emph" presetSubtype="0" fill="hold" grpId="1" nodeType="withEffect">
                                  <p:stCondLst>
                                    <p:cond delay="750"/>
                                  </p:stCondLst>
                                  <p:childTnLst>
                                    <p:animScale>
                                      <p:cBhvr>
                                        <p:cTn id="23" dur="1000" fill="hold"/>
                                        <p:tgtEl>
                                          <p:spTgt spid="6"/>
                                        </p:tgtEl>
                                      </p:cBhvr>
                                      <p:by x="50000" y="50000"/>
                                    </p:animScale>
                                  </p:childTnLst>
                                </p:cTn>
                              </p:par>
                              <p:par>
                                <p:cTn id="24" presetID="22" presetClass="exit" presetSubtype="1" fill="hold" grpId="2" nodeType="withEffect">
                                  <p:stCondLst>
                                    <p:cond delay="1250"/>
                                  </p:stCondLst>
                                  <p:childTnLst>
                                    <p:animEffect transition="out" filter="wipe(up)">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par>
                          <p:cTn id="27" fill="hold">
                            <p:stCondLst>
                              <p:cond delay="2750"/>
                            </p:stCondLst>
                            <p:childTnLst>
                              <p:par>
                                <p:cTn id="28" presetID="6" presetClass="emph" presetSubtype="0" fill="hold" nodeType="afterEffect">
                                  <p:stCondLst>
                                    <p:cond delay="0"/>
                                  </p:stCondLst>
                                  <p:childTnLst>
                                    <p:animScale>
                                      <p:cBhvr>
                                        <p:cTn id="29" dur="1000" fill="hold"/>
                                        <p:tgtEl>
                                          <p:spTgt spid="2"/>
                                        </p:tgtEl>
                                      </p:cBhvr>
                                      <p:by x="220000" y="220000"/>
                                    </p:animScale>
                                  </p:childTnLst>
                                </p:cTn>
                              </p:par>
                            </p:childTnLst>
                          </p:cTn>
                        </p:par>
                        <p:par>
                          <p:cTn id="30" fill="hold">
                            <p:stCondLst>
                              <p:cond delay="3750"/>
                            </p:stCondLst>
                            <p:childTnLst>
                              <p:par>
                                <p:cTn id="31" presetID="1" presetClass="mediacall" presetSubtype="0" fill="hold" nodeType="afterEffect">
                                  <p:stCondLst>
                                    <p:cond delay="0"/>
                                  </p:stCondLst>
                                  <p:childTnLst>
                                    <p:cmd type="call" cmd="playFrom(0.0)">
                                      <p:cBhvr>
                                        <p:cTn id="32" dur="952"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33" fill="hold" display="0">
                  <p:stCondLst>
                    <p:cond delay="indefinite"/>
                  </p:stCondLst>
                  <p:endCondLst>
                    <p:cond evt="onStopAudio" delay="0">
                      <p:tgtEl>
                        <p:sldTgt/>
                      </p:tgtEl>
                    </p:cond>
                  </p:endCondLst>
                </p:cTn>
                <p:tgtEl>
                  <p:spTgt spid="7"/>
                </p:tgtEl>
              </p:cMediaNode>
            </p:audio>
            <p:audio>
              <p:cMediaNode vol="80000">
                <p:cTn id="34" fill="hold" display="0">
                  <p:stCondLst>
                    <p:cond delay="indefinite"/>
                  </p:stCondLst>
                  <p:endCondLst>
                    <p:cond evt="onStopAudio" delay="0">
                      <p:tgtEl>
                        <p:sldTgt/>
                      </p:tgtEl>
                    </p:cond>
                  </p:endCondLst>
                </p:cTn>
                <p:tgtEl>
                  <p:spTgt spid="4"/>
                </p:tgtEl>
              </p:cMediaNode>
            </p:audio>
          </p:childTnLst>
        </p:cTn>
      </p:par>
    </p:tnLst>
    <p:bldLst>
      <p:bldP spid="5" grpId="0" animBg="1"/>
      <p:bldP spid="5" grpId="1" animBg="1"/>
      <p:bldP spid="5" grpId="2" animBg="1"/>
      <p:bldP spid="6" grpId="0" animBg="1"/>
      <p:bldP spid="6" grpId="1" animBg="1"/>
      <p:bldP spid="6" grpId="2"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4"/>
          </p:nvPr>
        </p:nvSpPr>
        <p:spPr/>
        <p:txBody>
          <a:bodyPr/>
          <a:lstStyle/>
          <a:p>
            <a:endParaRPr lang="en-US"/>
          </a:p>
        </p:txBody>
      </p:sp>
      <p:sp>
        <p:nvSpPr>
          <p:cNvPr id="9" name="Content Placeholder 8"/>
          <p:cNvSpPr>
            <a:spLocks noGrp="1"/>
          </p:cNvSpPr>
          <p:nvPr>
            <p:ph sz="quarter" idx="10"/>
          </p:nvPr>
        </p:nvSpPr>
        <p:spPr/>
        <p:txBody>
          <a:bodyPr/>
          <a:lstStyle/>
          <a:p>
            <a:endParaRPr lang="en-US" dirty="0"/>
          </a:p>
        </p:txBody>
      </p:sp>
      <p:sp>
        <p:nvSpPr>
          <p:cNvPr id="10" name="Text Placeholder 9"/>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19502006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6" cstate="email">
            <a:extLst>
              <a:ext uri="{28A0092B-C50C-407E-A947-70E740481C1C}">
                <a14:useLocalDpi xmlns:a14="http://schemas.microsoft.com/office/drawing/2010/main"/>
              </a:ext>
            </a:extLst>
          </a:blip>
          <a:srcRect b="-32672"/>
          <a:stretch/>
        </p:blipFill>
        <p:spPr>
          <a:xfrm>
            <a:off x="3681395" y="142706"/>
            <a:ext cx="5007010" cy="8753644"/>
          </a:xfrm>
          <a:prstGeom prst="rect">
            <a:avLst/>
          </a:prstGeom>
        </p:spPr>
      </p:pic>
      <p:pic>
        <p:nvPicPr>
          <p:cNvPr id="3" name="Picture 2"/>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72348" y="-1"/>
            <a:ext cx="10047304" cy="6858002"/>
          </a:xfrm>
          <a:prstGeom prst="rect">
            <a:avLst/>
          </a:prstGeom>
        </p:spPr>
      </p:pic>
      <p:pic>
        <p:nvPicPr>
          <p:cNvPr id="6" name="First Ghosts - Luigi's Mansion">
            <a:hlinkClick r:id="" action="ppaction://media"/>
          </p:cNvPr>
          <p:cNvPicPr>
            <a:picLocks noChangeAspect="1"/>
          </p:cNvPicPr>
          <p:nvPr>
            <a:audioFile r:link="rId3"/>
            <p:extLst>
              <p:ext uri="{DAA4B4D4-6D71-4841-9C94-3DE7FCFB9230}">
                <p14:media xmlns:p14="http://schemas.microsoft.com/office/powerpoint/2010/main" r:embed="rId2">
                  <p14:fade out="2000"/>
                </p14:media>
              </p:ext>
            </p:extLst>
          </p:nvPr>
        </p:nvPicPr>
        <p:blipFill>
          <a:blip r:embed="rId8"/>
          <a:stretch>
            <a:fillRect/>
          </a:stretch>
        </p:blipFill>
        <p:spPr>
          <a:xfrm>
            <a:off x="6661581" y="-854242"/>
            <a:ext cx="609600" cy="609600"/>
          </a:xfrm>
          <a:prstGeom prst="rect">
            <a:avLst/>
          </a:prstGeom>
        </p:spPr>
      </p:pic>
    </p:spTree>
    <p:custDataLst>
      <p:tags r:id="rId1"/>
    </p:custDataLst>
    <p:extLst>
      <p:ext uri="{BB962C8B-B14F-4D97-AF65-F5344CB8AC3E}">
        <p14:creationId xmlns:p14="http://schemas.microsoft.com/office/powerpoint/2010/main" val="1859453458"/>
      </p:ext>
    </p:extLst>
  </p:cSld>
  <p:clrMapOvr>
    <a:masterClrMapping/>
  </p:clrMapOvr>
  <p:transition spd="slow" advTm="2000">
    <p:fade thruBlk="1"/>
    <p:sndAc>
      <p:stSnd>
        <p:snd r:embed="rId5" name="Door-003.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par>
                          <p:cTn id="7" fill="hold">
                            <p:stCondLst>
                              <p:cond delay="0"/>
                            </p:stCondLst>
                            <p:childTnLst>
                              <p:par>
                                <p:cTn id="8" presetID="53" presetClass="exit" presetSubtype="32" fill="hold" nodeType="afterEffect">
                                  <p:stCondLst>
                                    <p:cond delay="500"/>
                                  </p:stCondLst>
                                  <p:childTnLst>
                                    <p:anim calcmode="lin" valueType="num">
                                      <p:cBhvr>
                                        <p:cTn id="9" dur="500"/>
                                        <p:tgtEl>
                                          <p:spTgt spid="2"/>
                                        </p:tgtEl>
                                        <p:attrNameLst>
                                          <p:attrName>ppt_w</p:attrName>
                                        </p:attrNameLst>
                                      </p:cBhvr>
                                      <p:tavLst>
                                        <p:tav tm="0">
                                          <p:val>
                                            <p:strVal val="ppt_w"/>
                                          </p:val>
                                        </p:tav>
                                        <p:tav tm="100000">
                                          <p:val>
                                            <p:fltVal val="0"/>
                                          </p:val>
                                        </p:tav>
                                      </p:tavLst>
                                    </p:anim>
                                    <p:anim calcmode="lin" valueType="num">
                                      <p:cBhvr>
                                        <p:cTn id="10" dur="500"/>
                                        <p:tgtEl>
                                          <p:spTgt spid="2"/>
                                        </p:tgtEl>
                                        <p:attrNameLst>
                                          <p:attrName>ppt_h</p:attrName>
                                        </p:attrNameLst>
                                      </p:cBhvr>
                                      <p:tavLst>
                                        <p:tav tm="0">
                                          <p:val>
                                            <p:strVal val="ppt_h"/>
                                          </p:val>
                                        </p:tav>
                                        <p:tav tm="100000">
                                          <p:val>
                                            <p:fltVal val="0"/>
                                          </p:val>
                                        </p:tav>
                                      </p:tavLst>
                                    </p:anim>
                                    <p:animEffect transition="out" filter="fad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10" presetClass="entr" presetSubtype="0" fill="hold" nodeType="withEffect">
                                  <p:stCondLst>
                                    <p:cond delay="75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6" fill="hold" display="0">
                  <p:stCondLst>
                    <p:cond delay="indefinite"/>
                  </p:stCondLst>
                  <p:endCondLst>
                    <p:cond evt="onStopAudio" delay="0">
                      <p:tgtEl>
                        <p:sldTgt/>
                      </p:tgtEl>
                    </p:cond>
                  </p:endCondLst>
                </p:cTn>
                <p:tgtEl>
                  <p:spTgt spid="6"/>
                </p:tgtEl>
              </p:cMediaNode>
            </p:audio>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7417743" y="452077"/>
            <a:ext cx="7087663" cy="5953846"/>
          </a:xfrm>
          <a:prstGeom prst="rect">
            <a:avLst/>
          </a:prstGeom>
        </p:spPr>
      </p:pic>
      <p:sp>
        <p:nvSpPr>
          <p:cNvPr id="3" name="Rectangle 2"/>
          <p:cNvSpPr/>
          <p:nvPr/>
        </p:nvSpPr>
        <p:spPr>
          <a:xfrm flipH="1">
            <a:off x="4042165" y="-2603718"/>
            <a:ext cx="2837080" cy="2356976"/>
          </a:xfrm>
          <a:prstGeom prst="rect">
            <a:avLst/>
          </a:prstGeom>
          <a:blipFill dpi="0" rotWithShape="1">
            <a:blip r:embed="rId17"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4" name="Picture 3"/>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0" y="787135"/>
            <a:ext cx="12192000" cy="5283729"/>
          </a:xfrm>
          <a:prstGeom prst="rect">
            <a:avLst/>
          </a:prstGeom>
        </p:spPr>
      </p:pic>
      <p:sp>
        <p:nvSpPr>
          <p:cNvPr id="11" name="Rectangle 10"/>
          <p:cNvSpPr/>
          <p:nvPr/>
        </p:nvSpPr>
        <p:spPr>
          <a:xfrm flipH="1">
            <a:off x="-1530442" y="-5421446"/>
            <a:ext cx="4521292" cy="4521292"/>
          </a:xfrm>
          <a:prstGeom prst="rect">
            <a:avLst/>
          </a:prstGeom>
          <a:blipFill dpi="0" rotWithShape="1">
            <a:blip r:embed="rId19" cstate="email">
              <a:alphaModFix amt="60000"/>
              <a:extLst>
                <a:ext uri="{28A0092B-C50C-407E-A947-70E740481C1C}">
                  <a14:useLocalDpi xmlns:a14="http://schemas.microsoft.com/office/drawing/2010/main"/>
                </a:ext>
              </a:extLst>
            </a:blip>
            <a:srcRect/>
            <a:stretch>
              <a:fillRect/>
            </a:stretch>
          </a:blipFill>
          <a:ln>
            <a:noFill/>
          </a:ln>
          <a:effectLst>
            <a:glow rad="101600">
              <a:srgbClr val="C04947">
                <a:alpha val="5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 name="Rectangle 11"/>
          <p:cNvSpPr/>
          <p:nvPr/>
        </p:nvSpPr>
        <p:spPr>
          <a:xfrm>
            <a:off x="4042165" y="-4377883"/>
            <a:ext cx="4671497" cy="3098720"/>
          </a:xfrm>
          <a:prstGeom prst="rect">
            <a:avLst/>
          </a:prstGeom>
          <a:blipFill dpi="0" rotWithShape="1">
            <a:blip r:embed="rId20" cstate="email">
              <a:alphaModFix amt="60000"/>
              <a:extLst>
                <a:ext uri="{28A0092B-C50C-407E-A947-70E740481C1C}">
                  <a14:useLocalDpi xmlns:a14="http://schemas.microsoft.com/office/drawing/2010/main"/>
                </a:ext>
              </a:extLst>
            </a:blip>
            <a:srcRect/>
            <a:stretch>
              <a:fillRect/>
            </a:stretch>
          </a:blipFill>
          <a:ln>
            <a:noFill/>
          </a:ln>
          <a:effectLst>
            <a:glow rad="101600">
              <a:srgbClr val="92D050">
                <a:alpha val="5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3" name="Rectangle 12"/>
          <p:cNvSpPr/>
          <p:nvPr/>
        </p:nvSpPr>
        <p:spPr>
          <a:xfrm>
            <a:off x="8908188" y="-5242723"/>
            <a:ext cx="3368983" cy="3817493"/>
          </a:xfrm>
          <a:prstGeom prst="rect">
            <a:avLst/>
          </a:prstGeom>
          <a:blipFill dpi="0" rotWithShape="1">
            <a:blip r:embed="rId21" cstate="email">
              <a:alphaModFix amt="60000"/>
              <a:extLst>
                <a:ext uri="{28A0092B-C50C-407E-A947-70E740481C1C}">
                  <a14:useLocalDpi xmlns:a14="http://schemas.microsoft.com/office/drawing/2010/main"/>
                </a:ext>
              </a:extLst>
            </a:blip>
            <a:srcRect/>
            <a:stretch>
              <a:fillRect/>
            </a:stretch>
          </a:blipFill>
          <a:ln>
            <a:noFill/>
          </a:ln>
          <a:effectLst>
            <a:glow rad="101600">
              <a:srgbClr val="00B0F0">
                <a:alpha val="5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nvGrpSpPr>
          <p:cNvPr id="9" name="Group 8"/>
          <p:cNvGrpSpPr/>
          <p:nvPr/>
        </p:nvGrpSpPr>
        <p:grpSpPr>
          <a:xfrm>
            <a:off x="420396" y="1105767"/>
            <a:ext cx="11315486" cy="4646471"/>
            <a:chOff x="420396" y="1105767"/>
            <a:chExt cx="11315486" cy="4646471"/>
          </a:xfrm>
          <a:effectLst>
            <a:glow rad="381000">
              <a:srgbClr val="92D050">
                <a:alpha val="40000"/>
              </a:srgbClr>
            </a:glow>
          </a:effectLst>
        </p:grpSpPr>
        <p:pic>
          <p:nvPicPr>
            <p:cNvPr id="10" name="Picture 9"/>
            <p:cNvPicPr>
              <a:picLocks noChangeAspect="1"/>
            </p:cNvPicPr>
            <p:nvPr/>
          </p:nvPicPr>
          <p:blipFill rotWithShape="1">
            <a:blip r:embed="rId22" cstate="email">
              <a:extLst>
                <a:ext uri="{28A0092B-C50C-407E-A947-70E740481C1C}">
                  <a14:useLocalDpi xmlns:a14="http://schemas.microsoft.com/office/drawing/2010/main"/>
                </a:ext>
              </a:extLst>
            </a:blip>
            <a:srcRect/>
            <a:stretch/>
          </p:blipFill>
          <p:spPr>
            <a:xfrm>
              <a:off x="3334664" y="1906859"/>
              <a:ext cx="3690604" cy="3845379"/>
            </a:xfrm>
            <a:prstGeom prst="rect">
              <a:avLst/>
            </a:prstGeom>
          </p:spPr>
        </p:pic>
        <p:pic>
          <p:nvPicPr>
            <p:cNvPr id="14" name="Picture 13"/>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7173503" y="2304169"/>
              <a:ext cx="2817989" cy="2626871"/>
            </a:xfrm>
            <a:prstGeom prst="rect">
              <a:avLst/>
            </a:prstGeom>
          </p:spPr>
        </p:pic>
        <p:pic>
          <p:nvPicPr>
            <p:cNvPr id="15" name="Picture 14"/>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8736528" y="3233853"/>
              <a:ext cx="2999354" cy="2297151"/>
            </a:xfrm>
            <a:prstGeom prst="rect">
              <a:avLst/>
            </a:prstGeom>
          </p:spPr>
        </p:pic>
        <p:pic>
          <p:nvPicPr>
            <p:cNvPr id="16" name="Picture 15"/>
            <p:cNvPicPr>
              <a:picLocks noChangeAspect="1"/>
            </p:cNvPicPr>
            <p:nvPr/>
          </p:nvPicPr>
          <p:blipFill>
            <a:blip r:embed="rId25" cstate="email">
              <a:extLst>
                <a:ext uri="{28A0092B-C50C-407E-A947-70E740481C1C}">
                  <a14:useLocalDpi xmlns:a14="http://schemas.microsoft.com/office/drawing/2010/main"/>
                </a:ext>
              </a:extLst>
            </a:blip>
            <a:stretch>
              <a:fillRect/>
            </a:stretch>
          </p:blipFill>
          <p:spPr>
            <a:xfrm>
              <a:off x="9110546" y="1105767"/>
              <a:ext cx="2497873" cy="2867478"/>
            </a:xfrm>
            <a:prstGeom prst="rect">
              <a:avLst/>
            </a:prstGeom>
          </p:spPr>
        </p:pic>
        <p:pic>
          <p:nvPicPr>
            <p:cNvPr id="17" name="Picture 16"/>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420396" y="3513041"/>
              <a:ext cx="2434316" cy="1665229"/>
            </a:xfrm>
            <a:prstGeom prst="rect">
              <a:avLst/>
            </a:prstGeom>
          </p:spPr>
        </p:pic>
      </p:grpSp>
      <p:sp>
        <p:nvSpPr>
          <p:cNvPr id="18" name="TextBox 17"/>
          <p:cNvSpPr txBox="1"/>
          <p:nvPr/>
        </p:nvSpPr>
        <p:spPr>
          <a:xfrm>
            <a:off x="1181100" y="219828"/>
            <a:ext cx="9829800" cy="1283278"/>
          </a:xfrm>
          <a:prstGeom prst="rect">
            <a:avLst/>
          </a:prstGeom>
          <a:blipFill>
            <a:blip r:embed="rId27"/>
            <a:stretch>
              <a:fillRect l="-8316" t="-50958" r="-7480" b="-59771"/>
            </a:stretch>
          </a:blipFill>
        </p:spPr>
        <p:txBody>
          <a:bodyPr wrap="square" rtlCol="0">
            <a:noAutofit/>
          </a:bodyPr>
          <a:lstStyle/>
          <a:p>
            <a:pPr algn="ctr"/>
            <a:endParaRPr lang="en-US" sz="7200" dirty="0">
              <a:solidFill>
                <a:srgbClr val="70DA67"/>
              </a:solidFill>
              <a:effectLst>
                <a:glow rad="279400">
                  <a:srgbClr val="92D050">
                    <a:alpha val="25000"/>
                  </a:srgbClr>
                </a:glow>
              </a:effectLst>
              <a:latin typeface="Arial" panose="020B0604020202020204" pitchFamily="34" charset="0"/>
            </a:endParaRPr>
          </a:p>
        </p:txBody>
      </p:sp>
      <p:pic>
        <p:nvPicPr>
          <p:cNvPr id="5" name="Ouhaaaaaa !">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8"/>
          <a:stretch>
            <a:fillRect/>
          </a:stretch>
        </p:blipFill>
        <p:spPr>
          <a:xfrm>
            <a:off x="-8899525" y="-1184275"/>
            <a:ext cx="406400" cy="406400"/>
          </a:xfrm>
          <a:prstGeom prst="rect">
            <a:avLst/>
          </a:prstGeom>
        </p:spPr>
      </p:pic>
      <p:pic>
        <p:nvPicPr>
          <p:cNvPr id="7" name="Ghost-005">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8"/>
          <a:stretch>
            <a:fillRect/>
          </a:stretch>
        </p:blipFill>
        <p:spPr>
          <a:xfrm>
            <a:off x="-13509625" y="-3260725"/>
            <a:ext cx="406400" cy="406400"/>
          </a:xfrm>
          <a:prstGeom prst="rect">
            <a:avLst/>
          </a:prstGeom>
        </p:spPr>
      </p:pic>
      <p:pic>
        <p:nvPicPr>
          <p:cNvPr id="8" name="Ghost-006">
            <a:hlinkClick r:id="" action="ppaction://media"/>
          </p:cNvPr>
          <p:cNvPicPr>
            <a:picLocks noChangeAspect="1"/>
          </p:cNvPicPr>
          <p:nvPr>
            <a:audioFile r:link="rId7"/>
            <p:extLst>
              <p:ext uri="{DAA4B4D4-6D71-4841-9C94-3DE7FCFB9230}">
                <p14:media xmlns:p14="http://schemas.microsoft.com/office/powerpoint/2010/main" r:embed="rId6"/>
              </p:ext>
            </p:extLst>
          </p:nvPr>
        </p:nvPicPr>
        <p:blipFill>
          <a:blip r:embed="rId28"/>
          <a:stretch>
            <a:fillRect/>
          </a:stretch>
        </p:blipFill>
        <p:spPr>
          <a:xfrm>
            <a:off x="-13417550" y="-3168650"/>
            <a:ext cx="406400" cy="406400"/>
          </a:xfrm>
          <a:prstGeom prst="rect">
            <a:avLst/>
          </a:prstGeom>
        </p:spPr>
      </p:pic>
      <p:pic>
        <p:nvPicPr>
          <p:cNvPr id="21" name="Ghost-015">
            <a:hlinkClick r:id="" action="ppaction://media"/>
          </p:cNvPr>
          <p:cNvPicPr>
            <a:picLocks noChangeAspect="1"/>
          </p:cNvPicPr>
          <p:nvPr>
            <a:audioFile r:link="rId9"/>
            <p:extLst>
              <p:ext uri="{DAA4B4D4-6D71-4841-9C94-3DE7FCFB9230}">
                <p14:media xmlns:p14="http://schemas.microsoft.com/office/powerpoint/2010/main" r:embed="rId8"/>
              </p:ext>
            </p:extLst>
          </p:nvPr>
        </p:nvPicPr>
        <p:blipFill>
          <a:blip r:embed="rId28"/>
          <a:stretch>
            <a:fillRect/>
          </a:stretch>
        </p:blipFill>
        <p:spPr>
          <a:xfrm>
            <a:off x="-13214350" y="-3157625"/>
            <a:ext cx="406400" cy="406400"/>
          </a:xfrm>
          <a:prstGeom prst="rect">
            <a:avLst/>
          </a:prstGeom>
        </p:spPr>
      </p:pic>
      <p:sp>
        <p:nvSpPr>
          <p:cNvPr id="22" name="Rectangle 21" hidden="1">
            <a:hlinkClick r:id="" action="ppaction://hlinkshowjump?jump=endshow"/>
          </p:cNvPr>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pic>
        <p:nvPicPr>
          <p:cNvPr id="23" name="Puppy-barking">
            <a:hlinkClick r:id="" action="ppaction://media"/>
          </p:cNvPr>
          <p:cNvPicPr>
            <a:picLocks noChangeAspect="1"/>
          </p:cNvPicPr>
          <p:nvPr>
            <a:audioFile r:link="rId11"/>
            <p:extLst>
              <p:ext uri="{DAA4B4D4-6D71-4841-9C94-3DE7FCFB9230}">
                <p14:media xmlns:p14="http://schemas.microsoft.com/office/powerpoint/2010/main" r:embed="rId10">
                  <p14:fade in="500" out="750"/>
                </p14:media>
              </p:ext>
            </p:extLst>
          </p:nvPr>
        </p:nvPicPr>
        <p:blipFill>
          <a:blip r:embed="rId28"/>
          <a:stretch>
            <a:fillRect/>
          </a:stretch>
        </p:blipFill>
        <p:spPr>
          <a:xfrm>
            <a:off x="-153988" y="-1454260"/>
            <a:ext cx="609600" cy="609600"/>
          </a:xfrm>
          <a:prstGeom prst="rect">
            <a:avLst/>
          </a:prstGeom>
        </p:spPr>
      </p:pic>
      <p:pic>
        <p:nvPicPr>
          <p:cNvPr id="6" name="Yaaaaaaaaaah.wav">
            <a:hlinkClick r:id="" action="ppaction://media"/>
          </p:cNvPr>
          <p:cNvPicPr>
            <a:picLocks noChangeAspect="1"/>
          </p:cNvPicPr>
          <p:nvPr>
            <a:audioFile r:link="rId13"/>
            <p:extLst>
              <p:ext uri="{DAA4B4D4-6D71-4841-9C94-3DE7FCFB9230}">
                <p14:media xmlns:p14="http://schemas.microsoft.com/office/powerpoint/2010/main" r:embed="rId12"/>
              </p:ext>
            </p:extLst>
          </p:nvPr>
        </p:nvPicPr>
        <p:blipFill>
          <a:blip r:embed="rId29"/>
          <a:stretch>
            <a:fillRect/>
          </a:stretch>
        </p:blipFill>
        <p:spPr>
          <a:xfrm>
            <a:off x="1027954" y="-1391604"/>
            <a:ext cx="609600" cy="609600"/>
          </a:xfrm>
          <a:prstGeom prst="rect">
            <a:avLst/>
          </a:prstGeom>
        </p:spPr>
      </p:pic>
      <p:pic>
        <p:nvPicPr>
          <p:cNvPr id="24" name="Picture 23">
            <a:extLst>
              <a:ext uri="{FF2B5EF4-FFF2-40B4-BE49-F238E27FC236}">
                <a16:creationId xmlns:a16="http://schemas.microsoft.com/office/drawing/2014/main" id="{7C5A43D1-9044-4E88-B603-CB8EFEA9C787}"/>
              </a:ext>
            </a:extLst>
          </p:cNvPr>
          <p:cNvPicPr>
            <a:picLocks noChangeAspect="1"/>
          </p:cNvPicPr>
          <p:nvPr/>
        </p:nvPicPr>
        <p:blipFill rotWithShape="1">
          <a:blip r:embed="rId30"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custDataLst>
      <p:tags r:id="rId1"/>
    </p:custDataLst>
    <p:extLst>
      <p:ext uri="{BB962C8B-B14F-4D97-AF65-F5344CB8AC3E}">
        <p14:creationId xmlns:p14="http://schemas.microsoft.com/office/powerpoint/2010/main" val="2772833534"/>
      </p:ext>
    </p:extLst>
  </p:cSld>
  <p:clrMapOvr>
    <a:masterClrMapping/>
  </p:clrMapOvr>
  <p:transition spd="slow" advClick="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decel="10000" fill="hold" nodeType="withEffect">
                                  <p:stCondLst>
                                    <p:cond delay="0"/>
                                  </p:stCondLst>
                                  <p:childTnLst>
                                    <p:animMotion origin="layout" path="M 4.79167E-6 -1.11111E-6 L 0.25 -1.11111E-6 " pathEditMode="relative" rAng="0" ptsTypes="AA">
                                      <p:cBhvr>
                                        <p:cTn id="6" dur="3500" fill="hold"/>
                                        <p:tgtEl>
                                          <p:spTgt spid="24"/>
                                        </p:tgtEl>
                                        <p:attrNameLst>
                                          <p:attrName>ppt_x</p:attrName>
                                          <p:attrName>ppt_y</p:attrName>
                                        </p:attrNameLst>
                                      </p:cBhvr>
                                      <p:rCtr x="12500" y="0"/>
                                    </p:animMotion>
                                  </p:childTnLst>
                                </p:cTn>
                              </p:par>
                              <p:par>
                                <p:cTn id="7" presetID="1" presetClass="mediacall" presetSubtype="0" fill="hold" nodeType="withEffect">
                                  <p:stCondLst>
                                    <p:cond delay="0"/>
                                  </p:stCondLst>
                                  <p:childTnLst>
                                    <p:cmd type="call" cmd="playFrom(0.0)">
                                      <p:cBhvr>
                                        <p:cTn id="8" dur="1833" fill="hold"/>
                                        <p:tgtEl>
                                          <p:spTgt spid="23"/>
                                        </p:tgtEl>
                                      </p:cBhvr>
                                    </p:cmd>
                                  </p:childTnLst>
                                </p:cTn>
                              </p:par>
                              <p:par>
                                <p:cTn id="9" presetID="60" presetClass="path" presetSubtype="0" decel="33333" fill="hold" grpId="0" nodeType="withEffect">
                                  <p:stCondLst>
                                    <p:cond delay="0"/>
                                  </p:stCondLst>
                                  <p:childTnLst>
                                    <p:animMotion origin="layout" path="M -0.61953 0.775 C -0.60964 0.83009 -0.58282 0.9088 -0.48868 0.9088 C -0.35209 0.9088 -0.34141 0.64699 -0.17865 0.64699 C -0.03138 0.64699 -0.11029 0.87384 0.03138 0.87292 C 0.17877 0.87292 0.10013 0.70833 0.25833 0.70833 C 0.39948 0.70833 0.32135 0.81898 0.44713 0.81898 C 0.56849 0.81898 0.50507 0.7338 0.61575 0.7338 C 0.6789 0.7338 0.68372 0.75648 0.68932 0.775 " pathEditMode="fixed" rAng="0" ptsTypes="AAAAAAAA">
                                      <p:cBhvr>
                                        <p:cTn id="10" dur="2750" spd="-100000" fill="hold"/>
                                        <p:tgtEl>
                                          <p:spTgt spid="3"/>
                                        </p:tgtEl>
                                        <p:attrNameLst>
                                          <p:attrName>ppt_x</p:attrName>
                                          <p:attrName>ppt_y</p:attrName>
                                        </p:attrNameLst>
                                      </p:cBhvr>
                                      <p:rCtr x="65443" y="278"/>
                                    </p:animMotion>
                                  </p:childTnLst>
                                </p:cTn>
                              </p:par>
                              <p:par>
                                <p:cTn id="11" presetID="2" presetClass="entr" presetSubtype="2" fill="hold" nodeType="withEffect">
                                  <p:stCondLst>
                                    <p:cond delay="50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2250" fill="hold"/>
                                        <p:tgtEl>
                                          <p:spTgt spid="2"/>
                                        </p:tgtEl>
                                        <p:attrNameLst>
                                          <p:attrName>ppt_x</p:attrName>
                                        </p:attrNameLst>
                                      </p:cBhvr>
                                      <p:tavLst>
                                        <p:tav tm="0">
                                          <p:val>
                                            <p:strVal val="1+#ppt_w/2"/>
                                          </p:val>
                                        </p:tav>
                                        <p:tav tm="100000">
                                          <p:val>
                                            <p:strVal val="#ppt_x"/>
                                          </p:val>
                                        </p:tav>
                                      </p:tavLst>
                                    </p:anim>
                                    <p:anim calcmode="lin" valueType="num">
                                      <p:cBhvr additive="base">
                                        <p:cTn id="14" dur="2250" fill="hold"/>
                                        <p:tgtEl>
                                          <p:spTgt spid="2"/>
                                        </p:tgtEl>
                                        <p:attrNameLst>
                                          <p:attrName>ppt_y</p:attrName>
                                        </p:attrNameLst>
                                      </p:cBhvr>
                                      <p:tavLst>
                                        <p:tav tm="0">
                                          <p:val>
                                            <p:strVal val="#ppt_y"/>
                                          </p:val>
                                        </p:tav>
                                        <p:tav tm="100000">
                                          <p:val>
                                            <p:strVal val="#ppt_y"/>
                                          </p:val>
                                        </p:tav>
                                      </p:tavLst>
                                    </p:anim>
                                  </p:childTnLst>
                                </p:cTn>
                              </p:par>
                              <p:par>
                                <p:cTn id="15" presetID="1" presetClass="mediacall" presetSubtype="0" fill="hold" nodeType="withEffect">
                                  <p:stCondLst>
                                    <p:cond delay="500"/>
                                  </p:stCondLst>
                                  <p:childTnLst>
                                    <p:cmd type="call" cmd="playFrom(0.0)">
                                      <p:cBhvr>
                                        <p:cTn id="16" dur="1044" fill="hold"/>
                                        <p:tgtEl>
                                          <p:spTgt spid="5"/>
                                        </p:tgtEl>
                                      </p:cBhvr>
                                    </p:cmd>
                                  </p:childTnLst>
                                </p:cTn>
                              </p:par>
                              <p:par>
                                <p:cTn id="17" presetID="1" presetClass="mediacall" presetSubtype="0" fill="hold" nodeType="withEffect">
                                  <p:stCondLst>
                                    <p:cond delay="1250"/>
                                  </p:stCondLst>
                                  <p:childTnLst>
                                    <p:cmd type="call" cmd="playFrom(0.0)">
                                      <p:cBhvr>
                                        <p:cTn id="18" dur="603" fill="hold"/>
                                        <p:tgtEl>
                                          <p:spTgt spid="7"/>
                                        </p:tgtEl>
                                      </p:cBhvr>
                                    </p:cmd>
                                  </p:childTnLst>
                                </p:cTn>
                              </p:par>
                              <p:par>
                                <p:cTn id="19" presetID="1" presetClass="mediacall" presetSubtype="0" fill="hold" nodeType="withEffect">
                                  <p:stCondLst>
                                    <p:cond delay="2000"/>
                                  </p:stCondLst>
                                  <p:childTnLst>
                                    <p:cmd type="call" cmd="playFrom(0.0)">
                                      <p:cBhvr>
                                        <p:cTn id="20" dur="1695" fill="hold"/>
                                        <p:tgtEl>
                                          <p:spTgt spid="8"/>
                                        </p:tgtEl>
                                      </p:cBhvr>
                                    </p:cmd>
                                  </p:childTnLst>
                                </p:cTn>
                              </p:par>
                              <p:par>
                                <p:cTn id="21" presetID="1" presetClass="mediacall" presetSubtype="0" fill="hold" nodeType="withEffect">
                                  <p:stCondLst>
                                    <p:cond delay="2750"/>
                                  </p:stCondLst>
                                  <p:childTnLst>
                                    <p:cmd type="call" cmd="playFrom(0.0)">
                                      <p:cBhvr>
                                        <p:cTn id="22" dur="859" fill="hold"/>
                                        <p:tgtEl>
                                          <p:spTgt spid="21"/>
                                        </p:tgtEl>
                                      </p:cBhvr>
                                    </p:cmd>
                                  </p:childTnLst>
                                </p:cTn>
                              </p:par>
                              <p:par>
                                <p:cTn id="23" presetID="60" presetClass="path" presetSubtype="0" decel="33333" fill="hold" grpId="0" nodeType="withEffect">
                                  <p:stCondLst>
                                    <p:cond delay="1750"/>
                                  </p:stCondLst>
                                  <p:childTnLst>
                                    <p:animMotion origin="layout" path="M -1.03789 1.16551 C -1.02734 1.24305 -0.99466 1.37847 -0.85378 1.27199 C -0.71276 1.16551 -0.80326 0.88704 -0.64115 0.88704 C -0.49336 0.88704 -0.42318 1.20417 -0.33437 1.22153 C -0.24518 1.23866 -0.21719 1.01296 -0.10755 0.99005 C 0.0026 0.9669 0.23424 1.06412 0.32422 1.0838 " pathEditMode="fixed" rAng="0" ptsTypes="AAAAAA">
                                      <p:cBhvr>
                                        <p:cTn id="24" dur="2000" spd="-100000" fill="hold"/>
                                        <p:tgtEl>
                                          <p:spTgt spid="13"/>
                                        </p:tgtEl>
                                        <p:attrNameLst>
                                          <p:attrName>ppt_x</p:attrName>
                                          <p:attrName>ppt_y</p:attrName>
                                        </p:attrNameLst>
                                      </p:cBhvr>
                                      <p:rCtr x="68099" y="-6644"/>
                                    </p:animMotion>
                                  </p:childTnLst>
                                </p:cTn>
                              </p:par>
                              <p:par>
                                <p:cTn id="25" presetID="60" presetClass="path" presetSubtype="0" decel="33333" fill="hold" grpId="0" nodeType="withEffect">
                                  <p:stCondLst>
                                    <p:cond delay="2500"/>
                                  </p:stCondLst>
                                  <p:childTnLst>
                                    <p:animMotion origin="layout" path="M -0.28959 1.0794 C -0.27891 1.13287 -0.22982 1.20949 -0.14961 1.21088 C -0.06941 1.21157 0.06679 1.14005 0.19153 1.0838 C 0.31627 1.02732 0.48854 0.8662 0.59843 0.87269 C 0.70833 0.87894 0.7789 1.09468 0.85104 1.12245 C 0.92317 1.15023 0.91276 1.03958 1.03073 1.03958 C 1.09895 1.03958 1.10338 1.06157 1.11002 1.0794 " pathEditMode="fixed" rAng="0" ptsTypes="AAAAAAA">
                                      <p:cBhvr>
                                        <p:cTn id="26" dur="2000" spd="-100000" fill="hold"/>
                                        <p:tgtEl>
                                          <p:spTgt spid="11"/>
                                        </p:tgtEl>
                                        <p:attrNameLst>
                                          <p:attrName>ppt_x</p:attrName>
                                          <p:attrName>ppt_y</p:attrName>
                                        </p:attrNameLst>
                                      </p:cBhvr>
                                      <p:rCtr x="69974" y="-3773"/>
                                    </p:animMotion>
                                  </p:childTnLst>
                                </p:cTn>
                              </p:par>
                              <p:par>
                                <p:cTn id="27" presetID="60" presetClass="path" presetSubtype="0" decel="33333" fill="hold" grpId="0" nodeType="withEffect">
                                  <p:stCondLst>
                                    <p:cond delay="3250"/>
                                  </p:stCondLst>
                                  <p:childTnLst>
                                    <p:animMotion origin="layout" path="M -0.7375 0.73148 C -0.63789 0.71181 -0.46172 0.65856 -0.35808 0.71042 C -0.25456 0.7625 -0.25886 1.09815 -0.11576 1.04398 C 0.02708 0.98981 0.02239 0.72384 0.10729 0.64375 C 0.19179 0.56366 0.29609 0.54745 0.39127 0.56204 C 0.48646 0.57685 0.61875 0.6963 0.67851 0.73148 " pathEditMode="fixed" rAng="0" ptsTypes="AAAAAA">
                                      <p:cBhvr>
                                        <p:cTn id="28" dur="1750" spd="-100000" fill="hold"/>
                                        <p:tgtEl>
                                          <p:spTgt spid="12"/>
                                        </p:tgtEl>
                                        <p:attrNameLst>
                                          <p:attrName>ppt_x</p:attrName>
                                          <p:attrName>ppt_y</p:attrName>
                                        </p:attrNameLst>
                                      </p:cBhvr>
                                      <p:rCtr x="70794" y="7222"/>
                                    </p:animMotion>
                                  </p:childTnLst>
                                </p:cTn>
                              </p:par>
                              <p:par>
                                <p:cTn id="29" presetID="10" presetClass="entr" presetSubtype="0" fill="hold" nodeType="withEffect">
                                  <p:stCondLst>
                                    <p:cond delay="475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xit" presetSubtype="0" fill="hold" nodeType="withEffect">
                                  <p:stCondLst>
                                    <p:cond delay="4750"/>
                                  </p:stCondLst>
                                  <p:childTnLst>
                                    <p:animEffect transition="out" filter="fade">
                                      <p:cBhvr>
                                        <p:cTn id="33" dur="500"/>
                                        <p:tgtEl>
                                          <p:spTgt spid="24"/>
                                        </p:tgtEl>
                                      </p:cBhvr>
                                    </p:animEffect>
                                    <p:set>
                                      <p:cBhvr>
                                        <p:cTn id="34" dur="1" fill="hold">
                                          <p:stCondLst>
                                            <p:cond delay="499"/>
                                          </p:stCondLst>
                                        </p:cTn>
                                        <p:tgtEl>
                                          <p:spTgt spid="24"/>
                                        </p:tgtEl>
                                        <p:attrNameLst>
                                          <p:attrName>style.visibility</p:attrName>
                                        </p:attrNameLst>
                                      </p:cBhvr>
                                      <p:to>
                                        <p:strVal val="hidden"/>
                                      </p:to>
                                    </p:set>
                                  </p:childTnLst>
                                </p:cTn>
                              </p:par>
                              <p:par>
                                <p:cTn id="35" presetID="1" presetClass="mediacall" presetSubtype="0" fill="hold" nodeType="withEffect">
                                  <p:stCondLst>
                                    <p:cond delay="4750"/>
                                  </p:stCondLst>
                                  <p:childTnLst>
                                    <p:cmd type="call" cmd="playFrom(0.0)">
                                      <p:cBhvr>
                                        <p:cTn id="36" dur="4945" fill="hold"/>
                                        <p:tgtEl>
                                          <p:spTgt spid="6"/>
                                        </p:tgtEl>
                                      </p:cBhvr>
                                    </p:cmd>
                                  </p:childTnLst>
                                </p:cTn>
                              </p:par>
                              <p:par>
                                <p:cTn id="37" presetID="10" presetClass="entr" presetSubtype="0" fill="hold" nodeType="withEffect">
                                  <p:stCondLst>
                                    <p:cond delay="525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childTnLst>
                                </p:cTn>
                              </p:par>
                              <p:par>
                                <p:cTn id="40" presetID="10" presetClass="exit" presetSubtype="0" fill="hold" nodeType="withEffect">
                                  <p:stCondLst>
                                    <p:cond delay="5250"/>
                                  </p:stCondLst>
                                  <p:childTnLst>
                                    <p:animEffect transition="out" filter="fade">
                                      <p:cBhvr>
                                        <p:cTn id="41" dur="500"/>
                                        <p:tgtEl>
                                          <p:spTgt spid="4"/>
                                        </p:tgtEl>
                                      </p:cBhvr>
                                    </p:animEffect>
                                    <p:set>
                                      <p:cBhvr>
                                        <p:cTn id="42" dur="1" fill="hold">
                                          <p:stCondLst>
                                            <p:cond delay="499"/>
                                          </p:stCondLst>
                                        </p:cTn>
                                        <p:tgtEl>
                                          <p:spTgt spid="4"/>
                                        </p:tgtEl>
                                        <p:attrNameLst>
                                          <p:attrName>style.visibility</p:attrName>
                                        </p:attrNameLst>
                                      </p:cBhvr>
                                      <p:to>
                                        <p:strVal val="hidden"/>
                                      </p:to>
                                    </p:set>
                                  </p:childTnLst>
                                </p:cTn>
                              </p:par>
                              <p:par>
                                <p:cTn id="43" presetID="42" presetClass="entr" presetSubtype="0" fill="hold" grpId="0" nodeType="withEffect">
                                  <p:stCondLst>
                                    <p:cond delay="5250"/>
                                  </p:stCondLst>
                                  <p:iterate type="wd">
                                    <p:tmPct val="10000"/>
                                  </p:iterate>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1000" fill="hold"/>
                                        <p:tgtEl>
                                          <p:spTgt spid="18"/>
                                        </p:tgtEl>
                                        <p:attrNameLst>
                                          <p:attrName>ppt_y</p:attrName>
                                        </p:attrNameLst>
                                      </p:cBhvr>
                                      <p:tavLst>
                                        <p:tav tm="0">
                                          <p:val>
                                            <p:strVal val="#ppt_y+.1"/>
                                          </p:val>
                                        </p:tav>
                                        <p:tav tm="100000">
                                          <p:val>
                                            <p:strVal val="#ppt_y"/>
                                          </p:val>
                                        </p:tav>
                                      </p:tavLst>
                                    </p:anim>
                                  </p:childTnLst>
                                </p:cTn>
                              </p:par>
                              <p:par>
                                <p:cTn id="48" presetID="1" presetClass="entr" presetSubtype="0" fill="hold" grpId="1" nodeType="withEffect" nodePh="1">
                                  <p:stCondLst>
                                    <p:cond delay="5250"/>
                                  </p:stCondLst>
                                  <p:endCondLst>
                                    <p:cond evt="begin" delay="0">
                                      <p:tn val="48"/>
                                    </p:cond>
                                  </p:endCondLst>
                                  <p:childTnLst>
                                    <p:set>
                                      <p:cBhvr>
                                        <p:cTn id="49"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0" fill="hold" display="0">
                  <p:stCondLst>
                    <p:cond delay="indefinite"/>
                  </p:stCondLst>
                  <p:endCondLst>
                    <p:cond evt="onStopAudio" delay="0">
                      <p:tgtEl>
                        <p:sldTgt/>
                      </p:tgtEl>
                    </p:cond>
                  </p:endCondLst>
                </p:cTn>
                <p:tgtEl>
                  <p:spTgt spid="5"/>
                </p:tgtEl>
              </p:cMediaNode>
            </p:audio>
            <p:audio>
              <p:cMediaNode vol="80000">
                <p:cTn id="51" fill="hold" display="0">
                  <p:stCondLst>
                    <p:cond delay="indefinite"/>
                  </p:stCondLst>
                  <p:endCondLst>
                    <p:cond evt="onStopAudio" delay="0">
                      <p:tgtEl>
                        <p:sldTgt/>
                      </p:tgtEl>
                    </p:cond>
                  </p:endCondLst>
                </p:cTn>
                <p:tgtEl>
                  <p:spTgt spid="7"/>
                </p:tgtEl>
              </p:cMediaNode>
            </p:audio>
            <p:audio>
              <p:cMediaNode vol="80000">
                <p:cTn id="52" fill="hold" display="0">
                  <p:stCondLst>
                    <p:cond delay="indefinite"/>
                  </p:stCondLst>
                  <p:endCondLst>
                    <p:cond evt="onStopAudio" delay="0">
                      <p:tgtEl>
                        <p:sldTgt/>
                      </p:tgtEl>
                    </p:cond>
                  </p:endCondLst>
                </p:cTn>
                <p:tgtEl>
                  <p:spTgt spid="8"/>
                </p:tgtEl>
              </p:cMediaNode>
            </p:audio>
            <p:audio>
              <p:cMediaNode vol="80000">
                <p:cTn id="53" fill="hold" display="0">
                  <p:stCondLst>
                    <p:cond delay="indefinite"/>
                  </p:stCondLst>
                  <p:endCondLst>
                    <p:cond evt="onStopAudio" delay="0">
                      <p:tgtEl>
                        <p:sldTgt/>
                      </p:tgtEl>
                    </p:cond>
                  </p:endCondLst>
                </p:cTn>
                <p:tgtEl>
                  <p:spTgt spid="21"/>
                </p:tgtEl>
              </p:cMediaNode>
            </p:audio>
            <p:audio>
              <p:cMediaNode vol="80000">
                <p:cTn id="54" fill="hold" display="0">
                  <p:stCondLst>
                    <p:cond delay="indefinite"/>
                  </p:stCondLst>
                  <p:endCondLst>
                    <p:cond evt="onStopAudio" delay="0">
                      <p:tgtEl>
                        <p:sldTgt/>
                      </p:tgtEl>
                    </p:cond>
                  </p:endCondLst>
                </p:cTn>
                <p:tgtEl>
                  <p:spTgt spid="23"/>
                </p:tgtEl>
              </p:cMediaNode>
            </p:audio>
            <p:audio>
              <p:cMediaNode vol="80000">
                <p:cTn id="55" fill="hold" display="0">
                  <p:stCondLst>
                    <p:cond delay="indefinite"/>
                  </p:stCondLst>
                  <p:endCondLst>
                    <p:cond evt="onStopAudio" delay="0">
                      <p:tgtEl>
                        <p:sldTgt/>
                      </p:tgtEl>
                    </p:cond>
                  </p:endCondLst>
                </p:cTn>
                <p:tgtEl>
                  <p:spTgt spid="6"/>
                </p:tgtEl>
              </p:cMediaNode>
            </p:audio>
          </p:childTnLst>
        </p:cTn>
      </p:par>
    </p:tnLst>
    <p:bldLst>
      <p:bldP spid="3" grpId="0" animBg="1"/>
      <p:bldP spid="11" grpId="0" animBg="1"/>
      <p:bldP spid="12" grpId="0" animBg="1"/>
      <p:bldP spid="13" grpId="0" animBg="1"/>
      <p:bldP spid="18" grpId="0" animBg="1"/>
      <p:bldP spid="22" grpId="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8959E627-C6E0-42F8-91B8-37A5A94D8483}"/>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t="-295"/>
          <a:stretch/>
        </p:blipFill>
        <p:spPr>
          <a:xfrm>
            <a:off x="-1" y="-1771649"/>
            <a:ext cx="12192002" cy="8629650"/>
          </a:xfrm>
          <a:prstGeom prst="rect">
            <a:avLst/>
          </a:prstGeom>
        </p:spPr>
      </p:pic>
      <p:pic>
        <p:nvPicPr>
          <p:cNvPr id="25" name="Picture 24">
            <a:extLst>
              <a:ext uri="{FF2B5EF4-FFF2-40B4-BE49-F238E27FC236}">
                <a16:creationId xmlns:a16="http://schemas.microsoft.com/office/drawing/2014/main" id="{759ADA8A-8CD7-4505-93DD-923AF2E783F7}"/>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854699" y="4352997"/>
            <a:ext cx="3352801" cy="2505003"/>
          </a:xfrm>
          <a:prstGeom prst="rect">
            <a:avLst/>
          </a:prstGeom>
        </p:spPr>
      </p:pic>
      <p:grpSp>
        <p:nvGrpSpPr>
          <p:cNvPr id="26" name="Group 25">
            <a:extLst>
              <a:ext uri="{FF2B5EF4-FFF2-40B4-BE49-F238E27FC236}">
                <a16:creationId xmlns:a16="http://schemas.microsoft.com/office/drawing/2014/main" id="{2343181B-8DB0-46F4-A0A1-AA84EE4972ED}"/>
              </a:ext>
            </a:extLst>
          </p:cNvPr>
          <p:cNvGrpSpPr/>
          <p:nvPr/>
        </p:nvGrpSpPr>
        <p:grpSpPr>
          <a:xfrm>
            <a:off x="-2302823" y="4929605"/>
            <a:ext cx="1620044" cy="1928395"/>
            <a:chOff x="7314405" y="4962524"/>
            <a:chExt cx="1620044" cy="1928395"/>
          </a:xfrm>
        </p:grpSpPr>
        <p:sp>
          <p:nvSpPr>
            <p:cNvPr id="27" name="Rectangle 26">
              <a:extLst>
                <a:ext uri="{FF2B5EF4-FFF2-40B4-BE49-F238E27FC236}">
                  <a16:creationId xmlns:a16="http://schemas.microsoft.com/office/drawing/2014/main" id="{CC8F08DA-2956-4349-B524-04E47A04C594}"/>
                </a:ext>
              </a:extLst>
            </p:cNvPr>
            <p:cNvSpPr/>
            <p:nvPr/>
          </p:nvSpPr>
          <p:spPr>
            <a:xfrm>
              <a:off x="7747001" y="6546850"/>
              <a:ext cx="1111250" cy="344069"/>
            </a:xfrm>
            <a:prstGeom prst="rect">
              <a:avLst/>
            </a:prstGeom>
            <a:blipFill dpi="0" rotWithShape="1">
              <a:blip r:embed="rId10"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9" name="Picture 38">
              <a:extLst>
                <a:ext uri="{FF2B5EF4-FFF2-40B4-BE49-F238E27FC236}">
                  <a16:creationId xmlns:a16="http://schemas.microsoft.com/office/drawing/2014/main" id="{5E3174D1-4AB1-4C03-84FE-5DBD5D4F5B46}"/>
                </a:ext>
              </a:extLst>
            </p:cNvPr>
            <p:cNvPicPr>
              <a:picLocks noChangeAspect="1"/>
            </p:cNvPicPr>
            <p:nvPr/>
          </p:nvPicPr>
          <p:blipFill>
            <a:blip r:embed="rId11" cstate="email">
              <a:extLst>
                <a:ext uri="{BEBA8EAE-BF5A-486C-A8C5-ECC9F3942E4B}">
                  <a14:imgProps xmlns:a14="http://schemas.microsoft.com/office/drawing/2010/main">
                    <a14:imgLayer r:embed="rId12">
                      <a14:imgEffect>
                        <a14:artisticBlur/>
                      </a14:imgEffect>
                    </a14:imgLayer>
                  </a14:imgProps>
                </a:ext>
                <a:ext uri="{28A0092B-C50C-407E-A947-70E740481C1C}">
                  <a14:useLocalDpi xmlns:a14="http://schemas.microsoft.com/office/drawing/2010/main"/>
                </a:ext>
              </a:extLst>
            </a:blip>
            <a:stretch>
              <a:fillRect/>
            </a:stretch>
          </p:blipFill>
          <p:spPr>
            <a:xfrm>
              <a:off x="7314405" y="4962524"/>
              <a:ext cx="1620044" cy="1841987"/>
            </a:xfrm>
            <a:prstGeom prst="rect">
              <a:avLst/>
            </a:prstGeom>
            <a:effectLst/>
          </p:spPr>
        </p:pic>
      </p:grpSp>
      <p:pic>
        <p:nvPicPr>
          <p:cNvPr id="40" name="Picture 39">
            <a:extLst>
              <a:ext uri="{FF2B5EF4-FFF2-40B4-BE49-F238E27FC236}">
                <a16:creationId xmlns:a16="http://schemas.microsoft.com/office/drawing/2014/main" id="{546D5E20-FAC9-43F7-A138-759CD2DEE85A}"/>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5214257" y="-1803959"/>
            <a:ext cx="17406257" cy="7023201"/>
          </a:xfrm>
          <a:prstGeom prst="rect">
            <a:avLst/>
          </a:prstGeom>
        </p:spPr>
      </p:pic>
      <p:pic>
        <p:nvPicPr>
          <p:cNvPr id="41" name="Picture 40">
            <a:extLst>
              <a:ext uri="{FF2B5EF4-FFF2-40B4-BE49-F238E27FC236}">
                <a16:creationId xmlns:a16="http://schemas.microsoft.com/office/drawing/2014/main" id="{5FAE3811-00A7-4039-BBF2-F42D8C2E8FFD}"/>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1" y="-449180"/>
            <a:ext cx="12192002" cy="5871411"/>
          </a:xfrm>
          <a:prstGeom prst="rect">
            <a:avLst/>
          </a:prstGeom>
        </p:spPr>
      </p:pic>
      <p:pic>
        <p:nvPicPr>
          <p:cNvPr id="42" name="Picture 41">
            <a:extLst>
              <a:ext uri="{FF2B5EF4-FFF2-40B4-BE49-F238E27FC236}">
                <a16:creationId xmlns:a16="http://schemas.microsoft.com/office/drawing/2014/main" id="{A1FC82EA-CF17-4A79-9732-374939464DEF}"/>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pic>
        <p:nvPicPr>
          <p:cNvPr id="43" name="Picture 42">
            <a:hlinkClick r:id="" action="ppaction://hlinkshowjump?jump=nextslide"/>
            <a:extLst>
              <a:ext uri="{FF2B5EF4-FFF2-40B4-BE49-F238E27FC236}">
                <a16:creationId xmlns:a16="http://schemas.microsoft.com/office/drawing/2014/main" id="{D057A218-A68A-40DB-A1B6-84B27D27E99E}"/>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54486" y="4625996"/>
            <a:ext cx="4188560" cy="2068101"/>
          </a:xfrm>
          <a:prstGeom prst="rect">
            <a:avLst/>
          </a:prstGeom>
        </p:spPr>
      </p:pic>
      <p:pic>
        <p:nvPicPr>
          <p:cNvPr id="44" name="Wind">
            <a:hlinkClick r:id="" action="ppaction://media"/>
            <a:extLst>
              <a:ext uri="{FF2B5EF4-FFF2-40B4-BE49-F238E27FC236}">
                <a16:creationId xmlns:a16="http://schemas.microsoft.com/office/drawing/2014/main" id="{F7DA6EEB-0EC8-49AE-BB5D-44F1485C2866}"/>
              </a:ext>
            </a:extLst>
          </p:cNvPr>
          <p:cNvPicPr>
            <a:picLocks noChangeAspect="1"/>
          </p:cNvPicPr>
          <p:nvPr>
            <a:audioFile r:link="rId3"/>
            <p:extLst>
              <p:ext uri="{DAA4B4D4-6D71-4841-9C94-3DE7FCFB9230}">
                <p14:media xmlns:p14="http://schemas.microsoft.com/office/powerpoint/2010/main" r:embed="rId2">
                  <p14:fade out="1000"/>
                </p14:media>
              </p:ext>
            </p:extLst>
          </p:nvPr>
        </p:nvPicPr>
        <p:blipFill>
          <a:blip r:embed="rId17"/>
          <a:stretch>
            <a:fillRect/>
          </a:stretch>
        </p:blipFill>
        <p:spPr>
          <a:xfrm>
            <a:off x="-758977" y="-2686012"/>
            <a:ext cx="406400" cy="406400"/>
          </a:xfrm>
          <a:prstGeom prst="rect">
            <a:avLst/>
          </a:prstGeom>
        </p:spPr>
      </p:pic>
      <p:pic>
        <p:nvPicPr>
          <p:cNvPr id="45" name="Luigi's Mansion Music- Outside.m4a">
            <a:hlinkClick r:id="" action="ppaction://media"/>
            <a:extLst>
              <a:ext uri="{FF2B5EF4-FFF2-40B4-BE49-F238E27FC236}">
                <a16:creationId xmlns:a16="http://schemas.microsoft.com/office/drawing/2014/main" id="{9DDB9E50-6E52-4CD2-B32C-1201E5710753}"/>
              </a:ext>
            </a:extLst>
          </p:cNvPr>
          <p:cNvPicPr>
            <a:picLocks noChangeAspect="1"/>
          </p:cNvPicPr>
          <p:nvPr>
            <a:audioFile r:link="rId5"/>
            <p:extLst>
              <p:ext uri="{DAA4B4D4-6D71-4841-9C94-3DE7FCFB9230}">
                <p14:media xmlns:p14="http://schemas.microsoft.com/office/powerpoint/2010/main" r:embed="rId4"/>
              </p:ext>
            </p:extLst>
          </p:nvPr>
        </p:nvPicPr>
        <p:blipFill>
          <a:blip r:embed="rId18"/>
          <a:stretch>
            <a:fillRect/>
          </a:stretch>
        </p:blipFill>
        <p:spPr>
          <a:xfrm>
            <a:off x="4648200" y="-2584412"/>
            <a:ext cx="609600" cy="609600"/>
          </a:xfrm>
          <a:prstGeom prst="rect">
            <a:avLst/>
          </a:prstGeom>
        </p:spPr>
      </p:pic>
    </p:spTree>
    <p:custDataLst>
      <p:tags r:id="rId1"/>
    </p:custDataLst>
    <p:extLst>
      <p:ext uri="{BB962C8B-B14F-4D97-AF65-F5344CB8AC3E}">
        <p14:creationId xmlns:p14="http://schemas.microsoft.com/office/powerpoint/2010/main" val="2655016739"/>
      </p:ext>
    </p:extLst>
  </p:cSld>
  <p:clrMapOvr>
    <a:masterClrMapping/>
  </p:clrMapOvr>
  <p:transition spd="slow" advClick="0" advTm="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4"/>
                                        </p:tgtEl>
                                      </p:cBhvr>
                                    </p:cmd>
                                  </p:childTnLst>
                                </p:cTn>
                              </p:par>
                              <p:par>
                                <p:cTn id="7" presetID="1" presetClass="mediacall" presetSubtype="0" fill="hold" nodeType="withEffect">
                                  <p:stCondLst>
                                    <p:cond delay="0"/>
                                  </p:stCondLst>
                                  <p:childTnLst>
                                    <p:cmd type="call" cmd="playFrom(0.0)">
                                      <p:cBhvr>
                                        <p:cTn id="8" dur="1" fill="hold"/>
                                        <p:tgtEl>
                                          <p:spTgt spid="45"/>
                                        </p:tgtEl>
                                      </p:cBhvr>
                                    </p:cmd>
                                  </p:childTnLst>
                                </p:cTn>
                              </p:par>
                              <p:par>
                                <p:cTn id="9" presetID="42" presetClass="path" presetSubtype="0" fill="hold" nodeType="withEffect">
                                  <p:stCondLst>
                                    <p:cond delay="500"/>
                                  </p:stCondLst>
                                  <p:childTnLst>
                                    <p:animMotion origin="layout" path="M 0.78867 0.00486 L 1.15456 0.26018 " pathEditMode="fixed" rAng="0" ptsTypes="AA">
                                      <p:cBhvr>
                                        <p:cTn id="10" dur="2000" spd="-100000" fill="hold"/>
                                        <p:tgtEl>
                                          <p:spTgt spid="26"/>
                                        </p:tgtEl>
                                        <p:attrNameLst>
                                          <p:attrName>ppt_x</p:attrName>
                                          <p:attrName>ppt_y</p:attrName>
                                        </p:attrNameLst>
                                      </p:cBhvr>
                                      <p:rCtr x="18294" y="12755"/>
                                    </p:animMotion>
                                  </p:childTnLst>
                                </p:cTn>
                              </p:par>
                              <p:par>
                                <p:cTn id="11" presetID="10" presetClass="entr" presetSubtype="0" fill="hold" nodeType="withEffect">
                                  <p:stCondLst>
                                    <p:cond delay="250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subTnLst>
                                    <p:audio>
                                      <p:cMediaNode>
                                        <p:cTn display="0" masterRel="sameClick">
                                          <p:stCondLst>
                                            <p:cond evt="begin" delay="0">
                                              <p:tn val="11"/>
                                            </p:cond>
                                          </p:stCondLst>
                                          <p:endCondLst>
                                            <p:cond evt="onStopAudio" delay="0">
                                              <p:tgtEl>
                                                <p:sldTgt/>
                                              </p:tgtEl>
                                            </p:cond>
                                          </p:endCondLst>
                                        </p:cTn>
                                        <p:tgtEl>
                                          <p:sndTgt r:embed="rId7" name="7476_1346159270.wav"/>
                                        </p:tgtEl>
                                      </p:cMediaNode>
                                    </p:audio>
                                  </p:subTnLst>
                                </p:cTn>
                              </p:par>
                              <p:par>
                                <p:cTn id="14" presetID="42" presetClass="entr" presetSubtype="0" fill="hold" nodeType="withEffect">
                                  <p:stCondLst>
                                    <p:cond delay="250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1000"/>
                                        <p:tgtEl>
                                          <p:spTgt spid="43"/>
                                        </p:tgtEl>
                                      </p:cBhvr>
                                    </p:animEffect>
                                    <p:anim calcmode="lin" valueType="num">
                                      <p:cBhvr>
                                        <p:cTn id="17" dur="1000" fill="hold"/>
                                        <p:tgtEl>
                                          <p:spTgt spid="43"/>
                                        </p:tgtEl>
                                        <p:attrNameLst>
                                          <p:attrName>ppt_x</p:attrName>
                                        </p:attrNameLst>
                                      </p:cBhvr>
                                      <p:tavLst>
                                        <p:tav tm="0">
                                          <p:val>
                                            <p:strVal val="#ppt_x"/>
                                          </p:val>
                                        </p:tav>
                                        <p:tav tm="100000">
                                          <p:val>
                                            <p:strVal val="#ppt_x"/>
                                          </p:val>
                                        </p:tav>
                                      </p:tavLst>
                                    </p:anim>
                                    <p:anim calcmode="lin" valueType="num">
                                      <p:cBhvr>
                                        <p:cTn id="18" dur="1000" fill="hold"/>
                                        <p:tgtEl>
                                          <p:spTgt spid="43"/>
                                        </p:tgtEl>
                                        <p:attrNameLst>
                                          <p:attrName>ppt_y</p:attrName>
                                        </p:attrNameLst>
                                      </p:cBhvr>
                                      <p:tavLst>
                                        <p:tav tm="0">
                                          <p:val>
                                            <p:strVal val="#ppt_y+.1"/>
                                          </p:val>
                                        </p:tav>
                                        <p:tav tm="100000">
                                          <p:val>
                                            <p:strVal val="#ppt_y"/>
                                          </p:val>
                                        </p:tav>
                                      </p:tavLst>
                                    </p:anim>
                                  </p:childTnLst>
                                </p:cTn>
                              </p:par>
                              <p:par>
                                <p:cTn id="19" presetID="63" presetClass="path" presetSubtype="0" decel="10000" fill="hold" nodeType="withEffect">
                                  <p:stCondLst>
                                    <p:cond delay="0"/>
                                  </p:stCondLst>
                                  <p:childTnLst>
                                    <p:animMotion origin="layout" path="M 4.79167E-6 -1.11111E-6 L 0.25 -1.11111E-6 " pathEditMode="relative" rAng="0" ptsTypes="AA">
                                      <p:cBhvr>
                                        <p:cTn id="20" dur="3500" fill="hold"/>
                                        <p:tgtEl>
                                          <p:spTgt spid="42"/>
                                        </p:tgtEl>
                                        <p:attrNameLst>
                                          <p:attrName>ppt_x</p:attrName>
                                          <p:attrName>ppt_y</p:attrName>
                                        </p:attrNameLst>
                                      </p:cBhvr>
                                      <p:rCtr x="12500" y="0"/>
                                    </p:animMotion>
                                  </p:childTnLst>
                                </p:cTn>
                              </p:par>
                              <p:par>
                                <p:cTn id="21" presetID="63" presetClass="path" presetSubtype="0" fill="hold" nodeType="withEffect">
                                  <p:stCondLst>
                                    <p:cond delay="0"/>
                                  </p:stCondLst>
                                  <p:childTnLst>
                                    <p:animMotion origin="layout" path="M 2.29167E-6 -4.07407E-6 L 0.30091 -4.07407E-6 " pathEditMode="relative" rAng="0" ptsTypes="AA">
                                      <p:cBhvr>
                                        <p:cTn id="22" dur="3500" fill="hold"/>
                                        <p:tgtEl>
                                          <p:spTgt spid="40"/>
                                        </p:tgtEl>
                                        <p:attrNameLst>
                                          <p:attrName>ppt_x</p:attrName>
                                          <p:attrName>ppt_y</p:attrName>
                                        </p:attrNameLst>
                                      </p:cBhvr>
                                      <p:rCtr x="1503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2" showWhenStopped="0">
                <p:cTn id="23" fill="hold" display="0">
                  <p:stCondLst>
                    <p:cond delay="indefinite"/>
                  </p:stCondLst>
                  <p:endCondLst>
                    <p:cond evt="onStopAudio" delay="0">
                      <p:tgtEl>
                        <p:sldTgt/>
                      </p:tgtEl>
                    </p:cond>
                  </p:endCondLst>
                </p:cTn>
                <p:tgtEl>
                  <p:spTgt spid="44"/>
                </p:tgtEl>
              </p:cMediaNode>
            </p:audio>
            <p:audio>
              <p:cMediaNode vol="80000" numSld="999" showWhenStopped="0">
                <p:cTn id="24" fill="hold" display="0">
                  <p:stCondLst>
                    <p:cond delay="indefinite"/>
                  </p:stCondLst>
                  <p:endCondLst>
                    <p:cond evt="onStopAudio" delay="0">
                      <p:tgtEl>
                        <p:sldTgt/>
                      </p:tgtEl>
                    </p:cond>
                  </p:endCondLst>
                </p:cTn>
                <p:tgtEl>
                  <p:spTgt spid="45"/>
                </p:tgtEl>
              </p:cMediaNode>
            </p:audio>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250290" y="0"/>
            <a:ext cx="4041040" cy="6858000"/>
          </a:xfrm>
          <a:prstGeom prst="rect">
            <a:avLst/>
          </a:prstGeom>
        </p:spPr>
      </p:pic>
      <p:sp>
        <p:nvSpPr>
          <p:cNvPr id="15" name="Rectangle 14"/>
          <p:cNvSpPr/>
          <p:nvPr/>
        </p:nvSpPr>
        <p:spPr>
          <a:xfrm>
            <a:off x="1583562" y="776403"/>
            <a:ext cx="4972312" cy="4799207"/>
          </a:xfrm>
          <a:prstGeom prst="rect">
            <a:avLst/>
          </a:prstGeom>
          <a:blipFill dpi="0" rotWithShape="1">
            <a:blip r:embed="rId9"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 name="Picture 2"/>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4259766" y="4270917"/>
            <a:ext cx="2854359" cy="2252784"/>
          </a:xfrm>
          <a:prstGeom prst="rect">
            <a:avLst/>
          </a:prstGeom>
        </p:spPr>
      </p:pic>
      <p:sp>
        <p:nvSpPr>
          <p:cNvPr id="8" name="Rectangle 7"/>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Arial" panose="020B0604020202020204" pitchFamily="34" charset="0"/>
            </a:endParaRPr>
          </a:p>
        </p:txBody>
      </p:sp>
      <p:pic>
        <p:nvPicPr>
          <p:cNvPr id="19" name="Picture 18"/>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250290" y="0"/>
            <a:ext cx="4041040" cy="6858000"/>
          </a:xfrm>
          <a:prstGeom prst="rect">
            <a:avLst/>
          </a:prstGeom>
        </p:spPr>
      </p:pic>
      <p:pic>
        <p:nvPicPr>
          <p:cNvPr id="17" name="Picture 16"/>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4540819" y="4121754"/>
            <a:ext cx="1812759" cy="2082338"/>
          </a:xfrm>
          <a:prstGeom prst="rect">
            <a:avLst/>
          </a:prstGeom>
          <a:effectLst>
            <a:outerShdw blurRad="38100" dir="9660000" sy="-23000" kx="-800400" algn="bl" rotWithShape="0">
              <a:prstClr val="black">
                <a:alpha val="80000"/>
              </a:prstClr>
            </a:outerShdw>
          </a:effectLst>
        </p:spPr>
      </p:pic>
      <p:sp>
        <p:nvSpPr>
          <p:cNvPr id="18" name="Rectangle 17"/>
          <p:cNvSpPr/>
          <p:nvPr/>
        </p:nvSpPr>
        <p:spPr>
          <a:xfrm>
            <a:off x="9525142" y="4377778"/>
            <a:ext cx="1256272" cy="1256272"/>
          </a:xfrm>
          <a:prstGeom prst="rect">
            <a:avLst/>
          </a:prstGeom>
          <a:blipFill dpi="0" rotWithShape="1">
            <a:blip r:embed="rId12" cstate="email">
              <a:alphaModFix amt="60000"/>
              <a:extLst>
                <a:ext uri="{28A0092B-C50C-407E-A947-70E740481C1C}">
                  <a14:useLocalDpi xmlns:a14="http://schemas.microsoft.com/office/drawing/2010/main"/>
                </a:ext>
              </a:extLst>
            </a:blip>
            <a:srcRect/>
            <a:stretch>
              <a:fillRect/>
            </a:stretch>
          </a:blipFill>
          <a:ln>
            <a:noFill/>
          </a:ln>
          <a:effectLst>
            <a:glow rad="3175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 name="TextBox 3"/>
          <p:cNvSpPr txBox="1"/>
          <p:nvPr/>
        </p:nvSpPr>
        <p:spPr>
          <a:xfrm>
            <a:off x="6837285" y="334299"/>
            <a:ext cx="4955101" cy="5112329"/>
          </a:xfrm>
          <a:prstGeom prst="rect">
            <a:avLst/>
          </a:prstGeom>
          <a:blipFill>
            <a:blip r:embed="rId13"/>
            <a:stretch>
              <a:fillRect l="-8316" t="-13768" r="-7480" b="-14905"/>
            </a:stretch>
          </a:blipFill>
        </p:spPr>
        <p:txBody>
          <a:bodyPr wrap="square" rtlCol="0">
            <a:noAutofit/>
          </a:bodyPr>
          <a:lstStyle/>
          <a:p>
            <a:endParaRPr lang="en-US" sz="8000" dirty="0">
              <a:solidFill>
                <a:srgbClr val="6FDA65"/>
              </a:solidFill>
              <a:effectLst>
                <a:glow rad="279400">
                  <a:srgbClr val="92D050">
                    <a:alpha val="25000"/>
                  </a:srgbClr>
                </a:glow>
              </a:effectLst>
              <a:latin typeface="Arial" panose="020B0604020202020204" pitchFamily="34" charset="0"/>
            </a:endParaRPr>
          </a:p>
        </p:txBody>
      </p:sp>
      <p:grpSp>
        <p:nvGrpSpPr>
          <p:cNvPr id="14" name="Group 13"/>
          <p:cNvGrpSpPr/>
          <p:nvPr/>
        </p:nvGrpSpPr>
        <p:grpSpPr>
          <a:xfrm>
            <a:off x="1573836" y="729571"/>
            <a:ext cx="5083260" cy="5523191"/>
            <a:chOff x="1573836" y="729571"/>
            <a:chExt cx="5083260" cy="5523191"/>
          </a:xfrm>
          <a:effectLst>
            <a:glow rad="381000">
              <a:srgbClr val="92D050">
                <a:alpha val="40000"/>
              </a:srgbClr>
            </a:glow>
          </a:effectLst>
        </p:grpSpPr>
        <p:pic>
          <p:nvPicPr>
            <p:cNvPr id="12" name="Picture 11"/>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4332798" y="4283617"/>
              <a:ext cx="2223076" cy="1969145"/>
            </a:xfrm>
            <a:prstGeom prst="rect">
              <a:avLst/>
            </a:prstGeom>
          </p:spPr>
        </p:pic>
        <p:pic>
          <p:nvPicPr>
            <p:cNvPr id="13" name="Picture 12"/>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1573836" y="729571"/>
              <a:ext cx="5083260" cy="4958977"/>
            </a:xfrm>
            <a:prstGeom prst="rect">
              <a:avLst/>
            </a:prstGeom>
          </p:spPr>
        </p:pic>
      </p:grpSp>
      <p:pic>
        <p:nvPicPr>
          <p:cNvPr id="6" name="Lightning">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a:stretch>
            <a:fillRect/>
          </a:stretch>
        </p:blipFill>
        <p:spPr>
          <a:xfrm>
            <a:off x="4966010" y="-943899"/>
            <a:ext cx="609600" cy="609600"/>
          </a:xfrm>
          <a:prstGeom prst="rect">
            <a:avLst/>
          </a:prstGeom>
        </p:spPr>
      </p:pic>
      <p:sp>
        <p:nvSpPr>
          <p:cNvPr id="16" name="Rectangle 15">
            <a:hlinkClick r:id="" action="ppaction://hlinkshowjump?jump=endshow"/>
          </p:cNvPr>
          <p:cNvSpPr/>
          <p:nvPr/>
        </p:nvSpPr>
        <p:spPr>
          <a:xfrm>
            <a:off x="152400" y="15240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pic>
        <p:nvPicPr>
          <p:cNvPr id="5" name="Yaaaaaaaaaah.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a:stretch>
            <a:fillRect/>
          </a:stretch>
        </p:blipFill>
        <p:spPr>
          <a:xfrm>
            <a:off x="4966010" y="-1553499"/>
            <a:ext cx="609600" cy="609600"/>
          </a:xfrm>
          <a:prstGeom prst="rect">
            <a:avLst/>
          </a:prstGeom>
        </p:spPr>
      </p:pic>
      <p:pic>
        <p:nvPicPr>
          <p:cNvPr id="21" name="Picture 20">
            <a:extLst>
              <a:ext uri="{FF2B5EF4-FFF2-40B4-BE49-F238E27FC236}">
                <a16:creationId xmlns:a16="http://schemas.microsoft.com/office/drawing/2014/main" id="{89A62848-4E23-472C-B8F2-1766EC4F0D9A}"/>
              </a:ext>
            </a:extLst>
          </p:cNvPr>
          <p:cNvPicPr>
            <a:picLocks noChangeAspect="1"/>
          </p:cNvPicPr>
          <p:nvPr/>
        </p:nvPicPr>
        <p:blipFill rotWithShape="1">
          <a:blip r:embed="rId18"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custDataLst>
      <p:tags r:id="rId1"/>
    </p:custDataLst>
    <p:extLst>
      <p:ext uri="{BB962C8B-B14F-4D97-AF65-F5344CB8AC3E}">
        <p14:creationId xmlns:p14="http://schemas.microsoft.com/office/powerpoint/2010/main" val="1762235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60" presetClass="path" presetSubtype="0" decel="54545" fill="hold" grpId="0" nodeType="withEffect">
                                  <p:stCondLst>
                                    <p:cond delay="0"/>
                                  </p:stCondLst>
                                  <p:childTnLst>
                                    <p:animMotion origin="layout" path="M -2.29167E-6 -0.00046 C -0.00416 0.02917 -0.06588 0.04676 -0.08398 0.04676 C -0.10299 0.04514 -0.1444 -0.04282 -0.2138 -0.0088 C -0.26992 -0.00903 -0.34153 0.02732 -0.41041 0.00695 C -0.425 -0.0037 -0.49336 -0.12801 -0.52591 -0.12801 C -0.59192 -0.14954 -0.64088 0.0581 -0.64088 0.06852 " pathEditMode="relative" rAng="0" ptsTypes="AAAAAA">
                                      <p:cBhvr>
                                        <p:cTn id="9" dur="4000" fill="hold"/>
                                        <p:tgtEl>
                                          <p:spTgt spid="18"/>
                                        </p:tgtEl>
                                        <p:attrNameLst>
                                          <p:attrName>ppt_x</p:attrName>
                                          <p:attrName>ppt_y</p:attrName>
                                        </p:attrNameLst>
                                      </p:cBhvr>
                                      <p:rCtr x="-32044" y="-3009"/>
                                    </p:animMotion>
                                  </p:childTnLst>
                                </p:cTn>
                              </p:par>
                              <p:par>
                                <p:cTn id="10" presetID="32" presetClass="emph" presetSubtype="0" fill="hold" grpId="2" nodeType="withEffect">
                                  <p:stCondLst>
                                    <p:cond delay="0"/>
                                  </p:stCondLst>
                                  <p:childTnLst>
                                    <p:animRot by="120000">
                                      <p:cBhvr>
                                        <p:cTn id="11" dur="300" fill="hold">
                                          <p:stCondLst>
                                            <p:cond delay="0"/>
                                          </p:stCondLst>
                                        </p:cTn>
                                        <p:tgtEl>
                                          <p:spTgt spid="18"/>
                                        </p:tgtEl>
                                        <p:attrNameLst>
                                          <p:attrName>r</p:attrName>
                                        </p:attrNameLst>
                                      </p:cBhvr>
                                    </p:animRot>
                                    <p:animRot by="-240000">
                                      <p:cBhvr>
                                        <p:cTn id="12" dur="600" fill="hold">
                                          <p:stCondLst>
                                            <p:cond delay="600"/>
                                          </p:stCondLst>
                                        </p:cTn>
                                        <p:tgtEl>
                                          <p:spTgt spid="18"/>
                                        </p:tgtEl>
                                        <p:attrNameLst>
                                          <p:attrName>r</p:attrName>
                                        </p:attrNameLst>
                                      </p:cBhvr>
                                    </p:animRot>
                                    <p:animRot by="240000">
                                      <p:cBhvr>
                                        <p:cTn id="13" dur="600" fill="hold">
                                          <p:stCondLst>
                                            <p:cond delay="1200"/>
                                          </p:stCondLst>
                                        </p:cTn>
                                        <p:tgtEl>
                                          <p:spTgt spid="18"/>
                                        </p:tgtEl>
                                        <p:attrNameLst>
                                          <p:attrName>r</p:attrName>
                                        </p:attrNameLst>
                                      </p:cBhvr>
                                    </p:animRot>
                                    <p:animRot by="-240000">
                                      <p:cBhvr>
                                        <p:cTn id="14" dur="600" fill="hold">
                                          <p:stCondLst>
                                            <p:cond delay="1800"/>
                                          </p:stCondLst>
                                        </p:cTn>
                                        <p:tgtEl>
                                          <p:spTgt spid="18"/>
                                        </p:tgtEl>
                                        <p:attrNameLst>
                                          <p:attrName>r</p:attrName>
                                        </p:attrNameLst>
                                      </p:cBhvr>
                                    </p:animRot>
                                    <p:animRot by="120000">
                                      <p:cBhvr>
                                        <p:cTn id="15" dur="600" fill="hold">
                                          <p:stCondLst>
                                            <p:cond delay="2400"/>
                                          </p:stCondLst>
                                        </p:cTn>
                                        <p:tgtEl>
                                          <p:spTgt spid="18"/>
                                        </p:tgtEl>
                                        <p:attrNameLst>
                                          <p:attrName>r</p:attrName>
                                        </p:attrNameLst>
                                      </p:cBhvr>
                                    </p:animRot>
                                  </p:childTnLst>
                                </p:cTn>
                              </p:par>
                              <p:par>
                                <p:cTn id="16" presetID="32" presetClass="emph" presetSubtype="0" repeatCount="indefinite" fill="hold" grpId="3" nodeType="withEffect">
                                  <p:stCondLst>
                                    <p:cond delay="3000"/>
                                  </p:stCondLst>
                                  <p:childTnLst>
                                    <p:animRot by="120000">
                                      <p:cBhvr>
                                        <p:cTn id="17" dur="200" fill="hold">
                                          <p:stCondLst>
                                            <p:cond delay="0"/>
                                          </p:stCondLst>
                                        </p:cTn>
                                        <p:tgtEl>
                                          <p:spTgt spid="18"/>
                                        </p:tgtEl>
                                        <p:attrNameLst>
                                          <p:attrName>r</p:attrName>
                                        </p:attrNameLst>
                                      </p:cBhvr>
                                    </p:animRot>
                                    <p:animRot by="-240000">
                                      <p:cBhvr>
                                        <p:cTn id="18" dur="400" fill="hold">
                                          <p:stCondLst>
                                            <p:cond delay="400"/>
                                          </p:stCondLst>
                                        </p:cTn>
                                        <p:tgtEl>
                                          <p:spTgt spid="18"/>
                                        </p:tgtEl>
                                        <p:attrNameLst>
                                          <p:attrName>r</p:attrName>
                                        </p:attrNameLst>
                                      </p:cBhvr>
                                    </p:animRot>
                                    <p:animRot by="240000">
                                      <p:cBhvr>
                                        <p:cTn id="19" dur="400" fill="hold">
                                          <p:stCondLst>
                                            <p:cond delay="800"/>
                                          </p:stCondLst>
                                        </p:cTn>
                                        <p:tgtEl>
                                          <p:spTgt spid="18"/>
                                        </p:tgtEl>
                                        <p:attrNameLst>
                                          <p:attrName>r</p:attrName>
                                        </p:attrNameLst>
                                      </p:cBhvr>
                                    </p:animRot>
                                    <p:animRot by="-240000">
                                      <p:cBhvr>
                                        <p:cTn id="20" dur="400" fill="hold">
                                          <p:stCondLst>
                                            <p:cond delay="1200"/>
                                          </p:stCondLst>
                                        </p:cTn>
                                        <p:tgtEl>
                                          <p:spTgt spid="18"/>
                                        </p:tgtEl>
                                        <p:attrNameLst>
                                          <p:attrName>r</p:attrName>
                                        </p:attrNameLst>
                                      </p:cBhvr>
                                    </p:animRot>
                                    <p:animRot by="120000">
                                      <p:cBhvr>
                                        <p:cTn id="21" dur="400" fill="hold">
                                          <p:stCondLst>
                                            <p:cond delay="1600"/>
                                          </p:stCondLst>
                                        </p:cTn>
                                        <p:tgtEl>
                                          <p:spTgt spid="18"/>
                                        </p:tgtEl>
                                        <p:attrNameLst>
                                          <p:attrName>r</p:attrName>
                                        </p:attrNameLst>
                                      </p:cBhvr>
                                    </p:animRot>
                                  </p:childTnLst>
                                </p:cTn>
                              </p:par>
                              <p:par>
                                <p:cTn id="22" presetID="2" presetClass="entr" presetSubtype="2" decel="4000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0" fill="hold"/>
                                        <p:tgtEl>
                                          <p:spTgt spid="17"/>
                                        </p:tgtEl>
                                        <p:attrNameLst>
                                          <p:attrName>ppt_x</p:attrName>
                                        </p:attrNameLst>
                                      </p:cBhvr>
                                      <p:tavLst>
                                        <p:tav tm="0">
                                          <p:val>
                                            <p:strVal val="1+#ppt_w/2"/>
                                          </p:val>
                                        </p:tav>
                                        <p:tav tm="100000">
                                          <p:val>
                                            <p:strVal val="#ppt_x"/>
                                          </p:val>
                                        </p:tav>
                                      </p:tavLst>
                                    </p:anim>
                                    <p:anim calcmode="lin" valueType="num">
                                      <p:cBhvr additive="base">
                                        <p:cTn id="25" dur="5000" fill="hold"/>
                                        <p:tgtEl>
                                          <p:spTgt spid="17"/>
                                        </p:tgtEl>
                                        <p:attrNameLst>
                                          <p:attrName>ppt_y</p:attrName>
                                        </p:attrNameLst>
                                      </p:cBhvr>
                                      <p:tavLst>
                                        <p:tav tm="0">
                                          <p:val>
                                            <p:strVal val="#ppt_y"/>
                                          </p:val>
                                        </p:tav>
                                        <p:tav tm="100000">
                                          <p:val>
                                            <p:strVal val="#ppt_y"/>
                                          </p:val>
                                        </p:tav>
                                      </p:tavLst>
                                    </p:anim>
                                  </p:childTnLst>
                                </p:cTn>
                              </p:par>
                              <p:par>
                                <p:cTn id="26" presetID="1" presetClass="mediacall" presetSubtype="0" fill="hold" nodeType="withEffect">
                                  <p:stCondLst>
                                    <p:cond delay="5000"/>
                                  </p:stCondLst>
                                  <p:childTnLst>
                                    <p:cmd type="call" cmd="playFrom(0.0)">
                                      <p:cBhvr>
                                        <p:cTn id="27" dur="2368" fill="hold"/>
                                        <p:tgtEl>
                                          <p:spTgt spid="6"/>
                                        </p:tgtEl>
                                      </p:cBhvr>
                                    </p:cmd>
                                  </p:childTnLst>
                                </p:cTn>
                              </p:par>
                              <p:par>
                                <p:cTn id="28" presetID="1" presetClass="exit" presetSubtype="0" fill="hold" grpId="1" nodeType="withEffect">
                                  <p:stCondLst>
                                    <p:cond delay="5000"/>
                                  </p:stCondLst>
                                  <p:childTnLst>
                                    <p:set>
                                      <p:cBhvr>
                                        <p:cTn id="29" dur="1" fill="hold">
                                          <p:stCondLst>
                                            <p:cond delay="0"/>
                                          </p:stCondLst>
                                        </p:cTn>
                                        <p:tgtEl>
                                          <p:spTgt spid="8"/>
                                        </p:tgtEl>
                                        <p:attrNameLst>
                                          <p:attrName>style.visibility</p:attrName>
                                        </p:attrNameLst>
                                      </p:cBhvr>
                                      <p:to>
                                        <p:strVal val="hidden"/>
                                      </p:to>
                                    </p:set>
                                  </p:childTnLst>
                                </p:cTn>
                              </p:par>
                              <p:par>
                                <p:cTn id="30" presetID="1" presetClass="exit" presetSubtype="0" fill="hold" grpId="4" nodeType="withEffect">
                                  <p:stCondLst>
                                    <p:cond delay="5000"/>
                                  </p:stCondLst>
                                  <p:childTnLst>
                                    <p:set>
                                      <p:cBhvr>
                                        <p:cTn id="31" dur="1" fill="hold">
                                          <p:stCondLst>
                                            <p:cond delay="0"/>
                                          </p:stCondLst>
                                        </p:cTn>
                                        <p:tgtEl>
                                          <p:spTgt spid="18"/>
                                        </p:tgtEl>
                                        <p:attrNameLst>
                                          <p:attrName>style.visibility</p:attrName>
                                        </p:attrNameLst>
                                      </p:cBhvr>
                                      <p:to>
                                        <p:strVal val="hidden"/>
                                      </p:to>
                                    </p:set>
                                  </p:childTnLst>
                                </p:cTn>
                              </p:par>
                              <p:par>
                                <p:cTn id="32" presetID="1" presetClass="exit" presetSubtype="0" fill="hold" nodeType="withEffect">
                                  <p:stCondLst>
                                    <p:cond delay="5000"/>
                                  </p:stCondLst>
                                  <p:childTnLst>
                                    <p:set>
                                      <p:cBhvr>
                                        <p:cTn id="33" dur="1" fill="hold">
                                          <p:stCondLst>
                                            <p:cond delay="0"/>
                                          </p:stCondLst>
                                        </p:cTn>
                                        <p:tgtEl>
                                          <p:spTgt spid="19"/>
                                        </p:tgtEl>
                                        <p:attrNameLst>
                                          <p:attrName>style.visibility</p:attrName>
                                        </p:attrNameLst>
                                      </p:cBhvr>
                                      <p:to>
                                        <p:strVal val="hidden"/>
                                      </p:to>
                                    </p:set>
                                  </p:childTnLst>
                                </p:cTn>
                              </p:par>
                              <p:par>
                                <p:cTn id="34" presetID="10" presetClass="entr" presetSubtype="0" fill="hold" grpId="0" nodeType="withEffect">
                                  <p:stCondLst>
                                    <p:cond delay="510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250"/>
                                        <p:tgtEl>
                                          <p:spTgt spid="8"/>
                                        </p:tgtEl>
                                      </p:cBhvr>
                                    </p:animEffect>
                                  </p:childTnLst>
                                </p:cTn>
                              </p:par>
                              <p:par>
                                <p:cTn id="37" presetID="10" presetClass="exit" presetSubtype="0" fill="hold" nodeType="withEffect">
                                  <p:stCondLst>
                                    <p:cond delay="5100"/>
                                  </p:stCondLst>
                                  <p:childTnLst>
                                    <p:animEffect transition="out" filter="fade">
                                      <p:cBhvr>
                                        <p:cTn id="38" dur="250"/>
                                        <p:tgtEl>
                                          <p:spTgt spid="17"/>
                                        </p:tgtEl>
                                      </p:cBhvr>
                                    </p:animEffect>
                                    <p:set>
                                      <p:cBhvr>
                                        <p:cTn id="39" dur="1" fill="hold">
                                          <p:stCondLst>
                                            <p:cond delay="249"/>
                                          </p:stCondLst>
                                        </p:cTn>
                                        <p:tgtEl>
                                          <p:spTgt spid="17"/>
                                        </p:tgtEl>
                                        <p:attrNameLst>
                                          <p:attrName>style.visibility</p:attrName>
                                        </p:attrNameLst>
                                      </p:cBhvr>
                                      <p:to>
                                        <p:strVal val="hidden"/>
                                      </p:to>
                                    </p:set>
                                  </p:childTnLst>
                                </p:cTn>
                              </p:par>
                              <p:par>
                                <p:cTn id="40" presetID="10" presetClass="entr" presetSubtype="0" fill="hold" nodeType="withEffect">
                                  <p:stCondLst>
                                    <p:cond delay="510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250"/>
                                        <p:tgtEl>
                                          <p:spTgt spid="3"/>
                                        </p:tgtEl>
                                      </p:cBhvr>
                                    </p:animEffect>
                                  </p:childTnLst>
                                </p:cTn>
                              </p:par>
                              <p:par>
                                <p:cTn id="43" presetID="1" presetClass="exit" presetSubtype="0" fill="hold" grpId="3" nodeType="withEffect">
                                  <p:stCondLst>
                                    <p:cond delay="5350"/>
                                  </p:stCondLst>
                                  <p:childTnLst>
                                    <p:set>
                                      <p:cBhvr>
                                        <p:cTn id="44" dur="1" fill="hold">
                                          <p:stCondLst>
                                            <p:cond delay="0"/>
                                          </p:stCondLst>
                                        </p:cTn>
                                        <p:tgtEl>
                                          <p:spTgt spid="8"/>
                                        </p:tgtEl>
                                        <p:attrNameLst>
                                          <p:attrName>style.visibility</p:attrName>
                                        </p:attrNameLst>
                                      </p:cBhvr>
                                      <p:to>
                                        <p:strVal val="hidden"/>
                                      </p:to>
                                    </p:set>
                                  </p:childTnLst>
                                </p:cTn>
                              </p:par>
                              <p:par>
                                <p:cTn id="45" presetID="10" presetClass="entr" presetSubtype="0" fill="hold" grpId="2" nodeType="withEffect">
                                  <p:stCondLst>
                                    <p:cond delay="545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250"/>
                                        <p:tgtEl>
                                          <p:spTgt spid="8"/>
                                        </p:tgtEl>
                                      </p:cBhvr>
                                    </p:animEffect>
                                  </p:childTnLst>
                                </p:cTn>
                              </p:par>
                              <p:par>
                                <p:cTn id="48" presetID="1" presetClass="exit" presetSubtype="0" fill="hold" grpId="4" nodeType="withEffect">
                                  <p:stCondLst>
                                    <p:cond delay="5700"/>
                                  </p:stCondLst>
                                  <p:childTnLst>
                                    <p:set>
                                      <p:cBhvr>
                                        <p:cTn id="49" dur="1" fill="hold">
                                          <p:stCondLst>
                                            <p:cond delay="0"/>
                                          </p:stCondLst>
                                        </p:cTn>
                                        <p:tgtEl>
                                          <p:spTgt spid="8"/>
                                        </p:tgtEl>
                                        <p:attrNameLst>
                                          <p:attrName>style.visibility</p:attrName>
                                        </p:attrNameLst>
                                      </p:cBhvr>
                                      <p:to>
                                        <p:strVal val="hidden"/>
                                      </p:to>
                                    </p:set>
                                  </p:childTnLst>
                                </p:cTn>
                              </p:par>
                              <p:par>
                                <p:cTn id="50" presetID="10" presetClass="entr" presetSubtype="0" fill="hold" grpId="0" nodeType="withEffect">
                                  <p:stCondLst>
                                    <p:cond delay="570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750"/>
                                        <p:tgtEl>
                                          <p:spTgt spid="15"/>
                                        </p:tgtEl>
                                      </p:cBhvr>
                                    </p:animEffect>
                                  </p:childTnLst>
                                </p:cTn>
                              </p:par>
                              <p:par>
                                <p:cTn id="53" presetID="10" presetClass="exit" presetSubtype="0" fill="hold" grpId="1" nodeType="withEffect">
                                  <p:stCondLst>
                                    <p:cond delay="8500"/>
                                  </p:stCondLst>
                                  <p:childTnLst>
                                    <p:animEffect transition="out" filter="fade">
                                      <p:cBhvr>
                                        <p:cTn id="54" dur="1000"/>
                                        <p:tgtEl>
                                          <p:spTgt spid="15"/>
                                        </p:tgtEl>
                                      </p:cBhvr>
                                    </p:animEffect>
                                    <p:set>
                                      <p:cBhvr>
                                        <p:cTn id="55" dur="1" fill="hold">
                                          <p:stCondLst>
                                            <p:cond delay="999"/>
                                          </p:stCondLst>
                                        </p:cTn>
                                        <p:tgtEl>
                                          <p:spTgt spid="15"/>
                                        </p:tgtEl>
                                        <p:attrNameLst>
                                          <p:attrName>style.visibility</p:attrName>
                                        </p:attrNameLst>
                                      </p:cBhvr>
                                      <p:to>
                                        <p:strVal val="hidden"/>
                                      </p:to>
                                    </p:set>
                                  </p:childTnLst>
                                </p:cTn>
                              </p:par>
                              <p:par>
                                <p:cTn id="56" presetID="1" presetClass="mediacall" presetSubtype="0" fill="hold" nodeType="withEffect">
                                  <p:stCondLst>
                                    <p:cond delay="5000"/>
                                  </p:stCondLst>
                                  <p:childTnLst>
                                    <p:cmd type="call" cmd="playFrom(0.0)">
                                      <p:cBhvr>
                                        <p:cTn id="57" dur="10402" fill="hold"/>
                                        <p:tgtEl>
                                          <p:spTgt spid="5"/>
                                        </p:tgtEl>
                                      </p:cBhvr>
                                    </p:cmd>
                                  </p:childTnLst>
                                </p:cTn>
                              </p:par>
                              <p:par>
                                <p:cTn id="58" presetID="42" presetClass="entr" presetSubtype="0" fill="hold" grpId="0" nodeType="withEffect">
                                  <p:stCondLst>
                                    <p:cond delay="8500"/>
                                  </p:stCondLst>
                                  <p:iterate type="wd">
                                    <p:tmPct val="10000"/>
                                  </p:iterate>
                                  <p:childTnLst>
                                    <p:set>
                                      <p:cBhvr>
                                        <p:cTn id="59" dur="1" fill="hold">
                                          <p:stCondLst>
                                            <p:cond delay="0"/>
                                          </p:stCondLst>
                                        </p:cTn>
                                        <p:tgtEl>
                                          <p:spTgt spid="4"/>
                                        </p:tgtEl>
                                        <p:attrNameLst>
                                          <p:attrName>style.visibility</p:attrName>
                                        </p:attrNameLst>
                                      </p:cBhvr>
                                      <p:to>
                                        <p:strVal val="visible"/>
                                      </p:to>
                                    </p:set>
                                    <p:animEffect transition="in" filter="fade">
                                      <p:cBhvr>
                                        <p:cTn id="60" dur="1000"/>
                                        <p:tgtEl>
                                          <p:spTgt spid="4"/>
                                        </p:tgtEl>
                                      </p:cBhvr>
                                    </p:animEffect>
                                    <p:anim calcmode="lin" valueType="num">
                                      <p:cBhvr>
                                        <p:cTn id="61" dur="1000" fill="hold"/>
                                        <p:tgtEl>
                                          <p:spTgt spid="4"/>
                                        </p:tgtEl>
                                        <p:attrNameLst>
                                          <p:attrName>ppt_x</p:attrName>
                                        </p:attrNameLst>
                                      </p:cBhvr>
                                      <p:tavLst>
                                        <p:tav tm="0">
                                          <p:val>
                                            <p:strVal val="#ppt_x"/>
                                          </p:val>
                                        </p:tav>
                                        <p:tav tm="100000">
                                          <p:val>
                                            <p:strVal val="#ppt_x"/>
                                          </p:val>
                                        </p:tav>
                                      </p:tavLst>
                                    </p:anim>
                                    <p:anim calcmode="lin" valueType="num">
                                      <p:cBhvr>
                                        <p:cTn id="62" dur="1000" fill="hold"/>
                                        <p:tgtEl>
                                          <p:spTgt spid="4"/>
                                        </p:tgtEl>
                                        <p:attrNameLst>
                                          <p:attrName>ppt_y</p:attrName>
                                        </p:attrNameLst>
                                      </p:cBhvr>
                                      <p:tavLst>
                                        <p:tav tm="0">
                                          <p:val>
                                            <p:strVal val="#ppt_y+.1"/>
                                          </p:val>
                                        </p:tav>
                                        <p:tav tm="100000">
                                          <p:val>
                                            <p:strVal val="#ppt_y"/>
                                          </p:val>
                                        </p:tav>
                                      </p:tavLst>
                                    </p:anim>
                                  </p:childTnLst>
                                </p:cTn>
                              </p:par>
                              <p:par>
                                <p:cTn id="63" presetID="10" presetClass="entr" presetSubtype="0" fill="hold" nodeType="withEffect">
                                  <p:stCondLst>
                                    <p:cond delay="850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1000"/>
                                        <p:tgtEl>
                                          <p:spTgt spid="14"/>
                                        </p:tgtEl>
                                      </p:cBhvr>
                                    </p:animEffect>
                                  </p:childTnLst>
                                </p:cTn>
                              </p:par>
                              <p:par>
                                <p:cTn id="66" presetID="10" presetClass="exit" presetSubtype="0" fill="hold" nodeType="withEffect">
                                  <p:stCondLst>
                                    <p:cond delay="8500"/>
                                  </p:stCondLst>
                                  <p:childTnLst>
                                    <p:animEffect transition="out" filter="fade">
                                      <p:cBhvr>
                                        <p:cTn id="67" dur="1000"/>
                                        <p:tgtEl>
                                          <p:spTgt spid="2"/>
                                        </p:tgtEl>
                                      </p:cBhvr>
                                    </p:animEffect>
                                    <p:set>
                                      <p:cBhvr>
                                        <p:cTn id="68" dur="1" fill="hold">
                                          <p:stCondLst>
                                            <p:cond delay="999"/>
                                          </p:stCondLst>
                                        </p:cTn>
                                        <p:tgtEl>
                                          <p:spTgt spid="2"/>
                                        </p:tgtEl>
                                        <p:attrNameLst>
                                          <p:attrName>style.visibility</p:attrName>
                                        </p:attrNameLst>
                                      </p:cBhvr>
                                      <p:to>
                                        <p:strVal val="hidden"/>
                                      </p:to>
                                    </p:set>
                                  </p:childTnLst>
                                </p:cTn>
                              </p:par>
                              <p:par>
                                <p:cTn id="69" presetID="10" presetClass="exit" presetSubtype="0" fill="hold" nodeType="withEffect">
                                  <p:stCondLst>
                                    <p:cond delay="8500"/>
                                  </p:stCondLst>
                                  <p:childTnLst>
                                    <p:animEffect transition="out" filter="fade">
                                      <p:cBhvr>
                                        <p:cTn id="70" dur="1000"/>
                                        <p:tgtEl>
                                          <p:spTgt spid="3"/>
                                        </p:tgtEl>
                                      </p:cBhvr>
                                    </p:animEffect>
                                    <p:set>
                                      <p:cBhvr>
                                        <p:cTn id="71" dur="1" fill="hold">
                                          <p:stCondLst>
                                            <p:cond delay="999"/>
                                          </p:stCondLst>
                                        </p:cTn>
                                        <p:tgtEl>
                                          <p:spTgt spid="3"/>
                                        </p:tgtEl>
                                        <p:attrNameLst>
                                          <p:attrName>style.visibility</p:attrName>
                                        </p:attrNameLst>
                                      </p:cBhvr>
                                      <p:to>
                                        <p:strVal val="hidden"/>
                                      </p:to>
                                    </p:set>
                                  </p:childTnLst>
                                </p:cTn>
                              </p:par>
                              <p:par>
                                <p:cTn id="72" presetID="63" presetClass="path" presetSubtype="0" fill="hold" nodeType="withEffect">
                                  <p:stCondLst>
                                    <p:cond delay="0"/>
                                  </p:stCondLst>
                                  <p:childTnLst>
                                    <p:animMotion origin="layout" path="M -4.58333E-6 -2.22222E-6 L 0.52136 -2.22222E-6 " pathEditMode="relative" rAng="0" ptsTypes="AA">
                                      <p:cBhvr>
                                        <p:cTn id="73" dur="10500" fill="hold"/>
                                        <p:tgtEl>
                                          <p:spTgt spid="21"/>
                                        </p:tgtEl>
                                        <p:attrNameLst>
                                          <p:attrName>ppt_x</p:attrName>
                                          <p:attrName>ppt_y</p:attrName>
                                        </p:attrNameLst>
                                      </p:cBhvr>
                                      <p:rCtr x="26068" y="0"/>
                                    </p:animMotion>
                                  </p:childTnLst>
                                </p:cTn>
                              </p:par>
                              <p:par>
                                <p:cTn id="74" presetID="10" presetClass="exit" presetSubtype="0" fill="hold" nodeType="withEffect">
                                  <p:stCondLst>
                                    <p:cond delay="8500"/>
                                  </p:stCondLst>
                                  <p:childTnLst>
                                    <p:animEffect transition="out" filter="fade">
                                      <p:cBhvr>
                                        <p:cTn id="75" dur="500"/>
                                        <p:tgtEl>
                                          <p:spTgt spid="21"/>
                                        </p:tgtEl>
                                      </p:cBhvr>
                                    </p:animEffect>
                                    <p:set>
                                      <p:cBhvr>
                                        <p:cTn id="76" dur="1" fill="hold">
                                          <p:stCondLst>
                                            <p:cond delay="499"/>
                                          </p:stCondLst>
                                        </p:cTn>
                                        <p:tgtEl>
                                          <p:spTgt spid="21"/>
                                        </p:tgtEl>
                                        <p:attrNameLst>
                                          <p:attrName>style.visibility</p:attrName>
                                        </p:attrNameLst>
                                      </p:cBhvr>
                                      <p:to>
                                        <p:strVal val="hidden"/>
                                      </p:to>
                                    </p:set>
                                  </p:childTnLst>
                                </p:cTn>
                              </p:par>
                              <p:par>
                                <p:cTn id="77" presetID="1" presetClass="entr" presetSubtype="0" fill="hold" grpId="0" nodeType="withEffect" nodePh="1">
                                  <p:stCondLst>
                                    <p:cond delay="8500"/>
                                  </p:stCondLst>
                                  <p:endCondLst>
                                    <p:cond evt="begin" delay="0">
                                      <p:tn val="77"/>
                                    </p:cond>
                                  </p:endCondLst>
                                  <p:childTnLst>
                                    <p:set>
                                      <p:cBhvr>
                                        <p:cTn id="7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9" fill="hold" display="0">
                  <p:stCondLst>
                    <p:cond delay="indefinite"/>
                  </p:stCondLst>
                  <p:endCondLst>
                    <p:cond evt="onStopAudio" delay="0">
                      <p:tgtEl>
                        <p:sldTgt/>
                      </p:tgtEl>
                    </p:cond>
                  </p:endCondLst>
                </p:cTn>
                <p:tgtEl>
                  <p:spTgt spid="6"/>
                </p:tgtEl>
              </p:cMediaNode>
            </p:audio>
            <p:audio>
              <p:cMediaNode vol="80000">
                <p:cTn id="80" fill="hold" display="0">
                  <p:stCondLst>
                    <p:cond delay="indefinite"/>
                  </p:stCondLst>
                  <p:endCondLst>
                    <p:cond evt="onStopAudio" delay="0">
                      <p:tgtEl>
                        <p:sldTgt/>
                      </p:tgtEl>
                    </p:cond>
                  </p:endCondLst>
                </p:cTn>
                <p:tgtEl>
                  <p:spTgt spid="5"/>
                </p:tgtEl>
              </p:cMediaNode>
            </p:audio>
          </p:childTnLst>
        </p:cTn>
      </p:par>
    </p:tnLst>
    <p:bldLst>
      <p:bldP spid="15" grpId="0" animBg="1"/>
      <p:bldP spid="15" grpId="1" animBg="1"/>
      <p:bldP spid="8" grpId="0" animBg="1"/>
      <p:bldP spid="8" grpId="1" animBg="1"/>
      <p:bldP spid="8" grpId="2" animBg="1"/>
      <p:bldP spid="8" grpId="3" animBg="1"/>
      <p:bldP spid="8" grpId="4" animBg="1"/>
      <p:bldP spid="18" grpId="0" animBg="1"/>
      <p:bldP spid="18" grpId="1" animBg="1"/>
      <p:bldP spid="18" grpId="2" animBg="1"/>
      <p:bldP spid="18" grpId="3" animBg="1"/>
      <p:bldP spid="18" grpId="4" animBg="1"/>
      <p:bldP spid="4" grpId="0" animBg="1"/>
      <p:bldP spid="1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a:extLst>
              <a:ext uri="{FF2B5EF4-FFF2-40B4-BE49-F238E27FC236}">
                <a16:creationId xmlns:a16="http://schemas.microsoft.com/office/drawing/2014/main" id="{8F62D0F1-3B8B-45D7-B7FB-23CA3C5E760E}"/>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t="-295"/>
          <a:stretch/>
        </p:blipFill>
        <p:spPr>
          <a:xfrm>
            <a:off x="-1" y="-1771649"/>
            <a:ext cx="12192002" cy="8629650"/>
          </a:xfrm>
          <a:prstGeom prst="rect">
            <a:avLst/>
          </a:prstGeom>
        </p:spPr>
      </p:pic>
      <p:pic>
        <p:nvPicPr>
          <p:cNvPr id="36" name="Picture 35">
            <a:extLst>
              <a:ext uri="{FF2B5EF4-FFF2-40B4-BE49-F238E27FC236}">
                <a16:creationId xmlns:a16="http://schemas.microsoft.com/office/drawing/2014/main" id="{90208D12-64F0-4599-B143-F23CC8E9AC99}"/>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854699" y="4352997"/>
            <a:ext cx="3352801" cy="2505003"/>
          </a:xfrm>
          <a:prstGeom prst="rect">
            <a:avLst/>
          </a:prstGeom>
        </p:spPr>
      </p:pic>
      <p:grpSp>
        <p:nvGrpSpPr>
          <p:cNvPr id="37" name="Group 36">
            <a:extLst>
              <a:ext uri="{FF2B5EF4-FFF2-40B4-BE49-F238E27FC236}">
                <a16:creationId xmlns:a16="http://schemas.microsoft.com/office/drawing/2014/main" id="{335642CD-C746-481A-A7BA-5F693FCDED16}"/>
              </a:ext>
            </a:extLst>
          </p:cNvPr>
          <p:cNvGrpSpPr/>
          <p:nvPr/>
        </p:nvGrpSpPr>
        <p:grpSpPr>
          <a:xfrm>
            <a:off x="-2302823" y="4929605"/>
            <a:ext cx="1620044" cy="1928395"/>
            <a:chOff x="7314405" y="4962524"/>
            <a:chExt cx="1620044" cy="1928395"/>
          </a:xfrm>
        </p:grpSpPr>
        <p:sp>
          <p:nvSpPr>
            <p:cNvPr id="38" name="Rectangle 37">
              <a:extLst>
                <a:ext uri="{FF2B5EF4-FFF2-40B4-BE49-F238E27FC236}">
                  <a16:creationId xmlns:a16="http://schemas.microsoft.com/office/drawing/2014/main" id="{2A145138-F8AD-47DC-89C9-BF2AB969FC72}"/>
                </a:ext>
              </a:extLst>
            </p:cNvPr>
            <p:cNvSpPr/>
            <p:nvPr/>
          </p:nvSpPr>
          <p:spPr>
            <a:xfrm>
              <a:off x="7747001" y="6546850"/>
              <a:ext cx="1111250" cy="344069"/>
            </a:xfrm>
            <a:prstGeom prst="rect">
              <a:avLst/>
            </a:prstGeom>
            <a:blipFill dpi="0" rotWithShape="1">
              <a:blip r:embed="rId10"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9" name="Picture 38">
              <a:extLst>
                <a:ext uri="{FF2B5EF4-FFF2-40B4-BE49-F238E27FC236}">
                  <a16:creationId xmlns:a16="http://schemas.microsoft.com/office/drawing/2014/main" id="{4E29CB5B-81FE-40CC-BA72-CDDCEA53F192}"/>
                </a:ext>
              </a:extLst>
            </p:cNvPr>
            <p:cNvPicPr>
              <a:picLocks noChangeAspect="1"/>
            </p:cNvPicPr>
            <p:nvPr/>
          </p:nvPicPr>
          <p:blipFill>
            <a:blip r:embed="rId11" cstate="email">
              <a:extLst>
                <a:ext uri="{BEBA8EAE-BF5A-486C-A8C5-ECC9F3942E4B}">
                  <a14:imgProps xmlns:a14="http://schemas.microsoft.com/office/drawing/2010/main">
                    <a14:imgLayer r:embed="rId12">
                      <a14:imgEffect>
                        <a14:artisticBlur/>
                      </a14:imgEffect>
                    </a14:imgLayer>
                  </a14:imgProps>
                </a:ext>
                <a:ext uri="{28A0092B-C50C-407E-A947-70E740481C1C}">
                  <a14:useLocalDpi xmlns:a14="http://schemas.microsoft.com/office/drawing/2010/main"/>
                </a:ext>
              </a:extLst>
            </a:blip>
            <a:stretch>
              <a:fillRect/>
            </a:stretch>
          </p:blipFill>
          <p:spPr>
            <a:xfrm>
              <a:off x="7314405" y="4962524"/>
              <a:ext cx="1620044" cy="1841987"/>
            </a:xfrm>
            <a:prstGeom prst="rect">
              <a:avLst/>
            </a:prstGeom>
            <a:effectLst/>
          </p:spPr>
        </p:pic>
      </p:grpSp>
      <p:pic>
        <p:nvPicPr>
          <p:cNvPr id="40" name="Picture 39">
            <a:extLst>
              <a:ext uri="{FF2B5EF4-FFF2-40B4-BE49-F238E27FC236}">
                <a16:creationId xmlns:a16="http://schemas.microsoft.com/office/drawing/2014/main" id="{C394D881-F30A-452E-8680-A5EE9B2F4F3D}"/>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5214257" y="-1803959"/>
            <a:ext cx="17406257" cy="7023201"/>
          </a:xfrm>
          <a:prstGeom prst="rect">
            <a:avLst/>
          </a:prstGeom>
        </p:spPr>
      </p:pic>
      <p:pic>
        <p:nvPicPr>
          <p:cNvPr id="41" name="Picture 40">
            <a:extLst>
              <a:ext uri="{FF2B5EF4-FFF2-40B4-BE49-F238E27FC236}">
                <a16:creationId xmlns:a16="http://schemas.microsoft.com/office/drawing/2014/main" id="{7647B177-0166-44C2-963F-B5A88DF94347}"/>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1" y="-449180"/>
            <a:ext cx="12192002" cy="5871411"/>
          </a:xfrm>
          <a:prstGeom prst="rect">
            <a:avLst/>
          </a:prstGeom>
        </p:spPr>
      </p:pic>
      <p:pic>
        <p:nvPicPr>
          <p:cNvPr id="42" name="Picture 41">
            <a:extLst>
              <a:ext uri="{FF2B5EF4-FFF2-40B4-BE49-F238E27FC236}">
                <a16:creationId xmlns:a16="http://schemas.microsoft.com/office/drawing/2014/main" id="{4074B4A9-F701-4F10-8BBC-241364D43E30}"/>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pic>
        <p:nvPicPr>
          <p:cNvPr id="43" name="Picture 42">
            <a:hlinkClick r:id="" action="ppaction://hlinkshowjump?jump=nextslide"/>
            <a:extLst>
              <a:ext uri="{FF2B5EF4-FFF2-40B4-BE49-F238E27FC236}">
                <a16:creationId xmlns:a16="http://schemas.microsoft.com/office/drawing/2014/main" id="{A6672B41-5156-4F99-A22A-C461BDC6B7B7}"/>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54486" y="4625996"/>
            <a:ext cx="4188560" cy="2068101"/>
          </a:xfrm>
          <a:prstGeom prst="rect">
            <a:avLst/>
          </a:prstGeom>
        </p:spPr>
      </p:pic>
      <p:pic>
        <p:nvPicPr>
          <p:cNvPr id="44" name="Wind">
            <a:hlinkClick r:id="" action="ppaction://media"/>
            <a:extLst>
              <a:ext uri="{FF2B5EF4-FFF2-40B4-BE49-F238E27FC236}">
                <a16:creationId xmlns:a16="http://schemas.microsoft.com/office/drawing/2014/main" id="{359CB649-E5E9-4DEE-A5C5-2A66CE90C979}"/>
              </a:ext>
            </a:extLst>
          </p:cNvPr>
          <p:cNvPicPr>
            <a:picLocks noChangeAspect="1"/>
          </p:cNvPicPr>
          <p:nvPr>
            <a:audioFile r:link="rId3"/>
            <p:extLst>
              <p:ext uri="{DAA4B4D4-6D71-4841-9C94-3DE7FCFB9230}">
                <p14:media xmlns:p14="http://schemas.microsoft.com/office/powerpoint/2010/main" r:embed="rId2">
                  <p14:fade out="1000"/>
                </p14:media>
              </p:ext>
            </p:extLst>
          </p:nvPr>
        </p:nvPicPr>
        <p:blipFill>
          <a:blip r:embed="rId17"/>
          <a:stretch>
            <a:fillRect/>
          </a:stretch>
        </p:blipFill>
        <p:spPr>
          <a:xfrm>
            <a:off x="-758977" y="-2686012"/>
            <a:ext cx="406400" cy="406400"/>
          </a:xfrm>
          <a:prstGeom prst="rect">
            <a:avLst/>
          </a:prstGeom>
        </p:spPr>
      </p:pic>
      <p:pic>
        <p:nvPicPr>
          <p:cNvPr id="45" name="Luigi's Mansion Music- Outside.m4a">
            <a:hlinkClick r:id="" action="ppaction://media"/>
            <a:extLst>
              <a:ext uri="{FF2B5EF4-FFF2-40B4-BE49-F238E27FC236}">
                <a16:creationId xmlns:a16="http://schemas.microsoft.com/office/drawing/2014/main" id="{F5098832-35B5-41F3-9247-BB36E0B96726}"/>
              </a:ext>
            </a:extLst>
          </p:cNvPr>
          <p:cNvPicPr>
            <a:picLocks noChangeAspect="1"/>
          </p:cNvPicPr>
          <p:nvPr>
            <a:audioFile r:link="rId5"/>
            <p:extLst>
              <p:ext uri="{DAA4B4D4-6D71-4841-9C94-3DE7FCFB9230}">
                <p14:media xmlns:p14="http://schemas.microsoft.com/office/powerpoint/2010/main" r:embed="rId4"/>
              </p:ext>
            </p:extLst>
          </p:nvPr>
        </p:nvPicPr>
        <p:blipFill>
          <a:blip r:embed="rId18"/>
          <a:stretch>
            <a:fillRect/>
          </a:stretch>
        </p:blipFill>
        <p:spPr>
          <a:xfrm>
            <a:off x="4648200" y="-3400338"/>
            <a:ext cx="609600" cy="609600"/>
          </a:xfrm>
          <a:prstGeom prst="rect">
            <a:avLst/>
          </a:prstGeom>
        </p:spPr>
      </p:pic>
    </p:spTree>
    <p:custDataLst>
      <p:tags r:id="rId1"/>
    </p:custDataLst>
    <p:extLst>
      <p:ext uri="{BB962C8B-B14F-4D97-AF65-F5344CB8AC3E}">
        <p14:creationId xmlns:p14="http://schemas.microsoft.com/office/powerpoint/2010/main" val="2093182112"/>
      </p:ext>
    </p:extLst>
  </p:cSld>
  <p:clrMapOvr>
    <a:masterClrMapping/>
  </p:clrMapOvr>
  <p:transition spd="slow" advClick="0" advTm="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4"/>
                                        </p:tgtEl>
                                      </p:cBhvr>
                                    </p:cmd>
                                  </p:childTnLst>
                                </p:cTn>
                              </p:par>
                              <p:par>
                                <p:cTn id="7" presetID="1" presetClass="mediacall" presetSubtype="0" fill="hold" nodeType="withEffect">
                                  <p:stCondLst>
                                    <p:cond delay="0"/>
                                  </p:stCondLst>
                                  <p:childTnLst>
                                    <p:cmd type="call" cmd="playFrom(0.0)">
                                      <p:cBhvr>
                                        <p:cTn id="8" dur="1" fill="hold"/>
                                        <p:tgtEl>
                                          <p:spTgt spid="45"/>
                                        </p:tgtEl>
                                      </p:cBhvr>
                                    </p:cmd>
                                  </p:childTnLst>
                                </p:cTn>
                              </p:par>
                              <p:par>
                                <p:cTn id="9" presetID="42" presetClass="path" presetSubtype="0" fill="hold" nodeType="withEffect">
                                  <p:stCondLst>
                                    <p:cond delay="500"/>
                                  </p:stCondLst>
                                  <p:childTnLst>
                                    <p:animMotion origin="layout" path="M 0.78867 0.00486 L 1.15456 0.26018 " pathEditMode="fixed" rAng="0" ptsTypes="AA">
                                      <p:cBhvr>
                                        <p:cTn id="10" dur="2000" spd="-100000" fill="hold"/>
                                        <p:tgtEl>
                                          <p:spTgt spid="37"/>
                                        </p:tgtEl>
                                        <p:attrNameLst>
                                          <p:attrName>ppt_x</p:attrName>
                                          <p:attrName>ppt_y</p:attrName>
                                        </p:attrNameLst>
                                      </p:cBhvr>
                                      <p:rCtr x="18294" y="12755"/>
                                    </p:animMotion>
                                  </p:childTnLst>
                                </p:cTn>
                              </p:par>
                              <p:par>
                                <p:cTn id="11" presetID="10" presetClass="entr" presetSubtype="0" fill="hold" nodeType="withEffect">
                                  <p:stCondLst>
                                    <p:cond delay="25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0"/>
                                        <p:tgtEl>
                                          <p:spTgt spid="36"/>
                                        </p:tgtEl>
                                      </p:cBhvr>
                                    </p:animEffect>
                                  </p:childTnLst>
                                  <p:subTnLst>
                                    <p:audio>
                                      <p:cMediaNode>
                                        <p:cTn display="0" masterRel="sameClick">
                                          <p:stCondLst>
                                            <p:cond evt="begin" delay="0">
                                              <p:tn val="11"/>
                                            </p:cond>
                                          </p:stCondLst>
                                          <p:endCondLst>
                                            <p:cond evt="onStopAudio" delay="0">
                                              <p:tgtEl>
                                                <p:sldTgt/>
                                              </p:tgtEl>
                                            </p:cond>
                                          </p:endCondLst>
                                        </p:cTn>
                                        <p:tgtEl>
                                          <p:sndTgt r:embed="rId7" name="7476_1346159270.wav"/>
                                        </p:tgtEl>
                                      </p:cMediaNode>
                                    </p:audio>
                                  </p:subTnLst>
                                </p:cTn>
                              </p:par>
                              <p:par>
                                <p:cTn id="14" presetID="42" presetClass="entr" presetSubtype="0" fill="hold" nodeType="withEffect">
                                  <p:stCondLst>
                                    <p:cond delay="250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1000"/>
                                        <p:tgtEl>
                                          <p:spTgt spid="43"/>
                                        </p:tgtEl>
                                      </p:cBhvr>
                                    </p:animEffect>
                                    <p:anim calcmode="lin" valueType="num">
                                      <p:cBhvr>
                                        <p:cTn id="17" dur="1000" fill="hold"/>
                                        <p:tgtEl>
                                          <p:spTgt spid="43"/>
                                        </p:tgtEl>
                                        <p:attrNameLst>
                                          <p:attrName>ppt_x</p:attrName>
                                        </p:attrNameLst>
                                      </p:cBhvr>
                                      <p:tavLst>
                                        <p:tav tm="0">
                                          <p:val>
                                            <p:strVal val="#ppt_x"/>
                                          </p:val>
                                        </p:tav>
                                        <p:tav tm="100000">
                                          <p:val>
                                            <p:strVal val="#ppt_x"/>
                                          </p:val>
                                        </p:tav>
                                      </p:tavLst>
                                    </p:anim>
                                    <p:anim calcmode="lin" valueType="num">
                                      <p:cBhvr>
                                        <p:cTn id="18" dur="1000" fill="hold"/>
                                        <p:tgtEl>
                                          <p:spTgt spid="43"/>
                                        </p:tgtEl>
                                        <p:attrNameLst>
                                          <p:attrName>ppt_y</p:attrName>
                                        </p:attrNameLst>
                                      </p:cBhvr>
                                      <p:tavLst>
                                        <p:tav tm="0">
                                          <p:val>
                                            <p:strVal val="#ppt_y+.1"/>
                                          </p:val>
                                        </p:tav>
                                        <p:tav tm="100000">
                                          <p:val>
                                            <p:strVal val="#ppt_y"/>
                                          </p:val>
                                        </p:tav>
                                      </p:tavLst>
                                    </p:anim>
                                  </p:childTnLst>
                                </p:cTn>
                              </p:par>
                              <p:par>
                                <p:cTn id="19" presetID="63" presetClass="path" presetSubtype="0" decel="10000" fill="hold" nodeType="withEffect">
                                  <p:stCondLst>
                                    <p:cond delay="0"/>
                                  </p:stCondLst>
                                  <p:childTnLst>
                                    <p:animMotion origin="layout" path="M 4.79167E-6 -1.11111E-6 L 0.25 -1.11111E-6 " pathEditMode="relative" rAng="0" ptsTypes="AA">
                                      <p:cBhvr>
                                        <p:cTn id="20" dur="3500" fill="hold"/>
                                        <p:tgtEl>
                                          <p:spTgt spid="42"/>
                                        </p:tgtEl>
                                        <p:attrNameLst>
                                          <p:attrName>ppt_x</p:attrName>
                                          <p:attrName>ppt_y</p:attrName>
                                        </p:attrNameLst>
                                      </p:cBhvr>
                                      <p:rCtr x="12500" y="0"/>
                                    </p:animMotion>
                                  </p:childTnLst>
                                </p:cTn>
                              </p:par>
                              <p:par>
                                <p:cTn id="21" presetID="63" presetClass="path" presetSubtype="0" fill="hold" nodeType="withEffect">
                                  <p:stCondLst>
                                    <p:cond delay="0"/>
                                  </p:stCondLst>
                                  <p:childTnLst>
                                    <p:animMotion origin="layout" path="M 2.29167E-6 -4.07407E-6 L 0.30091 -4.07407E-6 " pathEditMode="relative" rAng="0" ptsTypes="AA">
                                      <p:cBhvr>
                                        <p:cTn id="22" dur="3500" fill="hold"/>
                                        <p:tgtEl>
                                          <p:spTgt spid="40"/>
                                        </p:tgtEl>
                                        <p:attrNameLst>
                                          <p:attrName>ppt_x</p:attrName>
                                          <p:attrName>ppt_y</p:attrName>
                                        </p:attrNameLst>
                                      </p:cBhvr>
                                      <p:rCtr x="1503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2" showWhenStopped="0">
                <p:cTn id="23" fill="hold" display="0">
                  <p:stCondLst>
                    <p:cond delay="indefinite"/>
                  </p:stCondLst>
                  <p:endCondLst>
                    <p:cond evt="onStopAudio" delay="0">
                      <p:tgtEl>
                        <p:sldTgt/>
                      </p:tgtEl>
                    </p:cond>
                  </p:endCondLst>
                </p:cTn>
                <p:tgtEl>
                  <p:spTgt spid="44"/>
                </p:tgtEl>
              </p:cMediaNode>
            </p:audio>
            <p:audio>
              <p:cMediaNode vol="80000" numSld="999" showWhenStopped="0">
                <p:cTn id="24" fill="hold" display="0">
                  <p:stCondLst>
                    <p:cond delay="indefinite"/>
                  </p:stCondLst>
                  <p:endCondLst>
                    <p:cond evt="onStopAudio" delay="0">
                      <p:tgtEl>
                        <p:sldTgt/>
                      </p:tgtEl>
                    </p:cond>
                  </p:endCondLst>
                </p:cTn>
                <p:tgtEl>
                  <p:spTgt spid="45"/>
                </p:tgtEl>
              </p:cMediaNode>
            </p:audio>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flipH="1">
            <a:off x="1218249" y="-297"/>
            <a:ext cx="10973751" cy="6858594"/>
          </a:xfrm>
          <a:prstGeom prst="rect">
            <a:avLst/>
          </a:prstGeom>
        </p:spPr>
      </p:pic>
      <p:grpSp>
        <p:nvGrpSpPr>
          <p:cNvPr id="3" name="Group 2"/>
          <p:cNvGrpSpPr/>
          <p:nvPr/>
        </p:nvGrpSpPr>
        <p:grpSpPr>
          <a:xfrm>
            <a:off x="4953798" y="1003300"/>
            <a:ext cx="4778955" cy="4542834"/>
            <a:chOff x="4953798" y="1003300"/>
            <a:chExt cx="4778955" cy="4542834"/>
          </a:xfrm>
        </p:grpSpPr>
        <p:pic>
          <p:nvPicPr>
            <p:cNvPr id="4" name="Picture 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443539" y="3397926"/>
              <a:ext cx="1001506" cy="1005840"/>
            </a:xfrm>
            <a:prstGeom prst="rect">
              <a:avLst/>
            </a:prstGeom>
          </p:spPr>
        </p:pic>
        <p:sp>
          <p:nvSpPr>
            <p:cNvPr id="8" name="Rectangle 7"/>
            <p:cNvSpPr/>
            <p:nvPr/>
          </p:nvSpPr>
          <p:spPr>
            <a:xfrm>
              <a:off x="4953798" y="1003300"/>
              <a:ext cx="4778955" cy="4542834"/>
            </a:xfrm>
            <a:prstGeom prst="rect">
              <a:avLst/>
            </a:prstGeom>
            <a:blipFill dpi="0" rotWithShape="1">
              <a:blip r:embed="rId8" cstate="email">
                <a:alphaModFix amt="60000"/>
                <a:extLst>
                  <a:ext uri="{28A0092B-C50C-407E-A947-70E740481C1C}">
                    <a14:useLocalDpi xmlns:a14="http://schemas.microsoft.com/office/drawing/2010/main"/>
                  </a:ext>
                </a:extLst>
              </a:blip>
              <a:srcRect/>
              <a:stretch>
                <a:fillRect/>
              </a:stretch>
            </a:blipFill>
            <a:ln>
              <a:noFill/>
            </a:ln>
            <a:effectLst>
              <a:glow rad="381000">
                <a:srgbClr val="FFFB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pic>
        <p:nvPicPr>
          <p:cNvPr id="2" name="Picture 1"/>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081231" y="2910156"/>
            <a:ext cx="3011668" cy="3714751"/>
          </a:xfrm>
          <a:prstGeom prst="rect">
            <a:avLst/>
          </a:prstGeom>
          <a:effectLst>
            <a:outerShdw blurRad="38100" dist="1320800" dir="12960000" sy="-23000" kx="-800400" algn="bl" rotWithShape="0">
              <a:prstClr val="black">
                <a:alpha val="80000"/>
              </a:prstClr>
            </a:outerShdw>
          </a:effectLst>
        </p:spPr>
      </p:pic>
      <p:pic>
        <p:nvPicPr>
          <p:cNvPr id="5" name="Hu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4895850" y="-649288"/>
            <a:ext cx="609600" cy="609600"/>
          </a:xfrm>
          <a:prstGeom prst="rect">
            <a:avLst/>
          </a:prstGeom>
        </p:spPr>
      </p:pic>
      <p:pic>
        <p:nvPicPr>
          <p:cNvPr id="9" name="Picture 8">
            <a:extLst>
              <a:ext uri="{FF2B5EF4-FFF2-40B4-BE49-F238E27FC236}">
                <a16:creationId xmlns:a16="http://schemas.microsoft.com/office/drawing/2014/main" id="{BD9ED0E9-F0A7-49B3-A160-F405F3EB27A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extLst>
      <p:ext uri="{BB962C8B-B14F-4D97-AF65-F5344CB8AC3E}">
        <p14:creationId xmlns:p14="http://schemas.microsoft.com/office/powerpoint/2010/main" val="242946230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290">
                                          <p:stCondLst>
                                            <p:cond delay="0"/>
                                          </p:stCondLst>
                                        </p:cTn>
                                        <p:tgtEl>
                                          <p:spTgt spid="3"/>
                                        </p:tgtEl>
                                      </p:cBhvr>
                                    </p:animEffect>
                                    <p:anim calcmode="lin" valueType="num">
                                      <p:cBhvr>
                                        <p:cTn id="8"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13" dur="13">
                                          <p:stCondLst>
                                            <p:cond delay="325"/>
                                          </p:stCondLst>
                                        </p:cTn>
                                        <p:tgtEl>
                                          <p:spTgt spid="3"/>
                                        </p:tgtEl>
                                      </p:cBhvr>
                                      <p:to x="100000" y="60000"/>
                                    </p:animScale>
                                    <p:animScale>
                                      <p:cBhvr>
                                        <p:cTn id="14" dur="83" decel="50000">
                                          <p:stCondLst>
                                            <p:cond delay="338"/>
                                          </p:stCondLst>
                                        </p:cTn>
                                        <p:tgtEl>
                                          <p:spTgt spid="3"/>
                                        </p:tgtEl>
                                      </p:cBhvr>
                                      <p:to x="100000" y="100000"/>
                                    </p:animScale>
                                    <p:animScale>
                                      <p:cBhvr>
                                        <p:cTn id="15" dur="13">
                                          <p:stCondLst>
                                            <p:cond delay="656"/>
                                          </p:stCondLst>
                                        </p:cTn>
                                        <p:tgtEl>
                                          <p:spTgt spid="3"/>
                                        </p:tgtEl>
                                      </p:cBhvr>
                                      <p:to x="100000" y="80000"/>
                                    </p:animScale>
                                    <p:animScale>
                                      <p:cBhvr>
                                        <p:cTn id="16" dur="83" decel="50000">
                                          <p:stCondLst>
                                            <p:cond delay="669"/>
                                          </p:stCondLst>
                                        </p:cTn>
                                        <p:tgtEl>
                                          <p:spTgt spid="3"/>
                                        </p:tgtEl>
                                      </p:cBhvr>
                                      <p:to x="100000" y="100000"/>
                                    </p:animScale>
                                    <p:animScale>
                                      <p:cBhvr>
                                        <p:cTn id="17" dur="13">
                                          <p:stCondLst>
                                            <p:cond delay="821"/>
                                          </p:stCondLst>
                                        </p:cTn>
                                        <p:tgtEl>
                                          <p:spTgt spid="3"/>
                                        </p:tgtEl>
                                      </p:cBhvr>
                                      <p:to x="100000" y="90000"/>
                                    </p:animScale>
                                    <p:animScale>
                                      <p:cBhvr>
                                        <p:cTn id="18" dur="83" decel="50000">
                                          <p:stCondLst>
                                            <p:cond delay="834"/>
                                          </p:stCondLst>
                                        </p:cTn>
                                        <p:tgtEl>
                                          <p:spTgt spid="3"/>
                                        </p:tgtEl>
                                      </p:cBhvr>
                                      <p:to x="100000" y="100000"/>
                                    </p:animScale>
                                    <p:animScale>
                                      <p:cBhvr>
                                        <p:cTn id="19" dur="13">
                                          <p:stCondLst>
                                            <p:cond delay="904"/>
                                          </p:stCondLst>
                                        </p:cTn>
                                        <p:tgtEl>
                                          <p:spTgt spid="3"/>
                                        </p:tgtEl>
                                      </p:cBhvr>
                                      <p:to x="100000" y="95000"/>
                                    </p:animScale>
                                    <p:animScale>
                                      <p:cBhvr>
                                        <p:cTn id="20" dur="83" decel="50000">
                                          <p:stCondLst>
                                            <p:cond delay="917"/>
                                          </p:stCondLst>
                                        </p:cTn>
                                        <p:tgtEl>
                                          <p:spTgt spid="3"/>
                                        </p:tgtEl>
                                      </p:cBhvr>
                                      <p:to x="100000" y="100000"/>
                                    </p:animScale>
                                  </p:childTnLst>
                                </p:cTn>
                              </p:par>
                              <p:par>
                                <p:cTn id="21" presetID="23" presetClass="entr" presetSubtype="16"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1000" fill="hold"/>
                                        <p:tgtEl>
                                          <p:spTgt spid="3"/>
                                        </p:tgtEl>
                                        <p:attrNameLst>
                                          <p:attrName>ppt_w</p:attrName>
                                        </p:attrNameLst>
                                      </p:cBhvr>
                                      <p:tavLst>
                                        <p:tav tm="0">
                                          <p:val>
                                            <p:fltVal val="0"/>
                                          </p:val>
                                        </p:tav>
                                        <p:tav tm="100000">
                                          <p:val>
                                            <p:strVal val="#ppt_w"/>
                                          </p:val>
                                        </p:tav>
                                      </p:tavLst>
                                    </p:anim>
                                    <p:anim calcmode="lin" valueType="num">
                                      <p:cBhvr>
                                        <p:cTn id="24" dur="1000" fill="hold"/>
                                        <p:tgtEl>
                                          <p:spTgt spid="3"/>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5" name="Ghost-014.wav"/>
                                        </p:tgtEl>
                                      </p:cMediaNode>
                                    </p:audio>
                                  </p:subTnLst>
                                </p:cTn>
                              </p:par>
                              <p:par>
                                <p:cTn id="25" presetID="1" presetClass="mediacall" presetSubtype="0" fill="hold" nodeType="withEffect">
                                  <p:stCondLst>
                                    <p:cond delay="1000"/>
                                  </p:stCondLst>
                                  <p:childTnLst>
                                    <p:cmd type="call" cmd="playFrom(0.0)">
                                      <p:cBhvr>
                                        <p:cTn id="26" dur="325" fill="hold"/>
                                        <p:tgtEl>
                                          <p:spTgt spid="5"/>
                                        </p:tgtEl>
                                      </p:cBhvr>
                                    </p:cmd>
                                  </p:childTnLst>
                                </p:cTn>
                              </p:par>
                              <p:par>
                                <p:cTn id="27" presetID="63" presetClass="path" presetSubtype="0" decel="10000" fill="hold" nodeType="withEffect">
                                  <p:stCondLst>
                                    <p:cond delay="0"/>
                                  </p:stCondLst>
                                  <p:childTnLst>
                                    <p:animMotion origin="layout" path="M 4.79167E-6 -1.11111E-6 L 0.07239 -0.00069 " pathEditMode="relative" rAng="0" ptsTypes="AA">
                                      <p:cBhvr>
                                        <p:cTn id="28" dur="2000" fill="hold"/>
                                        <p:tgtEl>
                                          <p:spTgt spid="9"/>
                                        </p:tgtEl>
                                        <p:attrNameLst>
                                          <p:attrName>ppt_x</p:attrName>
                                          <p:attrName>ppt_y</p:attrName>
                                        </p:attrNameLst>
                                      </p:cBhvr>
                                      <p:rCtr x="3620" y="-46"/>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29" fill="hold" display="0">
                  <p:stCondLst>
                    <p:cond delay="indefinite"/>
                  </p:stCondLst>
                  <p:endCondLst>
                    <p:cond evt="onStopAudio" delay="0">
                      <p:tgtEl>
                        <p:sldTgt/>
                      </p:tgtEl>
                    </p:cond>
                  </p:endCondLst>
                </p:cTn>
                <p:tgtEl>
                  <p:spTgt spid="5"/>
                </p:tgtEl>
              </p:cMediaNode>
            </p:audio>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1218249" y="-297"/>
            <a:ext cx="10973751" cy="6858594"/>
          </a:xfrm>
          <a:prstGeom prst="rect">
            <a:avLst/>
          </a:prstGeom>
        </p:spPr>
      </p:pic>
      <p:pic>
        <p:nvPicPr>
          <p:cNvPr id="10" name="Picture 9"/>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6443539" y="3397925"/>
            <a:ext cx="1001505" cy="1005840"/>
          </a:xfrm>
          <a:prstGeom prst="rect">
            <a:avLst/>
          </a:prstGeom>
        </p:spPr>
      </p:pic>
      <p:sp>
        <p:nvSpPr>
          <p:cNvPr id="9" name="Rectangle 8"/>
          <p:cNvSpPr>
            <a:spLocks noChangeAspect="1"/>
          </p:cNvSpPr>
          <p:nvPr/>
        </p:nvSpPr>
        <p:spPr>
          <a:xfrm>
            <a:off x="4952087" y="1002433"/>
            <a:ext cx="4780779" cy="4544568"/>
          </a:xfrm>
          <a:prstGeom prst="rect">
            <a:avLst/>
          </a:prstGeom>
          <a:blipFill dpi="0" rotWithShape="1">
            <a:blip r:embed="rId12" cstate="email">
              <a:alphaModFix amt="60000"/>
              <a:extLst>
                <a:ext uri="{28A0092B-C50C-407E-A947-70E740481C1C}">
                  <a14:useLocalDpi xmlns:a14="http://schemas.microsoft.com/office/drawing/2010/main"/>
                </a:ext>
              </a:extLst>
            </a:blip>
            <a:srcRect/>
            <a:stretch>
              <a:fillRect/>
            </a:stretch>
          </a:blipFill>
          <a:ln>
            <a:noFill/>
          </a:ln>
          <a:effectLst>
            <a:glow rad="381000">
              <a:srgbClr val="FFFB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11" name="Picture 10"/>
          <p:cNvPicPr>
            <a:picLocks noChangeAspect="1"/>
          </p:cNvPicPr>
          <p:nvPr/>
        </p:nvPicPr>
        <p:blipFill>
          <a:blip r:embed="rId13" cstate="email">
            <a:extLst>
              <a:ext uri="{BEBA8EAE-BF5A-486C-A8C5-ECC9F3942E4B}">
                <a14:imgProps xmlns:a14="http://schemas.microsoft.com/office/drawing/2010/main">
                  <a14:imgLayer r:embed="rId14">
                    <a14:imgEffect>
                      <a14:artisticBlur/>
                    </a14:imgEffect>
                  </a14:imgLayer>
                </a14:imgProps>
              </a:ext>
              <a:ext uri="{28A0092B-C50C-407E-A947-70E740481C1C}">
                <a14:useLocalDpi xmlns:a14="http://schemas.microsoft.com/office/drawing/2010/main"/>
              </a:ext>
            </a:extLst>
          </a:blip>
          <a:stretch>
            <a:fillRect/>
          </a:stretch>
        </p:blipFill>
        <p:spPr>
          <a:xfrm flipH="1">
            <a:off x="4041154" y="2988004"/>
            <a:ext cx="3301322" cy="3753598"/>
          </a:xfrm>
          <a:prstGeom prst="rect">
            <a:avLst/>
          </a:prstGeom>
          <a:effectLst>
            <a:outerShdw blurRad="76200" dist="63500" dir="18900000" sy="23000" kx="-1200000" algn="bl" rotWithShape="0">
              <a:prstClr val="black">
                <a:alpha val="90000"/>
              </a:prstClr>
            </a:outerShdw>
          </a:effectLst>
        </p:spPr>
      </p:pic>
      <p:sp>
        <p:nvSpPr>
          <p:cNvPr id="6" name="TextBox 5"/>
          <p:cNvSpPr txBox="1"/>
          <p:nvPr/>
        </p:nvSpPr>
        <p:spPr>
          <a:xfrm>
            <a:off x="336073" y="523703"/>
            <a:ext cx="7045629" cy="2651760"/>
          </a:xfrm>
          <a:prstGeom prst="rect">
            <a:avLst/>
          </a:prstGeom>
          <a:blipFill>
            <a:blip r:embed="rId15"/>
            <a:stretch>
              <a:fillRect l="-8316" t="-30732" r="-7480" b="-36637"/>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pic>
        <p:nvPicPr>
          <p:cNvPr id="8" name="Picture 7"/>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flipH="1">
            <a:off x="4041154" y="2988004"/>
            <a:ext cx="3301322" cy="3753597"/>
          </a:xfrm>
          <a:prstGeom prst="rect">
            <a:avLst/>
          </a:prstGeom>
          <a:effectLst/>
        </p:spPr>
      </p:pic>
      <p:pic>
        <p:nvPicPr>
          <p:cNvPr id="12" name="lm_vacuu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7"/>
          <a:stretch>
            <a:fillRect/>
          </a:stretch>
        </p:blipFill>
        <p:spPr>
          <a:xfrm>
            <a:off x="727949" y="-1257659"/>
            <a:ext cx="609600" cy="609600"/>
          </a:xfrm>
          <a:prstGeom prst="rect">
            <a:avLst/>
          </a:prstGeom>
        </p:spPr>
      </p:pic>
      <p:pic>
        <p:nvPicPr>
          <p:cNvPr id="2" name="Tudududu !">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7"/>
          <a:stretch>
            <a:fillRect/>
          </a:stretch>
        </p:blipFill>
        <p:spPr>
          <a:xfrm>
            <a:off x="3588987" y="-1257659"/>
            <a:ext cx="609600" cy="609601"/>
          </a:xfrm>
          <a:prstGeom prst="rect">
            <a:avLst/>
          </a:prstGeom>
        </p:spPr>
      </p:pic>
      <p:sp>
        <p:nvSpPr>
          <p:cNvPr id="14" name="TextBox 13"/>
          <p:cNvSpPr txBox="1"/>
          <p:nvPr/>
        </p:nvSpPr>
        <p:spPr>
          <a:xfrm>
            <a:off x="336073" y="465513"/>
            <a:ext cx="9323316" cy="1537855"/>
          </a:xfrm>
          <a:prstGeom prst="rect">
            <a:avLst/>
          </a:prstGeom>
          <a:blipFill>
            <a:blip r:embed="rId18"/>
            <a:stretch>
              <a:fillRect l="-8313" t="-35439" r="-7482" b="-43747"/>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pic>
        <p:nvPicPr>
          <p:cNvPr id="4" name="Ghost-008">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7"/>
          <a:stretch>
            <a:fillRect/>
          </a:stretch>
        </p:blipFill>
        <p:spPr>
          <a:xfrm>
            <a:off x="-600970" y="-1083034"/>
            <a:ext cx="406400" cy="406400"/>
          </a:xfrm>
          <a:prstGeom prst="rect">
            <a:avLst/>
          </a:prstGeom>
        </p:spPr>
      </p:pic>
      <p:sp>
        <p:nvSpPr>
          <p:cNvPr id="5" name="Rectangle 4">
            <a:hlinkClick r:id="" action="ppaction://hlinkshowjump?jump=endshow"/>
          </p:cNvPr>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pic>
        <p:nvPicPr>
          <p:cNvPr id="13" name="Picture 12">
            <a:extLst>
              <a:ext uri="{FF2B5EF4-FFF2-40B4-BE49-F238E27FC236}">
                <a16:creationId xmlns:a16="http://schemas.microsoft.com/office/drawing/2014/main" id="{BDD9495A-926C-45E1-BE29-5D2F2D129ED9}"/>
              </a:ext>
            </a:extLst>
          </p:cNvPr>
          <p:cNvPicPr>
            <a:picLocks noChangeAspect="1"/>
          </p:cNvPicPr>
          <p:nvPr/>
        </p:nvPicPr>
        <p:blipFill rotWithShape="1">
          <a:blip r:embed="rId19"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extLst>
      <p:ext uri="{BB962C8B-B14F-4D97-AF65-F5344CB8AC3E}">
        <p14:creationId xmlns:p14="http://schemas.microsoft.com/office/powerpoint/2010/main" val="1811783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decel="10000" fill="hold" nodeType="withEffect">
                                  <p:stCondLst>
                                    <p:cond delay="0"/>
                                  </p:stCondLst>
                                  <p:childTnLst>
                                    <p:animMotion origin="layout" path="M 4.79167E-6 -1.11111E-6 L 0.25 -1.11111E-6 " pathEditMode="relative" rAng="0" ptsTypes="AA">
                                      <p:cBhvr>
                                        <p:cTn id="6" dur="10000" fill="hold"/>
                                        <p:tgtEl>
                                          <p:spTgt spid="13"/>
                                        </p:tgtEl>
                                        <p:attrNameLst>
                                          <p:attrName>ppt_x</p:attrName>
                                          <p:attrName>ppt_y</p:attrName>
                                        </p:attrNameLst>
                                      </p:cBhvr>
                                      <p:rCtr x="12500" y="0"/>
                                    </p:animMotion>
                                  </p:childTnLst>
                                </p:cTn>
                              </p:par>
                              <p:par>
                                <p:cTn id="7" presetID="1" presetClass="mediacall" presetSubtype="0" fill="hold" nodeType="withEffect">
                                  <p:stCondLst>
                                    <p:cond delay="0"/>
                                  </p:stCondLst>
                                  <p:childTnLst>
                                    <p:cmd type="call" cmd="playFrom(0.0)">
                                      <p:cBhvr>
                                        <p:cTn id="8" dur="4365" fill="hold"/>
                                        <p:tgtEl>
                                          <p:spTgt spid="12"/>
                                        </p:tgtEl>
                                      </p:cBhvr>
                                    </p:cmd>
                                  </p:childTnLst>
                                </p:cTn>
                              </p:par>
                              <p:par>
                                <p:cTn id="9" presetID="42" presetClass="path" presetSubtype="0" accel="50000" decel="50000" fill="hold" grpId="0" nodeType="withEffect">
                                  <p:stCondLst>
                                    <p:cond delay="800"/>
                                  </p:stCondLst>
                                  <p:childTnLst>
                                    <p:animMotion origin="layout" path="M -3.54167E-6 -4.81481E-6 L -0.02721 0.1713 " pathEditMode="relative" rAng="0" ptsTypes="AA">
                                      <p:cBhvr>
                                        <p:cTn id="10" dur="2000" fill="hold"/>
                                        <p:tgtEl>
                                          <p:spTgt spid="9"/>
                                        </p:tgtEl>
                                        <p:attrNameLst>
                                          <p:attrName>ppt_x</p:attrName>
                                          <p:attrName>ppt_y</p:attrName>
                                        </p:attrNameLst>
                                      </p:cBhvr>
                                      <p:rCtr x="-1367" y="8565"/>
                                    </p:animMotion>
                                  </p:childTnLst>
                                </p:cTn>
                              </p:par>
                              <p:par>
                                <p:cTn id="11" presetID="31" presetClass="exit" presetSubtype="0" fill="hold" grpId="1" nodeType="withEffect">
                                  <p:stCondLst>
                                    <p:cond delay="1000"/>
                                  </p:stCondLst>
                                  <p:childTnLst>
                                    <p:anim calcmode="lin" valueType="num">
                                      <p:cBhvr>
                                        <p:cTn id="12" dur="1750"/>
                                        <p:tgtEl>
                                          <p:spTgt spid="9"/>
                                        </p:tgtEl>
                                        <p:attrNameLst>
                                          <p:attrName>ppt_w</p:attrName>
                                        </p:attrNameLst>
                                      </p:cBhvr>
                                      <p:tavLst>
                                        <p:tav tm="0">
                                          <p:val>
                                            <p:strVal val="ppt_w"/>
                                          </p:val>
                                        </p:tav>
                                        <p:tav tm="100000">
                                          <p:val>
                                            <p:fltVal val="0"/>
                                          </p:val>
                                        </p:tav>
                                      </p:tavLst>
                                    </p:anim>
                                    <p:anim calcmode="lin" valueType="num">
                                      <p:cBhvr>
                                        <p:cTn id="13" dur="1750"/>
                                        <p:tgtEl>
                                          <p:spTgt spid="9"/>
                                        </p:tgtEl>
                                        <p:attrNameLst>
                                          <p:attrName>ppt_h</p:attrName>
                                        </p:attrNameLst>
                                      </p:cBhvr>
                                      <p:tavLst>
                                        <p:tav tm="0">
                                          <p:val>
                                            <p:strVal val="ppt_h"/>
                                          </p:val>
                                        </p:tav>
                                        <p:tav tm="100000">
                                          <p:val>
                                            <p:fltVal val="0"/>
                                          </p:val>
                                        </p:tav>
                                      </p:tavLst>
                                    </p:anim>
                                    <p:anim calcmode="lin" valueType="num">
                                      <p:cBhvr>
                                        <p:cTn id="14" dur="1750"/>
                                        <p:tgtEl>
                                          <p:spTgt spid="9"/>
                                        </p:tgtEl>
                                        <p:attrNameLst>
                                          <p:attrName>style.rotation</p:attrName>
                                        </p:attrNameLst>
                                      </p:cBhvr>
                                      <p:tavLst>
                                        <p:tav tm="0">
                                          <p:val>
                                            <p:fltVal val="0"/>
                                          </p:val>
                                        </p:tav>
                                        <p:tav tm="100000">
                                          <p:val>
                                            <p:fltVal val="90"/>
                                          </p:val>
                                        </p:tav>
                                      </p:tavLst>
                                    </p:anim>
                                    <p:animEffect transition="out" filter="fade">
                                      <p:cBhvr>
                                        <p:cTn id="15" dur="1750"/>
                                        <p:tgtEl>
                                          <p:spTgt spid="9"/>
                                        </p:tgtEl>
                                      </p:cBhvr>
                                    </p:animEffect>
                                    <p:set>
                                      <p:cBhvr>
                                        <p:cTn id="16" dur="1" fill="hold">
                                          <p:stCondLst>
                                            <p:cond delay="1749"/>
                                          </p:stCondLst>
                                        </p:cTn>
                                        <p:tgtEl>
                                          <p:spTgt spid="9"/>
                                        </p:tgtEl>
                                        <p:attrNameLst>
                                          <p:attrName>style.visibility</p:attrName>
                                        </p:attrNameLst>
                                      </p:cBhvr>
                                      <p:to>
                                        <p:strVal val="hidden"/>
                                      </p:to>
                                    </p:set>
                                  </p:childTnLst>
                                </p:cTn>
                              </p:par>
                              <p:par>
                                <p:cTn id="17" presetID="1" presetClass="mediacall" presetSubtype="0" fill="hold" nodeType="withEffect">
                                  <p:stCondLst>
                                    <p:cond delay="1000"/>
                                  </p:stCondLst>
                                  <p:childTnLst>
                                    <p:cmd type="call" cmd="playFrom(0.0)">
                                      <p:cBhvr>
                                        <p:cTn id="18" dur="1532" fill="hold"/>
                                        <p:tgtEl>
                                          <p:spTgt spid="4"/>
                                        </p:tgtEl>
                                      </p:cBhvr>
                                    </p:cmd>
                                  </p:childTnLst>
                                </p:cTn>
                              </p:par>
                              <p:par>
                                <p:cTn id="19" presetID="41" presetClass="path" presetSubtype="0" accel="50000" decel="50000" fill="hold" nodeType="withEffect">
                                  <p:stCondLst>
                                    <p:cond delay="2000"/>
                                  </p:stCondLst>
                                  <p:childTnLst>
                                    <p:animMotion origin="layout" path="M -1.25E-6 -0.00023 C 0.00599 -0.0037 0.01914 -0.02569 0.03294 0.01597 C 0.04427 0.05718 0.05664 0.16319 0.0668 0.16898 C 0.07695 0.17338 0.07682 0.04653 0.09401 0.04884 C 0.11094 0.05116 0.11198 0.10833 0.1138 0.17037 C 0.11706 0.10394 0.11758 0.06944 0.13151 0.07037 C 0.14479 0.07245 0.14284 0.10764 0.14753 0.16921 C 0.14987 0.13125 0.14727 0.09838 0.16354 0.09745 C 0.18112 0.09977 0.17539 0.16088 0.17539 0.16713 " pathEditMode="relative" rAng="0" ptsTypes="AAAAAAAAA">
                                      <p:cBhvr>
                                        <p:cTn id="20" dur="1000" fill="hold"/>
                                        <p:tgtEl>
                                          <p:spTgt spid="10"/>
                                        </p:tgtEl>
                                        <p:attrNameLst>
                                          <p:attrName>ppt_x</p:attrName>
                                          <p:attrName>ppt_y</p:attrName>
                                        </p:attrNameLst>
                                      </p:cBhvr>
                                      <p:rCtr x="8802" y="8079"/>
                                    </p:animMotion>
                                  </p:childTnLst>
                                  <p:subTnLst>
                                    <p:audio>
                                      <p:cMediaNode vol="30000">
                                        <p:cTn display="0" masterRel="sameClick">
                                          <p:stCondLst>
                                            <p:cond evt="begin" delay="0">
                                              <p:tn val="19"/>
                                            </p:cond>
                                          </p:stCondLst>
                                          <p:endCondLst>
                                            <p:cond evt="onStopAudio" delay="0">
                                              <p:tgtEl>
                                                <p:sldTgt/>
                                              </p:tgtEl>
                                            </p:cond>
                                          </p:endCondLst>
                                        </p:cTn>
                                        <p:tgtEl>
                                          <p:sndTgt r:embed="rId9" name="nsmbwiiStarCoin.wav"/>
                                        </p:tgtEl>
                                      </p:cMediaNode>
                                    </p:audio>
                                  </p:subTnLst>
                                </p:cTn>
                              </p:par>
                              <p:par>
                                <p:cTn id="21" presetID="19" presetClass="entr" presetSubtype="10" fill="hold" nodeType="withEffect">
                                  <p:stCondLst>
                                    <p:cond delay="20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1000" fill="hold"/>
                                        <p:tgtEl>
                                          <p:spTgt spid="10"/>
                                        </p:tgtEl>
                                        <p:attrNameLst>
                                          <p:attrName>ppt_w</p:attrName>
                                        </p:attrNameLst>
                                      </p:cBhvr>
                                      <p:tavLst>
                                        <p:tav tm="0" fmla="#ppt_w*sin(2.5*pi*$)">
                                          <p:val>
                                            <p:fltVal val="0"/>
                                          </p:val>
                                        </p:tav>
                                        <p:tav tm="100000">
                                          <p:val>
                                            <p:fltVal val="1"/>
                                          </p:val>
                                        </p:tav>
                                      </p:tavLst>
                                    </p:anim>
                                    <p:anim calcmode="lin" valueType="num">
                                      <p:cBhvr>
                                        <p:cTn id="24" dur="1000" fill="hold"/>
                                        <p:tgtEl>
                                          <p:spTgt spid="10"/>
                                        </p:tgtEl>
                                        <p:attrNameLst>
                                          <p:attrName>ppt_h</p:attrName>
                                        </p:attrNameLst>
                                      </p:cBhvr>
                                      <p:tavLst>
                                        <p:tav tm="0">
                                          <p:val>
                                            <p:strVal val="#ppt_h"/>
                                          </p:val>
                                        </p:tav>
                                        <p:tav tm="100000">
                                          <p:val>
                                            <p:strVal val="#ppt_h"/>
                                          </p:val>
                                        </p:tav>
                                      </p:tavLst>
                                    </p:anim>
                                  </p:childTnLst>
                                </p:cTn>
                              </p:par>
                              <p:par>
                                <p:cTn id="25" presetID="10" presetClass="entr" presetSubtype="0" fill="hold" nodeType="withEffect">
                                  <p:stCondLst>
                                    <p:cond delay="200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childTnLst>
                                </p:cTn>
                              </p:par>
                              <p:par>
                                <p:cTn id="28" presetID="42" presetClass="entr" presetSubtype="0" fill="hold" grpId="0" nodeType="withEffect">
                                  <p:stCondLst>
                                    <p:cond delay="3500"/>
                                  </p:stCondLst>
                                  <p:iterate type="wd">
                                    <p:tmPct val="10000"/>
                                  </p:iterate>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anim calcmode="lin" valueType="num">
                                      <p:cBhvr>
                                        <p:cTn id="31" dur="1000" fill="hold"/>
                                        <p:tgtEl>
                                          <p:spTgt spid="6"/>
                                        </p:tgtEl>
                                        <p:attrNameLst>
                                          <p:attrName>ppt_x</p:attrName>
                                        </p:attrNameLst>
                                      </p:cBhvr>
                                      <p:tavLst>
                                        <p:tav tm="0">
                                          <p:val>
                                            <p:strVal val="#ppt_x"/>
                                          </p:val>
                                        </p:tav>
                                        <p:tav tm="100000">
                                          <p:val>
                                            <p:strVal val="#ppt_x"/>
                                          </p:val>
                                        </p:tav>
                                      </p:tavLst>
                                    </p:anim>
                                    <p:anim calcmode="lin" valueType="num">
                                      <p:cBhvr>
                                        <p:cTn id="32" dur="1000" fill="hold"/>
                                        <p:tgtEl>
                                          <p:spTgt spid="6"/>
                                        </p:tgtEl>
                                        <p:attrNameLst>
                                          <p:attrName>ppt_y</p:attrName>
                                        </p:attrNameLst>
                                      </p:cBhvr>
                                      <p:tavLst>
                                        <p:tav tm="0">
                                          <p:val>
                                            <p:strVal val="#ppt_y+.1"/>
                                          </p:val>
                                        </p:tav>
                                        <p:tav tm="100000">
                                          <p:val>
                                            <p:strVal val="#ppt_y"/>
                                          </p:val>
                                        </p:tav>
                                      </p:tavLst>
                                    </p:anim>
                                  </p:childTnLst>
                                </p:cTn>
                              </p:par>
                              <p:par>
                                <p:cTn id="33" presetID="1" presetClass="mediacall" presetSubtype="0" fill="hold" nodeType="withEffect">
                                  <p:stCondLst>
                                    <p:cond delay="3500"/>
                                  </p:stCondLst>
                                  <p:childTnLst>
                                    <p:cmd type="call" cmd="playFrom(0.0)">
                                      <p:cBhvr>
                                        <p:cTn id="34" dur="1346" fill="hold"/>
                                        <p:tgtEl>
                                          <p:spTgt spid="2"/>
                                        </p:tgtEl>
                                      </p:cBhvr>
                                    </p:cmd>
                                  </p:childTnLst>
                                </p:cTn>
                              </p:par>
                              <p:par>
                                <p:cTn id="35" presetID="42" presetClass="exit" presetSubtype="0" fill="hold" grpId="1" nodeType="withEffect">
                                  <p:stCondLst>
                                    <p:cond delay="6000"/>
                                  </p:stCondLst>
                                  <p:iterate type="wd">
                                    <p:tmPct val="0"/>
                                  </p:iterate>
                                  <p:childTnLst>
                                    <p:animEffect transition="out" filter="fade">
                                      <p:cBhvr>
                                        <p:cTn id="36" dur="1000"/>
                                        <p:tgtEl>
                                          <p:spTgt spid="6"/>
                                        </p:tgtEl>
                                      </p:cBhvr>
                                    </p:animEffect>
                                    <p:anim calcmode="lin" valueType="num">
                                      <p:cBhvr>
                                        <p:cTn id="37" dur="1000"/>
                                        <p:tgtEl>
                                          <p:spTgt spid="6"/>
                                        </p:tgtEl>
                                        <p:attrNameLst>
                                          <p:attrName>ppt_x</p:attrName>
                                        </p:attrNameLst>
                                      </p:cBhvr>
                                      <p:tavLst>
                                        <p:tav tm="0">
                                          <p:val>
                                            <p:strVal val="ppt_x"/>
                                          </p:val>
                                        </p:tav>
                                        <p:tav tm="100000">
                                          <p:val>
                                            <p:strVal val="ppt_x"/>
                                          </p:val>
                                        </p:tav>
                                      </p:tavLst>
                                    </p:anim>
                                    <p:anim calcmode="lin" valueType="num">
                                      <p:cBhvr>
                                        <p:cTn id="38" dur="1000"/>
                                        <p:tgtEl>
                                          <p:spTgt spid="6"/>
                                        </p:tgtEl>
                                        <p:attrNameLst>
                                          <p:attrName>ppt_y</p:attrName>
                                        </p:attrNameLst>
                                      </p:cBhvr>
                                      <p:tavLst>
                                        <p:tav tm="0">
                                          <p:val>
                                            <p:strVal val="ppt_y"/>
                                          </p:val>
                                        </p:tav>
                                        <p:tav tm="100000">
                                          <p:val>
                                            <p:strVal val="ppt_y+.1"/>
                                          </p:val>
                                        </p:tav>
                                      </p:tavLst>
                                    </p:anim>
                                    <p:set>
                                      <p:cBhvr>
                                        <p:cTn id="39" dur="1" fill="hold">
                                          <p:stCondLst>
                                            <p:cond delay="999"/>
                                          </p:stCondLst>
                                        </p:cTn>
                                        <p:tgtEl>
                                          <p:spTgt spid="6"/>
                                        </p:tgtEl>
                                        <p:attrNameLst>
                                          <p:attrName>style.visibility</p:attrName>
                                        </p:attrNameLst>
                                      </p:cBhvr>
                                      <p:to>
                                        <p:strVal val="hidden"/>
                                      </p:to>
                                    </p:set>
                                  </p:childTnLst>
                                </p:cTn>
                              </p:par>
                              <p:par>
                                <p:cTn id="40" presetID="42" presetClass="entr" presetSubtype="0" fill="hold" grpId="0" nodeType="withEffect">
                                  <p:stCondLst>
                                    <p:cond delay="6000"/>
                                  </p:stCondLst>
                                  <p:iterate type="wd">
                                    <p:tmPct val="10000"/>
                                  </p:iterate>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par>
                                <p:cTn id="45" presetID="1" presetClass="entr" presetSubtype="0" fill="hold" grpId="0" nodeType="withEffect" nodePh="1">
                                  <p:stCondLst>
                                    <p:cond delay="7250"/>
                                  </p:stCondLst>
                                  <p:endCondLst>
                                    <p:cond evt="begin" delay="0">
                                      <p:tn val="45"/>
                                    </p:cond>
                                  </p:end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7" fill="hold" display="0">
                  <p:stCondLst>
                    <p:cond delay="indefinite"/>
                  </p:stCondLst>
                  <p:endCondLst>
                    <p:cond evt="onStopAudio" delay="0">
                      <p:tgtEl>
                        <p:sldTgt/>
                      </p:tgtEl>
                    </p:cond>
                  </p:endCondLst>
                </p:cTn>
                <p:tgtEl>
                  <p:spTgt spid="12"/>
                </p:tgtEl>
              </p:cMediaNode>
            </p:audio>
            <p:audio>
              <p:cMediaNode vol="80000">
                <p:cTn id="48" fill="hold" display="0">
                  <p:stCondLst>
                    <p:cond delay="indefinite"/>
                  </p:stCondLst>
                  <p:endCondLst>
                    <p:cond evt="onStopAudio" delay="0">
                      <p:tgtEl>
                        <p:sldTgt/>
                      </p:tgtEl>
                    </p:cond>
                  </p:endCondLst>
                </p:cTn>
                <p:tgtEl>
                  <p:spTgt spid="2"/>
                </p:tgtEl>
              </p:cMediaNode>
            </p:audio>
            <p:audio>
              <p:cMediaNode vol="80000">
                <p:cTn id="49" fill="hold" display="0">
                  <p:stCondLst>
                    <p:cond delay="indefinite"/>
                  </p:stCondLst>
                  <p:endCondLst>
                    <p:cond evt="onStopAudio" delay="0">
                      <p:tgtEl>
                        <p:sldTgt/>
                      </p:tgtEl>
                    </p:cond>
                  </p:endCondLst>
                </p:cTn>
                <p:tgtEl>
                  <p:spTgt spid="4"/>
                </p:tgtEl>
              </p:cMediaNode>
            </p:audio>
          </p:childTnLst>
        </p:cTn>
      </p:par>
    </p:tnLst>
    <p:bldLst>
      <p:bldP spid="9" grpId="0" animBg="1"/>
      <p:bldP spid="9" grpId="1" animBg="1"/>
      <p:bldP spid="6" grpId="0" animBg="1"/>
      <p:bldP spid="6" grpId="1" animBg="1"/>
      <p:bldP spid="14" grpId="0" animBg="1"/>
      <p:bldP spid="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a:extLst>
              <a:ext uri="{FF2B5EF4-FFF2-40B4-BE49-F238E27FC236}">
                <a16:creationId xmlns:a16="http://schemas.microsoft.com/office/drawing/2014/main" id="{76172A94-01E0-4AF8-944B-5841169861D7}"/>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t="-295"/>
          <a:stretch/>
        </p:blipFill>
        <p:spPr>
          <a:xfrm>
            <a:off x="-1" y="-1771649"/>
            <a:ext cx="12192002" cy="8629650"/>
          </a:xfrm>
          <a:prstGeom prst="rect">
            <a:avLst/>
          </a:prstGeom>
        </p:spPr>
      </p:pic>
      <p:pic>
        <p:nvPicPr>
          <p:cNvPr id="36" name="Picture 35">
            <a:extLst>
              <a:ext uri="{FF2B5EF4-FFF2-40B4-BE49-F238E27FC236}">
                <a16:creationId xmlns:a16="http://schemas.microsoft.com/office/drawing/2014/main" id="{2A662F5A-4744-4032-9610-5B9AF75D22D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854699" y="4352997"/>
            <a:ext cx="3352801" cy="2505003"/>
          </a:xfrm>
          <a:prstGeom prst="rect">
            <a:avLst/>
          </a:prstGeom>
        </p:spPr>
      </p:pic>
      <p:grpSp>
        <p:nvGrpSpPr>
          <p:cNvPr id="37" name="Group 36">
            <a:extLst>
              <a:ext uri="{FF2B5EF4-FFF2-40B4-BE49-F238E27FC236}">
                <a16:creationId xmlns:a16="http://schemas.microsoft.com/office/drawing/2014/main" id="{4C1333D4-83F1-4289-9E20-1E14E9FD8B8A}"/>
              </a:ext>
            </a:extLst>
          </p:cNvPr>
          <p:cNvGrpSpPr/>
          <p:nvPr/>
        </p:nvGrpSpPr>
        <p:grpSpPr>
          <a:xfrm>
            <a:off x="-2302823" y="4929605"/>
            <a:ext cx="1620044" cy="1928395"/>
            <a:chOff x="7314405" y="4962524"/>
            <a:chExt cx="1620044" cy="1928395"/>
          </a:xfrm>
        </p:grpSpPr>
        <p:sp>
          <p:nvSpPr>
            <p:cNvPr id="38" name="Rectangle 37">
              <a:extLst>
                <a:ext uri="{FF2B5EF4-FFF2-40B4-BE49-F238E27FC236}">
                  <a16:creationId xmlns:a16="http://schemas.microsoft.com/office/drawing/2014/main" id="{9E9D426D-44A9-4434-90EE-D79B4BF21565}"/>
                </a:ext>
              </a:extLst>
            </p:cNvPr>
            <p:cNvSpPr/>
            <p:nvPr/>
          </p:nvSpPr>
          <p:spPr>
            <a:xfrm>
              <a:off x="7747001" y="6546850"/>
              <a:ext cx="1111250" cy="344069"/>
            </a:xfrm>
            <a:prstGeom prst="rect">
              <a:avLst/>
            </a:prstGeom>
            <a:blipFill dpi="0" rotWithShape="1">
              <a:blip r:embed="rId10"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39" name="Picture 38">
              <a:extLst>
                <a:ext uri="{FF2B5EF4-FFF2-40B4-BE49-F238E27FC236}">
                  <a16:creationId xmlns:a16="http://schemas.microsoft.com/office/drawing/2014/main" id="{1BDB10D4-DF9F-4A84-9727-F9CA8D030A89}"/>
                </a:ext>
              </a:extLst>
            </p:cNvPr>
            <p:cNvPicPr>
              <a:picLocks noChangeAspect="1"/>
            </p:cNvPicPr>
            <p:nvPr/>
          </p:nvPicPr>
          <p:blipFill>
            <a:blip r:embed="rId11" cstate="email">
              <a:extLst>
                <a:ext uri="{BEBA8EAE-BF5A-486C-A8C5-ECC9F3942E4B}">
                  <a14:imgProps xmlns:a14="http://schemas.microsoft.com/office/drawing/2010/main">
                    <a14:imgLayer r:embed="rId12">
                      <a14:imgEffect>
                        <a14:artisticBlur/>
                      </a14:imgEffect>
                    </a14:imgLayer>
                  </a14:imgProps>
                </a:ext>
                <a:ext uri="{28A0092B-C50C-407E-A947-70E740481C1C}">
                  <a14:useLocalDpi xmlns:a14="http://schemas.microsoft.com/office/drawing/2010/main"/>
                </a:ext>
              </a:extLst>
            </a:blip>
            <a:stretch>
              <a:fillRect/>
            </a:stretch>
          </p:blipFill>
          <p:spPr>
            <a:xfrm>
              <a:off x="7314405" y="4962524"/>
              <a:ext cx="1620044" cy="1841987"/>
            </a:xfrm>
            <a:prstGeom prst="rect">
              <a:avLst/>
            </a:prstGeom>
            <a:effectLst/>
          </p:spPr>
        </p:pic>
      </p:grpSp>
      <p:pic>
        <p:nvPicPr>
          <p:cNvPr id="40" name="Picture 39">
            <a:extLst>
              <a:ext uri="{FF2B5EF4-FFF2-40B4-BE49-F238E27FC236}">
                <a16:creationId xmlns:a16="http://schemas.microsoft.com/office/drawing/2014/main" id="{A0BCEBD8-8B35-4ACD-BF6E-D4CDBB64853A}"/>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5214257" y="-1803959"/>
            <a:ext cx="17406257" cy="7023201"/>
          </a:xfrm>
          <a:prstGeom prst="rect">
            <a:avLst/>
          </a:prstGeom>
        </p:spPr>
      </p:pic>
      <p:pic>
        <p:nvPicPr>
          <p:cNvPr id="41" name="Picture 40">
            <a:extLst>
              <a:ext uri="{FF2B5EF4-FFF2-40B4-BE49-F238E27FC236}">
                <a16:creationId xmlns:a16="http://schemas.microsoft.com/office/drawing/2014/main" id="{64363637-B71A-48AB-8702-05DCDA20F983}"/>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1" y="-449180"/>
            <a:ext cx="12192002" cy="5871411"/>
          </a:xfrm>
          <a:prstGeom prst="rect">
            <a:avLst/>
          </a:prstGeom>
        </p:spPr>
      </p:pic>
      <p:pic>
        <p:nvPicPr>
          <p:cNvPr id="42" name="Picture 41">
            <a:extLst>
              <a:ext uri="{FF2B5EF4-FFF2-40B4-BE49-F238E27FC236}">
                <a16:creationId xmlns:a16="http://schemas.microsoft.com/office/drawing/2014/main" id="{EBF1EDCD-04DA-4771-81EE-19918BEED4BE}"/>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pic>
        <p:nvPicPr>
          <p:cNvPr id="43" name="Picture 42">
            <a:hlinkClick r:id="" action="ppaction://hlinkshowjump?jump=nextslide"/>
            <a:extLst>
              <a:ext uri="{FF2B5EF4-FFF2-40B4-BE49-F238E27FC236}">
                <a16:creationId xmlns:a16="http://schemas.microsoft.com/office/drawing/2014/main" id="{9B5CE305-53DF-42C1-8D7D-2BE0B9D1083A}"/>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54486" y="4625996"/>
            <a:ext cx="4188560" cy="2068101"/>
          </a:xfrm>
          <a:prstGeom prst="rect">
            <a:avLst/>
          </a:prstGeom>
        </p:spPr>
      </p:pic>
      <p:pic>
        <p:nvPicPr>
          <p:cNvPr id="44" name="Wind">
            <a:hlinkClick r:id="" action="ppaction://media"/>
            <a:extLst>
              <a:ext uri="{FF2B5EF4-FFF2-40B4-BE49-F238E27FC236}">
                <a16:creationId xmlns:a16="http://schemas.microsoft.com/office/drawing/2014/main" id="{2F12E3AC-1774-42A2-8F8E-1F6DB5D8DE89}"/>
              </a:ext>
            </a:extLst>
          </p:cNvPr>
          <p:cNvPicPr>
            <a:picLocks noChangeAspect="1"/>
          </p:cNvPicPr>
          <p:nvPr>
            <a:audioFile r:link="rId3"/>
            <p:extLst>
              <p:ext uri="{DAA4B4D4-6D71-4841-9C94-3DE7FCFB9230}">
                <p14:media xmlns:p14="http://schemas.microsoft.com/office/powerpoint/2010/main" r:embed="rId2">
                  <p14:fade out="1000"/>
                </p14:media>
              </p:ext>
            </p:extLst>
          </p:nvPr>
        </p:nvPicPr>
        <p:blipFill>
          <a:blip r:embed="rId17"/>
          <a:stretch>
            <a:fillRect/>
          </a:stretch>
        </p:blipFill>
        <p:spPr>
          <a:xfrm>
            <a:off x="-758977" y="-2686012"/>
            <a:ext cx="406400" cy="406400"/>
          </a:xfrm>
          <a:prstGeom prst="rect">
            <a:avLst/>
          </a:prstGeom>
        </p:spPr>
      </p:pic>
      <p:pic>
        <p:nvPicPr>
          <p:cNvPr id="45" name="Luigi's Mansion Music- Outside.m4a">
            <a:hlinkClick r:id="" action="ppaction://media"/>
            <a:extLst>
              <a:ext uri="{FF2B5EF4-FFF2-40B4-BE49-F238E27FC236}">
                <a16:creationId xmlns:a16="http://schemas.microsoft.com/office/drawing/2014/main" id="{F06FE36A-11DA-47A8-9350-D6CE64CECFFA}"/>
              </a:ext>
            </a:extLst>
          </p:cNvPr>
          <p:cNvPicPr>
            <a:picLocks noChangeAspect="1"/>
          </p:cNvPicPr>
          <p:nvPr>
            <a:audioFile r:link="rId5"/>
            <p:extLst>
              <p:ext uri="{DAA4B4D4-6D71-4841-9C94-3DE7FCFB9230}">
                <p14:media xmlns:p14="http://schemas.microsoft.com/office/powerpoint/2010/main" r:embed="rId4"/>
              </p:ext>
            </p:extLst>
          </p:nvPr>
        </p:nvPicPr>
        <p:blipFill>
          <a:blip r:embed="rId18"/>
          <a:stretch>
            <a:fillRect/>
          </a:stretch>
        </p:blipFill>
        <p:spPr>
          <a:xfrm>
            <a:off x="4648200" y="-3639489"/>
            <a:ext cx="609600" cy="609600"/>
          </a:xfrm>
          <a:prstGeom prst="rect">
            <a:avLst/>
          </a:prstGeom>
        </p:spPr>
      </p:pic>
    </p:spTree>
    <p:custDataLst>
      <p:tags r:id="rId1"/>
    </p:custDataLst>
    <p:extLst>
      <p:ext uri="{BB962C8B-B14F-4D97-AF65-F5344CB8AC3E}">
        <p14:creationId xmlns:p14="http://schemas.microsoft.com/office/powerpoint/2010/main" val="2562415882"/>
      </p:ext>
    </p:extLst>
  </p:cSld>
  <p:clrMapOvr>
    <a:masterClrMapping/>
  </p:clrMapOvr>
  <p:transition spd="slow" advClick="0" advTm="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4"/>
                                        </p:tgtEl>
                                      </p:cBhvr>
                                    </p:cmd>
                                  </p:childTnLst>
                                </p:cTn>
                              </p:par>
                              <p:par>
                                <p:cTn id="7" presetID="1" presetClass="mediacall" presetSubtype="0" fill="hold" nodeType="withEffect">
                                  <p:stCondLst>
                                    <p:cond delay="0"/>
                                  </p:stCondLst>
                                  <p:childTnLst>
                                    <p:cmd type="call" cmd="playFrom(0.0)">
                                      <p:cBhvr>
                                        <p:cTn id="8" dur="1" fill="hold"/>
                                        <p:tgtEl>
                                          <p:spTgt spid="45"/>
                                        </p:tgtEl>
                                      </p:cBhvr>
                                    </p:cmd>
                                  </p:childTnLst>
                                </p:cTn>
                              </p:par>
                              <p:par>
                                <p:cTn id="9" presetID="42" presetClass="path" presetSubtype="0" fill="hold" nodeType="withEffect">
                                  <p:stCondLst>
                                    <p:cond delay="500"/>
                                  </p:stCondLst>
                                  <p:childTnLst>
                                    <p:animMotion origin="layout" path="M 0.78867 0.00486 L 1.15456 0.26018 " pathEditMode="fixed" rAng="0" ptsTypes="AA">
                                      <p:cBhvr>
                                        <p:cTn id="10" dur="2000" spd="-100000" fill="hold"/>
                                        <p:tgtEl>
                                          <p:spTgt spid="37"/>
                                        </p:tgtEl>
                                        <p:attrNameLst>
                                          <p:attrName>ppt_x</p:attrName>
                                          <p:attrName>ppt_y</p:attrName>
                                        </p:attrNameLst>
                                      </p:cBhvr>
                                      <p:rCtr x="18294" y="12755"/>
                                    </p:animMotion>
                                  </p:childTnLst>
                                </p:cTn>
                              </p:par>
                              <p:par>
                                <p:cTn id="11" presetID="10" presetClass="entr" presetSubtype="0" fill="hold" nodeType="withEffect">
                                  <p:stCondLst>
                                    <p:cond delay="25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0"/>
                                        <p:tgtEl>
                                          <p:spTgt spid="36"/>
                                        </p:tgtEl>
                                      </p:cBhvr>
                                    </p:animEffect>
                                  </p:childTnLst>
                                  <p:subTnLst>
                                    <p:audio>
                                      <p:cMediaNode>
                                        <p:cTn display="0" masterRel="sameClick">
                                          <p:stCondLst>
                                            <p:cond evt="begin" delay="0">
                                              <p:tn val="11"/>
                                            </p:cond>
                                          </p:stCondLst>
                                          <p:endCondLst>
                                            <p:cond evt="onStopAudio" delay="0">
                                              <p:tgtEl>
                                                <p:sldTgt/>
                                              </p:tgtEl>
                                            </p:cond>
                                          </p:endCondLst>
                                        </p:cTn>
                                        <p:tgtEl>
                                          <p:sndTgt r:embed="rId7" name="7476_1346159270.wav"/>
                                        </p:tgtEl>
                                      </p:cMediaNode>
                                    </p:audio>
                                  </p:subTnLst>
                                </p:cTn>
                              </p:par>
                              <p:par>
                                <p:cTn id="14" presetID="42" presetClass="entr" presetSubtype="0" fill="hold" nodeType="withEffect">
                                  <p:stCondLst>
                                    <p:cond delay="250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1000"/>
                                        <p:tgtEl>
                                          <p:spTgt spid="43"/>
                                        </p:tgtEl>
                                      </p:cBhvr>
                                    </p:animEffect>
                                    <p:anim calcmode="lin" valueType="num">
                                      <p:cBhvr>
                                        <p:cTn id="17" dur="1000" fill="hold"/>
                                        <p:tgtEl>
                                          <p:spTgt spid="43"/>
                                        </p:tgtEl>
                                        <p:attrNameLst>
                                          <p:attrName>ppt_x</p:attrName>
                                        </p:attrNameLst>
                                      </p:cBhvr>
                                      <p:tavLst>
                                        <p:tav tm="0">
                                          <p:val>
                                            <p:strVal val="#ppt_x"/>
                                          </p:val>
                                        </p:tav>
                                        <p:tav tm="100000">
                                          <p:val>
                                            <p:strVal val="#ppt_x"/>
                                          </p:val>
                                        </p:tav>
                                      </p:tavLst>
                                    </p:anim>
                                    <p:anim calcmode="lin" valueType="num">
                                      <p:cBhvr>
                                        <p:cTn id="18" dur="1000" fill="hold"/>
                                        <p:tgtEl>
                                          <p:spTgt spid="43"/>
                                        </p:tgtEl>
                                        <p:attrNameLst>
                                          <p:attrName>ppt_y</p:attrName>
                                        </p:attrNameLst>
                                      </p:cBhvr>
                                      <p:tavLst>
                                        <p:tav tm="0">
                                          <p:val>
                                            <p:strVal val="#ppt_y+.1"/>
                                          </p:val>
                                        </p:tav>
                                        <p:tav tm="100000">
                                          <p:val>
                                            <p:strVal val="#ppt_y"/>
                                          </p:val>
                                        </p:tav>
                                      </p:tavLst>
                                    </p:anim>
                                  </p:childTnLst>
                                </p:cTn>
                              </p:par>
                              <p:par>
                                <p:cTn id="19" presetID="63" presetClass="path" presetSubtype="0" decel="10000" fill="hold" nodeType="withEffect">
                                  <p:stCondLst>
                                    <p:cond delay="0"/>
                                  </p:stCondLst>
                                  <p:childTnLst>
                                    <p:animMotion origin="layout" path="M 4.79167E-6 -1.11111E-6 L 0.25 -1.11111E-6 " pathEditMode="relative" rAng="0" ptsTypes="AA">
                                      <p:cBhvr>
                                        <p:cTn id="20" dur="3500" fill="hold"/>
                                        <p:tgtEl>
                                          <p:spTgt spid="42"/>
                                        </p:tgtEl>
                                        <p:attrNameLst>
                                          <p:attrName>ppt_x</p:attrName>
                                          <p:attrName>ppt_y</p:attrName>
                                        </p:attrNameLst>
                                      </p:cBhvr>
                                      <p:rCtr x="12500" y="0"/>
                                    </p:animMotion>
                                  </p:childTnLst>
                                </p:cTn>
                              </p:par>
                              <p:par>
                                <p:cTn id="21" presetID="63" presetClass="path" presetSubtype="0" fill="hold" nodeType="withEffect">
                                  <p:stCondLst>
                                    <p:cond delay="0"/>
                                  </p:stCondLst>
                                  <p:childTnLst>
                                    <p:animMotion origin="layout" path="M 2.29167E-6 -4.07407E-6 L 0.30091 -4.07407E-6 " pathEditMode="relative" rAng="0" ptsTypes="AA">
                                      <p:cBhvr>
                                        <p:cTn id="22" dur="3500" fill="hold"/>
                                        <p:tgtEl>
                                          <p:spTgt spid="40"/>
                                        </p:tgtEl>
                                        <p:attrNameLst>
                                          <p:attrName>ppt_x</p:attrName>
                                          <p:attrName>ppt_y</p:attrName>
                                        </p:attrNameLst>
                                      </p:cBhvr>
                                      <p:rCtr x="1503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2" showWhenStopped="0">
                <p:cTn id="23" fill="hold" display="0">
                  <p:stCondLst>
                    <p:cond delay="indefinite"/>
                  </p:stCondLst>
                  <p:endCondLst>
                    <p:cond evt="onStopAudio" delay="0">
                      <p:tgtEl>
                        <p:sldTgt/>
                      </p:tgtEl>
                    </p:cond>
                  </p:endCondLst>
                </p:cTn>
                <p:tgtEl>
                  <p:spTgt spid="44"/>
                </p:tgtEl>
              </p:cMediaNode>
            </p:audio>
            <p:audio>
              <p:cMediaNode vol="80000" numSld="999" showWhenStopped="0">
                <p:cTn id="24" fill="hold" display="0">
                  <p:stCondLst>
                    <p:cond delay="indefinite"/>
                  </p:stCondLst>
                  <p:endCondLst>
                    <p:cond evt="onStopAudio" delay="0">
                      <p:tgtEl>
                        <p:sldTgt/>
                      </p:tgtEl>
                    </p:cond>
                  </p:endCondLst>
                </p:cTn>
                <p:tgtEl>
                  <p:spTgt spid="45"/>
                </p:tgtEl>
              </p:cMediaNode>
            </p:audio>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18249" y="-297"/>
            <a:ext cx="10973751" cy="6858594"/>
          </a:xfrm>
          <a:prstGeom prst="rect">
            <a:avLst/>
          </a:prstGeom>
        </p:spPr>
      </p:pic>
      <p:sp>
        <p:nvSpPr>
          <p:cNvPr id="3" name="Rectangle 2"/>
          <p:cNvSpPr/>
          <p:nvPr/>
        </p:nvSpPr>
        <p:spPr>
          <a:xfrm rot="18000000">
            <a:off x="10976587" y="-3275671"/>
            <a:ext cx="1368316" cy="1563368"/>
          </a:xfrm>
          <a:prstGeom prst="rect">
            <a:avLst/>
          </a:prstGeom>
          <a:blipFill dpi="0" rotWithShape="1">
            <a:blip r:embed="rId5" cstate="email">
              <a:alphaModFix amt="60000"/>
              <a:extLst>
                <a:ext uri="{28A0092B-C50C-407E-A947-70E740481C1C}">
                  <a14:useLocalDpi xmlns:a14="http://schemas.microsoft.com/office/drawing/2010/main"/>
                </a:ext>
              </a:extLst>
            </a:blip>
            <a:srcRect/>
            <a:stretch>
              <a:fillRect/>
            </a:stretch>
          </a:blipFill>
          <a:ln>
            <a:noFill/>
          </a:ln>
          <a:effectLst>
            <a:glow rad="317500">
              <a:srgbClr val="92D05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2" name="Picture 1"/>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888643" y="2846656"/>
            <a:ext cx="3011668" cy="3714751"/>
          </a:xfrm>
          <a:prstGeom prst="rect">
            <a:avLst/>
          </a:prstGeom>
          <a:effectLst>
            <a:outerShdw blurRad="38100" dist="1320800" dir="19800000" sy="-23000" kx="-800400" algn="bl" rotWithShape="0">
              <a:prstClr val="black">
                <a:alpha val="80000"/>
              </a:prstClr>
            </a:outerShdw>
          </a:effectLst>
        </p:spPr>
      </p:pic>
      <p:pic>
        <p:nvPicPr>
          <p:cNvPr id="6" name="Ghost-015">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3214350" y="-3157625"/>
            <a:ext cx="406400" cy="406400"/>
          </a:xfrm>
          <a:prstGeom prst="rect">
            <a:avLst/>
          </a:prstGeom>
        </p:spPr>
      </p:pic>
      <p:pic>
        <p:nvPicPr>
          <p:cNvPr id="8" name="Picture 7">
            <a:extLst>
              <a:ext uri="{FF2B5EF4-FFF2-40B4-BE49-F238E27FC236}">
                <a16:creationId xmlns:a16="http://schemas.microsoft.com/office/drawing/2014/main" id="{B2810C0F-4A5E-4927-8E47-16EA34D57ED7}"/>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spTree>
    <p:extLst>
      <p:ext uri="{BB962C8B-B14F-4D97-AF65-F5344CB8AC3E}">
        <p14:creationId xmlns:p14="http://schemas.microsoft.com/office/powerpoint/2010/main" val="317198646"/>
      </p:ext>
    </p:extLst>
  </p:cSld>
  <p:clrMapOvr>
    <a:masterClrMapping/>
  </p:clrMapOvr>
  <mc:AlternateContent xmlns:mc="http://schemas.openxmlformats.org/markup-compatibility/2006" xmlns:p14="http://schemas.microsoft.com/office/powerpoint/2010/main">
    <mc:Choice Requires="p14">
      <p:transition spd="med" p14:dur="700" advClick="0" advTm="250">
        <p:fade/>
      </p:transition>
    </mc:Choice>
    <mc:Fallback xmlns="">
      <p:transition spd="med" advClick="0" advTm="25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9" presetClass="path" presetSubtype="0" decel="50000" fill="hold" grpId="0" nodeType="withEffect">
                                  <p:stCondLst>
                                    <p:cond delay="0"/>
                                  </p:stCondLst>
                                  <p:childTnLst>
                                    <p:animMotion origin="layout" path="M -0.4612 0.75533 C -0.41901 0.6882 -0.37187 0.64306 -0.33854 0.69306 C -0.30456 0.74422 -0.35573 0.81829 -0.33372 0.91111 " pathEditMode="fixed" rAng="2880000" ptsTypes="AAA">
                                      <p:cBhvr>
                                        <p:cTn id="6" dur="3000" spd="-100000" fill="hold"/>
                                        <p:tgtEl>
                                          <p:spTgt spid="3"/>
                                        </p:tgtEl>
                                        <p:attrNameLst>
                                          <p:attrName>ppt_x</p:attrName>
                                          <p:attrName>ppt_y</p:attrName>
                                        </p:attrNameLst>
                                      </p:cBhvr>
                                      <p:rCtr x="9310" y="3079"/>
                                    </p:animMotion>
                                  </p:childTnLst>
                                </p:cTn>
                              </p:par>
                              <p:par>
                                <p:cTn id="7" presetID="6" presetClass="emph" presetSubtype="0" fill="hold" grpId="1" nodeType="withEffect">
                                  <p:stCondLst>
                                    <p:cond delay="0"/>
                                  </p:stCondLst>
                                  <p:childTnLst>
                                    <p:animScale>
                                      <p:cBhvr>
                                        <p:cTn id="8" dur="3000" fill="hold"/>
                                        <p:tgtEl>
                                          <p:spTgt spid="3"/>
                                        </p:tgtEl>
                                      </p:cBhvr>
                                      <p:by x="150000" y="150000"/>
                                    </p:animScale>
                                  </p:childTnLst>
                                </p:cTn>
                              </p:par>
                              <p:par>
                                <p:cTn id="9" presetID="32" presetClass="emph" presetSubtype="0" repeatCount="2000" fill="hold" grpId="2" nodeType="withEffect">
                                  <p:stCondLst>
                                    <p:cond delay="0"/>
                                  </p:stCondLst>
                                  <p:childTnLst>
                                    <p:animRot by="120000">
                                      <p:cBhvr>
                                        <p:cTn id="10" dur="150" fill="hold">
                                          <p:stCondLst>
                                            <p:cond delay="0"/>
                                          </p:stCondLst>
                                        </p:cTn>
                                        <p:tgtEl>
                                          <p:spTgt spid="3"/>
                                        </p:tgtEl>
                                        <p:attrNameLst>
                                          <p:attrName>r</p:attrName>
                                        </p:attrNameLst>
                                      </p:cBhvr>
                                    </p:animRot>
                                    <p:animRot by="-240000">
                                      <p:cBhvr>
                                        <p:cTn id="11" dur="300" fill="hold">
                                          <p:stCondLst>
                                            <p:cond delay="300"/>
                                          </p:stCondLst>
                                        </p:cTn>
                                        <p:tgtEl>
                                          <p:spTgt spid="3"/>
                                        </p:tgtEl>
                                        <p:attrNameLst>
                                          <p:attrName>r</p:attrName>
                                        </p:attrNameLst>
                                      </p:cBhvr>
                                    </p:animRot>
                                    <p:animRot by="240000">
                                      <p:cBhvr>
                                        <p:cTn id="12" dur="300" fill="hold">
                                          <p:stCondLst>
                                            <p:cond delay="600"/>
                                          </p:stCondLst>
                                        </p:cTn>
                                        <p:tgtEl>
                                          <p:spTgt spid="3"/>
                                        </p:tgtEl>
                                        <p:attrNameLst>
                                          <p:attrName>r</p:attrName>
                                        </p:attrNameLst>
                                      </p:cBhvr>
                                    </p:animRot>
                                    <p:animRot by="-240000">
                                      <p:cBhvr>
                                        <p:cTn id="13" dur="300" fill="hold">
                                          <p:stCondLst>
                                            <p:cond delay="900"/>
                                          </p:stCondLst>
                                        </p:cTn>
                                        <p:tgtEl>
                                          <p:spTgt spid="3"/>
                                        </p:tgtEl>
                                        <p:attrNameLst>
                                          <p:attrName>r</p:attrName>
                                        </p:attrNameLst>
                                      </p:cBhvr>
                                    </p:animRot>
                                    <p:animRot by="120000">
                                      <p:cBhvr>
                                        <p:cTn id="14" dur="300" fill="hold">
                                          <p:stCondLst>
                                            <p:cond delay="1200"/>
                                          </p:stCondLst>
                                        </p:cTn>
                                        <p:tgtEl>
                                          <p:spTgt spid="3"/>
                                        </p:tgtEl>
                                        <p:attrNameLst>
                                          <p:attrName>r</p:attrName>
                                        </p:attrNameLst>
                                      </p:cBhvr>
                                    </p:animRot>
                                  </p:childTnLst>
                                </p:cTn>
                              </p:par>
                              <p:par>
                                <p:cTn id="15" presetID="1" presetClass="mediacall" presetSubtype="0" fill="hold" nodeType="withEffect">
                                  <p:stCondLst>
                                    <p:cond delay="1000"/>
                                  </p:stCondLst>
                                  <p:childTnLst>
                                    <p:cmd type="call" cmd="playFrom(0.0)">
                                      <p:cBhvr>
                                        <p:cTn id="16" dur="859" fill="hold"/>
                                        <p:tgtEl>
                                          <p:spTgt spid="6"/>
                                        </p:tgtEl>
                                      </p:cBhvr>
                                    </p:cmd>
                                  </p:childTnLst>
                                </p:cTn>
                              </p:par>
                              <p:par>
                                <p:cTn id="17" presetID="63" presetClass="path" presetSubtype="0" decel="10000" fill="hold" nodeType="withEffect">
                                  <p:stCondLst>
                                    <p:cond delay="0"/>
                                  </p:stCondLst>
                                  <p:childTnLst>
                                    <p:animMotion origin="layout" path="M 4.79167E-6 -1.11111E-6 L 0.25 -1.11111E-6 " pathEditMode="relative" rAng="0" ptsTypes="AA">
                                      <p:cBhvr>
                                        <p:cTn id="18" dur="3000" fill="hold"/>
                                        <p:tgtEl>
                                          <p:spTgt spid="8"/>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6"/>
                </p:tgtEl>
              </p:cMediaNode>
            </p:audio>
          </p:childTnLst>
        </p:cTn>
      </p:par>
    </p:tnLst>
    <p:bldLst>
      <p:bldP spid="3" grpId="0" animBg="1"/>
      <p:bldP spid="3" grpId="1" animBg="1"/>
      <p:bldP spid="3" grpId="2"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flipH="1">
            <a:off x="3221438" y="-8022"/>
            <a:ext cx="5262845" cy="6866022"/>
          </a:xfrm>
          <a:prstGeom prst="rect">
            <a:avLst/>
          </a:prstGeom>
        </p:spPr>
      </p:pic>
      <p:pic>
        <p:nvPicPr>
          <p:cNvPr id="3" name="lm_vacuu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93074" y="-1257659"/>
            <a:ext cx="609600" cy="609600"/>
          </a:xfrm>
          <a:prstGeom prst="rect">
            <a:avLst/>
          </a:prstGeom>
        </p:spPr>
      </p:pic>
      <p:pic>
        <p:nvPicPr>
          <p:cNvPr id="6" name="Ghost-01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6729105" y="-1562459"/>
            <a:ext cx="609600" cy="609600"/>
          </a:xfrm>
          <a:prstGeom prst="rect">
            <a:avLst/>
          </a:prstGeom>
        </p:spPr>
      </p:pic>
      <p:pic>
        <p:nvPicPr>
          <p:cNvPr id="5" name="Main Theme - Luigi's Mansion.mp3">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2611838" y="-1257659"/>
            <a:ext cx="609600" cy="609600"/>
          </a:xfrm>
          <a:prstGeom prst="rect">
            <a:avLst/>
          </a:prstGeom>
        </p:spPr>
      </p:pic>
    </p:spTree>
    <p:extLst>
      <p:ext uri="{BB962C8B-B14F-4D97-AF65-F5344CB8AC3E}">
        <p14:creationId xmlns:p14="http://schemas.microsoft.com/office/powerpoint/2010/main" val="3115666544"/>
      </p:ext>
    </p:extLst>
  </p:cSld>
  <p:clrMapOvr>
    <a:masterClrMapping/>
  </p:clrMapOvr>
  <p:transition spd="slow" advClick="0" advTm="25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365" fill="hold"/>
                                        <p:tgtEl>
                                          <p:spTgt spid="3"/>
                                        </p:tgtEl>
                                      </p:cBhvr>
                                    </p:cmd>
                                  </p:childTnLst>
                                </p:cTn>
                              </p:par>
                              <p:par>
                                <p:cTn id="7" presetID="1" presetClass="mediacall" presetSubtype="0" fill="hold" nodeType="withEffect">
                                  <p:stCondLst>
                                    <p:cond delay="1000"/>
                                  </p:stCondLst>
                                  <p:childTnLst>
                                    <p:cmd type="call" cmd="playFrom(0.0)">
                                      <p:cBhvr>
                                        <p:cTn id="8" dur="812" fill="hold"/>
                                        <p:tgtEl>
                                          <p:spTgt spid="6"/>
                                        </p:tgtEl>
                                      </p:cBhvr>
                                    </p:cmd>
                                  </p:childTnLst>
                                </p:cTn>
                              </p:par>
                              <p:par>
                                <p:cTn id="9" presetID="10" presetClass="entr" presetSubtype="0" fill="hold" nodeType="withEffect">
                                  <p:stCondLst>
                                    <p:cond delay="5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 presetClass="mediacall" presetSubtype="0" fill="hold" nodeType="withEffect">
                                  <p:stCondLst>
                                    <p:cond delay="2500"/>
                                  </p:stCondLst>
                                  <p:childTnLst>
                                    <p:cmd type="call" cmd="playFrom(0.0)">
                                      <p:cBhvr>
                                        <p:cTn id="13"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3"/>
                </p:tgtEl>
              </p:cMediaNode>
            </p:audio>
            <p:audio>
              <p:cMediaNode vol="80000">
                <p:cTn id="15" fill="hold" display="0">
                  <p:stCondLst>
                    <p:cond delay="indefinite"/>
                  </p:stCondLst>
                  <p:endCondLst>
                    <p:cond evt="onStopAudio" delay="0">
                      <p:tgtEl>
                        <p:sldTgt/>
                      </p:tgtEl>
                    </p:cond>
                  </p:endCondLst>
                </p:cTn>
                <p:tgtEl>
                  <p:spTgt spid="6"/>
                </p:tgtEl>
              </p:cMediaNode>
            </p:audio>
            <p:audio>
              <p:cMediaNode numSld="999" showWhenStopped="0">
                <p:cTn id="16" repeatCount="indefinite" fill="hold" display="0">
                  <p:stCondLst>
                    <p:cond delay="indefinite"/>
                  </p:stCondLst>
                  <p:endCondLst>
                    <p:cond evt="onStopAudio" delay="0">
                      <p:tgtEl>
                        <p:sldTgt/>
                      </p:tgtEl>
                    </p:cond>
                  </p:endCondLst>
                </p:cTn>
                <p:tgtEl>
                  <p:spTgt spid="5"/>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48028296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 name="Six">
            <a:extLst>
              <a:ext uri="{FF2B5EF4-FFF2-40B4-BE49-F238E27FC236}">
                <a16:creationId xmlns:a16="http://schemas.microsoft.com/office/drawing/2014/main" id="{F650EDB4-09A3-4127-95B4-755D14EF2505}"/>
              </a:ext>
            </a:extLst>
          </p:cNvPr>
          <p:cNvGrpSpPr/>
          <p:nvPr/>
        </p:nvGrpSpPr>
        <p:grpSpPr>
          <a:xfrm>
            <a:off x="9658830" y="4313519"/>
            <a:ext cx="1049218" cy="1049218"/>
            <a:chOff x="1774825" y="1682750"/>
            <a:chExt cx="3600450" cy="3600450"/>
          </a:xfrm>
        </p:grpSpPr>
        <p:sp>
          <p:nvSpPr>
            <p:cNvPr id="162" name="Rounded Rectangle 4">
              <a:extLst>
                <a:ext uri="{FF2B5EF4-FFF2-40B4-BE49-F238E27FC236}">
                  <a16:creationId xmlns:a16="http://schemas.microsoft.com/office/drawing/2014/main" id="{4E42EF95-4D01-4074-948B-0B5A4572EF16}"/>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3" name="Oval 162">
              <a:extLst>
                <a:ext uri="{FF2B5EF4-FFF2-40B4-BE49-F238E27FC236}">
                  <a16:creationId xmlns:a16="http://schemas.microsoft.com/office/drawing/2014/main" id="{40F2F116-9809-430D-8898-A9968F26CF27}"/>
                </a:ext>
              </a:extLst>
            </p:cNvPr>
            <p:cNvSpPr/>
            <p:nvPr/>
          </p:nvSpPr>
          <p:spPr>
            <a:xfrm>
              <a:off x="2427242"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4" name="Oval 163">
              <a:extLst>
                <a:ext uri="{FF2B5EF4-FFF2-40B4-BE49-F238E27FC236}">
                  <a16:creationId xmlns:a16="http://schemas.microsoft.com/office/drawing/2014/main" id="{0E837957-B0CA-41F9-A381-B9A1465C4E47}"/>
                </a:ext>
              </a:extLst>
            </p:cNvPr>
            <p:cNvSpPr/>
            <p:nvPr/>
          </p:nvSpPr>
          <p:spPr>
            <a:xfrm>
              <a:off x="242724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5" name="Oval 164">
              <a:extLst>
                <a:ext uri="{FF2B5EF4-FFF2-40B4-BE49-F238E27FC236}">
                  <a16:creationId xmlns:a16="http://schemas.microsoft.com/office/drawing/2014/main" id="{6485BA9F-F604-484E-83A9-22F2E32D940A}"/>
                </a:ext>
              </a:extLst>
            </p:cNvPr>
            <p:cNvSpPr/>
            <p:nvPr/>
          </p:nvSpPr>
          <p:spPr>
            <a:xfrm>
              <a:off x="242724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6" name="Oval 165">
              <a:extLst>
                <a:ext uri="{FF2B5EF4-FFF2-40B4-BE49-F238E27FC236}">
                  <a16:creationId xmlns:a16="http://schemas.microsoft.com/office/drawing/2014/main" id="{39E01E10-5933-4986-8418-18805E2FAE63}"/>
                </a:ext>
              </a:extLst>
            </p:cNvPr>
            <p:cNvSpPr/>
            <p:nvPr/>
          </p:nvSpPr>
          <p:spPr>
            <a:xfrm>
              <a:off x="3901258"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7" name="Oval 166">
              <a:extLst>
                <a:ext uri="{FF2B5EF4-FFF2-40B4-BE49-F238E27FC236}">
                  <a16:creationId xmlns:a16="http://schemas.microsoft.com/office/drawing/2014/main" id="{39B86D6B-19B4-4276-B6D8-4F3244B279D8}"/>
                </a:ext>
              </a:extLst>
            </p:cNvPr>
            <p:cNvSpPr/>
            <p:nvPr/>
          </p:nvSpPr>
          <p:spPr>
            <a:xfrm>
              <a:off x="3901258"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68" name="Oval 167">
              <a:extLst>
                <a:ext uri="{FF2B5EF4-FFF2-40B4-BE49-F238E27FC236}">
                  <a16:creationId xmlns:a16="http://schemas.microsoft.com/office/drawing/2014/main" id="{12D0EA0A-80AB-4D6E-AEFD-816B841045B6}"/>
                </a:ext>
              </a:extLst>
            </p:cNvPr>
            <p:cNvSpPr/>
            <p:nvPr/>
          </p:nvSpPr>
          <p:spPr>
            <a:xfrm>
              <a:off x="3901258"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69" name="Two">
            <a:extLst>
              <a:ext uri="{FF2B5EF4-FFF2-40B4-BE49-F238E27FC236}">
                <a16:creationId xmlns:a16="http://schemas.microsoft.com/office/drawing/2014/main" id="{EA3D8FDC-A5A8-457B-BA65-139328C1AF3B}"/>
              </a:ext>
            </a:extLst>
          </p:cNvPr>
          <p:cNvGrpSpPr/>
          <p:nvPr/>
        </p:nvGrpSpPr>
        <p:grpSpPr>
          <a:xfrm>
            <a:off x="9658830" y="4313519"/>
            <a:ext cx="1049218" cy="1049218"/>
            <a:chOff x="6199868" y="1682750"/>
            <a:chExt cx="3600450" cy="3600450"/>
          </a:xfrm>
        </p:grpSpPr>
        <p:sp>
          <p:nvSpPr>
            <p:cNvPr id="170" name="Rounded Rectangle 20">
              <a:extLst>
                <a:ext uri="{FF2B5EF4-FFF2-40B4-BE49-F238E27FC236}">
                  <a16:creationId xmlns:a16="http://schemas.microsoft.com/office/drawing/2014/main" id="{33FB67AE-528A-4690-BAFE-42BFBEE4CE60}"/>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71" name="Oval 170">
              <a:extLst>
                <a:ext uri="{FF2B5EF4-FFF2-40B4-BE49-F238E27FC236}">
                  <a16:creationId xmlns:a16="http://schemas.microsoft.com/office/drawing/2014/main" id="{CAC60F9A-E939-43FE-B46B-3F96A9EC8D29}"/>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72" name="Oval 171">
              <a:extLst>
                <a:ext uri="{FF2B5EF4-FFF2-40B4-BE49-F238E27FC236}">
                  <a16:creationId xmlns:a16="http://schemas.microsoft.com/office/drawing/2014/main" id="{CC081397-91EA-4682-BBF3-BB144526D798}"/>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73" name="One">
            <a:extLst>
              <a:ext uri="{FF2B5EF4-FFF2-40B4-BE49-F238E27FC236}">
                <a16:creationId xmlns:a16="http://schemas.microsoft.com/office/drawing/2014/main" id="{498E0001-9013-417F-A415-A533509C6B5D}"/>
              </a:ext>
            </a:extLst>
          </p:cNvPr>
          <p:cNvGrpSpPr/>
          <p:nvPr/>
        </p:nvGrpSpPr>
        <p:grpSpPr>
          <a:xfrm>
            <a:off x="9658830" y="4313519"/>
            <a:ext cx="1049218" cy="1049218"/>
            <a:chOff x="6199868" y="1682750"/>
            <a:chExt cx="3600450" cy="3600450"/>
          </a:xfrm>
        </p:grpSpPr>
        <p:sp>
          <p:nvSpPr>
            <p:cNvPr id="174" name="Rounded Rectangle 43">
              <a:extLst>
                <a:ext uri="{FF2B5EF4-FFF2-40B4-BE49-F238E27FC236}">
                  <a16:creationId xmlns:a16="http://schemas.microsoft.com/office/drawing/2014/main" id="{87D79D70-5CD5-4208-A933-6D1F4C2F6598}"/>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75" name="Oval 174">
              <a:extLst>
                <a:ext uri="{FF2B5EF4-FFF2-40B4-BE49-F238E27FC236}">
                  <a16:creationId xmlns:a16="http://schemas.microsoft.com/office/drawing/2014/main" id="{D6BFEBE6-54AB-479B-BA49-AE23F3B74219}"/>
                </a:ext>
              </a:extLst>
            </p:cNvPr>
            <p:cNvSpPr/>
            <p:nvPr/>
          </p:nvSpPr>
          <p:spPr>
            <a:xfrm>
              <a:off x="7568974"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76" name="Three">
            <a:extLst>
              <a:ext uri="{FF2B5EF4-FFF2-40B4-BE49-F238E27FC236}">
                <a16:creationId xmlns:a16="http://schemas.microsoft.com/office/drawing/2014/main" id="{9A419D15-4AB5-473A-A8C1-12AD10ACBFC0}"/>
              </a:ext>
            </a:extLst>
          </p:cNvPr>
          <p:cNvGrpSpPr/>
          <p:nvPr/>
        </p:nvGrpSpPr>
        <p:grpSpPr>
          <a:xfrm>
            <a:off x="9658830" y="4313518"/>
            <a:ext cx="1049218" cy="1049218"/>
            <a:chOff x="6199868" y="1682750"/>
            <a:chExt cx="3600450" cy="3600450"/>
          </a:xfrm>
        </p:grpSpPr>
        <p:sp>
          <p:nvSpPr>
            <p:cNvPr id="177" name="Rounded Rectangle 48">
              <a:extLst>
                <a:ext uri="{FF2B5EF4-FFF2-40B4-BE49-F238E27FC236}">
                  <a16:creationId xmlns:a16="http://schemas.microsoft.com/office/drawing/2014/main" id="{B9221AB0-D220-4423-B594-07A2A58916DC}"/>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78" name="Oval 177">
              <a:extLst>
                <a:ext uri="{FF2B5EF4-FFF2-40B4-BE49-F238E27FC236}">
                  <a16:creationId xmlns:a16="http://schemas.microsoft.com/office/drawing/2014/main" id="{A109A1B5-5616-4031-AA7D-2E083600FE15}"/>
                </a:ext>
              </a:extLst>
            </p:cNvPr>
            <p:cNvSpPr/>
            <p:nvPr/>
          </p:nvSpPr>
          <p:spPr>
            <a:xfrm>
              <a:off x="7568975" y="301080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79" name="Oval 178">
              <a:extLst>
                <a:ext uri="{FF2B5EF4-FFF2-40B4-BE49-F238E27FC236}">
                  <a16:creationId xmlns:a16="http://schemas.microsoft.com/office/drawing/2014/main" id="{5C37A3D7-CC39-4C19-AAE5-B23E27119D2C}"/>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0" name="Oval 179">
              <a:extLst>
                <a:ext uri="{FF2B5EF4-FFF2-40B4-BE49-F238E27FC236}">
                  <a16:creationId xmlns:a16="http://schemas.microsoft.com/office/drawing/2014/main" id="{D0B67E98-7FCA-4243-A2A2-BDD911D0C8F9}"/>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81" name="Four">
            <a:extLst>
              <a:ext uri="{FF2B5EF4-FFF2-40B4-BE49-F238E27FC236}">
                <a16:creationId xmlns:a16="http://schemas.microsoft.com/office/drawing/2014/main" id="{E56E8BDF-65B6-40BB-BE83-0C9DB600D212}"/>
              </a:ext>
            </a:extLst>
          </p:cNvPr>
          <p:cNvGrpSpPr/>
          <p:nvPr/>
        </p:nvGrpSpPr>
        <p:grpSpPr>
          <a:xfrm>
            <a:off x="9658830" y="4313518"/>
            <a:ext cx="1049218" cy="1049218"/>
            <a:chOff x="1774825" y="1682750"/>
            <a:chExt cx="3600450" cy="3600450"/>
          </a:xfrm>
        </p:grpSpPr>
        <p:sp>
          <p:nvSpPr>
            <p:cNvPr id="182" name="Rounded Rectangle 53">
              <a:extLst>
                <a:ext uri="{FF2B5EF4-FFF2-40B4-BE49-F238E27FC236}">
                  <a16:creationId xmlns:a16="http://schemas.microsoft.com/office/drawing/2014/main" id="{CBC11BA2-3CC7-47B0-A43F-258278FD69B8}"/>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3" name="Oval 182">
              <a:extLst>
                <a:ext uri="{FF2B5EF4-FFF2-40B4-BE49-F238E27FC236}">
                  <a16:creationId xmlns:a16="http://schemas.microsoft.com/office/drawing/2014/main" id="{EA677004-A98D-43C7-B381-BB4D52B496E0}"/>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4" name="Oval 183">
              <a:extLst>
                <a:ext uri="{FF2B5EF4-FFF2-40B4-BE49-F238E27FC236}">
                  <a16:creationId xmlns:a16="http://schemas.microsoft.com/office/drawing/2014/main" id="{64261271-F5E9-44A6-967A-5CF4ED734650}"/>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5" name="Oval 184">
              <a:extLst>
                <a:ext uri="{FF2B5EF4-FFF2-40B4-BE49-F238E27FC236}">
                  <a16:creationId xmlns:a16="http://schemas.microsoft.com/office/drawing/2014/main" id="{11A7AC92-9ACF-44BA-8E25-76165EBF0036}"/>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6" name="Oval 185">
              <a:extLst>
                <a:ext uri="{FF2B5EF4-FFF2-40B4-BE49-F238E27FC236}">
                  <a16:creationId xmlns:a16="http://schemas.microsoft.com/office/drawing/2014/main" id="{7E3628C5-D5B1-46C1-BD1D-5D78D93C42AE}"/>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87" name="Five">
            <a:extLst>
              <a:ext uri="{FF2B5EF4-FFF2-40B4-BE49-F238E27FC236}">
                <a16:creationId xmlns:a16="http://schemas.microsoft.com/office/drawing/2014/main" id="{4E1D436B-306C-4FE5-B082-7C326BB5D46A}"/>
              </a:ext>
            </a:extLst>
          </p:cNvPr>
          <p:cNvGrpSpPr/>
          <p:nvPr/>
        </p:nvGrpSpPr>
        <p:grpSpPr>
          <a:xfrm>
            <a:off x="9658830" y="4313518"/>
            <a:ext cx="1049218" cy="1049218"/>
            <a:chOff x="1774825" y="1682750"/>
            <a:chExt cx="3600450" cy="3600450"/>
          </a:xfrm>
        </p:grpSpPr>
        <p:sp>
          <p:nvSpPr>
            <p:cNvPr id="188" name="Rounded Rectangle 67">
              <a:extLst>
                <a:ext uri="{FF2B5EF4-FFF2-40B4-BE49-F238E27FC236}">
                  <a16:creationId xmlns:a16="http://schemas.microsoft.com/office/drawing/2014/main" id="{559F7740-2141-42AB-91F9-4A8F3571FFEB}"/>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89" name="Oval 188">
              <a:extLst>
                <a:ext uri="{FF2B5EF4-FFF2-40B4-BE49-F238E27FC236}">
                  <a16:creationId xmlns:a16="http://schemas.microsoft.com/office/drawing/2014/main" id="{E7C801C7-9F96-4C48-9132-D73745EEB3D3}"/>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90" name="Oval 189">
              <a:extLst>
                <a:ext uri="{FF2B5EF4-FFF2-40B4-BE49-F238E27FC236}">
                  <a16:creationId xmlns:a16="http://schemas.microsoft.com/office/drawing/2014/main" id="{34619963-FF44-420A-A900-F7ED009860B2}"/>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91" name="Oval 190">
              <a:extLst>
                <a:ext uri="{FF2B5EF4-FFF2-40B4-BE49-F238E27FC236}">
                  <a16:creationId xmlns:a16="http://schemas.microsoft.com/office/drawing/2014/main" id="{9DA404A6-A70C-4580-96B2-F1E482385AB5}"/>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92" name="Oval 191">
              <a:extLst>
                <a:ext uri="{FF2B5EF4-FFF2-40B4-BE49-F238E27FC236}">
                  <a16:creationId xmlns:a16="http://schemas.microsoft.com/office/drawing/2014/main" id="{A6F3211F-6985-4B30-943B-3FF07AF72757}"/>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93" name="Oval 192">
              <a:extLst>
                <a:ext uri="{FF2B5EF4-FFF2-40B4-BE49-F238E27FC236}">
                  <a16:creationId xmlns:a16="http://schemas.microsoft.com/office/drawing/2014/main" id="{63898E08-57DF-4360-8ECA-A513B2351BF0}"/>
                </a:ext>
              </a:extLst>
            </p:cNvPr>
            <p:cNvSpPr/>
            <p:nvPr/>
          </p:nvSpPr>
          <p:spPr>
            <a:xfrm>
              <a:off x="3143931" y="305185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94" name="Spin_3">
            <a:extLst>
              <a:ext uri="{FF2B5EF4-FFF2-40B4-BE49-F238E27FC236}">
                <a16:creationId xmlns:a16="http://schemas.microsoft.com/office/drawing/2014/main" id="{93E0FB5D-5A47-4A71-BE64-CE8DA02BCCCC}"/>
              </a:ext>
            </a:extLst>
          </p:cNvPr>
          <p:cNvGrpSpPr/>
          <p:nvPr/>
        </p:nvGrpSpPr>
        <p:grpSpPr>
          <a:xfrm>
            <a:off x="6560072" y="491693"/>
            <a:ext cx="7246734" cy="3386050"/>
            <a:chOff x="1121342" y="3057696"/>
            <a:chExt cx="1589314" cy="742610"/>
          </a:xfrm>
          <a:blipFill>
            <a:blip r:embed="rId5"/>
            <a:stretch>
              <a:fillRect/>
            </a:stretch>
          </a:blipFill>
        </p:grpSpPr>
        <p:sp>
          <p:nvSpPr>
            <p:cNvPr id="195" name="Freeform: Shape 194">
              <a:extLst>
                <a:ext uri="{FF2B5EF4-FFF2-40B4-BE49-F238E27FC236}">
                  <a16:creationId xmlns:a16="http://schemas.microsoft.com/office/drawing/2014/main" id="{F11E9850-9E8C-4DDF-98E4-67F221CD0577}"/>
                </a:ext>
              </a:extLst>
            </p:cNvPr>
            <p:cNvSpPr/>
            <p:nvPr/>
          </p:nvSpPr>
          <p:spPr>
            <a:xfrm rot="1800000">
              <a:off x="2277982" y="3057696"/>
              <a:ext cx="432674" cy="432682"/>
            </a:xfrm>
            <a:custGeom>
              <a:avLst/>
              <a:gdLst>
                <a:gd name="connsiteX0" fmla="*/ 892848 w 2309692"/>
                <a:gd name="connsiteY0" fmla="*/ 0 h 2309737"/>
                <a:gd name="connsiteX1" fmla="*/ 964997 w 2309692"/>
                <a:gd name="connsiteY1" fmla="*/ 41825 h 2309737"/>
                <a:gd name="connsiteX2" fmla="*/ 2215354 w 2309692"/>
                <a:gd name="connsiteY2" fmla="*/ 1262662 h 2309737"/>
                <a:gd name="connsiteX3" fmla="*/ 2309692 w 2309692"/>
                <a:gd name="connsiteY3" fmla="*/ 1416920 h 2309737"/>
                <a:gd name="connsiteX4" fmla="*/ 763287 w 2309692"/>
                <a:gd name="connsiteY4" fmla="*/ 2309737 h 2309737"/>
                <a:gd name="connsiteX5" fmla="*/ 654978 w 2309692"/>
                <a:gd name="connsiteY5" fmla="*/ 2142259 h 2309737"/>
                <a:gd name="connsiteX6" fmla="*/ 31105 w 2309692"/>
                <a:gd name="connsiteY6" fmla="*/ 1563503 h 2309737"/>
                <a:gd name="connsiteX7" fmla="*/ 0 w 2309692"/>
                <a:gd name="connsiteY7" fmla="*/ 1546458 h 2309737"/>
                <a:gd name="connsiteX8" fmla="*/ 892848 w 2309692"/>
                <a:gd name="connsiteY8" fmla="*/ 0 h 230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2" h="2309737">
                  <a:moveTo>
                    <a:pt x="892848" y="0"/>
                  </a:moveTo>
                  <a:lnTo>
                    <a:pt x="964997" y="41825"/>
                  </a:lnTo>
                  <a:cubicBezTo>
                    <a:pt x="1454682" y="341761"/>
                    <a:pt x="1885222" y="752392"/>
                    <a:pt x="2215354" y="1262662"/>
                  </a:cubicBezTo>
                  <a:lnTo>
                    <a:pt x="2309692" y="1416920"/>
                  </a:lnTo>
                  <a:lnTo>
                    <a:pt x="763287" y="2309737"/>
                  </a:lnTo>
                  <a:lnTo>
                    <a:pt x="654978" y="2142259"/>
                  </a:lnTo>
                  <a:cubicBezTo>
                    <a:pt x="483275" y="1904176"/>
                    <a:pt x="270015" y="1709836"/>
                    <a:pt x="31105" y="1563503"/>
                  </a:cubicBezTo>
                  <a:lnTo>
                    <a:pt x="0" y="1546458"/>
                  </a:lnTo>
                  <a:lnTo>
                    <a:pt x="8928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96" name="Freeform: Shape 195">
              <a:extLst>
                <a:ext uri="{FF2B5EF4-FFF2-40B4-BE49-F238E27FC236}">
                  <a16:creationId xmlns:a16="http://schemas.microsoft.com/office/drawing/2014/main" id="{546DC7A9-233A-4453-8178-F5FD396B0787}"/>
                </a:ext>
              </a:extLst>
            </p:cNvPr>
            <p:cNvSpPr/>
            <p:nvPr/>
          </p:nvSpPr>
          <p:spPr>
            <a:xfrm rot="1800000">
              <a:off x="1121342" y="3367624"/>
              <a:ext cx="432674" cy="432682"/>
            </a:xfrm>
            <a:custGeom>
              <a:avLst/>
              <a:gdLst>
                <a:gd name="connsiteX0" fmla="*/ 0 w 2309693"/>
                <a:gd name="connsiteY0" fmla="*/ 892817 h 2309736"/>
                <a:gd name="connsiteX1" fmla="*/ 1546406 w 2309693"/>
                <a:gd name="connsiteY1" fmla="*/ 0 h 2309736"/>
                <a:gd name="connsiteX2" fmla="*/ 1654713 w 2309693"/>
                <a:gd name="connsiteY2" fmla="*/ 167476 h 2309736"/>
                <a:gd name="connsiteX3" fmla="*/ 2278587 w 2309693"/>
                <a:gd name="connsiteY3" fmla="*/ 746232 h 2309736"/>
                <a:gd name="connsiteX4" fmla="*/ 2309693 w 2309693"/>
                <a:gd name="connsiteY4" fmla="*/ 763277 h 2309736"/>
                <a:gd name="connsiteX5" fmla="*/ 1416845 w 2309693"/>
                <a:gd name="connsiteY5" fmla="*/ 2309736 h 2309736"/>
                <a:gd name="connsiteX6" fmla="*/ 1344694 w 2309693"/>
                <a:gd name="connsiteY6" fmla="*/ 2267910 h 2309736"/>
                <a:gd name="connsiteX7" fmla="*/ 94338 w 2309693"/>
                <a:gd name="connsiteY7" fmla="*/ 1047073 h 2309736"/>
                <a:gd name="connsiteX8" fmla="*/ 0 w 2309693"/>
                <a:gd name="connsiteY8" fmla="*/ 892817 h 230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3" h="2309736">
                  <a:moveTo>
                    <a:pt x="0" y="892817"/>
                  </a:moveTo>
                  <a:lnTo>
                    <a:pt x="1546406" y="0"/>
                  </a:lnTo>
                  <a:lnTo>
                    <a:pt x="1654713" y="167476"/>
                  </a:lnTo>
                  <a:cubicBezTo>
                    <a:pt x="1826417" y="405560"/>
                    <a:pt x="2039676" y="599899"/>
                    <a:pt x="2278587" y="746232"/>
                  </a:cubicBezTo>
                  <a:lnTo>
                    <a:pt x="2309693" y="763277"/>
                  </a:lnTo>
                  <a:lnTo>
                    <a:pt x="1416845" y="2309736"/>
                  </a:lnTo>
                  <a:lnTo>
                    <a:pt x="1344694" y="2267910"/>
                  </a:lnTo>
                  <a:cubicBezTo>
                    <a:pt x="855010" y="1967974"/>
                    <a:pt x="424470" y="1557343"/>
                    <a:pt x="94338" y="1047073"/>
                  </a:cubicBezTo>
                  <a:lnTo>
                    <a:pt x="0" y="8928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97" name="Spin_4">
            <a:extLst>
              <a:ext uri="{FF2B5EF4-FFF2-40B4-BE49-F238E27FC236}">
                <a16:creationId xmlns:a16="http://schemas.microsoft.com/office/drawing/2014/main" id="{3122503E-2315-4A57-888C-95713EB583E1}"/>
              </a:ext>
            </a:extLst>
          </p:cNvPr>
          <p:cNvGrpSpPr/>
          <p:nvPr/>
        </p:nvGrpSpPr>
        <p:grpSpPr>
          <a:xfrm>
            <a:off x="6715622" y="842190"/>
            <a:ext cx="6935634" cy="2685056"/>
            <a:chOff x="1155456" y="3134565"/>
            <a:chExt cx="1521086" cy="588872"/>
          </a:xfrm>
          <a:blipFill>
            <a:blip r:embed="rId5"/>
            <a:stretch>
              <a:fillRect/>
            </a:stretch>
          </a:blipFill>
        </p:grpSpPr>
        <p:sp>
          <p:nvSpPr>
            <p:cNvPr id="198" name="Freeform: Shape 197">
              <a:extLst>
                <a:ext uri="{FF2B5EF4-FFF2-40B4-BE49-F238E27FC236}">
                  <a16:creationId xmlns:a16="http://schemas.microsoft.com/office/drawing/2014/main" id="{965A067E-0F97-4A2B-85A1-4F85AFA7272A}"/>
                </a:ext>
              </a:extLst>
            </p:cNvPr>
            <p:cNvSpPr/>
            <p:nvPr/>
          </p:nvSpPr>
          <p:spPr>
            <a:xfrm rot="1800000">
              <a:off x="1155456" y="3134565"/>
              <a:ext cx="386849" cy="362573"/>
            </a:xfrm>
            <a:custGeom>
              <a:avLst/>
              <a:gdLst>
                <a:gd name="connsiteX0" fmla="*/ 0 w 2065072"/>
                <a:gd name="connsiteY0" fmla="*/ 0 h 1935483"/>
                <a:gd name="connsiteX1" fmla="*/ 1785696 w 2065072"/>
                <a:gd name="connsiteY1" fmla="*/ 0 h 1935483"/>
                <a:gd name="connsiteX2" fmla="*/ 1784905 w 2065072"/>
                <a:gd name="connsiteY2" fmla="*/ 35460 h 1935483"/>
                <a:gd name="connsiteX3" fmla="*/ 1974185 w 2065072"/>
                <a:gd name="connsiteY3" fmla="*/ 865128 h 1935483"/>
                <a:gd name="connsiteX4" fmla="*/ 2065072 w 2065072"/>
                <a:gd name="connsiteY4" fmla="*/ 1042665 h 1935483"/>
                <a:gd name="connsiteX5" fmla="*/ 518666 w 2065072"/>
                <a:gd name="connsiteY5" fmla="*/ 1935483 h 1935483"/>
                <a:gd name="connsiteX6" fmla="*/ 432245 w 2065072"/>
                <a:gd name="connsiteY6" fmla="*/ 1776654 h 1935483"/>
                <a:gd name="connsiteX7" fmla="*/ 147 w 2065072"/>
                <a:gd name="connsiteY7" fmla="*/ 83395 h 1935483"/>
                <a:gd name="connsiteX8" fmla="*/ 0 w 2065072"/>
                <a:gd name="connsiteY8" fmla="*/ 0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2" h="1935483">
                  <a:moveTo>
                    <a:pt x="0" y="0"/>
                  </a:moveTo>
                  <a:lnTo>
                    <a:pt x="1785696" y="0"/>
                  </a:lnTo>
                  <a:lnTo>
                    <a:pt x="1784905" y="35460"/>
                  </a:lnTo>
                  <a:cubicBezTo>
                    <a:pt x="1792178" y="315528"/>
                    <a:pt x="1853851" y="597387"/>
                    <a:pt x="1974185" y="865128"/>
                  </a:cubicBezTo>
                  <a:lnTo>
                    <a:pt x="2065072" y="1042665"/>
                  </a:lnTo>
                  <a:lnTo>
                    <a:pt x="518666" y="1935483"/>
                  </a:lnTo>
                  <a:lnTo>
                    <a:pt x="432245" y="1776654"/>
                  </a:lnTo>
                  <a:cubicBezTo>
                    <a:pt x="155403" y="1235616"/>
                    <a:pt x="15057" y="657442"/>
                    <a:pt x="147" y="83395"/>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99" name="Freeform: Shape 198">
              <a:extLst>
                <a:ext uri="{FF2B5EF4-FFF2-40B4-BE49-F238E27FC236}">
                  <a16:creationId xmlns:a16="http://schemas.microsoft.com/office/drawing/2014/main" id="{E2C3981B-F84E-43B9-9AB3-89AB4ADB5D5D}"/>
                </a:ext>
              </a:extLst>
            </p:cNvPr>
            <p:cNvSpPr/>
            <p:nvPr/>
          </p:nvSpPr>
          <p:spPr>
            <a:xfrm rot="1800000">
              <a:off x="2289693" y="3360864"/>
              <a:ext cx="386849" cy="362573"/>
            </a:xfrm>
            <a:custGeom>
              <a:avLst/>
              <a:gdLst>
                <a:gd name="connsiteX0" fmla="*/ 0 w 2065071"/>
                <a:gd name="connsiteY0" fmla="*/ 892818 h 1935483"/>
                <a:gd name="connsiteX1" fmla="*/ 1546405 w 2065071"/>
                <a:gd name="connsiteY1" fmla="*/ 0 h 1935483"/>
                <a:gd name="connsiteX2" fmla="*/ 1632826 w 2065071"/>
                <a:gd name="connsiteY2" fmla="*/ 158827 h 1935483"/>
                <a:gd name="connsiteX3" fmla="*/ 2064923 w 2065071"/>
                <a:gd name="connsiteY3" fmla="*/ 1852086 h 1935483"/>
                <a:gd name="connsiteX4" fmla="*/ 2065071 w 2065071"/>
                <a:gd name="connsiteY4" fmla="*/ 1935483 h 1935483"/>
                <a:gd name="connsiteX5" fmla="*/ 279374 w 2065071"/>
                <a:gd name="connsiteY5" fmla="*/ 1935483 h 1935483"/>
                <a:gd name="connsiteX6" fmla="*/ 280166 w 2065071"/>
                <a:gd name="connsiteY6" fmla="*/ 1900021 h 1935483"/>
                <a:gd name="connsiteX7" fmla="*/ 90885 w 2065071"/>
                <a:gd name="connsiteY7" fmla="*/ 1070353 h 1935483"/>
                <a:gd name="connsiteX8" fmla="*/ 0 w 2065071"/>
                <a:gd name="connsiteY8" fmla="*/ 892818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1" h="1935483">
                  <a:moveTo>
                    <a:pt x="0" y="892818"/>
                  </a:moveTo>
                  <a:lnTo>
                    <a:pt x="1546405" y="0"/>
                  </a:lnTo>
                  <a:lnTo>
                    <a:pt x="1632826" y="158827"/>
                  </a:lnTo>
                  <a:cubicBezTo>
                    <a:pt x="1909667" y="699864"/>
                    <a:pt x="2050014" y="1278038"/>
                    <a:pt x="2064923" y="1852086"/>
                  </a:cubicBezTo>
                  <a:lnTo>
                    <a:pt x="2065071" y="1935483"/>
                  </a:lnTo>
                  <a:lnTo>
                    <a:pt x="279374" y="1935483"/>
                  </a:lnTo>
                  <a:lnTo>
                    <a:pt x="280166" y="1900021"/>
                  </a:lnTo>
                  <a:cubicBezTo>
                    <a:pt x="272893" y="1619953"/>
                    <a:pt x="211219" y="1338095"/>
                    <a:pt x="90885" y="1070353"/>
                  </a:cubicBezTo>
                  <a:lnTo>
                    <a:pt x="0" y="8928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200" name="Spin_2">
            <a:extLst>
              <a:ext uri="{FF2B5EF4-FFF2-40B4-BE49-F238E27FC236}">
                <a16:creationId xmlns:a16="http://schemas.microsoft.com/office/drawing/2014/main" id="{9C633669-29B0-4DD4-B752-2599FA9FAA51}"/>
              </a:ext>
            </a:extLst>
          </p:cNvPr>
          <p:cNvGrpSpPr/>
          <p:nvPr/>
        </p:nvGrpSpPr>
        <p:grpSpPr>
          <a:xfrm>
            <a:off x="7375463" y="-437160"/>
            <a:ext cx="5615952" cy="5243756"/>
            <a:chOff x="6447497" y="4652305"/>
            <a:chExt cx="1231660" cy="1150031"/>
          </a:xfrm>
          <a:blipFill>
            <a:blip r:embed="rId5"/>
            <a:stretch>
              <a:fillRect/>
            </a:stretch>
          </a:blipFill>
        </p:grpSpPr>
        <p:sp>
          <p:nvSpPr>
            <p:cNvPr id="201" name="Freeform: Shape 200">
              <a:extLst>
                <a:ext uri="{FF2B5EF4-FFF2-40B4-BE49-F238E27FC236}">
                  <a16:creationId xmlns:a16="http://schemas.microsoft.com/office/drawing/2014/main" id="{476FCC93-A0DE-45CB-9EB0-B6572C7BB1A7}"/>
                </a:ext>
              </a:extLst>
            </p:cNvPr>
            <p:cNvSpPr/>
            <p:nvPr/>
          </p:nvSpPr>
          <p:spPr>
            <a:xfrm rot="1800000">
              <a:off x="7316571" y="4652305"/>
              <a:ext cx="362586" cy="387052"/>
            </a:xfrm>
            <a:custGeom>
              <a:avLst/>
              <a:gdLst>
                <a:gd name="connsiteX0" fmla="*/ 0 w 1935551"/>
                <a:gd name="connsiteY0" fmla="*/ 110 h 2066153"/>
                <a:gd name="connsiteX1" fmla="*/ 62024 w 1935551"/>
                <a:gd name="connsiteY1" fmla="*/ 0 h 2066153"/>
                <a:gd name="connsiteX2" fmla="*/ 1881891 w 1935551"/>
                <a:gd name="connsiteY2" fmla="*/ 487632 h 2066153"/>
                <a:gd name="connsiteX3" fmla="*/ 1935551 w 1935551"/>
                <a:gd name="connsiteY3" fmla="*/ 518739 h 2066153"/>
                <a:gd name="connsiteX4" fmla="*/ 1042152 w 1935551"/>
                <a:gd name="connsiteY4" fmla="*/ 2066153 h 2066153"/>
                <a:gd name="connsiteX5" fmla="*/ 929620 w 1935551"/>
                <a:gd name="connsiteY5" fmla="*/ 2004490 h 2066153"/>
                <a:gd name="connsiteX6" fmla="*/ 128286 w 1935551"/>
                <a:gd name="connsiteY6" fmla="*/ 1789773 h 2066153"/>
                <a:gd name="connsiteX7" fmla="*/ 0 w 1935551"/>
                <a:gd name="connsiteY7" fmla="*/ 1786909 h 2066153"/>
                <a:gd name="connsiteX8" fmla="*/ 0 w 1935551"/>
                <a:gd name="connsiteY8" fmla="*/ 110 h 206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1" h="2066153">
                  <a:moveTo>
                    <a:pt x="0" y="110"/>
                  </a:moveTo>
                  <a:lnTo>
                    <a:pt x="62024" y="0"/>
                  </a:lnTo>
                  <a:cubicBezTo>
                    <a:pt x="698269" y="14255"/>
                    <a:pt x="1323759" y="181855"/>
                    <a:pt x="1881891" y="487632"/>
                  </a:cubicBezTo>
                  <a:lnTo>
                    <a:pt x="1935551" y="518739"/>
                  </a:lnTo>
                  <a:lnTo>
                    <a:pt x="1042152" y="2066153"/>
                  </a:lnTo>
                  <a:lnTo>
                    <a:pt x="929620" y="2004490"/>
                  </a:lnTo>
                  <a:cubicBezTo>
                    <a:pt x="678879" y="1882425"/>
                    <a:pt x="406466" y="1809433"/>
                    <a:pt x="128286" y="1789773"/>
                  </a:cubicBezTo>
                  <a:lnTo>
                    <a:pt x="0" y="1786909"/>
                  </a:lnTo>
                  <a:lnTo>
                    <a:pt x="0" y="11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02" name="Freeform: Shape 201">
              <a:extLst>
                <a:ext uri="{FF2B5EF4-FFF2-40B4-BE49-F238E27FC236}">
                  <a16:creationId xmlns:a16="http://schemas.microsoft.com/office/drawing/2014/main" id="{1930BC66-334E-41D9-AF1E-D4C42B24C922}"/>
                </a:ext>
              </a:extLst>
            </p:cNvPr>
            <p:cNvSpPr/>
            <p:nvPr/>
          </p:nvSpPr>
          <p:spPr>
            <a:xfrm rot="1800000">
              <a:off x="6447497" y="5415285"/>
              <a:ext cx="362586" cy="387051"/>
            </a:xfrm>
            <a:custGeom>
              <a:avLst/>
              <a:gdLst>
                <a:gd name="connsiteX0" fmla="*/ 893400 w 1935552"/>
                <a:gd name="connsiteY0" fmla="*/ 0 h 2066152"/>
                <a:gd name="connsiteX1" fmla="*/ 1005931 w 1935552"/>
                <a:gd name="connsiteY1" fmla="*/ 61662 h 2066152"/>
                <a:gd name="connsiteX2" fmla="*/ 1807264 w 1935552"/>
                <a:gd name="connsiteY2" fmla="*/ 276379 h 2066152"/>
                <a:gd name="connsiteX3" fmla="*/ 1935551 w 1935552"/>
                <a:gd name="connsiteY3" fmla="*/ 279243 h 2066152"/>
                <a:gd name="connsiteX4" fmla="*/ 1935552 w 1935552"/>
                <a:gd name="connsiteY4" fmla="*/ 2066042 h 2066152"/>
                <a:gd name="connsiteX5" fmla="*/ 1873526 w 1935552"/>
                <a:gd name="connsiteY5" fmla="*/ 2066152 h 2066152"/>
                <a:gd name="connsiteX6" fmla="*/ 53660 w 1935552"/>
                <a:gd name="connsiteY6" fmla="*/ 1578520 h 2066152"/>
                <a:gd name="connsiteX7" fmla="*/ 0 w 1935552"/>
                <a:gd name="connsiteY7" fmla="*/ 1547413 h 2066152"/>
                <a:gd name="connsiteX8" fmla="*/ 893400 w 1935552"/>
                <a:gd name="connsiteY8" fmla="*/ 0 h 20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2" h="2066152">
                  <a:moveTo>
                    <a:pt x="893400" y="0"/>
                  </a:moveTo>
                  <a:lnTo>
                    <a:pt x="1005931" y="61662"/>
                  </a:lnTo>
                  <a:cubicBezTo>
                    <a:pt x="1256671" y="183727"/>
                    <a:pt x="1529085" y="256720"/>
                    <a:pt x="1807264" y="276379"/>
                  </a:cubicBezTo>
                  <a:lnTo>
                    <a:pt x="1935551" y="279243"/>
                  </a:lnTo>
                  <a:lnTo>
                    <a:pt x="1935552" y="2066042"/>
                  </a:lnTo>
                  <a:lnTo>
                    <a:pt x="1873526" y="2066152"/>
                  </a:lnTo>
                  <a:cubicBezTo>
                    <a:pt x="1237282" y="2051897"/>
                    <a:pt x="611791" y="1884298"/>
                    <a:pt x="53660" y="1578520"/>
                  </a:cubicBezTo>
                  <a:lnTo>
                    <a:pt x="0" y="1547413"/>
                  </a:lnTo>
                  <a:lnTo>
                    <a:pt x="893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203" name="Spin_5">
            <a:extLst>
              <a:ext uri="{FF2B5EF4-FFF2-40B4-BE49-F238E27FC236}">
                <a16:creationId xmlns:a16="http://schemas.microsoft.com/office/drawing/2014/main" id="{AE79B48E-0205-4D0A-B0B6-58A2679EE692}"/>
              </a:ext>
            </a:extLst>
          </p:cNvPr>
          <p:cNvGrpSpPr/>
          <p:nvPr/>
        </p:nvGrpSpPr>
        <p:grpSpPr>
          <a:xfrm>
            <a:off x="7561563" y="-623258"/>
            <a:ext cx="5243752" cy="5615954"/>
            <a:chOff x="1340983" y="2813171"/>
            <a:chExt cx="1150031" cy="1231661"/>
          </a:xfrm>
          <a:blipFill>
            <a:blip r:embed="rId5"/>
            <a:stretch>
              <a:fillRect/>
            </a:stretch>
          </a:blipFill>
        </p:grpSpPr>
        <p:sp>
          <p:nvSpPr>
            <p:cNvPr id="204" name="Freeform: Shape 203">
              <a:extLst>
                <a:ext uri="{FF2B5EF4-FFF2-40B4-BE49-F238E27FC236}">
                  <a16:creationId xmlns:a16="http://schemas.microsoft.com/office/drawing/2014/main" id="{E56D934B-CA27-4A9F-AFDF-2D4E64CE2275}"/>
                </a:ext>
              </a:extLst>
            </p:cNvPr>
            <p:cNvSpPr/>
            <p:nvPr/>
          </p:nvSpPr>
          <p:spPr>
            <a:xfrm rot="1800000">
              <a:off x="1340983" y="2813171"/>
              <a:ext cx="387051" cy="362586"/>
            </a:xfrm>
            <a:custGeom>
              <a:avLst/>
              <a:gdLst>
                <a:gd name="connsiteX0" fmla="*/ 518739 w 2066152"/>
                <a:gd name="connsiteY0" fmla="*/ 0 h 1935552"/>
                <a:gd name="connsiteX1" fmla="*/ 2066152 w 2066152"/>
                <a:gd name="connsiteY1" fmla="*/ 893400 h 1935552"/>
                <a:gd name="connsiteX2" fmla="*/ 2004489 w 2066152"/>
                <a:gd name="connsiteY2" fmla="*/ 1005931 h 1935552"/>
                <a:gd name="connsiteX3" fmla="*/ 1789773 w 2066152"/>
                <a:gd name="connsiteY3" fmla="*/ 1807265 h 1935552"/>
                <a:gd name="connsiteX4" fmla="*/ 1786908 w 2066152"/>
                <a:gd name="connsiteY4" fmla="*/ 1935552 h 1935552"/>
                <a:gd name="connsiteX5" fmla="*/ 109 w 2066152"/>
                <a:gd name="connsiteY5" fmla="*/ 1935552 h 1935552"/>
                <a:gd name="connsiteX6" fmla="*/ 0 w 2066152"/>
                <a:gd name="connsiteY6" fmla="*/ 1873527 h 1935552"/>
                <a:gd name="connsiteX7" fmla="*/ 487631 w 2066152"/>
                <a:gd name="connsiteY7" fmla="*/ 53660 h 1935552"/>
                <a:gd name="connsiteX8" fmla="*/ 518739 w 2066152"/>
                <a:gd name="connsiteY8" fmla="*/ 0 h 19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2">
                  <a:moveTo>
                    <a:pt x="518739" y="0"/>
                  </a:moveTo>
                  <a:lnTo>
                    <a:pt x="2066152" y="893400"/>
                  </a:lnTo>
                  <a:lnTo>
                    <a:pt x="2004489" y="1005931"/>
                  </a:lnTo>
                  <a:cubicBezTo>
                    <a:pt x="1882425" y="1256672"/>
                    <a:pt x="1809432" y="1529085"/>
                    <a:pt x="1789773" y="1807265"/>
                  </a:cubicBezTo>
                  <a:lnTo>
                    <a:pt x="1786908" y="1935552"/>
                  </a:lnTo>
                  <a:lnTo>
                    <a:pt x="109" y="1935552"/>
                  </a:lnTo>
                  <a:lnTo>
                    <a:pt x="0" y="1873527"/>
                  </a:lnTo>
                  <a:cubicBezTo>
                    <a:pt x="14254" y="1237282"/>
                    <a:pt x="181854" y="611792"/>
                    <a:pt x="487631" y="53660"/>
                  </a:cubicBezTo>
                  <a:lnTo>
                    <a:pt x="51873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05" name="Freeform: Shape 204">
              <a:extLst>
                <a:ext uri="{FF2B5EF4-FFF2-40B4-BE49-F238E27FC236}">
                  <a16:creationId xmlns:a16="http://schemas.microsoft.com/office/drawing/2014/main" id="{E127A864-B2AA-4202-A83C-E69560089935}"/>
                </a:ext>
              </a:extLst>
            </p:cNvPr>
            <p:cNvSpPr/>
            <p:nvPr/>
          </p:nvSpPr>
          <p:spPr>
            <a:xfrm rot="1800000">
              <a:off x="2103963" y="3682246"/>
              <a:ext cx="387051" cy="362586"/>
            </a:xfrm>
            <a:custGeom>
              <a:avLst/>
              <a:gdLst>
                <a:gd name="connsiteX0" fmla="*/ 279243 w 2066152"/>
                <a:gd name="connsiteY0" fmla="*/ 0 h 1935550"/>
                <a:gd name="connsiteX1" fmla="*/ 2066042 w 2066152"/>
                <a:gd name="connsiteY1" fmla="*/ 0 h 1935550"/>
                <a:gd name="connsiteX2" fmla="*/ 2066152 w 2066152"/>
                <a:gd name="connsiteY2" fmla="*/ 62023 h 1935550"/>
                <a:gd name="connsiteX3" fmla="*/ 1578520 w 2066152"/>
                <a:gd name="connsiteY3" fmla="*/ 1881890 h 1935550"/>
                <a:gd name="connsiteX4" fmla="*/ 1547413 w 2066152"/>
                <a:gd name="connsiteY4" fmla="*/ 1935550 h 1935550"/>
                <a:gd name="connsiteX5" fmla="*/ 0 w 2066152"/>
                <a:gd name="connsiteY5" fmla="*/ 1042151 h 1935550"/>
                <a:gd name="connsiteX6" fmla="*/ 61662 w 2066152"/>
                <a:gd name="connsiteY6" fmla="*/ 929619 h 1935550"/>
                <a:gd name="connsiteX7" fmla="*/ 276379 w 2066152"/>
                <a:gd name="connsiteY7" fmla="*/ 128285 h 1935550"/>
                <a:gd name="connsiteX8" fmla="*/ 279243 w 2066152"/>
                <a:gd name="connsiteY8" fmla="*/ 0 h 19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0">
                  <a:moveTo>
                    <a:pt x="279243" y="0"/>
                  </a:moveTo>
                  <a:lnTo>
                    <a:pt x="2066042" y="0"/>
                  </a:lnTo>
                  <a:lnTo>
                    <a:pt x="2066152" y="62023"/>
                  </a:lnTo>
                  <a:cubicBezTo>
                    <a:pt x="2051897" y="698269"/>
                    <a:pt x="1884298" y="1323758"/>
                    <a:pt x="1578520" y="1881890"/>
                  </a:cubicBezTo>
                  <a:lnTo>
                    <a:pt x="1547413" y="1935550"/>
                  </a:lnTo>
                  <a:lnTo>
                    <a:pt x="0" y="1042151"/>
                  </a:lnTo>
                  <a:lnTo>
                    <a:pt x="61662" y="929619"/>
                  </a:lnTo>
                  <a:cubicBezTo>
                    <a:pt x="183726" y="678879"/>
                    <a:pt x="256719" y="406465"/>
                    <a:pt x="276379" y="128285"/>
                  </a:cubicBezTo>
                  <a:lnTo>
                    <a:pt x="27924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206" name="Spin_6">
            <a:extLst>
              <a:ext uri="{FF2B5EF4-FFF2-40B4-BE49-F238E27FC236}">
                <a16:creationId xmlns:a16="http://schemas.microsoft.com/office/drawing/2014/main" id="{098E79CF-F902-4C39-9613-2A341B873139}"/>
              </a:ext>
            </a:extLst>
          </p:cNvPr>
          <p:cNvGrpSpPr/>
          <p:nvPr/>
        </p:nvGrpSpPr>
        <p:grpSpPr>
          <a:xfrm>
            <a:off x="8490414" y="-1438649"/>
            <a:ext cx="3386050" cy="7246734"/>
            <a:chOff x="1544694" y="2634344"/>
            <a:chExt cx="742610" cy="1589314"/>
          </a:xfrm>
          <a:blipFill>
            <a:blip r:embed="rId5"/>
            <a:stretch>
              <a:fillRect/>
            </a:stretch>
          </a:blipFill>
        </p:grpSpPr>
        <p:sp>
          <p:nvSpPr>
            <p:cNvPr id="207" name="Freeform: Shape 206">
              <a:extLst>
                <a:ext uri="{FF2B5EF4-FFF2-40B4-BE49-F238E27FC236}">
                  <a16:creationId xmlns:a16="http://schemas.microsoft.com/office/drawing/2014/main" id="{2255306A-C4A0-426E-9B16-1A0DBC17A25E}"/>
                </a:ext>
              </a:extLst>
            </p:cNvPr>
            <p:cNvSpPr/>
            <p:nvPr/>
          </p:nvSpPr>
          <p:spPr>
            <a:xfrm rot="1800000">
              <a:off x="1544694" y="2634344"/>
              <a:ext cx="432682" cy="432674"/>
            </a:xfrm>
            <a:custGeom>
              <a:avLst/>
              <a:gdLst>
                <a:gd name="connsiteX0" fmla="*/ 1416919 w 2309737"/>
                <a:gd name="connsiteY0" fmla="*/ 0 h 2309693"/>
                <a:gd name="connsiteX1" fmla="*/ 2309737 w 2309737"/>
                <a:gd name="connsiteY1" fmla="*/ 1546406 h 2309693"/>
                <a:gd name="connsiteX2" fmla="*/ 2142259 w 2309737"/>
                <a:gd name="connsiteY2" fmla="*/ 1654714 h 2309693"/>
                <a:gd name="connsiteX3" fmla="*/ 1563503 w 2309737"/>
                <a:gd name="connsiteY3" fmla="*/ 2278587 h 2309693"/>
                <a:gd name="connsiteX4" fmla="*/ 1546459 w 2309737"/>
                <a:gd name="connsiteY4" fmla="*/ 2309693 h 2309693"/>
                <a:gd name="connsiteX5" fmla="*/ 0 w 2309737"/>
                <a:gd name="connsiteY5" fmla="*/ 1416844 h 2309693"/>
                <a:gd name="connsiteX6" fmla="*/ 41826 w 2309737"/>
                <a:gd name="connsiteY6" fmla="*/ 1344695 h 2309693"/>
                <a:gd name="connsiteX7" fmla="*/ 1262663 w 2309737"/>
                <a:gd name="connsiteY7" fmla="*/ 94338 h 2309693"/>
                <a:gd name="connsiteX8" fmla="*/ 1416919 w 2309737"/>
                <a:gd name="connsiteY8" fmla="*/ 0 h 23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3">
                  <a:moveTo>
                    <a:pt x="1416919" y="0"/>
                  </a:moveTo>
                  <a:lnTo>
                    <a:pt x="2309737" y="1546406"/>
                  </a:lnTo>
                  <a:lnTo>
                    <a:pt x="2142259" y="1654714"/>
                  </a:lnTo>
                  <a:cubicBezTo>
                    <a:pt x="1904176" y="1826417"/>
                    <a:pt x="1709837" y="2039677"/>
                    <a:pt x="1563503" y="2278587"/>
                  </a:cubicBezTo>
                  <a:lnTo>
                    <a:pt x="1546459" y="2309693"/>
                  </a:lnTo>
                  <a:lnTo>
                    <a:pt x="0" y="1416844"/>
                  </a:lnTo>
                  <a:lnTo>
                    <a:pt x="41826" y="1344695"/>
                  </a:lnTo>
                  <a:cubicBezTo>
                    <a:pt x="341762" y="855010"/>
                    <a:pt x="752393" y="424470"/>
                    <a:pt x="1262663" y="94338"/>
                  </a:cubicBezTo>
                  <a:lnTo>
                    <a:pt x="141691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08" name="Freeform: Shape 207">
              <a:extLst>
                <a:ext uri="{FF2B5EF4-FFF2-40B4-BE49-F238E27FC236}">
                  <a16:creationId xmlns:a16="http://schemas.microsoft.com/office/drawing/2014/main" id="{1E6E66E0-6EC7-4323-81B9-CF20AFA25C9C}"/>
                </a:ext>
              </a:extLst>
            </p:cNvPr>
            <p:cNvSpPr/>
            <p:nvPr/>
          </p:nvSpPr>
          <p:spPr>
            <a:xfrm rot="1800000">
              <a:off x="1854622" y="3790984"/>
              <a:ext cx="432682" cy="432674"/>
            </a:xfrm>
            <a:custGeom>
              <a:avLst/>
              <a:gdLst>
                <a:gd name="connsiteX0" fmla="*/ 763279 w 2309737"/>
                <a:gd name="connsiteY0" fmla="*/ 0 h 2309692"/>
                <a:gd name="connsiteX1" fmla="*/ 2309737 w 2309737"/>
                <a:gd name="connsiteY1" fmla="*/ 892848 h 2309692"/>
                <a:gd name="connsiteX2" fmla="*/ 2267911 w 2309737"/>
                <a:gd name="connsiteY2" fmla="*/ 964997 h 2309692"/>
                <a:gd name="connsiteX3" fmla="*/ 1047074 w 2309737"/>
                <a:gd name="connsiteY3" fmla="*/ 2215354 h 2309692"/>
                <a:gd name="connsiteX4" fmla="*/ 892818 w 2309737"/>
                <a:gd name="connsiteY4" fmla="*/ 2309692 h 2309692"/>
                <a:gd name="connsiteX5" fmla="*/ 0 w 2309737"/>
                <a:gd name="connsiteY5" fmla="*/ 763286 h 2309692"/>
                <a:gd name="connsiteX6" fmla="*/ 167478 w 2309737"/>
                <a:gd name="connsiteY6" fmla="*/ 654978 h 2309692"/>
                <a:gd name="connsiteX7" fmla="*/ 746234 w 2309737"/>
                <a:gd name="connsiteY7" fmla="*/ 31105 h 2309692"/>
                <a:gd name="connsiteX8" fmla="*/ 763279 w 2309737"/>
                <a:gd name="connsiteY8" fmla="*/ 0 h 230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2">
                  <a:moveTo>
                    <a:pt x="763279" y="0"/>
                  </a:moveTo>
                  <a:lnTo>
                    <a:pt x="2309737" y="892848"/>
                  </a:lnTo>
                  <a:lnTo>
                    <a:pt x="2267911" y="964997"/>
                  </a:lnTo>
                  <a:cubicBezTo>
                    <a:pt x="1967976" y="1454682"/>
                    <a:pt x="1557345" y="1885222"/>
                    <a:pt x="1047074" y="2215354"/>
                  </a:cubicBezTo>
                  <a:lnTo>
                    <a:pt x="892818" y="2309692"/>
                  </a:lnTo>
                  <a:lnTo>
                    <a:pt x="0" y="763286"/>
                  </a:lnTo>
                  <a:lnTo>
                    <a:pt x="167478" y="654978"/>
                  </a:lnTo>
                  <a:cubicBezTo>
                    <a:pt x="405561" y="483275"/>
                    <a:pt x="599901" y="270015"/>
                    <a:pt x="746234" y="31105"/>
                  </a:cubicBezTo>
                  <a:lnTo>
                    <a:pt x="76327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209" name="Spin_1">
            <a:extLst>
              <a:ext uri="{FF2B5EF4-FFF2-40B4-BE49-F238E27FC236}">
                <a16:creationId xmlns:a16="http://schemas.microsoft.com/office/drawing/2014/main" id="{994CA3DB-1E7B-4B39-A1E6-C036396403C7}"/>
              </a:ext>
            </a:extLst>
          </p:cNvPr>
          <p:cNvGrpSpPr/>
          <p:nvPr/>
        </p:nvGrpSpPr>
        <p:grpSpPr>
          <a:xfrm>
            <a:off x="8840911" y="-1283101"/>
            <a:ext cx="2685056" cy="6935638"/>
            <a:chOff x="1621563" y="2668458"/>
            <a:chExt cx="588872" cy="1521086"/>
          </a:xfrm>
          <a:blipFill>
            <a:blip r:embed="rId5"/>
            <a:stretch>
              <a:fillRect/>
            </a:stretch>
          </a:blipFill>
        </p:grpSpPr>
        <p:sp>
          <p:nvSpPr>
            <p:cNvPr id="210" name="Freeform: Shape 209">
              <a:extLst>
                <a:ext uri="{FF2B5EF4-FFF2-40B4-BE49-F238E27FC236}">
                  <a16:creationId xmlns:a16="http://schemas.microsoft.com/office/drawing/2014/main" id="{7A15AB7F-32E7-4938-9EBB-993D38840CBE}"/>
                </a:ext>
              </a:extLst>
            </p:cNvPr>
            <p:cNvSpPr/>
            <p:nvPr/>
          </p:nvSpPr>
          <p:spPr>
            <a:xfrm rot="1800000">
              <a:off x="1847862" y="2668458"/>
              <a:ext cx="362573" cy="386849"/>
            </a:xfrm>
            <a:custGeom>
              <a:avLst/>
              <a:gdLst>
                <a:gd name="connsiteX0" fmla="*/ 0 w 1935483"/>
                <a:gd name="connsiteY0" fmla="*/ 518666 h 2065072"/>
                <a:gd name="connsiteX1" fmla="*/ 158827 w 1935483"/>
                <a:gd name="connsiteY1" fmla="*/ 432245 h 2065072"/>
                <a:gd name="connsiteX2" fmla="*/ 1852086 w 1935483"/>
                <a:gd name="connsiteY2" fmla="*/ 148 h 2065072"/>
                <a:gd name="connsiteX3" fmla="*/ 1935483 w 1935483"/>
                <a:gd name="connsiteY3" fmla="*/ 0 h 2065072"/>
                <a:gd name="connsiteX4" fmla="*/ 1935483 w 1935483"/>
                <a:gd name="connsiteY4" fmla="*/ 1785697 h 2065072"/>
                <a:gd name="connsiteX5" fmla="*/ 1900022 w 1935483"/>
                <a:gd name="connsiteY5" fmla="*/ 1784905 h 2065072"/>
                <a:gd name="connsiteX6" fmla="*/ 1070354 w 1935483"/>
                <a:gd name="connsiteY6" fmla="*/ 1974186 h 2065072"/>
                <a:gd name="connsiteX7" fmla="*/ 892818 w 1935483"/>
                <a:gd name="connsiteY7" fmla="*/ 2065072 h 2065072"/>
                <a:gd name="connsiteX8" fmla="*/ 0 w 1935483"/>
                <a:gd name="connsiteY8" fmla="*/ 518666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3" h="2065072">
                  <a:moveTo>
                    <a:pt x="0" y="518666"/>
                  </a:moveTo>
                  <a:lnTo>
                    <a:pt x="158827" y="432245"/>
                  </a:lnTo>
                  <a:cubicBezTo>
                    <a:pt x="699865" y="155404"/>
                    <a:pt x="1278039" y="15057"/>
                    <a:pt x="1852086" y="148"/>
                  </a:cubicBezTo>
                  <a:lnTo>
                    <a:pt x="1935483" y="0"/>
                  </a:lnTo>
                  <a:lnTo>
                    <a:pt x="1935483" y="1785697"/>
                  </a:lnTo>
                  <a:lnTo>
                    <a:pt x="1900022" y="1784905"/>
                  </a:lnTo>
                  <a:cubicBezTo>
                    <a:pt x="1619953" y="1792178"/>
                    <a:pt x="1338095" y="1853851"/>
                    <a:pt x="1070354" y="1974186"/>
                  </a:cubicBezTo>
                  <a:lnTo>
                    <a:pt x="892818" y="2065072"/>
                  </a:lnTo>
                  <a:lnTo>
                    <a:pt x="0" y="5186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11" name="Freeform: Shape 210">
              <a:extLst>
                <a:ext uri="{FF2B5EF4-FFF2-40B4-BE49-F238E27FC236}">
                  <a16:creationId xmlns:a16="http://schemas.microsoft.com/office/drawing/2014/main" id="{61C7BA0B-CE9D-499C-B9AC-FDA419CAC65D}"/>
                </a:ext>
              </a:extLst>
            </p:cNvPr>
            <p:cNvSpPr/>
            <p:nvPr/>
          </p:nvSpPr>
          <p:spPr>
            <a:xfrm rot="1800000">
              <a:off x="1621563" y="3802695"/>
              <a:ext cx="362573" cy="386849"/>
            </a:xfrm>
            <a:custGeom>
              <a:avLst/>
              <a:gdLst>
                <a:gd name="connsiteX0" fmla="*/ 0 w 1935482"/>
                <a:gd name="connsiteY0" fmla="*/ 279375 h 2065072"/>
                <a:gd name="connsiteX1" fmla="*/ 35460 w 1935482"/>
                <a:gd name="connsiteY1" fmla="*/ 280167 h 2065072"/>
                <a:gd name="connsiteX2" fmla="*/ 865128 w 1935482"/>
                <a:gd name="connsiteY2" fmla="*/ 90886 h 2065072"/>
                <a:gd name="connsiteX3" fmla="*/ 1042665 w 1935482"/>
                <a:gd name="connsiteY3" fmla="*/ 0 h 2065072"/>
                <a:gd name="connsiteX4" fmla="*/ 1935482 w 1935482"/>
                <a:gd name="connsiteY4" fmla="*/ 1546406 h 2065072"/>
                <a:gd name="connsiteX5" fmla="*/ 1776655 w 1935482"/>
                <a:gd name="connsiteY5" fmla="*/ 1632827 h 2065072"/>
                <a:gd name="connsiteX6" fmla="*/ 83396 w 1935482"/>
                <a:gd name="connsiteY6" fmla="*/ 2064924 h 2065072"/>
                <a:gd name="connsiteX7" fmla="*/ 0 w 1935482"/>
                <a:gd name="connsiteY7" fmla="*/ 2065072 h 2065072"/>
                <a:gd name="connsiteX8" fmla="*/ 0 w 1935482"/>
                <a:gd name="connsiteY8" fmla="*/ 279375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2" h="2065072">
                  <a:moveTo>
                    <a:pt x="0" y="279375"/>
                  </a:moveTo>
                  <a:lnTo>
                    <a:pt x="35460" y="280167"/>
                  </a:lnTo>
                  <a:cubicBezTo>
                    <a:pt x="315529" y="272894"/>
                    <a:pt x="597387" y="211221"/>
                    <a:pt x="865128" y="90886"/>
                  </a:cubicBezTo>
                  <a:lnTo>
                    <a:pt x="1042665" y="0"/>
                  </a:lnTo>
                  <a:lnTo>
                    <a:pt x="1935482" y="1546406"/>
                  </a:lnTo>
                  <a:lnTo>
                    <a:pt x="1776655" y="1632827"/>
                  </a:lnTo>
                  <a:cubicBezTo>
                    <a:pt x="1235617" y="1909668"/>
                    <a:pt x="657443" y="2050015"/>
                    <a:pt x="83396" y="2064924"/>
                  </a:cubicBezTo>
                  <a:lnTo>
                    <a:pt x="0" y="2065072"/>
                  </a:lnTo>
                  <a:lnTo>
                    <a:pt x="0" y="2793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sp>
        <p:nvSpPr>
          <p:cNvPr id="3" name="TextBox 2">
            <a:hlinkClick r:id="" action="ppaction://hlinkshowjump?jump=endshow"/>
          </p:cNvPr>
          <p:cNvSpPr txBox="1"/>
          <p:nvPr/>
        </p:nvSpPr>
        <p:spPr>
          <a:xfrm>
            <a:off x="4642907" y="676905"/>
            <a:ext cx="6243553" cy="2194131"/>
          </a:xfrm>
          <a:prstGeom prst="rect">
            <a:avLst/>
          </a:prstGeom>
          <a:blipFill>
            <a:blip r:embed="rId6"/>
            <a:stretch>
              <a:fillRect l="-8942" t="-23157" r="-15622" b="-23157"/>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pic>
        <p:nvPicPr>
          <p:cNvPr id="5" name="Picture 4">
            <a:hlinkClick r:id="" action="ppaction://hlinkshowjump?jump=endshow"/>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92608" y="339477"/>
            <a:ext cx="3580366" cy="6251680"/>
          </a:xfrm>
          <a:prstGeom prst="rect">
            <a:avLst/>
          </a:prstGeom>
        </p:spPr>
      </p:pic>
      <p:grpSp>
        <p:nvGrpSpPr>
          <p:cNvPr id="57" name="Six">
            <a:extLst>
              <a:ext uri="{FF2B5EF4-FFF2-40B4-BE49-F238E27FC236}">
                <a16:creationId xmlns:a16="http://schemas.microsoft.com/office/drawing/2014/main" id="{941C2E69-71EA-4ECE-8A01-0A044866407A}"/>
              </a:ext>
            </a:extLst>
          </p:cNvPr>
          <p:cNvGrpSpPr/>
          <p:nvPr/>
        </p:nvGrpSpPr>
        <p:grpSpPr>
          <a:xfrm>
            <a:off x="4722304" y="4313519"/>
            <a:ext cx="1049218" cy="1049218"/>
            <a:chOff x="1774825" y="1682750"/>
            <a:chExt cx="3600450" cy="3600450"/>
          </a:xfrm>
        </p:grpSpPr>
        <p:sp>
          <p:nvSpPr>
            <p:cNvPr id="58" name="Rounded Rectangle 4">
              <a:extLst>
                <a:ext uri="{FF2B5EF4-FFF2-40B4-BE49-F238E27FC236}">
                  <a16:creationId xmlns:a16="http://schemas.microsoft.com/office/drawing/2014/main" id="{2C2D5981-A70F-4F1E-98B8-4F99C04BE7F0}"/>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59" name="Oval 58">
              <a:extLst>
                <a:ext uri="{FF2B5EF4-FFF2-40B4-BE49-F238E27FC236}">
                  <a16:creationId xmlns:a16="http://schemas.microsoft.com/office/drawing/2014/main" id="{4BA8C73C-3D0F-43A1-B5F7-B6CF630DC750}"/>
                </a:ext>
              </a:extLst>
            </p:cNvPr>
            <p:cNvSpPr/>
            <p:nvPr/>
          </p:nvSpPr>
          <p:spPr>
            <a:xfrm>
              <a:off x="2427242"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0" name="Oval 59">
              <a:extLst>
                <a:ext uri="{FF2B5EF4-FFF2-40B4-BE49-F238E27FC236}">
                  <a16:creationId xmlns:a16="http://schemas.microsoft.com/office/drawing/2014/main" id="{B2726D69-19F3-4F5B-90EE-1237327B0087}"/>
                </a:ext>
              </a:extLst>
            </p:cNvPr>
            <p:cNvSpPr/>
            <p:nvPr/>
          </p:nvSpPr>
          <p:spPr>
            <a:xfrm>
              <a:off x="242724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1" name="Oval 60">
              <a:extLst>
                <a:ext uri="{FF2B5EF4-FFF2-40B4-BE49-F238E27FC236}">
                  <a16:creationId xmlns:a16="http://schemas.microsoft.com/office/drawing/2014/main" id="{9AA5C186-299A-4C5E-B86B-DF9771A1D6E9}"/>
                </a:ext>
              </a:extLst>
            </p:cNvPr>
            <p:cNvSpPr/>
            <p:nvPr/>
          </p:nvSpPr>
          <p:spPr>
            <a:xfrm>
              <a:off x="242724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2" name="Oval 61">
              <a:extLst>
                <a:ext uri="{FF2B5EF4-FFF2-40B4-BE49-F238E27FC236}">
                  <a16:creationId xmlns:a16="http://schemas.microsoft.com/office/drawing/2014/main" id="{F633A1B3-311C-4282-888D-6F02375F3C21}"/>
                </a:ext>
              </a:extLst>
            </p:cNvPr>
            <p:cNvSpPr/>
            <p:nvPr/>
          </p:nvSpPr>
          <p:spPr>
            <a:xfrm>
              <a:off x="3901258"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3" name="Oval 62">
              <a:extLst>
                <a:ext uri="{FF2B5EF4-FFF2-40B4-BE49-F238E27FC236}">
                  <a16:creationId xmlns:a16="http://schemas.microsoft.com/office/drawing/2014/main" id="{F904EAB6-C232-4DE6-B0D3-DB394E1E34D9}"/>
                </a:ext>
              </a:extLst>
            </p:cNvPr>
            <p:cNvSpPr/>
            <p:nvPr/>
          </p:nvSpPr>
          <p:spPr>
            <a:xfrm>
              <a:off x="3901258"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4" name="Oval 63">
              <a:extLst>
                <a:ext uri="{FF2B5EF4-FFF2-40B4-BE49-F238E27FC236}">
                  <a16:creationId xmlns:a16="http://schemas.microsoft.com/office/drawing/2014/main" id="{3165EBB0-467F-4D33-8234-14811E17B726}"/>
                </a:ext>
              </a:extLst>
            </p:cNvPr>
            <p:cNvSpPr/>
            <p:nvPr/>
          </p:nvSpPr>
          <p:spPr>
            <a:xfrm>
              <a:off x="3901258"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65" name="Two">
            <a:extLst>
              <a:ext uri="{FF2B5EF4-FFF2-40B4-BE49-F238E27FC236}">
                <a16:creationId xmlns:a16="http://schemas.microsoft.com/office/drawing/2014/main" id="{1BB5C87F-5278-408C-86AA-9008C9C47EA5}"/>
              </a:ext>
            </a:extLst>
          </p:cNvPr>
          <p:cNvGrpSpPr/>
          <p:nvPr/>
        </p:nvGrpSpPr>
        <p:grpSpPr>
          <a:xfrm>
            <a:off x="4722304" y="4313519"/>
            <a:ext cx="1049218" cy="1049218"/>
            <a:chOff x="6199868" y="1682750"/>
            <a:chExt cx="3600450" cy="3600450"/>
          </a:xfrm>
        </p:grpSpPr>
        <p:sp>
          <p:nvSpPr>
            <p:cNvPr id="66" name="Rounded Rectangle 20">
              <a:extLst>
                <a:ext uri="{FF2B5EF4-FFF2-40B4-BE49-F238E27FC236}">
                  <a16:creationId xmlns:a16="http://schemas.microsoft.com/office/drawing/2014/main" id="{590AA15C-EE16-4545-920F-400A9FB1267B}"/>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7" name="Oval 66">
              <a:extLst>
                <a:ext uri="{FF2B5EF4-FFF2-40B4-BE49-F238E27FC236}">
                  <a16:creationId xmlns:a16="http://schemas.microsoft.com/office/drawing/2014/main" id="{08BF17E7-A59C-4AFF-B7A6-B44D3829D028}"/>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68" name="Oval 67">
              <a:extLst>
                <a:ext uri="{FF2B5EF4-FFF2-40B4-BE49-F238E27FC236}">
                  <a16:creationId xmlns:a16="http://schemas.microsoft.com/office/drawing/2014/main" id="{A6C33ED5-4D5B-42EE-930F-7B1F387DC26E}"/>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69" name="One">
            <a:extLst>
              <a:ext uri="{FF2B5EF4-FFF2-40B4-BE49-F238E27FC236}">
                <a16:creationId xmlns:a16="http://schemas.microsoft.com/office/drawing/2014/main" id="{D30BF13B-3016-4C79-91EE-4FC326914100}"/>
              </a:ext>
            </a:extLst>
          </p:cNvPr>
          <p:cNvGrpSpPr/>
          <p:nvPr/>
        </p:nvGrpSpPr>
        <p:grpSpPr>
          <a:xfrm>
            <a:off x="4722304" y="4313519"/>
            <a:ext cx="1049218" cy="1049218"/>
            <a:chOff x="6199868" y="1682750"/>
            <a:chExt cx="3600450" cy="3600450"/>
          </a:xfrm>
        </p:grpSpPr>
        <p:sp>
          <p:nvSpPr>
            <p:cNvPr id="70" name="Rounded Rectangle 43">
              <a:extLst>
                <a:ext uri="{FF2B5EF4-FFF2-40B4-BE49-F238E27FC236}">
                  <a16:creationId xmlns:a16="http://schemas.microsoft.com/office/drawing/2014/main" id="{8C35180C-8221-4385-8CE4-A614362D29CB}"/>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71" name="Oval 70">
              <a:extLst>
                <a:ext uri="{FF2B5EF4-FFF2-40B4-BE49-F238E27FC236}">
                  <a16:creationId xmlns:a16="http://schemas.microsoft.com/office/drawing/2014/main" id="{D35E3FBA-018B-4DD1-BA29-082CB50A05DB}"/>
                </a:ext>
              </a:extLst>
            </p:cNvPr>
            <p:cNvSpPr/>
            <p:nvPr/>
          </p:nvSpPr>
          <p:spPr>
            <a:xfrm>
              <a:off x="7568974"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72" name="Three">
            <a:extLst>
              <a:ext uri="{FF2B5EF4-FFF2-40B4-BE49-F238E27FC236}">
                <a16:creationId xmlns:a16="http://schemas.microsoft.com/office/drawing/2014/main" id="{C0DA8A36-1502-4B8D-842E-DF547E93FEED}"/>
              </a:ext>
            </a:extLst>
          </p:cNvPr>
          <p:cNvGrpSpPr/>
          <p:nvPr/>
        </p:nvGrpSpPr>
        <p:grpSpPr>
          <a:xfrm>
            <a:off x="4722304" y="4313518"/>
            <a:ext cx="1049218" cy="1049218"/>
            <a:chOff x="6199868" y="1682750"/>
            <a:chExt cx="3600450" cy="3600450"/>
          </a:xfrm>
        </p:grpSpPr>
        <p:sp>
          <p:nvSpPr>
            <p:cNvPr id="73" name="Rounded Rectangle 48">
              <a:extLst>
                <a:ext uri="{FF2B5EF4-FFF2-40B4-BE49-F238E27FC236}">
                  <a16:creationId xmlns:a16="http://schemas.microsoft.com/office/drawing/2014/main" id="{C6B1D2AE-F756-4C33-A337-928014E34430}"/>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74" name="Oval 73">
              <a:extLst>
                <a:ext uri="{FF2B5EF4-FFF2-40B4-BE49-F238E27FC236}">
                  <a16:creationId xmlns:a16="http://schemas.microsoft.com/office/drawing/2014/main" id="{D55A7BED-E619-4651-9602-CA229C246317}"/>
                </a:ext>
              </a:extLst>
            </p:cNvPr>
            <p:cNvSpPr/>
            <p:nvPr/>
          </p:nvSpPr>
          <p:spPr>
            <a:xfrm>
              <a:off x="7568975" y="301080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75" name="Oval 74">
              <a:extLst>
                <a:ext uri="{FF2B5EF4-FFF2-40B4-BE49-F238E27FC236}">
                  <a16:creationId xmlns:a16="http://schemas.microsoft.com/office/drawing/2014/main" id="{3F5BD1E6-2BD1-440F-BE66-FF9975D270AA}"/>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76" name="Oval 75">
              <a:extLst>
                <a:ext uri="{FF2B5EF4-FFF2-40B4-BE49-F238E27FC236}">
                  <a16:creationId xmlns:a16="http://schemas.microsoft.com/office/drawing/2014/main" id="{C20F32EE-FE8A-412C-A75D-4E517D353C44}"/>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77" name="Four">
            <a:extLst>
              <a:ext uri="{FF2B5EF4-FFF2-40B4-BE49-F238E27FC236}">
                <a16:creationId xmlns:a16="http://schemas.microsoft.com/office/drawing/2014/main" id="{1A101DDA-EDF0-4839-99D9-7DA1514F5650}"/>
              </a:ext>
            </a:extLst>
          </p:cNvPr>
          <p:cNvGrpSpPr/>
          <p:nvPr/>
        </p:nvGrpSpPr>
        <p:grpSpPr>
          <a:xfrm>
            <a:off x="4722304" y="4313518"/>
            <a:ext cx="1049218" cy="1049218"/>
            <a:chOff x="1774825" y="1682750"/>
            <a:chExt cx="3600450" cy="3600450"/>
          </a:xfrm>
        </p:grpSpPr>
        <p:sp>
          <p:nvSpPr>
            <p:cNvPr id="78" name="Rounded Rectangle 53">
              <a:extLst>
                <a:ext uri="{FF2B5EF4-FFF2-40B4-BE49-F238E27FC236}">
                  <a16:creationId xmlns:a16="http://schemas.microsoft.com/office/drawing/2014/main" id="{C0246214-78F3-41E5-A431-C0C09F778F71}"/>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79" name="Oval 78">
              <a:extLst>
                <a:ext uri="{FF2B5EF4-FFF2-40B4-BE49-F238E27FC236}">
                  <a16:creationId xmlns:a16="http://schemas.microsoft.com/office/drawing/2014/main" id="{D0D41479-DA7D-4345-AFC7-5CD451739F04}"/>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0" name="Oval 79">
              <a:extLst>
                <a:ext uri="{FF2B5EF4-FFF2-40B4-BE49-F238E27FC236}">
                  <a16:creationId xmlns:a16="http://schemas.microsoft.com/office/drawing/2014/main" id="{C687FDEE-EB03-4A7C-8479-05B77709D532}"/>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1" name="Oval 80">
              <a:extLst>
                <a:ext uri="{FF2B5EF4-FFF2-40B4-BE49-F238E27FC236}">
                  <a16:creationId xmlns:a16="http://schemas.microsoft.com/office/drawing/2014/main" id="{0E374AB0-947B-45A7-9151-03D21DC1E22C}"/>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2" name="Oval 81">
              <a:extLst>
                <a:ext uri="{FF2B5EF4-FFF2-40B4-BE49-F238E27FC236}">
                  <a16:creationId xmlns:a16="http://schemas.microsoft.com/office/drawing/2014/main" id="{DF77A6EF-CF74-41DC-838D-9B18727BA54E}"/>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83" name="Five">
            <a:extLst>
              <a:ext uri="{FF2B5EF4-FFF2-40B4-BE49-F238E27FC236}">
                <a16:creationId xmlns:a16="http://schemas.microsoft.com/office/drawing/2014/main" id="{028250BC-400C-428E-A5E9-9D8E0B3CFEB8}"/>
              </a:ext>
            </a:extLst>
          </p:cNvPr>
          <p:cNvGrpSpPr/>
          <p:nvPr/>
        </p:nvGrpSpPr>
        <p:grpSpPr>
          <a:xfrm>
            <a:off x="4722304" y="4313518"/>
            <a:ext cx="1049218" cy="1049218"/>
            <a:chOff x="1774825" y="1682750"/>
            <a:chExt cx="3600450" cy="3600450"/>
          </a:xfrm>
        </p:grpSpPr>
        <p:sp>
          <p:nvSpPr>
            <p:cNvPr id="84" name="Rounded Rectangle 67">
              <a:extLst>
                <a:ext uri="{FF2B5EF4-FFF2-40B4-BE49-F238E27FC236}">
                  <a16:creationId xmlns:a16="http://schemas.microsoft.com/office/drawing/2014/main" id="{C15C8284-F2D7-4F48-BD1B-6DC13EED4FA1}"/>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5" name="Oval 84">
              <a:extLst>
                <a:ext uri="{FF2B5EF4-FFF2-40B4-BE49-F238E27FC236}">
                  <a16:creationId xmlns:a16="http://schemas.microsoft.com/office/drawing/2014/main" id="{04B668EA-A83D-4B17-B2F7-0880B354EF9D}"/>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6" name="Oval 85">
              <a:extLst>
                <a:ext uri="{FF2B5EF4-FFF2-40B4-BE49-F238E27FC236}">
                  <a16:creationId xmlns:a16="http://schemas.microsoft.com/office/drawing/2014/main" id="{059D9837-5FF7-4FA1-81AB-C96296DEC03B}"/>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7" name="Oval 86">
              <a:extLst>
                <a:ext uri="{FF2B5EF4-FFF2-40B4-BE49-F238E27FC236}">
                  <a16:creationId xmlns:a16="http://schemas.microsoft.com/office/drawing/2014/main" id="{3EBA7873-F464-4AC8-83AB-9AAA6E79DE84}"/>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8" name="Oval 87">
              <a:extLst>
                <a:ext uri="{FF2B5EF4-FFF2-40B4-BE49-F238E27FC236}">
                  <a16:creationId xmlns:a16="http://schemas.microsoft.com/office/drawing/2014/main" id="{EBB5076D-5ED7-4A34-9227-D59AADA5C431}"/>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89" name="Oval 88">
              <a:extLst>
                <a:ext uri="{FF2B5EF4-FFF2-40B4-BE49-F238E27FC236}">
                  <a16:creationId xmlns:a16="http://schemas.microsoft.com/office/drawing/2014/main" id="{5B82CC34-001F-4537-B431-0D39E3A9DE71}"/>
                </a:ext>
              </a:extLst>
            </p:cNvPr>
            <p:cNvSpPr/>
            <p:nvPr/>
          </p:nvSpPr>
          <p:spPr>
            <a:xfrm>
              <a:off x="3143931" y="305185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90" name="Spin_3">
            <a:extLst>
              <a:ext uri="{FF2B5EF4-FFF2-40B4-BE49-F238E27FC236}">
                <a16:creationId xmlns:a16="http://schemas.microsoft.com/office/drawing/2014/main" id="{CB47502E-5876-4DC5-B6C9-3013310F49AA}"/>
              </a:ext>
            </a:extLst>
          </p:cNvPr>
          <p:cNvGrpSpPr/>
          <p:nvPr/>
        </p:nvGrpSpPr>
        <p:grpSpPr>
          <a:xfrm>
            <a:off x="1623546" y="491693"/>
            <a:ext cx="7246734" cy="3386050"/>
            <a:chOff x="1121342" y="3057696"/>
            <a:chExt cx="1589314" cy="742610"/>
          </a:xfrm>
          <a:blipFill>
            <a:blip r:embed="rId5"/>
            <a:stretch>
              <a:fillRect/>
            </a:stretch>
          </a:blipFill>
        </p:grpSpPr>
        <p:sp>
          <p:nvSpPr>
            <p:cNvPr id="91" name="Freeform: Shape 90">
              <a:extLst>
                <a:ext uri="{FF2B5EF4-FFF2-40B4-BE49-F238E27FC236}">
                  <a16:creationId xmlns:a16="http://schemas.microsoft.com/office/drawing/2014/main" id="{C088E965-14AB-4B97-812E-4707CF5F5A2F}"/>
                </a:ext>
              </a:extLst>
            </p:cNvPr>
            <p:cNvSpPr/>
            <p:nvPr/>
          </p:nvSpPr>
          <p:spPr>
            <a:xfrm rot="1800000">
              <a:off x="2277982" y="3057696"/>
              <a:ext cx="432674" cy="432682"/>
            </a:xfrm>
            <a:custGeom>
              <a:avLst/>
              <a:gdLst>
                <a:gd name="connsiteX0" fmla="*/ 892848 w 2309692"/>
                <a:gd name="connsiteY0" fmla="*/ 0 h 2309737"/>
                <a:gd name="connsiteX1" fmla="*/ 964997 w 2309692"/>
                <a:gd name="connsiteY1" fmla="*/ 41825 h 2309737"/>
                <a:gd name="connsiteX2" fmla="*/ 2215354 w 2309692"/>
                <a:gd name="connsiteY2" fmla="*/ 1262662 h 2309737"/>
                <a:gd name="connsiteX3" fmla="*/ 2309692 w 2309692"/>
                <a:gd name="connsiteY3" fmla="*/ 1416920 h 2309737"/>
                <a:gd name="connsiteX4" fmla="*/ 763287 w 2309692"/>
                <a:gd name="connsiteY4" fmla="*/ 2309737 h 2309737"/>
                <a:gd name="connsiteX5" fmla="*/ 654978 w 2309692"/>
                <a:gd name="connsiteY5" fmla="*/ 2142259 h 2309737"/>
                <a:gd name="connsiteX6" fmla="*/ 31105 w 2309692"/>
                <a:gd name="connsiteY6" fmla="*/ 1563503 h 2309737"/>
                <a:gd name="connsiteX7" fmla="*/ 0 w 2309692"/>
                <a:gd name="connsiteY7" fmla="*/ 1546458 h 2309737"/>
                <a:gd name="connsiteX8" fmla="*/ 892848 w 2309692"/>
                <a:gd name="connsiteY8" fmla="*/ 0 h 230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2" h="2309737">
                  <a:moveTo>
                    <a:pt x="892848" y="0"/>
                  </a:moveTo>
                  <a:lnTo>
                    <a:pt x="964997" y="41825"/>
                  </a:lnTo>
                  <a:cubicBezTo>
                    <a:pt x="1454682" y="341761"/>
                    <a:pt x="1885222" y="752392"/>
                    <a:pt x="2215354" y="1262662"/>
                  </a:cubicBezTo>
                  <a:lnTo>
                    <a:pt x="2309692" y="1416920"/>
                  </a:lnTo>
                  <a:lnTo>
                    <a:pt x="763287" y="2309737"/>
                  </a:lnTo>
                  <a:lnTo>
                    <a:pt x="654978" y="2142259"/>
                  </a:lnTo>
                  <a:cubicBezTo>
                    <a:pt x="483275" y="1904176"/>
                    <a:pt x="270015" y="1709836"/>
                    <a:pt x="31105" y="1563503"/>
                  </a:cubicBezTo>
                  <a:lnTo>
                    <a:pt x="0" y="1546458"/>
                  </a:lnTo>
                  <a:lnTo>
                    <a:pt x="8928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92" name="Freeform: Shape 91">
              <a:extLst>
                <a:ext uri="{FF2B5EF4-FFF2-40B4-BE49-F238E27FC236}">
                  <a16:creationId xmlns:a16="http://schemas.microsoft.com/office/drawing/2014/main" id="{81DF52C8-5ED6-46A0-B039-81AD219C0A69}"/>
                </a:ext>
              </a:extLst>
            </p:cNvPr>
            <p:cNvSpPr/>
            <p:nvPr/>
          </p:nvSpPr>
          <p:spPr>
            <a:xfrm rot="1800000">
              <a:off x="1121342" y="3367624"/>
              <a:ext cx="432674" cy="432682"/>
            </a:xfrm>
            <a:custGeom>
              <a:avLst/>
              <a:gdLst>
                <a:gd name="connsiteX0" fmla="*/ 0 w 2309693"/>
                <a:gd name="connsiteY0" fmla="*/ 892817 h 2309736"/>
                <a:gd name="connsiteX1" fmla="*/ 1546406 w 2309693"/>
                <a:gd name="connsiteY1" fmla="*/ 0 h 2309736"/>
                <a:gd name="connsiteX2" fmla="*/ 1654713 w 2309693"/>
                <a:gd name="connsiteY2" fmla="*/ 167476 h 2309736"/>
                <a:gd name="connsiteX3" fmla="*/ 2278587 w 2309693"/>
                <a:gd name="connsiteY3" fmla="*/ 746232 h 2309736"/>
                <a:gd name="connsiteX4" fmla="*/ 2309693 w 2309693"/>
                <a:gd name="connsiteY4" fmla="*/ 763277 h 2309736"/>
                <a:gd name="connsiteX5" fmla="*/ 1416845 w 2309693"/>
                <a:gd name="connsiteY5" fmla="*/ 2309736 h 2309736"/>
                <a:gd name="connsiteX6" fmla="*/ 1344694 w 2309693"/>
                <a:gd name="connsiteY6" fmla="*/ 2267910 h 2309736"/>
                <a:gd name="connsiteX7" fmla="*/ 94338 w 2309693"/>
                <a:gd name="connsiteY7" fmla="*/ 1047073 h 2309736"/>
                <a:gd name="connsiteX8" fmla="*/ 0 w 2309693"/>
                <a:gd name="connsiteY8" fmla="*/ 892817 h 230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3" h="2309736">
                  <a:moveTo>
                    <a:pt x="0" y="892817"/>
                  </a:moveTo>
                  <a:lnTo>
                    <a:pt x="1546406" y="0"/>
                  </a:lnTo>
                  <a:lnTo>
                    <a:pt x="1654713" y="167476"/>
                  </a:lnTo>
                  <a:cubicBezTo>
                    <a:pt x="1826417" y="405560"/>
                    <a:pt x="2039676" y="599899"/>
                    <a:pt x="2278587" y="746232"/>
                  </a:cubicBezTo>
                  <a:lnTo>
                    <a:pt x="2309693" y="763277"/>
                  </a:lnTo>
                  <a:lnTo>
                    <a:pt x="1416845" y="2309736"/>
                  </a:lnTo>
                  <a:lnTo>
                    <a:pt x="1344694" y="2267910"/>
                  </a:lnTo>
                  <a:cubicBezTo>
                    <a:pt x="855010" y="1967974"/>
                    <a:pt x="424470" y="1557343"/>
                    <a:pt x="94338" y="1047073"/>
                  </a:cubicBezTo>
                  <a:lnTo>
                    <a:pt x="0" y="8928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93" name="Spin_4">
            <a:extLst>
              <a:ext uri="{FF2B5EF4-FFF2-40B4-BE49-F238E27FC236}">
                <a16:creationId xmlns:a16="http://schemas.microsoft.com/office/drawing/2014/main" id="{428C7A66-B781-4230-ABFE-A1E3C73894C0}"/>
              </a:ext>
            </a:extLst>
          </p:cNvPr>
          <p:cNvGrpSpPr/>
          <p:nvPr/>
        </p:nvGrpSpPr>
        <p:grpSpPr>
          <a:xfrm>
            <a:off x="1779096" y="842190"/>
            <a:ext cx="6935634" cy="2685056"/>
            <a:chOff x="1155456" y="3134565"/>
            <a:chExt cx="1521086" cy="588872"/>
          </a:xfrm>
          <a:blipFill>
            <a:blip r:embed="rId5"/>
            <a:stretch>
              <a:fillRect/>
            </a:stretch>
          </a:blipFill>
        </p:grpSpPr>
        <p:sp>
          <p:nvSpPr>
            <p:cNvPr id="94" name="Freeform: Shape 93">
              <a:extLst>
                <a:ext uri="{FF2B5EF4-FFF2-40B4-BE49-F238E27FC236}">
                  <a16:creationId xmlns:a16="http://schemas.microsoft.com/office/drawing/2014/main" id="{DB10C501-54F9-45CA-A6B4-6EA837C251B3}"/>
                </a:ext>
              </a:extLst>
            </p:cNvPr>
            <p:cNvSpPr/>
            <p:nvPr/>
          </p:nvSpPr>
          <p:spPr>
            <a:xfrm rot="1800000">
              <a:off x="1155456" y="3134565"/>
              <a:ext cx="386849" cy="362573"/>
            </a:xfrm>
            <a:custGeom>
              <a:avLst/>
              <a:gdLst>
                <a:gd name="connsiteX0" fmla="*/ 0 w 2065072"/>
                <a:gd name="connsiteY0" fmla="*/ 0 h 1935483"/>
                <a:gd name="connsiteX1" fmla="*/ 1785696 w 2065072"/>
                <a:gd name="connsiteY1" fmla="*/ 0 h 1935483"/>
                <a:gd name="connsiteX2" fmla="*/ 1784905 w 2065072"/>
                <a:gd name="connsiteY2" fmla="*/ 35460 h 1935483"/>
                <a:gd name="connsiteX3" fmla="*/ 1974185 w 2065072"/>
                <a:gd name="connsiteY3" fmla="*/ 865128 h 1935483"/>
                <a:gd name="connsiteX4" fmla="*/ 2065072 w 2065072"/>
                <a:gd name="connsiteY4" fmla="*/ 1042665 h 1935483"/>
                <a:gd name="connsiteX5" fmla="*/ 518666 w 2065072"/>
                <a:gd name="connsiteY5" fmla="*/ 1935483 h 1935483"/>
                <a:gd name="connsiteX6" fmla="*/ 432245 w 2065072"/>
                <a:gd name="connsiteY6" fmla="*/ 1776654 h 1935483"/>
                <a:gd name="connsiteX7" fmla="*/ 147 w 2065072"/>
                <a:gd name="connsiteY7" fmla="*/ 83395 h 1935483"/>
                <a:gd name="connsiteX8" fmla="*/ 0 w 2065072"/>
                <a:gd name="connsiteY8" fmla="*/ 0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2" h="1935483">
                  <a:moveTo>
                    <a:pt x="0" y="0"/>
                  </a:moveTo>
                  <a:lnTo>
                    <a:pt x="1785696" y="0"/>
                  </a:lnTo>
                  <a:lnTo>
                    <a:pt x="1784905" y="35460"/>
                  </a:lnTo>
                  <a:cubicBezTo>
                    <a:pt x="1792178" y="315528"/>
                    <a:pt x="1853851" y="597387"/>
                    <a:pt x="1974185" y="865128"/>
                  </a:cubicBezTo>
                  <a:lnTo>
                    <a:pt x="2065072" y="1042665"/>
                  </a:lnTo>
                  <a:lnTo>
                    <a:pt x="518666" y="1935483"/>
                  </a:lnTo>
                  <a:lnTo>
                    <a:pt x="432245" y="1776654"/>
                  </a:lnTo>
                  <a:cubicBezTo>
                    <a:pt x="155403" y="1235616"/>
                    <a:pt x="15057" y="657442"/>
                    <a:pt x="147" y="83395"/>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95" name="Freeform: Shape 94">
              <a:extLst>
                <a:ext uri="{FF2B5EF4-FFF2-40B4-BE49-F238E27FC236}">
                  <a16:creationId xmlns:a16="http://schemas.microsoft.com/office/drawing/2014/main" id="{1C271DC6-5B55-4602-96A6-793816033C45}"/>
                </a:ext>
              </a:extLst>
            </p:cNvPr>
            <p:cNvSpPr/>
            <p:nvPr/>
          </p:nvSpPr>
          <p:spPr>
            <a:xfrm rot="1800000">
              <a:off x="2289693" y="3360864"/>
              <a:ext cx="386849" cy="362573"/>
            </a:xfrm>
            <a:custGeom>
              <a:avLst/>
              <a:gdLst>
                <a:gd name="connsiteX0" fmla="*/ 0 w 2065071"/>
                <a:gd name="connsiteY0" fmla="*/ 892818 h 1935483"/>
                <a:gd name="connsiteX1" fmla="*/ 1546405 w 2065071"/>
                <a:gd name="connsiteY1" fmla="*/ 0 h 1935483"/>
                <a:gd name="connsiteX2" fmla="*/ 1632826 w 2065071"/>
                <a:gd name="connsiteY2" fmla="*/ 158827 h 1935483"/>
                <a:gd name="connsiteX3" fmla="*/ 2064923 w 2065071"/>
                <a:gd name="connsiteY3" fmla="*/ 1852086 h 1935483"/>
                <a:gd name="connsiteX4" fmla="*/ 2065071 w 2065071"/>
                <a:gd name="connsiteY4" fmla="*/ 1935483 h 1935483"/>
                <a:gd name="connsiteX5" fmla="*/ 279374 w 2065071"/>
                <a:gd name="connsiteY5" fmla="*/ 1935483 h 1935483"/>
                <a:gd name="connsiteX6" fmla="*/ 280166 w 2065071"/>
                <a:gd name="connsiteY6" fmla="*/ 1900021 h 1935483"/>
                <a:gd name="connsiteX7" fmla="*/ 90885 w 2065071"/>
                <a:gd name="connsiteY7" fmla="*/ 1070353 h 1935483"/>
                <a:gd name="connsiteX8" fmla="*/ 0 w 2065071"/>
                <a:gd name="connsiteY8" fmla="*/ 892818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1" h="1935483">
                  <a:moveTo>
                    <a:pt x="0" y="892818"/>
                  </a:moveTo>
                  <a:lnTo>
                    <a:pt x="1546405" y="0"/>
                  </a:lnTo>
                  <a:lnTo>
                    <a:pt x="1632826" y="158827"/>
                  </a:lnTo>
                  <a:cubicBezTo>
                    <a:pt x="1909667" y="699864"/>
                    <a:pt x="2050014" y="1278038"/>
                    <a:pt x="2064923" y="1852086"/>
                  </a:cubicBezTo>
                  <a:lnTo>
                    <a:pt x="2065071" y="1935483"/>
                  </a:lnTo>
                  <a:lnTo>
                    <a:pt x="279374" y="1935483"/>
                  </a:lnTo>
                  <a:lnTo>
                    <a:pt x="280166" y="1900021"/>
                  </a:lnTo>
                  <a:cubicBezTo>
                    <a:pt x="272893" y="1619953"/>
                    <a:pt x="211219" y="1338095"/>
                    <a:pt x="90885" y="1070353"/>
                  </a:cubicBezTo>
                  <a:lnTo>
                    <a:pt x="0" y="8928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96" name="Spin_2">
            <a:extLst>
              <a:ext uri="{FF2B5EF4-FFF2-40B4-BE49-F238E27FC236}">
                <a16:creationId xmlns:a16="http://schemas.microsoft.com/office/drawing/2014/main" id="{C5DA2568-D09D-4225-A3E1-D188F475E2A4}"/>
              </a:ext>
            </a:extLst>
          </p:cNvPr>
          <p:cNvGrpSpPr/>
          <p:nvPr/>
        </p:nvGrpSpPr>
        <p:grpSpPr>
          <a:xfrm>
            <a:off x="2438937" y="-437160"/>
            <a:ext cx="5615952" cy="5243756"/>
            <a:chOff x="6447497" y="4652305"/>
            <a:chExt cx="1231660" cy="1150031"/>
          </a:xfrm>
          <a:blipFill>
            <a:blip r:embed="rId5"/>
            <a:stretch>
              <a:fillRect/>
            </a:stretch>
          </a:blipFill>
        </p:grpSpPr>
        <p:sp>
          <p:nvSpPr>
            <p:cNvPr id="97" name="Freeform: Shape 96">
              <a:extLst>
                <a:ext uri="{FF2B5EF4-FFF2-40B4-BE49-F238E27FC236}">
                  <a16:creationId xmlns:a16="http://schemas.microsoft.com/office/drawing/2014/main" id="{76754D7F-1317-46C6-8915-20FE51BFED7F}"/>
                </a:ext>
              </a:extLst>
            </p:cNvPr>
            <p:cNvSpPr/>
            <p:nvPr/>
          </p:nvSpPr>
          <p:spPr>
            <a:xfrm rot="1800000">
              <a:off x="7316571" y="4652305"/>
              <a:ext cx="362586" cy="387052"/>
            </a:xfrm>
            <a:custGeom>
              <a:avLst/>
              <a:gdLst>
                <a:gd name="connsiteX0" fmla="*/ 0 w 1935551"/>
                <a:gd name="connsiteY0" fmla="*/ 110 h 2066153"/>
                <a:gd name="connsiteX1" fmla="*/ 62024 w 1935551"/>
                <a:gd name="connsiteY1" fmla="*/ 0 h 2066153"/>
                <a:gd name="connsiteX2" fmla="*/ 1881891 w 1935551"/>
                <a:gd name="connsiteY2" fmla="*/ 487632 h 2066153"/>
                <a:gd name="connsiteX3" fmla="*/ 1935551 w 1935551"/>
                <a:gd name="connsiteY3" fmla="*/ 518739 h 2066153"/>
                <a:gd name="connsiteX4" fmla="*/ 1042152 w 1935551"/>
                <a:gd name="connsiteY4" fmla="*/ 2066153 h 2066153"/>
                <a:gd name="connsiteX5" fmla="*/ 929620 w 1935551"/>
                <a:gd name="connsiteY5" fmla="*/ 2004490 h 2066153"/>
                <a:gd name="connsiteX6" fmla="*/ 128286 w 1935551"/>
                <a:gd name="connsiteY6" fmla="*/ 1789773 h 2066153"/>
                <a:gd name="connsiteX7" fmla="*/ 0 w 1935551"/>
                <a:gd name="connsiteY7" fmla="*/ 1786909 h 2066153"/>
                <a:gd name="connsiteX8" fmla="*/ 0 w 1935551"/>
                <a:gd name="connsiteY8" fmla="*/ 110 h 206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1" h="2066153">
                  <a:moveTo>
                    <a:pt x="0" y="110"/>
                  </a:moveTo>
                  <a:lnTo>
                    <a:pt x="62024" y="0"/>
                  </a:lnTo>
                  <a:cubicBezTo>
                    <a:pt x="698269" y="14255"/>
                    <a:pt x="1323759" y="181855"/>
                    <a:pt x="1881891" y="487632"/>
                  </a:cubicBezTo>
                  <a:lnTo>
                    <a:pt x="1935551" y="518739"/>
                  </a:lnTo>
                  <a:lnTo>
                    <a:pt x="1042152" y="2066153"/>
                  </a:lnTo>
                  <a:lnTo>
                    <a:pt x="929620" y="2004490"/>
                  </a:lnTo>
                  <a:cubicBezTo>
                    <a:pt x="678879" y="1882425"/>
                    <a:pt x="406466" y="1809433"/>
                    <a:pt x="128286" y="1789773"/>
                  </a:cubicBezTo>
                  <a:lnTo>
                    <a:pt x="0" y="1786909"/>
                  </a:lnTo>
                  <a:lnTo>
                    <a:pt x="0" y="11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98" name="Freeform: Shape 97">
              <a:extLst>
                <a:ext uri="{FF2B5EF4-FFF2-40B4-BE49-F238E27FC236}">
                  <a16:creationId xmlns:a16="http://schemas.microsoft.com/office/drawing/2014/main" id="{717F9CAD-2FC5-4E6E-850A-15F6A7DAA5D7}"/>
                </a:ext>
              </a:extLst>
            </p:cNvPr>
            <p:cNvSpPr/>
            <p:nvPr/>
          </p:nvSpPr>
          <p:spPr>
            <a:xfrm rot="1800000">
              <a:off x="6447497" y="5415285"/>
              <a:ext cx="362586" cy="387051"/>
            </a:xfrm>
            <a:custGeom>
              <a:avLst/>
              <a:gdLst>
                <a:gd name="connsiteX0" fmla="*/ 893400 w 1935552"/>
                <a:gd name="connsiteY0" fmla="*/ 0 h 2066152"/>
                <a:gd name="connsiteX1" fmla="*/ 1005931 w 1935552"/>
                <a:gd name="connsiteY1" fmla="*/ 61662 h 2066152"/>
                <a:gd name="connsiteX2" fmla="*/ 1807264 w 1935552"/>
                <a:gd name="connsiteY2" fmla="*/ 276379 h 2066152"/>
                <a:gd name="connsiteX3" fmla="*/ 1935551 w 1935552"/>
                <a:gd name="connsiteY3" fmla="*/ 279243 h 2066152"/>
                <a:gd name="connsiteX4" fmla="*/ 1935552 w 1935552"/>
                <a:gd name="connsiteY4" fmla="*/ 2066042 h 2066152"/>
                <a:gd name="connsiteX5" fmla="*/ 1873526 w 1935552"/>
                <a:gd name="connsiteY5" fmla="*/ 2066152 h 2066152"/>
                <a:gd name="connsiteX6" fmla="*/ 53660 w 1935552"/>
                <a:gd name="connsiteY6" fmla="*/ 1578520 h 2066152"/>
                <a:gd name="connsiteX7" fmla="*/ 0 w 1935552"/>
                <a:gd name="connsiteY7" fmla="*/ 1547413 h 2066152"/>
                <a:gd name="connsiteX8" fmla="*/ 893400 w 1935552"/>
                <a:gd name="connsiteY8" fmla="*/ 0 h 20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2" h="2066152">
                  <a:moveTo>
                    <a:pt x="893400" y="0"/>
                  </a:moveTo>
                  <a:lnTo>
                    <a:pt x="1005931" y="61662"/>
                  </a:lnTo>
                  <a:cubicBezTo>
                    <a:pt x="1256671" y="183727"/>
                    <a:pt x="1529085" y="256720"/>
                    <a:pt x="1807264" y="276379"/>
                  </a:cubicBezTo>
                  <a:lnTo>
                    <a:pt x="1935551" y="279243"/>
                  </a:lnTo>
                  <a:lnTo>
                    <a:pt x="1935552" y="2066042"/>
                  </a:lnTo>
                  <a:lnTo>
                    <a:pt x="1873526" y="2066152"/>
                  </a:lnTo>
                  <a:cubicBezTo>
                    <a:pt x="1237282" y="2051897"/>
                    <a:pt x="611791" y="1884298"/>
                    <a:pt x="53660" y="1578520"/>
                  </a:cubicBezTo>
                  <a:lnTo>
                    <a:pt x="0" y="1547413"/>
                  </a:lnTo>
                  <a:lnTo>
                    <a:pt x="893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99" name="Spin_5">
            <a:extLst>
              <a:ext uri="{FF2B5EF4-FFF2-40B4-BE49-F238E27FC236}">
                <a16:creationId xmlns:a16="http://schemas.microsoft.com/office/drawing/2014/main" id="{EB38FE30-B65D-4557-A362-11A3327F3493}"/>
              </a:ext>
            </a:extLst>
          </p:cNvPr>
          <p:cNvGrpSpPr/>
          <p:nvPr/>
        </p:nvGrpSpPr>
        <p:grpSpPr>
          <a:xfrm>
            <a:off x="2625037" y="-623258"/>
            <a:ext cx="5243752" cy="5615954"/>
            <a:chOff x="1340983" y="2813171"/>
            <a:chExt cx="1150031" cy="1231661"/>
          </a:xfrm>
          <a:blipFill>
            <a:blip r:embed="rId5"/>
            <a:stretch>
              <a:fillRect/>
            </a:stretch>
          </a:blipFill>
        </p:grpSpPr>
        <p:sp>
          <p:nvSpPr>
            <p:cNvPr id="100" name="Freeform: Shape 99">
              <a:extLst>
                <a:ext uri="{FF2B5EF4-FFF2-40B4-BE49-F238E27FC236}">
                  <a16:creationId xmlns:a16="http://schemas.microsoft.com/office/drawing/2014/main" id="{9A0EAAA4-6C3F-438E-A2A2-AC3AC70914A2}"/>
                </a:ext>
              </a:extLst>
            </p:cNvPr>
            <p:cNvSpPr/>
            <p:nvPr/>
          </p:nvSpPr>
          <p:spPr>
            <a:xfrm rot="1800000">
              <a:off x="1340983" y="2813171"/>
              <a:ext cx="387051" cy="362586"/>
            </a:xfrm>
            <a:custGeom>
              <a:avLst/>
              <a:gdLst>
                <a:gd name="connsiteX0" fmla="*/ 518739 w 2066152"/>
                <a:gd name="connsiteY0" fmla="*/ 0 h 1935552"/>
                <a:gd name="connsiteX1" fmla="*/ 2066152 w 2066152"/>
                <a:gd name="connsiteY1" fmla="*/ 893400 h 1935552"/>
                <a:gd name="connsiteX2" fmla="*/ 2004489 w 2066152"/>
                <a:gd name="connsiteY2" fmla="*/ 1005931 h 1935552"/>
                <a:gd name="connsiteX3" fmla="*/ 1789773 w 2066152"/>
                <a:gd name="connsiteY3" fmla="*/ 1807265 h 1935552"/>
                <a:gd name="connsiteX4" fmla="*/ 1786908 w 2066152"/>
                <a:gd name="connsiteY4" fmla="*/ 1935552 h 1935552"/>
                <a:gd name="connsiteX5" fmla="*/ 109 w 2066152"/>
                <a:gd name="connsiteY5" fmla="*/ 1935552 h 1935552"/>
                <a:gd name="connsiteX6" fmla="*/ 0 w 2066152"/>
                <a:gd name="connsiteY6" fmla="*/ 1873527 h 1935552"/>
                <a:gd name="connsiteX7" fmla="*/ 487631 w 2066152"/>
                <a:gd name="connsiteY7" fmla="*/ 53660 h 1935552"/>
                <a:gd name="connsiteX8" fmla="*/ 518739 w 2066152"/>
                <a:gd name="connsiteY8" fmla="*/ 0 h 19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2">
                  <a:moveTo>
                    <a:pt x="518739" y="0"/>
                  </a:moveTo>
                  <a:lnTo>
                    <a:pt x="2066152" y="893400"/>
                  </a:lnTo>
                  <a:lnTo>
                    <a:pt x="2004489" y="1005931"/>
                  </a:lnTo>
                  <a:cubicBezTo>
                    <a:pt x="1882425" y="1256672"/>
                    <a:pt x="1809432" y="1529085"/>
                    <a:pt x="1789773" y="1807265"/>
                  </a:cubicBezTo>
                  <a:lnTo>
                    <a:pt x="1786908" y="1935552"/>
                  </a:lnTo>
                  <a:lnTo>
                    <a:pt x="109" y="1935552"/>
                  </a:lnTo>
                  <a:lnTo>
                    <a:pt x="0" y="1873527"/>
                  </a:lnTo>
                  <a:cubicBezTo>
                    <a:pt x="14254" y="1237282"/>
                    <a:pt x="181854" y="611792"/>
                    <a:pt x="487631" y="53660"/>
                  </a:cubicBezTo>
                  <a:lnTo>
                    <a:pt x="51873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01" name="Freeform: Shape 100">
              <a:extLst>
                <a:ext uri="{FF2B5EF4-FFF2-40B4-BE49-F238E27FC236}">
                  <a16:creationId xmlns:a16="http://schemas.microsoft.com/office/drawing/2014/main" id="{A797E5DC-1552-4E13-8AE5-857E887F7938}"/>
                </a:ext>
              </a:extLst>
            </p:cNvPr>
            <p:cNvSpPr/>
            <p:nvPr/>
          </p:nvSpPr>
          <p:spPr>
            <a:xfrm rot="1800000">
              <a:off x="2103963" y="3682246"/>
              <a:ext cx="387051" cy="362586"/>
            </a:xfrm>
            <a:custGeom>
              <a:avLst/>
              <a:gdLst>
                <a:gd name="connsiteX0" fmla="*/ 279243 w 2066152"/>
                <a:gd name="connsiteY0" fmla="*/ 0 h 1935550"/>
                <a:gd name="connsiteX1" fmla="*/ 2066042 w 2066152"/>
                <a:gd name="connsiteY1" fmla="*/ 0 h 1935550"/>
                <a:gd name="connsiteX2" fmla="*/ 2066152 w 2066152"/>
                <a:gd name="connsiteY2" fmla="*/ 62023 h 1935550"/>
                <a:gd name="connsiteX3" fmla="*/ 1578520 w 2066152"/>
                <a:gd name="connsiteY3" fmla="*/ 1881890 h 1935550"/>
                <a:gd name="connsiteX4" fmla="*/ 1547413 w 2066152"/>
                <a:gd name="connsiteY4" fmla="*/ 1935550 h 1935550"/>
                <a:gd name="connsiteX5" fmla="*/ 0 w 2066152"/>
                <a:gd name="connsiteY5" fmla="*/ 1042151 h 1935550"/>
                <a:gd name="connsiteX6" fmla="*/ 61662 w 2066152"/>
                <a:gd name="connsiteY6" fmla="*/ 929619 h 1935550"/>
                <a:gd name="connsiteX7" fmla="*/ 276379 w 2066152"/>
                <a:gd name="connsiteY7" fmla="*/ 128285 h 1935550"/>
                <a:gd name="connsiteX8" fmla="*/ 279243 w 2066152"/>
                <a:gd name="connsiteY8" fmla="*/ 0 h 19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0">
                  <a:moveTo>
                    <a:pt x="279243" y="0"/>
                  </a:moveTo>
                  <a:lnTo>
                    <a:pt x="2066042" y="0"/>
                  </a:lnTo>
                  <a:lnTo>
                    <a:pt x="2066152" y="62023"/>
                  </a:lnTo>
                  <a:cubicBezTo>
                    <a:pt x="2051897" y="698269"/>
                    <a:pt x="1884298" y="1323758"/>
                    <a:pt x="1578520" y="1881890"/>
                  </a:cubicBezTo>
                  <a:lnTo>
                    <a:pt x="1547413" y="1935550"/>
                  </a:lnTo>
                  <a:lnTo>
                    <a:pt x="0" y="1042151"/>
                  </a:lnTo>
                  <a:lnTo>
                    <a:pt x="61662" y="929619"/>
                  </a:lnTo>
                  <a:cubicBezTo>
                    <a:pt x="183726" y="678879"/>
                    <a:pt x="256719" y="406465"/>
                    <a:pt x="276379" y="128285"/>
                  </a:cubicBezTo>
                  <a:lnTo>
                    <a:pt x="27924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02" name="Spin_6">
            <a:extLst>
              <a:ext uri="{FF2B5EF4-FFF2-40B4-BE49-F238E27FC236}">
                <a16:creationId xmlns:a16="http://schemas.microsoft.com/office/drawing/2014/main" id="{5B02C209-76D9-4E57-B43F-DD5AA32DEEBE}"/>
              </a:ext>
            </a:extLst>
          </p:cNvPr>
          <p:cNvGrpSpPr/>
          <p:nvPr/>
        </p:nvGrpSpPr>
        <p:grpSpPr>
          <a:xfrm>
            <a:off x="3553888" y="-1438649"/>
            <a:ext cx="3386050" cy="7246734"/>
            <a:chOff x="1544694" y="2634344"/>
            <a:chExt cx="742610" cy="1589314"/>
          </a:xfrm>
          <a:blipFill>
            <a:blip r:embed="rId5"/>
            <a:stretch>
              <a:fillRect/>
            </a:stretch>
          </a:blipFill>
        </p:grpSpPr>
        <p:sp>
          <p:nvSpPr>
            <p:cNvPr id="103" name="Freeform: Shape 102">
              <a:extLst>
                <a:ext uri="{FF2B5EF4-FFF2-40B4-BE49-F238E27FC236}">
                  <a16:creationId xmlns:a16="http://schemas.microsoft.com/office/drawing/2014/main" id="{CD809B30-BB95-4891-9DBD-95C9AB98D2EA}"/>
                </a:ext>
              </a:extLst>
            </p:cNvPr>
            <p:cNvSpPr/>
            <p:nvPr/>
          </p:nvSpPr>
          <p:spPr>
            <a:xfrm rot="1800000">
              <a:off x="1544694" y="2634344"/>
              <a:ext cx="432682" cy="432674"/>
            </a:xfrm>
            <a:custGeom>
              <a:avLst/>
              <a:gdLst>
                <a:gd name="connsiteX0" fmla="*/ 1416919 w 2309737"/>
                <a:gd name="connsiteY0" fmla="*/ 0 h 2309693"/>
                <a:gd name="connsiteX1" fmla="*/ 2309737 w 2309737"/>
                <a:gd name="connsiteY1" fmla="*/ 1546406 h 2309693"/>
                <a:gd name="connsiteX2" fmla="*/ 2142259 w 2309737"/>
                <a:gd name="connsiteY2" fmla="*/ 1654714 h 2309693"/>
                <a:gd name="connsiteX3" fmla="*/ 1563503 w 2309737"/>
                <a:gd name="connsiteY3" fmla="*/ 2278587 h 2309693"/>
                <a:gd name="connsiteX4" fmla="*/ 1546459 w 2309737"/>
                <a:gd name="connsiteY4" fmla="*/ 2309693 h 2309693"/>
                <a:gd name="connsiteX5" fmla="*/ 0 w 2309737"/>
                <a:gd name="connsiteY5" fmla="*/ 1416844 h 2309693"/>
                <a:gd name="connsiteX6" fmla="*/ 41826 w 2309737"/>
                <a:gd name="connsiteY6" fmla="*/ 1344695 h 2309693"/>
                <a:gd name="connsiteX7" fmla="*/ 1262663 w 2309737"/>
                <a:gd name="connsiteY7" fmla="*/ 94338 h 2309693"/>
                <a:gd name="connsiteX8" fmla="*/ 1416919 w 2309737"/>
                <a:gd name="connsiteY8" fmla="*/ 0 h 23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3">
                  <a:moveTo>
                    <a:pt x="1416919" y="0"/>
                  </a:moveTo>
                  <a:lnTo>
                    <a:pt x="2309737" y="1546406"/>
                  </a:lnTo>
                  <a:lnTo>
                    <a:pt x="2142259" y="1654714"/>
                  </a:lnTo>
                  <a:cubicBezTo>
                    <a:pt x="1904176" y="1826417"/>
                    <a:pt x="1709837" y="2039677"/>
                    <a:pt x="1563503" y="2278587"/>
                  </a:cubicBezTo>
                  <a:lnTo>
                    <a:pt x="1546459" y="2309693"/>
                  </a:lnTo>
                  <a:lnTo>
                    <a:pt x="0" y="1416844"/>
                  </a:lnTo>
                  <a:lnTo>
                    <a:pt x="41826" y="1344695"/>
                  </a:lnTo>
                  <a:cubicBezTo>
                    <a:pt x="341762" y="855010"/>
                    <a:pt x="752393" y="424470"/>
                    <a:pt x="1262663" y="94338"/>
                  </a:cubicBezTo>
                  <a:lnTo>
                    <a:pt x="141691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04" name="Freeform: Shape 103">
              <a:extLst>
                <a:ext uri="{FF2B5EF4-FFF2-40B4-BE49-F238E27FC236}">
                  <a16:creationId xmlns:a16="http://schemas.microsoft.com/office/drawing/2014/main" id="{EA9163E8-720C-4352-9E0B-833514A3F7B5}"/>
                </a:ext>
              </a:extLst>
            </p:cNvPr>
            <p:cNvSpPr/>
            <p:nvPr/>
          </p:nvSpPr>
          <p:spPr>
            <a:xfrm rot="1800000">
              <a:off x="1854622" y="3790984"/>
              <a:ext cx="432682" cy="432674"/>
            </a:xfrm>
            <a:custGeom>
              <a:avLst/>
              <a:gdLst>
                <a:gd name="connsiteX0" fmla="*/ 763279 w 2309737"/>
                <a:gd name="connsiteY0" fmla="*/ 0 h 2309692"/>
                <a:gd name="connsiteX1" fmla="*/ 2309737 w 2309737"/>
                <a:gd name="connsiteY1" fmla="*/ 892848 h 2309692"/>
                <a:gd name="connsiteX2" fmla="*/ 2267911 w 2309737"/>
                <a:gd name="connsiteY2" fmla="*/ 964997 h 2309692"/>
                <a:gd name="connsiteX3" fmla="*/ 1047074 w 2309737"/>
                <a:gd name="connsiteY3" fmla="*/ 2215354 h 2309692"/>
                <a:gd name="connsiteX4" fmla="*/ 892818 w 2309737"/>
                <a:gd name="connsiteY4" fmla="*/ 2309692 h 2309692"/>
                <a:gd name="connsiteX5" fmla="*/ 0 w 2309737"/>
                <a:gd name="connsiteY5" fmla="*/ 763286 h 2309692"/>
                <a:gd name="connsiteX6" fmla="*/ 167478 w 2309737"/>
                <a:gd name="connsiteY6" fmla="*/ 654978 h 2309692"/>
                <a:gd name="connsiteX7" fmla="*/ 746234 w 2309737"/>
                <a:gd name="connsiteY7" fmla="*/ 31105 h 2309692"/>
                <a:gd name="connsiteX8" fmla="*/ 763279 w 2309737"/>
                <a:gd name="connsiteY8" fmla="*/ 0 h 230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2">
                  <a:moveTo>
                    <a:pt x="763279" y="0"/>
                  </a:moveTo>
                  <a:lnTo>
                    <a:pt x="2309737" y="892848"/>
                  </a:lnTo>
                  <a:lnTo>
                    <a:pt x="2267911" y="964997"/>
                  </a:lnTo>
                  <a:cubicBezTo>
                    <a:pt x="1967976" y="1454682"/>
                    <a:pt x="1557345" y="1885222"/>
                    <a:pt x="1047074" y="2215354"/>
                  </a:cubicBezTo>
                  <a:lnTo>
                    <a:pt x="892818" y="2309692"/>
                  </a:lnTo>
                  <a:lnTo>
                    <a:pt x="0" y="763286"/>
                  </a:lnTo>
                  <a:lnTo>
                    <a:pt x="167478" y="654978"/>
                  </a:lnTo>
                  <a:cubicBezTo>
                    <a:pt x="405561" y="483275"/>
                    <a:pt x="599901" y="270015"/>
                    <a:pt x="746234" y="31105"/>
                  </a:cubicBezTo>
                  <a:lnTo>
                    <a:pt x="76327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05" name="Spin_1">
            <a:extLst>
              <a:ext uri="{FF2B5EF4-FFF2-40B4-BE49-F238E27FC236}">
                <a16:creationId xmlns:a16="http://schemas.microsoft.com/office/drawing/2014/main" id="{C03D875D-BD39-47D3-881B-D9FD5024FAF4}"/>
              </a:ext>
            </a:extLst>
          </p:cNvPr>
          <p:cNvGrpSpPr/>
          <p:nvPr/>
        </p:nvGrpSpPr>
        <p:grpSpPr>
          <a:xfrm>
            <a:off x="3904385" y="-1283101"/>
            <a:ext cx="2685056" cy="6935638"/>
            <a:chOff x="1621563" y="2668458"/>
            <a:chExt cx="588872" cy="1521086"/>
          </a:xfrm>
          <a:blipFill>
            <a:blip r:embed="rId5"/>
            <a:stretch>
              <a:fillRect/>
            </a:stretch>
          </a:blipFill>
        </p:grpSpPr>
        <p:sp>
          <p:nvSpPr>
            <p:cNvPr id="106" name="Freeform: Shape 105">
              <a:extLst>
                <a:ext uri="{FF2B5EF4-FFF2-40B4-BE49-F238E27FC236}">
                  <a16:creationId xmlns:a16="http://schemas.microsoft.com/office/drawing/2014/main" id="{40F6C500-C45E-4584-A69F-83048BCCA54C}"/>
                </a:ext>
              </a:extLst>
            </p:cNvPr>
            <p:cNvSpPr/>
            <p:nvPr/>
          </p:nvSpPr>
          <p:spPr>
            <a:xfrm rot="1800000">
              <a:off x="1847862" y="2668458"/>
              <a:ext cx="362573" cy="386849"/>
            </a:xfrm>
            <a:custGeom>
              <a:avLst/>
              <a:gdLst>
                <a:gd name="connsiteX0" fmla="*/ 0 w 1935483"/>
                <a:gd name="connsiteY0" fmla="*/ 518666 h 2065072"/>
                <a:gd name="connsiteX1" fmla="*/ 158827 w 1935483"/>
                <a:gd name="connsiteY1" fmla="*/ 432245 h 2065072"/>
                <a:gd name="connsiteX2" fmla="*/ 1852086 w 1935483"/>
                <a:gd name="connsiteY2" fmla="*/ 148 h 2065072"/>
                <a:gd name="connsiteX3" fmla="*/ 1935483 w 1935483"/>
                <a:gd name="connsiteY3" fmla="*/ 0 h 2065072"/>
                <a:gd name="connsiteX4" fmla="*/ 1935483 w 1935483"/>
                <a:gd name="connsiteY4" fmla="*/ 1785697 h 2065072"/>
                <a:gd name="connsiteX5" fmla="*/ 1900022 w 1935483"/>
                <a:gd name="connsiteY5" fmla="*/ 1784905 h 2065072"/>
                <a:gd name="connsiteX6" fmla="*/ 1070354 w 1935483"/>
                <a:gd name="connsiteY6" fmla="*/ 1974186 h 2065072"/>
                <a:gd name="connsiteX7" fmla="*/ 892818 w 1935483"/>
                <a:gd name="connsiteY7" fmla="*/ 2065072 h 2065072"/>
                <a:gd name="connsiteX8" fmla="*/ 0 w 1935483"/>
                <a:gd name="connsiteY8" fmla="*/ 518666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3" h="2065072">
                  <a:moveTo>
                    <a:pt x="0" y="518666"/>
                  </a:moveTo>
                  <a:lnTo>
                    <a:pt x="158827" y="432245"/>
                  </a:lnTo>
                  <a:cubicBezTo>
                    <a:pt x="699865" y="155404"/>
                    <a:pt x="1278039" y="15057"/>
                    <a:pt x="1852086" y="148"/>
                  </a:cubicBezTo>
                  <a:lnTo>
                    <a:pt x="1935483" y="0"/>
                  </a:lnTo>
                  <a:lnTo>
                    <a:pt x="1935483" y="1785697"/>
                  </a:lnTo>
                  <a:lnTo>
                    <a:pt x="1900022" y="1784905"/>
                  </a:lnTo>
                  <a:cubicBezTo>
                    <a:pt x="1619953" y="1792178"/>
                    <a:pt x="1338095" y="1853851"/>
                    <a:pt x="1070354" y="1974186"/>
                  </a:cubicBezTo>
                  <a:lnTo>
                    <a:pt x="892818" y="2065072"/>
                  </a:lnTo>
                  <a:lnTo>
                    <a:pt x="0" y="5186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07" name="Freeform: Shape 106">
              <a:extLst>
                <a:ext uri="{FF2B5EF4-FFF2-40B4-BE49-F238E27FC236}">
                  <a16:creationId xmlns:a16="http://schemas.microsoft.com/office/drawing/2014/main" id="{6764A091-54FF-4409-B37B-166BA81E21D3}"/>
                </a:ext>
              </a:extLst>
            </p:cNvPr>
            <p:cNvSpPr/>
            <p:nvPr/>
          </p:nvSpPr>
          <p:spPr>
            <a:xfrm rot="1800000">
              <a:off x="1621563" y="3802695"/>
              <a:ext cx="362573" cy="386849"/>
            </a:xfrm>
            <a:custGeom>
              <a:avLst/>
              <a:gdLst>
                <a:gd name="connsiteX0" fmla="*/ 0 w 1935482"/>
                <a:gd name="connsiteY0" fmla="*/ 279375 h 2065072"/>
                <a:gd name="connsiteX1" fmla="*/ 35460 w 1935482"/>
                <a:gd name="connsiteY1" fmla="*/ 280167 h 2065072"/>
                <a:gd name="connsiteX2" fmla="*/ 865128 w 1935482"/>
                <a:gd name="connsiteY2" fmla="*/ 90886 h 2065072"/>
                <a:gd name="connsiteX3" fmla="*/ 1042665 w 1935482"/>
                <a:gd name="connsiteY3" fmla="*/ 0 h 2065072"/>
                <a:gd name="connsiteX4" fmla="*/ 1935482 w 1935482"/>
                <a:gd name="connsiteY4" fmla="*/ 1546406 h 2065072"/>
                <a:gd name="connsiteX5" fmla="*/ 1776655 w 1935482"/>
                <a:gd name="connsiteY5" fmla="*/ 1632827 h 2065072"/>
                <a:gd name="connsiteX6" fmla="*/ 83396 w 1935482"/>
                <a:gd name="connsiteY6" fmla="*/ 2064924 h 2065072"/>
                <a:gd name="connsiteX7" fmla="*/ 0 w 1935482"/>
                <a:gd name="connsiteY7" fmla="*/ 2065072 h 2065072"/>
                <a:gd name="connsiteX8" fmla="*/ 0 w 1935482"/>
                <a:gd name="connsiteY8" fmla="*/ 279375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2" h="2065072">
                  <a:moveTo>
                    <a:pt x="0" y="279375"/>
                  </a:moveTo>
                  <a:lnTo>
                    <a:pt x="35460" y="280167"/>
                  </a:lnTo>
                  <a:cubicBezTo>
                    <a:pt x="315529" y="272894"/>
                    <a:pt x="597387" y="211221"/>
                    <a:pt x="865128" y="90886"/>
                  </a:cubicBezTo>
                  <a:lnTo>
                    <a:pt x="1042665" y="0"/>
                  </a:lnTo>
                  <a:lnTo>
                    <a:pt x="1935482" y="1546406"/>
                  </a:lnTo>
                  <a:lnTo>
                    <a:pt x="1776655" y="1632827"/>
                  </a:lnTo>
                  <a:cubicBezTo>
                    <a:pt x="1235617" y="1909668"/>
                    <a:pt x="657443" y="2050015"/>
                    <a:pt x="83396" y="2064924"/>
                  </a:cubicBezTo>
                  <a:lnTo>
                    <a:pt x="0" y="2065072"/>
                  </a:lnTo>
                  <a:lnTo>
                    <a:pt x="0" y="2793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sp>
        <p:nvSpPr>
          <p:cNvPr id="108" name="Freeform: Shape 107">
            <a:extLst>
              <a:ext uri="{FF2B5EF4-FFF2-40B4-BE49-F238E27FC236}">
                <a16:creationId xmlns:a16="http://schemas.microsoft.com/office/drawing/2014/main" id="{0A29757E-21D5-4CC2-8C98-7817FAA0C40F}"/>
              </a:ext>
            </a:extLst>
          </p:cNvPr>
          <p:cNvSpPr/>
          <p:nvPr/>
        </p:nvSpPr>
        <p:spPr>
          <a:xfrm flipH="1" flipV="1">
            <a:off x="1838166" y="-1224941"/>
            <a:ext cx="6817494" cy="6817494"/>
          </a:xfrm>
          <a:custGeom>
            <a:avLst/>
            <a:gdLst>
              <a:gd name="connsiteX0" fmla="*/ 4143333 w 8289954"/>
              <a:gd name="connsiteY0" fmla="*/ 1744937 h 8289954"/>
              <a:gd name="connsiteX1" fmla="*/ 4937491 w 8289954"/>
              <a:gd name="connsiteY1" fmla="*/ 950779 h 8289954"/>
              <a:gd name="connsiteX2" fmla="*/ 4143333 w 8289954"/>
              <a:gd name="connsiteY2" fmla="*/ 156621 h 8289954"/>
              <a:gd name="connsiteX3" fmla="*/ 3349175 w 8289954"/>
              <a:gd name="connsiteY3" fmla="*/ 950779 h 8289954"/>
              <a:gd name="connsiteX4" fmla="*/ 4143333 w 8289954"/>
              <a:gd name="connsiteY4" fmla="*/ 1744937 h 8289954"/>
              <a:gd name="connsiteX5" fmla="*/ 4144977 w 8289954"/>
              <a:gd name="connsiteY5" fmla="*/ 8289954 h 8289954"/>
              <a:gd name="connsiteX6" fmla="*/ 0 w 8289954"/>
              <a:gd name="connsiteY6" fmla="*/ 4144977 h 8289954"/>
              <a:gd name="connsiteX7" fmla="*/ 4144977 w 8289954"/>
              <a:gd name="connsiteY7" fmla="*/ 0 h 8289954"/>
              <a:gd name="connsiteX8" fmla="*/ 8289954 w 8289954"/>
              <a:gd name="connsiteY8" fmla="*/ 4144977 h 8289954"/>
              <a:gd name="connsiteX9" fmla="*/ 4144977 w 8289954"/>
              <a:gd name="connsiteY9" fmla="*/ 8289954 h 82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9954" h="8289954">
                <a:moveTo>
                  <a:pt x="4143333" y="1744937"/>
                </a:moveTo>
                <a:cubicBezTo>
                  <a:pt x="4581934" y="1744937"/>
                  <a:pt x="4937491" y="1389380"/>
                  <a:pt x="4937491" y="950779"/>
                </a:cubicBezTo>
                <a:cubicBezTo>
                  <a:pt x="4937491" y="512178"/>
                  <a:pt x="4581934" y="156621"/>
                  <a:pt x="4143333" y="156621"/>
                </a:cubicBezTo>
                <a:cubicBezTo>
                  <a:pt x="3704732" y="156621"/>
                  <a:pt x="3349175" y="512178"/>
                  <a:pt x="3349175" y="950779"/>
                </a:cubicBezTo>
                <a:cubicBezTo>
                  <a:pt x="3349175" y="1389380"/>
                  <a:pt x="3704732" y="1744937"/>
                  <a:pt x="4143333" y="1744937"/>
                </a:cubicBezTo>
                <a:close/>
                <a:moveTo>
                  <a:pt x="4144977" y="8289954"/>
                </a:moveTo>
                <a:cubicBezTo>
                  <a:pt x="1855769" y="8289954"/>
                  <a:pt x="0" y="6434185"/>
                  <a:pt x="0" y="4144977"/>
                </a:cubicBezTo>
                <a:cubicBezTo>
                  <a:pt x="0" y="1855769"/>
                  <a:pt x="1855769" y="0"/>
                  <a:pt x="4144977" y="0"/>
                </a:cubicBezTo>
                <a:cubicBezTo>
                  <a:pt x="6434185" y="0"/>
                  <a:pt x="8289954" y="1855769"/>
                  <a:pt x="8289954" y="4144977"/>
                </a:cubicBezTo>
                <a:cubicBezTo>
                  <a:pt x="8289954" y="6434185"/>
                  <a:pt x="6434185" y="8289954"/>
                  <a:pt x="4144977" y="8289954"/>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nvGrpSpPr>
          <p:cNvPr id="109" name="Six">
            <a:extLst>
              <a:ext uri="{FF2B5EF4-FFF2-40B4-BE49-F238E27FC236}">
                <a16:creationId xmlns:a16="http://schemas.microsoft.com/office/drawing/2014/main" id="{4BC446C0-A912-4694-824C-4C942CC866D8}"/>
              </a:ext>
            </a:extLst>
          </p:cNvPr>
          <p:cNvGrpSpPr/>
          <p:nvPr/>
        </p:nvGrpSpPr>
        <p:grpSpPr>
          <a:xfrm>
            <a:off x="7183415" y="4313519"/>
            <a:ext cx="1049218" cy="1049218"/>
            <a:chOff x="1774825" y="1682750"/>
            <a:chExt cx="3600450" cy="3600450"/>
          </a:xfrm>
        </p:grpSpPr>
        <p:sp>
          <p:nvSpPr>
            <p:cNvPr id="110" name="Rounded Rectangle 4">
              <a:extLst>
                <a:ext uri="{FF2B5EF4-FFF2-40B4-BE49-F238E27FC236}">
                  <a16:creationId xmlns:a16="http://schemas.microsoft.com/office/drawing/2014/main" id="{2F857CA3-57AB-4556-A856-5152D356BB4E}"/>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1" name="Oval 110">
              <a:extLst>
                <a:ext uri="{FF2B5EF4-FFF2-40B4-BE49-F238E27FC236}">
                  <a16:creationId xmlns:a16="http://schemas.microsoft.com/office/drawing/2014/main" id="{9B637DEC-48D6-49BE-B739-AA0F17FCB74F}"/>
                </a:ext>
              </a:extLst>
            </p:cNvPr>
            <p:cNvSpPr/>
            <p:nvPr/>
          </p:nvSpPr>
          <p:spPr>
            <a:xfrm>
              <a:off x="2427242"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2" name="Oval 111">
              <a:extLst>
                <a:ext uri="{FF2B5EF4-FFF2-40B4-BE49-F238E27FC236}">
                  <a16:creationId xmlns:a16="http://schemas.microsoft.com/office/drawing/2014/main" id="{77F6134C-1DE7-4AA0-A131-3B478D5A6938}"/>
                </a:ext>
              </a:extLst>
            </p:cNvPr>
            <p:cNvSpPr/>
            <p:nvPr/>
          </p:nvSpPr>
          <p:spPr>
            <a:xfrm>
              <a:off x="242724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3" name="Oval 112">
              <a:extLst>
                <a:ext uri="{FF2B5EF4-FFF2-40B4-BE49-F238E27FC236}">
                  <a16:creationId xmlns:a16="http://schemas.microsoft.com/office/drawing/2014/main" id="{CA988E28-D626-44C1-BCEF-7DA53DE6EE8C}"/>
                </a:ext>
              </a:extLst>
            </p:cNvPr>
            <p:cNvSpPr/>
            <p:nvPr/>
          </p:nvSpPr>
          <p:spPr>
            <a:xfrm>
              <a:off x="242724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4" name="Oval 113">
              <a:extLst>
                <a:ext uri="{FF2B5EF4-FFF2-40B4-BE49-F238E27FC236}">
                  <a16:creationId xmlns:a16="http://schemas.microsoft.com/office/drawing/2014/main" id="{B290EF0E-3B55-40AC-BB85-621A6CB67DDC}"/>
                </a:ext>
              </a:extLst>
            </p:cNvPr>
            <p:cNvSpPr/>
            <p:nvPr/>
          </p:nvSpPr>
          <p:spPr>
            <a:xfrm>
              <a:off x="3901258"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5" name="Oval 114">
              <a:extLst>
                <a:ext uri="{FF2B5EF4-FFF2-40B4-BE49-F238E27FC236}">
                  <a16:creationId xmlns:a16="http://schemas.microsoft.com/office/drawing/2014/main" id="{CA628BED-66BB-4AB9-B856-C5AC716F79F7}"/>
                </a:ext>
              </a:extLst>
            </p:cNvPr>
            <p:cNvSpPr/>
            <p:nvPr/>
          </p:nvSpPr>
          <p:spPr>
            <a:xfrm>
              <a:off x="3901258"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6" name="Oval 115">
              <a:extLst>
                <a:ext uri="{FF2B5EF4-FFF2-40B4-BE49-F238E27FC236}">
                  <a16:creationId xmlns:a16="http://schemas.microsoft.com/office/drawing/2014/main" id="{07D969ED-ABF3-467E-996F-5B8B3736D67D}"/>
                </a:ext>
              </a:extLst>
            </p:cNvPr>
            <p:cNvSpPr/>
            <p:nvPr/>
          </p:nvSpPr>
          <p:spPr>
            <a:xfrm>
              <a:off x="3901258"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17" name="Two">
            <a:extLst>
              <a:ext uri="{FF2B5EF4-FFF2-40B4-BE49-F238E27FC236}">
                <a16:creationId xmlns:a16="http://schemas.microsoft.com/office/drawing/2014/main" id="{D028A7BF-963B-4E9B-8DAA-9AA8E92006EE}"/>
              </a:ext>
            </a:extLst>
          </p:cNvPr>
          <p:cNvGrpSpPr/>
          <p:nvPr/>
        </p:nvGrpSpPr>
        <p:grpSpPr>
          <a:xfrm>
            <a:off x="7183415" y="4313519"/>
            <a:ext cx="1049218" cy="1049218"/>
            <a:chOff x="6199868" y="1682750"/>
            <a:chExt cx="3600450" cy="3600450"/>
          </a:xfrm>
        </p:grpSpPr>
        <p:sp>
          <p:nvSpPr>
            <p:cNvPr id="118" name="Rounded Rectangle 20">
              <a:extLst>
                <a:ext uri="{FF2B5EF4-FFF2-40B4-BE49-F238E27FC236}">
                  <a16:creationId xmlns:a16="http://schemas.microsoft.com/office/drawing/2014/main" id="{67F4A9C2-A217-4778-A039-88946991BBC8}"/>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19" name="Oval 118">
              <a:extLst>
                <a:ext uri="{FF2B5EF4-FFF2-40B4-BE49-F238E27FC236}">
                  <a16:creationId xmlns:a16="http://schemas.microsoft.com/office/drawing/2014/main" id="{47F03062-5DA2-4076-B80A-5D8DEDCF6084}"/>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20" name="Oval 119">
              <a:extLst>
                <a:ext uri="{FF2B5EF4-FFF2-40B4-BE49-F238E27FC236}">
                  <a16:creationId xmlns:a16="http://schemas.microsoft.com/office/drawing/2014/main" id="{46590CB9-8FD7-4EA6-B5CF-FDE7122325D1}"/>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21" name="One">
            <a:extLst>
              <a:ext uri="{FF2B5EF4-FFF2-40B4-BE49-F238E27FC236}">
                <a16:creationId xmlns:a16="http://schemas.microsoft.com/office/drawing/2014/main" id="{E79BB870-0635-412F-AFCB-4A272BECD2E3}"/>
              </a:ext>
            </a:extLst>
          </p:cNvPr>
          <p:cNvGrpSpPr/>
          <p:nvPr/>
        </p:nvGrpSpPr>
        <p:grpSpPr>
          <a:xfrm>
            <a:off x="7183415" y="4313519"/>
            <a:ext cx="1049218" cy="1049218"/>
            <a:chOff x="6199868" y="1682750"/>
            <a:chExt cx="3600450" cy="3600450"/>
          </a:xfrm>
        </p:grpSpPr>
        <p:sp>
          <p:nvSpPr>
            <p:cNvPr id="122" name="Rounded Rectangle 43">
              <a:extLst>
                <a:ext uri="{FF2B5EF4-FFF2-40B4-BE49-F238E27FC236}">
                  <a16:creationId xmlns:a16="http://schemas.microsoft.com/office/drawing/2014/main" id="{7E2A4A47-7BBB-4A66-961F-B244C7CF14EA}"/>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23" name="Oval 122">
              <a:extLst>
                <a:ext uri="{FF2B5EF4-FFF2-40B4-BE49-F238E27FC236}">
                  <a16:creationId xmlns:a16="http://schemas.microsoft.com/office/drawing/2014/main" id="{956923DF-6E78-447E-875F-8CB53A6FB64F}"/>
                </a:ext>
              </a:extLst>
            </p:cNvPr>
            <p:cNvSpPr/>
            <p:nvPr/>
          </p:nvSpPr>
          <p:spPr>
            <a:xfrm>
              <a:off x="7568974" y="3010807"/>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24" name="Three">
            <a:extLst>
              <a:ext uri="{FF2B5EF4-FFF2-40B4-BE49-F238E27FC236}">
                <a16:creationId xmlns:a16="http://schemas.microsoft.com/office/drawing/2014/main" id="{FB5892F5-5E65-483B-93C2-E98AB4C524D4}"/>
              </a:ext>
            </a:extLst>
          </p:cNvPr>
          <p:cNvGrpSpPr/>
          <p:nvPr/>
        </p:nvGrpSpPr>
        <p:grpSpPr>
          <a:xfrm>
            <a:off x="7183415" y="4313518"/>
            <a:ext cx="1049218" cy="1049218"/>
            <a:chOff x="6199868" y="1682750"/>
            <a:chExt cx="3600450" cy="3600450"/>
          </a:xfrm>
        </p:grpSpPr>
        <p:sp>
          <p:nvSpPr>
            <p:cNvPr id="125" name="Rounded Rectangle 48">
              <a:extLst>
                <a:ext uri="{FF2B5EF4-FFF2-40B4-BE49-F238E27FC236}">
                  <a16:creationId xmlns:a16="http://schemas.microsoft.com/office/drawing/2014/main" id="{4CF71C2E-0DD3-4394-B077-48B6BA09E9BC}"/>
                </a:ext>
              </a:extLst>
            </p:cNvPr>
            <p:cNvSpPr/>
            <p:nvPr/>
          </p:nvSpPr>
          <p:spPr>
            <a:xfrm>
              <a:off x="6199868"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26" name="Oval 125">
              <a:extLst>
                <a:ext uri="{FF2B5EF4-FFF2-40B4-BE49-F238E27FC236}">
                  <a16:creationId xmlns:a16="http://schemas.microsoft.com/office/drawing/2014/main" id="{8EDCB73F-934B-409B-9498-86D1BEE164C7}"/>
                </a:ext>
              </a:extLst>
            </p:cNvPr>
            <p:cNvSpPr/>
            <p:nvPr/>
          </p:nvSpPr>
          <p:spPr>
            <a:xfrm>
              <a:off x="7568975" y="301080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27" name="Oval 126">
              <a:extLst>
                <a:ext uri="{FF2B5EF4-FFF2-40B4-BE49-F238E27FC236}">
                  <a16:creationId xmlns:a16="http://schemas.microsoft.com/office/drawing/2014/main" id="{F7AEA78E-5A7D-47CD-8B10-ED00298D2B09}"/>
                </a:ext>
              </a:extLst>
            </p:cNvPr>
            <p:cNvSpPr/>
            <p:nvPr/>
          </p:nvSpPr>
          <p:spPr>
            <a:xfrm>
              <a:off x="6706736"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28" name="Oval 127">
              <a:extLst>
                <a:ext uri="{FF2B5EF4-FFF2-40B4-BE49-F238E27FC236}">
                  <a16:creationId xmlns:a16="http://schemas.microsoft.com/office/drawing/2014/main" id="{79A0E1AA-56C0-462C-B30C-8FF2366BA7FB}"/>
                </a:ext>
              </a:extLst>
            </p:cNvPr>
            <p:cNvSpPr/>
            <p:nvPr/>
          </p:nvSpPr>
          <p:spPr>
            <a:xfrm>
              <a:off x="843121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29" name="Four">
            <a:extLst>
              <a:ext uri="{FF2B5EF4-FFF2-40B4-BE49-F238E27FC236}">
                <a16:creationId xmlns:a16="http://schemas.microsoft.com/office/drawing/2014/main" id="{6A7A21E2-1493-442F-B25E-ECD2ED29B0A9}"/>
              </a:ext>
            </a:extLst>
          </p:cNvPr>
          <p:cNvGrpSpPr/>
          <p:nvPr/>
        </p:nvGrpSpPr>
        <p:grpSpPr>
          <a:xfrm>
            <a:off x="7183415" y="4313518"/>
            <a:ext cx="1049218" cy="1049218"/>
            <a:chOff x="1774825" y="1682750"/>
            <a:chExt cx="3600450" cy="3600450"/>
          </a:xfrm>
        </p:grpSpPr>
        <p:sp>
          <p:nvSpPr>
            <p:cNvPr id="130" name="Rounded Rectangle 53">
              <a:extLst>
                <a:ext uri="{FF2B5EF4-FFF2-40B4-BE49-F238E27FC236}">
                  <a16:creationId xmlns:a16="http://schemas.microsoft.com/office/drawing/2014/main" id="{59A7964D-1244-4730-A365-9838285C306E}"/>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1" name="Oval 130">
              <a:extLst>
                <a:ext uri="{FF2B5EF4-FFF2-40B4-BE49-F238E27FC236}">
                  <a16:creationId xmlns:a16="http://schemas.microsoft.com/office/drawing/2014/main" id="{38ABE3A9-DD5C-4002-9B77-077B1F349369}"/>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2" name="Oval 131">
              <a:extLst>
                <a:ext uri="{FF2B5EF4-FFF2-40B4-BE49-F238E27FC236}">
                  <a16:creationId xmlns:a16="http://schemas.microsoft.com/office/drawing/2014/main" id="{3C22C268-4938-42ED-98C7-0FB0341EF47E}"/>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3" name="Oval 132">
              <a:extLst>
                <a:ext uri="{FF2B5EF4-FFF2-40B4-BE49-F238E27FC236}">
                  <a16:creationId xmlns:a16="http://schemas.microsoft.com/office/drawing/2014/main" id="{D93AA8D3-33E7-4E48-8626-1EAD6D17D743}"/>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4" name="Oval 133">
              <a:extLst>
                <a:ext uri="{FF2B5EF4-FFF2-40B4-BE49-F238E27FC236}">
                  <a16:creationId xmlns:a16="http://schemas.microsoft.com/office/drawing/2014/main" id="{FC709530-93AD-4A97-8107-528D7A6C7960}"/>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35" name="Five">
            <a:extLst>
              <a:ext uri="{FF2B5EF4-FFF2-40B4-BE49-F238E27FC236}">
                <a16:creationId xmlns:a16="http://schemas.microsoft.com/office/drawing/2014/main" id="{B81608BC-9E24-4140-B489-C33353F88A1F}"/>
              </a:ext>
            </a:extLst>
          </p:cNvPr>
          <p:cNvGrpSpPr/>
          <p:nvPr/>
        </p:nvGrpSpPr>
        <p:grpSpPr>
          <a:xfrm>
            <a:off x="7183415" y="4313518"/>
            <a:ext cx="1049218" cy="1049218"/>
            <a:chOff x="1774825" y="1682750"/>
            <a:chExt cx="3600450" cy="3600450"/>
          </a:xfrm>
        </p:grpSpPr>
        <p:sp>
          <p:nvSpPr>
            <p:cNvPr id="136" name="Rounded Rectangle 67">
              <a:extLst>
                <a:ext uri="{FF2B5EF4-FFF2-40B4-BE49-F238E27FC236}">
                  <a16:creationId xmlns:a16="http://schemas.microsoft.com/office/drawing/2014/main" id="{CD5DEB0F-3FF4-412D-8A20-E4191B2069DF}"/>
                </a:ext>
              </a:extLst>
            </p:cNvPr>
            <p:cNvSpPr/>
            <p:nvPr/>
          </p:nvSpPr>
          <p:spPr>
            <a:xfrm>
              <a:off x="1774825" y="1682750"/>
              <a:ext cx="3600450" cy="3600450"/>
            </a:xfrm>
            <a:prstGeom prst="roundRect">
              <a:avLst/>
            </a:prstGeom>
            <a:gradFill>
              <a:gsLst>
                <a:gs pos="0">
                  <a:schemeClr val="accent6">
                    <a:lumMod val="40000"/>
                    <a:lumOff val="60000"/>
                  </a:schemeClr>
                </a:gs>
                <a:gs pos="64000">
                  <a:srgbClr val="60B526"/>
                </a:gs>
                <a:gs pos="81000">
                  <a:schemeClr val="accent6">
                    <a:lumMod val="75000"/>
                  </a:schemeClr>
                </a:gs>
                <a:gs pos="100000">
                  <a:schemeClr val="accent6">
                    <a:lumMod val="50000"/>
                  </a:schemeClr>
                </a:gs>
              </a:gsLst>
              <a:lin ang="5400000" scaled="1"/>
            </a:gradFill>
            <a:ln w="28575">
              <a:gradFill>
                <a:gsLst>
                  <a:gs pos="0">
                    <a:schemeClr val="accent6">
                      <a:lumMod val="40000"/>
                      <a:lumOff val="60000"/>
                    </a:schemeClr>
                  </a:gs>
                  <a:gs pos="74000">
                    <a:srgbClr val="60B526"/>
                  </a:gs>
                  <a:gs pos="83000">
                    <a:schemeClr val="accent6">
                      <a:lumMod val="75000"/>
                    </a:schemeClr>
                  </a:gs>
                  <a:gs pos="100000">
                    <a:schemeClr val="accent6">
                      <a:lumMod val="50000"/>
                    </a:schemeClr>
                  </a:gs>
                </a:gsLst>
                <a:lin ang="5400000" scaled="1"/>
              </a:gradFill>
            </a:ln>
            <a:effectLst>
              <a:glow rad="127000">
                <a:srgbClr val="2DBC39">
                  <a:alpha val="40000"/>
                </a:srgbClr>
              </a:glow>
              <a:outerShdw blurRad="254000" sx="105000" sy="105000" algn="ctr" rotWithShape="0">
                <a:srgbClr val="74A64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7" name="Oval 136">
              <a:extLst>
                <a:ext uri="{FF2B5EF4-FFF2-40B4-BE49-F238E27FC236}">
                  <a16:creationId xmlns:a16="http://schemas.microsoft.com/office/drawing/2014/main" id="{45F7953A-B1AF-46AA-AD16-07598DC136B2}"/>
                </a:ext>
              </a:extLst>
            </p:cNvPr>
            <p:cNvSpPr/>
            <p:nvPr/>
          </p:nvSpPr>
          <p:spPr>
            <a:xfrm>
              <a:off x="2010637"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8" name="Oval 137">
              <a:extLst>
                <a:ext uri="{FF2B5EF4-FFF2-40B4-BE49-F238E27FC236}">
                  <a16:creationId xmlns:a16="http://schemas.microsoft.com/office/drawing/2014/main" id="{D9A88AF8-A001-48CA-840A-C80D4ACA9D16}"/>
                </a:ext>
              </a:extLst>
            </p:cNvPr>
            <p:cNvSpPr/>
            <p:nvPr/>
          </p:nvSpPr>
          <p:spPr>
            <a:xfrm>
              <a:off x="2010637"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39" name="Oval 138">
              <a:extLst>
                <a:ext uri="{FF2B5EF4-FFF2-40B4-BE49-F238E27FC236}">
                  <a16:creationId xmlns:a16="http://schemas.microsoft.com/office/drawing/2014/main" id="{68359302-22B4-4DC0-B851-A05C722054F6}"/>
                </a:ext>
              </a:extLst>
            </p:cNvPr>
            <p:cNvSpPr/>
            <p:nvPr/>
          </p:nvSpPr>
          <p:spPr>
            <a:xfrm>
              <a:off x="4236472" y="4093028"/>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40" name="Oval 139">
              <a:extLst>
                <a:ext uri="{FF2B5EF4-FFF2-40B4-BE49-F238E27FC236}">
                  <a16:creationId xmlns:a16="http://schemas.microsoft.com/office/drawing/2014/main" id="{4A3E35D4-1FC7-4805-9101-95FE26063B67}"/>
                </a:ext>
              </a:extLst>
            </p:cNvPr>
            <p:cNvSpPr/>
            <p:nvPr/>
          </p:nvSpPr>
          <p:spPr>
            <a:xfrm>
              <a:off x="4236472" y="192858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sp>
          <p:nvSpPr>
            <p:cNvPr id="141" name="Oval 140">
              <a:extLst>
                <a:ext uri="{FF2B5EF4-FFF2-40B4-BE49-F238E27FC236}">
                  <a16:creationId xmlns:a16="http://schemas.microsoft.com/office/drawing/2014/main" id="{369DA245-D2E9-4A4C-8BFD-C9E8ECB85CCD}"/>
                </a:ext>
              </a:extLst>
            </p:cNvPr>
            <p:cNvSpPr/>
            <p:nvPr/>
          </p:nvSpPr>
          <p:spPr>
            <a:xfrm>
              <a:off x="3143931" y="3051856"/>
              <a:ext cx="862238" cy="862238"/>
            </a:xfrm>
            <a:prstGeom prst="ellipse">
              <a:avLst/>
            </a:prstGeom>
            <a:gradFill>
              <a:gsLst>
                <a:gs pos="0">
                  <a:schemeClr val="bg2">
                    <a:lumMod val="50000"/>
                  </a:schemeClr>
                </a:gs>
                <a:gs pos="50000">
                  <a:schemeClr val="bg1">
                    <a:lumMod val="85000"/>
                  </a:schemeClr>
                </a:gs>
                <a:gs pos="100000">
                  <a:schemeClr val="bg1"/>
                </a:gs>
              </a:gsLst>
              <a:lin ang="5400000" scaled="1"/>
            </a:gradFill>
            <a:ln w="2857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0" algn="ctr">
                <a:buFont typeface="Arial" panose="020B0604020202020204" pitchFamily="34" charset="0"/>
                <a:buNone/>
              </a:pPr>
              <a:endParaRPr lang="ko-KR" altLang="en-US" dirty="0">
                <a:latin typeface="BM JUA" panose="02020603020101020101" pitchFamily="18" charset="-127"/>
                <a:ea typeface="BM JUA" panose="02020603020101020101" pitchFamily="18" charset="-127"/>
              </a:endParaRPr>
            </a:p>
          </p:txBody>
        </p:sp>
      </p:grpSp>
      <p:grpSp>
        <p:nvGrpSpPr>
          <p:cNvPr id="142" name="Spin_3">
            <a:extLst>
              <a:ext uri="{FF2B5EF4-FFF2-40B4-BE49-F238E27FC236}">
                <a16:creationId xmlns:a16="http://schemas.microsoft.com/office/drawing/2014/main" id="{46156AD8-97AE-48DD-8D18-8675313C80AD}"/>
              </a:ext>
            </a:extLst>
          </p:cNvPr>
          <p:cNvGrpSpPr/>
          <p:nvPr/>
        </p:nvGrpSpPr>
        <p:grpSpPr>
          <a:xfrm>
            <a:off x="4084657" y="491693"/>
            <a:ext cx="7246734" cy="3386050"/>
            <a:chOff x="1121342" y="3057696"/>
            <a:chExt cx="1589314" cy="742610"/>
          </a:xfrm>
          <a:blipFill>
            <a:blip r:embed="rId5"/>
            <a:stretch>
              <a:fillRect/>
            </a:stretch>
          </a:blipFill>
        </p:grpSpPr>
        <p:sp>
          <p:nvSpPr>
            <p:cNvPr id="143" name="Freeform: Shape 142">
              <a:extLst>
                <a:ext uri="{FF2B5EF4-FFF2-40B4-BE49-F238E27FC236}">
                  <a16:creationId xmlns:a16="http://schemas.microsoft.com/office/drawing/2014/main" id="{6F8023F6-01B2-40B9-B10B-589C2D3CD77C}"/>
                </a:ext>
              </a:extLst>
            </p:cNvPr>
            <p:cNvSpPr/>
            <p:nvPr/>
          </p:nvSpPr>
          <p:spPr>
            <a:xfrm rot="1800000">
              <a:off x="2277982" y="3057696"/>
              <a:ext cx="432674" cy="432682"/>
            </a:xfrm>
            <a:custGeom>
              <a:avLst/>
              <a:gdLst>
                <a:gd name="connsiteX0" fmla="*/ 892848 w 2309692"/>
                <a:gd name="connsiteY0" fmla="*/ 0 h 2309737"/>
                <a:gd name="connsiteX1" fmla="*/ 964997 w 2309692"/>
                <a:gd name="connsiteY1" fmla="*/ 41825 h 2309737"/>
                <a:gd name="connsiteX2" fmla="*/ 2215354 w 2309692"/>
                <a:gd name="connsiteY2" fmla="*/ 1262662 h 2309737"/>
                <a:gd name="connsiteX3" fmla="*/ 2309692 w 2309692"/>
                <a:gd name="connsiteY3" fmla="*/ 1416920 h 2309737"/>
                <a:gd name="connsiteX4" fmla="*/ 763287 w 2309692"/>
                <a:gd name="connsiteY4" fmla="*/ 2309737 h 2309737"/>
                <a:gd name="connsiteX5" fmla="*/ 654978 w 2309692"/>
                <a:gd name="connsiteY5" fmla="*/ 2142259 h 2309737"/>
                <a:gd name="connsiteX6" fmla="*/ 31105 w 2309692"/>
                <a:gd name="connsiteY6" fmla="*/ 1563503 h 2309737"/>
                <a:gd name="connsiteX7" fmla="*/ 0 w 2309692"/>
                <a:gd name="connsiteY7" fmla="*/ 1546458 h 2309737"/>
                <a:gd name="connsiteX8" fmla="*/ 892848 w 2309692"/>
                <a:gd name="connsiteY8" fmla="*/ 0 h 230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2" h="2309737">
                  <a:moveTo>
                    <a:pt x="892848" y="0"/>
                  </a:moveTo>
                  <a:lnTo>
                    <a:pt x="964997" y="41825"/>
                  </a:lnTo>
                  <a:cubicBezTo>
                    <a:pt x="1454682" y="341761"/>
                    <a:pt x="1885222" y="752392"/>
                    <a:pt x="2215354" y="1262662"/>
                  </a:cubicBezTo>
                  <a:lnTo>
                    <a:pt x="2309692" y="1416920"/>
                  </a:lnTo>
                  <a:lnTo>
                    <a:pt x="763287" y="2309737"/>
                  </a:lnTo>
                  <a:lnTo>
                    <a:pt x="654978" y="2142259"/>
                  </a:lnTo>
                  <a:cubicBezTo>
                    <a:pt x="483275" y="1904176"/>
                    <a:pt x="270015" y="1709836"/>
                    <a:pt x="31105" y="1563503"/>
                  </a:cubicBezTo>
                  <a:lnTo>
                    <a:pt x="0" y="1546458"/>
                  </a:lnTo>
                  <a:lnTo>
                    <a:pt x="8928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44" name="Freeform: Shape 143">
              <a:extLst>
                <a:ext uri="{FF2B5EF4-FFF2-40B4-BE49-F238E27FC236}">
                  <a16:creationId xmlns:a16="http://schemas.microsoft.com/office/drawing/2014/main" id="{5E126DBF-61BF-4F61-BFEB-82055CBA3B0A}"/>
                </a:ext>
              </a:extLst>
            </p:cNvPr>
            <p:cNvSpPr/>
            <p:nvPr/>
          </p:nvSpPr>
          <p:spPr>
            <a:xfrm rot="1800000">
              <a:off x="1121342" y="3367624"/>
              <a:ext cx="432674" cy="432682"/>
            </a:xfrm>
            <a:custGeom>
              <a:avLst/>
              <a:gdLst>
                <a:gd name="connsiteX0" fmla="*/ 0 w 2309693"/>
                <a:gd name="connsiteY0" fmla="*/ 892817 h 2309736"/>
                <a:gd name="connsiteX1" fmla="*/ 1546406 w 2309693"/>
                <a:gd name="connsiteY1" fmla="*/ 0 h 2309736"/>
                <a:gd name="connsiteX2" fmla="*/ 1654713 w 2309693"/>
                <a:gd name="connsiteY2" fmla="*/ 167476 h 2309736"/>
                <a:gd name="connsiteX3" fmla="*/ 2278587 w 2309693"/>
                <a:gd name="connsiteY3" fmla="*/ 746232 h 2309736"/>
                <a:gd name="connsiteX4" fmla="*/ 2309693 w 2309693"/>
                <a:gd name="connsiteY4" fmla="*/ 763277 h 2309736"/>
                <a:gd name="connsiteX5" fmla="*/ 1416845 w 2309693"/>
                <a:gd name="connsiteY5" fmla="*/ 2309736 h 2309736"/>
                <a:gd name="connsiteX6" fmla="*/ 1344694 w 2309693"/>
                <a:gd name="connsiteY6" fmla="*/ 2267910 h 2309736"/>
                <a:gd name="connsiteX7" fmla="*/ 94338 w 2309693"/>
                <a:gd name="connsiteY7" fmla="*/ 1047073 h 2309736"/>
                <a:gd name="connsiteX8" fmla="*/ 0 w 2309693"/>
                <a:gd name="connsiteY8" fmla="*/ 892817 h 230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693" h="2309736">
                  <a:moveTo>
                    <a:pt x="0" y="892817"/>
                  </a:moveTo>
                  <a:lnTo>
                    <a:pt x="1546406" y="0"/>
                  </a:lnTo>
                  <a:lnTo>
                    <a:pt x="1654713" y="167476"/>
                  </a:lnTo>
                  <a:cubicBezTo>
                    <a:pt x="1826417" y="405560"/>
                    <a:pt x="2039676" y="599899"/>
                    <a:pt x="2278587" y="746232"/>
                  </a:cubicBezTo>
                  <a:lnTo>
                    <a:pt x="2309693" y="763277"/>
                  </a:lnTo>
                  <a:lnTo>
                    <a:pt x="1416845" y="2309736"/>
                  </a:lnTo>
                  <a:lnTo>
                    <a:pt x="1344694" y="2267910"/>
                  </a:lnTo>
                  <a:cubicBezTo>
                    <a:pt x="855010" y="1967974"/>
                    <a:pt x="424470" y="1557343"/>
                    <a:pt x="94338" y="1047073"/>
                  </a:cubicBezTo>
                  <a:lnTo>
                    <a:pt x="0" y="89281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45" name="Spin_4">
            <a:extLst>
              <a:ext uri="{FF2B5EF4-FFF2-40B4-BE49-F238E27FC236}">
                <a16:creationId xmlns:a16="http://schemas.microsoft.com/office/drawing/2014/main" id="{F2E43383-8974-49A1-9ECF-CE162F252480}"/>
              </a:ext>
            </a:extLst>
          </p:cNvPr>
          <p:cNvGrpSpPr/>
          <p:nvPr/>
        </p:nvGrpSpPr>
        <p:grpSpPr>
          <a:xfrm>
            <a:off x="4240207" y="842190"/>
            <a:ext cx="6935634" cy="2685056"/>
            <a:chOff x="1155456" y="3134565"/>
            <a:chExt cx="1521086" cy="588872"/>
          </a:xfrm>
          <a:blipFill>
            <a:blip r:embed="rId5"/>
            <a:stretch>
              <a:fillRect/>
            </a:stretch>
          </a:blipFill>
        </p:grpSpPr>
        <p:sp>
          <p:nvSpPr>
            <p:cNvPr id="146" name="Freeform: Shape 145">
              <a:extLst>
                <a:ext uri="{FF2B5EF4-FFF2-40B4-BE49-F238E27FC236}">
                  <a16:creationId xmlns:a16="http://schemas.microsoft.com/office/drawing/2014/main" id="{3B5904F4-A813-4408-8776-48A43C85EDFE}"/>
                </a:ext>
              </a:extLst>
            </p:cNvPr>
            <p:cNvSpPr/>
            <p:nvPr/>
          </p:nvSpPr>
          <p:spPr>
            <a:xfrm rot="1800000">
              <a:off x="1155456" y="3134565"/>
              <a:ext cx="386849" cy="362573"/>
            </a:xfrm>
            <a:custGeom>
              <a:avLst/>
              <a:gdLst>
                <a:gd name="connsiteX0" fmla="*/ 0 w 2065072"/>
                <a:gd name="connsiteY0" fmla="*/ 0 h 1935483"/>
                <a:gd name="connsiteX1" fmla="*/ 1785696 w 2065072"/>
                <a:gd name="connsiteY1" fmla="*/ 0 h 1935483"/>
                <a:gd name="connsiteX2" fmla="*/ 1784905 w 2065072"/>
                <a:gd name="connsiteY2" fmla="*/ 35460 h 1935483"/>
                <a:gd name="connsiteX3" fmla="*/ 1974185 w 2065072"/>
                <a:gd name="connsiteY3" fmla="*/ 865128 h 1935483"/>
                <a:gd name="connsiteX4" fmla="*/ 2065072 w 2065072"/>
                <a:gd name="connsiteY4" fmla="*/ 1042665 h 1935483"/>
                <a:gd name="connsiteX5" fmla="*/ 518666 w 2065072"/>
                <a:gd name="connsiteY5" fmla="*/ 1935483 h 1935483"/>
                <a:gd name="connsiteX6" fmla="*/ 432245 w 2065072"/>
                <a:gd name="connsiteY6" fmla="*/ 1776654 h 1935483"/>
                <a:gd name="connsiteX7" fmla="*/ 147 w 2065072"/>
                <a:gd name="connsiteY7" fmla="*/ 83395 h 1935483"/>
                <a:gd name="connsiteX8" fmla="*/ 0 w 2065072"/>
                <a:gd name="connsiteY8" fmla="*/ 0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2" h="1935483">
                  <a:moveTo>
                    <a:pt x="0" y="0"/>
                  </a:moveTo>
                  <a:lnTo>
                    <a:pt x="1785696" y="0"/>
                  </a:lnTo>
                  <a:lnTo>
                    <a:pt x="1784905" y="35460"/>
                  </a:lnTo>
                  <a:cubicBezTo>
                    <a:pt x="1792178" y="315528"/>
                    <a:pt x="1853851" y="597387"/>
                    <a:pt x="1974185" y="865128"/>
                  </a:cubicBezTo>
                  <a:lnTo>
                    <a:pt x="2065072" y="1042665"/>
                  </a:lnTo>
                  <a:lnTo>
                    <a:pt x="518666" y="1935483"/>
                  </a:lnTo>
                  <a:lnTo>
                    <a:pt x="432245" y="1776654"/>
                  </a:lnTo>
                  <a:cubicBezTo>
                    <a:pt x="155403" y="1235616"/>
                    <a:pt x="15057" y="657442"/>
                    <a:pt x="147" y="83395"/>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47" name="Freeform: Shape 146">
              <a:extLst>
                <a:ext uri="{FF2B5EF4-FFF2-40B4-BE49-F238E27FC236}">
                  <a16:creationId xmlns:a16="http://schemas.microsoft.com/office/drawing/2014/main" id="{47FC0E34-E007-489B-B04A-B033C1DECCC2}"/>
                </a:ext>
              </a:extLst>
            </p:cNvPr>
            <p:cNvSpPr/>
            <p:nvPr/>
          </p:nvSpPr>
          <p:spPr>
            <a:xfrm rot="1800000">
              <a:off x="2289693" y="3360864"/>
              <a:ext cx="386849" cy="362573"/>
            </a:xfrm>
            <a:custGeom>
              <a:avLst/>
              <a:gdLst>
                <a:gd name="connsiteX0" fmla="*/ 0 w 2065071"/>
                <a:gd name="connsiteY0" fmla="*/ 892818 h 1935483"/>
                <a:gd name="connsiteX1" fmla="*/ 1546405 w 2065071"/>
                <a:gd name="connsiteY1" fmla="*/ 0 h 1935483"/>
                <a:gd name="connsiteX2" fmla="*/ 1632826 w 2065071"/>
                <a:gd name="connsiteY2" fmla="*/ 158827 h 1935483"/>
                <a:gd name="connsiteX3" fmla="*/ 2064923 w 2065071"/>
                <a:gd name="connsiteY3" fmla="*/ 1852086 h 1935483"/>
                <a:gd name="connsiteX4" fmla="*/ 2065071 w 2065071"/>
                <a:gd name="connsiteY4" fmla="*/ 1935483 h 1935483"/>
                <a:gd name="connsiteX5" fmla="*/ 279374 w 2065071"/>
                <a:gd name="connsiteY5" fmla="*/ 1935483 h 1935483"/>
                <a:gd name="connsiteX6" fmla="*/ 280166 w 2065071"/>
                <a:gd name="connsiteY6" fmla="*/ 1900021 h 1935483"/>
                <a:gd name="connsiteX7" fmla="*/ 90885 w 2065071"/>
                <a:gd name="connsiteY7" fmla="*/ 1070353 h 1935483"/>
                <a:gd name="connsiteX8" fmla="*/ 0 w 2065071"/>
                <a:gd name="connsiteY8" fmla="*/ 892818 h 193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071" h="1935483">
                  <a:moveTo>
                    <a:pt x="0" y="892818"/>
                  </a:moveTo>
                  <a:lnTo>
                    <a:pt x="1546405" y="0"/>
                  </a:lnTo>
                  <a:lnTo>
                    <a:pt x="1632826" y="158827"/>
                  </a:lnTo>
                  <a:cubicBezTo>
                    <a:pt x="1909667" y="699864"/>
                    <a:pt x="2050014" y="1278038"/>
                    <a:pt x="2064923" y="1852086"/>
                  </a:cubicBezTo>
                  <a:lnTo>
                    <a:pt x="2065071" y="1935483"/>
                  </a:lnTo>
                  <a:lnTo>
                    <a:pt x="279374" y="1935483"/>
                  </a:lnTo>
                  <a:lnTo>
                    <a:pt x="280166" y="1900021"/>
                  </a:lnTo>
                  <a:cubicBezTo>
                    <a:pt x="272893" y="1619953"/>
                    <a:pt x="211219" y="1338095"/>
                    <a:pt x="90885" y="1070353"/>
                  </a:cubicBezTo>
                  <a:lnTo>
                    <a:pt x="0" y="89281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48" name="Spin_2">
            <a:extLst>
              <a:ext uri="{FF2B5EF4-FFF2-40B4-BE49-F238E27FC236}">
                <a16:creationId xmlns:a16="http://schemas.microsoft.com/office/drawing/2014/main" id="{DFA401EE-CCBA-4739-8794-C125EA985BB8}"/>
              </a:ext>
            </a:extLst>
          </p:cNvPr>
          <p:cNvGrpSpPr/>
          <p:nvPr/>
        </p:nvGrpSpPr>
        <p:grpSpPr>
          <a:xfrm>
            <a:off x="4900048" y="-437160"/>
            <a:ext cx="5615952" cy="5243756"/>
            <a:chOff x="6447497" y="4652305"/>
            <a:chExt cx="1231660" cy="1150031"/>
          </a:xfrm>
          <a:blipFill>
            <a:blip r:embed="rId5"/>
            <a:stretch>
              <a:fillRect/>
            </a:stretch>
          </a:blipFill>
        </p:grpSpPr>
        <p:sp>
          <p:nvSpPr>
            <p:cNvPr id="149" name="Freeform: Shape 148">
              <a:extLst>
                <a:ext uri="{FF2B5EF4-FFF2-40B4-BE49-F238E27FC236}">
                  <a16:creationId xmlns:a16="http://schemas.microsoft.com/office/drawing/2014/main" id="{3E13608A-1560-4A16-9C3D-3403DA9D17CE}"/>
                </a:ext>
              </a:extLst>
            </p:cNvPr>
            <p:cNvSpPr/>
            <p:nvPr/>
          </p:nvSpPr>
          <p:spPr>
            <a:xfrm rot="1800000">
              <a:off x="7316571" y="4652305"/>
              <a:ext cx="362586" cy="387052"/>
            </a:xfrm>
            <a:custGeom>
              <a:avLst/>
              <a:gdLst>
                <a:gd name="connsiteX0" fmla="*/ 0 w 1935551"/>
                <a:gd name="connsiteY0" fmla="*/ 110 h 2066153"/>
                <a:gd name="connsiteX1" fmla="*/ 62024 w 1935551"/>
                <a:gd name="connsiteY1" fmla="*/ 0 h 2066153"/>
                <a:gd name="connsiteX2" fmla="*/ 1881891 w 1935551"/>
                <a:gd name="connsiteY2" fmla="*/ 487632 h 2066153"/>
                <a:gd name="connsiteX3" fmla="*/ 1935551 w 1935551"/>
                <a:gd name="connsiteY3" fmla="*/ 518739 h 2066153"/>
                <a:gd name="connsiteX4" fmla="*/ 1042152 w 1935551"/>
                <a:gd name="connsiteY4" fmla="*/ 2066153 h 2066153"/>
                <a:gd name="connsiteX5" fmla="*/ 929620 w 1935551"/>
                <a:gd name="connsiteY5" fmla="*/ 2004490 h 2066153"/>
                <a:gd name="connsiteX6" fmla="*/ 128286 w 1935551"/>
                <a:gd name="connsiteY6" fmla="*/ 1789773 h 2066153"/>
                <a:gd name="connsiteX7" fmla="*/ 0 w 1935551"/>
                <a:gd name="connsiteY7" fmla="*/ 1786909 h 2066153"/>
                <a:gd name="connsiteX8" fmla="*/ 0 w 1935551"/>
                <a:gd name="connsiteY8" fmla="*/ 110 h 206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1" h="2066153">
                  <a:moveTo>
                    <a:pt x="0" y="110"/>
                  </a:moveTo>
                  <a:lnTo>
                    <a:pt x="62024" y="0"/>
                  </a:lnTo>
                  <a:cubicBezTo>
                    <a:pt x="698269" y="14255"/>
                    <a:pt x="1323759" y="181855"/>
                    <a:pt x="1881891" y="487632"/>
                  </a:cubicBezTo>
                  <a:lnTo>
                    <a:pt x="1935551" y="518739"/>
                  </a:lnTo>
                  <a:lnTo>
                    <a:pt x="1042152" y="2066153"/>
                  </a:lnTo>
                  <a:lnTo>
                    <a:pt x="929620" y="2004490"/>
                  </a:lnTo>
                  <a:cubicBezTo>
                    <a:pt x="678879" y="1882425"/>
                    <a:pt x="406466" y="1809433"/>
                    <a:pt x="128286" y="1789773"/>
                  </a:cubicBezTo>
                  <a:lnTo>
                    <a:pt x="0" y="1786909"/>
                  </a:lnTo>
                  <a:lnTo>
                    <a:pt x="0" y="11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50" name="Freeform: Shape 149">
              <a:extLst>
                <a:ext uri="{FF2B5EF4-FFF2-40B4-BE49-F238E27FC236}">
                  <a16:creationId xmlns:a16="http://schemas.microsoft.com/office/drawing/2014/main" id="{1F288AC3-3078-412B-B546-FC1290961B46}"/>
                </a:ext>
              </a:extLst>
            </p:cNvPr>
            <p:cNvSpPr/>
            <p:nvPr/>
          </p:nvSpPr>
          <p:spPr>
            <a:xfrm rot="1800000">
              <a:off x="6447497" y="5415285"/>
              <a:ext cx="362586" cy="387051"/>
            </a:xfrm>
            <a:custGeom>
              <a:avLst/>
              <a:gdLst>
                <a:gd name="connsiteX0" fmla="*/ 893400 w 1935552"/>
                <a:gd name="connsiteY0" fmla="*/ 0 h 2066152"/>
                <a:gd name="connsiteX1" fmla="*/ 1005931 w 1935552"/>
                <a:gd name="connsiteY1" fmla="*/ 61662 h 2066152"/>
                <a:gd name="connsiteX2" fmla="*/ 1807264 w 1935552"/>
                <a:gd name="connsiteY2" fmla="*/ 276379 h 2066152"/>
                <a:gd name="connsiteX3" fmla="*/ 1935551 w 1935552"/>
                <a:gd name="connsiteY3" fmla="*/ 279243 h 2066152"/>
                <a:gd name="connsiteX4" fmla="*/ 1935552 w 1935552"/>
                <a:gd name="connsiteY4" fmla="*/ 2066042 h 2066152"/>
                <a:gd name="connsiteX5" fmla="*/ 1873526 w 1935552"/>
                <a:gd name="connsiteY5" fmla="*/ 2066152 h 2066152"/>
                <a:gd name="connsiteX6" fmla="*/ 53660 w 1935552"/>
                <a:gd name="connsiteY6" fmla="*/ 1578520 h 2066152"/>
                <a:gd name="connsiteX7" fmla="*/ 0 w 1935552"/>
                <a:gd name="connsiteY7" fmla="*/ 1547413 h 2066152"/>
                <a:gd name="connsiteX8" fmla="*/ 893400 w 1935552"/>
                <a:gd name="connsiteY8" fmla="*/ 0 h 206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52" h="2066152">
                  <a:moveTo>
                    <a:pt x="893400" y="0"/>
                  </a:moveTo>
                  <a:lnTo>
                    <a:pt x="1005931" y="61662"/>
                  </a:lnTo>
                  <a:cubicBezTo>
                    <a:pt x="1256671" y="183727"/>
                    <a:pt x="1529085" y="256720"/>
                    <a:pt x="1807264" y="276379"/>
                  </a:cubicBezTo>
                  <a:lnTo>
                    <a:pt x="1935551" y="279243"/>
                  </a:lnTo>
                  <a:lnTo>
                    <a:pt x="1935552" y="2066042"/>
                  </a:lnTo>
                  <a:lnTo>
                    <a:pt x="1873526" y="2066152"/>
                  </a:lnTo>
                  <a:cubicBezTo>
                    <a:pt x="1237282" y="2051897"/>
                    <a:pt x="611791" y="1884298"/>
                    <a:pt x="53660" y="1578520"/>
                  </a:cubicBezTo>
                  <a:lnTo>
                    <a:pt x="0" y="1547413"/>
                  </a:lnTo>
                  <a:lnTo>
                    <a:pt x="8934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51" name="Spin_5">
            <a:extLst>
              <a:ext uri="{FF2B5EF4-FFF2-40B4-BE49-F238E27FC236}">
                <a16:creationId xmlns:a16="http://schemas.microsoft.com/office/drawing/2014/main" id="{516A72D9-F028-416B-8B3F-C16E4CDAFABE}"/>
              </a:ext>
            </a:extLst>
          </p:cNvPr>
          <p:cNvGrpSpPr/>
          <p:nvPr/>
        </p:nvGrpSpPr>
        <p:grpSpPr>
          <a:xfrm>
            <a:off x="5086148" y="-623258"/>
            <a:ext cx="5243752" cy="5615954"/>
            <a:chOff x="1340983" y="2813171"/>
            <a:chExt cx="1150031" cy="1231661"/>
          </a:xfrm>
          <a:blipFill>
            <a:blip r:embed="rId5"/>
            <a:stretch>
              <a:fillRect/>
            </a:stretch>
          </a:blipFill>
        </p:grpSpPr>
        <p:sp>
          <p:nvSpPr>
            <p:cNvPr id="152" name="Freeform: Shape 151">
              <a:extLst>
                <a:ext uri="{FF2B5EF4-FFF2-40B4-BE49-F238E27FC236}">
                  <a16:creationId xmlns:a16="http://schemas.microsoft.com/office/drawing/2014/main" id="{E21DC07D-AEEB-447E-94F2-45DC4CF29668}"/>
                </a:ext>
              </a:extLst>
            </p:cNvPr>
            <p:cNvSpPr/>
            <p:nvPr/>
          </p:nvSpPr>
          <p:spPr>
            <a:xfrm rot="1800000">
              <a:off x="1340983" y="2813171"/>
              <a:ext cx="387051" cy="362586"/>
            </a:xfrm>
            <a:custGeom>
              <a:avLst/>
              <a:gdLst>
                <a:gd name="connsiteX0" fmla="*/ 518739 w 2066152"/>
                <a:gd name="connsiteY0" fmla="*/ 0 h 1935552"/>
                <a:gd name="connsiteX1" fmla="*/ 2066152 w 2066152"/>
                <a:gd name="connsiteY1" fmla="*/ 893400 h 1935552"/>
                <a:gd name="connsiteX2" fmla="*/ 2004489 w 2066152"/>
                <a:gd name="connsiteY2" fmla="*/ 1005931 h 1935552"/>
                <a:gd name="connsiteX3" fmla="*/ 1789773 w 2066152"/>
                <a:gd name="connsiteY3" fmla="*/ 1807265 h 1935552"/>
                <a:gd name="connsiteX4" fmla="*/ 1786908 w 2066152"/>
                <a:gd name="connsiteY4" fmla="*/ 1935552 h 1935552"/>
                <a:gd name="connsiteX5" fmla="*/ 109 w 2066152"/>
                <a:gd name="connsiteY5" fmla="*/ 1935552 h 1935552"/>
                <a:gd name="connsiteX6" fmla="*/ 0 w 2066152"/>
                <a:gd name="connsiteY6" fmla="*/ 1873527 h 1935552"/>
                <a:gd name="connsiteX7" fmla="*/ 487631 w 2066152"/>
                <a:gd name="connsiteY7" fmla="*/ 53660 h 1935552"/>
                <a:gd name="connsiteX8" fmla="*/ 518739 w 2066152"/>
                <a:gd name="connsiteY8" fmla="*/ 0 h 19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2">
                  <a:moveTo>
                    <a:pt x="518739" y="0"/>
                  </a:moveTo>
                  <a:lnTo>
                    <a:pt x="2066152" y="893400"/>
                  </a:lnTo>
                  <a:lnTo>
                    <a:pt x="2004489" y="1005931"/>
                  </a:lnTo>
                  <a:cubicBezTo>
                    <a:pt x="1882425" y="1256672"/>
                    <a:pt x="1809432" y="1529085"/>
                    <a:pt x="1789773" y="1807265"/>
                  </a:cubicBezTo>
                  <a:lnTo>
                    <a:pt x="1786908" y="1935552"/>
                  </a:lnTo>
                  <a:lnTo>
                    <a:pt x="109" y="1935552"/>
                  </a:lnTo>
                  <a:lnTo>
                    <a:pt x="0" y="1873527"/>
                  </a:lnTo>
                  <a:cubicBezTo>
                    <a:pt x="14254" y="1237282"/>
                    <a:pt x="181854" y="611792"/>
                    <a:pt x="487631" y="53660"/>
                  </a:cubicBezTo>
                  <a:lnTo>
                    <a:pt x="51873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53" name="Freeform: Shape 152">
              <a:extLst>
                <a:ext uri="{FF2B5EF4-FFF2-40B4-BE49-F238E27FC236}">
                  <a16:creationId xmlns:a16="http://schemas.microsoft.com/office/drawing/2014/main" id="{B72B1F5A-A93F-45D2-88BF-450E923D21E4}"/>
                </a:ext>
              </a:extLst>
            </p:cNvPr>
            <p:cNvSpPr/>
            <p:nvPr/>
          </p:nvSpPr>
          <p:spPr>
            <a:xfrm rot="1800000">
              <a:off x="2103963" y="3682246"/>
              <a:ext cx="387051" cy="362586"/>
            </a:xfrm>
            <a:custGeom>
              <a:avLst/>
              <a:gdLst>
                <a:gd name="connsiteX0" fmla="*/ 279243 w 2066152"/>
                <a:gd name="connsiteY0" fmla="*/ 0 h 1935550"/>
                <a:gd name="connsiteX1" fmla="*/ 2066042 w 2066152"/>
                <a:gd name="connsiteY1" fmla="*/ 0 h 1935550"/>
                <a:gd name="connsiteX2" fmla="*/ 2066152 w 2066152"/>
                <a:gd name="connsiteY2" fmla="*/ 62023 h 1935550"/>
                <a:gd name="connsiteX3" fmla="*/ 1578520 w 2066152"/>
                <a:gd name="connsiteY3" fmla="*/ 1881890 h 1935550"/>
                <a:gd name="connsiteX4" fmla="*/ 1547413 w 2066152"/>
                <a:gd name="connsiteY4" fmla="*/ 1935550 h 1935550"/>
                <a:gd name="connsiteX5" fmla="*/ 0 w 2066152"/>
                <a:gd name="connsiteY5" fmla="*/ 1042151 h 1935550"/>
                <a:gd name="connsiteX6" fmla="*/ 61662 w 2066152"/>
                <a:gd name="connsiteY6" fmla="*/ 929619 h 1935550"/>
                <a:gd name="connsiteX7" fmla="*/ 276379 w 2066152"/>
                <a:gd name="connsiteY7" fmla="*/ 128285 h 1935550"/>
                <a:gd name="connsiteX8" fmla="*/ 279243 w 2066152"/>
                <a:gd name="connsiteY8" fmla="*/ 0 h 19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6152" h="1935550">
                  <a:moveTo>
                    <a:pt x="279243" y="0"/>
                  </a:moveTo>
                  <a:lnTo>
                    <a:pt x="2066042" y="0"/>
                  </a:lnTo>
                  <a:lnTo>
                    <a:pt x="2066152" y="62023"/>
                  </a:lnTo>
                  <a:cubicBezTo>
                    <a:pt x="2051897" y="698269"/>
                    <a:pt x="1884298" y="1323758"/>
                    <a:pt x="1578520" y="1881890"/>
                  </a:cubicBezTo>
                  <a:lnTo>
                    <a:pt x="1547413" y="1935550"/>
                  </a:lnTo>
                  <a:lnTo>
                    <a:pt x="0" y="1042151"/>
                  </a:lnTo>
                  <a:lnTo>
                    <a:pt x="61662" y="929619"/>
                  </a:lnTo>
                  <a:cubicBezTo>
                    <a:pt x="183726" y="678879"/>
                    <a:pt x="256719" y="406465"/>
                    <a:pt x="276379" y="128285"/>
                  </a:cubicBezTo>
                  <a:lnTo>
                    <a:pt x="27924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54" name="Spin_6">
            <a:extLst>
              <a:ext uri="{FF2B5EF4-FFF2-40B4-BE49-F238E27FC236}">
                <a16:creationId xmlns:a16="http://schemas.microsoft.com/office/drawing/2014/main" id="{8CFEA773-BAF2-4A77-A536-3E7687216280}"/>
              </a:ext>
            </a:extLst>
          </p:cNvPr>
          <p:cNvGrpSpPr/>
          <p:nvPr/>
        </p:nvGrpSpPr>
        <p:grpSpPr>
          <a:xfrm>
            <a:off x="6014999" y="-1438649"/>
            <a:ext cx="3386050" cy="7246734"/>
            <a:chOff x="1544694" y="2634344"/>
            <a:chExt cx="742610" cy="1589314"/>
          </a:xfrm>
          <a:blipFill>
            <a:blip r:embed="rId5"/>
            <a:stretch>
              <a:fillRect/>
            </a:stretch>
          </a:blipFill>
        </p:grpSpPr>
        <p:sp>
          <p:nvSpPr>
            <p:cNvPr id="155" name="Freeform: Shape 154">
              <a:extLst>
                <a:ext uri="{FF2B5EF4-FFF2-40B4-BE49-F238E27FC236}">
                  <a16:creationId xmlns:a16="http://schemas.microsoft.com/office/drawing/2014/main" id="{90A61EA3-5130-4C6A-8A2F-A64AA64F875A}"/>
                </a:ext>
              </a:extLst>
            </p:cNvPr>
            <p:cNvSpPr/>
            <p:nvPr/>
          </p:nvSpPr>
          <p:spPr>
            <a:xfrm rot="1800000">
              <a:off x="1544694" y="2634344"/>
              <a:ext cx="432682" cy="432674"/>
            </a:xfrm>
            <a:custGeom>
              <a:avLst/>
              <a:gdLst>
                <a:gd name="connsiteX0" fmla="*/ 1416919 w 2309737"/>
                <a:gd name="connsiteY0" fmla="*/ 0 h 2309693"/>
                <a:gd name="connsiteX1" fmla="*/ 2309737 w 2309737"/>
                <a:gd name="connsiteY1" fmla="*/ 1546406 h 2309693"/>
                <a:gd name="connsiteX2" fmla="*/ 2142259 w 2309737"/>
                <a:gd name="connsiteY2" fmla="*/ 1654714 h 2309693"/>
                <a:gd name="connsiteX3" fmla="*/ 1563503 w 2309737"/>
                <a:gd name="connsiteY3" fmla="*/ 2278587 h 2309693"/>
                <a:gd name="connsiteX4" fmla="*/ 1546459 w 2309737"/>
                <a:gd name="connsiteY4" fmla="*/ 2309693 h 2309693"/>
                <a:gd name="connsiteX5" fmla="*/ 0 w 2309737"/>
                <a:gd name="connsiteY5" fmla="*/ 1416844 h 2309693"/>
                <a:gd name="connsiteX6" fmla="*/ 41826 w 2309737"/>
                <a:gd name="connsiteY6" fmla="*/ 1344695 h 2309693"/>
                <a:gd name="connsiteX7" fmla="*/ 1262663 w 2309737"/>
                <a:gd name="connsiteY7" fmla="*/ 94338 h 2309693"/>
                <a:gd name="connsiteX8" fmla="*/ 1416919 w 2309737"/>
                <a:gd name="connsiteY8" fmla="*/ 0 h 23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3">
                  <a:moveTo>
                    <a:pt x="1416919" y="0"/>
                  </a:moveTo>
                  <a:lnTo>
                    <a:pt x="2309737" y="1546406"/>
                  </a:lnTo>
                  <a:lnTo>
                    <a:pt x="2142259" y="1654714"/>
                  </a:lnTo>
                  <a:cubicBezTo>
                    <a:pt x="1904176" y="1826417"/>
                    <a:pt x="1709837" y="2039677"/>
                    <a:pt x="1563503" y="2278587"/>
                  </a:cubicBezTo>
                  <a:lnTo>
                    <a:pt x="1546459" y="2309693"/>
                  </a:lnTo>
                  <a:lnTo>
                    <a:pt x="0" y="1416844"/>
                  </a:lnTo>
                  <a:lnTo>
                    <a:pt x="41826" y="1344695"/>
                  </a:lnTo>
                  <a:cubicBezTo>
                    <a:pt x="341762" y="855010"/>
                    <a:pt x="752393" y="424470"/>
                    <a:pt x="1262663" y="94338"/>
                  </a:cubicBezTo>
                  <a:lnTo>
                    <a:pt x="141691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56" name="Freeform: Shape 155">
              <a:extLst>
                <a:ext uri="{FF2B5EF4-FFF2-40B4-BE49-F238E27FC236}">
                  <a16:creationId xmlns:a16="http://schemas.microsoft.com/office/drawing/2014/main" id="{A718D570-575E-49BE-8311-51F1750B8F75}"/>
                </a:ext>
              </a:extLst>
            </p:cNvPr>
            <p:cNvSpPr/>
            <p:nvPr/>
          </p:nvSpPr>
          <p:spPr>
            <a:xfrm rot="1800000">
              <a:off x="1854622" y="3790984"/>
              <a:ext cx="432682" cy="432674"/>
            </a:xfrm>
            <a:custGeom>
              <a:avLst/>
              <a:gdLst>
                <a:gd name="connsiteX0" fmla="*/ 763279 w 2309737"/>
                <a:gd name="connsiteY0" fmla="*/ 0 h 2309692"/>
                <a:gd name="connsiteX1" fmla="*/ 2309737 w 2309737"/>
                <a:gd name="connsiteY1" fmla="*/ 892848 h 2309692"/>
                <a:gd name="connsiteX2" fmla="*/ 2267911 w 2309737"/>
                <a:gd name="connsiteY2" fmla="*/ 964997 h 2309692"/>
                <a:gd name="connsiteX3" fmla="*/ 1047074 w 2309737"/>
                <a:gd name="connsiteY3" fmla="*/ 2215354 h 2309692"/>
                <a:gd name="connsiteX4" fmla="*/ 892818 w 2309737"/>
                <a:gd name="connsiteY4" fmla="*/ 2309692 h 2309692"/>
                <a:gd name="connsiteX5" fmla="*/ 0 w 2309737"/>
                <a:gd name="connsiteY5" fmla="*/ 763286 h 2309692"/>
                <a:gd name="connsiteX6" fmla="*/ 167478 w 2309737"/>
                <a:gd name="connsiteY6" fmla="*/ 654978 h 2309692"/>
                <a:gd name="connsiteX7" fmla="*/ 746234 w 2309737"/>
                <a:gd name="connsiteY7" fmla="*/ 31105 h 2309692"/>
                <a:gd name="connsiteX8" fmla="*/ 763279 w 2309737"/>
                <a:gd name="connsiteY8" fmla="*/ 0 h 230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737" h="2309692">
                  <a:moveTo>
                    <a:pt x="763279" y="0"/>
                  </a:moveTo>
                  <a:lnTo>
                    <a:pt x="2309737" y="892848"/>
                  </a:lnTo>
                  <a:lnTo>
                    <a:pt x="2267911" y="964997"/>
                  </a:lnTo>
                  <a:cubicBezTo>
                    <a:pt x="1967976" y="1454682"/>
                    <a:pt x="1557345" y="1885222"/>
                    <a:pt x="1047074" y="2215354"/>
                  </a:cubicBezTo>
                  <a:lnTo>
                    <a:pt x="892818" y="2309692"/>
                  </a:lnTo>
                  <a:lnTo>
                    <a:pt x="0" y="763286"/>
                  </a:lnTo>
                  <a:lnTo>
                    <a:pt x="167478" y="654978"/>
                  </a:lnTo>
                  <a:cubicBezTo>
                    <a:pt x="405561" y="483275"/>
                    <a:pt x="599901" y="270015"/>
                    <a:pt x="746234" y="31105"/>
                  </a:cubicBezTo>
                  <a:lnTo>
                    <a:pt x="76327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grpSp>
        <p:nvGrpSpPr>
          <p:cNvPr id="157" name="Spin_1">
            <a:extLst>
              <a:ext uri="{FF2B5EF4-FFF2-40B4-BE49-F238E27FC236}">
                <a16:creationId xmlns:a16="http://schemas.microsoft.com/office/drawing/2014/main" id="{C67B12A0-2009-45CC-B539-11AC607F1FBB}"/>
              </a:ext>
            </a:extLst>
          </p:cNvPr>
          <p:cNvGrpSpPr/>
          <p:nvPr/>
        </p:nvGrpSpPr>
        <p:grpSpPr>
          <a:xfrm>
            <a:off x="6365496" y="-1283101"/>
            <a:ext cx="2685056" cy="6935638"/>
            <a:chOff x="1621563" y="2668458"/>
            <a:chExt cx="588872" cy="1521086"/>
          </a:xfrm>
          <a:blipFill>
            <a:blip r:embed="rId5"/>
            <a:stretch>
              <a:fillRect/>
            </a:stretch>
          </a:blipFill>
        </p:grpSpPr>
        <p:sp>
          <p:nvSpPr>
            <p:cNvPr id="158" name="Freeform: Shape 157">
              <a:extLst>
                <a:ext uri="{FF2B5EF4-FFF2-40B4-BE49-F238E27FC236}">
                  <a16:creationId xmlns:a16="http://schemas.microsoft.com/office/drawing/2014/main" id="{CF829DD0-6585-49F1-8048-3841F8B2BFFC}"/>
                </a:ext>
              </a:extLst>
            </p:cNvPr>
            <p:cNvSpPr/>
            <p:nvPr/>
          </p:nvSpPr>
          <p:spPr>
            <a:xfrm rot="1800000">
              <a:off x="1847862" y="2668458"/>
              <a:ext cx="362573" cy="386849"/>
            </a:xfrm>
            <a:custGeom>
              <a:avLst/>
              <a:gdLst>
                <a:gd name="connsiteX0" fmla="*/ 0 w 1935483"/>
                <a:gd name="connsiteY0" fmla="*/ 518666 h 2065072"/>
                <a:gd name="connsiteX1" fmla="*/ 158827 w 1935483"/>
                <a:gd name="connsiteY1" fmla="*/ 432245 h 2065072"/>
                <a:gd name="connsiteX2" fmla="*/ 1852086 w 1935483"/>
                <a:gd name="connsiteY2" fmla="*/ 148 h 2065072"/>
                <a:gd name="connsiteX3" fmla="*/ 1935483 w 1935483"/>
                <a:gd name="connsiteY3" fmla="*/ 0 h 2065072"/>
                <a:gd name="connsiteX4" fmla="*/ 1935483 w 1935483"/>
                <a:gd name="connsiteY4" fmla="*/ 1785697 h 2065072"/>
                <a:gd name="connsiteX5" fmla="*/ 1900022 w 1935483"/>
                <a:gd name="connsiteY5" fmla="*/ 1784905 h 2065072"/>
                <a:gd name="connsiteX6" fmla="*/ 1070354 w 1935483"/>
                <a:gd name="connsiteY6" fmla="*/ 1974186 h 2065072"/>
                <a:gd name="connsiteX7" fmla="*/ 892818 w 1935483"/>
                <a:gd name="connsiteY7" fmla="*/ 2065072 h 2065072"/>
                <a:gd name="connsiteX8" fmla="*/ 0 w 1935483"/>
                <a:gd name="connsiteY8" fmla="*/ 518666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3" h="2065072">
                  <a:moveTo>
                    <a:pt x="0" y="518666"/>
                  </a:moveTo>
                  <a:lnTo>
                    <a:pt x="158827" y="432245"/>
                  </a:lnTo>
                  <a:cubicBezTo>
                    <a:pt x="699865" y="155404"/>
                    <a:pt x="1278039" y="15057"/>
                    <a:pt x="1852086" y="148"/>
                  </a:cubicBezTo>
                  <a:lnTo>
                    <a:pt x="1935483" y="0"/>
                  </a:lnTo>
                  <a:lnTo>
                    <a:pt x="1935483" y="1785697"/>
                  </a:lnTo>
                  <a:lnTo>
                    <a:pt x="1900022" y="1784905"/>
                  </a:lnTo>
                  <a:cubicBezTo>
                    <a:pt x="1619953" y="1792178"/>
                    <a:pt x="1338095" y="1853851"/>
                    <a:pt x="1070354" y="1974186"/>
                  </a:cubicBezTo>
                  <a:lnTo>
                    <a:pt x="892818" y="2065072"/>
                  </a:lnTo>
                  <a:lnTo>
                    <a:pt x="0" y="5186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159" name="Freeform: Shape 158">
              <a:extLst>
                <a:ext uri="{FF2B5EF4-FFF2-40B4-BE49-F238E27FC236}">
                  <a16:creationId xmlns:a16="http://schemas.microsoft.com/office/drawing/2014/main" id="{D6E3A2A2-C9A8-4AB5-8780-31AE41C05376}"/>
                </a:ext>
              </a:extLst>
            </p:cNvPr>
            <p:cNvSpPr/>
            <p:nvPr/>
          </p:nvSpPr>
          <p:spPr>
            <a:xfrm rot="1800000">
              <a:off x="1621563" y="3802695"/>
              <a:ext cx="362573" cy="386849"/>
            </a:xfrm>
            <a:custGeom>
              <a:avLst/>
              <a:gdLst>
                <a:gd name="connsiteX0" fmla="*/ 0 w 1935482"/>
                <a:gd name="connsiteY0" fmla="*/ 279375 h 2065072"/>
                <a:gd name="connsiteX1" fmla="*/ 35460 w 1935482"/>
                <a:gd name="connsiteY1" fmla="*/ 280167 h 2065072"/>
                <a:gd name="connsiteX2" fmla="*/ 865128 w 1935482"/>
                <a:gd name="connsiteY2" fmla="*/ 90886 h 2065072"/>
                <a:gd name="connsiteX3" fmla="*/ 1042665 w 1935482"/>
                <a:gd name="connsiteY3" fmla="*/ 0 h 2065072"/>
                <a:gd name="connsiteX4" fmla="*/ 1935482 w 1935482"/>
                <a:gd name="connsiteY4" fmla="*/ 1546406 h 2065072"/>
                <a:gd name="connsiteX5" fmla="*/ 1776655 w 1935482"/>
                <a:gd name="connsiteY5" fmla="*/ 1632827 h 2065072"/>
                <a:gd name="connsiteX6" fmla="*/ 83396 w 1935482"/>
                <a:gd name="connsiteY6" fmla="*/ 2064924 h 2065072"/>
                <a:gd name="connsiteX7" fmla="*/ 0 w 1935482"/>
                <a:gd name="connsiteY7" fmla="*/ 2065072 h 2065072"/>
                <a:gd name="connsiteX8" fmla="*/ 0 w 1935482"/>
                <a:gd name="connsiteY8" fmla="*/ 279375 h 206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482" h="2065072">
                  <a:moveTo>
                    <a:pt x="0" y="279375"/>
                  </a:moveTo>
                  <a:lnTo>
                    <a:pt x="35460" y="280167"/>
                  </a:lnTo>
                  <a:cubicBezTo>
                    <a:pt x="315529" y="272894"/>
                    <a:pt x="597387" y="211221"/>
                    <a:pt x="865128" y="90886"/>
                  </a:cubicBezTo>
                  <a:lnTo>
                    <a:pt x="1042665" y="0"/>
                  </a:lnTo>
                  <a:lnTo>
                    <a:pt x="1935482" y="1546406"/>
                  </a:lnTo>
                  <a:lnTo>
                    <a:pt x="1776655" y="1632827"/>
                  </a:lnTo>
                  <a:cubicBezTo>
                    <a:pt x="1235617" y="1909668"/>
                    <a:pt x="657443" y="2050015"/>
                    <a:pt x="83396" y="2064924"/>
                  </a:cubicBezTo>
                  <a:lnTo>
                    <a:pt x="0" y="2065072"/>
                  </a:lnTo>
                  <a:lnTo>
                    <a:pt x="0" y="2793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grpSp>
      <p:sp>
        <p:nvSpPr>
          <p:cNvPr id="160" name="Freeform: Shape 159">
            <a:extLst>
              <a:ext uri="{FF2B5EF4-FFF2-40B4-BE49-F238E27FC236}">
                <a16:creationId xmlns:a16="http://schemas.microsoft.com/office/drawing/2014/main" id="{521769A5-A21E-418F-A26A-0422F4AB1819}"/>
              </a:ext>
            </a:extLst>
          </p:cNvPr>
          <p:cNvSpPr/>
          <p:nvPr/>
        </p:nvSpPr>
        <p:spPr>
          <a:xfrm flipH="1" flipV="1">
            <a:off x="4299277" y="-1224941"/>
            <a:ext cx="6817494" cy="6817494"/>
          </a:xfrm>
          <a:custGeom>
            <a:avLst/>
            <a:gdLst>
              <a:gd name="connsiteX0" fmla="*/ 4143333 w 8289954"/>
              <a:gd name="connsiteY0" fmla="*/ 1744937 h 8289954"/>
              <a:gd name="connsiteX1" fmla="*/ 4937491 w 8289954"/>
              <a:gd name="connsiteY1" fmla="*/ 950779 h 8289954"/>
              <a:gd name="connsiteX2" fmla="*/ 4143333 w 8289954"/>
              <a:gd name="connsiteY2" fmla="*/ 156621 h 8289954"/>
              <a:gd name="connsiteX3" fmla="*/ 3349175 w 8289954"/>
              <a:gd name="connsiteY3" fmla="*/ 950779 h 8289954"/>
              <a:gd name="connsiteX4" fmla="*/ 4143333 w 8289954"/>
              <a:gd name="connsiteY4" fmla="*/ 1744937 h 8289954"/>
              <a:gd name="connsiteX5" fmla="*/ 4144977 w 8289954"/>
              <a:gd name="connsiteY5" fmla="*/ 8289954 h 8289954"/>
              <a:gd name="connsiteX6" fmla="*/ 0 w 8289954"/>
              <a:gd name="connsiteY6" fmla="*/ 4144977 h 8289954"/>
              <a:gd name="connsiteX7" fmla="*/ 4144977 w 8289954"/>
              <a:gd name="connsiteY7" fmla="*/ 0 h 8289954"/>
              <a:gd name="connsiteX8" fmla="*/ 8289954 w 8289954"/>
              <a:gd name="connsiteY8" fmla="*/ 4144977 h 8289954"/>
              <a:gd name="connsiteX9" fmla="*/ 4144977 w 8289954"/>
              <a:gd name="connsiteY9" fmla="*/ 8289954 h 82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9954" h="8289954">
                <a:moveTo>
                  <a:pt x="4143333" y="1744937"/>
                </a:moveTo>
                <a:cubicBezTo>
                  <a:pt x="4581934" y="1744937"/>
                  <a:pt x="4937491" y="1389380"/>
                  <a:pt x="4937491" y="950779"/>
                </a:cubicBezTo>
                <a:cubicBezTo>
                  <a:pt x="4937491" y="512178"/>
                  <a:pt x="4581934" y="156621"/>
                  <a:pt x="4143333" y="156621"/>
                </a:cubicBezTo>
                <a:cubicBezTo>
                  <a:pt x="3704732" y="156621"/>
                  <a:pt x="3349175" y="512178"/>
                  <a:pt x="3349175" y="950779"/>
                </a:cubicBezTo>
                <a:cubicBezTo>
                  <a:pt x="3349175" y="1389380"/>
                  <a:pt x="3704732" y="1744937"/>
                  <a:pt x="4143333" y="1744937"/>
                </a:cubicBezTo>
                <a:close/>
                <a:moveTo>
                  <a:pt x="4144977" y="8289954"/>
                </a:moveTo>
                <a:cubicBezTo>
                  <a:pt x="1855769" y="8289954"/>
                  <a:pt x="0" y="6434185"/>
                  <a:pt x="0" y="4144977"/>
                </a:cubicBezTo>
                <a:cubicBezTo>
                  <a:pt x="0" y="1855769"/>
                  <a:pt x="1855769" y="0"/>
                  <a:pt x="4144977" y="0"/>
                </a:cubicBezTo>
                <a:cubicBezTo>
                  <a:pt x="6434185" y="0"/>
                  <a:pt x="8289954" y="1855769"/>
                  <a:pt x="8289954" y="4144977"/>
                </a:cubicBezTo>
                <a:cubicBezTo>
                  <a:pt x="8289954" y="6434185"/>
                  <a:pt x="6434185" y="8289954"/>
                  <a:pt x="4144977" y="8289954"/>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12" name="Freeform: Shape 211">
            <a:extLst>
              <a:ext uri="{FF2B5EF4-FFF2-40B4-BE49-F238E27FC236}">
                <a16:creationId xmlns:a16="http://schemas.microsoft.com/office/drawing/2014/main" id="{6EF031C5-E5D8-40D3-BCAA-85A4D16C3968}"/>
              </a:ext>
            </a:extLst>
          </p:cNvPr>
          <p:cNvSpPr/>
          <p:nvPr/>
        </p:nvSpPr>
        <p:spPr>
          <a:xfrm flipH="1" flipV="1">
            <a:off x="6774692" y="-1224941"/>
            <a:ext cx="6817494" cy="6817494"/>
          </a:xfrm>
          <a:custGeom>
            <a:avLst/>
            <a:gdLst>
              <a:gd name="connsiteX0" fmla="*/ 4143333 w 8289954"/>
              <a:gd name="connsiteY0" fmla="*/ 1744937 h 8289954"/>
              <a:gd name="connsiteX1" fmla="*/ 4937491 w 8289954"/>
              <a:gd name="connsiteY1" fmla="*/ 950779 h 8289954"/>
              <a:gd name="connsiteX2" fmla="*/ 4143333 w 8289954"/>
              <a:gd name="connsiteY2" fmla="*/ 156621 h 8289954"/>
              <a:gd name="connsiteX3" fmla="*/ 3349175 w 8289954"/>
              <a:gd name="connsiteY3" fmla="*/ 950779 h 8289954"/>
              <a:gd name="connsiteX4" fmla="*/ 4143333 w 8289954"/>
              <a:gd name="connsiteY4" fmla="*/ 1744937 h 8289954"/>
              <a:gd name="connsiteX5" fmla="*/ 4144977 w 8289954"/>
              <a:gd name="connsiteY5" fmla="*/ 8289954 h 8289954"/>
              <a:gd name="connsiteX6" fmla="*/ 0 w 8289954"/>
              <a:gd name="connsiteY6" fmla="*/ 4144977 h 8289954"/>
              <a:gd name="connsiteX7" fmla="*/ 4144977 w 8289954"/>
              <a:gd name="connsiteY7" fmla="*/ 0 h 8289954"/>
              <a:gd name="connsiteX8" fmla="*/ 8289954 w 8289954"/>
              <a:gd name="connsiteY8" fmla="*/ 4144977 h 8289954"/>
              <a:gd name="connsiteX9" fmla="*/ 4144977 w 8289954"/>
              <a:gd name="connsiteY9" fmla="*/ 8289954 h 82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9954" h="8289954">
                <a:moveTo>
                  <a:pt x="4143333" y="1744937"/>
                </a:moveTo>
                <a:cubicBezTo>
                  <a:pt x="4581934" y="1744937"/>
                  <a:pt x="4937491" y="1389380"/>
                  <a:pt x="4937491" y="950779"/>
                </a:cubicBezTo>
                <a:cubicBezTo>
                  <a:pt x="4937491" y="512178"/>
                  <a:pt x="4581934" y="156621"/>
                  <a:pt x="4143333" y="156621"/>
                </a:cubicBezTo>
                <a:cubicBezTo>
                  <a:pt x="3704732" y="156621"/>
                  <a:pt x="3349175" y="512178"/>
                  <a:pt x="3349175" y="950779"/>
                </a:cubicBezTo>
                <a:cubicBezTo>
                  <a:pt x="3349175" y="1389380"/>
                  <a:pt x="3704732" y="1744937"/>
                  <a:pt x="4143333" y="1744937"/>
                </a:cubicBezTo>
                <a:close/>
                <a:moveTo>
                  <a:pt x="4144977" y="8289954"/>
                </a:moveTo>
                <a:cubicBezTo>
                  <a:pt x="1855769" y="8289954"/>
                  <a:pt x="0" y="6434185"/>
                  <a:pt x="0" y="4144977"/>
                </a:cubicBezTo>
                <a:cubicBezTo>
                  <a:pt x="0" y="1855769"/>
                  <a:pt x="1855769" y="0"/>
                  <a:pt x="4144977" y="0"/>
                </a:cubicBezTo>
                <a:cubicBezTo>
                  <a:pt x="6434185" y="0"/>
                  <a:pt x="8289954" y="1855769"/>
                  <a:pt x="8289954" y="4144977"/>
                </a:cubicBezTo>
                <a:cubicBezTo>
                  <a:pt x="8289954" y="6434185"/>
                  <a:pt x="6434185" y="8289954"/>
                  <a:pt x="4144977" y="8289954"/>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BM JUA" panose="02020603020101020101" pitchFamily="18" charset="-127"/>
            </a:endParaRPr>
          </a:p>
        </p:txBody>
      </p:sp>
      <p:sp>
        <p:nvSpPr>
          <p:cNvPr id="217" name="Freeform: Shape 216">
            <a:hlinkClick r:id="" action="ppaction://hlinkshowjump?jump=endshow"/>
            <a:extLst>
              <a:ext uri="{FF2B5EF4-FFF2-40B4-BE49-F238E27FC236}">
                <a16:creationId xmlns:a16="http://schemas.microsoft.com/office/drawing/2014/main" id="{F20C317D-20C7-4797-9DCB-73D2033C45BC}"/>
              </a:ext>
            </a:extLst>
          </p:cNvPr>
          <p:cNvSpPr/>
          <p:nvPr/>
        </p:nvSpPr>
        <p:spPr>
          <a:xfrm>
            <a:off x="2" y="0"/>
            <a:ext cx="12191999" cy="6858000"/>
          </a:xfrm>
          <a:custGeom>
            <a:avLst/>
            <a:gdLst>
              <a:gd name="connsiteX0" fmla="*/ 9441813 w 12191999"/>
              <a:gd name="connsiteY0" fmla="*/ 4117505 h 6858000"/>
              <a:gd name="connsiteX1" fmla="*/ 9441813 w 12191999"/>
              <a:gd name="connsiteY1" fmla="*/ 5592553 h 6858000"/>
              <a:gd name="connsiteX2" fmla="*/ 10916861 w 12191999"/>
              <a:gd name="connsiteY2" fmla="*/ 5592553 h 6858000"/>
              <a:gd name="connsiteX3" fmla="*/ 10916861 w 12191999"/>
              <a:gd name="connsiteY3" fmla="*/ 4117505 h 6858000"/>
              <a:gd name="connsiteX4" fmla="*/ 6970498 w 12191999"/>
              <a:gd name="connsiteY4" fmla="*/ 4117505 h 6858000"/>
              <a:gd name="connsiteX5" fmla="*/ 6970498 w 12191999"/>
              <a:gd name="connsiteY5" fmla="*/ 5592553 h 6858000"/>
              <a:gd name="connsiteX6" fmla="*/ 8445546 w 12191999"/>
              <a:gd name="connsiteY6" fmla="*/ 5592553 h 6858000"/>
              <a:gd name="connsiteX7" fmla="*/ 8445546 w 12191999"/>
              <a:gd name="connsiteY7" fmla="*/ 4117505 h 6858000"/>
              <a:gd name="connsiteX8" fmla="*/ 4509390 w 12191999"/>
              <a:gd name="connsiteY8" fmla="*/ 4117505 h 6858000"/>
              <a:gd name="connsiteX9" fmla="*/ 4509390 w 12191999"/>
              <a:gd name="connsiteY9" fmla="*/ 5592553 h 6858000"/>
              <a:gd name="connsiteX10" fmla="*/ 5984437 w 12191999"/>
              <a:gd name="connsiteY10" fmla="*/ 5592553 h 6858000"/>
              <a:gd name="connsiteX11" fmla="*/ 5984437 w 12191999"/>
              <a:gd name="connsiteY11" fmla="*/ 4117505 h 6858000"/>
              <a:gd name="connsiteX12" fmla="*/ 0 w 12191999"/>
              <a:gd name="connsiteY12" fmla="*/ 0 h 6858000"/>
              <a:gd name="connsiteX13" fmla="*/ 12191999 w 12191999"/>
              <a:gd name="connsiteY13" fmla="*/ 0 h 6858000"/>
              <a:gd name="connsiteX14" fmla="*/ 12191999 w 12191999"/>
              <a:gd name="connsiteY14" fmla="*/ 6858000 h 6858000"/>
              <a:gd name="connsiteX15" fmla="*/ 0 w 12191999"/>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9441813" y="4117505"/>
                </a:moveTo>
                <a:lnTo>
                  <a:pt x="9441813" y="5592553"/>
                </a:lnTo>
                <a:lnTo>
                  <a:pt x="10916861" y="5592553"/>
                </a:lnTo>
                <a:lnTo>
                  <a:pt x="10916861" y="4117505"/>
                </a:lnTo>
                <a:close/>
                <a:moveTo>
                  <a:pt x="6970498" y="4117505"/>
                </a:moveTo>
                <a:lnTo>
                  <a:pt x="6970498" y="5592553"/>
                </a:lnTo>
                <a:lnTo>
                  <a:pt x="8445546" y="5592553"/>
                </a:lnTo>
                <a:lnTo>
                  <a:pt x="8445546" y="4117505"/>
                </a:lnTo>
                <a:close/>
                <a:moveTo>
                  <a:pt x="4509390" y="4117505"/>
                </a:moveTo>
                <a:lnTo>
                  <a:pt x="4509390" y="5592553"/>
                </a:lnTo>
                <a:lnTo>
                  <a:pt x="5984437" y="5592553"/>
                </a:lnTo>
                <a:lnTo>
                  <a:pt x="5984437" y="4117505"/>
                </a:lnTo>
                <a:close/>
                <a:moveTo>
                  <a:pt x="0" y="0"/>
                </a:moveTo>
                <a:lnTo>
                  <a:pt x="12191999" y="0"/>
                </a:lnTo>
                <a:lnTo>
                  <a:pt x="12191999" y="6858000"/>
                </a:lnTo>
                <a:lnTo>
                  <a:pt x="0" y="685800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latin typeface="Arial" panose="020B0604020202020204" pitchFamily="34" charset="0"/>
              <a:ea typeface="BM JUA" panose="02020603020101020101" pitchFamily="18" charset="-127"/>
            </a:endParaRPr>
          </a:p>
        </p:txBody>
      </p:sp>
    </p:spTree>
    <p:custDataLst>
      <p:tags r:id="rId1"/>
    </p:custDataLst>
    <p:extLst>
      <p:ext uri="{BB962C8B-B14F-4D97-AF65-F5344CB8AC3E}">
        <p14:creationId xmlns:p14="http://schemas.microsoft.com/office/powerpoint/2010/main" val="2191541522"/>
      </p:ext>
    </p:extLst>
  </p:cSld>
  <p:clrMapOvr>
    <a:masterClrMapping/>
  </p:clrMapOvr>
  <p:transition spd="slow" advClick="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500"/>
                                  </p:stCondLst>
                                  <p:iterate type="wd">
                                    <p:tmPct val="10000"/>
                                  </p:iterate>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8" presetClass="emph" presetSubtype="0" repeatCount="indefinite" fill="hold" nodeType="withEffect">
                                  <p:stCondLst>
                                    <p:cond delay="0"/>
                                  </p:stCondLst>
                                  <p:childTnLst>
                                    <p:animRot by="21600000">
                                      <p:cBhvr>
                                        <p:cTn id="11" dur="6000" fill="hold"/>
                                        <p:tgtEl>
                                          <p:spTgt spid="90"/>
                                        </p:tgtEl>
                                        <p:attrNameLst>
                                          <p:attrName>r</p:attrName>
                                        </p:attrNameLst>
                                      </p:cBhvr>
                                    </p:animRot>
                                  </p:childTnLst>
                                </p:cTn>
                              </p:par>
                              <p:par>
                                <p:cTn id="12" presetID="8" presetClass="emph" presetSubtype="0" repeatCount="indefinite" fill="hold" nodeType="withEffect">
                                  <p:stCondLst>
                                    <p:cond delay="0"/>
                                  </p:stCondLst>
                                  <p:childTnLst>
                                    <p:animRot by="21600000">
                                      <p:cBhvr>
                                        <p:cTn id="13" dur="6000" fill="hold"/>
                                        <p:tgtEl>
                                          <p:spTgt spid="93"/>
                                        </p:tgtEl>
                                        <p:attrNameLst>
                                          <p:attrName>r</p:attrName>
                                        </p:attrNameLst>
                                      </p:cBhvr>
                                    </p:animRot>
                                  </p:childTnLst>
                                </p:cTn>
                              </p:par>
                              <p:par>
                                <p:cTn id="14" presetID="8" presetClass="emph" presetSubtype="0" repeatCount="indefinite" fill="hold" nodeType="withEffect">
                                  <p:stCondLst>
                                    <p:cond delay="0"/>
                                  </p:stCondLst>
                                  <p:childTnLst>
                                    <p:animRot by="21600000">
                                      <p:cBhvr>
                                        <p:cTn id="15" dur="6000" fill="hold"/>
                                        <p:tgtEl>
                                          <p:spTgt spid="96"/>
                                        </p:tgtEl>
                                        <p:attrNameLst>
                                          <p:attrName>r</p:attrName>
                                        </p:attrNameLst>
                                      </p:cBhvr>
                                    </p:animRot>
                                  </p:childTnLst>
                                </p:cTn>
                              </p:par>
                              <p:par>
                                <p:cTn id="16" presetID="8" presetClass="emph" presetSubtype="0" repeatCount="indefinite" fill="hold" nodeType="withEffect">
                                  <p:stCondLst>
                                    <p:cond delay="0"/>
                                  </p:stCondLst>
                                  <p:childTnLst>
                                    <p:animRot by="21600000">
                                      <p:cBhvr>
                                        <p:cTn id="17" dur="6000" fill="hold"/>
                                        <p:tgtEl>
                                          <p:spTgt spid="99"/>
                                        </p:tgtEl>
                                        <p:attrNameLst>
                                          <p:attrName>r</p:attrName>
                                        </p:attrNameLst>
                                      </p:cBhvr>
                                    </p:animRot>
                                  </p:childTnLst>
                                </p:cTn>
                              </p:par>
                              <p:par>
                                <p:cTn id="18" presetID="8" presetClass="emph" presetSubtype="0" repeatCount="indefinite" fill="hold" nodeType="withEffect">
                                  <p:stCondLst>
                                    <p:cond delay="0"/>
                                  </p:stCondLst>
                                  <p:childTnLst>
                                    <p:animRot by="21600000">
                                      <p:cBhvr>
                                        <p:cTn id="19" dur="6000" fill="hold"/>
                                        <p:tgtEl>
                                          <p:spTgt spid="102"/>
                                        </p:tgtEl>
                                        <p:attrNameLst>
                                          <p:attrName>r</p:attrName>
                                        </p:attrNameLst>
                                      </p:cBhvr>
                                    </p:animRot>
                                  </p:childTnLst>
                                </p:cTn>
                              </p:par>
                              <p:par>
                                <p:cTn id="20" presetID="8" presetClass="emph" presetSubtype="0" repeatCount="indefinite" fill="hold" nodeType="withEffect">
                                  <p:stCondLst>
                                    <p:cond delay="0"/>
                                  </p:stCondLst>
                                  <p:childTnLst>
                                    <p:animRot by="21600000">
                                      <p:cBhvr>
                                        <p:cTn id="21" dur="6000" fill="hold"/>
                                        <p:tgtEl>
                                          <p:spTgt spid="105"/>
                                        </p:tgtEl>
                                        <p:attrNameLst>
                                          <p:attrName>r</p:attrName>
                                        </p:attrNameLst>
                                      </p:cBhvr>
                                    </p:animRot>
                                  </p:childTnLst>
                                </p:cTn>
                              </p:par>
                              <p:par>
                                <p:cTn id="22" presetID="8" presetClass="emph" presetSubtype="0" repeatCount="indefinite" fill="hold" nodeType="withEffect">
                                  <p:stCondLst>
                                    <p:cond delay="0"/>
                                  </p:stCondLst>
                                  <p:childTnLst>
                                    <p:animRot by="21600000">
                                      <p:cBhvr>
                                        <p:cTn id="23" dur="6000" fill="hold"/>
                                        <p:tgtEl>
                                          <p:spTgt spid="142"/>
                                        </p:tgtEl>
                                        <p:attrNameLst>
                                          <p:attrName>r</p:attrName>
                                        </p:attrNameLst>
                                      </p:cBhvr>
                                    </p:animRot>
                                  </p:childTnLst>
                                </p:cTn>
                              </p:par>
                              <p:par>
                                <p:cTn id="24" presetID="8" presetClass="emph" presetSubtype="0" repeatCount="indefinite" fill="hold" nodeType="withEffect">
                                  <p:stCondLst>
                                    <p:cond delay="0"/>
                                  </p:stCondLst>
                                  <p:childTnLst>
                                    <p:animRot by="21600000">
                                      <p:cBhvr>
                                        <p:cTn id="25" dur="6000" fill="hold"/>
                                        <p:tgtEl>
                                          <p:spTgt spid="145"/>
                                        </p:tgtEl>
                                        <p:attrNameLst>
                                          <p:attrName>r</p:attrName>
                                        </p:attrNameLst>
                                      </p:cBhvr>
                                    </p:animRot>
                                  </p:childTnLst>
                                </p:cTn>
                              </p:par>
                              <p:par>
                                <p:cTn id="26" presetID="8" presetClass="emph" presetSubtype="0" repeatCount="indefinite" fill="hold" nodeType="withEffect">
                                  <p:stCondLst>
                                    <p:cond delay="0"/>
                                  </p:stCondLst>
                                  <p:childTnLst>
                                    <p:animRot by="21600000">
                                      <p:cBhvr>
                                        <p:cTn id="27" dur="6000" fill="hold"/>
                                        <p:tgtEl>
                                          <p:spTgt spid="148"/>
                                        </p:tgtEl>
                                        <p:attrNameLst>
                                          <p:attrName>r</p:attrName>
                                        </p:attrNameLst>
                                      </p:cBhvr>
                                    </p:animRot>
                                  </p:childTnLst>
                                </p:cTn>
                              </p:par>
                              <p:par>
                                <p:cTn id="28" presetID="8" presetClass="emph" presetSubtype="0" repeatCount="indefinite" fill="hold" nodeType="withEffect">
                                  <p:stCondLst>
                                    <p:cond delay="0"/>
                                  </p:stCondLst>
                                  <p:childTnLst>
                                    <p:animRot by="21600000">
                                      <p:cBhvr>
                                        <p:cTn id="29" dur="6000" fill="hold"/>
                                        <p:tgtEl>
                                          <p:spTgt spid="151"/>
                                        </p:tgtEl>
                                        <p:attrNameLst>
                                          <p:attrName>r</p:attrName>
                                        </p:attrNameLst>
                                      </p:cBhvr>
                                    </p:animRot>
                                  </p:childTnLst>
                                </p:cTn>
                              </p:par>
                              <p:par>
                                <p:cTn id="30" presetID="8" presetClass="emph" presetSubtype="0" repeatCount="indefinite" fill="hold" nodeType="withEffect">
                                  <p:stCondLst>
                                    <p:cond delay="0"/>
                                  </p:stCondLst>
                                  <p:childTnLst>
                                    <p:animRot by="21600000">
                                      <p:cBhvr>
                                        <p:cTn id="31" dur="6000" fill="hold"/>
                                        <p:tgtEl>
                                          <p:spTgt spid="154"/>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6000" fill="hold"/>
                                        <p:tgtEl>
                                          <p:spTgt spid="157"/>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6000" fill="hold"/>
                                        <p:tgtEl>
                                          <p:spTgt spid="194"/>
                                        </p:tgtEl>
                                        <p:attrNameLst>
                                          <p:attrName>r</p:attrName>
                                        </p:attrNameLst>
                                      </p:cBhvr>
                                    </p:animRot>
                                  </p:childTnLst>
                                </p:cTn>
                              </p:par>
                              <p:par>
                                <p:cTn id="36" presetID="8" presetClass="emph" presetSubtype="0" repeatCount="indefinite" fill="hold" nodeType="withEffect">
                                  <p:stCondLst>
                                    <p:cond delay="0"/>
                                  </p:stCondLst>
                                  <p:childTnLst>
                                    <p:animRot by="21600000">
                                      <p:cBhvr>
                                        <p:cTn id="37" dur="6000" fill="hold"/>
                                        <p:tgtEl>
                                          <p:spTgt spid="197"/>
                                        </p:tgtEl>
                                        <p:attrNameLst>
                                          <p:attrName>r</p:attrName>
                                        </p:attrNameLst>
                                      </p:cBhvr>
                                    </p:animRot>
                                  </p:childTnLst>
                                </p:cTn>
                              </p:par>
                              <p:par>
                                <p:cTn id="38" presetID="8" presetClass="emph" presetSubtype="0" repeatCount="indefinite" fill="hold" nodeType="withEffect">
                                  <p:stCondLst>
                                    <p:cond delay="0"/>
                                  </p:stCondLst>
                                  <p:childTnLst>
                                    <p:animRot by="21600000">
                                      <p:cBhvr>
                                        <p:cTn id="39" dur="6000" fill="hold"/>
                                        <p:tgtEl>
                                          <p:spTgt spid="200"/>
                                        </p:tgtEl>
                                        <p:attrNameLst>
                                          <p:attrName>r</p:attrName>
                                        </p:attrNameLst>
                                      </p:cBhvr>
                                    </p:animRot>
                                  </p:childTnLst>
                                </p:cTn>
                              </p:par>
                              <p:par>
                                <p:cTn id="40" presetID="8" presetClass="emph" presetSubtype="0" repeatCount="indefinite" fill="hold" nodeType="withEffect">
                                  <p:stCondLst>
                                    <p:cond delay="0"/>
                                  </p:stCondLst>
                                  <p:childTnLst>
                                    <p:animRot by="21600000">
                                      <p:cBhvr>
                                        <p:cTn id="41" dur="6000" fill="hold"/>
                                        <p:tgtEl>
                                          <p:spTgt spid="203"/>
                                        </p:tgtEl>
                                        <p:attrNameLst>
                                          <p:attrName>r</p:attrName>
                                        </p:attrNameLst>
                                      </p:cBhvr>
                                    </p:animRot>
                                  </p:childTnLst>
                                </p:cTn>
                              </p:par>
                              <p:par>
                                <p:cTn id="42" presetID="8" presetClass="emph" presetSubtype="0" repeatCount="indefinite" fill="hold" nodeType="withEffect">
                                  <p:stCondLst>
                                    <p:cond delay="0"/>
                                  </p:stCondLst>
                                  <p:childTnLst>
                                    <p:animRot by="21600000">
                                      <p:cBhvr>
                                        <p:cTn id="43" dur="6000" fill="hold"/>
                                        <p:tgtEl>
                                          <p:spTgt spid="206"/>
                                        </p:tgtEl>
                                        <p:attrNameLst>
                                          <p:attrName>r</p:attrName>
                                        </p:attrNameLst>
                                      </p:cBhvr>
                                    </p:animRot>
                                  </p:childTnLst>
                                </p:cTn>
                              </p:par>
                              <p:par>
                                <p:cTn id="44" presetID="8" presetClass="emph" presetSubtype="0" repeatCount="indefinite" fill="hold" nodeType="withEffect">
                                  <p:stCondLst>
                                    <p:cond delay="0"/>
                                  </p:stCondLst>
                                  <p:childTnLst>
                                    <p:animRot by="21600000">
                                      <p:cBhvr>
                                        <p:cTn id="45" dur="6000" fill="hold"/>
                                        <p:tgtEl>
                                          <p:spTgt spid="20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6" restart="whenNotActive" fill="hold" evtFilter="cancelBubble" nodeType="interactiveSeq">
                <p:stCondLst>
                  <p:cond evt="onClick" delay="0">
                    <p:tgtEl>
                      <p:spTgt spid="105"/>
                    </p:tgtEl>
                  </p:cond>
                </p:stCondLst>
                <p:endSync evt="end" delay="0">
                  <p:rtn val="all"/>
                </p:endSync>
                <p:childTnLst>
                  <p:par>
                    <p:cTn id="47" fill="hold">
                      <p:stCondLst>
                        <p:cond delay="0"/>
                      </p:stCondLst>
                      <p:childTnLst>
                        <p:par>
                          <p:cTn id="48" fill="hold">
                            <p:stCondLst>
                              <p:cond delay="0"/>
                            </p:stCondLst>
                            <p:childTnLst>
                              <p:par>
                                <p:cTn id="49" presetID="1" presetClass="exit" presetSubtype="0" fill="hold" nodeType="withEffect">
                                  <p:stCondLst>
                                    <p:cond delay="0"/>
                                  </p:stCondLst>
                                  <p:childTnLst>
                                    <p:set>
                                      <p:cBhvr>
                                        <p:cTn id="50"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49"/>
                                            </p:cond>
                                          </p:stCondLst>
                                          <p:endCondLst>
                                            <p:cond evt="onStopAudio" delay="0">
                                              <p:tgtEl>
                                                <p:sldTgt/>
                                              </p:tgtEl>
                                            </p:cond>
                                          </p:endCondLst>
                                        </p:cTn>
                                        <p:tgtEl>
                                          <p:sndTgt r:embed="rId4" name="Shake And Roll Dice-SoundBible.com-591494296.wav"/>
                                        </p:tgtEl>
                                      </p:cMediaNode>
                                    </p:audio>
                                  </p:subTnLst>
                                </p:cTn>
                              </p:par>
                              <p:par>
                                <p:cTn id="51" presetID="1" presetClass="exit" presetSubtype="0" fill="hold" nodeType="withEffect">
                                  <p:stCondLst>
                                    <p:cond delay="0"/>
                                  </p:stCondLst>
                                  <p:childTnLst>
                                    <p:set>
                                      <p:cBhvr>
                                        <p:cTn id="52" dur="1" fill="hold">
                                          <p:stCondLst>
                                            <p:cond delay="0"/>
                                          </p:stCondLst>
                                        </p:cTn>
                                        <p:tgtEl>
                                          <p:spTgt spid="83"/>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77"/>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5"/>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69"/>
                                        </p:tgtEl>
                                        <p:attrNameLst>
                                          <p:attrName>style.visibility</p:attrName>
                                        </p:attrNameLst>
                                      </p:cBhvr>
                                      <p:to>
                                        <p:strVal val="hidden"/>
                                      </p:to>
                                    </p:set>
                                  </p:childTnLst>
                                </p:cTn>
                              </p:par>
                            </p:childTnLst>
                          </p:cTn>
                        </p:par>
                        <p:par>
                          <p:cTn id="61" fill="hold">
                            <p:stCondLst>
                              <p:cond delay="0"/>
                            </p:stCondLst>
                            <p:childTnLst>
                              <p:par>
                                <p:cTn id="62" presetID="10" presetClass="entr" presetSubtype="0" fill="hold"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par>
                                <p:cTn id="65" presetID="6" presetClass="emph" presetSubtype="0" accel="20000" decel="20000" autoRev="1" fill="hold" nodeType="withEffect">
                                  <p:stCondLst>
                                    <p:cond delay="0"/>
                                  </p:stCondLst>
                                  <p:childTnLst>
                                    <p:animScale>
                                      <p:cBhvr>
                                        <p:cTn id="66" dur="500" fill="hold"/>
                                        <p:tgtEl>
                                          <p:spTgt spid="69"/>
                                        </p:tgtEl>
                                      </p:cBhvr>
                                      <p:by x="115000" y="115000"/>
                                    </p:animScale>
                                  </p:childTnLst>
                                </p:cTn>
                              </p:par>
                            </p:childTnLst>
                          </p:cTn>
                        </p:par>
                      </p:childTnLst>
                    </p:cTn>
                  </p:par>
                </p:childTnLst>
              </p:cTn>
              <p:nextCondLst>
                <p:cond evt="onClick" delay="0">
                  <p:tgtEl>
                    <p:spTgt spid="105"/>
                  </p:tgtEl>
                </p:cond>
              </p:nextCondLst>
            </p:seq>
            <p:seq concurrent="1" nextAc="seek">
              <p:cTn id="67" restart="whenNotActive" fill="hold" evtFilter="cancelBubble" nodeType="interactiveSeq">
                <p:stCondLst>
                  <p:cond evt="onClick" delay="0">
                    <p:tgtEl>
                      <p:spTgt spid="96"/>
                    </p:tgtEl>
                  </p:cond>
                </p:stCondLst>
                <p:endSync evt="end" delay="0">
                  <p:rtn val="all"/>
                </p:endSync>
                <p:childTnLst>
                  <p:par>
                    <p:cTn id="68" fill="hold">
                      <p:stCondLst>
                        <p:cond delay="0"/>
                      </p:stCondLst>
                      <p:childTnLst>
                        <p:par>
                          <p:cTn id="69" fill="hold">
                            <p:stCondLst>
                              <p:cond delay="0"/>
                            </p:stCondLst>
                            <p:childTnLst>
                              <p:par>
                                <p:cTn id="70" presetID="1" presetClass="exit" presetSubtype="0" fill="hold" nodeType="withEffect">
                                  <p:stCondLst>
                                    <p:cond delay="0"/>
                                  </p:stCondLst>
                                  <p:childTnLst>
                                    <p:set>
                                      <p:cBhvr>
                                        <p:cTn id="71"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70"/>
                                            </p:cond>
                                          </p:stCondLst>
                                          <p:endCondLst>
                                            <p:cond evt="onStopAudio" delay="0">
                                              <p:tgtEl>
                                                <p:sldTgt/>
                                              </p:tgtEl>
                                            </p:cond>
                                          </p:endCondLst>
                                        </p:cTn>
                                        <p:tgtEl>
                                          <p:sndTgt r:embed="rId4" name="Shake And Roll Dice-SoundBible.com-591494296.wav"/>
                                        </p:tgtEl>
                                      </p:cMediaNode>
                                    </p:audio>
                                  </p:subTnLst>
                                </p:cTn>
                              </p:par>
                              <p:par>
                                <p:cTn id="72" presetID="1" presetClass="exit" presetSubtype="0" fill="hold" nodeType="withEffect">
                                  <p:stCondLst>
                                    <p:cond delay="0"/>
                                  </p:stCondLst>
                                  <p:childTnLst>
                                    <p:set>
                                      <p:cBhvr>
                                        <p:cTn id="73" dur="1" fill="hold">
                                          <p:stCondLst>
                                            <p:cond delay="0"/>
                                          </p:stCondLst>
                                        </p:cTn>
                                        <p:tgtEl>
                                          <p:spTgt spid="83"/>
                                        </p:tgtEl>
                                        <p:attrNameLst>
                                          <p:attrName>style.visibility</p:attrName>
                                        </p:attrNameLst>
                                      </p:cBhvr>
                                      <p:to>
                                        <p:strVal val="hidden"/>
                                      </p:to>
                                    </p:set>
                                  </p:childTnLst>
                                </p:cTn>
                              </p:par>
                              <p:par>
                                <p:cTn id="74" presetID="1" presetClass="exit" presetSubtype="0" fill="hold" nodeType="withEffect">
                                  <p:stCondLst>
                                    <p:cond delay="0"/>
                                  </p:stCondLst>
                                  <p:childTnLst>
                                    <p:set>
                                      <p:cBhvr>
                                        <p:cTn id="75" dur="1" fill="hold">
                                          <p:stCondLst>
                                            <p:cond delay="0"/>
                                          </p:stCondLst>
                                        </p:cTn>
                                        <p:tgtEl>
                                          <p:spTgt spid="77"/>
                                        </p:tgtEl>
                                        <p:attrNameLst>
                                          <p:attrName>style.visibility</p:attrName>
                                        </p:attrNameLst>
                                      </p:cBhvr>
                                      <p:to>
                                        <p:strVal val="hidden"/>
                                      </p:to>
                                    </p:set>
                                  </p:childTnLst>
                                </p:cTn>
                              </p:par>
                              <p:par>
                                <p:cTn id="76" presetID="1" presetClass="exit" presetSubtype="0" fill="hold" nodeType="withEffect">
                                  <p:stCondLst>
                                    <p:cond delay="0"/>
                                  </p:stCondLst>
                                  <p:childTnLst>
                                    <p:set>
                                      <p:cBhvr>
                                        <p:cTn id="77" dur="1" fill="hold">
                                          <p:stCondLst>
                                            <p:cond delay="0"/>
                                          </p:stCondLst>
                                        </p:cTn>
                                        <p:tgtEl>
                                          <p:spTgt spid="72"/>
                                        </p:tgtEl>
                                        <p:attrNameLst>
                                          <p:attrName>style.visibility</p:attrName>
                                        </p:attrNameLst>
                                      </p:cBhvr>
                                      <p:to>
                                        <p:strVal val="hidden"/>
                                      </p:to>
                                    </p:set>
                                  </p:childTnLst>
                                </p:cTn>
                              </p:par>
                              <p:par>
                                <p:cTn id="78" presetID="1" presetClass="exit" presetSubtype="0" fill="hold" nodeType="withEffect">
                                  <p:stCondLst>
                                    <p:cond delay="0"/>
                                  </p:stCondLst>
                                  <p:childTnLst>
                                    <p:set>
                                      <p:cBhvr>
                                        <p:cTn id="79" dur="1" fill="hold">
                                          <p:stCondLst>
                                            <p:cond delay="0"/>
                                          </p:stCondLst>
                                        </p:cTn>
                                        <p:tgtEl>
                                          <p:spTgt spid="65"/>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69"/>
                                        </p:tgtEl>
                                        <p:attrNameLst>
                                          <p:attrName>style.visibility</p:attrName>
                                        </p:attrNameLst>
                                      </p:cBhvr>
                                      <p:to>
                                        <p:strVal val="hidden"/>
                                      </p:to>
                                    </p:set>
                                  </p:childTnLst>
                                </p:cTn>
                              </p:par>
                            </p:childTnLst>
                          </p:cTn>
                        </p:par>
                        <p:par>
                          <p:cTn id="82" fill="hold">
                            <p:stCondLst>
                              <p:cond delay="0"/>
                            </p:stCondLst>
                            <p:childTnLst>
                              <p:par>
                                <p:cTn id="83" presetID="10" presetClass="entr" presetSubtype="0" fill="hold" nodeType="afterEffect">
                                  <p:stCondLst>
                                    <p:cond delay="0"/>
                                  </p:stCondLst>
                                  <p:childTnLst>
                                    <p:set>
                                      <p:cBhvr>
                                        <p:cTn id="84" dur="1" fill="hold">
                                          <p:stCondLst>
                                            <p:cond delay="0"/>
                                          </p:stCondLst>
                                        </p:cTn>
                                        <p:tgtEl>
                                          <p:spTgt spid="65"/>
                                        </p:tgtEl>
                                        <p:attrNameLst>
                                          <p:attrName>style.visibility</p:attrName>
                                        </p:attrNameLst>
                                      </p:cBhvr>
                                      <p:to>
                                        <p:strVal val="visible"/>
                                      </p:to>
                                    </p:set>
                                    <p:animEffect transition="in" filter="fade">
                                      <p:cBhvr>
                                        <p:cTn id="85" dur="500"/>
                                        <p:tgtEl>
                                          <p:spTgt spid="65"/>
                                        </p:tgtEl>
                                      </p:cBhvr>
                                    </p:animEffect>
                                  </p:childTnLst>
                                </p:cTn>
                              </p:par>
                              <p:par>
                                <p:cTn id="86" presetID="6" presetClass="emph" presetSubtype="0" accel="20000" decel="20000" autoRev="1" fill="hold" nodeType="withEffect">
                                  <p:stCondLst>
                                    <p:cond delay="0"/>
                                  </p:stCondLst>
                                  <p:childTnLst>
                                    <p:animScale>
                                      <p:cBhvr>
                                        <p:cTn id="87" dur="500" fill="hold"/>
                                        <p:tgtEl>
                                          <p:spTgt spid="65"/>
                                        </p:tgtEl>
                                      </p:cBhvr>
                                      <p:by x="115000" y="115000"/>
                                    </p:animScale>
                                  </p:childTnLst>
                                </p:cTn>
                              </p:par>
                            </p:childTnLst>
                          </p:cTn>
                        </p:par>
                      </p:childTnLst>
                    </p:cTn>
                  </p:par>
                </p:childTnLst>
              </p:cTn>
              <p:nextCondLst>
                <p:cond evt="onClick" delay="0">
                  <p:tgtEl>
                    <p:spTgt spid="96"/>
                  </p:tgtEl>
                </p:cond>
              </p:nextCondLst>
            </p:seq>
            <p:seq concurrent="1" nextAc="seek">
              <p:cTn id="88" restart="whenNotActive" fill="hold" evtFilter="cancelBubble" nodeType="interactiveSeq">
                <p:stCondLst>
                  <p:cond evt="onClick" delay="0">
                    <p:tgtEl>
                      <p:spTgt spid="90"/>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nodeType="withEffect">
                                  <p:stCondLst>
                                    <p:cond delay="0"/>
                                  </p:stCondLst>
                                  <p:childTnLst>
                                    <p:set>
                                      <p:cBhvr>
                                        <p:cTn id="92"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91"/>
                                            </p:cond>
                                          </p:stCondLst>
                                          <p:endCondLst>
                                            <p:cond evt="onStopAudio" delay="0">
                                              <p:tgtEl>
                                                <p:sldTgt/>
                                              </p:tgtEl>
                                            </p:cond>
                                          </p:endCondLst>
                                        </p:cTn>
                                        <p:tgtEl>
                                          <p:sndTgt r:embed="rId4" name="Shake And Roll Dice-SoundBible.com-591494296.wav"/>
                                        </p:tgtEl>
                                      </p:cMediaNode>
                                    </p:audio>
                                  </p:subTnLst>
                                </p:cTn>
                              </p:par>
                              <p:par>
                                <p:cTn id="93" presetID="1" presetClass="exit" presetSubtype="0" fill="hold" nodeType="withEffect">
                                  <p:stCondLst>
                                    <p:cond delay="0"/>
                                  </p:stCondLst>
                                  <p:childTnLst>
                                    <p:set>
                                      <p:cBhvr>
                                        <p:cTn id="94" dur="1" fill="hold">
                                          <p:stCondLst>
                                            <p:cond delay="0"/>
                                          </p:stCondLst>
                                        </p:cTn>
                                        <p:tgtEl>
                                          <p:spTgt spid="83"/>
                                        </p:tgtEl>
                                        <p:attrNameLst>
                                          <p:attrName>style.visibility</p:attrName>
                                        </p:attrNameLst>
                                      </p:cBhvr>
                                      <p:to>
                                        <p:strVal val="hidden"/>
                                      </p:to>
                                    </p:set>
                                  </p:childTnLst>
                                </p:cTn>
                              </p:par>
                              <p:par>
                                <p:cTn id="95" presetID="1" presetClass="exit" presetSubtype="0" fill="hold" nodeType="withEffect">
                                  <p:stCondLst>
                                    <p:cond delay="0"/>
                                  </p:stCondLst>
                                  <p:childTnLst>
                                    <p:set>
                                      <p:cBhvr>
                                        <p:cTn id="96" dur="1" fill="hold">
                                          <p:stCondLst>
                                            <p:cond delay="0"/>
                                          </p:stCondLst>
                                        </p:cTn>
                                        <p:tgtEl>
                                          <p:spTgt spid="77"/>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72"/>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65"/>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69"/>
                                        </p:tgtEl>
                                        <p:attrNameLst>
                                          <p:attrName>style.visibility</p:attrName>
                                        </p:attrNameLst>
                                      </p:cBhvr>
                                      <p:to>
                                        <p:strVal val="hidden"/>
                                      </p:to>
                                    </p:set>
                                  </p:childTnLst>
                                </p:cTn>
                              </p:par>
                            </p:childTnLst>
                          </p:cTn>
                        </p:par>
                        <p:par>
                          <p:cTn id="103" fill="hold">
                            <p:stCondLst>
                              <p:cond delay="0"/>
                            </p:stCondLst>
                            <p:childTnLst>
                              <p:par>
                                <p:cTn id="104" presetID="10" presetClass="entr" presetSubtype="0" fill="hold" nodeType="afterEffect">
                                  <p:stCondLst>
                                    <p:cond delay="0"/>
                                  </p:stCondLst>
                                  <p:childTnLst>
                                    <p:set>
                                      <p:cBhvr>
                                        <p:cTn id="105" dur="1" fill="hold">
                                          <p:stCondLst>
                                            <p:cond delay="0"/>
                                          </p:stCondLst>
                                        </p:cTn>
                                        <p:tgtEl>
                                          <p:spTgt spid="72"/>
                                        </p:tgtEl>
                                        <p:attrNameLst>
                                          <p:attrName>style.visibility</p:attrName>
                                        </p:attrNameLst>
                                      </p:cBhvr>
                                      <p:to>
                                        <p:strVal val="visible"/>
                                      </p:to>
                                    </p:set>
                                    <p:animEffect transition="in" filter="fade">
                                      <p:cBhvr>
                                        <p:cTn id="106" dur="500"/>
                                        <p:tgtEl>
                                          <p:spTgt spid="72"/>
                                        </p:tgtEl>
                                      </p:cBhvr>
                                    </p:animEffect>
                                  </p:childTnLst>
                                </p:cTn>
                              </p:par>
                              <p:par>
                                <p:cTn id="107" presetID="6" presetClass="emph" presetSubtype="0" accel="20000" decel="20000" autoRev="1" fill="hold" nodeType="withEffect">
                                  <p:stCondLst>
                                    <p:cond delay="0"/>
                                  </p:stCondLst>
                                  <p:childTnLst>
                                    <p:animScale>
                                      <p:cBhvr>
                                        <p:cTn id="108" dur="500" fill="hold"/>
                                        <p:tgtEl>
                                          <p:spTgt spid="72"/>
                                        </p:tgtEl>
                                      </p:cBhvr>
                                      <p:by x="115000" y="115000"/>
                                    </p:animScale>
                                  </p:childTnLst>
                                </p:cTn>
                              </p:par>
                            </p:childTnLst>
                          </p:cTn>
                        </p:par>
                      </p:childTnLst>
                    </p:cTn>
                  </p:par>
                </p:childTnLst>
              </p:cTn>
              <p:nextCondLst>
                <p:cond evt="onClick" delay="0">
                  <p:tgtEl>
                    <p:spTgt spid="90"/>
                  </p:tgtEl>
                </p:cond>
              </p:nextCondLst>
            </p:seq>
            <p:seq concurrent="1" nextAc="seek">
              <p:cTn id="109" restart="whenNotActive" fill="hold" evtFilter="cancelBubble" nodeType="interactiveSeq">
                <p:stCondLst>
                  <p:cond evt="onClick" delay="0">
                    <p:tgtEl>
                      <p:spTgt spid="93"/>
                    </p:tgtEl>
                  </p:cond>
                </p:stCondLst>
                <p:endSync evt="end" delay="0">
                  <p:rtn val="all"/>
                </p:endSync>
                <p:childTnLst>
                  <p:par>
                    <p:cTn id="110" fill="hold">
                      <p:stCondLst>
                        <p:cond delay="0"/>
                      </p:stCondLst>
                      <p:childTnLst>
                        <p:par>
                          <p:cTn id="111" fill="hold">
                            <p:stCondLst>
                              <p:cond delay="0"/>
                            </p:stCondLst>
                            <p:childTnLst>
                              <p:par>
                                <p:cTn id="112" presetID="1" presetClass="exit" presetSubtype="0" fill="hold" nodeType="withEffect">
                                  <p:stCondLst>
                                    <p:cond delay="0"/>
                                  </p:stCondLst>
                                  <p:childTnLst>
                                    <p:set>
                                      <p:cBhvr>
                                        <p:cTn id="113"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112"/>
                                            </p:cond>
                                          </p:stCondLst>
                                          <p:endCondLst>
                                            <p:cond evt="onStopAudio" delay="0">
                                              <p:tgtEl>
                                                <p:sldTgt/>
                                              </p:tgtEl>
                                            </p:cond>
                                          </p:endCondLst>
                                        </p:cTn>
                                        <p:tgtEl>
                                          <p:sndTgt r:embed="rId4" name="Shake And Roll Dice-SoundBible.com-591494296.wav"/>
                                        </p:tgtEl>
                                      </p:cMediaNode>
                                    </p:audio>
                                  </p:subTnLst>
                                </p:cTn>
                              </p:par>
                              <p:par>
                                <p:cTn id="114" presetID="1" presetClass="exit" presetSubtype="0" fill="hold" nodeType="withEffect">
                                  <p:stCondLst>
                                    <p:cond delay="0"/>
                                  </p:stCondLst>
                                  <p:childTnLst>
                                    <p:set>
                                      <p:cBhvr>
                                        <p:cTn id="115" dur="1" fill="hold">
                                          <p:stCondLst>
                                            <p:cond delay="0"/>
                                          </p:stCondLst>
                                        </p:cTn>
                                        <p:tgtEl>
                                          <p:spTgt spid="83"/>
                                        </p:tgtEl>
                                        <p:attrNameLst>
                                          <p:attrName>style.visibility</p:attrName>
                                        </p:attrNameLst>
                                      </p:cBhvr>
                                      <p:to>
                                        <p:strVal val="hidden"/>
                                      </p:to>
                                    </p:set>
                                  </p:childTnLst>
                                </p:cTn>
                              </p:par>
                              <p:par>
                                <p:cTn id="116" presetID="1" presetClass="exit" presetSubtype="0" fill="hold" nodeType="withEffect">
                                  <p:stCondLst>
                                    <p:cond delay="0"/>
                                  </p:stCondLst>
                                  <p:childTnLst>
                                    <p:set>
                                      <p:cBhvr>
                                        <p:cTn id="117" dur="1" fill="hold">
                                          <p:stCondLst>
                                            <p:cond delay="0"/>
                                          </p:stCondLst>
                                        </p:cTn>
                                        <p:tgtEl>
                                          <p:spTgt spid="77"/>
                                        </p:tgtEl>
                                        <p:attrNameLst>
                                          <p:attrName>style.visibility</p:attrName>
                                        </p:attrNameLst>
                                      </p:cBhvr>
                                      <p:to>
                                        <p:strVal val="hidden"/>
                                      </p:to>
                                    </p:set>
                                  </p:childTnLst>
                                </p:cTn>
                              </p:par>
                              <p:par>
                                <p:cTn id="118" presetID="1" presetClass="exit" presetSubtype="0" fill="hold" nodeType="withEffect">
                                  <p:stCondLst>
                                    <p:cond delay="0"/>
                                  </p:stCondLst>
                                  <p:childTnLst>
                                    <p:set>
                                      <p:cBhvr>
                                        <p:cTn id="119" dur="1" fill="hold">
                                          <p:stCondLst>
                                            <p:cond delay="0"/>
                                          </p:stCondLst>
                                        </p:cTn>
                                        <p:tgtEl>
                                          <p:spTgt spid="72"/>
                                        </p:tgtEl>
                                        <p:attrNameLst>
                                          <p:attrName>style.visibility</p:attrName>
                                        </p:attrNameLst>
                                      </p:cBhvr>
                                      <p:to>
                                        <p:strVal val="hidden"/>
                                      </p:to>
                                    </p:set>
                                  </p:childTnLst>
                                </p:cTn>
                              </p:par>
                              <p:par>
                                <p:cTn id="120" presetID="1" presetClass="exit" presetSubtype="0" fill="hold" nodeType="withEffect">
                                  <p:stCondLst>
                                    <p:cond delay="0"/>
                                  </p:stCondLst>
                                  <p:childTnLst>
                                    <p:set>
                                      <p:cBhvr>
                                        <p:cTn id="121" dur="1" fill="hold">
                                          <p:stCondLst>
                                            <p:cond delay="0"/>
                                          </p:stCondLst>
                                        </p:cTn>
                                        <p:tgtEl>
                                          <p:spTgt spid="65"/>
                                        </p:tgtEl>
                                        <p:attrNameLst>
                                          <p:attrName>style.visibility</p:attrName>
                                        </p:attrNameLst>
                                      </p:cBhvr>
                                      <p:to>
                                        <p:strVal val="hidden"/>
                                      </p:to>
                                    </p:set>
                                  </p:childTnLst>
                                </p:cTn>
                              </p:par>
                              <p:par>
                                <p:cTn id="122" presetID="1" presetClass="exit" presetSubtype="0" fill="hold" nodeType="withEffect">
                                  <p:stCondLst>
                                    <p:cond delay="0"/>
                                  </p:stCondLst>
                                  <p:childTnLst>
                                    <p:set>
                                      <p:cBhvr>
                                        <p:cTn id="123" dur="1" fill="hold">
                                          <p:stCondLst>
                                            <p:cond delay="0"/>
                                          </p:stCondLst>
                                        </p:cTn>
                                        <p:tgtEl>
                                          <p:spTgt spid="69"/>
                                        </p:tgtEl>
                                        <p:attrNameLst>
                                          <p:attrName>style.visibility</p:attrName>
                                        </p:attrNameLst>
                                      </p:cBhvr>
                                      <p:to>
                                        <p:strVal val="hidden"/>
                                      </p:to>
                                    </p:set>
                                  </p:childTnLst>
                                </p:cTn>
                              </p:par>
                            </p:childTnLst>
                          </p:cTn>
                        </p:par>
                        <p:par>
                          <p:cTn id="124" fill="hold">
                            <p:stCondLst>
                              <p:cond delay="0"/>
                            </p:stCondLst>
                            <p:childTnLst>
                              <p:par>
                                <p:cTn id="125" presetID="10" presetClass="entr" presetSubtype="0" fill="hold" nodeType="afterEffect">
                                  <p:stCondLst>
                                    <p:cond delay="0"/>
                                  </p:stCondLst>
                                  <p:childTnLst>
                                    <p:set>
                                      <p:cBhvr>
                                        <p:cTn id="126" dur="1" fill="hold">
                                          <p:stCondLst>
                                            <p:cond delay="0"/>
                                          </p:stCondLst>
                                        </p:cTn>
                                        <p:tgtEl>
                                          <p:spTgt spid="77"/>
                                        </p:tgtEl>
                                        <p:attrNameLst>
                                          <p:attrName>style.visibility</p:attrName>
                                        </p:attrNameLst>
                                      </p:cBhvr>
                                      <p:to>
                                        <p:strVal val="visible"/>
                                      </p:to>
                                    </p:set>
                                    <p:animEffect transition="in" filter="fade">
                                      <p:cBhvr>
                                        <p:cTn id="127" dur="500"/>
                                        <p:tgtEl>
                                          <p:spTgt spid="77"/>
                                        </p:tgtEl>
                                      </p:cBhvr>
                                    </p:animEffect>
                                  </p:childTnLst>
                                </p:cTn>
                              </p:par>
                              <p:par>
                                <p:cTn id="128" presetID="6" presetClass="emph" presetSubtype="0" accel="20000" decel="20000" autoRev="1" fill="hold" nodeType="withEffect">
                                  <p:stCondLst>
                                    <p:cond delay="0"/>
                                  </p:stCondLst>
                                  <p:childTnLst>
                                    <p:animScale>
                                      <p:cBhvr>
                                        <p:cTn id="129" dur="500" fill="hold"/>
                                        <p:tgtEl>
                                          <p:spTgt spid="77"/>
                                        </p:tgtEl>
                                      </p:cBhvr>
                                      <p:by x="115000" y="115000"/>
                                    </p:animScale>
                                  </p:childTnLst>
                                </p:cTn>
                              </p:par>
                            </p:childTnLst>
                          </p:cTn>
                        </p:par>
                      </p:childTnLst>
                    </p:cTn>
                  </p:par>
                </p:childTnLst>
              </p:cTn>
              <p:nextCondLst>
                <p:cond evt="onClick" delay="0">
                  <p:tgtEl>
                    <p:spTgt spid="93"/>
                  </p:tgtEl>
                </p:cond>
              </p:nextCondLst>
            </p:seq>
            <p:seq concurrent="1" nextAc="seek">
              <p:cTn id="130" restart="whenNotActive" fill="hold" evtFilter="cancelBubble" nodeType="interactiveSeq">
                <p:stCondLst>
                  <p:cond evt="onClick" delay="0">
                    <p:tgtEl>
                      <p:spTgt spid="99"/>
                    </p:tgtEl>
                  </p:cond>
                </p:stCondLst>
                <p:endSync evt="end" delay="0">
                  <p:rtn val="all"/>
                </p:endSync>
                <p:childTnLst>
                  <p:par>
                    <p:cTn id="131" fill="hold">
                      <p:stCondLst>
                        <p:cond delay="0"/>
                      </p:stCondLst>
                      <p:childTnLst>
                        <p:par>
                          <p:cTn id="132" fill="hold">
                            <p:stCondLst>
                              <p:cond delay="0"/>
                            </p:stCondLst>
                            <p:childTnLst>
                              <p:par>
                                <p:cTn id="133" presetID="1" presetClass="exit" presetSubtype="0" fill="hold" nodeType="withEffect">
                                  <p:stCondLst>
                                    <p:cond delay="0"/>
                                  </p:stCondLst>
                                  <p:childTnLst>
                                    <p:set>
                                      <p:cBhvr>
                                        <p:cTn id="134"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133"/>
                                            </p:cond>
                                          </p:stCondLst>
                                          <p:endCondLst>
                                            <p:cond evt="onStopAudio" delay="0">
                                              <p:tgtEl>
                                                <p:sldTgt/>
                                              </p:tgtEl>
                                            </p:cond>
                                          </p:endCondLst>
                                        </p:cTn>
                                        <p:tgtEl>
                                          <p:sndTgt r:embed="rId4" name="Shake And Roll Dice-SoundBible.com-591494296.wav"/>
                                        </p:tgtEl>
                                      </p:cMediaNode>
                                    </p:audio>
                                  </p:subTnLst>
                                </p:cTn>
                              </p:par>
                              <p:par>
                                <p:cTn id="135" presetID="1" presetClass="exit" presetSubtype="0" fill="hold" nodeType="withEffect">
                                  <p:stCondLst>
                                    <p:cond delay="0"/>
                                  </p:stCondLst>
                                  <p:childTnLst>
                                    <p:set>
                                      <p:cBhvr>
                                        <p:cTn id="136" dur="1" fill="hold">
                                          <p:stCondLst>
                                            <p:cond delay="0"/>
                                          </p:stCondLst>
                                        </p:cTn>
                                        <p:tgtEl>
                                          <p:spTgt spid="83"/>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77"/>
                                        </p:tgtEl>
                                        <p:attrNameLst>
                                          <p:attrName>style.visibility</p:attrName>
                                        </p:attrNameLst>
                                      </p:cBhvr>
                                      <p:to>
                                        <p:strVal val="hidden"/>
                                      </p:to>
                                    </p:set>
                                  </p:childTnLst>
                                </p:cTn>
                              </p:par>
                              <p:par>
                                <p:cTn id="139" presetID="1" presetClass="exit" presetSubtype="0" fill="hold" nodeType="withEffect">
                                  <p:stCondLst>
                                    <p:cond delay="0"/>
                                  </p:stCondLst>
                                  <p:childTnLst>
                                    <p:set>
                                      <p:cBhvr>
                                        <p:cTn id="140" dur="1" fill="hold">
                                          <p:stCondLst>
                                            <p:cond delay="0"/>
                                          </p:stCondLst>
                                        </p:cTn>
                                        <p:tgtEl>
                                          <p:spTgt spid="72"/>
                                        </p:tgtEl>
                                        <p:attrNameLst>
                                          <p:attrName>style.visibility</p:attrName>
                                        </p:attrNameLst>
                                      </p:cBhvr>
                                      <p:to>
                                        <p:strVal val="hidden"/>
                                      </p:to>
                                    </p:set>
                                  </p:childTnLst>
                                </p:cTn>
                              </p:par>
                              <p:par>
                                <p:cTn id="141" presetID="1" presetClass="exit" presetSubtype="0" fill="hold" nodeType="withEffect">
                                  <p:stCondLst>
                                    <p:cond delay="0"/>
                                  </p:stCondLst>
                                  <p:childTnLst>
                                    <p:set>
                                      <p:cBhvr>
                                        <p:cTn id="142" dur="1" fill="hold">
                                          <p:stCondLst>
                                            <p:cond delay="0"/>
                                          </p:stCondLst>
                                        </p:cTn>
                                        <p:tgtEl>
                                          <p:spTgt spid="65"/>
                                        </p:tgtEl>
                                        <p:attrNameLst>
                                          <p:attrName>style.visibility</p:attrName>
                                        </p:attrNameLst>
                                      </p:cBhvr>
                                      <p:to>
                                        <p:strVal val="hidden"/>
                                      </p:to>
                                    </p:set>
                                  </p:childTnLst>
                                </p:cTn>
                              </p:par>
                              <p:par>
                                <p:cTn id="143" presetID="1" presetClass="exit" presetSubtype="0" fill="hold" nodeType="withEffect">
                                  <p:stCondLst>
                                    <p:cond delay="0"/>
                                  </p:stCondLst>
                                  <p:childTnLst>
                                    <p:set>
                                      <p:cBhvr>
                                        <p:cTn id="144" dur="1" fill="hold">
                                          <p:stCondLst>
                                            <p:cond delay="0"/>
                                          </p:stCondLst>
                                        </p:cTn>
                                        <p:tgtEl>
                                          <p:spTgt spid="69"/>
                                        </p:tgtEl>
                                        <p:attrNameLst>
                                          <p:attrName>style.visibility</p:attrName>
                                        </p:attrNameLst>
                                      </p:cBhvr>
                                      <p:to>
                                        <p:strVal val="hidden"/>
                                      </p:to>
                                    </p:set>
                                  </p:childTnLst>
                                </p:cTn>
                              </p:par>
                            </p:childTnLst>
                          </p:cTn>
                        </p:par>
                        <p:par>
                          <p:cTn id="145" fill="hold">
                            <p:stCondLst>
                              <p:cond delay="0"/>
                            </p:stCondLst>
                            <p:childTnLst>
                              <p:par>
                                <p:cTn id="146" presetID="10" presetClass="entr" presetSubtype="0" fill="hold" nodeType="afterEffect">
                                  <p:stCondLst>
                                    <p:cond delay="0"/>
                                  </p:stCondLst>
                                  <p:childTnLst>
                                    <p:set>
                                      <p:cBhvr>
                                        <p:cTn id="147" dur="1" fill="hold">
                                          <p:stCondLst>
                                            <p:cond delay="0"/>
                                          </p:stCondLst>
                                        </p:cTn>
                                        <p:tgtEl>
                                          <p:spTgt spid="83"/>
                                        </p:tgtEl>
                                        <p:attrNameLst>
                                          <p:attrName>style.visibility</p:attrName>
                                        </p:attrNameLst>
                                      </p:cBhvr>
                                      <p:to>
                                        <p:strVal val="visible"/>
                                      </p:to>
                                    </p:set>
                                    <p:animEffect transition="in" filter="fade">
                                      <p:cBhvr>
                                        <p:cTn id="148" dur="500"/>
                                        <p:tgtEl>
                                          <p:spTgt spid="83"/>
                                        </p:tgtEl>
                                      </p:cBhvr>
                                    </p:animEffect>
                                  </p:childTnLst>
                                </p:cTn>
                              </p:par>
                              <p:par>
                                <p:cTn id="149" presetID="6" presetClass="emph" presetSubtype="0" accel="20000" decel="20000" autoRev="1" fill="hold" nodeType="withEffect">
                                  <p:stCondLst>
                                    <p:cond delay="0"/>
                                  </p:stCondLst>
                                  <p:childTnLst>
                                    <p:animScale>
                                      <p:cBhvr>
                                        <p:cTn id="150" dur="500" fill="hold"/>
                                        <p:tgtEl>
                                          <p:spTgt spid="83"/>
                                        </p:tgtEl>
                                      </p:cBhvr>
                                      <p:by x="115000" y="115000"/>
                                    </p:animScale>
                                  </p:childTnLst>
                                </p:cTn>
                              </p:par>
                            </p:childTnLst>
                          </p:cTn>
                        </p:par>
                      </p:childTnLst>
                    </p:cTn>
                  </p:par>
                </p:childTnLst>
              </p:cTn>
              <p:nextCondLst>
                <p:cond evt="onClick" delay="0">
                  <p:tgtEl>
                    <p:spTgt spid="99"/>
                  </p:tgtEl>
                </p:cond>
              </p:nextCondLst>
            </p:seq>
            <p:seq concurrent="1" nextAc="seek">
              <p:cTn id="151" restart="whenNotActive" fill="hold" evtFilter="cancelBubble" nodeType="interactiveSeq">
                <p:stCondLst>
                  <p:cond evt="onClick" delay="0">
                    <p:tgtEl>
                      <p:spTgt spid="102"/>
                    </p:tgtEl>
                  </p:cond>
                </p:stCondLst>
                <p:endSync evt="end" delay="0">
                  <p:rtn val="all"/>
                </p:endSync>
                <p:childTnLst>
                  <p:par>
                    <p:cTn id="152" fill="hold">
                      <p:stCondLst>
                        <p:cond delay="0"/>
                      </p:stCondLst>
                      <p:childTnLst>
                        <p:par>
                          <p:cTn id="153" fill="hold">
                            <p:stCondLst>
                              <p:cond delay="0"/>
                            </p:stCondLst>
                            <p:childTnLst>
                              <p:par>
                                <p:cTn id="154" presetID="1" presetClass="exit" presetSubtype="0" fill="hold" nodeType="withEffect">
                                  <p:stCondLst>
                                    <p:cond delay="0"/>
                                  </p:stCondLst>
                                  <p:childTnLst>
                                    <p:set>
                                      <p:cBhvr>
                                        <p:cTn id="155" dur="1" fill="hold">
                                          <p:stCondLst>
                                            <p:cond delay="0"/>
                                          </p:stCondLst>
                                        </p:cTn>
                                        <p:tgtEl>
                                          <p:spTgt spid="57"/>
                                        </p:tgtEl>
                                        <p:attrNameLst>
                                          <p:attrName>style.visibility</p:attrName>
                                        </p:attrNameLst>
                                      </p:cBhvr>
                                      <p:to>
                                        <p:strVal val="hidden"/>
                                      </p:to>
                                    </p:set>
                                  </p:childTnLst>
                                  <p:subTnLst>
                                    <p:audio>
                                      <p:cMediaNode>
                                        <p:cTn display="0" masterRel="sameClick">
                                          <p:stCondLst>
                                            <p:cond evt="begin" delay="0">
                                              <p:tn val="154"/>
                                            </p:cond>
                                          </p:stCondLst>
                                          <p:endCondLst>
                                            <p:cond evt="onStopAudio" delay="0">
                                              <p:tgtEl>
                                                <p:sldTgt/>
                                              </p:tgtEl>
                                            </p:cond>
                                          </p:endCondLst>
                                        </p:cTn>
                                        <p:tgtEl>
                                          <p:sndTgt r:embed="rId4" name="Shake And Roll Dice-SoundBible.com-591494296.wav"/>
                                        </p:tgtEl>
                                      </p:cMediaNode>
                                    </p:audio>
                                  </p:subTnLst>
                                </p:cTn>
                              </p:par>
                              <p:par>
                                <p:cTn id="156" presetID="1" presetClass="exit" presetSubtype="0" fill="hold" nodeType="withEffect">
                                  <p:stCondLst>
                                    <p:cond delay="0"/>
                                  </p:stCondLst>
                                  <p:childTnLst>
                                    <p:set>
                                      <p:cBhvr>
                                        <p:cTn id="157" dur="1" fill="hold">
                                          <p:stCondLst>
                                            <p:cond delay="0"/>
                                          </p:stCondLst>
                                        </p:cTn>
                                        <p:tgtEl>
                                          <p:spTgt spid="83"/>
                                        </p:tgtEl>
                                        <p:attrNameLst>
                                          <p:attrName>style.visibility</p:attrName>
                                        </p:attrNameLst>
                                      </p:cBhvr>
                                      <p:to>
                                        <p:strVal val="hidden"/>
                                      </p:to>
                                    </p:set>
                                  </p:childTnLst>
                                </p:cTn>
                              </p:par>
                              <p:par>
                                <p:cTn id="158" presetID="1" presetClass="exit" presetSubtype="0" fill="hold" nodeType="withEffect">
                                  <p:stCondLst>
                                    <p:cond delay="0"/>
                                  </p:stCondLst>
                                  <p:childTnLst>
                                    <p:set>
                                      <p:cBhvr>
                                        <p:cTn id="159" dur="1" fill="hold">
                                          <p:stCondLst>
                                            <p:cond delay="0"/>
                                          </p:stCondLst>
                                        </p:cTn>
                                        <p:tgtEl>
                                          <p:spTgt spid="77"/>
                                        </p:tgtEl>
                                        <p:attrNameLst>
                                          <p:attrName>style.visibility</p:attrName>
                                        </p:attrNameLst>
                                      </p:cBhvr>
                                      <p:to>
                                        <p:strVal val="hidden"/>
                                      </p:to>
                                    </p:set>
                                  </p:childTnLst>
                                </p:cTn>
                              </p:par>
                              <p:par>
                                <p:cTn id="160" presetID="1" presetClass="exit" presetSubtype="0" fill="hold" nodeType="withEffect">
                                  <p:stCondLst>
                                    <p:cond delay="0"/>
                                  </p:stCondLst>
                                  <p:childTnLst>
                                    <p:set>
                                      <p:cBhvr>
                                        <p:cTn id="161" dur="1" fill="hold">
                                          <p:stCondLst>
                                            <p:cond delay="0"/>
                                          </p:stCondLst>
                                        </p:cTn>
                                        <p:tgtEl>
                                          <p:spTgt spid="72"/>
                                        </p:tgtEl>
                                        <p:attrNameLst>
                                          <p:attrName>style.visibility</p:attrName>
                                        </p:attrNameLst>
                                      </p:cBhvr>
                                      <p:to>
                                        <p:strVal val="hidden"/>
                                      </p:to>
                                    </p:set>
                                  </p:childTnLst>
                                </p:cTn>
                              </p:par>
                              <p:par>
                                <p:cTn id="162" presetID="1" presetClass="exit" presetSubtype="0" fill="hold" nodeType="withEffect">
                                  <p:stCondLst>
                                    <p:cond delay="0"/>
                                  </p:stCondLst>
                                  <p:childTnLst>
                                    <p:set>
                                      <p:cBhvr>
                                        <p:cTn id="163" dur="1" fill="hold">
                                          <p:stCondLst>
                                            <p:cond delay="0"/>
                                          </p:stCondLst>
                                        </p:cTn>
                                        <p:tgtEl>
                                          <p:spTgt spid="65"/>
                                        </p:tgtEl>
                                        <p:attrNameLst>
                                          <p:attrName>style.visibility</p:attrName>
                                        </p:attrNameLst>
                                      </p:cBhvr>
                                      <p:to>
                                        <p:strVal val="hidden"/>
                                      </p:to>
                                    </p:set>
                                  </p:childTnLst>
                                </p:cTn>
                              </p:par>
                              <p:par>
                                <p:cTn id="164" presetID="1" presetClass="exit" presetSubtype="0" fill="hold" nodeType="withEffect">
                                  <p:stCondLst>
                                    <p:cond delay="0"/>
                                  </p:stCondLst>
                                  <p:childTnLst>
                                    <p:set>
                                      <p:cBhvr>
                                        <p:cTn id="165" dur="1" fill="hold">
                                          <p:stCondLst>
                                            <p:cond delay="0"/>
                                          </p:stCondLst>
                                        </p:cTn>
                                        <p:tgtEl>
                                          <p:spTgt spid="69"/>
                                        </p:tgtEl>
                                        <p:attrNameLst>
                                          <p:attrName>style.visibility</p:attrName>
                                        </p:attrNameLst>
                                      </p:cBhvr>
                                      <p:to>
                                        <p:strVal val="hidden"/>
                                      </p:to>
                                    </p:set>
                                  </p:childTnLst>
                                </p:cTn>
                              </p:par>
                            </p:childTnLst>
                          </p:cTn>
                        </p:par>
                        <p:par>
                          <p:cTn id="166" fill="hold">
                            <p:stCondLst>
                              <p:cond delay="0"/>
                            </p:stCondLst>
                            <p:childTnLst>
                              <p:par>
                                <p:cTn id="167" presetID="10" presetClass="entr" presetSubtype="0" fill="hold" nodeType="afterEffect">
                                  <p:stCondLst>
                                    <p:cond delay="0"/>
                                  </p:stCondLst>
                                  <p:childTnLst>
                                    <p:set>
                                      <p:cBhvr>
                                        <p:cTn id="168" dur="1" fill="hold">
                                          <p:stCondLst>
                                            <p:cond delay="0"/>
                                          </p:stCondLst>
                                        </p:cTn>
                                        <p:tgtEl>
                                          <p:spTgt spid="57"/>
                                        </p:tgtEl>
                                        <p:attrNameLst>
                                          <p:attrName>style.visibility</p:attrName>
                                        </p:attrNameLst>
                                      </p:cBhvr>
                                      <p:to>
                                        <p:strVal val="visible"/>
                                      </p:to>
                                    </p:set>
                                    <p:animEffect transition="in" filter="fade">
                                      <p:cBhvr>
                                        <p:cTn id="169" dur="500"/>
                                        <p:tgtEl>
                                          <p:spTgt spid="57"/>
                                        </p:tgtEl>
                                      </p:cBhvr>
                                    </p:animEffect>
                                  </p:childTnLst>
                                </p:cTn>
                              </p:par>
                              <p:par>
                                <p:cTn id="170" presetID="6" presetClass="emph" presetSubtype="0" accel="20000" decel="20000" autoRev="1" fill="hold" nodeType="withEffect">
                                  <p:stCondLst>
                                    <p:cond delay="0"/>
                                  </p:stCondLst>
                                  <p:childTnLst>
                                    <p:animScale>
                                      <p:cBhvr>
                                        <p:cTn id="171" dur="500" fill="hold"/>
                                        <p:tgtEl>
                                          <p:spTgt spid="57"/>
                                        </p:tgtEl>
                                      </p:cBhvr>
                                      <p:by x="115000" y="115000"/>
                                    </p:animScale>
                                  </p:childTnLst>
                                </p:cTn>
                              </p:par>
                            </p:childTnLst>
                          </p:cTn>
                        </p:par>
                      </p:childTnLst>
                    </p:cTn>
                  </p:par>
                </p:childTnLst>
              </p:cTn>
              <p:nextCondLst>
                <p:cond evt="onClick" delay="0">
                  <p:tgtEl>
                    <p:spTgt spid="102"/>
                  </p:tgtEl>
                </p:cond>
              </p:nextCondLst>
            </p:seq>
            <p:seq concurrent="1" nextAc="seek">
              <p:cTn id="172" restart="whenNotActive" fill="hold" evtFilter="cancelBubble" nodeType="interactiveSeq">
                <p:stCondLst>
                  <p:cond evt="onClick" delay="0">
                    <p:tgtEl>
                      <p:spTgt spid="157"/>
                    </p:tgtEl>
                  </p:cond>
                </p:stCondLst>
                <p:endSync evt="end" delay="0">
                  <p:rtn val="all"/>
                </p:endSync>
                <p:childTnLst>
                  <p:par>
                    <p:cTn id="173" fill="hold">
                      <p:stCondLst>
                        <p:cond delay="0"/>
                      </p:stCondLst>
                      <p:childTnLst>
                        <p:par>
                          <p:cTn id="174" fill="hold">
                            <p:stCondLst>
                              <p:cond delay="0"/>
                            </p:stCondLst>
                            <p:childTnLst>
                              <p:par>
                                <p:cTn id="175" presetID="1" presetClass="exit" presetSubtype="0" fill="hold" nodeType="withEffect">
                                  <p:stCondLst>
                                    <p:cond delay="0"/>
                                  </p:stCondLst>
                                  <p:childTnLst>
                                    <p:set>
                                      <p:cBhvr>
                                        <p:cTn id="176"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175"/>
                                            </p:cond>
                                          </p:stCondLst>
                                          <p:endCondLst>
                                            <p:cond evt="onStopAudio" delay="0">
                                              <p:tgtEl>
                                                <p:sldTgt/>
                                              </p:tgtEl>
                                            </p:cond>
                                          </p:endCondLst>
                                        </p:cTn>
                                        <p:tgtEl>
                                          <p:sndTgt r:embed="rId4" name="Shake And Roll Dice-SoundBible.com-591494296.wav"/>
                                        </p:tgtEl>
                                      </p:cMediaNode>
                                    </p:audio>
                                  </p:subTnLst>
                                </p:cTn>
                              </p:par>
                              <p:par>
                                <p:cTn id="177" presetID="1" presetClass="exit" presetSubtype="0" fill="hold" nodeType="withEffect">
                                  <p:stCondLst>
                                    <p:cond delay="0"/>
                                  </p:stCondLst>
                                  <p:childTnLst>
                                    <p:set>
                                      <p:cBhvr>
                                        <p:cTn id="178" dur="1" fill="hold">
                                          <p:stCondLst>
                                            <p:cond delay="0"/>
                                          </p:stCondLst>
                                        </p:cTn>
                                        <p:tgtEl>
                                          <p:spTgt spid="135"/>
                                        </p:tgtEl>
                                        <p:attrNameLst>
                                          <p:attrName>style.visibility</p:attrName>
                                        </p:attrNameLst>
                                      </p:cBhvr>
                                      <p:to>
                                        <p:strVal val="hidden"/>
                                      </p:to>
                                    </p:set>
                                  </p:childTnLst>
                                </p:cTn>
                              </p:par>
                              <p:par>
                                <p:cTn id="179" presetID="1" presetClass="exit" presetSubtype="0" fill="hold" nodeType="withEffect">
                                  <p:stCondLst>
                                    <p:cond delay="0"/>
                                  </p:stCondLst>
                                  <p:childTnLst>
                                    <p:set>
                                      <p:cBhvr>
                                        <p:cTn id="180" dur="1" fill="hold">
                                          <p:stCondLst>
                                            <p:cond delay="0"/>
                                          </p:stCondLst>
                                        </p:cTn>
                                        <p:tgtEl>
                                          <p:spTgt spid="129"/>
                                        </p:tgtEl>
                                        <p:attrNameLst>
                                          <p:attrName>style.visibility</p:attrName>
                                        </p:attrNameLst>
                                      </p:cBhvr>
                                      <p:to>
                                        <p:strVal val="hidden"/>
                                      </p:to>
                                    </p:set>
                                  </p:childTnLst>
                                </p:cTn>
                              </p:par>
                              <p:par>
                                <p:cTn id="181" presetID="1" presetClass="exit" presetSubtype="0" fill="hold" nodeType="withEffect">
                                  <p:stCondLst>
                                    <p:cond delay="0"/>
                                  </p:stCondLst>
                                  <p:childTnLst>
                                    <p:set>
                                      <p:cBhvr>
                                        <p:cTn id="182" dur="1" fill="hold">
                                          <p:stCondLst>
                                            <p:cond delay="0"/>
                                          </p:stCondLst>
                                        </p:cTn>
                                        <p:tgtEl>
                                          <p:spTgt spid="124"/>
                                        </p:tgtEl>
                                        <p:attrNameLst>
                                          <p:attrName>style.visibility</p:attrName>
                                        </p:attrNameLst>
                                      </p:cBhvr>
                                      <p:to>
                                        <p:strVal val="hidden"/>
                                      </p:to>
                                    </p:set>
                                  </p:childTnLst>
                                </p:cTn>
                              </p:par>
                              <p:par>
                                <p:cTn id="183" presetID="1" presetClass="exit" presetSubtype="0" fill="hold" nodeType="withEffect">
                                  <p:stCondLst>
                                    <p:cond delay="0"/>
                                  </p:stCondLst>
                                  <p:childTnLst>
                                    <p:set>
                                      <p:cBhvr>
                                        <p:cTn id="184" dur="1" fill="hold">
                                          <p:stCondLst>
                                            <p:cond delay="0"/>
                                          </p:stCondLst>
                                        </p:cTn>
                                        <p:tgtEl>
                                          <p:spTgt spid="117"/>
                                        </p:tgtEl>
                                        <p:attrNameLst>
                                          <p:attrName>style.visibility</p:attrName>
                                        </p:attrNameLst>
                                      </p:cBhvr>
                                      <p:to>
                                        <p:strVal val="hidden"/>
                                      </p:to>
                                    </p:set>
                                  </p:childTnLst>
                                </p:cTn>
                              </p:par>
                              <p:par>
                                <p:cTn id="185" presetID="1" presetClass="exit" presetSubtype="0" fill="hold" nodeType="withEffect">
                                  <p:stCondLst>
                                    <p:cond delay="0"/>
                                  </p:stCondLst>
                                  <p:childTnLst>
                                    <p:set>
                                      <p:cBhvr>
                                        <p:cTn id="186" dur="1" fill="hold">
                                          <p:stCondLst>
                                            <p:cond delay="0"/>
                                          </p:stCondLst>
                                        </p:cTn>
                                        <p:tgtEl>
                                          <p:spTgt spid="121"/>
                                        </p:tgtEl>
                                        <p:attrNameLst>
                                          <p:attrName>style.visibility</p:attrName>
                                        </p:attrNameLst>
                                      </p:cBhvr>
                                      <p:to>
                                        <p:strVal val="hidden"/>
                                      </p:to>
                                    </p:set>
                                  </p:childTnLst>
                                </p:cTn>
                              </p:par>
                            </p:childTnLst>
                          </p:cTn>
                        </p:par>
                        <p:par>
                          <p:cTn id="187" fill="hold">
                            <p:stCondLst>
                              <p:cond delay="0"/>
                            </p:stCondLst>
                            <p:childTnLst>
                              <p:par>
                                <p:cTn id="188" presetID="10" presetClass="entr" presetSubtype="0" fill="hold" nodeType="afterEffect">
                                  <p:stCondLst>
                                    <p:cond delay="0"/>
                                  </p:stCondLst>
                                  <p:childTnLst>
                                    <p:set>
                                      <p:cBhvr>
                                        <p:cTn id="189" dur="1" fill="hold">
                                          <p:stCondLst>
                                            <p:cond delay="0"/>
                                          </p:stCondLst>
                                        </p:cTn>
                                        <p:tgtEl>
                                          <p:spTgt spid="121"/>
                                        </p:tgtEl>
                                        <p:attrNameLst>
                                          <p:attrName>style.visibility</p:attrName>
                                        </p:attrNameLst>
                                      </p:cBhvr>
                                      <p:to>
                                        <p:strVal val="visible"/>
                                      </p:to>
                                    </p:set>
                                    <p:animEffect transition="in" filter="fade">
                                      <p:cBhvr>
                                        <p:cTn id="190" dur="500"/>
                                        <p:tgtEl>
                                          <p:spTgt spid="121"/>
                                        </p:tgtEl>
                                      </p:cBhvr>
                                    </p:animEffect>
                                  </p:childTnLst>
                                </p:cTn>
                              </p:par>
                              <p:par>
                                <p:cTn id="191" presetID="6" presetClass="emph" presetSubtype="0" accel="20000" decel="20000" autoRev="1" fill="hold" nodeType="withEffect">
                                  <p:stCondLst>
                                    <p:cond delay="0"/>
                                  </p:stCondLst>
                                  <p:childTnLst>
                                    <p:animScale>
                                      <p:cBhvr>
                                        <p:cTn id="192" dur="500" fill="hold"/>
                                        <p:tgtEl>
                                          <p:spTgt spid="121"/>
                                        </p:tgtEl>
                                      </p:cBhvr>
                                      <p:by x="115000" y="115000"/>
                                    </p:animScale>
                                  </p:childTnLst>
                                </p:cTn>
                              </p:par>
                            </p:childTnLst>
                          </p:cTn>
                        </p:par>
                      </p:childTnLst>
                    </p:cTn>
                  </p:par>
                </p:childTnLst>
              </p:cTn>
              <p:nextCondLst>
                <p:cond evt="onClick" delay="0">
                  <p:tgtEl>
                    <p:spTgt spid="157"/>
                  </p:tgtEl>
                </p:cond>
              </p:nextCondLst>
            </p:seq>
            <p:seq concurrent="1" nextAc="seek">
              <p:cTn id="193" restart="whenNotActive" fill="hold" evtFilter="cancelBubble" nodeType="interactiveSeq">
                <p:stCondLst>
                  <p:cond evt="onClick" delay="0">
                    <p:tgtEl>
                      <p:spTgt spid="148"/>
                    </p:tgtEl>
                  </p:cond>
                </p:stCondLst>
                <p:endSync evt="end" delay="0">
                  <p:rtn val="all"/>
                </p:endSync>
                <p:childTnLst>
                  <p:par>
                    <p:cTn id="194" fill="hold">
                      <p:stCondLst>
                        <p:cond delay="0"/>
                      </p:stCondLst>
                      <p:childTnLst>
                        <p:par>
                          <p:cTn id="195" fill="hold">
                            <p:stCondLst>
                              <p:cond delay="0"/>
                            </p:stCondLst>
                            <p:childTnLst>
                              <p:par>
                                <p:cTn id="196" presetID="1" presetClass="exit" presetSubtype="0" fill="hold" nodeType="withEffect">
                                  <p:stCondLst>
                                    <p:cond delay="0"/>
                                  </p:stCondLst>
                                  <p:childTnLst>
                                    <p:set>
                                      <p:cBhvr>
                                        <p:cTn id="197"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196"/>
                                            </p:cond>
                                          </p:stCondLst>
                                          <p:endCondLst>
                                            <p:cond evt="onStopAudio" delay="0">
                                              <p:tgtEl>
                                                <p:sldTgt/>
                                              </p:tgtEl>
                                            </p:cond>
                                          </p:endCondLst>
                                        </p:cTn>
                                        <p:tgtEl>
                                          <p:sndTgt r:embed="rId4" name="Shake And Roll Dice-SoundBible.com-591494296.wav"/>
                                        </p:tgtEl>
                                      </p:cMediaNode>
                                    </p:audio>
                                  </p:subTnLst>
                                </p:cTn>
                              </p:par>
                              <p:par>
                                <p:cTn id="198" presetID="1" presetClass="exit" presetSubtype="0" fill="hold" nodeType="withEffect">
                                  <p:stCondLst>
                                    <p:cond delay="0"/>
                                  </p:stCondLst>
                                  <p:childTnLst>
                                    <p:set>
                                      <p:cBhvr>
                                        <p:cTn id="199" dur="1" fill="hold">
                                          <p:stCondLst>
                                            <p:cond delay="0"/>
                                          </p:stCondLst>
                                        </p:cTn>
                                        <p:tgtEl>
                                          <p:spTgt spid="135"/>
                                        </p:tgtEl>
                                        <p:attrNameLst>
                                          <p:attrName>style.visibility</p:attrName>
                                        </p:attrNameLst>
                                      </p:cBhvr>
                                      <p:to>
                                        <p:strVal val="hidden"/>
                                      </p:to>
                                    </p:set>
                                  </p:childTnLst>
                                </p:cTn>
                              </p:par>
                              <p:par>
                                <p:cTn id="200" presetID="1" presetClass="exit" presetSubtype="0" fill="hold" nodeType="withEffect">
                                  <p:stCondLst>
                                    <p:cond delay="0"/>
                                  </p:stCondLst>
                                  <p:childTnLst>
                                    <p:set>
                                      <p:cBhvr>
                                        <p:cTn id="201" dur="1" fill="hold">
                                          <p:stCondLst>
                                            <p:cond delay="0"/>
                                          </p:stCondLst>
                                        </p:cTn>
                                        <p:tgtEl>
                                          <p:spTgt spid="129"/>
                                        </p:tgtEl>
                                        <p:attrNameLst>
                                          <p:attrName>style.visibility</p:attrName>
                                        </p:attrNameLst>
                                      </p:cBhvr>
                                      <p:to>
                                        <p:strVal val="hidden"/>
                                      </p:to>
                                    </p:set>
                                  </p:childTnLst>
                                </p:cTn>
                              </p:par>
                              <p:par>
                                <p:cTn id="202" presetID="1" presetClass="exit" presetSubtype="0" fill="hold" nodeType="withEffect">
                                  <p:stCondLst>
                                    <p:cond delay="0"/>
                                  </p:stCondLst>
                                  <p:childTnLst>
                                    <p:set>
                                      <p:cBhvr>
                                        <p:cTn id="203" dur="1" fill="hold">
                                          <p:stCondLst>
                                            <p:cond delay="0"/>
                                          </p:stCondLst>
                                        </p:cTn>
                                        <p:tgtEl>
                                          <p:spTgt spid="124"/>
                                        </p:tgtEl>
                                        <p:attrNameLst>
                                          <p:attrName>style.visibility</p:attrName>
                                        </p:attrNameLst>
                                      </p:cBhvr>
                                      <p:to>
                                        <p:strVal val="hidden"/>
                                      </p:to>
                                    </p:set>
                                  </p:childTnLst>
                                </p:cTn>
                              </p:par>
                              <p:par>
                                <p:cTn id="204" presetID="1" presetClass="exit" presetSubtype="0" fill="hold" nodeType="withEffect">
                                  <p:stCondLst>
                                    <p:cond delay="0"/>
                                  </p:stCondLst>
                                  <p:childTnLst>
                                    <p:set>
                                      <p:cBhvr>
                                        <p:cTn id="205" dur="1" fill="hold">
                                          <p:stCondLst>
                                            <p:cond delay="0"/>
                                          </p:stCondLst>
                                        </p:cTn>
                                        <p:tgtEl>
                                          <p:spTgt spid="117"/>
                                        </p:tgtEl>
                                        <p:attrNameLst>
                                          <p:attrName>style.visibility</p:attrName>
                                        </p:attrNameLst>
                                      </p:cBhvr>
                                      <p:to>
                                        <p:strVal val="hidden"/>
                                      </p:to>
                                    </p:set>
                                  </p:childTnLst>
                                </p:cTn>
                              </p:par>
                              <p:par>
                                <p:cTn id="206" presetID="1" presetClass="exit" presetSubtype="0" fill="hold" nodeType="withEffect">
                                  <p:stCondLst>
                                    <p:cond delay="0"/>
                                  </p:stCondLst>
                                  <p:childTnLst>
                                    <p:set>
                                      <p:cBhvr>
                                        <p:cTn id="207" dur="1" fill="hold">
                                          <p:stCondLst>
                                            <p:cond delay="0"/>
                                          </p:stCondLst>
                                        </p:cTn>
                                        <p:tgtEl>
                                          <p:spTgt spid="121"/>
                                        </p:tgtEl>
                                        <p:attrNameLst>
                                          <p:attrName>style.visibility</p:attrName>
                                        </p:attrNameLst>
                                      </p:cBhvr>
                                      <p:to>
                                        <p:strVal val="hidden"/>
                                      </p:to>
                                    </p:set>
                                  </p:childTnLst>
                                </p:cTn>
                              </p:par>
                            </p:childTnLst>
                          </p:cTn>
                        </p:par>
                        <p:par>
                          <p:cTn id="208" fill="hold">
                            <p:stCondLst>
                              <p:cond delay="0"/>
                            </p:stCondLst>
                            <p:childTnLst>
                              <p:par>
                                <p:cTn id="209" presetID="10" presetClass="entr" presetSubtype="0" fill="hold" nodeType="afterEffect">
                                  <p:stCondLst>
                                    <p:cond delay="0"/>
                                  </p:stCondLst>
                                  <p:childTnLst>
                                    <p:set>
                                      <p:cBhvr>
                                        <p:cTn id="210" dur="1" fill="hold">
                                          <p:stCondLst>
                                            <p:cond delay="0"/>
                                          </p:stCondLst>
                                        </p:cTn>
                                        <p:tgtEl>
                                          <p:spTgt spid="117"/>
                                        </p:tgtEl>
                                        <p:attrNameLst>
                                          <p:attrName>style.visibility</p:attrName>
                                        </p:attrNameLst>
                                      </p:cBhvr>
                                      <p:to>
                                        <p:strVal val="visible"/>
                                      </p:to>
                                    </p:set>
                                    <p:animEffect transition="in" filter="fade">
                                      <p:cBhvr>
                                        <p:cTn id="211" dur="500"/>
                                        <p:tgtEl>
                                          <p:spTgt spid="117"/>
                                        </p:tgtEl>
                                      </p:cBhvr>
                                    </p:animEffect>
                                  </p:childTnLst>
                                </p:cTn>
                              </p:par>
                              <p:par>
                                <p:cTn id="212" presetID="6" presetClass="emph" presetSubtype="0" accel="20000" decel="20000" autoRev="1" fill="hold" nodeType="withEffect">
                                  <p:stCondLst>
                                    <p:cond delay="0"/>
                                  </p:stCondLst>
                                  <p:childTnLst>
                                    <p:animScale>
                                      <p:cBhvr>
                                        <p:cTn id="213" dur="500" fill="hold"/>
                                        <p:tgtEl>
                                          <p:spTgt spid="117"/>
                                        </p:tgtEl>
                                      </p:cBhvr>
                                      <p:by x="115000" y="115000"/>
                                    </p:animScale>
                                  </p:childTnLst>
                                </p:cTn>
                              </p:par>
                            </p:childTnLst>
                          </p:cTn>
                        </p:par>
                      </p:childTnLst>
                    </p:cTn>
                  </p:par>
                </p:childTnLst>
              </p:cTn>
              <p:nextCondLst>
                <p:cond evt="onClick" delay="0">
                  <p:tgtEl>
                    <p:spTgt spid="148"/>
                  </p:tgtEl>
                </p:cond>
              </p:nextCondLst>
            </p:seq>
            <p:seq concurrent="1" nextAc="seek">
              <p:cTn id="214" restart="whenNotActive" fill="hold" evtFilter="cancelBubble" nodeType="interactiveSeq">
                <p:stCondLst>
                  <p:cond evt="onClick" delay="0">
                    <p:tgtEl>
                      <p:spTgt spid="142"/>
                    </p:tgtEl>
                  </p:cond>
                </p:stCondLst>
                <p:endSync evt="end" delay="0">
                  <p:rtn val="all"/>
                </p:endSync>
                <p:childTnLst>
                  <p:par>
                    <p:cTn id="215" fill="hold">
                      <p:stCondLst>
                        <p:cond delay="0"/>
                      </p:stCondLst>
                      <p:childTnLst>
                        <p:par>
                          <p:cTn id="216" fill="hold">
                            <p:stCondLst>
                              <p:cond delay="0"/>
                            </p:stCondLst>
                            <p:childTnLst>
                              <p:par>
                                <p:cTn id="217" presetID="1" presetClass="exit" presetSubtype="0" fill="hold" nodeType="withEffect">
                                  <p:stCondLst>
                                    <p:cond delay="0"/>
                                  </p:stCondLst>
                                  <p:childTnLst>
                                    <p:set>
                                      <p:cBhvr>
                                        <p:cTn id="218"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217"/>
                                            </p:cond>
                                          </p:stCondLst>
                                          <p:endCondLst>
                                            <p:cond evt="onStopAudio" delay="0">
                                              <p:tgtEl>
                                                <p:sldTgt/>
                                              </p:tgtEl>
                                            </p:cond>
                                          </p:endCondLst>
                                        </p:cTn>
                                        <p:tgtEl>
                                          <p:sndTgt r:embed="rId4" name="Shake And Roll Dice-SoundBible.com-591494296.wav"/>
                                        </p:tgtEl>
                                      </p:cMediaNode>
                                    </p:audio>
                                  </p:subTnLst>
                                </p:cTn>
                              </p:par>
                              <p:par>
                                <p:cTn id="219" presetID="1" presetClass="exit" presetSubtype="0" fill="hold" nodeType="withEffect">
                                  <p:stCondLst>
                                    <p:cond delay="0"/>
                                  </p:stCondLst>
                                  <p:childTnLst>
                                    <p:set>
                                      <p:cBhvr>
                                        <p:cTn id="220" dur="1" fill="hold">
                                          <p:stCondLst>
                                            <p:cond delay="0"/>
                                          </p:stCondLst>
                                        </p:cTn>
                                        <p:tgtEl>
                                          <p:spTgt spid="135"/>
                                        </p:tgtEl>
                                        <p:attrNameLst>
                                          <p:attrName>style.visibility</p:attrName>
                                        </p:attrNameLst>
                                      </p:cBhvr>
                                      <p:to>
                                        <p:strVal val="hidden"/>
                                      </p:to>
                                    </p:set>
                                  </p:childTnLst>
                                </p:cTn>
                              </p:par>
                              <p:par>
                                <p:cTn id="221" presetID="1" presetClass="exit" presetSubtype="0" fill="hold" nodeType="withEffect">
                                  <p:stCondLst>
                                    <p:cond delay="0"/>
                                  </p:stCondLst>
                                  <p:childTnLst>
                                    <p:set>
                                      <p:cBhvr>
                                        <p:cTn id="222" dur="1" fill="hold">
                                          <p:stCondLst>
                                            <p:cond delay="0"/>
                                          </p:stCondLst>
                                        </p:cTn>
                                        <p:tgtEl>
                                          <p:spTgt spid="129"/>
                                        </p:tgtEl>
                                        <p:attrNameLst>
                                          <p:attrName>style.visibility</p:attrName>
                                        </p:attrNameLst>
                                      </p:cBhvr>
                                      <p:to>
                                        <p:strVal val="hidden"/>
                                      </p:to>
                                    </p:set>
                                  </p:childTnLst>
                                </p:cTn>
                              </p:par>
                              <p:par>
                                <p:cTn id="223" presetID="1" presetClass="exit" presetSubtype="0" fill="hold" nodeType="withEffect">
                                  <p:stCondLst>
                                    <p:cond delay="0"/>
                                  </p:stCondLst>
                                  <p:childTnLst>
                                    <p:set>
                                      <p:cBhvr>
                                        <p:cTn id="224" dur="1" fill="hold">
                                          <p:stCondLst>
                                            <p:cond delay="0"/>
                                          </p:stCondLst>
                                        </p:cTn>
                                        <p:tgtEl>
                                          <p:spTgt spid="124"/>
                                        </p:tgtEl>
                                        <p:attrNameLst>
                                          <p:attrName>style.visibility</p:attrName>
                                        </p:attrNameLst>
                                      </p:cBhvr>
                                      <p:to>
                                        <p:strVal val="hidden"/>
                                      </p:to>
                                    </p:set>
                                  </p:childTnLst>
                                </p:cTn>
                              </p:par>
                              <p:par>
                                <p:cTn id="225" presetID="1" presetClass="exit" presetSubtype="0" fill="hold" nodeType="withEffect">
                                  <p:stCondLst>
                                    <p:cond delay="0"/>
                                  </p:stCondLst>
                                  <p:childTnLst>
                                    <p:set>
                                      <p:cBhvr>
                                        <p:cTn id="226" dur="1" fill="hold">
                                          <p:stCondLst>
                                            <p:cond delay="0"/>
                                          </p:stCondLst>
                                        </p:cTn>
                                        <p:tgtEl>
                                          <p:spTgt spid="117"/>
                                        </p:tgtEl>
                                        <p:attrNameLst>
                                          <p:attrName>style.visibility</p:attrName>
                                        </p:attrNameLst>
                                      </p:cBhvr>
                                      <p:to>
                                        <p:strVal val="hidden"/>
                                      </p:to>
                                    </p:set>
                                  </p:childTnLst>
                                </p:cTn>
                              </p:par>
                              <p:par>
                                <p:cTn id="227" presetID="1" presetClass="exit" presetSubtype="0" fill="hold" nodeType="withEffect">
                                  <p:stCondLst>
                                    <p:cond delay="0"/>
                                  </p:stCondLst>
                                  <p:childTnLst>
                                    <p:set>
                                      <p:cBhvr>
                                        <p:cTn id="228" dur="1" fill="hold">
                                          <p:stCondLst>
                                            <p:cond delay="0"/>
                                          </p:stCondLst>
                                        </p:cTn>
                                        <p:tgtEl>
                                          <p:spTgt spid="121"/>
                                        </p:tgtEl>
                                        <p:attrNameLst>
                                          <p:attrName>style.visibility</p:attrName>
                                        </p:attrNameLst>
                                      </p:cBhvr>
                                      <p:to>
                                        <p:strVal val="hidden"/>
                                      </p:to>
                                    </p:set>
                                  </p:childTnLst>
                                </p:cTn>
                              </p:par>
                            </p:childTnLst>
                          </p:cTn>
                        </p:par>
                        <p:par>
                          <p:cTn id="229" fill="hold">
                            <p:stCondLst>
                              <p:cond delay="0"/>
                            </p:stCondLst>
                            <p:childTnLst>
                              <p:par>
                                <p:cTn id="230" presetID="10" presetClass="entr" presetSubtype="0" fill="hold" nodeType="afterEffect">
                                  <p:stCondLst>
                                    <p:cond delay="0"/>
                                  </p:stCondLst>
                                  <p:childTnLst>
                                    <p:set>
                                      <p:cBhvr>
                                        <p:cTn id="231" dur="1" fill="hold">
                                          <p:stCondLst>
                                            <p:cond delay="0"/>
                                          </p:stCondLst>
                                        </p:cTn>
                                        <p:tgtEl>
                                          <p:spTgt spid="124"/>
                                        </p:tgtEl>
                                        <p:attrNameLst>
                                          <p:attrName>style.visibility</p:attrName>
                                        </p:attrNameLst>
                                      </p:cBhvr>
                                      <p:to>
                                        <p:strVal val="visible"/>
                                      </p:to>
                                    </p:set>
                                    <p:animEffect transition="in" filter="fade">
                                      <p:cBhvr>
                                        <p:cTn id="232" dur="500"/>
                                        <p:tgtEl>
                                          <p:spTgt spid="124"/>
                                        </p:tgtEl>
                                      </p:cBhvr>
                                    </p:animEffect>
                                  </p:childTnLst>
                                </p:cTn>
                              </p:par>
                              <p:par>
                                <p:cTn id="233" presetID="6" presetClass="emph" presetSubtype="0" accel="20000" decel="20000" autoRev="1" fill="hold" nodeType="withEffect">
                                  <p:stCondLst>
                                    <p:cond delay="0"/>
                                  </p:stCondLst>
                                  <p:childTnLst>
                                    <p:animScale>
                                      <p:cBhvr>
                                        <p:cTn id="234" dur="500" fill="hold"/>
                                        <p:tgtEl>
                                          <p:spTgt spid="124"/>
                                        </p:tgtEl>
                                      </p:cBhvr>
                                      <p:by x="115000" y="115000"/>
                                    </p:animScale>
                                  </p:childTnLst>
                                </p:cTn>
                              </p:par>
                            </p:childTnLst>
                          </p:cTn>
                        </p:par>
                      </p:childTnLst>
                    </p:cTn>
                  </p:par>
                </p:childTnLst>
              </p:cTn>
              <p:nextCondLst>
                <p:cond evt="onClick" delay="0">
                  <p:tgtEl>
                    <p:spTgt spid="142"/>
                  </p:tgtEl>
                </p:cond>
              </p:nextCondLst>
            </p:seq>
            <p:seq concurrent="1" nextAc="seek">
              <p:cTn id="235" restart="whenNotActive" fill="hold" evtFilter="cancelBubble" nodeType="interactiveSeq">
                <p:stCondLst>
                  <p:cond evt="onClick" delay="0">
                    <p:tgtEl>
                      <p:spTgt spid="145"/>
                    </p:tgtEl>
                  </p:cond>
                </p:stCondLst>
                <p:endSync evt="end" delay="0">
                  <p:rtn val="all"/>
                </p:endSync>
                <p:childTnLst>
                  <p:par>
                    <p:cTn id="236" fill="hold">
                      <p:stCondLst>
                        <p:cond delay="0"/>
                      </p:stCondLst>
                      <p:childTnLst>
                        <p:par>
                          <p:cTn id="237" fill="hold">
                            <p:stCondLst>
                              <p:cond delay="0"/>
                            </p:stCondLst>
                            <p:childTnLst>
                              <p:par>
                                <p:cTn id="238" presetID="1" presetClass="exit" presetSubtype="0" fill="hold" nodeType="withEffect">
                                  <p:stCondLst>
                                    <p:cond delay="0"/>
                                  </p:stCondLst>
                                  <p:childTnLst>
                                    <p:set>
                                      <p:cBhvr>
                                        <p:cTn id="239"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238"/>
                                            </p:cond>
                                          </p:stCondLst>
                                          <p:endCondLst>
                                            <p:cond evt="onStopAudio" delay="0">
                                              <p:tgtEl>
                                                <p:sldTgt/>
                                              </p:tgtEl>
                                            </p:cond>
                                          </p:endCondLst>
                                        </p:cTn>
                                        <p:tgtEl>
                                          <p:sndTgt r:embed="rId4" name="Shake And Roll Dice-SoundBible.com-591494296.wav"/>
                                        </p:tgtEl>
                                      </p:cMediaNode>
                                    </p:audio>
                                  </p:subTnLst>
                                </p:cTn>
                              </p:par>
                              <p:par>
                                <p:cTn id="240" presetID="1" presetClass="exit" presetSubtype="0" fill="hold" nodeType="withEffect">
                                  <p:stCondLst>
                                    <p:cond delay="0"/>
                                  </p:stCondLst>
                                  <p:childTnLst>
                                    <p:set>
                                      <p:cBhvr>
                                        <p:cTn id="241" dur="1" fill="hold">
                                          <p:stCondLst>
                                            <p:cond delay="0"/>
                                          </p:stCondLst>
                                        </p:cTn>
                                        <p:tgtEl>
                                          <p:spTgt spid="135"/>
                                        </p:tgtEl>
                                        <p:attrNameLst>
                                          <p:attrName>style.visibility</p:attrName>
                                        </p:attrNameLst>
                                      </p:cBhvr>
                                      <p:to>
                                        <p:strVal val="hidden"/>
                                      </p:to>
                                    </p:set>
                                  </p:childTnLst>
                                </p:cTn>
                              </p:par>
                              <p:par>
                                <p:cTn id="242" presetID="1" presetClass="exit" presetSubtype="0" fill="hold" nodeType="withEffect">
                                  <p:stCondLst>
                                    <p:cond delay="0"/>
                                  </p:stCondLst>
                                  <p:childTnLst>
                                    <p:set>
                                      <p:cBhvr>
                                        <p:cTn id="243" dur="1" fill="hold">
                                          <p:stCondLst>
                                            <p:cond delay="0"/>
                                          </p:stCondLst>
                                        </p:cTn>
                                        <p:tgtEl>
                                          <p:spTgt spid="129"/>
                                        </p:tgtEl>
                                        <p:attrNameLst>
                                          <p:attrName>style.visibility</p:attrName>
                                        </p:attrNameLst>
                                      </p:cBhvr>
                                      <p:to>
                                        <p:strVal val="hidden"/>
                                      </p:to>
                                    </p:set>
                                  </p:childTnLst>
                                </p:cTn>
                              </p:par>
                              <p:par>
                                <p:cTn id="244" presetID="1" presetClass="exit" presetSubtype="0" fill="hold" nodeType="withEffect">
                                  <p:stCondLst>
                                    <p:cond delay="0"/>
                                  </p:stCondLst>
                                  <p:childTnLst>
                                    <p:set>
                                      <p:cBhvr>
                                        <p:cTn id="245" dur="1" fill="hold">
                                          <p:stCondLst>
                                            <p:cond delay="0"/>
                                          </p:stCondLst>
                                        </p:cTn>
                                        <p:tgtEl>
                                          <p:spTgt spid="124"/>
                                        </p:tgtEl>
                                        <p:attrNameLst>
                                          <p:attrName>style.visibility</p:attrName>
                                        </p:attrNameLst>
                                      </p:cBhvr>
                                      <p:to>
                                        <p:strVal val="hidden"/>
                                      </p:to>
                                    </p:set>
                                  </p:childTnLst>
                                </p:cTn>
                              </p:par>
                              <p:par>
                                <p:cTn id="246" presetID="1" presetClass="exit" presetSubtype="0" fill="hold" nodeType="withEffect">
                                  <p:stCondLst>
                                    <p:cond delay="0"/>
                                  </p:stCondLst>
                                  <p:childTnLst>
                                    <p:set>
                                      <p:cBhvr>
                                        <p:cTn id="247" dur="1" fill="hold">
                                          <p:stCondLst>
                                            <p:cond delay="0"/>
                                          </p:stCondLst>
                                        </p:cTn>
                                        <p:tgtEl>
                                          <p:spTgt spid="117"/>
                                        </p:tgtEl>
                                        <p:attrNameLst>
                                          <p:attrName>style.visibility</p:attrName>
                                        </p:attrNameLst>
                                      </p:cBhvr>
                                      <p:to>
                                        <p:strVal val="hidden"/>
                                      </p:to>
                                    </p:set>
                                  </p:childTnLst>
                                </p:cTn>
                              </p:par>
                              <p:par>
                                <p:cTn id="248" presetID="1" presetClass="exit" presetSubtype="0" fill="hold" nodeType="withEffect">
                                  <p:stCondLst>
                                    <p:cond delay="0"/>
                                  </p:stCondLst>
                                  <p:childTnLst>
                                    <p:set>
                                      <p:cBhvr>
                                        <p:cTn id="249" dur="1" fill="hold">
                                          <p:stCondLst>
                                            <p:cond delay="0"/>
                                          </p:stCondLst>
                                        </p:cTn>
                                        <p:tgtEl>
                                          <p:spTgt spid="121"/>
                                        </p:tgtEl>
                                        <p:attrNameLst>
                                          <p:attrName>style.visibility</p:attrName>
                                        </p:attrNameLst>
                                      </p:cBhvr>
                                      <p:to>
                                        <p:strVal val="hidden"/>
                                      </p:to>
                                    </p:set>
                                  </p:childTnLst>
                                </p:cTn>
                              </p:par>
                            </p:childTnLst>
                          </p:cTn>
                        </p:par>
                        <p:par>
                          <p:cTn id="250" fill="hold">
                            <p:stCondLst>
                              <p:cond delay="0"/>
                            </p:stCondLst>
                            <p:childTnLst>
                              <p:par>
                                <p:cTn id="251" presetID="10" presetClass="entr" presetSubtype="0" fill="hold" nodeType="afterEffect">
                                  <p:stCondLst>
                                    <p:cond delay="0"/>
                                  </p:stCondLst>
                                  <p:childTnLst>
                                    <p:set>
                                      <p:cBhvr>
                                        <p:cTn id="252" dur="1" fill="hold">
                                          <p:stCondLst>
                                            <p:cond delay="0"/>
                                          </p:stCondLst>
                                        </p:cTn>
                                        <p:tgtEl>
                                          <p:spTgt spid="129"/>
                                        </p:tgtEl>
                                        <p:attrNameLst>
                                          <p:attrName>style.visibility</p:attrName>
                                        </p:attrNameLst>
                                      </p:cBhvr>
                                      <p:to>
                                        <p:strVal val="visible"/>
                                      </p:to>
                                    </p:set>
                                    <p:animEffect transition="in" filter="fade">
                                      <p:cBhvr>
                                        <p:cTn id="253" dur="500"/>
                                        <p:tgtEl>
                                          <p:spTgt spid="129"/>
                                        </p:tgtEl>
                                      </p:cBhvr>
                                    </p:animEffect>
                                  </p:childTnLst>
                                </p:cTn>
                              </p:par>
                              <p:par>
                                <p:cTn id="254" presetID="6" presetClass="emph" presetSubtype="0" accel="20000" decel="20000" autoRev="1" fill="hold" nodeType="withEffect">
                                  <p:stCondLst>
                                    <p:cond delay="0"/>
                                  </p:stCondLst>
                                  <p:childTnLst>
                                    <p:animScale>
                                      <p:cBhvr>
                                        <p:cTn id="255" dur="500" fill="hold"/>
                                        <p:tgtEl>
                                          <p:spTgt spid="129"/>
                                        </p:tgtEl>
                                      </p:cBhvr>
                                      <p:by x="115000" y="115000"/>
                                    </p:animScale>
                                  </p:childTnLst>
                                </p:cTn>
                              </p:par>
                            </p:childTnLst>
                          </p:cTn>
                        </p:par>
                      </p:childTnLst>
                    </p:cTn>
                  </p:par>
                </p:childTnLst>
              </p:cTn>
              <p:nextCondLst>
                <p:cond evt="onClick" delay="0">
                  <p:tgtEl>
                    <p:spTgt spid="145"/>
                  </p:tgtEl>
                </p:cond>
              </p:nextCondLst>
            </p:seq>
            <p:seq concurrent="1" nextAc="seek">
              <p:cTn id="256" restart="whenNotActive" fill="hold" evtFilter="cancelBubble" nodeType="interactiveSeq">
                <p:stCondLst>
                  <p:cond evt="onClick" delay="0">
                    <p:tgtEl>
                      <p:spTgt spid="151"/>
                    </p:tgtEl>
                  </p:cond>
                </p:stCondLst>
                <p:endSync evt="end" delay="0">
                  <p:rtn val="all"/>
                </p:endSync>
                <p:childTnLst>
                  <p:par>
                    <p:cTn id="257" fill="hold">
                      <p:stCondLst>
                        <p:cond delay="0"/>
                      </p:stCondLst>
                      <p:childTnLst>
                        <p:par>
                          <p:cTn id="258" fill="hold">
                            <p:stCondLst>
                              <p:cond delay="0"/>
                            </p:stCondLst>
                            <p:childTnLst>
                              <p:par>
                                <p:cTn id="259" presetID="1" presetClass="exit" presetSubtype="0" fill="hold" nodeType="withEffect">
                                  <p:stCondLst>
                                    <p:cond delay="0"/>
                                  </p:stCondLst>
                                  <p:childTnLst>
                                    <p:set>
                                      <p:cBhvr>
                                        <p:cTn id="260"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259"/>
                                            </p:cond>
                                          </p:stCondLst>
                                          <p:endCondLst>
                                            <p:cond evt="onStopAudio" delay="0">
                                              <p:tgtEl>
                                                <p:sldTgt/>
                                              </p:tgtEl>
                                            </p:cond>
                                          </p:endCondLst>
                                        </p:cTn>
                                        <p:tgtEl>
                                          <p:sndTgt r:embed="rId4" name="Shake And Roll Dice-SoundBible.com-591494296.wav"/>
                                        </p:tgtEl>
                                      </p:cMediaNode>
                                    </p:audio>
                                  </p:subTnLst>
                                </p:cTn>
                              </p:par>
                              <p:par>
                                <p:cTn id="261" presetID="1" presetClass="exit" presetSubtype="0" fill="hold" nodeType="withEffect">
                                  <p:stCondLst>
                                    <p:cond delay="0"/>
                                  </p:stCondLst>
                                  <p:childTnLst>
                                    <p:set>
                                      <p:cBhvr>
                                        <p:cTn id="262" dur="1" fill="hold">
                                          <p:stCondLst>
                                            <p:cond delay="0"/>
                                          </p:stCondLst>
                                        </p:cTn>
                                        <p:tgtEl>
                                          <p:spTgt spid="135"/>
                                        </p:tgtEl>
                                        <p:attrNameLst>
                                          <p:attrName>style.visibility</p:attrName>
                                        </p:attrNameLst>
                                      </p:cBhvr>
                                      <p:to>
                                        <p:strVal val="hidden"/>
                                      </p:to>
                                    </p:set>
                                  </p:childTnLst>
                                </p:cTn>
                              </p:par>
                              <p:par>
                                <p:cTn id="263" presetID="1" presetClass="exit" presetSubtype="0" fill="hold" nodeType="withEffect">
                                  <p:stCondLst>
                                    <p:cond delay="0"/>
                                  </p:stCondLst>
                                  <p:childTnLst>
                                    <p:set>
                                      <p:cBhvr>
                                        <p:cTn id="264" dur="1" fill="hold">
                                          <p:stCondLst>
                                            <p:cond delay="0"/>
                                          </p:stCondLst>
                                        </p:cTn>
                                        <p:tgtEl>
                                          <p:spTgt spid="129"/>
                                        </p:tgtEl>
                                        <p:attrNameLst>
                                          <p:attrName>style.visibility</p:attrName>
                                        </p:attrNameLst>
                                      </p:cBhvr>
                                      <p:to>
                                        <p:strVal val="hidden"/>
                                      </p:to>
                                    </p:set>
                                  </p:childTnLst>
                                </p:cTn>
                              </p:par>
                              <p:par>
                                <p:cTn id="265" presetID="1" presetClass="exit" presetSubtype="0" fill="hold" nodeType="withEffect">
                                  <p:stCondLst>
                                    <p:cond delay="0"/>
                                  </p:stCondLst>
                                  <p:childTnLst>
                                    <p:set>
                                      <p:cBhvr>
                                        <p:cTn id="266" dur="1" fill="hold">
                                          <p:stCondLst>
                                            <p:cond delay="0"/>
                                          </p:stCondLst>
                                        </p:cTn>
                                        <p:tgtEl>
                                          <p:spTgt spid="124"/>
                                        </p:tgtEl>
                                        <p:attrNameLst>
                                          <p:attrName>style.visibility</p:attrName>
                                        </p:attrNameLst>
                                      </p:cBhvr>
                                      <p:to>
                                        <p:strVal val="hidden"/>
                                      </p:to>
                                    </p:set>
                                  </p:childTnLst>
                                </p:cTn>
                              </p:par>
                              <p:par>
                                <p:cTn id="267" presetID="1" presetClass="exit" presetSubtype="0" fill="hold" nodeType="withEffect">
                                  <p:stCondLst>
                                    <p:cond delay="0"/>
                                  </p:stCondLst>
                                  <p:childTnLst>
                                    <p:set>
                                      <p:cBhvr>
                                        <p:cTn id="268" dur="1" fill="hold">
                                          <p:stCondLst>
                                            <p:cond delay="0"/>
                                          </p:stCondLst>
                                        </p:cTn>
                                        <p:tgtEl>
                                          <p:spTgt spid="117"/>
                                        </p:tgtEl>
                                        <p:attrNameLst>
                                          <p:attrName>style.visibility</p:attrName>
                                        </p:attrNameLst>
                                      </p:cBhvr>
                                      <p:to>
                                        <p:strVal val="hidden"/>
                                      </p:to>
                                    </p:set>
                                  </p:childTnLst>
                                </p:cTn>
                              </p:par>
                              <p:par>
                                <p:cTn id="269" presetID="1" presetClass="exit" presetSubtype="0" fill="hold" nodeType="withEffect">
                                  <p:stCondLst>
                                    <p:cond delay="0"/>
                                  </p:stCondLst>
                                  <p:childTnLst>
                                    <p:set>
                                      <p:cBhvr>
                                        <p:cTn id="270" dur="1" fill="hold">
                                          <p:stCondLst>
                                            <p:cond delay="0"/>
                                          </p:stCondLst>
                                        </p:cTn>
                                        <p:tgtEl>
                                          <p:spTgt spid="121"/>
                                        </p:tgtEl>
                                        <p:attrNameLst>
                                          <p:attrName>style.visibility</p:attrName>
                                        </p:attrNameLst>
                                      </p:cBhvr>
                                      <p:to>
                                        <p:strVal val="hidden"/>
                                      </p:to>
                                    </p:set>
                                  </p:childTnLst>
                                </p:cTn>
                              </p:par>
                            </p:childTnLst>
                          </p:cTn>
                        </p:par>
                        <p:par>
                          <p:cTn id="271" fill="hold">
                            <p:stCondLst>
                              <p:cond delay="0"/>
                            </p:stCondLst>
                            <p:childTnLst>
                              <p:par>
                                <p:cTn id="272" presetID="10" presetClass="entr" presetSubtype="0" fill="hold" nodeType="afterEffect">
                                  <p:stCondLst>
                                    <p:cond delay="0"/>
                                  </p:stCondLst>
                                  <p:childTnLst>
                                    <p:set>
                                      <p:cBhvr>
                                        <p:cTn id="273" dur="1" fill="hold">
                                          <p:stCondLst>
                                            <p:cond delay="0"/>
                                          </p:stCondLst>
                                        </p:cTn>
                                        <p:tgtEl>
                                          <p:spTgt spid="135"/>
                                        </p:tgtEl>
                                        <p:attrNameLst>
                                          <p:attrName>style.visibility</p:attrName>
                                        </p:attrNameLst>
                                      </p:cBhvr>
                                      <p:to>
                                        <p:strVal val="visible"/>
                                      </p:to>
                                    </p:set>
                                    <p:animEffect transition="in" filter="fade">
                                      <p:cBhvr>
                                        <p:cTn id="274" dur="500"/>
                                        <p:tgtEl>
                                          <p:spTgt spid="135"/>
                                        </p:tgtEl>
                                      </p:cBhvr>
                                    </p:animEffect>
                                  </p:childTnLst>
                                </p:cTn>
                              </p:par>
                              <p:par>
                                <p:cTn id="275" presetID="6" presetClass="emph" presetSubtype="0" accel="20000" decel="20000" autoRev="1" fill="hold" nodeType="withEffect">
                                  <p:stCondLst>
                                    <p:cond delay="0"/>
                                  </p:stCondLst>
                                  <p:childTnLst>
                                    <p:animScale>
                                      <p:cBhvr>
                                        <p:cTn id="276" dur="500" fill="hold"/>
                                        <p:tgtEl>
                                          <p:spTgt spid="135"/>
                                        </p:tgtEl>
                                      </p:cBhvr>
                                      <p:by x="115000" y="115000"/>
                                    </p:animScale>
                                  </p:childTnLst>
                                </p:cTn>
                              </p:par>
                            </p:childTnLst>
                          </p:cTn>
                        </p:par>
                      </p:childTnLst>
                    </p:cTn>
                  </p:par>
                </p:childTnLst>
              </p:cTn>
              <p:nextCondLst>
                <p:cond evt="onClick" delay="0">
                  <p:tgtEl>
                    <p:spTgt spid="151"/>
                  </p:tgtEl>
                </p:cond>
              </p:nextCondLst>
            </p:seq>
            <p:seq concurrent="1" nextAc="seek">
              <p:cTn id="277" restart="whenNotActive" fill="hold" evtFilter="cancelBubble" nodeType="interactiveSeq">
                <p:stCondLst>
                  <p:cond evt="onClick" delay="0">
                    <p:tgtEl>
                      <p:spTgt spid="154"/>
                    </p:tgtEl>
                  </p:cond>
                </p:stCondLst>
                <p:endSync evt="end" delay="0">
                  <p:rtn val="all"/>
                </p:endSync>
                <p:childTnLst>
                  <p:par>
                    <p:cTn id="278" fill="hold">
                      <p:stCondLst>
                        <p:cond delay="0"/>
                      </p:stCondLst>
                      <p:childTnLst>
                        <p:par>
                          <p:cTn id="279" fill="hold">
                            <p:stCondLst>
                              <p:cond delay="0"/>
                            </p:stCondLst>
                            <p:childTnLst>
                              <p:par>
                                <p:cTn id="280" presetID="1" presetClass="exit" presetSubtype="0" fill="hold" nodeType="withEffect">
                                  <p:stCondLst>
                                    <p:cond delay="0"/>
                                  </p:stCondLst>
                                  <p:childTnLst>
                                    <p:set>
                                      <p:cBhvr>
                                        <p:cTn id="281" dur="1" fill="hold">
                                          <p:stCondLst>
                                            <p:cond delay="0"/>
                                          </p:stCondLst>
                                        </p:cTn>
                                        <p:tgtEl>
                                          <p:spTgt spid="109"/>
                                        </p:tgtEl>
                                        <p:attrNameLst>
                                          <p:attrName>style.visibility</p:attrName>
                                        </p:attrNameLst>
                                      </p:cBhvr>
                                      <p:to>
                                        <p:strVal val="hidden"/>
                                      </p:to>
                                    </p:set>
                                  </p:childTnLst>
                                  <p:subTnLst>
                                    <p:audio>
                                      <p:cMediaNode>
                                        <p:cTn display="0" masterRel="sameClick">
                                          <p:stCondLst>
                                            <p:cond evt="begin" delay="0">
                                              <p:tn val="280"/>
                                            </p:cond>
                                          </p:stCondLst>
                                          <p:endCondLst>
                                            <p:cond evt="onStopAudio" delay="0">
                                              <p:tgtEl>
                                                <p:sldTgt/>
                                              </p:tgtEl>
                                            </p:cond>
                                          </p:endCondLst>
                                        </p:cTn>
                                        <p:tgtEl>
                                          <p:sndTgt r:embed="rId4" name="Shake And Roll Dice-SoundBible.com-591494296.wav"/>
                                        </p:tgtEl>
                                      </p:cMediaNode>
                                    </p:audio>
                                  </p:subTnLst>
                                </p:cTn>
                              </p:par>
                              <p:par>
                                <p:cTn id="282" presetID="1" presetClass="exit" presetSubtype="0" fill="hold" nodeType="withEffect">
                                  <p:stCondLst>
                                    <p:cond delay="0"/>
                                  </p:stCondLst>
                                  <p:childTnLst>
                                    <p:set>
                                      <p:cBhvr>
                                        <p:cTn id="283" dur="1" fill="hold">
                                          <p:stCondLst>
                                            <p:cond delay="0"/>
                                          </p:stCondLst>
                                        </p:cTn>
                                        <p:tgtEl>
                                          <p:spTgt spid="135"/>
                                        </p:tgtEl>
                                        <p:attrNameLst>
                                          <p:attrName>style.visibility</p:attrName>
                                        </p:attrNameLst>
                                      </p:cBhvr>
                                      <p:to>
                                        <p:strVal val="hidden"/>
                                      </p:to>
                                    </p:set>
                                  </p:childTnLst>
                                </p:cTn>
                              </p:par>
                              <p:par>
                                <p:cTn id="284" presetID="1" presetClass="exit" presetSubtype="0" fill="hold" nodeType="withEffect">
                                  <p:stCondLst>
                                    <p:cond delay="0"/>
                                  </p:stCondLst>
                                  <p:childTnLst>
                                    <p:set>
                                      <p:cBhvr>
                                        <p:cTn id="285" dur="1" fill="hold">
                                          <p:stCondLst>
                                            <p:cond delay="0"/>
                                          </p:stCondLst>
                                        </p:cTn>
                                        <p:tgtEl>
                                          <p:spTgt spid="129"/>
                                        </p:tgtEl>
                                        <p:attrNameLst>
                                          <p:attrName>style.visibility</p:attrName>
                                        </p:attrNameLst>
                                      </p:cBhvr>
                                      <p:to>
                                        <p:strVal val="hidden"/>
                                      </p:to>
                                    </p:set>
                                  </p:childTnLst>
                                </p:cTn>
                              </p:par>
                              <p:par>
                                <p:cTn id="286" presetID="1" presetClass="exit" presetSubtype="0" fill="hold" nodeType="withEffect">
                                  <p:stCondLst>
                                    <p:cond delay="0"/>
                                  </p:stCondLst>
                                  <p:childTnLst>
                                    <p:set>
                                      <p:cBhvr>
                                        <p:cTn id="287" dur="1" fill="hold">
                                          <p:stCondLst>
                                            <p:cond delay="0"/>
                                          </p:stCondLst>
                                        </p:cTn>
                                        <p:tgtEl>
                                          <p:spTgt spid="124"/>
                                        </p:tgtEl>
                                        <p:attrNameLst>
                                          <p:attrName>style.visibility</p:attrName>
                                        </p:attrNameLst>
                                      </p:cBhvr>
                                      <p:to>
                                        <p:strVal val="hidden"/>
                                      </p:to>
                                    </p:set>
                                  </p:childTnLst>
                                </p:cTn>
                              </p:par>
                              <p:par>
                                <p:cTn id="288" presetID="1" presetClass="exit" presetSubtype="0" fill="hold" nodeType="withEffect">
                                  <p:stCondLst>
                                    <p:cond delay="0"/>
                                  </p:stCondLst>
                                  <p:childTnLst>
                                    <p:set>
                                      <p:cBhvr>
                                        <p:cTn id="289" dur="1" fill="hold">
                                          <p:stCondLst>
                                            <p:cond delay="0"/>
                                          </p:stCondLst>
                                        </p:cTn>
                                        <p:tgtEl>
                                          <p:spTgt spid="117"/>
                                        </p:tgtEl>
                                        <p:attrNameLst>
                                          <p:attrName>style.visibility</p:attrName>
                                        </p:attrNameLst>
                                      </p:cBhvr>
                                      <p:to>
                                        <p:strVal val="hidden"/>
                                      </p:to>
                                    </p:set>
                                  </p:childTnLst>
                                </p:cTn>
                              </p:par>
                              <p:par>
                                <p:cTn id="290" presetID="1" presetClass="exit" presetSubtype="0" fill="hold" nodeType="withEffect">
                                  <p:stCondLst>
                                    <p:cond delay="0"/>
                                  </p:stCondLst>
                                  <p:childTnLst>
                                    <p:set>
                                      <p:cBhvr>
                                        <p:cTn id="291" dur="1" fill="hold">
                                          <p:stCondLst>
                                            <p:cond delay="0"/>
                                          </p:stCondLst>
                                        </p:cTn>
                                        <p:tgtEl>
                                          <p:spTgt spid="121"/>
                                        </p:tgtEl>
                                        <p:attrNameLst>
                                          <p:attrName>style.visibility</p:attrName>
                                        </p:attrNameLst>
                                      </p:cBhvr>
                                      <p:to>
                                        <p:strVal val="hidden"/>
                                      </p:to>
                                    </p:set>
                                  </p:childTnLst>
                                </p:cTn>
                              </p:par>
                            </p:childTnLst>
                          </p:cTn>
                        </p:par>
                        <p:par>
                          <p:cTn id="292" fill="hold">
                            <p:stCondLst>
                              <p:cond delay="0"/>
                            </p:stCondLst>
                            <p:childTnLst>
                              <p:par>
                                <p:cTn id="293" presetID="10" presetClass="entr" presetSubtype="0" fill="hold" nodeType="afterEffect">
                                  <p:stCondLst>
                                    <p:cond delay="0"/>
                                  </p:stCondLst>
                                  <p:childTnLst>
                                    <p:set>
                                      <p:cBhvr>
                                        <p:cTn id="294" dur="1" fill="hold">
                                          <p:stCondLst>
                                            <p:cond delay="0"/>
                                          </p:stCondLst>
                                        </p:cTn>
                                        <p:tgtEl>
                                          <p:spTgt spid="109"/>
                                        </p:tgtEl>
                                        <p:attrNameLst>
                                          <p:attrName>style.visibility</p:attrName>
                                        </p:attrNameLst>
                                      </p:cBhvr>
                                      <p:to>
                                        <p:strVal val="visible"/>
                                      </p:to>
                                    </p:set>
                                    <p:animEffect transition="in" filter="fade">
                                      <p:cBhvr>
                                        <p:cTn id="295" dur="500"/>
                                        <p:tgtEl>
                                          <p:spTgt spid="109"/>
                                        </p:tgtEl>
                                      </p:cBhvr>
                                    </p:animEffect>
                                  </p:childTnLst>
                                </p:cTn>
                              </p:par>
                              <p:par>
                                <p:cTn id="296" presetID="6" presetClass="emph" presetSubtype="0" accel="20000" decel="20000" autoRev="1" fill="hold" nodeType="withEffect">
                                  <p:stCondLst>
                                    <p:cond delay="0"/>
                                  </p:stCondLst>
                                  <p:childTnLst>
                                    <p:animScale>
                                      <p:cBhvr>
                                        <p:cTn id="297" dur="500" fill="hold"/>
                                        <p:tgtEl>
                                          <p:spTgt spid="109"/>
                                        </p:tgtEl>
                                      </p:cBhvr>
                                      <p:by x="115000" y="115000"/>
                                    </p:animScale>
                                  </p:childTnLst>
                                </p:cTn>
                              </p:par>
                            </p:childTnLst>
                          </p:cTn>
                        </p:par>
                      </p:childTnLst>
                    </p:cTn>
                  </p:par>
                </p:childTnLst>
              </p:cTn>
              <p:nextCondLst>
                <p:cond evt="onClick" delay="0">
                  <p:tgtEl>
                    <p:spTgt spid="154"/>
                  </p:tgtEl>
                </p:cond>
              </p:nextCondLst>
            </p:seq>
            <p:seq concurrent="1" nextAc="seek">
              <p:cTn id="298" restart="whenNotActive" fill="hold" evtFilter="cancelBubble" nodeType="interactiveSeq">
                <p:stCondLst>
                  <p:cond evt="onClick" delay="0">
                    <p:tgtEl>
                      <p:spTgt spid="209"/>
                    </p:tgtEl>
                  </p:cond>
                </p:stCondLst>
                <p:endSync evt="end" delay="0">
                  <p:rtn val="all"/>
                </p:endSync>
                <p:childTnLst>
                  <p:par>
                    <p:cTn id="299" fill="hold">
                      <p:stCondLst>
                        <p:cond delay="0"/>
                      </p:stCondLst>
                      <p:childTnLst>
                        <p:par>
                          <p:cTn id="300" fill="hold">
                            <p:stCondLst>
                              <p:cond delay="0"/>
                            </p:stCondLst>
                            <p:childTnLst>
                              <p:par>
                                <p:cTn id="301" presetID="1" presetClass="exit" presetSubtype="0" fill="hold" nodeType="withEffect">
                                  <p:stCondLst>
                                    <p:cond delay="0"/>
                                  </p:stCondLst>
                                  <p:childTnLst>
                                    <p:set>
                                      <p:cBhvr>
                                        <p:cTn id="302"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301"/>
                                            </p:cond>
                                          </p:stCondLst>
                                          <p:endCondLst>
                                            <p:cond evt="onStopAudio" delay="0">
                                              <p:tgtEl>
                                                <p:sldTgt/>
                                              </p:tgtEl>
                                            </p:cond>
                                          </p:endCondLst>
                                        </p:cTn>
                                        <p:tgtEl>
                                          <p:sndTgt r:embed="rId4" name="Shake And Roll Dice-SoundBible.com-591494296.wav"/>
                                        </p:tgtEl>
                                      </p:cMediaNode>
                                    </p:audio>
                                  </p:subTnLst>
                                </p:cTn>
                              </p:par>
                              <p:par>
                                <p:cTn id="303" presetID="1" presetClass="exit" presetSubtype="0" fill="hold" nodeType="withEffect">
                                  <p:stCondLst>
                                    <p:cond delay="0"/>
                                  </p:stCondLst>
                                  <p:childTnLst>
                                    <p:set>
                                      <p:cBhvr>
                                        <p:cTn id="304" dur="1" fill="hold">
                                          <p:stCondLst>
                                            <p:cond delay="0"/>
                                          </p:stCondLst>
                                        </p:cTn>
                                        <p:tgtEl>
                                          <p:spTgt spid="187"/>
                                        </p:tgtEl>
                                        <p:attrNameLst>
                                          <p:attrName>style.visibility</p:attrName>
                                        </p:attrNameLst>
                                      </p:cBhvr>
                                      <p:to>
                                        <p:strVal val="hidden"/>
                                      </p:to>
                                    </p:set>
                                  </p:childTnLst>
                                </p:cTn>
                              </p:par>
                              <p:par>
                                <p:cTn id="305" presetID="1" presetClass="exit" presetSubtype="0" fill="hold" nodeType="withEffect">
                                  <p:stCondLst>
                                    <p:cond delay="0"/>
                                  </p:stCondLst>
                                  <p:childTnLst>
                                    <p:set>
                                      <p:cBhvr>
                                        <p:cTn id="306" dur="1" fill="hold">
                                          <p:stCondLst>
                                            <p:cond delay="0"/>
                                          </p:stCondLst>
                                        </p:cTn>
                                        <p:tgtEl>
                                          <p:spTgt spid="181"/>
                                        </p:tgtEl>
                                        <p:attrNameLst>
                                          <p:attrName>style.visibility</p:attrName>
                                        </p:attrNameLst>
                                      </p:cBhvr>
                                      <p:to>
                                        <p:strVal val="hidden"/>
                                      </p:to>
                                    </p:set>
                                  </p:childTnLst>
                                </p:cTn>
                              </p:par>
                              <p:par>
                                <p:cTn id="307" presetID="1" presetClass="exit" presetSubtype="0" fill="hold" nodeType="withEffect">
                                  <p:stCondLst>
                                    <p:cond delay="0"/>
                                  </p:stCondLst>
                                  <p:childTnLst>
                                    <p:set>
                                      <p:cBhvr>
                                        <p:cTn id="308" dur="1" fill="hold">
                                          <p:stCondLst>
                                            <p:cond delay="0"/>
                                          </p:stCondLst>
                                        </p:cTn>
                                        <p:tgtEl>
                                          <p:spTgt spid="176"/>
                                        </p:tgtEl>
                                        <p:attrNameLst>
                                          <p:attrName>style.visibility</p:attrName>
                                        </p:attrNameLst>
                                      </p:cBhvr>
                                      <p:to>
                                        <p:strVal val="hidden"/>
                                      </p:to>
                                    </p:set>
                                  </p:childTnLst>
                                </p:cTn>
                              </p:par>
                              <p:par>
                                <p:cTn id="309" presetID="1" presetClass="exit" presetSubtype="0" fill="hold" nodeType="withEffect">
                                  <p:stCondLst>
                                    <p:cond delay="0"/>
                                  </p:stCondLst>
                                  <p:childTnLst>
                                    <p:set>
                                      <p:cBhvr>
                                        <p:cTn id="310" dur="1" fill="hold">
                                          <p:stCondLst>
                                            <p:cond delay="0"/>
                                          </p:stCondLst>
                                        </p:cTn>
                                        <p:tgtEl>
                                          <p:spTgt spid="169"/>
                                        </p:tgtEl>
                                        <p:attrNameLst>
                                          <p:attrName>style.visibility</p:attrName>
                                        </p:attrNameLst>
                                      </p:cBhvr>
                                      <p:to>
                                        <p:strVal val="hidden"/>
                                      </p:to>
                                    </p:set>
                                  </p:childTnLst>
                                </p:cTn>
                              </p:par>
                              <p:par>
                                <p:cTn id="311" presetID="1" presetClass="exit" presetSubtype="0" fill="hold" nodeType="withEffect">
                                  <p:stCondLst>
                                    <p:cond delay="0"/>
                                  </p:stCondLst>
                                  <p:childTnLst>
                                    <p:set>
                                      <p:cBhvr>
                                        <p:cTn id="312" dur="1" fill="hold">
                                          <p:stCondLst>
                                            <p:cond delay="0"/>
                                          </p:stCondLst>
                                        </p:cTn>
                                        <p:tgtEl>
                                          <p:spTgt spid="173"/>
                                        </p:tgtEl>
                                        <p:attrNameLst>
                                          <p:attrName>style.visibility</p:attrName>
                                        </p:attrNameLst>
                                      </p:cBhvr>
                                      <p:to>
                                        <p:strVal val="hidden"/>
                                      </p:to>
                                    </p:set>
                                  </p:childTnLst>
                                </p:cTn>
                              </p:par>
                            </p:childTnLst>
                          </p:cTn>
                        </p:par>
                        <p:par>
                          <p:cTn id="313" fill="hold">
                            <p:stCondLst>
                              <p:cond delay="0"/>
                            </p:stCondLst>
                            <p:childTnLst>
                              <p:par>
                                <p:cTn id="314" presetID="10" presetClass="entr" presetSubtype="0" fill="hold" nodeType="afterEffect">
                                  <p:stCondLst>
                                    <p:cond delay="0"/>
                                  </p:stCondLst>
                                  <p:childTnLst>
                                    <p:set>
                                      <p:cBhvr>
                                        <p:cTn id="315" dur="1" fill="hold">
                                          <p:stCondLst>
                                            <p:cond delay="0"/>
                                          </p:stCondLst>
                                        </p:cTn>
                                        <p:tgtEl>
                                          <p:spTgt spid="173"/>
                                        </p:tgtEl>
                                        <p:attrNameLst>
                                          <p:attrName>style.visibility</p:attrName>
                                        </p:attrNameLst>
                                      </p:cBhvr>
                                      <p:to>
                                        <p:strVal val="visible"/>
                                      </p:to>
                                    </p:set>
                                    <p:animEffect transition="in" filter="fade">
                                      <p:cBhvr>
                                        <p:cTn id="316" dur="500"/>
                                        <p:tgtEl>
                                          <p:spTgt spid="173"/>
                                        </p:tgtEl>
                                      </p:cBhvr>
                                    </p:animEffect>
                                  </p:childTnLst>
                                </p:cTn>
                              </p:par>
                              <p:par>
                                <p:cTn id="317" presetID="6" presetClass="emph" presetSubtype="0" accel="20000" decel="20000" autoRev="1" fill="hold" nodeType="withEffect">
                                  <p:stCondLst>
                                    <p:cond delay="0"/>
                                  </p:stCondLst>
                                  <p:childTnLst>
                                    <p:animScale>
                                      <p:cBhvr>
                                        <p:cTn id="318" dur="500" fill="hold"/>
                                        <p:tgtEl>
                                          <p:spTgt spid="173"/>
                                        </p:tgtEl>
                                      </p:cBhvr>
                                      <p:by x="115000" y="115000"/>
                                    </p:animScale>
                                  </p:childTnLst>
                                </p:cTn>
                              </p:par>
                            </p:childTnLst>
                          </p:cTn>
                        </p:par>
                      </p:childTnLst>
                    </p:cTn>
                  </p:par>
                </p:childTnLst>
              </p:cTn>
              <p:nextCondLst>
                <p:cond evt="onClick" delay="0">
                  <p:tgtEl>
                    <p:spTgt spid="209"/>
                  </p:tgtEl>
                </p:cond>
              </p:nextCondLst>
            </p:seq>
            <p:seq concurrent="1" nextAc="seek">
              <p:cTn id="319" restart="whenNotActive" fill="hold" evtFilter="cancelBubble" nodeType="interactiveSeq">
                <p:stCondLst>
                  <p:cond evt="onClick" delay="0">
                    <p:tgtEl>
                      <p:spTgt spid="200"/>
                    </p:tgtEl>
                  </p:cond>
                </p:stCondLst>
                <p:endSync evt="end" delay="0">
                  <p:rtn val="all"/>
                </p:endSync>
                <p:childTnLst>
                  <p:par>
                    <p:cTn id="320" fill="hold">
                      <p:stCondLst>
                        <p:cond delay="0"/>
                      </p:stCondLst>
                      <p:childTnLst>
                        <p:par>
                          <p:cTn id="321" fill="hold">
                            <p:stCondLst>
                              <p:cond delay="0"/>
                            </p:stCondLst>
                            <p:childTnLst>
                              <p:par>
                                <p:cTn id="322" presetID="1" presetClass="exit" presetSubtype="0" fill="hold" nodeType="withEffect">
                                  <p:stCondLst>
                                    <p:cond delay="0"/>
                                  </p:stCondLst>
                                  <p:childTnLst>
                                    <p:set>
                                      <p:cBhvr>
                                        <p:cTn id="323"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322"/>
                                            </p:cond>
                                          </p:stCondLst>
                                          <p:endCondLst>
                                            <p:cond evt="onStopAudio" delay="0">
                                              <p:tgtEl>
                                                <p:sldTgt/>
                                              </p:tgtEl>
                                            </p:cond>
                                          </p:endCondLst>
                                        </p:cTn>
                                        <p:tgtEl>
                                          <p:sndTgt r:embed="rId4" name="Shake And Roll Dice-SoundBible.com-591494296.wav"/>
                                        </p:tgtEl>
                                      </p:cMediaNode>
                                    </p:audio>
                                  </p:subTnLst>
                                </p:cTn>
                              </p:par>
                              <p:par>
                                <p:cTn id="324" presetID="1" presetClass="exit" presetSubtype="0" fill="hold" nodeType="withEffect">
                                  <p:stCondLst>
                                    <p:cond delay="0"/>
                                  </p:stCondLst>
                                  <p:childTnLst>
                                    <p:set>
                                      <p:cBhvr>
                                        <p:cTn id="325" dur="1" fill="hold">
                                          <p:stCondLst>
                                            <p:cond delay="0"/>
                                          </p:stCondLst>
                                        </p:cTn>
                                        <p:tgtEl>
                                          <p:spTgt spid="187"/>
                                        </p:tgtEl>
                                        <p:attrNameLst>
                                          <p:attrName>style.visibility</p:attrName>
                                        </p:attrNameLst>
                                      </p:cBhvr>
                                      <p:to>
                                        <p:strVal val="hidden"/>
                                      </p:to>
                                    </p:set>
                                  </p:childTnLst>
                                </p:cTn>
                              </p:par>
                              <p:par>
                                <p:cTn id="326" presetID="1" presetClass="exit" presetSubtype="0" fill="hold" nodeType="withEffect">
                                  <p:stCondLst>
                                    <p:cond delay="0"/>
                                  </p:stCondLst>
                                  <p:childTnLst>
                                    <p:set>
                                      <p:cBhvr>
                                        <p:cTn id="327" dur="1" fill="hold">
                                          <p:stCondLst>
                                            <p:cond delay="0"/>
                                          </p:stCondLst>
                                        </p:cTn>
                                        <p:tgtEl>
                                          <p:spTgt spid="181"/>
                                        </p:tgtEl>
                                        <p:attrNameLst>
                                          <p:attrName>style.visibility</p:attrName>
                                        </p:attrNameLst>
                                      </p:cBhvr>
                                      <p:to>
                                        <p:strVal val="hidden"/>
                                      </p:to>
                                    </p:set>
                                  </p:childTnLst>
                                </p:cTn>
                              </p:par>
                              <p:par>
                                <p:cTn id="328" presetID="1" presetClass="exit" presetSubtype="0" fill="hold" nodeType="withEffect">
                                  <p:stCondLst>
                                    <p:cond delay="0"/>
                                  </p:stCondLst>
                                  <p:childTnLst>
                                    <p:set>
                                      <p:cBhvr>
                                        <p:cTn id="329" dur="1" fill="hold">
                                          <p:stCondLst>
                                            <p:cond delay="0"/>
                                          </p:stCondLst>
                                        </p:cTn>
                                        <p:tgtEl>
                                          <p:spTgt spid="176"/>
                                        </p:tgtEl>
                                        <p:attrNameLst>
                                          <p:attrName>style.visibility</p:attrName>
                                        </p:attrNameLst>
                                      </p:cBhvr>
                                      <p:to>
                                        <p:strVal val="hidden"/>
                                      </p:to>
                                    </p:set>
                                  </p:childTnLst>
                                </p:cTn>
                              </p:par>
                              <p:par>
                                <p:cTn id="330" presetID="1" presetClass="exit" presetSubtype="0" fill="hold" nodeType="withEffect">
                                  <p:stCondLst>
                                    <p:cond delay="0"/>
                                  </p:stCondLst>
                                  <p:childTnLst>
                                    <p:set>
                                      <p:cBhvr>
                                        <p:cTn id="331" dur="1" fill="hold">
                                          <p:stCondLst>
                                            <p:cond delay="0"/>
                                          </p:stCondLst>
                                        </p:cTn>
                                        <p:tgtEl>
                                          <p:spTgt spid="169"/>
                                        </p:tgtEl>
                                        <p:attrNameLst>
                                          <p:attrName>style.visibility</p:attrName>
                                        </p:attrNameLst>
                                      </p:cBhvr>
                                      <p:to>
                                        <p:strVal val="hidden"/>
                                      </p:to>
                                    </p:set>
                                  </p:childTnLst>
                                </p:cTn>
                              </p:par>
                              <p:par>
                                <p:cTn id="332" presetID="1" presetClass="exit" presetSubtype="0" fill="hold" nodeType="withEffect">
                                  <p:stCondLst>
                                    <p:cond delay="0"/>
                                  </p:stCondLst>
                                  <p:childTnLst>
                                    <p:set>
                                      <p:cBhvr>
                                        <p:cTn id="333" dur="1" fill="hold">
                                          <p:stCondLst>
                                            <p:cond delay="0"/>
                                          </p:stCondLst>
                                        </p:cTn>
                                        <p:tgtEl>
                                          <p:spTgt spid="173"/>
                                        </p:tgtEl>
                                        <p:attrNameLst>
                                          <p:attrName>style.visibility</p:attrName>
                                        </p:attrNameLst>
                                      </p:cBhvr>
                                      <p:to>
                                        <p:strVal val="hidden"/>
                                      </p:to>
                                    </p:set>
                                  </p:childTnLst>
                                </p:cTn>
                              </p:par>
                            </p:childTnLst>
                          </p:cTn>
                        </p:par>
                        <p:par>
                          <p:cTn id="334" fill="hold">
                            <p:stCondLst>
                              <p:cond delay="0"/>
                            </p:stCondLst>
                            <p:childTnLst>
                              <p:par>
                                <p:cTn id="335" presetID="10" presetClass="entr" presetSubtype="0" fill="hold" nodeType="afterEffect">
                                  <p:stCondLst>
                                    <p:cond delay="0"/>
                                  </p:stCondLst>
                                  <p:childTnLst>
                                    <p:set>
                                      <p:cBhvr>
                                        <p:cTn id="336" dur="1" fill="hold">
                                          <p:stCondLst>
                                            <p:cond delay="0"/>
                                          </p:stCondLst>
                                        </p:cTn>
                                        <p:tgtEl>
                                          <p:spTgt spid="169"/>
                                        </p:tgtEl>
                                        <p:attrNameLst>
                                          <p:attrName>style.visibility</p:attrName>
                                        </p:attrNameLst>
                                      </p:cBhvr>
                                      <p:to>
                                        <p:strVal val="visible"/>
                                      </p:to>
                                    </p:set>
                                    <p:animEffect transition="in" filter="fade">
                                      <p:cBhvr>
                                        <p:cTn id="337" dur="500"/>
                                        <p:tgtEl>
                                          <p:spTgt spid="169"/>
                                        </p:tgtEl>
                                      </p:cBhvr>
                                    </p:animEffect>
                                  </p:childTnLst>
                                </p:cTn>
                              </p:par>
                              <p:par>
                                <p:cTn id="338" presetID="6" presetClass="emph" presetSubtype="0" accel="20000" decel="20000" autoRev="1" fill="hold" nodeType="withEffect">
                                  <p:stCondLst>
                                    <p:cond delay="0"/>
                                  </p:stCondLst>
                                  <p:childTnLst>
                                    <p:animScale>
                                      <p:cBhvr>
                                        <p:cTn id="339" dur="500" fill="hold"/>
                                        <p:tgtEl>
                                          <p:spTgt spid="169"/>
                                        </p:tgtEl>
                                      </p:cBhvr>
                                      <p:by x="115000" y="115000"/>
                                    </p:animScale>
                                  </p:childTnLst>
                                </p:cTn>
                              </p:par>
                            </p:childTnLst>
                          </p:cTn>
                        </p:par>
                      </p:childTnLst>
                    </p:cTn>
                  </p:par>
                </p:childTnLst>
              </p:cTn>
              <p:nextCondLst>
                <p:cond evt="onClick" delay="0">
                  <p:tgtEl>
                    <p:spTgt spid="200"/>
                  </p:tgtEl>
                </p:cond>
              </p:nextCondLst>
            </p:seq>
            <p:seq concurrent="1" nextAc="seek">
              <p:cTn id="340" restart="whenNotActive" fill="hold" evtFilter="cancelBubble" nodeType="interactiveSeq">
                <p:stCondLst>
                  <p:cond evt="onClick" delay="0">
                    <p:tgtEl>
                      <p:spTgt spid="194"/>
                    </p:tgtEl>
                  </p:cond>
                </p:stCondLst>
                <p:endSync evt="end" delay="0">
                  <p:rtn val="all"/>
                </p:endSync>
                <p:childTnLst>
                  <p:par>
                    <p:cTn id="341" fill="hold">
                      <p:stCondLst>
                        <p:cond delay="0"/>
                      </p:stCondLst>
                      <p:childTnLst>
                        <p:par>
                          <p:cTn id="342" fill="hold">
                            <p:stCondLst>
                              <p:cond delay="0"/>
                            </p:stCondLst>
                            <p:childTnLst>
                              <p:par>
                                <p:cTn id="343" presetID="1" presetClass="exit" presetSubtype="0" fill="hold" nodeType="withEffect">
                                  <p:stCondLst>
                                    <p:cond delay="0"/>
                                  </p:stCondLst>
                                  <p:childTnLst>
                                    <p:set>
                                      <p:cBhvr>
                                        <p:cTn id="344"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343"/>
                                            </p:cond>
                                          </p:stCondLst>
                                          <p:endCondLst>
                                            <p:cond evt="onStopAudio" delay="0">
                                              <p:tgtEl>
                                                <p:sldTgt/>
                                              </p:tgtEl>
                                            </p:cond>
                                          </p:endCondLst>
                                        </p:cTn>
                                        <p:tgtEl>
                                          <p:sndTgt r:embed="rId4" name="Shake And Roll Dice-SoundBible.com-591494296.wav"/>
                                        </p:tgtEl>
                                      </p:cMediaNode>
                                    </p:audio>
                                  </p:subTnLst>
                                </p:cTn>
                              </p:par>
                              <p:par>
                                <p:cTn id="345" presetID="1" presetClass="exit" presetSubtype="0" fill="hold" nodeType="withEffect">
                                  <p:stCondLst>
                                    <p:cond delay="0"/>
                                  </p:stCondLst>
                                  <p:childTnLst>
                                    <p:set>
                                      <p:cBhvr>
                                        <p:cTn id="346" dur="1" fill="hold">
                                          <p:stCondLst>
                                            <p:cond delay="0"/>
                                          </p:stCondLst>
                                        </p:cTn>
                                        <p:tgtEl>
                                          <p:spTgt spid="187"/>
                                        </p:tgtEl>
                                        <p:attrNameLst>
                                          <p:attrName>style.visibility</p:attrName>
                                        </p:attrNameLst>
                                      </p:cBhvr>
                                      <p:to>
                                        <p:strVal val="hidden"/>
                                      </p:to>
                                    </p:set>
                                  </p:childTnLst>
                                </p:cTn>
                              </p:par>
                              <p:par>
                                <p:cTn id="347" presetID="1" presetClass="exit" presetSubtype="0" fill="hold" nodeType="withEffect">
                                  <p:stCondLst>
                                    <p:cond delay="0"/>
                                  </p:stCondLst>
                                  <p:childTnLst>
                                    <p:set>
                                      <p:cBhvr>
                                        <p:cTn id="348" dur="1" fill="hold">
                                          <p:stCondLst>
                                            <p:cond delay="0"/>
                                          </p:stCondLst>
                                        </p:cTn>
                                        <p:tgtEl>
                                          <p:spTgt spid="181"/>
                                        </p:tgtEl>
                                        <p:attrNameLst>
                                          <p:attrName>style.visibility</p:attrName>
                                        </p:attrNameLst>
                                      </p:cBhvr>
                                      <p:to>
                                        <p:strVal val="hidden"/>
                                      </p:to>
                                    </p:set>
                                  </p:childTnLst>
                                </p:cTn>
                              </p:par>
                              <p:par>
                                <p:cTn id="349" presetID="1" presetClass="exit" presetSubtype="0" fill="hold" nodeType="withEffect">
                                  <p:stCondLst>
                                    <p:cond delay="0"/>
                                  </p:stCondLst>
                                  <p:childTnLst>
                                    <p:set>
                                      <p:cBhvr>
                                        <p:cTn id="350" dur="1" fill="hold">
                                          <p:stCondLst>
                                            <p:cond delay="0"/>
                                          </p:stCondLst>
                                        </p:cTn>
                                        <p:tgtEl>
                                          <p:spTgt spid="176"/>
                                        </p:tgtEl>
                                        <p:attrNameLst>
                                          <p:attrName>style.visibility</p:attrName>
                                        </p:attrNameLst>
                                      </p:cBhvr>
                                      <p:to>
                                        <p:strVal val="hidden"/>
                                      </p:to>
                                    </p:set>
                                  </p:childTnLst>
                                </p:cTn>
                              </p:par>
                              <p:par>
                                <p:cTn id="351" presetID="1" presetClass="exit" presetSubtype="0" fill="hold" nodeType="withEffect">
                                  <p:stCondLst>
                                    <p:cond delay="0"/>
                                  </p:stCondLst>
                                  <p:childTnLst>
                                    <p:set>
                                      <p:cBhvr>
                                        <p:cTn id="352" dur="1" fill="hold">
                                          <p:stCondLst>
                                            <p:cond delay="0"/>
                                          </p:stCondLst>
                                        </p:cTn>
                                        <p:tgtEl>
                                          <p:spTgt spid="169"/>
                                        </p:tgtEl>
                                        <p:attrNameLst>
                                          <p:attrName>style.visibility</p:attrName>
                                        </p:attrNameLst>
                                      </p:cBhvr>
                                      <p:to>
                                        <p:strVal val="hidden"/>
                                      </p:to>
                                    </p:set>
                                  </p:childTnLst>
                                </p:cTn>
                              </p:par>
                              <p:par>
                                <p:cTn id="353" presetID="1" presetClass="exit" presetSubtype="0" fill="hold" nodeType="withEffect">
                                  <p:stCondLst>
                                    <p:cond delay="0"/>
                                  </p:stCondLst>
                                  <p:childTnLst>
                                    <p:set>
                                      <p:cBhvr>
                                        <p:cTn id="354" dur="1" fill="hold">
                                          <p:stCondLst>
                                            <p:cond delay="0"/>
                                          </p:stCondLst>
                                        </p:cTn>
                                        <p:tgtEl>
                                          <p:spTgt spid="173"/>
                                        </p:tgtEl>
                                        <p:attrNameLst>
                                          <p:attrName>style.visibility</p:attrName>
                                        </p:attrNameLst>
                                      </p:cBhvr>
                                      <p:to>
                                        <p:strVal val="hidden"/>
                                      </p:to>
                                    </p:set>
                                  </p:childTnLst>
                                </p:cTn>
                              </p:par>
                            </p:childTnLst>
                          </p:cTn>
                        </p:par>
                        <p:par>
                          <p:cTn id="355" fill="hold">
                            <p:stCondLst>
                              <p:cond delay="0"/>
                            </p:stCondLst>
                            <p:childTnLst>
                              <p:par>
                                <p:cTn id="356" presetID="10" presetClass="entr" presetSubtype="0" fill="hold" nodeType="afterEffect">
                                  <p:stCondLst>
                                    <p:cond delay="0"/>
                                  </p:stCondLst>
                                  <p:childTnLst>
                                    <p:set>
                                      <p:cBhvr>
                                        <p:cTn id="357" dur="1" fill="hold">
                                          <p:stCondLst>
                                            <p:cond delay="0"/>
                                          </p:stCondLst>
                                        </p:cTn>
                                        <p:tgtEl>
                                          <p:spTgt spid="176"/>
                                        </p:tgtEl>
                                        <p:attrNameLst>
                                          <p:attrName>style.visibility</p:attrName>
                                        </p:attrNameLst>
                                      </p:cBhvr>
                                      <p:to>
                                        <p:strVal val="visible"/>
                                      </p:to>
                                    </p:set>
                                    <p:animEffect transition="in" filter="fade">
                                      <p:cBhvr>
                                        <p:cTn id="358" dur="500"/>
                                        <p:tgtEl>
                                          <p:spTgt spid="176"/>
                                        </p:tgtEl>
                                      </p:cBhvr>
                                    </p:animEffect>
                                  </p:childTnLst>
                                </p:cTn>
                              </p:par>
                              <p:par>
                                <p:cTn id="359" presetID="6" presetClass="emph" presetSubtype="0" accel="20000" decel="20000" autoRev="1" fill="hold" nodeType="withEffect">
                                  <p:stCondLst>
                                    <p:cond delay="0"/>
                                  </p:stCondLst>
                                  <p:childTnLst>
                                    <p:animScale>
                                      <p:cBhvr>
                                        <p:cTn id="360" dur="500" fill="hold"/>
                                        <p:tgtEl>
                                          <p:spTgt spid="176"/>
                                        </p:tgtEl>
                                      </p:cBhvr>
                                      <p:by x="115000" y="115000"/>
                                    </p:animScale>
                                  </p:childTnLst>
                                </p:cTn>
                              </p:par>
                            </p:childTnLst>
                          </p:cTn>
                        </p:par>
                      </p:childTnLst>
                    </p:cTn>
                  </p:par>
                </p:childTnLst>
              </p:cTn>
              <p:nextCondLst>
                <p:cond evt="onClick" delay="0">
                  <p:tgtEl>
                    <p:spTgt spid="194"/>
                  </p:tgtEl>
                </p:cond>
              </p:nextCondLst>
            </p:seq>
            <p:seq concurrent="1" nextAc="seek">
              <p:cTn id="361" restart="whenNotActive" fill="hold" evtFilter="cancelBubble" nodeType="interactiveSeq">
                <p:stCondLst>
                  <p:cond evt="onClick" delay="0">
                    <p:tgtEl>
                      <p:spTgt spid="197"/>
                    </p:tgtEl>
                  </p:cond>
                </p:stCondLst>
                <p:endSync evt="end" delay="0">
                  <p:rtn val="all"/>
                </p:endSync>
                <p:childTnLst>
                  <p:par>
                    <p:cTn id="362" fill="hold">
                      <p:stCondLst>
                        <p:cond delay="0"/>
                      </p:stCondLst>
                      <p:childTnLst>
                        <p:par>
                          <p:cTn id="363" fill="hold">
                            <p:stCondLst>
                              <p:cond delay="0"/>
                            </p:stCondLst>
                            <p:childTnLst>
                              <p:par>
                                <p:cTn id="364" presetID="1" presetClass="exit" presetSubtype="0" fill="hold" nodeType="withEffect">
                                  <p:stCondLst>
                                    <p:cond delay="0"/>
                                  </p:stCondLst>
                                  <p:childTnLst>
                                    <p:set>
                                      <p:cBhvr>
                                        <p:cTn id="365"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364"/>
                                            </p:cond>
                                          </p:stCondLst>
                                          <p:endCondLst>
                                            <p:cond evt="onStopAudio" delay="0">
                                              <p:tgtEl>
                                                <p:sldTgt/>
                                              </p:tgtEl>
                                            </p:cond>
                                          </p:endCondLst>
                                        </p:cTn>
                                        <p:tgtEl>
                                          <p:sndTgt r:embed="rId4" name="Shake And Roll Dice-SoundBible.com-591494296.wav"/>
                                        </p:tgtEl>
                                      </p:cMediaNode>
                                    </p:audio>
                                  </p:subTnLst>
                                </p:cTn>
                              </p:par>
                              <p:par>
                                <p:cTn id="366" presetID="1" presetClass="exit" presetSubtype="0" fill="hold" nodeType="withEffect">
                                  <p:stCondLst>
                                    <p:cond delay="0"/>
                                  </p:stCondLst>
                                  <p:childTnLst>
                                    <p:set>
                                      <p:cBhvr>
                                        <p:cTn id="367" dur="1" fill="hold">
                                          <p:stCondLst>
                                            <p:cond delay="0"/>
                                          </p:stCondLst>
                                        </p:cTn>
                                        <p:tgtEl>
                                          <p:spTgt spid="187"/>
                                        </p:tgtEl>
                                        <p:attrNameLst>
                                          <p:attrName>style.visibility</p:attrName>
                                        </p:attrNameLst>
                                      </p:cBhvr>
                                      <p:to>
                                        <p:strVal val="hidden"/>
                                      </p:to>
                                    </p:set>
                                  </p:childTnLst>
                                </p:cTn>
                              </p:par>
                              <p:par>
                                <p:cTn id="368" presetID="1" presetClass="exit" presetSubtype="0" fill="hold" nodeType="withEffect">
                                  <p:stCondLst>
                                    <p:cond delay="0"/>
                                  </p:stCondLst>
                                  <p:childTnLst>
                                    <p:set>
                                      <p:cBhvr>
                                        <p:cTn id="369" dur="1" fill="hold">
                                          <p:stCondLst>
                                            <p:cond delay="0"/>
                                          </p:stCondLst>
                                        </p:cTn>
                                        <p:tgtEl>
                                          <p:spTgt spid="181"/>
                                        </p:tgtEl>
                                        <p:attrNameLst>
                                          <p:attrName>style.visibility</p:attrName>
                                        </p:attrNameLst>
                                      </p:cBhvr>
                                      <p:to>
                                        <p:strVal val="hidden"/>
                                      </p:to>
                                    </p:set>
                                  </p:childTnLst>
                                </p:cTn>
                              </p:par>
                              <p:par>
                                <p:cTn id="370" presetID="1" presetClass="exit" presetSubtype="0" fill="hold" nodeType="withEffect">
                                  <p:stCondLst>
                                    <p:cond delay="0"/>
                                  </p:stCondLst>
                                  <p:childTnLst>
                                    <p:set>
                                      <p:cBhvr>
                                        <p:cTn id="371" dur="1" fill="hold">
                                          <p:stCondLst>
                                            <p:cond delay="0"/>
                                          </p:stCondLst>
                                        </p:cTn>
                                        <p:tgtEl>
                                          <p:spTgt spid="176"/>
                                        </p:tgtEl>
                                        <p:attrNameLst>
                                          <p:attrName>style.visibility</p:attrName>
                                        </p:attrNameLst>
                                      </p:cBhvr>
                                      <p:to>
                                        <p:strVal val="hidden"/>
                                      </p:to>
                                    </p:set>
                                  </p:childTnLst>
                                </p:cTn>
                              </p:par>
                              <p:par>
                                <p:cTn id="372" presetID="1" presetClass="exit" presetSubtype="0" fill="hold" nodeType="withEffect">
                                  <p:stCondLst>
                                    <p:cond delay="0"/>
                                  </p:stCondLst>
                                  <p:childTnLst>
                                    <p:set>
                                      <p:cBhvr>
                                        <p:cTn id="373" dur="1" fill="hold">
                                          <p:stCondLst>
                                            <p:cond delay="0"/>
                                          </p:stCondLst>
                                        </p:cTn>
                                        <p:tgtEl>
                                          <p:spTgt spid="169"/>
                                        </p:tgtEl>
                                        <p:attrNameLst>
                                          <p:attrName>style.visibility</p:attrName>
                                        </p:attrNameLst>
                                      </p:cBhvr>
                                      <p:to>
                                        <p:strVal val="hidden"/>
                                      </p:to>
                                    </p:set>
                                  </p:childTnLst>
                                </p:cTn>
                              </p:par>
                              <p:par>
                                <p:cTn id="374" presetID="1" presetClass="exit" presetSubtype="0" fill="hold" nodeType="withEffect">
                                  <p:stCondLst>
                                    <p:cond delay="0"/>
                                  </p:stCondLst>
                                  <p:childTnLst>
                                    <p:set>
                                      <p:cBhvr>
                                        <p:cTn id="375" dur="1" fill="hold">
                                          <p:stCondLst>
                                            <p:cond delay="0"/>
                                          </p:stCondLst>
                                        </p:cTn>
                                        <p:tgtEl>
                                          <p:spTgt spid="173"/>
                                        </p:tgtEl>
                                        <p:attrNameLst>
                                          <p:attrName>style.visibility</p:attrName>
                                        </p:attrNameLst>
                                      </p:cBhvr>
                                      <p:to>
                                        <p:strVal val="hidden"/>
                                      </p:to>
                                    </p:set>
                                  </p:childTnLst>
                                </p:cTn>
                              </p:par>
                            </p:childTnLst>
                          </p:cTn>
                        </p:par>
                        <p:par>
                          <p:cTn id="376" fill="hold">
                            <p:stCondLst>
                              <p:cond delay="0"/>
                            </p:stCondLst>
                            <p:childTnLst>
                              <p:par>
                                <p:cTn id="377" presetID="10" presetClass="entr" presetSubtype="0" fill="hold" nodeType="afterEffect">
                                  <p:stCondLst>
                                    <p:cond delay="0"/>
                                  </p:stCondLst>
                                  <p:childTnLst>
                                    <p:set>
                                      <p:cBhvr>
                                        <p:cTn id="378" dur="1" fill="hold">
                                          <p:stCondLst>
                                            <p:cond delay="0"/>
                                          </p:stCondLst>
                                        </p:cTn>
                                        <p:tgtEl>
                                          <p:spTgt spid="181"/>
                                        </p:tgtEl>
                                        <p:attrNameLst>
                                          <p:attrName>style.visibility</p:attrName>
                                        </p:attrNameLst>
                                      </p:cBhvr>
                                      <p:to>
                                        <p:strVal val="visible"/>
                                      </p:to>
                                    </p:set>
                                    <p:animEffect transition="in" filter="fade">
                                      <p:cBhvr>
                                        <p:cTn id="379" dur="500"/>
                                        <p:tgtEl>
                                          <p:spTgt spid="181"/>
                                        </p:tgtEl>
                                      </p:cBhvr>
                                    </p:animEffect>
                                  </p:childTnLst>
                                </p:cTn>
                              </p:par>
                              <p:par>
                                <p:cTn id="380" presetID="6" presetClass="emph" presetSubtype="0" accel="20000" decel="20000" autoRev="1" fill="hold" nodeType="withEffect">
                                  <p:stCondLst>
                                    <p:cond delay="0"/>
                                  </p:stCondLst>
                                  <p:childTnLst>
                                    <p:animScale>
                                      <p:cBhvr>
                                        <p:cTn id="381" dur="500" fill="hold"/>
                                        <p:tgtEl>
                                          <p:spTgt spid="181"/>
                                        </p:tgtEl>
                                      </p:cBhvr>
                                      <p:by x="115000" y="115000"/>
                                    </p:animScale>
                                  </p:childTnLst>
                                </p:cTn>
                              </p:par>
                            </p:childTnLst>
                          </p:cTn>
                        </p:par>
                      </p:childTnLst>
                    </p:cTn>
                  </p:par>
                </p:childTnLst>
              </p:cTn>
              <p:nextCondLst>
                <p:cond evt="onClick" delay="0">
                  <p:tgtEl>
                    <p:spTgt spid="197"/>
                  </p:tgtEl>
                </p:cond>
              </p:nextCondLst>
            </p:seq>
            <p:seq concurrent="1" nextAc="seek">
              <p:cTn id="382" restart="whenNotActive" fill="hold" evtFilter="cancelBubble" nodeType="interactiveSeq">
                <p:stCondLst>
                  <p:cond evt="onClick" delay="0">
                    <p:tgtEl>
                      <p:spTgt spid="203"/>
                    </p:tgtEl>
                  </p:cond>
                </p:stCondLst>
                <p:endSync evt="end" delay="0">
                  <p:rtn val="all"/>
                </p:endSync>
                <p:childTnLst>
                  <p:par>
                    <p:cTn id="383" fill="hold">
                      <p:stCondLst>
                        <p:cond delay="0"/>
                      </p:stCondLst>
                      <p:childTnLst>
                        <p:par>
                          <p:cTn id="384" fill="hold">
                            <p:stCondLst>
                              <p:cond delay="0"/>
                            </p:stCondLst>
                            <p:childTnLst>
                              <p:par>
                                <p:cTn id="385" presetID="1" presetClass="exit" presetSubtype="0" fill="hold" nodeType="withEffect">
                                  <p:stCondLst>
                                    <p:cond delay="0"/>
                                  </p:stCondLst>
                                  <p:childTnLst>
                                    <p:set>
                                      <p:cBhvr>
                                        <p:cTn id="386"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385"/>
                                            </p:cond>
                                          </p:stCondLst>
                                          <p:endCondLst>
                                            <p:cond evt="onStopAudio" delay="0">
                                              <p:tgtEl>
                                                <p:sldTgt/>
                                              </p:tgtEl>
                                            </p:cond>
                                          </p:endCondLst>
                                        </p:cTn>
                                        <p:tgtEl>
                                          <p:sndTgt r:embed="rId4" name="Shake And Roll Dice-SoundBible.com-591494296.wav"/>
                                        </p:tgtEl>
                                      </p:cMediaNode>
                                    </p:audio>
                                  </p:subTnLst>
                                </p:cTn>
                              </p:par>
                              <p:par>
                                <p:cTn id="387" presetID="1" presetClass="exit" presetSubtype="0" fill="hold" nodeType="withEffect">
                                  <p:stCondLst>
                                    <p:cond delay="0"/>
                                  </p:stCondLst>
                                  <p:childTnLst>
                                    <p:set>
                                      <p:cBhvr>
                                        <p:cTn id="388" dur="1" fill="hold">
                                          <p:stCondLst>
                                            <p:cond delay="0"/>
                                          </p:stCondLst>
                                        </p:cTn>
                                        <p:tgtEl>
                                          <p:spTgt spid="187"/>
                                        </p:tgtEl>
                                        <p:attrNameLst>
                                          <p:attrName>style.visibility</p:attrName>
                                        </p:attrNameLst>
                                      </p:cBhvr>
                                      <p:to>
                                        <p:strVal val="hidden"/>
                                      </p:to>
                                    </p:set>
                                  </p:childTnLst>
                                </p:cTn>
                              </p:par>
                              <p:par>
                                <p:cTn id="389" presetID="1" presetClass="exit" presetSubtype="0" fill="hold" nodeType="withEffect">
                                  <p:stCondLst>
                                    <p:cond delay="0"/>
                                  </p:stCondLst>
                                  <p:childTnLst>
                                    <p:set>
                                      <p:cBhvr>
                                        <p:cTn id="390" dur="1" fill="hold">
                                          <p:stCondLst>
                                            <p:cond delay="0"/>
                                          </p:stCondLst>
                                        </p:cTn>
                                        <p:tgtEl>
                                          <p:spTgt spid="181"/>
                                        </p:tgtEl>
                                        <p:attrNameLst>
                                          <p:attrName>style.visibility</p:attrName>
                                        </p:attrNameLst>
                                      </p:cBhvr>
                                      <p:to>
                                        <p:strVal val="hidden"/>
                                      </p:to>
                                    </p:set>
                                  </p:childTnLst>
                                </p:cTn>
                              </p:par>
                              <p:par>
                                <p:cTn id="391" presetID="1" presetClass="exit" presetSubtype="0" fill="hold" nodeType="withEffect">
                                  <p:stCondLst>
                                    <p:cond delay="0"/>
                                  </p:stCondLst>
                                  <p:childTnLst>
                                    <p:set>
                                      <p:cBhvr>
                                        <p:cTn id="392" dur="1" fill="hold">
                                          <p:stCondLst>
                                            <p:cond delay="0"/>
                                          </p:stCondLst>
                                        </p:cTn>
                                        <p:tgtEl>
                                          <p:spTgt spid="176"/>
                                        </p:tgtEl>
                                        <p:attrNameLst>
                                          <p:attrName>style.visibility</p:attrName>
                                        </p:attrNameLst>
                                      </p:cBhvr>
                                      <p:to>
                                        <p:strVal val="hidden"/>
                                      </p:to>
                                    </p:set>
                                  </p:childTnLst>
                                </p:cTn>
                              </p:par>
                              <p:par>
                                <p:cTn id="393" presetID="1" presetClass="exit" presetSubtype="0" fill="hold" nodeType="withEffect">
                                  <p:stCondLst>
                                    <p:cond delay="0"/>
                                  </p:stCondLst>
                                  <p:childTnLst>
                                    <p:set>
                                      <p:cBhvr>
                                        <p:cTn id="394" dur="1" fill="hold">
                                          <p:stCondLst>
                                            <p:cond delay="0"/>
                                          </p:stCondLst>
                                        </p:cTn>
                                        <p:tgtEl>
                                          <p:spTgt spid="169"/>
                                        </p:tgtEl>
                                        <p:attrNameLst>
                                          <p:attrName>style.visibility</p:attrName>
                                        </p:attrNameLst>
                                      </p:cBhvr>
                                      <p:to>
                                        <p:strVal val="hidden"/>
                                      </p:to>
                                    </p:set>
                                  </p:childTnLst>
                                </p:cTn>
                              </p:par>
                              <p:par>
                                <p:cTn id="395" presetID="1" presetClass="exit" presetSubtype="0" fill="hold" nodeType="withEffect">
                                  <p:stCondLst>
                                    <p:cond delay="0"/>
                                  </p:stCondLst>
                                  <p:childTnLst>
                                    <p:set>
                                      <p:cBhvr>
                                        <p:cTn id="396" dur="1" fill="hold">
                                          <p:stCondLst>
                                            <p:cond delay="0"/>
                                          </p:stCondLst>
                                        </p:cTn>
                                        <p:tgtEl>
                                          <p:spTgt spid="173"/>
                                        </p:tgtEl>
                                        <p:attrNameLst>
                                          <p:attrName>style.visibility</p:attrName>
                                        </p:attrNameLst>
                                      </p:cBhvr>
                                      <p:to>
                                        <p:strVal val="hidden"/>
                                      </p:to>
                                    </p:set>
                                  </p:childTnLst>
                                </p:cTn>
                              </p:par>
                            </p:childTnLst>
                          </p:cTn>
                        </p:par>
                        <p:par>
                          <p:cTn id="397" fill="hold">
                            <p:stCondLst>
                              <p:cond delay="0"/>
                            </p:stCondLst>
                            <p:childTnLst>
                              <p:par>
                                <p:cTn id="398" presetID="10" presetClass="entr" presetSubtype="0" fill="hold" nodeType="afterEffect">
                                  <p:stCondLst>
                                    <p:cond delay="0"/>
                                  </p:stCondLst>
                                  <p:childTnLst>
                                    <p:set>
                                      <p:cBhvr>
                                        <p:cTn id="399" dur="1" fill="hold">
                                          <p:stCondLst>
                                            <p:cond delay="0"/>
                                          </p:stCondLst>
                                        </p:cTn>
                                        <p:tgtEl>
                                          <p:spTgt spid="187"/>
                                        </p:tgtEl>
                                        <p:attrNameLst>
                                          <p:attrName>style.visibility</p:attrName>
                                        </p:attrNameLst>
                                      </p:cBhvr>
                                      <p:to>
                                        <p:strVal val="visible"/>
                                      </p:to>
                                    </p:set>
                                    <p:animEffect transition="in" filter="fade">
                                      <p:cBhvr>
                                        <p:cTn id="400" dur="500"/>
                                        <p:tgtEl>
                                          <p:spTgt spid="187"/>
                                        </p:tgtEl>
                                      </p:cBhvr>
                                    </p:animEffect>
                                  </p:childTnLst>
                                </p:cTn>
                              </p:par>
                              <p:par>
                                <p:cTn id="401" presetID="6" presetClass="emph" presetSubtype="0" accel="20000" decel="20000" autoRev="1" fill="hold" nodeType="withEffect">
                                  <p:stCondLst>
                                    <p:cond delay="0"/>
                                  </p:stCondLst>
                                  <p:childTnLst>
                                    <p:animScale>
                                      <p:cBhvr>
                                        <p:cTn id="402" dur="500" fill="hold"/>
                                        <p:tgtEl>
                                          <p:spTgt spid="187"/>
                                        </p:tgtEl>
                                      </p:cBhvr>
                                      <p:by x="115000" y="115000"/>
                                    </p:animScale>
                                  </p:childTnLst>
                                </p:cTn>
                              </p:par>
                            </p:childTnLst>
                          </p:cTn>
                        </p:par>
                      </p:childTnLst>
                    </p:cTn>
                  </p:par>
                </p:childTnLst>
              </p:cTn>
              <p:nextCondLst>
                <p:cond evt="onClick" delay="0">
                  <p:tgtEl>
                    <p:spTgt spid="203"/>
                  </p:tgtEl>
                </p:cond>
              </p:nextCondLst>
            </p:seq>
            <p:seq concurrent="1" nextAc="seek">
              <p:cTn id="403" restart="whenNotActive" fill="hold" evtFilter="cancelBubble" nodeType="interactiveSeq">
                <p:stCondLst>
                  <p:cond evt="onClick" delay="0">
                    <p:tgtEl>
                      <p:spTgt spid="206"/>
                    </p:tgtEl>
                  </p:cond>
                </p:stCondLst>
                <p:endSync evt="end" delay="0">
                  <p:rtn val="all"/>
                </p:endSync>
                <p:childTnLst>
                  <p:par>
                    <p:cTn id="404" fill="hold">
                      <p:stCondLst>
                        <p:cond delay="0"/>
                      </p:stCondLst>
                      <p:childTnLst>
                        <p:par>
                          <p:cTn id="405" fill="hold">
                            <p:stCondLst>
                              <p:cond delay="0"/>
                            </p:stCondLst>
                            <p:childTnLst>
                              <p:par>
                                <p:cTn id="406" presetID="1" presetClass="exit" presetSubtype="0" fill="hold" nodeType="withEffect">
                                  <p:stCondLst>
                                    <p:cond delay="0"/>
                                  </p:stCondLst>
                                  <p:childTnLst>
                                    <p:set>
                                      <p:cBhvr>
                                        <p:cTn id="407" dur="1" fill="hold">
                                          <p:stCondLst>
                                            <p:cond delay="0"/>
                                          </p:stCondLst>
                                        </p:cTn>
                                        <p:tgtEl>
                                          <p:spTgt spid="161"/>
                                        </p:tgtEl>
                                        <p:attrNameLst>
                                          <p:attrName>style.visibility</p:attrName>
                                        </p:attrNameLst>
                                      </p:cBhvr>
                                      <p:to>
                                        <p:strVal val="hidden"/>
                                      </p:to>
                                    </p:set>
                                  </p:childTnLst>
                                  <p:subTnLst>
                                    <p:audio>
                                      <p:cMediaNode>
                                        <p:cTn display="0" masterRel="sameClick">
                                          <p:stCondLst>
                                            <p:cond evt="begin" delay="0">
                                              <p:tn val="406"/>
                                            </p:cond>
                                          </p:stCondLst>
                                          <p:endCondLst>
                                            <p:cond evt="onStopAudio" delay="0">
                                              <p:tgtEl>
                                                <p:sldTgt/>
                                              </p:tgtEl>
                                            </p:cond>
                                          </p:endCondLst>
                                        </p:cTn>
                                        <p:tgtEl>
                                          <p:sndTgt r:embed="rId4" name="Shake And Roll Dice-SoundBible.com-591494296.wav"/>
                                        </p:tgtEl>
                                      </p:cMediaNode>
                                    </p:audio>
                                  </p:subTnLst>
                                </p:cTn>
                              </p:par>
                              <p:par>
                                <p:cTn id="408" presetID="1" presetClass="exit" presetSubtype="0" fill="hold" nodeType="withEffect">
                                  <p:stCondLst>
                                    <p:cond delay="0"/>
                                  </p:stCondLst>
                                  <p:childTnLst>
                                    <p:set>
                                      <p:cBhvr>
                                        <p:cTn id="409" dur="1" fill="hold">
                                          <p:stCondLst>
                                            <p:cond delay="0"/>
                                          </p:stCondLst>
                                        </p:cTn>
                                        <p:tgtEl>
                                          <p:spTgt spid="187"/>
                                        </p:tgtEl>
                                        <p:attrNameLst>
                                          <p:attrName>style.visibility</p:attrName>
                                        </p:attrNameLst>
                                      </p:cBhvr>
                                      <p:to>
                                        <p:strVal val="hidden"/>
                                      </p:to>
                                    </p:set>
                                  </p:childTnLst>
                                </p:cTn>
                              </p:par>
                              <p:par>
                                <p:cTn id="410" presetID="1" presetClass="exit" presetSubtype="0" fill="hold" nodeType="withEffect">
                                  <p:stCondLst>
                                    <p:cond delay="0"/>
                                  </p:stCondLst>
                                  <p:childTnLst>
                                    <p:set>
                                      <p:cBhvr>
                                        <p:cTn id="411" dur="1" fill="hold">
                                          <p:stCondLst>
                                            <p:cond delay="0"/>
                                          </p:stCondLst>
                                        </p:cTn>
                                        <p:tgtEl>
                                          <p:spTgt spid="181"/>
                                        </p:tgtEl>
                                        <p:attrNameLst>
                                          <p:attrName>style.visibility</p:attrName>
                                        </p:attrNameLst>
                                      </p:cBhvr>
                                      <p:to>
                                        <p:strVal val="hidden"/>
                                      </p:to>
                                    </p:set>
                                  </p:childTnLst>
                                </p:cTn>
                              </p:par>
                              <p:par>
                                <p:cTn id="412" presetID="1" presetClass="exit" presetSubtype="0" fill="hold" nodeType="withEffect">
                                  <p:stCondLst>
                                    <p:cond delay="0"/>
                                  </p:stCondLst>
                                  <p:childTnLst>
                                    <p:set>
                                      <p:cBhvr>
                                        <p:cTn id="413" dur="1" fill="hold">
                                          <p:stCondLst>
                                            <p:cond delay="0"/>
                                          </p:stCondLst>
                                        </p:cTn>
                                        <p:tgtEl>
                                          <p:spTgt spid="176"/>
                                        </p:tgtEl>
                                        <p:attrNameLst>
                                          <p:attrName>style.visibility</p:attrName>
                                        </p:attrNameLst>
                                      </p:cBhvr>
                                      <p:to>
                                        <p:strVal val="hidden"/>
                                      </p:to>
                                    </p:set>
                                  </p:childTnLst>
                                </p:cTn>
                              </p:par>
                              <p:par>
                                <p:cTn id="414" presetID="1" presetClass="exit" presetSubtype="0" fill="hold" nodeType="withEffect">
                                  <p:stCondLst>
                                    <p:cond delay="0"/>
                                  </p:stCondLst>
                                  <p:childTnLst>
                                    <p:set>
                                      <p:cBhvr>
                                        <p:cTn id="415" dur="1" fill="hold">
                                          <p:stCondLst>
                                            <p:cond delay="0"/>
                                          </p:stCondLst>
                                        </p:cTn>
                                        <p:tgtEl>
                                          <p:spTgt spid="169"/>
                                        </p:tgtEl>
                                        <p:attrNameLst>
                                          <p:attrName>style.visibility</p:attrName>
                                        </p:attrNameLst>
                                      </p:cBhvr>
                                      <p:to>
                                        <p:strVal val="hidden"/>
                                      </p:to>
                                    </p:set>
                                  </p:childTnLst>
                                </p:cTn>
                              </p:par>
                              <p:par>
                                <p:cTn id="416" presetID="1" presetClass="exit" presetSubtype="0" fill="hold" nodeType="withEffect">
                                  <p:stCondLst>
                                    <p:cond delay="0"/>
                                  </p:stCondLst>
                                  <p:childTnLst>
                                    <p:set>
                                      <p:cBhvr>
                                        <p:cTn id="417" dur="1" fill="hold">
                                          <p:stCondLst>
                                            <p:cond delay="0"/>
                                          </p:stCondLst>
                                        </p:cTn>
                                        <p:tgtEl>
                                          <p:spTgt spid="173"/>
                                        </p:tgtEl>
                                        <p:attrNameLst>
                                          <p:attrName>style.visibility</p:attrName>
                                        </p:attrNameLst>
                                      </p:cBhvr>
                                      <p:to>
                                        <p:strVal val="hidden"/>
                                      </p:to>
                                    </p:set>
                                  </p:childTnLst>
                                </p:cTn>
                              </p:par>
                            </p:childTnLst>
                          </p:cTn>
                        </p:par>
                        <p:par>
                          <p:cTn id="418" fill="hold">
                            <p:stCondLst>
                              <p:cond delay="0"/>
                            </p:stCondLst>
                            <p:childTnLst>
                              <p:par>
                                <p:cTn id="419" presetID="10" presetClass="entr" presetSubtype="0" fill="hold" nodeType="afterEffect">
                                  <p:stCondLst>
                                    <p:cond delay="0"/>
                                  </p:stCondLst>
                                  <p:childTnLst>
                                    <p:set>
                                      <p:cBhvr>
                                        <p:cTn id="420" dur="1" fill="hold">
                                          <p:stCondLst>
                                            <p:cond delay="0"/>
                                          </p:stCondLst>
                                        </p:cTn>
                                        <p:tgtEl>
                                          <p:spTgt spid="161"/>
                                        </p:tgtEl>
                                        <p:attrNameLst>
                                          <p:attrName>style.visibility</p:attrName>
                                        </p:attrNameLst>
                                      </p:cBhvr>
                                      <p:to>
                                        <p:strVal val="visible"/>
                                      </p:to>
                                    </p:set>
                                    <p:animEffect transition="in" filter="fade">
                                      <p:cBhvr>
                                        <p:cTn id="421" dur="500"/>
                                        <p:tgtEl>
                                          <p:spTgt spid="161"/>
                                        </p:tgtEl>
                                      </p:cBhvr>
                                    </p:animEffect>
                                  </p:childTnLst>
                                </p:cTn>
                              </p:par>
                              <p:par>
                                <p:cTn id="422" presetID="6" presetClass="emph" presetSubtype="0" accel="20000" decel="20000" autoRev="1" fill="hold" nodeType="withEffect">
                                  <p:stCondLst>
                                    <p:cond delay="0"/>
                                  </p:stCondLst>
                                  <p:childTnLst>
                                    <p:animScale>
                                      <p:cBhvr>
                                        <p:cTn id="423" dur="500" fill="hold"/>
                                        <p:tgtEl>
                                          <p:spTgt spid="161"/>
                                        </p:tgtEl>
                                      </p:cBhvr>
                                      <p:by x="115000" y="115000"/>
                                    </p:animScale>
                                  </p:childTnLst>
                                </p:cTn>
                              </p:par>
                            </p:childTnLst>
                          </p:cTn>
                        </p:par>
                      </p:childTnLst>
                    </p:cTn>
                  </p:par>
                </p:childTnLst>
              </p:cTn>
              <p:nextCondLst>
                <p:cond evt="onClick" delay="0">
                  <p:tgtEl>
                    <p:spTgt spid="206"/>
                  </p:tgtEl>
                </p:cond>
              </p:nextCondLst>
            </p:seq>
          </p:childTnLst>
        </p:cTn>
      </p:par>
    </p:tnLst>
    <p:bldLst>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89111710-E080-4020-AD21-2B2603F2289E}"/>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t="-295"/>
          <a:stretch/>
        </p:blipFill>
        <p:spPr>
          <a:xfrm>
            <a:off x="-1" y="-1771649"/>
            <a:ext cx="12192002" cy="8629650"/>
          </a:xfrm>
          <a:prstGeom prst="rect">
            <a:avLst/>
          </a:prstGeom>
        </p:spPr>
      </p:pic>
      <p:pic>
        <p:nvPicPr>
          <p:cNvPr id="16" name="Picture 15">
            <a:extLst>
              <a:ext uri="{FF2B5EF4-FFF2-40B4-BE49-F238E27FC236}">
                <a16:creationId xmlns:a16="http://schemas.microsoft.com/office/drawing/2014/main" id="{A40FA0FB-19CF-41F4-B361-508D796946FD}"/>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854699" y="4352997"/>
            <a:ext cx="3352801" cy="2505003"/>
          </a:xfrm>
          <a:prstGeom prst="rect">
            <a:avLst/>
          </a:prstGeom>
        </p:spPr>
      </p:pic>
      <p:grpSp>
        <p:nvGrpSpPr>
          <p:cNvPr id="17" name="Group 16">
            <a:extLst>
              <a:ext uri="{FF2B5EF4-FFF2-40B4-BE49-F238E27FC236}">
                <a16:creationId xmlns:a16="http://schemas.microsoft.com/office/drawing/2014/main" id="{01553759-5A00-44C4-B112-B29909DC25EE}"/>
              </a:ext>
            </a:extLst>
          </p:cNvPr>
          <p:cNvGrpSpPr/>
          <p:nvPr/>
        </p:nvGrpSpPr>
        <p:grpSpPr>
          <a:xfrm>
            <a:off x="-2302823" y="4929605"/>
            <a:ext cx="1620044" cy="1928395"/>
            <a:chOff x="7314405" y="4962524"/>
            <a:chExt cx="1620044" cy="1928395"/>
          </a:xfrm>
        </p:grpSpPr>
        <p:sp>
          <p:nvSpPr>
            <p:cNvPr id="18" name="Rectangle 17">
              <a:extLst>
                <a:ext uri="{FF2B5EF4-FFF2-40B4-BE49-F238E27FC236}">
                  <a16:creationId xmlns:a16="http://schemas.microsoft.com/office/drawing/2014/main" id="{B79F5959-09F7-4D96-89C4-780D15A8088D}"/>
                </a:ext>
              </a:extLst>
            </p:cNvPr>
            <p:cNvSpPr/>
            <p:nvPr/>
          </p:nvSpPr>
          <p:spPr>
            <a:xfrm>
              <a:off x="7747001" y="6546850"/>
              <a:ext cx="1111250" cy="344069"/>
            </a:xfrm>
            <a:prstGeom prst="rect">
              <a:avLst/>
            </a:prstGeom>
            <a:blipFill dpi="0" rotWithShape="1">
              <a:blip r:embed="rId10" cstate="email">
                <a:alphaModFix amt="60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20" name="Picture 19">
              <a:extLst>
                <a:ext uri="{FF2B5EF4-FFF2-40B4-BE49-F238E27FC236}">
                  <a16:creationId xmlns:a16="http://schemas.microsoft.com/office/drawing/2014/main" id="{D539216D-D8C8-4F33-BD43-36A675129DB0}"/>
                </a:ext>
              </a:extLst>
            </p:cNvPr>
            <p:cNvPicPr>
              <a:picLocks noChangeAspect="1"/>
            </p:cNvPicPr>
            <p:nvPr/>
          </p:nvPicPr>
          <p:blipFill>
            <a:blip r:embed="rId11" cstate="email">
              <a:extLst>
                <a:ext uri="{BEBA8EAE-BF5A-486C-A8C5-ECC9F3942E4B}">
                  <a14:imgProps xmlns:a14="http://schemas.microsoft.com/office/drawing/2010/main">
                    <a14:imgLayer r:embed="rId12">
                      <a14:imgEffect>
                        <a14:artisticBlur/>
                      </a14:imgEffect>
                    </a14:imgLayer>
                  </a14:imgProps>
                </a:ext>
                <a:ext uri="{28A0092B-C50C-407E-A947-70E740481C1C}">
                  <a14:useLocalDpi xmlns:a14="http://schemas.microsoft.com/office/drawing/2010/main"/>
                </a:ext>
              </a:extLst>
            </a:blip>
            <a:stretch>
              <a:fillRect/>
            </a:stretch>
          </p:blipFill>
          <p:spPr>
            <a:xfrm>
              <a:off x="7314405" y="4962524"/>
              <a:ext cx="1620044" cy="1841987"/>
            </a:xfrm>
            <a:prstGeom prst="rect">
              <a:avLst/>
            </a:prstGeom>
            <a:effectLst/>
          </p:spPr>
        </p:pic>
      </p:grpSp>
      <p:pic>
        <p:nvPicPr>
          <p:cNvPr id="21" name="Picture 20">
            <a:extLst>
              <a:ext uri="{FF2B5EF4-FFF2-40B4-BE49-F238E27FC236}">
                <a16:creationId xmlns:a16="http://schemas.microsoft.com/office/drawing/2014/main" id="{81FECAFD-4F5C-4915-9424-D1954EBEBA1D}"/>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5214257" y="-1803959"/>
            <a:ext cx="17406257" cy="7023201"/>
          </a:xfrm>
          <a:prstGeom prst="rect">
            <a:avLst/>
          </a:prstGeom>
        </p:spPr>
      </p:pic>
      <p:pic>
        <p:nvPicPr>
          <p:cNvPr id="23" name="Picture 22">
            <a:extLst>
              <a:ext uri="{FF2B5EF4-FFF2-40B4-BE49-F238E27FC236}">
                <a16:creationId xmlns:a16="http://schemas.microsoft.com/office/drawing/2014/main" id="{D58F7889-1867-4A3C-8A66-28E8D0ECA477}"/>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1" y="-449180"/>
            <a:ext cx="12192002" cy="5871411"/>
          </a:xfrm>
          <a:prstGeom prst="rect">
            <a:avLst/>
          </a:prstGeom>
        </p:spPr>
      </p:pic>
      <p:pic>
        <p:nvPicPr>
          <p:cNvPr id="24" name="Picture 23">
            <a:extLst>
              <a:ext uri="{FF2B5EF4-FFF2-40B4-BE49-F238E27FC236}">
                <a16:creationId xmlns:a16="http://schemas.microsoft.com/office/drawing/2014/main" id="{BCD9A4C4-DA19-493D-B755-F8D45C6D4434}"/>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2593" b="-441"/>
          <a:stretch/>
        </p:blipFill>
        <p:spPr>
          <a:xfrm>
            <a:off x="-5214258" y="4408713"/>
            <a:ext cx="18739710" cy="2481185"/>
          </a:xfrm>
          <a:prstGeom prst="rect">
            <a:avLst/>
          </a:prstGeom>
        </p:spPr>
      </p:pic>
      <p:pic>
        <p:nvPicPr>
          <p:cNvPr id="25" name="Picture 24">
            <a:hlinkClick r:id="" action="ppaction://hlinkshowjump?jump=nextslide"/>
            <a:extLst>
              <a:ext uri="{FF2B5EF4-FFF2-40B4-BE49-F238E27FC236}">
                <a16:creationId xmlns:a16="http://schemas.microsoft.com/office/drawing/2014/main" id="{EF57BA97-7C7C-4125-9D6D-31754C142E35}"/>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254486" y="4625996"/>
            <a:ext cx="4188560" cy="2068101"/>
          </a:xfrm>
          <a:prstGeom prst="rect">
            <a:avLst/>
          </a:prstGeom>
        </p:spPr>
      </p:pic>
      <p:pic>
        <p:nvPicPr>
          <p:cNvPr id="26" name="Wind">
            <a:hlinkClick r:id="" action="ppaction://media"/>
            <a:extLst>
              <a:ext uri="{FF2B5EF4-FFF2-40B4-BE49-F238E27FC236}">
                <a16:creationId xmlns:a16="http://schemas.microsoft.com/office/drawing/2014/main" id="{99CFC453-BD74-43BD-955A-5C4B7487F115}"/>
              </a:ext>
            </a:extLst>
          </p:cNvPr>
          <p:cNvPicPr>
            <a:picLocks noChangeAspect="1"/>
          </p:cNvPicPr>
          <p:nvPr>
            <a:audioFile r:link="rId3"/>
            <p:extLst>
              <p:ext uri="{DAA4B4D4-6D71-4841-9C94-3DE7FCFB9230}">
                <p14:media xmlns:p14="http://schemas.microsoft.com/office/powerpoint/2010/main" r:embed="rId2">
                  <p14:fade out="1000"/>
                </p14:media>
              </p:ext>
            </p:extLst>
          </p:nvPr>
        </p:nvPicPr>
        <p:blipFill>
          <a:blip r:embed="rId17"/>
          <a:stretch>
            <a:fillRect/>
          </a:stretch>
        </p:blipFill>
        <p:spPr>
          <a:xfrm>
            <a:off x="-758977" y="-2686012"/>
            <a:ext cx="406400" cy="406400"/>
          </a:xfrm>
          <a:prstGeom prst="rect">
            <a:avLst/>
          </a:prstGeom>
        </p:spPr>
      </p:pic>
      <p:pic>
        <p:nvPicPr>
          <p:cNvPr id="27" name="Luigi's Mansion Music- Outside.m4a">
            <a:hlinkClick r:id="" action="ppaction://media"/>
            <a:extLst>
              <a:ext uri="{FF2B5EF4-FFF2-40B4-BE49-F238E27FC236}">
                <a16:creationId xmlns:a16="http://schemas.microsoft.com/office/drawing/2014/main" id="{97344EE3-A07E-452E-8862-7C6BA57F43C1}"/>
              </a:ext>
            </a:extLst>
          </p:cNvPr>
          <p:cNvPicPr>
            <a:picLocks noChangeAspect="1"/>
          </p:cNvPicPr>
          <p:nvPr>
            <a:audioFile r:link="rId5"/>
            <p:extLst>
              <p:ext uri="{DAA4B4D4-6D71-4841-9C94-3DE7FCFB9230}">
                <p14:media xmlns:p14="http://schemas.microsoft.com/office/powerpoint/2010/main" r:embed="rId4"/>
              </p:ext>
            </p:extLst>
          </p:nvPr>
        </p:nvPicPr>
        <p:blipFill>
          <a:blip r:embed="rId18"/>
          <a:stretch>
            <a:fillRect/>
          </a:stretch>
        </p:blipFill>
        <p:spPr>
          <a:xfrm>
            <a:off x="4648200" y="-3639489"/>
            <a:ext cx="609600" cy="609600"/>
          </a:xfrm>
          <a:prstGeom prst="rect">
            <a:avLst/>
          </a:prstGeom>
        </p:spPr>
      </p:pic>
    </p:spTree>
    <p:custDataLst>
      <p:tags r:id="rId1"/>
    </p:custDataLst>
    <p:extLst>
      <p:ext uri="{BB962C8B-B14F-4D97-AF65-F5344CB8AC3E}">
        <p14:creationId xmlns:p14="http://schemas.microsoft.com/office/powerpoint/2010/main" val="1766418242"/>
      </p:ext>
    </p:extLst>
  </p:cSld>
  <p:clrMapOvr>
    <a:masterClrMapping/>
  </p:clrMapOvr>
  <p:transition spd="slow" advClick="0" advTm="0">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6"/>
                                        </p:tgtEl>
                                      </p:cBhvr>
                                    </p:cmd>
                                  </p:childTnLst>
                                </p:cTn>
                              </p:par>
                              <p:par>
                                <p:cTn id="7" presetID="1" presetClass="mediacall" presetSubtype="0" fill="hold" nodeType="withEffect">
                                  <p:stCondLst>
                                    <p:cond delay="0"/>
                                  </p:stCondLst>
                                  <p:childTnLst>
                                    <p:cmd type="call" cmd="playFrom(0.0)">
                                      <p:cBhvr>
                                        <p:cTn id="8" dur="1" fill="hold"/>
                                        <p:tgtEl>
                                          <p:spTgt spid="27"/>
                                        </p:tgtEl>
                                      </p:cBhvr>
                                    </p:cmd>
                                  </p:childTnLst>
                                </p:cTn>
                              </p:par>
                              <p:par>
                                <p:cTn id="9" presetID="42" presetClass="path" presetSubtype="0" fill="hold" nodeType="withEffect">
                                  <p:stCondLst>
                                    <p:cond delay="500"/>
                                  </p:stCondLst>
                                  <p:childTnLst>
                                    <p:animMotion origin="layout" path="M 0.78867 0.00486 L 1.15456 0.26018 " pathEditMode="fixed" rAng="0" ptsTypes="AA">
                                      <p:cBhvr>
                                        <p:cTn id="10" dur="2000" spd="-100000" fill="hold"/>
                                        <p:tgtEl>
                                          <p:spTgt spid="17"/>
                                        </p:tgtEl>
                                        <p:attrNameLst>
                                          <p:attrName>ppt_x</p:attrName>
                                          <p:attrName>ppt_y</p:attrName>
                                        </p:attrNameLst>
                                      </p:cBhvr>
                                      <p:rCtr x="18294" y="12755"/>
                                    </p:animMotion>
                                  </p:childTnLst>
                                </p:cTn>
                              </p:par>
                              <p:par>
                                <p:cTn id="11" presetID="10" presetClass="entr" presetSubtype="0" fill="hold" nodeType="withEffect">
                                  <p:stCondLst>
                                    <p:cond delay="250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00"/>
                                        <p:tgtEl>
                                          <p:spTgt spid="16"/>
                                        </p:tgtEl>
                                      </p:cBhvr>
                                    </p:animEffect>
                                  </p:childTnLst>
                                  <p:subTnLst>
                                    <p:audio>
                                      <p:cMediaNode>
                                        <p:cTn display="0" masterRel="sameClick">
                                          <p:stCondLst>
                                            <p:cond evt="begin" delay="0">
                                              <p:tn val="11"/>
                                            </p:cond>
                                          </p:stCondLst>
                                          <p:endCondLst>
                                            <p:cond evt="onStopAudio" delay="0">
                                              <p:tgtEl>
                                                <p:sldTgt/>
                                              </p:tgtEl>
                                            </p:cond>
                                          </p:endCondLst>
                                        </p:cTn>
                                        <p:tgtEl>
                                          <p:sndTgt r:embed="rId7" name="7476_1346159270.wav"/>
                                        </p:tgtEl>
                                      </p:cMediaNode>
                                    </p:audio>
                                  </p:subTnLst>
                                </p:cTn>
                              </p:par>
                              <p:par>
                                <p:cTn id="14" presetID="42" presetClass="entr" presetSubtype="0" fill="hold" nodeType="withEffect">
                                  <p:stCondLst>
                                    <p:cond delay="25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1000"/>
                                        <p:tgtEl>
                                          <p:spTgt spid="25"/>
                                        </p:tgtEl>
                                      </p:cBhvr>
                                    </p:animEffect>
                                    <p:anim calcmode="lin" valueType="num">
                                      <p:cBhvr>
                                        <p:cTn id="17" dur="1000" fill="hold"/>
                                        <p:tgtEl>
                                          <p:spTgt spid="25"/>
                                        </p:tgtEl>
                                        <p:attrNameLst>
                                          <p:attrName>ppt_x</p:attrName>
                                        </p:attrNameLst>
                                      </p:cBhvr>
                                      <p:tavLst>
                                        <p:tav tm="0">
                                          <p:val>
                                            <p:strVal val="#ppt_x"/>
                                          </p:val>
                                        </p:tav>
                                        <p:tav tm="100000">
                                          <p:val>
                                            <p:strVal val="#ppt_x"/>
                                          </p:val>
                                        </p:tav>
                                      </p:tavLst>
                                    </p:anim>
                                    <p:anim calcmode="lin" valueType="num">
                                      <p:cBhvr>
                                        <p:cTn id="18" dur="1000" fill="hold"/>
                                        <p:tgtEl>
                                          <p:spTgt spid="25"/>
                                        </p:tgtEl>
                                        <p:attrNameLst>
                                          <p:attrName>ppt_y</p:attrName>
                                        </p:attrNameLst>
                                      </p:cBhvr>
                                      <p:tavLst>
                                        <p:tav tm="0">
                                          <p:val>
                                            <p:strVal val="#ppt_y+.1"/>
                                          </p:val>
                                        </p:tav>
                                        <p:tav tm="100000">
                                          <p:val>
                                            <p:strVal val="#ppt_y"/>
                                          </p:val>
                                        </p:tav>
                                      </p:tavLst>
                                    </p:anim>
                                  </p:childTnLst>
                                </p:cTn>
                              </p:par>
                              <p:par>
                                <p:cTn id="19" presetID="63" presetClass="path" presetSubtype="0" decel="10000" fill="hold" nodeType="withEffect">
                                  <p:stCondLst>
                                    <p:cond delay="0"/>
                                  </p:stCondLst>
                                  <p:childTnLst>
                                    <p:animMotion origin="layout" path="M 4.79167E-6 -1.11111E-6 L 0.25 -1.11111E-6 " pathEditMode="relative" rAng="0" ptsTypes="AA">
                                      <p:cBhvr>
                                        <p:cTn id="20" dur="3500" fill="hold"/>
                                        <p:tgtEl>
                                          <p:spTgt spid="24"/>
                                        </p:tgtEl>
                                        <p:attrNameLst>
                                          <p:attrName>ppt_x</p:attrName>
                                          <p:attrName>ppt_y</p:attrName>
                                        </p:attrNameLst>
                                      </p:cBhvr>
                                      <p:rCtr x="12500" y="0"/>
                                    </p:animMotion>
                                  </p:childTnLst>
                                </p:cTn>
                              </p:par>
                              <p:par>
                                <p:cTn id="21" presetID="63" presetClass="path" presetSubtype="0" fill="hold" nodeType="withEffect">
                                  <p:stCondLst>
                                    <p:cond delay="0"/>
                                  </p:stCondLst>
                                  <p:childTnLst>
                                    <p:animMotion origin="layout" path="M 2.29167E-6 -4.07407E-6 L 0.30091 -4.07407E-6 " pathEditMode="relative" rAng="0" ptsTypes="AA">
                                      <p:cBhvr>
                                        <p:cTn id="22" dur="3500" fill="hold"/>
                                        <p:tgtEl>
                                          <p:spTgt spid="21"/>
                                        </p:tgtEl>
                                        <p:attrNameLst>
                                          <p:attrName>ppt_x</p:attrName>
                                          <p:attrName>ppt_y</p:attrName>
                                        </p:attrNameLst>
                                      </p:cBhvr>
                                      <p:rCtr x="1503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2" showWhenStopped="0">
                <p:cTn id="23" fill="hold" display="0">
                  <p:stCondLst>
                    <p:cond delay="indefinite"/>
                  </p:stCondLst>
                  <p:endCondLst>
                    <p:cond evt="onStopAudio" delay="0">
                      <p:tgtEl>
                        <p:sldTgt/>
                      </p:tgtEl>
                    </p:cond>
                  </p:endCondLst>
                </p:cTn>
                <p:tgtEl>
                  <p:spTgt spid="26"/>
                </p:tgtEl>
              </p:cMediaNode>
            </p:audio>
            <p:audio>
              <p:cMediaNode vol="80000" numSld="999" showWhenStopped="0">
                <p:cTn id="24" fill="hold" display="0">
                  <p:stCondLst>
                    <p:cond delay="indefinite"/>
                  </p:stCondLst>
                  <p:endCondLst>
                    <p:cond evt="onStopAudio" delay="0">
                      <p:tgtEl>
                        <p:sldTgt/>
                      </p:tgtEl>
                    </p:cond>
                  </p:endCondLst>
                </p:cTn>
                <p:tgtEl>
                  <p:spTgt spid="27"/>
                </p:tgtEl>
              </p:cMediaNode>
            </p:audio>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email">
            <a:extLst>
              <a:ext uri="{28A0092B-C50C-407E-A947-70E740481C1C}">
                <a14:useLocalDpi xmlns:a14="http://schemas.microsoft.com/office/drawing/2010/main"/>
              </a:ext>
            </a:extLst>
          </a:blip>
          <a:srcRect b="-32672"/>
          <a:stretch/>
        </p:blipFill>
        <p:spPr>
          <a:xfrm>
            <a:off x="3681395" y="142706"/>
            <a:ext cx="5007010" cy="8753644"/>
          </a:xfrm>
          <a:prstGeom prst="rect">
            <a:avLst/>
          </a:prstGeom>
        </p:spPr>
      </p:pic>
      <p:pic>
        <p:nvPicPr>
          <p:cNvPr id="6" name="Picture 5">
            <a:extLst>
              <a:ext uri="{FF2B5EF4-FFF2-40B4-BE49-F238E27FC236}">
                <a16:creationId xmlns:a16="http://schemas.microsoft.com/office/drawing/2014/main" id="{2FA5137E-07CC-421A-8614-00E847FD26D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2593" b="-441"/>
          <a:stretch/>
        </p:blipFill>
        <p:spPr>
          <a:xfrm>
            <a:off x="-19744510" y="1937657"/>
            <a:ext cx="33269962" cy="4952241"/>
          </a:xfrm>
          <a:prstGeom prst="rect">
            <a:avLst/>
          </a:prstGeom>
        </p:spPr>
      </p:pic>
    </p:spTree>
    <p:custDataLst>
      <p:tags r:id="rId1"/>
    </p:custDataLst>
    <p:extLst>
      <p:ext uri="{BB962C8B-B14F-4D97-AF65-F5344CB8AC3E}">
        <p14:creationId xmlns:p14="http://schemas.microsoft.com/office/powerpoint/2010/main" val="3432180580"/>
      </p:ext>
    </p:extLst>
  </p:cSld>
  <p:clrMapOvr>
    <a:masterClrMapping/>
  </p:clrMapOvr>
  <p:transition spd="slow" advClick="0" advTm="0">
    <p:fade thruBlk="1"/>
    <p:sndAc>
      <p:stSnd>
        <p:snd r:embed="rId3" name="Door-003.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decel="10000" fill="hold" nodeType="withEffect">
                                  <p:stCondLst>
                                    <p:cond delay="0"/>
                                  </p:stCondLst>
                                  <p:childTnLst>
                                    <p:animMotion origin="layout" path="M -2.08333E-6 1.48148E-6 L 0.07227 -0.00046 " pathEditMode="relative" rAng="0" ptsTypes="AA">
                                      <p:cBhvr>
                                        <p:cTn id="6" dur="1000" fill="hold"/>
                                        <p:tgtEl>
                                          <p:spTgt spid="6"/>
                                        </p:tgtEl>
                                        <p:attrNameLst>
                                          <p:attrName>ppt_x</p:attrName>
                                          <p:attrName>ppt_y</p:attrName>
                                        </p:attrNameLst>
                                      </p:cBhvr>
                                      <p:rCtr x="362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0" y="374162"/>
            <a:ext cx="7637096" cy="6109676"/>
          </a:xfrm>
          <a:prstGeom prst="rect">
            <a:avLst/>
          </a:prstGeom>
          <a:effectLst>
            <a:softEdge rad="317500"/>
          </a:effectLst>
        </p:spPr>
      </p:pic>
      <p:sp>
        <p:nvSpPr>
          <p:cNvPr id="3" name="TextBox 2"/>
          <p:cNvSpPr txBox="1"/>
          <p:nvPr/>
        </p:nvSpPr>
        <p:spPr>
          <a:xfrm>
            <a:off x="7464829" y="553422"/>
            <a:ext cx="4727171" cy="4849852"/>
          </a:xfrm>
          <a:prstGeom prst="rect">
            <a:avLst/>
          </a:prstGeom>
          <a:blipFill>
            <a:blip r:embed="rId11"/>
            <a:stretch>
              <a:fillRect l="-8316" t="-14329" r="-7480" b="-18561"/>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sp>
        <p:nvSpPr>
          <p:cNvPr id="4" name="TextBox 3"/>
          <p:cNvSpPr txBox="1"/>
          <p:nvPr/>
        </p:nvSpPr>
        <p:spPr>
          <a:xfrm>
            <a:off x="7637096" y="5252732"/>
            <a:ext cx="1868147" cy="1323439"/>
          </a:xfrm>
          <a:prstGeom prst="rect">
            <a:avLst/>
          </a:prstGeom>
          <a:blipFill>
            <a:blip r:embed="rId12"/>
            <a:stretch>
              <a:fillRect l="-40650" t="-42014" r="-39814" b="-65090"/>
            </a:stretch>
          </a:blipFill>
        </p:spPr>
        <p:txBody>
          <a:bodyPr wrap="square" rtlCol="0">
            <a:noAutofit/>
          </a:bodyPr>
          <a:lstStyle/>
          <a:p>
            <a:pPr algn="ctr"/>
            <a:endParaRPr lang="en-US" sz="8000" dirty="0">
              <a:solidFill>
                <a:srgbClr val="70DA67"/>
              </a:solidFill>
              <a:effectLst>
                <a:glow rad="279400">
                  <a:srgbClr val="70DA67">
                    <a:alpha val="25000"/>
                  </a:srgbClr>
                </a:glow>
              </a:effectLst>
              <a:latin typeface="Arial" panose="020B0604020202020204" pitchFamily="34" charset="0"/>
            </a:endParaRPr>
          </a:p>
        </p:txBody>
      </p:sp>
      <p:sp>
        <p:nvSpPr>
          <p:cNvPr id="5" name="TextBox 4"/>
          <p:cNvSpPr txBox="1"/>
          <p:nvPr/>
        </p:nvSpPr>
        <p:spPr>
          <a:xfrm>
            <a:off x="9928740" y="5252732"/>
            <a:ext cx="1868147" cy="1323439"/>
          </a:xfrm>
          <a:prstGeom prst="rect">
            <a:avLst/>
          </a:prstGeom>
          <a:blipFill>
            <a:blip r:embed="rId13"/>
            <a:stretch>
              <a:fillRect l="-40650" t="-42014" r="-39814" b="-65090"/>
            </a:stretch>
          </a:blipFill>
        </p:spPr>
        <p:txBody>
          <a:bodyPr wrap="square" rtlCol="0">
            <a:noAutofit/>
          </a:bodyPr>
          <a:lstStyle/>
          <a:p>
            <a:pPr algn="ctr"/>
            <a:endParaRPr lang="en-US" sz="8000" dirty="0">
              <a:solidFill>
                <a:srgbClr val="70DA67"/>
              </a:solidFill>
              <a:effectLst>
                <a:glow rad="279400">
                  <a:srgbClr val="70DA67">
                    <a:alpha val="25000"/>
                  </a:srgbClr>
                </a:glow>
              </a:effectLst>
              <a:latin typeface="Arial" panose="020B0604020202020204" pitchFamily="34" charset="0"/>
            </a:endParaRPr>
          </a:p>
        </p:txBody>
      </p:sp>
      <p:sp>
        <p:nvSpPr>
          <p:cNvPr id="6" name="TextBox 5"/>
          <p:cNvSpPr txBox="1"/>
          <p:nvPr/>
        </p:nvSpPr>
        <p:spPr>
          <a:xfrm>
            <a:off x="7611612" y="851527"/>
            <a:ext cx="3926841" cy="3925174"/>
          </a:xfrm>
          <a:prstGeom prst="rect">
            <a:avLst/>
          </a:prstGeom>
          <a:blipFill>
            <a:blip r:embed="rId14"/>
            <a:stretch>
              <a:fillRect l="-8316" t="-14329" r="-7480" b="-18561"/>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sp>
        <p:nvSpPr>
          <p:cNvPr id="7" name="TextBox 6"/>
          <p:cNvSpPr txBox="1"/>
          <p:nvPr/>
        </p:nvSpPr>
        <p:spPr>
          <a:xfrm>
            <a:off x="7637096" y="851527"/>
            <a:ext cx="3921643" cy="3919978"/>
          </a:xfrm>
          <a:prstGeom prst="rect">
            <a:avLst/>
          </a:prstGeom>
          <a:blipFill>
            <a:blip r:embed="rId15"/>
            <a:stretch>
              <a:fillRect l="-8316" t="-14329" r="-7480" b="-18561"/>
            </a:stretch>
          </a:blipFill>
        </p:spPr>
        <p:txBody>
          <a:bodyPr wrap="square" rtlCol="0">
            <a:noAutofit/>
          </a:bodyPr>
          <a:lstStyle/>
          <a:p>
            <a:endParaRPr lang="en-US" sz="8000" dirty="0">
              <a:solidFill>
                <a:srgbClr val="70DA67"/>
              </a:solidFill>
              <a:effectLst>
                <a:glow rad="279400">
                  <a:srgbClr val="70DA67">
                    <a:alpha val="25000"/>
                  </a:srgbClr>
                </a:glow>
              </a:effectLst>
              <a:latin typeface="Arial" panose="020B0604020202020204" pitchFamily="34" charset="0"/>
            </a:endParaRPr>
          </a:p>
        </p:txBody>
      </p:sp>
      <p:sp>
        <p:nvSpPr>
          <p:cNvPr id="8" name="Rectangle 7"/>
          <p:cNvSpPr/>
          <p:nvPr/>
        </p:nvSpPr>
        <p:spPr>
          <a:xfrm rot="21131634">
            <a:off x="818245" y="994032"/>
            <a:ext cx="1991761" cy="2561113"/>
          </a:xfrm>
          <a:prstGeom prst="rect">
            <a:avLst/>
          </a:prstGeom>
          <a:blipFill dpi="0" rotWithShape="1">
            <a:blip r:embed="rId16" cstate="email">
              <a:alphaModFix amt="60000"/>
              <a:extLst>
                <a:ext uri="{28A0092B-C50C-407E-A947-70E740481C1C}">
                  <a14:useLocalDpi xmlns:a14="http://schemas.microsoft.com/office/drawing/2010/main"/>
                </a:ext>
              </a:extLst>
            </a:blip>
            <a:srcRect/>
            <a:stretch>
              <a:fillRect/>
            </a:stretch>
          </a:blipFill>
          <a:ln>
            <a:noFill/>
          </a:ln>
          <a:effectLst>
            <a:glow rad="381000">
              <a:srgbClr val="FFC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9" name="Picture 8"/>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2945432" y="2659380"/>
            <a:ext cx="2281888" cy="2814601"/>
          </a:xfrm>
          <a:prstGeom prst="rect">
            <a:avLst/>
          </a:prstGeom>
        </p:spPr>
      </p:pic>
      <p:pic>
        <p:nvPicPr>
          <p:cNvPr id="14" name="Picture 13"/>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002415" y="-6369338"/>
            <a:ext cx="1139865" cy="817729"/>
          </a:xfrm>
          <a:prstGeom prst="rect">
            <a:avLst/>
          </a:prstGeom>
          <a:effectLst>
            <a:glow rad="254000">
              <a:srgbClr val="DEC8FC">
                <a:alpha val="40000"/>
              </a:srgbClr>
            </a:glow>
          </a:effectLst>
        </p:spPr>
      </p:pic>
      <p:pic>
        <p:nvPicPr>
          <p:cNvPr id="15" name="Picture 14"/>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4669381" y="-5733798"/>
            <a:ext cx="1141118" cy="946395"/>
          </a:xfrm>
          <a:prstGeom prst="rect">
            <a:avLst/>
          </a:prstGeom>
          <a:effectLst>
            <a:glow rad="254000">
              <a:srgbClr val="DEC8FC">
                <a:alpha val="40000"/>
              </a:srgbClr>
            </a:glow>
          </a:effectLst>
        </p:spPr>
      </p:pic>
      <p:pic>
        <p:nvPicPr>
          <p:cNvPr id="16" name="Picture 15"/>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4554858" y="-2824906"/>
            <a:ext cx="2097605" cy="2014366"/>
          </a:xfrm>
          <a:prstGeom prst="rect">
            <a:avLst/>
          </a:prstGeom>
          <a:effectLst>
            <a:glow rad="254000">
              <a:srgbClr val="DEC8FC">
                <a:alpha val="40000"/>
              </a:srgbClr>
            </a:glow>
          </a:effectLst>
        </p:spPr>
      </p:pic>
      <p:pic>
        <p:nvPicPr>
          <p:cNvPr id="17" name="Picture 16"/>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438384" y="-2755328"/>
            <a:ext cx="2065964" cy="1667306"/>
          </a:xfrm>
          <a:prstGeom prst="rect">
            <a:avLst/>
          </a:prstGeom>
          <a:effectLst>
            <a:glow rad="254000">
              <a:srgbClr val="DEC8FC">
                <a:alpha val="40000"/>
              </a:srgbClr>
            </a:glow>
          </a:effectLst>
        </p:spPr>
      </p:pic>
      <p:grpSp>
        <p:nvGrpSpPr>
          <p:cNvPr id="13" name="Silhouettes"/>
          <p:cNvGrpSpPr/>
          <p:nvPr/>
        </p:nvGrpSpPr>
        <p:grpSpPr>
          <a:xfrm>
            <a:off x="0" y="375646"/>
            <a:ext cx="7635240" cy="6108192"/>
            <a:chOff x="0" y="375646"/>
            <a:chExt cx="7635240" cy="6108192"/>
          </a:xfrm>
          <a:effectLst>
            <a:glow rad="381000">
              <a:srgbClr val="70DA67">
                <a:alpha val="40000"/>
              </a:srgbClr>
            </a:glow>
          </a:effectLst>
        </p:grpSpPr>
        <p:pic>
          <p:nvPicPr>
            <p:cNvPr id="10" name="Picture 9"/>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2945433" y="2659380"/>
              <a:ext cx="2281888" cy="2814600"/>
            </a:xfrm>
            <a:prstGeom prst="rect">
              <a:avLst/>
            </a:prstGeom>
          </p:spPr>
        </p:pic>
        <p:sp>
          <p:nvSpPr>
            <p:cNvPr id="11" name="Rectangle 10"/>
            <p:cNvSpPr/>
            <p:nvPr/>
          </p:nvSpPr>
          <p:spPr>
            <a:xfrm rot="21131634">
              <a:off x="818245" y="979518"/>
              <a:ext cx="1991761" cy="2561113"/>
            </a:xfrm>
            <a:prstGeom prst="rect">
              <a:avLst/>
            </a:prstGeom>
            <a:blipFill dpi="0" rotWithShape="1">
              <a:blip r:embed="rId23" cstate="email">
                <a:extLst>
                  <a:ext uri="{28A0092B-C50C-407E-A947-70E740481C1C}">
                    <a14:useLocalDpi xmlns:a14="http://schemas.microsoft.com/office/drawing/2010/main"/>
                  </a:ext>
                </a:extLst>
              </a:blip>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12" name="Picture 11"/>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0" y="375646"/>
              <a:ext cx="7635240" cy="6108192"/>
            </a:xfrm>
            <a:prstGeom prst="rect">
              <a:avLst/>
            </a:prstGeom>
          </p:spPr>
        </p:pic>
      </p:grpSp>
      <p:sp>
        <p:nvSpPr>
          <p:cNvPr id="18" name="Rectangle 17">
            <a:hlinkClick r:id="" action="ppaction://hlinkshowjump?jump=endshow"/>
          </p:cNvPr>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pic>
        <p:nvPicPr>
          <p:cNvPr id="20" name="Ahah !">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25"/>
          <a:stretch>
            <a:fillRect/>
          </a:stretch>
        </p:blipFill>
        <p:spPr>
          <a:xfrm>
            <a:off x="206375" y="-4460875"/>
            <a:ext cx="406400" cy="406400"/>
          </a:xfrm>
          <a:prstGeom prst="rect">
            <a:avLst/>
          </a:prstGeom>
        </p:spPr>
      </p:pic>
      <p:pic>
        <p:nvPicPr>
          <p:cNvPr id="19" name="Main Theme - Luigi's Mansion.mp3">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6"/>
          <a:stretch>
            <a:fillRect/>
          </a:stretch>
        </p:blipFill>
        <p:spPr>
          <a:xfrm>
            <a:off x="1204525" y="-668461"/>
            <a:ext cx="609600" cy="609600"/>
          </a:xfrm>
          <a:prstGeom prst="rect">
            <a:avLst/>
          </a:prstGeom>
        </p:spPr>
      </p:pic>
      <p:pic>
        <p:nvPicPr>
          <p:cNvPr id="23" name="Yaaaaaaaaaah.wav">
            <a:hlinkClick r:id="" action="ppaction://media"/>
          </p:cNvPr>
          <p:cNvPicPr>
            <a:picLocks noChangeAspect="1"/>
          </p:cNvPicPr>
          <p:nvPr>
            <a:audioFile r:link="rId7"/>
            <p:extLst>
              <p:ext uri="{DAA4B4D4-6D71-4841-9C94-3DE7FCFB9230}">
                <p14:media xmlns:p14="http://schemas.microsoft.com/office/powerpoint/2010/main" r:embed="rId6">
                  <p14:fade in="500"/>
                </p14:media>
              </p:ext>
            </p:extLst>
          </p:nvPr>
        </p:nvPicPr>
        <p:blipFill>
          <a:blip r:embed="rId26"/>
          <a:stretch>
            <a:fillRect/>
          </a:stretch>
        </p:blipFill>
        <p:spPr>
          <a:xfrm>
            <a:off x="8126928" y="-2871630"/>
            <a:ext cx="609600" cy="609600"/>
          </a:xfrm>
          <a:prstGeom prst="rect">
            <a:avLst/>
          </a:prstGeom>
        </p:spPr>
      </p:pic>
    </p:spTree>
    <p:custDataLst>
      <p:tags r:id="rId1"/>
    </p:custDataLst>
    <p:extLst>
      <p:ext uri="{BB962C8B-B14F-4D97-AF65-F5344CB8AC3E}">
        <p14:creationId xmlns:p14="http://schemas.microsoft.com/office/powerpoint/2010/main" val="2805890201"/>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4000"/>
                                  </p:stCondLst>
                                  <p:childTnLst>
                                    <p:cmd type="call" cmd="playFrom(0.0)">
                                      <p:cBhvr>
                                        <p:cTn id="6" dur="1" fill="hold"/>
                                        <p:tgtEl>
                                          <p:spTgt spid="19"/>
                                        </p:tgtEl>
                                      </p:cBhvr>
                                    </p:cmd>
                                  </p:childTnLst>
                                </p:cTn>
                              </p:par>
                              <p:par>
                                <p:cTn id="7" presetID="42"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fade">
                                      <p:cBhvr>
                                        <p:cTn id="9" dur="1000"/>
                                        <p:tgtEl>
                                          <p:spTgt spid="8"/>
                                        </p:tgtEl>
                                      </p:cBhvr>
                                    </p:animEffect>
                                    <p:anim calcmode="lin" valueType="num">
                                      <p:cBhvr>
                                        <p:cTn id="10" dur="1000" fill="hold"/>
                                        <p:tgtEl>
                                          <p:spTgt spid="8"/>
                                        </p:tgtEl>
                                        <p:attrNameLst>
                                          <p:attrName>ppt_x</p:attrName>
                                        </p:attrNameLst>
                                      </p:cBhvr>
                                      <p:tavLst>
                                        <p:tav tm="0">
                                          <p:val>
                                            <p:strVal val="#ppt_x"/>
                                          </p:val>
                                        </p:tav>
                                        <p:tav tm="100000">
                                          <p:val>
                                            <p:strVal val="#ppt_x"/>
                                          </p:val>
                                        </p:tav>
                                      </p:tavLst>
                                    </p:anim>
                                    <p:anim calcmode="lin" valueType="num">
                                      <p:cBhvr>
                                        <p:cTn id="11" dur="1000" fill="hold"/>
                                        <p:tgtEl>
                                          <p:spTgt spid="8"/>
                                        </p:tgtEl>
                                        <p:attrNameLst>
                                          <p:attrName>ppt_y</p:attrName>
                                        </p:attrNameLst>
                                      </p:cBhvr>
                                      <p:tavLst>
                                        <p:tav tm="0">
                                          <p:val>
                                            <p:strVal val="#ppt_y+.1"/>
                                          </p:val>
                                        </p:tav>
                                        <p:tav tm="100000">
                                          <p:val>
                                            <p:strVal val="#ppt_y"/>
                                          </p:val>
                                        </p:tav>
                                      </p:tavLst>
                                    </p:anim>
                                  </p:childTnLst>
                                </p:cTn>
                              </p:par>
                              <p:par>
                                <p:cTn id="12" presetID="32" presetClass="emph" presetSubtype="0" fill="hold" grpId="1" nodeType="withEffect">
                                  <p:stCondLst>
                                    <p:cond delay="0"/>
                                  </p:stCondLst>
                                  <p:childTnLst>
                                    <p:animRot by="120000">
                                      <p:cBhvr>
                                        <p:cTn id="13" dur="400" fill="hold">
                                          <p:stCondLst>
                                            <p:cond delay="0"/>
                                          </p:stCondLst>
                                        </p:cTn>
                                        <p:tgtEl>
                                          <p:spTgt spid="8"/>
                                        </p:tgtEl>
                                        <p:attrNameLst>
                                          <p:attrName>r</p:attrName>
                                        </p:attrNameLst>
                                      </p:cBhvr>
                                    </p:animRot>
                                    <p:animRot by="-240000">
                                      <p:cBhvr>
                                        <p:cTn id="14" dur="800" fill="hold">
                                          <p:stCondLst>
                                            <p:cond delay="800"/>
                                          </p:stCondLst>
                                        </p:cTn>
                                        <p:tgtEl>
                                          <p:spTgt spid="8"/>
                                        </p:tgtEl>
                                        <p:attrNameLst>
                                          <p:attrName>r</p:attrName>
                                        </p:attrNameLst>
                                      </p:cBhvr>
                                    </p:animRot>
                                    <p:animRot by="240000">
                                      <p:cBhvr>
                                        <p:cTn id="15" dur="800" fill="hold">
                                          <p:stCondLst>
                                            <p:cond delay="1600"/>
                                          </p:stCondLst>
                                        </p:cTn>
                                        <p:tgtEl>
                                          <p:spTgt spid="8"/>
                                        </p:tgtEl>
                                        <p:attrNameLst>
                                          <p:attrName>r</p:attrName>
                                        </p:attrNameLst>
                                      </p:cBhvr>
                                    </p:animRot>
                                    <p:animRot by="-240000">
                                      <p:cBhvr>
                                        <p:cTn id="16" dur="800" fill="hold">
                                          <p:stCondLst>
                                            <p:cond delay="2400"/>
                                          </p:stCondLst>
                                        </p:cTn>
                                        <p:tgtEl>
                                          <p:spTgt spid="8"/>
                                        </p:tgtEl>
                                        <p:attrNameLst>
                                          <p:attrName>r</p:attrName>
                                        </p:attrNameLst>
                                      </p:cBhvr>
                                    </p:animRot>
                                    <p:animRot by="120000">
                                      <p:cBhvr>
                                        <p:cTn id="17" dur="800" fill="hold">
                                          <p:stCondLst>
                                            <p:cond delay="3200"/>
                                          </p:stCondLst>
                                        </p:cTn>
                                        <p:tgtEl>
                                          <p:spTgt spid="8"/>
                                        </p:tgtEl>
                                        <p:attrNameLst>
                                          <p:attrName>r</p:attrName>
                                        </p:attrNameLst>
                                      </p:cBhvr>
                                    </p:animRot>
                                  </p:childTnLst>
                                </p:cTn>
                              </p:par>
                              <p:par>
                                <p:cTn id="18" presetID="10" presetClass="entr" presetSubtype="0" fill="hold" nodeType="withEffect">
                                  <p:stCondLst>
                                    <p:cond delay="10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000"/>
                                        <p:tgtEl>
                                          <p:spTgt spid="14"/>
                                        </p:tgtEl>
                                      </p:cBhvr>
                                    </p:animEffect>
                                  </p:childTnLst>
                                </p:cTn>
                              </p:par>
                              <p:par>
                                <p:cTn id="21" presetID="44" presetClass="path" presetSubtype="0" fill="hold" nodeType="withEffect">
                                  <p:stCondLst>
                                    <p:cond delay="1000"/>
                                  </p:stCondLst>
                                  <p:childTnLst>
                                    <p:animMotion origin="layout" path="M 0.04583 1.05186 L 0.11237 1.01158 C 0.14297 1.00487 0.19049 1.00487 0.2444 1.03658 C 0.26654 1.05001 0.35286 1.25487 0.43568 1.20186 " pathEditMode="fixed" rAng="0" ptsTypes="AAAA">
                                      <p:cBhvr>
                                        <p:cTn id="22" dur="3000" spd="-100000" fill="hold"/>
                                        <p:tgtEl>
                                          <p:spTgt spid="14"/>
                                        </p:tgtEl>
                                        <p:attrNameLst>
                                          <p:attrName>ppt_x</p:attrName>
                                          <p:attrName>ppt_y</p:attrName>
                                        </p:attrNameLst>
                                      </p:cBhvr>
                                      <p:rCtr x="19492" y="5741"/>
                                    </p:animMotion>
                                  </p:childTnLst>
                                </p:cTn>
                              </p:par>
                              <p:par>
                                <p:cTn id="23" presetID="8" presetClass="emph" presetSubtype="0" fill="hold" nodeType="withEffect">
                                  <p:stCondLst>
                                    <p:cond delay="1000"/>
                                  </p:stCondLst>
                                  <p:childTnLst>
                                    <p:animRot by="43200000">
                                      <p:cBhvr>
                                        <p:cTn id="24" dur="3000" fill="hold"/>
                                        <p:tgtEl>
                                          <p:spTgt spid="14"/>
                                        </p:tgtEl>
                                        <p:attrNameLst>
                                          <p:attrName>r</p:attrName>
                                        </p:attrNameLst>
                                      </p:cBhvr>
                                    </p:animRot>
                                  </p:childTnLst>
                                </p:cTn>
                              </p:par>
                              <p:par>
                                <p:cTn id="25" presetID="10" presetClass="entr" presetSubtype="0" fill="hold" nodeType="withEffect">
                                  <p:stCondLst>
                                    <p:cond delay="100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1000"/>
                                        <p:tgtEl>
                                          <p:spTgt spid="15"/>
                                        </p:tgtEl>
                                      </p:cBhvr>
                                    </p:animEffect>
                                  </p:childTnLst>
                                </p:cTn>
                              </p:par>
                              <p:par>
                                <p:cTn id="28" presetID="58" presetClass="path" presetSubtype="0" fill="hold" nodeType="withEffect">
                                  <p:stCondLst>
                                    <p:cond delay="1000"/>
                                  </p:stCondLst>
                                  <p:childTnLst>
                                    <p:animMotion origin="layout" path="M 0.04505 1.05301 L 0.08528 1.11944 C 0.0944 1.15324 0.11836 1.21111 0.10403 1.26134 C 0.07044 1.31667 0.02903 1.22523 -0.00026 1.41968 " pathEditMode="fixed" rAng="0" ptsTypes="AAAA">
                                      <p:cBhvr>
                                        <p:cTn id="29" dur="3000" spd="-100000" fill="hold"/>
                                        <p:tgtEl>
                                          <p:spTgt spid="15"/>
                                        </p:tgtEl>
                                        <p:attrNameLst>
                                          <p:attrName>ppt_x</p:attrName>
                                          <p:attrName>ppt_y</p:attrName>
                                        </p:attrNameLst>
                                      </p:cBhvr>
                                      <p:rCtr x="911" y="18333"/>
                                    </p:animMotion>
                                  </p:childTnLst>
                                </p:cTn>
                              </p:par>
                              <p:par>
                                <p:cTn id="30" presetID="8" presetClass="emph" presetSubtype="0" fill="hold" nodeType="withEffect">
                                  <p:stCondLst>
                                    <p:cond delay="1000"/>
                                  </p:stCondLst>
                                  <p:childTnLst>
                                    <p:animRot by="21600000">
                                      <p:cBhvr>
                                        <p:cTn id="31" dur="3000" fill="hold"/>
                                        <p:tgtEl>
                                          <p:spTgt spid="15"/>
                                        </p:tgtEl>
                                        <p:attrNameLst>
                                          <p:attrName>r</p:attrName>
                                        </p:attrNameLst>
                                      </p:cBhvr>
                                    </p:animRot>
                                  </p:childTnLst>
                                </p:cTn>
                              </p:par>
                              <p:par>
                                <p:cTn id="32" presetID="10" presetClass="entr" presetSubtype="0" fill="hold" nodeType="withEffect">
                                  <p:stCondLst>
                                    <p:cond delay="100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1000"/>
                                        <p:tgtEl>
                                          <p:spTgt spid="17"/>
                                        </p:tgtEl>
                                      </p:cBhvr>
                                    </p:animEffect>
                                  </p:childTnLst>
                                </p:cTn>
                              </p:par>
                              <p:par>
                                <p:cTn id="35" presetID="44" presetClass="path" presetSubtype="0" fill="hold" nodeType="withEffect">
                                  <p:stCondLst>
                                    <p:cond delay="1000"/>
                                  </p:stCondLst>
                                  <p:childTnLst>
                                    <p:animMotion origin="layout" path="M 0.0457 1.05278 L 0.1127 1.01278 C 0.1267 1.00378 0.1477 0.99878 0.1697 0.99878 C 0.1947 0.99878 0.2147 1.00378 0.2287 1.01278 L 0.2957 1.05278 E" pathEditMode="fixed" ptsTypes="">
                                      <p:cBhvr>
                                        <p:cTn id="36" dur="3000" spd="-100000" fill="hold"/>
                                        <p:tgtEl>
                                          <p:spTgt spid="17"/>
                                        </p:tgtEl>
                                        <p:attrNameLst>
                                          <p:attrName>ppt_x</p:attrName>
                                          <p:attrName>ppt_y</p:attrName>
                                        </p:attrNameLst>
                                      </p:cBhvr>
                                    </p:animMotion>
                                  </p:childTnLst>
                                </p:cTn>
                              </p:par>
                              <p:par>
                                <p:cTn id="37" presetID="8" presetClass="emph" presetSubtype="0" fill="hold" nodeType="withEffect">
                                  <p:stCondLst>
                                    <p:cond delay="1000"/>
                                  </p:stCondLst>
                                  <p:childTnLst>
                                    <p:animRot by="-43200000">
                                      <p:cBhvr>
                                        <p:cTn id="38" dur="3000" fill="hold"/>
                                        <p:tgtEl>
                                          <p:spTgt spid="17"/>
                                        </p:tgtEl>
                                        <p:attrNameLst>
                                          <p:attrName>r</p:attrName>
                                        </p:attrNameLst>
                                      </p:cBhvr>
                                    </p:animRot>
                                  </p:childTnLst>
                                </p:cTn>
                              </p:par>
                              <p:par>
                                <p:cTn id="39" presetID="10" presetClass="entr" presetSubtype="0" fill="hold" nodeType="withEffect">
                                  <p:stCondLst>
                                    <p:cond delay="100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childTnLst>
                                </p:cTn>
                              </p:par>
                              <p:par>
                                <p:cTn id="42" presetID="37" presetClass="path" presetSubtype="0" fill="hold" nodeType="withEffect">
                                  <p:stCondLst>
                                    <p:cond delay="1000"/>
                                  </p:stCondLst>
                                  <p:childTnLst>
                                    <p:animMotion origin="layout" path="M 0.0457 1.05162 C 0.22695 1.15695 0.17643 1.07315 0.25364 1.03611 C 0.41289 0.93797 0.33346 0.68727 0.35585 0.675 " pathEditMode="fixed" rAng="0" ptsTypes="AAA">
                                      <p:cBhvr>
                                        <p:cTn id="43" dur="3000" spd="-100000" fill="hold"/>
                                        <p:tgtEl>
                                          <p:spTgt spid="16"/>
                                        </p:tgtEl>
                                        <p:attrNameLst>
                                          <p:attrName>ppt_x</p:attrName>
                                          <p:attrName>ppt_y</p:attrName>
                                        </p:attrNameLst>
                                      </p:cBhvr>
                                      <p:rCtr x="15534" y="-16273"/>
                                    </p:animMotion>
                                  </p:childTnLst>
                                </p:cTn>
                              </p:par>
                              <p:par>
                                <p:cTn id="44" presetID="8" presetClass="emph" presetSubtype="0" fill="hold" nodeType="withEffect">
                                  <p:stCondLst>
                                    <p:cond delay="1000"/>
                                  </p:stCondLst>
                                  <p:childTnLst>
                                    <p:animRot by="-21600000">
                                      <p:cBhvr>
                                        <p:cTn id="45" dur="3000" fill="hold"/>
                                        <p:tgtEl>
                                          <p:spTgt spid="16"/>
                                        </p:tgtEl>
                                        <p:attrNameLst>
                                          <p:attrName>r</p:attrName>
                                        </p:attrNameLst>
                                      </p:cBhvr>
                                    </p:animRot>
                                  </p:childTnLst>
                                </p:cTn>
                              </p:par>
                            </p:childTnLst>
                          </p:cTn>
                        </p:par>
                        <p:par>
                          <p:cTn id="46" fill="hold">
                            <p:stCondLst>
                              <p:cond delay="4000"/>
                            </p:stCondLst>
                            <p:childTnLst>
                              <p:par>
                                <p:cTn id="47" presetID="10" presetClass="exit" presetSubtype="0" fill="hold" nodeType="afterEffect">
                                  <p:stCondLst>
                                    <p:cond delay="0"/>
                                  </p:stCondLst>
                                  <p:childTnLst>
                                    <p:animEffect transition="out" filter="fade">
                                      <p:cBhvr>
                                        <p:cTn id="48" dur="500"/>
                                        <p:tgtEl>
                                          <p:spTgt spid="14"/>
                                        </p:tgtEl>
                                      </p:cBhvr>
                                    </p:animEffect>
                                    <p:set>
                                      <p:cBhvr>
                                        <p:cTn id="49" dur="1" fill="hold">
                                          <p:stCondLst>
                                            <p:cond delay="499"/>
                                          </p:stCondLst>
                                        </p:cTn>
                                        <p:tgtEl>
                                          <p:spTgt spid="14"/>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500"/>
                                        <p:tgtEl>
                                          <p:spTgt spid="17"/>
                                        </p:tgtEl>
                                      </p:cBhvr>
                                    </p:animEffect>
                                    <p:set>
                                      <p:cBhvr>
                                        <p:cTn id="55" dur="1" fill="hold">
                                          <p:stCondLst>
                                            <p:cond delay="499"/>
                                          </p:stCondLst>
                                        </p:cTn>
                                        <p:tgtEl>
                                          <p:spTgt spid="17"/>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500"/>
                                        <p:tgtEl>
                                          <p:spTgt spid="16"/>
                                        </p:tgtEl>
                                      </p:cBhvr>
                                    </p:animEffect>
                                    <p:set>
                                      <p:cBhvr>
                                        <p:cTn id="58" dur="1" fill="hold">
                                          <p:stCondLst>
                                            <p:cond delay="499"/>
                                          </p:stCondLst>
                                        </p:cTn>
                                        <p:tgtEl>
                                          <p:spTgt spid="16"/>
                                        </p:tgtEl>
                                        <p:attrNameLst>
                                          <p:attrName>style.visibility</p:attrName>
                                        </p:attrNameLst>
                                      </p:cBhvr>
                                      <p:to>
                                        <p:strVal val="hidden"/>
                                      </p:to>
                                    </p:set>
                                  </p:childTnLst>
                                </p:cTn>
                              </p:par>
                              <p:par>
                                <p:cTn id="59" presetID="10" presetClass="exit" presetSubtype="0" fill="hold" grpId="2" nodeType="withEffect">
                                  <p:stCondLst>
                                    <p:cond delay="0"/>
                                  </p:stCondLst>
                                  <p:childTnLst>
                                    <p:animEffect transition="out" filter="fade">
                                      <p:cBhvr>
                                        <p:cTn id="60" dur="500"/>
                                        <p:tgtEl>
                                          <p:spTgt spid="8"/>
                                        </p:tgtEl>
                                      </p:cBhvr>
                                    </p:animEffect>
                                    <p:set>
                                      <p:cBhvr>
                                        <p:cTn id="61" dur="1" fill="hold">
                                          <p:stCondLst>
                                            <p:cond delay="499"/>
                                          </p:stCondLst>
                                        </p:cTn>
                                        <p:tgtEl>
                                          <p:spTgt spid="8"/>
                                        </p:tgtEl>
                                        <p:attrNameLst>
                                          <p:attrName>style.visibility</p:attrName>
                                        </p:attrNameLst>
                                      </p:cBhvr>
                                      <p:to>
                                        <p:strVal val="hidden"/>
                                      </p:to>
                                    </p:set>
                                  </p:childTnLst>
                                </p:cTn>
                              </p:par>
                              <p:par>
                                <p:cTn id="62" presetID="10" presetClass="entr" presetSubtype="0" fill="hold" nodeType="with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500"/>
                                        <p:tgtEl>
                                          <p:spTgt spid="2"/>
                                        </p:tgtEl>
                                      </p:cBhvr>
                                    </p:animEffect>
                                  </p:childTnLst>
                                </p:cTn>
                              </p:par>
                              <p:par>
                                <p:cTn id="65" presetID="42" presetClass="entr" presetSubtype="0" fill="hold" grpId="0" nodeType="withEffect">
                                  <p:stCondLst>
                                    <p:cond delay="0"/>
                                  </p:stCondLst>
                                  <p:iterate type="wd">
                                    <p:tmPct val="10000"/>
                                  </p:iterate>
                                  <p:childTnLst>
                                    <p:set>
                                      <p:cBhvr>
                                        <p:cTn id="66" dur="1" fill="hold">
                                          <p:stCondLst>
                                            <p:cond delay="0"/>
                                          </p:stCondLst>
                                        </p:cTn>
                                        <p:tgtEl>
                                          <p:spTgt spid="3"/>
                                        </p:tgtEl>
                                        <p:attrNameLst>
                                          <p:attrName>style.visibility</p:attrName>
                                        </p:attrNameLst>
                                      </p:cBhvr>
                                      <p:to>
                                        <p:strVal val="visible"/>
                                      </p:to>
                                    </p:set>
                                    <p:animEffect transition="in" filter="fade">
                                      <p:cBhvr>
                                        <p:cTn id="67" dur="1000"/>
                                        <p:tgtEl>
                                          <p:spTgt spid="3"/>
                                        </p:tgtEl>
                                      </p:cBhvr>
                                    </p:animEffect>
                                    <p:anim calcmode="lin" valueType="num">
                                      <p:cBhvr>
                                        <p:cTn id="68" dur="1000" fill="hold"/>
                                        <p:tgtEl>
                                          <p:spTgt spid="3"/>
                                        </p:tgtEl>
                                        <p:attrNameLst>
                                          <p:attrName>ppt_x</p:attrName>
                                        </p:attrNameLst>
                                      </p:cBhvr>
                                      <p:tavLst>
                                        <p:tav tm="0">
                                          <p:val>
                                            <p:strVal val="#ppt_x"/>
                                          </p:val>
                                        </p:tav>
                                        <p:tav tm="100000">
                                          <p:val>
                                            <p:strVal val="#ppt_x"/>
                                          </p:val>
                                        </p:tav>
                                      </p:tavLst>
                                    </p:anim>
                                    <p:anim calcmode="lin" valueType="num">
                                      <p:cBhvr>
                                        <p:cTn id="69" dur="1000" fill="hold"/>
                                        <p:tgtEl>
                                          <p:spTgt spid="3"/>
                                        </p:tgtEl>
                                        <p:attrNameLst>
                                          <p:attrName>ppt_y</p:attrName>
                                        </p:attrNameLst>
                                      </p:cBhvr>
                                      <p:tavLst>
                                        <p:tav tm="0">
                                          <p:val>
                                            <p:strVal val="#ppt_y+.1"/>
                                          </p:val>
                                        </p:tav>
                                        <p:tav tm="100000">
                                          <p:val>
                                            <p:strVal val="#ppt_y"/>
                                          </p:val>
                                        </p:tav>
                                      </p:tavLst>
                                    </p:anim>
                                  </p:childTnLst>
                                </p:cTn>
                              </p:par>
                            </p:childTnLst>
                          </p:cTn>
                        </p:par>
                        <p:par>
                          <p:cTn id="70" fill="hold">
                            <p:stCondLst>
                              <p:cond delay="5000"/>
                            </p:stCondLst>
                            <p:childTnLst>
                              <p:par>
                                <p:cTn id="71" presetID="42" presetClass="entr" presetSubtype="0" fill="hold" grpId="0" nodeType="afterEffect">
                                  <p:stCondLst>
                                    <p:cond delay="0"/>
                                  </p:stCondLst>
                                  <p:iterate type="wd">
                                    <p:tmPct val="10000"/>
                                  </p:iterate>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iterate type="wd">
                                    <p:tmPct val="10000"/>
                                  </p:iterate>
                                  <p:childTnLst>
                                    <p:set>
                                      <p:cBhvr>
                                        <p:cTn id="77" dur="1" fill="hold">
                                          <p:stCondLst>
                                            <p:cond delay="0"/>
                                          </p:stCondLst>
                                        </p:cTn>
                                        <p:tgtEl>
                                          <p:spTgt spid="5"/>
                                        </p:tgtEl>
                                        <p:attrNameLst>
                                          <p:attrName>style.visibility</p:attrName>
                                        </p:attrNameLst>
                                      </p:cBhvr>
                                      <p:to>
                                        <p:strVal val="visible"/>
                                      </p:to>
                                    </p:set>
                                    <p:animEffect transition="in" filter="fade">
                                      <p:cBhvr>
                                        <p:cTn id="78" dur="1000"/>
                                        <p:tgtEl>
                                          <p:spTgt spid="5"/>
                                        </p:tgtEl>
                                      </p:cBhvr>
                                    </p:animEffect>
                                    <p:anim calcmode="lin" valueType="num">
                                      <p:cBhvr>
                                        <p:cTn id="79" dur="1000" fill="hold"/>
                                        <p:tgtEl>
                                          <p:spTgt spid="5"/>
                                        </p:tgtEl>
                                        <p:attrNameLst>
                                          <p:attrName>ppt_x</p:attrName>
                                        </p:attrNameLst>
                                      </p:cBhvr>
                                      <p:tavLst>
                                        <p:tav tm="0">
                                          <p:val>
                                            <p:strVal val="#ppt_x"/>
                                          </p:val>
                                        </p:tav>
                                        <p:tav tm="100000">
                                          <p:val>
                                            <p:strVal val="#ppt_x"/>
                                          </p:val>
                                        </p:tav>
                                      </p:tavLst>
                                    </p:anim>
                                    <p:anim calcmode="lin" valueType="num">
                                      <p:cBhvr>
                                        <p:cTn id="8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81" restart="whenNotActive" fill="hold" evtFilter="cancelBubble" nodeType="interactiveSeq">
                <p:stCondLst>
                  <p:cond evt="onClick" delay="0">
                    <p:tgtEl>
                      <p:spTgt spid="5"/>
                    </p:tgtEl>
                  </p:cond>
                </p:stCondLst>
                <p:endSync evt="end" delay="0">
                  <p:rtn val="all"/>
                </p:endSync>
                <p:childTnLst>
                  <p:par>
                    <p:cTn id="82" fill="hold">
                      <p:stCondLst>
                        <p:cond delay="0"/>
                      </p:stCondLst>
                      <p:childTnLst>
                        <p:par>
                          <p:cTn id="83" fill="hold">
                            <p:stCondLst>
                              <p:cond delay="0"/>
                            </p:stCondLst>
                            <p:childTnLst>
                              <p:par>
                                <p:cTn id="84" presetID="10" presetClass="exit" presetSubtype="0" fill="hold" grpId="2" nodeType="clickEffect">
                                  <p:stCondLst>
                                    <p:cond delay="0"/>
                                  </p:stCondLst>
                                  <p:iterate type="wd">
                                    <p:tmPct val="0"/>
                                  </p:iterate>
                                  <p:childTnLst>
                                    <p:animEffect transition="out" filter="fade">
                                      <p:cBhvr>
                                        <p:cTn id="85" dur="500"/>
                                        <p:tgtEl>
                                          <p:spTgt spid="3"/>
                                        </p:tgtEl>
                                      </p:cBhvr>
                                    </p:animEffect>
                                    <p:set>
                                      <p:cBhvr>
                                        <p:cTn id="86" dur="1" fill="hold">
                                          <p:stCondLst>
                                            <p:cond delay="499"/>
                                          </p:stCondLst>
                                        </p:cTn>
                                        <p:tgtEl>
                                          <p:spTgt spid="3"/>
                                        </p:tgtEl>
                                        <p:attrNameLst>
                                          <p:attrName>style.visibility</p:attrName>
                                        </p:attrNameLst>
                                      </p:cBhvr>
                                      <p:to>
                                        <p:strVal val="hidden"/>
                                      </p:to>
                                    </p:set>
                                  </p:childTnLst>
                                </p:cTn>
                              </p:par>
                            </p:childTnLst>
                          </p:cTn>
                        </p:par>
                        <p:par>
                          <p:cTn id="87" fill="hold">
                            <p:stCondLst>
                              <p:cond delay="500"/>
                            </p:stCondLst>
                            <p:childTnLst>
                              <p:par>
                                <p:cTn id="88" presetID="42" presetClass="entr" presetSubtype="0" fill="hold" grpId="0" nodeType="afterEffect">
                                  <p:stCondLst>
                                    <p:cond delay="0"/>
                                  </p:stCondLst>
                                  <p:iterate type="wd">
                                    <p:tmPct val="10000"/>
                                  </p:iterate>
                                  <p:childTnLst>
                                    <p:set>
                                      <p:cBhvr>
                                        <p:cTn id="89" dur="1" fill="hold">
                                          <p:stCondLst>
                                            <p:cond delay="0"/>
                                          </p:stCondLst>
                                        </p:cTn>
                                        <p:tgtEl>
                                          <p:spTgt spid="7"/>
                                        </p:tgtEl>
                                        <p:attrNameLst>
                                          <p:attrName>style.visibility</p:attrName>
                                        </p:attrNameLst>
                                      </p:cBhvr>
                                      <p:to>
                                        <p:strVal val="visible"/>
                                      </p:to>
                                    </p:set>
                                    <p:animEffect transition="in" filter="fade">
                                      <p:cBhvr>
                                        <p:cTn id="90" dur="1000"/>
                                        <p:tgtEl>
                                          <p:spTgt spid="7"/>
                                        </p:tgtEl>
                                      </p:cBhvr>
                                    </p:animEffect>
                                    <p:anim calcmode="lin" valueType="num">
                                      <p:cBhvr>
                                        <p:cTn id="91" dur="1000" fill="hold"/>
                                        <p:tgtEl>
                                          <p:spTgt spid="7"/>
                                        </p:tgtEl>
                                        <p:attrNameLst>
                                          <p:attrName>ppt_x</p:attrName>
                                        </p:attrNameLst>
                                      </p:cBhvr>
                                      <p:tavLst>
                                        <p:tav tm="0">
                                          <p:val>
                                            <p:strVal val="#ppt_x"/>
                                          </p:val>
                                        </p:tav>
                                        <p:tav tm="100000">
                                          <p:val>
                                            <p:strVal val="#ppt_x"/>
                                          </p:val>
                                        </p:tav>
                                      </p:tavLst>
                                    </p:anim>
                                    <p:anim calcmode="lin" valueType="num">
                                      <p:cBhvr>
                                        <p:cTn id="92" dur="1000" fill="hold"/>
                                        <p:tgtEl>
                                          <p:spTgt spid="7"/>
                                        </p:tgtEl>
                                        <p:attrNameLst>
                                          <p:attrName>ppt_y</p:attrName>
                                        </p:attrNameLst>
                                      </p:cBhvr>
                                      <p:tavLst>
                                        <p:tav tm="0">
                                          <p:val>
                                            <p:strVal val="#ppt_y+.1"/>
                                          </p:val>
                                        </p:tav>
                                        <p:tav tm="100000">
                                          <p:val>
                                            <p:strVal val="#ppt_y"/>
                                          </p:val>
                                        </p:tav>
                                      </p:tavLst>
                                    </p:anim>
                                  </p:childTnLst>
                                </p:cTn>
                              </p:par>
                              <p:par>
                                <p:cTn id="93" presetID="10" presetClass="exit" presetSubtype="0" fill="hold" nodeType="withEffect">
                                  <p:stCondLst>
                                    <p:cond delay="0"/>
                                  </p:stCondLst>
                                  <p:childTnLst>
                                    <p:animEffect transition="out" filter="fade">
                                      <p:cBhvr>
                                        <p:cTn id="94" dur="500"/>
                                        <p:tgtEl>
                                          <p:spTgt spid="2"/>
                                        </p:tgtEl>
                                      </p:cBhvr>
                                    </p:animEffect>
                                    <p:set>
                                      <p:cBhvr>
                                        <p:cTn id="95" dur="1" fill="hold">
                                          <p:stCondLst>
                                            <p:cond delay="499"/>
                                          </p:stCondLst>
                                        </p:cTn>
                                        <p:tgtEl>
                                          <p:spTgt spid="2"/>
                                        </p:tgtEl>
                                        <p:attrNameLst>
                                          <p:attrName>style.visibility</p:attrName>
                                        </p:attrNameLst>
                                      </p:cBhvr>
                                      <p:to>
                                        <p:strVal val="hidden"/>
                                      </p:to>
                                    </p:set>
                                  </p:childTnLst>
                                </p:cTn>
                              </p:par>
                              <p:par>
                                <p:cTn id="96" presetID="10" presetClass="exit" presetSubtype="0" fill="hold" grpId="1" nodeType="withEffect">
                                  <p:stCondLst>
                                    <p:cond delay="0"/>
                                  </p:stCondLst>
                                  <p:iterate type="wd">
                                    <p:tmPct val="0"/>
                                  </p:iterate>
                                  <p:childTnLst>
                                    <p:animEffect transition="out" filter="fade">
                                      <p:cBhvr>
                                        <p:cTn id="97" dur="500"/>
                                        <p:tgtEl>
                                          <p:spTgt spid="4"/>
                                        </p:tgtEl>
                                      </p:cBhvr>
                                    </p:animEffect>
                                    <p:set>
                                      <p:cBhvr>
                                        <p:cTn id="98" dur="1" fill="hold">
                                          <p:stCondLst>
                                            <p:cond delay="499"/>
                                          </p:stCondLst>
                                        </p:cTn>
                                        <p:tgtEl>
                                          <p:spTgt spid="4"/>
                                        </p:tgtEl>
                                        <p:attrNameLst>
                                          <p:attrName>style.visibility</p:attrName>
                                        </p:attrNameLst>
                                      </p:cBhvr>
                                      <p:to>
                                        <p:strVal val="hidden"/>
                                      </p:to>
                                    </p:set>
                                  </p:childTnLst>
                                </p:cTn>
                              </p:par>
                              <p:par>
                                <p:cTn id="99" presetID="10" presetClass="entr" presetSubtype="0" fill="hold" nodeType="withEffect">
                                  <p:stCondLst>
                                    <p:cond delay="0"/>
                                  </p:stCondLst>
                                  <p:childTnLst>
                                    <p:set>
                                      <p:cBhvr>
                                        <p:cTn id="100" dur="1" fill="hold">
                                          <p:stCondLst>
                                            <p:cond delay="0"/>
                                          </p:stCondLst>
                                        </p:cTn>
                                        <p:tgtEl>
                                          <p:spTgt spid="13"/>
                                        </p:tgtEl>
                                        <p:attrNameLst>
                                          <p:attrName>style.visibility</p:attrName>
                                        </p:attrNameLst>
                                      </p:cBhvr>
                                      <p:to>
                                        <p:strVal val="visible"/>
                                      </p:to>
                                    </p:set>
                                    <p:animEffect transition="in" filter="fade">
                                      <p:cBhvr>
                                        <p:cTn id="101" dur="500"/>
                                        <p:tgtEl>
                                          <p:spTgt spid="13"/>
                                        </p:tgtEl>
                                      </p:cBhvr>
                                    </p:animEffect>
                                  </p:childTnLst>
                                </p:cTn>
                              </p:par>
                              <p:par>
                                <p:cTn id="102" presetID="1" presetClass="entr" presetSubtype="0" fill="hold" grpId="0" nodeType="withEffect" nodePh="1">
                                  <p:stCondLst>
                                    <p:cond delay="0"/>
                                  </p:stCondLst>
                                  <p:endCondLst>
                                    <p:cond evt="begin" delay="0">
                                      <p:tn val="102"/>
                                    </p:cond>
                                  </p:endCondLst>
                                  <p:childTnLst>
                                    <p:set>
                                      <p:cBhvr>
                                        <p:cTn id="103" dur="1" fill="hold">
                                          <p:stCondLst>
                                            <p:cond delay="0"/>
                                          </p:stCondLst>
                                        </p:cTn>
                                        <p:tgtEl>
                                          <p:spTgt spid="18"/>
                                        </p:tgtEl>
                                        <p:attrNameLst>
                                          <p:attrName>style.visibility</p:attrName>
                                        </p:attrNameLst>
                                      </p:cBhvr>
                                      <p:to>
                                        <p:strVal val="visible"/>
                                      </p:to>
                                    </p:set>
                                  </p:childTnLst>
                                </p:cTn>
                              </p:par>
                              <p:par>
                                <p:cTn id="104" presetID="3" presetClass="mediacall" presetSubtype="0" fill="hold" nodeType="withEffect">
                                  <p:stCondLst>
                                    <p:cond delay="0"/>
                                  </p:stCondLst>
                                  <p:childTnLst>
                                    <p:cmd type="call" cmd="stop">
                                      <p:cBhvr>
                                        <p:cTn id="105" dur="1" fill="hold"/>
                                        <p:tgtEl>
                                          <p:spTgt spid="19"/>
                                        </p:tgtEl>
                                      </p:cBhvr>
                                    </p:cmd>
                                  </p:childTnLst>
                                </p:cTn>
                              </p:par>
                              <p:par>
                                <p:cTn id="106" presetID="1" presetClass="mediacall" presetSubtype="0" fill="hold" nodeType="withEffect">
                                  <p:stCondLst>
                                    <p:cond delay="0"/>
                                  </p:stCondLst>
                                  <p:childTnLst>
                                    <p:cmd type="call" cmd="playFrom(0.0)">
                                      <p:cBhvr>
                                        <p:cTn id="107" dur="2693" fill="hold"/>
                                        <p:tgtEl>
                                          <p:spTgt spid="23"/>
                                        </p:tgtEl>
                                      </p:cBhvr>
                                    </p:cmd>
                                  </p:childTnLst>
                                </p:cTn>
                              </p:par>
                            </p:childTnLst>
                          </p:cTn>
                        </p:par>
                      </p:childTnLst>
                    </p:cTn>
                  </p:par>
                </p:childTnLst>
              </p:cTn>
              <p:nextCondLst>
                <p:cond evt="onClick" delay="0">
                  <p:tgtEl>
                    <p:spTgt spid="5"/>
                  </p:tgtEl>
                </p:cond>
              </p:nextCondLst>
            </p:seq>
            <p:seq concurrent="1" nextAc="seek">
              <p:cTn id="108" restart="whenNotActive" fill="hold" evtFilter="cancelBubble" nodeType="interactiveSeq">
                <p:stCondLst>
                  <p:cond evt="onClick" delay="0">
                    <p:tgtEl>
                      <p:spTgt spid="4"/>
                    </p:tgtEl>
                  </p:cond>
                </p:stCondLst>
                <p:endSync evt="end" delay="0">
                  <p:rtn val="all"/>
                </p:endSync>
                <p:childTnLst>
                  <p:par>
                    <p:cTn id="109" fill="hold">
                      <p:stCondLst>
                        <p:cond delay="0"/>
                      </p:stCondLst>
                      <p:childTnLst>
                        <p:par>
                          <p:cTn id="110" fill="hold">
                            <p:stCondLst>
                              <p:cond delay="0"/>
                            </p:stCondLst>
                            <p:childTnLst>
                              <p:par>
                                <p:cTn id="111" presetID="10" presetClass="exit" presetSubtype="0" fill="hold" grpId="1" nodeType="clickEffect">
                                  <p:stCondLst>
                                    <p:cond delay="0"/>
                                  </p:stCondLst>
                                  <p:iterate type="wd">
                                    <p:tmPct val="0"/>
                                  </p:iterate>
                                  <p:childTnLst>
                                    <p:animEffect transition="out" filter="fade">
                                      <p:cBhvr>
                                        <p:cTn id="112" dur="500"/>
                                        <p:tgtEl>
                                          <p:spTgt spid="3"/>
                                        </p:tgtEl>
                                      </p:cBhvr>
                                    </p:animEffect>
                                    <p:set>
                                      <p:cBhvr>
                                        <p:cTn id="113" dur="1" fill="hold">
                                          <p:stCondLst>
                                            <p:cond delay="499"/>
                                          </p:stCondLst>
                                        </p:cTn>
                                        <p:tgtEl>
                                          <p:spTgt spid="3"/>
                                        </p:tgtEl>
                                        <p:attrNameLst>
                                          <p:attrName>style.visibility</p:attrName>
                                        </p:attrNameLst>
                                      </p:cBhvr>
                                      <p:to>
                                        <p:strVal val="hidden"/>
                                      </p:to>
                                    </p:set>
                                  </p:childTnLst>
                                </p:cTn>
                              </p:par>
                              <p:par>
                                <p:cTn id="114" presetID="42" presetClass="entr" presetSubtype="0" fill="hold" grpId="0" nodeType="withEffect">
                                  <p:stCondLst>
                                    <p:cond delay="0"/>
                                  </p:stCondLst>
                                  <p:iterate type="wd">
                                    <p:tmPct val="10000"/>
                                  </p:iterate>
                                  <p:childTnLst>
                                    <p:set>
                                      <p:cBhvr>
                                        <p:cTn id="115" dur="1" fill="hold">
                                          <p:stCondLst>
                                            <p:cond delay="0"/>
                                          </p:stCondLst>
                                        </p:cTn>
                                        <p:tgtEl>
                                          <p:spTgt spid="6"/>
                                        </p:tgtEl>
                                        <p:attrNameLst>
                                          <p:attrName>style.visibility</p:attrName>
                                        </p:attrNameLst>
                                      </p:cBhvr>
                                      <p:to>
                                        <p:strVal val="visible"/>
                                      </p:to>
                                    </p:set>
                                    <p:animEffect transition="in" filter="fade">
                                      <p:cBhvr>
                                        <p:cTn id="116" dur="1000"/>
                                        <p:tgtEl>
                                          <p:spTgt spid="6"/>
                                        </p:tgtEl>
                                      </p:cBhvr>
                                    </p:animEffect>
                                    <p:anim calcmode="lin" valueType="num">
                                      <p:cBhvr>
                                        <p:cTn id="117" dur="1000" fill="hold"/>
                                        <p:tgtEl>
                                          <p:spTgt spid="6"/>
                                        </p:tgtEl>
                                        <p:attrNameLst>
                                          <p:attrName>ppt_x</p:attrName>
                                        </p:attrNameLst>
                                      </p:cBhvr>
                                      <p:tavLst>
                                        <p:tav tm="0">
                                          <p:val>
                                            <p:strVal val="#ppt_x"/>
                                          </p:val>
                                        </p:tav>
                                        <p:tav tm="100000">
                                          <p:val>
                                            <p:strVal val="#ppt_x"/>
                                          </p:val>
                                        </p:tav>
                                      </p:tavLst>
                                    </p:anim>
                                    <p:anim calcmode="lin" valueType="num">
                                      <p:cBhvr>
                                        <p:cTn id="118" dur="1000" fill="hold"/>
                                        <p:tgtEl>
                                          <p:spTgt spid="6"/>
                                        </p:tgtEl>
                                        <p:attrNameLst>
                                          <p:attrName>ppt_y</p:attrName>
                                        </p:attrNameLst>
                                      </p:cBhvr>
                                      <p:tavLst>
                                        <p:tav tm="0">
                                          <p:val>
                                            <p:strVal val="#ppt_y+.1"/>
                                          </p:val>
                                        </p:tav>
                                        <p:tav tm="100000">
                                          <p:val>
                                            <p:strVal val="#ppt_y"/>
                                          </p:val>
                                        </p:tav>
                                      </p:tavLst>
                                    </p:anim>
                                  </p:childTnLst>
                                </p:cTn>
                              </p:par>
                              <p:par>
                                <p:cTn id="119" presetID="10" presetClass="exit" presetSubtype="0" fill="hold" grpId="1" nodeType="withEffect">
                                  <p:stCondLst>
                                    <p:cond delay="0"/>
                                  </p:stCondLst>
                                  <p:iterate type="wd">
                                    <p:tmPct val="0"/>
                                  </p:iterate>
                                  <p:childTnLst>
                                    <p:animEffect transition="out" filter="fade">
                                      <p:cBhvr>
                                        <p:cTn id="120" dur="500"/>
                                        <p:tgtEl>
                                          <p:spTgt spid="5"/>
                                        </p:tgtEl>
                                      </p:cBhvr>
                                    </p:animEffect>
                                    <p:set>
                                      <p:cBhvr>
                                        <p:cTn id="121" dur="1" fill="hold">
                                          <p:stCondLst>
                                            <p:cond delay="499"/>
                                          </p:stCondLst>
                                        </p:cTn>
                                        <p:tgtEl>
                                          <p:spTgt spid="5"/>
                                        </p:tgtEl>
                                        <p:attrNameLst>
                                          <p:attrName>style.visibility</p:attrName>
                                        </p:attrNameLst>
                                      </p:cBhvr>
                                      <p:to>
                                        <p:strVal val="hidden"/>
                                      </p:to>
                                    </p:set>
                                  </p:childTnLst>
                                </p:cTn>
                              </p:par>
                              <p:par>
                                <p:cTn id="122" presetID="1" presetClass="entr" presetSubtype="0" fill="hold" grpId="1" nodeType="withEffect" nodePh="1">
                                  <p:stCondLst>
                                    <p:cond delay="0"/>
                                  </p:stCondLst>
                                  <p:endCondLst>
                                    <p:cond evt="begin" delay="0">
                                      <p:tn val="122"/>
                                    </p:cond>
                                  </p:endCondLst>
                                  <p:childTnLst>
                                    <p:set>
                                      <p:cBhvr>
                                        <p:cTn id="123" dur="1" fill="hold">
                                          <p:stCondLst>
                                            <p:cond delay="0"/>
                                          </p:stCondLst>
                                        </p:cTn>
                                        <p:tgtEl>
                                          <p:spTgt spid="18"/>
                                        </p:tgtEl>
                                        <p:attrNameLst>
                                          <p:attrName>style.visibility</p:attrName>
                                        </p:attrNameLst>
                                      </p:cBhvr>
                                      <p:to>
                                        <p:strVal val="visible"/>
                                      </p:to>
                                    </p:set>
                                  </p:childTnLst>
                                </p:cTn>
                              </p:par>
                              <p:par>
                                <p:cTn id="124" presetID="1" presetClass="mediacall" presetSubtype="0" fill="hold" nodeType="withEffect">
                                  <p:stCondLst>
                                    <p:cond delay="1000"/>
                                  </p:stCondLst>
                                  <p:childTnLst>
                                    <p:cmd type="call" cmd="playFrom(0.0)">
                                      <p:cBhvr>
                                        <p:cTn id="125" dur="835" fill="hold"/>
                                        <p:tgtEl>
                                          <p:spTgt spid="20"/>
                                        </p:tgtEl>
                                      </p:cBhvr>
                                    </p:cmd>
                                  </p:childTnLst>
                                </p:cTn>
                              </p:par>
                            </p:childTnLst>
                          </p:cTn>
                        </p:par>
                      </p:childTnLst>
                    </p:cTn>
                  </p:par>
                </p:childTnLst>
              </p:cTn>
              <p:nextCondLst>
                <p:cond evt="onClick" delay="0">
                  <p:tgtEl>
                    <p:spTgt spid="4"/>
                  </p:tgtEl>
                </p:cond>
              </p:nextCondLst>
            </p:seq>
            <p:audio>
              <p:cMediaNode vol="80000">
                <p:cTn id="126" fill="hold" display="0">
                  <p:stCondLst>
                    <p:cond delay="indefinite"/>
                  </p:stCondLst>
                  <p:endCondLst>
                    <p:cond evt="onStopAudio" delay="0">
                      <p:tgtEl>
                        <p:sldTgt/>
                      </p:tgtEl>
                    </p:cond>
                  </p:endCondLst>
                </p:cTn>
                <p:tgtEl>
                  <p:spTgt spid="20"/>
                </p:tgtEl>
              </p:cMediaNode>
            </p:audio>
            <p:audio>
              <p:cMediaNode numSld="999" showWhenStopped="0">
                <p:cTn id="127" repeatCount="indefinite" fill="hold" display="0">
                  <p:stCondLst>
                    <p:cond delay="indefinite"/>
                  </p:stCondLst>
                  <p:endCondLst>
                    <p:cond evt="onStopAudio" delay="0">
                      <p:tgtEl>
                        <p:sldTgt/>
                      </p:tgtEl>
                    </p:cond>
                  </p:endCondLst>
                </p:cTn>
                <p:tgtEl>
                  <p:spTgt spid="19"/>
                </p:tgtEl>
              </p:cMediaNode>
            </p:audio>
            <p:audio>
              <p:cMediaNode vol="80000">
                <p:cTn id="128" fill="hold" display="0">
                  <p:stCondLst>
                    <p:cond delay="indefinite"/>
                  </p:stCondLst>
                  <p:endCondLst>
                    <p:cond evt="onStopAudio" delay="0">
                      <p:tgtEl>
                        <p:sldTgt/>
                      </p:tgtEl>
                    </p:cond>
                  </p:endCondLst>
                </p:cTn>
                <p:tgtEl>
                  <p:spTgt spid="23"/>
                </p:tgtEl>
              </p:cMediaNode>
            </p:audio>
          </p:childTnLst>
        </p:cTn>
      </p:par>
    </p:tnLst>
    <p:bldLst>
      <p:bldP spid="3" grpId="0" animBg="1"/>
      <p:bldP spid="3" grpId="1" animBg="1"/>
      <p:bldP spid="3" grpId="2" animBg="1"/>
      <p:bldP spid="4" grpId="0" animBg="1"/>
      <p:bldP spid="4" grpId="1" animBg="1"/>
      <p:bldP spid="5" grpId="0" animBg="1"/>
      <p:bldP spid="5" grpId="1" animBg="1"/>
      <p:bldP spid="6" grpId="0" animBg="1"/>
      <p:bldP spid="7" grpId="0" animBg="1"/>
      <p:bldP spid="8" grpId="0" animBg="1"/>
      <p:bldP spid="8" grpId="1" animBg="1"/>
      <p:bldP spid="8" grpId="2" animBg="1"/>
      <p:bldP spid="18" grpId="0"/>
      <p:bldP spid="18" grpId="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Gold_Bullet"/>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990491" y="3314340"/>
            <a:ext cx="2366850" cy="1515848"/>
          </a:xfrm>
          <a:prstGeom prst="rect">
            <a:avLst/>
          </a:prstGeom>
        </p:spPr>
      </p:pic>
      <p:pic>
        <p:nvPicPr>
          <p:cNvPr id="2" name="Canno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60704" y="3110907"/>
            <a:ext cx="3535680" cy="3481494"/>
          </a:xfrm>
          <a:prstGeom prst="rect">
            <a:avLst/>
          </a:prstGeom>
        </p:spPr>
      </p:pic>
      <p:pic>
        <p:nvPicPr>
          <p:cNvPr id="10" name="Keep"/>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569733" y="398145"/>
            <a:ext cx="2601185" cy="1560711"/>
          </a:xfrm>
          <a:prstGeom prst="rect">
            <a:avLst/>
          </a:prstGeom>
          <a:noFill/>
        </p:spPr>
      </p:pic>
      <p:pic>
        <p:nvPicPr>
          <p:cNvPr id="11" name="Give"/>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58903" y="398145"/>
            <a:ext cx="2453094" cy="1471856"/>
          </a:xfrm>
          <a:prstGeom prst="rect">
            <a:avLst/>
          </a:prstGeom>
        </p:spPr>
      </p:pic>
      <p:pic>
        <p:nvPicPr>
          <p:cNvPr id="12" name="O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170918" y="398145"/>
            <a:ext cx="1487985" cy="1487985"/>
          </a:xfrm>
          <a:prstGeom prst="rect">
            <a:avLst/>
          </a:prstGeom>
        </p:spPr>
      </p:pic>
      <p:pic>
        <p:nvPicPr>
          <p:cNvPr id="13" name="?"/>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8673050" y="341703"/>
            <a:ext cx="949216" cy="1528298"/>
          </a:xfrm>
          <a:prstGeom prst="rect">
            <a:avLst/>
          </a:prstGeom>
        </p:spPr>
      </p:pic>
      <p:pic>
        <p:nvPicPr>
          <p:cNvPr id="14" name="Picture 13"/>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rot="20549091">
            <a:off x="3163311" y="2796873"/>
            <a:ext cx="3455550" cy="2217400"/>
          </a:xfrm>
          <a:prstGeom prst="rect">
            <a:avLst/>
          </a:prstGeom>
        </p:spPr>
      </p:pic>
      <p:pic>
        <p:nvPicPr>
          <p:cNvPr id="16" name="Picture 15"/>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308490" y="3235720"/>
            <a:ext cx="2266250" cy="1867940"/>
          </a:xfrm>
          <a:prstGeom prst="rect">
            <a:avLst/>
          </a:prstGeom>
        </p:spPr>
      </p:pic>
      <p:pic>
        <p:nvPicPr>
          <p:cNvPr id="4" name="4-18 - Bonus Screen BG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451104" y="-713791"/>
            <a:ext cx="609600" cy="609600"/>
          </a:xfrm>
          <a:prstGeom prst="rect">
            <a:avLst/>
          </a:prstGeom>
        </p:spPr>
      </p:pic>
      <p:pic>
        <p:nvPicPr>
          <p:cNvPr id="5" name="Picture 4"/>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2837405" y="1685989"/>
            <a:ext cx="6517189" cy="1170533"/>
          </a:xfrm>
          <a:prstGeom prst="rect">
            <a:avLst/>
          </a:prstGeom>
        </p:spPr>
      </p:pic>
      <p:pic>
        <p:nvPicPr>
          <p:cNvPr id="6" name="mk64_luigi01">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3395663" y="-729666"/>
            <a:ext cx="609600" cy="609600"/>
          </a:xfrm>
          <a:prstGeom prst="rect">
            <a:avLst/>
          </a:prstGeom>
        </p:spPr>
      </p:pic>
    </p:spTree>
    <p:custDataLst>
      <p:tags r:id="rId1"/>
    </p:custDataLst>
    <p:extLst>
      <p:ext uri="{BB962C8B-B14F-4D97-AF65-F5344CB8AC3E}">
        <p14:creationId xmlns:p14="http://schemas.microsoft.com/office/powerpoint/2010/main" val="2857692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par>
                          <p:cTn id="7" fill="hold">
                            <p:stCondLst>
                              <p:cond delay="0"/>
                            </p:stCondLst>
                            <p:childTnLst>
                              <p:par>
                                <p:cTn id="8" presetID="10" presetClass="entr" presetSubtype="0" fill="hold" nodeType="afterEffect">
                                  <p:stCondLst>
                                    <p:cond delay="10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
                    </p:tgtEl>
                  </p:cond>
                </p:stCondLst>
                <p:endSync evt="end" delay="0">
                  <p:rtn val="all"/>
                </p:endSync>
                <p:childTnLst>
                  <p:par>
                    <p:cTn id="24" fill="hold">
                      <p:stCondLst>
                        <p:cond delay="0"/>
                      </p:stCondLst>
                      <p:childTnLst>
                        <p:par>
                          <p:cTn id="25" fill="hold">
                            <p:stCondLst>
                              <p:cond delay="0"/>
                            </p:stCondLst>
                            <p:childTnLst>
                              <p:par>
                                <p:cTn id="26" presetID="63" presetClass="path" presetSubtype="0" fill="hold" nodeType="clickEffect">
                                  <p:stCondLst>
                                    <p:cond delay="0"/>
                                  </p:stCondLst>
                                  <p:childTnLst>
                                    <p:animMotion origin="layout" path="M 3.54167E-6 1.11022E-16 L 0.89961 1.11022E-16 " pathEditMode="relative" rAng="0" ptsTypes="AA">
                                      <p:cBhvr>
                                        <p:cTn id="27" dur="1250" fill="hold"/>
                                        <p:tgtEl>
                                          <p:spTgt spid="42"/>
                                        </p:tgtEl>
                                        <p:attrNameLst>
                                          <p:attrName>ppt_x</p:attrName>
                                          <p:attrName>ppt_y</p:attrName>
                                        </p:attrNameLst>
                                      </p:cBhvr>
                                      <p:rCtr x="44974" y="0"/>
                                    </p:animMotion>
                                  </p:childTnLst>
                                  <p:subTnLst>
                                    <p:audio>
                                      <p:cMediaNode>
                                        <p:cTn display="0" masterRel="sameClick">
                                          <p:stCondLst>
                                            <p:cond evt="begin" delay="0">
                                              <p:tn val="26"/>
                                            </p:cond>
                                          </p:stCondLst>
                                          <p:endCondLst>
                                            <p:cond evt="onStopAudio" delay="0">
                                              <p:tgtEl>
                                                <p:sldTgt/>
                                              </p:tgtEl>
                                            </p:cond>
                                          </p:endCondLst>
                                        </p:cTn>
                                        <p:tgtEl>
                                          <p:sndTgt r:embed="rId8" name="nsmbwiiBulletBillCannon1.wav"/>
                                        </p:tgtEl>
                                      </p:cMediaNode>
                                    </p:audio>
                                  </p:subTnLst>
                                </p:cTn>
                              </p:par>
                              <p:par>
                                <p:cTn id="28" presetID="10" presetClass="entr" presetSubtype="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par>
                                <p:cTn id="34" presetID="6" presetClass="emph" presetSubtype="0" fill="hold" nodeType="withEffect">
                                  <p:stCondLst>
                                    <p:cond delay="0"/>
                                  </p:stCondLst>
                                  <p:childTnLst>
                                    <p:animScale>
                                      <p:cBhvr>
                                        <p:cTn id="35" dur="1250" fill="hold"/>
                                        <p:tgtEl>
                                          <p:spTgt spid="14"/>
                                        </p:tgtEl>
                                      </p:cBhvr>
                                      <p:by x="200000" y="200000"/>
                                    </p:animScale>
                                  </p:childTnLst>
                                </p:cTn>
                              </p:par>
                              <p:par>
                                <p:cTn id="36" presetID="6" presetClass="emph" presetSubtype="0" fill="hold" nodeType="withEffect">
                                  <p:stCondLst>
                                    <p:cond delay="0"/>
                                  </p:stCondLst>
                                  <p:childTnLst>
                                    <p:animScale>
                                      <p:cBhvr>
                                        <p:cTn id="37" dur="1500" fill="hold"/>
                                        <p:tgtEl>
                                          <p:spTgt spid="16"/>
                                        </p:tgtEl>
                                      </p:cBhvr>
                                      <p:by x="200000" y="200000"/>
                                    </p:animScale>
                                  </p:childTnLst>
                                </p:cTn>
                              </p:par>
                              <p:par>
                                <p:cTn id="38" presetID="3" presetClass="mediacall" presetSubtype="0" fill="hold" nodeType="withEffect">
                                  <p:stCondLst>
                                    <p:cond delay="0"/>
                                  </p:stCondLst>
                                  <p:childTnLst>
                                    <p:cmd type="call" cmd="stop">
                                      <p:cBhvr>
                                        <p:cTn id="39" dur="1" fill="hold"/>
                                        <p:tgtEl>
                                          <p:spTgt spid="4"/>
                                        </p:tgtEl>
                                      </p:cBhvr>
                                    </p:cmd>
                                  </p:childTnLst>
                                </p:cTn>
                              </p:par>
                              <p:par>
                                <p:cTn id="40" presetID="10" presetClass="exit" presetSubtype="0" fill="hold" nodeType="withEffect">
                                  <p:stCondLst>
                                    <p:cond delay="750"/>
                                  </p:stCondLst>
                                  <p:childTnLst>
                                    <p:animEffect transition="out" filter="fade">
                                      <p:cBhvr>
                                        <p:cTn id="41" dur="500"/>
                                        <p:tgtEl>
                                          <p:spTgt spid="14"/>
                                        </p:tgtEl>
                                      </p:cBhvr>
                                    </p:animEffect>
                                    <p:set>
                                      <p:cBhvr>
                                        <p:cTn id="42" dur="1" fill="hold">
                                          <p:stCondLst>
                                            <p:cond delay="499"/>
                                          </p:stCondLst>
                                        </p:cTn>
                                        <p:tgtEl>
                                          <p:spTgt spid="14"/>
                                        </p:tgtEl>
                                        <p:attrNameLst>
                                          <p:attrName>style.visibility</p:attrName>
                                        </p:attrNameLst>
                                      </p:cBhvr>
                                      <p:to>
                                        <p:strVal val="hidden"/>
                                      </p:to>
                                    </p:set>
                                  </p:childTnLst>
                                </p:cTn>
                              </p:par>
                              <p:par>
                                <p:cTn id="43" presetID="10" presetClass="exit" presetSubtype="0" fill="hold" nodeType="withEffect">
                                  <p:stCondLst>
                                    <p:cond delay="1000"/>
                                  </p:stCondLst>
                                  <p:childTnLst>
                                    <p:animEffect transition="out" filter="fad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1500"/>
                            </p:stCondLst>
                            <p:childTnLst>
                              <p:par>
                                <p:cTn id="47" presetID="1" presetClass="mediacall" presetSubtype="0" fill="hold" nodeType="afterEffect">
                                  <p:stCondLst>
                                    <p:cond delay="0"/>
                                  </p:stCondLst>
                                  <p:childTnLst>
                                    <p:cmd type="call" cmd="playFrom(0.0)">
                                      <p:cBhvr>
                                        <p:cTn id="48" dur="1068" fill="hold"/>
                                        <p:tgtEl>
                                          <p:spTgt spid="6"/>
                                        </p:tgtEl>
                                      </p:cBhvr>
                                    </p:cmd>
                                  </p:childTnLst>
                                </p:cTn>
                              </p:par>
                              <p:par>
                                <p:cTn id="49" presetID="42" presetClass="entr" presetSubtype="0"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anim calcmode="lin" valueType="num">
                                      <p:cBhvr>
                                        <p:cTn id="52" dur="500" fill="hold"/>
                                        <p:tgtEl>
                                          <p:spTgt spid="5"/>
                                        </p:tgtEl>
                                        <p:attrNameLst>
                                          <p:attrName>ppt_x</p:attrName>
                                        </p:attrNameLst>
                                      </p:cBhvr>
                                      <p:tavLst>
                                        <p:tav tm="0">
                                          <p:val>
                                            <p:strVal val="#ppt_x"/>
                                          </p:val>
                                        </p:tav>
                                        <p:tav tm="100000">
                                          <p:val>
                                            <p:strVal val="#ppt_x"/>
                                          </p:val>
                                        </p:tav>
                                      </p:tavLst>
                                    </p:anim>
                                    <p:anim calcmode="lin" valueType="num">
                                      <p:cBhvr>
                                        <p:cTn id="53" dur="500" fill="hold"/>
                                        <p:tgtEl>
                                          <p:spTgt spid="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9" name="smw_bonus_game_end.wav"/>
                                        </p:tgtEl>
                                      </p:cMediaNode>
                                    </p:audio>
                                  </p:subTnLst>
                                </p:cTn>
                              </p:par>
                              <p:par>
                                <p:cTn id="54" presetID="32" presetClass="emph" presetSubtype="0" fill="hold" nodeType="withEffect">
                                  <p:stCondLst>
                                    <p:cond delay="0"/>
                                  </p:stCondLst>
                                  <p:childTnLst>
                                    <p:animRot by="120000">
                                      <p:cBhvr>
                                        <p:cTn id="55" dur="75" fill="hold">
                                          <p:stCondLst>
                                            <p:cond delay="0"/>
                                          </p:stCondLst>
                                        </p:cTn>
                                        <p:tgtEl>
                                          <p:spTgt spid="5"/>
                                        </p:tgtEl>
                                        <p:attrNameLst>
                                          <p:attrName>r</p:attrName>
                                        </p:attrNameLst>
                                      </p:cBhvr>
                                    </p:animRot>
                                    <p:animRot by="-240000">
                                      <p:cBhvr>
                                        <p:cTn id="56" dur="150" fill="hold">
                                          <p:stCondLst>
                                            <p:cond delay="150"/>
                                          </p:stCondLst>
                                        </p:cTn>
                                        <p:tgtEl>
                                          <p:spTgt spid="5"/>
                                        </p:tgtEl>
                                        <p:attrNameLst>
                                          <p:attrName>r</p:attrName>
                                        </p:attrNameLst>
                                      </p:cBhvr>
                                    </p:animRot>
                                    <p:animRot by="240000">
                                      <p:cBhvr>
                                        <p:cTn id="57" dur="150" fill="hold">
                                          <p:stCondLst>
                                            <p:cond delay="300"/>
                                          </p:stCondLst>
                                        </p:cTn>
                                        <p:tgtEl>
                                          <p:spTgt spid="5"/>
                                        </p:tgtEl>
                                        <p:attrNameLst>
                                          <p:attrName>r</p:attrName>
                                        </p:attrNameLst>
                                      </p:cBhvr>
                                    </p:animRot>
                                    <p:animRot by="-240000">
                                      <p:cBhvr>
                                        <p:cTn id="58" dur="150" fill="hold">
                                          <p:stCondLst>
                                            <p:cond delay="450"/>
                                          </p:stCondLst>
                                        </p:cTn>
                                        <p:tgtEl>
                                          <p:spTgt spid="5"/>
                                        </p:tgtEl>
                                        <p:attrNameLst>
                                          <p:attrName>r</p:attrName>
                                        </p:attrNameLst>
                                      </p:cBhvr>
                                    </p:animRot>
                                    <p:animRot by="120000">
                                      <p:cBhvr>
                                        <p:cTn id="59" dur="150" fill="hold">
                                          <p:stCondLst>
                                            <p:cond delay="600"/>
                                          </p:stCondLst>
                                        </p:cTn>
                                        <p:tgtEl>
                                          <p:spTgt spid="5"/>
                                        </p:tgtEl>
                                        <p:attrNameLst>
                                          <p:attrName>r</p:attrName>
                                        </p:attrNameLst>
                                      </p:cBhvr>
                                    </p:animRot>
                                  </p:childTnLst>
                                </p:cTn>
                              </p:par>
                              <p:par>
                                <p:cTn id="60" presetID="32" presetClass="emph" presetSubtype="0" fill="hold" nodeType="withEffect">
                                  <p:stCondLst>
                                    <p:cond delay="750"/>
                                  </p:stCondLst>
                                  <p:childTnLst>
                                    <p:animRot by="120000">
                                      <p:cBhvr>
                                        <p:cTn id="61" dur="75" fill="hold">
                                          <p:stCondLst>
                                            <p:cond delay="0"/>
                                          </p:stCondLst>
                                        </p:cTn>
                                        <p:tgtEl>
                                          <p:spTgt spid="5"/>
                                        </p:tgtEl>
                                        <p:attrNameLst>
                                          <p:attrName>r</p:attrName>
                                        </p:attrNameLst>
                                      </p:cBhvr>
                                    </p:animRot>
                                    <p:animRot by="-240000">
                                      <p:cBhvr>
                                        <p:cTn id="62" dur="150" fill="hold">
                                          <p:stCondLst>
                                            <p:cond delay="150"/>
                                          </p:stCondLst>
                                        </p:cTn>
                                        <p:tgtEl>
                                          <p:spTgt spid="5"/>
                                        </p:tgtEl>
                                        <p:attrNameLst>
                                          <p:attrName>r</p:attrName>
                                        </p:attrNameLst>
                                      </p:cBhvr>
                                    </p:animRot>
                                    <p:animRot by="240000">
                                      <p:cBhvr>
                                        <p:cTn id="63" dur="150" fill="hold">
                                          <p:stCondLst>
                                            <p:cond delay="300"/>
                                          </p:stCondLst>
                                        </p:cTn>
                                        <p:tgtEl>
                                          <p:spTgt spid="5"/>
                                        </p:tgtEl>
                                        <p:attrNameLst>
                                          <p:attrName>r</p:attrName>
                                        </p:attrNameLst>
                                      </p:cBhvr>
                                    </p:animRot>
                                    <p:animRot by="-240000">
                                      <p:cBhvr>
                                        <p:cTn id="64" dur="150" fill="hold">
                                          <p:stCondLst>
                                            <p:cond delay="450"/>
                                          </p:stCondLst>
                                        </p:cTn>
                                        <p:tgtEl>
                                          <p:spTgt spid="5"/>
                                        </p:tgtEl>
                                        <p:attrNameLst>
                                          <p:attrName>r</p:attrName>
                                        </p:attrNameLst>
                                      </p:cBhvr>
                                    </p:animRot>
                                    <p:animRot by="120000">
                                      <p:cBhvr>
                                        <p:cTn id="65" dur="150" fill="hold">
                                          <p:stCondLst>
                                            <p:cond delay="600"/>
                                          </p:stCondLst>
                                        </p:cTn>
                                        <p:tgtEl>
                                          <p:spTgt spid="5"/>
                                        </p:tgtEl>
                                        <p:attrNameLst>
                                          <p:attrName>r</p:attrName>
                                        </p:attrNameLst>
                                      </p:cBhvr>
                                    </p:animRot>
                                  </p:childTnLst>
                                </p:cTn>
                              </p:par>
                            </p:childTnLst>
                          </p:cTn>
                        </p:par>
                        <p:par>
                          <p:cTn id="66" fill="hold">
                            <p:stCondLst>
                              <p:cond delay="3000"/>
                            </p:stCondLst>
                            <p:childTnLst>
                              <p:par>
                                <p:cTn id="67" presetID="32" presetClass="emph" presetSubtype="0" fill="hold" nodeType="afterEffect">
                                  <p:stCondLst>
                                    <p:cond delay="0"/>
                                  </p:stCondLst>
                                  <p:childTnLst>
                                    <p:animRot by="120000">
                                      <p:cBhvr>
                                        <p:cTn id="68" dur="75" fill="hold">
                                          <p:stCondLst>
                                            <p:cond delay="0"/>
                                          </p:stCondLst>
                                        </p:cTn>
                                        <p:tgtEl>
                                          <p:spTgt spid="5"/>
                                        </p:tgtEl>
                                        <p:attrNameLst>
                                          <p:attrName>r</p:attrName>
                                        </p:attrNameLst>
                                      </p:cBhvr>
                                    </p:animRot>
                                    <p:animRot by="-240000">
                                      <p:cBhvr>
                                        <p:cTn id="69" dur="150" fill="hold">
                                          <p:stCondLst>
                                            <p:cond delay="150"/>
                                          </p:stCondLst>
                                        </p:cTn>
                                        <p:tgtEl>
                                          <p:spTgt spid="5"/>
                                        </p:tgtEl>
                                        <p:attrNameLst>
                                          <p:attrName>r</p:attrName>
                                        </p:attrNameLst>
                                      </p:cBhvr>
                                    </p:animRot>
                                    <p:animRot by="240000">
                                      <p:cBhvr>
                                        <p:cTn id="70" dur="150" fill="hold">
                                          <p:stCondLst>
                                            <p:cond delay="300"/>
                                          </p:stCondLst>
                                        </p:cTn>
                                        <p:tgtEl>
                                          <p:spTgt spid="5"/>
                                        </p:tgtEl>
                                        <p:attrNameLst>
                                          <p:attrName>r</p:attrName>
                                        </p:attrNameLst>
                                      </p:cBhvr>
                                    </p:animRot>
                                    <p:animRot by="-240000">
                                      <p:cBhvr>
                                        <p:cTn id="71" dur="150" fill="hold">
                                          <p:stCondLst>
                                            <p:cond delay="450"/>
                                          </p:stCondLst>
                                        </p:cTn>
                                        <p:tgtEl>
                                          <p:spTgt spid="5"/>
                                        </p:tgtEl>
                                        <p:attrNameLst>
                                          <p:attrName>r</p:attrName>
                                        </p:attrNameLst>
                                      </p:cBhvr>
                                    </p:animRot>
                                    <p:animRot by="120000">
                                      <p:cBhvr>
                                        <p:cTn id="72" dur="150" fill="hold">
                                          <p:stCondLst>
                                            <p:cond delay="600"/>
                                          </p:stCondLst>
                                        </p:cTn>
                                        <p:tgtEl>
                                          <p:spTgt spid="5"/>
                                        </p:tgtEl>
                                        <p:attrNameLst>
                                          <p:attrName>r</p:attrName>
                                        </p:attrNameLst>
                                      </p:cBhvr>
                                    </p:animRot>
                                  </p:childTnLst>
                                </p:cTn>
                              </p:par>
                            </p:childTnLst>
                          </p:cTn>
                        </p:par>
                      </p:childTnLst>
                    </p:cTn>
                  </p:par>
                </p:childTnLst>
              </p:cTn>
              <p:nextCondLst>
                <p:cond evt="onClick" delay="0">
                  <p:tgtEl>
                    <p:spTgt spid="2"/>
                  </p:tgtEl>
                </p:cond>
              </p:nextCondLst>
            </p:seq>
            <p:seq concurrent="1" nextAc="seek">
              <p:cTn id="73" restart="whenNotActive" fill="hold" evtFilter="cancelBubble" nodeType="interactiveSeq">
                <p:stCondLst>
                  <p:cond evt="onClick" delay="0">
                    <p:tgtEl>
                      <p:spTgt spid="11"/>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withEffect">
                                  <p:stCondLst>
                                    <p:cond delay="0"/>
                                  </p:stCondLst>
                                  <p:childTnLst>
                                    <p:animEffect transition="out" filter="fade">
                                      <p:cBhvr>
                                        <p:cTn id="77" dur="500"/>
                                        <p:tgtEl>
                                          <p:spTgt spid="10"/>
                                        </p:tgtEl>
                                      </p:cBhvr>
                                    </p:animEffect>
                                    <p:set>
                                      <p:cBhvr>
                                        <p:cTn id="78" dur="1" fill="hold">
                                          <p:stCondLst>
                                            <p:cond delay="499"/>
                                          </p:stCondLst>
                                        </p:cTn>
                                        <p:tgtEl>
                                          <p:spTgt spid="10"/>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10" name="mlpit_luigi_okey-dokey.wav"/>
                                        </p:tgtEl>
                                      </p:cMediaNode>
                                    </p:audio>
                                  </p:subTnLst>
                                </p:cTn>
                              </p:par>
                              <p:par>
                                <p:cTn id="79" presetID="10" presetClass="exit" presetSubtype="0" fill="hold" nodeType="withEffect">
                                  <p:stCondLst>
                                    <p:cond delay="0"/>
                                  </p:stCondLst>
                                  <p:childTnLst>
                                    <p:animEffect transition="out" filter="fade">
                                      <p:cBhvr>
                                        <p:cTn id="80" dur="500"/>
                                        <p:tgtEl>
                                          <p:spTgt spid="12"/>
                                        </p:tgtEl>
                                      </p:cBhvr>
                                    </p:animEffect>
                                    <p:set>
                                      <p:cBhvr>
                                        <p:cTn id="81" dur="1" fill="hold">
                                          <p:stCondLst>
                                            <p:cond delay="499"/>
                                          </p:stCondLst>
                                        </p:cTn>
                                        <p:tgtEl>
                                          <p:spTgt spid="12"/>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13"/>
                                        </p:tgtEl>
                                      </p:cBhvr>
                                    </p:animEffect>
                                    <p:set>
                                      <p:cBhvr>
                                        <p:cTn id="84"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85" restart="whenNotActive" fill="hold" evtFilter="cancelBubble" nodeType="interactiveSeq">
                <p:stCondLst>
                  <p:cond evt="onClick" delay="0">
                    <p:tgtEl>
                      <p:spTgt spid="10"/>
                    </p:tgtEl>
                  </p:cond>
                </p:stCondLst>
                <p:endSync evt="end" delay="0">
                  <p:rtn val="all"/>
                </p:endSync>
                <p:childTnLst>
                  <p:par>
                    <p:cTn id="86" fill="hold">
                      <p:stCondLst>
                        <p:cond delay="0"/>
                      </p:stCondLst>
                      <p:childTnLst>
                        <p:par>
                          <p:cTn id="87" fill="hold">
                            <p:stCondLst>
                              <p:cond delay="0"/>
                            </p:stCondLst>
                            <p:childTnLst>
                              <p:par>
                                <p:cTn id="88" presetID="10" presetClass="exit" presetSubtype="0" fill="hold" nodeType="withEffect">
                                  <p:stCondLst>
                                    <p:cond delay="0"/>
                                  </p:stCondLst>
                                  <p:childTnLst>
                                    <p:animEffect transition="out" filter="fade">
                                      <p:cBhvr>
                                        <p:cTn id="89" dur="500"/>
                                        <p:tgtEl>
                                          <p:spTgt spid="11"/>
                                        </p:tgtEl>
                                      </p:cBhvr>
                                    </p:animEffect>
                                    <p:set>
                                      <p:cBhvr>
                                        <p:cTn id="90" dur="1" fill="hold">
                                          <p:stCondLst>
                                            <p:cond delay="499"/>
                                          </p:stCondLst>
                                        </p:cTn>
                                        <p:tgtEl>
                                          <p:spTgt spid="11"/>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10" name="mlpit_luigi_okey-dokey.wav"/>
                                        </p:tgtEl>
                                      </p:cMediaNode>
                                    </p:audio>
                                  </p:subTnLst>
                                </p:cTn>
                              </p:par>
                              <p:par>
                                <p:cTn id="91" presetID="10" presetClass="exit" presetSubtype="0" fill="hold" nodeType="withEffect">
                                  <p:stCondLst>
                                    <p:cond delay="0"/>
                                  </p:stCondLst>
                                  <p:childTnLst>
                                    <p:animEffect transition="out" filter="fade">
                                      <p:cBhvr>
                                        <p:cTn id="92" dur="500"/>
                                        <p:tgtEl>
                                          <p:spTgt spid="12"/>
                                        </p:tgtEl>
                                      </p:cBhvr>
                                    </p:animEffect>
                                    <p:set>
                                      <p:cBhvr>
                                        <p:cTn id="93" dur="1" fill="hold">
                                          <p:stCondLst>
                                            <p:cond delay="499"/>
                                          </p:stCondLst>
                                        </p:cTn>
                                        <p:tgtEl>
                                          <p:spTgt spid="12"/>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3"/>
                                        </p:tgtEl>
                                      </p:cBhvr>
                                    </p:animEffect>
                                    <p:set>
                                      <p:cBhvr>
                                        <p:cTn id="96"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0"/>
                  </p:tgtEl>
                </p:cond>
              </p:nextCondLst>
            </p:seq>
            <p:audio>
              <p:cMediaNode vol="20000" numSld="999" showWhenStopped="0">
                <p:cTn id="97" repeatCount="indefinite" fill="hold" display="0">
                  <p:stCondLst>
                    <p:cond delay="indefinite"/>
                  </p:stCondLst>
                  <p:endCondLst>
                    <p:cond evt="onStopAudio" delay="0">
                      <p:tgtEl>
                        <p:sldTgt/>
                      </p:tgtEl>
                    </p:cond>
                  </p:endCondLst>
                </p:cTn>
                <p:tgtEl>
                  <p:spTgt spid="4"/>
                </p:tgtEl>
              </p:cMediaNode>
            </p:audio>
            <p:audio>
              <p:cMediaNode vol="80000">
                <p:cTn id="98" fill="hold" display="0">
                  <p:stCondLst>
                    <p:cond delay="indefinite"/>
                  </p:stCondLst>
                  <p:endCondLst>
                    <p:cond evt="onStopAudio" delay="0">
                      <p:tgtEl>
                        <p:sldTgt/>
                      </p:tgtEl>
                    </p:cond>
                  </p:endCondLst>
                </p:cTn>
                <p:tgtEl>
                  <p:spTgt spid="6"/>
                </p:tgtEl>
              </p:cMediaNode>
            </p:audio>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Star_Coin"/>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flipH="1">
            <a:off x="2396852" y="3314340"/>
            <a:ext cx="1554127" cy="1515848"/>
          </a:xfrm>
          <a:prstGeom prst="rect">
            <a:avLst/>
          </a:prstGeom>
        </p:spPr>
      </p:pic>
      <p:pic>
        <p:nvPicPr>
          <p:cNvPr id="2" name="Canno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60704" y="3110907"/>
            <a:ext cx="3535680" cy="3481494"/>
          </a:xfrm>
          <a:prstGeom prst="rect">
            <a:avLst/>
          </a:prstGeom>
        </p:spPr>
      </p:pic>
      <p:pic>
        <p:nvPicPr>
          <p:cNvPr id="10" name="Keep"/>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569733" y="398145"/>
            <a:ext cx="2601185" cy="1560711"/>
          </a:xfrm>
          <a:prstGeom prst="rect">
            <a:avLst/>
          </a:prstGeom>
          <a:noFill/>
        </p:spPr>
      </p:pic>
      <p:pic>
        <p:nvPicPr>
          <p:cNvPr id="11" name="Give"/>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58903" y="398145"/>
            <a:ext cx="2453094" cy="1471856"/>
          </a:xfrm>
          <a:prstGeom prst="rect">
            <a:avLst/>
          </a:prstGeom>
        </p:spPr>
      </p:pic>
      <p:pic>
        <p:nvPicPr>
          <p:cNvPr id="12" name="O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170918" y="398145"/>
            <a:ext cx="1487985" cy="1487985"/>
          </a:xfrm>
          <a:prstGeom prst="rect">
            <a:avLst/>
          </a:prstGeom>
        </p:spPr>
      </p:pic>
      <p:pic>
        <p:nvPicPr>
          <p:cNvPr id="13" name="?"/>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8673050" y="341703"/>
            <a:ext cx="949216" cy="1528298"/>
          </a:xfrm>
          <a:prstGeom prst="rect">
            <a:avLst/>
          </a:prstGeom>
        </p:spPr>
      </p:pic>
      <p:pic>
        <p:nvPicPr>
          <p:cNvPr id="14" name="Picture 13"/>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rot="20549091">
            <a:off x="3163311" y="2796873"/>
            <a:ext cx="3455550" cy="2217400"/>
          </a:xfrm>
          <a:prstGeom prst="rect">
            <a:avLst/>
          </a:prstGeom>
        </p:spPr>
      </p:pic>
      <p:pic>
        <p:nvPicPr>
          <p:cNvPr id="16" name="Picture 15"/>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308490" y="3235720"/>
            <a:ext cx="2266250" cy="1867940"/>
          </a:xfrm>
          <a:prstGeom prst="rect">
            <a:avLst/>
          </a:prstGeom>
        </p:spPr>
      </p:pic>
      <p:pic>
        <p:nvPicPr>
          <p:cNvPr id="4" name="4-18 - Bonus Screen BG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451104" y="-713791"/>
            <a:ext cx="609600" cy="609600"/>
          </a:xfrm>
          <a:prstGeom prst="rect">
            <a:avLst/>
          </a:prstGeom>
        </p:spPr>
      </p:pic>
      <p:pic>
        <p:nvPicPr>
          <p:cNvPr id="5" name="Picture 4"/>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2952107" y="1685989"/>
            <a:ext cx="6287784" cy="1170533"/>
          </a:xfrm>
          <a:prstGeom prst="rect">
            <a:avLst/>
          </a:prstGeom>
        </p:spPr>
      </p:pic>
      <p:pic>
        <p:nvPicPr>
          <p:cNvPr id="6" name="mk64_luigi02">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3395663" y="-729666"/>
            <a:ext cx="609600" cy="609600"/>
          </a:xfrm>
          <a:prstGeom prst="rect">
            <a:avLst/>
          </a:prstGeom>
        </p:spPr>
      </p:pic>
    </p:spTree>
    <p:custDataLst>
      <p:tags r:id="rId1"/>
    </p:custDataLst>
    <p:extLst>
      <p:ext uri="{BB962C8B-B14F-4D97-AF65-F5344CB8AC3E}">
        <p14:creationId xmlns:p14="http://schemas.microsoft.com/office/powerpoint/2010/main" val="2925908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par>
                          <p:cTn id="7" fill="hold">
                            <p:stCondLst>
                              <p:cond delay="0"/>
                            </p:stCondLst>
                            <p:childTnLst>
                              <p:par>
                                <p:cTn id="8" presetID="10" presetClass="entr" presetSubtype="0" fill="hold" nodeType="afterEffect">
                                  <p:stCondLst>
                                    <p:cond delay="10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
                    </p:tgtEl>
                  </p:cond>
                </p:stCondLst>
                <p:endSync evt="end" delay="0">
                  <p:rtn val="all"/>
                </p:endSync>
                <p:childTnLst>
                  <p:par>
                    <p:cTn id="24" fill="hold">
                      <p:stCondLst>
                        <p:cond delay="0"/>
                      </p:stCondLst>
                      <p:childTnLst>
                        <p:par>
                          <p:cTn id="25" fill="hold">
                            <p:stCondLst>
                              <p:cond delay="0"/>
                            </p:stCondLst>
                            <p:childTnLst>
                              <p:par>
                                <p:cTn id="26" presetID="63" presetClass="path" presetSubtype="0" fill="hold" nodeType="clickEffect">
                                  <p:stCondLst>
                                    <p:cond delay="0"/>
                                  </p:stCondLst>
                                  <p:childTnLst>
                                    <p:animMotion origin="layout" path="M 3.54167E-6 1.11022E-16 L 0.89961 1.11022E-16 " pathEditMode="relative" rAng="0" ptsTypes="AA">
                                      <p:cBhvr>
                                        <p:cTn id="27" dur="1250" fill="hold"/>
                                        <p:tgtEl>
                                          <p:spTgt spid="42"/>
                                        </p:tgtEl>
                                        <p:attrNameLst>
                                          <p:attrName>ppt_x</p:attrName>
                                          <p:attrName>ppt_y</p:attrName>
                                        </p:attrNameLst>
                                      </p:cBhvr>
                                      <p:rCtr x="44974" y="0"/>
                                    </p:animMotion>
                                  </p:childTnLst>
                                  <p:subTnLst>
                                    <p:audio>
                                      <p:cMediaNode>
                                        <p:cTn display="0" masterRel="sameClick">
                                          <p:stCondLst>
                                            <p:cond evt="begin" delay="0">
                                              <p:tn val="26"/>
                                            </p:cond>
                                          </p:stCondLst>
                                          <p:endCondLst>
                                            <p:cond evt="onStopAudio" delay="0">
                                              <p:tgtEl>
                                                <p:sldTgt/>
                                              </p:tgtEl>
                                            </p:cond>
                                          </p:endCondLst>
                                        </p:cTn>
                                        <p:tgtEl>
                                          <p:sndTgt r:embed="rId8" name="nsmbwiiBulletBillCannon1.wav"/>
                                        </p:tgtEl>
                                      </p:cMediaNode>
                                    </p:audio>
                                  </p:subTnLst>
                                </p:cTn>
                              </p:par>
                              <p:par>
                                <p:cTn id="28" presetID="10" presetClass="entr" presetSubtype="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500"/>
                                        <p:tgtEl>
                                          <p:spTgt spid="16"/>
                                        </p:tgtEl>
                                      </p:cBhvr>
                                    </p:animEffect>
                                  </p:childTnLst>
                                </p:cTn>
                              </p:par>
                              <p:par>
                                <p:cTn id="34" presetID="6" presetClass="emph" presetSubtype="0" fill="hold" nodeType="withEffect">
                                  <p:stCondLst>
                                    <p:cond delay="0"/>
                                  </p:stCondLst>
                                  <p:childTnLst>
                                    <p:animScale>
                                      <p:cBhvr>
                                        <p:cTn id="35" dur="1250" fill="hold"/>
                                        <p:tgtEl>
                                          <p:spTgt spid="14"/>
                                        </p:tgtEl>
                                      </p:cBhvr>
                                      <p:by x="200000" y="200000"/>
                                    </p:animScale>
                                  </p:childTnLst>
                                </p:cTn>
                              </p:par>
                              <p:par>
                                <p:cTn id="36" presetID="6" presetClass="emph" presetSubtype="0" fill="hold" nodeType="withEffect">
                                  <p:stCondLst>
                                    <p:cond delay="0"/>
                                  </p:stCondLst>
                                  <p:childTnLst>
                                    <p:animScale>
                                      <p:cBhvr>
                                        <p:cTn id="37" dur="1500" fill="hold"/>
                                        <p:tgtEl>
                                          <p:spTgt spid="16"/>
                                        </p:tgtEl>
                                      </p:cBhvr>
                                      <p:by x="200000" y="200000"/>
                                    </p:animScale>
                                  </p:childTnLst>
                                </p:cTn>
                              </p:par>
                              <p:par>
                                <p:cTn id="38" presetID="3" presetClass="mediacall" presetSubtype="0" fill="hold" nodeType="withEffect">
                                  <p:stCondLst>
                                    <p:cond delay="0"/>
                                  </p:stCondLst>
                                  <p:childTnLst>
                                    <p:cmd type="call" cmd="stop">
                                      <p:cBhvr>
                                        <p:cTn id="39" dur="1" fill="hold"/>
                                        <p:tgtEl>
                                          <p:spTgt spid="4"/>
                                        </p:tgtEl>
                                      </p:cBhvr>
                                    </p:cmd>
                                  </p:childTnLst>
                                </p:cTn>
                              </p:par>
                              <p:par>
                                <p:cTn id="40" presetID="10" presetClass="exit" presetSubtype="0" fill="hold" nodeType="withEffect">
                                  <p:stCondLst>
                                    <p:cond delay="750"/>
                                  </p:stCondLst>
                                  <p:childTnLst>
                                    <p:animEffect transition="out" filter="fade">
                                      <p:cBhvr>
                                        <p:cTn id="41" dur="500"/>
                                        <p:tgtEl>
                                          <p:spTgt spid="14"/>
                                        </p:tgtEl>
                                      </p:cBhvr>
                                    </p:animEffect>
                                    <p:set>
                                      <p:cBhvr>
                                        <p:cTn id="42" dur="1" fill="hold">
                                          <p:stCondLst>
                                            <p:cond delay="499"/>
                                          </p:stCondLst>
                                        </p:cTn>
                                        <p:tgtEl>
                                          <p:spTgt spid="14"/>
                                        </p:tgtEl>
                                        <p:attrNameLst>
                                          <p:attrName>style.visibility</p:attrName>
                                        </p:attrNameLst>
                                      </p:cBhvr>
                                      <p:to>
                                        <p:strVal val="hidden"/>
                                      </p:to>
                                    </p:set>
                                  </p:childTnLst>
                                </p:cTn>
                              </p:par>
                              <p:par>
                                <p:cTn id="43" presetID="10" presetClass="exit" presetSubtype="0" fill="hold" nodeType="withEffect">
                                  <p:stCondLst>
                                    <p:cond delay="1000"/>
                                  </p:stCondLst>
                                  <p:childTnLst>
                                    <p:animEffect transition="out" filter="fad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1500"/>
                            </p:stCondLst>
                            <p:childTnLst>
                              <p:par>
                                <p:cTn id="47" presetID="1" presetClass="mediacall" presetSubtype="0" fill="hold" nodeType="afterEffect">
                                  <p:stCondLst>
                                    <p:cond delay="0"/>
                                  </p:stCondLst>
                                  <p:childTnLst>
                                    <p:cmd type="call" cmd="playFrom(0.0)">
                                      <p:cBhvr>
                                        <p:cTn id="48" dur="1462" fill="hold"/>
                                        <p:tgtEl>
                                          <p:spTgt spid="6"/>
                                        </p:tgtEl>
                                      </p:cBhvr>
                                    </p:cmd>
                                  </p:childTnLst>
                                </p:cTn>
                              </p:par>
                              <p:par>
                                <p:cTn id="49" presetID="42" presetClass="entr" presetSubtype="0"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anim calcmode="lin" valueType="num">
                                      <p:cBhvr>
                                        <p:cTn id="52" dur="500" fill="hold"/>
                                        <p:tgtEl>
                                          <p:spTgt spid="5"/>
                                        </p:tgtEl>
                                        <p:attrNameLst>
                                          <p:attrName>ppt_x</p:attrName>
                                        </p:attrNameLst>
                                      </p:cBhvr>
                                      <p:tavLst>
                                        <p:tav tm="0">
                                          <p:val>
                                            <p:strVal val="#ppt_x"/>
                                          </p:val>
                                        </p:tav>
                                        <p:tav tm="100000">
                                          <p:val>
                                            <p:strVal val="#ppt_x"/>
                                          </p:val>
                                        </p:tav>
                                      </p:tavLst>
                                    </p:anim>
                                    <p:anim calcmode="lin" valueType="num">
                                      <p:cBhvr>
                                        <p:cTn id="53" dur="500" fill="hold"/>
                                        <p:tgtEl>
                                          <p:spTgt spid="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9" name="smw_bonus_game_end.wav"/>
                                        </p:tgtEl>
                                      </p:cMediaNode>
                                    </p:audio>
                                  </p:subTnLst>
                                </p:cTn>
                              </p:par>
                              <p:par>
                                <p:cTn id="54" presetID="32" presetClass="emph" presetSubtype="0" fill="hold" nodeType="withEffect">
                                  <p:stCondLst>
                                    <p:cond delay="0"/>
                                  </p:stCondLst>
                                  <p:childTnLst>
                                    <p:animRot by="120000">
                                      <p:cBhvr>
                                        <p:cTn id="55" dur="75" fill="hold">
                                          <p:stCondLst>
                                            <p:cond delay="0"/>
                                          </p:stCondLst>
                                        </p:cTn>
                                        <p:tgtEl>
                                          <p:spTgt spid="5"/>
                                        </p:tgtEl>
                                        <p:attrNameLst>
                                          <p:attrName>r</p:attrName>
                                        </p:attrNameLst>
                                      </p:cBhvr>
                                    </p:animRot>
                                    <p:animRot by="-240000">
                                      <p:cBhvr>
                                        <p:cTn id="56" dur="150" fill="hold">
                                          <p:stCondLst>
                                            <p:cond delay="150"/>
                                          </p:stCondLst>
                                        </p:cTn>
                                        <p:tgtEl>
                                          <p:spTgt spid="5"/>
                                        </p:tgtEl>
                                        <p:attrNameLst>
                                          <p:attrName>r</p:attrName>
                                        </p:attrNameLst>
                                      </p:cBhvr>
                                    </p:animRot>
                                    <p:animRot by="240000">
                                      <p:cBhvr>
                                        <p:cTn id="57" dur="150" fill="hold">
                                          <p:stCondLst>
                                            <p:cond delay="300"/>
                                          </p:stCondLst>
                                        </p:cTn>
                                        <p:tgtEl>
                                          <p:spTgt spid="5"/>
                                        </p:tgtEl>
                                        <p:attrNameLst>
                                          <p:attrName>r</p:attrName>
                                        </p:attrNameLst>
                                      </p:cBhvr>
                                    </p:animRot>
                                    <p:animRot by="-240000">
                                      <p:cBhvr>
                                        <p:cTn id="58" dur="150" fill="hold">
                                          <p:stCondLst>
                                            <p:cond delay="450"/>
                                          </p:stCondLst>
                                        </p:cTn>
                                        <p:tgtEl>
                                          <p:spTgt spid="5"/>
                                        </p:tgtEl>
                                        <p:attrNameLst>
                                          <p:attrName>r</p:attrName>
                                        </p:attrNameLst>
                                      </p:cBhvr>
                                    </p:animRot>
                                    <p:animRot by="120000">
                                      <p:cBhvr>
                                        <p:cTn id="59" dur="150" fill="hold">
                                          <p:stCondLst>
                                            <p:cond delay="600"/>
                                          </p:stCondLst>
                                        </p:cTn>
                                        <p:tgtEl>
                                          <p:spTgt spid="5"/>
                                        </p:tgtEl>
                                        <p:attrNameLst>
                                          <p:attrName>r</p:attrName>
                                        </p:attrNameLst>
                                      </p:cBhvr>
                                    </p:animRot>
                                  </p:childTnLst>
                                </p:cTn>
                              </p:par>
                              <p:par>
                                <p:cTn id="60" presetID="32" presetClass="emph" presetSubtype="0" fill="hold" nodeType="withEffect">
                                  <p:stCondLst>
                                    <p:cond delay="750"/>
                                  </p:stCondLst>
                                  <p:childTnLst>
                                    <p:animRot by="120000">
                                      <p:cBhvr>
                                        <p:cTn id="61" dur="75" fill="hold">
                                          <p:stCondLst>
                                            <p:cond delay="0"/>
                                          </p:stCondLst>
                                        </p:cTn>
                                        <p:tgtEl>
                                          <p:spTgt spid="5"/>
                                        </p:tgtEl>
                                        <p:attrNameLst>
                                          <p:attrName>r</p:attrName>
                                        </p:attrNameLst>
                                      </p:cBhvr>
                                    </p:animRot>
                                    <p:animRot by="-240000">
                                      <p:cBhvr>
                                        <p:cTn id="62" dur="150" fill="hold">
                                          <p:stCondLst>
                                            <p:cond delay="150"/>
                                          </p:stCondLst>
                                        </p:cTn>
                                        <p:tgtEl>
                                          <p:spTgt spid="5"/>
                                        </p:tgtEl>
                                        <p:attrNameLst>
                                          <p:attrName>r</p:attrName>
                                        </p:attrNameLst>
                                      </p:cBhvr>
                                    </p:animRot>
                                    <p:animRot by="240000">
                                      <p:cBhvr>
                                        <p:cTn id="63" dur="150" fill="hold">
                                          <p:stCondLst>
                                            <p:cond delay="300"/>
                                          </p:stCondLst>
                                        </p:cTn>
                                        <p:tgtEl>
                                          <p:spTgt spid="5"/>
                                        </p:tgtEl>
                                        <p:attrNameLst>
                                          <p:attrName>r</p:attrName>
                                        </p:attrNameLst>
                                      </p:cBhvr>
                                    </p:animRot>
                                    <p:animRot by="-240000">
                                      <p:cBhvr>
                                        <p:cTn id="64" dur="150" fill="hold">
                                          <p:stCondLst>
                                            <p:cond delay="450"/>
                                          </p:stCondLst>
                                        </p:cTn>
                                        <p:tgtEl>
                                          <p:spTgt spid="5"/>
                                        </p:tgtEl>
                                        <p:attrNameLst>
                                          <p:attrName>r</p:attrName>
                                        </p:attrNameLst>
                                      </p:cBhvr>
                                    </p:animRot>
                                    <p:animRot by="120000">
                                      <p:cBhvr>
                                        <p:cTn id="65" dur="150" fill="hold">
                                          <p:stCondLst>
                                            <p:cond delay="600"/>
                                          </p:stCondLst>
                                        </p:cTn>
                                        <p:tgtEl>
                                          <p:spTgt spid="5"/>
                                        </p:tgtEl>
                                        <p:attrNameLst>
                                          <p:attrName>r</p:attrName>
                                        </p:attrNameLst>
                                      </p:cBhvr>
                                    </p:animRot>
                                  </p:childTnLst>
                                </p:cTn>
                              </p:par>
                            </p:childTnLst>
                          </p:cTn>
                        </p:par>
                        <p:par>
                          <p:cTn id="66" fill="hold">
                            <p:stCondLst>
                              <p:cond delay="3000"/>
                            </p:stCondLst>
                            <p:childTnLst>
                              <p:par>
                                <p:cTn id="67" presetID="32" presetClass="emph" presetSubtype="0" fill="hold" nodeType="afterEffect">
                                  <p:stCondLst>
                                    <p:cond delay="0"/>
                                  </p:stCondLst>
                                  <p:childTnLst>
                                    <p:animRot by="120000">
                                      <p:cBhvr>
                                        <p:cTn id="68" dur="75" fill="hold">
                                          <p:stCondLst>
                                            <p:cond delay="0"/>
                                          </p:stCondLst>
                                        </p:cTn>
                                        <p:tgtEl>
                                          <p:spTgt spid="5"/>
                                        </p:tgtEl>
                                        <p:attrNameLst>
                                          <p:attrName>r</p:attrName>
                                        </p:attrNameLst>
                                      </p:cBhvr>
                                    </p:animRot>
                                    <p:animRot by="-240000">
                                      <p:cBhvr>
                                        <p:cTn id="69" dur="150" fill="hold">
                                          <p:stCondLst>
                                            <p:cond delay="150"/>
                                          </p:stCondLst>
                                        </p:cTn>
                                        <p:tgtEl>
                                          <p:spTgt spid="5"/>
                                        </p:tgtEl>
                                        <p:attrNameLst>
                                          <p:attrName>r</p:attrName>
                                        </p:attrNameLst>
                                      </p:cBhvr>
                                    </p:animRot>
                                    <p:animRot by="240000">
                                      <p:cBhvr>
                                        <p:cTn id="70" dur="150" fill="hold">
                                          <p:stCondLst>
                                            <p:cond delay="300"/>
                                          </p:stCondLst>
                                        </p:cTn>
                                        <p:tgtEl>
                                          <p:spTgt spid="5"/>
                                        </p:tgtEl>
                                        <p:attrNameLst>
                                          <p:attrName>r</p:attrName>
                                        </p:attrNameLst>
                                      </p:cBhvr>
                                    </p:animRot>
                                    <p:animRot by="-240000">
                                      <p:cBhvr>
                                        <p:cTn id="71" dur="150" fill="hold">
                                          <p:stCondLst>
                                            <p:cond delay="450"/>
                                          </p:stCondLst>
                                        </p:cTn>
                                        <p:tgtEl>
                                          <p:spTgt spid="5"/>
                                        </p:tgtEl>
                                        <p:attrNameLst>
                                          <p:attrName>r</p:attrName>
                                        </p:attrNameLst>
                                      </p:cBhvr>
                                    </p:animRot>
                                    <p:animRot by="120000">
                                      <p:cBhvr>
                                        <p:cTn id="72" dur="150" fill="hold">
                                          <p:stCondLst>
                                            <p:cond delay="600"/>
                                          </p:stCondLst>
                                        </p:cTn>
                                        <p:tgtEl>
                                          <p:spTgt spid="5"/>
                                        </p:tgtEl>
                                        <p:attrNameLst>
                                          <p:attrName>r</p:attrName>
                                        </p:attrNameLst>
                                      </p:cBhvr>
                                    </p:animRot>
                                  </p:childTnLst>
                                </p:cTn>
                              </p:par>
                            </p:childTnLst>
                          </p:cTn>
                        </p:par>
                      </p:childTnLst>
                    </p:cTn>
                  </p:par>
                </p:childTnLst>
              </p:cTn>
              <p:nextCondLst>
                <p:cond evt="onClick" delay="0">
                  <p:tgtEl>
                    <p:spTgt spid="2"/>
                  </p:tgtEl>
                </p:cond>
              </p:nextCondLst>
            </p:seq>
            <p:seq concurrent="1" nextAc="seek">
              <p:cTn id="73" restart="whenNotActive" fill="hold" evtFilter="cancelBubble" nodeType="interactiveSeq">
                <p:stCondLst>
                  <p:cond evt="onClick" delay="0">
                    <p:tgtEl>
                      <p:spTgt spid="11"/>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withEffect">
                                  <p:stCondLst>
                                    <p:cond delay="0"/>
                                  </p:stCondLst>
                                  <p:childTnLst>
                                    <p:animEffect transition="out" filter="fade">
                                      <p:cBhvr>
                                        <p:cTn id="77" dur="500"/>
                                        <p:tgtEl>
                                          <p:spTgt spid="10"/>
                                        </p:tgtEl>
                                      </p:cBhvr>
                                    </p:animEffect>
                                    <p:set>
                                      <p:cBhvr>
                                        <p:cTn id="78" dur="1" fill="hold">
                                          <p:stCondLst>
                                            <p:cond delay="499"/>
                                          </p:stCondLst>
                                        </p:cTn>
                                        <p:tgtEl>
                                          <p:spTgt spid="10"/>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10" name="mlpit_luigi_okey-dokey.wav"/>
                                        </p:tgtEl>
                                      </p:cMediaNode>
                                    </p:audio>
                                  </p:subTnLst>
                                </p:cTn>
                              </p:par>
                              <p:par>
                                <p:cTn id="79" presetID="10" presetClass="exit" presetSubtype="0" fill="hold" nodeType="withEffect">
                                  <p:stCondLst>
                                    <p:cond delay="0"/>
                                  </p:stCondLst>
                                  <p:childTnLst>
                                    <p:animEffect transition="out" filter="fade">
                                      <p:cBhvr>
                                        <p:cTn id="80" dur="500"/>
                                        <p:tgtEl>
                                          <p:spTgt spid="12"/>
                                        </p:tgtEl>
                                      </p:cBhvr>
                                    </p:animEffect>
                                    <p:set>
                                      <p:cBhvr>
                                        <p:cTn id="81" dur="1" fill="hold">
                                          <p:stCondLst>
                                            <p:cond delay="499"/>
                                          </p:stCondLst>
                                        </p:cTn>
                                        <p:tgtEl>
                                          <p:spTgt spid="12"/>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13"/>
                                        </p:tgtEl>
                                      </p:cBhvr>
                                    </p:animEffect>
                                    <p:set>
                                      <p:cBhvr>
                                        <p:cTn id="84"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85" restart="whenNotActive" fill="hold" evtFilter="cancelBubble" nodeType="interactiveSeq">
                <p:stCondLst>
                  <p:cond evt="onClick" delay="0">
                    <p:tgtEl>
                      <p:spTgt spid="10"/>
                    </p:tgtEl>
                  </p:cond>
                </p:stCondLst>
                <p:endSync evt="end" delay="0">
                  <p:rtn val="all"/>
                </p:endSync>
                <p:childTnLst>
                  <p:par>
                    <p:cTn id="86" fill="hold">
                      <p:stCondLst>
                        <p:cond delay="0"/>
                      </p:stCondLst>
                      <p:childTnLst>
                        <p:par>
                          <p:cTn id="87" fill="hold">
                            <p:stCondLst>
                              <p:cond delay="0"/>
                            </p:stCondLst>
                            <p:childTnLst>
                              <p:par>
                                <p:cTn id="88" presetID="10" presetClass="exit" presetSubtype="0" fill="hold" nodeType="withEffect">
                                  <p:stCondLst>
                                    <p:cond delay="0"/>
                                  </p:stCondLst>
                                  <p:childTnLst>
                                    <p:animEffect transition="out" filter="fade">
                                      <p:cBhvr>
                                        <p:cTn id="89" dur="500"/>
                                        <p:tgtEl>
                                          <p:spTgt spid="11"/>
                                        </p:tgtEl>
                                      </p:cBhvr>
                                    </p:animEffect>
                                    <p:set>
                                      <p:cBhvr>
                                        <p:cTn id="90" dur="1" fill="hold">
                                          <p:stCondLst>
                                            <p:cond delay="499"/>
                                          </p:stCondLst>
                                        </p:cTn>
                                        <p:tgtEl>
                                          <p:spTgt spid="11"/>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10" name="mlpit_luigi_okey-dokey.wav"/>
                                        </p:tgtEl>
                                      </p:cMediaNode>
                                    </p:audio>
                                  </p:subTnLst>
                                </p:cTn>
                              </p:par>
                              <p:par>
                                <p:cTn id="91" presetID="10" presetClass="exit" presetSubtype="0" fill="hold" nodeType="withEffect">
                                  <p:stCondLst>
                                    <p:cond delay="0"/>
                                  </p:stCondLst>
                                  <p:childTnLst>
                                    <p:animEffect transition="out" filter="fade">
                                      <p:cBhvr>
                                        <p:cTn id="92" dur="500"/>
                                        <p:tgtEl>
                                          <p:spTgt spid="12"/>
                                        </p:tgtEl>
                                      </p:cBhvr>
                                    </p:animEffect>
                                    <p:set>
                                      <p:cBhvr>
                                        <p:cTn id="93" dur="1" fill="hold">
                                          <p:stCondLst>
                                            <p:cond delay="499"/>
                                          </p:stCondLst>
                                        </p:cTn>
                                        <p:tgtEl>
                                          <p:spTgt spid="12"/>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3"/>
                                        </p:tgtEl>
                                      </p:cBhvr>
                                    </p:animEffect>
                                    <p:set>
                                      <p:cBhvr>
                                        <p:cTn id="96"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0"/>
                  </p:tgtEl>
                </p:cond>
              </p:nextCondLst>
            </p:seq>
            <p:audio>
              <p:cMediaNode vol="20000" numSld="999" showWhenStopped="0">
                <p:cTn id="97" repeatCount="indefinite" fill="hold" display="0">
                  <p:stCondLst>
                    <p:cond delay="indefinite"/>
                  </p:stCondLst>
                  <p:endCondLst>
                    <p:cond evt="onStopAudio" delay="0">
                      <p:tgtEl>
                        <p:sldTgt/>
                      </p:tgtEl>
                    </p:cond>
                  </p:endCondLst>
                </p:cTn>
                <p:tgtEl>
                  <p:spTgt spid="4"/>
                </p:tgtEl>
              </p:cMediaNode>
            </p:audio>
            <p:audio>
              <p:cMediaNode vol="80000">
                <p:cTn id="98" fill="hold" display="0">
                  <p:stCondLst>
                    <p:cond delay="indefinite"/>
                  </p:stCondLst>
                  <p:endCondLst>
                    <p:cond evt="onStopAudio" delay="0">
                      <p:tgtEl>
                        <p:sldTgt/>
                      </p:tgtEl>
                    </p:cond>
                  </p:endCondLst>
                </p:cTn>
                <p:tgtEl>
                  <p:spTgt spid="6"/>
                </p:tgtEl>
              </p:cMediaNode>
            </p:audio>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ullet_Bill_Silve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2029859" y="3314340"/>
            <a:ext cx="2366850" cy="1515848"/>
          </a:xfrm>
          <a:prstGeom prst="rect">
            <a:avLst/>
          </a:prstGeom>
        </p:spPr>
      </p:pic>
      <p:pic>
        <p:nvPicPr>
          <p:cNvPr id="2" name="Canno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60704" y="3110907"/>
            <a:ext cx="3535680" cy="3481494"/>
          </a:xfrm>
          <a:prstGeom prst="rect">
            <a:avLst/>
          </a:prstGeom>
        </p:spPr>
      </p:pic>
      <p:pic>
        <p:nvPicPr>
          <p:cNvPr id="13" name="Keep"/>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569733" y="398145"/>
            <a:ext cx="2601185" cy="1560711"/>
          </a:xfrm>
          <a:prstGeom prst="rect">
            <a:avLst/>
          </a:prstGeom>
        </p:spPr>
      </p:pic>
      <p:pic>
        <p:nvPicPr>
          <p:cNvPr id="14" name="Give"/>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58630" y="397981"/>
            <a:ext cx="2453641" cy="1472184"/>
          </a:xfrm>
          <a:prstGeom prst="rect">
            <a:avLst/>
          </a:prstGeom>
        </p:spPr>
      </p:pic>
      <p:pic>
        <p:nvPicPr>
          <p:cNvPr id="15" name="O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169675" y="396902"/>
            <a:ext cx="1490472" cy="1490472"/>
          </a:xfrm>
          <a:prstGeom prst="rect">
            <a:avLst/>
          </a:prstGeom>
        </p:spPr>
      </p:pic>
      <p:pic>
        <p:nvPicPr>
          <p:cNvPr id="16" name="?"/>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8673438" y="342328"/>
            <a:ext cx="948440" cy="1527048"/>
          </a:xfrm>
          <a:prstGeom prst="rect">
            <a:avLst/>
          </a:prstGeom>
        </p:spPr>
      </p:pic>
      <p:pic>
        <p:nvPicPr>
          <p:cNvPr id="11" name="Picture 10"/>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rot="20549091">
            <a:off x="3188623" y="2796873"/>
            <a:ext cx="3455550" cy="2217400"/>
          </a:xfrm>
          <a:prstGeom prst="rect">
            <a:avLst/>
          </a:prstGeom>
        </p:spPr>
      </p:pic>
      <p:pic>
        <p:nvPicPr>
          <p:cNvPr id="12" name="Picture 11"/>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308490" y="3235720"/>
            <a:ext cx="2266250" cy="1867940"/>
          </a:xfrm>
          <a:prstGeom prst="rect">
            <a:avLst/>
          </a:prstGeom>
        </p:spPr>
      </p:pic>
      <p:pic>
        <p:nvPicPr>
          <p:cNvPr id="18" name="4-18 - Bonus Screen BG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451104" y="-1868488"/>
            <a:ext cx="609600" cy="609600"/>
          </a:xfrm>
          <a:prstGeom prst="rect">
            <a:avLst/>
          </a:prstGeom>
        </p:spPr>
      </p:pic>
      <p:pic>
        <p:nvPicPr>
          <p:cNvPr id="3" name="Picture 2"/>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2538675" y="1685988"/>
            <a:ext cx="7114649" cy="1170533"/>
          </a:xfrm>
          <a:prstGeom prst="rect">
            <a:avLst/>
          </a:prstGeom>
        </p:spPr>
      </p:pic>
      <p:pic>
        <p:nvPicPr>
          <p:cNvPr id="17" name="mk64_luigi01">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3395663" y="-729666"/>
            <a:ext cx="609600" cy="609600"/>
          </a:xfrm>
          <a:prstGeom prst="rect">
            <a:avLst/>
          </a:prstGeom>
        </p:spPr>
      </p:pic>
    </p:spTree>
    <p:custDataLst>
      <p:tags r:id="rId1"/>
    </p:custDataLst>
    <p:extLst>
      <p:ext uri="{BB962C8B-B14F-4D97-AF65-F5344CB8AC3E}">
        <p14:creationId xmlns:p14="http://schemas.microsoft.com/office/powerpoint/2010/main" val="239889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8"/>
                                        </p:tgtEl>
                                      </p:cBhvr>
                                    </p:cmd>
                                  </p:childTnLst>
                                </p:cTn>
                              </p:par>
                            </p:childTnLst>
                          </p:cTn>
                        </p:par>
                        <p:par>
                          <p:cTn id="7" fill="hold">
                            <p:stCondLst>
                              <p:cond delay="0"/>
                            </p:stCondLst>
                            <p:childTnLst>
                              <p:par>
                                <p:cTn id="8" presetID="10" presetClass="entr" presetSubtype="0" fill="hold" nodeType="afterEffect">
                                  <p:stCondLst>
                                    <p:cond delay="10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
                    </p:tgtEl>
                  </p:cond>
                </p:stCondLst>
                <p:endSync evt="end" delay="0">
                  <p:rtn val="all"/>
                </p:endSync>
                <p:childTnLst>
                  <p:par>
                    <p:cTn id="24" fill="hold">
                      <p:stCondLst>
                        <p:cond delay="0"/>
                      </p:stCondLst>
                      <p:childTnLst>
                        <p:par>
                          <p:cTn id="25" fill="hold">
                            <p:stCondLst>
                              <p:cond delay="0"/>
                            </p:stCondLst>
                            <p:childTnLst>
                              <p:par>
                                <p:cTn id="26" presetID="63" presetClass="path" presetSubtype="0" fill="hold" nodeType="clickEffect">
                                  <p:stCondLst>
                                    <p:cond delay="0"/>
                                  </p:stCondLst>
                                  <p:childTnLst>
                                    <p:animMotion origin="layout" path="M -1.66667E-6 1.11022E-16 L 0.89961 1.11022E-16 " pathEditMode="relative" rAng="0" ptsTypes="AA">
                                      <p:cBhvr>
                                        <p:cTn id="27" dur="1250" fill="hold"/>
                                        <p:tgtEl>
                                          <p:spTgt spid="8"/>
                                        </p:tgtEl>
                                        <p:attrNameLst>
                                          <p:attrName>ppt_x</p:attrName>
                                          <p:attrName>ppt_y</p:attrName>
                                        </p:attrNameLst>
                                      </p:cBhvr>
                                      <p:rCtr x="44974" y="0"/>
                                    </p:animMotion>
                                  </p:childTnLst>
                                  <p:subTnLst>
                                    <p:audio>
                                      <p:cMediaNode>
                                        <p:cTn display="0" masterRel="sameClick">
                                          <p:stCondLst>
                                            <p:cond evt="begin" delay="0">
                                              <p:tn val="26"/>
                                            </p:cond>
                                          </p:stCondLst>
                                          <p:endCondLst>
                                            <p:cond evt="onStopAudio" delay="0">
                                              <p:tgtEl>
                                                <p:sldTgt/>
                                              </p:tgtEl>
                                            </p:cond>
                                          </p:endCondLst>
                                        </p:cTn>
                                        <p:tgtEl>
                                          <p:sndTgt r:embed="rId8" name="nsmbwiiBulletBillCannon1.wav"/>
                                        </p:tgtEl>
                                      </p:cMediaNode>
                                    </p:audio>
                                  </p:subTnLst>
                                </p:cTn>
                              </p:par>
                              <p:par>
                                <p:cTn id="28" presetID="10" presetClass="entr" presetSubtype="0"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par>
                                <p:cTn id="31" presetID="10"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6" presetClass="emph" presetSubtype="0" fill="hold" nodeType="withEffect">
                                  <p:stCondLst>
                                    <p:cond delay="0"/>
                                  </p:stCondLst>
                                  <p:childTnLst>
                                    <p:animScale>
                                      <p:cBhvr>
                                        <p:cTn id="35" dur="1250" fill="hold"/>
                                        <p:tgtEl>
                                          <p:spTgt spid="11"/>
                                        </p:tgtEl>
                                      </p:cBhvr>
                                      <p:by x="200000" y="200000"/>
                                    </p:animScale>
                                  </p:childTnLst>
                                </p:cTn>
                              </p:par>
                              <p:par>
                                <p:cTn id="36" presetID="6" presetClass="emph" presetSubtype="0" fill="hold" nodeType="withEffect">
                                  <p:stCondLst>
                                    <p:cond delay="0"/>
                                  </p:stCondLst>
                                  <p:childTnLst>
                                    <p:animScale>
                                      <p:cBhvr>
                                        <p:cTn id="37" dur="1500" fill="hold"/>
                                        <p:tgtEl>
                                          <p:spTgt spid="12"/>
                                        </p:tgtEl>
                                      </p:cBhvr>
                                      <p:by x="200000" y="200000"/>
                                    </p:animScale>
                                  </p:childTnLst>
                                </p:cTn>
                              </p:par>
                              <p:par>
                                <p:cTn id="38" presetID="3" presetClass="mediacall" presetSubtype="0" fill="hold" nodeType="withEffect">
                                  <p:stCondLst>
                                    <p:cond delay="0"/>
                                  </p:stCondLst>
                                  <p:childTnLst>
                                    <p:cmd type="call" cmd="stop">
                                      <p:cBhvr>
                                        <p:cTn id="39" dur="1" fill="hold"/>
                                        <p:tgtEl>
                                          <p:spTgt spid="18"/>
                                        </p:tgtEl>
                                      </p:cBhvr>
                                    </p:cmd>
                                  </p:childTnLst>
                                </p:cTn>
                              </p:par>
                              <p:par>
                                <p:cTn id="40" presetID="10" presetClass="exit" presetSubtype="0" fill="hold" nodeType="withEffect">
                                  <p:stCondLst>
                                    <p:cond delay="750"/>
                                  </p:stCondLst>
                                  <p:childTnLst>
                                    <p:animEffect transition="out" filter="fade">
                                      <p:cBhvr>
                                        <p:cTn id="41" dur="500"/>
                                        <p:tgtEl>
                                          <p:spTgt spid="11"/>
                                        </p:tgtEl>
                                      </p:cBhvr>
                                    </p:animEffect>
                                    <p:set>
                                      <p:cBhvr>
                                        <p:cTn id="42" dur="1" fill="hold">
                                          <p:stCondLst>
                                            <p:cond delay="499"/>
                                          </p:stCondLst>
                                        </p:cTn>
                                        <p:tgtEl>
                                          <p:spTgt spid="11"/>
                                        </p:tgtEl>
                                        <p:attrNameLst>
                                          <p:attrName>style.visibility</p:attrName>
                                        </p:attrNameLst>
                                      </p:cBhvr>
                                      <p:to>
                                        <p:strVal val="hidden"/>
                                      </p:to>
                                    </p:set>
                                  </p:childTnLst>
                                </p:cTn>
                              </p:par>
                              <p:par>
                                <p:cTn id="43" presetID="10" presetClass="exit" presetSubtype="0" fill="hold" nodeType="withEffect">
                                  <p:stCondLst>
                                    <p:cond delay="1000"/>
                                  </p:stCondLst>
                                  <p:childTnLst>
                                    <p:animEffect transition="out" filter="fade">
                                      <p:cBhvr>
                                        <p:cTn id="44" dur="500"/>
                                        <p:tgtEl>
                                          <p:spTgt spid="12"/>
                                        </p:tgtEl>
                                      </p:cBhvr>
                                    </p:animEffect>
                                    <p:set>
                                      <p:cBhvr>
                                        <p:cTn id="45" dur="1" fill="hold">
                                          <p:stCondLst>
                                            <p:cond delay="499"/>
                                          </p:stCondLst>
                                        </p:cTn>
                                        <p:tgtEl>
                                          <p:spTgt spid="12"/>
                                        </p:tgtEl>
                                        <p:attrNameLst>
                                          <p:attrName>style.visibility</p:attrName>
                                        </p:attrNameLst>
                                      </p:cBhvr>
                                      <p:to>
                                        <p:strVal val="hidden"/>
                                      </p:to>
                                    </p:set>
                                  </p:childTnLst>
                                </p:cTn>
                              </p:par>
                            </p:childTnLst>
                          </p:cTn>
                        </p:par>
                        <p:par>
                          <p:cTn id="46" fill="hold">
                            <p:stCondLst>
                              <p:cond delay="1500"/>
                            </p:stCondLst>
                            <p:childTnLst>
                              <p:par>
                                <p:cTn id="47" presetID="1" presetClass="mediacall" presetSubtype="0" fill="hold" nodeType="afterEffect">
                                  <p:stCondLst>
                                    <p:cond delay="0"/>
                                  </p:stCondLst>
                                  <p:childTnLst>
                                    <p:cmd type="call" cmd="playFrom(0.0)">
                                      <p:cBhvr>
                                        <p:cTn id="48" dur="1068" fill="hold"/>
                                        <p:tgtEl>
                                          <p:spTgt spid="17"/>
                                        </p:tgtEl>
                                      </p:cBhvr>
                                    </p:cmd>
                                  </p:childTnLst>
                                </p:cTn>
                              </p:par>
                              <p:par>
                                <p:cTn id="49" presetID="42"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fade">
                                      <p:cBhvr>
                                        <p:cTn id="51" dur="500"/>
                                        <p:tgtEl>
                                          <p:spTgt spid="3"/>
                                        </p:tgtEl>
                                      </p:cBhvr>
                                    </p:animEffect>
                                    <p:anim calcmode="lin" valueType="num">
                                      <p:cBhvr>
                                        <p:cTn id="52" dur="500" fill="hold"/>
                                        <p:tgtEl>
                                          <p:spTgt spid="3"/>
                                        </p:tgtEl>
                                        <p:attrNameLst>
                                          <p:attrName>ppt_x</p:attrName>
                                        </p:attrNameLst>
                                      </p:cBhvr>
                                      <p:tavLst>
                                        <p:tav tm="0">
                                          <p:val>
                                            <p:strVal val="#ppt_x"/>
                                          </p:val>
                                        </p:tav>
                                        <p:tav tm="100000">
                                          <p:val>
                                            <p:strVal val="#ppt_x"/>
                                          </p:val>
                                        </p:tav>
                                      </p:tavLst>
                                    </p:anim>
                                    <p:anim calcmode="lin" valueType="num">
                                      <p:cBhvr>
                                        <p:cTn id="53" dur="500" fill="hold"/>
                                        <p:tgtEl>
                                          <p:spTgt spid="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9" name="smw_bonus_game_end.wav"/>
                                        </p:tgtEl>
                                      </p:cMediaNode>
                                    </p:audio>
                                  </p:subTnLst>
                                </p:cTn>
                              </p:par>
                              <p:par>
                                <p:cTn id="54" presetID="32" presetClass="emph" presetSubtype="0" fill="hold" nodeType="withEffect">
                                  <p:stCondLst>
                                    <p:cond delay="0"/>
                                  </p:stCondLst>
                                  <p:childTnLst>
                                    <p:animRot by="120000">
                                      <p:cBhvr>
                                        <p:cTn id="55" dur="75" fill="hold">
                                          <p:stCondLst>
                                            <p:cond delay="0"/>
                                          </p:stCondLst>
                                        </p:cTn>
                                        <p:tgtEl>
                                          <p:spTgt spid="3"/>
                                        </p:tgtEl>
                                        <p:attrNameLst>
                                          <p:attrName>r</p:attrName>
                                        </p:attrNameLst>
                                      </p:cBhvr>
                                    </p:animRot>
                                    <p:animRot by="-240000">
                                      <p:cBhvr>
                                        <p:cTn id="56" dur="150" fill="hold">
                                          <p:stCondLst>
                                            <p:cond delay="150"/>
                                          </p:stCondLst>
                                        </p:cTn>
                                        <p:tgtEl>
                                          <p:spTgt spid="3"/>
                                        </p:tgtEl>
                                        <p:attrNameLst>
                                          <p:attrName>r</p:attrName>
                                        </p:attrNameLst>
                                      </p:cBhvr>
                                    </p:animRot>
                                    <p:animRot by="240000">
                                      <p:cBhvr>
                                        <p:cTn id="57" dur="150" fill="hold">
                                          <p:stCondLst>
                                            <p:cond delay="300"/>
                                          </p:stCondLst>
                                        </p:cTn>
                                        <p:tgtEl>
                                          <p:spTgt spid="3"/>
                                        </p:tgtEl>
                                        <p:attrNameLst>
                                          <p:attrName>r</p:attrName>
                                        </p:attrNameLst>
                                      </p:cBhvr>
                                    </p:animRot>
                                    <p:animRot by="-240000">
                                      <p:cBhvr>
                                        <p:cTn id="58" dur="150" fill="hold">
                                          <p:stCondLst>
                                            <p:cond delay="450"/>
                                          </p:stCondLst>
                                        </p:cTn>
                                        <p:tgtEl>
                                          <p:spTgt spid="3"/>
                                        </p:tgtEl>
                                        <p:attrNameLst>
                                          <p:attrName>r</p:attrName>
                                        </p:attrNameLst>
                                      </p:cBhvr>
                                    </p:animRot>
                                    <p:animRot by="120000">
                                      <p:cBhvr>
                                        <p:cTn id="59" dur="150" fill="hold">
                                          <p:stCondLst>
                                            <p:cond delay="600"/>
                                          </p:stCondLst>
                                        </p:cTn>
                                        <p:tgtEl>
                                          <p:spTgt spid="3"/>
                                        </p:tgtEl>
                                        <p:attrNameLst>
                                          <p:attrName>r</p:attrName>
                                        </p:attrNameLst>
                                      </p:cBhvr>
                                    </p:animRot>
                                  </p:childTnLst>
                                </p:cTn>
                              </p:par>
                              <p:par>
                                <p:cTn id="60" presetID="32" presetClass="emph" presetSubtype="0" fill="hold" nodeType="withEffect">
                                  <p:stCondLst>
                                    <p:cond delay="750"/>
                                  </p:stCondLst>
                                  <p:childTnLst>
                                    <p:animRot by="120000">
                                      <p:cBhvr>
                                        <p:cTn id="61" dur="75" fill="hold">
                                          <p:stCondLst>
                                            <p:cond delay="0"/>
                                          </p:stCondLst>
                                        </p:cTn>
                                        <p:tgtEl>
                                          <p:spTgt spid="3"/>
                                        </p:tgtEl>
                                        <p:attrNameLst>
                                          <p:attrName>r</p:attrName>
                                        </p:attrNameLst>
                                      </p:cBhvr>
                                    </p:animRot>
                                    <p:animRot by="-240000">
                                      <p:cBhvr>
                                        <p:cTn id="62" dur="150" fill="hold">
                                          <p:stCondLst>
                                            <p:cond delay="150"/>
                                          </p:stCondLst>
                                        </p:cTn>
                                        <p:tgtEl>
                                          <p:spTgt spid="3"/>
                                        </p:tgtEl>
                                        <p:attrNameLst>
                                          <p:attrName>r</p:attrName>
                                        </p:attrNameLst>
                                      </p:cBhvr>
                                    </p:animRot>
                                    <p:animRot by="240000">
                                      <p:cBhvr>
                                        <p:cTn id="63" dur="150" fill="hold">
                                          <p:stCondLst>
                                            <p:cond delay="300"/>
                                          </p:stCondLst>
                                        </p:cTn>
                                        <p:tgtEl>
                                          <p:spTgt spid="3"/>
                                        </p:tgtEl>
                                        <p:attrNameLst>
                                          <p:attrName>r</p:attrName>
                                        </p:attrNameLst>
                                      </p:cBhvr>
                                    </p:animRot>
                                    <p:animRot by="-240000">
                                      <p:cBhvr>
                                        <p:cTn id="64" dur="150" fill="hold">
                                          <p:stCondLst>
                                            <p:cond delay="450"/>
                                          </p:stCondLst>
                                        </p:cTn>
                                        <p:tgtEl>
                                          <p:spTgt spid="3"/>
                                        </p:tgtEl>
                                        <p:attrNameLst>
                                          <p:attrName>r</p:attrName>
                                        </p:attrNameLst>
                                      </p:cBhvr>
                                    </p:animRot>
                                    <p:animRot by="120000">
                                      <p:cBhvr>
                                        <p:cTn id="65" dur="150" fill="hold">
                                          <p:stCondLst>
                                            <p:cond delay="600"/>
                                          </p:stCondLst>
                                        </p:cTn>
                                        <p:tgtEl>
                                          <p:spTgt spid="3"/>
                                        </p:tgtEl>
                                        <p:attrNameLst>
                                          <p:attrName>r</p:attrName>
                                        </p:attrNameLst>
                                      </p:cBhvr>
                                    </p:animRot>
                                  </p:childTnLst>
                                </p:cTn>
                              </p:par>
                            </p:childTnLst>
                          </p:cTn>
                        </p:par>
                        <p:par>
                          <p:cTn id="66" fill="hold">
                            <p:stCondLst>
                              <p:cond delay="3000"/>
                            </p:stCondLst>
                            <p:childTnLst>
                              <p:par>
                                <p:cTn id="67" presetID="32" presetClass="emph" presetSubtype="0" fill="hold" nodeType="afterEffect">
                                  <p:stCondLst>
                                    <p:cond delay="0"/>
                                  </p:stCondLst>
                                  <p:childTnLst>
                                    <p:animRot by="120000">
                                      <p:cBhvr>
                                        <p:cTn id="68" dur="75" fill="hold">
                                          <p:stCondLst>
                                            <p:cond delay="0"/>
                                          </p:stCondLst>
                                        </p:cTn>
                                        <p:tgtEl>
                                          <p:spTgt spid="3"/>
                                        </p:tgtEl>
                                        <p:attrNameLst>
                                          <p:attrName>r</p:attrName>
                                        </p:attrNameLst>
                                      </p:cBhvr>
                                    </p:animRot>
                                    <p:animRot by="-240000">
                                      <p:cBhvr>
                                        <p:cTn id="69" dur="150" fill="hold">
                                          <p:stCondLst>
                                            <p:cond delay="150"/>
                                          </p:stCondLst>
                                        </p:cTn>
                                        <p:tgtEl>
                                          <p:spTgt spid="3"/>
                                        </p:tgtEl>
                                        <p:attrNameLst>
                                          <p:attrName>r</p:attrName>
                                        </p:attrNameLst>
                                      </p:cBhvr>
                                    </p:animRot>
                                    <p:animRot by="240000">
                                      <p:cBhvr>
                                        <p:cTn id="70" dur="150" fill="hold">
                                          <p:stCondLst>
                                            <p:cond delay="300"/>
                                          </p:stCondLst>
                                        </p:cTn>
                                        <p:tgtEl>
                                          <p:spTgt spid="3"/>
                                        </p:tgtEl>
                                        <p:attrNameLst>
                                          <p:attrName>r</p:attrName>
                                        </p:attrNameLst>
                                      </p:cBhvr>
                                    </p:animRot>
                                    <p:animRot by="-240000">
                                      <p:cBhvr>
                                        <p:cTn id="71" dur="150" fill="hold">
                                          <p:stCondLst>
                                            <p:cond delay="450"/>
                                          </p:stCondLst>
                                        </p:cTn>
                                        <p:tgtEl>
                                          <p:spTgt spid="3"/>
                                        </p:tgtEl>
                                        <p:attrNameLst>
                                          <p:attrName>r</p:attrName>
                                        </p:attrNameLst>
                                      </p:cBhvr>
                                    </p:animRot>
                                    <p:animRot by="120000">
                                      <p:cBhvr>
                                        <p:cTn id="72" dur="150" fill="hold">
                                          <p:stCondLst>
                                            <p:cond delay="600"/>
                                          </p:stCondLst>
                                        </p:cTn>
                                        <p:tgtEl>
                                          <p:spTgt spid="3"/>
                                        </p:tgtEl>
                                        <p:attrNameLst>
                                          <p:attrName>r</p:attrName>
                                        </p:attrNameLst>
                                      </p:cBhvr>
                                    </p:animRot>
                                  </p:childTnLst>
                                </p:cTn>
                              </p:par>
                            </p:childTnLst>
                          </p:cTn>
                        </p:par>
                      </p:childTnLst>
                    </p:cTn>
                  </p:par>
                </p:childTnLst>
              </p:cTn>
              <p:nextCondLst>
                <p:cond evt="onClick" delay="0">
                  <p:tgtEl>
                    <p:spTgt spid="2"/>
                  </p:tgtEl>
                </p:cond>
              </p:nextCondLst>
            </p:seq>
            <p:seq concurrent="1" nextAc="seek">
              <p:cTn id="73" restart="whenNotActive" fill="hold" evtFilter="cancelBubble" nodeType="interactiveSeq">
                <p:stCondLst>
                  <p:cond evt="onClick" delay="0">
                    <p:tgtEl>
                      <p:spTgt spid="14"/>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withEffect">
                                  <p:stCondLst>
                                    <p:cond delay="0"/>
                                  </p:stCondLst>
                                  <p:childTnLst>
                                    <p:animEffect transition="out" filter="fade">
                                      <p:cBhvr>
                                        <p:cTn id="77" dur="500"/>
                                        <p:tgtEl>
                                          <p:spTgt spid="13"/>
                                        </p:tgtEl>
                                      </p:cBhvr>
                                    </p:animEffect>
                                    <p:set>
                                      <p:cBhvr>
                                        <p:cTn id="78" dur="1" fill="hold">
                                          <p:stCondLst>
                                            <p:cond delay="499"/>
                                          </p:stCondLst>
                                        </p:cTn>
                                        <p:tgtEl>
                                          <p:spTgt spid="13"/>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10" name="mlpit_luigi_okey-dokey.wav"/>
                                        </p:tgtEl>
                                      </p:cMediaNode>
                                    </p:audio>
                                  </p:subTnLst>
                                </p:cTn>
                              </p:par>
                              <p:par>
                                <p:cTn id="79" presetID="10" presetClass="exit" presetSubtype="0" fill="hold" nodeType="withEffect">
                                  <p:stCondLst>
                                    <p:cond delay="0"/>
                                  </p:stCondLst>
                                  <p:childTnLst>
                                    <p:animEffect transition="out" filter="fade">
                                      <p:cBhvr>
                                        <p:cTn id="80" dur="500"/>
                                        <p:tgtEl>
                                          <p:spTgt spid="15"/>
                                        </p:tgtEl>
                                      </p:cBhvr>
                                    </p:animEffect>
                                    <p:set>
                                      <p:cBhvr>
                                        <p:cTn id="81" dur="1" fill="hold">
                                          <p:stCondLst>
                                            <p:cond delay="499"/>
                                          </p:stCondLst>
                                        </p:cTn>
                                        <p:tgtEl>
                                          <p:spTgt spid="15"/>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16"/>
                                        </p:tgtEl>
                                      </p:cBhvr>
                                    </p:animEffect>
                                    <p:set>
                                      <p:cBhvr>
                                        <p:cTn id="84"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85" restart="whenNotActive" fill="hold" evtFilter="cancelBubble" nodeType="interactiveSeq">
                <p:stCondLst>
                  <p:cond evt="onClick" delay="0">
                    <p:tgtEl>
                      <p:spTgt spid="13"/>
                    </p:tgtEl>
                  </p:cond>
                </p:stCondLst>
                <p:endSync evt="end" delay="0">
                  <p:rtn val="all"/>
                </p:endSync>
                <p:childTnLst>
                  <p:par>
                    <p:cTn id="86" fill="hold">
                      <p:stCondLst>
                        <p:cond delay="0"/>
                      </p:stCondLst>
                      <p:childTnLst>
                        <p:par>
                          <p:cTn id="87" fill="hold">
                            <p:stCondLst>
                              <p:cond delay="0"/>
                            </p:stCondLst>
                            <p:childTnLst>
                              <p:par>
                                <p:cTn id="88" presetID="10" presetClass="exit" presetSubtype="0" fill="hold" nodeType="withEffect">
                                  <p:stCondLst>
                                    <p:cond delay="0"/>
                                  </p:stCondLst>
                                  <p:childTnLst>
                                    <p:animEffect transition="out" filter="fade">
                                      <p:cBhvr>
                                        <p:cTn id="89" dur="500"/>
                                        <p:tgtEl>
                                          <p:spTgt spid="14"/>
                                        </p:tgtEl>
                                      </p:cBhvr>
                                    </p:animEffect>
                                    <p:set>
                                      <p:cBhvr>
                                        <p:cTn id="90" dur="1" fill="hold">
                                          <p:stCondLst>
                                            <p:cond delay="499"/>
                                          </p:stCondLst>
                                        </p:cTn>
                                        <p:tgtEl>
                                          <p:spTgt spid="14"/>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10" name="mlpit_luigi_okey-dokey.wav"/>
                                        </p:tgtEl>
                                      </p:cMediaNode>
                                    </p:audio>
                                  </p:subTnLst>
                                </p:cTn>
                              </p:par>
                              <p:par>
                                <p:cTn id="91" presetID="10" presetClass="exit" presetSubtype="0" fill="hold" nodeType="withEffect">
                                  <p:stCondLst>
                                    <p:cond delay="0"/>
                                  </p:stCondLst>
                                  <p:childTnLst>
                                    <p:animEffect transition="out" filter="fade">
                                      <p:cBhvr>
                                        <p:cTn id="92" dur="500"/>
                                        <p:tgtEl>
                                          <p:spTgt spid="15"/>
                                        </p:tgtEl>
                                      </p:cBhvr>
                                    </p:animEffect>
                                    <p:set>
                                      <p:cBhvr>
                                        <p:cTn id="93" dur="1" fill="hold">
                                          <p:stCondLst>
                                            <p:cond delay="499"/>
                                          </p:stCondLst>
                                        </p:cTn>
                                        <p:tgtEl>
                                          <p:spTgt spid="15"/>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6"/>
                                        </p:tgtEl>
                                      </p:cBhvr>
                                    </p:animEffect>
                                    <p:set>
                                      <p:cBhvr>
                                        <p:cTn id="9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3"/>
                  </p:tgtEl>
                </p:cond>
              </p:nextCondLst>
            </p:seq>
            <p:audio>
              <p:cMediaNode vol="20000" numSld="999" showWhenStopped="0">
                <p:cTn id="97" repeatCount="indefinite" fill="hold" display="0">
                  <p:stCondLst>
                    <p:cond delay="indefinite"/>
                  </p:stCondLst>
                  <p:endCondLst>
                    <p:cond evt="onStopAudio" delay="0">
                      <p:tgtEl>
                        <p:sldTgt/>
                      </p:tgtEl>
                    </p:cond>
                  </p:endCondLst>
                </p:cTn>
                <p:tgtEl>
                  <p:spTgt spid="18"/>
                </p:tgtEl>
              </p:cMediaNode>
            </p:audio>
            <p:audio>
              <p:cMediaNode vol="80000">
                <p:cTn id="98" fill="hold" display="0">
                  <p:stCondLst>
                    <p:cond delay="indefinite"/>
                  </p:stCondLst>
                  <p:endCondLst>
                    <p:cond evt="onStopAudio" delay="0">
                      <p:tgtEl>
                        <p:sldTgt/>
                      </p:tgtEl>
                    </p:cond>
                  </p:endCondLst>
                </p:cTn>
                <p:tgtEl>
                  <p:spTgt spid="17"/>
                </p:tgtEl>
              </p:cMediaNode>
            </p:audio>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ullet_Bill"/>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1992877" y="3326290"/>
            <a:ext cx="2440814" cy="1491947"/>
          </a:xfrm>
          <a:prstGeom prst="rect">
            <a:avLst/>
          </a:prstGeom>
        </p:spPr>
      </p:pic>
      <p:pic>
        <p:nvPicPr>
          <p:cNvPr id="2" name="Canno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60704" y="3110907"/>
            <a:ext cx="3535680" cy="3481494"/>
          </a:xfrm>
          <a:prstGeom prst="rect">
            <a:avLst/>
          </a:prstGeom>
        </p:spPr>
      </p:pic>
      <p:pic>
        <p:nvPicPr>
          <p:cNvPr id="4" name="Keep"/>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569733" y="398145"/>
            <a:ext cx="2601185" cy="1560711"/>
          </a:xfrm>
          <a:prstGeom prst="rect">
            <a:avLst/>
          </a:prstGeom>
        </p:spPr>
      </p:pic>
      <p:pic>
        <p:nvPicPr>
          <p:cNvPr id="14" name="Give"/>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58630" y="397981"/>
            <a:ext cx="2453640" cy="1472184"/>
          </a:xfrm>
          <a:prstGeom prst="rect">
            <a:avLst/>
          </a:prstGeom>
        </p:spPr>
      </p:pic>
      <p:pic>
        <p:nvPicPr>
          <p:cNvPr id="15" name="O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169675" y="396902"/>
            <a:ext cx="1490472" cy="1490472"/>
          </a:xfrm>
          <a:prstGeom prst="rect">
            <a:avLst/>
          </a:prstGeom>
        </p:spPr>
      </p:pic>
      <p:pic>
        <p:nvPicPr>
          <p:cNvPr id="16" name="?"/>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8673438" y="342328"/>
            <a:ext cx="948440" cy="1527048"/>
          </a:xfrm>
          <a:prstGeom prst="rect">
            <a:avLst/>
          </a:prstGeom>
        </p:spPr>
      </p:pic>
      <p:pic>
        <p:nvPicPr>
          <p:cNvPr id="12" name="Picture 11"/>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rot="20549091">
            <a:off x="3152105" y="2796873"/>
            <a:ext cx="3455550" cy="2217400"/>
          </a:xfrm>
          <a:prstGeom prst="rect">
            <a:avLst/>
          </a:prstGeom>
        </p:spPr>
      </p:pic>
      <p:pic>
        <p:nvPicPr>
          <p:cNvPr id="13" name="Picture 12"/>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308490" y="3235720"/>
            <a:ext cx="2266250" cy="1867940"/>
          </a:xfrm>
          <a:prstGeom prst="rect">
            <a:avLst/>
          </a:prstGeom>
        </p:spPr>
      </p:pic>
      <p:pic>
        <p:nvPicPr>
          <p:cNvPr id="20" name="4-18 - Bonus Screen BG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451104" y="-1868488"/>
            <a:ext cx="609600" cy="609600"/>
          </a:xfrm>
          <a:prstGeom prst="rect">
            <a:avLst/>
          </a:prstGeom>
        </p:spPr>
      </p:pic>
      <p:pic>
        <p:nvPicPr>
          <p:cNvPr id="3" name="Picture 2"/>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2238301" y="1716396"/>
            <a:ext cx="7506832" cy="1142990"/>
          </a:xfrm>
          <a:prstGeom prst="rect">
            <a:avLst/>
          </a:prstGeom>
        </p:spPr>
      </p:pic>
      <p:pic>
        <p:nvPicPr>
          <p:cNvPr id="5" name="mlpit_luigi_mamma-mia_2">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4874211" y="-1899876"/>
            <a:ext cx="406400" cy="406401"/>
          </a:xfrm>
          <a:prstGeom prst="rect">
            <a:avLst/>
          </a:prstGeom>
        </p:spPr>
      </p:pic>
    </p:spTree>
    <p:custDataLst>
      <p:tags r:id="rId1"/>
    </p:custDataLst>
    <p:extLst>
      <p:ext uri="{BB962C8B-B14F-4D97-AF65-F5344CB8AC3E}">
        <p14:creationId xmlns:p14="http://schemas.microsoft.com/office/powerpoint/2010/main" val="681758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0"/>
                                        </p:tgtEl>
                                      </p:cBhvr>
                                    </p:cmd>
                                  </p:childTnLst>
                                </p:cTn>
                              </p:par>
                            </p:childTnLst>
                          </p:cTn>
                        </p:par>
                        <p:par>
                          <p:cTn id="7" fill="hold">
                            <p:stCondLst>
                              <p:cond delay="0"/>
                            </p:stCondLst>
                            <p:childTnLst>
                              <p:par>
                                <p:cTn id="8" presetID="10" presetClass="entr" presetSubtype="0" fill="hold" nodeType="after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
                    </p:tgtEl>
                  </p:cond>
                </p:stCondLst>
                <p:endSync evt="end" delay="0">
                  <p:rtn val="all"/>
                </p:endSync>
                <p:childTnLst>
                  <p:par>
                    <p:cTn id="24" fill="hold">
                      <p:stCondLst>
                        <p:cond delay="0"/>
                      </p:stCondLst>
                      <p:childTnLst>
                        <p:par>
                          <p:cTn id="25" fill="hold">
                            <p:stCondLst>
                              <p:cond delay="0"/>
                            </p:stCondLst>
                            <p:childTnLst>
                              <p:par>
                                <p:cTn id="26" presetID="63" presetClass="path" presetSubtype="0" fill="hold" nodeType="clickEffect">
                                  <p:stCondLst>
                                    <p:cond delay="0"/>
                                  </p:stCondLst>
                                  <p:childTnLst>
                                    <p:animMotion origin="layout" path="M -1.66667E-6 1.11022E-16 L 0.89961 1.11022E-16 " pathEditMode="relative" rAng="0" ptsTypes="AA">
                                      <p:cBhvr>
                                        <p:cTn id="27" dur="1250" fill="hold"/>
                                        <p:tgtEl>
                                          <p:spTgt spid="8"/>
                                        </p:tgtEl>
                                        <p:attrNameLst>
                                          <p:attrName>ppt_x</p:attrName>
                                          <p:attrName>ppt_y</p:attrName>
                                        </p:attrNameLst>
                                      </p:cBhvr>
                                      <p:rCtr x="44974" y="0"/>
                                    </p:animMotion>
                                  </p:childTnLst>
                                  <p:subTnLst>
                                    <p:audio>
                                      <p:cMediaNode>
                                        <p:cTn display="0" masterRel="sameClick">
                                          <p:stCondLst>
                                            <p:cond evt="begin" delay="0">
                                              <p:tn val="26"/>
                                            </p:cond>
                                          </p:stCondLst>
                                          <p:endCondLst>
                                            <p:cond evt="onStopAudio" delay="0">
                                              <p:tgtEl>
                                                <p:sldTgt/>
                                              </p:tgtEl>
                                            </p:cond>
                                          </p:endCondLst>
                                        </p:cTn>
                                        <p:tgtEl>
                                          <p:sndTgt r:embed="rId8" name="nsmbwiiBulletBillCannon2.wav"/>
                                        </p:tgtEl>
                                      </p:cMediaNode>
                                    </p:audio>
                                  </p:subTnLst>
                                </p:cTn>
                              </p:par>
                              <p:par>
                                <p:cTn id="28" presetID="10"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par>
                                <p:cTn id="31" presetID="10"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par>
                                <p:cTn id="34" presetID="6" presetClass="emph" presetSubtype="0" fill="hold" nodeType="withEffect">
                                  <p:stCondLst>
                                    <p:cond delay="0"/>
                                  </p:stCondLst>
                                  <p:childTnLst>
                                    <p:animScale>
                                      <p:cBhvr>
                                        <p:cTn id="35" dur="1250" fill="hold"/>
                                        <p:tgtEl>
                                          <p:spTgt spid="12"/>
                                        </p:tgtEl>
                                      </p:cBhvr>
                                      <p:by x="200000" y="200000"/>
                                    </p:animScale>
                                  </p:childTnLst>
                                </p:cTn>
                              </p:par>
                              <p:par>
                                <p:cTn id="36" presetID="6" presetClass="emph" presetSubtype="0" fill="hold" nodeType="withEffect">
                                  <p:stCondLst>
                                    <p:cond delay="0"/>
                                  </p:stCondLst>
                                  <p:childTnLst>
                                    <p:animScale>
                                      <p:cBhvr>
                                        <p:cTn id="37" dur="1500" fill="hold"/>
                                        <p:tgtEl>
                                          <p:spTgt spid="13"/>
                                        </p:tgtEl>
                                      </p:cBhvr>
                                      <p:by x="200000" y="200000"/>
                                    </p:animScale>
                                  </p:childTnLst>
                                </p:cTn>
                              </p:par>
                              <p:par>
                                <p:cTn id="38" presetID="3" presetClass="mediacall" presetSubtype="0" fill="hold" nodeType="withEffect">
                                  <p:stCondLst>
                                    <p:cond delay="0"/>
                                  </p:stCondLst>
                                  <p:childTnLst>
                                    <p:cmd type="call" cmd="stop">
                                      <p:cBhvr>
                                        <p:cTn id="39" dur="1" fill="hold"/>
                                        <p:tgtEl>
                                          <p:spTgt spid="20"/>
                                        </p:tgtEl>
                                      </p:cBhvr>
                                    </p:cmd>
                                  </p:childTnLst>
                                </p:cTn>
                              </p:par>
                              <p:par>
                                <p:cTn id="40" presetID="10" presetClass="exit" presetSubtype="0" fill="hold" nodeType="withEffect">
                                  <p:stCondLst>
                                    <p:cond delay="750"/>
                                  </p:stCondLst>
                                  <p:childTnLst>
                                    <p:animEffect transition="out" filter="fade">
                                      <p:cBhvr>
                                        <p:cTn id="41" dur="500"/>
                                        <p:tgtEl>
                                          <p:spTgt spid="12"/>
                                        </p:tgtEl>
                                      </p:cBhvr>
                                    </p:animEffect>
                                    <p:set>
                                      <p:cBhvr>
                                        <p:cTn id="42" dur="1" fill="hold">
                                          <p:stCondLst>
                                            <p:cond delay="499"/>
                                          </p:stCondLst>
                                        </p:cTn>
                                        <p:tgtEl>
                                          <p:spTgt spid="12"/>
                                        </p:tgtEl>
                                        <p:attrNameLst>
                                          <p:attrName>style.visibility</p:attrName>
                                        </p:attrNameLst>
                                      </p:cBhvr>
                                      <p:to>
                                        <p:strVal val="hidden"/>
                                      </p:to>
                                    </p:set>
                                  </p:childTnLst>
                                </p:cTn>
                              </p:par>
                              <p:par>
                                <p:cTn id="43" presetID="10" presetClass="exit" presetSubtype="0" fill="hold" nodeType="withEffect">
                                  <p:stCondLst>
                                    <p:cond delay="1000"/>
                                  </p:stCondLst>
                                  <p:childTnLst>
                                    <p:animEffect transition="out" filter="fade">
                                      <p:cBhvr>
                                        <p:cTn id="44" dur="500"/>
                                        <p:tgtEl>
                                          <p:spTgt spid="13"/>
                                        </p:tgtEl>
                                      </p:cBhvr>
                                    </p:animEffect>
                                    <p:set>
                                      <p:cBhvr>
                                        <p:cTn id="45" dur="1" fill="hold">
                                          <p:stCondLst>
                                            <p:cond delay="499"/>
                                          </p:stCondLst>
                                        </p:cTn>
                                        <p:tgtEl>
                                          <p:spTgt spid="13"/>
                                        </p:tgtEl>
                                        <p:attrNameLst>
                                          <p:attrName>style.visibility</p:attrName>
                                        </p:attrNameLst>
                                      </p:cBhvr>
                                      <p:to>
                                        <p:strVal val="hidden"/>
                                      </p:to>
                                    </p:set>
                                  </p:childTnLst>
                                </p:cTn>
                              </p:par>
                            </p:childTnLst>
                          </p:cTn>
                        </p:par>
                        <p:par>
                          <p:cTn id="46" fill="hold">
                            <p:stCondLst>
                              <p:cond delay="1500"/>
                            </p:stCondLst>
                            <p:childTnLst>
                              <p:par>
                                <p:cTn id="47" presetID="1" presetClass="mediacall" presetSubtype="0" fill="hold" nodeType="afterEffect">
                                  <p:stCondLst>
                                    <p:cond delay="0"/>
                                  </p:stCondLst>
                                  <p:childTnLst>
                                    <p:cmd type="call" cmd="playFrom(0.0)">
                                      <p:cBhvr>
                                        <p:cTn id="48" dur="1719" fill="hold"/>
                                        <p:tgtEl>
                                          <p:spTgt spid="5"/>
                                        </p:tgtEl>
                                      </p:cBhvr>
                                    </p:cmd>
                                  </p:childTnLst>
                                </p:cTn>
                              </p:par>
                              <p:par>
                                <p:cTn id="49" presetID="42"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fade">
                                      <p:cBhvr>
                                        <p:cTn id="51" dur="500"/>
                                        <p:tgtEl>
                                          <p:spTgt spid="3"/>
                                        </p:tgtEl>
                                      </p:cBhvr>
                                    </p:animEffect>
                                    <p:anim calcmode="lin" valueType="num">
                                      <p:cBhvr>
                                        <p:cTn id="52" dur="500" fill="hold"/>
                                        <p:tgtEl>
                                          <p:spTgt spid="3"/>
                                        </p:tgtEl>
                                        <p:attrNameLst>
                                          <p:attrName>ppt_x</p:attrName>
                                        </p:attrNameLst>
                                      </p:cBhvr>
                                      <p:tavLst>
                                        <p:tav tm="0">
                                          <p:val>
                                            <p:strVal val="#ppt_x"/>
                                          </p:val>
                                        </p:tav>
                                        <p:tav tm="100000">
                                          <p:val>
                                            <p:strVal val="#ppt_x"/>
                                          </p:val>
                                        </p:tav>
                                      </p:tavLst>
                                    </p:anim>
                                    <p:anim calcmode="lin" valueType="num">
                                      <p:cBhvr>
                                        <p:cTn id="53" dur="500" fill="hold"/>
                                        <p:tgtEl>
                                          <p:spTgt spid="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9" name="smas-smb3_death.wav"/>
                                        </p:tgtEl>
                                      </p:cMediaNode>
                                    </p:audio>
                                  </p:subTnLst>
                                </p:cTn>
                              </p:par>
                              <p:par>
                                <p:cTn id="54" presetID="32" presetClass="emph" presetSubtype="0" fill="hold" nodeType="withEffect">
                                  <p:stCondLst>
                                    <p:cond delay="0"/>
                                  </p:stCondLst>
                                  <p:childTnLst>
                                    <p:animRot by="120000">
                                      <p:cBhvr>
                                        <p:cTn id="55" dur="75" fill="hold">
                                          <p:stCondLst>
                                            <p:cond delay="0"/>
                                          </p:stCondLst>
                                        </p:cTn>
                                        <p:tgtEl>
                                          <p:spTgt spid="3"/>
                                        </p:tgtEl>
                                        <p:attrNameLst>
                                          <p:attrName>r</p:attrName>
                                        </p:attrNameLst>
                                      </p:cBhvr>
                                    </p:animRot>
                                    <p:animRot by="-240000">
                                      <p:cBhvr>
                                        <p:cTn id="56" dur="150" fill="hold">
                                          <p:stCondLst>
                                            <p:cond delay="150"/>
                                          </p:stCondLst>
                                        </p:cTn>
                                        <p:tgtEl>
                                          <p:spTgt spid="3"/>
                                        </p:tgtEl>
                                        <p:attrNameLst>
                                          <p:attrName>r</p:attrName>
                                        </p:attrNameLst>
                                      </p:cBhvr>
                                    </p:animRot>
                                    <p:animRot by="240000">
                                      <p:cBhvr>
                                        <p:cTn id="57" dur="150" fill="hold">
                                          <p:stCondLst>
                                            <p:cond delay="300"/>
                                          </p:stCondLst>
                                        </p:cTn>
                                        <p:tgtEl>
                                          <p:spTgt spid="3"/>
                                        </p:tgtEl>
                                        <p:attrNameLst>
                                          <p:attrName>r</p:attrName>
                                        </p:attrNameLst>
                                      </p:cBhvr>
                                    </p:animRot>
                                    <p:animRot by="-240000">
                                      <p:cBhvr>
                                        <p:cTn id="58" dur="150" fill="hold">
                                          <p:stCondLst>
                                            <p:cond delay="450"/>
                                          </p:stCondLst>
                                        </p:cTn>
                                        <p:tgtEl>
                                          <p:spTgt spid="3"/>
                                        </p:tgtEl>
                                        <p:attrNameLst>
                                          <p:attrName>r</p:attrName>
                                        </p:attrNameLst>
                                      </p:cBhvr>
                                    </p:animRot>
                                    <p:animRot by="120000">
                                      <p:cBhvr>
                                        <p:cTn id="59" dur="150" fill="hold">
                                          <p:stCondLst>
                                            <p:cond delay="600"/>
                                          </p:stCondLst>
                                        </p:cTn>
                                        <p:tgtEl>
                                          <p:spTgt spid="3"/>
                                        </p:tgtEl>
                                        <p:attrNameLst>
                                          <p:attrName>r</p:attrName>
                                        </p:attrNameLst>
                                      </p:cBhvr>
                                    </p:animRot>
                                  </p:childTnLst>
                                </p:cTn>
                              </p:par>
                              <p:par>
                                <p:cTn id="60" presetID="32" presetClass="emph" presetSubtype="0" fill="hold" nodeType="withEffect">
                                  <p:stCondLst>
                                    <p:cond delay="750"/>
                                  </p:stCondLst>
                                  <p:childTnLst>
                                    <p:animRot by="120000">
                                      <p:cBhvr>
                                        <p:cTn id="61" dur="75" fill="hold">
                                          <p:stCondLst>
                                            <p:cond delay="0"/>
                                          </p:stCondLst>
                                        </p:cTn>
                                        <p:tgtEl>
                                          <p:spTgt spid="3"/>
                                        </p:tgtEl>
                                        <p:attrNameLst>
                                          <p:attrName>r</p:attrName>
                                        </p:attrNameLst>
                                      </p:cBhvr>
                                    </p:animRot>
                                    <p:animRot by="-240000">
                                      <p:cBhvr>
                                        <p:cTn id="62" dur="150" fill="hold">
                                          <p:stCondLst>
                                            <p:cond delay="150"/>
                                          </p:stCondLst>
                                        </p:cTn>
                                        <p:tgtEl>
                                          <p:spTgt spid="3"/>
                                        </p:tgtEl>
                                        <p:attrNameLst>
                                          <p:attrName>r</p:attrName>
                                        </p:attrNameLst>
                                      </p:cBhvr>
                                    </p:animRot>
                                    <p:animRot by="240000">
                                      <p:cBhvr>
                                        <p:cTn id="63" dur="150" fill="hold">
                                          <p:stCondLst>
                                            <p:cond delay="300"/>
                                          </p:stCondLst>
                                        </p:cTn>
                                        <p:tgtEl>
                                          <p:spTgt spid="3"/>
                                        </p:tgtEl>
                                        <p:attrNameLst>
                                          <p:attrName>r</p:attrName>
                                        </p:attrNameLst>
                                      </p:cBhvr>
                                    </p:animRot>
                                    <p:animRot by="-240000">
                                      <p:cBhvr>
                                        <p:cTn id="64" dur="150" fill="hold">
                                          <p:stCondLst>
                                            <p:cond delay="450"/>
                                          </p:stCondLst>
                                        </p:cTn>
                                        <p:tgtEl>
                                          <p:spTgt spid="3"/>
                                        </p:tgtEl>
                                        <p:attrNameLst>
                                          <p:attrName>r</p:attrName>
                                        </p:attrNameLst>
                                      </p:cBhvr>
                                    </p:animRot>
                                    <p:animRot by="120000">
                                      <p:cBhvr>
                                        <p:cTn id="65" dur="150" fill="hold">
                                          <p:stCondLst>
                                            <p:cond delay="600"/>
                                          </p:stCondLst>
                                        </p:cTn>
                                        <p:tgtEl>
                                          <p:spTgt spid="3"/>
                                        </p:tgtEl>
                                        <p:attrNameLst>
                                          <p:attrName>r</p:attrName>
                                        </p:attrNameLst>
                                      </p:cBhvr>
                                    </p:animRot>
                                  </p:childTnLst>
                                </p:cTn>
                              </p:par>
                            </p:childTnLst>
                          </p:cTn>
                        </p:par>
                        <p:par>
                          <p:cTn id="66" fill="hold">
                            <p:stCondLst>
                              <p:cond delay="3219"/>
                            </p:stCondLst>
                            <p:childTnLst>
                              <p:par>
                                <p:cTn id="67" presetID="32" presetClass="emph" presetSubtype="0" fill="hold" nodeType="afterEffect">
                                  <p:stCondLst>
                                    <p:cond delay="0"/>
                                  </p:stCondLst>
                                  <p:childTnLst>
                                    <p:animRot by="120000">
                                      <p:cBhvr>
                                        <p:cTn id="68" dur="75" fill="hold">
                                          <p:stCondLst>
                                            <p:cond delay="0"/>
                                          </p:stCondLst>
                                        </p:cTn>
                                        <p:tgtEl>
                                          <p:spTgt spid="3"/>
                                        </p:tgtEl>
                                        <p:attrNameLst>
                                          <p:attrName>r</p:attrName>
                                        </p:attrNameLst>
                                      </p:cBhvr>
                                    </p:animRot>
                                    <p:animRot by="-240000">
                                      <p:cBhvr>
                                        <p:cTn id="69" dur="150" fill="hold">
                                          <p:stCondLst>
                                            <p:cond delay="150"/>
                                          </p:stCondLst>
                                        </p:cTn>
                                        <p:tgtEl>
                                          <p:spTgt spid="3"/>
                                        </p:tgtEl>
                                        <p:attrNameLst>
                                          <p:attrName>r</p:attrName>
                                        </p:attrNameLst>
                                      </p:cBhvr>
                                    </p:animRot>
                                    <p:animRot by="240000">
                                      <p:cBhvr>
                                        <p:cTn id="70" dur="150" fill="hold">
                                          <p:stCondLst>
                                            <p:cond delay="300"/>
                                          </p:stCondLst>
                                        </p:cTn>
                                        <p:tgtEl>
                                          <p:spTgt spid="3"/>
                                        </p:tgtEl>
                                        <p:attrNameLst>
                                          <p:attrName>r</p:attrName>
                                        </p:attrNameLst>
                                      </p:cBhvr>
                                    </p:animRot>
                                    <p:animRot by="-240000">
                                      <p:cBhvr>
                                        <p:cTn id="71" dur="150" fill="hold">
                                          <p:stCondLst>
                                            <p:cond delay="450"/>
                                          </p:stCondLst>
                                        </p:cTn>
                                        <p:tgtEl>
                                          <p:spTgt spid="3"/>
                                        </p:tgtEl>
                                        <p:attrNameLst>
                                          <p:attrName>r</p:attrName>
                                        </p:attrNameLst>
                                      </p:cBhvr>
                                    </p:animRot>
                                    <p:animRot by="120000">
                                      <p:cBhvr>
                                        <p:cTn id="72" dur="150" fill="hold">
                                          <p:stCondLst>
                                            <p:cond delay="600"/>
                                          </p:stCondLst>
                                        </p:cTn>
                                        <p:tgtEl>
                                          <p:spTgt spid="3"/>
                                        </p:tgtEl>
                                        <p:attrNameLst>
                                          <p:attrName>r</p:attrName>
                                        </p:attrNameLst>
                                      </p:cBhvr>
                                    </p:animRot>
                                  </p:childTnLst>
                                </p:cTn>
                              </p:par>
                            </p:childTnLst>
                          </p:cTn>
                        </p:par>
                      </p:childTnLst>
                    </p:cTn>
                  </p:par>
                </p:childTnLst>
              </p:cTn>
              <p:nextCondLst>
                <p:cond evt="onClick" delay="0">
                  <p:tgtEl>
                    <p:spTgt spid="2"/>
                  </p:tgtEl>
                </p:cond>
              </p:nextCondLst>
            </p:seq>
            <p:seq concurrent="1" nextAc="seek">
              <p:cTn id="73" restart="whenNotActive" fill="hold" evtFilter="cancelBubble" nodeType="interactiveSeq">
                <p:stCondLst>
                  <p:cond evt="onClick" delay="0">
                    <p:tgtEl>
                      <p:spTgt spid="14"/>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withEffect">
                                  <p:stCondLst>
                                    <p:cond delay="0"/>
                                  </p:stCondLst>
                                  <p:childTnLst>
                                    <p:animEffect transition="out" filter="fade">
                                      <p:cBhvr>
                                        <p:cTn id="77" dur="500"/>
                                        <p:tgtEl>
                                          <p:spTgt spid="4"/>
                                        </p:tgtEl>
                                      </p:cBhvr>
                                    </p:animEffect>
                                    <p:set>
                                      <p:cBhvr>
                                        <p:cTn id="78" dur="1" fill="hold">
                                          <p:stCondLst>
                                            <p:cond delay="499"/>
                                          </p:stCondLst>
                                        </p:cTn>
                                        <p:tgtEl>
                                          <p:spTgt spid="4"/>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10" name="mlpit_luigi_okey-dokey.wav"/>
                                        </p:tgtEl>
                                      </p:cMediaNode>
                                    </p:audio>
                                  </p:subTnLst>
                                </p:cTn>
                              </p:par>
                              <p:par>
                                <p:cTn id="79" presetID="10" presetClass="exit" presetSubtype="0" fill="hold" nodeType="withEffect">
                                  <p:stCondLst>
                                    <p:cond delay="0"/>
                                  </p:stCondLst>
                                  <p:childTnLst>
                                    <p:animEffect transition="out" filter="fade">
                                      <p:cBhvr>
                                        <p:cTn id="80" dur="500"/>
                                        <p:tgtEl>
                                          <p:spTgt spid="15"/>
                                        </p:tgtEl>
                                      </p:cBhvr>
                                    </p:animEffect>
                                    <p:set>
                                      <p:cBhvr>
                                        <p:cTn id="81" dur="1" fill="hold">
                                          <p:stCondLst>
                                            <p:cond delay="499"/>
                                          </p:stCondLst>
                                        </p:cTn>
                                        <p:tgtEl>
                                          <p:spTgt spid="15"/>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16"/>
                                        </p:tgtEl>
                                      </p:cBhvr>
                                    </p:animEffect>
                                    <p:set>
                                      <p:cBhvr>
                                        <p:cTn id="84"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85" restart="whenNotActive" fill="hold" evtFilter="cancelBubble" nodeType="interactiveSeq">
                <p:stCondLst>
                  <p:cond evt="onClick" delay="0">
                    <p:tgtEl>
                      <p:spTgt spid="4"/>
                    </p:tgtEl>
                  </p:cond>
                </p:stCondLst>
                <p:endSync evt="end" delay="0">
                  <p:rtn val="all"/>
                </p:endSync>
                <p:childTnLst>
                  <p:par>
                    <p:cTn id="86" fill="hold">
                      <p:stCondLst>
                        <p:cond delay="0"/>
                      </p:stCondLst>
                      <p:childTnLst>
                        <p:par>
                          <p:cTn id="87" fill="hold">
                            <p:stCondLst>
                              <p:cond delay="0"/>
                            </p:stCondLst>
                            <p:childTnLst>
                              <p:par>
                                <p:cTn id="88" presetID="10" presetClass="exit" presetSubtype="0" fill="hold" nodeType="withEffect">
                                  <p:stCondLst>
                                    <p:cond delay="0"/>
                                  </p:stCondLst>
                                  <p:childTnLst>
                                    <p:animEffect transition="out" filter="fade">
                                      <p:cBhvr>
                                        <p:cTn id="89" dur="500"/>
                                        <p:tgtEl>
                                          <p:spTgt spid="14"/>
                                        </p:tgtEl>
                                      </p:cBhvr>
                                    </p:animEffect>
                                    <p:set>
                                      <p:cBhvr>
                                        <p:cTn id="90" dur="1" fill="hold">
                                          <p:stCondLst>
                                            <p:cond delay="499"/>
                                          </p:stCondLst>
                                        </p:cTn>
                                        <p:tgtEl>
                                          <p:spTgt spid="14"/>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10" name="mlpit_luigi_okey-dokey.wav"/>
                                        </p:tgtEl>
                                      </p:cMediaNode>
                                    </p:audio>
                                  </p:subTnLst>
                                </p:cTn>
                              </p:par>
                              <p:par>
                                <p:cTn id="91" presetID="10" presetClass="exit" presetSubtype="0" fill="hold" nodeType="withEffect">
                                  <p:stCondLst>
                                    <p:cond delay="0"/>
                                  </p:stCondLst>
                                  <p:childTnLst>
                                    <p:animEffect transition="out" filter="fade">
                                      <p:cBhvr>
                                        <p:cTn id="92" dur="500"/>
                                        <p:tgtEl>
                                          <p:spTgt spid="15"/>
                                        </p:tgtEl>
                                      </p:cBhvr>
                                    </p:animEffect>
                                    <p:set>
                                      <p:cBhvr>
                                        <p:cTn id="93" dur="1" fill="hold">
                                          <p:stCondLst>
                                            <p:cond delay="499"/>
                                          </p:stCondLst>
                                        </p:cTn>
                                        <p:tgtEl>
                                          <p:spTgt spid="15"/>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6"/>
                                        </p:tgtEl>
                                      </p:cBhvr>
                                    </p:animEffect>
                                    <p:set>
                                      <p:cBhvr>
                                        <p:cTn id="9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4"/>
                  </p:tgtEl>
                </p:cond>
              </p:nextCondLst>
            </p:seq>
            <p:audio>
              <p:cMediaNode vol="20000" numSld="999" showWhenStopped="0">
                <p:cTn id="97" repeatCount="indefinite" fill="hold" display="0">
                  <p:stCondLst>
                    <p:cond delay="indefinite"/>
                  </p:stCondLst>
                  <p:endCondLst>
                    <p:cond evt="onStopAudio" delay="0">
                      <p:tgtEl>
                        <p:sldTgt/>
                      </p:tgtEl>
                    </p:cond>
                  </p:endCondLst>
                </p:cTn>
                <p:tgtEl>
                  <p:spTgt spid="20"/>
                </p:tgtEl>
              </p:cMediaNode>
            </p:audio>
            <p:audio>
              <p:cMediaNode vol="80000">
                <p:cTn id="98" fill="hold" display="0">
                  <p:stCondLst>
                    <p:cond delay="indefinite"/>
                  </p:stCondLst>
                  <p:endCondLst>
                    <p:cond evt="onStopAudio" delay="0">
                      <p:tgtEl>
                        <p:sldTgt/>
                      </p:tgtEl>
                    </p:cond>
                  </p:endCondLst>
                </p:cTn>
                <p:tgtEl>
                  <p:spTgt spid="5"/>
                </p:tgtEl>
              </p:cMediaNode>
            </p:audio>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ullet_Bill"/>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2149507" y="3326290"/>
            <a:ext cx="2127554" cy="1491947"/>
          </a:xfrm>
          <a:prstGeom prst="rect">
            <a:avLst/>
          </a:prstGeom>
        </p:spPr>
      </p:pic>
      <p:pic>
        <p:nvPicPr>
          <p:cNvPr id="2" name="Cannon"/>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60704" y="3110907"/>
            <a:ext cx="3535680" cy="3481494"/>
          </a:xfrm>
          <a:prstGeom prst="rect">
            <a:avLst/>
          </a:prstGeom>
        </p:spPr>
      </p:pic>
      <p:pic>
        <p:nvPicPr>
          <p:cNvPr id="4" name="Keep"/>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569733" y="398145"/>
            <a:ext cx="2601185" cy="1560711"/>
          </a:xfrm>
          <a:prstGeom prst="rect">
            <a:avLst/>
          </a:prstGeom>
        </p:spPr>
      </p:pic>
      <p:pic>
        <p:nvPicPr>
          <p:cNvPr id="14" name="Give"/>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58630" y="397981"/>
            <a:ext cx="2453640" cy="1472184"/>
          </a:xfrm>
          <a:prstGeom prst="rect">
            <a:avLst/>
          </a:prstGeom>
        </p:spPr>
      </p:pic>
      <p:pic>
        <p:nvPicPr>
          <p:cNvPr id="15" name="O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169675" y="396902"/>
            <a:ext cx="1490472" cy="1490472"/>
          </a:xfrm>
          <a:prstGeom prst="rect">
            <a:avLst/>
          </a:prstGeom>
        </p:spPr>
      </p:pic>
      <p:pic>
        <p:nvPicPr>
          <p:cNvPr id="16" name="?"/>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8673438" y="342328"/>
            <a:ext cx="948440" cy="1527048"/>
          </a:xfrm>
          <a:prstGeom prst="rect">
            <a:avLst/>
          </a:prstGeom>
        </p:spPr>
      </p:pic>
      <p:pic>
        <p:nvPicPr>
          <p:cNvPr id="12" name="Picture 11"/>
          <p:cNvPicPr>
            <a:picLocks noChangeAspect="1"/>
          </p:cNvPicPr>
          <p:nvPr/>
        </p:nvPicPr>
        <p:blipFill rotWithShape="1">
          <a:blip r:embed="rId17" cstate="email">
            <a:extLst>
              <a:ext uri="{28A0092B-C50C-407E-A947-70E740481C1C}">
                <a14:useLocalDpi xmlns:a14="http://schemas.microsoft.com/office/drawing/2010/main"/>
              </a:ext>
            </a:extLst>
          </a:blip>
          <a:srcRect/>
          <a:stretch/>
        </p:blipFill>
        <p:spPr>
          <a:xfrm rot="20549091">
            <a:off x="3152105" y="2796873"/>
            <a:ext cx="3455550" cy="2217400"/>
          </a:xfrm>
          <a:prstGeom prst="rect">
            <a:avLst/>
          </a:prstGeom>
        </p:spPr>
      </p:pic>
      <p:pic>
        <p:nvPicPr>
          <p:cNvPr id="13" name="Picture 12"/>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3308490" y="3235720"/>
            <a:ext cx="2266250" cy="1867940"/>
          </a:xfrm>
          <a:prstGeom prst="rect">
            <a:avLst/>
          </a:prstGeom>
        </p:spPr>
      </p:pic>
      <p:pic>
        <p:nvPicPr>
          <p:cNvPr id="20" name="4-18 - Bonus Screen BG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451104" y="-1868488"/>
            <a:ext cx="609600" cy="609600"/>
          </a:xfrm>
          <a:prstGeom prst="rect">
            <a:avLst/>
          </a:prstGeom>
        </p:spPr>
      </p:pic>
      <p:pic>
        <p:nvPicPr>
          <p:cNvPr id="3" name="Picture 2"/>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2836788" y="1673777"/>
            <a:ext cx="5908824" cy="1166056"/>
          </a:xfrm>
          <a:prstGeom prst="rect">
            <a:avLst/>
          </a:prstGeom>
        </p:spPr>
      </p:pic>
      <p:pic>
        <p:nvPicPr>
          <p:cNvPr id="6" name="mk64_luigi03">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21"/>
          <a:stretch>
            <a:fillRect/>
          </a:stretch>
        </p:blipFill>
        <p:spPr>
          <a:xfrm>
            <a:off x="3395663" y="-729666"/>
            <a:ext cx="609600" cy="609600"/>
          </a:xfrm>
          <a:prstGeom prst="rect">
            <a:avLst/>
          </a:prstGeom>
        </p:spPr>
      </p:pic>
    </p:spTree>
    <p:custDataLst>
      <p:tags r:id="rId1"/>
    </p:custDataLst>
    <p:extLst>
      <p:ext uri="{BB962C8B-B14F-4D97-AF65-F5344CB8AC3E}">
        <p14:creationId xmlns:p14="http://schemas.microsoft.com/office/powerpoint/2010/main" val="156498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0"/>
                                        </p:tgtEl>
                                      </p:cBhvr>
                                    </p:cmd>
                                  </p:childTnLst>
                                </p:cTn>
                              </p:par>
                            </p:childTnLst>
                          </p:cTn>
                        </p:par>
                        <p:par>
                          <p:cTn id="7" fill="hold">
                            <p:stCondLst>
                              <p:cond delay="0"/>
                            </p:stCondLst>
                            <p:childTnLst>
                              <p:par>
                                <p:cTn id="8" presetID="10" presetClass="entr" presetSubtype="0" fill="hold" nodeType="after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1500"/>
                            </p:stCondLst>
                            <p:childTnLst>
                              <p:par>
                                <p:cTn id="12" presetID="10"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par>
                          <p:cTn id="19" fill="hold">
                            <p:stCondLst>
                              <p:cond delay="2500"/>
                            </p:stCondLst>
                            <p:childTnLst>
                              <p:par>
                                <p:cTn id="20" presetID="10" presetClass="entr" presetSubtype="0"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2"/>
                    </p:tgtEl>
                  </p:cond>
                </p:stCondLst>
                <p:endSync evt="end" delay="0">
                  <p:rtn val="all"/>
                </p:endSync>
                <p:childTnLst>
                  <p:par>
                    <p:cTn id="24" fill="hold">
                      <p:stCondLst>
                        <p:cond delay="0"/>
                      </p:stCondLst>
                      <p:childTnLst>
                        <p:par>
                          <p:cTn id="25" fill="hold">
                            <p:stCondLst>
                              <p:cond delay="0"/>
                            </p:stCondLst>
                            <p:childTnLst>
                              <p:par>
                                <p:cTn id="26" presetID="63" presetClass="path" presetSubtype="0" fill="hold" nodeType="clickEffect">
                                  <p:stCondLst>
                                    <p:cond delay="0"/>
                                  </p:stCondLst>
                                  <p:childTnLst>
                                    <p:animMotion origin="layout" path="M -1.66667E-6 1.11022E-16 L 0.89961 1.11022E-16 " pathEditMode="relative" rAng="0" ptsTypes="AA">
                                      <p:cBhvr>
                                        <p:cTn id="27" dur="1250" fill="hold"/>
                                        <p:tgtEl>
                                          <p:spTgt spid="8"/>
                                        </p:tgtEl>
                                        <p:attrNameLst>
                                          <p:attrName>ppt_x</p:attrName>
                                          <p:attrName>ppt_y</p:attrName>
                                        </p:attrNameLst>
                                      </p:cBhvr>
                                      <p:rCtr x="44974" y="0"/>
                                    </p:animMotion>
                                  </p:childTnLst>
                                  <p:subTnLst>
                                    <p:audio>
                                      <p:cMediaNode>
                                        <p:cTn display="0" masterRel="sameClick">
                                          <p:stCondLst>
                                            <p:cond evt="begin" delay="0">
                                              <p:tn val="26"/>
                                            </p:cond>
                                          </p:stCondLst>
                                          <p:endCondLst>
                                            <p:cond evt="onStopAudio" delay="0">
                                              <p:tgtEl>
                                                <p:sldTgt/>
                                              </p:tgtEl>
                                            </p:cond>
                                          </p:endCondLst>
                                        </p:cTn>
                                        <p:tgtEl>
                                          <p:sndTgt r:embed="rId8" name="nsmbwiiBanzaiBill.wav"/>
                                        </p:tgtEl>
                                      </p:cMediaNode>
                                    </p:audio>
                                  </p:subTnLst>
                                </p:cTn>
                              </p:par>
                              <p:par>
                                <p:cTn id="28" presetID="10"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par>
                                <p:cTn id="31" presetID="10"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par>
                                <p:cTn id="34" presetID="6" presetClass="emph" presetSubtype="0" fill="hold" nodeType="withEffect">
                                  <p:stCondLst>
                                    <p:cond delay="0"/>
                                  </p:stCondLst>
                                  <p:childTnLst>
                                    <p:animScale>
                                      <p:cBhvr>
                                        <p:cTn id="35" dur="1250" fill="hold"/>
                                        <p:tgtEl>
                                          <p:spTgt spid="12"/>
                                        </p:tgtEl>
                                      </p:cBhvr>
                                      <p:by x="200000" y="200000"/>
                                    </p:animScale>
                                  </p:childTnLst>
                                </p:cTn>
                              </p:par>
                              <p:par>
                                <p:cTn id="36" presetID="6" presetClass="emph" presetSubtype="0" fill="hold" nodeType="withEffect">
                                  <p:stCondLst>
                                    <p:cond delay="0"/>
                                  </p:stCondLst>
                                  <p:childTnLst>
                                    <p:animScale>
                                      <p:cBhvr>
                                        <p:cTn id="37" dur="1500" fill="hold"/>
                                        <p:tgtEl>
                                          <p:spTgt spid="13"/>
                                        </p:tgtEl>
                                      </p:cBhvr>
                                      <p:by x="200000" y="200000"/>
                                    </p:animScale>
                                  </p:childTnLst>
                                </p:cTn>
                              </p:par>
                              <p:par>
                                <p:cTn id="38" presetID="3" presetClass="mediacall" presetSubtype="0" fill="hold" nodeType="withEffect">
                                  <p:stCondLst>
                                    <p:cond delay="0"/>
                                  </p:stCondLst>
                                  <p:childTnLst>
                                    <p:cmd type="call" cmd="stop">
                                      <p:cBhvr>
                                        <p:cTn id="39" dur="1" fill="hold"/>
                                        <p:tgtEl>
                                          <p:spTgt spid="20"/>
                                        </p:tgtEl>
                                      </p:cBhvr>
                                    </p:cmd>
                                  </p:childTnLst>
                                </p:cTn>
                              </p:par>
                              <p:par>
                                <p:cTn id="40" presetID="10" presetClass="exit" presetSubtype="0" fill="hold" nodeType="withEffect">
                                  <p:stCondLst>
                                    <p:cond delay="750"/>
                                  </p:stCondLst>
                                  <p:childTnLst>
                                    <p:animEffect transition="out" filter="fade">
                                      <p:cBhvr>
                                        <p:cTn id="41" dur="500"/>
                                        <p:tgtEl>
                                          <p:spTgt spid="12"/>
                                        </p:tgtEl>
                                      </p:cBhvr>
                                    </p:animEffect>
                                    <p:set>
                                      <p:cBhvr>
                                        <p:cTn id="42" dur="1" fill="hold">
                                          <p:stCondLst>
                                            <p:cond delay="499"/>
                                          </p:stCondLst>
                                        </p:cTn>
                                        <p:tgtEl>
                                          <p:spTgt spid="12"/>
                                        </p:tgtEl>
                                        <p:attrNameLst>
                                          <p:attrName>style.visibility</p:attrName>
                                        </p:attrNameLst>
                                      </p:cBhvr>
                                      <p:to>
                                        <p:strVal val="hidden"/>
                                      </p:to>
                                    </p:set>
                                  </p:childTnLst>
                                </p:cTn>
                              </p:par>
                              <p:par>
                                <p:cTn id="43" presetID="10" presetClass="exit" presetSubtype="0" fill="hold" nodeType="withEffect">
                                  <p:stCondLst>
                                    <p:cond delay="1000"/>
                                  </p:stCondLst>
                                  <p:childTnLst>
                                    <p:animEffect transition="out" filter="fade">
                                      <p:cBhvr>
                                        <p:cTn id="44" dur="500"/>
                                        <p:tgtEl>
                                          <p:spTgt spid="13"/>
                                        </p:tgtEl>
                                      </p:cBhvr>
                                    </p:animEffect>
                                    <p:set>
                                      <p:cBhvr>
                                        <p:cTn id="45" dur="1" fill="hold">
                                          <p:stCondLst>
                                            <p:cond delay="499"/>
                                          </p:stCondLst>
                                        </p:cTn>
                                        <p:tgtEl>
                                          <p:spTgt spid="13"/>
                                        </p:tgtEl>
                                        <p:attrNameLst>
                                          <p:attrName>style.visibility</p:attrName>
                                        </p:attrNameLst>
                                      </p:cBhvr>
                                      <p:to>
                                        <p:strVal val="hidden"/>
                                      </p:to>
                                    </p:set>
                                  </p:childTnLst>
                                </p:cTn>
                              </p:par>
                            </p:childTnLst>
                          </p:cTn>
                        </p:par>
                        <p:par>
                          <p:cTn id="46" fill="hold">
                            <p:stCondLst>
                              <p:cond delay="1500"/>
                            </p:stCondLst>
                            <p:childTnLst>
                              <p:par>
                                <p:cTn id="47" presetID="1" presetClass="mediacall" presetSubtype="0" fill="hold" nodeType="afterEffect">
                                  <p:stCondLst>
                                    <p:cond delay="0"/>
                                  </p:stCondLst>
                                  <p:childTnLst>
                                    <p:cmd type="call" cmd="playFrom(0.0)">
                                      <p:cBhvr>
                                        <p:cTn id="48" dur="1137" fill="hold"/>
                                        <p:tgtEl>
                                          <p:spTgt spid="6"/>
                                        </p:tgtEl>
                                      </p:cBhvr>
                                    </p:cmd>
                                  </p:childTnLst>
                                </p:cTn>
                              </p:par>
                              <p:par>
                                <p:cTn id="49" presetID="42"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fade">
                                      <p:cBhvr>
                                        <p:cTn id="51" dur="500"/>
                                        <p:tgtEl>
                                          <p:spTgt spid="3"/>
                                        </p:tgtEl>
                                      </p:cBhvr>
                                    </p:animEffect>
                                    <p:anim calcmode="lin" valueType="num">
                                      <p:cBhvr>
                                        <p:cTn id="52" dur="500" fill="hold"/>
                                        <p:tgtEl>
                                          <p:spTgt spid="3"/>
                                        </p:tgtEl>
                                        <p:attrNameLst>
                                          <p:attrName>ppt_x</p:attrName>
                                        </p:attrNameLst>
                                      </p:cBhvr>
                                      <p:tavLst>
                                        <p:tav tm="0">
                                          <p:val>
                                            <p:strVal val="#ppt_x"/>
                                          </p:val>
                                        </p:tav>
                                        <p:tav tm="100000">
                                          <p:val>
                                            <p:strVal val="#ppt_x"/>
                                          </p:val>
                                        </p:tav>
                                      </p:tavLst>
                                    </p:anim>
                                    <p:anim calcmode="lin" valueType="num">
                                      <p:cBhvr>
                                        <p:cTn id="53" dur="500" fill="hold"/>
                                        <p:tgtEl>
                                          <p:spTgt spid="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9" name="smw_bonus_game_end.wav"/>
                                        </p:tgtEl>
                                      </p:cMediaNode>
                                    </p:audio>
                                  </p:subTnLst>
                                </p:cTn>
                              </p:par>
                              <p:par>
                                <p:cTn id="54" presetID="32" presetClass="emph" presetSubtype="0" fill="hold" nodeType="withEffect">
                                  <p:stCondLst>
                                    <p:cond delay="0"/>
                                  </p:stCondLst>
                                  <p:childTnLst>
                                    <p:animRot by="120000">
                                      <p:cBhvr>
                                        <p:cTn id="55" dur="75" fill="hold">
                                          <p:stCondLst>
                                            <p:cond delay="0"/>
                                          </p:stCondLst>
                                        </p:cTn>
                                        <p:tgtEl>
                                          <p:spTgt spid="3"/>
                                        </p:tgtEl>
                                        <p:attrNameLst>
                                          <p:attrName>r</p:attrName>
                                        </p:attrNameLst>
                                      </p:cBhvr>
                                    </p:animRot>
                                    <p:animRot by="-240000">
                                      <p:cBhvr>
                                        <p:cTn id="56" dur="150" fill="hold">
                                          <p:stCondLst>
                                            <p:cond delay="150"/>
                                          </p:stCondLst>
                                        </p:cTn>
                                        <p:tgtEl>
                                          <p:spTgt spid="3"/>
                                        </p:tgtEl>
                                        <p:attrNameLst>
                                          <p:attrName>r</p:attrName>
                                        </p:attrNameLst>
                                      </p:cBhvr>
                                    </p:animRot>
                                    <p:animRot by="240000">
                                      <p:cBhvr>
                                        <p:cTn id="57" dur="150" fill="hold">
                                          <p:stCondLst>
                                            <p:cond delay="300"/>
                                          </p:stCondLst>
                                        </p:cTn>
                                        <p:tgtEl>
                                          <p:spTgt spid="3"/>
                                        </p:tgtEl>
                                        <p:attrNameLst>
                                          <p:attrName>r</p:attrName>
                                        </p:attrNameLst>
                                      </p:cBhvr>
                                    </p:animRot>
                                    <p:animRot by="-240000">
                                      <p:cBhvr>
                                        <p:cTn id="58" dur="150" fill="hold">
                                          <p:stCondLst>
                                            <p:cond delay="450"/>
                                          </p:stCondLst>
                                        </p:cTn>
                                        <p:tgtEl>
                                          <p:spTgt spid="3"/>
                                        </p:tgtEl>
                                        <p:attrNameLst>
                                          <p:attrName>r</p:attrName>
                                        </p:attrNameLst>
                                      </p:cBhvr>
                                    </p:animRot>
                                    <p:animRot by="120000">
                                      <p:cBhvr>
                                        <p:cTn id="59" dur="150" fill="hold">
                                          <p:stCondLst>
                                            <p:cond delay="600"/>
                                          </p:stCondLst>
                                        </p:cTn>
                                        <p:tgtEl>
                                          <p:spTgt spid="3"/>
                                        </p:tgtEl>
                                        <p:attrNameLst>
                                          <p:attrName>r</p:attrName>
                                        </p:attrNameLst>
                                      </p:cBhvr>
                                    </p:animRot>
                                  </p:childTnLst>
                                </p:cTn>
                              </p:par>
                              <p:par>
                                <p:cTn id="60" presetID="32" presetClass="emph" presetSubtype="0" fill="hold" nodeType="withEffect">
                                  <p:stCondLst>
                                    <p:cond delay="750"/>
                                  </p:stCondLst>
                                  <p:childTnLst>
                                    <p:animRot by="120000">
                                      <p:cBhvr>
                                        <p:cTn id="61" dur="75" fill="hold">
                                          <p:stCondLst>
                                            <p:cond delay="0"/>
                                          </p:stCondLst>
                                        </p:cTn>
                                        <p:tgtEl>
                                          <p:spTgt spid="3"/>
                                        </p:tgtEl>
                                        <p:attrNameLst>
                                          <p:attrName>r</p:attrName>
                                        </p:attrNameLst>
                                      </p:cBhvr>
                                    </p:animRot>
                                    <p:animRot by="-240000">
                                      <p:cBhvr>
                                        <p:cTn id="62" dur="150" fill="hold">
                                          <p:stCondLst>
                                            <p:cond delay="150"/>
                                          </p:stCondLst>
                                        </p:cTn>
                                        <p:tgtEl>
                                          <p:spTgt spid="3"/>
                                        </p:tgtEl>
                                        <p:attrNameLst>
                                          <p:attrName>r</p:attrName>
                                        </p:attrNameLst>
                                      </p:cBhvr>
                                    </p:animRot>
                                    <p:animRot by="240000">
                                      <p:cBhvr>
                                        <p:cTn id="63" dur="150" fill="hold">
                                          <p:stCondLst>
                                            <p:cond delay="300"/>
                                          </p:stCondLst>
                                        </p:cTn>
                                        <p:tgtEl>
                                          <p:spTgt spid="3"/>
                                        </p:tgtEl>
                                        <p:attrNameLst>
                                          <p:attrName>r</p:attrName>
                                        </p:attrNameLst>
                                      </p:cBhvr>
                                    </p:animRot>
                                    <p:animRot by="-240000">
                                      <p:cBhvr>
                                        <p:cTn id="64" dur="150" fill="hold">
                                          <p:stCondLst>
                                            <p:cond delay="450"/>
                                          </p:stCondLst>
                                        </p:cTn>
                                        <p:tgtEl>
                                          <p:spTgt spid="3"/>
                                        </p:tgtEl>
                                        <p:attrNameLst>
                                          <p:attrName>r</p:attrName>
                                        </p:attrNameLst>
                                      </p:cBhvr>
                                    </p:animRot>
                                    <p:animRot by="120000">
                                      <p:cBhvr>
                                        <p:cTn id="65" dur="150" fill="hold">
                                          <p:stCondLst>
                                            <p:cond delay="600"/>
                                          </p:stCondLst>
                                        </p:cTn>
                                        <p:tgtEl>
                                          <p:spTgt spid="3"/>
                                        </p:tgtEl>
                                        <p:attrNameLst>
                                          <p:attrName>r</p:attrName>
                                        </p:attrNameLst>
                                      </p:cBhvr>
                                    </p:animRot>
                                  </p:childTnLst>
                                </p:cTn>
                              </p:par>
                            </p:childTnLst>
                          </p:cTn>
                        </p:par>
                        <p:par>
                          <p:cTn id="66" fill="hold">
                            <p:stCondLst>
                              <p:cond delay="3000"/>
                            </p:stCondLst>
                            <p:childTnLst>
                              <p:par>
                                <p:cTn id="67" presetID="32" presetClass="emph" presetSubtype="0" fill="hold" nodeType="afterEffect">
                                  <p:stCondLst>
                                    <p:cond delay="0"/>
                                  </p:stCondLst>
                                  <p:childTnLst>
                                    <p:animRot by="120000">
                                      <p:cBhvr>
                                        <p:cTn id="68" dur="75" fill="hold">
                                          <p:stCondLst>
                                            <p:cond delay="0"/>
                                          </p:stCondLst>
                                        </p:cTn>
                                        <p:tgtEl>
                                          <p:spTgt spid="3"/>
                                        </p:tgtEl>
                                        <p:attrNameLst>
                                          <p:attrName>r</p:attrName>
                                        </p:attrNameLst>
                                      </p:cBhvr>
                                    </p:animRot>
                                    <p:animRot by="-240000">
                                      <p:cBhvr>
                                        <p:cTn id="69" dur="150" fill="hold">
                                          <p:stCondLst>
                                            <p:cond delay="150"/>
                                          </p:stCondLst>
                                        </p:cTn>
                                        <p:tgtEl>
                                          <p:spTgt spid="3"/>
                                        </p:tgtEl>
                                        <p:attrNameLst>
                                          <p:attrName>r</p:attrName>
                                        </p:attrNameLst>
                                      </p:cBhvr>
                                    </p:animRot>
                                    <p:animRot by="240000">
                                      <p:cBhvr>
                                        <p:cTn id="70" dur="150" fill="hold">
                                          <p:stCondLst>
                                            <p:cond delay="300"/>
                                          </p:stCondLst>
                                        </p:cTn>
                                        <p:tgtEl>
                                          <p:spTgt spid="3"/>
                                        </p:tgtEl>
                                        <p:attrNameLst>
                                          <p:attrName>r</p:attrName>
                                        </p:attrNameLst>
                                      </p:cBhvr>
                                    </p:animRot>
                                    <p:animRot by="-240000">
                                      <p:cBhvr>
                                        <p:cTn id="71" dur="150" fill="hold">
                                          <p:stCondLst>
                                            <p:cond delay="450"/>
                                          </p:stCondLst>
                                        </p:cTn>
                                        <p:tgtEl>
                                          <p:spTgt spid="3"/>
                                        </p:tgtEl>
                                        <p:attrNameLst>
                                          <p:attrName>r</p:attrName>
                                        </p:attrNameLst>
                                      </p:cBhvr>
                                    </p:animRot>
                                    <p:animRot by="120000">
                                      <p:cBhvr>
                                        <p:cTn id="72" dur="150" fill="hold">
                                          <p:stCondLst>
                                            <p:cond delay="600"/>
                                          </p:stCondLst>
                                        </p:cTn>
                                        <p:tgtEl>
                                          <p:spTgt spid="3"/>
                                        </p:tgtEl>
                                        <p:attrNameLst>
                                          <p:attrName>r</p:attrName>
                                        </p:attrNameLst>
                                      </p:cBhvr>
                                    </p:animRot>
                                  </p:childTnLst>
                                </p:cTn>
                              </p:par>
                            </p:childTnLst>
                          </p:cTn>
                        </p:par>
                      </p:childTnLst>
                    </p:cTn>
                  </p:par>
                </p:childTnLst>
              </p:cTn>
              <p:nextCondLst>
                <p:cond evt="onClick" delay="0">
                  <p:tgtEl>
                    <p:spTgt spid="2"/>
                  </p:tgtEl>
                </p:cond>
              </p:nextCondLst>
            </p:seq>
            <p:seq concurrent="1" nextAc="seek">
              <p:cTn id="73" restart="whenNotActive" fill="hold" evtFilter="cancelBubble" nodeType="interactiveSeq">
                <p:stCondLst>
                  <p:cond evt="onClick" delay="0">
                    <p:tgtEl>
                      <p:spTgt spid="14"/>
                    </p:tgtEl>
                  </p:cond>
                </p:stCondLst>
                <p:endSync evt="end" delay="0">
                  <p:rtn val="all"/>
                </p:endSync>
                <p:childTnLst>
                  <p:par>
                    <p:cTn id="74" fill="hold">
                      <p:stCondLst>
                        <p:cond delay="0"/>
                      </p:stCondLst>
                      <p:childTnLst>
                        <p:par>
                          <p:cTn id="75" fill="hold">
                            <p:stCondLst>
                              <p:cond delay="0"/>
                            </p:stCondLst>
                            <p:childTnLst>
                              <p:par>
                                <p:cTn id="76" presetID="10" presetClass="exit" presetSubtype="0" fill="hold" nodeType="withEffect">
                                  <p:stCondLst>
                                    <p:cond delay="0"/>
                                  </p:stCondLst>
                                  <p:childTnLst>
                                    <p:animEffect transition="out" filter="fade">
                                      <p:cBhvr>
                                        <p:cTn id="77" dur="500"/>
                                        <p:tgtEl>
                                          <p:spTgt spid="4"/>
                                        </p:tgtEl>
                                      </p:cBhvr>
                                    </p:animEffect>
                                    <p:set>
                                      <p:cBhvr>
                                        <p:cTn id="78" dur="1" fill="hold">
                                          <p:stCondLst>
                                            <p:cond delay="499"/>
                                          </p:stCondLst>
                                        </p:cTn>
                                        <p:tgtEl>
                                          <p:spTgt spid="4"/>
                                        </p:tgtEl>
                                        <p:attrNameLst>
                                          <p:attrName>style.visibility</p:attrName>
                                        </p:attrNameLst>
                                      </p:cBhvr>
                                      <p:to>
                                        <p:strVal val="hidden"/>
                                      </p:to>
                                    </p:set>
                                  </p:childTnLst>
                                  <p:subTnLst>
                                    <p:audio>
                                      <p:cMediaNode>
                                        <p:cTn display="0" masterRel="sameClick">
                                          <p:stCondLst>
                                            <p:cond evt="begin" delay="0">
                                              <p:tn val="76"/>
                                            </p:cond>
                                          </p:stCondLst>
                                          <p:endCondLst>
                                            <p:cond evt="onStopAudio" delay="0">
                                              <p:tgtEl>
                                                <p:sldTgt/>
                                              </p:tgtEl>
                                            </p:cond>
                                          </p:endCondLst>
                                        </p:cTn>
                                        <p:tgtEl>
                                          <p:sndTgt r:embed="rId10" name="mlpit_luigi_okey-dokey.wav"/>
                                        </p:tgtEl>
                                      </p:cMediaNode>
                                    </p:audio>
                                  </p:subTnLst>
                                </p:cTn>
                              </p:par>
                              <p:par>
                                <p:cTn id="79" presetID="10" presetClass="exit" presetSubtype="0" fill="hold" nodeType="withEffect">
                                  <p:stCondLst>
                                    <p:cond delay="0"/>
                                  </p:stCondLst>
                                  <p:childTnLst>
                                    <p:animEffect transition="out" filter="fade">
                                      <p:cBhvr>
                                        <p:cTn id="80" dur="500"/>
                                        <p:tgtEl>
                                          <p:spTgt spid="15"/>
                                        </p:tgtEl>
                                      </p:cBhvr>
                                    </p:animEffect>
                                    <p:set>
                                      <p:cBhvr>
                                        <p:cTn id="81" dur="1" fill="hold">
                                          <p:stCondLst>
                                            <p:cond delay="499"/>
                                          </p:stCondLst>
                                        </p:cTn>
                                        <p:tgtEl>
                                          <p:spTgt spid="15"/>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16"/>
                                        </p:tgtEl>
                                      </p:cBhvr>
                                    </p:animEffect>
                                    <p:set>
                                      <p:cBhvr>
                                        <p:cTn id="84"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85" restart="whenNotActive" fill="hold" evtFilter="cancelBubble" nodeType="interactiveSeq">
                <p:stCondLst>
                  <p:cond evt="onClick" delay="0">
                    <p:tgtEl>
                      <p:spTgt spid="4"/>
                    </p:tgtEl>
                  </p:cond>
                </p:stCondLst>
                <p:endSync evt="end" delay="0">
                  <p:rtn val="all"/>
                </p:endSync>
                <p:childTnLst>
                  <p:par>
                    <p:cTn id="86" fill="hold">
                      <p:stCondLst>
                        <p:cond delay="0"/>
                      </p:stCondLst>
                      <p:childTnLst>
                        <p:par>
                          <p:cTn id="87" fill="hold">
                            <p:stCondLst>
                              <p:cond delay="0"/>
                            </p:stCondLst>
                            <p:childTnLst>
                              <p:par>
                                <p:cTn id="88" presetID="10" presetClass="exit" presetSubtype="0" fill="hold" nodeType="withEffect">
                                  <p:stCondLst>
                                    <p:cond delay="0"/>
                                  </p:stCondLst>
                                  <p:childTnLst>
                                    <p:animEffect transition="out" filter="fade">
                                      <p:cBhvr>
                                        <p:cTn id="89" dur="500"/>
                                        <p:tgtEl>
                                          <p:spTgt spid="14"/>
                                        </p:tgtEl>
                                      </p:cBhvr>
                                    </p:animEffect>
                                    <p:set>
                                      <p:cBhvr>
                                        <p:cTn id="90" dur="1" fill="hold">
                                          <p:stCondLst>
                                            <p:cond delay="499"/>
                                          </p:stCondLst>
                                        </p:cTn>
                                        <p:tgtEl>
                                          <p:spTgt spid="14"/>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10" name="mlpit_luigi_okey-dokey.wav"/>
                                        </p:tgtEl>
                                      </p:cMediaNode>
                                    </p:audio>
                                  </p:subTnLst>
                                </p:cTn>
                              </p:par>
                              <p:par>
                                <p:cTn id="91" presetID="10" presetClass="exit" presetSubtype="0" fill="hold" nodeType="withEffect">
                                  <p:stCondLst>
                                    <p:cond delay="0"/>
                                  </p:stCondLst>
                                  <p:childTnLst>
                                    <p:animEffect transition="out" filter="fade">
                                      <p:cBhvr>
                                        <p:cTn id="92" dur="500"/>
                                        <p:tgtEl>
                                          <p:spTgt spid="15"/>
                                        </p:tgtEl>
                                      </p:cBhvr>
                                    </p:animEffect>
                                    <p:set>
                                      <p:cBhvr>
                                        <p:cTn id="93" dur="1" fill="hold">
                                          <p:stCondLst>
                                            <p:cond delay="499"/>
                                          </p:stCondLst>
                                        </p:cTn>
                                        <p:tgtEl>
                                          <p:spTgt spid="15"/>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6"/>
                                        </p:tgtEl>
                                      </p:cBhvr>
                                    </p:animEffect>
                                    <p:set>
                                      <p:cBhvr>
                                        <p:cTn id="9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4"/>
                  </p:tgtEl>
                </p:cond>
              </p:nextCondLst>
            </p:seq>
            <p:audio>
              <p:cMediaNode vol="20000" numSld="999" showWhenStopped="0">
                <p:cTn id="97" repeatCount="indefinite" fill="hold" display="0">
                  <p:stCondLst>
                    <p:cond delay="indefinite"/>
                  </p:stCondLst>
                  <p:endCondLst>
                    <p:cond evt="onStopAudio" delay="0">
                      <p:tgtEl>
                        <p:sldTgt/>
                      </p:tgtEl>
                    </p:cond>
                  </p:endCondLst>
                </p:cTn>
                <p:tgtEl>
                  <p:spTgt spid="20"/>
                </p:tgtEl>
              </p:cMediaNode>
            </p:audio>
            <p:audio>
              <p:cMediaNode vol="80000">
                <p:cTn id="98" fill="hold" display="0">
                  <p:stCondLst>
                    <p:cond delay="indefinite"/>
                  </p:stCondLst>
                  <p:endCondLst>
                    <p:cond evt="onStopAudio" delay="0">
                      <p:tgtEl>
                        <p:sldTgt/>
                      </p:tgtEl>
                    </p:cond>
                  </p:endCondLst>
                </p:cTn>
                <p:tgtEl>
                  <p:spTgt spid="6"/>
                </p:tgtEl>
              </p:cMediaNode>
            </p:audio>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vignette2.wikia.nocookie.net/mariokart/images/b/b9/Bowser's_Castle_(Mario_Kart_8).png/revision/latest?cb=20140624190952&amp;path-prefix=pt-b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l="2016" t="2016" r="2016" b="2016"/>
          <a:stretch/>
        </p:blipFill>
        <p:spPr bwMode="auto">
          <a:xfrm>
            <a:off x="0" y="0"/>
            <a:ext cx="12231273"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 name="32-ultimate-koopa.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171870" y="-1235528"/>
            <a:ext cx="609600" cy="609600"/>
          </a:xfrm>
          <a:prstGeom prst="rect">
            <a:avLst/>
          </a:prstGeom>
        </p:spPr>
      </p:pic>
      <p:sp>
        <p:nvSpPr>
          <p:cNvPr id="4" name="직사각형 3"/>
          <p:cNvSpPr/>
          <p:nvPr/>
        </p:nvSpPr>
        <p:spPr>
          <a:xfrm>
            <a:off x="0" y="0"/>
            <a:ext cx="12231273"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ko-KR" altLang="en-US" dirty="0">
              <a:latin typeface="Arial" panose="020B0604020202020204" pitchFamily="34" charset="0"/>
              <a:ea typeface="BM JUA" panose="02020603020101020101" pitchFamily="18" charset="-127"/>
            </a:endParaRPr>
          </a:p>
        </p:txBody>
      </p:sp>
    </p:spTree>
    <p:extLst>
      <p:ext uri="{BB962C8B-B14F-4D97-AF65-F5344CB8AC3E}">
        <p14:creationId xmlns:p14="http://schemas.microsoft.com/office/powerpoint/2010/main" val="924656568"/>
      </p:ext>
    </p:extLst>
  </p:cSld>
  <p:clrMapOvr>
    <a:masterClrMapping/>
  </p:clrMapOvr>
  <mc:AlternateContent xmlns:mc="http://schemas.openxmlformats.org/markup-compatibility/2006" xmlns:p14="http://schemas.microsoft.com/office/powerpoint/2010/main">
    <mc:Choice Requires="p14">
      <p:transition p14:dur="250" advClick="0" advTm="7000">
        <p:fade thruBlk="1"/>
      </p:transition>
    </mc:Choice>
    <mc:Fallback xmlns="">
      <p:transition advClick="0" advTm="7000">
        <p:fade thruBlk="1"/>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0" nodeType="clickEffect">
                                  <p:stCondLst>
                                    <p:cond delay="0"/>
                                  </p:stCondLst>
                                  <p:childTnLst>
                                    <p:animEffect transition="out" filter="fade">
                                      <p:cBhvr>
                                        <p:cTn id="10" dur="1500"/>
                                        <p:tgtEl>
                                          <p:spTgt spid="4"/>
                                        </p:tgtEl>
                                      </p:cBhvr>
                                    </p:animEffect>
                                    <p:set>
                                      <p:cBhvr>
                                        <p:cTn id="11" dur="1" fill="hold">
                                          <p:stCondLst>
                                            <p:cond delay="1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numSld="5">
                <p:cTn id="12" fill="hold" display="0">
                  <p:stCondLst>
                    <p:cond delay="indefinite"/>
                  </p:stCondLst>
                  <p:endCondLst>
                    <p:cond evt="onStopAudio" delay="0">
                      <p:tgtEl>
                        <p:sldTgt/>
                      </p:tgtEl>
                    </p:cond>
                  </p:endCondLst>
                </p:cTn>
                <p:tgtEl>
                  <p:spTgt spid="2"/>
                </p:tgtEl>
              </p:cMediaNode>
            </p:audio>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336361958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2" name="Picture 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41674" y="760917"/>
            <a:ext cx="4391944" cy="5048212"/>
          </a:xfrm>
          <a:prstGeom prst="rect">
            <a:avLst/>
          </a:prstGeom>
        </p:spPr>
      </p:pic>
      <p:pic>
        <p:nvPicPr>
          <p:cNvPr id="3" name="mk64_bowser0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689599" y="-786858"/>
            <a:ext cx="406400" cy="406400"/>
          </a:xfrm>
          <a:prstGeom prst="rect">
            <a:avLst/>
          </a:prstGeom>
        </p:spPr>
      </p:pic>
    </p:spTree>
    <p:extLst>
      <p:ext uri="{BB962C8B-B14F-4D97-AF65-F5344CB8AC3E}">
        <p14:creationId xmlns:p14="http://schemas.microsoft.com/office/powerpoint/2010/main" val="3143624184"/>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500"/>
                                  </p:stCondLst>
                                  <p:childTnLst>
                                    <p:cmd type="call" cmd="playFrom(0.0)">
                                      <p:cBhvr>
                                        <p:cTn id="6" dur="155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flipH="1">
            <a:off x="0" y="-2796988"/>
            <a:ext cx="1747424" cy="2115671"/>
          </a:xfrm>
          <a:prstGeom prst="rect">
            <a:avLst/>
          </a:prstGeom>
        </p:spPr>
      </p:pic>
      <p:pic>
        <p:nvPicPr>
          <p:cNvPr id="4" name="Picture 3"/>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3838702" y="1721225"/>
            <a:ext cx="6607687" cy="4105026"/>
          </a:xfrm>
          <a:prstGeom prst="rect">
            <a:avLst/>
          </a:prstGeom>
        </p:spPr>
      </p:pic>
      <p:pic>
        <p:nvPicPr>
          <p:cNvPr id="2" name="Picture 1"/>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63383" y="2097741"/>
            <a:ext cx="919878" cy="2256304"/>
          </a:xfrm>
          <a:prstGeom prst="rect">
            <a:avLst/>
          </a:prstGeom>
        </p:spPr>
      </p:pic>
      <p:pic>
        <p:nvPicPr>
          <p:cNvPr id="6" name="Picture 4" descr="http://www.mariowiki.com/images/thumb/c/c5/BowserMP8.png/644px-BowserMP8.png"/>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flipH="1">
            <a:off x="6358773" y="1950645"/>
            <a:ext cx="3913572" cy="3646185"/>
          </a:xfrm>
          <a:prstGeom prst="rect">
            <a:avLst/>
          </a:prstGeom>
          <a:noFill/>
          <a:extLst>
            <a:ext uri="{909E8E84-426E-40DD-AFC4-6F175D3DCCD1}">
              <a14:hiddenFill xmlns:a14="http://schemas.microsoft.com/office/drawing/2010/main">
                <a:solidFill>
                  <a:srgbClr val="FFFFFF"/>
                </a:solidFill>
              </a14:hiddenFill>
            </a:ext>
          </a:extLst>
        </p:spPr>
      </p:pic>
      <p:pic>
        <p:nvPicPr>
          <p:cNvPr id="3" name="bowser-inhal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4406900" y="-1087717"/>
            <a:ext cx="406400" cy="406400"/>
          </a:xfrm>
          <a:prstGeom prst="rect">
            <a:avLst/>
          </a:prstGeom>
        </p:spPr>
      </p:pic>
      <p:pic>
        <p:nvPicPr>
          <p:cNvPr id="7" name="bowser-fire">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5060043" y="-1087717"/>
            <a:ext cx="406400" cy="406400"/>
          </a:xfrm>
          <a:prstGeom prst="rect">
            <a:avLst/>
          </a:prstGeom>
        </p:spPr>
      </p:pic>
    </p:spTree>
    <p:extLst>
      <p:ext uri="{BB962C8B-B14F-4D97-AF65-F5344CB8AC3E}">
        <p14:creationId xmlns:p14="http://schemas.microsoft.com/office/powerpoint/2010/main" val="246907901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45" fill="hold"/>
                                        <p:tgtEl>
                                          <p:spTgt spid="3"/>
                                        </p:tgtEl>
                                      </p:cBhvr>
                                    </p:cmd>
                                  </p:childTnLst>
                                </p:cTn>
                              </p:par>
                              <p:par>
                                <p:cTn id="7" presetID="1" presetClass="mediacall" presetSubtype="0" fill="hold" nodeType="withEffect">
                                  <p:stCondLst>
                                    <p:cond delay="1500"/>
                                  </p:stCondLst>
                                  <p:childTnLst>
                                    <p:cmd type="call" cmd="playFrom(0.0)">
                                      <p:cBhvr>
                                        <p:cTn id="8" dur="1231" fill="hold"/>
                                        <p:tgtEl>
                                          <p:spTgt spid="7"/>
                                        </p:tgtEl>
                                      </p:cBhvr>
                                    </p:cmd>
                                  </p:childTnLst>
                                </p:cTn>
                              </p:par>
                              <p:par>
                                <p:cTn id="9" presetID="10" presetClass="exit" presetSubtype="0" fill="hold" nodeType="withEffect">
                                  <p:stCondLst>
                                    <p:cond delay="1250"/>
                                  </p:stCondLst>
                                  <p:childTnLst>
                                    <p:animEffect transition="out" filter="fade">
                                      <p:cBhvr>
                                        <p:cTn id="10" dur="250"/>
                                        <p:tgtEl>
                                          <p:spTgt spid="6"/>
                                        </p:tgtEl>
                                      </p:cBhvr>
                                    </p:animEffect>
                                    <p:set>
                                      <p:cBhvr>
                                        <p:cTn id="11" dur="1" fill="hold">
                                          <p:stCondLst>
                                            <p:cond delay="249"/>
                                          </p:stCondLst>
                                        </p:cTn>
                                        <p:tgtEl>
                                          <p:spTgt spid="6"/>
                                        </p:tgtEl>
                                        <p:attrNameLst>
                                          <p:attrName>style.visibility</p:attrName>
                                        </p:attrNameLst>
                                      </p:cBhvr>
                                      <p:to>
                                        <p:strVal val="hidden"/>
                                      </p:to>
                                    </p:set>
                                  </p:childTnLst>
                                </p:cTn>
                              </p:par>
                              <p:par>
                                <p:cTn id="12" presetID="22" presetClass="entr" presetSubtype="2" fill="hold" nodeType="withEffect">
                                  <p:stCondLst>
                                    <p:cond delay="1250"/>
                                  </p:stCondLst>
                                  <p:childTnLst>
                                    <p:set>
                                      <p:cBhvr>
                                        <p:cTn id="13" dur="1" fill="hold">
                                          <p:stCondLst>
                                            <p:cond delay="0"/>
                                          </p:stCondLst>
                                        </p:cTn>
                                        <p:tgtEl>
                                          <p:spTgt spid="4"/>
                                        </p:tgtEl>
                                        <p:attrNameLst>
                                          <p:attrName>style.visibility</p:attrName>
                                        </p:attrNameLst>
                                      </p:cBhvr>
                                      <p:to>
                                        <p:strVal val="visible"/>
                                      </p:to>
                                    </p:set>
                                    <p:animEffect transition="in" filter="wipe(right)">
                                      <p:cBhvr>
                                        <p:cTn id="14" dur="500"/>
                                        <p:tgtEl>
                                          <p:spTgt spid="4"/>
                                        </p:tgtEl>
                                      </p:cBhvr>
                                    </p:animEffect>
                                  </p:childTnLst>
                                </p:cTn>
                              </p:par>
                              <p:par>
                                <p:cTn id="15" presetID="10" presetClass="exit" presetSubtype="0" fill="hold" nodeType="withEffect">
                                  <p:stCondLst>
                                    <p:cond delay="1250"/>
                                  </p:stCondLst>
                                  <p:childTnLst>
                                    <p:animEffect transition="out" filter="fade">
                                      <p:cBhvr>
                                        <p:cTn id="16" dur="250"/>
                                        <p:tgtEl>
                                          <p:spTgt spid="2"/>
                                        </p:tgtEl>
                                      </p:cBhvr>
                                    </p:animEffect>
                                    <p:set>
                                      <p:cBhvr>
                                        <p:cTn id="17" dur="1" fill="hold">
                                          <p:stCondLst>
                                            <p:cond delay="249"/>
                                          </p:stCondLst>
                                        </p:cTn>
                                        <p:tgtEl>
                                          <p:spTgt spid="2"/>
                                        </p:tgtEl>
                                        <p:attrNameLst>
                                          <p:attrName>style.visibility</p:attrName>
                                        </p:attrNameLst>
                                      </p:cBhvr>
                                      <p:to>
                                        <p:strVal val="hidden"/>
                                      </p:to>
                                    </p:set>
                                  </p:childTnLst>
                                </p:cTn>
                              </p:par>
                              <p:par>
                                <p:cTn id="18" presetID="10" presetClass="entr" presetSubtype="0" fill="hold" nodeType="withEffect">
                                  <p:stCondLst>
                                    <p:cond delay="125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250"/>
                                        <p:tgtEl>
                                          <p:spTgt spid="5"/>
                                        </p:tgtEl>
                                      </p:cBhvr>
                                    </p:animEffect>
                                  </p:childTnLst>
                                </p:cTn>
                              </p:par>
                              <p:par>
                                <p:cTn id="21" presetID="44" presetClass="path" presetSubtype="0" accel="50000" decel="50000" fill="hold" nodeType="withEffect">
                                  <p:stCondLst>
                                    <p:cond delay="1000"/>
                                  </p:stCondLst>
                                  <p:childTnLst>
                                    <p:animMotion origin="layout" path="M 0.15665 0.7331 C 0.17696 0.72245 0.23464 0.59028 0.28633 0.53241 C 0.33803 0.47477 0.42071 0.43333 0.4823 0.43657 C 0.54402 0.43981 0.61433 0.50903 0.65612 0.55162 C 0.7237 0.64328 0.77266 0.73541 0.80508 0.81551 " pathEditMode="fixed" rAng="0" ptsTypes="AAAAA">
                                      <p:cBhvr>
                                        <p:cTn id="22" dur="2000" fill="hold"/>
                                        <p:tgtEl>
                                          <p:spTgt spid="5"/>
                                        </p:tgtEl>
                                        <p:attrNameLst>
                                          <p:attrName>ppt_x</p:attrName>
                                          <p:attrName>ppt_y</p:attrName>
                                        </p:attrNameLst>
                                      </p:cBhvr>
                                      <p:rCtr x="32422" y="-10718"/>
                                    </p:animMotion>
                                  </p:childTnLst>
                                  <p:subTnLst>
                                    <p:audio>
                                      <p:cMediaNode>
                                        <p:cTn display="0" masterRel="sameClick">
                                          <p:stCondLst>
                                            <p:cond evt="begin" delay="0">
                                              <p:tn val="21"/>
                                            </p:cond>
                                          </p:stCondLst>
                                          <p:endCondLst>
                                            <p:cond evt="onStopAudio" delay="0">
                                              <p:tgtEl>
                                                <p:sldTgt/>
                                              </p:tgtEl>
                                            </p:cond>
                                          </p:endCondLst>
                                        </p:cTn>
                                        <p:tgtEl>
                                          <p:sndTgt r:embed="rId6" name="nsmbwiiJump.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3"/>
                </p:tgtEl>
              </p:cMediaNode>
            </p:audio>
            <p:audio>
              <p:cMediaNode vol="80000">
                <p:cTn id="24" fill="hold" display="0">
                  <p:stCondLst>
                    <p:cond delay="indefinite"/>
                  </p:stCondLst>
                  <p:endCondLst>
                    <p:cond evt="onStopAudio" delay="0">
                      <p:tgtEl>
                        <p:sldTgt/>
                      </p:tgtEl>
                    </p:cond>
                  </p:endCondLst>
                </p:cTn>
                <p:tgtEl>
                  <p:spTgt spid="7"/>
                </p:tgtEl>
              </p:cMediaNode>
            </p:audio>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flipH="1">
            <a:off x="6079236" y="1721224"/>
            <a:ext cx="5252969" cy="3826533"/>
            <a:chOff x="2786821" y="535900"/>
            <a:chExt cx="8678822" cy="632210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527794" y="535900"/>
              <a:ext cx="6937849" cy="6322100"/>
            </a:xfrm>
            <a:prstGeom prst="rect">
              <a:avLst/>
            </a:prstGeom>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786821" y="2742378"/>
              <a:ext cx="2771499" cy="4027779"/>
            </a:xfrm>
            <a:prstGeom prst="rect">
              <a:avLst/>
            </a:prstGeom>
          </p:spPr>
        </p:pic>
      </p:grpSp>
      <p:pic>
        <p:nvPicPr>
          <p:cNvPr id="3" name="bowser-grab">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4597400" y="-965200"/>
            <a:ext cx="406400" cy="406400"/>
          </a:xfrm>
          <a:prstGeom prst="rect">
            <a:avLst/>
          </a:prstGeom>
        </p:spPr>
      </p:pic>
      <p:pic>
        <p:nvPicPr>
          <p:cNvPr id="4" name="Ahah !">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8"/>
          <a:stretch>
            <a:fillRect/>
          </a:stretch>
        </p:blipFill>
        <p:spPr>
          <a:xfrm>
            <a:off x="5130800" y="-965200"/>
            <a:ext cx="406400" cy="406400"/>
          </a:xfrm>
          <a:prstGeom prst="rect">
            <a:avLst/>
          </a:prstGeom>
        </p:spPr>
      </p:pic>
    </p:spTree>
    <p:extLst>
      <p:ext uri="{BB962C8B-B14F-4D97-AF65-F5344CB8AC3E}">
        <p14:creationId xmlns:p14="http://schemas.microsoft.com/office/powerpoint/2010/main" val="574938638"/>
      </p:ext>
    </p:extLst>
  </p:cSld>
  <p:clrMapOvr>
    <a:masterClrMapping/>
  </p:clrMapOvr>
  <mc:AlternateContent xmlns:mc="http://schemas.openxmlformats.org/markup-compatibility/2006" xmlns:p14="http://schemas.microsoft.com/office/powerpoint/2010/main">
    <mc:Choice Requires="p14">
      <p:transition p14:dur="250" advClick="0" advTm="0">
        <p:fade/>
      </p:transition>
    </mc:Choice>
    <mc:Fallback xmlns="">
      <p:transition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6" fill="hold"/>
                                        <p:tgtEl>
                                          <p:spTgt spid="3"/>
                                        </p:tgtEl>
                                      </p:cBhvr>
                                    </p:cmd>
                                  </p:childTnLst>
                                </p:cTn>
                              </p:par>
                              <p:par>
                                <p:cTn id="7" presetID="1" presetClass="mediacall" presetSubtype="0" fill="hold" nodeType="withEffect">
                                  <p:stCondLst>
                                    <p:cond delay="1000"/>
                                  </p:stCondLst>
                                  <p:childTnLst>
                                    <p:cmd type="call" cmd="playFrom(0.0)">
                                      <p:cBhvr>
                                        <p:cTn id="8" dur="83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 fill="hold" display="0">
                  <p:stCondLst>
                    <p:cond delay="indefinite"/>
                  </p:stCondLst>
                  <p:endCondLst>
                    <p:cond evt="onStopAudio" delay="0">
                      <p:tgtEl>
                        <p:sldTgt/>
                      </p:tgtEl>
                    </p:cond>
                  </p:endCondLst>
                </p:cTn>
                <p:tgtEl>
                  <p:spTgt spid="3"/>
                </p:tgtEl>
              </p:cMediaNode>
            </p:audio>
            <p:audio>
              <p:cMediaNode vol="80000">
                <p:cTn id="10" fill="hold" display="0">
                  <p:stCondLst>
                    <p:cond delay="indefinite"/>
                  </p:stCondLst>
                  <p:endCondLst>
                    <p:cond evt="onStopAudio" delay="0">
                      <p:tgtEl>
                        <p:sldTgt/>
                      </p:tgtEl>
                    </p:cond>
                  </p:endCondLst>
                </p:cTn>
                <p:tgtEl>
                  <p:spTgt spid="4"/>
                </p:tgtEl>
              </p:cMediaNode>
            </p:audio>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12" cstate="email">
            <a:extLst>
              <a:ext uri="{28A0092B-C50C-407E-A947-70E740481C1C}">
                <a14:useLocalDpi xmlns:a14="http://schemas.microsoft.com/office/drawing/2010/main"/>
              </a:ext>
            </a:extLst>
          </a:blip>
          <a:srcRect l="-88476" r="-1"/>
          <a:stretch/>
        </p:blipFill>
        <p:spPr>
          <a:xfrm flipH="1">
            <a:off x="3899661" y="770964"/>
            <a:ext cx="9956531" cy="4598894"/>
          </a:xfrm>
          <a:prstGeom prst="rect">
            <a:avLst/>
          </a:prstGeom>
        </p:spPr>
      </p:pic>
      <p:pic>
        <p:nvPicPr>
          <p:cNvPr id="4" name="Picture 3"/>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flipH="1">
            <a:off x="-699232" y="-4939554"/>
            <a:ext cx="5278204" cy="4595012"/>
          </a:xfrm>
          <a:prstGeom prst="rect">
            <a:avLst/>
          </a:prstGeom>
        </p:spPr>
      </p:pic>
      <p:pic>
        <p:nvPicPr>
          <p:cNvPr id="6" name="Picture 5"/>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rot="2353405" flipH="1">
            <a:off x="8156594" y="3429500"/>
            <a:ext cx="1743918" cy="1951629"/>
          </a:xfrm>
          <a:prstGeom prst="rect">
            <a:avLst/>
          </a:prstGeom>
        </p:spPr>
      </p:pic>
      <p:pic>
        <p:nvPicPr>
          <p:cNvPr id="2" name="bowser-di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5321300" y="-1133928"/>
            <a:ext cx="406400" cy="406400"/>
          </a:xfrm>
          <a:prstGeom prst="rect">
            <a:avLst/>
          </a:prstGeom>
        </p:spPr>
      </p:pic>
      <p:pic>
        <p:nvPicPr>
          <p:cNvPr id="5" name="mk64_bowser0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5"/>
          <a:stretch>
            <a:fillRect/>
          </a:stretch>
        </p:blipFill>
        <p:spPr>
          <a:xfrm>
            <a:off x="5941785" y="-1133928"/>
            <a:ext cx="406400" cy="406400"/>
          </a:xfrm>
          <a:prstGeom prst="rect">
            <a:avLst/>
          </a:prstGeom>
        </p:spPr>
      </p:pic>
      <p:pic>
        <p:nvPicPr>
          <p:cNvPr id="1026" name="Picture 2" descr="http://4.bp.blogspot.com/_LApxKDsDWI0/TG3jRTKbMhI/AAAAAAAAEqg/r2GKVFMlf3A/s1600/fire32.png"/>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rot="13500000">
            <a:off x="-1079022" y="1776413"/>
            <a:ext cx="7010400" cy="52578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9003500" y="3097984"/>
            <a:ext cx="1317600" cy="2443267"/>
          </a:xfrm>
          <a:prstGeom prst="rect">
            <a:avLst/>
          </a:prstGeom>
        </p:spPr>
      </p:pic>
      <p:pic>
        <p:nvPicPr>
          <p:cNvPr id="9" name="31-koopa-clear">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5"/>
          <a:stretch>
            <a:fillRect/>
          </a:stretch>
        </p:blipFill>
        <p:spPr>
          <a:xfrm>
            <a:off x="6896100" y="-1235528"/>
            <a:ext cx="609600" cy="609600"/>
          </a:xfrm>
          <a:prstGeom prst="rect">
            <a:avLst/>
          </a:prstGeom>
        </p:spPr>
      </p:pic>
      <p:pic>
        <p:nvPicPr>
          <p:cNvPr id="11" name="bowser-spin">
            <a:hlinkClick r:id="" action="ppaction://media"/>
          </p:cNvPr>
          <p:cNvPicPr>
            <a:picLocks noChangeAspect="1"/>
          </p:cNvPicPr>
          <p:nvPr>
            <a:audioFile r:link="rId8"/>
            <p:extLst>
              <p:ext uri="{DAA4B4D4-6D71-4841-9C94-3DE7FCFB9230}">
                <p14:media xmlns:p14="http://schemas.microsoft.com/office/powerpoint/2010/main" r:embed="rId7">
                  <p14:fade in="20" out="20"/>
                </p14:media>
              </p:ext>
            </p:extLst>
          </p:nvPr>
        </p:nvPicPr>
        <p:blipFill>
          <a:blip r:embed="rId15"/>
          <a:stretch>
            <a:fillRect/>
          </a:stretch>
        </p:blipFill>
        <p:spPr>
          <a:xfrm>
            <a:off x="6680200" y="-1485900"/>
            <a:ext cx="609600" cy="609600"/>
          </a:xfrm>
          <a:prstGeom prst="rect">
            <a:avLst/>
          </a:prstGeom>
        </p:spPr>
      </p:pic>
      <p:pic>
        <p:nvPicPr>
          <p:cNvPr id="8" name="Ouha !">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5"/>
          <a:stretch>
            <a:fillRect/>
          </a:stretch>
        </p:blipFill>
        <p:spPr>
          <a:xfrm>
            <a:off x="5259388" y="-1576388"/>
            <a:ext cx="609600" cy="609600"/>
          </a:xfrm>
          <a:prstGeom prst="rect">
            <a:avLst/>
          </a:prstGeom>
        </p:spPr>
      </p:pic>
    </p:spTree>
    <p:extLst>
      <p:ext uri="{BB962C8B-B14F-4D97-AF65-F5344CB8AC3E}">
        <p14:creationId xmlns:p14="http://schemas.microsoft.com/office/powerpoint/2010/main" val="1916035755"/>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26" fill="hold"/>
                                            <p:tgtEl>
                                              <p:spTgt spid="11"/>
                                            </p:tgtEl>
                                          </p:cBhvr>
                                        </p:cmd>
                                      </p:childTnLst>
                                    </p:cTn>
                                  </p:par>
                                  <p:par>
                                    <p:cTn id="7" presetID="1" presetClass="mediacall" presetSubtype="0" fill="hold" nodeType="withEffect">
                                      <p:stCondLst>
                                        <p:cond delay="1000"/>
                                      </p:stCondLst>
                                      <p:childTnLst>
                                        <p:cmd type="call" cmd="playFrom(0.0)">
                                          <p:cBhvr>
                                            <p:cTn id="8" dur="426" fill="hold"/>
                                            <p:tgtEl>
                                              <p:spTgt spid="11"/>
                                            </p:tgtEl>
                                          </p:cBhvr>
                                        </p:cmd>
                                      </p:childTnLst>
                                    </p:cTn>
                                  </p:par>
                                  <p:par>
                                    <p:cTn id="9" presetID="1" presetClass="mediacall" presetSubtype="0" fill="hold" nodeType="withEffect">
                                      <p:stCondLst>
                                        <p:cond delay="2250"/>
                                      </p:stCondLst>
                                      <p:childTnLst>
                                        <p:cmd type="call" cmd="playFrom(0.0)">
                                          <p:cBhvr>
                                            <p:cTn id="10" dur="426" fill="hold"/>
                                            <p:tgtEl>
                                              <p:spTgt spid="11"/>
                                            </p:tgtEl>
                                          </p:cBhvr>
                                        </p:cmd>
                                      </p:childTnLst>
                                    </p:cTn>
                                  </p:par>
                                  <p:par>
                                    <p:cTn id="11" presetID="19" presetClass="entr" presetSubtype="1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3500" fill="hold"/>
                                            <p:tgtEl>
                                              <p:spTgt spid="3"/>
                                            </p:tgtEl>
                                            <p:attrNameLst>
                                              <p:attrName>ppt_w</p:attrName>
                                            </p:attrNameLst>
                                          </p:cBhvr>
                                          <p:tavLst>
                                            <p:tav tm="0" fmla="#ppt_w*sin(2.5*pi*$)">
                                              <p:val>
                                                <p:fltVal val="0"/>
                                              </p:val>
                                            </p:tav>
                                            <p:tav tm="100000">
                                              <p:val>
                                                <p:fltVal val="1"/>
                                              </p:val>
                                            </p:tav>
                                          </p:tavLst>
                                        </p:anim>
                                        <p:anim calcmode="lin" valueType="num">
                                          <p:cBhvr>
                                            <p:cTn id="14" dur="3500" fill="hold"/>
                                            <p:tgtEl>
                                              <p:spTgt spid="3"/>
                                            </p:tgtEl>
                                            <p:attrNameLst>
                                              <p:attrName>ppt_h</p:attrName>
                                            </p:attrNameLst>
                                          </p:cBhvr>
                                          <p:tavLst>
                                            <p:tav tm="0">
                                              <p:val>
                                                <p:strVal val="#ppt_h"/>
                                              </p:val>
                                            </p:tav>
                                            <p:tav tm="100000">
                                              <p:val>
                                                <p:strVal val="#ppt_h"/>
                                              </p:val>
                                            </p:tav>
                                          </p:tavLst>
                                        </p:anim>
                                      </p:childTnLst>
                                    </p:cTn>
                                  </p:par>
                                </p:childTnLst>
                              </p:cTn>
                            </p:par>
                            <p:par>
                              <p:cTn id="15" fill="hold">
                                <p:stCondLst>
                                  <p:cond delay="3500"/>
                                </p:stCondLst>
                                <p:childTnLst>
                                  <p:par>
                                    <p:cTn id="16" presetID="1" presetClass="exit" presetSubtype="0" fill="hold" nodeType="afterEffect">
                                      <p:stCondLst>
                                        <p:cond delay="0"/>
                                      </p:stCondLst>
                                      <p:childTnLst>
                                        <p:set>
                                          <p:cBhvr>
                                            <p:cTn id="17" dur="1" fill="hold">
                                              <p:stCondLst>
                                                <p:cond delay="0"/>
                                              </p:stCondLst>
                                            </p:cTn>
                                            <p:tgtEl>
                                              <p:spTgt spid="3"/>
                                            </p:tgtEl>
                                            <p:attrNameLst>
                                              <p:attrName>style.visibility</p:attrName>
                                            </p:attrNameLst>
                                          </p:cBhvr>
                                          <p:to>
                                            <p:strVal val="hidden"/>
                                          </p:to>
                                        </p:set>
                                      </p:childTnLst>
                                    </p:cTn>
                                  </p:par>
                                  <p:par>
                                    <p:cTn id="18" presetID="1" presetClass="mediacall" presetSubtype="0" fill="hold" nodeType="withEffect">
                                      <p:stCondLst>
                                        <p:cond delay="0"/>
                                      </p:stCondLst>
                                      <p:childTnLst>
                                        <p:cmd type="call" cmd="playFrom(0.0)">
                                          <p:cBhvr>
                                            <p:cTn id="19" dur="673" fill="hold"/>
                                            <p:tgtEl>
                                              <p:spTgt spid="8"/>
                                            </p:tgtEl>
                                          </p:cBhvr>
                                        </p:cmd>
                                      </p:childTnLst>
                                    </p:cTn>
                                  </p:par>
                                  <p:par>
                                    <p:cTn id="20" presetID="44" presetClass="path" presetSubtype="0" accel="50000" decel="50000" fill="hold" nodeType="withEffect">
                                      <p:stCondLst>
                                        <p:cond delay="0"/>
                                      </p:stCondLst>
                                      <p:childTnLst>
                                        <p:animMotion origin="layout" path="M 0.37722 0.83218 C 0.34454 0.81274 0.31159 0.74908 0.27904 0.7294 C 0.25873 0.71644 0.2073 0.69862 0.17071 0.73982 C 0.13425 0.78079 0.09727 0.87107 0.06029 0.97663 C 0.02305 1.08264 -0.02343 1.6463 -0.01953 1.79653 " pathEditMode="relative" rAng="0" ptsTypes="AAAAA">
                                          <p:cBhvr>
                                            <p:cTn id="21" dur="2000" fill="hold"/>
                                            <p:tgtEl>
                                              <p:spTgt spid="4"/>
                                            </p:tgtEl>
                                            <p:attrNameLst>
                                              <p:attrName>ppt_x</p:attrName>
                                              <p:attrName>ppt_y</p:attrName>
                                            </p:attrNameLst>
                                          </p:cBhvr>
                                          <p:rCtr x="-19857" y="42315"/>
                                        </p:animMotion>
                                      </p:childTnLst>
                                    </p:cTn>
                                  </p:par>
                                  <p:par>
                                    <p:cTn id="22" presetID="26"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down)">
                                          <p:cBhvr>
                                            <p:cTn id="24" dur="580">
                                              <p:stCondLst>
                                                <p:cond delay="0"/>
                                              </p:stCondLst>
                                            </p:cTn>
                                            <p:tgtEl>
                                              <p:spTgt spid="6"/>
                                            </p:tgtEl>
                                          </p:cBhvr>
                                        </p:animEffect>
                                        <p:anim calcmode="lin" valueType="num">
                                          <p:cBhvr>
                                            <p:cTn id="25"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30" dur="26">
                                              <p:stCondLst>
                                                <p:cond delay="650"/>
                                              </p:stCondLst>
                                            </p:cTn>
                                            <p:tgtEl>
                                              <p:spTgt spid="6"/>
                                            </p:tgtEl>
                                          </p:cBhvr>
                                          <p:to x="100000" y="60000"/>
                                        </p:animScale>
                                        <p:animScale>
                                          <p:cBhvr>
                                            <p:cTn id="31" dur="166" decel="50000">
                                              <p:stCondLst>
                                                <p:cond delay="676"/>
                                              </p:stCondLst>
                                            </p:cTn>
                                            <p:tgtEl>
                                              <p:spTgt spid="6"/>
                                            </p:tgtEl>
                                          </p:cBhvr>
                                          <p:to x="100000" y="100000"/>
                                        </p:animScale>
                                        <p:animScale>
                                          <p:cBhvr>
                                            <p:cTn id="32" dur="26">
                                              <p:stCondLst>
                                                <p:cond delay="1312"/>
                                              </p:stCondLst>
                                            </p:cTn>
                                            <p:tgtEl>
                                              <p:spTgt spid="6"/>
                                            </p:tgtEl>
                                          </p:cBhvr>
                                          <p:to x="100000" y="80000"/>
                                        </p:animScale>
                                        <p:animScale>
                                          <p:cBhvr>
                                            <p:cTn id="33" dur="166" decel="50000">
                                              <p:stCondLst>
                                                <p:cond delay="1338"/>
                                              </p:stCondLst>
                                            </p:cTn>
                                            <p:tgtEl>
                                              <p:spTgt spid="6"/>
                                            </p:tgtEl>
                                          </p:cBhvr>
                                          <p:to x="100000" y="100000"/>
                                        </p:animScale>
                                        <p:animScale>
                                          <p:cBhvr>
                                            <p:cTn id="34" dur="26">
                                              <p:stCondLst>
                                                <p:cond delay="1642"/>
                                              </p:stCondLst>
                                            </p:cTn>
                                            <p:tgtEl>
                                              <p:spTgt spid="6"/>
                                            </p:tgtEl>
                                          </p:cBhvr>
                                          <p:to x="100000" y="90000"/>
                                        </p:animScale>
                                        <p:animScale>
                                          <p:cBhvr>
                                            <p:cTn id="35" dur="166" decel="50000">
                                              <p:stCondLst>
                                                <p:cond delay="1668"/>
                                              </p:stCondLst>
                                            </p:cTn>
                                            <p:tgtEl>
                                              <p:spTgt spid="6"/>
                                            </p:tgtEl>
                                          </p:cBhvr>
                                          <p:to x="100000" y="100000"/>
                                        </p:animScale>
                                        <p:animScale>
                                          <p:cBhvr>
                                            <p:cTn id="36" dur="26">
                                              <p:stCondLst>
                                                <p:cond delay="1808"/>
                                              </p:stCondLst>
                                            </p:cTn>
                                            <p:tgtEl>
                                              <p:spTgt spid="6"/>
                                            </p:tgtEl>
                                          </p:cBhvr>
                                          <p:to x="100000" y="95000"/>
                                        </p:animScale>
                                        <p:animScale>
                                          <p:cBhvr>
                                            <p:cTn id="37" dur="166" decel="50000">
                                              <p:stCondLst>
                                                <p:cond delay="1834"/>
                                              </p:stCondLst>
                                            </p:cTn>
                                            <p:tgtEl>
                                              <p:spTgt spid="6"/>
                                            </p:tgtEl>
                                          </p:cBhvr>
                                          <p:to x="100000" y="100000"/>
                                        </p:animScale>
                                      </p:childTnLst>
                                    </p:cTn>
                                  </p:par>
                                  <p:par>
                                    <p:cTn id="38" presetID="44" presetClass="path" presetSubtype="0" fill="hold" nodeType="withEffect" p14:presetBounceEnd="40000">
                                      <p:stCondLst>
                                        <p:cond delay="0"/>
                                      </p:stCondLst>
                                      <p:childTnLst>
                                        <p:animMotion origin="layout" path="M -4.79167E-6 0.00093 L 0.03204 -0.03981 C 0.03868 -0.04907 0.0487 -0.05393 0.05938 -0.05393 C 0.07123 -0.05393 0.08086 -0.04907 0.08764 -0.03981 L 0.1198 0.00093 " pathEditMode="relative" rAng="0" ptsTypes="AAAAA" p14:bounceEnd="40000">
                                          <p:cBhvr>
                                            <p:cTn id="39" dur="1500" fill="hold"/>
                                            <p:tgtEl>
                                              <p:spTgt spid="6"/>
                                            </p:tgtEl>
                                            <p:attrNameLst>
                                              <p:attrName>ppt_x</p:attrName>
                                              <p:attrName>ppt_y</p:attrName>
                                            </p:attrNameLst>
                                          </p:cBhvr>
                                          <p:rCtr x="5990" y="-2755"/>
                                        </p:animMotion>
                                      </p:childTnLst>
                                    </p:cTn>
                                  </p:par>
                                </p:childTnLst>
                              </p:cTn>
                            </p:par>
                            <p:par>
                              <p:cTn id="40" fill="hold">
                                <p:stCondLst>
                                  <p:cond delay="5500"/>
                                </p:stCondLst>
                                <p:childTnLst>
                                  <p:par>
                                    <p:cTn id="41" presetID="1" presetClass="mediacall" presetSubtype="0" fill="hold" nodeType="afterEffect">
                                      <p:stCondLst>
                                        <p:cond delay="0"/>
                                      </p:stCondLst>
                                      <p:childTnLst>
                                        <p:cmd type="call" cmd="playFrom(0.0)">
                                          <p:cBhvr>
                                            <p:cTn id="42" dur="2578" fill="hold"/>
                                            <p:tgtEl>
                                              <p:spTgt spid="2"/>
                                            </p:tgtEl>
                                          </p:cBhvr>
                                        </p:cmd>
                                      </p:childTnLst>
                                    </p:cTn>
                                  </p:par>
                                  <p:par>
                                    <p:cTn id="43" presetID="22" presetClass="entr" presetSubtype="4" fill="hold" nodeType="withEffect">
                                      <p:stCondLst>
                                        <p:cond delay="0"/>
                                      </p:stCondLst>
                                      <p:childTnLst>
                                        <p:set>
                                          <p:cBhvr>
                                            <p:cTn id="44" dur="1" fill="hold">
                                              <p:stCondLst>
                                                <p:cond delay="0"/>
                                              </p:stCondLst>
                                            </p:cTn>
                                            <p:tgtEl>
                                              <p:spTgt spid="1026"/>
                                            </p:tgtEl>
                                            <p:attrNameLst>
                                              <p:attrName>style.visibility</p:attrName>
                                            </p:attrNameLst>
                                          </p:cBhvr>
                                          <p:to>
                                            <p:strVal val="visible"/>
                                          </p:to>
                                        </p:set>
                                        <p:animEffect transition="in" filter="wipe(down)">
                                          <p:cBhvr>
                                            <p:cTn id="45" dur="1500"/>
                                            <p:tgtEl>
                                              <p:spTgt spid="1026"/>
                                            </p:tgtEl>
                                          </p:cBhvr>
                                        </p:animEffect>
                                      </p:childTnLst>
                                    </p:cTn>
                                  </p:par>
                                  <p:par>
                                    <p:cTn id="46" presetID="1" presetClass="mediacall" presetSubtype="0" fill="hold" nodeType="withEffect">
                                      <p:stCondLst>
                                        <p:cond delay="2500"/>
                                      </p:stCondLst>
                                      <p:childTnLst>
                                        <p:cmd type="call" cmd="playFrom(0.0)">
                                          <p:cBhvr>
                                            <p:cTn id="47" dur="3089" fill="hold"/>
                                            <p:tgtEl>
                                              <p:spTgt spid="5"/>
                                            </p:tgtEl>
                                          </p:cBhvr>
                                        </p:cmd>
                                      </p:childTnLst>
                                    </p:cTn>
                                  </p:par>
                                  <p:par>
                                    <p:cTn id="48" presetID="10" presetClass="exit" presetSubtype="0" fill="hold" nodeType="withEffect">
                                      <p:stCondLst>
                                        <p:cond delay="2500"/>
                                      </p:stCondLst>
                                      <p:childTnLst>
                                        <p:animEffect transition="out" filter="fade">
                                          <p:cBhvr>
                                            <p:cTn id="49" dur="1500"/>
                                            <p:tgtEl>
                                              <p:spTgt spid="1026"/>
                                            </p:tgtEl>
                                          </p:cBhvr>
                                        </p:animEffect>
                                        <p:set>
                                          <p:cBhvr>
                                            <p:cTn id="50" dur="1" fill="hold">
                                              <p:stCondLst>
                                                <p:cond delay="1499"/>
                                              </p:stCondLst>
                                            </p:cTn>
                                            <p:tgtEl>
                                              <p:spTgt spid="1026"/>
                                            </p:tgtEl>
                                            <p:attrNameLst>
                                              <p:attrName>style.visibility</p:attrName>
                                            </p:attrNameLst>
                                          </p:cBhvr>
                                          <p:to>
                                            <p:strVal val="hidden"/>
                                          </p:to>
                                        </p:set>
                                      </p:childTnLst>
                                    </p:cTn>
                                  </p:par>
                                  <p:par>
                                    <p:cTn id="51" presetID="10" presetClass="exit" presetSubtype="0" fill="hold" nodeType="withEffect">
                                      <p:stCondLst>
                                        <p:cond delay="3000"/>
                                      </p:stCondLst>
                                      <p:childTnLst>
                                        <p:animEffect transition="out" filter="fade">
                                          <p:cBhvr>
                                            <p:cTn id="52" dur="750"/>
                                            <p:tgtEl>
                                              <p:spTgt spid="6"/>
                                            </p:tgtEl>
                                          </p:cBhvr>
                                        </p:animEffect>
                                        <p:set>
                                          <p:cBhvr>
                                            <p:cTn id="53" dur="1" fill="hold">
                                              <p:stCondLst>
                                                <p:cond delay="749"/>
                                              </p:stCondLst>
                                            </p:cTn>
                                            <p:tgtEl>
                                              <p:spTgt spid="6"/>
                                            </p:tgtEl>
                                            <p:attrNameLst>
                                              <p:attrName>style.visibility</p:attrName>
                                            </p:attrNameLst>
                                          </p:cBhvr>
                                          <p:to>
                                            <p:strVal val="hidden"/>
                                          </p:to>
                                        </p:set>
                                      </p:childTnLst>
                                    </p:cTn>
                                  </p:par>
                                  <p:par>
                                    <p:cTn id="54" presetID="10" presetClass="entr" presetSubtype="0" fill="hold" nodeType="withEffect">
                                      <p:stCondLst>
                                        <p:cond delay="300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childTnLst>
                              </p:cTn>
                            </p:par>
                            <p:par>
                              <p:cTn id="57" fill="hold">
                                <p:stCondLst>
                                  <p:cond delay="11089"/>
                                </p:stCondLst>
                                <p:childTnLst>
                                  <p:par>
                                    <p:cTn id="58" presetID="1" presetClass="mediacall" presetSubtype="0" fill="hold" nodeType="afterEffect">
                                      <p:stCondLst>
                                        <p:cond delay="0"/>
                                      </p:stCondLst>
                                      <p:childTnLst>
                                        <p:cmd type="call" cmd="playFrom(0.0)">
                                          <p:cBhvr>
                                            <p:cTn id="59" dur="3295"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60" fill="hold" display="0">
                      <p:stCondLst>
                        <p:cond delay="indefinite"/>
                      </p:stCondLst>
                      <p:endCondLst>
                        <p:cond evt="onStopAudio" delay="0">
                          <p:tgtEl>
                            <p:sldTgt/>
                          </p:tgtEl>
                        </p:cond>
                      </p:endCondLst>
                    </p:cTn>
                    <p:tgtEl>
                      <p:spTgt spid="2"/>
                    </p:tgtEl>
                  </p:cMediaNode>
                </p:audio>
                <p:audio>
                  <p:cMediaNode vol="80000">
                    <p:cTn id="61" fill="hold" display="0">
                      <p:stCondLst>
                        <p:cond delay="indefinite"/>
                      </p:stCondLst>
                      <p:endCondLst>
                        <p:cond evt="onStopAudio" delay="0">
                          <p:tgtEl>
                            <p:sldTgt/>
                          </p:tgtEl>
                        </p:cond>
                      </p:endCondLst>
                    </p:cTn>
                    <p:tgtEl>
                      <p:spTgt spid="5"/>
                    </p:tgtEl>
                  </p:cMediaNode>
                </p:audio>
                <p:audio>
                  <p:cMediaNode vol="80000">
                    <p:cTn id="62" fill="hold" display="0">
                      <p:stCondLst>
                        <p:cond delay="indefinite"/>
                      </p:stCondLst>
                      <p:endCondLst>
                        <p:cond evt="onStopAudio" delay="0">
                          <p:tgtEl>
                            <p:sldTgt/>
                          </p:tgtEl>
                        </p:cond>
                      </p:endCondLst>
                    </p:cTn>
                    <p:tgtEl>
                      <p:spTgt spid="9"/>
                    </p:tgtEl>
                  </p:cMediaNode>
                </p:audio>
                <p:audio>
                  <p:cMediaNode vol="80000">
                    <p:cTn id="63" fill="hold" display="0">
                      <p:stCondLst>
                        <p:cond delay="indefinite"/>
                      </p:stCondLst>
                      <p:endCondLst>
                        <p:cond evt="onStopAudio" delay="0">
                          <p:tgtEl>
                            <p:sldTgt/>
                          </p:tgtEl>
                        </p:cond>
                      </p:endCondLst>
                    </p:cTn>
                    <p:tgtEl>
                      <p:spTgt spid="11"/>
                    </p:tgtEl>
                  </p:cMediaNode>
                </p:audio>
                <p:audio>
                  <p:cMediaNode vol="80000">
                    <p:cTn id="64" fill="hold" display="0">
                      <p:stCondLst>
                        <p:cond delay="indefinite"/>
                      </p:stCondLst>
                      <p:endCondLst>
                        <p:cond evt="onStopAudio" delay="0">
                          <p:tgtEl>
                            <p:sldTgt/>
                          </p:tgtEl>
                        </p:cond>
                      </p:endCondLst>
                    </p:cTn>
                    <p:tgtEl>
                      <p:spTgt spid="8"/>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26" fill="hold"/>
                                            <p:tgtEl>
                                              <p:spTgt spid="11"/>
                                            </p:tgtEl>
                                          </p:cBhvr>
                                        </p:cmd>
                                      </p:childTnLst>
                                    </p:cTn>
                                  </p:par>
                                  <p:par>
                                    <p:cTn id="7" presetID="1" presetClass="mediacall" presetSubtype="0" fill="hold" nodeType="withEffect">
                                      <p:stCondLst>
                                        <p:cond delay="1000"/>
                                      </p:stCondLst>
                                      <p:childTnLst>
                                        <p:cmd type="call" cmd="playFrom(0.0)">
                                          <p:cBhvr>
                                            <p:cTn id="8" dur="426" fill="hold"/>
                                            <p:tgtEl>
                                              <p:spTgt spid="11"/>
                                            </p:tgtEl>
                                          </p:cBhvr>
                                        </p:cmd>
                                      </p:childTnLst>
                                    </p:cTn>
                                  </p:par>
                                  <p:par>
                                    <p:cTn id="9" presetID="1" presetClass="mediacall" presetSubtype="0" fill="hold" nodeType="withEffect">
                                      <p:stCondLst>
                                        <p:cond delay="2250"/>
                                      </p:stCondLst>
                                      <p:childTnLst>
                                        <p:cmd type="call" cmd="playFrom(0.0)">
                                          <p:cBhvr>
                                            <p:cTn id="10" dur="426" fill="hold"/>
                                            <p:tgtEl>
                                              <p:spTgt spid="11"/>
                                            </p:tgtEl>
                                          </p:cBhvr>
                                        </p:cmd>
                                      </p:childTnLst>
                                    </p:cTn>
                                  </p:par>
                                  <p:par>
                                    <p:cTn id="11" presetID="19" presetClass="entr" presetSubtype="1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3500" fill="hold"/>
                                            <p:tgtEl>
                                              <p:spTgt spid="3"/>
                                            </p:tgtEl>
                                            <p:attrNameLst>
                                              <p:attrName>ppt_w</p:attrName>
                                            </p:attrNameLst>
                                          </p:cBhvr>
                                          <p:tavLst>
                                            <p:tav tm="0" fmla="#ppt_w*sin(2.5*pi*$)">
                                              <p:val>
                                                <p:fltVal val="0"/>
                                              </p:val>
                                            </p:tav>
                                            <p:tav tm="100000">
                                              <p:val>
                                                <p:fltVal val="1"/>
                                              </p:val>
                                            </p:tav>
                                          </p:tavLst>
                                        </p:anim>
                                        <p:anim calcmode="lin" valueType="num">
                                          <p:cBhvr>
                                            <p:cTn id="14" dur="3500" fill="hold"/>
                                            <p:tgtEl>
                                              <p:spTgt spid="3"/>
                                            </p:tgtEl>
                                            <p:attrNameLst>
                                              <p:attrName>ppt_h</p:attrName>
                                            </p:attrNameLst>
                                          </p:cBhvr>
                                          <p:tavLst>
                                            <p:tav tm="0">
                                              <p:val>
                                                <p:strVal val="#ppt_h"/>
                                              </p:val>
                                            </p:tav>
                                            <p:tav tm="100000">
                                              <p:val>
                                                <p:strVal val="#ppt_h"/>
                                              </p:val>
                                            </p:tav>
                                          </p:tavLst>
                                        </p:anim>
                                      </p:childTnLst>
                                    </p:cTn>
                                  </p:par>
                                </p:childTnLst>
                              </p:cTn>
                            </p:par>
                            <p:par>
                              <p:cTn id="15" fill="hold">
                                <p:stCondLst>
                                  <p:cond delay="3500"/>
                                </p:stCondLst>
                                <p:childTnLst>
                                  <p:par>
                                    <p:cTn id="16" presetID="1" presetClass="exit" presetSubtype="0" fill="hold" nodeType="afterEffect">
                                      <p:stCondLst>
                                        <p:cond delay="0"/>
                                      </p:stCondLst>
                                      <p:childTnLst>
                                        <p:set>
                                          <p:cBhvr>
                                            <p:cTn id="17" dur="1" fill="hold">
                                              <p:stCondLst>
                                                <p:cond delay="0"/>
                                              </p:stCondLst>
                                            </p:cTn>
                                            <p:tgtEl>
                                              <p:spTgt spid="3"/>
                                            </p:tgtEl>
                                            <p:attrNameLst>
                                              <p:attrName>style.visibility</p:attrName>
                                            </p:attrNameLst>
                                          </p:cBhvr>
                                          <p:to>
                                            <p:strVal val="hidden"/>
                                          </p:to>
                                        </p:set>
                                      </p:childTnLst>
                                    </p:cTn>
                                  </p:par>
                                  <p:par>
                                    <p:cTn id="18" presetID="1" presetClass="mediacall" presetSubtype="0" fill="hold" nodeType="withEffect">
                                      <p:stCondLst>
                                        <p:cond delay="0"/>
                                      </p:stCondLst>
                                      <p:childTnLst>
                                        <p:cmd type="call" cmd="playFrom(0.0)">
                                          <p:cBhvr>
                                            <p:cTn id="19" dur="673" fill="hold"/>
                                            <p:tgtEl>
                                              <p:spTgt spid="8"/>
                                            </p:tgtEl>
                                          </p:cBhvr>
                                        </p:cmd>
                                      </p:childTnLst>
                                    </p:cTn>
                                  </p:par>
                                  <p:par>
                                    <p:cTn id="20" presetID="44" presetClass="path" presetSubtype="0" accel="50000" decel="50000" fill="hold" nodeType="withEffect">
                                      <p:stCondLst>
                                        <p:cond delay="0"/>
                                      </p:stCondLst>
                                      <p:childTnLst>
                                        <p:animMotion origin="layout" path="M 0.37722 0.83218 C 0.34454 0.81274 0.31159 0.74908 0.27904 0.7294 C 0.25873 0.71644 0.2073 0.69862 0.17071 0.73982 C 0.13425 0.78079 0.09727 0.87107 0.06029 0.97663 C 0.02305 1.08264 -0.02343 1.6463 -0.01953 1.79653 " pathEditMode="relative" rAng="0" ptsTypes="AAAAA">
                                          <p:cBhvr>
                                            <p:cTn id="21" dur="2000" fill="hold"/>
                                            <p:tgtEl>
                                              <p:spTgt spid="4"/>
                                            </p:tgtEl>
                                            <p:attrNameLst>
                                              <p:attrName>ppt_x</p:attrName>
                                              <p:attrName>ppt_y</p:attrName>
                                            </p:attrNameLst>
                                          </p:cBhvr>
                                          <p:rCtr x="-19857" y="42315"/>
                                        </p:animMotion>
                                      </p:childTnLst>
                                    </p:cTn>
                                  </p:par>
                                  <p:par>
                                    <p:cTn id="22" presetID="26"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down)">
                                          <p:cBhvr>
                                            <p:cTn id="24" dur="580">
                                              <p:stCondLst>
                                                <p:cond delay="0"/>
                                              </p:stCondLst>
                                            </p:cTn>
                                            <p:tgtEl>
                                              <p:spTgt spid="6"/>
                                            </p:tgtEl>
                                          </p:cBhvr>
                                        </p:animEffect>
                                        <p:anim calcmode="lin" valueType="num">
                                          <p:cBhvr>
                                            <p:cTn id="25"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30" dur="26">
                                              <p:stCondLst>
                                                <p:cond delay="650"/>
                                              </p:stCondLst>
                                            </p:cTn>
                                            <p:tgtEl>
                                              <p:spTgt spid="6"/>
                                            </p:tgtEl>
                                          </p:cBhvr>
                                          <p:to x="100000" y="60000"/>
                                        </p:animScale>
                                        <p:animScale>
                                          <p:cBhvr>
                                            <p:cTn id="31" dur="166" decel="50000">
                                              <p:stCondLst>
                                                <p:cond delay="676"/>
                                              </p:stCondLst>
                                            </p:cTn>
                                            <p:tgtEl>
                                              <p:spTgt spid="6"/>
                                            </p:tgtEl>
                                          </p:cBhvr>
                                          <p:to x="100000" y="100000"/>
                                        </p:animScale>
                                        <p:animScale>
                                          <p:cBhvr>
                                            <p:cTn id="32" dur="26">
                                              <p:stCondLst>
                                                <p:cond delay="1312"/>
                                              </p:stCondLst>
                                            </p:cTn>
                                            <p:tgtEl>
                                              <p:spTgt spid="6"/>
                                            </p:tgtEl>
                                          </p:cBhvr>
                                          <p:to x="100000" y="80000"/>
                                        </p:animScale>
                                        <p:animScale>
                                          <p:cBhvr>
                                            <p:cTn id="33" dur="166" decel="50000">
                                              <p:stCondLst>
                                                <p:cond delay="1338"/>
                                              </p:stCondLst>
                                            </p:cTn>
                                            <p:tgtEl>
                                              <p:spTgt spid="6"/>
                                            </p:tgtEl>
                                          </p:cBhvr>
                                          <p:to x="100000" y="100000"/>
                                        </p:animScale>
                                        <p:animScale>
                                          <p:cBhvr>
                                            <p:cTn id="34" dur="26">
                                              <p:stCondLst>
                                                <p:cond delay="1642"/>
                                              </p:stCondLst>
                                            </p:cTn>
                                            <p:tgtEl>
                                              <p:spTgt spid="6"/>
                                            </p:tgtEl>
                                          </p:cBhvr>
                                          <p:to x="100000" y="90000"/>
                                        </p:animScale>
                                        <p:animScale>
                                          <p:cBhvr>
                                            <p:cTn id="35" dur="166" decel="50000">
                                              <p:stCondLst>
                                                <p:cond delay="1668"/>
                                              </p:stCondLst>
                                            </p:cTn>
                                            <p:tgtEl>
                                              <p:spTgt spid="6"/>
                                            </p:tgtEl>
                                          </p:cBhvr>
                                          <p:to x="100000" y="100000"/>
                                        </p:animScale>
                                        <p:animScale>
                                          <p:cBhvr>
                                            <p:cTn id="36" dur="26">
                                              <p:stCondLst>
                                                <p:cond delay="1808"/>
                                              </p:stCondLst>
                                            </p:cTn>
                                            <p:tgtEl>
                                              <p:spTgt spid="6"/>
                                            </p:tgtEl>
                                          </p:cBhvr>
                                          <p:to x="100000" y="95000"/>
                                        </p:animScale>
                                        <p:animScale>
                                          <p:cBhvr>
                                            <p:cTn id="37" dur="166" decel="50000">
                                              <p:stCondLst>
                                                <p:cond delay="1834"/>
                                              </p:stCondLst>
                                            </p:cTn>
                                            <p:tgtEl>
                                              <p:spTgt spid="6"/>
                                            </p:tgtEl>
                                          </p:cBhvr>
                                          <p:to x="100000" y="100000"/>
                                        </p:animScale>
                                      </p:childTnLst>
                                    </p:cTn>
                                  </p:par>
                                  <p:par>
                                    <p:cTn id="38" presetID="44" presetClass="path" presetSubtype="0" fill="hold" nodeType="withEffect">
                                      <p:stCondLst>
                                        <p:cond delay="0"/>
                                      </p:stCondLst>
                                      <p:childTnLst>
                                        <p:animMotion origin="layout" path="M -4.79167E-6 0.00093 L 0.03204 -0.03981 C 0.03868 -0.04907 0.0487 -0.05393 0.05938 -0.05393 C 0.07123 -0.05393 0.08086 -0.04907 0.08764 -0.03981 L 0.1198 0.00093 " pathEditMode="relative" rAng="0" ptsTypes="AAAAA">
                                          <p:cBhvr>
                                            <p:cTn id="39" dur="1500" fill="hold"/>
                                            <p:tgtEl>
                                              <p:spTgt spid="6"/>
                                            </p:tgtEl>
                                            <p:attrNameLst>
                                              <p:attrName>ppt_x</p:attrName>
                                              <p:attrName>ppt_y</p:attrName>
                                            </p:attrNameLst>
                                          </p:cBhvr>
                                          <p:rCtr x="5990" y="-2755"/>
                                        </p:animMotion>
                                      </p:childTnLst>
                                    </p:cTn>
                                  </p:par>
                                </p:childTnLst>
                              </p:cTn>
                            </p:par>
                            <p:par>
                              <p:cTn id="40" fill="hold">
                                <p:stCondLst>
                                  <p:cond delay="5500"/>
                                </p:stCondLst>
                                <p:childTnLst>
                                  <p:par>
                                    <p:cTn id="41" presetID="1" presetClass="mediacall" presetSubtype="0" fill="hold" nodeType="afterEffect">
                                      <p:stCondLst>
                                        <p:cond delay="0"/>
                                      </p:stCondLst>
                                      <p:childTnLst>
                                        <p:cmd type="call" cmd="playFrom(0.0)">
                                          <p:cBhvr>
                                            <p:cTn id="42" dur="2578" fill="hold"/>
                                            <p:tgtEl>
                                              <p:spTgt spid="2"/>
                                            </p:tgtEl>
                                          </p:cBhvr>
                                        </p:cmd>
                                      </p:childTnLst>
                                    </p:cTn>
                                  </p:par>
                                  <p:par>
                                    <p:cTn id="43" presetID="22" presetClass="entr" presetSubtype="4" fill="hold" nodeType="withEffect">
                                      <p:stCondLst>
                                        <p:cond delay="0"/>
                                      </p:stCondLst>
                                      <p:childTnLst>
                                        <p:set>
                                          <p:cBhvr>
                                            <p:cTn id="44" dur="1" fill="hold">
                                              <p:stCondLst>
                                                <p:cond delay="0"/>
                                              </p:stCondLst>
                                            </p:cTn>
                                            <p:tgtEl>
                                              <p:spTgt spid="1026"/>
                                            </p:tgtEl>
                                            <p:attrNameLst>
                                              <p:attrName>style.visibility</p:attrName>
                                            </p:attrNameLst>
                                          </p:cBhvr>
                                          <p:to>
                                            <p:strVal val="visible"/>
                                          </p:to>
                                        </p:set>
                                        <p:animEffect transition="in" filter="wipe(down)">
                                          <p:cBhvr>
                                            <p:cTn id="45" dur="1500"/>
                                            <p:tgtEl>
                                              <p:spTgt spid="1026"/>
                                            </p:tgtEl>
                                          </p:cBhvr>
                                        </p:animEffect>
                                      </p:childTnLst>
                                    </p:cTn>
                                  </p:par>
                                  <p:par>
                                    <p:cTn id="46" presetID="1" presetClass="mediacall" presetSubtype="0" fill="hold" nodeType="withEffect">
                                      <p:stCondLst>
                                        <p:cond delay="2500"/>
                                      </p:stCondLst>
                                      <p:childTnLst>
                                        <p:cmd type="call" cmd="playFrom(0.0)">
                                          <p:cBhvr>
                                            <p:cTn id="47" dur="3089" fill="hold"/>
                                            <p:tgtEl>
                                              <p:spTgt spid="5"/>
                                            </p:tgtEl>
                                          </p:cBhvr>
                                        </p:cmd>
                                      </p:childTnLst>
                                    </p:cTn>
                                  </p:par>
                                  <p:par>
                                    <p:cTn id="48" presetID="10" presetClass="exit" presetSubtype="0" fill="hold" nodeType="withEffect">
                                      <p:stCondLst>
                                        <p:cond delay="2500"/>
                                      </p:stCondLst>
                                      <p:childTnLst>
                                        <p:animEffect transition="out" filter="fade">
                                          <p:cBhvr>
                                            <p:cTn id="49" dur="1500"/>
                                            <p:tgtEl>
                                              <p:spTgt spid="1026"/>
                                            </p:tgtEl>
                                          </p:cBhvr>
                                        </p:animEffect>
                                        <p:set>
                                          <p:cBhvr>
                                            <p:cTn id="50" dur="1" fill="hold">
                                              <p:stCondLst>
                                                <p:cond delay="1499"/>
                                              </p:stCondLst>
                                            </p:cTn>
                                            <p:tgtEl>
                                              <p:spTgt spid="1026"/>
                                            </p:tgtEl>
                                            <p:attrNameLst>
                                              <p:attrName>style.visibility</p:attrName>
                                            </p:attrNameLst>
                                          </p:cBhvr>
                                          <p:to>
                                            <p:strVal val="hidden"/>
                                          </p:to>
                                        </p:set>
                                      </p:childTnLst>
                                    </p:cTn>
                                  </p:par>
                                  <p:par>
                                    <p:cTn id="51" presetID="10" presetClass="exit" presetSubtype="0" fill="hold" nodeType="withEffect">
                                      <p:stCondLst>
                                        <p:cond delay="3000"/>
                                      </p:stCondLst>
                                      <p:childTnLst>
                                        <p:animEffect transition="out" filter="fade">
                                          <p:cBhvr>
                                            <p:cTn id="52" dur="750"/>
                                            <p:tgtEl>
                                              <p:spTgt spid="6"/>
                                            </p:tgtEl>
                                          </p:cBhvr>
                                        </p:animEffect>
                                        <p:set>
                                          <p:cBhvr>
                                            <p:cTn id="53" dur="1" fill="hold">
                                              <p:stCondLst>
                                                <p:cond delay="749"/>
                                              </p:stCondLst>
                                            </p:cTn>
                                            <p:tgtEl>
                                              <p:spTgt spid="6"/>
                                            </p:tgtEl>
                                            <p:attrNameLst>
                                              <p:attrName>style.visibility</p:attrName>
                                            </p:attrNameLst>
                                          </p:cBhvr>
                                          <p:to>
                                            <p:strVal val="hidden"/>
                                          </p:to>
                                        </p:set>
                                      </p:childTnLst>
                                    </p:cTn>
                                  </p:par>
                                  <p:par>
                                    <p:cTn id="54" presetID="10" presetClass="entr" presetSubtype="0" fill="hold" nodeType="withEffect">
                                      <p:stCondLst>
                                        <p:cond delay="300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childTnLst>
                              </p:cTn>
                            </p:par>
                            <p:par>
                              <p:cTn id="57" fill="hold">
                                <p:stCondLst>
                                  <p:cond delay="11089"/>
                                </p:stCondLst>
                                <p:childTnLst>
                                  <p:par>
                                    <p:cTn id="58" presetID="1" presetClass="mediacall" presetSubtype="0" fill="hold" nodeType="afterEffect">
                                      <p:stCondLst>
                                        <p:cond delay="0"/>
                                      </p:stCondLst>
                                      <p:childTnLst>
                                        <p:cmd type="call" cmd="playFrom(0.0)">
                                          <p:cBhvr>
                                            <p:cTn id="59" dur="3295"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60" fill="hold" display="0">
                      <p:stCondLst>
                        <p:cond delay="indefinite"/>
                      </p:stCondLst>
                      <p:endCondLst>
                        <p:cond evt="onStopAudio" delay="0">
                          <p:tgtEl>
                            <p:sldTgt/>
                          </p:tgtEl>
                        </p:cond>
                      </p:endCondLst>
                    </p:cTn>
                    <p:tgtEl>
                      <p:spTgt spid="2"/>
                    </p:tgtEl>
                  </p:cMediaNode>
                </p:audio>
                <p:audio>
                  <p:cMediaNode vol="80000">
                    <p:cTn id="61" fill="hold" display="0">
                      <p:stCondLst>
                        <p:cond delay="indefinite"/>
                      </p:stCondLst>
                      <p:endCondLst>
                        <p:cond evt="onStopAudio" delay="0">
                          <p:tgtEl>
                            <p:sldTgt/>
                          </p:tgtEl>
                        </p:cond>
                      </p:endCondLst>
                    </p:cTn>
                    <p:tgtEl>
                      <p:spTgt spid="5"/>
                    </p:tgtEl>
                  </p:cMediaNode>
                </p:audio>
                <p:audio>
                  <p:cMediaNode vol="80000">
                    <p:cTn id="62" fill="hold" display="0">
                      <p:stCondLst>
                        <p:cond delay="indefinite"/>
                      </p:stCondLst>
                      <p:endCondLst>
                        <p:cond evt="onStopAudio" delay="0">
                          <p:tgtEl>
                            <p:sldTgt/>
                          </p:tgtEl>
                        </p:cond>
                      </p:endCondLst>
                    </p:cTn>
                    <p:tgtEl>
                      <p:spTgt spid="9"/>
                    </p:tgtEl>
                  </p:cMediaNode>
                </p:audio>
                <p:audio>
                  <p:cMediaNode vol="80000">
                    <p:cTn id="63" fill="hold" display="0">
                      <p:stCondLst>
                        <p:cond delay="indefinite"/>
                      </p:stCondLst>
                      <p:endCondLst>
                        <p:cond evt="onStopAudio" delay="0">
                          <p:tgtEl>
                            <p:sldTgt/>
                          </p:tgtEl>
                        </p:cond>
                      </p:endCondLst>
                    </p:cTn>
                    <p:tgtEl>
                      <p:spTgt spid="11"/>
                    </p:tgtEl>
                  </p:cMediaNode>
                </p:audio>
                <p:audio>
                  <p:cMediaNode vol="80000">
                    <p:cTn id="64" fill="hold" display="0">
                      <p:stCondLst>
                        <p:cond delay="indefinite"/>
                      </p:stCondLst>
                      <p:endCondLst>
                        <p:cond evt="onStopAudio" delay="0">
                          <p:tgtEl>
                            <p:sldTgt/>
                          </p:tgtEl>
                        </p:cond>
                      </p:endCondLst>
                    </p:cTn>
                    <p:tgtEl>
                      <p:spTgt spid="8"/>
                    </p:tgtEl>
                  </p:cMediaNode>
                </p:audio>
              </p:childTnLst>
            </p:cTn>
          </p:par>
        </p:tn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797894" y="0"/>
            <a:ext cx="2560542" cy="6517189"/>
          </a:xfrm>
          <a:prstGeom prst="rect">
            <a:avLst/>
          </a:prstGeom>
        </p:spPr>
      </p:pic>
      <p:pic>
        <p:nvPicPr>
          <p:cNvPr id="8" name="Picture 7"/>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069221" y="653132"/>
            <a:ext cx="1105806" cy="1078160"/>
          </a:xfrm>
          <a:prstGeom prst="rect">
            <a:avLst/>
          </a:prstGeom>
        </p:spPr>
      </p:pic>
      <p:pic>
        <p:nvPicPr>
          <p:cNvPr id="13" name="Picture 12"/>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6024085" y="5181488"/>
            <a:ext cx="1105806" cy="947833"/>
          </a:xfrm>
          <a:prstGeom prst="rect">
            <a:avLst/>
          </a:prstGeom>
        </p:spPr>
      </p:pic>
      <p:pic>
        <p:nvPicPr>
          <p:cNvPr id="10" name="Picture 9"/>
          <p:cNvPicPr>
            <a:picLocks noChangeAspect="1"/>
          </p:cNvPicPr>
          <p:nvPr/>
        </p:nvPicPr>
        <p:blipFill rotWithShape="1">
          <a:blip r:embed="rId12" cstate="email">
            <a:extLst>
              <a:ext uri="{28A0092B-C50C-407E-A947-70E740481C1C}">
                <a14:useLocalDpi xmlns:a14="http://schemas.microsoft.com/office/drawing/2010/main"/>
              </a:ext>
            </a:extLst>
          </a:blip>
          <a:srcRect r="-112562" b="-111611"/>
          <a:stretch/>
        </p:blipFill>
        <p:spPr>
          <a:xfrm>
            <a:off x="173436" y="2028306"/>
            <a:ext cx="2760264" cy="1461654"/>
          </a:xfrm>
          <a:prstGeom prst="rect">
            <a:avLst/>
          </a:prstGeom>
        </p:spPr>
      </p:pic>
      <p:pic>
        <p:nvPicPr>
          <p:cNvPr id="16" name="Picture 15"/>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754025" y="914401"/>
            <a:ext cx="1740990" cy="1891594"/>
          </a:xfrm>
          <a:prstGeom prst="rect">
            <a:avLst/>
          </a:prstGeom>
        </p:spPr>
      </p:pic>
      <p:pic>
        <p:nvPicPr>
          <p:cNvPr id="5" name="Picture 4"/>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0" y="2889919"/>
            <a:ext cx="3253072" cy="1078161"/>
          </a:xfrm>
          <a:prstGeom prst="rect">
            <a:avLst/>
          </a:prstGeom>
        </p:spPr>
      </p:pic>
      <p:pic>
        <p:nvPicPr>
          <p:cNvPr id="3" name="Picture 2"/>
          <p:cNvPicPr>
            <a:picLocks noChangeAspect="1"/>
          </p:cNvPicPr>
          <p:nvPr/>
        </p:nvPicPr>
        <p:blipFill rotWithShape="1">
          <a:blip r:embed="rId15" cstate="email">
            <a:extLst>
              <a:ext uri="{28A0092B-C50C-407E-A947-70E740481C1C}">
                <a14:useLocalDpi xmlns:a14="http://schemas.microsoft.com/office/drawing/2010/main"/>
              </a:ext>
            </a:extLst>
          </a:blip>
          <a:srcRect r="-41451"/>
          <a:stretch/>
        </p:blipFill>
        <p:spPr>
          <a:xfrm>
            <a:off x="4335063" y="808273"/>
            <a:ext cx="3255330" cy="2254651"/>
          </a:xfrm>
          <a:prstGeom prst="rect">
            <a:avLst/>
          </a:prstGeom>
        </p:spPr>
      </p:pic>
      <p:pic>
        <p:nvPicPr>
          <p:cNvPr id="4" name="Picture 3"/>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353737" y="610493"/>
            <a:ext cx="1851736" cy="2310582"/>
          </a:xfrm>
          <a:prstGeom prst="rect">
            <a:avLst/>
          </a:prstGeom>
        </p:spPr>
      </p:pic>
      <p:pic>
        <p:nvPicPr>
          <p:cNvPr id="6" name="Picture 5"/>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flipH="1">
            <a:off x="8349950" y="4362036"/>
            <a:ext cx="1512557" cy="2341418"/>
          </a:xfrm>
          <a:prstGeom prst="rect">
            <a:avLst/>
          </a:prstGeom>
        </p:spPr>
      </p:pic>
      <p:pic>
        <p:nvPicPr>
          <p:cNvPr id="7" name="Picture 6"/>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5790303" y="3181541"/>
            <a:ext cx="1789592" cy="2233038"/>
          </a:xfrm>
          <a:prstGeom prst="rect">
            <a:avLst/>
          </a:prstGeom>
        </p:spPr>
      </p:pic>
      <p:pic>
        <p:nvPicPr>
          <p:cNvPr id="9" name="smw_course_clear">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9" cstate="print"/>
          <a:stretch>
            <a:fillRect/>
          </a:stretch>
        </p:blipFill>
        <p:spPr>
          <a:xfrm>
            <a:off x="-2914650" y="-131079"/>
            <a:ext cx="609600" cy="609600"/>
          </a:xfrm>
          <a:prstGeom prst="rect">
            <a:avLst/>
          </a:prstGeom>
        </p:spPr>
      </p:pic>
      <p:pic>
        <p:nvPicPr>
          <p:cNvPr id="19" name="Picture 18"/>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7358436" y="3968080"/>
            <a:ext cx="1073143" cy="2735374"/>
          </a:xfrm>
          <a:prstGeom prst="rect">
            <a:avLst/>
          </a:prstGeom>
        </p:spPr>
      </p:pic>
      <p:pic>
        <p:nvPicPr>
          <p:cNvPr id="15" name="Picture 14"/>
          <p:cNvPicPr>
            <a:picLocks noChangeAspect="1"/>
          </p:cNvPicPr>
          <p:nvPr/>
        </p:nvPicPr>
        <p:blipFill rotWithShape="1">
          <a:blip r:embed="rId21" cstate="email">
            <a:extLst>
              <a:ext uri="{28A0092B-C50C-407E-A947-70E740481C1C}">
                <a14:useLocalDpi xmlns:a14="http://schemas.microsoft.com/office/drawing/2010/main"/>
              </a:ext>
            </a:extLst>
          </a:blip>
          <a:srcRect b="-85653"/>
          <a:stretch/>
        </p:blipFill>
        <p:spPr>
          <a:xfrm>
            <a:off x="2043048" y="430630"/>
            <a:ext cx="2119214" cy="4714576"/>
          </a:xfrm>
          <a:prstGeom prst="rect">
            <a:avLst/>
          </a:prstGeom>
        </p:spPr>
      </p:pic>
      <p:pic>
        <p:nvPicPr>
          <p:cNvPr id="20" name="Picture 19"/>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rot="19246595">
            <a:off x="4511746" y="4611604"/>
            <a:ext cx="2006466" cy="2245448"/>
          </a:xfrm>
          <a:prstGeom prst="rect">
            <a:avLst/>
          </a:prstGeom>
        </p:spPr>
      </p:pic>
      <p:pic>
        <p:nvPicPr>
          <p:cNvPr id="21" name="Picture 20"/>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9699821" y="3991748"/>
            <a:ext cx="1346098" cy="2688037"/>
          </a:xfrm>
          <a:prstGeom prst="rect">
            <a:avLst/>
          </a:prstGeom>
        </p:spPr>
      </p:pic>
      <p:pic>
        <p:nvPicPr>
          <p:cNvPr id="22" name="Picture 21"/>
          <p:cNvPicPr>
            <a:picLocks noChangeAspect="1"/>
          </p:cNvPicPr>
          <p:nvPr/>
        </p:nvPicPr>
        <p:blipFill>
          <a:blip r:embed="rId24" cstate="email">
            <a:extLst>
              <a:ext uri="{28A0092B-C50C-407E-A947-70E740481C1C}">
                <a14:useLocalDpi xmlns:a14="http://schemas.microsoft.com/office/drawing/2010/main"/>
              </a:ext>
            </a:extLst>
          </a:blip>
          <a:stretch>
            <a:fillRect/>
          </a:stretch>
        </p:blipFill>
        <p:spPr>
          <a:xfrm>
            <a:off x="10632562" y="4015420"/>
            <a:ext cx="1433619" cy="2688034"/>
          </a:xfrm>
          <a:prstGeom prst="rect">
            <a:avLst/>
          </a:prstGeom>
        </p:spPr>
      </p:pic>
      <p:pic>
        <p:nvPicPr>
          <p:cNvPr id="23" name="Picture 22"/>
          <p:cNvPicPr>
            <a:picLocks noChangeAspect="1"/>
          </p:cNvPicPr>
          <p:nvPr/>
        </p:nvPicPr>
        <p:blipFill>
          <a:blip r:embed="rId25" cstate="email">
            <a:extLst>
              <a:ext uri="{28A0092B-C50C-407E-A947-70E740481C1C}">
                <a14:useLocalDpi xmlns:a14="http://schemas.microsoft.com/office/drawing/2010/main"/>
              </a:ext>
            </a:extLst>
          </a:blip>
          <a:stretch>
            <a:fillRect/>
          </a:stretch>
        </p:blipFill>
        <p:spPr>
          <a:xfrm flipH="1">
            <a:off x="1668771" y="532927"/>
            <a:ext cx="2201207" cy="2521636"/>
          </a:xfrm>
          <a:prstGeom prst="rect">
            <a:avLst/>
          </a:prstGeom>
        </p:spPr>
      </p:pic>
      <p:pic>
        <p:nvPicPr>
          <p:cNvPr id="24" name="Growing Mario"/>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rot="20817149">
            <a:off x="-1991727" y="644961"/>
            <a:ext cx="1986303" cy="2342606"/>
          </a:xfrm>
          <a:prstGeom prst="rect">
            <a:avLst/>
          </a:prstGeom>
        </p:spPr>
      </p:pic>
    </p:spTree>
    <p:custDataLst>
      <p:tags r:id="rId1"/>
    </p:custDataLst>
    <p:extLst>
      <p:ext uri="{BB962C8B-B14F-4D97-AF65-F5344CB8AC3E}">
        <p14:creationId xmlns:p14="http://schemas.microsoft.com/office/powerpoint/2010/main" val="363950317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par>
                                    <p:cTn id="7" presetID="42" presetClass="path" presetSubtype="0" accel="50000" decel="50000" fill="hold" nodeType="withEffect">
                                      <p:stCondLst>
                                        <p:cond delay="0"/>
                                      </p:stCondLst>
                                      <p:childTnLst>
                                        <p:animMotion origin="layout" path="M 1.04167E-6 -4.81481E-6 L 0.27864 0.01597 " pathEditMode="relative" rAng="0" ptsTypes="AA">
                                          <p:cBhvr>
                                            <p:cTn id="8" dur="2000" fill="hold"/>
                                            <p:tgtEl>
                                              <p:spTgt spid="24"/>
                                            </p:tgtEl>
                                            <p:attrNameLst>
                                              <p:attrName>ppt_x</p:attrName>
                                              <p:attrName>ppt_y</p:attrName>
                                            </p:attrNameLst>
                                          </p:cBhvr>
                                          <p:rCtr x="13841" y="185"/>
                                        </p:animMotion>
                                      </p:childTnLst>
                                    </p:cTn>
                                  </p:par>
                                  <p:par>
                                    <p:cTn id="9" presetID="32" presetClass="emph" presetSubtype="0" fill="hold" nodeType="withEffect">
                                      <p:stCondLst>
                                        <p:cond delay="250"/>
                                      </p:stCondLst>
                                      <p:childTnLst>
                                        <p:animRot by="120000">
                                          <p:cBhvr>
                                            <p:cTn id="10" dur="75" fill="hold">
                                              <p:stCondLst>
                                                <p:cond delay="0"/>
                                              </p:stCondLst>
                                            </p:cTn>
                                            <p:tgtEl>
                                              <p:spTgt spid="24"/>
                                            </p:tgtEl>
                                            <p:attrNameLst>
                                              <p:attrName>r</p:attrName>
                                            </p:attrNameLst>
                                          </p:cBhvr>
                                        </p:animRot>
                                        <p:animRot by="-240000">
                                          <p:cBhvr>
                                            <p:cTn id="11" dur="150" fill="hold">
                                              <p:stCondLst>
                                                <p:cond delay="150"/>
                                              </p:stCondLst>
                                            </p:cTn>
                                            <p:tgtEl>
                                              <p:spTgt spid="24"/>
                                            </p:tgtEl>
                                            <p:attrNameLst>
                                              <p:attrName>r</p:attrName>
                                            </p:attrNameLst>
                                          </p:cBhvr>
                                        </p:animRot>
                                        <p:animRot by="240000">
                                          <p:cBhvr>
                                            <p:cTn id="12" dur="150" fill="hold">
                                              <p:stCondLst>
                                                <p:cond delay="300"/>
                                              </p:stCondLst>
                                            </p:cTn>
                                            <p:tgtEl>
                                              <p:spTgt spid="24"/>
                                            </p:tgtEl>
                                            <p:attrNameLst>
                                              <p:attrName>r</p:attrName>
                                            </p:attrNameLst>
                                          </p:cBhvr>
                                        </p:animRot>
                                        <p:animRot by="-240000">
                                          <p:cBhvr>
                                            <p:cTn id="13" dur="150" fill="hold">
                                              <p:stCondLst>
                                                <p:cond delay="450"/>
                                              </p:stCondLst>
                                            </p:cTn>
                                            <p:tgtEl>
                                              <p:spTgt spid="24"/>
                                            </p:tgtEl>
                                            <p:attrNameLst>
                                              <p:attrName>r</p:attrName>
                                            </p:attrNameLst>
                                          </p:cBhvr>
                                        </p:animRot>
                                        <p:animRot by="120000">
                                          <p:cBhvr>
                                            <p:cTn id="14" dur="150" fill="hold">
                                              <p:stCondLst>
                                                <p:cond delay="600"/>
                                              </p:stCondLst>
                                            </p:cTn>
                                            <p:tgtEl>
                                              <p:spTgt spid="24"/>
                                            </p:tgtEl>
                                            <p:attrNameLst>
                                              <p:attrName>r</p:attrName>
                                            </p:attrNameLst>
                                          </p:cBhvr>
                                        </p:animRot>
                                      </p:childTnLst>
                                    </p:cTn>
                                  </p:par>
                                  <p:par>
                                    <p:cTn id="15" presetID="32" presetClass="emph" presetSubtype="0" fill="hold" nodeType="withEffect">
                                      <p:stCondLst>
                                        <p:cond delay="1250"/>
                                      </p:stCondLst>
                                      <p:childTnLst>
                                        <p:animRot by="120000">
                                          <p:cBhvr>
                                            <p:cTn id="16" dur="75" fill="hold">
                                              <p:stCondLst>
                                                <p:cond delay="0"/>
                                              </p:stCondLst>
                                            </p:cTn>
                                            <p:tgtEl>
                                              <p:spTgt spid="24"/>
                                            </p:tgtEl>
                                            <p:attrNameLst>
                                              <p:attrName>r</p:attrName>
                                            </p:attrNameLst>
                                          </p:cBhvr>
                                        </p:animRot>
                                        <p:animRot by="-240000">
                                          <p:cBhvr>
                                            <p:cTn id="17" dur="150" fill="hold">
                                              <p:stCondLst>
                                                <p:cond delay="150"/>
                                              </p:stCondLst>
                                            </p:cTn>
                                            <p:tgtEl>
                                              <p:spTgt spid="24"/>
                                            </p:tgtEl>
                                            <p:attrNameLst>
                                              <p:attrName>r</p:attrName>
                                            </p:attrNameLst>
                                          </p:cBhvr>
                                        </p:animRot>
                                        <p:animRot by="240000">
                                          <p:cBhvr>
                                            <p:cTn id="18" dur="150" fill="hold">
                                              <p:stCondLst>
                                                <p:cond delay="300"/>
                                              </p:stCondLst>
                                            </p:cTn>
                                            <p:tgtEl>
                                              <p:spTgt spid="24"/>
                                            </p:tgtEl>
                                            <p:attrNameLst>
                                              <p:attrName>r</p:attrName>
                                            </p:attrNameLst>
                                          </p:cBhvr>
                                        </p:animRot>
                                        <p:animRot by="-240000">
                                          <p:cBhvr>
                                            <p:cTn id="19" dur="150" fill="hold">
                                              <p:stCondLst>
                                                <p:cond delay="450"/>
                                              </p:stCondLst>
                                            </p:cTn>
                                            <p:tgtEl>
                                              <p:spTgt spid="24"/>
                                            </p:tgtEl>
                                            <p:attrNameLst>
                                              <p:attrName>r</p:attrName>
                                            </p:attrNameLst>
                                          </p:cBhvr>
                                        </p:animRot>
                                        <p:animRot by="120000">
                                          <p:cBhvr>
                                            <p:cTn id="20" dur="150" fill="hold">
                                              <p:stCondLst>
                                                <p:cond delay="600"/>
                                              </p:stCondLst>
                                            </p:cTn>
                                            <p:tgtEl>
                                              <p:spTgt spid="24"/>
                                            </p:tgtEl>
                                            <p:attrNameLst>
                                              <p:attrName>r</p:attrName>
                                            </p:attrNameLst>
                                          </p:cBhvr>
                                        </p:animRot>
                                      </p:childTnLst>
                                    </p:cTn>
                                  </p:par>
                                  <p:par>
                                    <p:cTn id="21" presetID="10" presetClass="exit" presetSubtype="0" fill="hold" nodeType="withEffect">
                                      <p:stCondLst>
                                        <p:cond delay="1750"/>
                                      </p:stCondLst>
                                      <p:childTnLst>
                                        <p:animEffect transition="out" filter="fade">
                                          <p:cBhvr>
                                            <p:cTn id="22" dur="250"/>
                                            <p:tgtEl>
                                              <p:spTgt spid="24"/>
                                            </p:tgtEl>
                                          </p:cBhvr>
                                        </p:animEffect>
                                        <p:set>
                                          <p:cBhvr>
                                            <p:cTn id="23" dur="1" fill="hold">
                                              <p:stCondLst>
                                                <p:cond delay="249"/>
                                              </p:stCondLst>
                                            </p:cTn>
                                            <p:tgtEl>
                                              <p:spTgt spid="24"/>
                                            </p:tgtEl>
                                            <p:attrNameLst>
                                              <p:attrName>style.visibility</p:attrName>
                                            </p:attrNameLst>
                                          </p:cBhvr>
                                          <p:to>
                                            <p:strVal val="hidden"/>
                                          </p:to>
                                        </p:set>
                                      </p:childTnLst>
                                    </p:cTn>
                                  </p:par>
                                  <p:par>
                                    <p:cTn id="24" presetID="10" presetClass="entr" presetSubtype="0" fill="hold" nodeType="withEffect">
                                      <p:stCondLst>
                                        <p:cond delay="175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250"/>
                                            <p:tgtEl>
                                              <p:spTgt spid="23"/>
                                            </p:tgtEl>
                                          </p:cBhvr>
                                        </p:animEffect>
                                      </p:childTnLst>
                                    </p:cTn>
                                  </p:par>
                                </p:childTnLst>
                              </p:cTn>
                            </p:par>
                            <p:par>
                              <p:cTn id="27" fill="hold">
                                <p:stCondLst>
                                  <p:cond delay="2000"/>
                                </p:stCondLst>
                                <p:childTnLst>
                                  <p:par>
                                    <p:cTn id="28" presetID="63" presetClass="path" presetSubtype="0" fill="hold" nodeType="afterEffect">
                                      <p:stCondLst>
                                        <p:cond delay="0"/>
                                      </p:stCondLst>
                                      <p:childTnLst>
                                        <p:animMotion origin="layout" path="M -4.16667E-6 3.7037E-6 L 0.25 3.7037E-6 " pathEditMode="relative" rAng="0" ptsTypes="AA">
                                          <p:cBhvr>
                                            <p:cTn id="29" dur="1250" fill="hold"/>
                                            <p:tgtEl>
                                              <p:spTgt spid="16"/>
                                            </p:tgtEl>
                                            <p:attrNameLst>
                                              <p:attrName>ppt_x</p:attrName>
                                              <p:attrName>ppt_y</p:attrName>
                                            </p:attrNameLst>
                                          </p:cBhvr>
                                          <p:rCtr x="12500" y="0"/>
                                        </p:animMotion>
                                      </p:childTnLst>
                                    </p:cTn>
                                  </p:par>
                                  <p:par>
                                    <p:cTn id="30" presetID="10" presetClass="entr" presetSubtype="0" fill="hold" nodeType="withEffect">
                                      <p:stCondLst>
                                        <p:cond delay="75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par>
                                    <p:cTn id="33" presetID="10" presetClass="exit" presetSubtype="0" fill="hold" nodeType="withEffect">
                                      <p:stCondLst>
                                        <p:cond delay="1000"/>
                                      </p:stCondLst>
                                      <p:childTnLst>
                                        <p:animEffect transition="out" filter="fade">
                                          <p:cBhvr>
                                            <p:cTn id="34" dur="250"/>
                                            <p:tgtEl>
                                              <p:spTgt spid="23"/>
                                            </p:tgtEl>
                                          </p:cBhvr>
                                        </p:animEffect>
                                        <p:set>
                                          <p:cBhvr>
                                            <p:cTn id="35" dur="1" fill="hold">
                                              <p:stCondLst>
                                                <p:cond delay="249"/>
                                              </p:stCondLst>
                                            </p:cTn>
                                            <p:tgtEl>
                                              <p:spTgt spid="23"/>
                                            </p:tgtEl>
                                            <p:attrNameLst>
                                              <p:attrName>style.visibility</p:attrName>
                                            </p:attrNameLst>
                                          </p:cBhvr>
                                          <p:to>
                                            <p:strVal val="hidden"/>
                                          </p:to>
                                        </p:set>
                                      </p:childTnLst>
                                    </p:cTn>
                                  </p:par>
                                  <p:par>
                                    <p:cTn id="36" presetID="10" presetClass="entr" presetSubtype="0" fill="hold" nodeType="withEffect">
                                      <p:stCondLst>
                                        <p:cond delay="10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250"/>
                                            <p:tgtEl>
                                              <p:spTgt spid="15"/>
                                            </p:tgtEl>
                                          </p:cBhvr>
                                        </p:animEffect>
                                      </p:childTnLst>
                                    </p:cTn>
                                  </p:par>
                                  <p:par>
                                    <p:cTn id="39" presetID="6" presetClass="emph" presetSubtype="0" fill="hold" nodeType="withEffect">
                                      <p:stCondLst>
                                        <p:cond delay="750"/>
                                      </p:stCondLst>
                                      <p:childTnLst>
                                        <p:animScale>
                                          <p:cBhvr>
                                            <p:cTn id="40" dur="2000" fill="hold"/>
                                            <p:tgtEl>
                                              <p:spTgt spid="10"/>
                                            </p:tgtEl>
                                          </p:cBhvr>
                                          <p:by x="150000" y="150000"/>
                                        </p:animScale>
                                      </p:childTnLst>
                                    </p:cTn>
                                  </p:par>
                                  <p:par>
                                    <p:cTn id="41" presetID="10" presetClass="exit" presetSubtype="0" fill="hold" nodeType="withEffect">
                                      <p:stCondLst>
                                        <p:cond delay="1750"/>
                                      </p:stCondLst>
                                      <p:childTnLst>
                                        <p:animEffect transition="out" filter="fade">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10" presetClass="exit" presetSubtype="0" fill="hold" nodeType="withEffect">
                                      <p:stCondLst>
                                        <p:cond delay="1250"/>
                                      </p:stCondLst>
                                      <p:childTnLst>
                                        <p:animEffect transition="out" filter="fade">
                                          <p:cBhvr>
                                            <p:cTn id="45" dur="500"/>
                                            <p:tgtEl>
                                              <p:spTgt spid="16"/>
                                            </p:tgtEl>
                                          </p:cBhvr>
                                        </p:animEffect>
                                        <p:set>
                                          <p:cBhvr>
                                            <p:cTn id="46" dur="1" fill="hold">
                                              <p:stCondLst>
                                                <p:cond delay="499"/>
                                              </p:stCondLst>
                                            </p:cTn>
                                            <p:tgtEl>
                                              <p:spTgt spid="16"/>
                                            </p:tgtEl>
                                            <p:attrNameLst>
                                              <p:attrName>style.visibility</p:attrName>
                                            </p:attrNameLst>
                                          </p:cBhvr>
                                          <p:to>
                                            <p:strVal val="hidden"/>
                                          </p:to>
                                        </p:set>
                                      </p:childTnLst>
                                    </p:cTn>
                                  </p:par>
                                  <p:par>
                                    <p:cTn id="47" presetID="10" presetClass="entr" presetSubtype="0" fill="hold" nodeType="withEffect">
                                      <p:stCondLst>
                                        <p:cond delay="125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500"/>
                                            <p:tgtEl>
                                              <p:spTgt spid="4"/>
                                            </p:tgtEl>
                                          </p:cBhvr>
                                        </p:animEffect>
                                      </p:childTnLst>
                                    </p:cTn>
                                  </p:par>
                                  <p:par>
                                    <p:cTn id="50" presetID="37" presetClass="path" presetSubtype="0" accel="50000" decel="50000" fill="hold" nodeType="withEffect">
                                      <p:stCondLst>
                                        <p:cond delay="1250"/>
                                      </p:stCondLst>
                                      <p:childTnLst>
                                        <p:animMotion origin="layout" path="M 0.00976 0.02338 L 0.08854 -0.06922 C 0.10482 -0.08982 0.12956 -0.10093 0.15534 -0.10093 C 0.18476 -0.10093 0.20833 -0.08982 0.22461 -0.06922 L 0.30351 0.02338 " pathEditMode="relative" rAng="0" ptsTypes="AAAAA">
                                          <p:cBhvr>
                                            <p:cTn id="51" dur="2000" fill="hold"/>
                                            <p:tgtEl>
                                              <p:spTgt spid="4"/>
                                            </p:tgtEl>
                                            <p:attrNameLst>
                                              <p:attrName>ppt_x</p:attrName>
                                              <p:attrName>ppt_y</p:attrName>
                                            </p:attrNameLst>
                                          </p:cBhvr>
                                          <p:rCtr x="14687" y="-6227"/>
                                        </p:animMotion>
                                      </p:childTnLst>
                                      <p:subTnLst>
                                        <p:audio>
                                          <p:cMediaNode>
                                            <p:cTn display="0" masterRel="sameClick">
                                              <p:stCondLst>
                                                <p:cond evt="begin" delay="0">
                                                  <p:tn val="50"/>
                                                </p:cond>
                                              </p:stCondLst>
                                              <p:endCondLst>
                                                <p:cond evt="onStopAudio" delay="0">
                                                  <p:tgtEl>
                                                    <p:sldTgt/>
                                                  </p:tgtEl>
                                                </p:cond>
                                              </p:endCondLst>
                                            </p:cTn>
                                            <p:tgtEl>
                                              <p:sndTgt r:embed="rId6" name="nsmbwiiJump.wav"/>
                                            </p:tgtEl>
                                          </p:cMediaNode>
                                        </p:audio>
                                      </p:subTnLst>
                                    </p:cTn>
                                  </p:par>
                                  <p:par>
                                    <p:cTn id="52" presetID="32" presetClass="emph" presetSubtype="0" fill="hold" nodeType="withEffect">
                                      <p:stCondLst>
                                        <p:cond delay="1250"/>
                                      </p:stCondLst>
                                      <p:childTnLst>
                                        <p:animRot by="120000">
                                          <p:cBhvr>
                                            <p:cTn id="53" dur="300" fill="hold">
                                              <p:stCondLst>
                                                <p:cond delay="0"/>
                                              </p:stCondLst>
                                            </p:cTn>
                                            <p:tgtEl>
                                              <p:spTgt spid="15"/>
                                            </p:tgtEl>
                                            <p:attrNameLst>
                                              <p:attrName>r</p:attrName>
                                            </p:attrNameLst>
                                          </p:cBhvr>
                                        </p:animRot>
                                        <p:animRot by="-240000">
                                          <p:cBhvr>
                                            <p:cTn id="54" dur="600" fill="hold">
                                              <p:stCondLst>
                                                <p:cond delay="600"/>
                                              </p:stCondLst>
                                            </p:cTn>
                                            <p:tgtEl>
                                              <p:spTgt spid="15"/>
                                            </p:tgtEl>
                                            <p:attrNameLst>
                                              <p:attrName>r</p:attrName>
                                            </p:attrNameLst>
                                          </p:cBhvr>
                                        </p:animRot>
                                        <p:animRot by="240000">
                                          <p:cBhvr>
                                            <p:cTn id="55" dur="600" fill="hold">
                                              <p:stCondLst>
                                                <p:cond delay="1200"/>
                                              </p:stCondLst>
                                            </p:cTn>
                                            <p:tgtEl>
                                              <p:spTgt spid="15"/>
                                            </p:tgtEl>
                                            <p:attrNameLst>
                                              <p:attrName>r</p:attrName>
                                            </p:attrNameLst>
                                          </p:cBhvr>
                                        </p:animRot>
                                        <p:animRot by="-240000">
                                          <p:cBhvr>
                                            <p:cTn id="56" dur="600" fill="hold">
                                              <p:stCondLst>
                                                <p:cond delay="1800"/>
                                              </p:stCondLst>
                                            </p:cTn>
                                            <p:tgtEl>
                                              <p:spTgt spid="15"/>
                                            </p:tgtEl>
                                            <p:attrNameLst>
                                              <p:attrName>r</p:attrName>
                                            </p:attrNameLst>
                                          </p:cBhvr>
                                        </p:animRot>
                                        <p:animRot by="120000">
                                          <p:cBhvr>
                                            <p:cTn id="57" dur="600" fill="hold">
                                              <p:stCondLst>
                                                <p:cond delay="2400"/>
                                              </p:stCondLst>
                                            </p:cTn>
                                            <p:tgtEl>
                                              <p:spTgt spid="15"/>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7" name="mk64_luigi05.wav"/>
                                            </p:tgtEl>
                                          </p:cMediaNode>
                                        </p:audio>
                                      </p:subTnLst>
                                    </p:cTn>
                                  </p:par>
                                  <p:par>
                                    <p:cTn id="58" presetID="10" presetClass="exit" presetSubtype="0" fill="hold" nodeType="withEffect">
                                      <p:stCondLst>
                                        <p:cond delay="3750"/>
                                      </p:stCondLst>
                                      <p:childTnLst>
                                        <p:animEffect transition="out" filter="fade">
                                          <p:cBhvr>
                                            <p:cTn id="59" dur="500"/>
                                            <p:tgtEl>
                                              <p:spTgt spid="15"/>
                                            </p:tgtEl>
                                          </p:cBhvr>
                                        </p:animEffect>
                                        <p:set>
                                          <p:cBhvr>
                                            <p:cTn id="60" dur="1" fill="hold">
                                              <p:stCondLst>
                                                <p:cond delay="499"/>
                                              </p:stCondLst>
                                            </p:cTn>
                                            <p:tgtEl>
                                              <p:spTgt spid="15"/>
                                            </p:tgtEl>
                                            <p:attrNameLst>
                                              <p:attrName>style.visibility</p:attrName>
                                            </p:attrNameLst>
                                          </p:cBhvr>
                                          <p:to>
                                            <p:strVal val="hidden"/>
                                          </p:to>
                                        </p:set>
                                      </p:childTnLst>
                                    </p:cTn>
                                  </p:par>
                                  <p:par>
                                    <p:cTn id="61" presetID="26" presetClass="entr" presetSubtype="0" fill="hold" nodeType="withEffect">
                                      <p:stCondLst>
                                        <p:cond delay="3750"/>
                                      </p:stCondLst>
                                      <p:childTnLst>
                                        <p:set>
                                          <p:cBhvr>
                                            <p:cTn id="62" dur="1" fill="hold">
                                              <p:stCondLst>
                                                <p:cond delay="0"/>
                                              </p:stCondLst>
                                            </p:cTn>
                                            <p:tgtEl>
                                              <p:spTgt spid="20"/>
                                            </p:tgtEl>
                                            <p:attrNameLst>
                                              <p:attrName>style.visibility</p:attrName>
                                            </p:attrNameLst>
                                          </p:cBhvr>
                                          <p:to>
                                            <p:strVal val="visible"/>
                                          </p:to>
                                        </p:set>
                                        <p:animEffect transition="in" filter="wipe(down)">
                                          <p:cBhvr>
                                            <p:cTn id="63" dur="580">
                                              <p:stCondLst>
                                                <p:cond delay="0"/>
                                              </p:stCondLst>
                                            </p:cTn>
                                            <p:tgtEl>
                                              <p:spTgt spid="20"/>
                                            </p:tgtEl>
                                          </p:cBhvr>
                                        </p:animEffect>
                                        <p:anim calcmode="lin" valueType="num">
                                          <p:cBhvr>
                                            <p:cTn id="64"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65"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66"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67"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68"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69" dur="26">
                                              <p:stCondLst>
                                                <p:cond delay="650"/>
                                              </p:stCondLst>
                                            </p:cTn>
                                            <p:tgtEl>
                                              <p:spTgt spid="20"/>
                                            </p:tgtEl>
                                          </p:cBhvr>
                                          <p:to x="100000" y="60000"/>
                                        </p:animScale>
                                        <p:animScale>
                                          <p:cBhvr>
                                            <p:cTn id="70" dur="166" decel="50000">
                                              <p:stCondLst>
                                                <p:cond delay="676"/>
                                              </p:stCondLst>
                                            </p:cTn>
                                            <p:tgtEl>
                                              <p:spTgt spid="20"/>
                                            </p:tgtEl>
                                          </p:cBhvr>
                                          <p:to x="100000" y="100000"/>
                                        </p:animScale>
                                        <p:animScale>
                                          <p:cBhvr>
                                            <p:cTn id="71" dur="26">
                                              <p:stCondLst>
                                                <p:cond delay="1312"/>
                                              </p:stCondLst>
                                            </p:cTn>
                                            <p:tgtEl>
                                              <p:spTgt spid="20"/>
                                            </p:tgtEl>
                                          </p:cBhvr>
                                          <p:to x="100000" y="80000"/>
                                        </p:animScale>
                                        <p:animScale>
                                          <p:cBhvr>
                                            <p:cTn id="72" dur="166" decel="50000">
                                              <p:stCondLst>
                                                <p:cond delay="1338"/>
                                              </p:stCondLst>
                                            </p:cTn>
                                            <p:tgtEl>
                                              <p:spTgt spid="20"/>
                                            </p:tgtEl>
                                          </p:cBhvr>
                                          <p:to x="100000" y="100000"/>
                                        </p:animScale>
                                        <p:animScale>
                                          <p:cBhvr>
                                            <p:cTn id="73" dur="26">
                                              <p:stCondLst>
                                                <p:cond delay="1642"/>
                                              </p:stCondLst>
                                            </p:cTn>
                                            <p:tgtEl>
                                              <p:spTgt spid="20"/>
                                            </p:tgtEl>
                                          </p:cBhvr>
                                          <p:to x="100000" y="90000"/>
                                        </p:animScale>
                                        <p:animScale>
                                          <p:cBhvr>
                                            <p:cTn id="74" dur="166" decel="50000">
                                              <p:stCondLst>
                                                <p:cond delay="1668"/>
                                              </p:stCondLst>
                                            </p:cTn>
                                            <p:tgtEl>
                                              <p:spTgt spid="20"/>
                                            </p:tgtEl>
                                          </p:cBhvr>
                                          <p:to x="100000" y="100000"/>
                                        </p:animScale>
                                        <p:animScale>
                                          <p:cBhvr>
                                            <p:cTn id="75" dur="26">
                                              <p:stCondLst>
                                                <p:cond delay="1808"/>
                                              </p:stCondLst>
                                            </p:cTn>
                                            <p:tgtEl>
                                              <p:spTgt spid="20"/>
                                            </p:tgtEl>
                                          </p:cBhvr>
                                          <p:to x="100000" y="95000"/>
                                        </p:animScale>
                                        <p:animScale>
                                          <p:cBhvr>
                                            <p:cTn id="76" dur="166" decel="50000">
                                              <p:stCondLst>
                                                <p:cond delay="1834"/>
                                              </p:stCondLst>
                                            </p:cTn>
                                            <p:tgtEl>
                                              <p:spTgt spid="20"/>
                                            </p:tgtEl>
                                          </p:cBhvr>
                                          <p:to x="100000" y="100000"/>
                                        </p:animScale>
                                      </p:childTnLst>
                                    </p:cTn>
                                  </p:par>
                                  <p:par>
                                    <p:cTn id="77" presetID="44" presetClass="path" presetSubtype="0" fill="hold" nodeType="withEffect" p14:presetBounceEnd="40000">
                                      <p:stCondLst>
                                        <p:cond delay="5000"/>
                                      </p:stCondLst>
                                      <p:childTnLst>
                                        <p:animMotion origin="layout" path="M -3.75E-6 0.00093 L 0.04506 -0.03981 C 0.05443 -0.04907 0.06862 -0.05393 0.08347 -0.05393 C 0.10026 -0.05393 0.11381 -0.04907 0.12318 -0.03981 L 0.16836 0.00093 " pathEditMode="relative" rAng="0" ptsTypes="AAAAA" p14:bounceEnd="40000">
                                          <p:cBhvr>
                                            <p:cTn id="78" dur="1500" fill="hold"/>
                                            <p:tgtEl>
                                              <p:spTgt spid="20"/>
                                            </p:tgtEl>
                                            <p:attrNameLst>
                                              <p:attrName>ppt_x</p:attrName>
                                              <p:attrName>ppt_y</p:attrName>
                                            </p:attrNameLst>
                                          </p:cBhvr>
                                          <p:rCtr x="8411" y="-2755"/>
                                        </p:animMotion>
                                      </p:childTnLst>
                                      <p:subTnLst>
                                        <p:audio>
                                          <p:cMediaNode>
                                            <p:cTn display="0" masterRel="sameClick">
                                              <p:stCondLst>
                                                <p:cond evt="begin" delay="0">
                                                  <p:tn val="77"/>
                                                </p:cond>
                                              </p:stCondLst>
                                              <p:endCondLst>
                                                <p:cond evt="onStopAudio" delay="0">
                                                  <p:tgtEl>
                                                    <p:sldTgt/>
                                                  </p:tgtEl>
                                                </p:cond>
                                              </p:endCondLst>
                                            </p:cTn>
                                            <p:tgtEl>
                                              <p:sndTgt r:embed="rId8" name="Ahou !.wav"/>
                                            </p:tgtEl>
                                          </p:cMediaNode>
                                        </p:audio>
                                      </p:subTnLst>
                                    </p:cTn>
                                  </p:par>
                                  <p:par>
                                    <p:cTn id="79" presetID="10" presetClass="exit" presetSubtype="0" fill="hold" nodeType="withEffect">
                                      <p:stCondLst>
                                        <p:cond delay="2750"/>
                                      </p:stCondLst>
                                      <p:childTnLst>
                                        <p:animEffect transition="out" filter="fade">
                                          <p:cBhvr>
                                            <p:cTn id="80" dur="500"/>
                                            <p:tgtEl>
                                              <p:spTgt spid="4"/>
                                            </p:tgtEl>
                                          </p:cBhvr>
                                        </p:animEffect>
                                        <p:set>
                                          <p:cBhvr>
                                            <p:cTn id="81" dur="1" fill="hold">
                                              <p:stCondLst>
                                                <p:cond delay="499"/>
                                              </p:stCondLst>
                                            </p:cTn>
                                            <p:tgtEl>
                                              <p:spTgt spid="4"/>
                                            </p:tgtEl>
                                            <p:attrNameLst>
                                              <p:attrName>style.visibility</p:attrName>
                                            </p:attrNameLst>
                                          </p:cBhvr>
                                          <p:to>
                                            <p:strVal val="hidden"/>
                                          </p:to>
                                        </p:set>
                                      </p:childTnLst>
                                    </p:cTn>
                                  </p:par>
                                  <p:par>
                                    <p:cTn id="82" presetID="10" presetClass="entr" presetSubtype="0" fill="hold" nodeType="withEffect">
                                      <p:stCondLst>
                                        <p:cond delay="275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par>
                                    <p:cTn id="85" presetID="42" presetClass="path" presetSubtype="0" accel="50000" decel="50000" fill="hold" nodeType="withEffect">
                                      <p:stCondLst>
                                        <p:cond delay="2750"/>
                                      </p:stCondLst>
                                      <p:childTnLst>
                                        <p:animMotion origin="layout" path="M 1.04167E-6 -2.59259E-6 L 1.04167E-6 0.4456 " pathEditMode="relative" rAng="0" ptsTypes="AA">
                                          <p:cBhvr>
                                            <p:cTn id="86" dur="3000" fill="hold"/>
                                            <p:tgtEl>
                                              <p:spTgt spid="8"/>
                                            </p:tgtEl>
                                            <p:attrNameLst>
                                              <p:attrName>ppt_x</p:attrName>
                                              <p:attrName>ppt_y</p:attrName>
                                            </p:attrNameLst>
                                          </p:cBhvr>
                                          <p:rCtr x="0" y="22269"/>
                                        </p:animMotion>
                                      </p:childTnLst>
                                    </p:cTn>
                                  </p:par>
                                  <p:par>
                                    <p:cTn id="87" presetID="10" presetClass="exit" presetSubtype="0" fill="hold" nodeType="withEffect">
                                      <p:stCondLst>
                                        <p:cond delay="5000"/>
                                      </p:stCondLst>
                                      <p:childTnLst>
                                        <p:animEffect transition="out" filter="fade">
                                          <p:cBhvr>
                                            <p:cTn id="88" dur="750"/>
                                            <p:tgtEl>
                                              <p:spTgt spid="8"/>
                                            </p:tgtEl>
                                          </p:cBhvr>
                                        </p:animEffect>
                                        <p:set>
                                          <p:cBhvr>
                                            <p:cTn id="89" dur="1" fill="hold">
                                              <p:stCondLst>
                                                <p:cond delay="749"/>
                                              </p:stCondLst>
                                            </p:cTn>
                                            <p:tgtEl>
                                              <p:spTgt spid="8"/>
                                            </p:tgtEl>
                                            <p:attrNameLst>
                                              <p:attrName>style.visibility</p:attrName>
                                            </p:attrNameLst>
                                          </p:cBhvr>
                                          <p:to>
                                            <p:strVal val="hidden"/>
                                          </p:to>
                                        </p:set>
                                      </p:childTnLst>
                                    </p:cTn>
                                  </p:par>
                                  <p:par>
                                    <p:cTn id="90" presetID="42" presetClass="path" presetSubtype="0" accel="50000" decel="50000" fill="hold" nodeType="withEffect">
                                      <p:stCondLst>
                                        <p:cond delay="2750"/>
                                      </p:stCondLst>
                                      <p:childTnLst>
                                        <p:animMotion origin="layout" path="M -2.5E-6 4.07407E-6 L -2.5E-6 0.35393 " pathEditMode="relative" rAng="0" ptsTypes="AA">
                                          <p:cBhvr>
                                            <p:cTn id="91" dur="3000" fill="hold"/>
                                            <p:tgtEl>
                                              <p:spTgt spid="3"/>
                                            </p:tgtEl>
                                            <p:attrNameLst>
                                              <p:attrName>ppt_x</p:attrName>
                                              <p:attrName>ppt_y</p:attrName>
                                            </p:attrNameLst>
                                          </p:cBhvr>
                                          <p:rCtr x="0" y="17685"/>
                                        </p:animMotion>
                                      </p:childTnLst>
                                    </p:cTn>
                                  </p:par>
                                  <p:par>
                                    <p:cTn id="92" presetID="45" presetClass="exit" presetSubtype="0" fill="hold" nodeType="withEffect">
                                      <p:stCondLst>
                                        <p:cond delay="5750"/>
                                      </p:stCondLst>
                                      <p:childTnLst>
                                        <p:animEffect transition="out" filter="fade">
                                          <p:cBhvr>
                                            <p:cTn id="93" dur="1000"/>
                                            <p:tgtEl>
                                              <p:spTgt spid="3"/>
                                            </p:tgtEl>
                                          </p:cBhvr>
                                        </p:animEffect>
                                        <p:anim calcmode="lin" valueType="num">
                                          <p:cBhvr>
                                            <p:cTn id="94" dur="1000"/>
                                            <p:tgtEl>
                                              <p:spTgt spid="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95" dur="1000"/>
                                            <p:tgtEl>
                                              <p:spTgt spid="3"/>
                                            </p:tgtEl>
                                            <p:attrNameLst>
                                              <p:attrName>ppt_h</p:attrName>
                                            </p:attrNameLst>
                                          </p:cBhvr>
                                          <p:tavLst>
                                            <p:tav tm="0">
                                              <p:val>
                                                <p:strVal val="ppt_h"/>
                                              </p:val>
                                            </p:tav>
                                            <p:tav tm="100000">
                                              <p:val>
                                                <p:strVal val="ppt_h"/>
                                              </p:val>
                                            </p:tav>
                                          </p:tavLst>
                                        </p:anim>
                                        <p:set>
                                          <p:cBhvr>
                                            <p:cTn id="96" dur="1" fill="hold">
                                              <p:stCondLst>
                                                <p:cond delay="999"/>
                                              </p:stCondLst>
                                            </p:cTn>
                                            <p:tgtEl>
                                              <p:spTgt spid="3"/>
                                            </p:tgtEl>
                                            <p:attrNameLst>
                                              <p:attrName>style.visibility</p:attrName>
                                            </p:attrNameLst>
                                          </p:cBhvr>
                                          <p:to>
                                            <p:strVal val="hidden"/>
                                          </p:to>
                                        </p:set>
                                      </p:childTnLst>
                                    </p:cTn>
                                  </p:par>
                                  <p:par>
                                    <p:cTn id="97" presetID="10" presetClass="entr" presetSubtype="0" fill="hold" nodeType="withEffect">
                                      <p:stCondLst>
                                        <p:cond delay="2750"/>
                                      </p:stCondLst>
                                      <p:childTnLst>
                                        <p:set>
                                          <p:cBhvr>
                                            <p:cTn id="98" dur="1" fill="hold">
                                              <p:stCondLst>
                                                <p:cond delay="0"/>
                                              </p:stCondLst>
                                            </p:cTn>
                                            <p:tgtEl>
                                              <p:spTgt spid="13"/>
                                            </p:tgtEl>
                                            <p:attrNameLst>
                                              <p:attrName>style.visibility</p:attrName>
                                            </p:attrNameLst>
                                          </p:cBhvr>
                                          <p:to>
                                            <p:strVal val="visible"/>
                                          </p:to>
                                        </p:set>
                                        <p:animEffect transition="in" filter="fade">
                                          <p:cBhvr>
                                            <p:cTn id="99" dur="500"/>
                                            <p:tgtEl>
                                              <p:spTgt spid="13"/>
                                            </p:tgtEl>
                                          </p:cBhvr>
                                        </p:animEffect>
                                      </p:childTnLst>
                                    </p:cTn>
                                  </p:par>
                                  <p:par>
                                    <p:cTn id="100" presetID="42" presetClass="path" presetSubtype="0" accel="50000" decel="50000" fill="hold" nodeType="withEffect">
                                      <p:stCondLst>
                                        <p:cond delay="2750"/>
                                      </p:stCondLst>
                                      <p:childTnLst>
                                        <p:animMotion origin="layout" path="M -3.125E-6 2.96296E-6 L 0.00131 -0.6507 " pathEditMode="relative" rAng="0" ptsTypes="AA">
                                          <p:cBhvr>
                                            <p:cTn id="101" dur="3000" fill="hold"/>
                                            <p:tgtEl>
                                              <p:spTgt spid="13"/>
                                            </p:tgtEl>
                                            <p:attrNameLst>
                                              <p:attrName>ppt_x</p:attrName>
                                              <p:attrName>ppt_y</p:attrName>
                                            </p:attrNameLst>
                                          </p:cBhvr>
                                          <p:rCtr x="65" y="-32546"/>
                                        </p:animMotion>
                                      </p:childTnLst>
                                    </p:cTn>
                                  </p:par>
                                  <p:par>
                                    <p:cTn id="102" presetID="10" presetClass="exit" presetSubtype="0" fill="hold" nodeType="withEffect">
                                      <p:stCondLst>
                                        <p:cond delay="5500"/>
                                      </p:stCondLst>
                                      <p:childTnLst>
                                        <p:animEffect transition="out" filter="fade">
                                          <p:cBhvr>
                                            <p:cTn id="103" dur="750"/>
                                            <p:tgtEl>
                                              <p:spTgt spid="3"/>
                                            </p:tgtEl>
                                          </p:cBhvr>
                                        </p:animEffect>
                                        <p:set>
                                          <p:cBhvr>
                                            <p:cTn id="104" dur="1" fill="hold">
                                              <p:stCondLst>
                                                <p:cond delay="749"/>
                                              </p:stCondLst>
                                            </p:cTn>
                                            <p:tgtEl>
                                              <p:spTgt spid="3"/>
                                            </p:tgtEl>
                                            <p:attrNameLst>
                                              <p:attrName>style.visibility</p:attrName>
                                            </p:attrNameLst>
                                          </p:cBhvr>
                                          <p:to>
                                            <p:strVal val="hidden"/>
                                          </p:to>
                                        </p:set>
                                      </p:childTnLst>
                                    </p:cTn>
                                  </p:par>
                                  <p:par>
                                    <p:cTn id="105" presetID="10" presetClass="entr" presetSubtype="0" fill="hold" nodeType="withEffect">
                                      <p:stCondLst>
                                        <p:cond delay="6000"/>
                                      </p:stCondLst>
                                      <p:childTnLst>
                                        <p:set>
                                          <p:cBhvr>
                                            <p:cTn id="106" dur="1" fill="hold">
                                              <p:stCondLst>
                                                <p:cond delay="0"/>
                                              </p:stCondLst>
                                            </p:cTn>
                                            <p:tgtEl>
                                              <p:spTgt spid="7"/>
                                            </p:tgtEl>
                                            <p:attrNameLst>
                                              <p:attrName>style.visibility</p:attrName>
                                            </p:attrNameLst>
                                          </p:cBhvr>
                                          <p:to>
                                            <p:strVal val="visible"/>
                                          </p:to>
                                        </p:set>
                                        <p:animEffect transition="in" filter="fade">
                                          <p:cBhvr>
                                            <p:cTn id="107" dur="1000"/>
                                            <p:tgtEl>
                                              <p:spTgt spid="7"/>
                                            </p:tgtEl>
                                          </p:cBhvr>
                                        </p:animEffect>
                                      </p:childTnLst>
                                    </p:cTn>
                                  </p:par>
                                  <p:par>
                                    <p:cTn id="108" presetID="37" presetClass="path" presetSubtype="0" accel="50000" decel="50000" fill="hold" nodeType="withEffect">
                                      <p:stCondLst>
                                        <p:cond delay="6000"/>
                                      </p:stCondLst>
                                      <p:childTnLst>
                                        <p:animMotion origin="layout" path="M 2.70833E-6 -3.7037E-7 L 0.04492 -0.07963 C 0.05416 -0.09722 0.06836 -0.10671 0.08307 -0.10671 C 0.09987 -0.10671 0.11328 -0.09722 0.12265 -0.07963 L 0.16771 -3.7037E-7 " pathEditMode="relative" rAng="0" ptsTypes="AAAAA">
                                          <p:cBhvr>
                                            <p:cTn id="109" dur="1500" fill="hold"/>
                                            <p:tgtEl>
                                              <p:spTgt spid="7"/>
                                            </p:tgtEl>
                                            <p:attrNameLst>
                                              <p:attrName>ppt_x</p:attrName>
                                              <p:attrName>ppt_y</p:attrName>
                                            </p:attrNameLst>
                                          </p:cBhvr>
                                          <p:rCtr x="8385" y="-5347"/>
                                        </p:animMotion>
                                      </p:childTnLst>
                                      <p:subTnLst>
                                        <p:audio>
                                          <p:cMediaNode>
                                            <p:cTn display="0" masterRel="sameClick">
                                              <p:stCondLst>
                                                <p:cond evt="begin" delay="0">
                                                  <p:tn val="108"/>
                                                </p:cond>
                                              </p:stCondLst>
                                              <p:endCondLst>
                                                <p:cond evt="onStopAudio" delay="0">
                                                  <p:tgtEl>
                                                    <p:sldTgt/>
                                                  </p:tgtEl>
                                                </p:cond>
                                              </p:endCondLst>
                                            </p:cTn>
                                            <p:tgtEl>
                                              <p:sndTgt r:embed="rId6" name="nsmbwiiJump.wav"/>
                                            </p:tgtEl>
                                          </p:cMediaNode>
                                        </p:audio>
                                      </p:subTnLst>
                                    </p:cTn>
                                  </p:par>
                                  <p:par>
                                    <p:cTn id="110" presetID="10" presetClass="exit" presetSubtype="0" fill="hold" nodeType="withEffect">
                                      <p:stCondLst>
                                        <p:cond delay="7000"/>
                                      </p:stCondLst>
                                      <p:childTnLst>
                                        <p:animEffect transition="out" filter="fade">
                                          <p:cBhvr>
                                            <p:cTn id="111" dur="500"/>
                                            <p:tgtEl>
                                              <p:spTgt spid="7"/>
                                            </p:tgtEl>
                                          </p:cBhvr>
                                        </p:animEffect>
                                        <p:set>
                                          <p:cBhvr>
                                            <p:cTn id="112" dur="1" fill="hold">
                                              <p:stCondLst>
                                                <p:cond delay="499"/>
                                              </p:stCondLst>
                                            </p:cTn>
                                            <p:tgtEl>
                                              <p:spTgt spid="7"/>
                                            </p:tgtEl>
                                            <p:attrNameLst>
                                              <p:attrName>style.visibility</p:attrName>
                                            </p:attrNameLst>
                                          </p:cBhvr>
                                          <p:to>
                                            <p:strVal val="hidden"/>
                                          </p:to>
                                        </p:set>
                                      </p:childTnLst>
                                    </p:cTn>
                                  </p:par>
                                  <p:par>
                                    <p:cTn id="113" presetID="10" presetClass="entr" presetSubtype="0" fill="hold" nodeType="withEffect">
                                      <p:stCondLst>
                                        <p:cond delay="7000"/>
                                      </p:stCondLst>
                                      <p:childTnLst>
                                        <p:set>
                                          <p:cBhvr>
                                            <p:cTn id="114" dur="1" fill="hold">
                                              <p:stCondLst>
                                                <p:cond delay="0"/>
                                              </p:stCondLst>
                                            </p:cTn>
                                            <p:tgtEl>
                                              <p:spTgt spid="6"/>
                                            </p:tgtEl>
                                            <p:attrNameLst>
                                              <p:attrName>style.visibility</p:attrName>
                                            </p:attrNameLst>
                                          </p:cBhvr>
                                          <p:to>
                                            <p:strVal val="visible"/>
                                          </p:to>
                                        </p:set>
                                        <p:animEffect transition="in" filter="fade">
                                          <p:cBhvr>
                                            <p:cTn id="115" dur="500"/>
                                            <p:tgtEl>
                                              <p:spTgt spid="6"/>
                                            </p:tgtEl>
                                          </p:cBhvr>
                                        </p:animEffect>
                                      </p:childTnLst>
                                    </p:cTn>
                                  </p:par>
                                  <p:par>
                                    <p:cTn id="116" presetID="10" presetClass="exit" presetSubtype="0" fill="hold" nodeType="withEffect">
                                      <p:stCondLst>
                                        <p:cond delay="8000"/>
                                      </p:stCondLst>
                                      <p:childTnLst>
                                        <p:animEffect transition="out" filter="fade">
                                          <p:cBhvr>
                                            <p:cTn id="117" dur="500"/>
                                            <p:tgtEl>
                                              <p:spTgt spid="20"/>
                                            </p:tgtEl>
                                          </p:cBhvr>
                                        </p:animEffect>
                                        <p:set>
                                          <p:cBhvr>
                                            <p:cTn id="118" dur="1" fill="hold">
                                              <p:stCondLst>
                                                <p:cond delay="499"/>
                                              </p:stCondLst>
                                            </p:cTn>
                                            <p:tgtEl>
                                              <p:spTgt spid="20"/>
                                            </p:tgtEl>
                                            <p:attrNameLst>
                                              <p:attrName>style.visibility</p:attrName>
                                            </p:attrNameLst>
                                          </p:cBhvr>
                                          <p:to>
                                            <p:strVal val="hidden"/>
                                          </p:to>
                                        </p:set>
                                      </p:childTnLst>
                                    </p:cTn>
                                  </p:par>
                                  <p:par>
                                    <p:cTn id="119" presetID="10" presetClass="entr" presetSubtype="0" fill="hold" nodeType="withEffect">
                                      <p:stCondLst>
                                        <p:cond delay="8000"/>
                                      </p:stCondLst>
                                      <p:childTnLst>
                                        <p:set>
                                          <p:cBhvr>
                                            <p:cTn id="120" dur="1" fill="hold">
                                              <p:stCondLst>
                                                <p:cond delay="0"/>
                                              </p:stCondLst>
                                            </p:cTn>
                                            <p:tgtEl>
                                              <p:spTgt spid="19"/>
                                            </p:tgtEl>
                                            <p:attrNameLst>
                                              <p:attrName>style.visibility</p:attrName>
                                            </p:attrNameLst>
                                          </p:cBhvr>
                                          <p:to>
                                            <p:strVal val="visible"/>
                                          </p:to>
                                        </p:set>
                                        <p:animEffect transition="in" filter="fade">
                                          <p:cBhvr>
                                            <p:cTn id="1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numSld="999" showWhenStopped="0">
                    <p:cTn id="122" fill="hold" display="0">
                      <p:stCondLst>
                        <p:cond delay="indefinite"/>
                      </p:stCondLst>
                      <p:endCondLst>
                        <p:cond evt="onStopAudio" delay="0">
                          <p:tgtEl>
                            <p:sldTgt/>
                          </p:tgtEl>
                        </p:cond>
                      </p:endCondLst>
                    </p:cTn>
                    <p:tgtEl>
                      <p:spTgt spid="9"/>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par>
                                    <p:cTn id="7" presetID="42" presetClass="path" presetSubtype="0" accel="50000" decel="50000" fill="hold" nodeType="withEffect">
                                      <p:stCondLst>
                                        <p:cond delay="0"/>
                                      </p:stCondLst>
                                      <p:childTnLst>
                                        <p:animMotion origin="layout" path="M 1.04167E-6 -4.81481E-6 L 0.27864 0.01597 " pathEditMode="relative" rAng="0" ptsTypes="AA">
                                          <p:cBhvr>
                                            <p:cTn id="8" dur="2000" fill="hold"/>
                                            <p:tgtEl>
                                              <p:spTgt spid="24"/>
                                            </p:tgtEl>
                                            <p:attrNameLst>
                                              <p:attrName>ppt_x</p:attrName>
                                              <p:attrName>ppt_y</p:attrName>
                                            </p:attrNameLst>
                                          </p:cBhvr>
                                          <p:rCtr x="13841" y="185"/>
                                        </p:animMotion>
                                      </p:childTnLst>
                                    </p:cTn>
                                  </p:par>
                                  <p:par>
                                    <p:cTn id="9" presetID="32" presetClass="emph" presetSubtype="0" fill="hold" nodeType="withEffect">
                                      <p:stCondLst>
                                        <p:cond delay="250"/>
                                      </p:stCondLst>
                                      <p:childTnLst>
                                        <p:animRot by="120000">
                                          <p:cBhvr>
                                            <p:cTn id="10" dur="75" fill="hold">
                                              <p:stCondLst>
                                                <p:cond delay="0"/>
                                              </p:stCondLst>
                                            </p:cTn>
                                            <p:tgtEl>
                                              <p:spTgt spid="24"/>
                                            </p:tgtEl>
                                            <p:attrNameLst>
                                              <p:attrName>r</p:attrName>
                                            </p:attrNameLst>
                                          </p:cBhvr>
                                        </p:animRot>
                                        <p:animRot by="-240000">
                                          <p:cBhvr>
                                            <p:cTn id="11" dur="150" fill="hold">
                                              <p:stCondLst>
                                                <p:cond delay="150"/>
                                              </p:stCondLst>
                                            </p:cTn>
                                            <p:tgtEl>
                                              <p:spTgt spid="24"/>
                                            </p:tgtEl>
                                            <p:attrNameLst>
                                              <p:attrName>r</p:attrName>
                                            </p:attrNameLst>
                                          </p:cBhvr>
                                        </p:animRot>
                                        <p:animRot by="240000">
                                          <p:cBhvr>
                                            <p:cTn id="12" dur="150" fill="hold">
                                              <p:stCondLst>
                                                <p:cond delay="300"/>
                                              </p:stCondLst>
                                            </p:cTn>
                                            <p:tgtEl>
                                              <p:spTgt spid="24"/>
                                            </p:tgtEl>
                                            <p:attrNameLst>
                                              <p:attrName>r</p:attrName>
                                            </p:attrNameLst>
                                          </p:cBhvr>
                                        </p:animRot>
                                        <p:animRot by="-240000">
                                          <p:cBhvr>
                                            <p:cTn id="13" dur="150" fill="hold">
                                              <p:stCondLst>
                                                <p:cond delay="450"/>
                                              </p:stCondLst>
                                            </p:cTn>
                                            <p:tgtEl>
                                              <p:spTgt spid="24"/>
                                            </p:tgtEl>
                                            <p:attrNameLst>
                                              <p:attrName>r</p:attrName>
                                            </p:attrNameLst>
                                          </p:cBhvr>
                                        </p:animRot>
                                        <p:animRot by="120000">
                                          <p:cBhvr>
                                            <p:cTn id="14" dur="150" fill="hold">
                                              <p:stCondLst>
                                                <p:cond delay="600"/>
                                              </p:stCondLst>
                                            </p:cTn>
                                            <p:tgtEl>
                                              <p:spTgt spid="24"/>
                                            </p:tgtEl>
                                            <p:attrNameLst>
                                              <p:attrName>r</p:attrName>
                                            </p:attrNameLst>
                                          </p:cBhvr>
                                        </p:animRot>
                                      </p:childTnLst>
                                    </p:cTn>
                                  </p:par>
                                  <p:par>
                                    <p:cTn id="15" presetID="32" presetClass="emph" presetSubtype="0" fill="hold" nodeType="withEffect">
                                      <p:stCondLst>
                                        <p:cond delay="1250"/>
                                      </p:stCondLst>
                                      <p:childTnLst>
                                        <p:animRot by="120000">
                                          <p:cBhvr>
                                            <p:cTn id="16" dur="75" fill="hold">
                                              <p:stCondLst>
                                                <p:cond delay="0"/>
                                              </p:stCondLst>
                                            </p:cTn>
                                            <p:tgtEl>
                                              <p:spTgt spid="24"/>
                                            </p:tgtEl>
                                            <p:attrNameLst>
                                              <p:attrName>r</p:attrName>
                                            </p:attrNameLst>
                                          </p:cBhvr>
                                        </p:animRot>
                                        <p:animRot by="-240000">
                                          <p:cBhvr>
                                            <p:cTn id="17" dur="150" fill="hold">
                                              <p:stCondLst>
                                                <p:cond delay="150"/>
                                              </p:stCondLst>
                                            </p:cTn>
                                            <p:tgtEl>
                                              <p:spTgt spid="24"/>
                                            </p:tgtEl>
                                            <p:attrNameLst>
                                              <p:attrName>r</p:attrName>
                                            </p:attrNameLst>
                                          </p:cBhvr>
                                        </p:animRot>
                                        <p:animRot by="240000">
                                          <p:cBhvr>
                                            <p:cTn id="18" dur="150" fill="hold">
                                              <p:stCondLst>
                                                <p:cond delay="300"/>
                                              </p:stCondLst>
                                            </p:cTn>
                                            <p:tgtEl>
                                              <p:spTgt spid="24"/>
                                            </p:tgtEl>
                                            <p:attrNameLst>
                                              <p:attrName>r</p:attrName>
                                            </p:attrNameLst>
                                          </p:cBhvr>
                                        </p:animRot>
                                        <p:animRot by="-240000">
                                          <p:cBhvr>
                                            <p:cTn id="19" dur="150" fill="hold">
                                              <p:stCondLst>
                                                <p:cond delay="450"/>
                                              </p:stCondLst>
                                            </p:cTn>
                                            <p:tgtEl>
                                              <p:spTgt spid="24"/>
                                            </p:tgtEl>
                                            <p:attrNameLst>
                                              <p:attrName>r</p:attrName>
                                            </p:attrNameLst>
                                          </p:cBhvr>
                                        </p:animRot>
                                        <p:animRot by="120000">
                                          <p:cBhvr>
                                            <p:cTn id="20" dur="150" fill="hold">
                                              <p:stCondLst>
                                                <p:cond delay="600"/>
                                              </p:stCondLst>
                                            </p:cTn>
                                            <p:tgtEl>
                                              <p:spTgt spid="24"/>
                                            </p:tgtEl>
                                            <p:attrNameLst>
                                              <p:attrName>r</p:attrName>
                                            </p:attrNameLst>
                                          </p:cBhvr>
                                        </p:animRot>
                                      </p:childTnLst>
                                    </p:cTn>
                                  </p:par>
                                  <p:par>
                                    <p:cTn id="21" presetID="10" presetClass="exit" presetSubtype="0" fill="hold" nodeType="withEffect">
                                      <p:stCondLst>
                                        <p:cond delay="1750"/>
                                      </p:stCondLst>
                                      <p:childTnLst>
                                        <p:animEffect transition="out" filter="fade">
                                          <p:cBhvr>
                                            <p:cTn id="22" dur="250"/>
                                            <p:tgtEl>
                                              <p:spTgt spid="24"/>
                                            </p:tgtEl>
                                          </p:cBhvr>
                                        </p:animEffect>
                                        <p:set>
                                          <p:cBhvr>
                                            <p:cTn id="23" dur="1" fill="hold">
                                              <p:stCondLst>
                                                <p:cond delay="249"/>
                                              </p:stCondLst>
                                            </p:cTn>
                                            <p:tgtEl>
                                              <p:spTgt spid="24"/>
                                            </p:tgtEl>
                                            <p:attrNameLst>
                                              <p:attrName>style.visibility</p:attrName>
                                            </p:attrNameLst>
                                          </p:cBhvr>
                                          <p:to>
                                            <p:strVal val="hidden"/>
                                          </p:to>
                                        </p:set>
                                      </p:childTnLst>
                                    </p:cTn>
                                  </p:par>
                                  <p:par>
                                    <p:cTn id="24" presetID="10" presetClass="entr" presetSubtype="0" fill="hold" nodeType="withEffect">
                                      <p:stCondLst>
                                        <p:cond delay="175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250"/>
                                            <p:tgtEl>
                                              <p:spTgt spid="23"/>
                                            </p:tgtEl>
                                          </p:cBhvr>
                                        </p:animEffect>
                                      </p:childTnLst>
                                    </p:cTn>
                                  </p:par>
                                </p:childTnLst>
                              </p:cTn>
                            </p:par>
                            <p:par>
                              <p:cTn id="27" fill="hold">
                                <p:stCondLst>
                                  <p:cond delay="2000"/>
                                </p:stCondLst>
                                <p:childTnLst>
                                  <p:par>
                                    <p:cTn id="28" presetID="63" presetClass="path" presetSubtype="0" fill="hold" nodeType="afterEffect">
                                      <p:stCondLst>
                                        <p:cond delay="0"/>
                                      </p:stCondLst>
                                      <p:childTnLst>
                                        <p:animMotion origin="layout" path="M -4.16667E-6 3.7037E-6 L 0.25 3.7037E-6 " pathEditMode="relative" rAng="0" ptsTypes="AA">
                                          <p:cBhvr>
                                            <p:cTn id="29" dur="1250" fill="hold"/>
                                            <p:tgtEl>
                                              <p:spTgt spid="16"/>
                                            </p:tgtEl>
                                            <p:attrNameLst>
                                              <p:attrName>ppt_x</p:attrName>
                                              <p:attrName>ppt_y</p:attrName>
                                            </p:attrNameLst>
                                          </p:cBhvr>
                                          <p:rCtr x="12500" y="0"/>
                                        </p:animMotion>
                                      </p:childTnLst>
                                    </p:cTn>
                                  </p:par>
                                  <p:par>
                                    <p:cTn id="30" presetID="10" presetClass="entr" presetSubtype="0" fill="hold" nodeType="withEffect">
                                      <p:stCondLst>
                                        <p:cond delay="75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par>
                                    <p:cTn id="33" presetID="10" presetClass="exit" presetSubtype="0" fill="hold" nodeType="withEffect">
                                      <p:stCondLst>
                                        <p:cond delay="1000"/>
                                      </p:stCondLst>
                                      <p:childTnLst>
                                        <p:animEffect transition="out" filter="fade">
                                          <p:cBhvr>
                                            <p:cTn id="34" dur="250"/>
                                            <p:tgtEl>
                                              <p:spTgt spid="23"/>
                                            </p:tgtEl>
                                          </p:cBhvr>
                                        </p:animEffect>
                                        <p:set>
                                          <p:cBhvr>
                                            <p:cTn id="35" dur="1" fill="hold">
                                              <p:stCondLst>
                                                <p:cond delay="249"/>
                                              </p:stCondLst>
                                            </p:cTn>
                                            <p:tgtEl>
                                              <p:spTgt spid="23"/>
                                            </p:tgtEl>
                                            <p:attrNameLst>
                                              <p:attrName>style.visibility</p:attrName>
                                            </p:attrNameLst>
                                          </p:cBhvr>
                                          <p:to>
                                            <p:strVal val="hidden"/>
                                          </p:to>
                                        </p:set>
                                      </p:childTnLst>
                                    </p:cTn>
                                  </p:par>
                                  <p:par>
                                    <p:cTn id="36" presetID="10" presetClass="entr" presetSubtype="0" fill="hold" nodeType="withEffect">
                                      <p:stCondLst>
                                        <p:cond delay="10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250"/>
                                            <p:tgtEl>
                                              <p:spTgt spid="15"/>
                                            </p:tgtEl>
                                          </p:cBhvr>
                                        </p:animEffect>
                                      </p:childTnLst>
                                    </p:cTn>
                                  </p:par>
                                  <p:par>
                                    <p:cTn id="39" presetID="6" presetClass="emph" presetSubtype="0" fill="hold" nodeType="withEffect">
                                      <p:stCondLst>
                                        <p:cond delay="750"/>
                                      </p:stCondLst>
                                      <p:childTnLst>
                                        <p:animScale>
                                          <p:cBhvr>
                                            <p:cTn id="40" dur="2000" fill="hold"/>
                                            <p:tgtEl>
                                              <p:spTgt spid="10"/>
                                            </p:tgtEl>
                                          </p:cBhvr>
                                          <p:by x="150000" y="150000"/>
                                        </p:animScale>
                                      </p:childTnLst>
                                    </p:cTn>
                                  </p:par>
                                  <p:par>
                                    <p:cTn id="41" presetID="10" presetClass="exit" presetSubtype="0" fill="hold" nodeType="withEffect">
                                      <p:stCondLst>
                                        <p:cond delay="1750"/>
                                      </p:stCondLst>
                                      <p:childTnLst>
                                        <p:animEffect transition="out" filter="fade">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10" presetClass="exit" presetSubtype="0" fill="hold" nodeType="withEffect">
                                      <p:stCondLst>
                                        <p:cond delay="1250"/>
                                      </p:stCondLst>
                                      <p:childTnLst>
                                        <p:animEffect transition="out" filter="fade">
                                          <p:cBhvr>
                                            <p:cTn id="45" dur="500"/>
                                            <p:tgtEl>
                                              <p:spTgt spid="16"/>
                                            </p:tgtEl>
                                          </p:cBhvr>
                                        </p:animEffect>
                                        <p:set>
                                          <p:cBhvr>
                                            <p:cTn id="46" dur="1" fill="hold">
                                              <p:stCondLst>
                                                <p:cond delay="499"/>
                                              </p:stCondLst>
                                            </p:cTn>
                                            <p:tgtEl>
                                              <p:spTgt spid="16"/>
                                            </p:tgtEl>
                                            <p:attrNameLst>
                                              <p:attrName>style.visibility</p:attrName>
                                            </p:attrNameLst>
                                          </p:cBhvr>
                                          <p:to>
                                            <p:strVal val="hidden"/>
                                          </p:to>
                                        </p:set>
                                      </p:childTnLst>
                                    </p:cTn>
                                  </p:par>
                                  <p:par>
                                    <p:cTn id="47" presetID="10" presetClass="entr" presetSubtype="0" fill="hold" nodeType="withEffect">
                                      <p:stCondLst>
                                        <p:cond delay="125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500"/>
                                            <p:tgtEl>
                                              <p:spTgt spid="4"/>
                                            </p:tgtEl>
                                          </p:cBhvr>
                                        </p:animEffect>
                                      </p:childTnLst>
                                    </p:cTn>
                                  </p:par>
                                  <p:par>
                                    <p:cTn id="50" presetID="37" presetClass="path" presetSubtype="0" accel="50000" decel="50000" fill="hold" nodeType="withEffect">
                                      <p:stCondLst>
                                        <p:cond delay="1250"/>
                                      </p:stCondLst>
                                      <p:childTnLst>
                                        <p:animMotion origin="layout" path="M 0.00976 0.02338 L 0.08854 -0.06922 C 0.10482 -0.08982 0.12956 -0.10093 0.15534 -0.10093 C 0.18476 -0.10093 0.20833 -0.08982 0.22461 -0.06922 L 0.30351 0.02338 " pathEditMode="relative" rAng="0" ptsTypes="AAAAA">
                                          <p:cBhvr>
                                            <p:cTn id="51" dur="2000" fill="hold"/>
                                            <p:tgtEl>
                                              <p:spTgt spid="4"/>
                                            </p:tgtEl>
                                            <p:attrNameLst>
                                              <p:attrName>ppt_x</p:attrName>
                                              <p:attrName>ppt_y</p:attrName>
                                            </p:attrNameLst>
                                          </p:cBhvr>
                                          <p:rCtr x="14687" y="-6227"/>
                                        </p:animMotion>
                                      </p:childTnLst>
                                      <p:subTnLst>
                                        <p:audio>
                                          <p:cMediaNode>
                                            <p:cTn display="0" masterRel="sameClick">
                                              <p:stCondLst>
                                                <p:cond evt="begin" delay="0">
                                                  <p:tn val="50"/>
                                                </p:cond>
                                              </p:stCondLst>
                                              <p:endCondLst>
                                                <p:cond evt="onStopAudio" delay="0">
                                                  <p:tgtEl>
                                                    <p:sldTgt/>
                                                  </p:tgtEl>
                                                </p:cond>
                                              </p:endCondLst>
                                            </p:cTn>
                                            <p:tgtEl>
                                              <p:sndTgt r:embed="rId27" name="nsmbwiiJump.wav"/>
                                            </p:tgtEl>
                                          </p:cMediaNode>
                                        </p:audio>
                                      </p:subTnLst>
                                    </p:cTn>
                                  </p:par>
                                  <p:par>
                                    <p:cTn id="52" presetID="32" presetClass="emph" presetSubtype="0" fill="hold" nodeType="withEffect">
                                      <p:stCondLst>
                                        <p:cond delay="1250"/>
                                      </p:stCondLst>
                                      <p:childTnLst>
                                        <p:animRot by="120000">
                                          <p:cBhvr>
                                            <p:cTn id="53" dur="300" fill="hold">
                                              <p:stCondLst>
                                                <p:cond delay="0"/>
                                              </p:stCondLst>
                                            </p:cTn>
                                            <p:tgtEl>
                                              <p:spTgt spid="15"/>
                                            </p:tgtEl>
                                            <p:attrNameLst>
                                              <p:attrName>r</p:attrName>
                                            </p:attrNameLst>
                                          </p:cBhvr>
                                        </p:animRot>
                                        <p:animRot by="-240000">
                                          <p:cBhvr>
                                            <p:cTn id="54" dur="600" fill="hold">
                                              <p:stCondLst>
                                                <p:cond delay="600"/>
                                              </p:stCondLst>
                                            </p:cTn>
                                            <p:tgtEl>
                                              <p:spTgt spid="15"/>
                                            </p:tgtEl>
                                            <p:attrNameLst>
                                              <p:attrName>r</p:attrName>
                                            </p:attrNameLst>
                                          </p:cBhvr>
                                        </p:animRot>
                                        <p:animRot by="240000">
                                          <p:cBhvr>
                                            <p:cTn id="55" dur="600" fill="hold">
                                              <p:stCondLst>
                                                <p:cond delay="1200"/>
                                              </p:stCondLst>
                                            </p:cTn>
                                            <p:tgtEl>
                                              <p:spTgt spid="15"/>
                                            </p:tgtEl>
                                            <p:attrNameLst>
                                              <p:attrName>r</p:attrName>
                                            </p:attrNameLst>
                                          </p:cBhvr>
                                        </p:animRot>
                                        <p:animRot by="-240000">
                                          <p:cBhvr>
                                            <p:cTn id="56" dur="600" fill="hold">
                                              <p:stCondLst>
                                                <p:cond delay="1800"/>
                                              </p:stCondLst>
                                            </p:cTn>
                                            <p:tgtEl>
                                              <p:spTgt spid="15"/>
                                            </p:tgtEl>
                                            <p:attrNameLst>
                                              <p:attrName>r</p:attrName>
                                            </p:attrNameLst>
                                          </p:cBhvr>
                                        </p:animRot>
                                        <p:animRot by="120000">
                                          <p:cBhvr>
                                            <p:cTn id="57" dur="600" fill="hold">
                                              <p:stCondLst>
                                                <p:cond delay="2400"/>
                                              </p:stCondLst>
                                            </p:cTn>
                                            <p:tgtEl>
                                              <p:spTgt spid="15"/>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28" name="mk64_luigi05.wav"/>
                                            </p:tgtEl>
                                          </p:cMediaNode>
                                        </p:audio>
                                      </p:subTnLst>
                                    </p:cTn>
                                  </p:par>
                                  <p:par>
                                    <p:cTn id="58" presetID="10" presetClass="exit" presetSubtype="0" fill="hold" nodeType="withEffect">
                                      <p:stCondLst>
                                        <p:cond delay="3750"/>
                                      </p:stCondLst>
                                      <p:childTnLst>
                                        <p:animEffect transition="out" filter="fade">
                                          <p:cBhvr>
                                            <p:cTn id="59" dur="500"/>
                                            <p:tgtEl>
                                              <p:spTgt spid="15"/>
                                            </p:tgtEl>
                                          </p:cBhvr>
                                        </p:animEffect>
                                        <p:set>
                                          <p:cBhvr>
                                            <p:cTn id="60" dur="1" fill="hold">
                                              <p:stCondLst>
                                                <p:cond delay="499"/>
                                              </p:stCondLst>
                                            </p:cTn>
                                            <p:tgtEl>
                                              <p:spTgt spid="15"/>
                                            </p:tgtEl>
                                            <p:attrNameLst>
                                              <p:attrName>style.visibility</p:attrName>
                                            </p:attrNameLst>
                                          </p:cBhvr>
                                          <p:to>
                                            <p:strVal val="hidden"/>
                                          </p:to>
                                        </p:set>
                                      </p:childTnLst>
                                    </p:cTn>
                                  </p:par>
                                  <p:par>
                                    <p:cTn id="61" presetID="26" presetClass="entr" presetSubtype="0" fill="hold" nodeType="withEffect">
                                      <p:stCondLst>
                                        <p:cond delay="3750"/>
                                      </p:stCondLst>
                                      <p:childTnLst>
                                        <p:set>
                                          <p:cBhvr>
                                            <p:cTn id="62" dur="1" fill="hold">
                                              <p:stCondLst>
                                                <p:cond delay="0"/>
                                              </p:stCondLst>
                                            </p:cTn>
                                            <p:tgtEl>
                                              <p:spTgt spid="20"/>
                                            </p:tgtEl>
                                            <p:attrNameLst>
                                              <p:attrName>style.visibility</p:attrName>
                                            </p:attrNameLst>
                                          </p:cBhvr>
                                          <p:to>
                                            <p:strVal val="visible"/>
                                          </p:to>
                                        </p:set>
                                        <p:animEffect transition="in" filter="wipe(down)">
                                          <p:cBhvr>
                                            <p:cTn id="63" dur="580">
                                              <p:stCondLst>
                                                <p:cond delay="0"/>
                                              </p:stCondLst>
                                            </p:cTn>
                                            <p:tgtEl>
                                              <p:spTgt spid="20"/>
                                            </p:tgtEl>
                                          </p:cBhvr>
                                        </p:animEffect>
                                        <p:anim calcmode="lin" valueType="num">
                                          <p:cBhvr>
                                            <p:cTn id="64"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65"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66"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67"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68"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69" dur="26">
                                              <p:stCondLst>
                                                <p:cond delay="650"/>
                                              </p:stCondLst>
                                            </p:cTn>
                                            <p:tgtEl>
                                              <p:spTgt spid="20"/>
                                            </p:tgtEl>
                                          </p:cBhvr>
                                          <p:to x="100000" y="60000"/>
                                        </p:animScale>
                                        <p:animScale>
                                          <p:cBhvr>
                                            <p:cTn id="70" dur="166" decel="50000">
                                              <p:stCondLst>
                                                <p:cond delay="676"/>
                                              </p:stCondLst>
                                            </p:cTn>
                                            <p:tgtEl>
                                              <p:spTgt spid="20"/>
                                            </p:tgtEl>
                                          </p:cBhvr>
                                          <p:to x="100000" y="100000"/>
                                        </p:animScale>
                                        <p:animScale>
                                          <p:cBhvr>
                                            <p:cTn id="71" dur="26">
                                              <p:stCondLst>
                                                <p:cond delay="1312"/>
                                              </p:stCondLst>
                                            </p:cTn>
                                            <p:tgtEl>
                                              <p:spTgt spid="20"/>
                                            </p:tgtEl>
                                          </p:cBhvr>
                                          <p:to x="100000" y="80000"/>
                                        </p:animScale>
                                        <p:animScale>
                                          <p:cBhvr>
                                            <p:cTn id="72" dur="166" decel="50000">
                                              <p:stCondLst>
                                                <p:cond delay="1338"/>
                                              </p:stCondLst>
                                            </p:cTn>
                                            <p:tgtEl>
                                              <p:spTgt spid="20"/>
                                            </p:tgtEl>
                                          </p:cBhvr>
                                          <p:to x="100000" y="100000"/>
                                        </p:animScale>
                                        <p:animScale>
                                          <p:cBhvr>
                                            <p:cTn id="73" dur="26">
                                              <p:stCondLst>
                                                <p:cond delay="1642"/>
                                              </p:stCondLst>
                                            </p:cTn>
                                            <p:tgtEl>
                                              <p:spTgt spid="20"/>
                                            </p:tgtEl>
                                          </p:cBhvr>
                                          <p:to x="100000" y="90000"/>
                                        </p:animScale>
                                        <p:animScale>
                                          <p:cBhvr>
                                            <p:cTn id="74" dur="166" decel="50000">
                                              <p:stCondLst>
                                                <p:cond delay="1668"/>
                                              </p:stCondLst>
                                            </p:cTn>
                                            <p:tgtEl>
                                              <p:spTgt spid="20"/>
                                            </p:tgtEl>
                                          </p:cBhvr>
                                          <p:to x="100000" y="100000"/>
                                        </p:animScale>
                                        <p:animScale>
                                          <p:cBhvr>
                                            <p:cTn id="75" dur="26">
                                              <p:stCondLst>
                                                <p:cond delay="1808"/>
                                              </p:stCondLst>
                                            </p:cTn>
                                            <p:tgtEl>
                                              <p:spTgt spid="20"/>
                                            </p:tgtEl>
                                          </p:cBhvr>
                                          <p:to x="100000" y="95000"/>
                                        </p:animScale>
                                        <p:animScale>
                                          <p:cBhvr>
                                            <p:cTn id="76" dur="166" decel="50000">
                                              <p:stCondLst>
                                                <p:cond delay="1834"/>
                                              </p:stCondLst>
                                            </p:cTn>
                                            <p:tgtEl>
                                              <p:spTgt spid="20"/>
                                            </p:tgtEl>
                                          </p:cBhvr>
                                          <p:to x="100000" y="100000"/>
                                        </p:animScale>
                                      </p:childTnLst>
                                    </p:cTn>
                                  </p:par>
                                  <p:par>
                                    <p:cTn id="77" presetID="44" presetClass="path" presetSubtype="0" fill="hold" nodeType="withEffect">
                                      <p:stCondLst>
                                        <p:cond delay="5000"/>
                                      </p:stCondLst>
                                      <p:childTnLst>
                                        <p:animMotion origin="layout" path="M -3.75E-6 0.00093 L 0.04506 -0.03981 C 0.05443 -0.04907 0.06862 -0.05393 0.08347 -0.05393 C 0.10026 -0.05393 0.11381 -0.04907 0.12318 -0.03981 L 0.16836 0.00093 " pathEditMode="relative" rAng="0" ptsTypes="AAAAA">
                                          <p:cBhvr>
                                            <p:cTn id="78" dur="1500" fill="hold"/>
                                            <p:tgtEl>
                                              <p:spTgt spid="20"/>
                                            </p:tgtEl>
                                            <p:attrNameLst>
                                              <p:attrName>ppt_x</p:attrName>
                                              <p:attrName>ppt_y</p:attrName>
                                            </p:attrNameLst>
                                          </p:cBhvr>
                                          <p:rCtr x="8411" y="-2755"/>
                                        </p:animMotion>
                                      </p:childTnLst>
                                      <p:subTnLst>
                                        <p:audio>
                                          <p:cMediaNode>
                                            <p:cTn display="0" masterRel="sameClick">
                                              <p:stCondLst>
                                                <p:cond evt="begin" delay="0">
                                                  <p:tn val="77"/>
                                                </p:cond>
                                              </p:stCondLst>
                                              <p:endCondLst>
                                                <p:cond evt="onStopAudio" delay="0">
                                                  <p:tgtEl>
                                                    <p:sldTgt/>
                                                  </p:tgtEl>
                                                </p:cond>
                                              </p:endCondLst>
                                            </p:cTn>
                                            <p:tgtEl>
                                              <p:sndTgt r:embed="rId29" name="Ahou !.wav"/>
                                            </p:tgtEl>
                                          </p:cMediaNode>
                                        </p:audio>
                                      </p:subTnLst>
                                    </p:cTn>
                                  </p:par>
                                  <p:par>
                                    <p:cTn id="79" presetID="10" presetClass="exit" presetSubtype="0" fill="hold" nodeType="withEffect">
                                      <p:stCondLst>
                                        <p:cond delay="2750"/>
                                      </p:stCondLst>
                                      <p:childTnLst>
                                        <p:animEffect transition="out" filter="fade">
                                          <p:cBhvr>
                                            <p:cTn id="80" dur="500"/>
                                            <p:tgtEl>
                                              <p:spTgt spid="4"/>
                                            </p:tgtEl>
                                          </p:cBhvr>
                                        </p:animEffect>
                                        <p:set>
                                          <p:cBhvr>
                                            <p:cTn id="81" dur="1" fill="hold">
                                              <p:stCondLst>
                                                <p:cond delay="499"/>
                                              </p:stCondLst>
                                            </p:cTn>
                                            <p:tgtEl>
                                              <p:spTgt spid="4"/>
                                            </p:tgtEl>
                                            <p:attrNameLst>
                                              <p:attrName>style.visibility</p:attrName>
                                            </p:attrNameLst>
                                          </p:cBhvr>
                                          <p:to>
                                            <p:strVal val="hidden"/>
                                          </p:to>
                                        </p:set>
                                      </p:childTnLst>
                                    </p:cTn>
                                  </p:par>
                                  <p:par>
                                    <p:cTn id="82" presetID="10" presetClass="entr" presetSubtype="0" fill="hold" nodeType="withEffect">
                                      <p:stCondLst>
                                        <p:cond delay="275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par>
                                    <p:cTn id="85" presetID="42" presetClass="path" presetSubtype="0" accel="50000" decel="50000" fill="hold" nodeType="withEffect">
                                      <p:stCondLst>
                                        <p:cond delay="2750"/>
                                      </p:stCondLst>
                                      <p:childTnLst>
                                        <p:animMotion origin="layout" path="M 1.04167E-6 -2.59259E-6 L 1.04167E-6 0.4456 " pathEditMode="relative" rAng="0" ptsTypes="AA">
                                          <p:cBhvr>
                                            <p:cTn id="86" dur="3000" fill="hold"/>
                                            <p:tgtEl>
                                              <p:spTgt spid="8"/>
                                            </p:tgtEl>
                                            <p:attrNameLst>
                                              <p:attrName>ppt_x</p:attrName>
                                              <p:attrName>ppt_y</p:attrName>
                                            </p:attrNameLst>
                                          </p:cBhvr>
                                          <p:rCtr x="0" y="22269"/>
                                        </p:animMotion>
                                      </p:childTnLst>
                                    </p:cTn>
                                  </p:par>
                                  <p:par>
                                    <p:cTn id="87" presetID="10" presetClass="exit" presetSubtype="0" fill="hold" nodeType="withEffect">
                                      <p:stCondLst>
                                        <p:cond delay="5000"/>
                                      </p:stCondLst>
                                      <p:childTnLst>
                                        <p:animEffect transition="out" filter="fade">
                                          <p:cBhvr>
                                            <p:cTn id="88" dur="750"/>
                                            <p:tgtEl>
                                              <p:spTgt spid="8"/>
                                            </p:tgtEl>
                                          </p:cBhvr>
                                        </p:animEffect>
                                        <p:set>
                                          <p:cBhvr>
                                            <p:cTn id="89" dur="1" fill="hold">
                                              <p:stCondLst>
                                                <p:cond delay="749"/>
                                              </p:stCondLst>
                                            </p:cTn>
                                            <p:tgtEl>
                                              <p:spTgt spid="8"/>
                                            </p:tgtEl>
                                            <p:attrNameLst>
                                              <p:attrName>style.visibility</p:attrName>
                                            </p:attrNameLst>
                                          </p:cBhvr>
                                          <p:to>
                                            <p:strVal val="hidden"/>
                                          </p:to>
                                        </p:set>
                                      </p:childTnLst>
                                    </p:cTn>
                                  </p:par>
                                  <p:par>
                                    <p:cTn id="90" presetID="42" presetClass="path" presetSubtype="0" accel="50000" decel="50000" fill="hold" nodeType="withEffect">
                                      <p:stCondLst>
                                        <p:cond delay="2750"/>
                                      </p:stCondLst>
                                      <p:childTnLst>
                                        <p:animMotion origin="layout" path="M -2.5E-6 4.07407E-6 L -2.5E-6 0.35393 " pathEditMode="relative" rAng="0" ptsTypes="AA">
                                          <p:cBhvr>
                                            <p:cTn id="91" dur="3000" fill="hold"/>
                                            <p:tgtEl>
                                              <p:spTgt spid="3"/>
                                            </p:tgtEl>
                                            <p:attrNameLst>
                                              <p:attrName>ppt_x</p:attrName>
                                              <p:attrName>ppt_y</p:attrName>
                                            </p:attrNameLst>
                                          </p:cBhvr>
                                          <p:rCtr x="0" y="17685"/>
                                        </p:animMotion>
                                      </p:childTnLst>
                                    </p:cTn>
                                  </p:par>
                                  <p:par>
                                    <p:cTn id="92" presetID="45" presetClass="exit" presetSubtype="0" fill="hold" nodeType="withEffect">
                                      <p:stCondLst>
                                        <p:cond delay="5750"/>
                                      </p:stCondLst>
                                      <p:childTnLst>
                                        <p:animEffect transition="out" filter="fade">
                                          <p:cBhvr>
                                            <p:cTn id="93" dur="1000"/>
                                            <p:tgtEl>
                                              <p:spTgt spid="3"/>
                                            </p:tgtEl>
                                          </p:cBhvr>
                                        </p:animEffect>
                                        <p:anim calcmode="lin" valueType="num">
                                          <p:cBhvr>
                                            <p:cTn id="94" dur="1000"/>
                                            <p:tgtEl>
                                              <p:spTgt spid="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95" dur="1000"/>
                                            <p:tgtEl>
                                              <p:spTgt spid="3"/>
                                            </p:tgtEl>
                                            <p:attrNameLst>
                                              <p:attrName>ppt_h</p:attrName>
                                            </p:attrNameLst>
                                          </p:cBhvr>
                                          <p:tavLst>
                                            <p:tav tm="0">
                                              <p:val>
                                                <p:strVal val="ppt_h"/>
                                              </p:val>
                                            </p:tav>
                                            <p:tav tm="100000">
                                              <p:val>
                                                <p:strVal val="ppt_h"/>
                                              </p:val>
                                            </p:tav>
                                          </p:tavLst>
                                        </p:anim>
                                        <p:set>
                                          <p:cBhvr>
                                            <p:cTn id="96" dur="1" fill="hold">
                                              <p:stCondLst>
                                                <p:cond delay="999"/>
                                              </p:stCondLst>
                                            </p:cTn>
                                            <p:tgtEl>
                                              <p:spTgt spid="3"/>
                                            </p:tgtEl>
                                            <p:attrNameLst>
                                              <p:attrName>style.visibility</p:attrName>
                                            </p:attrNameLst>
                                          </p:cBhvr>
                                          <p:to>
                                            <p:strVal val="hidden"/>
                                          </p:to>
                                        </p:set>
                                      </p:childTnLst>
                                    </p:cTn>
                                  </p:par>
                                  <p:par>
                                    <p:cTn id="97" presetID="10" presetClass="entr" presetSubtype="0" fill="hold" nodeType="withEffect">
                                      <p:stCondLst>
                                        <p:cond delay="2750"/>
                                      </p:stCondLst>
                                      <p:childTnLst>
                                        <p:set>
                                          <p:cBhvr>
                                            <p:cTn id="98" dur="1" fill="hold">
                                              <p:stCondLst>
                                                <p:cond delay="0"/>
                                              </p:stCondLst>
                                            </p:cTn>
                                            <p:tgtEl>
                                              <p:spTgt spid="13"/>
                                            </p:tgtEl>
                                            <p:attrNameLst>
                                              <p:attrName>style.visibility</p:attrName>
                                            </p:attrNameLst>
                                          </p:cBhvr>
                                          <p:to>
                                            <p:strVal val="visible"/>
                                          </p:to>
                                        </p:set>
                                        <p:animEffect transition="in" filter="fade">
                                          <p:cBhvr>
                                            <p:cTn id="99" dur="500"/>
                                            <p:tgtEl>
                                              <p:spTgt spid="13"/>
                                            </p:tgtEl>
                                          </p:cBhvr>
                                        </p:animEffect>
                                      </p:childTnLst>
                                    </p:cTn>
                                  </p:par>
                                  <p:par>
                                    <p:cTn id="100" presetID="42" presetClass="path" presetSubtype="0" accel="50000" decel="50000" fill="hold" nodeType="withEffect">
                                      <p:stCondLst>
                                        <p:cond delay="2750"/>
                                      </p:stCondLst>
                                      <p:childTnLst>
                                        <p:animMotion origin="layout" path="M -3.125E-6 2.96296E-6 L 0.00131 -0.6507 " pathEditMode="relative" rAng="0" ptsTypes="AA">
                                          <p:cBhvr>
                                            <p:cTn id="101" dur="3000" fill="hold"/>
                                            <p:tgtEl>
                                              <p:spTgt spid="13"/>
                                            </p:tgtEl>
                                            <p:attrNameLst>
                                              <p:attrName>ppt_x</p:attrName>
                                              <p:attrName>ppt_y</p:attrName>
                                            </p:attrNameLst>
                                          </p:cBhvr>
                                          <p:rCtr x="65" y="-32546"/>
                                        </p:animMotion>
                                      </p:childTnLst>
                                    </p:cTn>
                                  </p:par>
                                  <p:par>
                                    <p:cTn id="102" presetID="10" presetClass="exit" presetSubtype="0" fill="hold" nodeType="withEffect">
                                      <p:stCondLst>
                                        <p:cond delay="5500"/>
                                      </p:stCondLst>
                                      <p:childTnLst>
                                        <p:animEffect transition="out" filter="fade">
                                          <p:cBhvr>
                                            <p:cTn id="103" dur="750"/>
                                            <p:tgtEl>
                                              <p:spTgt spid="3"/>
                                            </p:tgtEl>
                                          </p:cBhvr>
                                        </p:animEffect>
                                        <p:set>
                                          <p:cBhvr>
                                            <p:cTn id="104" dur="1" fill="hold">
                                              <p:stCondLst>
                                                <p:cond delay="749"/>
                                              </p:stCondLst>
                                            </p:cTn>
                                            <p:tgtEl>
                                              <p:spTgt spid="3"/>
                                            </p:tgtEl>
                                            <p:attrNameLst>
                                              <p:attrName>style.visibility</p:attrName>
                                            </p:attrNameLst>
                                          </p:cBhvr>
                                          <p:to>
                                            <p:strVal val="hidden"/>
                                          </p:to>
                                        </p:set>
                                      </p:childTnLst>
                                    </p:cTn>
                                  </p:par>
                                  <p:par>
                                    <p:cTn id="105" presetID="10" presetClass="entr" presetSubtype="0" fill="hold" nodeType="withEffect">
                                      <p:stCondLst>
                                        <p:cond delay="6000"/>
                                      </p:stCondLst>
                                      <p:childTnLst>
                                        <p:set>
                                          <p:cBhvr>
                                            <p:cTn id="106" dur="1" fill="hold">
                                              <p:stCondLst>
                                                <p:cond delay="0"/>
                                              </p:stCondLst>
                                            </p:cTn>
                                            <p:tgtEl>
                                              <p:spTgt spid="7"/>
                                            </p:tgtEl>
                                            <p:attrNameLst>
                                              <p:attrName>style.visibility</p:attrName>
                                            </p:attrNameLst>
                                          </p:cBhvr>
                                          <p:to>
                                            <p:strVal val="visible"/>
                                          </p:to>
                                        </p:set>
                                        <p:animEffect transition="in" filter="fade">
                                          <p:cBhvr>
                                            <p:cTn id="107" dur="1000"/>
                                            <p:tgtEl>
                                              <p:spTgt spid="7"/>
                                            </p:tgtEl>
                                          </p:cBhvr>
                                        </p:animEffect>
                                      </p:childTnLst>
                                    </p:cTn>
                                  </p:par>
                                  <p:par>
                                    <p:cTn id="108" presetID="37" presetClass="path" presetSubtype="0" accel="50000" decel="50000" fill="hold" nodeType="withEffect">
                                      <p:stCondLst>
                                        <p:cond delay="6000"/>
                                      </p:stCondLst>
                                      <p:childTnLst>
                                        <p:animMotion origin="layout" path="M 2.70833E-6 -3.7037E-7 L 0.04492 -0.07963 C 0.05416 -0.09722 0.06836 -0.10671 0.08307 -0.10671 C 0.09987 -0.10671 0.11328 -0.09722 0.12265 -0.07963 L 0.16771 -3.7037E-7 " pathEditMode="relative" rAng="0" ptsTypes="AAAAA">
                                          <p:cBhvr>
                                            <p:cTn id="109" dur="1500" fill="hold"/>
                                            <p:tgtEl>
                                              <p:spTgt spid="7"/>
                                            </p:tgtEl>
                                            <p:attrNameLst>
                                              <p:attrName>ppt_x</p:attrName>
                                              <p:attrName>ppt_y</p:attrName>
                                            </p:attrNameLst>
                                          </p:cBhvr>
                                          <p:rCtr x="8385" y="-5347"/>
                                        </p:animMotion>
                                      </p:childTnLst>
                                      <p:subTnLst>
                                        <p:audio>
                                          <p:cMediaNode>
                                            <p:cTn display="0" masterRel="sameClick">
                                              <p:stCondLst>
                                                <p:cond evt="begin" delay="0">
                                                  <p:tn val="108"/>
                                                </p:cond>
                                              </p:stCondLst>
                                              <p:endCondLst>
                                                <p:cond evt="onStopAudio" delay="0">
                                                  <p:tgtEl>
                                                    <p:sldTgt/>
                                                  </p:tgtEl>
                                                </p:cond>
                                              </p:endCondLst>
                                            </p:cTn>
                                            <p:tgtEl>
                                              <p:sndTgt r:embed="rId27" name="nsmbwiiJump.wav"/>
                                            </p:tgtEl>
                                          </p:cMediaNode>
                                        </p:audio>
                                      </p:subTnLst>
                                    </p:cTn>
                                  </p:par>
                                  <p:par>
                                    <p:cTn id="110" presetID="10" presetClass="exit" presetSubtype="0" fill="hold" nodeType="withEffect">
                                      <p:stCondLst>
                                        <p:cond delay="7000"/>
                                      </p:stCondLst>
                                      <p:childTnLst>
                                        <p:animEffect transition="out" filter="fade">
                                          <p:cBhvr>
                                            <p:cTn id="111" dur="500"/>
                                            <p:tgtEl>
                                              <p:spTgt spid="7"/>
                                            </p:tgtEl>
                                          </p:cBhvr>
                                        </p:animEffect>
                                        <p:set>
                                          <p:cBhvr>
                                            <p:cTn id="112" dur="1" fill="hold">
                                              <p:stCondLst>
                                                <p:cond delay="499"/>
                                              </p:stCondLst>
                                            </p:cTn>
                                            <p:tgtEl>
                                              <p:spTgt spid="7"/>
                                            </p:tgtEl>
                                            <p:attrNameLst>
                                              <p:attrName>style.visibility</p:attrName>
                                            </p:attrNameLst>
                                          </p:cBhvr>
                                          <p:to>
                                            <p:strVal val="hidden"/>
                                          </p:to>
                                        </p:set>
                                      </p:childTnLst>
                                    </p:cTn>
                                  </p:par>
                                  <p:par>
                                    <p:cTn id="113" presetID="10" presetClass="entr" presetSubtype="0" fill="hold" nodeType="withEffect">
                                      <p:stCondLst>
                                        <p:cond delay="7000"/>
                                      </p:stCondLst>
                                      <p:childTnLst>
                                        <p:set>
                                          <p:cBhvr>
                                            <p:cTn id="114" dur="1" fill="hold">
                                              <p:stCondLst>
                                                <p:cond delay="0"/>
                                              </p:stCondLst>
                                            </p:cTn>
                                            <p:tgtEl>
                                              <p:spTgt spid="6"/>
                                            </p:tgtEl>
                                            <p:attrNameLst>
                                              <p:attrName>style.visibility</p:attrName>
                                            </p:attrNameLst>
                                          </p:cBhvr>
                                          <p:to>
                                            <p:strVal val="visible"/>
                                          </p:to>
                                        </p:set>
                                        <p:animEffect transition="in" filter="fade">
                                          <p:cBhvr>
                                            <p:cTn id="115" dur="500"/>
                                            <p:tgtEl>
                                              <p:spTgt spid="6"/>
                                            </p:tgtEl>
                                          </p:cBhvr>
                                        </p:animEffect>
                                      </p:childTnLst>
                                    </p:cTn>
                                  </p:par>
                                  <p:par>
                                    <p:cTn id="116" presetID="10" presetClass="exit" presetSubtype="0" fill="hold" nodeType="withEffect">
                                      <p:stCondLst>
                                        <p:cond delay="8000"/>
                                      </p:stCondLst>
                                      <p:childTnLst>
                                        <p:animEffect transition="out" filter="fade">
                                          <p:cBhvr>
                                            <p:cTn id="117" dur="500"/>
                                            <p:tgtEl>
                                              <p:spTgt spid="20"/>
                                            </p:tgtEl>
                                          </p:cBhvr>
                                        </p:animEffect>
                                        <p:set>
                                          <p:cBhvr>
                                            <p:cTn id="118" dur="1" fill="hold">
                                              <p:stCondLst>
                                                <p:cond delay="499"/>
                                              </p:stCondLst>
                                            </p:cTn>
                                            <p:tgtEl>
                                              <p:spTgt spid="20"/>
                                            </p:tgtEl>
                                            <p:attrNameLst>
                                              <p:attrName>style.visibility</p:attrName>
                                            </p:attrNameLst>
                                          </p:cBhvr>
                                          <p:to>
                                            <p:strVal val="hidden"/>
                                          </p:to>
                                        </p:set>
                                      </p:childTnLst>
                                    </p:cTn>
                                  </p:par>
                                  <p:par>
                                    <p:cTn id="119" presetID="10" presetClass="entr" presetSubtype="0" fill="hold" nodeType="withEffect">
                                      <p:stCondLst>
                                        <p:cond delay="8000"/>
                                      </p:stCondLst>
                                      <p:childTnLst>
                                        <p:set>
                                          <p:cBhvr>
                                            <p:cTn id="120" dur="1" fill="hold">
                                              <p:stCondLst>
                                                <p:cond delay="0"/>
                                              </p:stCondLst>
                                            </p:cTn>
                                            <p:tgtEl>
                                              <p:spTgt spid="19"/>
                                            </p:tgtEl>
                                            <p:attrNameLst>
                                              <p:attrName>style.visibility</p:attrName>
                                            </p:attrNameLst>
                                          </p:cBhvr>
                                          <p:to>
                                            <p:strVal val="visible"/>
                                          </p:to>
                                        </p:set>
                                        <p:animEffect transition="in" filter="fade">
                                          <p:cBhvr>
                                            <p:cTn id="1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numSld="999" showWhenStopped="0">
                    <p:cTn id="122" fill="hold" display="0">
                      <p:stCondLst>
                        <p:cond delay="indefinite"/>
                      </p:stCondLst>
                      <p:endCondLst>
                        <p:cond evt="onStopAudio" delay="0">
                          <p:tgtEl>
                            <p:sldTgt/>
                          </p:tgtEl>
                        </p:cond>
                      </p:endCondLst>
                    </p:cTn>
                    <p:tgtEl>
                      <p:spTgt spid="9"/>
                    </p:tgtEl>
                  </p:cMediaNode>
                </p:audio>
              </p:childTnLst>
            </p:cTn>
          </p:par>
        </p:tnLst>
      </p:timing>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384800" y="615033"/>
            <a:ext cx="6807200" cy="6242967"/>
          </a:xfrm>
          <a:prstGeom prst="rect">
            <a:avLst/>
          </a:prstGeom>
        </p:spPr>
      </p:pic>
      <p:pic>
        <p:nvPicPr>
          <p:cNvPr id="3" name="Picture 2"/>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flipH="1">
            <a:off x="4934857" y="2177143"/>
            <a:ext cx="2864378" cy="4796970"/>
          </a:xfrm>
          <a:prstGeom prst="rect">
            <a:avLst/>
          </a:prstGeom>
        </p:spPr>
      </p:pic>
      <p:pic>
        <p:nvPicPr>
          <p:cNvPr id="4" name="Picture 3"/>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2257362" y="1103086"/>
            <a:ext cx="2303323" cy="5871027"/>
          </a:xfrm>
          <a:prstGeom prst="rect">
            <a:avLst/>
          </a:prstGeom>
        </p:spPr>
      </p:pic>
      <p:sp>
        <p:nvSpPr>
          <p:cNvPr id="12" name="Freeform: Shape 11">
            <a:extLst>
              <a:ext uri="{FF2B5EF4-FFF2-40B4-BE49-F238E27FC236}">
                <a16:creationId xmlns:a16="http://schemas.microsoft.com/office/drawing/2014/main" id="{25AAE778-0CD8-41A1-A58B-731E33D0340F}"/>
              </a:ext>
            </a:extLst>
          </p:cNvPr>
          <p:cNvSpPr/>
          <p:nvPr/>
        </p:nvSpPr>
        <p:spPr>
          <a:xfrm>
            <a:off x="-3453295" y="-2448844"/>
            <a:ext cx="19098590" cy="11782331"/>
          </a:xfrm>
          <a:custGeom>
            <a:avLst/>
            <a:gdLst>
              <a:gd name="connsiteX0" fmla="*/ 9549295 w 19098590"/>
              <a:gd name="connsiteY0" fmla="*/ 2416187 h 11782331"/>
              <a:gd name="connsiteX1" fmla="*/ 8732124 w 19098590"/>
              <a:gd name="connsiteY1" fmla="*/ 5060670 h 11782331"/>
              <a:gd name="connsiteX2" fmla="*/ 6087645 w 19098590"/>
              <a:gd name="connsiteY2" fmla="*/ 5060651 h 11782331"/>
              <a:gd name="connsiteX3" fmla="*/ 8227084 w 19098590"/>
              <a:gd name="connsiteY3" fmla="*/ 6695012 h 11782331"/>
              <a:gd name="connsiteX4" fmla="*/ 7409878 w 19098590"/>
              <a:gd name="connsiteY4" fmla="*/ 9339483 h 11782331"/>
              <a:gd name="connsiteX5" fmla="*/ 9549295 w 19098590"/>
              <a:gd name="connsiteY5" fmla="*/ 7705092 h 11782331"/>
              <a:gd name="connsiteX6" fmla="*/ 11688712 w 19098590"/>
              <a:gd name="connsiteY6" fmla="*/ 9339483 h 11782331"/>
              <a:gd name="connsiteX7" fmla="*/ 10871507 w 19098590"/>
              <a:gd name="connsiteY7" fmla="*/ 6695012 h 11782331"/>
              <a:gd name="connsiteX8" fmla="*/ 13010945 w 19098590"/>
              <a:gd name="connsiteY8" fmla="*/ 5060651 h 11782331"/>
              <a:gd name="connsiteX9" fmla="*/ 10366467 w 19098590"/>
              <a:gd name="connsiteY9" fmla="*/ 5060670 h 11782331"/>
              <a:gd name="connsiteX10" fmla="*/ 0 w 19098590"/>
              <a:gd name="connsiteY10" fmla="*/ 0 h 11782331"/>
              <a:gd name="connsiteX11" fmla="*/ 19098590 w 19098590"/>
              <a:gd name="connsiteY11" fmla="*/ 0 h 11782331"/>
              <a:gd name="connsiteX12" fmla="*/ 19098590 w 19098590"/>
              <a:gd name="connsiteY12" fmla="*/ 11782331 h 11782331"/>
              <a:gd name="connsiteX13" fmla="*/ 0 w 19098590"/>
              <a:gd name="connsiteY13" fmla="*/ 11782331 h 1178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98590" h="11782331">
                <a:moveTo>
                  <a:pt x="9549295" y="2416187"/>
                </a:moveTo>
                <a:lnTo>
                  <a:pt x="8732124" y="5060670"/>
                </a:lnTo>
                <a:lnTo>
                  <a:pt x="6087645" y="5060651"/>
                </a:lnTo>
                <a:lnTo>
                  <a:pt x="8227084" y="6695012"/>
                </a:lnTo>
                <a:lnTo>
                  <a:pt x="7409878" y="9339483"/>
                </a:lnTo>
                <a:lnTo>
                  <a:pt x="9549295" y="7705092"/>
                </a:lnTo>
                <a:lnTo>
                  <a:pt x="11688712" y="9339483"/>
                </a:lnTo>
                <a:lnTo>
                  <a:pt x="10871507" y="6695012"/>
                </a:lnTo>
                <a:lnTo>
                  <a:pt x="13010945" y="5060651"/>
                </a:lnTo>
                <a:lnTo>
                  <a:pt x="10366467" y="5060670"/>
                </a:lnTo>
                <a:close/>
                <a:moveTo>
                  <a:pt x="0" y="0"/>
                </a:moveTo>
                <a:lnTo>
                  <a:pt x="19098590" y="0"/>
                </a:lnTo>
                <a:lnTo>
                  <a:pt x="19098590" y="11782331"/>
                </a:lnTo>
                <a:lnTo>
                  <a:pt x="0" y="117823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 name="Rectangle 5"/>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pic>
        <p:nvPicPr>
          <p:cNvPr id="7" name="mario-theend">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cstate="print"/>
          <a:stretch>
            <a:fillRect/>
          </a:stretch>
        </p:blipFill>
        <p:spPr>
          <a:xfrm>
            <a:off x="-7243706" y="-304800"/>
            <a:ext cx="609600" cy="609600"/>
          </a:xfrm>
          <a:prstGeom prst="rect">
            <a:avLst/>
          </a:prstGeom>
        </p:spPr>
      </p:pic>
      <p:pic>
        <p:nvPicPr>
          <p:cNvPr id="8" name="mk64_nexttime">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2" cstate="print"/>
          <a:stretch>
            <a:fillRect/>
          </a:stretch>
        </p:blipFill>
        <p:spPr>
          <a:xfrm>
            <a:off x="-7340600" y="5519738"/>
            <a:ext cx="609600" cy="609600"/>
          </a:xfrm>
          <a:prstGeom prst="rect">
            <a:avLst/>
          </a:prstGeom>
        </p:spPr>
      </p:pic>
      <p:pic>
        <p:nvPicPr>
          <p:cNvPr id="9" name="mparty8_luigi_08">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1396181" y="-4018032"/>
            <a:ext cx="609600" cy="609600"/>
          </a:xfrm>
          <a:prstGeom prst="rect">
            <a:avLst/>
          </a:prstGeom>
        </p:spPr>
      </p:pic>
    </p:spTree>
    <p:extLst>
      <p:ext uri="{BB962C8B-B14F-4D97-AF65-F5344CB8AC3E}">
        <p14:creationId xmlns:p14="http://schemas.microsoft.com/office/powerpoint/2010/main" val="106086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460" fill="hold"/>
                                        <p:tgtEl>
                                          <p:spTgt spid="7"/>
                                        </p:tgtEl>
                                      </p:cBhvr>
                                    </p:cmd>
                                  </p:childTnLst>
                                </p:cTn>
                              </p:par>
                              <p:par>
                                <p:cTn id="7" presetID="1" presetClass="mediacall" presetSubtype="0" fill="hold" nodeType="withEffect">
                                  <p:stCondLst>
                                    <p:cond delay="2500"/>
                                  </p:stCondLst>
                                  <p:childTnLst>
                                    <p:cmd type="call" cmd="playFrom(0.0)">
                                      <p:cBhvr>
                                        <p:cTn id="8" dur="2368" fill="hold"/>
                                        <p:tgtEl>
                                          <p:spTgt spid="9"/>
                                        </p:tgtEl>
                                      </p:cBhvr>
                                    </p:cmd>
                                  </p:childTnLst>
                                </p:cTn>
                              </p:par>
                              <p:par>
                                <p:cTn id="9" presetID="10" presetClass="entr" presetSubtype="0" fill="hold" grpId="0" nodeType="withEffect">
                                  <p:stCondLst>
                                    <p:cond delay="45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subTnLst>
                                    <p:audio>
                                      <p:cMediaNode>
                                        <p:cTn display="0" masterRel="sameClick">
                                          <p:stCondLst>
                                            <p:cond evt="begin" delay="0">
                                              <p:tn val="9"/>
                                            </p:cond>
                                          </p:stCondLst>
                                          <p:endCondLst>
                                            <p:cond evt="onStopAudio" delay="0">
                                              <p:tgtEl>
                                                <p:sldTgt/>
                                              </p:tgtEl>
                                            </p:cond>
                                          </p:endCondLst>
                                        </p:cTn>
                                        <p:tgtEl>
                                          <p:sndTgt r:embed="rId8" name="smw_goal_iris-out.wav"/>
                                        </p:tgtEl>
                                      </p:cMediaNode>
                                    </p:audio>
                                  </p:subTnLst>
                                </p:cTn>
                              </p:par>
                            </p:childTnLst>
                          </p:cTn>
                        </p:par>
                        <p:par>
                          <p:cTn id="12" fill="hold">
                            <p:stCondLst>
                              <p:cond delay="5000"/>
                            </p:stCondLst>
                            <p:childTnLst>
                              <p:par>
                                <p:cTn id="13" presetID="6" presetClass="emph" presetSubtype="0" fill="hold" grpId="1" nodeType="afterEffect">
                                  <p:stCondLst>
                                    <p:cond delay="0"/>
                                  </p:stCondLst>
                                  <p:childTnLst>
                                    <p:animScale>
                                      <p:cBhvr>
                                        <p:cTn id="14" dur="2000" fill="hold"/>
                                        <p:tgtEl>
                                          <p:spTgt spid="12"/>
                                        </p:tgtEl>
                                      </p:cBhvr>
                                      <p:by x="8000" y="8000"/>
                                    </p:animScale>
                                  </p:childTnLst>
                                </p:cTn>
                              </p:par>
                              <p:par>
                                <p:cTn id="15" presetID="4"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ox(in)">
                                      <p:cBhvr>
                                        <p:cTn id="17" dur="22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7"/>
                </p:tgtEl>
              </p:cMediaNode>
            </p:audio>
            <p:audio>
              <p:cMediaNode vol="80000">
                <p:cTn id="19" fill="hold" display="0">
                  <p:stCondLst>
                    <p:cond delay="indefinite"/>
                  </p:stCondLst>
                  <p:endCondLst>
                    <p:cond evt="onStopAudio" delay="0">
                      <p:tgtEl>
                        <p:sldTgt/>
                      </p:tgtEl>
                    </p:cond>
                  </p:endCondLst>
                </p:cTn>
                <p:tgtEl>
                  <p:spTgt spid="8"/>
                </p:tgtEl>
              </p:cMediaNode>
            </p:audio>
            <p:audio>
              <p:cMediaNode vol="80000">
                <p:cTn id="20" fill="hold" display="0">
                  <p:stCondLst>
                    <p:cond delay="indefinite"/>
                  </p:stCondLst>
                  <p:endCondLst>
                    <p:cond evt="onStopAudio" delay="0">
                      <p:tgtEl>
                        <p:sldTgt/>
                      </p:tgtEl>
                    </p:cond>
                  </p:endCondLst>
                </p:cTn>
                <p:tgtEl>
                  <p:spTgt spid="9"/>
                </p:tgtEl>
              </p:cMediaNode>
            </p:audio>
          </p:childTnLst>
        </p:cTn>
      </p:par>
    </p:tnLst>
    <p:bldLst>
      <p:bldP spid="12" grpId="0" animBg="1"/>
      <p:bldP spid="12" grpId="1" animBg="1"/>
      <p:bldP spid="6" grpId="0" animBg="1"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9" name="Spent_Block"/>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30" name="Question_Block_Full"/>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31" name="Trigger_Coin_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pic>
        <p:nvPicPr>
          <p:cNvPr id="32" name="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308095" y="1246813"/>
            <a:ext cx="1575810" cy="1738025"/>
          </a:xfrm>
          <a:prstGeom prst="rect">
            <a:avLst/>
          </a:prstGeom>
        </p:spPr>
      </p:pic>
    </p:spTree>
    <p:custDataLst>
      <p:tags r:id="rId1"/>
    </p:custDataLst>
    <p:extLst>
      <p:ext uri="{BB962C8B-B14F-4D97-AF65-F5344CB8AC3E}">
        <p14:creationId xmlns:p14="http://schemas.microsoft.com/office/powerpoint/2010/main" val="304503272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1"/>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28"/>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28"/>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250"/>
                                        <p:tgtEl>
                                          <p:spTgt spid="32"/>
                                        </p:tgtEl>
                                      </p:cBhvr>
                                    </p:animEffect>
                                    <p:anim calcmode="lin" valueType="num">
                                      <p:cBhvr>
                                        <p:cTn id="13" dur="250" fill="hold"/>
                                        <p:tgtEl>
                                          <p:spTgt spid="32"/>
                                        </p:tgtEl>
                                        <p:attrNameLst>
                                          <p:attrName>ppt_x</p:attrName>
                                        </p:attrNameLst>
                                      </p:cBhvr>
                                      <p:tavLst>
                                        <p:tav tm="0">
                                          <p:val>
                                            <p:strVal val="#ppt_x"/>
                                          </p:val>
                                        </p:tav>
                                        <p:tav tm="100000">
                                          <p:val>
                                            <p:strVal val="#ppt_x"/>
                                          </p:val>
                                        </p:tav>
                                      </p:tavLst>
                                    </p:anim>
                                    <p:anim calcmode="lin" valueType="num">
                                      <p:cBhvr>
                                        <p:cTn id="14" dur="250" fill="hold"/>
                                        <p:tgtEl>
                                          <p:spTgt spid="3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Coin.wav"/>
                                        </p:tgtEl>
                                      </p:cMediaNode>
                                    </p:audio>
                                  </p:subTnLst>
                                </p:cTn>
                              </p:par>
                              <p:par>
                                <p:cTn id="15" presetID="19" presetClass="entr" presetSubtype="10"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p:cTn id="17" dur="500" fill="hold"/>
                                        <p:tgtEl>
                                          <p:spTgt spid="32"/>
                                        </p:tgtEl>
                                        <p:attrNameLst>
                                          <p:attrName>ppt_w</p:attrName>
                                        </p:attrNameLst>
                                      </p:cBhvr>
                                      <p:tavLst>
                                        <p:tav tm="0" fmla="#ppt_w*sin(2.5*pi*$)">
                                          <p:val>
                                            <p:fltVal val="0"/>
                                          </p:val>
                                        </p:tav>
                                        <p:tav tm="100000">
                                          <p:val>
                                            <p:fltVal val="1"/>
                                          </p:val>
                                        </p:tav>
                                      </p:tavLst>
                                    </p:anim>
                                    <p:anim calcmode="lin" valueType="num">
                                      <p:cBhvr>
                                        <p:cTn id="18" dur="500" fill="hold"/>
                                        <p:tgtEl>
                                          <p:spTgt spid="32"/>
                                        </p:tgtEl>
                                        <p:attrNameLst>
                                          <p:attrName>ppt_h</p:attrName>
                                        </p:attrNameLst>
                                      </p:cBhvr>
                                      <p:tavLst>
                                        <p:tav tm="0">
                                          <p:val>
                                            <p:strVal val="#ppt_h"/>
                                          </p:val>
                                        </p:tav>
                                        <p:tav tm="100000">
                                          <p:val>
                                            <p:strVal val="#ppt_h"/>
                                          </p:val>
                                        </p:tav>
                                      </p:tavLst>
                                    </p:anim>
                                  </p:childTnLst>
                                </p:cTn>
                              </p:par>
                              <p:par>
                                <p:cTn id="19" presetID="42" presetClass="exit" presetSubtype="0" fill="hold" nodeType="withEffect">
                                  <p:stCondLst>
                                    <p:cond delay="250"/>
                                  </p:stCondLst>
                                  <p:childTnLst>
                                    <p:animEffect transition="out" filter="fade">
                                      <p:cBhvr>
                                        <p:cTn id="20" dur="250"/>
                                        <p:tgtEl>
                                          <p:spTgt spid="32"/>
                                        </p:tgtEl>
                                      </p:cBhvr>
                                    </p:animEffect>
                                    <p:anim calcmode="lin" valueType="num">
                                      <p:cBhvr>
                                        <p:cTn id="21" dur="250"/>
                                        <p:tgtEl>
                                          <p:spTgt spid="32"/>
                                        </p:tgtEl>
                                        <p:attrNameLst>
                                          <p:attrName>ppt_x</p:attrName>
                                        </p:attrNameLst>
                                      </p:cBhvr>
                                      <p:tavLst>
                                        <p:tav tm="0">
                                          <p:val>
                                            <p:strVal val="ppt_x"/>
                                          </p:val>
                                        </p:tav>
                                        <p:tav tm="100000">
                                          <p:val>
                                            <p:strVal val="ppt_x"/>
                                          </p:val>
                                        </p:tav>
                                      </p:tavLst>
                                    </p:anim>
                                    <p:anim calcmode="lin" valueType="num">
                                      <p:cBhvr>
                                        <p:cTn id="22" dur="250"/>
                                        <p:tgtEl>
                                          <p:spTgt spid="32"/>
                                        </p:tgtEl>
                                        <p:attrNameLst>
                                          <p:attrName>ppt_y</p:attrName>
                                        </p:attrNameLst>
                                      </p:cBhvr>
                                      <p:tavLst>
                                        <p:tav tm="0">
                                          <p:val>
                                            <p:strVal val="ppt_y"/>
                                          </p:val>
                                        </p:tav>
                                        <p:tav tm="100000">
                                          <p:val>
                                            <p:strVal val="ppt_y+.1"/>
                                          </p:val>
                                        </p:tav>
                                      </p:tavLst>
                                    </p:anim>
                                    <p:set>
                                      <p:cBhvr>
                                        <p:cTn id="23" dur="1" fill="hold">
                                          <p:stCondLst>
                                            <p:cond delay="249"/>
                                          </p:stCondLst>
                                        </p:cTn>
                                        <p:tgtEl>
                                          <p:spTgt spid="32"/>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250"/>
                                        <p:tgtEl>
                                          <p:spTgt spid="30"/>
                                        </p:tgtEl>
                                      </p:cBhvr>
                                    </p:animEffect>
                                    <p:set>
                                      <p:cBhvr>
                                        <p:cTn id="26" dur="1" fill="hold">
                                          <p:stCondLst>
                                            <p:cond delay="249"/>
                                          </p:stCondLst>
                                        </p:cTn>
                                        <p:tgtEl>
                                          <p:spTgt spid="30"/>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250"/>
                                        <p:tgtEl>
                                          <p:spTgt spid="31"/>
                                        </p:tgtEl>
                                      </p:cBhvr>
                                    </p:animEffect>
                                    <p:set>
                                      <p:cBhvr>
                                        <p:cTn id="29" dur="1" fill="hold">
                                          <p:stCondLst>
                                            <p:cond delay="24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30" restart="whenNotActive" fill="hold" evtFilter="cancelBubble" nodeType="interactiveSeq">
                <p:stCondLst>
                  <p:cond evt="onClick" delay="0">
                    <p:tgtEl>
                      <p:spTgt spid="29"/>
                    </p:tgtEl>
                  </p:cond>
                </p:stCondLst>
                <p:endSync evt="end" delay="0">
                  <p:rtn val="all"/>
                </p:endSync>
                <p:childTnLst>
                  <p:par>
                    <p:cTn id="31" fill="hold">
                      <p:stCondLst>
                        <p:cond delay="0"/>
                      </p:stCondLst>
                      <p:childTnLst>
                        <p:par>
                          <p:cTn id="32" fill="hold">
                            <p:stCondLst>
                              <p:cond delay="0"/>
                            </p:stCondLst>
                            <p:childTnLst>
                              <p:par>
                                <p:cTn id="33" presetID="64" presetClass="path" presetSubtype="0" accel="50000" decel="50000" fill="hold" nodeType="clickEffect">
                                  <p:stCondLst>
                                    <p:cond delay="0"/>
                                  </p:stCondLst>
                                  <p:childTnLst>
                                    <p:animMotion origin="layout" path="M 0 2.22222E-6 L 0 -0.25 " pathEditMode="relative" rAng="0" ptsTypes="AA">
                                      <p:cBhvr>
                                        <p:cTn id="34" dur="350" fill="hold"/>
                                        <p:tgtEl>
                                          <p:spTgt spid="28"/>
                                        </p:tgtEl>
                                        <p:attrNameLst>
                                          <p:attrName>ppt_x</p:attrName>
                                          <p:attrName>ppt_y</p:attrName>
                                        </p:attrNameLst>
                                      </p:cBhvr>
                                      <p:rCtr x="0" y="-12500"/>
                                    </p:animMotion>
                                  </p:childTnLst>
                                  <p:subTnLst>
                                    <p:audio>
                                      <p:cMediaNode>
                                        <p:cTn display="0" masterRel="sameClick">
                                          <p:stCondLst>
                                            <p:cond evt="begin" delay="0">
                                              <p:tn val="33"/>
                                            </p:cond>
                                          </p:stCondLst>
                                          <p:endCondLst>
                                            <p:cond evt="onStopAudio" delay="0">
                                              <p:tgtEl>
                                                <p:sldTgt/>
                                              </p:tgtEl>
                                            </p:cond>
                                          </p:endCondLst>
                                        </p:cTn>
                                        <p:tgtEl>
                                          <p:sndTgt r:embed="rId4" name="nsmbwiiJump.wav"/>
                                        </p:tgtEl>
                                      </p:cMediaNode>
                                    </p:audio>
                                  </p:subTnLst>
                                </p:cTn>
                              </p:par>
                            </p:childTnLst>
                          </p:cTn>
                        </p:par>
                        <p:par>
                          <p:cTn id="35" fill="hold">
                            <p:stCondLst>
                              <p:cond delay="350"/>
                            </p:stCondLst>
                            <p:childTnLst>
                              <p:par>
                                <p:cTn id="36" presetID="32" presetClass="emph" presetSubtype="0" fill="hold" nodeType="afterEffect">
                                  <p:stCondLst>
                                    <p:cond delay="0"/>
                                  </p:stCondLst>
                                  <p:childTnLst>
                                    <p:animRot by="120000">
                                      <p:cBhvr>
                                        <p:cTn id="37" dur="25" fill="hold">
                                          <p:stCondLst>
                                            <p:cond delay="0"/>
                                          </p:stCondLst>
                                        </p:cTn>
                                        <p:tgtEl>
                                          <p:spTgt spid="29"/>
                                        </p:tgtEl>
                                        <p:attrNameLst>
                                          <p:attrName>r</p:attrName>
                                        </p:attrNameLst>
                                      </p:cBhvr>
                                    </p:animRot>
                                    <p:animRot by="-240000">
                                      <p:cBhvr>
                                        <p:cTn id="38" dur="50" fill="hold">
                                          <p:stCondLst>
                                            <p:cond delay="50"/>
                                          </p:stCondLst>
                                        </p:cTn>
                                        <p:tgtEl>
                                          <p:spTgt spid="29"/>
                                        </p:tgtEl>
                                        <p:attrNameLst>
                                          <p:attrName>r</p:attrName>
                                        </p:attrNameLst>
                                      </p:cBhvr>
                                    </p:animRot>
                                    <p:animRot by="240000">
                                      <p:cBhvr>
                                        <p:cTn id="39" dur="50" fill="hold">
                                          <p:stCondLst>
                                            <p:cond delay="100"/>
                                          </p:stCondLst>
                                        </p:cTn>
                                        <p:tgtEl>
                                          <p:spTgt spid="29"/>
                                        </p:tgtEl>
                                        <p:attrNameLst>
                                          <p:attrName>r</p:attrName>
                                        </p:attrNameLst>
                                      </p:cBhvr>
                                    </p:animRot>
                                    <p:animRot by="-240000">
                                      <p:cBhvr>
                                        <p:cTn id="40" dur="50" fill="hold">
                                          <p:stCondLst>
                                            <p:cond delay="150"/>
                                          </p:stCondLst>
                                        </p:cTn>
                                        <p:tgtEl>
                                          <p:spTgt spid="29"/>
                                        </p:tgtEl>
                                        <p:attrNameLst>
                                          <p:attrName>r</p:attrName>
                                        </p:attrNameLst>
                                      </p:cBhvr>
                                    </p:animRot>
                                    <p:animRot by="120000">
                                      <p:cBhvr>
                                        <p:cTn id="41" dur="50" fill="hold">
                                          <p:stCondLst>
                                            <p:cond delay="200"/>
                                          </p:stCondLst>
                                        </p:cTn>
                                        <p:tgtEl>
                                          <p:spTgt spid="29"/>
                                        </p:tgtEl>
                                        <p:attrNameLst>
                                          <p:attrName>r</p:attrName>
                                        </p:attrNameLst>
                                      </p:cBhvr>
                                    </p:animRot>
                                  </p:childTnLst>
                                </p:cTn>
                              </p:par>
                              <p:par>
                                <p:cTn id="42" presetID="42" presetClass="path" presetSubtype="0" accel="50000" decel="50000" fill="hold" nodeType="withEffect">
                                  <p:stCondLst>
                                    <p:cond delay="0"/>
                                  </p:stCondLst>
                                  <p:childTnLst>
                                    <p:animMotion origin="layout" path="M 0 -0.25 L 0 2.22222E-6 " pathEditMode="relative" rAng="0" ptsTypes="AA">
                                      <p:cBhvr>
                                        <p:cTn id="43" dur="500" fill="hold"/>
                                        <p:tgtEl>
                                          <p:spTgt spid="28"/>
                                        </p:tgtEl>
                                        <p:attrNameLst>
                                          <p:attrName>ppt_x</p:attrName>
                                          <p:attrName>ppt_y</p:attrName>
                                        </p:attrNameLst>
                                      </p:cBhvr>
                                      <p:rCtr x="0" y="12500"/>
                                    </p:animMotion>
                                  </p:childTnLst>
                                  <p:subTnLst>
                                    <p:audio>
                                      <p:cMediaNode>
                                        <p:cTn display="0" masterRel="sameClick">
                                          <p:stCondLst>
                                            <p:cond evt="begin" delay="0">
                                              <p:tn val="42"/>
                                            </p:cond>
                                          </p:stCondLst>
                                          <p:endCondLst>
                                            <p:cond evt="onStopAudio" delay="0">
                                              <p:tgtEl>
                                                <p:sldTgt/>
                                              </p:tgtEl>
                                            </p:cond>
                                          </p:endCondLst>
                                        </p:cTn>
                                        <p:tgtEl>
                                          <p:sndTgt r:embed="rId6" name="smw_thud.wav"/>
                                        </p:tgtEl>
                                      </p:cMediaNode>
                                    </p:audio>
                                  </p:subTnLst>
                                </p:cTn>
                              </p:par>
                            </p:childTnLst>
                          </p:cTn>
                        </p:par>
                      </p:childTnLst>
                    </p:cTn>
                  </p:par>
                </p:childTnLst>
              </p:cTn>
              <p:nextCondLst>
                <p:cond evt="onClick" delay="0">
                  <p:tgtEl>
                    <p:spTgt spid="29"/>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9" name="Spent_Block"/>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30" name="Question_Block_Full"/>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31" name="Trigger_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pic>
        <p:nvPicPr>
          <p:cNvPr id="32" name="Coin_1"/>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308095" y="1246813"/>
            <a:ext cx="1575810" cy="1738025"/>
          </a:xfrm>
          <a:prstGeom prst="rect">
            <a:avLst/>
          </a:prstGeom>
        </p:spPr>
      </p:pic>
    </p:spTree>
    <p:custDataLst>
      <p:tags r:id="rId1"/>
    </p:custDataLst>
    <p:extLst>
      <p:ext uri="{BB962C8B-B14F-4D97-AF65-F5344CB8AC3E}">
        <p14:creationId xmlns:p14="http://schemas.microsoft.com/office/powerpoint/2010/main" val="25417175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1"/>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28"/>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28"/>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250"/>
                                        <p:tgtEl>
                                          <p:spTgt spid="32"/>
                                        </p:tgtEl>
                                      </p:cBhvr>
                                    </p:animEffect>
                                    <p:anim calcmode="lin" valueType="num">
                                      <p:cBhvr>
                                        <p:cTn id="13" dur="250" fill="hold"/>
                                        <p:tgtEl>
                                          <p:spTgt spid="32"/>
                                        </p:tgtEl>
                                        <p:attrNameLst>
                                          <p:attrName>ppt_x</p:attrName>
                                        </p:attrNameLst>
                                      </p:cBhvr>
                                      <p:tavLst>
                                        <p:tav tm="0">
                                          <p:val>
                                            <p:strVal val="#ppt_x"/>
                                          </p:val>
                                        </p:tav>
                                        <p:tav tm="100000">
                                          <p:val>
                                            <p:strVal val="#ppt_x"/>
                                          </p:val>
                                        </p:tav>
                                      </p:tavLst>
                                    </p:anim>
                                    <p:anim calcmode="lin" valueType="num">
                                      <p:cBhvr>
                                        <p:cTn id="14" dur="250" fill="hold"/>
                                        <p:tgtEl>
                                          <p:spTgt spid="3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Coin.wav"/>
                                        </p:tgtEl>
                                      </p:cMediaNode>
                                    </p:audio>
                                  </p:subTnLst>
                                </p:cTn>
                              </p:par>
                              <p:par>
                                <p:cTn id="15" presetID="19" presetClass="entr" presetSubtype="10"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p:cTn id="17" dur="500" fill="hold"/>
                                        <p:tgtEl>
                                          <p:spTgt spid="32"/>
                                        </p:tgtEl>
                                        <p:attrNameLst>
                                          <p:attrName>ppt_w</p:attrName>
                                        </p:attrNameLst>
                                      </p:cBhvr>
                                      <p:tavLst>
                                        <p:tav tm="0" fmla="#ppt_w*sin(2.5*pi*$)">
                                          <p:val>
                                            <p:fltVal val="0"/>
                                          </p:val>
                                        </p:tav>
                                        <p:tav tm="100000">
                                          <p:val>
                                            <p:fltVal val="1"/>
                                          </p:val>
                                        </p:tav>
                                      </p:tavLst>
                                    </p:anim>
                                    <p:anim calcmode="lin" valueType="num">
                                      <p:cBhvr>
                                        <p:cTn id="18" dur="500" fill="hold"/>
                                        <p:tgtEl>
                                          <p:spTgt spid="32"/>
                                        </p:tgtEl>
                                        <p:attrNameLst>
                                          <p:attrName>ppt_h</p:attrName>
                                        </p:attrNameLst>
                                      </p:cBhvr>
                                      <p:tavLst>
                                        <p:tav tm="0">
                                          <p:val>
                                            <p:strVal val="#ppt_h"/>
                                          </p:val>
                                        </p:tav>
                                        <p:tav tm="100000">
                                          <p:val>
                                            <p:strVal val="#ppt_h"/>
                                          </p:val>
                                        </p:tav>
                                      </p:tavLst>
                                    </p:anim>
                                  </p:childTnLst>
                                </p:cTn>
                              </p:par>
                              <p:par>
                                <p:cTn id="19" presetID="42" presetClass="exit" presetSubtype="0" fill="hold" nodeType="withEffect">
                                  <p:stCondLst>
                                    <p:cond delay="250"/>
                                  </p:stCondLst>
                                  <p:childTnLst>
                                    <p:animEffect transition="out" filter="fade">
                                      <p:cBhvr>
                                        <p:cTn id="20" dur="250"/>
                                        <p:tgtEl>
                                          <p:spTgt spid="32"/>
                                        </p:tgtEl>
                                      </p:cBhvr>
                                    </p:animEffect>
                                    <p:anim calcmode="lin" valueType="num">
                                      <p:cBhvr>
                                        <p:cTn id="21" dur="250"/>
                                        <p:tgtEl>
                                          <p:spTgt spid="32"/>
                                        </p:tgtEl>
                                        <p:attrNameLst>
                                          <p:attrName>ppt_x</p:attrName>
                                        </p:attrNameLst>
                                      </p:cBhvr>
                                      <p:tavLst>
                                        <p:tav tm="0">
                                          <p:val>
                                            <p:strVal val="ppt_x"/>
                                          </p:val>
                                        </p:tav>
                                        <p:tav tm="100000">
                                          <p:val>
                                            <p:strVal val="ppt_x"/>
                                          </p:val>
                                        </p:tav>
                                      </p:tavLst>
                                    </p:anim>
                                    <p:anim calcmode="lin" valueType="num">
                                      <p:cBhvr>
                                        <p:cTn id="22" dur="250"/>
                                        <p:tgtEl>
                                          <p:spTgt spid="32"/>
                                        </p:tgtEl>
                                        <p:attrNameLst>
                                          <p:attrName>ppt_y</p:attrName>
                                        </p:attrNameLst>
                                      </p:cBhvr>
                                      <p:tavLst>
                                        <p:tav tm="0">
                                          <p:val>
                                            <p:strVal val="ppt_y"/>
                                          </p:val>
                                        </p:tav>
                                        <p:tav tm="100000">
                                          <p:val>
                                            <p:strVal val="ppt_y+.1"/>
                                          </p:val>
                                        </p:tav>
                                      </p:tavLst>
                                    </p:anim>
                                    <p:set>
                                      <p:cBhvr>
                                        <p:cTn id="23" dur="1" fill="hold">
                                          <p:stCondLst>
                                            <p:cond delay="249"/>
                                          </p:stCondLst>
                                        </p:cTn>
                                        <p:tgtEl>
                                          <p:spTgt spid="32"/>
                                        </p:tgtEl>
                                        <p:attrNameLst>
                                          <p:attrName>style.visibility</p:attrName>
                                        </p:attrNameLst>
                                      </p:cBhvr>
                                      <p:to>
                                        <p:strVal val="hidden"/>
                                      </p:to>
                                    </p:set>
                                  </p:childTnLst>
                                </p:cTn>
                              </p:par>
                            </p:childTnLst>
                          </p:cTn>
                        </p:par>
                        <p:par>
                          <p:cTn id="24" fill="hold">
                            <p:stCondLst>
                              <p:cond delay="850"/>
                            </p:stCondLst>
                            <p:childTnLst>
                              <p:par>
                                <p:cTn id="25" presetID="64" presetClass="path" presetSubtype="0" accel="50000" decel="50000" fill="hold" nodeType="afterEffect">
                                  <p:stCondLst>
                                    <p:cond delay="100"/>
                                  </p:stCondLst>
                                  <p:childTnLst>
                                    <p:animMotion origin="layout" path="M 0 2.22222E-6 L 0 -0.25 " pathEditMode="relative" rAng="0" ptsTypes="AA">
                                      <p:cBhvr>
                                        <p:cTn id="26" dur="350" fill="hold"/>
                                        <p:tgtEl>
                                          <p:spTgt spid="28"/>
                                        </p:tgtEl>
                                        <p:attrNameLst>
                                          <p:attrName>ppt_x</p:attrName>
                                          <p:attrName>ppt_y</p:attrName>
                                        </p:attrNameLst>
                                      </p:cBhvr>
                                      <p:rCtr x="0" y="-12500"/>
                                    </p:animMotion>
                                  </p:childTnLst>
                                  <p:subTnLst>
                                    <p:audio>
                                      <p:cMediaNode>
                                        <p:cTn display="0" masterRel="sameClick">
                                          <p:stCondLst>
                                            <p:cond evt="begin" delay="0">
                                              <p:tn val="25"/>
                                            </p:cond>
                                          </p:stCondLst>
                                          <p:endCondLst>
                                            <p:cond evt="onStopAudio" delay="0">
                                              <p:tgtEl>
                                                <p:sldTgt/>
                                              </p:tgtEl>
                                            </p:cond>
                                          </p:endCondLst>
                                        </p:cTn>
                                        <p:tgtEl>
                                          <p:sndTgt r:embed="rId6" name="smw_jump.wav"/>
                                        </p:tgtEl>
                                      </p:cMediaNode>
                                    </p:audio>
                                  </p:subTnLst>
                                </p:cTn>
                              </p:par>
                            </p:childTnLst>
                          </p:cTn>
                        </p:par>
                        <p:par>
                          <p:cTn id="27" fill="hold">
                            <p:stCondLst>
                              <p:cond delay="1300"/>
                            </p:stCondLst>
                            <p:childTnLst>
                              <p:par>
                                <p:cTn id="28" presetID="42" presetClass="path" presetSubtype="0" accel="50000" decel="50000" fill="hold" nodeType="afterEffect">
                                  <p:stCondLst>
                                    <p:cond delay="0"/>
                                  </p:stCondLst>
                                  <p:childTnLst>
                                    <p:animMotion origin="layout" path="M 0 -0.25 L 0 2.22222E-6 " pathEditMode="relative" rAng="0" ptsTypes="AA">
                                      <p:cBhvr>
                                        <p:cTn id="29" dur="500" fill="hold"/>
                                        <p:tgtEl>
                                          <p:spTgt spid="28"/>
                                        </p:tgtEl>
                                        <p:attrNameLst>
                                          <p:attrName>ppt_x</p:attrName>
                                          <p:attrName>ppt_y</p:attrName>
                                        </p:attrNameLst>
                                      </p:cBhvr>
                                      <p:rCtr x="0" y="12500"/>
                                    </p:animMotion>
                                  </p:childTnLst>
                                </p:cTn>
                              </p:par>
                              <p:par>
                                <p:cTn id="30" presetID="42" presetClass="entr" presetSubtype="0" fill="hold" nodeType="with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fade">
                                      <p:cBhvr>
                                        <p:cTn id="32" dur="250"/>
                                        <p:tgtEl>
                                          <p:spTgt spid="32"/>
                                        </p:tgtEl>
                                      </p:cBhvr>
                                    </p:animEffect>
                                    <p:anim calcmode="lin" valueType="num">
                                      <p:cBhvr>
                                        <p:cTn id="33" dur="250" fill="hold"/>
                                        <p:tgtEl>
                                          <p:spTgt spid="32"/>
                                        </p:tgtEl>
                                        <p:attrNameLst>
                                          <p:attrName>ppt_x</p:attrName>
                                        </p:attrNameLst>
                                      </p:cBhvr>
                                      <p:tavLst>
                                        <p:tav tm="0">
                                          <p:val>
                                            <p:strVal val="#ppt_x"/>
                                          </p:val>
                                        </p:tav>
                                        <p:tav tm="100000">
                                          <p:val>
                                            <p:strVal val="#ppt_x"/>
                                          </p:val>
                                        </p:tav>
                                      </p:tavLst>
                                    </p:anim>
                                    <p:anim calcmode="lin" valueType="num">
                                      <p:cBhvr>
                                        <p:cTn id="34" dur="250" fill="hold"/>
                                        <p:tgtEl>
                                          <p:spTgt spid="32"/>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5" name="nsmbwiiCoin.wav"/>
                                        </p:tgtEl>
                                      </p:cMediaNode>
                                    </p:audio>
                                  </p:subTnLst>
                                </p:cTn>
                              </p:par>
                              <p:par>
                                <p:cTn id="35" presetID="19" presetClass="entr" presetSubtype="10"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p:cTn id="37" dur="500" fill="hold"/>
                                        <p:tgtEl>
                                          <p:spTgt spid="32"/>
                                        </p:tgtEl>
                                        <p:attrNameLst>
                                          <p:attrName>ppt_w</p:attrName>
                                        </p:attrNameLst>
                                      </p:cBhvr>
                                      <p:tavLst>
                                        <p:tav tm="0" fmla="#ppt_w*sin(2.5*pi*$)">
                                          <p:val>
                                            <p:fltVal val="0"/>
                                          </p:val>
                                        </p:tav>
                                        <p:tav tm="100000">
                                          <p:val>
                                            <p:fltVal val="1"/>
                                          </p:val>
                                        </p:tav>
                                      </p:tavLst>
                                    </p:anim>
                                    <p:anim calcmode="lin" valueType="num">
                                      <p:cBhvr>
                                        <p:cTn id="38" dur="500" fill="hold"/>
                                        <p:tgtEl>
                                          <p:spTgt spid="32"/>
                                        </p:tgtEl>
                                        <p:attrNameLst>
                                          <p:attrName>ppt_h</p:attrName>
                                        </p:attrNameLst>
                                      </p:cBhvr>
                                      <p:tavLst>
                                        <p:tav tm="0">
                                          <p:val>
                                            <p:strVal val="#ppt_h"/>
                                          </p:val>
                                        </p:tav>
                                        <p:tav tm="100000">
                                          <p:val>
                                            <p:strVal val="#ppt_h"/>
                                          </p:val>
                                        </p:tav>
                                      </p:tavLst>
                                    </p:anim>
                                  </p:childTnLst>
                                </p:cTn>
                              </p:par>
                              <p:par>
                                <p:cTn id="39" presetID="42" presetClass="exit" presetSubtype="0" fill="hold" nodeType="withEffect">
                                  <p:stCondLst>
                                    <p:cond delay="250"/>
                                  </p:stCondLst>
                                  <p:childTnLst>
                                    <p:animEffect transition="out" filter="fade">
                                      <p:cBhvr>
                                        <p:cTn id="40" dur="250"/>
                                        <p:tgtEl>
                                          <p:spTgt spid="32"/>
                                        </p:tgtEl>
                                      </p:cBhvr>
                                    </p:animEffect>
                                    <p:anim calcmode="lin" valueType="num">
                                      <p:cBhvr>
                                        <p:cTn id="41" dur="250"/>
                                        <p:tgtEl>
                                          <p:spTgt spid="32"/>
                                        </p:tgtEl>
                                        <p:attrNameLst>
                                          <p:attrName>ppt_x</p:attrName>
                                        </p:attrNameLst>
                                      </p:cBhvr>
                                      <p:tavLst>
                                        <p:tav tm="0">
                                          <p:val>
                                            <p:strVal val="ppt_x"/>
                                          </p:val>
                                        </p:tav>
                                        <p:tav tm="100000">
                                          <p:val>
                                            <p:strVal val="ppt_x"/>
                                          </p:val>
                                        </p:tav>
                                      </p:tavLst>
                                    </p:anim>
                                    <p:anim calcmode="lin" valueType="num">
                                      <p:cBhvr>
                                        <p:cTn id="42" dur="250"/>
                                        <p:tgtEl>
                                          <p:spTgt spid="32"/>
                                        </p:tgtEl>
                                        <p:attrNameLst>
                                          <p:attrName>ppt_y</p:attrName>
                                        </p:attrNameLst>
                                      </p:cBhvr>
                                      <p:tavLst>
                                        <p:tav tm="0">
                                          <p:val>
                                            <p:strVal val="ppt_y"/>
                                          </p:val>
                                        </p:tav>
                                        <p:tav tm="100000">
                                          <p:val>
                                            <p:strVal val="ppt_y+.1"/>
                                          </p:val>
                                        </p:tav>
                                      </p:tavLst>
                                    </p:anim>
                                    <p:set>
                                      <p:cBhvr>
                                        <p:cTn id="43" dur="1" fill="hold">
                                          <p:stCondLst>
                                            <p:cond delay="249"/>
                                          </p:stCondLst>
                                        </p:cTn>
                                        <p:tgtEl>
                                          <p:spTgt spid="32"/>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250"/>
                                        <p:tgtEl>
                                          <p:spTgt spid="30"/>
                                        </p:tgtEl>
                                      </p:cBhvr>
                                    </p:animEffect>
                                    <p:set>
                                      <p:cBhvr>
                                        <p:cTn id="46" dur="1" fill="hold">
                                          <p:stCondLst>
                                            <p:cond delay="249"/>
                                          </p:stCondLst>
                                        </p:cTn>
                                        <p:tgtEl>
                                          <p:spTgt spid="30"/>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250"/>
                                        <p:tgtEl>
                                          <p:spTgt spid="31"/>
                                        </p:tgtEl>
                                      </p:cBhvr>
                                    </p:animEffect>
                                    <p:set>
                                      <p:cBhvr>
                                        <p:cTn id="49" dur="1" fill="hold">
                                          <p:stCondLst>
                                            <p:cond delay="24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50" restart="whenNotActive" fill="hold" evtFilter="cancelBubble" nodeType="interactiveSeq">
                <p:stCondLst>
                  <p:cond evt="onClick" delay="0">
                    <p:tgtEl>
                      <p:spTgt spid="29"/>
                    </p:tgtEl>
                  </p:cond>
                </p:stCondLst>
                <p:endSync evt="end" delay="0">
                  <p:rtn val="all"/>
                </p:endSync>
                <p:childTnLst>
                  <p:par>
                    <p:cTn id="51" fill="hold">
                      <p:stCondLst>
                        <p:cond delay="0"/>
                      </p:stCondLst>
                      <p:childTnLst>
                        <p:par>
                          <p:cTn id="52" fill="hold">
                            <p:stCondLst>
                              <p:cond delay="0"/>
                            </p:stCondLst>
                            <p:childTnLst>
                              <p:par>
                                <p:cTn id="53" presetID="64" presetClass="path" presetSubtype="0" accel="50000" decel="50000" fill="hold" nodeType="clickEffect">
                                  <p:stCondLst>
                                    <p:cond delay="0"/>
                                  </p:stCondLst>
                                  <p:childTnLst>
                                    <p:animMotion origin="layout" path="M 0 2.22222E-6 L 0 -0.25 " pathEditMode="relative" rAng="0" ptsTypes="AA">
                                      <p:cBhvr>
                                        <p:cTn id="54" dur="300" fill="hold"/>
                                        <p:tgtEl>
                                          <p:spTgt spid="28"/>
                                        </p:tgtEl>
                                        <p:attrNameLst>
                                          <p:attrName>ppt_x</p:attrName>
                                          <p:attrName>ppt_y</p:attrName>
                                        </p:attrNameLst>
                                      </p:cBhvr>
                                      <p:rCtr x="0" y="-12500"/>
                                    </p:animMotion>
                                  </p:childTnLst>
                                  <p:subTnLst>
                                    <p:audio>
                                      <p:cMediaNode>
                                        <p:cTn display="0" masterRel="sameClick">
                                          <p:stCondLst>
                                            <p:cond evt="begin" delay="0">
                                              <p:tn val="53"/>
                                            </p:cond>
                                          </p:stCondLst>
                                          <p:endCondLst>
                                            <p:cond evt="onStopAudio" delay="0">
                                              <p:tgtEl>
                                                <p:sldTgt/>
                                              </p:tgtEl>
                                            </p:cond>
                                          </p:endCondLst>
                                        </p:cTn>
                                        <p:tgtEl>
                                          <p:sndTgt r:embed="rId4" name="nsmbwiiJump.wav"/>
                                        </p:tgtEl>
                                      </p:cMediaNode>
                                    </p:audio>
                                  </p:subTnLst>
                                </p:cTn>
                              </p:par>
                            </p:childTnLst>
                          </p:cTn>
                        </p:par>
                        <p:par>
                          <p:cTn id="55" fill="hold">
                            <p:stCondLst>
                              <p:cond delay="300"/>
                            </p:stCondLst>
                            <p:childTnLst>
                              <p:par>
                                <p:cTn id="56" presetID="32" presetClass="emph" presetSubtype="0" fill="hold" nodeType="afterEffect">
                                  <p:stCondLst>
                                    <p:cond delay="0"/>
                                  </p:stCondLst>
                                  <p:childTnLst>
                                    <p:animRot by="120000">
                                      <p:cBhvr>
                                        <p:cTn id="57" dur="25" fill="hold">
                                          <p:stCondLst>
                                            <p:cond delay="0"/>
                                          </p:stCondLst>
                                        </p:cTn>
                                        <p:tgtEl>
                                          <p:spTgt spid="29"/>
                                        </p:tgtEl>
                                        <p:attrNameLst>
                                          <p:attrName>r</p:attrName>
                                        </p:attrNameLst>
                                      </p:cBhvr>
                                    </p:animRot>
                                    <p:animRot by="-240000">
                                      <p:cBhvr>
                                        <p:cTn id="58" dur="50" fill="hold">
                                          <p:stCondLst>
                                            <p:cond delay="50"/>
                                          </p:stCondLst>
                                        </p:cTn>
                                        <p:tgtEl>
                                          <p:spTgt spid="29"/>
                                        </p:tgtEl>
                                        <p:attrNameLst>
                                          <p:attrName>r</p:attrName>
                                        </p:attrNameLst>
                                      </p:cBhvr>
                                    </p:animRot>
                                    <p:animRot by="240000">
                                      <p:cBhvr>
                                        <p:cTn id="59" dur="50" fill="hold">
                                          <p:stCondLst>
                                            <p:cond delay="100"/>
                                          </p:stCondLst>
                                        </p:cTn>
                                        <p:tgtEl>
                                          <p:spTgt spid="29"/>
                                        </p:tgtEl>
                                        <p:attrNameLst>
                                          <p:attrName>r</p:attrName>
                                        </p:attrNameLst>
                                      </p:cBhvr>
                                    </p:animRot>
                                    <p:animRot by="-240000">
                                      <p:cBhvr>
                                        <p:cTn id="60" dur="50" fill="hold">
                                          <p:stCondLst>
                                            <p:cond delay="150"/>
                                          </p:stCondLst>
                                        </p:cTn>
                                        <p:tgtEl>
                                          <p:spTgt spid="29"/>
                                        </p:tgtEl>
                                        <p:attrNameLst>
                                          <p:attrName>r</p:attrName>
                                        </p:attrNameLst>
                                      </p:cBhvr>
                                    </p:animRot>
                                    <p:animRot by="120000">
                                      <p:cBhvr>
                                        <p:cTn id="61" dur="50" fill="hold">
                                          <p:stCondLst>
                                            <p:cond delay="200"/>
                                          </p:stCondLst>
                                        </p:cTn>
                                        <p:tgtEl>
                                          <p:spTgt spid="29"/>
                                        </p:tgtEl>
                                        <p:attrNameLst>
                                          <p:attrName>r</p:attrName>
                                        </p:attrNameLst>
                                      </p:cBhvr>
                                    </p:animRot>
                                  </p:childTnLst>
                                </p:cTn>
                              </p:par>
                              <p:par>
                                <p:cTn id="62" presetID="42" presetClass="path" presetSubtype="0" accel="50000" decel="50000" fill="hold" nodeType="withEffect">
                                  <p:stCondLst>
                                    <p:cond delay="0"/>
                                  </p:stCondLst>
                                  <p:childTnLst>
                                    <p:animMotion origin="layout" path="M 0 -0.25 L 0 2.22222E-6 " pathEditMode="relative" rAng="0" ptsTypes="AA">
                                      <p:cBhvr>
                                        <p:cTn id="63" dur="500" fill="hold"/>
                                        <p:tgtEl>
                                          <p:spTgt spid="28"/>
                                        </p:tgtEl>
                                        <p:attrNameLst>
                                          <p:attrName>ppt_x</p:attrName>
                                          <p:attrName>ppt_y</p:attrName>
                                        </p:attrNameLst>
                                      </p:cBhvr>
                                      <p:rCtr x="0" y="12500"/>
                                    </p:animMotion>
                                  </p:childTnLst>
                                  <p:subTnLst>
                                    <p:audio>
                                      <p:cMediaNode>
                                        <p:cTn display="0" masterRel="sameClick">
                                          <p:stCondLst>
                                            <p:cond evt="begin" delay="0">
                                              <p:tn val="62"/>
                                            </p:cond>
                                          </p:stCondLst>
                                          <p:endCondLst>
                                            <p:cond evt="onStopAudio" delay="0">
                                              <p:tgtEl>
                                                <p:sldTgt/>
                                              </p:tgtEl>
                                            </p:cond>
                                          </p:endCondLst>
                                        </p:cTn>
                                        <p:tgtEl>
                                          <p:sndTgt r:embed="rId7" name="smw_thud.wav"/>
                                        </p:tgtEl>
                                      </p:cMediaNode>
                                    </p:audio>
                                  </p:subTnLst>
                                </p:cTn>
                              </p:par>
                            </p:childTnLst>
                          </p:cTn>
                        </p:par>
                      </p:childTnLst>
                    </p:cTn>
                  </p:par>
                </p:childTnLst>
              </p:cTn>
              <p:nextCondLst>
                <p:cond evt="onClick" delay="0">
                  <p:tgtEl>
                    <p:spTgt spid="29"/>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7" name="Spent_Block"/>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28" name="Question_Block_Full"/>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29" name="Trigger_Coin_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pic>
        <p:nvPicPr>
          <p:cNvPr id="30" name="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308095" y="1246813"/>
            <a:ext cx="1575810" cy="1738025"/>
          </a:xfrm>
          <a:prstGeom prst="rect">
            <a:avLst/>
          </a:prstGeom>
        </p:spPr>
      </p:pic>
    </p:spTree>
    <p:custDataLst>
      <p:tags r:id="rId1"/>
    </p:custDataLst>
    <p:extLst>
      <p:ext uri="{BB962C8B-B14F-4D97-AF65-F5344CB8AC3E}">
        <p14:creationId xmlns:p14="http://schemas.microsoft.com/office/powerpoint/2010/main" val="418066455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2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2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250"/>
                                        <p:tgtEl>
                                          <p:spTgt spid="30"/>
                                        </p:tgtEl>
                                      </p:cBhvr>
                                    </p:animEffect>
                                    <p:anim calcmode="lin" valueType="num">
                                      <p:cBhvr>
                                        <p:cTn id="13" dur="250" fill="hold"/>
                                        <p:tgtEl>
                                          <p:spTgt spid="30"/>
                                        </p:tgtEl>
                                        <p:attrNameLst>
                                          <p:attrName>ppt_x</p:attrName>
                                        </p:attrNameLst>
                                      </p:cBhvr>
                                      <p:tavLst>
                                        <p:tav tm="0">
                                          <p:val>
                                            <p:strVal val="#ppt_x"/>
                                          </p:val>
                                        </p:tav>
                                        <p:tav tm="100000">
                                          <p:val>
                                            <p:strVal val="#ppt_x"/>
                                          </p:val>
                                        </p:tav>
                                      </p:tavLst>
                                    </p:anim>
                                    <p:anim calcmode="lin" valueType="num">
                                      <p:cBhvr>
                                        <p:cTn id="1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Coin.wav"/>
                                        </p:tgtEl>
                                      </p:cMediaNode>
                                    </p:audio>
                                  </p:subTnLst>
                                </p:cTn>
                              </p:par>
                              <p:par>
                                <p:cTn id="15" presetID="19" presetClass="entr" presetSubtype="1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fmla="#ppt_w*sin(2.5*pi*$)">
                                          <p:val>
                                            <p:fltVal val="0"/>
                                          </p:val>
                                        </p:tav>
                                        <p:tav tm="100000">
                                          <p:val>
                                            <p:fltVal val="1"/>
                                          </p:val>
                                        </p:tav>
                                      </p:tavLst>
                                    </p:anim>
                                    <p:anim calcmode="lin" valueType="num">
                                      <p:cBhvr>
                                        <p:cTn id="18" dur="500" fill="hold"/>
                                        <p:tgtEl>
                                          <p:spTgt spid="30"/>
                                        </p:tgtEl>
                                        <p:attrNameLst>
                                          <p:attrName>ppt_h</p:attrName>
                                        </p:attrNameLst>
                                      </p:cBhvr>
                                      <p:tavLst>
                                        <p:tav tm="0">
                                          <p:val>
                                            <p:strVal val="#ppt_h"/>
                                          </p:val>
                                        </p:tav>
                                        <p:tav tm="100000">
                                          <p:val>
                                            <p:strVal val="#ppt_h"/>
                                          </p:val>
                                        </p:tav>
                                      </p:tavLst>
                                    </p:anim>
                                  </p:childTnLst>
                                </p:cTn>
                              </p:par>
                              <p:par>
                                <p:cTn id="19" presetID="42" presetClass="exit" presetSubtype="0" fill="hold" nodeType="withEffect">
                                  <p:stCondLst>
                                    <p:cond delay="250"/>
                                  </p:stCondLst>
                                  <p:childTnLst>
                                    <p:animEffect transition="out" filter="fade">
                                      <p:cBhvr>
                                        <p:cTn id="20" dur="250"/>
                                        <p:tgtEl>
                                          <p:spTgt spid="30"/>
                                        </p:tgtEl>
                                      </p:cBhvr>
                                    </p:animEffect>
                                    <p:anim calcmode="lin" valueType="num">
                                      <p:cBhvr>
                                        <p:cTn id="21" dur="250"/>
                                        <p:tgtEl>
                                          <p:spTgt spid="30"/>
                                        </p:tgtEl>
                                        <p:attrNameLst>
                                          <p:attrName>ppt_x</p:attrName>
                                        </p:attrNameLst>
                                      </p:cBhvr>
                                      <p:tavLst>
                                        <p:tav tm="0">
                                          <p:val>
                                            <p:strVal val="ppt_x"/>
                                          </p:val>
                                        </p:tav>
                                        <p:tav tm="100000">
                                          <p:val>
                                            <p:strVal val="ppt_x"/>
                                          </p:val>
                                        </p:tav>
                                      </p:tavLst>
                                    </p:anim>
                                    <p:anim calcmode="lin" valueType="num">
                                      <p:cBhvr>
                                        <p:cTn id="22" dur="250"/>
                                        <p:tgtEl>
                                          <p:spTgt spid="30"/>
                                        </p:tgtEl>
                                        <p:attrNameLst>
                                          <p:attrName>ppt_y</p:attrName>
                                        </p:attrNameLst>
                                      </p:cBhvr>
                                      <p:tavLst>
                                        <p:tav tm="0">
                                          <p:val>
                                            <p:strVal val="ppt_y"/>
                                          </p:val>
                                        </p:tav>
                                        <p:tav tm="100000">
                                          <p:val>
                                            <p:strVal val="ppt_y+.1"/>
                                          </p:val>
                                        </p:tav>
                                      </p:tavLst>
                                    </p:anim>
                                    <p:set>
                                      <p:cBhvr>
                                        <p:cTn id="23" dur="1" fill="hold">
                                          <p:stCondLst>
                                            <p:cond delay="249"/>
                                          </p:stCondLst>
                                        </p:cTn>
                                        <p:tgtEl>
                                          <p:spTgt spid="30"/>
                                        </p:tgtEl>
                                        <p:attrNameLst>
                                          <p:attrName>style.visibility</p:attrName>
                                        </p:attrNameLst>
                                      </p:cBhvr>
                                      <p:to>
                                        <p:strVal val="hidden"/>
                                      </p:to>
                                    </p:set>
                                  </p:childTnLst>
                                </p:cTn>
                              </p:par>
                            </p:childTnLst>
                          </p:cTn>
                        </p:par>
                        <p:par>
                          <p:cTn id="24" fill="hold">
                            <p:stCondLst>
                              <p:cond delay="850"/>
                            </p:stCondLst>
                            <p:childTnLst>
                              <p:par>
                                <p:cTn id="25" presetID="64" presetClass="path" presetSubtype="0" accel="50000" decel="50000" fill="hold" nodeType="afterEffect">
                                  <p:stCondLst>
                                    <p:cond delay="100"/>
                                  </p:stCondLst>
                                  <p:childTnLst>
                                    <p:animMotion origin="layout" path="M 0 2.22222E-6 L 0 -0.25 " pathEditMode="relative" rAng="0" ptsTypes="AA">
                                      <p:cBhvr>
                                        <p:cTn id="26" dur="350" fill="hold"/>
                                        <p:tgtEl>
                                          <p:spTgt spid="26"/>
                                        </p:tgtEl>
                                        <p:attrNameLst>
                                          <p:attrName>ppt_x</p:attrName>
                                          <p:attrName>ppt_y</p:attrName>
                                        </p:attrNameLst>
                                      </p:cBhvr>
                                      <p:rCtr x="0" y="-12500"/>
                                    </p:animMotion>
                                  </p:childTnLst>
                                  <p:subTnLst>
                                    <p:audio>
                                      <p:cMediaNode>
                                        <p:cTn display="0" masterRel="sameClick">
                                          <p:stCondLst>
                                            <p:cond evt="begin" delay="0">
                                              <p:tn val="25"/>
                                            </p:cond>
                                          </p:stCondLst>
                                          <p:endCondLst>
                                            <p:cond evt="onStopAudio" delay="0">
                                              <p:tgtEl>
                                                <p:sldTgt/>
                                              </p:tgtEl>
                                            </p:cond>
                                          </p:endCondLst>
                                        </p:cTn>
                                        <p:tgtEl>
                                          <p:sndTgt r:embed="rId4" name="nsmbwiiJump.wav"/>
                                        </p:tgtEl>
                                      </p:cMediaNode>
                                    </p:audio>
                                  </p:subTnLst>
                                </p:cTn>
                              </p:par>
                            </p:childTnLst>
                          </p:cTn>
                        </p:par>
                        <p:par>
                          <p:cTn id="27" fill="hold">
                            <p:stCondLst>
                              <p:cond delay="1300"/>
                            </p:stCondLst>
                            <p:childTnLst>
                              <p:par>
                                <p:cTn id="28" presetID="42" presetClass="path" presetSubtype="0" accel="50000" decel="50000" fill="hold" nodeType="afterEffect">
                                  <p:stCondLst>
                                    <p:cond delay="0"/>
                                  </p:stCondLst>
                                  <p:childTnLst>
                                    <p:animMotion origin="layout" path="M 0 -0.25 L 0 2.22222E-6 " pathEditMode="relative" rAng="0" ptsTypes="AA">
                                      <p:cBhvr>
                                        <p:cTn id="29" dur="500" fill="hold"/>
                                        <p:tgtEl>
                                          <p:spTgt spid="26"/>
                                        </p:tgtEl>
                                        <p:attrNameLst>
                                          <p:attrName>ppt_x</p:attrName>
                                          <p:attrName>ppt_y</p:attrName>
                                        </p:attrNameLst>
                                      </p:cBhvr>
                                      <p:rCtr x="0" y="12500"/>
                                    </p:animMotion>
                                  </p:childTnLst>
                                </p:cTn>
                              </p:par>
                              <p:par>
                                <p:cTn id="30" presetID="42" presetClass="entr" presetSubtype="0" fill="hold"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250"/>
                                        <p:tgtEl>
                                          <p:spTgt spid="30"/>
                                        </p:tgtEl>
                                      </p:cBhvr>
                                    </p:animEffect>
                                    <p:anim calcmode="lin" valueType="num">
                                      <p:cBhvr>
                                        <p:cTn id="33" dur="250" fill="hold"/>
                                        <p:tgtEl>
                                          <p:spTgt spid="30"/>
                                        </p:tgtEl>
                                        <p:attrNameLst>
                                          <p:attrName>ppt_x</p:attrName>
                                        </p:attrNameLst>
                                      </p:cBhvr>
                                      <p:tavLst>
                                        <p:tav tm="0">
                                          <p:val>
                                            <p:strVal val="#ppt_x"/>
                                          </p:val>
                                        </p:tav>
                                        <p:tav tm="100000">
                                          <p:val>
                                            <p:strVal val="#ppt_x"/>
                                          </p:val>
                                        </p:tav>
                                      </p:tavLst>
                                    </p:anim>
                                    <p:anim calcmode="lin" valueType="num">
                                      <p:cBhvr>
                                        <p:cTn id="3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5" name="nsmbwiiCoin.wav"/>
                                        </p:tgtEl>
                                      </p:cMediaNode>
                                    </p:audio>
                                  </p:subTnLst>
                                </p:cTn>
                              </p:par>
                              <p:par>
                                <p:cTn id="35" presetID="19" presetClass="entr" presetSubtype="1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fmla="#ppt_w*sin(2.5*pi*$)">
                                          <p:val>
                                            <p:fltVal val="0"/>
                                          </p:val>
                                        </p:tav>
                                        <p:tav tm="100000">
                                          <p:val>
                                            <p:fltVal val="1"/>
                                          </p:val>
                                        </p:tav>
                                      </p:tavLst>
                                    </p:anim>
                                    <p:anim calcmode="lin" valueType="num">
                                      <p:cBhvr>
                                        <p:cTn id="38" dur="500" fill="hold"/>
                                        <p:tgtEl>
                                          <p:spTgt spid="30"/>
                                        </p:tgtEl>
                                        <p:attrNameLst>
                                          <p:attrName>ppt_h</p:attrName>
                                        </p:attrNameLst>
                                      </p:cBhvr>
                                      <p:tavLst>
                                        <p:tav tm="0">
                                          <p:val>
                                            <p:strVal val="#ppt_h"/>
                                          </p:val>
                                        </p:tav>
                                        <p:tav tm="100000">
                                          <p:val>
                                            <p:strVal val="#ppt_h"/>
                                          </p:val>
                                        </p:tav>
                                      </p:tavLst>
                                    </p:anim>
                                  </p:childTnLst>
                                </p:cTn>
                              </p:par>
                              <p:par>
                                <p:cTn id="39" presetID="42" presetClass="exit" presetSubtype="0" fill="hold" nodeType="withEffect">
                                  <p:stCondLst>
                                    <p:cond delay="250"/>
                                  </p:stCondLst>
                                  <p:childTnLst>
                                    <p:animEffect transition="out" filter="fade">
                                      <p:cBhvr>
                                        <p:cTn id="40" dur="250"/>
                                        <p:tgtEl>
                                          <p:spTgt spid="30"/>
                                        </p:tgtEl>
                                      </p:cBhvr>
                                    </p:animEffect>
                                    <p:anim calcmode="lin" valueType="num">
                                      <p:cBhvr>
                                        <p:cTn id="41" dur="250"/>
                                        <p:tgtEl>
                                          <p:spTgt spid="30"/>
                                        </p:tgtEl>
                                        <p:attrNameLst>
                                          <p:attrName>ppt_x</p:attrName>
                                        </p:attrNameLst>
                                      </p:cBhvr>
                                      <p:tavLst>
                                        <p:tav tm="0">
                                          <p:val>
                                            <p:strVal val="ppt_x"/>
                                          </p:val>
                                        </p:tav>
                                        <p:tav tm="100000">
                                          <p:val>
                                            <p:strVal val="ppt_x"/>
                                          </p:val>
                                        </p:tav>
                                      </p:tavLst>
                                    </p:anim>
                                    <p:anim calcmode="lin" valueType="num">
                                      <p:cBhvr>
                                        <p:cTn id="42" dur="250"/>
                                        <p:tgtEl>
                                          <p:spTgt spid="30"/>
                                        </p:tgtEl>
                                        <p:attrNameLst>
                                          <p:attrName>ppt_y</p:attrName>
                                        </p:attrNameLst>
                                      </p:cBhvr>
                                      <p:tavLst>
                                        <p:tav tm="0">
                                          <p:val>
                                            <p:strVal val="ppt_y"/>
                                          </p:val>
                                        </p:tav>
                                        <p:tav tm="100000">
                                          <p:val>
                                            <p:strVal val="ppt_y+.1"/>
                                          </p:val>
                                        </p:tav>
                                      </p:tavLst>
                                    </p:anim>
                                    <p:set>
                                      <p:cBhvr>
                                        <p:cTn id="43" dur="1" fill="hold">
                                          <p:stCondLst>
                                            <p:cond delay="249"/>
                                          </p:stCondLst>
                                        </p:cTn>
                                        <p:tgtEl>
                                          <p:spTgt spid="30"/>
                                        </p:tgtEl>
                                        <p:attrNameLst>
                                          <p:attrName>style.visibility</p:attrName>
                                        </p:attrNameLst>
                                      </p:cBhvr>
                                      <p:to>
                                        <p:strVal val="hidden"/>
                                      </p:to>
                                    </p:set>
                                  </p:childTnLst>
                                </p:cTn>
                              </p:par>
                            </p:childTnLst>
                          </p:cTn>
                        </p:par>
                        <p:par>
                          <p:cTn id="44" fill="hold">
                            <p:stCondLst>
                              <p:cond delay="1800"/>
                            </p:stCondLst>
                            <p:childTnLst>
                              <p:par>
                                <p:cTn id="45" presetID="64" presetClass="path" presetSubtype="0" accel="50000" decel="50000" fill="hold" nodeType="afterEffect">
                                  <p:stCondLst>
                                    <p:cond delay="100"/>
                                  </p:stCondLst>
                                  <p:childTnLst>
                                    <p:animMotion origin="layout" path="M 0 2.22222E-6 L 0 -0.25 " pathEditMode="relative" rAng="0" ptsTypes="AA">
                                      <p:cBhvr>
                                        <p:cTn id="46" dur="350" fill="hold"/>
                                        <p:tgtEl>
                                          <p:spTgt spid="26"/>
                                        </p:tgtEl>
                                        <p:attrNameLst>
                                          <p:attrName>ppt_x</p:attrName>
                                          <p:attrName>ppt_y</p:attrName>
                                        </p:attrNameLst>
                                      </p:cBhvr>
                                      <p:rCtr x="0" y="-12500"/>
                                    </p:animMotion>
                                  </p:childTnLst>
                                  <p:subTnLst>
                                    <p:audio>
                                      <p:cMediaNode>
                                        <p:cTn display="0" masterRel="sameClick">
                                          <p:stCondLst>
                                            <p:cond evt="begin" delay="0">
                                              <p:tn val="45"/>
                                            </p:cond>
                                          </p:stCondLst>
                                          <p:endCondLst>
                                            <p:cond evt="onStopAudio" delay="0">
                                              <p:tgtEl>
                                                <p:sldTgt/>
                                              </p:tgtEl>
                                            </p:cond>
                                          </p:endCondLst>
                                        </p:cTn>
                                        <p:tgtEl>
                                          <p:sndTgt r:embed="rId4" name="nsmbwiiJump.wav"/>
                                        </p:tgtEl>
                                      </p:cMediaNode>
                                    </p:audio>
                                  </p:subTnLst>
                                </p:cTn>
                              </p:par>
                            </p:childTnLst>
                          </p:cTn>
                        </p:par>
                        <p:par>
                          <p:cTn id="47" fill="hold">
                            <p:stCondLst>
                              <p:cond delay="2250"/>
                            </p:stCondLst>
                            <p:childTnLst>
                              <p:par>
                                <p:cTn id="48" presetID="42" presetClass="path" presetSubtype="0" accel="50000" decel="50000" fill="hold" nodeType="afterEffect">
                                  <p:stCondLst>
                                    <p:cond delay="0"/>
                                  </p:stCondLst>
                                  <p:childTnLst>
                                    <p:animMotion origin="layout" path="M 0 -0.25 L 0 2.22222E-6 " pathEditMode="relative" rAng="0" ptsTypes="AA">
                                      <p:cBhvr>
                                        <p:cTn id="49" dur="500" fill="hold"/>
                                        <p:tgtEl>
                                          <p:spTgt spid="26"/>
                                        </p:tgtEl>
                                        <p:attrNameLst>
                                          <p:attrName>ppt_x</p:attrName>
                                          <p:attrName>ppt_y</p:attrName>
                                        </p:attrNameLst>
                                      </p:cBhvr>
                                      <p:rCtr x="0" y="12500"/>
                                    </p:animMotion>
                                  </p:childTnLst>
                                </p:cTn>
                              </p:par>
                              <p:par>
                                <p:cTn id="50" presetID="42" presetClass="entr" presetSubtype="0" fill="hold" nodeType="with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250"/>
                                        <p:tgtEl>
                                          <p:spTgt spid="30"/>
                                        </p:tgtEl>
                                      </p:cBhvr>
                                    </p:animEffect>
                                    <p:anim calcmode="lin" valueType="num">
                                      <p:cBhvr>
                                        <p:cTn id="53" dur="250" fill="hold"/>
                                        <p:tgtEl>
                                          <p:spTgt spid="30"/>
                                        </p:tgtEl>
                                        <p:attrNameLst>
                                          <p:attrName>ppt_x</p:attrName>
                                        </p:attrNameLst>
                                      </p:cBhvr>
                                      <p:tavLst>
                                        <p:tav tm="0">
                                          <p:val>
                                            <p:strVal val="#ppt_x"/>
                                          </p:val>
                                        </p:tav>
                                        <p:tav tm="100000">
                                          <p:val>
                                            <p:strVal val="#ppt_x"/>
                                          </p:val>
                                        </p:tav>
                                      </p:tavLst>
                                    </p:anim>
                                    <p:anim calcmode="lin" valueType="num">
                                      <p:cBhvr>
                                        <p:cTn id="5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0"/>
                                            </p:cond>
                                          </p:stCondLst>
                                          <p:endCondLst>
                                            <p:cond evt="onStopAudio" delay="0">
                                              <p:tgtEl>
                                                <p:sldTgt/>
                                              </p:tgtEl>
                                            </p:cond>
                                          </p:endCondLst>
                                        </p:cTn>
                                        <p:tgtEl>
                                          <p:sndTgt r:embed="rId5" name="nsmbwiiCoin.wav"/>
                                        </p:tgtEl>
                                      </p:cMediaNode>
                                    </p:audio>
                                  </p:subTnLst>
                                </p:cTn>
                              </p:par>
                              <p:par>
                                <p:cTn id="55" presetID="19" presetClass="entr" presetSubtype="10" fill="hold"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fmla="#ppt_w*sin(2.5*pi*$)">
                                          <p:val>
                                            <p:fltVal val="0"/>
                                          </p:val>
                                        </p:tav>
                                        <p:tav tm="100000">
                                          <p:val>
                                            <p:fltVal val="1"/>
                                          </p:val>
                                        </p:tav>
                                      </p:tavLst>
                                    </p:anim>
                                    <p:anim calcmode="lin" valueType="num">
                                      <p:cBhvr>
                                        <p:cTn id="58" dur="500" fill="hold"/>
                                        <p:tgtEl>
                                          <p:spTgt spid="30"/>
                                        </p:tgtEl>
                                        <p:attrNameLst>
                                          <p:attrName>ppt_h</p:attrName>
                                        </p:attrNameLst>
                                      </p:cBhvr>
                                      <p:tavLst>
                                        <p:tav tm="0">
                                          <p:val>
                                            <p:strVal val="#ppt_h"/>
                                          </p:val>
                                        </p:tav>
                                        <p:tav tm="100000">
                                          <p:val>
                                            <p:strVal val="#ppt_h"/>
                                          </p:val>
                                        </p:tav>
                                      </p:tavLst>
                                    </p:anim>
                                  </p:childTnLst>
                                </p:cTn>
                              </p:par>
                              <p:par>
                                <p:cTn id="59" presetID="42" presetClass="exit" presetSubtype="0" fill="hold" nodeType="withEffect">
                                  <p:stCondLst>
                                    <p:cond delay="250"/>
                                  </p:stCondLst>
                                  <p:childTnLst>
                                    <p:animEffect transition="out" filter="fade">
                                      <p:cBhvr>
                                        <p:cTn id="60" dur="250"/>
                                        <p:tgtEl>
                                          <p:spTgt spid="30"/>
                                        </p:tgtEl>
                                      </p:cBhvr>
                                    </p:animEffect>
                                    <p:anim calcmode="lin" valueType="num">
                                      <p:cBhvr>
                                        <p:cTn id="61" dur="250"/>
                                        <p:tgtEl>
                                          <p:spTgt spid="30"/>
                                        </p:tgtEl>
                                        <p:attrNameLst>
                                          <p:attrName>ppt_x</p:attrName>
                                        </p:attrNameLst>
                                      </p:cBhvr>
                                      <p:tavLst>
                                        <p:tav tm="0">
                                          <p:val>
                                            <p:strVal val="ppt_x"/>
                                          </p:val>
                                        </p:tav>
                                        <p:tav tm="100000">
                                          <p:val>
                                            <p:strVal val="ppt_x"/>
                                          </p:val>
                                        </p:tav>
                                      </p:tavLst>
                                    </p:anim>
                                    <p:anim calcmode="lin" valueType="num">
                                      <p:cBhvr>
                                        <p:cTn id="62" dur="250"/>
                                        <p:tgtEl>
                                          <p:spTgt spid="30"/>
                                        </p:tgtEl>
                                        <p:attrNameLst>
                                          <p:attrName>ppt_y</p:attrName>
                                        </p:attrNameLst>
                                      </p:cBhvr>
                                      <p:tavLst>
                                        <p:tav tm="0">
                                          <p:val>
                                            <p:strVal val="ppt_y"/>
                                          </p:val>
                                        </p:tav>
                                        <p:tav tm="100000">
                                          <p:val>
                                            <p:strVal val="ppt_y+.1"/>
                                          </p:val>
                                        </p:tav>
                                      </p:tavLst>
                                    </p:anim>
                                    <p:set>
                                      <p:cBhvr>
                                        <p:cTn id="63" dur="1" fill="hold">
                                          <p:stCondLst>
                                            <p:cond delay="249"/>
                                          </p:stCondLst>
                                        </p:cTn>
                                        <p:tgtEl>
                                          <p:spTgt spid="30"/>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250"/>
                                        <p:tgtEl>
                                          <p:spTgt spid="28"/>
                                        </p:tgtEl>
                                      </p:cBhvr>
                                    </p:animEffect>
                                    <p:set>
                                      <p:cBhvr>
                                        <p:cTn id="66" dur="1" fill="hold">
                                          <p:stCondLst>
                                            <p:cond delay="249"/>
                                          </p:stCondLst>
                                        </p:cTn>
                                        <p:tgtEl>
                                          <p:spTgt spid="28"/>
                                        </p:tgtEl>
                                        <p:attrNameLst>
                                          <p:attrName>style.visibility</p:attrName>
                                        </p:attrNameLst>
                                      </p:cBhvr>
                                      <p:to>
                                        <p:strVal val="hidden"/>
                                      </p:to>
                                    </p:set>
                                  </p:childTnLst>
                                </p:cTn>
                              </p:par>
                              <p:par>
                                <p:cTn id="67" presetID="10" presetClass="exit" presetSubtype="0" fill="hold" nodeType="withEffect">
                                  <p:stCondLst>
                                    <p:cond delay="0"/>
                                  </p:stCondLst>
                                  <p:childTnLst>
                                    <p:animEffect transition="out" filter="fade">
                                      <p:cBhvr>
                                        <p:cTn id="68" dur="250"/>
                                        <p:tgtEl>
                                          <p:spTgt spid="29"/>
                                        </p:tgtEl>
                                      </p:cBhvr>
                                    </p:animEffect>
                                    <p:set>
                                      <p:cBhvr>
                                        <p:cTn id="69" dur="1" fill="hold">
                                          <p:stCondLst>
                                            <p:cond delay="24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70" restart="whenNotActive" fill="hold" evtFilter="cancelBubble" nodeType="interactiveSeq">
                <p:stCondLst>
                  <p:cond evt="onClick" delay="0">
                    <p:tgtEl>
                      <p:spTgt spid="27"/>
                    </p:tgtEl>
                  </p:cond>
                </p:stCondLst>
                <p:endSync evt="end" delay="0">
                  <p:rtn val="all"/>
                </p:endSync>
                <p:childTnLst>
                  <p:par>
                    <p:cTn id="71" fill="hold">
                      <p:stCondLst>
                        <p:cond delay="0"/>
                      </p:stCondLst>
                      <p:childTnLst>
                        <p:par>
                          <p:cTn id="72" fill="hold">
                            <p:stCondLst>
                              <p:cond delay="0"/>
                            </p:stCondLst>
                            <p:childTnLst>
                              <p:par>
                                <p:cTn id="73" presetID="64" presetClass="path" presetSubtype="0" accel="50000" decel="50000" fill="hold" nodeType="clickEffect">
                                  <p:stCondLst>
                                    <p:cond delay="0"/>
                                  </p:stCondLst>
                                  <p:childTnLst>
                                    <p:animMotion origin="layout" path="M 0 2.22222E-6 L 0 -0.25 " pathEditMode="relative" rAng="0" ptsTypes="AA">
                                      <p:cBhvr>
                                        <p:cTn id="74" dur="350" fill="hold"/>
                                        <p:tgtEl>
                                          <p:spTgt spid="26"/>
                                        </p:tgtEl>
                                        <p:attrNameLst>
                                          <p:attrName>ppt_x</p:attrName>
                                          <p:attrName>ppt_y</p:attrName>
                                        </p:attrNameLst>
                                      </p:cBhvr>
                                      <p:rCtr x="0" y="-12500"/>
                                    </p:animMotion>
                                  </p:childTnLst>
                                  <p:subTnLst>
                                    <p:audio>
                                      <p:cMediaNode>
                                        <p:cTn display="0" masterRel="sameClick">
                                          <p:stCondLst>
                                            <p:cond evt="begin" delay="0">
                                              <p:tn val="73"/>
                                            </p:cond>
                                          </p:stCondLst>
                                          <p:endCondLst>
                                            <p:cond evt="onStopAudio" delay="0">
                                              <p:tgtEl>
                                                <p:sldTgt/>
                                              </p:tgtEl>
                                            </p:cond>
                                          </p:endCondLst>
                                        </p:cTn>
                                        <p:tgtEl>
                                          <p:sndTgt r:embed="rId4" name="nsmbwiiJump.wav"/>
                                        </p:tgtEl>
                                      </p:cMediaNode>
                                    </p:audio>
                                  </p:subTnLst>
                                </p:cTn>
                              </p:par>
                            </p:childTnLst>
                          </p:cTn>
                        </p:par>
                        <p:par>
                          <p:cTn id="75" fill="hold">
                            <p:stCondLst>
                              <p:cond delay="350"/>
                            </p:stCondLst>
                            <p:childTnLst>
                              <p:par>
                                <p:cTn id="76" presetID="32" presetClass="emph" presetSubtype="0" fill="hold" nodeType="afterEffect">
                                  <p:stCondLst>
                                    <p:cond delay="0"/>
                                  </p:stCondLst>
                                  <p:childTnLst>
                                    <p:animRot by="120000">
                                      <p:cBhvr>
                                        <p:cTn id="77" dur="25" fill="hold">
                                          <p:stCondLst>
                                            <p:cond delay="0"/>
                                          </p:stCondLst>
                                        </p:cTn>
                                        <p:tgtEl>
                                          <p:spTgt spid="27"/>
                                        </p:tgtEl>
                                        <p:attrNameLst>
                                          <p:attrName>r</p:attrName>
                                        </p:attrNameLst>
                                      </p:cBhvr>
                                    </p:animRot>
                                    <p:animRot by="-240000">
                                      <p:cBhvr>
                                        <p:cTn id="78" dur="50" fill="hold">
                                          <p:stCondLst>
                                            <p:cond delay="50"/>
                                          </p:stCondLst>
                                        </p:cTn>
                                        <p:tgtEl>
                                          <p:spTgt spid="27"/>
                                        </p:tgtEl>
                                        <p:attrNameLst>
                                          <p:attrName>r</p:attrName>
                                        </p:attrNameLst>
                                      </p:cBhvr>
                                    </p:animRot>
                                    <p:animRot by="240000">
                                      <p:cBhvr>
                                        <p:cTn id="79" dur="50" fill="hold">
                                          <p:stCondLst>
                                            <p:cond delay="100"/>
                                          </p:stCondLst>
                                        </p:cTn>
                                        <p:tgtEl>
                                          <p:spTgt spid="27"/>
                                        </p:tgtEl>
                                        <p:attrNameLst>
                                          <p:attrName>r</p:attrName>
                                        </p:attrNameLst>
                                      </p:cBhvr>
                                    </p:animRot>
                                    <p:animRot by="-240000">
                                      <p:cBhvr>
                                        <p:cTn id="80" dur="50" fill="hold">
                                          <p:stCondLst>
                                            <p:cond delay="150"/>
                                          </p:stCondLst>
                                        </p:cTn>
                                        <p:tgtEl>
                                          <p:spTgt spid="27"/>
                                        </p:tgtEl>
                                        <p:attrNameLst>
                                          <p:attrName>r</p:attrName>
                                        </p:attrNameLst>
                                      </p:cBhvr>
                                    </p:animRot>
                                    <p:animRot by="120000">
                                      <p:cBhvr>
                                        <p:cTn id="81" dur="50" fill="hold">
                                          <p:stCondLst>
                                            <p:cond delay="200"/>
                                          </p:stCondLst>
                                        </p:cTn>
                                        <p:tgtEl>
                                          <p:spTgt spid="27"/>
                                        </p:tgtEl>
                                        <p:attrNameLst>
                                          <p:attrName>r</p:attrName>
                                        </p:attrNameLst>
                                      </p:cBhvr>
                                    </p:animRot>
                                  </p:childTnLst>
                                </p:cTn>
                              </p:par>
                              <p:par>
                                <p:cTn id="82" presetID="42" presetClass="path" presetSubtype="0" accel="50000" decel="50000" fill="hold" nodeType="withEffect">
                                  <p:stCondLst>
                                    <p:cond delay="0"/>
                                  </p:stCondLst>
                                  <p:childTnLst>
                                    <p:animMotion origin="layout" path="M 0 -0.25 L 0 2.22222E-6 " pathEditMode="relative" rAng="0" ptsTypes="AA">
                                      <p:cBhvr>
                                        <p:cTn id="83" dur="500" fill="hold"/>
                                        <p:tgtEl>
                                          <p:spTgt spid="26"/>
                                        </p:tgtEl>
                                        <p:attrNameLst>
                                          <p:attrName>ppt_x</p:attrName>
                                          <p:attrName>ppt_y</p:attrName>
                                        </p:attrNameLst>
                                      </p:cBhvr>
                                      <p:rCtr x="0" y="12500"/>
                                    </p:animMotion>
                                  </p:childTnLst>
                                  <p:subTnLst>
                                    <p:audio>
                                      <p:cMediaNode>
                                        <p:cTn display="0" masterRel="sameClick">
                                          <p:stCondLst>
                                            <p:cond evt="begin" delay="0">
                                              <p:tn val="82"/>
                                            </p:cond>
                                          </p:stCondLst>
                                          <p:endCondLst>
                                            <p:cond evt="onStopAudio" delay="0">
                                              <p:tgtEl>
                                                <p:sldTgt/>
                                              </p:tgtEl>
                                            </p:cond>
                                          </p:endCondLst>
                                        </p:cTn>
                                        <p:tgtEl>
                                          <p:sndTgt r:embed="rId6" name="smw_thud.wav"/>
                                        </p:tgtEl>
                                      </p:cMediaNode>
                                    </p:audio>
                                  </p:subTnLst>
                                </p:cTn>
                              </p:par>
                            </p:childTnLst>
                          </p:cTn>
                        </p:par>
                      </p:childTnLst>
                    </p:cTn>
                  </p:par>
                </p:childTnLst>
              </p:cTn>
              <p:nextCondLst>
                <p:cond evt="onClick" delay="0">
                  <p:tgtEl>
                    <p:spTgt spid="27"/>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7" name="Spent_Block"/>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28" name="Question_Block_Full"/>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29" name="Trigger_Coin_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pic>
        <p:nvPicPr>
          <p:cNvPr id="30" name="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308095" y="1246813"/>
            <a:ext cx="1575810" cy="1738025"/>
          </a:xfrm>
          <a:prstGeom prst="rect">
            <a:avLst/>
          </a:prstGeom>
        </p:spPr>
      </p:pic>
    </p:spTree>
    <p:custDataLst>
      <p:tags r:id="rId1"/>
    </p:custDataLst>
    <p:extLst>
      <p:ext uri="{BB962C8B-B14F-4D97-AF65-F5344CB8AC3E}">
        <p14:creationId xmlns:p14="http://schemas.microsoft.com/office/powerpoint/2010/main" val="318666445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2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2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250"/>
                                        <p:tgtEl>
                                          <p:spTgt spid="30"/>
                                        </p:tgtEl>
                                      </p:cBhvr>
                                    </p:animEffect>
                                    <p:anim calcmode="lin" valueType="num">
                                      <p:cBhvr>
                                        <p:cTn id="13" dur="250" fill="hold"/>
                                        <p:tgtEl>
                                          <p:spTgt spid="30"/>
                                        </p:tgtEl>
                                        <p:attrNameLst>
                                          <p:attrName>ppt_x</p:attrName>
                                        </p:attrNameLst>
                                      </p:cBhvr>
                                      <p:tavLst>
                                        <p:tav tm="0">
                                          <p:val>
                                            <p:strVal val="#ppt_x"/>
                                          </p:val>
                                        </p:tav>
                                        <p:tav tm="100000">
                                          <p:val>
                                            <p:strVal val="#ppt_x"/>
                                          </p:val>
                                        </p:tav>
                                      </p:tavLst>
                                    </p:anim>
                                    <p:anim calcmode="lin" valueType="num">
                                      <p:cBhvr>
                                        <p:cTn id="1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Coin.wav"/>
                                        </p:tgtEl>
                                      </p:cMediaNode>
                                    </p:audio>
                                  </p:subTnLst>
                                </p:cTn>
                              </p:par>
                              <p:par>
                                <p:cTn id="15" presetID="19" presetClass="entr" presetSubtype="1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fmla="#ppt_w*sin(2.5*pi*$)">
                                          <p:val>
                                            <p:fltVal val="0"/>
                                          </p:val>
                                        </p:tav>
                                        <p:tav tm="100000">
                                          <p:val>
                                            <p:fltVal val="1"/>
                                          </p:val>
                                        </p:tav>
                                      </p:tavLst>
                                    </p:anim>
                                    <p:anim calcmode="lin" valueType="num">
                                      <p:cBhvr>
                                        <p:cTn id="18" dur="500" fill="hold"/>
                                        <p:tgtEl>
                                          <p:spTgt spid="30"/>
                                        </p:tgtEl>
                                        <p:attrNameLst>
                                          <p:attrName>ppt_h</p:attrName>
                                        </p:attrNameLst>
                                      </p:cBhvr>
                                      <p:tavLst>
                                        <p:tav tm="0">
                                          <p:val>
                                            <p:strVal val="#ppt_h"/>
                                          </p:val>
                                        </p:tav>
                                        <p:tav tm="100000">
                                          <p:val>
                                            <p:strVal val="#ppt_h"/>
                                          </p:val>
                                        </p:tav>
                                      </p:tavLst>
                                    </p:anim>
                                  </p:childTnLst>
                                </p:cTn>
                              </p:par>
                              <p:par>
                                <p:cTn id="19" presetID="42" presetClass="exit" presetSubtype="0" fill="hold" nodeType="withEffect">
                                  <p:stCondLst>
                                    <p:cond delay="250"/>
                                  </p:stCondLst>
                                  <p:childTnLst>
                                    <p:animEffect transition="out" filter="fade">
                                      <p:cBhvr>
                                        <p:cTn id="20" dur="250"/>
                                        <p:tgtEl>
                                          <p:spTgt spid="30"/>
                                        </p:tgtEl>
                                      </p:cBhvr>
                                    </p:animEffect>
                                    <p:anim calcmode="lin" valueType="num">
                                      <p:cBhvr>
                                        <p:cTn id="21" dur="250"/>
                                        <p:tgtEl>
                                          <p:spTgt spid="30"/>
                                        </p:tgtEl>
                                        <p:attrNameLst>
                                          <p:attrName>ppt_x</p:attrName>
                                        </p:attrNameLst>
                                      </p:cBhvr>
                                      <p:tavLst>
                                        <p:tav tm="0">
                                          <p:val>
                                            <p:strVal val="ppt_x"/>
                                          </p:val>
                                        </p:tav>
                                        <p:tav tm="100000">
                                          <p:val>
                                            <p:strVal val="ppt_x"/>
                                          </p:val>
                                        </p:tav>
                                      </p:tavLst>
                                    </p:anim>
                                    <p:anim calcmode="lin" valueType="num">
                                      <p:cBhvr>
                                        <p:cTn id="22" dur="250"/>
                                        <p:tgtEl>
                                          <p:spTgt spid="30"/>
                                        </p:tgtEl>
                                        <p:attrNameLst>
                                          <p:attrName>ppt_y</p:attrName>
                                        </p:attrNameLst>
                                      </p:cBhvr>
                                      <p:tavLst>
                                        <p:tav tm="0">
                                          <p:val>
                                            <p:strVal val="ppt_y"/>
                                          </p:val>
                                        </p:tav>
                                        <p:tav tm="100000">
                                          <p:val>
                                            <p:strVal val="ppt_y+.1"/>
                                          </p:val>
                                        </p:tav>
                                      </p:tavLst>
                                    </p:anim>
                                    <p:set>
                                      <p:cBhvr>
                                        <p:cTn id="23" dur="1" fill="hold">
                                          <p:stCondLst>
                                            <p:cond delay="249"/>
                                          </p:stCondLst>
                                        </p:cTn>
                                        <p:tgtEl>
                                          <p:spTgt spid="30"/>
                                        </p:tgtEl>
                                        <p:attrNameLst>
                                          <p:attrName>style.visibility</p:attrName>
                                        </p:attrNameLst>
                                      </p:cBhvr>
                                      <p:to>
                                        <p:strVal val="hidden"/>
                                      </p:to>
                                    </p:set>
                                  </p:childTnLst>
                                </p:cTn>
                              </p:par>
                            </p:childTnLst>
                          </p:cTn>
                        </p:par>
                        <p:par>
                          <p:cTn id="24" fill="hold">
                            <p:stCondLst>
                              <p:cond delay="850"/>
                            </p:stCondLst>
                            <p:childTnLst>
                              <p:par>
                                <p:cTn id="25" presetID="64" presetClass="path" presetSubtype="0" accel="50000" decel="50000" fill="hold" nodeType="afterEffect">
                                  <p:stCondLst>
                                    <p:cond delay="100"/>
                                  </p:stCondLst>
                                  <p:childTnLst>
                                    <p:animMotion origin="layout" path="M 0 2.22222E-6 L 0 -0.25 " pathEditMode="relative" rAng="0" ptsTypes="AA">
                                      <p:cBhvr>
                                        <p:cTn id="26" dur="350" fill="hold"/>
                                        <p:tgtEl>
                                          <p:spTgt spid="26"/>
                                        </p:tgtEl>
                                        <p:attrNameLst>
                                          <p:attrName>ppt_x</p:attrName>
                                          <p:attrName>ppt_y</p:attrName>
                                        </p:attrNameLst>
                                      </p:cBhvr>
                                      <p:rCtr x="0" y="-12500"/>
                                    </p:animMotion>
                                  </p:childTnLst>
                                  <p:subTnLst>
                                    <p:audio>
                                      <p:cMediaNode>
                                        <p:cTn display="0" masterRel="sameClick">
                                          <p:stCondLst>
                                            <p:cond evt="begin" delay="0">
                                              <p:tn val="25"/>
                                            </p:cond>
                                          </p:stCondLst>
                                          <p:endCondLst>
                                            <p:cond evt="onStopAudio" delay="0">
                                              <p:tgtEl>
                                                <p:sldTgt/>
                                              </p:tgtEl>
                                            </p:cond>
                                          </p:endCondLst>
                                        </p:cTn>
                                        <p:tgtEl>
                                          <p:sndTgt r:embed="rId4" name="nsmbwiiJump.wav"/>
                                        </p:tgtEl>
                                      </p:cMediaNode>
                                    </p:audio>
                                  </p:subTnLst>
                                </p:cTn>
                              </p:par>
                            </p:childTnLst>
                          </p:cTn>
                        </p:par>
                        <p:par>
                          <p:cTn id="27" fill="hold">
                            <p:stCondLst>
                              <p:cond delay="1300"/>
                            </p:stCondLst>
                            <p:childTnLst>
                              <p:par>
                                <p:cTn id="28" presetID="42" presetClass="path" presetSubtype="0" accel="50000" decel="50000" fill="hold" nodeType="afterEffect">
                                  <p:stCondLst>
                                    <p:cond delay="0"/>
                                  </p:stCondLst>
                                  <p:childTnLst>
                                    <p:animMotion origin="layout" path="M 0 -0.25 L 0 2.22222E-6 " pathEditMode="relative" rAng="0" ptsTypes="AA">
                                      <p:cBhvr>
                                        <p:cTn id="29" dur="500" fill="hold"/>
                                        <p:tgtEl>
                                          <p:spTgt spid="26"/>
                                        </p:tgtEl>
                                        <p:attrNameLst>
                                          <p:attrName>ppt_x</p:attrName>
                                          <p:attrName>ppt_y</p:attrName>
                                        </p:attrNameLst>
                                      </p:cBhvr>
                                      <p:rCtr x="0" y="12500"/>
                                    </p:animMotion>
                                  </p:childTnLst>
                                </p:cTn>
                              </p:par>
                              <p:par>
                                <p:cTn id="30" presetID="42" presetClass="entr" presetSubtype="0" fill="hold"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250"/>
                                        <p:tgtEl>
                                          <p:spTgt spid="30"/>
                                        </p:tgtEl>
                                      </p:cBhvr>
                                    </p:animEffect>
                                    <p:anim calcmode="lin" valueType="num">
                                      <p:cBhvr>
                                        <p:cTn id="33" dur="250" fill="hold"/>
                                        <p:tgtEl>
                                          <p:spTgt spid="30"/>
                                        </p:tgtEl>
                                        <p:attrNameLst>
                                          <p:attrName>ppt_x</p:attrName>
                                        </p:attrNameLst>
                                      </p:cBhvr>
                                      <p:tavLst>
                                        <p:tav tm="0">
                                          <p:val>
                                            <p:strVal val="#ppt_x"/>
                                          </p:val>
                                        </p:tav>
                                        <p:tav tm="100000">
                                          <p:val>
                                            <p:strVal val="#ppt_x"/>
                                          </p:val>
                                        </p:tav>
                                      </p:tavLst>
                                    </p:anim>
                                    <p:anim calcmode="lin" valueType="num">
                                      <p:cBhvr>
                                        <p:cTn id="3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5" name="nsmbwiiCoin.wav"/>
                                        </p:tgtEl>
                                      </p:cMediaNode>
                                    </p:audio>
                                  </p:subTnLst>
                                </p:cTn>
                              </p:par>
                              <p:par>
                                <p:cTn id="35" presetID="19" presetClass="entr" presetSubtype="10"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fmla="#ppt_w*sin(2.5*pi*$)">
                                          <p:val>
                                            <p:fltVal val="0"/>
                                          </p:val>
                                        </p:tav>
                                        <p:tav tm="100000">
                                          <p:val>
                                            <p:fltVal val="1"/>
                                          </p:val>
                                        </p:tav>
                                      </p:tavLst>
                                    </p:anim>
                                    <p:anim calcmode="lin" valueType="num">
                                      <p:cBhvr>
                                        <p:cTn id="38" dur="500" fill="hold"/>
                                        <p:tgtEl>
                                          <p:spTgt spid="30"/>
                                        </p:tgtEl>
                                        <p:attrNameLst>
                                          <p:attrName>ppt_h</p:attrName>
                                        </p:attrNameLst>
                                      </p:cBhvr>
                                      <p:tavLst>
                                        <p:tav tm="0">
                                          <p:val>
                                            <p:strVal val="#ppt_h"/>
                                          </p:val>
                                        </p:tav>
                                        <p:tav tm="100000">
                                          <p:val>
                                            <p:strVal val="#ppt_h"/>
                                          </p:val>
                                        </p:tav>
                                      </p:tavLst>
                                    </p:anim>
                                  </p:childTnLst>
                                </p:cTn>
                              </p:par>
                              <p:par>
                                <p:cTn id="39" presetID="42" presetClass="exit" presetSubtype="0" fill="hold" nodeType="withEffect">
                                  <p:stCondLst>
                                    <p:cond delay="250"/>
                                  </p:stCondLst>
                                  <p:childTnLst>
                                    <p:animEffect transition="out" filter="fade">
                                      <p:cBhvr>
                                        <p:cTn id="40" dur="250"/>
                                        <p:tgtEl>
                                          <p:spTgt spid="30"/>
                                        </p:tgtEl>
                                      </p:cBhvr>
                                    </p:animEffect>
                                    <p:anim calcmode="lin" valueType="num">
                                      <p:cBhvr>
                                        <p:cTn id="41" dur="250"/>
                                        <p:tgtEl>
                                          <p:spTgt spid="30"/>
                                        </p:tgtEl>
                                        <p:attrNameLst>
                                          <p:attrName>ppt_x</p:attrName>
                                        </p:attrNameLst>
                                      </p:cBhvr>
                                      <p:tavLst>
                                        <p:tav tm="0">
                                          <p:val>
                                            <p:strVal val="ppt_x"/>
                                          </p:val>
                                        </p:tav>
                                        <p:tav tm="100000">
                                          <p:val>
                                            <p:strVal val="ppt_x"/>
                                          </p:val>
                                        </p:tav>
                                      </p:tavLst>
                                    </p:anim>
                                    <p:anim calcmode="lin" valueType="num">
                                      <p:cBhvr>
                                        <p:cTn id="42" dur="250"/>
                                        <p:tgtEl>
                                          <p:spTgt spid="30"/>
                                        </p:tgtEl>
                                        <p:attrNameLst>
                                          <p:attrName>ppt_y</p:attrName>
                                        </p:attrNameLst>
                                      </p:cBhvr>
                                      <p:tavLst>
                                        <p:tav tm="0">
                                          <p:val>
                                            <p:strVal val="ppt_y"/>
                                          </p:val>
                                        </p:tav>
                                        <p:tav tm="100000">
                                          <p:val>
                                            <p:strVal val="ppt_y+.1"/>
                                          </p:val>
                                        </p:tav>
                                      </p:tavLst>
                                    </p:anim>
                                    <p:set>
                                      <p:cBhvr>
                                        <p:cTn id="43" dur="1" fill="hold">
                                          <p:stCondLst>
                                            <p:cond delay="249"/>
                                          </p:stCondLst>
                                        </p:cTn>
                                        <p:tgtEl>
                                          <p:spTgt spid="30"/>
                                        </p:tgtEl>
                                        <p:attrNameLst>
                                          <p:attrName>style.visibility</p:attrName>
                                        </p:attrNameLst>
                                      </p:cBhvr>
                                      <p:to>
                                        <p:strVal val="hidden"/>
                                      </p:to>
                                    </p:set>
                                  </p:childTnLst>
                                </p:cTn>
                              </p:par>
                            </p:childTnLst>
                          </p:cTn>
                        </p:par>
                        <p:par>
                          <p:cTn id="44" fill="hold">
                            <p:stCondLst>
                              <p:cond delay="1800"/>
                            </p:stCondLst>
                            <p:childTnLst>
                              <p:par>
                                <p:cTn id="45" presetID="64" presetClass="path" presetSubtype="0" accel="50000" decel="50000" fill="hold" nodeType="afterEffect">
                                  <p:stCondLst>
                                    <p:cond delay="100"/>
                                  </p:stCondLst>
                                  <p:childTnLst>
                                    <p:animMotion origin="layout" path="M 0 2.22222E-6 L 0 -0.25 " pathEditMode="relative" rAng="0" ptsTypes="AA">
                                      <p:cBhvr>
                                        <p:cTn id="46" dur="350" fill="hold"/>
                                        <p:tgtEl>
                                          <p:spTgt spid="26"/>
                                        </p:tgtEl>
                                        <p:attrNameLst>
                                          <p:attrName>ppt_x</p:attrName>
                                          <p:attrName>ppt_y</p:attrName>
                                        </p:attrNameLst>
                                      </p:cBhvr>
                                      <p:rCtr x="0" y="-12500"/>
                                    </p:animMotion>
                                  </p:childTnLst>
                                  <p:subTnLst>
                                    <p:audio>
                                      <p:cMediaNode>
                                        <p:cTn display="0" masterRel="sameClick">
                                          <p:stCondLst>
                                            <p:cond evt="begin" delay="0">
                                              <p:tn val="45"/>
                                            </p:cond>
                                          </p:stCondLst>
                                          <p:endCondLst>
                                            <p:cond evt="onStopAudio" delay="0">
                                              <p:tgtEl>
                                                <p:sldTgt/>
                                              </p:tgtEl>
                                            </p:cond>
                                          </p:endCondLst>
                                        </p:cTn>
                                        <p:tgtEl>
                                          <p:sndTgt r:embed="rId4" name="nsmbwiiJump.wav"/>
                                        </p:tgtEl>
                                      </p:cMediaNode>
                                    </p:audio>
                                  </p:subTnLst>
                                </p:cTn>
                              </p:par>
                            </p:childTnLst>
                          </p:cTn>
                        </p:par>
                        <p:par>
                          <p:cTn id="47" fill="hold">
                            <p:stCondLst>
                              <p:cond delay="2250"/>
                            </p:stCondLst>
                            <p:childTnLst>
                              <p:par>
                                <p:cTn id="48" presetID="42" presetClass="path" presetSubtype="0" accel="50000" decel="50000" fill="hold" nodeType="afterEffect">
                                  <p:stCondLst>
                                    <p:cond delay="0"/>
                                  </p:stCondLst>
                                  <p:childTnLst>
                                    <p:animMotion origin="layout" path="M 0 -0.25 L 0 2.22222E-6 " pathEditMode="relative" rAng="0" ptsTypes="AA">
                                      <p:cBhvr>
                                        <p:cTn id="49" dur="500" fill="hold"/>
                                        <p:tgtEl>
                                          <p:spTgt spid="26"/>
                                        </p:tgtEl>
                                        <p:attrNameLst>
                                          <p:attrName>ppt_x</p:attrName>
                                          <p:attrName>ppt_y</p:attrName>
                                        </p:attrNameLst>
                                      </p:cBhvr>
                                      <p:rCtr x="0" y="12500"/>
                                    </p:animMotion>
                                  </p:childTnLst>
                                </p:cTn>
                              </p:par>
                              <p:par>
                                <p:cTn id="50" presetID="42" presetClass="entr" presetSubtype="0" fill="hold" nodeType="with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250"/>
                                        <p:tgtEl>
                                          <p:spTgt spid="30"/>
                                        </p:tgtEl>
                                      </p:cBhvr>
                                    </p:animEffect>
                                    <p:anim calcmode="lin" valueType="num">
                                      <p:cBhvr>
                                        <p:cTn id="53" dur="250" fill="hold"/>
                                        <p:tgtEl>
                                          <p:spTgt spid="30"/>
                                        </p:tgtEl>
                                        <p:attrNameLst>
                                          <p:attrName>ppt_x</p:attrName>
                                        </p:attrNameLst>
                                      </p:cBhvr>
                                      <p:tavLst>
                                        <p:tav tm="0">
                                          <p:val>
                                            <p:strVal val="#ppt_x"/>
                                          </p:val>
                                        </p:tav>
                                        <p:tav tm="100000">
                                          <p:val>
                                            <p:strVal val="#ppt_x"/>
                                          </p:val>
                                        </p:tav>
                                      </p:tavLst>
                                    </p:anim>
                                    <p:anim calcmode="lin" valueType="num">
                                      <p:cBhvr>
                                        <p:cTn id="5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0"/>
                                            </p:cond>
                                          </p:stCondLst>
                                          <p:endCondLst>
                                            <p:cond evt="onStopAudio" delay="0">
                                              <p:tgtEl>
                                                <p:sldTgt/>
                                              </p:tgtEl>
                                            </p:cond>
                                          </p:endCondLst>
                                        </p:cTn>
                                        <p:tgtEl>
                                          <p:sndTgt r:embed="rId5" name="nsmbwiiCoin.wav"/>
                                        </p:tgtEl>
                                      </p:cMediaNode>
                                    </p:audio>
                                  </p:subTnLst>
                                </p:cTn>
                              </p:par>
                              <p:par>
                                <p:cTn id="55" presetID="19" presetClass="entr" presetSubtype="10" fill="hold"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fmla="#ppt_w*sin(2.5*pi*$)">
                                          <p:val>
                                            <p:fltVal val="0"/>
                                          </p:val>
                                        </p:tav>
                                        <p:tav tm="100000">
                                          <p:val>
                                            <p:fltVal val="1"/>
                                          </p:val>
                                        </p:tav>
                                      </p:tavLst>
                                    </p:anim>
                                    <p:anim calcmode="lin" valueType="num">
                                      <p:cBhvr>
                                        <p:cTn id="58" dur="500" fill="hold"/>
                                        <p:tgtEl>
                                          <p:spTgt spid="30"/>
                                        </p:tgtEl>
                                        <p:attrNameLst>
                                          <p:attrName>ppt_h</p:attrName>
                                        </p:attrNameLst>
                                      </p:cBhvr>
                                      <p:tavLst>
                                        <p:tav tm="0">
                                          <p:val>
                                            <p:strVal val="#ppt_h"/>
                                          </p:val>
                                        </p:tav>
                                        <p:tav tm="100000">
                                          <p:val>
                                            <p:strVal val="#ppt_h"/>
                                          </p:val>
                                        </p:tav>
                                      </p:tavLst>
                                    </p:anim>
                                  </p:childTnLst>
                                </p:cTn>
                              </p:par>
                              <p:par>
                                <p:cTn id="59" presetID="42" presetClass="exit" presetSubtype="0" fill="hold" nodeType="withEffect">
                                  <p:stCondLst>
                                    <p:cond delay="250"/>
                                  </p:stCondLst>
                                  <p:childTnLst>
                                    <p:animEffect transition="out" filter="fade">
                                      <p:cBhvr>
                                        <p:cTn id="60" dur="250"/>
                                        <p:tgtEl>
                                          <p:spTgt spid="30"/>
                                        </p:tgtEl>
                                      </p:cBhvr>
                                    </p:animEffect>
                                    <p:anim calcmode="lin" valueType="num">
                                      <p:cBhvr>
                                        <p:cTn id="61" dur="250"/>
                                        <p:tgtEl>
                                          <p:spTgt spid="30"/>
                                        </p:tgtEl>
                                        <p:attrNameLst>
                                          <p:attrName>ppt_x</p:attrName>
                                        </p:attrNameLst>
                                      </p:cBhvr>
                                      <p:tavLst>
                                        <p:tav tm="0">
                                          <p:val>
                                            <p:strVal val="ppt_x"/>
                                          </p:val>
                                        </p:tav>
                                        <p:tav tm="100000">
                                          <p:val>
                                            <p:strVal val="ppt_x"/>
                                          </p:val>
                                        </p:tav>
                                      </p:tavLst>
                                    </p:anim>
                                    <p:anim calcmode="lin" valueType="num">
                                      <p:cBhvr>
                                        <p:cTn id="62" dur="250"/>
                                        <p:tgtEl>
                                          <p:spTgt spid="30"/>
                                        </p:tgtEl>
                                        <p:attrNameLst>
                                          <p:attrName>ppt_y</p:attrName>
                                        </p:attrNameLst>
                                      </p:cBhvr>
                                      <p:tavLst>
                                        <p:tav tm="0">
                                          <p:val>
                                            <p:strVal val="ppt_y"/>
                                          </p:val>
                                        </p:tav>
                                        <p:tav tm="100000">
                                          <p:val>
                                            <p:strVal val="ppt_y+.1"/>
                                          </p:val>
                                        </p:tav>
                                      </p:tavLst>
                                    </p:anim>
                                    <p:set>
                                      <p:cBhvr>
                                        <p:cTn id="63" dur="1" fill="hold">
                                          <p:stCondLst>
                                            <p:cond delay="249"/>
                                          </p:stCondLst>
                                        </p:cTn>
                                        <p:tgtEl>
                                          <p:spTgt spid="30"/>
                                        </p:tgtEl>
                                        <p:attrNameLst>
                                          <p:attrName>style.visibility</p:attrName>
                                        </p:attrNameLst>
                                      </p:cBhvr>
                                      <p:to>
                                        <p:strVal val="hidden"/>
                                      </p:to>
                                    </p:set>
                                  </p:childTnLst>
                                </p:cTn>
                              </p:par>
                            </p:childTnLst>
                          </p:cTn>
                        </p:par>
                        <p:par>
                          <p:cTn id="64" fill="hold">
                            <p:stCondLst>
                              <p:cond delay="2750"/>
                            </p:stCondLst>
                            <p:childTnLst>
                              <p:par>
                                <p:cTn id="65" presetID="64" presetClass="path" presetSubtype="0" accel="50000" decel="50000" fill="hold" nodeType="afterEffect">
                                  <p:stCondLst>
                                    <p:cond delay="100"/>
                                  </p:stCondLst>
                                  <p:childTnLst>
                                    <p:animMotion origin="layout" path="M 0 2.22222E-6 L 0 -0.25 " pathEditMode="relative" rAng="0" ptsTypes="AA">
                                      <p:cBhvr>
                                        <p:cTn id="66" dur="350" fill="hold"/>
                                        <p:tgtEl>
                                          <p:spTgt spid="26"/>
                                        </p:tgtEl>
                                        <p:attrNameLst>
                                          <p:attrName>ppt_x</p:attrName>
                                          <p:attrName>ppt_y</p:attrName>
                                        </p:attrNameLst>
                                      </p:cBhvr>
                                      <p:rCtr x="0" y="-12500"/>
                                    </p:animMotion>
                                  </p:childTnLst>
                                  <p:subTnLst>
                                    <p:audio>
                                      <p:cMediaNode>
                                        <p:cTn display="0" masterRel="sameClick">
                                          <p:stCondLst>
                                            <p:cond evt="begin" delay="0">
                                              <p:tn val="65"/>
                                            </p:cond>
                                          </p:stCondLst>
                                          <p:endCondLst>
                                            <p:cond evt="onStopAudio" delay="0">
                                              <p:tgtEl>
                                                <p:sldTgt/>
                                              </p:tgtEl>
                                            </p:cond>
                                          </p:endCondLst>
                                        </p:cTn>
                                        <p:tgtEl>
                                          <p:sndTgt r:embed="rId4" name="nsmbwiiJump.wav"/>
                                        </p:tgtEl>
                                      </p:cMediaNode>
                                    </p:audio>
                                  </p:subTnLst>
                                </p:cTn>
                              </p:par>
                            </p:childTnLst>
                          </p:cTn>
                        </p:par>
                        <p:par>
                          <p:cTn id="67" fill="hold">
                            <p:stCondLst>
                              <p:cond delay="3200"/>
                            </p:stCondLst>
                            <p:childTnLst>
                              <p:par>
                                <p:cTn id="68" presetID="42" presetClass="path" presetSubtype="0" accel="50000" decel="50000" fill="hold" nodeType="afterEffect">
                                  <p:stCondLst>
                                    <p:cond delay="0"/>
                                  </p:stCondLst>
                                  <p:childTnLst>
                                    <p:animMotion origin="layout" path="M 0 -0.25 L 0 2.22222E-6 " pathEditMode="relative" rAng="0" ptsTypes="AA">
                                      <p:cBhvr>
                                        <p:cTn id="69" dur="500" fill="hold"/>
                                        <p:tgtEl>
                                          <p:spTgt spid="26"/>
                                        </p:tgtEl>
                                        <p:attrNameLst>
                                          <p:attrName>ppt_x</p:attrName>
                                          <p:attrName>ppt_y</p:attrName>
                                        </p:attrNameLst>
                                      </p:cBhvr>
                                      <p:rCtr x="0" y="12500"/>
                                    </p:animMotion>
                                  </p:childTnLst>
                                </p:cTn>
                              </p:par>
                              <p:par>
                                <p:cTn id="70" presetID="42" presetClass="entr" presetSubtype="0" fill="hold"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250"/>
                                        <p:tgtEl>
                                          <p:spTgt spid="30"/>
                                        </p:tgtEl>
                                      </p:cBhvr>
                                    </p:animEffect>
                                    <p:anim calcmode="lin" valueType="num">
                                      <p:cBhvr>
                                        <p:cTn id="73" dur="250" fill="hold"/>
                                        <p:tgtEl>
                                          <p:spTgt spid="30"/>
                                        </p:tgtEl>
                                        <p:attrNameLst>
                                          <p:attrName>ppt_x</p:attrName>
                                        </p:attrNameLst>
                                      </p:cBhvr>
                                      <p:tavLst>
                                        <p:tav tm="0">
                                          <p:val>
                                            <p:strVal val="#ppt_x"/>
                                          </p:val>
                                        </p:tav>
                                        <p:tav tm="100000">
                                          <p:val>
                                            <p:strVal val="#ppt_x"/>
                                          </p:val>
                                        </p:tav>
                                      </p:tavLst>
                                    </p:anim>
                                    <p:anim calcmode="lin" valueType="num">
                                      <p:cBhvr>
                                        <p:cTn id="74" dur="25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70"/>
                                            </p:cond>
                                          </p:stCondLst>
                                          <p:endCondLst>
                                            <p:cond evt="onStopAudio" delay="0">
                                              <p:tgtEl>
                                                <p:sldTgt/>
                                              </p:tgtEl>
                                            </p:cond>
                                          </p:endCondLst>
                                        </p:cTn>
                                        <p:tgtEl>
                                          <p:sndTgt r:embed="rId5" name="nsmbwiiCoin.wav"/>
                                        </p:tgtEl>
                                      </p:cMediaNode>
                                    </p:audio>
                                  </p:subTnLst>
                                </p:cTn>
                              </p:par>
                              <p:par>
                                <p:cTn id="75" presetID="19" presetClass="entr" presetSubtype="10" fill="hold" nodeType="with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fmla="#ppt_w*sin(2.5*pi*$)">
                                          <p:val>
                                            <p:fltVal val="0"/>
                                          </p:val>
                                        </p:tav>
                                        <p:tav tm="100000">
                                          <p:val>
                                            <p:fltVal val="1"/>
                                          </p:val>
                                        </p:tav>
                                      </p:tavLst>
                                    </p:anim>
                                    <p:anim calcmode="lin" valueType="num">
                                      <p:cBhvr>
                                        <p:cTn id="78" dur="500" fill="hold"/>
                                        <p:tgtEl>
                                          <p:spTgt spid="30"/>
                                        </p:tgtEl>
                                        <p:attrNameLst>
                                          <p:attrName>ppt_h</p:attrName>
                                        </p:attrNameLst>
                                      </p:cBhvr>
                                      <p:tavLst>
                                        <p:tav tm="0">
                                          <p:val>
                                            <p:strVal val="#ppt_h"/>
                                          </p:val>
                                        </p:tav>
                                        <p:tav tm="100000">
                                          <p:val>
                                            <p:strVal val="#ppt_h"/>
                                          </p:val>
                                        </p:tav>
                                      </p:tavLst>
                                    </p:anim>
                                  </p:childTnLst>
                                </p:cTn>
                              </p:par>
                              <p:par>
                                <p:cTn id="79" presetID="42" presetClass="exit" presetSubtype="0" fill="hold" nodeType="withEffect">
                                  <p:stCondLst>
                                    <p:cond delay="250"/>
                                  </p:stCondLst>
                                  <p:childTnLst>
                                    <p:animEffect transition="out" filter="fade">
                                      <p:cBhvr>
                                        <p:cTn id="80" dur="250"/>
                                        <p:tgtEl>
                                          <p:spTgt spid="30"/>
                                        </p:tgtEl>
                                      </p:cBhvr>
                                    </p:animEffect>
                                    <p:anim calcmode="lin" valueType="num">
                                      <p:cBhvr>
                                        <p:cTn id="81" dur="250"/>
                                        <p:tgtEl>
                                          <p:spTgt spid="30"/>
                                        </p:tgtEl>
                                        <p:attrNameLst>
                                          <p:attrName>ppt_x</p:attrName>
                                        </p:attrNameLst>
                                      </p:cBhvr>
                                      <p:tavLst>
                                        <p:tav tm="0">
                                          <p:val>
                                            <p:strVal val="ppt_x"/>
                                          </p:val>
                                        </p:tav>
                                        <p:tav tm="100000">
                                          <p:val>
                                            <p:strVal val="ppt_x"/>
                                          </p:val>
                                        </p:tav>
                                      </p:tavLst>
                                    </p:anim>
                                    <p:anim calcmode="lin" valueType="num">
                                      <p:cBhvr>
                                        <p:cTn id="82" dur="250"/>
                                        <p:tgtEl>
                                          <p:spTgt spid="30"/>
                                        </p:tgtEl>
                                        <p:attrNameLst>
                                          <p:attrName>ppt_y</p:attrName>
                                        </p:attrNameLst>
                                      </p:cBhvr>
                                      <p:tavLst>
                                        <p:tav tm="0">
                                          <p:val>
                                            <p:strVal val="ppt_y"/>
                                          </p:val>
                                        </p:tav>
                                        <p:tav tm="100000">
                                          <p:val>
                                            <p:strVal val="ppt_y+.1"/>
                                          </p:val>
                                        </p:tav>
                                      </p:tavLst>
                                    </p:anim>
                                    <p:set>
                                      <p:cBhvr>
                                        <p:cTn id="83" dur="1" fill="hold">
                                          <p:stCondLst>
                                            <p:cond delay="249"/>
                                          </p:stCondLst>
                                        </p:cTn>
                                        <p:tgtEl>
                                          <p:spTgt spid="30"/>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250"/>
                                        <p:tgtEl>
                                          <p:spTgt spid="28"/>
                                        </p:tgtEl>
                                      </p:cBhvr>
                                    </p:animEffect>
                                    <p:set>
                                      <p:cBhvr>
                                        <p:cTn id="86" dur="1" fill="hold">
                                          <p:stCondLst>
                                            <p:cond delay="249"/>
                                          </p:stCondLst>
                                        </p:cTn>
                                        <p:tgtEl>
                                          <p:spTgt spid="28"/>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250"/>
                                        <p:tgtEl>
                                          <p:spTgt spid="29"/>
                                        </p:tgtEl>
                                      </p:cBhvr>
                                    </p:animEffect>
                                    <p:set>
                                      <p:cBhvr>
                                        <p:cTn id="89" dur="1" fill="hold">
                                          <p:stCondLst>
                                            <p:cond delay="24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90" restart="whenNotActive" fill="hold" evtFilter="cancelBubble" nodeType="interactiveSeq">
                <p:stCondLst>
                  <p:cond evt="onClick" delay="0">
                    <p:tgtEl>
                      <p:spTgt spid="27"/>
                    </p:tgtEl>
                  </p:cond>
                </p:stCondLst>
                <p:endSync evt="end" delay="0">
                  <p:rtn val="all"/>
                </p:endSync>
                <p:childTnLst>
                  <p:par>
                    <p:cTn id="91" fill="hold">
                      <p:stCondLst>
                        <p:cond delay="0"/>
                      </p:stCondLst>
                      <p:childTnLst>
                        <p:par>
                          <p:cTn id="92" fill="hold">
                            <p:stCondLst>
                              <p:cond delay="0"/>
                            </p:stCondLst>
                            <p:childTnLst>
                              <p:par>
                                <p:cTn id="93" presetID="64" presetClass="path" presetSubtype="0" accel="50000" decel="50000" fill="hold" nodeType="clickEffect">
                                  <p:stCondLst>
                                    <p:cond delay="0"/>
                                  </p:stCondLst>
                                  <p:childTnLst>
                                    <p:animMotion origin="layout" path="M 0 2.22222E-6 L 0 -0.25 " pathEditMode="relative" rAng="0" ptsTypes="AA">
                                      <p:cBhvr>
                                        <p:cTn id="94" dur="350" fill="hold"/>
                                        <p:tgtEl>
                                          <p:spTgt spid="26"/>
                                        </p:tgtEl>
                                        <p:attrNameLst>
                                          <p:attrName>ppt_x</p:attrName>
                                          <p:attrName>ppt_y</p:attrName>
                                        </p:attrNameLst>
                                      </p:cBhvr>
                                      <p:rCtr x="0" y="-12500"/>
                                    </p:animMotion>
                                  </p:childTnLst>
                                  <p:subTnLst>
                                    <p:audio>
                                      <p:cMediaNode>
                                        <p:cTn display="0" masterRel="sameClick">
                                          <p:stCondLst>
                                            <p:cond evt="begin" delay="0">
                                              <p:tn val="93"/>
                                            </p:cond>
                                          </p:stCondLst>
                                          <p:endCondLst>
                                            <p:cond evt="onStopAudio" delay="0">
                                              <p:tgtEl>
                                                <p:sldTgt/>
                                              </p:tgtEl>
                                            </p:cond>
                                          </p:endCondLst>
                                        </p:cTn>
                                        <p:tgtEl>
                                          <p:sndTgt r:embed="rId4" name="nsmbwiiJump.wav"/>
                                        </p:tgtEl>
                                      </p:cMediaNode>
                                    </p:audio>
                                  </p:subTnLst>
                                </p:cTn>
                              </p:par>
                            </p:childTnLst>
                          </p:cTn>
                        </p:par>
                        <p:par>
                          <p:cTn id="95" fill="hold">
                            <p:stCondLst>
                              <p:cond delay="350"/>
                            </p:stCondLst>
                            <p:childTnLst>
                              <p:par>
                                <p:cTn id="96" presetID="32" presetClass="emph" presetSubtype="0" fill="hold" nodeType="afterEffect">
                                  <p:stCondLst>
                                    <p:cond delay="0"/>
                                  </p:stCondLst>
                                  <p:childTnLst>
                                    <p:animRot by="120000">
                                      <p:cBhvr>
                                        <p:cTn id="97" dur="25" fill="hold">
                                          <p:stCondLst>
                                            <p:cond delay="0"/>
                                          </p:stCondLst>
                                        </p:cTn>
                                        <p:tgtEl>
                                          <p:spTgt spid="27"/>
                                        </p:tgtEl>
                                        <p:attrNameLst>
                                          <p:attrName>r</p:attrName>
                                        </p:attrNameLst>
                                      </p:cBhvr>
                                    </p:animRot>
                                    <p:animRot by="-240000">
                                      <p:cBhvr>
                                        <p:cTn id="98" dur="50" fill="hold">
                                          <p:stCondLst>
                                            <p:cond delay="50"/>
                                          </p:stCondLst>
                                        </p:cTn>
                                        <p:tgtEl>
                                          <p:spTgt spid="27"/>
                                        </p:tgtEl>
                                        <p:attrNameLst>
                                          <p:attrName>r</p:attrName>
                                        </p:attrNameLst>
                                      </p:cBhvr>
                                    </p:animRot>
                                    <p:animRot by="240000">
                                      <p:cBhvr>
                                        <p:cTn id="99" dur="50" fill="hold">
                                          <p:stCondLst>
                                            <p:cond delay="100"/>
                                          </p:stCondLst>
                                        </p:cTn>
                                        <p:tgtEl>
                                          <p:spTgt spid="27"/>
                                        </p:tgtEl>
                                        <p:attrNameLst>
                                          <p:attrName>r</p:attrName>
                                        </p:attrNameLst>
                                      </p:cBhvr>
                                    </p:animRot>
                                    <p:animRot by="-240000">
                                      <p:cBhvr>
                                        <p:cTn id="100" dur="50" fill="hold">
                                          <p:stCondLst>
                                            <p:cond delay="150"/>
                                          </p:stCondLst>
                                        </p:cTn>
                                        <p:tgtEl>
                                          <p:spTgt spid="27"/>
                                        </p:tgtEl>
                                        <p:attrNameLst>
                                          <p:attrName>r</p:attrName>
                                        </p:attrNameLst>
                                      </p:cBhvr>
                                    </p:animRot>
                                    <p:animRot by="120000">
                                      <p:cBhvr>
                                        <p:cTn id="101" dur="50" fill="hold">
                                          <p:stCondLst>
                                            <p:cond delay="200"/>
                                          </p:stCondLst>
                                        </p:cTn>
                                        <p:tgtEl>
                                          <p:spTgt spid="27"/>
                                        </p:tgtEl>
                                        <p:attrNameLst>
                                          <p:attrName>r</p:attrName>
                                        </p:attrNameLst>
                                      </p:cBhvr>
                                    </p:animRot>
                                  </p:childTnLst>
                                </p:cTn>
                              </p:par>
                              <p:par>
                                <p:cTn id="102" presetID="42" presetClass="path" presetSubtype="0" accel="50000" decel="50000" fill="hold" nodeType="withEffect">
                                  <p:stCondLst>
                                    <p:cond delay="0"/>
                                  </p:stCondLst>
                                  <p:childTnLst>
                                    <p:animMotion origin="layout" path="M 0 -0.25 L 0 2.22222E-6 " pathEditMode="relative" rAng="0" ptsTypes="AA">
                                      <p:cBhvr>
                                        <p:cTn id="103" dur="500" fill="hold"/>
                                        <p:tgtEl>
                                          <p:spTgt spid="26"/>
                                        </p:tgtEl>
                                        <p:attrNameLst>
                                          <p:attrName>ppt_x</p:attrName>
                                          <p:attrName>ppt_y</p:attrName>
                                        </p:attrNameLst>
                                      </p:cBhvr>
                                      <p:rCtr x="0" y="12500"/>
                                    </p:animMotion>
                                  </p:childTnLst>
                                  <p:subTnLst>
                                    <p:audio>
                                      <p:cMediaNode>
                                        <p:cTn display="0" masterRel="sameClick">
                                          <p:stCondLst>
                                            <p:cond evt="begin" delay="0">
                                              <p:tn val="102"/>
                                            </p:cond>
                                          </p:stCondLst>
                                          <p:endCondLst>
                                            <p:cond evt="onStopAudio" delay="0">
                                              <p:tgtEl>
                                                <p:sldTgt/>
                                              </p:tgtEl>
                                            </p:cond>
                                          </p:endCondLst>
                                        </p:cTn>
                                        <p:tgtEl>
                                          <p:sndTgt r:embed="rId6" name="smw_thud.wav"/>
                                        </p:tgtEl>
                                      </p:cMediaNode>
                                    </p:audio>
                                  </p:subTnLst>
                                </p:cTn>
                              </p:par>
                            </p:childTnLst>
                          </p:cTn>
                        </p:par>
                      </p:childTnLst>
                    </p:cTn>
                  </p:par>
                </p:childTnLst>
              </p:cTn>
              <p:nextCondLst>
                <p:cond evt="onClick" delay="0">
                  <p:tgtEl>
                    <p:spTgt spid="27"/>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4"/>
          </p:nvPr>
        </p:nvSpPr>
        <p:spPr/>
        <p:txBody>
          <a:bodyPr/>
          <a:lstStyle/>
          <a:p>
            <a:endParaRPr lang="en-US"/>
          </a:p>
        </p:txBody>
      </p:sp>
      <p:sp>
        <p:nvSpPr>
          <p:cNvPr id="11" name="Content Placeholder 10"/>
          <p:cNvSpPr>
            <a:spLocks noGrp="1"/>
          </p:cNvSpPr>
          <p:nvPr>
            <p:ph sz="quarter" idx="10"/>
          </p:nvPr>
        </p:nvSpPr>
        <p:spPr/>
        <p:txBody>
          <a:bodyPr/>
          <a:lstStyle/>
          <a:p>
            <a:endParaRPr lang="en-US"/>
          </a:p>
        </p:txBody>
      </p:sp>
      <p:sp>
        <p:nvSpPr>
          <p:cNvPr id="12" name="Text Placeholder 11"/>
          <p:cNvSpPr>
            <a:spLocks noGrp="1"/>
          </p:cNvSpPr>
          <p:nvPr>
            <p:ph type="body" sz="quarter" idx="13"/>
          </p:nvPr>
        </p:nvSpPr>
        <p:spPr/>
        <p:txBody>
          <a:bodyPr/>
          <a:lstStyle/>
          <a:p>
            <a:endParaRPr lang="en-US"/>
          </a:p>
        </p:txBody>
      </p:sp>
    </p:spTree>
    <p:custDataLst>
      <p:tags r:id="rId1"/>
    </p:custDataLst>
    <p:extLst>
      <p:ext uri="{BB962C8B-B14F-4D97-AF65-F5344CB8AC3E}">
        <p14:creationId xmlns:p14="http://schemas.microsoft.com/office/powerpoint/2010/main" val="425212469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22" name="Spent_Block"/>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23" name="Question_Block_Full"/>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24" name="Trigger_Coin_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pic>
        <p:nvPicPr>
          <p:cNvPr id="25" name="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308095" y="1246813"/>
            <a:ext cx="1575810" cy="1738025"/>
          </a:xfrm>
          <a:prstGeom prst="rect">
            <a:avLst/>
          </a:prstGeom>
        </p:spPr>
      </p:pic>
    </p:spTree>
    <p:custDataLst>
      <p:tags r:id="rId1"/>
    </p:custDataLst>
    <p:extLst>
      <p:ext uri="{BB962C8B-B14F-4D97-AF65-F5344CB8AC3E}">
        <p14:creationId xmlns:p14="http://schemas.microsoft.com/office/powerpoint/2010/main" val="372706137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4"/>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21"/>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21"/>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250"/>
                                        <p:tgtEl>
                                          <p:spTgt spid="25"/>
                                        </p:tgtEl>
                                      </p:cBhvr>
                                    </p:animEffect>
                                    <p:anim calcmode="lin" valueType="num">
                                      <p:cBhvr>
                                        <p:cTn id="13" dur="250" fill="hold"/>
                                        <p:tgtEl>
                                          <p:spTgt spid="25"/>
                                        </p:tgtEl>
                                        <p:attrNameLst>
                                          <p:attrName>ppt_x</p:attrName>
                                        </p:attrNameLst>
                                      </p:cBhvr>
                                      <p:tavLst>
                                        <p:tav tm="0">
                                          <p:val>
                                            <p:strVal val="#ppt_x"/>
                                          </p:val>
                                        </p:tav>
                                        <p:tav tm="100000">
                                          <p:val>
                                            <p:strVal val="#ppt_x"/>
                                          </p:val>
                                        </p:tav>
                                      </p:tavLst>
                                    </p:anim>
                                    <p:anim calcmode="lin" valueType="num">
                                      <p:cBhvr>
                                        <p:cTn id="14" dur="25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Coin.wav"/>
                                        </p:tgtEl>
                                      </p:cMediaNode>
                                    </p:audio>
                                  </p:subTnLst>
                                </p:cTn>
                              </p:par>
                              <p:par>
                                <p:cTn id="15" presetID="19" presetClass="entr" presetSubtype="1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500" fill="hold"/>
                                        <p:tgtEl>
                                          <p:spTgt spid="25"/>
                                        </p:tgtEl>
                                        <p:attrNameLst>
                                          <p:attrName>ppt_w</p:attrName>
                                        </p:attrNameLst>
                                      </p:cBhvr>
                                      <p:tavLst>
                                        <p:tav tm="0" fmla="#ppt_w*sin(2.5*pi*$)">
                                          <p:val>
                                            <p:fltVal val="0"/>
                                          </p:val>
                                        </p:tav>
                                        <p:tav tm="100000">
                                          <p:val>
                                            <p:fltVal val="1"/>
                                          </p:val>
                                        </p:tav>
                                      </p:tavLst>
                                    </p:anim>
                                    <p:anim calcmode="lin" valueType="num">
                                      <p:cBhvr>
                                        <p:cTn id="18" dur="500" fill="hold"/>
                                        <p:tgtEl>
                                          <p:spTgt spid="25"/>
                                        </p:tgtEl>
                                        <p:attrNameLst>
                                          <p:attrName>ppt_h</p:attrName>
                                        </p:attrNameLst>
                                      </p:cBhvr>
                                      <p:tavLst>
                                        <p:tav tm="0">
                                          <p:val>
                                            <p:strVal val="#ppt_h"/>
                                          </p:val>
                                        </p:tav>
                                        <p:tav tm="100000">
                                          <p:val>
                                            <p:strVal val="#ppt_h"/>
                                          </p:val>
                                        </p:tav>
                                      </p:tavLst>
                                    </p:anim>
                                  </p:childTnLst>
                                </p:cTn>
                              </p:par>
                              <p:par>
                                <p:cTn id="19" presetID="42" presetClass="exit" presetSubtype="0" fill="hold" nodeType="withEffect">
                                  <p:stCondLst>
                                    <p:cond delay="250"/>
                                  </p:stCondLst>
                                  <p:childTnLst>
                                    <p:animEffect transition="out" filter="fade">
                                      <p:cBhvr>
                                        <p:cTn id="20" dur="250"/>
                                        <p:tgtEl>
                                          <p:spTgt spid="25"/>
                                        </p:tgtEl>
                                      </p:cBhvr>
                                    </p:animEffect>
                                    <p:anim calcmode="lin" valueType="num">
                                      <p:cBhvr>
                                        <p:cTn id="21" dur="250"/>
                                        <p:tgtEl>
                                          <p:spTgt spid="25"/>
                                        </p:tgtEl>
                                        <p:attrNameLst>
                                          <p:attrName>ppt_x</p:attrName>
                                        </p:attrNameLst>
                                      </p:cBhvr>
                                      <p:tavLst>
                                        <p:tav tm="0">
                                          <p:val>
                                            <p:strVal val="ppt_x"/>
                                          </p:val>
                                        </p:tav>
                                        <p:tav tm="100000">
                                          <p:val>
                                            <p:strVal val="ppt_x"/>
                                          </p:val>
                                        </p:tav>
                                      </p:tavLst>
                                    </p:anim>
                                    <p:anim calcmode="lin" valueType="num">
                                      <p:cBhvr>
                                        <p:cTn id="22" dur="250"/>
                                        <p:tgtEl>
                                          <p:spTgt spid="25"/>
                                        </p:tgtEl>
                                        <p:attrNameLst>
                                          <p:attrName>ppt_y</p:attrName>
                                        </p:attrNameLst>
                                      </p:cBhvr>
                                      <p:tavLst>
                                        <p:tav tm="0">
                                          <p:val>
                                            <p:strVal val="ppt_y"/>
                                          </p:val>
                                        </p:tav>
                                        <p:tav tm="100000">
                                          <p:val>
                                            <p:strVal val="ppt_y+.1"/>
                                          </p:val>
                                        </p:tav>
                                      </p:tavLst>
                                    </p:anim>
                                    <p:set>
                                      <p:cBhvr>
                                        <p:cTn id="23" dur="1" fill="hold">
                                          <p:stCondLst>
                                            <p:cond delay="249"/>
                                          </p:stCondLst>
                                        </p:cTn>
                                        <p:tgtEl>
                                          <p:spTgt spid="25"/>
                                        </p:tgtEl>
                                        <p:attrNameLst>
                                          <p:attrName>style.visibility</p:attrName>
                                        </p:attrNameLst>
                                      </p:cBhvr>
                                      <p:to>
                                        <p:strVal val="hidden"/>
                                      </p:to>
                                    </p:set>
                                  </p:childTnLst>
                                </p:cTn>
                              </p:par>
                            </p:childTnLst>
                          </p:cTn>
                        </p:par>
                        <p:par>
                          <p:cTn id="24" fill="hold">
                            <p:stCondLst>
                              <p:cond delay="850"/>
                            </p:stCondLst>
                            <p:childTnLst>
                              <p:par>
                                <p:cTn id="25" presetID="64" presetClass="path" presetSubtype="0" accel="50000" decel="50000" fill="hold" nodeType="afterEffect">
                                  <p:stCondLst>
                                    <p:cond delay="100"/>
                                  </p:stCondLst>
                                  <p:childTnLst>
                                    <p:animMotion origin="layout" path="M 0 2.22222E-6 L 0 -0.25 " pathEditMode="relative" rAng="0" ptsTypes="AA">
                                      <p:cBhvr>
                                        <p:cTn id="26" dur="350" fill="hold"/>
                                        <p:tgtEl>
                                          <p:spTgt spid="21"/>
                                        </p:tgtEl>
                                        <p:attrNameLst>
                                          <p:attrName>ppt_x</p:attrName>
                                          <p:attrName>ppt_y</p:attrName>
                                        </p:attrNameLst>
                                      </p:cBhvr>
                                      <p:rCtr x="0" y="-12500"/>
                                    </p:animMotion>
                                  </p:childTnLst>
                                  <p:subTnLst>
                                    <p:audio>
                                      <p:cMediaNode>
                                        <p:cTn display="0" masterRel="sameClick">
                                          <p:stCondLst>
                                            <p:cond evt="begin" delay="0">
                                              <p:tn val="25"/>
                                            </p:cond>
                                          </p:stCondLst>
                                          <p:endCondLst>
                                            <p:cond evt="onStopAudio" delay="0">
                                              <p:tgtEl>
                                                <p:sldTgt/>
                                              </p:tgtEl>
                                            </p:cond>
                                          </p:endCondLst>
                                        </p:cTn>
                                        <p:tgtEl>
                                          <p:sndTgt r:embed="rId4" name="nsmbwiiJump.wav"/>
                                        </p:tgtEl>
                                      </p:cMediaNode>
                                    </p:audio>
                                  </p:subTnLst>
                                </p:cTn>
                              </p:par>
                            </p:childTnLst>
                          </p:cTn>
                        </p:par>
                        <p:par>
                          <p:cTn id="27" fill="hold">
                            <p:stCondLst>
                              <p:cond delay="1300"/>
                            </p:stCondLst>
                            <p:childTnLst>
                              <p:par>
                                <p:cTn id="28" presetID="42" presetClass="path" presetSubtype="0" accel="50000" decel="50000" fill="hold" nodeType="afterEffect">
                                  <p:stCondLst>
                                    <p:cond delay="0"/>
                                  </p:stCondLst>
                                  <p:childTnLst>
                                    <p:animMotion origin="layout" path="M 0 -0.25 L 0 2.22222E-6 " pathEditMode="relative" rAng="0" ptsTypes="AA">
                                      <p:cBhvr>
                                        <p:cTn id="29" dur="500" fill="hold"/>
                                        <p:tgtEl>
                                          <p:spTgt spid="21"/>
                                        </p:tgtEl>
                                        <p:attrNameLst>
                                          <p:attrName>ppt_x</p:attrName>
                                          <p:attrName>ppt_y</p:attrName>
                                        </p:attrNameLst>
                                      </p:cBhvr>
                                      <p:rCtr x="0" y="12500"/>
                                    </p:animMotion>
                                  </p:childTnLst>
                                </p:cTn>
                              </p:par>
                              <p:par>
                                <p:cTn id="30" presetID="42" presetClass="entr" presetSubtype="0"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250"/>
                                        <p:tgtEl>
                                          <p:spTgt spid="25"/>
                                        </p:tgtEl>
                                      </p:cBhvr>
                                    </p:animEffect>
                                    <p:anim calcmode="lin" valueType="num">
                                      <p:cBhvr>
                                        <p:cTn id="33" dur="250" fill="hold"/>
                                        <p:tgtEl>
                                          <p:spTgt spid="25"/>
                                        </p:tgtEl>
                                        <p:attrNameLst>
                                          <p:attrName>ppt_x</p:attrName>
                                        </p:attrNameLst>
                                      </p:cBhvr>
                                      <p:tavLst>
                                        <p:tav tm="0">
                                          <p:val>
                                            <p:strVal val="#ppt_x"/>
                                          </p:val>
                                        </p:tav>
                                        <p:tav tm="100000">
                                          <p:val>
                                            <p:strVal val="#ppt_x"/>
                                          </p:val>
                                        </p:tav>
                                      </p:tavLst>
                                    </p:anim>
                                    <p:anim calcmode="lin" valueType="num">
                                      <p:cBhvr>
                                        <p:cTn id="34" dur="25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5" name="nsmbwiiCoin.wav"/>
                                        </p:tgtEl>
                                      </p:cMediaNode>
                                    </p:audio>
                                  </p:subTnLst>
                                </p:cTn>
                              </p:par>
                              <p:par>
                                <p:cTn id="35" presetID="19" presetClass="entr" presetSubtype="10"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fmla="#ppt_w*sin(2.5*pi*$)">
                                          <p:val>
                                            <p:fltVal val="0"/>
                                          </p:val>
                                        </p:tav>
                                        <p:tav tm="100000">
                                          <p:val>
                                            <p:fltVal val="1"/>
                                          </p:val>
                                        </p:tav>
                                      </p:tavLst>
                                    </p:anim>
                                    <p:anim calcmode="lin" valueType="num">
                                      <p:cBhvr>
                                        <p:cTn id="38" dur="500" fill="hold"/>
                                        <p:tgtEl>
                                          <p:spTgt spid="25"/>
                                        </p:tgtEl>
                                        <p:attrNameLst>
                                          <p:attrName>ppt_h</p:attrName>
                                        </p:attrNameLst>
                                      </p:cBhvr>
                                      <p:tavLst>
                                        <p:tav tm="0">
                                          <p:val>
                                            <p:strVal val="#ppt_h"/>
                                          </p:val>
                                        </p:tav>
                                        <p:tav tm="100000">
                                          <p:val>
                                            <p:strVal val="#ppt_h"/>
                                          </p:val>
                                        </p:tav>
                                      </p:tavLst>
                                    </p:anim>
                                  </p:childTnLst>
                                </p:cTn>
                              </p:par>
                              <p:par>
                                <p:cTn id="39" presetID="42" presetClass="exit" presetSubtype="0" fill="hold" nodeType="withEffect">
                                  <p:stCondLst>
                                    <p:cond delay="250"/>
                                  </p:stCondLst>
                                  <p:childTnLst>
                                    <p:animEffect transition="out" filter="fade">
                                      <p:cBhvr>
                                        <p:cTn id="40" dur="250"/>
                                        <p:tgtEl>
                                          <p:spTgt spid="25"/>
                                        </p:tgtEl>
                                      </p:cBhvr>
                                    </p:animEffect>
                                    <p:anim calcmode="lin" valueType="num">
                                      <p:cBhvr>
                                        <p:cTn id="41" dur="250"/>
                                        <p:tgtEl>
                                          <p:spTgt spid="25"/>
                                        </p:tgtEl>
                                        <p:attrNameLst>
                                          <p:attrName>ppt_x</p:attrName>
                                        </p:attrNameLst>
                                      </p:cBhvr>
                                      <p:tavLst>
                                        <p:tav tm="0">
                                          <p:val>
                                            <p:strVal val="ppt_x"/>
                                          </p:val>
                                        </p:tav>
                                        <p:tav tm="100000">
                                          <p:val>
                                            <p:strVal val="ppt_x"/>
                                          </p:val>
                                        </p:tav>
                                      </p:tavLst>
                                    </p:anim>
                                    <p:anim calcmode="lin" valueType="num">
                                      <p:cBhvr>
                                        <p:cTn id="42" dur="250"/>
                                        <p:tgtEl>
                                          <p:spTgt spid="25"/>
                                        </p:tgtEl>
                                        <p:attrNameLst>
                                          <p:attrName>ppt_y</p:attrName>
                                        </p:attrNameLst>
                                      </p:cBhvr>
                                      <p:tavLst>
                                        <p:tav tm="0">
                                          <p:val>
                                            <p:strVal val="ppt_y"/>
                                          </p:val>
                                        </p:tav>
                                        <p:tav tm="100000">
                                          <p:val>
                                            <p:strVal val="ppt_y+.1"/>
                                          </p:val>
                                        </p:tav>
                                      </p:tavLst>
                                    </p:anim>
                                    <p:set>
                                      <p:cBhvr>
                                        <p:cTn id="43" dur="1" fill="hold">
                                          <p:stCondLst>
                                            <p:cond delay="249"/>
                                          </p:stCondLst>
                                        </p:cTn>
                                        <p:tgtEl>
                                          <p:spTgt spid="25"/>
                                        </p:tgtEl>
                                        <p:attrNameLst>
                                          <p:attrName>style.visibility</p:attrName>
                                        </p:attrNameLst>
                                      </p:cBhvr>
                                      <p:to>
                                        <p:strVal val="hidden"/>
                                      </p:to>
                                    </p:set>
                                  </p:childTnLst>
                                </p:cTn>
                              </p:par>
                            </p:childTnLst>
                          </p:cTn>
                        </p:par>
                        <p:par>
                          <p:cTn id="44" fill="hold">
                            <p:stCondLst>
                              <p:cond delay="1800"/>
                            </p:stCondLst>
                            <p:childTnLst>
                              <p:par>
                                <p:cTn id="45" presetID="64" presetClass="path" presetSubtype="0" accel="50000" decel="50000" fill="hold" nodeType="afterEffect">
                                  <p:stCondLst>
                                    <p:cond delay="100"/>
                                  </p:stCondLst>
                                  <p:childTnLst>
                                    <p:animMotion origin="layout" path="M 0 2.22222E-6 L 0 -0.25 " pathEditMode="relative" rAng="0" ptsTypes="AA">
                                      <p:cBhvr>
                                        <p:cTn id="46" dur="350" fill="hold"/>
                                        <p:tgtEl>
                                          <p:spTgt spid="21"/>
                                        </p:tgtEl>
                                        <p:attrNameLst>
                                          <p:attrName>ppt_x</p:attrName>
                                          <p:attrName>ppt_y</p:attrName>
                                        </p:attrNameLst>
                                      </p:cBhvr>
                                      <p:rCtr x="0" y="-12500"/>
                                    </p:animMotion>
                                  </p:childTnLst>
                                  <p:subTnLst>
                                    <p:audio>
                                      <p:cMediaNode>
                                        <p:cTn display="0" masterRel="sameClick">
                                          <p:stCondLst>
                                            <p:cond evt="begin" delay="0">
                                              <p:tn val="45"/>
                                            </p:cond>
                                          </p:stCondLst>
                                          <p:endCondLst>
                                            <p:cond evt="onStopAudio" delay="0">
                                              <p:tgtEl>
                                                <p:sldTgt/>
                                              </p:tgtEl>
                                            </p:cond>
                                          </p:endCondLst>
                                        </p:cTn>
                                        <p:tgtEl>
                                          <p:sndTgt r:embed="rId4" name="nsmbwiiJump.wav"/>
                                        </p:tgtEl>
                                      </p:cMediaNode>
                                    </p:audio>
                                  </p:subTnLst>
                                </p:cTn>
                              </p:par>
                            </p:childTnLst>
                          </p:cTn>
                        </p:par>
                        <p:par>
                          <p:cTn id="47" fill="hold">
                            <p:stCondLst>
                              <p:cond delay="2250"/>
                            </p:stCondLst>
                            <p:childTnLst>
                              <p:par>
                                <p:cTn id="48" presetID="42" presetClass="path" presetSubtype="0" accel="50000" decel="50000" fill="hold" nodeType="afterEffect">
                                  <p:stCondLst>
                                    <p:cond delay="0"/>
                                  </p:stCondLst>
                                  <p:childTnLst>
                                    <p:animMotion origin="layout" path="M 0 -0.25 L 0 2.22222E-6 " pathEditMode="relative" rAng="0" ptsTypes="AA">
                                      <p:cBhvr>
                                        <p:cTn id="49" dur="500" fill="hold"/>
                                        <p:tgtEl>
                                          <p:spTgt spid="21"/>
                                        </p:tgtEl>
                                        <p:attrNameLst>
                                          <p:attrName>ppt_x</p:attrName>
                                          <p:attrName>ppt_y</p:attrName>
                                        </p:attrNameLst>
                                      </p:cBhvr>
                                      <p:rCtr x="0" y="12500"/>
                                    </p:animMotion>
                                  </p:childTnLst>
                                </p:cTn>
                              </p:par>
                              <p:par>
                                <p:cTn id="50" presetID="42" presetClass="entr" presetSubtype="0" fill="hold" nodeType="with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250"/>
                                        <p:tgtEl>
                                          <p:spTgt spid="25"/>
                                        </p:tgtEl>
                                      </p:cBhvr>
                                    </p:animEffect>
                                    <p:anim calcmode="lin" valueType="num">
                                      <p:cBhvr>
                                        <p:cTn id="53" dur="250" fill="hold"/>
                                        <p:tgtEl>
                                          <p:spTgt spid="25"/>
                                        </p:tgtEl>
                                        <p:attrNameLst>
                                          <p:attrName>ppt_x</p:attrName>
                                        </p:attrNameLst>
                                      </p:cBhvr>
                                      <p:tavLst>
                                        <p:tav tm="0">
                                          <p:val>
                                            <p:strVal val="#ppt_x"/>
                                          </p:val>
                                        </p:tav>
                                        <p:tav tm="100000">
                                          <p:val>
                                            <p:strVal val="#ppt_x"/>
                                          </p:val>
                                        </p:tav>
                                      </p:tavLst>
                                    </p:anim>
                                    <p:anim calcmode="lin" valueType="num">
                                      <p:cBhvr>
                                        <p:cTn id="54" dur="25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50"/>
                                            </p:cond>
                                          </p:stCondLst>
                                          <p:endCondLst>
                                            <p:cond evt="onStopAudio" delay="0">
                                              <p:tgtEl>
                                                <p:sldTgt/>
                                              </p:tgtEl>
                                            </p:cond>
                                          </p:endCondLst>
                                        </p:cTn>
                                        <p:tgtEl>
                                          <p:sndTgt r:embed="rId5" name="nsmbwiiCoin.wav"/>
                                        </p:tgtEl>
                                      </p:cMediaNode>
                                    </p:audio>
                                  </p:subTnLst>
                                </p:cTn>
                              </p:par>
                              <p:par>
                                <p:cTn id="55" presetID="19" presetClass="entr" presetSubtype="10" fill="hold" nodeType="with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p:cTn id="57" dur="500" fill="hold"/>
                                        <p:tgtEl>
                                          <p:spTgt spid="25"/>
                                        </p:tgtEl>
                                        <p:attrNameLst>
                                          <p:attrName>ppt_w</p:attrName>
                                        </p:attrNameLst>
                                      </p:cBhvr>
                                      <p:tavLst>
                                        <p:tav tm="0" fmla="#ppt_w*sin(2.5*pi*$)">
                                          <p:val>
                                            <p:fltVal val="0"/>
                                          </p:val>
                                        </p:tav>
                                        <p:tav tm="100000">
                                          <p:val>
                                            <p:fltVal val="1"/>
                                          </p:val>
                                        </p:tav>
                                      </p:tavLst>
                                    </p:anim>
                                    <p:anim calcmode="lin" valueType="num">
                                      <p:cBhvr>
                                        <p:cTn id="58" dur="500" fill="hold"/>
                                        <p:tgtEl>
                                          <p:spTgt spid="25"/>
                                        </p:tgtEl>
                                        <p:attrNameLst>
                                          <p:attrName>ppt_h</p:attrName>
                                        </p:attrNameLst>
                                      </p:cBhvr>
                                      <p:tavLst>
                                        <p:tav tm="0">
                                          <p:val>
                                            <p:strVal val="#ppt_h"/>
                                          </p:val>
                                        </p:tav>
                                        <p:tav tm="100000">
                                          <p:val>
                                            <p:strVal val="#ppt_h"/>
                                          </p:val>
                                        </p:tav>
                                      </p:tavLst>
                                    </p:anim>
                                  </p:childTnLst>
                                </p:cTn>
                              </p:par>
                              <p:par>
                                <p:cTn id="59" presetID="42" presetClass="exit" presetSubtype="0" fill="hold" nodeType="withEffect">
                                  <p:stCondLst>
                                    <p:cond delay="250"/>
                                  </p:stCondLst>
                                  <p:childTnLst>
                                    <p:animEffect transition="out" filter="fade">
                                      <p:cBhvr>
                                        <p:cTn id="60" dur="250"/>
                                        <p:tgtEl>
                                          <p:spTgt spid="25"/>
                                        </p:tgtEl>
                                      </p:cBhvr>
                                    </p:animEffect>
                                    <p:anim calcmode="lin" valueType="num">
                                      <p:cBhvr>
                                        <p:cTn id="61" dur="250"/>
                                        <p:tgtEl>
                                          <p:spTgt spid="25"/>
                                        </p:tgtEl>
                                        <p:attrNameLst>
                                          <p:attrName>ppt_x</p:attrName>
                                        </p:attrNameLst>
                                      </p:cBhvr>
                                      <p:tavLst>
                                        <p:tav tm="0">
                                          <p:val>
                                            <p:strVal val="ppt_x"/>
                                          </p:val>
                                        </p:tav>
                                        <p:tav tm="100000">
                                          <p:val>
                                            <p:strVal val="ppt_x"/>
                                          </p:val>
                                        </p:tav>
                                      </p:tavLst>
                                    </p:anim>
                                    <p:anim calcmode="lin" valueType="num">
                                      <p:cBhvr>
                                        <p:cTn id="62" dur="250"/>
                                        <p:tgtEl>
                                          <p:spTgt spid="25"/>
                                        </p:tgtEl>
                                        <p:attrNameLst>
                                          <p:attrName>ppt_y</p:attrName>
                                        </p:attrNameLst>
                                      </p:cBhvr>
                                      <p:tavLst>
                                        <p:tav tm="0">
                                          <p:val>
                                            <p:strVal val="ppt_y"/>
                                          </p:val>
                                        </p:tav>
                                        <p:tav tm="100000">
                                          <p:val>
                                            <p:strVal val="ppt_y+.1"/>
                                          </p:val>
                                        </p:tav>
                                      </p:tavLst>
                                    </p:anim>
                                    <p:set>
                                      <p:cBhvr>
                                        <p:cTn id="63" dur="1" fill="hold">
                                          <p:stCondLst>
                                            <p:cond delay="249"/>
                                          </p:stCondLst>
                                        </p:cTn>
                                        <p:tgtEl>
                                          <p:spTgt spid="25"/>
                                        </p:tgtEl>
                                        <p:attrNameLst>
                                          <p:attrName>style.visibility</p:attrName>
                                        </p:attrNameLst>
                                      </p:cBhvr>
                                      <p:to>
                                        <p:strVal val="hidden"/>
                                      </p:to>
                                    </p:set>
                                  </p:childTnLst>
                                </p:cTn>
                              </p:par>
                            </p:childTnLst>
                          </p:cTn>
                        </p:par>
                        <p:par>
                          <p:cTn id="64" fill="hold">
                            <p:stCondLst>
                              <p:cond delay="2750"/>
                            </p:stCondLst>
                            <p:childTnLst>
                              <p:par>
                                <p:cTn id="65" presetID="64" presetClass="path" presetSubtype="0" accel="50000" decel="50000" fill="hold" nodeType="afterEffect">
                                  <p:stCondLst>
                                    <p:cond delay="100"/>
                                  </p:stCondLst>
                                  <p:childTnLst>
                                    <p:animMotion origin="layout" path="M 0 2.22222E-6 L 0 -0.25 " pathEditMode="relative" rAng="0" ptsTypes="AA">
                                      <p:cBhvr>
                                        <p:cTn id="66" dur="350" fill="hold"/>
                                        <p:tgtEl>
                                          <p:spTgt spid="21"/>
                                        </p:tgtEl>
                                        <p:attrNameLst>
                                          <p:attrName>ppt_x</p:attrName>
                                          <p:attrName>ppt_y</p:attrName>
                                        </p:attrNameLst>
                                      </p:cBhvr>
                                      <p:rCtr x="0" y="-12500"/>
                                    </p:animMotion>
                                  </p:childTnLst>
                                  <p:subTnLst>
                                    <p:audio>
                                      <p:cMediaNode>
                                        <p:cTn display="0" masterRel="sameClick">
                                          <p:stCondLst>
                                            <p:cond evt="begin" delay="0">
                                              <p:tn val="65"/>
                                            </p:cond>
                                          </p:stCondLst>
                                          <p:endCondLst>
                                            <p:cond evt="onStopAudio" delay="0">
                                              <p:tgtEl>
                                                <p:sldTgt/>
                                              </p:tgtEl>
                                            </p:cond>
                                          </p:endCondLst>
                                        </p:cTn>
                                        <p:tgtEl>
                                          <p:sndTgt r:embed="rId4" name="nsmbwiiJump.wav"/>
                                        </p:tgtEl>
                                      </p:cMediaNode>
                                    </p:audio>
                                  </p:subTnLst>
                                </p:cTn>
                              </p:par>
                            </p:childTnLst>
                          </p:cTn>
                        </p:par>
                        <p:par>
                          <p:cTn id="67" fill="hold">
                            <p:stCondLst>
                              <p:cond delay="3200"/>
                            </p:stCondLst>
                            <p:childTnLst>
                              <p:par>
                                <p:cTn id="68" presetID="42" presetClass="path" presetSubtype="0" accel="50000" decel="50000" fill="hold" nodeType="afterEffect">
                                  <p:stCondLst>
                                    <p:cond delay="0"/>
                                  </p:stCondLst>
                                  <p:childTnLst>
                                    <p:animMotion origin="layout" path="M 0 -0.25 L 0 2.22222E-6 " pathEditMode="relative" rAng="0" ptsTypes="AA">
                                      <p:cBhvr>
                                        <p:cTn id="69" dur="500" fill="hold"/>
                                        <p:tgtEl>
                                          <p:spTgt spid="21"/>
                                        </p:tgtEl>
                                        <p:attrNameLst>
                                          <p:attrName>ppt_x</p:attrName>
                                          <p:attrName>ppt_y</p:attrName>
                                        </p:attrNameLst>
                                      </p:cBhvr>
                                      <p:rCtr x="0" y="12500"/>
                                    </p:animMotion>
                                  </p:childTnLst>
                                </p:cTn>
                              </p:par>
                              <p:par>
                                <p:cTn id="70" presetID="42" presetClass="entr" presetSubtype="0" fill="hold"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250"/>
                                        <p:tgtEl>
                                          <p:spTgt spid="25"/>
                                        </p:tgtEl>
                                      </p:cBhvr>
                                    </p:animEffect>
                                    <p:anim calcmode="lin" valueType="num">
                                      <p:cBhvr>
                                        <p:cTn id="73" dur="250" fill="hold"/>
                                        <p:tgtEl>
                                          <p:spTgt spid="25"/>
                                        </p:tgtEl>
                                        <p:attrNameLst>
                                          <p:attrName>ppt_x</p:attrName>
                                        </p:attrNameLst>
                                      </p:cBhvr>
                                      <p:tavLst>
                                        <p:tav tm="0">
                                          <p:val>
                                            <p:strVal val="#ppt_x"/>
                                          </p:val>
                                        </p:tav>
                                        <p:tav tm="100000">
                                          <p:val>
                                            <p:strVal val="#ppt_x"/>
                                          </p:val>
                                        </p:tav>
                                      </p:tavLst>
                                    </p:anim>
                                    <p:anim calcmode="lin" valueType="num">
                                      <p:cBhvr>
                                        <p:cTn id="74" dur="25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70"/>
                                            </p:cond>
                                          </p:stCondLst>
                                          <p:endCondLst>
                                            <p:cond evt="onStopAudio" delay="0">
                                              <p:tgtEl>
                                                <p:sldTgt/>
                                              </p:tgtEl>
                                            </p:cond>
                                          </p:endCondLst>
                                        </p:cTn>
                                        <p:tgtEl>
                                          <p:sndTgt r:embed="rId5" name="nsmbwiiCoin.wav"/>
                                        </p:tgtEl>
                                      </p:cMediaNode>
                                    </p:audio>
                                  </p:subTnLst>
                                </p:cTn>
                              </p:par>
                              <p:par>
                                <p:cTn id="75" presetID="19" presetClass="entr" presetSubtype="10" fill="hold"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fmla="#ppt_w*sin(2.5*pi*$)">
                                          <p:val>
                                            <p:fltVal val="0"/>
                                          </p:val>
                                        </p:tav>
                                        <p:tav tm="100000">
                                          <p:val>
                                            <p:fltVal val="1"/>
                                          </p:val>
                                        </p:tav>
                                      </p:tavLst>
                                    </p:anim>
                                    <p:anim calcmode="lin" valueType="num">
                                      <p:cBhvr>
                                        <p:cTn id="78" dur="500" fill="hold"/>
                                        <p:tgtEl>
                                          <p:spTgt spid="25"/>
                                        </p:tgtEl>
                                        <p:attrNameLst>
                                          <p:attrName>ppt_h</p:attrName>
                                        </p:attrNameLst>
                                      </p:cBhvr>
                                      <p:tavLst>
                                        <p:tav tm="0">
                                          <p:val>
                                            <p:strVal val="#ppt_h"/>
                                          </p:val>
                                        </p:tav>
                                        <p:tav tm="100000">
                                          <p:val>
                                            <p:strVal val="#ppt_h"/>
                                          </p:val>
                                        </p:tav>
                                      </p:tavLst>
                                    </p:anim>
                                  </p:childTnLst>
                                </p:cTn>
                              </p:par>
                              <p:par>
                                <p:cTn id="79" presetID="42" presetClass="exit" presetSubtype="0" fill="hold" nodeType="withEffect">
                                  <p:stCondLst>
                                    <p:cond delay="250"/>
                                  </p:stCondLst>
                                  <p:childTnLst>
                                    <p:animEffect transition="out" filter="fade">
                                      <p:cBhvr>
                                        <p:cTn id="80" dur="250"/>
                                        <p:tgtEl>
                                          <p:spTgt spid="25"/>
                                        </p:tgtEl>
                                      </p:cBhvr>
                                    </p:animEffect>
                                    <p:anim calcmode="lin" valueType="num">
                                      <p:cBhvr>
                                        <p:cTn id="81" dur="250"/>
                                        <p:tgtEl>
                                          <p:spTgt spid="25"/>
                                        </p:tgtEl>
                                        <p:attrNameLst>
                                          <p:attrName>ppt_x</p:attrName>
                                        </p:attrNameLst>
                                      </p:cBhvr>
                                      <p:tavLst>
                                        <p:tav tm="0">
                                          <p:val>
                                            <p:strVal val="ppt_x"/>
                                          </p:val>
                                        </p:tav>
                                        <p:tav tm="100000">
                                          <p:val>
                                            <p:strVal val="ppt_x"/>
                                          </p:val>
                                        </p:tav>
                                      </p:tavLst>
                                    </p:anim>
                                    <p:anim calcmode="lin" valueType="num">
                                      <p:cBhvr>
                                        <p:cTn id="82" dur="250"/>
                                        <p:tgtEl>
                                          <p:spTgt spid="25"/>
                                        </p:tgtEl>
                                        <p:attrNameLst>
                                          <p:attrName>ppt_y</p:attrName>
                                        </p:attrNameLst>
                                      </p:cBhvr>
                                      <p:tavLst>
                                        <p:tav tm="0">
                                          <p:val>
                                            <p:strVal val="ppt_y"/>
                                          </p:val>
                                        </p:tav>
                                        <p:tav tm="100000">
                                          <p:val>
                                            <p:strVal val="ppt_y+.1"/>
                                          </p:val>
                                        </p:tav>
                                      </p:tavLst>
                                    </p:anim>
                                    <p:set>
                                      <p:cBhvr>
                                        <p:cTn id="83" dur="1" fill="hold">
                                          <p:stCondLst>
                                            <p:cond delay="249"/>
                                          </p:stCondLst>
                                        </p:cTn>
                                        <p:tgtEl>
                                          <p:spTgt spid="25"/>
                                        </p:tgtEl>
                                        <p:attrNameLst>
                                          <p:attrName>style.visibility</p:attrName>
                                        </p:attrNameLst>
                                      </p:cBhvr>
                                      <p:to>
                                        <p:strVal val="hidden"/>
                                      </p:to>
                                    </p:set>
                                  </p:childTnLst>
                                </p:cTn>
                              </p:par>
                            </p:childTnLst>
                          </p:cTn>
                        </p:par>
                        <p:par>
                          <p:cTn id="84" fill="hold">
                            <p:stCondLst>
                              <p:cond delay="3700"/>
                            </p:stCondLst>
                            <p:childTnLst>
                              <p:par>
                                <p:cTn id="85" presetID="64" presetClass="path" presetSubtype="0" accel="50000" decel="50000" fill="hold" nodeType="afterEffect">
                                  <p:stCondLst>
                                    <p:cond delay="100"/>
                                  </p:stCondLst>
                                  <p:childTnLst>
                                    <p:animMotion origin="layout" path="M 0 2.22222E-6 L 0 -0.25 " pathEditMode="relative" rAng="0" ptsTypes="AA">
                                      <p:cBhvr>
                                        <p:cTn id="86" dur="350" fill="hold"/>
                                        <p:tgtEl>
                                          <p:spTgt spid="21"/>
                                        </p:tgtEl>
                                        <p:attrNameLst>
                                          <p:attrName>ppt_x</p:attrName>
                                          <p:attrName>ppt_y</p:attrName>
                                        </p:attrNameLst>
                                      </p:cBhvr>
                                      <p:rCtr x="0" y="-12500"/>
                                    </p:animMotion>
                                  </p:childTnLst>
                                  <p:subTnLst>
                                    <p:audio>
                                      <p:cMediaNode>
                                        <p:cTn display="0" masterRel="sameClick">
                                          <p:stCondLst>
                                            <p:cond evt="begin" delay="0">
                                              <p:tn val="85"/>
                                            </p:cond>
                                          </p:stCondLst>
                                          <p:endCondLst>
                                            <p:cond evt="onStopAudio" delay="0">
                                              <p:tgtEl>
                                                <p:sldTgt/>
                                              </p:tgtEl>
                                            </p:cond>
                                          </p:endCondLst>
                                        </p:cTn>
                                        <p:tgtEl>
                                          <p:sndTgt r:embed="rId4" name="nsmbwiiJump.wav"/>
                                        </p:tgtEl>
                                      </p:cMediaNode>
                                    </p:audio>
                                  </p:subTnLst>
                                </p:cTn>
                              </p:par>
                            </p:childTnLst>
                          </p:cTn>
                        </p:par>
                        <p:par>
                          <p:cTn id="87" fill="hold">
                            <p:stCondLst>
                              <p:cond delay="4150"/>
                            </p:stCondLst>
                            <p:childTnLst>
                              <p:par>
                                <p:cTn id="88" presetID="42" presetClass="path" presetSubtype="0" accel="50000" decel="50000" fill="hold" nodeType="afterEffect">
                                  <p:stCondLst>
                                    <p:cond delay="0"/>
                                  </p:stCondLst>
                                  <p:childTnLst>
                                    <p:animMotion origin="layout" path="M 0 -0.25 L 0 2.22222E-6 " pathEditMode="relative" rAng="0" ptsTypes="AA">
                                      <p:cBhvr>
                                        <p:cTn id="89" dur="500" fill="hold"/>
                                        <p:tgtEl>
                                          <p:spTgt spid="21"/>
                                        </p:tgtEl>
                                        <p:attrNameLst>
                                          <p:attrName>ppt_x</p:attrName>
                                          <p:attrName>ppt_y</p:attrName>
                                        </p:attrNameLst>
                                      </p:cBhvr>
                                      <p:rCtr x="0" y="12500"/>
                                    </p:animMotion>
                                  </p:childTnLst>
                                </p:cTn>
                              </p:par>
                              <p:par>
                                <p:cTn id="90" presetID="42" presetClass="entr" presetSubtype="0" fill="hold" nodeType="with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fade">
                                      <p:cBhvr>
                                        <p:cTn id="92" dur="250"/>
                                        <p:tgtEl>
                                          <p:spTgt spid="25"/>
                                        </p:tgtEl>
                                      </p:cBhvr>
                                    </p:animEffect>
                                    <p:anim calcmode="lin" valueType="num">
                                      <p:cBhvr>
                                        <p:cTn id="93" dur="250" fill="hold"/>
                                        <p:tgtEl>
                                          <p:spTgt spid="25"/>
                                        </p:tgtEl>
                                        <p:attrNameLst>
                                          <p:attrName>ppt_x</p:attrName>
                                        </p:attrNameLst>
                                      </p:cBhvr>
                                      <p:tavLst>
                                        <p:tav tm="0">
                                          <p:val>
                                            <p:strVal val="#ppt_x"/>
                                          </p:val>
                                        </p:tav>
                                        <p:tav tm="100000">
                                          <p:val>
                                            <p:strVal val="#ppt_x"/>
                                          </p:val>
                                        </p:tav>
                                      </p:tavLst>
                                    </p:anim>
                                    <p:anim calcmode="lin" valueType="num">
                                      <p:cBhvr>
                                        <p:cTn id="94" dur="25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90"/>
                                            </p:cond>
                                          </p:stCondLst>
                                          <p:endCondLst>
                                            <p:cond evt="onStopAudio" delay="0">
                                              <p:tgtEl>
                                                <p:sldTgt/>
                                              </p:tgtEl>
                                            </p:cond>
                                          </p:endCondLst>
                                        </p:cTn>
                                        <p:tgtEl>
                                          <p:sndTgt r:embed="rId5" name="nsmbwiiCoin.wav"/>
                                        </p:tgtEl>
                                      </p:cMediaNode>
                                    </p:audio>
                                  </p:subTnLst>
                                </p:cTn>
                              </p:par>
                              <p:par>
                                <p:cTn id="95" presetID="19" presetClass="entr" presetSubtype="10" fill="hold" nodeType="with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p:cTn id="97" dur="500" fill="hold"/>
                                        <p:tgtEl>
                                          <p:spTgt spid="25"/>
                                        </p:tgtEl>
                                        <p:attrNameLst>
                                          <p:attrName>ppt_w</p:attrName>
                                        </p:attrNameLst>
                                      </p:cBhvr>
                                      <p:tavLst>
                                        <p:tav tm="0" fmla="#ppt_w*sin(2.5*pi*$)">
                                          <p:val>
                                            <p:fltVal val="0"/>
                                          </p:val>
                                        </p:tav>
                                        <p:tav tm="100000">
                                          <p:val>
                                            <p:fltVal val="1"/>
                                          </p:val>
                                        </p:tav>
                                      </p:tavLst>
                                    </p:anim>
                                    <p:anim calcmode="lin" valueType="num">
                                      <p:cBhvr>
                                        <p:cTn id="98" dur="500" fill="hold"/>
                                        <p:tgtEl>
                                          <p:spTgt spid="25"/>
                                        </p:tgtEl>
                                        <p:attrNameLst>
                                          <p:attrName>ppt_h</p:attrName>
                                        </p:attrNameLst>
                                      </p:cBhvr>
                                      <p:tavLst>
                                        <p:tav tm="0">
                                          <p:val>
                                            <p:strVal val="#ppt_h"/>
                                          </p:val>
                                        </p:tav>
                                        <p:tav tm="100000">
                                          <p:val>
                                            <p:strVal val="#ppt_h"/>
                                          </p:val>
                                        </p:tav>
                                      </p:tavLst>
                                    </p:anim>
                                  </p:childTnLst>
                                </p:cTn>
                              </p:par>
                              <p:par>
                                <p:cTn id="99" presetID="42" presetClass="exit" presetSubtype="0" fill="hold" nodeType="withEffect">
                                  <p:stCondLst>
                                    <p:cond delay="250"/>
                                  </p:stCondLst>
                                  <p:childTnLst>
                                    <p:animEffect transition="out" filter="fade">
                                      <p:cBhvr>
                                        <p:cTn id="100" dur="250"/>
                                        <p:tgtEl>
                                          <p:spTgt spid="25"/>
                                        </p:tgtEl>
                                      </p:cBhvr>
                                    </p:animEffect>
                                    <p:anim calcmode="lin" valueType="num">
                                      <p:cBhvr>
                                        <p:cTn id="101" dur="250"/>
                                        <p:tgtEl>
                                          <p:spTgt spid="25"/>
                                        </p:tgtEl>
                                        <p:attrNameLst>
                                          <p:attrName>ppt_x</p:attrName>
                                        </p:attrNameLst>
                                      </p:cBhvr>
                                      <p:tavLst>
                                        <p:tav tm="0">
                                          <p:val>
                                            <p:strVal val="ppt_x"/>
                                          </p:val>
                                        </p:tav>
                                        <p:tav tm="100000">
                                          <p:val>
                                            <p:strVal val="ppt_x"/>
                                          </p:val>
                                        </p:tav>
                                      </p:tavLst>
                                    </p:anim>
                                    <p:anim calcmode="lin" valueType="num">
                                      <p:cBhvr>
                                        <p:cTn id="102" dur="250"/>
                                        <p:tgtEl>
                                          <p:spTgt spid="25"/>
                                        </p:tgtEl>
                                        <p:attrNameLst>
                                          <p:attrName>ppt_y</p:attrName>
                                        </p:attrNameLst>
                                      </p:cBhvr>
                                      <p:tavLst>
                                        <p:tav tm="0">
                                          <p:val>
                                            <p:strVal val="ppt_y"/>
                                          </p:val>
                                        </p:tav>
                                        <p:tav tm="100000">
                                          <p:val>
                                            <p:strVal val="ppt_y+.1"/>
                                          </p:val>
                                        </p:tav>
                                      </p:tavLst>
                                    </p:anim>
                                    <p:set>
                                      <p:cBhvr>
                                        <p:cTn id="103" dur="1" fill="hold">
                                          <p:stCondLst>
                                            <p:cond delay="249"/>
                                          </p:stCondLst>
                                        </p:cTn>
                                        <p:tgtEl>
                                          <p:spTgt spid="25"/>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250"/>
                                        <p:tgtEl>
                                          <p:spTgt spid="23"/>
                                        </p:tgtEl>
                                      </p:cBhvr>
                                    </p:animEffect>
                                    <p:set>
                                      <p:cBhvr>
                                        <p:cTn id="106" dur="1" fill="hold">
                                          <p:stCondLst>
                                            <p:cond delay="249"/>
                                          </p:stCondLst>
                                        </p:cTn>
                                        <p:tgtEl>
                                          <p:spTgt spid="23"/>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250"/>
                                        <p:tgtEl>
                                          <p:spTgt spid="24"/>
                                        </p:tgtEl>
                                      </p:cBhvr>
                                    </p:animEffect>
                                    <p:set>
                                      <p:cBhvr>
                                        <p:cTn id="109" dur="1" fill="hold">
                                          <p:stCondLst>
                                            <p:cond delay="24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110" restart="whenNotActive" fill="hold" evtFilter="cancelBubble" nodeType="interactiveSeq">
                <p:stCondLst>
                  <p:cond evt="onClick" delay="0">
                    <p:tgtEl>
                      <p:spTgt spid="22"/>
                    </p:tgtEl>
                  </p:cond>
                </p:stCondLst>
                <p:endSync evt="end" delay="0">
                  <p:rtn val="all"/>
                </p:endSync>
                <p:childTnLst>
                  <p:par>
                    <p:cTn id="111" fill="hold">
                      <p:stCondLst>
                        <p:cond delay="0"/>
                      </p:stCondLst>
                      <p:childTnLst>
                        <p:par>
                          <p:cTn id="112" fill="hold">
                            <p:stCondLst>
                              <p:cond delay="0"/>
                            </p:stCondLst>
                            <p:childTnLst>
                              <p:par>
                                <p:cTn id="113" presetID="64" presetClass="path" presetSubtype="0" accel="50000" decel="50000" fill="hold" nodeType="clickEffect">
                                  <p:stCondLst>
                                    <p:cond delay="0"/>
                                  </p:stCondLst>
                                  <p:childTnLst>
                                    <p:animMotion origin="layout" path="M 0 2.22222E-6 L 0 -0.25 " pathEditMode="relative" rAng="0" ptsTypes="AA">
                                      <p:cBhvr>
                                        <p:cTn id="114" dur="350" fill="hold"/>
                                        <p:tgtEl>
                                          <p:spTgt spid="21"/>
                                        </p:tgtEl>
                                        <p:attrNameLst>
                                          <p:attrName>ppt_x</p:attrName>
                                          <p:attrName>ppt_y</p:attrName>
                                        </p:attrNameLst>
                                      </p:cBhvr>
                                      <p:rCtr x="0" y="-12500"/>
                                    </p:animMotion>
                                  </p:childTnLst>
                                  <p:subTnLst>
                                    <p:audio>
                                      <p:cMediaNode>
                                        <p:cTn display="0" masterRel="sameClick">
                                          <p:stCondLst>
                                            <p:cond evt="begin" delay="0">
                                              <p:tn val="113"/>
                                            </p:cond>
                                          </p:stCondLst>
                                          <p:endCondLst>
                                            <p:cond evt="onStopAudio" delay="0">
                                              <p:tgtEl>
                                                <p:sldTgt/>
                                              </p:tgtEl>
                                            </p:cond>
                                          </p:endCondLst>
                                        </p:cTn>
                                        <p:tgtEl>
                                          <p:sndTgt r:embed="rId4" name="nsmbwiiJump.wav"/>
                                        </p:tgtEl>
                                      </p:cMediaNode>
                                    </p:audio>
                                  </p:subTnLst>
                                </p:cTn>
                              </p:par>
                            </p:childTnLst>
                          </p:cTn>
                        </p:par>
                        <p:par>
                          <p:cTn id="115" fill="hold">
                            <p:stCondLst>
                              <p:cond delay="350"/>
                            </p:stCondLst>
                            <p:childTnLst>
                              <p:par>
                                <p:cTn id="116" presetID="32" presetClass="emph" presetSubtype="0" fill="hold" nodeType="afterEffect">
                                  <p:stCondLst>
                                    <p:cond delay="0"/>
                                  </p:stCondLst>
                                  <p:childTnLst>
                                    <p:animRot by="120000">
                                      <p:cBhvr>
                                        <p:cTn id="117" dur="25" fill="hold">
                                          <p:stCondLst>
                                            <p:cond delay="0"/>
                                          </p:stCondLst>
                                        </p:cTn>
                                        <p:tgtEl>
                                          <p:spTgt spid="22"/>
                                        </p:tgtEl>
                                        <p:attrNameLst>
                                          <p:attrName>r</p:attrName>
                                        </p:attrNameLst>
                                      </p:cBhvr>
                                    </p:animRot>
                                    <p:animRot by="-240000">
                                      <p:cBhvr>
                                        <p:cTn id="118" dur="50" fill="hold">
                                          <p:stCondLst>
                                            <p:cond delay="50"/>
                                          </p:stCondLst>
                                        </p:cTn>
                                        <p:tgtEl>
                                          <p:spTgt spid="22"/>
                                        </p:tgtEl>
                                        <p:attrNameLst>
                                          <p:attrName>r</p:attrName>
                                        </p:attrNameLst>
                                      </p:cBhvr>
                                    </p:animRot>
                                    <p:animRot by="240000">
                                      <p:cBhvr>
                                        <p:cTn id="119" dur="50" fill="hold">
                                          <p:stCondLst>
                                            <p:cond delay="100"/>
                                          </p:stCondLst>
                                        </p:cTn>
                                        <p:tgtEl>
                                          <p:spTgt spid="22"/>
                                        </p:tgtEl>
                                        <p:attrNameLst>
                                          <p:attrName>r</p:attrName>
                                        </p:attrNameLst>
                                      </p:cBhvr>
                                    </p:animRot>
                                    <p:animRot by="-240000">
                                      <p:cBhvr>
                                        <p:cTn id="120" dur="50" fill="hold">
                                          <p:stCondLst>
                                            <p:cond delay="150"/>
                                          </p:stCondLst>
                                        </p:cTn>
                                        <p:tgtEl>
                                          <p:spTgt spid="22"/>
                                        </p:tgtEl>
                                        <p:attrNameLst>
                                          <p:attrName>r</p:attrName>
                                        </p:attrNameLst>
                                      </p:cBhvr>
                                    </p:animRot>
                                    <p:animRot by="120000">
                                      <p:cBhvr>
                                        <p:cTn id="121" dur="50" fill="hold">
                                          <p:stCondLst>
                                            <p:cond delay="200"/>
                                          </p:stCondLst>
                                        </p:cTn>
                                        <p:tgtEl>
                                          <p:spTgt spid="22"/>
                                        </p:tgtEl>
                                        <p:attrNameLst>
                                          <p:attrName>r</p:attrName>
                                        </p:attrNameLst>
                                      </p:cBhvr>
                                    </p:animRot>
                                  </p:childTnLst>
                                </p:cTn>
                              </p:par>
                              <p:par>
                                <p:cTn id="122" presetID="42" presetClass="path" presetSubtype="0" accel="50000" decel="50000" fill="hold" nodeType="withEffect">
                                  <p:stCondLst>
                                    <p:cond delay="0"/>
                                  </p:stCondLst>
                                  <p:childTnLst>
                                    <p:animMotion origin="layout" path="M 0 -0.25 L 0 2.22222E-6 " pathEditMode="relative" rAng="0" ptsTypes="AA">
                                      <p:cBhvr>
                                        <p:cTn id="123" dur="500" fill="hold"/>
                                        <p:tgtEl>
                                          <p:spTgt spid="21"/>
                                        </p:tgtEl>
                                        <p:attrNameLst>
                                          <p:attrName>ppt_x</p:attrName>
                                          <p:attrName>ppt_y</p:attrName>
                                        </p:attrNameLst>
                                      </p:cBhvr>
                                      <p:rCtr x="0" y="12500"/>
                                    </p:animMotion>
                                  </p:childTnLst>
                                  <p:subTnLst>
                                    <p:audio>
                                      <p:cMediaNode>
                                        <p:cTn display="0" masterRel="sameClick">
                                          <p:stCondLst>
                                            <p:cond evt="begin" delay="0">
                                              <p:tn val="122"/>
                                            </p:cond>
                                          </p:stCondLst>
                                          <p:endCondLst>
                                            <p:cond evt="onStopAudio" delay="0">
                                              <p:tgtEl>
                                                <p:sldTgt/>
                                              </p:tgtEl>
                                            </p:cond>
                                          </p:endCondLst>
                                        </p:cTn>
                                        <p:tgtEl>
                                          <p:sndTgt r:embed="rId6" name="smw_thud.wav"/>
                                        </p:tgtEl>
                                      </p:cMediaNode>
                                    </p:audio>
                                  </p:subTnLst>
                                </p:cTn>
                              </p:par>
                            </p:childTnLst>
                          </p:cTn>
                        </p:par>
                      </p:childTnLst>
                    </p:cTn>
                  </p:par>
                </p:childTnLst>
              </p:cTn>
              <p:nextCondLst>
                <p:cond evt="onClick" delay="0">
                  <p:tgtEl>
                    <p:spTgt spid="22"/>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12" name="Picture 11"/>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8651"/>
            <a:ext cx="2244607" cy="2075137"/>
          </a:xfrm>
          <a:prstGeom prst="rect">
            <a:avLst/>
          </a:prstGeom>
        </p:spPr>
      </p:pic>
      <p:pic>
        <p:nvPicPr>
          <p:cNvPr id="13" name="Ice_Flower">
            <a:hlinkClick r:id="rId8" action="ppaction://hlinksldjump"/>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flipH="1">
            <a:off x="4950451" y="1576183"/>
            <a:ext cx="2291098" cy="2217586"/>
          </a:xfrm>
          <a:prstGeom prst="rect">
            <a:avLst/>
          </a:prstGeom>
        </p:spPr>
      </p:pic>
      <p:pic>
        <p:nvPicPr>
          <p:cNvPr id="14" name="Trigger_Ice_Flowe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8889"/>
            <a:ext cx="2244090" cy="2074659"/>
          </a:xfrm>
          <a:prstGeom prst="rect">
            <a:avLst/>
          </a:prstGeom>
        </p:spPr>
      </p:pic>
    </p:spTree>
    <p:custDataLst>
      <p:tags r:id="rId1"/>
    </p:custDataLst>
    <p:extLst>
      <p:ext uri="{BB962C8B-B14F-4D97-AF65-F5344CB8AC3E}">
        <p14:creationId xmlns:p14="http://schemas.microsoft.com/office/powerpoint/2010/main" val="321330753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4"/>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11"/>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11"/>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13"/>
                                        </p:tgtEl>
                                      </p:cBhvr>
                                    </p:animEffect>
                                    <p:animScale>
                                      <p:cBhvr>
                                        <p:cTn id="17" dur="50" autoRev="1" fill="hold"/>
                                        <p:tgtEl>
                                          <p:spTgt spid="13"/>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13"/>
                                        </p:tgtEl>
                                      </p:cBhvr>
                                    </p:animEffect>
                                    <p:animScale>
                                      <p:cBhvr>
                                        <p:cTn id="20" dur="50" autoRev="1" fill="hold"/>
                                        <p:tgtEl>
                                          <p:spTgt spid="13"/>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13"/>
                                        </p:tgtEl>
                                      </p:cBhvr>
                                    </p:animEffect>
                                    <p:animScale>
                                      <p:cBhvr>
                                        <p:cTn id="23" dur="50" autoRev="1" fill="hold"/>
                                        <p:tgtEl>
                                          <p:spTgt spid="13"/>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13"/>
                                        </p:tgtEl>
                                      </p:cBhvr>
                                    </p:animEffect>
                                    <p:animScale>
                                      <p:cBhvr>
                                        <p:cTn id="26" dur="50" autoRev="1" fill="hold"/>
                                        <p:tgtEl>
                                          <p:spTgt spid="13"/>
                                        </p:tgtEl>
                                      </p:cBhvr>
                                      <p:by x="105000" y="105000"/>
                                    </p:animScale>
                                  </p:childTnLst>
                                </p:cTn>
                              </p:par>
                            </p:childTnLst>
                          </p:cTn>
                        </p:par>
                      </p:childTnLst>
                    </p:cTn>
                  </p:par>
                </p:childTnLst>
              </p:cTn>
              <p:nextCondLst>
                <p:cond evt="onClick" delay="0">
                  <p:tgtEl>
                    <p:spTgt spid="14"/>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4310" y="3373414"/>
            <a:ext cx="2244607" cy="2075137"/>
          </a:xfrm>
          <a:prstGeom prst="rect">
            <a:avLst/>
          </a:prstGeom>
        </p:spPr>
      </p:pic>
      <p:pic>
        <p:nvPicPr>
          <p:cNvPr id="8" name="Star">
            <a:hlinkClick r:id="" action="ppaction://customshow?id=40"/>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262877" y="1862667"/>
            <a:ext cx="1475746" cy="1771093"/>
          </a:xfrm>
          <a:prstGeom prst="rect">
            <a:avLst/>
          </a:prstGeom>
        </p:spPr>
      </p:pic>
      <p:pic>
        <p:nvPicPr>
          <p:cNvPr id="9" name="Trigger_Sta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4568" y="3373652"/>
            <a:ext cx="2244090" cy="2074659"/>
          </a:xfrm>
          <a:prstGeom prst="rect">
            <a:avLst/>
          </a:prstGeom>
        </p:spPr>
      </p:pic>
    </p:spTree>
    <p:custDataLst>
      <p:tags r:id="rId1"/>
    </p:custDataLst>
    <p:extLst>
      <p:ext uri="{BB962C8B-B14F-4D97-AF65-F5344CB8AC3E}">
        <p14:creationId xmlns:p14="http://schemas.microsoft.com/office/powerpoint/2010/main" val="171540955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childTnLst>
                          </p:cTn>
                        </p:par>
                      </p:childTnLst>
                    </p:cTn>
                  </p:par>
                </p:childTnLst>
              </p:cTn>
              <p:nextCondLst>
                <p:cond evt="onClick" delay="0">
                  <p:tgtEl>
                    <p:spTgt spid="9"/>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p:spPr>
      </p:pic>
      <p:pic>
        <p:nvPicPr>
          <p:cNvPr id="36" name="Spent_Block"/>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973697" y="3363889"/>
            <a:ext cx="2244607" cy="2075136"/>
          </a:xfrm>
          <a:prstGeom prst="rect">
            <a:avLst/>
          </a:prstGeom>
        </p:spPr>
      </p:pic>
      <p:pic>
        <p:nvPicPr>
          <p:cNvPr id="37" name="Question_Block_Full"/>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38" name="Trigger_Coin_1"/>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4" y="3364126"/>
            <a:ext cx="2244090" cy="2074659"/>
          </a:xfrm>
          <a:prstGeom prst="rect">
            <a:avLst/>
          </a:prstGeom>
        </p:spPr>
      </p:pic>
      <p:pic>
        <p:nvPicPr>
          <p:cNvPr id="39" name="Coin_1"/>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flipH="1">
            <a:off x="5127526" y="1478437"/>
            <a:ext cx="1936948" cy="1883580"/>
          </a:xfrm>
          <a:prstGeom prst="rect">
            <a:avLst/>
          </a:prstGeom>
        </p:spPr>
      </p:pic>
    </p:spTree>
    <p:custDataLst>
      <p:tags r:id="rId1"/>
    </p:custDataLst>
    <p:extLst>
      <p:ext uri="{BB962C8B-B14F-4D97-AF65-F5344CB8AC3E}">
        <p14:creationId xmlns:p14="http://schemas.microsoft.com/office/powerpoint/2010/main" val="28570417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8"/>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35"/>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35"/>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50"/>
                                        <p:tgtEl>
                                          <p:spTgt spid="39"/>
                                        </p:tgtEl>
                                      </p:cBhvr>
                                    </p:animEffect>
                                    <p:anim calcmode="lin" valueType="num">
                                      <p:cBhvr>
                                        <p:cTn id="13" dur="250" fill="hold"/>
                                        <p:tgtEl>
                                          <p:spTgt spid="39"/>
                                        </p:tgtEl>
                                        <p:attrNameLst>
                                          <p:attrName>ppt_x</p:attrName>
                                        </p:attrNameLst>
                                      </p:cBhvr>
                                      <p:tavLst>
                                        <p:tav tm="0">
                                          <p:val>
                                            <p:strVal val="#ppt_x"/>
                                          </p:val>
                                        </p:tav>
                                        <p:tav tm="100000">
                                          <p:val>
                                            <p:strVal val="#ppt_x"/>
                                          </p:val>
                                        </p:tav>
                                      </p:tavLst>
                                    </p:anim>
                                    <p:anim calcmode="lin" valueType="num">
                                      <p:cBhvr>
                                        <p:cTn id="14" dur="250" fill="hold"/>
                                        <p:tgtEl>
                                          <p:spTgt spid="3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nsmbwiiStarCoin.wav"/>
                                        </p:tgtEl>
                                      </p:cMediaNode>
                                    </p:audio>
                                  </p:subTnLst>
                                </p:cTn>
                              </p:par>
                              <p:par>
                                <p:cTn id="15" presetID="19" presetClass="entr" presetSubtype="10" fill="hold" nodeType="withEffect">
                                  <p:stCondLst>
                                    <p:cond delay="150"/>
                                  </p:stCondLst>
                                  <p:childTnLst>
                                    <p:set>
                                      <p:cBhvr>
                                        <p:cTn id="16" dur="1" fill="hold">
                                          <p:stCondLst>
                                            <p:cond delay="0"/>
                                          </p:stCondLst>
                                        </p:cTn>
                                        <p:tgtEl>
                                          <p:spTgt spid="39"/>
                                        </p:tgtEl>
                                        <p:attrNameLst>
                                          <p:attrName>style.visibility</p:attrName>
                                        </p:attrNameLst>
                                      </p:cBhvr>
                                      <p:to>
                                        <p:strVal val="visible"/>
                                      </p:to>
                                    </p:set>
                                    <p:anim calcmode="lin" valueType="num">
                                      <p:cBhvr>
                                        <p:cTn id="17" dur="250" fill="hold"/>
                                        <p:tgtEl>
                                          <p:spTgt spid="39"/>
                                        </p:tgtEl>
                                        <p:attrNameLst>
                                          <p:attrName>ppt_w</p:attrName>
                                        </p:attrNameLst>
                                      </p:cBhvr>
                                      <p:tavLst>
                                        <p:tav tm="0" fmla="#ppt_w*sin(2.5*pi*$)">
                                          <p:val>
                                            <p:fltVal val="0"/>
                                          </p:val>
                                        </p:tav>
                                        <p:tav tm="100000">
                                          <p:val>
                                            <p:fltVal val="1"/>
                                          </p:val>
                                        </p:tav>
                                      </p:tavLst>
                                    </p:anim>
                                    <p:anim calcmode="lin" valueType="num">
                                      <p:cBhvr>
                                        <p:cTn id="18" dur="250" fill="hold"/>
                                        <p:tgtEl>
                                          <p:spTgt spid="39"/>
                                        </p:tgtEl>
                                        <p:attrNameLst>
                                          <p:attrName>ppt_h</p:attrName>
                                        </p:attrNameLst>
                                      </p:cBhvr>
                                      <p:tavLst>
                                        <p:tav tm="0">
                                          <p:val>
                                            <p:strVal val="#ppt_h"/>
                                          </p:val>
                                        </p:tav>
                                        <p:tav tm="100000">
                                          <p:val>
                                            <p:strVal val="#ppt_h"/>
                                          </p:val>
                                        </p:tav>
                                      </p:tavLst>
                                    </p:anim>
                                  </p:childTnLst>
                                </p:cTn>
                              </p:par>
                              <p:par>
                                <p:cTn id="19" presetID="10" presetClass="exit" presetSubtype="0" fill="hold" nodeType="withEffect">
                                  <p:stCondLst>
                                    <p:cond delay="0"/>
                                  </p:stCondLst>
                                  <p:childTnLst>
                                    <p:animEffect transition="out" filter="fade">
                                      <p:cBhvr>
                                        <p:cTn id="20" dur="250"/>
                                        <p:tgtEl>
                                          <p:spTgt spid="37"/>
                                        </p:tgtEl>
                                      </p:cBhvr>
                                    </p:animEffect>
                                    <p:set>
                                      <p:cBhvr>
                                        <p:cTn id="21" dur="1" fill="hold">
                                          <p:stCondLst>
                                            <p:cond delay="249"/>
                                          </p:stCondLst>
                                        </p:cTn>
                                        <p:tgtEl>
                                          <p:spTgt spid="37"/>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250"/>
                                        <p:tgtEl>
                                          <p:spTgt spid="38"/>
                                        </p:tgtEl>
                                      </p:cBhvr>
                                    </p:animEffect>
                                    <p:set>
                                      <p:cBhvr>
                                        <p:cTn id="24" dur="1" fill="hold">
                                          <p:stCondLst>
                                            <p:cond delay="249"/>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25" restart="whenNotActive" fill="hold" evtFilter="cancelBubble" nodeType="interactiveSeq">
                <p:stCondLst>
                  <p:cond evt="onClick" delay="0">
                    <p:tgtEl>
                      <p:spTgt spid="36"/>
                    </p:tgtEl>
                  </p:cond>
                </p:stCondLst>
                <p:endSync evt="end" delay="0">
                  <p:rtn val="all"/>
                </p:endSync>
                <p:childTnLst>
                  <p:par>
                    <p:cTn id="26" fill="hold">
                      <p:stCondLst>
                        <p:cond delay="0"/>
                      </p:stCondLst>
                      <p:childTnLst>
                        <p:par>
                          <p:cTn id="27" fill="hold">
                            <p:stCondLst>
                              <p:cond delay="0"/>
                            </p:stCondLst>
                            <p:childTnLst>
                              <p:par>
                                <p:cTn id="28" presetID="64" presetClass="path" presetSubtype="0" accel="50000" decel="50000" fill="hold" nodeType="clickEffect">
                                  <p:stCondLst>
                                    <p:cond delay="0"/>
                                  </p:stCondLst>
                                  <p:childTnLst>
                                    <p:animMotion origin="layout" path="M 0 2.22222E-6 L 0 -0.25 " pathEditMode="relative" rAng="0" ptsTypes="AA">
                                      <p:cBhvr>
                                        <p:cTn id="29" dur="350" fill="hold"/>
                                        <p:tgtEl>
                                          <p:spTgt spid="35"/>
                                        </p:tgtEl>
                                        <p:attrNameLst>
                                          <p:attrName>ppt_x</p:attrName>
                                          <p:attrName>ppt_y</p:attrName>
                                        </p:attrNameLst>
                                      </p:cBhvr>
                                      <p:rCtr x="0" y="-12500"/>
                                    </p:animMotion>
                                  </p:childTnLst>
                                  <p:subTnLst>
                                    <p:audio>
                                      <p:cMediaNode>
                                        <p:cTn display="0" masterRel="sameClick">
                                          <p:stCondLst>
                                            <p:cond evt="begin" delay="0">
                                              <p:tn val="28"/>
                                            </p:cond>
                                          </p:stCondLst>
                                          <p:endCondLst>
                                            <p:cond evt="onStopAudio" delay="0">
                                              <p:tgtEl>
                                                <p:sldTgt/>
                                              </p:tgtEl>
                                            </p:cond>
                                          </p:endCondLst>
                                        </p:cTn>
                                        <p:tgtEl>
                                          <p:sndTgt r:embed="rId4" name="nsmbwiiJump.wav"/>
                                        </p:tgtEl>
                                      </p:cMediaNode>
                                    </p:audio>
                                  </p:subTnLst>
                                </p:cTn>
                              </p:par>
                            </p:childTnLst>
                          </p:cTn>
                        </p:par>
                        <p:par>
                          <p:cTn id="30" fill="hold">
                            <p:stCondLst>
                              <p:cond delay="350"/>
                            </p:stCondLst>
                            <p:childTnLst>
                              <p:par>
                                <p:cTn id="31" presetID="32" presetClass="emph" presetSubtype="0" fill="hold" nodeType="afterEffect">
                                  <p:stCondLst>
                                    <p:cond delay="0"/>
                                  </p:stCondLst>
                                  <p:childTnLst>
                                    <p:animRot by="120000">
                                      <p:cBhvr>
                                        <p:cTn id="32" dur="25" fill="hold">
                                          <p:stCondLst>
                                            <p:cond delay="0"/>
                                          </p:stCondLst>
                                        </p:cTn>
                                        <p:tgtEl>
                                          <p:spTgt spid="36"/>
                                        </p:tgtEl>
                                        <p:attrNameLst>
                                          <p:attrName>r</p:attrName>
                                        </p:attrNameLst>
                                      </p:cBhvr>
                                    </p:animRot>
                                    <p:animRot by="-240000">
                                      <p:cBhvr>
                                        <p:cTn id="33" dur="50" fill="hold">
                                          <p:stCondLst>
                                            <p:cond delay="50"/>
                                          </p:stCondLst>
                                        </p:cTn>
                                        <p:tgtEl>
                                          <p:spTgt spid="36"/>
                                        </p:tgtEl>
                                        <p:attrNameLst>
                                          <p:attrName>r</p:attrName>
                                        </p:attrNameLst>
                                      </p:cBhvr>
                                    </p:animRot>
                                    <p:animRot by="240000">
                                      <p:cBhvr>
                                        <p:cTn id="34" dur="50" fill="hold">
                                          <p:stCondLst>
                                            <p:cond delay="100"/>
                                          </p:stCondLst>
                                        </p:cTn>
                                        <p:tgtEl>
                                          <p:spTgt spid="36"/>
                                        </p:tgtEl>
                                        <p:attrNameLst>
                                          <p:attrName>r</p:attrName>
                                        </p:attrNameLst>
                                      </p:cBhvr>
                                    </p:animRot>
                                    <p:animRot by="-240000">
                                      <p:cBhvr>
                                        <p:cTn id="35" dur="50" fill="hold">
                                          <p:stCondLst>
                                            <p:cond delay="150"/>
                                          </p:stCondLst>
                                        </p:cTn>
                                        <p:tgtEl>
                                          <p:spTgt spid="36"/>
                                        </p:tgtEl>
                                        <p:attrNameLst>
                                          <p:attrName>r</p:attrName>
                                        </p:attrNameLst>
                                      </p:cBhvr>
                                    </p:animRot>
                                    <p:animRot by="120000">
                                      <p:cBhvr>
                                        <p:cTn id="36" dur="50" fill="hold">
                                          <p:stCondLst>
                                            <p:cond delay="200"/>
                                          </p:stCondLst>
                                        </p:cTn>
                                        <p:tgtEl>
                                          <p:spTgt spid="36"/>
                                        </p:tgtEl>
                                        <p:attrNameLst>
                                          <p:attrName>r</p:attrName>
                                        </p:attrNameLst>
                                      </p:cBhvr>
                                    </p:animRot>
                                  </p:childTnLst>
                                </p:cTn>
                              </p:par>
                              <p:par>
                                <p:cTn id="37" presetID="42" presetClass="path" presetSubtype="0" accel="50000" decel="50000" fill="hold" nodeType="withEffect">
                                  <p:stCondLst>
                                    <p:cond delay="0"/>
                                  </p:stCondLst>
                                  <p:childTnLst>
                                    <p:animMotion origin="layout" path="M 0 -0.25 L 0 2.22222E-6 " pathEditMode="relative" rAng="0" ptsTypes="AA">
                                      <p:cBhvr>
                                        <p:cTn id="38" dur="500" fill="hold"/>
                                        <p:tgtEl>
                                          <p:spTgt spid="35"/>
                                        </p:tgtEl>
                                        <p:attrNameLst>
                                          <p:attrName>ppt_x</p:attrName>
                                          <p:attrName>ppt_y</p:attrName>
                                        </p:attrNameLst>
                                      </p:cBhvr>
                                      <p:rCtr x="0" y="12500"/>
                                    </p:animMotion>
                                  </p:childTnLst>
                                  <p:subTnLst>
                                    <p:audio>
                                      <p:cMediaNode>
                                        <p:cTn display="0" masterRel="sameClick">
                                          <p:stCondLst>
                                            <p:cond evt="begin" delay="0">
                                              <p:tn val="37"/>
                                            </p:cond>
                                          </p:stCondLst>
                                          <p:endCondLst>
                                            <p:cond evt="onStopAudio" delay="0">
                                              <p:tgtEl>
                                                <p:sldTgt/>
                                              </p:tgtEl>
                                            </p:cond>
                                          </p:endCondLst>
                                        </p:cTn>
                                        <p:tgtEl>
                                          <p:sndTgt r:embed="rId6" name="smw_thud.wav"/>
                                        </p:tgtEl>
                                      </p:cMediaNode>
                                    </p:audio>
                                  </p:subTnLst>
                                </p:cTn>
                              </p:par>
                            </p:childTnLst>
                          </p:cTn>
                        </p:par>
                      </p:childTnLst>
                    </p:cTn>
                  </p:par>
                </p:childTnLst>
              </p:cTn>
              <p:nextCondLst>
                <p:cond evt="onClick" delay="0">
                  <p:tgtEl>
                    <p:spTgt spid="36"/>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3888"/>
            <a:ext cx="2244607" cy="2075137"/>
          </a:xfrm>
          <a:prstGeom prst="rect">
            <a:avLst/>
          </a:prstGeom>
        </p:spPr>
      </p:pic>
      <p:pic>
        <p:nvPicPr>
          <p:cNvPr id="8" name="Mushroom_Big">
            <a:hlinkClick r:id="rId8" action="ppaction://hlinksldjump"/>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5178879" y="2173168"/>
            <a:ext cx="1834242" cy="1577844"/>
          </a:xfrm>
          <a:prstGeom prst="rect">
            <a:avLst/>
          </a:prstGeom>
        </p:spPr>
      </p:pic>
      <p:pic>
        <p:nvPicPr>
          <p:cNvPr id="9" name="Trigger_Mushroom_Big"/>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3955" y="3364126"/>
            <a:ext cx="2244090" cy="2074659"/>
          </a:xfrm>
          <a:prstGeom prst="rect">
            <a:avLst/>
          </a:prstGeom>
        </p:spPr>
      </p:pic>
    </p:spTree>
    <p:custDataLst>
      <p:tags r:id="rId1"/>
    </p:custDataLst>
    <p:extLst>
      <p:ext uri="{BB962C8B-B14F-4D97-AF65-F5344CB8AC3E}">
        <p14:creationId xmlns:p14="http://schemas.microsoft.com/office/powerpoint/2010/main" val="29554893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childTnLst>
                          </p:cTn>
                        </p:par>
                      </p:childTnLst>
                    </p:cTn>
                  </p:par>
                </p:childTnLst>
              </p:cTn>
              <p:nextCondLst>
                <p:cond evt="onClick" delay="0">
                  <p:tgtEl>
                    <p:spTgt spid="9"/>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4310" y="3373414"/>
            <a:ext cx="2244607" cy="2075137"/>
          </a:xfrm>
          <a:prstGeom prst="rect">
            <a:avLst/>
          </a:prstGeom>
        </p:spPr>
      </p:pic>
      <p:pic>
        <p:nvPicPr>
          <p:cNvPr id="8" name="Star">
            <a:hlinkClick r:id="rId8" action="ppaction://hlinksldjump"/>
          </p:cNvPr>
          <p:cNvPicPr>
            <a:picLocks noChangeAspect="1"/>
          </p:cNvPicPr>
          <p:nvPr/>
        </p:nvPicPr>
        <p:blipFill>
          <a:blip r:embed="rId9"/>
          <a:stretch>
            <a:fillRect/>
          </a:stretch>
        </p:blipFill>
        <p:spPr>
          <a:xfrm>
            <a:off x="5081578" y="2580834"/>
            <a:ext cx="1838344" cy="925570"/>
          </a:xfrm>
          <a:prstGeom prst="rect">
            <a:avLst/>
          </a:prstGeom>
        </p:spPr>
      </p:pic>
      <p:pic>
        <p:nvPicPr>
          <p:cNvPr id="9" name="Trigger_Sta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974568" y="3373652"/>
            <a:ext cx="2244090" cy="2074659"/>
          </a:xfrm>
          <a:prstGeom prst="rect">
            <a:avLst/>
          </a:prstGeom>
        </p:spPr>
      </p:pic>
    </p:spTree>
    <p:custDataLst>
      <p:tags r:id="rId1"/>
    </p:custDataLst>
    <p:extLst>
      <p:ext uri="{BB962C8B-B14F-4D97-AF65-F5344CB8AC3E}">
        <p14:creationId xmlns:p14="http://schemas.microsoft.com/office/powerpoint/2010/main" val="289799968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6"/>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6"/>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8"/>
                                        </p:tgtEl>
                                      </p:cBhvr>
                                    </p:animEffect>
                                    <p:animScale>
                                      <p:cBhvr>
                                        <p:cTn id="17" dur="50" autoRev="1" fill="hold"/>
                                        <p:tgtEl>
                                          <p:spTgt spid="8"/>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8"/>
                                        </p:tgtEl>
                                      </p:cBhvr>
                                    </p:animEffect>
                                    <p:animScale>
                                      <p:cBhvr>
                                        <p:cTn id="20" dur="50" autoRev="1" fill="hold"/>
                                        <p:tgtEl>
                                          <p:spTgt spid="8"/>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8"/>
                                        </p:tgtEl>
                                      </p:cBhvr>
                                    </p:animEffect>
                                    <p:animScale>
                                      <p:cBhvr>
                                        <p:cTn id="23" dur="50" autoRev="1" fill="hold"/>
                                        <p:tgtEl>
                                          <p:spTgt spid="8"/>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8"/>
                                        </p:tgtEl>
                                      </p:cBhvr>
                                    </p:animEffect>
                                    <p:animScale>
                                      <p:cBhvr>
                                        <p:cTn id="26" dur="50" autoRev="1" fill="hold"/>
                                        <p:tgtEl>
                                          <p:spTgt spid="8"/>
                                        </p:tgtEl>
                                      </p:cBhvr>
                                      <p:by x="105000" y="105000"/>
                                    </p:animScale>
                                  </p:childTnLst>
                                </p:cTn>
                              </p:par>
                            </p:childTnLst>
                          </p:cTn>
                        </p:par>
                      </p:childTnLst>
                    </p:cTn>
                  </p:par>
                </p:childTnLst>
              </p:cTn>
              <p:nextCondLst>
                <p:cond evt="onClick" delay="0">
                  <p:tgtEl>
                    <p:spTgt spid="9"/>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1983"/>
            <a:ext cx="2244607" cy="2075137"/>
          </a:xfrm>
          <a:prstGeom prst="rect">
            <a:avLst/>
          </a:prstGeom>
        </p:spPr>
      </p:pic>
      <p:pic>
        <p:nvPicPr>
          <p:cNvPr id="9" name="Boomerang_Flower">
            <a:hlinkClick r:id="" action="ppaction://customshow?id=0"/>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31509" y="1567346"/>
            <a:ext cx="1928981" cy="2025157"/>
          </a:xfrm>
          <a:prstGeom prst="rect">
            <a:avLst/>
          </a:prstGeom>
        </p:spPr>
      </p:pic>
      <p:pic>
        <p:nvPicPr>
          <p:cNvPr id="10" name="Trigger_Boomerang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2221"/>
            <a:ext cx="2244090" cy="2074659"/>
          </a:xfrm>
          <a:prstGeom prst="rect">
            <a:avLst/>
          </a:prstGeom>
        </p:spPr>
      </p:pic>
    </p:spTree>
    <p:custDataLst>
      <p:tags r:id="rId1"/>
    </p:custDataLst>
    <p:extLst>
      <p:ext uri="{BB962C8B-B14F-4D97-AF65-F5344CB8AC3E}">
        <p14:creationId xmlns:p14="http://schemas.microsoft.com/office/powerpoint/2010/main" val="355738842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7"/>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7"/>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9"/>
                                        </p:tgtEl>
                                      </p:cBhvr>
                                    </p:animEffect>
                                    <p:animScale>
                                      <p:cBhvr>
                                        <p:cTn id="17" dur="50" autoRev="1" fill="hold"/>
                                        <p:tgtEl>
                                          <p:spTgt spid="9"/>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9"/>
                                        </p:tgtEl>
                                      </p:cBhvr>
                                    </p:animEffect>
                                    <p:animScale>
                                      <p:cBhvr>
                                        <p:cTn id="20" dur="50" autoRev="1" fill="hold"/>
                                        <p:tgtEl>
                                          <p:spTgt spid="9"/>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9"/>
                                        </p:tgtEl>
                                      </p:cBhvr>
                                    </p:animEffect>
                                    <p:animScale>
                                      <p:cBhvr>
                                        <p:cTn id="23" dur="50" autoRev="1" fill="hold"/>
                                        <p:tgtEl>
                                          <p:spTgt spid="9"/>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9"/>
                                        </p:tgtEl>
                                      </p:cBhvr>
                                    </p:animEffect>
                                    <p:animScale>
                                      <p:cBhvr>
                                        <p:cTn id="26" dur="50" autoRev="1" fill="hold"/>
                                        <p:tgtEl>
                                          <p:spTgt spid="9"/>
                                        </p:tgtEl>
                                      </p:cBhvr>
                                      <p:by x="105000" y="105000"/>
                                    </p:animScale>
                                  </p:childTnLst>
                                </p:cTn>
                              </p:par>
                            </p:childTnLst>
                          </p:cTn>
                        </p:par>
                      </p:childTnLst>
                    </p:cTn>
                  </p:par>
                </p:childTnLst>
              </p:cTn>
              <p:nextCondLst>
                <p:cond evt="onClick" delay="0">
                  <p:tgtEl>
                    <p:spTgt spid="10"/>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1983"/>
            <a:ext cx="2244607" cy="2075137"/>
          </a:xfrm>
          <a:prstGeom prst="rect">
            <a:avLst/>
          </a:prstGeom>
        </p:spPr>
      </p:pic>
      <p:pic>
        <p:nvPicPr>
          <p:cNvPr id="9" name="Boomerang_Flower">
            <a:hlinkClick r:id="" action="ppaction://customshow?id=1"/>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31509" y="1568138"/>
            <a:ext cx="1928981" cy="2023572"/>
          </a:xfrm>
          <a:prstGeom prst="rect">
            <a:avLst/>
          </a:prstGeom>
        </p:spPr>
      </p:pic>
      <p:pic>
        <p:nvPicPr>
          <p:cNvPr id="10" name="Trigger_Boomerang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2221"/>
            <a:ext cx="2244090" cy="2074659"/>
          </a:xfrm>
          <a:prstGeom prst="rect">
            <a:avLst/>
          </a:prstGeom>
        </p:spPr>
      </p:pic>
    </p:spTree>
    <p:custDataLst>
      <p:tags r:id="rId1"/>
    </p:custDataLst>
    <p:extLst>
      <p:ext uri="{BB962C8B-B14F-4D97-AF65-F5344CB8AC3E}">
        <p14:creationId xmlns:p14="http://schemas.microsoft.com/office/powerpoint/2010/main" val="359015324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7"/>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7"/>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9"/>
                                        </p:tgtEl>
                                      </p:cBhvr>
                                    </p:animEffect>
                                    <p:animScale>
                                      <p:cBhvr>
                                        <p:cTn id="17" dur="50" autoRev="1" fill="hold"/>
                                        <p:tgtEl>
                                          <p:spTgt spid="9"/>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9"/>
                                        </p:tgtEl>
                                      </p:cBhvr>
                                    </p:animEffect>
                                    <p:animScale>
                                      <p:cBhvr>
                                        <p:cTn id="20" dur="50" autoRev="1" fill="hold"/>
                                        <p:tgtEl>
                                          <p:spTgt spid="9"/>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9"/>
                                        </p:tgtEl>
                                      </p:cBhvr>
                                    </p:animEffect>
                                    <p:animScale>
                                      <p:cBhvr>
                                        <p:cTn id="23" dur="50" autoRev="1" fill="hold"/>
                                        <p:tgtEl>
                                          <p:spTgt spid="9"/>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9"/>
                                        </p:tgtEl>
                                      </p:cBhvr>
                                    </p:animEffect>
                                    <p:animScale>
                                      <p:cBhvr>
                                        <p:cTn id="26" dur="50" autoRev="1" fill="hold"/>
                                        <p:tgtEl>
                                          <p:spTgt spid="9"/>
                                        </p:tgtEl>
                                      </p:cBhvr>
                                      <p:by x="105000" y="105000"/>
                                    </p:animScale>
                                  </p:childTnLst>
                                </p:cTn>
                              </p:par>
                            </p:childTnLst>
                          </p:cTn>
                        </p:par>
                      </p:childTnLst>
                    </p:cTn>
                  </p:par>
                </p:childTnLst>
              </p:cTn>
              <p:nextCondLst>
                <p:cond evt="onClick" delay="0">
                  <p:tgtEl>
                    <p:spTgt spid="10"/>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1983"/>
            <a:ext cx="2244607" cy="2075137"/>
          </a:xfrm>
          <a:prstGeom prst="rect">
            <a:avLst/>
          </a:prstGeom>
        </p:spPr>
      </p:pic>
      <p:pic>
        <p:nvPicPr>
          <p:cNvPr id="9" name="Boomerang_Flower">
            <a:hlinkClick r:id="" action="ppaction://customshow?id=33"/>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31509" y="1568138"/>
            <a:ext cx="1928981" cy="2023572"/>
          </a:xfrm>
          <a:prstGeom prst="rect">
            <a:avLst/>
          </a:prstGeom>
        </p:spPr>
      </p:pic>
      <p:pic>
        <p:nvPicPr>
          <p:cNvPr id="10" name="Trigger_Boomerang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2221"/>
            <a:ext cx="2244090" cy="2074659"/>
          </a:xfrm>
          <a:prstGeom prst="rect">
            <a:avLst/>
          </a:prstGeom>
        </p:spPr>
      </p:pic>
    </p:spTree>
    <p:custDataLst>
      <p:tags r:id="rId1"/>
    </p:custDataLst>
    <p:extLst>
      <p:ext uri="{BB962C8B-B14F-4D97-AF65-F5344CB8AC3E}">
        <p14:creationId xmlns:p14="http://schemas.microsoft.com/office/powerpoint/2010/main" val="8469568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7"/>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7"/>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9"/>
                                        </p:tgtEl>
                                      </p:cBhvr>
                                    </p:animEffect>
                                    <p:animScale>
                                      <p:cBhvr>
                                        <p:cTn id="17" dur="50" autoRev="1" fill="hold"/>
                                        <p:tgtEl>
                                          <p:spTgt spid="9"/>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9"/>
                                        </p:tgtEl>
                                      </p:cBhvr>
                                    </p:animEffect>
                                    <p:animScale>
                                      <p:cBhvr>
                                        <p:cTn id="20" dur="50" autoRev="1" fill="hold"/>
                                        <p:tgtEl>
                                          <p:spTgt spid="9"/>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9"/>
                                        </p:tgtEl>
                                      </p:cBhvr>
                                    </p:animEffect>
                                    <p:animScale>
                                      <p:cBhvr>
                                        <p:cTn id="23" dur="50" autoRev="1" fill="hold"/>
                                        <p:tgtEl>
                                          <p:spTgt spid="9"/>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9"/>
                                        </p:tgtEl>
                                      </p:cBhvr>
                                    </p:animEffect>
                                    <p:animScale>
                                      <p:cBhvr>
                                        <p:cTn id="26" dur="50" autoRev="1" fill="hold"/>
                                        <p:tgtEl>
                                          <p:spTgt spid="9"/>
                                        </p:tgtEl>
                                      </p:cBhvr>
                                      <p:by x="105000" y="105000"/>
                                    </p:animScale>
                                  </p:childTnLst>
                                </p:cTn>
                              </p:par>
                            </p:childTnLst>
                          </p:cTn>
                        </p:par>
                      </p:childTnLst>
                    </p:cTn>
                  </p:par>
                </p:childTnLst>
              </p:cTn>
              <p:nextCondLst>
                <p:cond evt="onClick" delay="0">
                  <p:tgtEl>
                    <p:spTgt spid="10"/>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50545" y="6991350"/>
            <a:ext cx="2490911" cy="4572000"/>
          </a:xfrm>
          <a:prstGeom prst="rect">
            <a:avLst/>
          </a:prstGeom>
          <a:noFill/>
          <a:ln>
            <a:noFill/>
          </a:ln>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973697" y="3361983"/>
            <a:ext cx="2244607" cy="2075137"/>
          </a:xfrm>
          <a:prstGeom prst="rect">
            <a:avLst/>
          </a:prstGeom>
        </p:spPr>
      </p:pic>
      <p:pic>
        <p:nvPicPr>
          <p:cNvPr id="9" name="Boomerang_Flower">
            <a:hlinkClick r:id="" action="ppaction://customshow?id=35"/>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131509" y="1568138"/>
            <a:ext cx="1928981" cy="2023572"/>
          </a:xfrm>
          <a:prstGeom prst="rect">
            <a:avLst/>
          </a:prstGeom>
        </p:spPr>
      </p:pic>
      <p:pic>
        <p:nvPicPr>
          <p:cNvPr id="10" name="Trigger_Boomerang_Flowe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973955" y="3362221"/>
            <a:ext cx="2244090" cy="2074659"/>
          </a:xfrm>
          <a:prstGeom prst="rect">
            <a:avLst/>
          </a:prstGeom>
        </p:spPr>
      </p:pic>
    </p:spTree>
    <p:custDataLst>
      <p:tags r:id="rId1"/>
    </p:custDataLst>
    <p:extLst>
      <p:ext uri="{BB962C8B-B14F-4D97-AF65-F5344CB8AC3E}">
        <p14:creationId xmlns:p14="http://schemas.microsoft.com/office/powerpoint/2010/main" val="388168504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64" presetClass="path" presetSubtype="0" fill="hold" nodeType="clickEffect">
                                  <p:stCondLst>
                                    <p:cond delay="0"/>
                                  </p:stCondLst>
                                  <p:childTnLst>
                                    <p:animMotion origin="layout" path="M 0 2.22222E-6 L 0 -0.25 " pathEditMode="relative" rAng="0" ptsTypes="AA">
                                      <p:cBhvr>
                                        <p:cTn id="6" dur="350" fill="hold"/>
                                        <p:tgtEl>
                                          <p:spTgt spid="7"/>
                                        </p:tgtEl>
                                        <p:attrNameLst>
                                          <p:attrName>ppt_x</p:attrName>
                                          <p:attrName>ppt_y</p:attrName>
                                        </p:attrNameLst>
                                      </p:cBhvr>
                                      <p:rCtr x="0" y="-12500"/>
                                    </p:animMotion>
                                  </p:childTnLst>
                                  <p:subTnLst>
                                    <p:audio>
                                      <p:cMediaNode>
                                        <p:cTn display="0" masterRel="sameClick">
                                          <p:stCondLst>
                                            <p:cond evt="begin" delay="0">
                                              <p:tn val="5"/>
                                            </p:cond>
                                          </p:stCondLst>
                                          <p:endCondLst>
                                            <p:cond evt="onStopAudio" delay="0">
                                              <p:tgtEl>
                                                <p:sldTgt/>
                                              </p:tgtEl>
                                            </p:cond>
                                          </p:endCondLst>
                                        </p:cTn>
                                        <p:tgtEl>
                                          <p:sndTgt r:embed="rId4" name="nsmbwiiJump.wav"/>
                                        </p:tgtEl>
                                      </p:cMediaNode>
                                    </p:audio>
                                  </p:subTnLst>
                                </p:cTn>
                              </p:par>
                            </p:childTnLst>
                          </p:cTn>
                        </p:par>
                        <p:par>
                          <p:cTn id="7" fill="hold">
                            <p:stCondLst>
                              <p:cond delay="350"/>
                            </p:stCondLst>
                            <p:childTnLst>
                              <p:par>
                                <p:cTn id="8" presetID="42" presetClass="path" presetSubtype="0" fill="hold" nodeType="afterEffect">
                                  <p:stCondLst>
                                    <p:cond delay="0"/>
                                  </p:stCondLst>
                                  <p:childTnLst>
                                    <p:animMotion origin="layout" path="M 0 -0.25 L 0 2.22222E-6 " pathEditMode="relative" rAng="0" ptsTypes="AA">
                                      <p:cBhvr>
                                        <p:cTn id="9" dur="500" fill="hold"/>
                                        <p:tgtEl>
                                          <p:spTgt spid="7"/>
                                        </p:tgtEl>
                                        <p:attrNameLst>
                                          <p:attrName>ppt_x</p:attrName>
                                          <p:attrName>ppt_y</p:attrName>
                                        </p:attrNameLst>
                                      </p:cBhvr>
                                      <p:rCtr x="0" y="12500"/>
                                    </p:animMotion>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5" name="smw_power-up_appears.wav"/>
                                        </p:tgtEl>
                                      </p:cMediaNode>
                                    </p:audio>
                                  </p:subTnLst>
                                </p:cTn>
                              </p:par>
                              <p:par>
                                <p:cTn id="15" presetID="26" presetClass="emph" presetSubtype="0" fill="hold" nodeType="withEffect">
                                  <p:stCondLst>
                                    <p:cond delay="0"/>
                                  </p:stCondLst>
                                  <p:childTnLst>
                                    <p:animEffect transition="out" filter="fade">
                                      <p:cBhvr>
                                        <p:cTn id="16" dur="100" tmFilter="0, 0; .2, .5; .8, .5; 1, 0"/>
                                        <p:tgtEl>
                                          <p:spTgt spid="9"/>
                                        </p:tgtEl>
                                      </p:cBhvr>
                                    </p:animEffect>
                                    <p:animScale>
                                      <p:cBhvr>
                                        <p:cTn id="17" dur="50" autoRev="1" fill="hold"/>
                                        <p:tgtEl>
                                          <p:spTgt spid="9"/>
                                        </p:tgtEl>
                                      </p:cBhvr>
                                      <p:by x="105000" y="105000"/>
                                    </p:animScale>
                                  </p:childTnLst>
                                </p:cTn>
                              </p:par>
                              <p:par>
                                <p:cTn id="18" presetID="26" presetClass="emph" presetSubtype="0" fill="hold" nodeType="withEffect">
                                  <p:stCondLst>
                                    <p:cond delay="150"/>
                                  </p:stCondLst>
                                  <p:childTnLst>
                                    <p:animEffect transition="out" filter="fade">
                                      <p:cBhvr>
                                        <p:cTn id="19" dur="100" tmFilter="0, 0; .2, .5; .8, .5; 1, 0"/>
                                        <p:tgtEl>
                                          <p:spTgt spid="9"/>
                                        </p:tgtEl>
                                      </p:cBhvr>
                                    </p:animEffect>
                                    <p:animScale>
                                      <p:cBhvr>
                                        <p:cTn id="20" dur="50" autoRev="1" fill="hold"/>
                                        <p:tgtEl>
                                          <p:spTgt spid="9"/>
                                        </p:tgtEl>
                                      </p:cBhvr>
                                      <p:by x="105000" y="105000"/>
                                    </p:animScale>
                                  </p:childTnLst>
                                </p:cTn>
                              </p:par>
                              <p:par>
                                <p:cTn id="21" presetID="26" presetClass="emph" presetSubtype="0" fill="hold" nodeType="withEffect">
                                  <p:stCondLst>
                                    <p:cond delay="250"/>
                                  </p:stCondLst>
                                  <p:childTnLst>
                                    <p:animEffect transition="out" filter="fade">
                                      <p:cBhvr>
                                        <p:cTn id="22" dur="100" tmFilter="0, 0; .2, .5; .8, .5; 1, 0"/>
                                        <p:tgtEl>
                                          <p:spTgt spid="9"/>
                                        </p:tgtEl>
                                      </p:cBhvr>
                                    </p:animEffect>
                                    <p:animScale>
                                      <p:cBhvr>
                                        <p:cTn id="23" dur="50" autoRev="1" fill="hold"/>
                                        <p:tgtEl>
                                          <p:spTgt spid="9"/>
                                        </p:tgtEl>
                                      </p:cBhvr>
                                      <p:by x="105000" y="105000"/>
                                    </p:animScale>
                                  </p:childTnLst>
                                </p:cTn>
                              </p:par>
                              <p:par>
                                <p:cTn id="24" presetID="26" presetClass="emph" presetSubtype="0" fill="hold" nodeType="withEffect">
                                  <p:stCondLst>
                                    <p:cond delay="350"/>
                                  </p:stCondLst>
                                  <p:childTnLst>
                                    <p:animEffect transition="out" filter="fade">
                                      <p:cBhvr>
                                        <p:cTn id="25" dur="100" tmFilter="0, 0; .2, .5; .8, .5; 1, 0"/>
                                        <p:tgtEl>
                                          <p:spTgt spid="9"/>
                                        </p:tgtEl>
                                      </p:cBhvr>
                                    </p:animEffect>
                                    <p:animScale>
                                      <p:cBhvr>
                                        <p:cTn id="26" dur="50" autoRev="1" fill="hold"/>
                                        <p:tgtEl>
                                          <p:spTgt spid="9"/>
                                        </p:tgtEl>
                                      </p:cBhvr>
                                      <p:by x="105000" y="105000"/>
                                    </p:animScale>
                                  </p:childTnLst>
                                </p:cTn>
                              </p:par>
                            </p:childTnLst>
                          </p:cTn>
                        </p:par>
                      </p:childTnLst>
                    </p:cTn>
                  </p:par>
                </p:childTnLst>
              </p:cTn>
              <p:nextCondLst>
                <p:cond evt="onClick" delay="0">
                  <p:tgtEl>
                    <p:spTgt spid="10"/>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AG_BACKING_FORM_KEY" val="3412586-e:\mario template\super_mario_for_extra_life.pptx"/>
  <p:tag name="ARTICULATE_PRESENTER_VERSION" val="7"/>
  <p:tag name="ARTICULATE_USED_PAGE_ORIENTATION" val="1"/>
  <p:tag name="ARTICULATE_USED_PAGE_SIZE" val="7"/>
  <p:tag name="ARTICULATE_SLIDE_THUMBNAIL_REFRESH" val="1"/>
  <p:tag name="ARTICULATE_PROJECT_OPEN" val="0"/>
  <p:tag name="ARTICULATE_SLIDE_COUNT" val="28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UDIO_ID" val="256"/>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UDIO_ID" val="409"/>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UDIO_ID" val="525"/>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UDIO_ID" val="269"/>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UDIO_ID" val="278"/>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UDIO_ID" val="258"/>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UDIO_ID" val="259"/>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UDIO_ID" val="270"/>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UDIO_ID" val="270"/>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UDIO_ID" val="275"/>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UDIO_ID" val="265"/>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UDIO_ID" val="265"/>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UDIO_ID" val="264"/>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AUDIO_ID" val="386"/>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AUDIO_ID" val="405"/>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UDIO_ID" val="406"/>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AUDIO_ID" val="407"/>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UDIO_ID" val="408"/>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UDIO_ID" val="394"/>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UDIO_ID" val="388"/>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UDIO_ID" val="386"/>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UDIO_ID" val="403"/>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AUDIO_ID" val="388"/>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AUDIO_ID" val="395"/>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AUDIO_ID" val="395"/>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AUDIO_ID" val="395"/>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AUDIO_ID" val="395"/>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UDIO_ID" val="395"/>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AUDIO_ID" val="402"/>
  <p:tag name="ARTICULATE_SLIDE_THUMBNAIL_REFRESH" val="1"/>
</p:tagLst>
</file>

<file path=ppt/theme/theme1.xml><?xml version="1.0" encoding="utf-8"?>
<a:theme xmlns:a="http://schemas.openxmlformats.org/drawingml/2006/main" name="Question Layouts">
  <a:themeElements>
    <a:clrScheme name="Custom 1">
      <a:dk1>
        <a:sysClr val="windowText" lastClr="000000"/>
      </a:dk1>
      <a:lt1>
        <a:sysClr val="window" lastClr="FFFFFF"/>
      </a:lt1>
      <a:dk2>
        <a:srgbClr val="505046"/>
      </a:dk2>
      <a:lt2>
        <a:srgbClr val="EEECE1"/>
      </a:lt2>
      <a:accent1>
        <a:srgbClr val="FF0000"/>
      </a:accent1>
      <a:accent2>
        <a:srgbClr val="FFC000"/>
      </a:accent2>
      <a:accent3>
        <a:srgbClr val="FFFF00"/>
      </a:accent3>
      <a:accent4>
        <a:srgbClr val="92D050"/>
      </a:accent4>
      <a:accent5>
        <a:srgbClr val="00B0F0"/>
      </a:accent5>
      <a:accent6>
        <a:srgbClr val="7030A0"/>
      </a:accent6>
      <a:hlink>
        <a:srgbClr val="CC9900"/>
      </a:hlink>
      <a:folHlink>
        <a:srgbClr val="666699"/>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coreBoards">
  <a:themeElements>
    <a:clrScheme name="Custom 1">
      <a:dk1>
        <a:sysClr val="windowText" lastClr="000000"/>
      </a:dk1>
      <a:lt1>
        <a:sysClr val="window" lastClr="FFFFFF"/>
      </a:lt1>
      <a:dk2>
        <a:srgbClr val="505046"/>
      </a:dk2>
      <a:lt2>
        <a:srgbClr val="EEECE1"/>
      </a:lt2>
      <a:accent1>
        <a:srgbClr val="FF0000"/>
      </a:accent1>
      <a:accent2>
        <a:srgbClr val="FFC000"/>
      </a:accent2>
      <a:accent3>
        <a:srgbClr val="FFFF00"/>
      </a:accent3>
      <a:accent4>
        <a:srgbClr val="92D050"/>
      </a:accent4>
      <a:accent5>
        <a:srgbClr val="00B0F0"/>
      </a:accent5>
      <a:accent6>
        <a:srgbClr val="7030A0"/>
      </a:accent6>
      <a:hlink>
        <a:srgbClr val="CC9900"/>
      </a:hlink>
      <a:folHlink>
        <a:srgbClr val="666699"/>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uper Luigi English Game R2 - [D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맑은 고딕"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맑은 고딕"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3618</Words>
  <Application>Microsoft Office PowerPoint</Application>
  <PresentationFormat>Widescreen</PresentationFormat>
  <Paragraphs>438</Paragraphs>
  <Slides>108</Slides>
  <Notes>90</Notes>
  <HiddenSlides>0</HiddenSlides>
  <MMClips>119</MMClips>
  <ScaleCrop>false</ScaleCrop>
  <HeadingPairs>
    <vt:vector size="8" baseType="variant">
      <vt:variant>
        <vt:lpstr>Fonts Used</vt:lpstr>
      </vt:variant>
      <vt:variant>
        <vt:i4>4</vt:i4>
      </vt:variant>
      <vt:variant>
        <vt:lpstr>Theme</vt:lpstr>
      </vt:variant>
      <vt:variant>
        <vt:i4>3</vt:i4>
      </vt:variant>
      <vt:variant>
        <vt:lpstr>Slide Titles</vt:lpstr>
      </vt:variant>
      <vt:variant>
        <vt:i4>108</vt:i4>
      </vt:variant>
      <vt:variant>
        <vt:lpstr>Custom Shows</vt:lpstr>
      </vt:variant>
      <vt:variant>
        <vt:i4>43</vt:i4>
      </vt:variant>
    </vt:vector>
  </HeadingPairs>
  <TitlesOfParts>
    <vt:vector size="158" baseType="lpstr">
      <vt:lpstr>Super Mario Bros Alphabet</vt:lpstr>
      <vt:lpstr>Arial</vt:lpstr>
      <vt:lpstr>BM JUA</vt:lpstr>
      <vt:lpstr>Berlin Sans FB Demi</vt:lpstr>
      <vt:lpstr>Question Layouts</vt:lpstr>
      <vt:lpstr>ScoreBoards</vt:lpstr>
      <vt:lpstr>Super Luigi English Game R2 - [DP]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LM - Lose all points</vt:lpstr>
      <vt:lpstr>LM - All Teams Lose Points</vt:lpstr>
      <vt:lpstr>A</vt:lpstr>
      <vt:lpstr>B</vt:lpstr>
      <vt:lpstr>C</vt:lpstr>
      <vt:lpstr>D</vt:lpstr>
      <vt:lpstr>E</vt:lpstr>
      <vt:lpstr>F</vt:lpstr>
      <vt:lpstr>G</vt:lpstr>
      <vt:lpstr>H</vt:lpstr>
      <vt:lpstr>I</vt:lpstr>
      <vt:lpstr>J</vt:lpstr>
      <vt:lpstr>K</vt:lpstr>
      <vt:lpstr>L</vt:lpstr>
      <vt:lpstr>M</vt:lpstr>
      <vt:lpstr>N</vt:lpstr>
      <vt:lpstr>O</vt:lpstr>
      <vt:lpstr>P</vt:lpstr>
      <vt:lpstr>Q</vt:lpstr>
      <vt:lpstr>R</vt:lpstr>
      <vt:lpstr>S</vt:lpstr>
      <vt:lpstr>T</vt:lpstr>
      <vt:lpstr>U</vt:lpstr>
      <vt:lpstr>V</vt:lpstr>
      <vt:lpstr>W</vt:lpstr>
      <vt:lpstr>X</vt:lpstr>
      <vt:lpstr>Y</vt:lpstr>
      <vt:lpstr>Z</vt:lpstr>
      <vt:lpstr>6 Teams</vt:lpstr>
      <vt:lpstr>5 Teams</vt:lpstr>
      <vt:lpstr>4 Teams</vt:lpstr>
      <vt:lpstr>3 Teams</vt:lpstr>
      <vt:lpstr>2 Teams</vt:lpstr>
      <vt:lpstr>LM - Star Coin</vt:lpstr>
      <vt:lpstr>LM - Books</vt:lpstr>
      <vt:lpstr>LM-Steal 3</vt:lpstr>
      <vt:lpstr>Gold</vt:lpstr>
      <vt:lpstr>Silver</vt:lpstr>
      <vt:lpstr>Black</vt:lpstr>
      <vt:lpstr>Banzai</vt:lpstr>
      <vt:lpstr>Dr. Luigi</vt:lpstr>
      <vt:lpstr>Ending</vt:lpstr>
      <vt:lpstr>Star Coin Bullet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2015-03-05T01:32:05Z</dcterms:created>
  <dcterms:modified xsi:type="dcterms:W3CDTF">2019-01-07T23:36:50Z</dcterms:modified>
</cp:coreProperties>
</file>